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ink/ink3700.xml" ContentType="application/inkml+xml"/>
  <Override PartName="/ppt/ink/ink3701.xml" ContentType="application/inkml+xml"/>
  <Override PartName="/ppt/ink/ink3702.xml" ContentType="application/inkml+xml"/>
  <Override PartName="/ppt/ink/ink3703.xml" ContentType="application/inkml+xml"/>
  <Override PartName="/ppt/ink/ink3704.xml" ContentType="application/inkml+xml"/>
  <Override PartName="/ppt/ink/ink3705.xml" ContentType="application/inkml+xml"/>
  <Override PartName="/ppt/ink/ink3706.xml" ContentType="application/inkml+xml"/>
  <Override PartName="/ppt/ink/ink3707.xml" ContentType="application/inkml+xml"/>
  <Override PartName="/ppt/ink/ink3708.xml" ContentType="application/inkml+xml"/>
  <Override PartName="/ppt/ink/ink3709.xml" ContentType="application/inkml+xml"/>
  <Override PartName="/ppt/ink/ink3710.xml" ContentType="application/inkml+xml"/>
  <Override PartName="/ppt/ink/ink3711.xml" ContentType="application/inkml+xml"/>
  <Override PartName="/ppt/ink/ink3712.xml" ContentType="application/inkml+xml"/>
  <Override PartName="/ppt/ink/ink3713.xml" ContentType="application/inkml+xml"/>
  <Override PartName="/ppt/ink/ink3714.xml" ContentType="application/inkml+xml"/>
  <Override PartName="/ppt/ink/ink3715.xml" ContentType="application/inkml+xml"/>
  <Override PartName="/ppt/ink/ink3716.xml" ContentType="application/inkml+xml"/>
  <Override PartName="/ppt/ink/ink3717.xml" ContentType="application/inkml+xml"/>
  <Override PartName="/ppt/ink/ink3718.xml" ContentType="application/inkml+xml"/>
  <Override PartName="/ppt/ink/ink3719.xml" ContentType="application/inkml+xml"/>
  <Override PartName="/ppt/ink/ink3720.xml" ContentType="application/inkml+xml"/>
  <Override PartName="/ppt/ink/ink3721.xml" ContentType="application/inkml+xml"/>
  <Override PartName="/ppt/ink/ink3722.xml" ContentType="application/inkml+xml"/>
  <Override PartName="/ppt/ink/ink3723.xml" ContentType="application/inkml+xml"/>
  <Override PartName="/ppt/ink/ink3724.xml" ContentType="application/inkml+xml"/>
  <Override PartName="/ppt/ink/ink3725.xml" ContentType="application/inkml+xml"/>
  <Override PartName="/ppt/ink/ink3726.xml" ContentType="application/inkml+xml"/>
  <Override PartName="/ppt/ink/ink3727.xml" ContentType="application/inkml+xml"/>
  <Override PartName="/ppt/ink/ink3728.xml" ContentType="application/inkml+xml"/>
  <Override PartName="/ppt/ink/ink3729.xml" ContentType="application/inkml+xml"/>
  <Override PartName="/ppt/ink/ink3730.xml" ContentType="application/inkml+xml"/>
  <Override PartName="/ppt/ink/ink3731.xml" ContentType="application/inkml+xml"/>
  <Override PartName="/ppt/ink/ink3732.xml" ContentType="application/inkml+xml"/>
  <Override PartName="/ppt/ink/ink3733.xml" ContentType="application/inkml+xml"/>
  <Override PartName="/ppt/ink/ink3734.xml" ContentType="application/inkml+xml"/>
  <Override PartName="/ppt/ink/ink3735.xml" ContentType="application/inkml+xml"/>
  <Override PartName="/ppt/ink/ink3736.xml" ContentType="application/inkml+xml"/>
  <Override PartName="/ppt/ink/ink3737.xml" ContentType="application/inkml+xml"/>
  <Override PartName="/ppt/ink/ink3738.xml" ContentType="application/inkml+xml"/>
  <Override PartName="/ppt/ink/ink3739.xml" ContentType="application/inkml+xml"/>
  <Override PartName="/ppt/ink/ink3740.xml" ContentType="application/inkml+xml"/>
  <Override PartName="/ppt/ink/ink3741.xml" ContentType="application/inkml+xml"/>
  <Override PartName="/ppt/ink/ink3742.xml" ContentType="application/inkml+xml"/>
  <Override PartName="/ppt/ink/ink3743.xml" ContentType="application/inkml+xml"/>
  <Override PartName="/ppt/ink/ink3744.xml" ContentType="application/inkml+xml"/>
  <Override PartName="/ppt/ink/ink3745.xml" ContentType="application/inkml+xml"/>
  <Override PartName="/ppt/ink/ink3746.xml" ContentType="application/inkml+xml"/>
  <Override PartName="/ppt/ink/ink3747.xml" ContentType="application/inkml+xml"/>
  <Override PartName="/ppt/ink/ink3748.xml" ContentType="application/inkml+xml"/>
  <Override PartName="/ppt/ink/ink3749.xml" ContentType="application/inkml+xml"/>
  <Override PartName="/ppt/ink/ink3750.xml" ContentType="application/inkml+xml"/>
  <Override PartName="/ppt/ink/ink3751.xml" ContentType="application/inkml+xml"/>
  <Override PartName="/ppt/ink/ink3752.xml" ContentType="application/inkml+xml"/>
  <Override PartName="/ppt/ink/ink3753.xml" ContentType="application/inkml+xml"/>
  <Override PartName="/ppt/ink/ink3754.xml" ContentType="application/inkml+xml"/>
  <Override PartName="/ppt/ink/ink3755.xml" ContentType="application/inkml+xml"/>
  <Override PartName="/ppt/ink/ink3756.xml" ContentType="application/inkml+xml"/>
  <Override PartName="/ppt/ink/ink3757.xml" ContentType="application/inkml+xml"/>
  <Override PartName="/ppt/ink/ink3758.xml" ContentType="application/inkml+xml"/>
  <Override PartName="/ppt/ink/ink3759.xml" ContentType="application/inkml+xml"/>
  <Override PartName="/ppt/ink/ink3760.xml" ContentType="application/inkml+xml"/>
  <Override PartName="/ppt/ink/ink3761.xml" ContentType="application/inkml+xml"/>
  <Override PartName="/ppt/ink/ink3762.xml" ContentType="application/inkml+xml"/>
  <Override PartName="/ppt/ink/ink3763.xml" ContentType="application/inkml+xml"/>
  <Override PartName="/ppt/ink/ink3764.xml" ContentType="application/inkml+xml"/>
  <Override PartName="/ppt/ink/ink3765.xml" ContentType="application/inkml+xml"/>
  <Override PartName="/ppt/ink/ink3766.xml" ContentType="application/inkml+xml"/>
  <Override PartName="/ppt/ink/ink3767.xml" ContentType="application/inkml+xml"/>
  <Override PartName="/ppt/ink/ink3768.xml" ContentType="application/inkml+xml"/>
  <Override PartName="/ppt/ink/ink3769.xml" ContentType="application/inkml+xml"/>
  <Override PartName="/ppt/ink/ink3770.xml" ContentType="application/inkml+xml"/>
  <Override PartName="/ppt/ink/ink3771.xml" ContentType="application/inkml+xml"/>
  <Override PartName="/ppt/ink/ink3772.xml" ContentType="application/inkml+xml"/>
  <Override PartName="/ppt/ink/ink3773.xml" ContentType="application/inkml+xml"/>
  <Override PartName="/ppt/ink/ink3774.xml" ContentType="application/inkml+xml"/>
  <Override PartName="/ppt/ink/ink3775.xml" ContentType="application/inkml+xml"/>
  <Override PartName="/ppt/ink/ink3776.xml" ContentType="application/inkml+xml"/>
  <Override PartName="/ppt/ink/ink3777.xml" ContentType="application/inkml+xml"/>
  <Override PartName="/ppt/ink/ink3778.xml" ContentType="application/inkml+xml"/>
  <Override PartName="/ppt/ink/ink3779.xml" ContentType="application/inkml+xml"/>
  <Override PartName="/ppt/ink/ink3780.xml" ContentType="application/inkml+xml"/>
  <Override PartName="/ppt/ink/ink3781.xml" ContentType="application/inkml+xml"/>
  <Override PartName="/ppt/ink/ink3782.xml" ContentType="application/inkml+xml"/>
  <Override PartName="/ppt/ink/ink3783.xml" ContentType="application/inkml+xml"/>
  <Override PartName="/ppt/ink/ink3784.xml" ContentType="application/inkml+xml"/>
  <Override PartName="/ppt/ink/ink3785.xml" ContentType="application/inkml+xml"/>
  <Override PartName="/ppt/ink/ink3786.xml" ContentType="application/inkml+xml"/>
  <Override PartName="/ppt/ink/ink3787.xml" ContentType="application/inkml+xml"/>
  <Override PartName="/ppt/ink/ink3788.xml" ContentType="application/inkml+xml"/>
  <Override PartName="/ppt/ink/ink3789.xml" ContentType="application/inkml+xml"/>
  <Override PartName="/ppt/ink/ink3790.xml" ContentType="application/inkml+xml"/>
  <Override PartName="/ppt/ink/ink3791.xml" ContentType="application/inkml+xml"/>
  <Override PartName="/ppt/ink/ink3792.xml" ContentType="application/inkml+xml"/>
  <Override PartName="/ppt/ink/ink3793.xml" ContentType="application/inkml+xml"/>
  <Override PartName="/ppt/ink/ink3794.xml" ContentType="application/inkml+xml"/>
  <Override PartName="/ppt/ink/ink3795.xml" ContentType="application/inkml+xml"/>
  <Override PartName="/ppt/ink/ink3796.xml" ContentType="application/inkml+xml"/>
  <Override PartName="/ppt/ink/ink3797.xml" ContentType="application/inkml+xml"/>
  <Override PartName="/ppt/ink/ink3798.xml" ContentType="application/inkml+xml"/>
  <Override PartName="/ppt/ink/ink3799.xml" ContentType="application/inkml+xml"/>
  <Override PartName="/ppt/ink/ink3800.xml" ContentType="application/inkml+xml"/>
  <Override PartName="/ppt/ink/ink3801.xml" ContentType="application/inkml+xml"/>
  <Override PartName="/ppt/ink/ink3802.xml" ContentType="application/inkml+xml"/>
  <Override PartName="/ppt/ink/ink3803.xml" ContentType="application/inkml+xml"/>
  <Override PartName="/ppt/ink/ink3804.xml" ContentType="application/inkml+xml"/>
  <Override PartName="/ppt/ink/ink3805.xml" ContentType="application/inkml+xml"/>
  <Override PartName="/ppt/ink/ink3806.xml" ContentType="application/inkml+xml"/>
  <Override PartName="/ppt/ink/ink3807.xml" ContentType="application/inkml+xml"/>
  <Override PartName="/ppt/ink/ink3808.xml" ContentType="application/inkml+xml"/>
  <Override PartName="/ppt/ink/ink3809.xml" ContentType="application/inkml+xml"/>
  <Override PartName="/ppt/ink/ink3810.xml" ContentType="application/inkml+xml"/>
  <Override PartName="/ppt/ink/ink3811.xml" ContentType="application/inkml+xml"/>
  <Override PartName="/ppt/ink/ink3812.xml" ContentType="application/inkml+xml"/>
  <Override PartName="/ppt/ink/ink3813.xml" ContentType="application/inkml+xml"/>
  <Override PartName="/ppt/ink/ink3814.xml" ContentType="application/inkml+xml"/>
  <Override PartName="/ppt/ink/ink3815.xml" ContentType="application/inkml+xml"/>
  <Override PartName="/ppt/ink/ink3816.xml" ContentType="application/inkml+xml"/>
  <Override PartName="/ppt/ink/ink3817.xml" ContentType="application/inkml+xml"/>
  <Override PartName="/ppt/ink/ink3818.xml" ContentType="application/inkml+xml"/>
  <Override PartName="/ppt/ink/ink3819.xml" ContentType="application/inkml+xml"/>
  <Override PartName="/ppt/ink/ink3820.xml" ContentType="application/inkml+xml"/>
  <Override PartName="/ppt/ink/ink3821.xml" ContentType="application/inkml+xml"/>
  <Override PartName="/ppt/ink/ink3822.xml" ContentType="application/inkml+xml"/>
  <Override PartName="/ppt/ink/ink3823.xml" ContentType="application/inkml+xml"/>
  <Override PartName="/ppt/ink/ink3824.xml" ContentType="application/inkml+xml"/>
  <Override PartName="/ppt/ink/ink3825.xml" ContentType="application/inkml+xml"/>
  <Override PartName="/ppt/ink/ink3826.xml" ContentType="application/inkml+xml"/>
  <Override PartName="/ppt/ink/ink3827.xml" ContentType="application/inkml+xml"/>
  <Override PartName="/ppt/ink/ink3828.xml" ContentType="application/inkml+xml"/>
  <Override PartName="/ppt/ink/ink3829.xml" ContentType="application/inkml+xml"/>
  <Override PartName="/ppt/ink/ink3830.xml" ContentType="application/inkml+xml"/>
  <Override PartName="/ppt/ink/ink3831.xml" ContentType="application/inkml+xml"/>
  <Override PartName="/ppt/ink/ink3832.xml" ContentType="application/inkml+xml"/>
  <Override PartName="/ppt/ink/ink3833.xml" ContentType="application/inkml+xml"/>
  <Override PartName="/ppt/ink/ink3834.xml" ContentType="application/inkml+xml"/>
  <Override PartName="/ppt/ink/ink3835.xml" ContentType="application/inkml+xml"/>
  <Override PartName="/ppt/ink/ink3836.xml" ContentType="application/inkml+xml"/>
  <Override PartName="/ppt/ink/ink3837.xml" ContentType="application/inkml+xml"/>
  <Override PartName="/ppt/ink/ink3838.xml" ContentType="application/inkml+xml"/>
  <Override PartName="/ppt/ink/ink3839.xml" ContentType="application/inkml+xml"/>
  <Override PartName="/ppt/ink/ink3840.xml" ContentType="application/inkml+xml"/>
  <Override PartName="/ppt/ink/ink3841.xml" ContentType="application/inkml+xml"/>
  <Override PartName="/ppt/ink/ink3842.xml" ContentType="application/inkml+xml"/>
  <Override PartName="/ppt/ink/ink3843.xml" ContentType="application/inkml+xml"/>
  <Override PartName="/ppt/ink/ink3844.xml" ContentType="application/inkml+xml"/>
  <Override PartName="/ppt/ink/ink3845.xml" ContentType="application/inkml+xml"/>
  <Override PartName="/ppt/ink/ink3846.xml" ContentType="application/inkml+xml"/>
  <Override PartName="/ppt/ink/ink3847.xml" ContentType="application/inkml+xml"/>
  <Override PartName="/ppt/ink/ink3848.xml" ContentType="application/inkml+xml"/>
  <Override PartName="/ppt/ink/ink3849.xml" ContentType="application/inkml+xml"/>
  <Override PartName="/ppt/ink/ink3850.xml" ContentType="application/inkml+xml"/>
  <Override PartName="/ppt/ink/ink3851.xml" ContentType="application/inkml+xml"/>
  <Override PartName="/ppt/ink/ink3852.xml" ContentType="application/inkml+xml"/>
  <Override PartName="/ppt/ink/ink3853.xml" ContentType="application/inkml+xml"/>
  <Override PartName="/ppt/ink/ink3854.xml" ContentType="application/inkml+xml"/>
  <Override PartName="/ppt/ink/ink3855.xml" ContentType="application/inkml+xml"/>
  <Override PartName="/ppt/ink/ink3856.xml" ContentType="application/inkml+xml"/>
  <Override PartName="/ppt/ink/ink3857.xml" ContentType="application/inkml+xml"/>
  <Override PartName="/ppt/ink/ink3858.xml" ContentType="application/inkml+xml"/>
  <Override PartName="/ppt/ink/ink3859.xml" ContentType="application/inkml+xml"/>
  <Override PartName="/ppt/ink/ink3860.xml" ContentType="application/inkml+xml"/>
  <Override PartName="/ppt/ink/ink3861.xml" ContentType="application/inkml+xml"/>
  <Override PartName="/ppt/ink/ink3862.xml" ContentType="application/inkml+xml"/>
  <Override PartName="/ppt/ink/ink3863.xml" ContentType="application/inkml+xml"/>
  <Override PartName="/ppt/ink/ink3864.xml" ContentType="application/inkml+xml"/>
  <Override PartName="/ppt/ink/ink3865.xml" ContentType="application/inkml+xml"/>
  <Override PartName="/ppt/ink/ink3866.xml" ContentType="application/inkml+xml"/>
  <Override PartName="/ppt/ink/ink3867.xml" ContentType="application/inkml+xml"/>
  <Override PartName="/ppt/ink/ink3868.xml" ContentType="application/inkml+xml"/>
  <Override PartName="/ppt/ink/ink3869.xml" ContentType="application/inkml+xml"/>
  <Override PartName="/ppt/ink/ink3870.xml" ContentType="application/inkml+xml"/>
  <Override PartName="/ppt/ink/ink3871.xml" ContentType="application/inkml+xml"/>
  <Override PartName="/ppt/ink/ink3872.xml" ContentType="application/inkml+xml"/>
  <Override PartName="/ppt/ink/ink3873.xml" ContentType="application/inkml+xml"/>
  <Override PartName="/ppt/ink/ink3874.xml" ContentType="application/inkml+xml"/>
  <Override PartName="/ppt/ink/ink3875.xml" ContentType="application/inkml+xml"/>
  <Override PartName="/ppt/ink/ink3876.xml" ContentType="application/inkml+xml"/>
  <Override PartName="/ppt/ink/ink3877.xml" ContentType="application/inkml+xml"/>
  <Override PartName="/ppt/ink/ink3878.xml" ContentType="application/inkml+xml"/>
  <Override PartName="/ppt/ink/ink3879.xml" ContentType="application/inkml+xml"/>
  <Override PartName="/ppt/ink/ink3880.xml" ContentType="application/inkml+xml"/>
  <Override PartName="/ppt/ink/ink3881.xml" ContentType="application/inkml+xml"/>
  <Override PartName="/ppt/ink/ink3882.xml" ContentType="application/inkml+xml"/>
  <Override PartName="/ppt/ink/ink3883.xml" ContentType="application/inkml+xml"/>
  <Override PartName="/ppt/ink/ink3884.xml" ContentType="application/inkml+xml"/>
  <Override PartName="/ppt/ink/ink3885.xml" ContentType="application/inkml+xml"/>
  <Override PartName="/ppt/ink/ink3886.xml" ContentType="application/inkml+xml"/>
  <Override PartName="/ppt/ink/ink3887.xml" ContentType="application/inkml+xml"/>
  <Override PartName="/ppt/ink/ink3888.xml" ContentType="application/inkml+xml"/>
  <Override PartName="/ppt/ink/ink3889.xml" ContentType="application/inkml+xml"/>
  <Override PartName="/ppt/ink/ink3890.xml" ContentType="application/inkml+xml"/>
  <Override PartName="/ppt/ink/ink3891.xml" ContentType="application/inkml+xml"/>
  <Override PartName="/ppt/ink/ink3892.xml" ContentType="application/inkml+xml"/>
  <Override PartName="/ppt/ink/ink3893.xml" ContentType="application/inkml+xml"/>
  <Override PartName="/ppt/ink/ink3894.xml" ContentType="application/inkml+xml"/>
  <Override PartName="/ppt/ink/ink3895.xml" ContentType="application/inkml+xml"/>
  <Override PartName="/ppt/ink/ink3896.xml" ContentType="application/inkml+xml"/>
  <Override PartName="/ppt/ink/ink3897.xml" ContentType="application/inkml+xml"/>
  <Override PartName="/ppt/ink/ink3898.xml" ContentType="application/inkml+xml"/>
  <Override PartName="/ppt/ink/ink3899.xml" ContentType="application/inkml+xml"/>
  <Override PartName="/ppt/ink/ink3900.xml" ContentType="application/inkml+xml"/>
  <Override PartName="/ppt/ink/ink3901.xml" ContentType="application/inkml+xml"/>
  <Override PartName="/ppt/ink/ink3902.xml" ContentType="application/inkml+xml"/>
  <Override PartName="/ppt/ink/ink3903.xml" ContentType="application/inkml+xml"/>
  <Override PartName="/ppt/ink/ink3904.xml" ContentType="application/inkml+xml"/>
  <Override PartName="/ppt/ink/ink3905.xml" ContentType="application/inkml+xml"/>
  <Override PartName="/ppt/ink/ink3906.xml" ContentType="application/inkml+xml"/>
  <Override PartName="/ppt/ink/ink3907.xml" ContentType="application/inkml+xml"/>
  <Override PartName="/ppt/ink/ink3908.xml" ContentType="application/inkml+xml"/>
  <Override PartName="/ppt/ink/ink3909.xml" ContentType="application/inkml+xml"/>
  <Override PartName="/ppt/ink/ink3910.xml" ContentType="application/inkml+xml"/>
  <Override PartName="/ppt/ink/ink3911.xml" ContentType="application/inkml+xml"/>
  <Override PartName="/ppt/ink/ink3912.xml" ContentType="application/inkml+xml"/>
  <Override PartName="/ppt/ink/ink3913.xml" ContentType="application/inkml+xml"/>
  <Override PartName="/ppt/ink/ink3914.xml" ContentType="application/inkml+xml"/>
  <Override PartName="/ppt/ink/ink3915.xml" ContentType="application/inkml+xml"/>
  <Override PartName="/ppt/ink/ink3916.xml" ContentType="application/inkml+xml"/>
  <Override PartName="/ppt/ink/ink3917.xml" ContentType="application/inkml+xml"/>
  <Override PartName="/ppt/ink/ink3918.xml" ContentType="application/inkml+xml"/>
  <Override PartName="/ppt/ink/ink3919.xml" ContentType="application/inkml+xml"/>
  <Override PartName="/ppt/ink/ink3920.xml" ContentType="application/inkml+xml"/>
  <Override PartName="/ppt/ink/ink3921.xml" ContentType="application/inkml+xml"/>
  <Override PartName="/ppt/ink/ink3922.xml" ContentType="application/inkml+xml"/>
  <Override PartName="/ppt/ink/ink3923.xml" ContentType="application/inkml+xml"/>
  <Override PartName="/ppt/ink/ink3924.xml" ContentType="application/inkml+xml"/>
  <Override PartName="/ppt/ink/ink3925.xml" ContentType="application/inkml+xml"/>
  <Override PartName="/ppt/ink/ink3926.xml" ContentType="application/inkml+xml"/>
  <Override PartName="/ppt/ink/ink3927.xml" ContentType="application/inkml+xml"/>
  <Override PartName="/ppt/ink/ink3928.xml" ContentType="application/inkml+xml"/>
  <Override PartName="/ppt/ink/ink3929.xml" ContentType="application/inkml+xml"/>
  <Override PartName="/ppt/ink/ink3930.xml" ContentType="application/inkml+xml"/>
  <Override PartName="/ppt/ink/ink3931.xml" ContentType="application/inkml+xml"/>
  <Override PartName="/ppt/ink/ink3932.xml" ContentType="application/inkml+xml"/>
  <Override PartName="/ppt/ink/ink3933.xml" ContentType="application/inkml+xml"/>
  <Override PartName="/ppt/ink/ink3934.xml" ContentType="application/inkml+xml"/>
  <Override PartName="/ppt/ink/ink3935.xml" ContentType="application/inkml+xml"/>
  <Override PartName="/ppt/ink/ink3936.xml" ContentType="application/inkml+xml"/>
  <Override PartName="/ppt/ink/ink3937.xml" ContentType="application/inkml+xml"/>
  <Override PartName="/ppt/ink/ink3938.xml" ContentType="application/inkml+xml"/>
  <Override PartName="/ppt/ink/ink3939.xml" ContentType="application/inkml+xml"/>
  <Override PartName="/ppt/ink/ink3940.xml" ContentType="application/inkml+xml"/>
  <Override PartName="/ppt/ink/ink3941.xml" ContentType="application/inkml+xml"/>
  <Override PartName="/ppt/ink/ink3942.xml" ContentType="application/inkml+xml"/>
  <Override PartName="/ppt/ink/ink3943.xml" ContentType="application/inkml+xml"/>
  <Override PartName="/ppt/ink/ink3944.xml" ContentType="application/inkml+xml"/>
  <Override PartName="/ppt/ink/ink3945.xml" ContentType="application/inkml+xml"/>
  <Override PartName="/ppt/ink/ink3946.xml" ContentType="application/inkml+xml"/>
  <Override PartName="/ppt/ink/ink3947.xml" ContentType="application/inkml+xml"/>
  <Override PartName="/ppt/ink/ink3948.xml" ContentType="application/inkml+xml"/>
  <Override PartName="/ppt/ink/ink3949.xml" ContentType="application/inkml+xml"/>
  <Override PartName="/ppt/ink/ink3950.xml" ContentType="application/inkml+xml"/>
  <Override PartName="/ppt/ink/ink3951.xml" ContentType="application/inkml+xml"/>
  <Override PartName="/ppt/ink/ink3952.xml" ContentType="application/inkml+xml"/>
  <Override PartName="/ppt/ink/ink3953.xml" ContentType="application/inkml+xml"/>
  <Override PartName="/ppt/ink/ink3954.xml" ContentType="application/inkml+xml"/>
  <Override PartName="/ppt/ink/ink3955.xml" ContentType="application/inkml+xml"/>
  <Override PartName="/ppt/ink/ink3956.xml" ContentType="application/inkml+xml"/>
  <Override PartName="/ppt/ink/ink3957.xml" ContentType="application/inkml+xml"/>
  <Override PartName="/ppt/ink/ink3958.xml" ContentType="application/inkml+xml"/>
  <Override PartName="/ppt/ink/ink3959.xml" ContentType="application/inkml+xml"/>
  <Override PartName="/ppt/ink/ink3960.xml" ContentType="application/inkml+xml"/>
  <Override PartName="/ppt/ink/ink3961.xml" ContentType="application/inkml+xml"/>
  <Override PartName="/ppt/ink/ink3962.xml" ContentType="application/inkml+xml"/>
  <Override PartName="/ppt/ink/ink3963.xml" ContentType="application/inkml+xml"/>
  <Override PartName="/ppt/ink/ink3964.xml" ContentType="application/inkml+xml"/>
  <Override PartName="/ppt/ink/ink3965.xml" ContentType="application/inkml+xml"/>
  <Override PartName="/ppt/ink/ink3966.xml" ContentType="application/inkml+xml"/>
  <Override PartName="/ppt/ink/ink3967.xml" ContentType="application/inkml+xml"/>
  <Override PartName="/ppt/ink/ink3968.xml" ContentType="application/inkml+xml"/>
  <Override PartName="/ppt/ink/ink3969.xml" ContentType="application/inkml+xml"/>
  <Override PartName="/ppt/ink/ink3970.xml" ContentType="application/inkml+xml"/>
  <Override PartName="/ppt/ink/ink3971.xml" ContentType="application/inkml+xml"/>
  <Override PartName="/ppt/ink/ink3972.xml" ContentType="application/inkml+xml"/>
  <Override PartName="/ppt/ink/ink3973.xml" ContentType="application/inkml+xml"/>
  <Override PartName="/ppt/ink/ink3974.xml" ContentType="application/inkml+xml"/>
  <Override PartName="/ppt/ink/ink3975.xml" ContentType="application/inkml+xml"/>
  <Override PartName="/ppt/ink/ink3976.xml" ContentType="application/inkml+xml"/>
  <Override PartName="/ppt/ink/ink3977.xml" ContentType="application/inkml+xml"/>
  <Override PartName="/ppt/ink/ink3978.xml" ContentType="application/inkml+xml"/>
  <Override PartName="/ppt/ink/ink3979.xml" ContentType="application/inkml+xml"/>
  <Override PartName="/ppt/ink/ink3980.xml" ContentType="application/inkml+xml"/>
  <Override PartName="/ppt/ink/ink3981.xml" ContentType="application/inkml+xml"/>
  <Override PartName="/ppt/ink/ink3982.xml" ContentType="application/inkml+xml"/>
  <Override PartName="/ppt/ink/ink3983.xml" ContentType="application/inkml+xml"/>
  <Override PartName="/ppt/ink/ink3984.xml" ContentType="application/inkml+xml"/>
  <Override PartName="/ppt/ink/ink3985.xml" ContentType="application/inkml+xml"/>
  <Override PartName="/ppt/ink/ink3986.xml" ContentType="application/inkml+xml"/>
  <Override PartName="/ppt/ink/ink3987.xml" ContentType="application/inkml+xml"/>
  <Override PartName="/ppt/ink/ink3988.xml" ContentType="application/inkml+xml"/>
  <Override PartName="/ppt/ink/ink3989.xml" ContentType="application/inkml+xml"/>
  <Override PartName="/ppt/ink/ink3990.xml" ContentType="application/inkml+xml"/>
  <Override PartName="/ppt/ink/ink3991.xml" ContentType="application/inkml+xml"/>
  <Override PartName="/ppt/ink/ink3992.xml" ContentType="application/inkml+xml"/>
  <Override PartName="/ppt/ink/ink3993.xml" ContentType="application/inkml+xml"/>
  <Override PartName="/ppt/ink/ink3994.xml" ContentType="application/inkml+xml"/>
  <Override PartName="/ppt/ink/ink3995.xml" ContentType="application/inkml+xml"/>
  <Override PartName="/ppt/ink/ink3996.xml" ContentType="application/inkml+xml"/>
  <Override PartName="/ppt/ink/ink3997.xml" ContentType="application/inkml+xml"/>
  <Override PartName="/ppt/ink/ink3998.xml" ContentType="application/inkml+xml"/>
  <Override PartName="/ppt/ink/ink3999.xml" ContentType="application/inkml+xml"/>
  <Override PartName="/ppt/ink/ink4000.xml" ContentType="application/inkml+xml"/>
  <Override PartName="/ppt/ink/ink4001.xml" ContentType="application/inkml+xml"/>
  <Override PartName="/ppt/ink/ink4002.xml" ContentType="application/inkml+xml"/>
  <Override PartName="/ppt/ink/ink4003.xml" ContentType="application/inkml+xml"/>
  <Override PartName="/ppt/ink/ink4004.xml" ContentType="application/inkml+xml"/>
  <Override PartName="/ppt/ink/ink4005.xml" ContentType="application/inkml+xml"/>
  <Override PartName="/ppt/ink/ink4006.xml" ContentType="application/inkml+xml"/>
  <Override PartName="/ppt/ink/ink4007.xml" ContentType="application/inkml+xml"/>
  <Override PartName="/ppt/ink/ink4008.xml" ContentType="application/inkml+xml"/>
  <Override PartName="/ppt/ink/ink4009.xml" ContentType="application/inkml+xml"/>
  <Override PartName="/ppt/ink/ink4010.xml" ContentType="application/inkml+xml"/>
  <Override PartName="/ppt/ink/ink4011.xml" ContentType="application/inkml+xml"/>
  <Override PartName="/ppt/ink/ink4012.xml" ContentType="application/inkml+xml"/>
  <Override PartName="/ppt/ink/ink4013.xml" ContentType="application/inkml+xml"/>
  <Override PartName="/ppt/ink/ink4014.xml" ContentType="application/inkml+xml"/>
  <Override PartName="/ppt/ink/ink4015.xml" ContentType="application/inkml+xml"/>
  <Override PartName="/ppt/ink/ink4016.xml" ContentType="application/inkml+xml"/>
  <Override PartName="/ppt/ink/ink4017.xml" ContentType="application/inkml+xml"/>
  <Override PartName="/ppt/ink/ink4018.xml" ContentType="application/inkml+xml"/>
  <Override PartName="/ppt/ink/ink4019.xml" ContentType="application/inkml+xml"/>
  <Override PartName="/ppt/ink/ink4020.xml" ContentType="application/inkml+xml"/>
  <Override PartName="/ppt/ink/ink4021.xml" ContentType="application/inkml+xml"/>
  <Override PartName="/ppt/ink/ink4022.xml" ContentType="application/inkml+xml"/>
  <Override PartName="/ppt/ink/ink4023.xml" ContentType="application/inkml+xml"/>
  <Override PartName="/ppt/ink/ink4024.xml" ContentType="application/inkml+xml"/>
  <Override PartName="/ppt/ink/ink4025.xml" ContentType="application/inkml+xml"/>
  <Override PartName="/ppt/ink/ink4026.xml" ContentType="application/inkml+xml"/>
  <Override PartName="/ppt/ink/ink4027.xml" ContentType="application/inkml+xml"/>
  <Override PartName="/ppt/ink/ink4028.xml" ContentType="application/inkml+xml"/>
  <Override PartName="/ppt/ink/ink4029.xml" ContentType="application/inkml+xml"/>
  <Override PartName="/ppt/ink/ink4030.xml" ContentType="application/inkml+xml"/>
  <Override PartName="/ppt/ink/ink4031.xml" ContentType="application/inkml+xml"/>
  <Override PartName="/ppt/ink/ink4032.xml" ContentType="application/inkml+xml"/>
  <Override PartName="/ppt/ink/ink4033.xml" ContentType="application/inkml+xml"/>
  <Override PartName="/ppt/ink/ink4034.xml" ContentType="application/inkml+xml"/>
  <Override PartName="/ppt/ink/ink4035.xml" ContentType="application/inkml+xml"/>
  <Override PartName="/ppt/ink/ink4036.xml" ContentType="application/inkml+xml"/>
  <Override PartName="/ppt/ink/ink4037.xml" ContentType="application/inkml+xml"/>
  <Override PartName="/ppt/ink/ink4038.xml" ContentType="application/inkml+xml"/>
  <Override PartName="/ppt/ink/ink4039.xml" ContentType="application/inkml+xml"/>
  <Override PartName="/ppt/ink/ink4040.xml" ContentType="application/inkml+xml"/>
  <Override PartName="/ppt/ink/ink4041.xml" ContentType="application/inkml+xml"/>
  <Override PartName="/ppt/ink/ink4042.xml" ContentType="application/inkml+xml"/>
  <Override PartName="/ppt/ink/ink4043.xml" ContentType="application/inkml+xml"/>
  <Override PartName="/ppt/ink/ink4044.xml" ContentType="application/inkml+xml"/>
  <Override PartName="/ppt/ink/ink4045.xml" ContentType="application/inkml+xml"/>
  <Override PartName="/ppt/ink/ink4046.xml" ContentType="application/inkml+xml"/>
  <Override PartName="/ppt/ink/ink4047.xml" ContentType="application/inkml+xml"/>
  <Override PartName="/ppt/ink/ink4048.xml" ContentType="application/inkml+xml"/>
  <Override PartName="/ppt/ink/ink4049.xml" ContentType="application/inkml+xml"/>
  <Override PartName="/ppt/ink/ink4050.xml" ContentType="application/inkml+xml"/>
  <Override PartName="/ppt/ink/ink4051.xml" ContentType="application/inkml+xml"/>
  <Override PartName="/ppt/ink/ink4052.xml" ContentType="application/inkml+xml"/>
  <Override PartName="/ppt/ink/ink4053.xml" ContentType="application/inkml+xml"/>
  <Override PartName="/ppt/ink/ink4054.xml" ContentType="application/inkml+xml"/>
  <Override PartName="/ppt/ink/ink4055.xml" ContentType="application/inkml+xml"/>
  <Override PartName="/ppt/ink/ink4056.xml" ContentType="application/inkml+xml"/>
  <Override PartName="/ppt/ink/ink4057.xml" ContentType="application/inkml+xml"/>
  <Override PartName="/ppt/ink/ink4058.xml" ContentType="application/inkml+xml"/>
  <Override PartName="/ppt/ink/ink4059.xml" ContentType="application/inkml+xml"/>
  <Override PartName="/ppt/ink/ink4060.xml" ContentType="application/inkml+xml"/>
  <Override PartName="/ppt/ink/ink4061.xml" ContentType="application/inkml+xml"/>
  <Override PartName="/ppt/ink/ink4062.xml" ContentType="application/inkml+xml"/>
  <Override PartName="/ppt/ink/ink4063.xml" ContentType="application/inkml+xml"/>
  <Override PartName="/ppt/ink/ink4064.xml" ContentType="application/inkml+xml"/>
  <Override PartName="/ppt/ink/ink4065.xml" ContentType="application/inkml+xml"/>
  <Override PartName="/ppt/ink/ink4066.xml" ContentType="application/inkml+xml"/>
  <Override PartName="/ppt/ink/ink4067.xml" ContentType="application/inkml+xml"/>
  <Override PartName="/ppt/ink/ink4068.xml" ContentType="application/inkml+xml"/>
  <Override PartName="/ppt/ink/ink4069.xml" ContentType="application/inkml+xml"/>
  <Override PartName="/ppt/ink/ink4070.xml" ContentType="application/inkml+xml"/>
  <Override PartName="/ppt/ink/ink4071.xml" ContentType="application/inkml+xml"/>
  <Override PartName="/ppt/ink/ink4072.xml" ContentType="application/inkml+xml"/>
  <Override PartName="/ppt/ink/ink4073.xml" ContentType="application/inkml+xml"/>
  <Override PartName="/ppt/ink/ink4074.xml" ContentType="application/inkml+xml"/>
  <Override PartName="/ppt/ink/ink4075.xml" ContentType="application/inkml+xml"/>
  <Override PartName="/ppt/ink/ink4076.xml" ContentType="application/inkml+xml"/>
  <Override PartName="/ppt/ink/ink4077.xml" ContentType="application/inkml+xml"/>
  <Override PartName="/ppt/ink/ink4078.xml" ContentType="application/inkml+xml"/>
  <Override PartName="/ppt/ink/ink4079.xml" ContentType="application/inkml+xml"/>
  <Override PartName="/ppt/ink/ink4080.xml" ContentType="application/inkml+xml"/>
  <Override PartName="/ppt/ink/ink4081.xml" ContentType="application/inkml+xml"/>
  <Override PartName="/ppt/ink/ink4082.xml" ContentType="application/inkml+xml"/>
  <Override PartName="/ppt/ink/ink4083.xml" ContentType="application/inkml+xml"/>
  <Override PartName="/ppt/ink/ink4084.xml" ContentType="application/inkml+xml"/>
  <Override PartName="/ppt/ink/ink4085.xml" ContentType="application/inkml+xml"/>
  <Override PartName="/ppt/ink/ink4086.xml" ContentType="application/inkml+xml"/>
  <Override PartName="/ppt/ink/ink4087.xml" ContentType="application/inkml+xml"/>
  <Override PartName="/ppt/ink/ink4088.xml" ContentType="application/inkml+xml"/>
  <Override PartName="/ppt/ink/ink4089.xml" ContentType="application/inkml+xml"/>
  <Override PartName="/ppt/ink/ink4090.xml" ContentType="application/inkml+xml"/>
  <Override PartName="/ppt/ink/ink4091.xml" ContentType="application/inkml+xml"/>
  <Override PartName="/ppt/ink/ink4092.xml" ContentType="application/inkml+xml"/>
  <Override PartName="/ppt/ink/ink4093.xml" ContentType="application/inkml+xml"/>
  <Override PartName="/ppt/ink/ink4094.xml" ContentType="application/inkml+xml"/>
  <Override PartName="/ppt/ink/ink4095.xml" ContentType="application/inkml+xml"/>
  <Override PartName="/ppt/ink/ink4096.xml" ContentType="application/inkml+xml"/>
  <Override PartName="/ppt/ink/ink4097.xml" ContentType="application/inkml+xml"/>
  <Override PartName="/ppt/ink/ink4098.xml" ContentType="application/inkml+xml"/>
  <Override PartName="/ppt/ink/ink4099.xml" ContentType="application/inkml+xml"/>
  <Override PartName="/ppt/ink/ink4100.xml" ContentType="application/inkml+xml"/>
  <Override PartName="/ppt/ink/ink4101.xml" ContentType="application/inkml+xml"/>
  <Override PartName="/ppt/ink/ink4102.xml" ContentType="application/inkml+xml"/>
  <Override PartName="/ppt/ink/ink4103.xml" ContentType="application/inkml+xml"/>
  <Override PartName="/ppt/ink/ink4104.xml" ContentType="application/inkml+xml"/>
  <Override PartName="/ppt/ink/ink4105.xml" ContentType="application/inkml+xml"/>
  <Override PartName="/ppt/ink/ink4106.xml" ContentType="application/inkml+xml"/>
  <Override PartName="/ppt/ink/ink4107.xml" ContentType="application/inkml+xml"/>
  <Override PartName="/ppt/ink/ink4108.xml" ContentType="application/inkml+xml"/>
  <Override PartName="/ppt/ink/ink4109.xml" ContentType="application/inkml+xml"/>
  <Override PartName="/ppt/ink/ink4110.xml" ContentType="application/inkml+xml"/>
  <Override PartName="/ppt/ink/ink4111.xml" ContentType="application/inkml+xml"/>
  <Override PartName="/ppt/ink/ink4112.xml" ContentType="application/inkml+xml"/>
  <Override PartName="/ppt/ink/ink4113.xml" ContentType="application/inkml+xml"/>
  <Override PartName="/ppt/ink/ink4114.xml" ContentType="application/inkml+xml"/>
  <Override PartName="/ppt/ink/ink4115.xml" ContentType="application/inkml+xml"/>
  <Override PartName="/ppt/ink/ink4116.xml" ContentType="application/inkml+xml"/>
  <Override PartName="/ppt/ink/ink4117.xml" ContentType="application/inkml+xml"/>
  <Override PartName="/ppt/ink/ink4118.xml" ContentType="application/inkml+xml"/>
  <Override PartName="/ppt/ink/ink4119.xml" ContentType="application/inkml+xml"/>
  <Override PartName="/ppt/ink/ink4120.xml" ContentType="application/inkml+xml"/>
  <Override PartName="/ppt/ink/ink4121.xml" ContentType="application/inkml+xml"/>
  <Override PartName="/ppt/ink/ink4122.xml" ContentType="application/inkml+xml"/>
  <Override PartName="/ppt/ink/ink4123.xml" ContentType="application/inkml+xml"/>
  <Override PartName="/ppt/ink/ink4124.xml" ContentType="application/inkml+xml"/>
  <Override PartName="/ppt/ink/ink4125.xml" ContentType="application/inkml+xml"/>
  <Override PartName="/ppt/ink/ink4126.xml" ContentType="application/inkml+xml"/>
  <Override PartName="/ppt/ink/ink4127.xml" ContentType="application/inkml+xml"/>
  <Override PartName="/ppt/ink/ink4128.xml" ContentType="application/inkml+xml"/>
  <Override PartName="/ppt/ink/ink4129.xml" ContentType="application/inkml+xml"/>
  <Override PartName="/ppt/ink/ink4130.xml" ContentType="application/inkml+xml"/>
  <Override PartName="/ppt/ink/ink4131.xml" ContentType="application/inkml+xml"/>
  <Override PartName="/ppt/ink/ink4132.xml" ContentType="application/inkml+xml"/>
  <Override PartName="/ppt/ink/ink4133.xml" ContentType="application/inkml+xml"/>
  <Override PartName="/ppt/ink/ink4134.xml" ContentType="application/inkml+xml"/>
  <Override PartName="/ppt/ink/ink4135.xml" ContentType="application/inkml+xml"/>
  <Override PartName="/ppt/ink/ink4136.xml" ContentType="application/inkml+xml"/>
  <Override PartName="/ppt/ink/ink4137.xml" ContentType="application/inkml+xml"/>
  <Override PartName="/ppt/ink/ink4138.xml" ContentType="application/inkml+xml"/>
  <Override PartName="/ppt/ink/ink4139.xml" ContentType="application/inkml+xml"/>
  <Override PartName="/ppt/ink/ink4140.xml" ContentType="application/inkml+xml"/>
  <Override PartName="/ppt/ink/ink4141.xml" ContentType="application/inkml+xml"/>
  <Override PartName="/ppt/ink/ink4142.xml" ContentType="application/inkml+xml"/>
  <Override PartName="/ppt/ink/ink4143.xml" ContentType="application/inkml+xml"/>
  <Override PartName="/ppt/ink/ink4144.xml" ContentType="application/inkml+xml"/>
  <Override PartName="/ppt/ink/ink4145.xml" ContentType="application/inkml+xml"/>
  <Override PartName="/ppt/ink/ink4146.xml" ContentType="application/inkml+xml"/>
  <Override PartName="/ppt/ink/ink4147.xml" ContentType="application/inkml+xml"/>
  <Override PartName="/ppt/ink/ink4148.xml" ContentType="application/inkml+xml"/>
  <Override PartName="/ppt/ink/ink4149.xml" ContentType="application/inkml+xml"/>
  <Override PartName="/ppt/ink/ink4150.xml" ContentType="application/inkml+xml"/>
  <Override PartName="/ppt/ink/ink4151.xml" ContentType="application/inkml+xml"/>
  <Override PartName="/ppt/ink/ink4152.xml" ContentType="application/inkml+xml"/>
  <Override PartName="/ppt/ink/ink4153.xml" ContentType="application/inkml+xml"/>
  <Override PartName="/ppt/ink/ink4154.xml" ContentType="application/inkml+xml"/>
  <Override PartName="/ppt/ink/ink4155.xml" ContentType="application/inkml+xml"/>
  <Override PartName="/ppt/ink/ink4156.xml" ContentType="application/inkml+xml"/>
  <Override PartName="/ppt/ink/ink4157.xml" ContentType="application/inkml+xml"/>
  <Override PartName="/ppt/ink/ink4158.xml" ContentType="application/inkml+xml"/>
  <Override PartName="/ppt/ink/ink4159.xml" ContentType="application/inkml+xml"/>
  <Override PartName="/ppt/ink/ink4160.xml" ContentType="application/inkml+xml"/>
  <Override PartName="/ppt/ink/ink4161.xml" ContentType="application/inkml+xml"/>
  <Override PartName="/ppt/ink/ink4162.xml" ContentType="application/inkml+xml"/>
  <Override PartName="/ppt/ink/ink4163.xml" ContentType="application/inkml+xml"/>
  <Override PartName="/ppt/ink/ink4164.xml" ContentType="application/inkml+xml"/>
  <Override PartName="/ppt/ink/ink4165.xml" ContentType="application/inkml+xml"/>
  <Override PartName="/ppt/ink/ink4166.xml" ContentType="application/inkml+xml"/>
  <Override PartName="/ppt/ink/ink4167.xml" ContentType="application/inkml+xml"/>
  <Override PartName="/ppt/ink/ink4168.xml" ContentType="application/inkml+xml"/>
  <Override PartName="/ppt/ink/ink4169.xml" ContentType="application/inkml+xml"/>
  <Override PartName="/ppt/ink/ink4170.xml" ContentType="application/inkml+xml"/>
  <Override PartName="/ppt/ink/ink4171.xml" ContentType="application/inkml+xml"/>
  <Override PartName="/ppt/ink/ink4172.xml" ContentType="application/inkml+xml"/>
  <Override PartName="/ppt/ink/ink4173.xml" ContentType="application/inkml+xml"/>
  <Override PartName="/ppt/ink/ink4174.xml" ContentType="application/inkml+xml"/>
  <Override PartName="/ppt/ink/ink4175.xml" ContentType="application/inkml+xml"/>
  <Override PartName="/ppt/ink/ink4176.xml" ContentType="application/inkml+xml"/>
  <Override PartName="/ppt/ink/ink4177.xml" ContentType="application/inkml+xml"/>
  <Override PartName="/ppt/ink/ink4178.xml" ContentType="application/inkml+xml"/>
  <Override PartName="/ppt/ink/ink4179.xml" ContentType="application/inkml+xml"/>
  <Override PartName="/ppt/ink/ink4180.xml" ContentType="application/inkml+xml"/>
  <Override PartName="/ppt/ink/ink4181.xml" ContentType="application/inkml+xml"/>
  <Override PartName="/ppt/ink/ink4182.xml" ContentType="application/inkml+xml"/>
  <Override PartName="/ppt/ink/ink4183.xml" ContentType="application/inkml+xml"/>
  <Override PartName="/ppt/ink/ink4184.xml" ContentType="application/inkml+xml"/>
  <Override PartName="/ppt/ink/ink4185.xml" ContentType="application/inkml+xml"/>
  <Override PartName="/ppt/ink/ink4186.xml" ContentType="application/inkml+xml"/>
  <Override PartName="/ppt/ink/ink4187.xml" ContentType="application/inkml+xml"/>
  <Override PartName="/ppt/ink/ink4188.xml" ContentType="application/inkml+xml"/>
  <Override PartName="/ppt/ink/ink4189.xml" ContentType="application/inkml+xml"/>
  <Override PartName="/ppt/ink/ink4190.xml" ContentType="application/inkml+xml"/>
  <Override PartName="/ppt/ink/ink4191.xml" ContentType="application/inkml+xml"/>
  <Override PartName="/ppt/ink/ink4192.xml" ContentType="application/inkml+xml"/>
  <Override PartName="/ppt/ink/ink4193.xml" ContentType="application/inkml+xml"/>
  <Override PartName="/ppt/ink/ink4194.xml" ContentType="application/inkml+xml"/>
  <Override PartName="/ppt/ink/ink4195.xml" ContentType="application/inkml+xml"/>
  <Override PartName="/ppt/ink/ink4196.xml" ContentType="application/inkml+xml"/>
  <Override PartName="/ppt/ink/ink4197.xml" ContentType="application/inkml+xml"/>
  <Override PartName="/ppt/ink/ink4198.xml" ContentType="application/inkml+xml"/>
  <Override PartName="/ppt/ink/ink4199.xml" ContentType="application/inkml+xml"/>
  <Override PartName="/ppt/ink/ink4200.xml" ContentType="application/inkml+xml"/>
  <Override PartName="/ppt/ink/ink4201.xml" ContentType="application/inkml+xml"/>
  <Override PartName="/ppt/ink/ink4202.xml" ContentType="application/inkml+xml"/>
  <Override PartName="/ppt/ink/ink4203.xml" ContentType="application/inkml+xml"/>
  <Override PartName="/ppt/ink/ink4204.xml" ContentType="application/inkml+xml"/>
  <Override PartName="/ppt/ink/ink4205.xml" ContentType="application/inkml+xml"/>
  <Override PartName="/ppt/ink/ink4206.xml" ContentType="application/inkml+xml"/>
  <Override PartName="/ppt/ink/ink4207.xml" ContentType="application/inkml+xml"/>
  <Override PartName="/ppt/ink/ink4208.xml" ContentType="application/inkml+xml"/>
  <Override PartName="/ppt/ink/ink4209.xml" ContentType="application/inkml+xml"/>
  <Override PartName="/ppt/ink/ink4210.xml" ContentType="application/inkml+xml"/>
  <Override PartName="/ppt/ink/ink4211.xml" ContentType="application/inkml+xml"/>
  <Override PartName="/ppt/ink/ink4212.xml" ContentType="application/inkml+xml"/>
  <Override PartName="/ppt/ink/ink4213.xml" ContentType="application/inkml+xml"/>
  <Override PartName="/ppt/ink/ink4214.xml" ContentType="application/inkml+xml"/>
  <Override PartName="/ppt/ink/ink4215.xml" ContentType="application/inkml+xml"/>
  <Override PartName="/ppt/ink/ink4216.xml" ContentType="application/inkml+xml"/>
  <Override PartName="/ppt/ink/ink4217.xml" ContentType="application/inkml+xml"/>
  <Override PartName="/ppt/ink/ink4218.xml" ContentType="application/inkml+xml"/>
  <Override PartName="/ppt/ink/ink4219.xml" ContentType="application/inkml+xml"/>
  <Override PartName="/ppt/ink/ink4220.xml" ContentType="application/inkml+xml"/>
  <Override PartName="/ppt/ink/ink4221.xml" ContentType="application/inkml+xml"/>
  <Override PartName="/ppt/ink/ink4222.xml" ContentType="application/inkml+xml"/>
  <Override PartName="/ppt/ink/ink4223.xml" ContentType="application/inkml+xml"/>
  <Override PartName="/ppt/ink/ink4224.xml" ContentType="application/inkml+xml"/>
  <Override PartName="/ppt/ink/ink4225.xml" ContentType="application/inkml+xml"/>
  <Override PartName="/ppt/ink/ink4226.xml" ContentType="application/inkml+xml"/>
  <Override PartName="/ppt/ink/ink4227.xml" ContentType="application/inkml+xml"/>
  <Override PartName="/ppt/ink/ink4228.xml" ContentType="application/inkml+xml"/>
  <Override PartName="/ppt/ink/ink4229.xml" ContentType="application/inkml+xml"/>
  <Override PartName="/ppt/ink/ink4230.xml" ContentType="application/inkml+xml"/>
  <Override PartName="/ppt/ink/ink4231.xml" ContentType="application/inkml+xml"/>
  <Override PartName="/ppt/ink/ink4232.xml" ContentType="application/inkml+xml"/>
  <Override PartName="/ppt/ink/ink4233.xml" ContentType="application/inkml+xml"/>
  <Override PartName="/ppt/ink/ink4234.xml" ContentType="application/inkml+xml"/>
  <Override PartName="/ppt/ink/ink4235.xml" ContentType="application/inkml+xml"/>
  <Override PartName="/ppt/ink/ink4236.xml" ContentType="application/inkml+xml"/>
  <Override PartName="/ppt/ink/ink4237.xml" ContentType="application/inkml+xml"/>
  <Override PartName="/ppt/ink/ink4238.xml" ContentType="application/inkml+xml"/>
  <Override PartName="/ppt/ink/ink4239.xml" ContentType="application/inkml+xml"/>
  <Override PartName="/ppt/ink/ink4240.xml" ContentType="application/inkml+xml"/>
  <Override PartName="/ppt/ink/ink4241.xml" ContentType="application/inkml+xml"/>
  <Override PartName="/ppt/ink/ink4242.xml" ContentType="application/inkml+xml"/>
  <Override PartName="/ppt/ink/ink4243.xml" ContentType="application/inkml+xml"/>
  <Override PartName="/ppt/ink/ink4244.xml" ContentType="application/inkml+xml"/>
  <Override PartName="/ppt/ink/ink4245.xml" ContentType="application/inkml+xml"/>
  <Override PartName="/ppt/ink/ink4246.xml" ContentType="application/inkml+xml"/>
  <Override PartName="/ppt/ink/ink4247.xml" ContentType="application/inkml+xml"/>
  <Override PartName="/ppt/ink/ink4248.xml" ContentType="application/inkml+xml"/>
  <Override PartName="/ppt/ink/ink4249.xml" ContentType="application/inkml+xml"/>
  <Override PartName="/ppt/ink/ink4250.xml" ContentType="application/inkml+xml"/>
  <Override PartName="/ppt/ink/ink4251.xml" ContentType="application/inkml+xml"/>
  <Override PartName="/ppt/ink/ink4252.xml" ContentType="application/inkml+xml"/>
  <Override PartName="/ppt/ink/ink4253.xml" ContentType="application/inkml+xml"/>
  <Override PartName="/ppt/ink/ink4254.xml" ContentType="application/inkml+xml"/>
  <Override PartName="/ppt/ink/ink4255.xml" ContentType="application/inkml+xml"/>
  <Override PartName="/ppt/ink/ink4256.xml" ContentType="application/inkml+xml"/>
  <Override PartName="/ppt/ink/ink4257.xml" ContentType="application/inkml+xml"/>
  <Override PartName="/ppt/ink/ink4258.xml" ContentType="application/inkml+xml"/>
  <Override PartName="/ppt/ink/ink4259.xml" ContentType="application/inkml+xml"/>
  <Override PartName="/ppt/ink/ink4260.xml" ContentType="application/inkml+xml"/>
  <Override PartName="/ppt/ink/ink4261.xml" ContentType="application/inkml+xml"/>
  <Override PartName="/ppt/ink/ink4262.xml" ContentType="application/inkml+xml"/>
  <Override PartName="/ppt/ink/ink4263.xml" ContentType="application/inkml+xml"/>
  <Override PartName="/ppt/ink/ink4264.xml" ContentType="application/inkml+xml"/>
  <Override PartName="/ppt/ink/ink4265.xml" ContentType="application/inkml+xml"/>
  <Override PartName="/ppt/ink/ink4266.xml" ContentType="application/inkml+xml"/>
  <Override PartName="/ppt/ink/ink4267.xml" ContentType="application/inkml+xml"/>
  <Override PartName="/ppt/ink/ink4268.xml" ContentType="application/inkml+xml"/>
  <Override PartName="/ppt/ink/ink4269.xml" ContentType="application/inkml+xml"/>
  <Override PartName="/ppt/ink/ink4270.xml" ContentType="application/inkml+xml"/>
  <Override PartName="/ppt/ink/ink4271.xml" ContentType="application/inkml+xml"/>
  <Override PartName="/ppt/ink/ink4272.xml" ContentType="application/inkml+xml"/>
  <Override PartName="/ppt/ink/ink4273.xml" ContentType="application/inkml+xml"/>
  <Override PartName="/ppt/ink/ink4274.xml" ContentType="application/inkml+xml"/>
  <Override PartName="/ppt/ink/ink4275.xml" ContentType="application/inkml+xml"/>
  <Override PartName="/ppt/ink/ink4276.xml" ContentType="application/inkml+xml"/>
  <Override PartName="/ppt/ink/ink4277.xml" ContentType="application/inkml+xml"/>
  <Override PartName="/ppt/ink/ink4278.xml" ContentType="application/inkml+xml"/>
  <Override PartName="/ppt/ink/ink4279.xml" ContentType="application/inkml+xml"/>
  <Override PartName="/ppt/ink/ink4280.xml" ContentType="application/inkml+xml"/>
  <Override PartName="/ppt/ink/ink4281.xml" ContentType="application/inkml+xml"/>
  <Override PartName="/ppt/ink/ink4282.xml" ContentType="application/inkml+xml"/>
  <Override PartName="/ppt/ink/ink4283.xml" ContentType="application/inkml+xml"/>
  <Override PartName="/ppt/ink/ink4284.xml" ContentType="application/inkml+xml"/>
  <Override PartName="/ppt/ink/ink4285.xml" ContentType="application/inkml+xml"/>
  <Override PartName="/ppt/ink/ink4286.xml" ContentType="application/inkml+xml"/>
  <Override PartName="/ppt/ink/ink4287.xml" ContentType="application/inkml+xml"/>
  <Override PartName="/ppt/ink/ink4288.xml" ContentType="application/inkml+xml"/>
  <Override PartName="/ppt/ink/ink4289.xml" ContentType="application/inkml+xml"/>
  <Override PartName="/ppt/ink/ink4290.xml" ContentType="application/inkml+xml"/>
  <Override PartName="/ppt/ink/ink4291.xml" ContentType="application/inkml+xml"/>
  <Override PartName="/ppt/ink/ink4292.xml" ContentType="application/inkml+xml"/>
  <Override PartName="/ppt/ink/ink4293.xml" ContentType="application/inkml+xml"/>
  <Override PartName="/ppt/ink/ink4294.xml" ContentType="application/inkml+xml"/>
  <Override PartName="/ppt/ink/ink4295.xml" ContentType="application/inkml+xml"/>
  <Override PartName="/ppt/ink/ink4296.xml" ContentType="application/inkml+xml"/>
  <Override PartName="/ppt/ink/ink4297.xml" ContentType="application/inkml+xml"/>
  <Override PartName="/ppt/ink/ink4298.xml" ContentType="application/inkml+xml"/>
  <Override PartName="/ppt/ink/ink4299.xml" ContentType="application/inkml+xml"/>
  <Override PartName="/ppt/ink/ink4300.xml" ContentType="application/inkml+xml"/>
  <Override PartName="/ppt/ink/ink4301.xml" ContentType="application/inkml+xml"/>
  <Override PartName="/ppt/ink/ink4302.xml" ContentType="application/inkml+xml"/>
  <Override PartName="/ppt/ink/ink4303.xml" ContentType="application/inkml+xml"/>
  <Override PartName="/ppt/ink/ink4304.xml" ContentType="application/inkml+xml"/>
  <Override PartName="/ppt/ink/ink4305.xml" ContentType="application/inkml+xml"/>
  <Override PartName="/ppt/ink/ink4306.xml" ContentType="application/inkml+xml"/>
  <Override PartName="/ppt/ink/ink4307.xml" ContentType="application/inkml+xml"/>
  <Override PartName="/ppt/ink/ink4308.xml" ContentType="application/inkml+xml"/>
  <Override PartName="/ppt/ink/ink4309.xml" ContentType="application/inkml+xml"/>
  <Override PartName="/ppt/ink/ink4310.xml" ContentType="application/inkml+xml"/>
  <Override PartName="/ppt/ink/ink4311.xml" ContentType="application/inkml+xml"/>
  <Override PartName="/ppt/ink/ink4312.xml" ContentType="application/inkml+xml"/>
  <Override PartName="/ppt/ink/ink4313.xml" ContentType="application/inkml+xml"/>
  <Override PartName="/ppt/ink/ink4314.xml" ContentType="application/inkml+xml"/>
  <Override PartName="/ppt/ink/ink4315.xml" ContentType="application/inkml+xml"/>
  <Override PartName="/ppt/ink/ink4316.xml" ContentType="application/inkml+xml"/>
  <Override PartName="/ppt/ink/ink4317.xml" ContentType="application/inkml+xml"/>
  <Override PartName="/ppt/ink/ink4318.xml" ContentType="application/inkml+xml"/>
  <Override PartName="/ppt/ink/ink4319.xml" ContentType="application/inkml+xml"/>
  <Override PartName="/ppt/ink/ink4320.xml" ContentType="application/inkml+xml"/>
  <Override PartName="/ppt/ink/ink4321.xml" ContentType="application/inkml+xml"/>
  <Override PartName="/ppt/ink/ink4322.xml" ContentType="application/inkml+xml"/>
  <Override PartName="/ppt/ink/ink4323.xml" ContentType="application/inkml+xml"/>
  <Override PartName="/ppt/ink/ink4324.xml" ContentType="application/inkml+xml"/>
  <Override PartName="/ppt/ink/ink4325.xml" ContentType="application/inkml+xml"/>
  <Override PartName="/ppt/ink/ink4326.xml" ContentType="application/inkml+xml"/>
  <Override PartName="/ppt/ink/ink4327.xml" ContentType="application/inkml+xml"/>
  <Override PartName="/ppt/ink/ink4328.xml" ContentType="application/inkml+xml"/>
  <Override PartName="/ppt/ink/ink4329.xml" ContentType="application/inkml+xml"/>
  <Override PartName="/ppt/ink/ink4330.xml" ContentType="application/inkml+xml"/>
  <Override PartName="/ppt/ink/ink4331.xml" ContentType="application/inkml+xml"/>
  <Override PartName="/ppt/ink/ink4332.xml" ContentType="application/inkml+xml"/>
  <Override PartName="/ppt/ink/ink4333.xml" ContentType="application/inkml+xml"/>
  <Override PartName="/ppt/ink/ink4334.xml" ContentType="application/inkml+xml"/>
  <Override PartName="/ppt/ink/ink4335.xml" ContentType="application/inkml+xml"/>
  <Override PartName="/ppt/ink/ink4336.xml" ContentType="application/inkml+xml"/>
  <Override PartName="/ppt/ink/ink4337.xml" ContentType="application/inkml+xml"/>
  <Override PartName="/ppt/ink/ink4338.xml" ContentType="application/inkml+xml"/>
  <Override PartName="/ppt/ink/ink4339.xml" ContentType="application/inkml+xml"/>
  <Override PartName="/ppt/ink/ink4340.xml" ContentType="application/inkml+xml"/>
  <Override PartName="/ppt/ink/ink4341.xml" ContentType="application/inkml+xml"/>
  <Override PartName="/ppt/ink/ink4342.xml" ContentType="application/inkml+xml"/>
  <Override PartName="/ppt/ink/ink4343.xml" ContentType="application/inkml+xml"/>
  <Override PartName="/ppt/ink/ink4344.xml" ContentType="application/inkml+xml"/>
  <Override PartName="/ppt/ink/ink4345.xml" ContentType="application/inkml+xml"/>
  <Override PartName="/ppt/ink/ink4346.xml" ContentType="application/inkml+xml"/>
  <Override PartName="/ppt/ink/ink4347.xml" ContentType="application/inkml+xml"/>
  <Override PartName="/ppt/ink/ink4348.xml" ContentType="application/inkml+xml"/>
  <Override PartName="/ppt/ink/ink4349.xml" ContentType="application/inkml+xml"/>
  <Override PartName="/ppt/ink/ink4350.xml" ContentType="application/inkml+xml"/>
  <Override PartName="/ppt/ink/ink4351.xml" ContentType="application/inkml+xml"/>
  <Override PartName="/ppt/ink/ink4352.xml" ContentType="application/inkml+xml"/>
  <Override PartName="/ppt/ink/ink4353.xml" ContentType="application/inkml+xml"/>
  <Override PartName="/ppt/ink/ink4354.xml" ContentType="application/inkml+xml"/>
  <Override PartName="/ppt/ink/ink4355.xml" ContentType="application/inkml+xml"/>
  <Override PartName="/ppt/ink/ink4356.xml" ContentType="application/inkml+xml"/>
  <Override PartName="/ppt/ink/ink4357.xml" ContentType="application/inkml+xml"/>
  <Override PartName="/ppt/ink/ink4358.xml" ContentType="application/inkml+xml"/>
  <Override PartName="/ppt/ink/ink4359.xml" ContentType="application/inkml+xml"/>
  <Override PartName="/ppt/ink/ink4360.xml" ContentType="application/inkml+xml"/>
  <Override PartName="/ppt/ink/ink4361.xml" ContentType="application/inkml+xml"/>
  <Override PartName="/ppt/ink/ink4362.xml" ContentType="application/inkml+xml"/>
  <Override PartName="/ppt/ink/ink4363.xml" ContentType="application/inkml+xml"/>
  <Override PartName="/ppt/ink/ink4364.xml" ContentType="application/inkml+xml"/>
  <Override PartName="/ppt/ink/ink4365.xml" ContentType="application/inkml+xml"/>
  <Override PartName="/ppt/ink/ink4366.xml" ContentType="application/inkml+xml"/>
  <Override PartName="/ppt/ink/ink4367.xml" ContentType="application/inkml+xml"/>
  <Override PartName="/ppt/ink/ink4368.xml" ContentType="application/inkml+xml"/>
  <Override PartName="/ppt/ink/ink4369.xml" ContentType="application/inkml+xml"/>
  <Override PartName="/ppt/ink/ink4370.xml" ContentType="application/inkml+xml"/>
  <Override PartName="/ppt/ink/ink4371.xml" ContentType="application/inkml+xml"/>
  <Override PartName="/ppt/ink/ink4372.xml" ContentType="application/inkml+xml"/>
  <Override PartName="/ppt/ink/ink4373.xml" ContentType="application/inkml+xml"/>
  <Override PartName="/ppt/ink/ink4374.xml" ContentType="application/inkml+xml"/>
  <Override PartName="/ppt/ink/ink4375.xml" ContentType="application/inkml+xml"/>
  <Override PartName="/ppt/ink/ink4376.xml" ContentType="application/inkml+xml"/>
  <Override PartName="/ppt/ink/ink4377.xml" ContentType="application/inkml+xml"/>
  <Override PartName="/ppt/ink/ink4378.xml" ContentType="application/inkml+xml"/>
  <Override PartName="/ppt/ink/ink4379.xml" ContentType="application/inkml+xml"/>
  <Override PartName="/ppt/ink/ink4380.xml" ContentType="application/inkml+xml"/>
  <Override PartName="/ppt/ink/ink4381.xml" ContentType="application/inkml+xml"/>
  <Override PartName="/ppt/ink/ink4382.xml" ContentType="application/inkml+xml"/>
  <Override PartName="/ppt/ink/ink4383.xml" ContentType="application/inkml+xml"/>
  <Override PartName="/ppt/ink/ink4384.xml" ContentType="application/inkml+xml"/>
  <Override PartName="/ppt/ink/ink4385.xml" ContentType="application/inkml+xml"/>
  <Override PartName="/ppt/ink/ink4386.xml" ContentType="application/inkml+xml"/>
  <Override PartName="/ppt/ink/ink4387.xml" ContentType="application/inkml+xml"/>
  <Override PartName="/ppt/ink/ink4388.xml" ContentType="application/inkml+xml"/>
  <Override PartName="/ppt/ink/ink4389.xml" ContentType="application/inkml+xml"/>
  <Override PartName="/ppt/ink/ink4390.xml" ContentType="application/inkml+xml"/>
  <Override PartName="/ppt/ink/ink4391.xml" ContentType="application/inkml+xml"/>
  <Override PartName="/ppt/ink/ink4392.xml" ContentType="application/inkml+xml"/>
  <Override PartName="/ppt/ink/ink4393.xml" ContentType="application/inkml+xml"/>
  <Override PartName="/ppt/ink/ink4394.xml" ContentType="application/inkml+xml"/>
  <Override PartName="/ppt/ink/ink4395.xml" ContentType="application/inkml+xml"/>
  <Override PartName="/ppt/ink/ink4396.xml" ContentType="application/inkml+xml"/>
  <Override PartName="/ppt/ink/ink4397.xml" ContentType="application/inkml+xml"/>
  <Override PartName="/ppt/ink/ink4398.xml" ContentType="application/inkml+xml"/>
  <Override PartName="/ppt/ink/ink4399.xml" ContentType="application/inkml+xml"/>
  <Override PartName="/ppt/ink/ink4400.xml" ContentType="application/inkml+xml"/>
  <Override PartName="/ppt/ink/ink4401.xml" ContentType="application/inkml+xml"/>
  <Override PartName="/ppt/ink/ink4402.xml" ContentType="application/inkml+xml"/>
  <Override PartName="/ppt/ink/ink4403.xml" ContentType="application/inkml+xml"/>
  <Override PartName="/ppt/ink/ink4404.xml" ContentType="application/inkml+xml"/>
  <Override PartName="/ppt/ink/ink4405.xml" ContentType="application/inkml+xml"/>
  <Override PartName="/ppt/ink/ink4406.xml" ContentType="application/inkml+xml"/>
  <Override PartName="/ppt/ink/ink4407.xml" ContentType="application/inkml+xml"/>
  <Override PartName="/ppt/ink/ink4408.xml" ContentType="application/inkml+xml"/>
  <Override PartName="/ppt/ink/ink4409.xml" ContentType="application/inkml+xml"/>
  <Override PartName="/ppt/ink/ink4410.xml" ContentType="application/inkml+xml"/>
  <Override PartName="/ppt/ink/ink4411.xml" ContentType="application/inkml+xml"/>
  <Override PartName="/ppt/ink/ink4412.xml" ContentType="application/inkml+xml"/>
  <Override PartName="/ppt/ink/ink4413.xml" ContentType="application/inkml+xml"/>
  <Override PartName="/ppt/ink/ink4414.xml" ContentType="application/inkml+xml"/>
  <Override PartName="/ppt/ink/ink4415.xml" ContentType="application/inkml+xml"/>
  <Override PartName="/ppt/ink/ink4416.xml" ContentType="application/inkml+xml"/>
  <Override PartName="/ppt/ink/ink4417.xml" ContentType="application/inkml+xml"/>
  <Override PartName="/ppt/ink/ink4418.xml" ContentType="application/inkml+xml"/>
  <Override PartName="/ppt/ink/ink4419.xml" ContentType="application/inkml+xml"/>
  <Override PartName="/ppt/ink/ink4420.xml" ContentType="application/inkml+xml"/>
  <Override PartName="/ppt/ink/ink4421.xml" ContentType="application/inkml+xml"/>
  <Override PartName="/ppt/ink/ink4422.xml" ContentType="application/inkml+xml"/>
  <Override PartName="/ppt/ink/ink4423.xml" ContentType="application/inkml+xml"/>
  <Override PartName="/ppt/ink/ink4424.xml" ContentType="application/inkml+xml"/>
  <Override PartName="/ppt/ink/ink4425.xml" ContentType="application/inkml+xml"/>
  <Override PartName="/ppt/ink/ink4426.xml" ContentType="application/inkml+xml"/>
  <Override PartName="/ppt/ink/ink4427.xml" ContentType="application/inkml+xml"/>
  <Override PartName="/ppt/ink/ink4428.xml" ContentType="application/inkml+xml"/>
  <Override PartName="/ppt/ink/ink4429.xml" ContentType="application/inkml+xml"/>
  <Override PartName="/ppt/ink/ink4430.xml" ContentType="application/inkml+xml"/>
  <Override PartName="/ppt/ink/ink4431.xml" ContentType="application/inkml+xml"/>
  <Override PartName="/ppt/ink/ink4432.xml" ContentType="application/inkml+xml"/>
  <Override PartName="/ppt/ink/ink4433.xml" ContentType="application/inkml+xml"/>
  <Override PartName="/ppt/ink/ink4434.xml" ContentType="application/inkml+xml"/>
  <Override PartName="/ppt/ink/ink4435.xml" ContentType="application/inkml+xml"/>
  <Override PartName="/ppt/ink/ink4436.xml" ContentType="application/inkml+xml"/>
  <Override PartName="/ppt/ink/ink4437.xml" ContentType="application/inkml+xml"/>
  <Override PartName="/ppt/ink/ink4438.xml" ContentType="application/inkml+xml"/>
  <Override PartName="/ppt/ink/ink4439.xml" ContentType="application/inkml+xml"/>
  <Override PartName="/ppt/ink/ink4440.xml" ContentType="application/inkml+xml"/>
  <Override PartName="/ppt/ink/ink4441.xml" ContentType="application/inkml+xml"/>
  <Override PartName="/ppt/ink/ink4442.xml" ContentType="application/inkml+xml"/>
  <Override PartName="/ppt/ink/ink4443.xml" ContentType="application/inkml+xml"/>
  <Override PartName="/ppt/ink/ink4444.xml" ContentType="application/inkml+xml"/>
  <Override PartName="/ppt/ink/ink4445.xml" ContentType="application/inkml+xml"/>
  <Override PartName="/ppt/ink/ink4446.xml" ContentType="application/inkml+xml"/>
  <Override PartName="/ppt/ink/ink4447.xml" ContentType="application/inkml+xml"/>
  <Override PartName="/ppt/ink/ink4448.xml" ContentType="application/inkml+xml"/>
  <Override PartName="/ppt/ink/ink4449.xml" ContentType="application/inkml+xml"/>
  <Override PartName="/ppt/ink/ink4450.xml" ContentType="application/inkml+xml"/>
  <Override PartName="/ppt/ink/ink4451.xml" ContentType="application/inkml+xml"/>
  <Override PartName="/ppt/ink/ink4452.xml" ContentType="application/inkml+xml"/>
  <Override PartName="/ppt/ink/ink4453.xml" ContentType="application/inkml+xml"/>
  <Override PartName="/ppt/ink/ink4454.xml" ContentType="application/inkml+xml"/>
  <Override PartName="/ppt/ink/ink4455.xml" ContentType="application/inkml+xml"/>
  <Override PartName="/ppt/ink/ink4456.xml" ContentType="application/inkml+xml"/>
  <Override PartName="/ppt/ink/ink4457.xml" ContentType="application/inkml+xml"/>
  <Override PartName="/ppt/ink/ink4458.xml" ContentType="application/inkml+xml"/>
  <Override PartName="/ppt/ink/ink4459.xml" ContentType="application/inkml+xml"/>
  <Override PartName="/ppt/ink/ink4460.xml" ContentType="application/inkml+xml"/>
  <Override PartName="/ppt/ink/ink4461.xml" ContentType="application/inkml+xml"/>
  <Override PartName="/ppt/ink/ink4462.xml" ContentType="application/inkml+xml"/>
  <Override PartName="/ppt/ink/ink4463.xml" ContentType="application/inkml+xml"/>
  <Override PartName="/ppt/ink/ink4464.xml" ContentType="application/inkml+xml"/>
  <Override PartName="/ppt/ink/ink4465.xml" ContentType="application/inkml+xml"/>
  <Override PartName="/ppt/ink/ink4466.xml" ContentType="application/inkml+xml"/>
  <Override PartName="/ppt/ink/ink4467.xml" ContentType="application/inkml+xml"/>
  <Override PartName="/ppt/ink/ink4468.xml" ContentType="application/inkml+xml"/>
  <Override PartName="/ppt/ink/ink4469.xml" ContentType="application/inkml+xml"/>
  <Override PartName="/ppt/ink/ink4470.xml" ContentType="application/inkml+xml"/>
  <Override PartName="/ppt/ink/ink4471.xml" ContentType="application/inkml+xml"/>
  <Override PartName="/ppt/ink/ink4472.xml" ContentType="application/inkml+xml"/>
  <Override PartName="/ppt/ink/ink4473.xml" ContentType="application/inkml+xml"/>
  <Override PartName="/ppt/ink/ink4474.xml" ContentType="application/inkml+xml"/>
  <Override PartName="/ppt/ink/ink4475.xml" ContentType="application/inkml+xml"/>
  <Override PartName="/ppt/ink/ink4476.xml" ContentType="application/inkml+xml"/>
  <Override PartName="/ppt/ink/ink4477.xml" ContentType="application/inkml+xml"/>
  <Override PartName="/ppt/ink/ink4478.xml" ContentType="application/inkml+xml"/>
  <Override PartName="/ppt/ink/ink4479.xml" ContentType="application/inkml+xml"/>
  <Override PartName="/ppt/ink/ink4480.xml" ContentType="application/inkml+xml"/>
  <Override PartName="/ppt/ink/ink4481.xml" ContentType="application/inkml+xml"/>
  <Override PartName="/ppt/ink/ink4482.xml" ContentType="application/inkml+xml"/>
  <Override PartName="/ppt/ink/ink4483.xml" ContentType="application/inkml+xml"/>
  <Override PartName="/ppt/ink/ink4484.xml" ContentType="application/inkml+xml"/>
  <Override PartName="/ppt/ink/ink4485.xml" ContentType="application/inkml+xml"/>
  <Override PartName="/ppt/ink/ink4486.xml" ContentType="application/inkml+xml"/>
  <Override PartName="/ppt/ink/ink4487.xml" ContentType="application/inkml+xml"/>
  <Override PartName="/ppt/ink/ink4488.xml" ContentType="application/inkml+xml"/>
  <Override PartName="/ppt/ink/ink4489.xml" ContentType="application/inkml+xml"/>
  <Override PartName="/ppt/ink/ink4490.xml" ContentType="application/inkml+xml"/>
  <Override PartName="/ppt/ink/ink4491.xml" ContentType="application/inkml+xml"/>
  <Override PartName="/ppt/ink/ink4492.xml" ContentType="application/inkml+xml"/>
  <Override PartName="/ppt/ink/ink4493.xml" ContentType="application/inkml+xml"/>
  <Override PartName="/ppt/ink/ink4494.xml" ContentType="application/inkml+xml"/>
  <Override PartName="/ppt/ink/ink4495.xml" ContentType="application/inkml+xml"/>
  <Override PartName="/ppt/ink/ink4496.xml" ContentType="application/inkml+xml"/>
  <Override PartName="/ppt/ink/ink4497.xml" ContentType="application/inkml+xml"/>
  <Override PartName="/ppt/ink/ink4498.xml" ContentType="application/inkml+xml"/>
  <Override PartName="/ppt/ink/ink4499.xml" ContentType="application/inkml+xml"/>
  <Override PartName="/ppt/ink/ink4500.xml" ContentType="application/inkml+xml"/>
  <Override PartName="/ppt/ink/ink4501.xml" ContentType="application/inkml+xml"/>
  <Override PartName="/ppt/ink/ink4502.xml" ContentType="application/inkml+xml"/>
  <Override PartName="/ppt/ink/ink4503.xml" ContentType="application/inkml+xml"/>
  <Override PartName="/ppt/ink/ink4504.xml" ContentType="application/inkml+xml"/>
  <Override PartName="/ppt/ink/ink4505.xml" ContentType="application/inkml+xml"/>
  <Override PartName="/ppt/ink/ink4506.xml" ContentType="application/inkml+xml"/>
  <Override PartName="/ppt/ink/ink4507.xml" ContentType="application/inkml+xml"/>
  <Override PartName="/ppt/ink/ink4508.xml" ContentType="application/inkml+xml"/>
  <Override PartName="/ppt/ink/ink4509.xml" ContentType="application/inkml+xml"/>
  <Override PartName="/ppt/ink/ink4510.xml" ContentType="application/inkml+xml"/>
  <Override PartName="/ppt/ink/ink4511.xml" ContentType="application/inkml+xml"/>
  <Override PartName="/ppt/ink/ink4512.xml" ContentType="application/inkml+xml"/>
  <Override PartName="/ppt/ink/ink4513.xml" ContentType="application/inkml+xml"/>
  <Override PartName="/ppt/ink/ink4514.xml" ContentType="application/inkml+xml"/>
  <Override PartName="/ppt/ink/ink4515.xml" ContentType="application/inkml+xml"/>
  <Override PartName="/ppt/ink/ink4516.xml" ContentType="application/inkml+xml"/>
  <Override PartName="/ppt/ink/ink4517.xml" ContentType="application/inkml+xml"/>
  <Override PartName="/ppt/ink/ink4518.xml" ContentType="application/inkml+xml"/>
  <Override PartName="/ppt/ink/ink4519.xml" ContentType="application/inkml+xml"/>
  <Override PartName="/ppt/ink/ink4520.xml" ContentType="application/inkml+xml"/>
  <Override PartName="/ppt/ink/ink4521.xml" ContentType="application/inkml+xml"/>
  <Override PartName="/ppt/ink/ink4522.xml" ContentType="application/inkml+xml"/>
  <Override PartName="/ppt/ink/ink4523.xml" ContentType="application/inkml+xml"/>
  <Override PartName="/ppt/ink/ink4524.xml" ContentType="application/inkml+xml"/>
  <Override PartName="/ppt/ink/ink4525.xml" ContentType="application/inkml+xml"/>
  <Override PartName="/ppt/ink/ink4526.xml" ContentType="application/inkml+xml"/>
  <Override PartName="/ppt/ink/ink4527.xml" ContentType="application/inkml+xml"/>
  <Override PartName="/ppt/ink/ink4528.xml" ContentType="application/inkml+xml"/>
  <Override PartName="/ppt/ink/ink4529.xml" ContentType="application/inkml+xml"/>
  <Override PartName="/ppt/ink/ink4530.xml" ContentType="application/inkml+xml"/>
  <Override PartName="/ppt/ink/ink4531.xml" ContentType="application/inkml+xml"/>
  <Override PartName="/ppt/ink/ink4532.xml" ContentType="application/inkml+xml"/>
  <Override PartName="/ppt/ink/ink4533.xml" ContentType="application/inkml+xml"/>
  <Override PartName="/ppt/ink/ink4534.xml" ContentType="application/inkml+xml"/>
  <Override PartName="/ppt/ink/ink4535.xml" ContentType="application/inkml+xml"/>
  <Override PartName="/ppt/ink/ink4536.xml" ContentType="application/inkml+xml"/>
  <Override PartName="/ppt/ink/ink4537.xml" ContentType="application/inkml+xml"/>
  <Override PartName="/ppt/ink/ink4538.xml" ContentType="application/inkml+xml"/>
  <Override PartName="/ppt/ink/ink4539.xml" ContentType="application/inkml+xml"/>
  <Override PartName="/ppt/ink/ink4540.xml" ContentType="application/inkml+xml"/>
  <Override PartName="/ppt/ink/ink4541.xml" ContentType="application/inkml+xml"/>
  <Override PartName="/ppt/ink/ink4542.xml" ContentType="application/inkml+xml"/>
  <Override PartName="/ppt/ink/ink4543.xml" ContentType="application/inkml+xml"/>
  <Override PartName="/ppt/ink/ink4544.xml" ContentType="application/inkml+xml"/>
  <Override PartName="/ppt/ink/ink4545.xml" ContentType="application/inkml+xml"/>
  <Override PartName="/ppt/ink/ink4546.xml" ContentType="application/inkml+xml"/>
  <Override PartName="/ppt/ink/ink4547.xml" ContentType="application/inkml+xml"/>
  <Override PartName="/ppt/ink/ink4548.xml" ContentType="application/inkml+xml"/>
  <Override PartName="/ppt/ink/ink4549.xml" ContentType="application/inkml+xml"/>
  <Override PartName="/ppt/ink/ink4550.xml" ContentType="application/inkml+xml"/>
  <Override PartName="/ppt/ink/ink4551.xml" ContentType="application/inkml+xml"/>
  <Override PartName="/ppt/ink/ink4552.xml" ContentType="application/inkml+xml"/>
  <Override PartName="/ppt/ink/ink4553.xml" ContentType="application/inkml+xml"/>
  <Override PartName="/ppt/ink/ink4554.xml" ContentType="application/inkml+xml"/>
  <Override PartName="/ppt/ink/ink4555.xml" ContentType="application/inkml+xml"/>
  <Override PartName="/ppt/ink/ink4556.xml" ContentType="application/inkml+xml"/>
  <Override PartName="/ppt/ink/ink4557.xml" ContentType="application/inkml+xml"/>
  <Override PartName="/ppt/ink/ink4558.xml" ContentType="application/inkml+xml"/>
  <Override PartName="/ppt/ink/ink4559.xml" ContentType="application/inkml+xml"/>
  <Override PartName="/ppt/ink/ink4560.xml" ContentType="application/inkml+xml"/>
  <Override PartName="/ppt/ink/ink4561.xml" ContentType="application/inkml+xml"/>
  <Override PartName="/ppt/ink/ink4562.xml" ContentType="application/inkml+xml"/>
  <Override PartName="/ppt/ink/ink4563.xml" ContentType="application/inkml+xml"/>
  <Override PartName="/ppt/ink/ink4564.xml" ContentType="application/inkml+xml"/>
  <Override PartName="/ppt/ink/ink4565.xml" ContentType="application/inkml+xml"/>
  <Override PartName="/ppt/ink/ink4566.xml" ContentType="application/inkml+xml"/>
  <Override PartName="/ppt/ink/ink4567.xml" ContentType="application/inkml+xml"/>
  <Override PartName="/ppt/ink/ink4568.xml" ContentType="application/inkml+xml"/>
  <Override PartName="/ppt/ink/ink4569.xml" ContentType="application/inkml+xml"/>
  <Override PartName="/ppt/ink/ink4570.xml" ContentType="application/inkml+xml"/>
  <Override PartName="/ppt/ink/ink4571.xml" ContentType="application/inkml+xml"/>
  <Override PartName="/ppt/ink/ink4572.xml" ContentType="application/inkml+xml"/>
  <Override PartName="/ppt/ink/ink4573.xml" ContentType="application/inkml+xml"/>
  <Override PartName="/ppt/ink/ink4574.xml" ContentType="application/inkml+xml"/>
  <Override PartName="/ppt/ink/ink4575.xml" ContentType="application/inkml+xml"/>
  <Override PartName="/ppt/ink/ink4576.xml" ContentType="application/inkml+xml"/>
  <Override PartName="/ppt/ink/ink4577.xml" ContentType="application/inkml+xml"/>
  <Override PartName="/ppt/ink/ink4578.xml" ContentType="application/inkml+xml"/>
  <Override PartName="/ppt/ink/ink4579.xml" ContentType="application/inkml+xml"/>
  <Override PartName="/ppt/ink/ink4580.xml" ContentType="application/inkml+xml"/>
  <Override PartName="/ppt/ink/ink4581.xml" ContentType="application/inkml+xml"/>
  <Override PartName="/ppt/ink/ink4582.xml" ContentType="application/inkml+xml"/>
  <Override PartName="/ppt/ink/ink4583.xml" ContentType="application/inkml+xml"/>
  <Override PartName="/ppt/ink/ink4584.xml" ContentType="application/inkml+xml"/>
  <Override PartName="/ppt/ink/ink4585.xml" ContentType="application/inkml+xml"/>
  <Override PartName="/ppt/ink/ink4586.xml" ContentType="application/inkml+xml"/>
  <Override PartName="/ppt/ink/ink4587.xml" ContentType="application/inkml+xml"/>
  <Override PartName="/ppt/ink/ink4588.xml" ContentType="application/inkml+xml"/>
  <Override PartName="/ppt/ink/ink4589.xml" ContentType="application/inkml+xml"/>
  <Override PartName="/ppt/ink/ink4590.xml" ContentType="application/inkml+xml"/>
  <Override PartName="/ppt/ink/ink4591.xml" ContentType="application/inkml+xml"/>
  <Override PartName="/ppt/ink/ink4592.xml" ContentType="application/inkml+xml"/>
  <Override PartName="/ppt/ink/ink4593.xml" ContentType="application/inkml+xml"/>
  <Override PartName="/ppt/ink/ink4594.xml" ContentType="application/inkml+xml"/>
  <Override PartName="/ppt/ink/ink4595.xml" ContentType="application/inkml+xml"/>
  <Override PartName="/ppt/ink/ink4596.xml" ContentType="application/inkml+xml"/>
  <Override PartName="/ppt/ink/ink4597.xml" ContentType="application/inkml+xml"/>
  <Override PartName="/ppt/ink/ink4598.xml" ContentType="application/inkml+xml"/>
  <Override PartName="/ppt/ink/ink4599.xml" ContentType="application/inkml+xml"/>
  <Override PartName="/ppt/ink/ink4600.xml" ContentType="application/inkml+xml"/>
  <Override PartName="/ppt/ink/ink4601.xml" ContentType="application/inkml+xml"/>
  <Override PartName="/ppt/ink/ink4602.xml" ContentType="application/inkml+xml"/>
  <Override PartName="/ppt/ink/ink4603.xml" ContentType="application/inkml+xml"/>
  <Override PartName="/ppt/ink/ink4604.xml" ContentType="application/inkml+xml"/>
  <Override PartName="/ppt/ink/ink4605.xml" ContentType="application/inkml+xml"/>
  <Override PartName="/ppt/ink/ink4606.xml" ContentType="application/inkml+xml"/>
  <Override PartName="/ppt/ink/ink4607.xml" ContentType="application/inkml+xml"/>
  <Override PartName="/ppt/ink/ink4608.xml" ContentType="application/inkml+xml"/>
  <Override PartName="/ppt/ink/ink4609.xml" ContentType="application/inkml+xml"/>
  <Override PartName="/ppt/ink/ink4610.xml" ContentType="application/inkml+xml"/>
  <Override PartName="/ppt/ink/ink4611.xml" ContentType="application/inkml+xml"/>
  <Override PartName="/ppt/ink/ink4612.xml" ContentType="application/inkml+xml"/>
  <Override PartName="/ppt/ink/ink4613.xml" ContentType="application/inkml+xml"/>
  <Override PartName="/ppt/ink/ink4614.xml" ContentType="application/inkml+xml"/>
  <Override PartName="/ppt/ink/ink4615.xml" ContentType="application/inkml+xml"/>
  <Override PartName="/ppt/ink/ink4616.xml" ContentType="application/inkml+xml"/>
  <Override PartName="/ppt/ink/ink4617.xml" ContentType="application/inkml+xml"/>
  <Override PartName="/ppt/ink/ink4618.xml" ContentType="application/inkml+xml"/>
  <Override PartName="/ppt/ink/ink4619.xml" ContentType="application/inkml+xml"/>
  <Override PartName="/ppt/ink/ink4620.xml" ContentType="application/inkml+xml"/>
  <Override PartName="/ppt/ink/ink4621.xml" ContentType="application/inkml+xml"/>
  <Override PartName="/ppt/ink/ink4622.xml" ContentType="application/inkml+xml"/>
  <Override PartName="/ppt/ink/ink4623.xml" ContentType="application/inkml+xml"/>
  <Override PartName="/ppt/ink/ink4624.xml" ContentType="application/inkml+xml"/>
  <Override PartName="/ppt/ink/ink4625.xml" ContentType="application/inkml+xml"/>
  <Override PartName="/ppt/ink/ink4626.xml" ContentType="application/inkml+xml"/>
  <Override PartName="/ppt/ink/ink4627.xml" ContentType="application/inkml+xml"/>
  <Override PartName="/ppt/ink/ink4628.xml" ContentType="application/inkml+xml"/>
  <Override PartName="/ppt/ink/ink4629.xml" ContentType="application/inkml+xml"/>
  <Override PartName="/ppt/ink/ink4630.xml" ContentType="application/inkml+xml"/>
  <Override PartName="/ppt/ink/ink4631.xml" ContentType="application/inkml+xml"/>
  <Override PartName="/ppt/ink/ink4632.xml" ContentType="application/inkml+xml"/>
  <Override PartName="/ppt/ink/ink4633.xml" ContentType="application/inkml+xml"/>
  <Override PartName="/ppt/ink/ink4634.xml" ContentType="application/inkml+xml"/>
  <Override PartName="/ppt/ink/ink4635.xml" ContentType="application/inkml+xml"/>
  <Override PartName="/ppt/ink/ink4636.xml" ContentType="application/inkml+xml"/>
  <Override PartName="/ppt/ink/ink4637.xml" ContentType="application/inkml+xml"/>
  <Override PartName="/ppt/ink/ink4638.xml" ContentType="application/inkml+xml"/>
  <Override PartName="/ppt/ink/ink4639.xml" ContentType="application/inkml+xml"/>
  <Override PartName="/ppt/ink/ink4640.xml" ContentType="application/inkml+xml"/>
  <Override PartName="/ppt/ink/ink4641.xml" ContentType="application/inkml+xml"/>
  <Override PartName="/ppt/ink/ink4642.xml" ContentType="application/inkml+xml"/>
  <Override PartName="/ppt/ink/ink4643.xml" ContentType="application/inkml+xml"/>
  <Override PartName="/ppt/ink/ink4644.xml" ContentType="application/inkml+xml"/>
  <Override PartName="/ppt/ink/ink4645.xml" ContentType="application/inkml+xml"/>
  <Override PartName="/ppt/ink/ink4646.xml" ContentType="application/inkml+xml"/>
  <Override PartName="/ppt/ink/ink4647.xml" ContentType="application/inkml+xml"/>
  <Override PartName="/ppt/ink/ink4648.xml" ContentType="application/inkml+xml"/>
  <Override PartName="/ppt/ink/ink4649.xml" ContentType="application/inkml+xml"/>
  <Override PartName="/ppt/ink/ink4650.xml" ContentType="application/inkml+xml"/>
  <Override PartName="/ppt/ink/ink4651.xml" ContentType="application/inkml+xml"/>
  <Override PartName="/ppt/ink/ink4652.xml" ContentType="application/inkml+xml"/>
  <Override PartName="/ppt/ink/ink4653.xml" ContentType="application/inkml+xml"/>
  <Override PartName="/ppt/ink/ink4654.xml" ContentType="application/inkml+xml"/>
  <Override PartName="/ppt/ink/ink4655.xml" ContentType="application/inkml+xml"/>
  <Override PartName="/ppt/ink/ink4656.xml" ContentType="application/inkml+xml"/>
  <Override PartName="/ppt/ink/ink4657.xml" ContentType="application/inkml+xml"/>
  <Override PartName="/ppt/ink/ink4658.xml" ContentType="application/inkml+xml"/>
  <Override PartName="/ppt/ink/ink4659.xml" ContentType="application/inkml+xml"/>
  <Override PartName="/ppt/ink/ink4660.xml" ContentType="application/inkml+xml"/>
  <Override PartName="/ppt/ink/ink4661.xml" ContentType="application/inkml+xml"/>
  <Override PartName="/ppt/ink/ink4662.xml" ContentType="application/inkml+xml"/>
  <Override PartName="/ppt/ink/ink4663.xml" ContentType="application/inkml+xml"/>
  <Override PartName="/ppt/ink/ink4664.xml" ContentType="application/inkml+xml"/>
  <Override PartName="/ppt/ink/ink4665.xml" ContentType="application/inkml+xml"/>
  <Override PartName="/ppt/ink/ink4666.xml" ContentType="application/inkml+xml"/>
  <Override PartName="/ppt/ink/ink4667.xml" ContentType="application/inkml+xml"/>
  <Override PartName="/ppt/ink/ink4668.xml" ContentType="application/inkml+xml"/>
  <Override PartName="/ppt/ink/ink4669.xml" ContentType="application/inkml+xml"/>
  <Override PartName="/ppt/ink/ink4670.xml" ContentType="application/inkml+xml"/>
  <Override PartName="/ppt/ink/ink4671.xml" ContentType="application/inkml+xml"/>
  <Override PartName="/ppt/ink/ink4672.xml" ContentType="application/inkml+xml"/>
  <Override PartName="/ppt/ink/ink4673.xml" ContentType="application/inkml+xml"/>
  <Override PartName="/ppt/ink/ink4674.xml" ContentType="application/inkml+xml"/>
  <Override PartName="/ppt/ink/ink4675.xml" ContentType="application/inkml+xml"/>
  <Override PartName="/ppt/ink/ink4676.xml" ContentType="application/inkml+xml"/>
  <Override PartName="/ppt/ink/ink4677.xml" ContentType="application/inkml+xml"/>
  <Override PartName="/ppt/ink/ink4678.xml" ContentType="application/inkml+xml"/>
  <Override PartName="/ppt/ink/ink4679.xml" ContentType="application/inkml+xml"/>
  <Override PartName="/ppt/ink/ink4680.xml" ContentType="application/inkml+xml"/>
  <Override PartName="/ppt/ink/ink4681.xml" ContentType="application/inkml+xml"/>
  <Override PartName="/ppt/ink/ink4682.xml" ContentType="application/inkml+xml"/>
  <Override PartName="/ppt/ink/ink4683.xml" ContentType="application/inkml+xml"/>
  <Override PartName="/ppt/ink/ink4684.xml" ContentType="application/inkml+xml"/>
  <Override PartName="/ppt/ink/ink4685.xml" ContentType="application/inkml+xml"/>
  <Override PartName="/ppt/ink/ink4686.xml" ContentType="application/inkml+xml"/>
  <Override PartName="/ppt/ink/ink4687.xml" ContentType="application/inkml+xml"/>
  <Override PartName="/ppt/ink/ink4688.xml" ContentType="application/inkml+xml"/>
  <Override PartName="/ppt/ink/ink4689.xml" ContentType="application/inkml+xml"/>
  <Override PartName="/ppt/ink/ink4690.xml" ContentType="application/inkml+xml"/>
  <Override PartName="/ppt/ink/ink4691.xml" ContentType="application/inkml+xml"/>
  <Override PartName="/ppt/ink/ink4692.xml" ContentType="application/inkml+xml"/>
  <Override PartName="/ppt/ink/ink4693.xml" ContentType="application/inkml+xml"/>
  <Override PartName="/ppt/ink/ink4694.xml" ContentType="application/inkml+xml"/>
  <Override PartName="/ppt/ink/ink4695.xml" ContentType="application/inkml+xml"/>
  <Override PartName="/ppt/ink/ink4696.xml" ContentType="application/inkml+xml"/>
  <Override PartName="/ppt/ink/ink4697.xml" ContentType="application/inkml+xml"/>
  <Override PartName="/ppt/ink/ink4698.xml" ContentType="application/inkml+xml"/>
  <Override PartName="/ppt/ink/ink4699.xml" ContentType="application/inkml+xml"/>
  <Override PartName="/ppt/ink/ink4700.xml" ContentType="application/inkml+xml"/>
  <Override PartName="/ppt/ink/ink4701.xml" ContentType="application/inkml+xml"/>
  <Override PartName="/ppt/ink/ink4702.xml" ContentType="application/inkml+xml"/>
  <Override PartName="/ppt/ink/ink4703.xml" ContentType="application/inkml+xml"/>
  <Override PartName="/ppt/ink/ink4704.xml" ContentType="application/inkml+xml"/>
  <Override PartName="/ppt/ink/ink4705.xml" ContentType="application/inkml+xml"/>
  <Override PartName="/ppt/ink/ink4706.xml" ContentType="application/inkml+xml"/>
  <Override PartName="/ppt/ink/ink4707.xml" ContentType="application/inkml+xml"/>
  <Override PartName="/ppt/ink/ink4708.xml" ContentType="application/inkml+xml"/>
  <Override PartName="/ppt/ink/ink4709.xml" ContentType="application/inkml+xml"/>
  <Override PartName="/ppt/ink/ink4710.xml" ContentType="application/inkml+xml"/>
  <Override PartName="/ppt/ink/ink4711.xml" ContentType="application/inkml+xml"/>
  <Override PartName="/ppt/ink/ink4712.xml" ContentType="application/inkml+xml"/>
  <Override PartName="/ppt/ink/ink4713.xml" ContentType="application/inkml+xml"/>
  <Override PartName="/ppt/ink/ink4714.xml" ContentType="application/inkml+xml"/>
  <Override PartName="/ppt/ink/ink4715.xml" ContentType="application/inkml+xml"/>
  <Override PartName="/ppt/ink/ink4716.xml" ContentType="application/inkml+xml"/>
  <Override PartName="/ppt/ink/ink4717.xml" ContentType="application/inkml+xml"/>
  <Override PartName="/ppt/ink/ink4718.xml" ContentType="application/inkml+xml"/>
  <Override PartName="/ppt/ink/ink4719.xml" ContentType="application/inkml+xml"/>
  <Override PartName="/ppt/ink/ink4720.xml" ContentType="application/inkml+xml"/>
  <Override PartName="/ppt/ink/ink4721.xml" ContentType="application/inkml+xml"/>
  <Override PartName="/ppt/ink/ink4722.xml" ContentType="application/inkml+xml"/>
  <Override PartName="/ppt/ink/ink4723.xml" ContentType="application/inkml+xml"/>
  <Override PartName="/ppt/ink/ink4724.xml" ContentType="application/inkml+xml"/>
  <Override PartName="/ppt/ink/ink4725.xml" ContentType="application/inkml+xml"/>
  <Override PartName="/ppt/ink/ink4726.xml" ContentType="application/inkml+xml"/>
  <Override PartName="/ppt/ink/ink4727.xml" ContentType="application/inkml+xml"/>
  <Override PartName="/ppt/ink/ink4728.xml" ContentType="application/inkml+xml"/>
  <Override PartName="/ppt/ink/ink4729.xml" ContentType="application/inkml+xml"/>
  <Override PartName="/ppt/ink/ink4730.xml" ContentType="application/inkml+xml"/>
  <Override PartName="/ppt/ink/ink4731.xml" ContentType="application/inkml+xml"/>
  <Override PartName="/ppt/ink/ink4732.xml" ContentType="application/inkml+xml"/>
  <Override PartName="/ppt/ink/ink4733.xml" ContentType="application/inkml+xml"/>
  <Override PartName="/ppt/ink/ink4734.xml" ContentType="application/inkml+xml"/>
  <Override PartName="/ppt/ink/ink4735.xml" ContentType="application/inkml+xml"/>
  <Override PartName="/ppt/ink/ink4736.xml" ContentType="application/inkml+xml"/>
  <Override PartName="/ppt/ink/ink4737.xml" ContentType="application/inkml+xml"/>
  <Override PartName="/ppt/ink/ink4738.xml" ContentType="application/inkml+xml"/>
  <Override PartName="/ppt/ink/ink4739.xml" ContentType="application/inkml+xml"/>
  <Override PartName="/ppt/ink/ink4740.xml" ContentType="application/inkml+xml"/>
  <Override PartName="/ppt/ink/ink4741.xml" ContentType="application/inkml+xml"/>
  <Override PartName="/ppt/ink/ink4742.xml" ContentType="application/inkml+xml"/>
  <Override PartName="/ppt/ink/ink4743.xml" ContentType="application/inkml+xml"/>
  <Override PartName="/ppt/ink/ink4744.xml" ContentType="application/inkml+xml"/>
  <Override PartName="/ppt/ink/ink4745.xml" ContentType="application/inkml+xml"/>
  <Override PartName="/ppt/ink/ink4746.xml" ContentType="application/inkml+xml"/>
  <Override PartName="/ppt/ink/ink4747.xml" ContentType="application/inkml+xml"/>
  <Override PartName="/ppt/ink/ink4748.xml" ContentType="application/inkml+xml"/>
  <Override PartName="/ppt/ink/ink4749.xml" ContentType="application/inkml+xml"/>
  <Override PartName="/ppt/ink/ink4750.xml" ContentType="application/inkml+xml"/>
  <Override PartName="/ppt/ink/ink4751.xml" ContentType="application/inkml+xml"/>
  <Override PartName="/ppt/ink/ink4752.xml" ContentType="application/inkml+xml"/>
  <Override PartName="/ppt/ink/ink4753.xml" ContentType="application/inkml+xml"/>
  <Override PartName="/ppt/ink/ink4754.xml" ContentType="application/inkml+xml"/>
  <Override PartName="/ppt/ink/ink4755.xml" ContentType="application/inkml+xml"/>
  <Override PartName="/ppt/ink/ink4756.xml" ContentType="application/inkml+xml"/>
  <Override PartName="/ppt/ink/ink4757.xml" ContentType="application/inkml+xml"/>
  <Override PartName="/ppt/ink/ink4758.xml" ContentType="application/inkml+xml"/>
  <Override PartName="/ppt/ink/ink4759.xml" ContentType="application/inkml+xml"/>
  <Override PartName="/ppt/ink/ink4760.xml" ContentType="application/inkml+xml"/>
  <Override PartName="/ppt/ink/ink4761.xml" ContentType="application/inkml+xml"/>
  <Override PartName="/ppt/ink/ink4762.xml" ContentType="application/inkml+xml"/>
  <Override PartName="/ppt/ink/ink4763.xml" ContentType="application/inkml+xml"/>
  <Override PartName="/ppt/ink/ink4764.xml" ContentType="application/inkml+xml"/>
  <Override PartName="/ppt/ink/ink4765.xml" ContentType="application/inkml+xml"/>
  <Override PartName="/ppt/ink/ink4766.xml" ContentType="application/inkml+xml"/>
  <Override PartName="/ppt/ink/ink4767.xml" ContentType="application/inkml+xml"/>
  <Override PartName="/ppt/ink/ink4768.xml" ContentType="application/inkml+xml"/>
  <Override PartName="/ppt/ink/ink4769.xml" ContentType="application/inkml+xml"/>
  <Override PartName="/ppt/ink/ink4770.xml" ContentType="application/inkml+xml"/>
  <Override PartName="/ppt/ink/ink4771.xml" ContentType="application/inkml+xml"/>
  <Override PartName="/ppt/ink/ink4772.xml" ContentType="application/inkml+xml"/>
  <Override PartName="/ppt/ink/ink4773.xml" ContentType="application/inkml+xml"/>
  <Override PartName="/ppt/ink/ink4774.xml" ContentType="application/inkml+xml"/>
  <Override PartName="/ppt/ink/ink4775.xml" ContentType="application/inkml+xml"/>
  <Override PartName="/ppt/ink/ink4776.xml" ContentType="application/inkml+xml"/>
  <Override PartName="/ppt/ink/ink4777.xml" ContentType="application/inkml+xml"/>
  <Override PartName="/ppt/ink/ink4778.xml" ContentType="application/inkml+xml"/>
  <Override PartName="/ppt/ink/ink4779.xml" ContentType="application/inkml+xml"/>
  <Override PartName="/ppt/ink/ink4780.xml" ContentType="application/inkml+xml"/>
  <Override PartName="/ppt/ink/ink4781.xml" ContentType="application/inkml+xml"/>
  <Override PartName="/ppt/ink/ink4782.xml" ContentType="application/inkml+xml"/>
  <Override PartName="/ppt/ink/ink4783.xml" ContentType="application/inkml+xml"/>
  <Override PartName="/ppt/ink/ink4784.xml" ContentType="application/inkml+xml"/>
  <Override PartName="/ppt/ink/ink4785.xml" ContentType="application/inkml+xml"/>
  <Override PartName="/ppt/ink/ink4786.xml" ContentType="application/inkml+xml"/>
  <Override PartName="/ppt/ink/ink4787.xml" ContentType="application/inkml+xml"/>
  <Override PartName="/ppt/ink/ink4788.xml" ContentType="application/inkml+xml"/>
  <Override PartName="/ppt/ink/ink4789.xml" ContentType="application/inkml+xml"/>
  <Override PartName="/ppt/ink/ink4790.xml" ContentType="application/inkml+xml"/>
  <Override PartName="/ppt/ink/ink4791.xml" ContentType="application/inkml+xml"/>
  <Override PartName="/ppt/ink/ink4792.xml" ContentType="application/inkml+xml"/>
  <Override PartName="/ppt/ink/ink4793.xml" ContentType="application/inkml+xml"/>
  <Override PartName="/ppt/ink/ink4794.xml" ContentType="application/inkml+xml"/>
  <Override PartName="/ppt/ink/ink4795.xml" ContentType="application/inkml+xml"/>
  <Override PartName="/ppt/ink/ink4796.xml" ContentType="application/inkml+xml"/>
  <Override PartName="/ppt/ink/ink4797.xml" ContentType="application/inkml+xml"/>
  <Override PartName="/ppt/ink/ink4798.xml" ContentType="application/inkml+xml"/>
  <Override PartName="/ppt/ink/ink4799.xml" ContentType="application/inkml+xml"/>
  <Override PartName="/ppt/ink/ink4800.xml" ContentType="application/inkml+xml"/>
  <Override PartName="/ppt/ink/ink4801.xml" ContentType="application/inkml+xml"/>
  <Override PartName="/ppt/ink/ink4802.xml" ContentType="application/inkml+xml"/>
  <Override PartName="/ppt/ink/ink4803.xml" ContentType="application/inkml+xml"/>
  <Override PartName="/ppt/ink/ink4804.xml" ContentType="application/inkml+xml"/>
  <Override PartName="/ppt/ink/ink4805.xml" ContentType="application/inkml+xml"/>
  <Override PartName="/ppt/ink/ink4806.xml" ContentType="application/inkml+xml"/>
  <Override PartName="/ppt/ink/ink4807.xml" ContentType="application/inkml+xml"/>
  <Override PartName="/ppt/ink/ink4808.xml" ContentType="application/inkml+xml"/>
  <Override PartName="/ppt/ink/ink4809.xml" ContentType="application/inkml+xml"/>
  <Override PartName="/ppt/ink/ink4810.xml" ContentType="application/inkml+xml"/>
  <Override PartName="/ppt/ink/ink4811.xml" ContentType="application/inkml+xml"/>
  <Override PartName="/ppt/ink/ink4812.xml" ContentType="application/inkml+xml"/>
  <Override PartName="/ppt/ink/ink4813.xml" ContentType="application/inkml+xml"/>
  <Override PartName="/ppt/ink/ink4814.xml" ContentType="application/inkml+xml"/>
  <Override PartName="/ppt/ink/ink4815.xml" ContentType="application/inkml+xml"/>
  <Override PartName="/ppt/ink/ink4816.xml" ContentType="application/inkml+xml"/>
  <Override PartName="/ppt/ink/ink4817.xml" ContentType="application/inkml+xml"/>
  <Override PartName="/ppt/ink/ink4818.xml" ContentType="application/inkml+xml"/>
  <Override PartName="/ppt/ink/ink4819.xml" ContentType="application/inkml+xml"/>
  <Override PartName="/ppt/ink/ink4820.xml" ContentType="application/inkml+xml"/>
  <Override PartName="/ppt/ink/ink4821.xml" ContentType="application/inkml+xml"/>
  <Override PartName="/ppt/ink/ink4822.xml" ContentType="application/inkml+xml"/>
  <Override PartName="/ppt/ink/ink4823.xml" ContentType="application/inkml+xml"/>
  <Override PartName="/ppt/ink/ink4824.xml" ContentType="application/inkml+xml"/>
  <Override PartName="/ppt/ink/ink4825.xml" ContentType="application/inkml+xml"/>
  <Override PartName="/ppt/ink/ink4826.xml" ContentType="application/inkml+xml"/>
  <Override PartName="/ppt/ink/ink4827.xml" ContentType="application/inkml+xml"/>
  <Override PartName="/ppt/ink/ink4828.xml" ContentType="application/inkml+xml"/>
  <Override PartName="/ppt/ink/ink4829.xml" ContentType="application/inkml+xml"/>
  <Override PartName="/ppt/ink/ink4830.xml" ContentType="application/inkml+xml"/>
  <Override PartName="/ppt/ink/ink4831.xml" ContentType="application/inkml+xml"/>
  <Override PartName="/ppt/ink/ink4832.xml" ContentType="application/inkml+xml"/>
  <Override PartName="/ppt/ink/ink4833.xml" ContentType="application/inkml+xml"/>
  <Override PartName="/ppt/ink/ink4834.xml" ContentType="application/inkml+xml"/>
  <Override PartName="/ppt/ink/ink4835.xml" ContentType="application/inkml+xml"/>
  <Override PartName="/ppt/ink/ink4836.xml" ContentType="application/inkml+xml"/>
  <Override PartName="/ppt/ink/ink4837.xml" ContentType="application/inkml+xml"/>
  <Override PartName="/ppt/ink/ink4838.xml" ContentType="application/inkml+xml"/>
  <Override PartName="/ppt/ink/ink4839.xml" ContentType="application/inkml+xml"/>
  <Override PartName="/ppt/ink/ink4840.xml" ContentType="application/inkml+xml"/>
  <Override PartName="/ppt/ink/ink4841.xml" ContentType="application/inkml+xml"/>
  <Override PartName="/ppt/ink/ink4842.xml" ContentType="application/inkml+xml"/>
  <Override PartName="/ppt/ink/ink4843.xml" ContentType="application/inkml+xml"/>
  <Override PartName="/ppt/ink/ink4844.xml" ContentType="application/inkml+xml"/>
  <Override PartName="/ppt/ink/ink4845.xml" ContentType="application/inkml+xml"/>
  <Override PartName="/ppt/ink/ink4846.xml" ContentType="application/inkml+xml"/>
  <Override PartName="/ppt/ink/ink4847.xml" ContentType="application/inkml+xml"/>
  <Override PartName="/ppt/ink/ink4848.xml" ContentType="application/inkml+xml"/>
  <Override PartName="/ppt/ink/ink4849.xml" ContentType="application/inkml+xml"/>
  <Override PartName="/ppt/ink/ink4850.xml" ContentType="application/inkml+xml"/>
  <Override PartName="/ppt/ink/ink4851.xml" ContentType="application/inkml+xml"/>
  <Override PartName="/ppt/ink/ink4852.xml" ContentType="application/inkml+xml"/>
  <Override PartName="/ppt/ink/ink4853.xml" ContentType="application/inkml+xml"/>
  <Override PartName="/ppt/ink/ink4854.xml" ContentType="application/inkml+xml"/>
  <Override PartName="/ppt/ink/ink4855.xml" ContentType="application/inkml+xml"/>
  <Override PartName="/ppt/ink/ink4856.xml" ContentType="application/inkml+xml"/>
  <Override PartName="/ppt/ink/ink4857.xml" ContentType="application/inkml+xml"/>
  <Override PartName="/ppt/ink/ink4858.xml" ContentType="application/inkml+xml"/>
  <Override PartName="/ppt/ink/ink4859.xml" ContentType="application/inkml+xml"/>
  <Override PartName="/ppt/ink/ink4860.xml" ContentType="application/inkml+xml"/>
  <Override PartName="/ppt/ink/ink4861.xml" ContentType="application/inkml+xml"/>
  <Override PartName="/ppt/ink/ink4862.xml" ContentType="application/inkml+xml"/>
  <Override PartName="/ppt/ink/ink4863.xml" ContentType="application/inkml+xml"/>
  <Override PartName="/ppt/ink/ink4864.xml" ContentType="application/inkml+xml"/>
  <Override PartName="/ppt/ink/ink4865.xml" ContentType="application/inkml+xml"/>
  <Override PartName="/ppt/ink/ink4866.xml" ContentType="application/inkml+xml"/>
  <Override PartName="/ppt/ink/ink4867.xml" ContentType="application/inkml+xml"/>
  <Override PartName="/ppt/ink/ink4868.xml" ContentType="application/inkml+xml"/>
  <Override PartName="/ppt/ink/ink4869.xml" ContentType="application/inkml+xml"/>
  <Override PartName="/ppt/ink/ink4870.xml" ContentType="application/inkml+xml"/>
  <Override PartName="/ppt/ink/ink4871.xml" ContentType="application/inkml+xml"/>
  <Override PartName="/ppt/ink/ink4872.xml" ContentType="application/inkml+xml"/>
  <Override PartName="/ppt/ink/ink4873.xml" ContentType="application/inkml+xml"/>
  <Override PartName="/ppt/ink/ink4874.xml" ContentType="application/inkml+xml"/>
  <Override PartName="/ppt/ink/ink4875.xml" ContentType="application/inkml+xml"/>
  <Override PartName="/ppt/ink/ink4876.xml" ContentType="application/inkml+xml"/>
  <Override PartName="/ppt/ink/ink4877.xml" ContentType="application/inkml+xml"/>
  <Override PartName="/ppt/ink/ink4878.xml" ContentType="application/inkml+xml"/>
  <Override PartName="/ppt/ink/ink4879.xml" ContentType="application/inkml+xml"/>
  <Override PartName="/ppt/ink/ink4880.xml" ContentType="application/inkml+xml"/>
  <Override PartName="/ppt/ink/ink4881.xml" ContentType="application/inkml+xml"/>
  <Override PartName="/ppt/ink/ink4882.xml" ContentType="application/inkml+xml"/>
  <Override PartName="/ppt/ink/ink4883.xml" ContentType="application/inkml+xml"/>
  <Override PartName="/ppt/ink/ink4884.xml" ContentType="application/inkml+xml"/>
  <Override PartName="/ppt/ink/ink4885.xml" ContentType="application/inkml+xml"/>
  <Override PartName="/ppt/ink/ink4886.xml" ContentType="application/inkml+xml"/>
  <Override PartName="/ppt/ink/ink4887.xml" ContentType="application/inkml+xml"/>
  <Override PartName="/ppt/ink/ink4888.xml" ContentType="application/inkml+xml"/>
  <Override PartName="/ppt/ink/ink4889.xml" ContentType="application/inkml+xml"/>
  <Override PartName="/ppt/ink/ink4890.xml" ContentType="application/inkml+xml"/>
  <Override PartName="/ppt/ink/ink4891.xml" ContentType="application/inkml+xml"/>
  <Override PartName="/ppt/ink/ink4892.xml" ContentType="application/inkml+xml"/>
  <Override PartName="/ppt/ink/ink4893.xml" ContentType="application/inkml+xml"/>
  <Override PartName="/ppt/ink/ink4894.xml" ContentType="application/inkml+xml"/>
  <Override PartName="/ppt/ink/ink4895.xml" ContentType="application/inkml+xml"/>
  <Override PartName="/ppt/ink/ink4896.xml" ContentType="application/inkml+xml"/>
  <Override PartName="/ppt/ink/ink4897.xml" ContentType="application/inkml+xml"/>
  <Override PartName="/ppt/ink/ink4898.xml" ContentType="application/inkml+xml"/>
  <Override PartName="/ppt/ink/ink4899.xml" ContentType="application/inkml+xml"/>
  <Override PartName="/ppt/ink/ink4900.xml" ContentType="application/inkml+xml"/>
  <Override PartName="/ppt/ink/ink4901.xml" ContentType="application/inkml+xml"/>
  <Override PartName="/ppt/ink/ink4902.xml" ContentType="application/inkml+xml"/>
  <Override PartName="/ppt/ink/ink4903.xml" ContentType="application/inkml+xml"/>
  <Override PartName="/ppt/ink/ink4904.xml" ContentType="application/inkml+xml"/>
  <Override PartName="/ppt/ink/ink4905.xml" ContentType="application/inkml+xml"/>
  <Override PartName="/ppt/ink/ink4906.xml" ContentType="application/inkml+xml"/>
  <Override PartName="/ppt/ink/ink4907.xml" ContentType="application/inkml+xml"/>
  <Override PartName="/ppt/ink/ink4908.xml" ContentType="application/inkml+xml"/>
  <Override PartName="/ppt/ink/ink4909.xml" ContentType="application/inkml+xml"/>
  <Override PartName="/ppt/ink/ink4910.xml" ContentType="application/inkml+xml"/>
  <Override PartName="/ppt/ink/ink4911.xml" ContentType="application/inkml+xml"/>
  <Override PartName="/ppt/ink/ink4912.xml" ContentType="application/inkml+xml"/>
  <Override PartName="/ppt/ink/ink4913.xml" ContentType="application/inkml+xml"/>
  <Override PartName="/ppt/ink/ink4914.xml" ContentType="application/inkml+xml"/>
  <Override PartName="/ppt/ink/ink4915.xml" ContentType="application/inkml+xml"/>
  <Override PartName="/ppt/ink/ink4916.xml" ContentType="application/inkml+xml"/>
  <Override PartName="/ppt/ink/ink4917.xml" ContentType="application/inkml+xml"/>
  <Override PartName="/ppt/ink/ink4918.xml" ContentType="application/inkml+xml"/>
  <Override PartName="/ppt/ink/ink4919.xml" ContentType="application/inkml+xml"/>
  <Override PartName="/ppt/ink/ink4920.xml" ContentType="application/inkml+xml"/>
  <Override PartName="/ppt/ink/ink4921.xml" ContentType="application/inkml+xml"/>
  <Override PartName="/ppt/ink/ink4922.xml" ContentType="application/inkml+xml"/>
  <Override PartName="/ppt/ink/ink4923.xml" ContentType="application/inkml+xml"/>
  <Override PartName="/ppt/ink/ink4924.xml" ContentType="application/inkml+xml"/>
  <Override PartName="/ppt/ink/ink4925.xml" ContentType="application/inkml+xml"/>
  <Override PartName="/ppt/ink/ink4926.xml" ContentType="application/inkml+xml"/>
  <Override PartName="/ppt/ink/ink4927.xml" ContentType="application/inkml+xml"/>
  <Override PartName="/ppt/ink/ink4928.xml" ContentType="application/inkml+xml"/>
  <Override PartName="/ppt/ink/ink4929.xml" ContentType="application/inkml+xml"/>
  <Override PartName="/ppt/ink/ink4930.xml" ContentType="application/inkml+xml"/>
  <Override PartName="/ppt/ink/ink4931.xml" ContentType="application/inkml+xml"/>
  <Override PartName="/ppt/ink/ink4932.xml" ContentType="application/inkml+xml"/>
  <Override PartName="/ppt/ink/ink4933.xml" ContentType="application/inkml+xml"/>
  <Override PartName="/ppt/ink/ink4934.xml" ContentType="application/inkml+xml"/>
  <Override PartName="/ppt/ink/ink4935.xml" ContentType="application/inkml+xml"/>
  <Override PartName="/ppt/ink/ink4936.xml" ContentType="application/inkml+xml"/>
  <Override PartName="/ppt/ink/ink4937.xml" ContentType="application/inkml+xml"/>
  <Override PartName="/ppt/ink/ink4938.xml" ContentType="application/inkml+xml"/>
  <Override PartName="/ppt/ink/ink4939.xml" ContentType="application/inkml+xml"/>
  <Override PartName="/ppt/ink/ink4940.xml" ContentType="application/inkml+xml"/>
  <Override PartName="/ppt/ink/ink4941.xml" ContentType="application/inkml+xml"/>
  <Override PartName="/ppt/ink/ink4942.xml" ContentType="application/inkml+xml"/>
  <Override PartName="/ppt/ink/ink4943.xml" ContentType="application/inkml+xml"/>
  <Override PartName="/ppt/ink/ink4944.xml" ContentType="application/inkml+xml"/>
  <Override PartName="/ppt/ink/ink4945.xml" ContentType="application/inkml+xml"/>
  <Override PartName="/ppt/ink/ink4946.xml" ContentType="application/inkml+xml"/>
  <Override PartName="/ppt/ink/ink4947.xml" ContentType="application/inkml+xml"/>
  <Override PartName="/ppt/ink/ink4948.xml" ContentType="application/inkml+xml"/>
  <Override PartName="/ppt/ink/ink4949.xml" ContentType="application/inkml+xml"/>
  <Override PartName="/ppt/ink/ink4950.xml" ContentType="application/inkml+xml"/>
  <Override PartName="/ppt/ink/ink4951.xml" ContentType="application/inkml+xml"/>
  <Override PartName="/ppt/ink/ink4952.xml" ContentType="application/inkml+xml"/>
  <Override PartName="/ppt/ink/ink4953.xml" ContentType="application/inkml+xml"/>
  <Override PartName="/ppt/ink/ink4954.xml" ContentType="application/inkml+xml"/>
  <Override PartName="/ppt/ink/ink4955.xml" ContentType="application/inkml+xml"/>
  <Override PartName="/ppt/ink/ink4956.xml" ContentType="application/inkml+xml"/>
  <Override PartName="/ppt/ink/ink4957.xml" ContentType="application/inkml+xml"/>
  <Override PartName="/ppt/ink/ink4958.xml" ContentType="application/inkml+xml"/>
  <Override PartName="/ppt/ink/ink4959.xml" ContentType="application/inkml+xml"/>
  <Override PartName="/ppt/ink/ink4960.xml" ContentType="application/inkml+xml"/>
  <Override PartName="/ppt/ink/ink4961.xml" ContentType="application/inkml+xml"/>
  <Override PartName="/ppt/ink/ink4962.xml" ContentType="application/inkml+xml"/>
  <Override PartName="/ppt/ink/ink4963.xml" ContentType="application/inkml+xml"/>
  <Override PartName="/ppt/ink/ink4964.xml" ContentType="application/inkml+xml"/>
  <Override PartName="/ppt/ink/ink4965.xml" ContentType="application/inkml+xml"/>
  <Override PartName="/ppt/ink/ink4966.xml" ContentType="application/inkml+xml"/>
  <Override PartName="/ppt/ink/ink4967.xml" ContentType="application/inkml+xml"/>
  <Override PartName="/ppt/ink/ink4968.xml" ContentType="application/inkml+xml"/>
  <Override PartName="/ppt/ink/ink4969.xml" ContentType="application/inkml+xml"/>
  <Override PartName="/ppt/ink/ink4970.xml" ContentType="application/inkml+xml"/>
  <Override PartName="/ppt/ink/ink4971.xml" ContentType="application/inkml+xml"/>
  <Override PartName="/ppt/ink/ink4972.xml" ContentType="application/inkml+xml"/>
  <Override PartName="/ppt/ink/ink4973.xml" ContentType="application/inkml+xml"/>
  <Override PartName="/ppt/ink/ink4974.xml" ContentType="application/inkml+xml"/>
  <Override PartName="/ppt/ink/ink4975.xml" ContentType="application/inkml+xml"/>
  <Override PartName="/ppt/ink/ink4976.xml" ContentType="application/inkml+xml"/>
  <Override PartName="/ppt/ink/ink4977.xml" ContentType="application/inkml+xml"/>
  <Override PartName="/ppt/ink/ink4978.xml" ContentType="application/inkml+xml"/>
  <Override PartName="/ppt/ink/ink4979.xml" ContentType="application/inkml+xml"/>
  <Override PartName="/ppt/ink/ink4980.xml" ContentType="application/inkml+xml"/>
  <Override PartName="/ppt/ink/ink4981.xml" ContentType="application/inkml+xml"/>
  <Override PartName="/ppt/ink/ink4982.xml" ContentType="application/inkml+xml"/>
  <Override PartName="/ppt/ink/ink4983.xml" ContentType="application/inkml+xml"/>
  <Override PartName="/ppt/ink/ink4984.xml" ContentType="application/inkml+xml"/>
  <Override PartName="/ppt/ink/ink4985.xml" ContentType="application/inkml+xml"/>
  <Override PartName="/ppt/ink/ink4986.xml" ContentType="application/inkml+xml"/>
  <Override PartName="/ppt/ink/ink4987.xml" ContentType="application/inkml+xml"/>
  <Override PartName="/ppt/ink/ink4988.xml" ContentType="application/inkml+xml"/>
  <Override PartName="/ppt/ink/ink4989.xml" ContentType="application/inkml+xml"/>
  <Override PartName="/ppt/ink/ink4990.xml" ContentType="application/inkml+xml"/>
  <Override PartName="/ppt/ink/ink4991.xml" ContentType="application/inkml+xml"/>
  <Override PartName="/ppt/ink/ink4992.xml" ContentType="application/inkml+xml"/>
  <Override PartName="/ppt/ink/ink4993.xml" ContentType="application/inkml+xml"/>
  <Override PartName="/ppt/ink/ink4994.xml" ContentType="application/inkml+xml"/>
  <Override PartName="/ppt/ink/ink4995.xml" ContentType="application/inkml+xml"/>
  <Override PartName="/ppt/ink/ink4996.xml" ContentType="application/inkml+xml"/>
  <Override PartName="/ppt/ink/ink4997.xml" ContentType="application/inkml+xml"/>
  <Override PartName="/ppt/ink/ink4998.xml" ContentType="application/inkml+xml"/>
  <Override PartName="/ppt/ink/ink4999.xml" ContentType="application/inkml+xml"/>
  <Override PartName="/ppt/ink/ink5000.xml" ContentType="application/inkml+xml"/>
  <Override PartName="/ppt/ink/ink5001.xml" ContentType="application/inkml+xml"/>
  <Override PartName="/ppt/ink/ink5002.xml" ContentType="application/inkml+xml"/>
  <Override PartName="/ppt/ink/ink5003.xml" ContentType="application/inkml+xml"/>
  <Override PartName="/ppt/ink/ink5004.xml" ContentType="application/inkml+xml"/>
  <Override PartName="/ppt/ink/ink5005.xml" ContentType="application/inkml+xml"/>
  <Override PartName="/ppt/ink/ink5006.xml" ContentType="application/inkml+xml"/>
  <Override PartName="/ppt/ink/ink5007.xml" ContentType="application/inkml+xml"/>
  <Override PartName="/ppt/ink/ink5008.xml" ContentType="application/inkml+xml"/>
  <Override PartName="/ppt/ink/ink5009.xml" ContentType="application/inkml+xml"/>
  <Override PartName="/ppt/ink/ink5010.xml" ContentType="application/inkml+xml"/>
  <Override PartName="/ppt/ink/ink5011.xml" ContentType="application/inkml+xml"/>
  <Override PartName="/ppt/ink/ink5012.xml" ContentType="application/inkml+xml"/>
  <Override PartName="/ppt/ink/ink5013.xml" ContentType="application/inkml+xml"/>
  <Override PartName="/ppt/ink/ink5014.xml" ContentType="application/inkml+xml"/>
  <Override PartName="/ppt/ink/ink5015.xml" ContentType="application/inkml+xml"/>
  <Override PartName="/ppt/ink/ink5016.xml" ContentType="application/inkml+xml"/>
  <Override PartName="/ppt/ink/ink5017.xml" ContentType="application/inkml+xml"/>
  <Override PartName="/ppt/ink/ink5018.xml" ContentType="application/inkml+xml"/>
  <Override PartName="/ppt/ink/ink5019.xml" ContentType="application/inkml+xml"/>
  <Override PartName="/ppt/ink/ink5020.xml" ContentType="application/inkml+xml"/>
  <Override PartName="/ppt/ink/ink5021.xml" ContentType="application/inkml+xml"/>
  <Override PartName="/ppt/ink/ink5022.xml" ContentType="application/inkml+xml"/>
  <Override PartName="/ppt/ink/ink5023.xml" ContentType="application/inkml+xml"/>
  <Override PartName="/ppt/ink/ink5024.xml" ContentType="application/inkml+xml"/>
  <Override PartName="/ppt/ink/ink5025.xml" ContentType="application/inkml+xml"/>
  <Override PartName="/ppt/ink/ink5026.xml" ContentType="application/inkml+xml"/>
  <Override PartName="/ppt/ink/ink5027.xml" ContentType="application/inkml+xml"/>
  <Override PartName="/ppt/ink/ink5028.xml" ContentType="application/inkml+xml"/>
  <Override PartName="/ppt/ink/ink5029.xml" ContentType="application/inkml+xml"/>
  <Override PartName="/ppt/ink/ink5030.xml" ContentType="application/inkml+xml"/>
  <Override PartName="/ppt/ink/ink5031.xml" ContentType="application/inkml+xml"/>
  <Override PartName="/ppt/ink/ink5032.xml" ContentType="application/inkml+xml"/>
  <Override PartName="/ppt/ink/ink5033.xml" ContentType="application/inkml+xml"/>
  <Override PartName="/ppt/ink/ink5034.xml" ContentType="application/inkml+xml"/>
  <Override PartName="/ppt/ink/ink5035.xml" ContentType="application/inkml+xml"/>
  <Override PartName="/ppt/ink/ink5036.xml" ContentType="application/inkml+xml"/>
  <Override PartName="/ppt/ink/ink5037.xml" ContentType="application/inkml+xml"/>
  <Override PartName="/ppt/ink/ink5038.xml" ContentType="application/inkml+xml"/>
  <Override PartName="/ppt/ink/ink5039.xml" ContentType="application/inkml+xml"/>
  <Override PartName="/ppt/ink/ink5040.xml" ContentType="application/inkml+xml"/>
  <Override PartName="/ppt/ink/ink5041.xml" ContentType="application/inkml+xml"/>
  <Override PartName="/ppt/ink/ink5042.xml" ContentType="application/inkml+xml"/>
  <Override PartName="/ppt/ink/ink5043.xml" ContentType="application/inkml+xml"/>
  <Override PartName="/ppt/ink/ink5044.xml" ContentType="application/inkml+xml"/>
  <Override PartName="/ppt/ink/ink5045.xml" ContentType="application/inkml+xml"/>
  <Override PartName="/ppt/ink/ink5046.xml" ContentType="application/inkml+xml"/>
  <Override PartName="/ppt/ink/ink5047.xml" ContentType="application/inkml+xml"/>
  <Override PartName="/ppt/ink/ink5048.xml" ContentType="application/inkml+xml"/>
  <Override PartName="/ppt/ink/ink5049.xml" ContentType="application/inkml+xml"/>
  <Override PartName="/ppt/ink/ink5050.xml" ContentType="application/inkml+xml"/>
  <Override PartName="/ppt/ink/ink5051.xml" ContentType="application/inkml+xml"/>
  <Override PartName="/ppt/ink/ink5052.xml" ContentType="application/inkml+xml"/>
  <Override PartName="/ppt/ink/ink5053.xml" ContentType="application/inkml+xml"/>
  <Override PartName="/ppt/ink/ink5054.xml" ContentType="application/inkml+xml"/>
  <Override PartName="/ppt/ink/ink5055.xml" ContentType="application/inkml+xml"/>
  <Override PartName="/ppt/ink/ink5056.xml" ContentType="application/inkml+xml"/>
  <Override PartName="/ppt/ink/ink5057.xml" ContentType="application/inkml+xml"/>
  <Override PartName="/ppt/ink/ink5058.xml" ContentType="application/inkml+xml"/>
  <Override PartName="/ppt/ink/ink5059.xml" ContentType="application/inkml+xml"/>
  <Override PartName="/ppt/ink/ink5060.xml" ContentType="application/inkml+xml"/>
  <Override PartName="/ppt/ink/ink5061.xml" ContentType="application/inkml+xml"/>
  <Override PartName="/ppt/ink/ink5062.xml" ContentType="application/inkml+xml"/>
  <Override PartName="/ppt/ink/ink5063.xml" ContentType="application/inkml+xml"/>
  <Override PartName="/ppt/ink/ink5064.xml" ContentType="application/inkml+xml"/>
  <Override PartName="/ppt/ink/ink5065.xml" ContentType="application/inkml+xml"/>
  <Override PartName="/ppt/ink/ink5066.xml" ContentType="application/inkml+xml"/>
  <Override PartName="/ppt/ink/ink5067.xml" ContentType="application/inkml+xml"/>
  <Override PartName="/ppt/ink/ink5068.xml" ContentType="application/inkml+xml"/>
  <Override PartName="/ppt/ink/ink5069.xml" ContentType="application/inkml+xml"/>
  <Override PartName="/ppt/ink/ink5070.xml" ContentType="application/inkml+xml"/>
  <Override PartName="/ppt/ink/ink5071.xml" ContentType="application/inkml+xml"/>
  <Override PartName="/ppt/ink/ink5072.xml" ContentType="application/inkml+xml"/>
  <Override PartName="/ppt/ink/ink5073.xml" ContentType="application/inkml+xml"/>
  <Override PartName="/ppt/ink/ink5074.xml" ContentType="application/inkml+xml"/>
  <Override PartName="/ppt/ink/ink5075.xml" ContentType="application/inkml+xml"/>
  <Override PartName="/ppt/ink/ink5076.xml" ContentType="application/inkml+xml"/>
  <Override PartName="/ppt/ink/ink5077.xml" ContentType="application/inkml+xml"/>
  <Override PartName="/ppt/ink/ink5078.xml" ContentType="application/inkml+xml"/>
  <Override PartName="/ppt/ink/ink5079.xml" ContentType="application/inkml+xml"/>
  <Override PartName="/ppt/ink/ink5080.xml" ContentType="application/inkml+xml"/>
  <Override PartName="/ppt/ink/ink5081.xml" ContentType="application/inkml+xml"/>
  <Override PartName="/ppt/ink/ink5082.xml" ContentType="application/inkml+xml"/>
  <Override PartName="/ppt/ink/ink5083.xml" ContentType="application/inkml+xml"/>
  <Override PartName="/ppt/ink/ink5084.xml" ContentType="application/inkml+xml"/>
  <Override PartName="/ppt/ink/ink5085.xml" ContentType="application/inkml+xml"/>
  <Override PartName="/ppt/ink/ink5086.xml" ContentType="application/inkml+xml"/>
  <Override PartName="/ppt/ink/ink5087.xml" ContentType="application/inkml+xml"/>
  <Override PartName="/ppt/ink/ink5088.xml" ContentType="application/inkml+xml"/>
  <Override PartName="/ppt/ink/ink5089.xml" ContentType="application/inkml+xml"/>
  <Override PartName="/ppt/ink/ink5090.xml" ContentType="application/inkml+xml"/>
  <Override PartName="/ppt/ink/ink5091.xml" ContentType="application/inkml+xml"/>
  <Override PartName="/ppt/ink/ink5092.xml" ContentType="application/inkml+xml"/>
  <Override PartName="/ppt/ink/ink5093.xml" ContentType="application/inkml+xml"/>
  <Override PartName="/ppt/ink/ink5094.xml" ContentType="application/inkml+xml"/>
  <Override PartName="/ppt/ink/ink5095.xml" ContentType="application/inkml+xml"/>
  <Override PartName="/ppt/ink/ink5096.xml" ContentType="application/inkml+xml"/>
  <Override PartName="/ppt/ink/ink5097.xml" ContentType="application/inkml+xml"/>
  <Override PartName="/ppt/ink/ink5098.xml" ContentType="application/inkml+xml"/>
  <Override PartName="/ppt/ink/ink5099.xml" ContentType="application/inkml+xml"/>
  <Override PartName="/ppt/ink/ink5100.xml" ContentType="application/inkml+xml"/>
  <Override PartName="/ppt/ink/ink5101.xml" ContentType="application/inkml+xml"/>
  <Override PartName="/ppt/ink/ink5102.xml" ContentType="application/inkml+xml"/>
  <Override PartName="/ppt/ink/ink5103.xml" ContentType="application/inkml+xml"/>
  <Override PartName="/ppt/ink/ink5104.xml" ContentType="application/inkml+xml"/>
  <Override PartName="/ppt/ink/ink5105.xml" ContentType="application/inkml+xml"/>
  <Override PartName="/ppt/ink/ink5106.xml" ContentType="application/inkml+xml"/>
  <Override PartName="/ppt/ink/ink5107.xml" ContentType="application/inkml+xml"/>
  <Override PartName="/ppt/ink/ink5108.xml" ContentType="application/inkml+xml"/>
  <Override PartName="/ppt/ink/ink5109.xml" ContentType="application/inkml+xml"/>
  <Override PartName="/ppt/ink/ink5110.xml" ContentType="application/inkml+xml"/>
  <Override PartName="/ppt/ink/ink5111.xml" ContentType="application/inkml+xml"/>
  <Override PartName="/ppt/ink/ink5112.xml" ContentType="application/inkml+xml"/>
  <Override PartName="/ppt/ink/ink5113.xml" ContentType="application/inkml+xml"/>
  <Override PartName="/ppt/ink/ink5114.xml" ContentType="application/inkml+xml"/>
  <Override PartName="/ppt/ink/ink5115.xml" ContentType="application/inkml+xml"/>
  <Override PartName="/ppt/ink/ink5116.xml" ContentType="application/inkml+xml"/>
  <Override PartName="/ppt/ink/ink5117.xml" ContentType="application/inkml+xml"/>
  <Override PartName="/ppt/ink/ink5118.xml" ContentType="application/inkml+xml"/>
  <Override PartName="/ppt/ink/ink5119.xml" ContentType="application/inkml+xml"/>
  <Override PartName="/ppt/ink/ink5120.xml" ContentType="application/inkml+xml"/>
  <Override PartName="/ppt/ink/ink5121.xml" ContentType="application/inkml+xml"/>
  <Override PartName="/ppt/ink/ink5122.xml" ContentType="application/inkml+xml"/>
  <Override PartName="/ppt/ink/ink5123.xml" ContentType="application/inkml+xml"/>
  <Override PartName="/ppt/ink/ink5124.xml" ContentType="application/inkml+xml"/>
  <Override PartName="/ppt/ink/ink5125.xml" ContentType="application/inkml+xml"/>
  <Override PartName="/ppt/ink/ink5126.xml" ContentType="application/inkml+xml"/>
  <Override PartName="/ppt/ink/ink5127.xml" ContentType="application/inkml+xml"/>
  <Override PartName="/ppt/ink/ink5128.xml" ContentType="application/inkml+xml"/>
  <Override PartName="/ppt/ink/ink5129.xml" ContentType="application/inkml+xml"/>
  <Override PartName="/ppt/ink/ink5130.xml" ContentType="application/inkml+xml"/>
  <Override PartName="/ppt/ink/ink5131.xml" ContentType="application/inkml+xml"/>
  <Override PartName="/ppt/ink/ink5132.xml" ContentType="application/inkml+xml"/>
  <Override PartName="/ppt/ink/ink5133.xml" ContentType="application/inkml+xml"/>
  <Override PartName="/ppt/ink/ink5134.xml" ContentType="application/inkml+xml"/>
  <Override PartName="/ppt/ink/ink5135.xml" ContentType="application/inkml+xml"/>
  <Override PartName="/ppt/ink/ink5136.xml" ContentType="application/inkml+xml"/>
  <Override PartName="/ppt/ink/ink5137.xml" ContentType="application/inkml+xml"/>
  <Override PartName="/ppt/ink/ink5138.xml" ContentType="application/inkml+xml"/>
  <Override PartName="/ppt/ink/ink5139.xml" ContentType="application/inkml+xml"/>
  <Override PartName="/ppt/ink/ink5140.xml" ContentType="application/inkml+xml"/>
  <Override PartName="/ppt/ink/ink5141.xml" ContentType="application/inkml+xml"/>
  <Override PartName="/ppt/ink/ink5142.xml" ContentType="application/inkml+xml"/>
  <Override PartName="/ppt/ink/ink5143.xml" ContentType="application/inkml+xml"/>
  <Override PartName="/ppt/ink/ink5144.xml" ContentType="application/inkml+xml"/>
  <Override PartName="/ppt/ink/ink5145.xml" ContentType="application/inkml+xml"/>
  <Override PartName="/ppt/ink/ink5146.xml" ContentType="application/inkml+xml"/>
  <Override PartName="/ppt/ink/ink5147.xml" ContentType="application/inkml+xml"/>
  <Override PartName="/ppt/ink/ink5148.xml" ContentType="application/inkml+xml"/>
  <Override PartName="/ppt/ink/ink5149.xml" ContentType="application/inkml+xml"/>
  <Override PartName="/ppt/ink/ink5150.xml" ContentType="application/inkml+xml"/>
  <Override PartName="/ppt/ink/ink5151.xml" ContentType="application/inkml+xml"/>
  <Override PartName="/ppt/ink/ink5152.xml" ContentType="application/inkml+xml"/>
  <Override PartName="/ppt/ink/ink5153.xml" ContentType="application/inkml+xml"/>
  <Override PartName="/ppt/ink/ink5154.xml" ContentType="application/inkml+xml"/>
  <Override PartName="/ppt/ink/ink5155.xml" ContentType="application/inkml+xml"/>
  <Override PartName="/ppt/ink/ink5156.xml" ContentType="application/inkml+xml"/>
  <Override PartName="/ppt/ink/ink5157.xml" ContentType="application/inkml+xml"/>
  <Override PartName="/ppt/ink/ink5158.xml" ContentType="application/inkml+xml"/>
  <Override PartName="/ppt/ink/ink5159.xml" ContentType="application/inkml+xml"/>
  <Override PartName="/ppt/ink/ink5160.xml" ContentType="application/inkml+xml"/>
  <Override PartName="/ppt/ink/ink5161.xml" ContentType="application/inkml+xml"/>
  <Override PartName="/ppt/ink/ink5162.xml" ContentType="application/inkml+xml"/>
  <Override PartName="/ppt/ink/ink5163.xml" ContentType="application/inkml+xml"/>
  <Override PartName="/ppt/ink/ink5164.xml" ContentType="application/inkml+xml"/>
  <Override PartName="/ppt/ink/ink5165.xml" ContentType="application/inkml+xml"/>
  <Override PartName="/ppt/ink/ink5166.xml" ContentType="application/inkml+xml"/>
  <Override PartName="/ppt/ink/ink5167.xml" ContentType="application/inkml+xml"/>
  <Override PartName="/ppt/ink/ink5168.xml" ContentType="application/inkml+xml"/>
  <Override PartName="/ppt/ink/ink5169.xml" ContentType="application/inkml+xml"/>
  <Override PartName="/ppt/ink/ink5170.xml" ContentType="application/inkml+xml"/>
  <Override PartName="/ppt/ink/ink5171.xml" ContentType="application/inkml+xml"/>
  <Override PartName="/ppt/ink/ink5172.xml" ContentType="application/inkml+xml"/>
  <Override PartName="/ppt/ink/ink5173.xml" ContentType="application/inkml+xml"/>
  <Override PartName="/ppt/ink/ink5174.xml" ContentType="application/inkml+xml"/>
  <Override PartName="/ppt/ink/ink5175.xml" ContentType="application/inkml+xml"/>
  <Override PartName="/ppt/ink/ink5176.xml" ContentType="application/inkml+xml"/>
  <Override PartName="/ppt/ink/ink5177.xml" ContentType="application/inkml+xml"/>
  <Override PartName="/ppt/ink/ink5178.xml" ContentType="application/inkml+xml"/>
  <Override PartName="/ppt/ink/ink5179.xml" ContentType="application/inkml+xml"/>
  <Override PartName="/ppt/ink/ink5180.xml" ContentType="application/inkml+xml"/>
  <Override PartName="/ppt/ink/ink5181.xml" ContentType="application/inkml+xml"/>
  <Override PartName="/ppt/ink/ink5182.xml" ContentType="application/inkml+xml"/>
  <Override PartName="/ppt/ink/ink5183.xml" ContentType="application/inkml+xml"/>
  <Override PartName="/ppt/ink/ink5184.xml" ContentType="application/inkml+xml"/>
  <Override PartName="/ppt/ink/ink5185.xml" ContentType="application/inkml+xml"/>
  <Override PartName="/ppt/ink/ink5186.xml" ContentType="application/inkml+xml"/>
  <Override PartName="/ppt/ink/ink5187.xml" ContentType="application/inkml+xml"/>
  <Override PartName="/ppt/ink/ink5188.xml" ContentType="application/inkml+xml"/>
  <Override PartName="/ppt/ink/ink5189.xml" ContentType="application/inkml+xml"/>
  <Override PartName="/ppt/ink/ink5190.xml" ContentType="application/inkml+xml"/>
  <Override PartName="/ppt/ink/ink5191.xml" ContentType="application/inkml+xml"/>
  <Override PartName="/ppt/ink/ink5192.xml" ContentType="application/inkml+xml"/>
  <Override PartName="/ppt/ink/ink5193.xml" ContentType="application/inkml+xml"/>
  <Override PartName="/ppt/ink/ink5194.xml" ContentType="application/inkml+xml"/>
  <Override PartName="/ppt/ink/ink5195.xml" ContentType="application/inkml+xml"/>
  <Override PartName="/ppt/ink/ink5196.xml" ContentType="application/inkml+xml"/>
  <Override PartName="/ppt/ink/ink5197.xml" ContentType="application/inkml+xml"/>
  <Override PartName="/ppt/ink/ink5198.xml" ContentType="application/inkml+xml"/>
  <Override PartName="/ppt/ink/ink5199.xml" ContentType="application/inkml+xml"/>
  <Override PartName="/ppt/ink/ink5200.xml" ContentType="application/inkml+xml"/>
  <Override PartName="/ppt/ink/ink5201.xml" ContentType="application/inkml+xml"/>
  <Override PartName="/ppt/ink/ink5202.xml" ContentType="application/inkml+xml"/>
  <Override PartName="/ppt/ink/ink5203.xml" ContentType="application/inkml+xml"/>
  <Override PartName="/ppt/ink/ink5204.xml" ContentType="application/inkml+xml"/>
  <Override PartName="/ppt/ink/ink5205.xml" ContentType="application/inkml+xml"/>
  <Override PartName="/ppt/ink/ink5206.xml" ContentType="application/inkml+xml"/>
  <Override PartName="/ppt/ink/ink5207.xml" ContentType="application/inkml+xml"/>
  <Override PartName="/ppt/ink/ink5208.xml" ContentType="application/inkml+xml"/>
  <Override PartName="/ppt/ink/ink5209.xml" ContentType="application/inkml+xml"/>
  <Override PartName="/ppt/ink/ink5210.xml" ContentType="application/inkml+xml"/>
  <Override PartName="/ppt/ink/ink5211.xml" ContentType="application/inkml+xml"/>
  <Override PartName="/ppt/ink/ink5212.xml" ContentType="application/inkml+xml"/>
  <Override PartName="/ppt/ink/ink5213.xml" ContentType="application/inkml+xml"/>
  <Override PartName="/ppt/ink/ink5214.xml" ContentType="application/inkml+xml"/>
  <Override PartName="/ppt/ink/ink5215.xml" ContentType="application/inkml+xml"/>
  <Override PartName="/ppt/ink/ink5216.xml" ContentType="application/inkml+xml"/>
  <Override PartName="/ppt/ink/ink5217.xml" ContentType="application/inkml+xml"/>
  <Override PartName="/ppt/ink/ink5218.xml" ContentType="application/inkml+xml"/>
  <Override PartName="/ppt/ink/ink5219.xml" ContentType="application/inkml+xml"/>
  <Override PartName="/ppt/ink/ink5220.xml" ContentType="application/inkml+xml"/>
  <Override PartName="/ppt/ink/ink5221.xml" ContentType="application/inkml+xml"/>
  <Override PartName="/ppt/ink/ink5222.xml" ContentType="application/inkml+xml"/>
  <Override PartName="/ppt/ink/ink5223.xml" ContentType="application/inkml+xml"/>
  <Override PartName="/ppt/ink/ink5224.xml" ContentType="application/inkml+xml"/>
  <Override PartName="/ppt/ink/ink5225.xml" ContentType="application/inkml+xml"/>
  <Override PartName="/ppt/ink/ink5226.xml" ContentType="application/inkml+xml"/>
  <Override PartName="/ppt/ink/ink5227.xml" ContentType="application/inkml+xml"/>
  <Override PartName="/ppt/ink/ink5228.xml" ContentType="application/inkml+xml"/>
  <Override PartName="/ppt/ink/ink5229.xml" ContentType="application/inkml+xml"/>
  <Override PartName="/ppt/ink/ink5230.xml" ContentType="application/inkml+xml"/>
  <Override PartName="/ppt/ink/ink5231.xml" ContentType="application/inkml+xml"/>
  <Override PartName="/ppt/ink/ink5232.xml" ContentType="application/inkml+xml"/>
  <Override PartName="/ppt/ink/ink5233.xml" ContentType="application/inkml+xml"/>
  <Override PartName="/ppt/ink/ink5234.xml" ContentType="application/inkml+xml"/>
  <Override PartName="/ppt/ink/ink5235.xml" ContentType="application/inkml+xml"/>
  <Override PartName="/ppt/ink/ink5236.xml" ContentType="application/inkml+xml"/>
  <Override PartName="/ppt/ink/ink5237.xml" ContentType="application/inkml+xml"/>
  <Override PartName="/ppt/ink/ink5238.xml" ContentType="application/inkml+xml"/>
  <Override PartName="/ppt/ink/ink5239.xml" ContentType="application/inkml+xml"/>
  <Override PartName="/ppt/ink/ink5240.xml" ContentType="application/inkml+xml"/>
  <Override PartName="/ppt/ink/ink5241.xml" ContentType="application/inkml+xml"/>
  <Override PartName="/ppt/ink/ink5242.xml" ContentType="application/inkml+xml"/>
  <Override PartName="/ppt/ink/ink5243.xml" ContentType="application/inkml+xml"/>
  <Override PartName="/ppt/ink/ink5244.xml" ContentType="application/inkml+xml"/>
  <Override PartName="/ppt/ink/ink5245.xml" ContentType="application/inkml+xml"/>
  <Override PartName="/ppt/ink/ink5246.xml" ContentType="application/inkml+xml"/>
  <Override PartName="/ppt/ink/ink5247.xml" ContentType="application/inkml+xml"/>
  <Override PartName="/ppt/ink/ink5248.xml" ContentType="application/inkml+xml"/>
  <Override PartName="/ppt/ink/ink5249.xml" ContentType="application/inkml+xml"/>
  <Override PartName="/ppt/ink/ink5250.xml" ContentType="application/inkml+xml"/>
  <Override PartName="/ppt/ink/ink5251.xml" ContentType="application/inkml+xml"/>
  <Override PartName="/ppt/ink/ink5252.xml" ContentType="application/inkml+xml"/>
  <Override PartName="/ppt/ink/ink5253.xml" ContentType="application/inkml+xml"/>
  <Override PartName="/ppt/ink/ink5254.xml" ContentType="application/inkml+xml"/>
  <Override PartName="/ppt/ink/ink5255.xml" ContentType="application/inkml+xml"/>
  <Override PartName="/ppt/ink/ink5256.xml" ContentType="application/inkml+xml"/>
  <Override PartName="/ppt/ink/ink5257.xml" ContentType="application/inkml+xml"/>
  <Override PartName="/ppt/ink/ink5258.xml" ContentType="application/inkml+xml"/>
  <Override PartName="/ppt/ink/ink5259.xml" ContentType="application/inkml+xml"/>
  <Override PartName="/ppt/ink/ink5260.xml" ContentType="application/inkml+xml"/>
  <Override PartName="/ppt/ink/ink5261.xml" ContentType="application/inkml+xml"/>
  <Override PartName="/ppt/ink/ink5262.xml" ContentType="application/inkml+xml"/>
  <Override PartName="/ppt/ink/ink5263.xml" ContentType="application/inkml+xml"/>
  <Override PartName="/ppt/ink/ink5264.xml" ContentType="application/inkml+xml"/>
  <Override PartName="/ppt/ink/ink5265.xml" ContentType="application/inkml+xml"/>
  <Override PartName="/ppt/ink/ink5266.xml" ContentType="application/inkml+xml"/>
  <Override PartName="/ppt/ink/ink5267.xml" ContentType="application/inkml+xml"/>
  <Override PartName="/ppt/ink/ink5268.xml" ContentType="application/inkml+xml"/>
  <Override PartName="/ppt/ink/ink5269.xml" ContentType="application/inkml+xml"/>
  <Override PartName="/ppt/ink/ink5270.xml" ContentType="application/inkml+xml"/>
  <Override PartName="/ppt/ink/ink5271.xml" ContentType="application/inkml+xml"/>
  <Override PartName="/ppt/ink/ink5272.xml" ContentType="application/inkml+xml"/>
  <Override PartName="/ppt/ink/ink5273.xml" ContentType="application/inkml+xml"/>
  <Override PartName="/ppt/ink/ink5274.xml" ContentType="application/inkml+xml"/>
  <Override PartName="/ppt/ink/ink5275.xml" ContentType="application/inkml+xml"/>
  <Override PartName="/ppt/ink/ink5276.xml" ContentType="application/inkml+xml"/>
  <Override PartName="/ppt/ink/ink5277.xml" ContentType="application/inkml+xml"/>
  <Override PartName="/ppt/ink/ink5278.xml" ContentType="application/inkml+xml"/>
  <Override PartName="/ppt/ink/ink5279.xml" ContentType="application/inkml+xml"/>
  <Override PartName="/ppt/ink/ink5280.xml" ContentType="application/inkml+xml"/>
  <Override PartName="/ppt/ink/ink5281.xml" ContentType="application/inkml+xml"/>
  <Override PartName="/ppt/ink/ink5282.xml" ContentType="application/inkml+xml"/>
  <Override PartName="/ppt/ink/ink5283.xml" ContentType="application/inkml+xml"/>
  <Override PartName="/ppt/ink/ink5284.xml" ContentType="application/inkml+xml"/>
  <Override PartName="/ppt/ink/ink5285.xml" ContentType="application/inkml+xml"/>
  <Override PartName="/ppt/ink/ink5286.xml" ContentType="application/inkml+xml"/>
  <Override PartName="/ppt/ink/ink5287.xml" ContentType="application/inkml+xml"/>
  <Override PartName="/ppt/ink/ink5288.xml" ContentType="application/inkml+xml"/>
  <Override PartName="/ppt/ink/ink5289.xml" ContentType="application/inkml+xml"/>
  <Override PartName="/ppt/ink/ink5290.xml" ContentType="application/inkml+xml"/>
  <Override PartName="/ppt/ink/ink5291.xml" ContentType="application/inkml+xml"/>
  <Override PartName="/ppt/ink/ink5292.xml" ContentType="application/inkml+xml"/>
  <Override PartName="/ppt/ink/ink5293.xml" ContentType="application/inkml+xml"/>
  <Override PartName="/ppt/ink/ink5294.xml" ContentType="application/inkml+xml"/>
  <Override PartName="/ppt/ink/ink5295.xml" ContentType="application/inkml+xml"/>
  <Override PartName="/ppt/ink/ink5296.xml" ContentType="application/inkml+xml"/>
  <Override PartName="/ppt/ink/ink5297.xml" ContentType="application/inkml+xml"/>
  <Override PartName="/ppt/ink/ink5298.xml" ContentType="application/inkml+xml"/>
  <Override PartName="/ppt/ink/ink5299.xml" ContentType="application/inkml+xml"/>
  <Override PartName="/ppt/ink/ink5300.xml" ContentType="application/inkml+xml"/>
  <Override PartName="/ppt/ink/ink5301.xml" ContentType="application/inkml+xml"/>
  <Override PartName="/ppt/ink/ink5302.xml" ContentType="application/inkml+xml"/>
  <Override PartName="/ppt/ink/ink5303.xml" ContentType="application/inkml+xml"/>
  <Override PartName="/ppt/ink/ink5304.xml" ContentType="application/inkml+xml"/>
  <Override PartName="/ppt/ink/ink5305.xml" ContentType="application/inkml+xml"/>
  <Override PartName="/ppt/ink/ink5306.xml" ContentType="application/inkml+xml"/>
  <Override PartName="/ppt/ink/ink5307.xml" ContentType="application/inkml+xml"/>
  <Override PartName="/ppt/ink/ink5308.xml" ContentType="application/inkml+xml"/>
  <Override PartName="/ppt/ink/ink5309.xml" ContentType="application/inkml+xml"/>
  <Override PartName="/ppt/ink/ink5310.xml" ContentType="application/inkml+xml"/>
  <Override PartName="/ppt/ink/ink5311.xml" ContentType="application/inkml+xml"/>
  <Override PartName="/ppt/ink/ink5312.xml" ContentType="application/inkml+xml"/>
  <Override PartName="/ppt/ink/ink5313.xml" ContentType="application/inkml+xml"/>
  <Override PartName="/ppt/ink/ink5314.xml" ContentType="application/inkml+xml"/>
  <Override PartName="/ppt/ink/ink5315.xml" ContentType="application/inkml+xml"/>
  <Override PartName="/ppt/ink/ink5316.xml" ContentType="application/inkml+xml"/>
  <Override PartName="/ppt/ink/ink5317.xml" ContentType="application/inkml+xml"/>
  <Override PartName="/ppt/ink/ink5318.xml" ContentType="application/inkml+xml"/>
  <Override PartName="/ppt/ink/ink5319.xml" ContentType="application/inkml+xml"/>
  <Override PartName="/ppt/ink/ink5320.xml" ContentType="application/inkml+xml"/>
  <Override PartName="/ppt/ink/ink5321.xml" ContentType="application/inkml+xml"/>
  <Override PartName="/ppt/ink/ink5322.xml" ContentType="application/inkml+xml"/>
  <Override PartName="/ppt/ink/ink5323.xml" ContentType="application/inkml+xml"/>
  <Override PartName="/ppt/ink/ink5324.xml" ContentType="application/inkml+xml"/>
  <Override PartName="/ppt/ink/ink5325.xml" ContentType="application/inkml+xml"/>
  <Override PartName="/ppt/ink/ink5326.xml" ContentType="application/inkml+xml"/>
  <Override PartName="/ppt/ink/ink5327.xml" ContentType="application/inkml+xml"/>
  <Override PartName="/ppt/ink/ink5328.xml" ContentType="application/inkml+xml"/>
  <Override PartName="/ppt/ink/ink5329.xml" ContentType="application/inkml+xml"/>
  <Override PartName="/ppt/ink/ink5330.xml" ContentType="application/inkml+xml"/>
  <Override PartName="/ppt/ink/ink5331.xml" ContentType="application/inkml+xml"/>
  <Override PartName="/ppt/ink/ink5332.xml" ContentType="application/inkml+xml"/>
  <Override PartName="/ppt/ink/ink5333.xml" ContentType="application/inkml+xml"/>
  <Override PartName="/ppt/ink/ink5334.xml" ContentType="application/inkml+xml"/>
  <Override PartName="/ppt/ink/ink5335.xml" ContentType="application/inkml+xml"/>
  <Override PartName="/ppt/ink/ink5336.xml" ContentType="application/inkml+xml"/>
  <Override PartName="/ppt/ink/ink5337.xml" ContentType="application/inkml+xml"/>
  <Override PartName="/ppt/ink/ink5338.xml" ContentType="application/inkml+xml"/>
  <Override PartName="/ppt/ink/ink5339.xml" ContentType="application/inkml+xml"/>
  <Override PartName="/ppt/ink/ink5340.xml" ContentType="application/inkml+xml"/>
  <Override PartName="/ppt/ink/ink5341.xml" ContentType="application/inkml+xml"/>
  <Override PartName="/ppt/ink/ink5342.xml" ContentType="application/inkml+xml"/>
  <Override PartName="/ppt/ink/ink5343.xml" ContentType="application/inkml+xml"/>
  <Override PartName="/ppt/ink/ink5344.xml" ContentType="application/inkml+xml"/>
  <Override PartName="/ppt/ink/ink5345.xml" ContentType="application/inkml+xml"/>
  <Override PartName="/ppt/ink/ink5346.xml" ContentType="application/inkml+xml"/>
  <Override PartName="/ppt/ink/ink5347.xml" ContentType="application/inkml+xml"/>
  <Override PartName="/ppt/ink/ink5348.xml" ContentType="application/inkml+xml"/>
  <Override PartName="/ppt/ink/ink5349.xml" ContentType="application/inkml+xml"/>
  <Override PartName="/ppt/ink/ink5350.xml" ContentType="application/inkml+xml"/>
  <Override PartName="/ppt/ink/ink5351.xml" ContentType="application/inkml+xml"/>
  <Override PartName="/ppt/ink/ink5352.xml" ContentType="application/inkml+xml"/>
  <Override PartName="/ppt/ink/ink5353.xml" ContentType="application/inkml+xml"/>
  <Override PartName="/ppt/ink/ink5354.xml" ContentType="application/inkml+xml"/>
  <Override PartName="/ppt/ink/ink5355.xml" ContentType="application/inkml+xml"/>
  <Override PartName="/ppt/ink/ink5356.xml" ContentType="application/inkml+xml"/>
  <Override PartName="/ppt/ink/ink5357.xml" ContentType="application/inkml+xml"/>
  <Override PartName="/ppt/ink/ink5358.xml" ContentType="application/inkml+xml"/>
  <Override PartName="/ppt/ink/ink5359.xml" ContentType="application/inkml+xml"/>
  <Override PartName="/ppt/ink/ink5360.xml" ContentType="application/inkml+xml"/>
  <Override PartName="/ppt/ink/ink5361.xml" ContentType="application/inkml+xml"/>
  <Override PartName="/ppt/ink/ink5362.xml" ContentType="application/inkml+xml"/>
  <Override PartName="/ppt/ink/ink5363.xml" ContentType="application/inkml+xml"/>
  <Override PartName="/ppt/ink/ink5364.xml" ContentType="application/inkml+xml"/>
  <Override PartName="/ppt/ink/ink5365.xml" ContentType="application/inkml+xml"/>
  <Override PartName="/ppt/ink/ink5366.xml" ContentType="application/inkml+xml"/>
  <Override PartName="/ppt/ink/ink5367.xml" ContentType="application/inkml+xml"/>
  <Override PartName="/ppt/ink/ink5368.xml" ContentType="application/inkml+xml"/>
  <Override PartName="/ppt/ink/ink5369.xml" ContentType="application/inkml+xml"/>
  <Override PartName="/ppt/ink/ink5370.xml" ContentType="application/inkml+xml"/>
  <Override PartName="/ppt/ink/ink5371.xml" ContentType="application/inkml+xml"/>
  <Override PartName="/ppt/ink/ink5372.xml" ContentType="application/inkml+xml"/>
  <Override PartName="/ppt/ink/ink5373.xml" ContentType="application/inkml+xml"/>
  <Override PartName="/ppt/ink/ink5374.xml" ContentType="application/inkml+xml"/>
  <Override PartName="/ppt/ink/ink5375.xml" ContentType="application/inkml+xml"/>
  <Override PartName="/ppt/ink/ink5376.xml" ContentType="application/inkml+xml"/>
  <Override PartName="/ppt/ink/ink5377.xml" ContentType="application/inkml+xml"/>
  <Override PartName="/ppt/ink/ink5378.xml" ContentType="application/inkml+xml"/>
  <Override PartName="/ppt/ink/ink5379.xml" ContentType="application/inkml+xml"/>
  <Override PartName="/ppt/ink/ink5380.xml" ContentType="application/inkml+xml"/>
  <Override PartName="/ppt/ink/ink5381.xml" ContentType="application/inkml+xml"/>
  <Override PartName="/ppt/ink/ink5382.xml" ContentType="application/inkml+xml"/>
  <Override PartName="/ppt/ink/ink5383.xml" ContentType="application/inkml+xml"/>
  <Override PartName="/ppt/ink/ink5384.xml" ContentType="application/inkml+xml"/>
  <Override PartName="/ppt/ink/ink5385.xml" ContentType="application/inkml+xml"/>
  <Override PartName="/ppt/ink/ink5386.xml" ContentType="application/inkml+xml"/>
  <Override PartName="/ppt/ink/ink5387.xml" ContentType="application/inkml+xml"/>
  <Override PartName="/ppt/ink/ink5388.xml" ContentType="application/inkml+xml"/>
  <Override PartName="/ppt/ink/ink5389.xml" ContentType="application/inkml+xml"/>
  <Override PartName="/ppt/ink/ink5390.xml" ContentType="application/inkml+xml"/>
  <Override PartName="/ppt/ink/ink5391.xml" ContentType="application/inkml+xml"/>
  <Override PartName="/ppt/ink/ink5392.xml" ContentType="application/inkml+xml"/>
  <Override PartName="/ppt/ink/ink5393.xml" ContentType="application/inkml+xml"/>
  <Override PartName="/ppt/ink/ink5394.xml" ContentType="application/inkml+xml"/>
  <Override PartName="/ppt/ink/ink5395.xml" ContentType="application/inkml+xml"/>
  <Override PartName="/ppt/ink/ink5396.xml" ContentType="application/inkml+xml"/>
  <Override PartName="/ppt/ink/ink5397.xml" ContentType="application/inkml+xml"/>
  <Override PartName="/ppt/ink/ink5398.xml" ContentType="application/inkml+xml"/>
  <Override PartName="/ppt/ink/ink5399.xml" ContentType="application/inkml+xml"/>
  <Override PartName="/ppt/ink/ink5400.xml" ContentType="application/inkml+xml"/>
  <Override PartName="/ppt/ink/ink5401.xml" ContentType="application/inkml+xml"/>
  <Override PartName="/ppt/ink/ink5402.xml" ContentType="application/inkml+xml"/>
  <Override PartName="/ppt/ink/ink5403.xml" ContentType="application/inkml+xml"/>
  <Override PartName="/ppt/ink/ink5404.xml" ContentType="application/inkml+xml"/>
  <Override PartName="/ppt/ink/ink5405.xml" ContentType="application/inkml+xml"/>
  <Override PartName="/ppt/ink/ink5406.xml" ContentType="application/inkml+xml"/>
  <Override PartName="/ppt/ink/ink5407.xml" ContentType="application/inkml+xml"/>
  <Override PartName="/ppt/ink/ink5408.xml" ContentType="application/inkml+xml"/>
  <Override PartName="/ppt/ink/ink5409.xml" ContentType="application/inkml+xml"/>
  <Override PartName="/ppt/ink/ink5410.xml" ContentType="application/inkml+xml"/>
  <Override PartName="/ppt/ink/ink5411.xml" ContentType="application/inkml+xml"/>
  <Override PartName="/ppt/ink/ink5412.xml" ContentType="application/inkml+xml"/>
  <Override PartName="/ppt/ink/ink5413.xml" ContentType="application/inkml+xml"/>
  <Override PartName="/ppt/ink/ink5414.xml" ContentType="application/inkml+xml"/>
  <Override PartName="/ppt/ink/ink5415.xml" ContentType="application/inkml+xml"/>
  <Override PartName="/ppt/ink/ink5416.xml" ContentType="application/inkml+xml"/>
  <Override PartName="/ppt/ink/ink5417.xml" ContentType="application/inkml+xml"/>
  <Override PartName="/ppt/ink/ink5418.xml" ContentType="application/inkml+xml"/>
  <Override PartName="/ppt/ink/ink5419.xml" ContentType="application/inkml+xml"/>
  <Override PartName="/ppt/ink/ink5420.xml" ContentType="application/inkml+xml"/>
  <Override PartName="/ppt/ink/ink5421.xml" ContentType="application/inkml+xml"/>
  <Override PartName="/ppt/ink/ink5422.xml" ContentType="application/inkml+xml"/>
  <Override PartName="/ppt/ink/ink5423.xml" ContentType="application/inkml+xml"/>
  <Override PartName="/ppt/ink/ink5424.xml" ContentType="application/inkml+xml"/>
  <Override PartName="/ppt/ink/ink5425.xml" ContentType="application/inkml+xml"/>
  <Override PartName="/ppt/ink/ink5426.xml" ContentType="application/inkml+xml"/>
  <Override PartName="/ppt/ink/ink5427.xml" ContentType="application/inkml+xml"/>
  <Override PartName="/ppt/ink/ink5428.xml" ContentType="application/inkml+xml"/>
  <Override PartName="/ppt/ink/ink5429.xml" ContentType="application/inkml+xml"/>
  <Override PartName="/ppt/ink/ink5430.xml" ContentType="application/inkml+xml"/>
  <Override PartName="/ppt/ink/ink5431.xml" ContentType="application/inkml+xml"/>
  <Override PartName="/ppt/ink/ink5432.xml" ContentType="application/inkml+xml"/>
  <Override PartName="/ppt/ink/ink5433.xml" ContentType="application/inkml+xml"/>
  <Override PartName="/ppt/ink/ink5434.xml" ContentType="application/inkml+xml"/>
  <Override PartName="/ppt/ink/ink5435.xml" ContentType="application/inkml+xml"/>
  <Override PartName="/ppt/ink/ink5436.xml" ContentType="application/inkml+xml"/>
  <Override PartName="/ppt/ink/ink5437.xml" ContentType="application/inkml+xml"/>
  <Override PartName="/ppt/ink/ink5438.xml" ContentType="application/inkml+xml"/>
  <Override PartName="/ppt/ink/ink5439.xml" ContentType="application/inkml+xml"/>
  <Override PartName="/ppt/ink/ink5440.xml" ContentType="application/inkml+xml"/>
  <Override PartName="/ppt/ink/ink5441.xml" ContentType="application/inkml+xml"/>
  <Override PartName="/ppt/ink/ink5442.xml" ContentType="application/inkml+xml"/>
  <Override PartName="/ppt/ink/ink5443.xml" ContentType="application/inkml+xml"/>
  <Override PartName="/ppt/ink/ink5444.xml" ContentType="application/inkml+xml"/>
  <Override PartName="/ppt/ink/ink5445.xml" ContentType="application/inkml+xml"/>
  <Override PartName="/ppt/ink/ink5446.xml" ContentType="application/inkml+xml"/>
  <Override PartName="/ppt/ink/ink5447.xml" ContentType="application/inkml+xml"/>
  <Override PartName="/ppt/ink/ink5448.xml" ContentType="application/inkml+xml"/>
  <Override PartName="/ppt/ink/ink5449.xml" ContentType="application/inkml+xml"/>
  <Override PartName="/ppt/ink/ink5450.xml" ContentType="application/inkml+xml"/>
  <Override PartName="/ppt/ink/ink5451.xml" ContentType="application/inkml+xml"/>
  <Override PartName="/ppt/ink/ink5452.xml" ContentType="application/inkml+xml"/>
  <Override PartName="/ppt/ink/ink5453.xml" ContentType="application/inkml+xml"/>
  <Override PartName="/ppt/ink/ink5454.xml" ContentType="application/inkml+xml"/>
  <Override PartName="/ppt/ink/ink5455.xml" ContentType="application/inkml+xml"/>
  <Override PartName="/ppt/ink/ink5456.xml" ContentType="application/inkml+xml"/>
  <Override PartName="/ppt/ink/ink5457.xml" ContentType="application/inkml+xml"/>
  <Override PartName="/ppt/ink/ink5458.xml" ContentType="application/inkml+xml"/>
  <Override PartName="/ppt/ink/ink5459.xml" ContentType="application/inkml+xml"/>
  <Override PartName="/ppt/ink/ink5460.xml" ContentType="application/inkml+xml"/>
  <Override PartName="/ppt/ink/ink5461.xml" ContentType="application/inkml+xml"/>
  <Override PartName="/ppt/ink/ink5462.xml" ContentType="application/inkml+xml"/>
  <Override PartName="/ppt/ink/ink5463.xml" ContentType="application/inkml+xml"/>
  <Override PartName="/ppt/ink/ink5464.xml" ContentType="application/inkml+xml"/>
  <Override PartName="/ppt/ink/ink5465.xml" ContentType="application/inkml+xml"/>
  <Override PartName="/ppt/ink/ink5466.xml" ContentType="application/inkml+xml"/>
  <Override PartName="/ppt/ink/ink5467.xml" ContentType="application/inkml+xml"/>
  <Override PartName="/ppt/ink/ink5468.xml" ContentType="application/inkml+xml"/>
  <Override PartName="/ppt/ink/ink5469.xml" ContentType="application/inkml+xml"/>
  <Override PartName="/ppt/ink/ink5470.xml" ContentType="application/inkml+xml"/>
  <Override PartName="/ppt/ink/ink5471.xml" ContentType="application/inkml+xml"/>
  <Override PartName="/ppt/ink/ink5472.xml" ContentType="application/inkml+xml"/>
  <Override PartName="/ppt/ink/ink5473.xml" ContentType="application/inkml+xml"/>
  <Override PartName="/ppt/ink/ink5474.xml" ContentType="application/inkml+xml"/>
  <Override PartName="/ppt/ink/ink5475.xml" ContentType="application/inkml+xml"/>
  <Override PartName="/ppt/ink/ink5476.xml" ContentType="application/inkml+xml"/>
  <Override PartName="/ppt/ink/ink5477.xml" ContentType="application/inkml+xml"/>
  <Override PartName="/ppt/ink/ink5478.xml" ContentType="application/inkml+xml"/>
  <Override PartName="/ppt/ink/ink5479.xml" ContentType="application/inkml+xml"/>
  <Override PartName="/ppt/ink/ink5480.xml" ContentType="application/inkml+xml"/>
  <Override PartName="/ppt/ink/ink5481.xml" ContentType="application/inkml+xml"/>
  <Override PartName="/ppt/ink/ink5482.xml" ContentType="application/inkml+xml"/>
  <Override PartName="/ppt/ink/ink5483.xml" ContentType="application/inkml+xml"/>
  <Override PartName="/ppt/ink/ink5484.xml" ContentType="application/inkml+xml"/>
  <Override PartName="/ppt/ink/ink5485.xml" ContentType="application/inkml+xml"/>
  <Override PartName="/ppt/ink/ink5486.xml" ContentType="application/inkml+xml"/>
  <Override PartName="/ppt/ink/ink5487.xml" ContentType="application/inkml+xml"/>
  <Override PartName="/ppt/ink/ink5488.xml" ContentType="application/inkml+xml"/>
  <Override PartName="/ppt/ink/ink5489.xml" ContentType="application/inkml+xml"/>
  <Override PartName="/ppt/ink/ink5490.xml" ContentType="application/inkml+xml"/>
  <Override PartName="/ppt/ink/ink5491.xml" ContentType="application/inkml+xml"/>
  <Override PartName="/ppt/ink/ink5492.xml" ContentType="application/inkml+xml"/>
  <Override PartName="/ppt/ink/ink5493.xml" ContentType="application/inkml+xml"/>
  <Override PartName="/ppt/ink/ink5494.xml" ContentType="application/inkml+xml"/>
  <Override PartName="/ppt/ink/ink5495.xml" ContentType="application/inkml+xml"/>
  <Override PartName="/ppt/ink/ink5496.xml" ContentType="application/inkml+xml"/>
  <Override PartName="/ppt/ink/ink5497.xml" ContentType="application/inkml+xml"/>
  <Override PartName="/ppt/ink/ink5498.xml" ContentType="application/inkml+xml"/>
  <Override PartName="/ppt/ink/ink5499.xml" ContentType="application/inkml+xml"/>
  <Override PartName="/ppt/ink/ink5500.xml" ContentType="application/inkml+xml"/>
  <Override PartName="/ppt/ink/ink5501.xml" ContentType="application/inkml+xml"/>
  <Override PartName="/ppt/ink/ink5502.xml" ContentType="application/inkml+xml"/>
  <Override PartName="/ppt/ink/ink5503.xml" ContentType="application/inkml+xml"/>
  <Override PartName="/ppt/ink/ink5504.xml" ContentType="application/inkml+xml"/>
  <Override PartName="/ppt/ink/ink5505.xml" ContentType="application/inkml+xml"/>
  <Override PartName="/ppt/ink/ink5506.xml" ContentType="application/inkml+xml"/>
  <Override PartName="/ppt/ink/ink5507.xml" ContentType="application/inkml+xml"/>
  <Override PartName="/ppt/ink/ink5508.xml" ContentType="application/inkml+xml"/>
  <Override PartName="/ppt/ink/ink5509.xml" ContentType="application/inkml+xml"/>
  <Override PartName="/ppt/ink/ink5510.xml" ContentType="application/inkml+xml"/>
  <Override PartName="/ppt/ink/ink5511.xml" ContentType="application/inkml+xml"/>
  <Override PartName="/ppt/ink/ink5512.xml" ContentType="application/inkml+xml"/>
  <Override PartName="/ppt/ink/ink5513.xml" ContentType="application/inkml+xml"/>
  <Override PartName="/ppt/ink/ink5514.xml" ContentType="application/inkml+xml"/>
  <Override PartName="/ppt/ink/ink5515.xml" ContentType="application/inkml+xml"/>
  <Override PartName="/ppt/ink/ink5516.xml" ContentType="application/inkml+xml"/>
  <Override PartName="/ppt/ink/ink5517.xml" ContentType="application/inkml+xml"/>
  <Override PartName="/ppt/ink/ink5518.xml" ContentType="application/inkml+xml"/>
  <Override PartName="/ppt/ink/ink5519.xml" ContentType="application/inkml+xml"/>
  <Override PartName="/ppt/ink/ink5520.xml" ContentType="application/inkml+xml"/>
  <Override PartName="/ppt/ink/ink5521.xml" ContentType="application/inkml+xml"/>
  <Override PartName="/ppt/ink/ink5522.xml" ContentType="application/inkml+xml"/>
  <Override PartName="/ppt/ink/ink5523.xml" ContentType="application/inkml+xml"/>
  <Override PartName="/ppt/ink/ink5524.xml" ContentType="application/inkml+xml"/>
  <Override PartName="/ppt/ink/ink5525.xml" ContentType="application/inkml+xml"/>
  <Override PartName="/ppt/ink/ink5526.xml" ContentType="application/inkml+xml"/>
  <Override PartName="/ppt/ink/ink5527.xml" ContentType="application/inkml+xml"/>
  <Override PartName="/ppt/ink/ink5528.xml" ContentType="application/inkml+xml"/>
  <Override PartName="/ppt/ink/ink5529.xml" ContentType="application/inkml+xml"/>
  <Override PartName="/ppt/ink/ink5530.xml" ContentType="application/inkml+xml"/>
  <Override PartName="/ppt/ink/ink5531.xml" ContentType="application/inkml+xml"/>
  <Override PartName="/ppt/ink/ink5532.xml" ContentType="application/inkml+xml"/>
  <Override PartName="/ppt/ink/ink5533.xml" ContentType="application/inkml+xml"/>
  <Override PartName="/ppt/ink/ink5534.xml" ContentType="application/inkml+xml"/>
  <Override PartName="/ppt/ink/ink5535.xml" ContentType="application/inkml+xml"/>
  <Override PartName="/ppt/ink/ink5536.xml" ContentType="application/inkml+xml"/>
  <Override PartName="/ppt/ink/ink5537.xml" ContentType="application/inkml+xml"/>
  <Override PartName="/ppt/ink/ink5538.xml" ContentType="application/inkml+xml"/>
  <Override PartName="/ppt/ink/ink5539.xml" ContentType="application/inkml+xml"/>
  <Override PartName="/ppt/ink/ink5540.xml" ContentType="application/inkml+xml"/>
  <Override PartName="/ppt/ink/ink5541.xml" ContentType="application/inkml+xml"/>
  <Override PartName="/ppt/ink/ink5542.xml" ContentType="application/inkml+xml"/>
  <Override PartName="/ppt/ink/ink5543.xml" ContentType="application/inkml+xml"/>
  <Override PartName="/ppt/ink/ink5544.xml" ContentType="application/inkml+xml"/>
  <Override PartName="/ppt/ink/ink5545.xml" ContentType="application/inkml+xml"/>
  <Override PartName="/ppt/ink/ink5546.xml" ContentType="application/inkml+xml"/>
  <Override PartName="/ppt/ink/ink5547.xml" ContentType="application/inkml+xml"/>
  <Override PartName="/ppt/ink/ink5548.xml" ContentType="application/inkml+xml"/>
  <Override PartName="/ppt/ink/ink5549.xml" ContentType="application/inkml+xml"/>
  <Override PartName="/ppt/ink/ink5550.xml" ContentType="application/inkml+xml"/>
  <Override PartName="/ppt/ink/ink5551.xml" ContentType="application/inkml+xml"/>
  <Override PartName="/ppt/ink/ink5552.xml" ContentType="application/inkml+xml"/>
  <Override PartName="/ppt/ink/ink5553.xml" ContentType="application/inkml+xml"/>
  <Override PartName="/ppt/ink/ink5554.xml" ContentType="application/inkml+xml"/>
  <Override PartName="/ppt/ink/ink5555.xml" ContentType="application/inkml+xml"/>
  <Override PartName="/ppt/ink/ink5556.xml" ContentType="application/inkml+xml"/>
  <Override PartName="/ppt/ink/ink5557.xml" ContentType="application/inkml+xml"/>
  <Override PartName="/ppt/ink/ink5558.xml" ContentType="application/inkml+xml"/>
  <Override PartName="/ppt/ink/ink5559.xml" ContentType="application/inkml+xml"/>
  <Override PartName="/ppt/ink/ink5560.xml" ContentType="application/inkml+xml"/>
  <Override PartName="/ppt/ink/ink5561.xml" ContentType="application/inkml+xml"/>
  <Override PartName="/ppt/ink/ink5562.xml" ContentType="application/inkml+xml"/>
  <Override PartName="/ppt/ink/ink5563.xml" ContentType="application/inkml+xml"/>
  <Override PartName="/ppt/ink/ink5564.xml" ContentType="application/inkml+xml"/>
  <Override PartName="/ppt/ink/ink5565.xml" ContentType="application/inkml+xml"/>
  <Override PartName="/ppt/ink/ink5566.xml" ContentType="application/inkml+xml"/>
  <Override PartName="/ppt/ink/ink5567.xml" ContentType="application/inkml+xml"/>
  <Override PartName="/ppt/ink/ink5568.xml" ContentType="application/inkml+xml"/>
  <Override PartName="/ppt/ink/ink5569.xml" ContentType="application/inkml+xml"/>
  <Override PartName="/ppt/ink/ink5570.xml" ContentType="application/inkml+xml"/>
  <Override PartName="/ppt/ink/ink5571.xml" ContentType="application/inkml+xml"/>
  <Override PartName="/ppt/ink/ink5572.xml" ContentType="application/inkml+xml"/>
  <Override PartName="/ppt/ink/ink5573.xml" ContentType="application/inkml+xml"/>
  <Override PartName="/ppt/ink/ink5574.xml" ContentType="application/inkml+xml"/>
  <Override PartName="/ppt/ink/ink5575.xml" ContentType="application/inkml+xml"/>
  <Override PartName="/ppt/ink/ink5576.xml" ContentType="application/inkml+xml"/>
  <Override PartName="/ppt/ink/ink5577.xml" ContentType="application/inkml+xml"/>
  <Override PartName="/ppt/ink/ink5578.xml" ContentType="application/inkml+xml"/>
  <Override PartName="/ppt/ink/ink5579.xml" ContentType="application/inkml+xml"/>
  <Override PartName="/ppt/ink/ink5580.xml" ContentType="application/inkml+xml"/>
  <Override PartName="/ppt/ink/ink5581.xml" ContentType="application/inkml+xml"/>
  <Override PartName="/ppt/ink/ink5582.xml" ContentType="application/inkml+xml"/>
  <Override PartName="/ppt/ink/ink5583.xml" ContentType="application/inkml+xml"/>
  <Override PartName="/ppt/ink/ink5584.xml" ContentType="application/inkml+xml"/>
  <Override PartName="/ppt/ink/ink5585.xml" ContentType="application/inkml+xml"/>
  <Override PartName="/ppt/ink/ink5586.xml" ContentType="application/inkml+xml"/>
  <Override PartName="/ppt/ink/ink5587.xml" ContentType="application/inkml+xml"/>
  <Override PartName="/ppt/ink/ink5588.xml" ContentType="application/inkml+xml"/>
  <Override PartName="/ppt/ink/ink5589.xml" ContentType="application/inkml+xml"/>
  <Override PartName="/ppt/ink/ink5590.xml" ContentType="application/inkml+xml"/>
  <Override PartName="/ppt/ink/ink5591.xml" ContentType="application/inkml+xml"/>
  <Override PartName="/ppt/ink/ink5592.xml" ContentType="application/inkml+xml"/>
  <Override PartName="/ppt/ink/ink5593.xml" ContentType="application/inkml+xml"/>
  <Override PartName="/ppt/ink/ink5594.xml" ContentType="application/inkml+xml"/>
  <Override PartName="/ppt/ink/ink5595.xml" ContentType="application/inkml+xml"/>
  <Override PartName="/ppt/ink/ink5596.xml" ContentType="application/inkml+xml"/>
  <Override PartName="/ppt/ink/ink5597.xml" ContentType="application/inkml+xml"/>
  <Override PartName="/ppt/ink/ink5598.xml" ContentType="application/inkml+xml"/>
  <Override PartName="/ppt/ink/ink5599.xml" ContentType="application/inkml+xml"/>
  <Override PartName="/ppt/ink/ink5600.xml" ContentType="application/inkml+xml"/>
  <Override PartName="/ppt/ink/ink5601.xml" ContentType="application/inkml+xml"/>
  <Override PartName="/ppt/ink/ink5602.xml" ContentType="application/inkml+xml"/>
  <Override PartName="/ppt/ink/ink5603.xml" ContentType="application/inkml+xml"/>
  <Override PartName="/ppt/ink/ink5604.xml" ContentType="application/inkml+xml"/>
  <Override PartName="/ppt/ink/ink5605.xml" ContentType="application/inkml+xml"/>
  <Override PartName="/ppt/ink/ink5606.xml" ContentType="application/inkml+xml"/>
  <Override PartName="/ppt/ink/ink5607.xml" ContentType="application/inkml+xml"/>
  <Override PartName="/ppt/ink/ink5608.xml" ContentType="application/inkml+xml"/>
  <Override PartName="/ppt/ink/ink5609.xml" ContentType="application/inkml+xml"/>
  <Override PartName="/ppt/ink/ink5610.xml" ContentType="application/inkml+xml"/>
  <Override PartName="/ppt/ink/ink5611.xml" ContentType="application/inkml+xml"/>
  <Override PartName="/ppt/ink/ink5612.xml" ContentType="application/inkml+xml"/>
  <Override PartName="/ppt/ink/ink5613.xml" ContentType="application/inkml+xml"/>
  <Override PartName="/ppt/ink/ink5614.xml" ContentType="application/inkml+xml"/>
  <Override PartName="/ppt/ink/ink5615.xml" ContentType="application/inkml+xml"/>
  <Override PartName="/ppt/ink/ink5616.xml" ContentType="application/inkml+xml"/>
  <Override PartName="/ppt/ink/ink5617.xml" ContentType="application/inkml+xml"/>
  <Override PartName="/ppt/ink/ink5618.xml" ContentType="application/inkml+xml"/>
  <Override PartName="/ppt/ink/ink5619.xml" ContentType="application/inkml+xml"/>
  <Override PartName="/ppt/ink/ink5620.xml" ContentType="application/inkml+xml"/>
  <Override PartName="/ppt/ink/ink5621.xml" ContentType="application/inkml+xml"/>
  <Override PartName="/ppt/ink/ink5622.xml" ContentType="application/inkml+xml"/>
  <Override PartName="/ppt/ink/ink5623.xml" ContentType="application/inkml+xml"/>
  <Override PartName="/ppt/ink/ink5624.xml" ContentType="application/inkml+xml"/>
  <Override PartName="/ppt/ink/ink5625.xml" ContentType="application/inkml+xml"/>
  <Override PartName="/ppt/ink/ink5626.xml" ContentType="application/inkml+xml"/>
  <Override PartName="/ppt/ink/ink5627.xml" ContentType="application/inkml+xml"/>
  <Override PartName="/ppt/ink/ink5628.xml" ContentType="application/inkml+xml"/>
  <Override PartName="/ppt/ink/ink5629.xml" ContentType="application/inkml+xml"/>
  <Override PartName="/ppt/ink/ink5630.xml" ContentType="application/inkml+xml"/>
  <Override PartName="/ppt/ink/ink5631.xml" ContentType="application/inkml+xml"/>
  <Override PartName="/ppt/ink/ink5632.xml" ContentType="application/inkml+xml"/>
  <Override PartName="/ppt/ink/ink5633.xml" ContentType="application/inkml+xml"/>
  <Override PartName="/ppt/ink/ink5634.xml" ContentType="application/inkml+xml"/>
  <Override PartName="/ppt/ink/ink5635.xml" ContentType="application/inkml+xml"/>
  <Override PartName="/ppt/ink/ink5636.xml" ContentType="application/inkml+xml"/>
  <Override PartName="/ppt/ink/ink5637.xml" ContentType="application/inkml+xml"/>
  <Override PartName="/ppt/ink/ink5638.xml" ContentType="application/inkml+xml"/>
  <Override PartName="/ppt/ink/ink5639.xml" ContentType="application/inkml+xml"/>
  <Override PartName="/ppt/ink/ink5640.xml" ContentType="application/inkml+xml"/>
  <Override PartName="/ppt/ink/ink5641.xml" ContentType="application/inkml+xml"/>
  <Override PartName="/ppt/ink/ink5642.xml" ContentType="application/inkml+xml"/>
  <Override PartName="/ppt/ink/ink5643.xml" ContentType="application/inkml+xml"/>
  <Override PartName="/ppt/ink/ink5644.xml" ContentType="application/inkml+xml"/>
  <Override PartName="/ppt/ink/ink5645.xml" ContentType="application/inkml+xml"/>
  <Override PartName="/ppt/ink/ink5646.xml" ContentType="application/inkml+xml"/>
  <Override PartName="/ppt/ink/ink5647.xml" ContentType="application/inkml+xml"/>
  <Override PartName="/ppt/ink/ink5648.xml" ContentType="application/inkml+xml"/>
  <Override PartName="/ppt/ink/ink5649.xml" ContentType="application/inkml+xml"/>
  <Override PartName="/ppt/ink/ink5650.xml" ContentType="application/inkml+xml"/>
  <Override PartName="/ppt/ink/ink5651.xml" ContentType="application/inkml+xml"/>
  <Override PartName="/ppt/ink/ink5652.xml" ContentType="application/inkml+xml"/>
  <Override PartName="/ppt/ink/ink5653.xml" ContentType="application/inkml+xml"/>
  <Override PartName="/ppt/ink/ink5654.xml" ContentType="application/inkml+xml"/>
  <Override PartName="/ppt/ink/ink5655.xml" ContentType="application/inkml+xml"/>
  <Override PartName="/ppt/ink/ink5656.xml" ContentType="application/inkml+xml"/>
  <Override PartName="/ppt/ink/ink5657.xml" ContentType="application/inkml+xml"/>
  <Override PartName="/ppt/ink/ink5658.xml" ContentType="application/inkml+xml"/>
  <Override PartName="/ppt/ink/ink5659.xml" ContentType="application/inkml+xml"/>
  <Override PartName="/ppt/ink/ink5660.xml" ContentType="application/inkml+xml"/>
  <Override PartName="/ppt/ink/ink5661.xml" ContentType="application/inkml+xml"/>
  <Override PartName="/ppt/ink/ink5662.xml" ContentType="application/inkml+xml"/>
  <Override PartName="/ppt/ink/ink5663.xml" ContentType="application/inkml+xml"/>
  <Override PartName="/ppt/ink/ink5664.xml" ContentType="application/inkml+xml"/>
  <Override PartName="/ppt/ink/ink5665.xml" ContentType="application/inkml+xml"/>
  <Override PartName="/ppt/ink/ink5666.xml" ContentType="application/inkml+xml"/>
  <Override PartName="/ppt/ink/ink5667.xml" ContentType="application/inkml+xml"/>
  <Override PartName="/ppt/ink/ink5668.xml" ContentType="application/inkml+xml"/>
  <Override PartName="/ppt/ink/ink5669.xml" ContentType="application/inkml+xml"/>
  <Override PartName="/ppt/ink/ink5670.xml" ContentType="application/inkml+xml"/>
  <Override PartName="/ppt/ink/ink5671.xml" ContentType="application/inkml+xml"/>
  <Override PartName="/ppt/ink/ink5672.xml" ContentType="application/inkml+xml"/>
  <Override PartName="/ppt/ink/ink5673.xml" ContentType="application/inkml+xml"/>
  <Override PartName="/ppt/ink/ink5674.xml" ContentType="application/inkml+xml"/>
  <Override PartName="/ppt/ink/ink5675.xml" ContentType="application/inkml+xml"/>
  <Override PartName="/ppt/ink/ink5676.xml" ContentType="application/inkml+xml"/>
  <Override PartName="/ppt/ink/ink5677.xml" ContentType="application/inkml+xml"/>
  <Override PartName="/ppt/ink/ink5678.xml" ContentType="application/inkml+xml"/>
  <Override PartName="/ppt/ink/ink5679.xml" ContentType="application/inkml+xml"/>
  <Override PartName="/ppt/ink/ink5680.xml" ContentType="application/inkml+xml"/>
  <Override PartName="/ppt/ink/ink5681.xml" ContentType="application/inkml+xml"/>
  <Override PartName="/ppt/ink/ink5682.xml" ContentType="application/inkml+xml"/>
  <Override PartName="/ppt/ink/ink5683.xml" ContentType="application/inkml+xml"/>
  <Override PartName="/ppt/ink/ink5684.xml" ContentType="application/inkml+xml"/>
  <Override PartName="/ppt/ink/ink5685.xml" ContentType="application/inkml+xml"/>
  <Override PartName="/ppt/ink/ink5686.xml" ContentType="application/inkml+xml"/>
  <Override PartName="/ppt/ink/ink5687.xml" ContentType="application/inkml+xml"/>
  <Override PartName="/ppt/ink/ink5688.xml" ContentType="application/inkml+xml"/>
  <Override PartName="/ppt/ink/ink5689.xml" ContentType="application/inkml+xml"/>
  <Override PartName="/ppt/ink/ink5690.xml" ContentType="application/inkml+xml"/>
  <Override PartName="/ppt/ink/ink5691.xml" ContentType="application/inkml+xml"/>
  <Override PartName="/ppt/ink/ink5692.xml" ContentType="application/inkml+xml"/>
  <Override PartName="/ppt/ink/ink5693.xml" ContentType="application/inkml+xml"/>
  <Override PartName="/ppt/ink/ink5694.xml" ContentType="application/inkml+xml"/>
  <Override PartName="/ppt/ink/ink5695.xml" ContentType="application/inkml+xml"/>
  <Override PartName="/ppt/ink/ink5696.xml" ContentType="application/inkml+xml"/>
  <Override PartName="/ppt/ink/ink5697.xml" ContentType="application/inkml+xml"/>
  <Override PartName="/ppt/ink/ink5698.xml" ContentType="application/inkml+xml"/>
  <Override PartName="/ppt/ink/ink5699.xml" ContentType="application/inkml+xml"/>
  <Override PartName="/ppt/ink/ink5700.xml" ContentType="application/inkml+xml"/>
  <Override PartName="/ppt/ink/ink5701.xml" ContentType="application/inkml+xml"/>
  <Override PartName="/ppt/ink/ink5702.xml" ContentType="application/inkml+xml"/>
  <Override PartName="/ppt/ink/ink5703.xml" ContentType="application/inkml+xml"/>
  <Override PartName="/ppt/ink/ink5704.xml" ContentType="application/inkml+xml"/>
  <Override PartName="/ppt/ink/ink5705.xml" ContentType="application/inkml+xml"/>
  <Override PartName="/ppt/ink/ink5706.xml" ContentType="application/inkml+xml"/>
  <Override PartName="/ppt/ink/ink5707.xml" ContentType="application/inkml+xml"/>
  <Override PartName="/ppt/ink/ink5708.xml" ContentType="application/inkml+xml"/>
  <Override PartName="/ppt/ink/ink5709.xml" ContentType="application/inkml+xml"/>
  <Override PartName="/ppt/ink/ink5710.xml" ContentType="application/inkml+xml"/>
  <Override PartName="/ppt/ink/ink5711.xml" ContentType="application/inkml+xml"/>
  <Override PartName="/ppt/ink/ink5712.xml" ContentType="application/inkml+xml"/>
  <Override PartName="/ppt/ink/ink5713.xml" ContentType="application/inkml+xml"/>
  <Override PartName="/ppt/ink/ink5714.xml" ContentType="application/inkml+xml"/>
  <Override PartName="/ppt/ink/ink5715.xml" ContentType="application/inkml+xml"/>
  <Override PartName="/ppt/ink/ink5716.xml" ContentType="application/inkml+xml"/>
  <Override PartName="/ppt/ink/ink5717.xml" ContentType="application/inkml+xml"/>
  <Override PartName="/ppt/ink/ink5718.xml" ContentType="application/inkml+xml"/>
  <Override PartName="/ppt/ink/ink5719.xml" ContentType="application/inkml+xml"/>
  <Override PartName="/ppt/ink/ink5720.xml" ContentType="application/inkml+xml"/>
  <Override PartName="/ppt/ink/ink5721.xml" ContentType="application/inkml+xml"/>
  <Override PartName="/ppt/ink/ink5722.xml" ContentType="application/inkml+xml"/>
  <Override PartName="/ppt/ink/ink5723.xml" ContentType="application/inkml+xml"/>
  <Override PartName="/ppt/ink/ink5724.xml" ContentType="application/inkml+xml"/>
  <Override PartName="/ppt/ink/ink5725.xml" ContentType="application/inkml+xml"/>
  <Override PartName="/ppt/ink/ink5726.xml" ContentType="application/inkml+xml"/>
  <Override PartName="/ppt/ink/ink5727.xml" ContentType="application/inkml+xml"/>
  <Override PartName="/ppt/ink/ink5728.xml" ContentType="application/inkml+xml"/>
  <Override PartName="/ppt/ink/ink5729.xml" ContentType="application/inkml+xml"/>
  <Override PartName="/ppt/ink/ink5730.xml" ContentType="application/inkml+xml"/>
  <Override PartName="/ppt/ink/ink5731.xml" ContentType="application/inkml+xml"/>
  <Override PartName="/ppt/ink/ink5732.xml" ContentType="application/inkml+xml"/>
  <Override PartName="/ppt/ink/ink5733.xml" ContentType="application/inkml+xml"/>
  <Override PartName="/ppt/ink/ink5734.xml" ContentType="application/inkml+xml"/>
  <Override PartName="/ppt/ink/ink5735.xml" ContentType="application/inkml+xml"/>
  <Override PartName="/ppt/ink/ink5736.xml" ContentType="application/inkml+xml"/>
  <Override PartName="/ppt/ink/ink5737.xml" ContentType="application/inkml+xml"/>
  <Override PartName="/ppt/ink/ink5738.xml" ContentType="application/inkml+xml"/>
  <Override PartName="/ppt/ink/ink5739.xml" ContentType="application/inkml+xml"/>
  <Override PartName="/ppt/ink/ink5740.xml" ContentType="application/inkml+xml"/>
  <Override PartName="/ppt/ink/ink5741.xml" ContentType="application/inkml+xml"/>
  <Override PartName="/ppt/ink/ink5742.xml" ContentType="application/inkml+xml"/>
  <Override PartName="/ppt/ink/ink5743.xml" ContentType="application/inkml+xml"/>
  <Override PartName="/ppt/ink/ink5744.xml" ContentType="application/inkml+xml"/>
  <Override PartName="/ppt/ink/ink5745.xml" ContentType="application/inkml+xml"/>
  <Override PartName="/ppt/ink/ink5746.xml" ContentType="application/inkml+xml"/>
  <Override PartName="/ppt/ink/ink5747.xml" ContentType="application/inkml+xml"/>
  <Override PartName="/ppt/ink/ink5748.xml" ContentType="application/inkml+xml"/>
  <Override PartName="/ppt/ink/ink5749.xml" ContentType="application/inkml+xml"/>
  <Override PartName="/ppt/ink/ink5750.xml" ContentType="application/inkml+xml"/>
  <Override PartName="/ppt/ink/ink5751.xml" ContentType="application/inkml+xml"/>
  <Override PartName="/ppt/ink/ink5752.xml" ContentType="application/inkml+xml"/>
  <Override PartName="/ppt/ink/ink5753.xml" ContentType="application/inkml+xml"/>
  <Override PartName="/ppt/ink/ink5754.xml" ContentType="application/inkml+xml"/>
  <Override PartName="/ppt/ink/ink5755.xml" ContentType="application/inkml+xml"/>
  <Override PartName="/ppt/ink/ink5756.xml" ContentType="application/inkml+xml"/>
  <Override PartName="/ppt/ink/ink5757.xml" ContentType="application/inkml+xml"/>
  <Override PartName="/ppt/ink/ink5758.xml" ContentType="application/inkml+xml"/>
  <Override PartName="/ppt/ink/ink5759.xml" ContentType="application/inkml+xml"/>
  <Override PartName="/ppt/ink/ink5760.xml" ContentType="application/inkml+xml"/>
  <Override PartName="/ppt/ink/ink5761.xml" ContentType="application/inkml+xml"/>
  <Override PartName="/ppt/ink/ink5762.xml" ContentType="application/inkml+xml"/>
  <Override PartName="/ppt/ink/ink5763.xml" ContentType="application/inkml+xml"/>
  <Override PartName="/ppt/ink/ink5764.xml" ContentType="application/inkml+xml"/>
  <Override PartName="/ppt/ink/ink5765.xml" ContentType="application/inkml+xml"/>
  <Override PartName="/ppt/ink/ink5766.xml" ContentType="application/inkml+xml"/>
  <Override PartName="/ppt/ink/ink5767.xml" ContentType="application/inkml+xml"/>
  <Override PartName="/ppt/ink/ink5768.xml" ContentType="application/inkml+xml"/>
  <Override PartName="/ppt/ink/ink5769.xml" ContentType="application/inkml+xml"/>
  <Override PartName="/ppt/ink/ink5770.xml" ContentType="application/inkml+xml"/>
  <Override PartName="/ppt/ink/ink5771.xml" ContentType="application/inkml+xml"/>
  <Override PartName="/ppt/ink/ink5772.xml" ContentType="application/inkml+xml"/>
  <Override PartName="/ppt/ink/ink5773.xml" ContentType="application/inkml+xml"/>
  <Override PartName="/ppt/ink/ink5774.xml" ContentType="application/inkml+xml"/>
  <Override PartName="/ppt/ink/ink5775.xml" ContentType="application/inkml+xml"/>
  <Override PartName="/ppt/ink/ink5776.xml" ContentType="application/inkml+xml"/>
  <Override PartName="/ppt/ink/ink5777.xml" ContentType="application/inkml+xml"/>
  <Override PartName="/ppt/ink/ink5778.xml" ContentType="application/inkml+xml"/>
  <Override PartName="/ppt/ink/ink5779.xml" ContentType="application/inkml+xml"/>
  <Override PartName="/ppt/ink/ink5780.xml" ContentType="application/inkml+xml"/>
  <Override PartName="/ppt/ink/ink5781.xml" ContentType="application/inkml+xml"/>
  <Override PartName="/ppt/ink/ink5782.xml" ContentType="application/inkml+xml"/>
  <Override PartName="/ppt/ink/ink5783.xml" ContentType="application/inkml+xml"/>
  <Override PartName="/ppt/ink/ink5784.xml" ContentType="application/inkml+xml"/>
  <Override PartName="/ppt/ink/ink5785.xml" ContentType="application/inkml+xml"/>
  <Override PartName="/ppt/ink/ink5786.xml" ContentType="application/inkml+xml"/>
  <Override PartName="/ppt/ink/ink5787.xml" ContentType="application/inkml+xml"/>
  <Override PartName="/ppt/ink/ink5788.xml" ContentType="application/inkml+xml"/>
  <Override PartName="/ppt/ink/ink5789.xml" ContentType="application/inkml+xml"/>
  <Override PartName="/ppt/ink/ink5790.xml" ContentType="application/inkml+xml"/>
  <Override PartName="/ppt/ink/ink5791.xml" ContentType="application/inkml+xml"/>
  <Override PartName="/ppt/ink/ink5792.xml" ContentType="application/inkml+xml"/>
  <Override PartName="/ppt/ink/ink5793.xml" ContentType="application/inkml+xml"/>
  <Override PartName="/ppt/ink/ink5794.xml" ContentType="application/inkml+xml"/>
  <Override PartName="/ppt/ink/ink5795.xml" ContentType="application/inkml+xml"/>
  <Override PartName="/ppt/ink/ink5796.xml" ContentType="application/inkml+xml"/>
  <Override PartName="/ppt/ink/ink5797.xml" ContentType="application/inkml+xml"/>
  <Override PartName="/ppt/ink/ink5798.xml" ContentType="application/inkml+xml"/>
  <Override PartName="/ppt/ink/ink5799.xml" ContentType="application/inkml+xml"/>
  <Override PartName="/ppt/ink/ink5800.xml" ContentType="application/inkml+xml"/>
  <Override PartName="/ppt/ink/ink5801.xml" ContentType="application/inkml+xml"/>
  <Override PartName="/ppt/ink/ink5802.xml" ContentType="application/inkml+xml"/>
  <Override PartName="/ppt/ink/ink5803.xml" ContentType="application/inkml+xml"/>
  <Override PartName="/ppt/ink/ink5804.xml" ContentType="application/inkml+xml"/>
  <Override PartName="/ppt/ink/ink5805.xml" ContentType="application/inkml+xml"/>
  <Override PartName="/ppt/ink/ink5806.xml" ContentType="application/inkml+xml"/>
  <Override PartName="/ppt/ink/ink5807.xml" ContentType="application/inkml+xml"/>
  <Override PartName="/ppt/ink/ink5808.xml" ContentType="application/inkml+xml"/>
  <Override PartName="/ppt/ink/ink5809.xml" ContentType="application/inkml+xml"/>
  <Override PartName="/ppt/ink/ink5810.xml" ContentType="application/inkml+xml"/>
  <Override PartName="/ppt/ink/ink5811.xml" ContentType="application/inkml+xml"/>
  <Override PartName="/ppt/ink/ink5812.xml" ContentType="application/inkml+xml"/>
  <Override PartName="/ppt/ink/ink5813.xml" ContentType="application/inkml+xml"/>
  <Override PartName="/ppt/ink/ink5814.xml" ContentType="application/inkml+xml"/>
  <Override PartName="/ppt/ink/ink5815.xml" ContentType="application/inkml+xml"/>
  <Override PartName="/ppt/ink/ink5816.xml" ContentType="application/inkml+xml"/>
  <Override PartName="/ppt/ink/ink5817.xml" ContentType="application/inkml+xml"/>
  <Override PartName="/ppt/ink/ink5818.xml" ContentType="application/inkml+xml"/>
  <Override PartName="/ppt/ink/ink5819.xml" ContentType="application/inkml+xml"/>
  <Override PartName="/ppt/ink/ink5820.xml" ContentType="application/inkml+xml"/>
  <Override PartName="/ppt/ink/ink5821.xml" ContentType="application/inkml+xml"/>
  <Override PartName="/ppt/ink/ink5822.xml" ContentType="application/inkml+xml"/>
  <Override PartName="/ppt/ink/ink5823.xml" ContentType="application/inkml+xml"/>
  <Override PartName="/ppt/ink/ink5824.xml" ContentType="application/inkml+xml"/>
  <Override PartName="/ppt/ink/ink5825.xml" ContentType="application/inkml+xml"/>
  <Override PartName="/ppt/ink/ink5826.xml" ContentType="application/inkml+xml"/>
  <Override PartName="/ppt/ink/ink5827.xml" ContentType="application/inkml+xml"/>
  <Override PartName="/ppt/ink/ink5828.xml" ContentType="application/inkml+xml"/>
  <Override PartName="/ppt/ink/ink5829.xml" ContentType="application/inkml+xml"/>
  <Override PartName="/ppt/ink/ink5830.xml" ContentType="application/inkml+xml"/>
  <Override PartName="/ppt/ink/ink5831.xml" ContentType="application/inkml+xml"/>
  <Override PartName="/ppt/ink/ink5832.xml" ContentType="application/inkml+xml"/>
  <Override PartName="/ppt/ink/ink5833.xml" ContentType="application/inkml+xml"/>
  <Override PartName="/ppt/ink/ink5834.xml" ContentType="application/inkml+xml"/>
  <Override PartName="/ppt/ink/ink5835.xml" ContentType="application/inkml+xml"/>
  <Override PartName="/ppt/ink/ink5836.xml" ContentType="application/inkml+xml"/>
  <Override PartName="/ppt/ink/ink5837.xml" ContentType="application/inkml+xml"/>
  <Override PartName="/ppt/ink/ink5838.xml" ContentType="application/inkml+xml"/>
  <Override PartName="/ppt/ink/ink5839.xml" ContentType="application/inkml+xml"/>
  <Override PartName="/ppt/ink/ink5840.xml" ContentType="application/inkml+xml"/>
  <Override PartName="/ppt/ink/ink5841.xml" ContentType="application/inkml+xml"/>
  <Override PartName="/ppt/ink/ink5842.xml" ContentType="application/inkml+xml"/>
  <Override PartName="/ppt/ink/ink5843.xml" ContentType="application/inkml+xml"/>
  <Override PartName="/ppt/ink/ink5844.xml" ContentType="application/inkml+xml"/>
  <Override PartName="/ppt/ink/ink5845.xml" ContentType="application/inkml+xml"/>
  <Override PartName="/ppt/ink/ink5846.xml" ContentType="application/inkml+xml"/>
  <Override PartName="/ppt/ink/ink5847.xml" ContentType="application/inkml+xml"/>
  <Override PartName="/ppt/ink/ink5848.xml" ContentType="application/inkml+xml"/>
  <Override PartName="/ppt/ink/ink5849.xml" ContentType="application/inkml+xml"/>
  <Override PartName="/ppt/ink/ink5850.xml" ContentType="application/inkml+xml"/>
  <Override PartName="/ppt/ink/ink5851.xml" ContentType="application/inkml+xml"/>
  <Override PartName="/ppt/ink/ink5852.xml" ContentType="application/inkml+xml"/>
  <Override PartName="/ppt/ink/ink5853.xml" ContentType="application/inkml+xml"/>
  <Override PartName="/ppt/ink/ink5854.xml" ContentType="application/inkml+xml"/>
  <Override PartName="/ppt/ink/ink5855.xml" ContentType="application/inkml+xml"/>
  <Override PartName="/ppt/ink/ink5856.xml" ContentType="application/inkml+xml"/>
  <Override PartName="/ppt/ink/ink5857.xml" ContentType="application/inkml+xml"/>
  <Override PartName="/ppt/ink/ink5858.xml" ContentType="application/inkml+xml"/>
  <Override PartName="/ppt/ink/ink5859.xml" ContentType="application/inkml+xml"/>
  <Override PartName="/ppt/ink/ink5860.xml" ContentType="application/inkml+xml"/>
  <Override PartName="/ppt/ink/ink5861.xml" ContentType="application/inkml+xml"/>
  <Override PartName="/ppt/ink/ink5862.xml" ContentType="application/inkml+xml"/>
  <Override PartName="/ppt/ink/ink5863.xml" ContentType="application/inkml+xml"/>
  <Override PartName="/ppt/ink/ink5864.xml" ContentType="application/inkml+xml"/>
  <Override PartName="/ppt/ink/ink5865.xml" ContentType="application/inkml+xml"/>
  <Override PartName="/ppt/ink/ink5866.xml" ContentType="application/inkml+xml"/>
  <Override PartName="/ppt/ink/ink5867.xml" ContentType="application/inkml+xml"/>
  <Override PartName="/ppt/ink/ink5868.xml" ContentType="application/inkml+xml"/>
  <Override PartName="/ppt/ink/ink5869.xml" ContentType="application/inkml+xml"/>
  <Override PartName="/ppt/ink/ink5870.xml" ContentType="application/inkml+xml"/>
  <Override PartName="/ppt/ink/ink5871.xml" ContentType="application/inkml+xml"/>
  <Override PartName="/ppt/ink/ink5872.xml" ContentType="application/inkml+xml"/>
  <Override PartName="/ppt/ink/ink5873.xml" ContentType="application/inkml+xml"/>
  <Override PartName="/ppt/ink/ink5874.xml" ContentType="application/inkml+xml"/>
  <Override PartName="/ppt/ink/ink5875.xml" ContentType="application/inkml+xml"/>
  <Override PartName="/ppt/ink/ink5876.xml" ContentType="application/inkml+xml"/>
  <Override PartName="/ppt/ink/ink5877.xml" ContentType="application/inkml+xml"/>
  <Override PartName="/ppt/ink/ink5878.xml" ContentType="application/inkml+xml"/>
  <Override PartName="/ppt/ink/ink5879.xml" ContentType="application/inkml+xml"/>
  <Override PartName="/ppt/ink/ink5880.xml" ContentType="application/inkml+xml"/>
  <Override PartName="/ppt/ink/ink5881.xml" ContentType="application/inkml+xml"/>
  <Override PartName="/ppt/ink/ink5882.xml" ContentType="application/inkml+xml"/>
  <Override PartName="/ppt/ink/ink5883.xml" ContentType="application/inkml+xml"/>
  <Override PartName="/ppt/ink/ink5884.xml" ContentType="application/inkml+xml"/>
  <Override PartName="/ppt/ink/ink5885.xml" ContentType="application/inkml+xml"/>
  <Override PartName="/ppt/ink/ink5886.xml" ContentType="application/inkml+xml"/>
  <Override PartName="/ppt/ink/ink5887.xml" ContentType="application/inkml+xml"/>
  <Override PartName="/ppt/ink/ink5888.xml" ContentType="application/inkml+xml"/>
  <Override PartName="/ppt/ink/ink5889.xml" ContentType="application/inkml+xml"/>
  <Override PartName="/ppt/ink/ink5890.xml" ContentType="application/inkml+xml"/>
  <Override PartName="/ppt/ink/ink5891.xml" ContentType="application/inkml+xml"/>
  <Override PartName="/ppt/ink/ink5892.xml" ContentType="application/inkml+xml"/>
  <Override PartName="/ppt/ink/ink5893.xml" ContentType="application/inkml+xml"/>
  <Override PartName="/ppt/ink/ink5894.xml" ContentType="application/inkml+xml"/>
  <Override PartName="/ppt/ink/ink5895.xml" ContentType="application/inkml+xml"/>
  <Override PartName="/ppt/ink/ink5896.xml" ContentType="application/inkml+xml"/>
  <Override PartName="/ppt/ink/ink5897.xml" ContentType="application/inkml+xml"/>
  <Override PartName="/ppt/ink/ink5898.xml" ContentType="application/inkml+xml"/>
  <Override PartName="/ppt/ink/ink5899.xml" ContentType="application/inkml+xml"/>
  <Override PartName="/ppt/ink/ink5900.xml" ContentType="application/inkml+xml"/>
  <Override PartName="/ppt/ink/ink5901.xml" ContentType="application/inkml+xml"/>
  <Override PartName="/ppt/ink/ink5902.xml" ContentType="application/inkml+xml"/>
  <Override PartName="/ppt/ink/ink5903.xml" ContentType="application/inkml+xml"/>
  <Override PartName="/ppt/ink/ink5904.xml" ContentType="application/inkml+xml"/>
  <Override PartName="/ppt/ink/ink5905.xml" ContentType="application/inkml+xml"/>
  <Override PartName="/ppt/ink/ink5906.xml" ContentType="application/inkml+xml"/>
  <Override PartName="/ppt/ink/ink5907.xml" ContentType="application/inkml+xml"/>
  <Override PartName="/ppt/ink/ink5908.xml" ContentType="application/inkml+xml"/>
  <Override PartName="/ppt/ink/ink5909.xml" ContentType="application/inkml+xml"/>
  <Override PartName="/ppt/ink/ink5910.xml" ContentType="application/inkml+xml"/>
  <Override PartName="/ppt/ink/ink5911.xml" ContentType="application/inkml+xml"/>
  <Override PartName="/ppt/ink/ink5912.xml" ContentType="application/inkml+xml"/>
  <Override PartName="/ppt/ink/ink5913.xml" ContentType="application/inkml+xml"/>
  <Override PartName="/ppt/ink/ink5914.xml" ContentType="application/inkml+xml"/>
  <Override PartName="/ppt/ink/ink5915.xml" ContentType="application/inkml+xml"/>
  <Override PartName="/ppt/ink/ink5916.xml" ContentType="application/inkml+xml"/>
  <Override PartName="/ppt/ink/ink5917.xml" ContentType="application/inkml+xml"/>
  <Override PartName="/ppt/ink/ink5918.xml" ContentType="application/inkml+xml"/>
  <Override PartName="/ppt/ink/ink5919.xml" ContentType="application/inkml+xml"/>
  <Override PartName="/ppt/ink/ink5920.xml" ContentType="application/inkml+xml"/>
  <Override PartName="/ppt/ink/ink5921.xml" ContentType="application/inkml+xml"/>
  <Override PartName="/ppt/ink/ink5922.xml" ContentType="application/inkml+xml"/>
  <Override PartName="/ppt/ink/ink5923.xml" ContentType="application/inkml+xml"/>
  <Override PartName="/ppt/ink/ink5924.xml" ContentType="application/inkml+xml"/>
  <Override PartName="/ppt/ink/ink5925.xml" ContentType="application/inkml+xml"/>
  <Override PartName="/ppt/ink/ink5926.xml" ContentType="application/inkml+xml"/>
  <Override PartName="/ppt/ink/ink5927.xml" ContentType="application/inkml+xml"/>
  <Override PartName="/ppt/ink/ink5928.xml" ContentType="application/inkml+xml"/>
  <Override PartName="/ppt/ink/ink5929.xml" ContentType="application/inkml+xml"/>
  <Override PartName="/ppt/ink/ink5930.xml" ContentType="application/inkml+xml"/>
  <Override PartName="/ppt/ink/ink5931.xml" ContentType="application/inkml+xml"/>
  <Override PartName="/ppt/ink/ink5932.xml" ContentType="application/inkml+xml"/>
  <Override PartName="/ppt/ink/ink5933.xml" ContentType="application/inkml+xml"/>
  <Override PartName="/ppt/ink/ink5934.xml" ContentType="application/inkml+xml"/>
  <Override PartName="/ppt/ink/ink5935.xml" ContentType="application/inkml+xml"/>
  <Override PartName="/ppt/ink/ink5936.xml" ContentType="application/inkml+xml"/>
  <Override PartName="/ppt/ink/ink5937.xml" ContentType="application/inkml+xml"/>
  <Override PartName="/ppt/ink/ink5938.xml" ContentType="application/inkml+xml"/>
  <Override PartName="/ppt/ink/ink5939.xml" ContentType="application/inkml+xml"/>
  <Override PartName="/ppt/ink/ink5940.xml" ContentType="application/inkml+xml"/>
  <Override PartName="/ppt/ink/ink5941.xml" ContentType="application/inkml+xml"/>
  <Override PartName="/ppt/ink/ink5942.xml" ContentType="application/inkml+xml"/>
  <Override PartName="/ppt/ink/ink5943.xml" ContentType="application/inkml+xml"/>
  <Override PartName="/ppt/ink/ink5944.xml" ContentType="application/inkml+xml"/>
  <Override PartName="/ppt/ink/ink5945.xml" ContentType="application/inkml+xml"/>
  <Override PartName="/ppt/ink/ink5946.xml" ContentType="application/inkml+xml"/>
  <Override PartName="/ppt/ink/ink5947.xml" ContentType="application/inkml+xml"/>
  <Override PartName="/ppt/ink/ink5948.xml" ContentType="application/inkml+xml"/>
  <Override PartName="/ppt/ink/ink5949.xml" ContentType="application/inkml+xml"/>
  <Override PartName="/ppt/ink/ink5950.xml" ContentType="application/inkml+xml"/>
  <Override PartName="/ppt/ink/ink5951.xml" ContentType="application/inkml+xml"/>
  <Override PartName="/ppt/ink/ink5952.xml" ContentType="application/inkml+xml"/>
  <Override PartName="/ppt/ink/ink5953.xml" ContentType="application/inkml+xml"/>
  <Override PartName="/ppt/ink/ink5954.xml" ContentType="application/inkml+xml"/>
  <Override PartName="/ppt/ink/ink5955.xml" ContentType="application/inkml+xml"/>
  <Override PartName="/ppt/ink/ink5956.xml" ContentType="application/inkml+xml"/>
  <Override PartName="/ppt/ink/ink5957.xml" ContentType="application/inkml+xml"/>
  <Override PartName="/ppt/ink/ink5958.xml" ContentType="application/inkml+xml"/>
  <Override PartName="/ppt/ink/ink5959.xml" ContentType="application/inkml+xml"/>
  <Override PartName="/ppt/ink/ink5960.xml" ContentType="application/inkml+xml"/>
  <Override PartName="/ppt/ink/ink5961.xml" ContentType="application/inkml+xml"/>
  <Override PartName="/ppt/ink/ink5962.xml" ContentType="application/inkml+xml"/>
  <Override PartName="/ppt/ink/ink5963.xml" ContentType="application/inkml+xml"/>
  <Override PartName="/ppt/ink/ink5964.xml" ContentType="application/inkml+xml"/>
  <Override PartName="/ppt/ink/ink5965.xml" ContentType="application/inkml+xml"/>
  <Override PartName="/ppt/ink/ink5966.xml" ContentType="application/inkml+xml"/>
  <Override PartName="/ppt/ink/ink5967.xml" ContentType="application/inkml+xml"/>
  <Override PartName="/ppt/ink/ink5968.xml" ContentType="application/inkml+xml"/>
  <Override PartName="/ppt/ink/ink5969.xml" ContentType="application/inkml+xml"/>
  <Override PartName="/ppt/ink/ink5970.xml" ContentType="application/inkml+xml"/>
  <Override PartName="/ppt/ink/ink5971.xml" ContentType="application/inkml+xml"/>
  <Override PartName="/ppt/ink/ink5972.xml" ContentType="application/inkml+xml"/>
  <Override PartName="/ppt/ink/ink5973.xml" ContentType="application/inkml+xml"/>
  <Override PartName="/ppt/ink/ink5974.xml" ContentType="application/inkml+xml"/>
  <Override PartName="/ppt/ink/ink5975.xml" ContentType="application/inkml+xml"/>
  <Override PartName="/ppt/ink/ink5976.xml" ContentType="application/inkml+xml"/>
  <Override PartName="/ppt/ink/ink5977.xml" ContentType="application/inkml+xml"/>
  <Override PartName="/ppt/ink/ink5978.xml" ContentType="application/inkml+xml"/>
  <Override PartName="/ppt/ink/ink5979.xml" ContentType="application/inkml+xml"/>
  <Override PartName="/ppt/ink/ink5980.xml" ContentType="application/inkml+xml"/>
  <Override PartName="/ppt/ink/ink5981.xml" ContentType="application/inkml+xml"/>
  <Override PartName="/ppt/ink/ink5982.xml" ContentType="application/inkml+xml"/>
  <Override PartName="/ppt/ink/ink5983.xml" ContentType="application/inkml+xml"/>
  <Override PartName="/ppt/ink/ink5984.xml" ContentType="application/inkml+xml"/>
  <Override PartName="/ppt/ink/ink5985.xml" ContentType="application/inkml+xml"/>
  <Override PartName="/ppt/ink/ink5986.xml" ContentType="application/inkml+xml"/>
  <Override PartName="/ppt/ink/ink5987.xml" ContentType="application/inkml+xml"/>
  <Override PartName="/ppt/ink/ink5988.xml" ContentType="application/inkml+xml"/>
  <Override PartName="/ppt/ink/ink5989.xml" ContentType="application/inkml+xml"/>
  <Override PartName="/ppt/ink/ink5990.xml" ContentType="application/inkml+xml"/>
  <Override PartName="/ppt/ink/ink5991.xml" ContentType="application/inkml+xml"/>
  <Override PartName="/ppt/ink/ink5992.xml" ContentType="application/inkml+xml"/>
  <Override PartName="/ppt/ink/ink5993.xml" ContentType="application/inkml+xml"/>
  <Override PartName="/ppt/ink/ink5994.xml" ContentType="application/inkml+xml"/>
  <Override PartName="/ppt/ink/ink5995.xml" ContentType="application/inkml+xml"/>
  <Override PartName="/ppt/ink/ink5996.xml" ContentType="application/inkml+xml"/>
  <Override PartName="/ppt/ink/ink5997.xml" ContentType="application/inkml+xml"/>
  <Override PartName="/ppt/ink/ink5998.xml" ContentType="application/inkml+xml"/>
  <Override PartName="/ppt/ink/ink5999.xml" ContentType="application/inkml+xml"/>
  <Override PartName="/ppt/ink/ink6000.xml" ContentType="application/inkml+xml"/>
  <Override PartName="/ppt/ink/ink6001.xml" ContentType="application/inkml+xml"/>
  <Override PartName="/ppt/ink/ink6002.xml" ContentType="application/inkml+xml"/>
  <Override PartName="/ppt/ink/ink6003.xml" ContentType="application/inkml+xml"/>
  <Override PartName="/ppt/ink/ink6004.xml" ContentType="application/inkml+xml"/>
  <Override PartName="/ppt/ink/ink6005.xml" ContentType="application/inkml+xml"/>
  <Override PartName="/ppt/ink/ink6006.xml" ContentType="application/inkml+xml"/>
  <Override PartName="/ppt/ink/ink6007.xml" ContentType="application/inkml+xml"/>
  <Override PartName="/ppt/ink/ink6008.xml" ContentType="application/inkml+xml"/>
  <Override PartName="/ppt/ink/ink6009.xml" ContentType="application/inkml+xml"/>
  <Override PartName="/ppt/ink/ink6010.xml" ContentType="application/inkml+xml"/>
  <Override PartName="/ppt/ink/ink6011.xml" ContentType="application/inkml+xml"/>
  <Override PartName="/ppt/ink/ink6012.xml" ContentType="application/inkml+xml"/>
  <Override PartName="/ppt/ink/ink6013.xml" ContentType="application/inkml+xml"/>
  <Override PartName="/ppt/ink/ink6014.xml" ContentType="application/inkml+xml"/>
  <Override PartName="/ppt/ink/ink6015.xml" ContentType="application/inkml+xml"/>
  <Override PartName="/ppt/ink/ink6016.xml" ContentType="application/inkml+xml"/>
  <Override PartName="/ppt/ink/ink6017.xml" ContentType="application/inkml+xml"/>
  <Override PartName="/ppt/ink/ink6018.xml" ContentType="application/inkml+xml"/>
  <Override PartName="/ppt/ink/ink6019.xml" ContentType="application/inkml+xml"/>
  <Override PartName="/ppt/ink/ink6020.xml" ContentType="application/inkml+xml"/>
  <Override PartName="/ppt/ink/ink6021.xml" ContentType="application/inkml+xml"/>
  <Override PartName="/ppt/ink/ink6022.xml" ContentType="application/inkml+xml"/>
  <Override PartName="/ppt/ink/ink6023.xml" ContentType="application/inkml+xml"/>
  <Override PartName="/ppt/ink/ink6024.xml" ContentType="application/inkml+xml"/>
  <Override PartName="/ppt/ink/ink6025.xml" ContentType="application/inkml+xml"/>
  <Override PartName="/ppt/ink/ink6026.xml" ContentType="application/inkml+xml"/>
  <Override PartName="/ppt/ink/ink6027.xml" ContentType="application/inkml+xml"/>
  <Override PartName="/ppt/ink/ink6028.xml" ContentType="application/inkml+xml"/>
  <Override PartName="/ppt/ink/ink6029.xml" ContentType="application/inkml+xml"/>
  <Override PartName="/ppt/ink/ink6030.xml" ContentType="application/inkml+xml"/>
  <Override PartName="/ppt/ink/ink6031.xml" ContentType="application/inkml+xml"/>
  <Override PartName="/ppt/ink/ink6032.xml" ContentType="application/inkml+xml"/>
  <Override PartName="/ppt/ink/ink6033.xml" ContentType="application/inkml+xml"/>
  <Override PartName="/ppt/ink/ink6034.xml" ContentType="application/inkml+xml"/>
  <Override PartName="/ppt/ink/ink6035.xml" ContentType="application/inkml+xml"/>
  <Override PartName="/ppt/ink/ink6036.xml" ContentType="application/inkml+xml"/>
  <Override PartName="/ppt/ink/ink6037.xml" ContentType="application/inkml+xml"/>
  <Override PartName="/ppt/ink/ink6038.xml" ContentType="application/inkml+xml"/>
  <Override PartName="/ppt/ink/ink6039.xml" ContentType="application/inkml+xml"/>
  <Override PartName="/ppt/ink/ink6040.xml" ContentType="application/inkml+xml"/>
  <Override PartName="/ppt/ink/ink6041.xml" ContentType="application/inkml+xml"/>
  <Override PartName="/ppt/ink/ink6042.xml" ContentType="application/inkml+xml"/>
  <Override PartName="/ppt/ink/ink6043.xml" ContentType="application/inkml+xml"/>
  <Override PartName="/ppt/ink/ink6044.xml" ContentType="application/inkml+xml"/>
  <Override PartName="/ppt/ink/ink6045.xml" ContentType="application/inkml+xml"/>
  <Override PartName="/ppt/ink/ink6046.xml" ContentType="application/inkml+xml"/>
  <Override PartName="/ppt/ink/ink6047.xml" ContentType="application/inkml+xml"/>
  <Override PartName="/ppt/ink/ink6048.xml" ContentType="application/inkml+xml"/>
  <Override PartName="/ppt/ink/ink6049.xml" ContentType="application/inkml+xml"/>
  <Override PartName="/ppt/ink/ink6050.xml" ContentType="application/inkml+xml"/>
  <Override PartName="/ppt/ink/ink6051.xml" ContentType="application/inkml+xml"/>
  <Override PartName="/ppt/ink/ink6052.xml" ContentType="application/inkml+xml"/>
  <Override PartName="/ppt/ink/ink6053.xml" ContentType="application/inkml+xml"/>
  <Override PartName="/ppt/ink/ink6054.xml" ContentType="application/inkml+xml"/>
  <Override PartName="/ppt/ink/ink6055.xml" ContentType="application/inkml+xml"/>
  <Override PartName="/ppt/ink/ink6056.xml" ContentType="application/inkml+xml"/>
  <Override PartName="/ppt/ink/ink6057.xml" ContentType="application/inkml+xml"/>
  <Override PartName="/ppt/ink/ink6058.xml" ContentType="application/inkml+xml"/>
  <Override PartName="/ppt/ink/ink6059.xml" ContentType="application/inkml+xml"/>
  <Override PartName="/ppt/ink/ink6060.xml" ContentType="application/inkml+xml"/>
  <Override PartName="/ppt/ink/ink6061.xml" ContentType="application/inkml+xml"/>
  <Override PartName="/ppt/ink/ink6062.xml" ContentType="application/inkml+xml"/>
  <Override PartName="/ppt/ink/ink6063.xml" ContentType="application/inkml+xml"/>
  <Override PartName="/ppt/ink/ink6064.xml" ContentType="application/inkml+xml"/>
  <Override PartName="/ppt/ink/ink6065.xml" ContentType="application/inkml+xml"/>
  <Override PartName="/ppt/ink/ink6066.xml" ContentType="application/inkml+xml"/>
  <Override PartName="/ppt/ink/ink6067.xml" ContentType="application/inkml+xml"/>
  <Override PartName="/ppt/ink/ink6068.xml" ContentType="application/inkml+xml"/>
  <Override PartName="/ppt/ink/ink6069.xml" ContentType="application/inkml+xml"/>
  <Override PartName="/ppt/ink/ink6070.xml" ContentType="application/inkml+xml"/>
  <Override PartName="/ppt/ink/ink6071.xml" ContentType="application/inkml+xml"/>
  <Override PartName="/ppt/ink/ink6072.xml" ContentType="application/inkml+xml"/>
  <Override PartName="/ppt/ink/ink6073.xml" ContentType="application/inkml+xml"/>
  <Override PartName="/ppt/ink/ink6074.xml" ContentType="application/inkml+xml"/>
  <Override PartName="/ppt/ink/ink6075.xml" ContentType="application/inkml+xml"/>
  <Override PartName="/ppt/ink/ink6076.xml" ContentType="application/inkml+xml"/>
  <Override PartName="/ppt/ink/ink6077.xml" ContentType="application/inkml+xml"/>
  <Override PartName="/ppt/ink/ink6078.xml" ContentType="application/inkml+xml"/>
  <Override PartName="/ppt/ink/ink6079.xml" ContentType="application/inkml+xml"/>
  <Override PartName="/ppt/ink/ink6080.xml" ContentType="application/inkml+xml"/>
  <Override PartName="/ppt/ink/ink6081.xml" ContentType="application/inkml+xml"/>
  <Override PartName="/ppt/ink/ink6082.xml" ContentType="application/inkml+xml"/>
  <Override PartName="/ppt/ink/ink6083.xml" ContentType="application/inkml+xml"/>
  <Override PartName="/ppt/ink/ink6084.xml" ContentType="application/inkml+xml"/>
  <Override PartName="/ppt/ink/ink6085.xml" ContentType="application/inkml+xml"/>
  <Override PartName="/ppt/ink/ink6086.xml" ContentType="application/inkml+xml"/>
  <Override PartName="/ppt/ink/ink6087.xml" ContentType="application/inkml+xml"/>
  <Override PartName="/ppt/ink/ink6088.xml" ContentType="application/inkml+xml"/>
  <Override PartName="/ppt/ink/ink6089.xml" ContentType="application/inkml+xml"/>
  <Override PartName="/ppt/ink/ink6090.xml" ContentType="application/inkml+xml"/>
  <Override PartName="/ppt/ink/ink6091.xml" ContentType="application/inkml+xml"/>
  <Override PartName="/ppt/ink/ink6092.xml" ContentType="application/inkml+xml"/>
  <Override PartName="/ppt/ink/ink6093.xml" ContentType="application/inkml+xml"/>
  <Override PartName="/ppt/ink/ink6094.xml" ContentType="application/inkml+xml"/>
  <Override PartName="/ppt/ink/ink6095.xml" ContentType="application/inkml+xml"/>
  <Override PartName="/ppt/ink/ink6096.xml" ContentType="application/inkml+xml"/>
  <Override PartName="/ppt/ink/ink6097.xml" ContentType="application/inkml+xml"/>
  <Override PartName="/ppt/ink/ink6098.xml" ContentType="application/inkml+xml"/>
  <Override PartName="/ppt/ink/ink6099.xml" ContentType="application/inkml+xml"/>
  <Override PartName="/ppt/ink/ink6100.xml" ContentType="application/inkml+xml"/>
  <Override PartName="/ppt/ink/ink6101.xml" ContentType="application/inkml+xml"/>
  <Override PartName="/ppt/ink/ink6102.xml" ContentType="application/inkml+xml"/>
  <Override PartName="/ppt/ink/ink6103.xml" ContentType="application/inkml+xml"/>
  <Override PartName="/ppt/ink/ink6104.xml" ContentType="application/inkml+xml"/>
  <Override PartName="/ppt/ink/ink6105.xml" ContentType="application/inkml+xml"/>
  <Override PartName="/ppt/ink/ink6106.xml" ContentType="application/inkml+xml"/>
  <Override PartName="/ppt/ink/ink6107.xml" ContentType="application/inkml+xml"/>
  <Override PartName="/ppt/ink/ink6108.xml" ContentType="application/inkml+xml"/>
  <Override PartName="/ppt/ink/ink6109.xml" ContentType="application/inkml+xml"/>
  <Override PartName="/ppt/ink/ink6110.xml" ContentType="application/inkml+xml"/>
  <Override PartName="/ppt/ink/ink6111.xml" ContentType="application/inkml+xml"/>
  <Override PartName="/ppt/ink/ink6112.xml" ContentType="application/inkml+xml"/>
  <Override PartName="/ppt/ink/ink6113.xml" ContentType="application/inkml+xml"/>
  <Override PartName="/ppt/ink/ink6114.xml" ContentType="application/inkml+xml"/>
  <Override PartName="/ppt/ink/ink6115.xml" ContentType="application/inkml+xml"/>
  <Override PartName="/ppt/ink/ink6116.xml" ContentType="application/inkml+xml"/>
  <Override PartName="/ppt/ink/ink6117.xml" ContentType="application/inkml+xml"/>
  <Override PartName="/ppt/ink/ink6118.xml" ContentType="application/inkml+xml"/>
  <Override PartName="/ppt/ink/ink6119.xml" ContentType="application/inkml+xml"/>
  <Override PartName="/ppt/ink/ink6120.xml" ContentType="application/inkml+xml"/>
  <Override PartName="/ppt/ink/ink6121.xml" ContentType="application/inkml+xml"/>
  <Override PartName="/ppt/ink/ink6122.xml" ContentType="application/inkml+xml"/>
  <Override PartName="/ppt/ink/ink6123.xml" ContentType="application/inkml+xml"/>
  <Override PartName="/ppt/ink/ink6124.xml" ContentType="application/inkml+xml"/>
  <Override PartName="/ppt/ink/ink6125.xml" ContentType="application/inkml+xml"/>
  <Override PartName="/ppt/ink/ink6126.xml" ContentType="application/inkml+xml"/>
  <Override PartName="/ppt/ink/ink6127.xml" ContentType="application/inkml+xml"/>
  <Override PartName="/ppt/ink/ink6128.xml" ContentType="application/inkml+xml"/>
  <Override PartName="/ppt/ink/ink6129.xml" ContentType="application/inkml+xml"/>
  <Override PartName="/ppt/ink/ink6130.xml" ContentType="application/inkml+xml"/>
  <Override PartName="/ppt/ink/ink6131.xml" ContentType="application/inkml+xml"/>
  <Override PartName="/ppt/ink/ink6132.xml" ContentType="application/inkml+xml"/>
  <Override PartName="/ppt/ink/ink6133.xml" ContentType="application/inkml+xml"/>
  <Override PartName="/ppt/ink/ink6134.xml" ContentType="application/inkml+xml"/>
  <Override PartName="/ppt/ink/ink6135.xml" ContentType="application/inkml+xml"/>
  <Override PartName="/ppt/ink/ink6136.xml" ContentType="application/inkml+xml"/>
  <Override PartName="/ppt/ink/ink6137.xml" ContentType="application/inkml+xml"/>
  <Override PartName="/ppt/ink/ink6138.xml" ContentType="application/inkml+xml"/>
  <Override PartName="/ppt/ink/ink6139.xml" ContentType="application/inkml+xml"/>
  <Override PartName="/ppt/ink/ink6140.xml" ContentType="application/inkml+xml"/>
  <Override PartName="/ppt/ink/ink6141.xml" ContentType="application/inkml+xml"/>
  <Override PartName="/ppt/ink/ink6142.xml" ContentType="application/inkml+xml"/>
  <Override PartName="/ppt/ink/ink6143.xml" ContentType="application/inkml+xml"/>
  <Override PartName="/ppt/ink/ink6144.xml" ContentType="application/inkml+xml"/>
  <Override PartName="/ppt/ink/ink6145.xml" ContentType="application/inkml+xml"/>
  <Override PartName="/ppt/ink/ink6146.xml" ContentType="application/inkml+xml"/>
  <Override PartName="/ppt/ink/ink6147.xml" ContentType="application/inkml+xml"/>
  <Override PartName="/ppt/ink/ink6148.xml" ContentType="application/inkml+xml"/>
  <Override PartName="/ppt/ink/ink6149.xml" ContentType="application/inkml+xml"/>
  <Override PartName="/ppt/ink/ink6150.xml" ContentType="application/inkml+xml"/>
  <Override PartName="/ppt/ink/ink6151.xml" ContentType="application/inkml+xml"/>
  <Override PartName="/ppt/ink/ink6152.xml" ContentType="application/inkml+xml"/>
  <Override PartName="/ppt/ink/ink6153.xml" ContentType="application/inkml+xml"/>
  <Override PartName="/ppt/ink/ink6154.xml" ContentType="application/inkml+xml"/>
  <Override PartName="/ppt/ink/ink6155.xml" ContentType="application/inkml+xml"/>
  <Override PartName="/ppt/ink/ink6156.xml" ContentType="application/inkml+xml"/>
  <Override PartName="/ppt/ink/ink6157.xml" ContentType="application/inkml+xml"/>
  <Override PartName="/ppt/ink/ink6158.xml" ContentType="application/inkml+xml"/>
  <Override PartName="/ppt/ink/ink6159.xml" ContentType="application/inkml+xml"/>
  <Override PartName="/ppt/ink/ink6160.xml" ContentType="application/inkml+xml"/>
  <Override PartName="/ppt/ink/ink6161.xml" ContentType="application/inkml+xml"/>
  <Override PartName="/ppt/ink/ink6162.xml" ContentType="application/inkml+xml"/>
  <Override PartName="/ppt/ink/ink6163.xml" ContentType="application/inkml+xml"/>
  <Override PartName="/ppt/ink/ink6164.xml" ContentType="application/inkml+xml"/>
  <Override PartName="/ppt/ink/ink6165.xml" ContentType="application/inkml+xml"/>
  <Override PartName="/ppt/ink/ink6166.xml" ContentType="application/inkml+xml"/>
  <Override PartName="/ppt/ink/ink6167.xml" ContentType="application/inkml+xml"/>
  <Override PartName="/ppt/ink/ink6168.xml" ContentType="application/inkml+xml"/>
  <Override PartName="/ppt/ink/ink6169.xml" ContentType="application/inkml+xml"/>
  <Override PartName="/ppt/ink/ink6170.xml" ContentType="application/inkml+xml"/>
  <Override PartName="/ppt/ink/ink6171.xml" ContentType="application/inkml+xml"/>
  <Override PartName="/ppt/ink/ink6172.xml" ContentType="application/inkml+xml"/>
  <Override PartName="/ppt/ink/ink6173.xml" ContentType="application/inkml+xml"/>
  <Override PartName="/ppt/ink/ink6174.xml" ContentType="application/inkml+xml"/>
  <Override PartName="/ppt/ink/ink6175.xml" ContentType="application/inkml+xml"/>
  <Override PartName="/ppt/ink/ink6176.xml" ContentType="application/inkml+xml"/>
  <Override PartName="/ppt/ink/ink6177.xml" ContentType="application/inkml+xml"/>
  <Override PartName="/ppt/ink/ink6178.xml" ContentType="application/inkml+xml"/>
  <Override PartName="/ppt/ink/ink6179.xml" ContentType="application/inkml+xml"/>
  <Override PartName="/ppt/ink/ink6180.xml" ContentType="application/inkml+xml"/>
  <Override PartName="/ppt/ink/ink6181.xml" ContentType="application/inkml+xml"/>
  <Override PartName="/ppt/ink/ink6182.xml" ContentType="application/inkml+xml"/>
  <Override PartName="/ppt/ink/ink6183.xml" ContentType="application/inkml+xml"/>
  <Override PartName="/ppt/ink/ink6184.xml" ContentType="application/inkml+xml"/>
  <Override PartName="/ppt/ink/ink6185.xml" ContentType="application/inkml+xml"/>
  <Override PartName="/ppt/ink/ink6186.xml" ContentType="application/inkml+xml"/>
  <Override PartName="/ppt/ink/ink6187.xml" ContentType="application/inkml+xml"/>
  <Override PartName="/ppt/ink/ink6188.xml" ContentType="application/inkml+xml"/>
  <Override PartName="/ppt/ink/ink6189.xml" ContentType="application/inkml+xml"/>
  <Override PartName="/ppt/ink/ink6190.xml" ContentType="application/inkml+xml"/>
  <Override PartName="/ppt/ink/ink6191.xml" ContentType="application/inkml+xml"/>
  <Override PartName="/ppt/ink/ink6192.xml" ContentType="application/inkml+xml"/>
  <Override PartName="/ppt/ink/ink6193.xml" ContentType="application/inkml+xml"/>
  <Override PartName="/ppt/ink/ink6194.xml" ContentType="application/inkml+xml"/>
  <Override PartName="/ppt/ink/ink6195.xml" ContentType="application/inkml+xml"/>
  <Override PartName="/ppt/ink/ink6196.xml" ContentType="application/inkml+xml"/>
  <Override PartName="/ppt/ink/ink6197.xml" ContentType="application/inkml+xml"/>
  <Override PartName="/ppt/ink/ink6198.xml" ContentType="application/inkml+xml"/>
  <Override PartName="/ppt/ink/ink6199.xml" ContentType="application/inkml+xml"/>
  <Override PartName="/ppt/ink/ink6200.xml" ContentType="application/inkml+xml"/>
  <Override PartName="/ppt/ink/ink6201.xml" ContentType="application/inkml+xml"/>
  <Override PartName="/ppt/ink/ink6202.xml" ContentType="application/inkml+xml"/>
  <Override PartName="/ppt/ink/ink6203.xml" ContentType="application/inkml+xml"/>
  <Override PartName="/ppt/ink/ink6204.xml" ContentType="application/inkml+xml"/>
  <Override PartName="/ppt/ink/ink6205.xml" ContentType="application/inkml+xml"/>
  <Override PartName="/ppt/ink/ink6206.xml" ContentType="application/inkml+xml"/>
  <Override PartName="/ppt/ink/ink6207.xml" ContentType="application/inkml+xml"/>
  <Override PartName="/ppt/ink/ink6208.xml" ContentType="application/inkml+xml"/>
  <Override PartName="/ppt/ink/ink6209.xml" ContentType="application/inkml+xml"/>
  <Override PartName="/ppt/ink/ink6210.xml" ContentType="application/inkml+xml"/>
  <Override PartName="/ppt/ink/ink6211.xml" ContentType="application/inkml+xml"/>
  <Override PartName="/ppt/ink/ink6212.xml" ContentType="application/inkml+xml"/>
  <Override PartName="/ppt/ink/ink6213.xml" ContentType="application/inkml+xml"/>
  <Override PartName="/ppt/ink/ink6214.xml" ContentType="application/inkml+xml"/>
  <Override PartName="/ppt/ink/ink6215.xml" ContentType="application/inkml+xml"/>
  <Override PartName="/ppt/ink/ink6216.xml" ContentType="application/inkml+xml"/>
  <Override PartName="/ppt/ink/ink6217.xml" ContentType="application/inkml+xml"/>
  <Override PartName="/ppt/ink/ink6218.xml" ContentType="application/inkml+xml"/>
  <Override PartName="/ppt/ink/ink6219.xml" ContentType="application/inkml+xml"/>
  <Override PartName="/ppt/ink/ink6220.xml" ContentType="application/inkml+xml"/>
  <Override PartName="/ppt/ink/ink6221.xml" ContentType="application/inkml+xml"/>
  <Override PartName="/ppt/ink/ink6222.xml" ContentType="application/inkml+xml"/>
  <Override PartName="/ppt/ink/ink6223.xml" ContentType="application/inkml+xml"/>
  <Override PartName="/ppt/ink/ink6224.xml" ContentType="application/inkml+xml"/>
  <Override PartName="/ppt/ink/ink6225.xml" ContentType="application/inkml+xml"/>
  <Override PartName="/ppt/ink/ink6226.xml" ContentType="application/inkml+xml"/>
  <Override PartName="/ppt/ink/ink6227.xml" ContentType="application/inkml+xml"/>
  <Override PartName="/ppt/ink/ink6228.xml" ContentType="application/inkml+xml"/>
  <Override PartName="/ppt/ink/ink6229.xml" ContentType="application/inkml+xml"/>
  <Override PartName="/ppt/ink/ink6230.xml" ContentType="application/inkml+xml"/>
  <Override PartName="/ppt/ink/ink6231.xml" ContentType="application/inkml+xml"/>
  <Override PartName="/ppt/ink/ink6232.xml" ContentType="application/inkml+xml"/>
  <Override PartName="/ppt/ink/ink6233.xml" ContentType="application/inkml+xml"/>
  <Override PartName="/ppt/ink/ink6234.xml" ContentType="application/inkml+xml"/>
  <Override PartName="/ppt/ink/ink6235.xml" ContentType="application/inkml+xml"/>
  <Override PartName="/ppt/ink/ink6236.xml" ContentType="application/inkml+xml"/>
  <Override PartName="/ppt/ink/ink6237.xml" ContentType="application/inkml+xml"/>
  <Override PartName="/ppt/ink/ink6238.xml" ContentType="application/inkml+xml"/>
  <Override PartName="/ppt/ink/ink6239.xml" ContentType="application/inkml+xml"/>
  <Override PartName="/ppt/ink/ink6240.xml" ContentType="application/inkml+xml"/>
  <Override PartName="/ppt/ink/ink6241.xml" ContentType="application/inkml+xml"/>
  <Override PartName="/ppt/ink/ink6242.xml" ContentType="application/inkml+xml"/>
  <Override PartName="/ppt/ink/ink6243.xml" ContentType="application/inkml+xml"/>
  <Override PartName="/ppt/ink/ink6244.xml" ContentType="application/inkml+xml"/>
  <Override PartName="/ppt/ink/ink6245.xml" ContentType="application/inkml+xml"/>
  <Override PartName="/ppt/ink/ink6246.xml" ContentType="application/inkml+xml"/>
  <Override PartName="/ppt/ink/ink6247.xml" ContentType="application/inkml+xml"/>
  <Override PartName="/ppt/ink/ink6248.xml" ContentType="application/inkml+xml"/>
  <Override PartName="/ppt/ink/ink6249.xml" ContentType="application/inkml+xml"/>
  <Override PartName="/ppt/ink/ink6250.xml" ContentType="application/inkml+xml"/>
  <Override PartName="/ppt/ink/ink6251.xml" ContentType="application/inkml+xml"/>
  <Override PartName="/ppt/ink/ink6252.xml" ContentType="application/inkml+xml"/>
  <Override PartName="/ppt/ink/ink6253.xml" ContentType="application/inkml+xml"/>
  <Override PartName="/ppt/ink/ink6254.xml" ContentType="application/inkml+xml"/>
  <Override PartName="/ppt/ink/ink6255.xml" ContentType="application/inkml+xml"/>
  <Override PartName="/ppt/ink/ink6256.xml" ContentType="application/inkml+xml"/>
  <Override PartName="/ppt/ink/ink6257.xml" ContentType="application/inkml+xml"/>
  <Override PartName="/ppt/ink/ink6258.xml" ContentType="application/inkml+xml"/>
  <Override PartName="/ppt/ink/ink6259.xml" ContentType="application/inkml+xml"/>
  <Override PartName="/ppt/ink/ink6260.xml" ContentType="application/inkml+xml"/>
  <Override PartName="/ppt/ink/ink6261.xml" ContentType="application/inkml+xml"/>
  <Override PartName="/ppt/ink/ink6262.xml" ContentType="application/inkml+xml"/>
  <Override PartName="/ppt/ink/ink6263.xml" ContentType="application/inkml+xml"/>
  <Override PartName="/ppt/ink/ink6264.xml" ContentType="application/inkml+xml"/>
  <Override PartName="/ppt/ink/ink6265.xml" ContentType="application/inkml+xml"/>
  <Override PartName="/ppt/ink/ink6266.xml" ContentType="application/inkml+xml"/>
  <Override PartName="/ppt/ink/ink6267.xml" ContentType="application/inkml+xml"/>
  <Override PartName="/ppt/ink/ink6268.xml" ContentType="application/inkml+xml"/>
  <Override PartName="/ppt/ink/ink6269.xml" ContentType="application/inkml+xml"/>
  <Override PartName="/ppt/ink/ink6270.xml" ContentType="application/inkml+xml"/>
  <Override PartName="/ppt/ink/ink6271.xml" ContentType="application/inkml+xml"/>
  <Override PartName="/ppt/ink/ink6272.xml" ContentType="application/inkml+xml"/>
  <Override PartName="/ppt/ink/ink6273.xml" ContentType="application/inkml+xml"/>
  <Override PartName="/ppt/ink/ink6274.xml" ContentType="application/inkml+xml"/>
  <Override PartName="/ppt/ink/ink6275.xml" ContentType="application/inkml+xml"/>
  <Override PartName="/ppt/ink/ink6276.xml" ContentType="application/inkml+xml"/>
  <Override PartName="/ppt/ink/ink6277.xml" ContentType="application/inkml+xml"/>
  <Override PartName="/ppt/ink/ink6278.xml" ContentType="application/inkml+xml"/>
  <Override PartName="/ppt/ink/ink6279.xml" ContentType="application/inkml+xml"/>
  <Override PartName="/ppt/ink/ink6280.xml" ContentType="application/inkml+xml"/>
  <Override PartName="/ppt/ink/ink6281.xml" ContentType="application/inkml+xml"/>
  <Override PartName="/ppt/ink/ink6282.xml" ContentType="application/inkml+xml"/>
  <Override PartName="/ppt/ink/ink6283.xml" ContentType="application/inkml+xml"/>
  <Override PartName="/ppt/ink/ink6284.xml" ContentType="application/inkml+xml"/>
  <Override PartName="/ppt/ink/ink6285.xml" ContentType="application/inkml+xml"/>
  <Override PartName="/ppt/ink/ink6286.xml" ContentType="application/inkml+xml"/>
  <Override PartName="/ppt/ink/ink6287.xml" ContentType="application/inkml+xml"/>
  <Override PartName="/ppt/ink/ink6288.xml" ContentType="application/inkml+xml"/>
  <Override PartName="/ppt/ink/ink6289.xml" ContentType="application/inkml+xml"/>
  <Override PartName="/ppt/ink/ink6290.xml" ContentType="application/inkml+xml"/>
  <Override PartName="/ppt/ink/ink6291.xml" ContentType="application/inkml+xml"/>
  <Override PartName="/ppt/ink/ink6292.xml" ContentType="application/inkml+xml"/>
  <Override PartName="/ppt/ink/ink6293.xml" ContentType="application/inkml+xml"/>
  <Override PartName="/ppt/ink/ink6294.xml" ContentType="application/inkml+xml"/>
  <Override PartName="/ppt/ink/ink6295.xml" ContentType="application/inkml+xml"/>
  <Override PartName="/ppt/ink/ink6296.xml" ContentType="application/inkml+xml"/>
  <Override PartName="/ppt/ink/ink6297.xml" ContentType="application/inkml+xml"/>
  <Override PartName="/ppt/ink/ink6298.xml" ContentType="application/inkml+xml"/>
  <Override PartName="/ppt/ink/ink6299.xml" ContentType="application/inkml+xml"/>
  <Override PartName="/ppt/ink/ink6300.xml" ContentType="application/inkml+xml"/>
  <Override PartName="/ppt/ink/ink6301.xml" ContentType="application/inkml+xml"/>
  <Override PartName="/ppt/ink/ink6302.xml" ContentType="application/inkml+xml"/>
  <Override PartName="/ppt/ink/ink6303.xml" ContentType="application/inkml+xml"/>
  <Override PartName="/ppt/ink/ink6304.xml" ContentType="application/inkml+xml"/>
  <Override PartName="/ppt/ink/ink6305.xml" ContentType="application/inkml+xml"/>
  <Override PartName="/ppt/ink/ink6306.xml" ContentType="application/inkml+xml"/>
  <Override PartName="/ppt/ink/ink6307.xml" ContentType="application/inkml+xml"/>
  <Override PartName="/ppt/ink/ink6308.xml" ContentType="application/inkml+xml"/>
  <Override PartName="/ppt/ink/ink6309.xml" ContentType="application/inkml+xml"/>
  <Override PartName="/ppt/ink/ink6310.xml" ContentType="application/inkml+xml"/>
  <Override PartName="/ppt/ink/ink6311.xml" ContentType="application/inkml+xml"/>
  <Override PartName="/ppt/ink/ink6312.xml" ContentType="application/inkml+xml"/>
  <Override PartName="/ppt/ink/ink6313.xml" ContentType="application/inkml+xml"/>
  <Override PartName="/ppt/ink/ink6314.xml" ContentType="application/inkml+xml"/>
  <Override PartName="/ppt/ink/ink6315.xml" ContentType="application/inkml+xml"/>
  <Override PartName="/ppt/ink/ink6316.xml" ContentType="application/inkml+xml"/>
  <Override PartName="/ppt/ink/ink6317.xml" ContentType="application/inkml+xml"/>
  <Override PartName="/ppt/ink/ink6318.xml" ContentType="application/inkml+xml"/>
  <Override PartName="/ppt/ink/ink6319.xml" ContentType="application/inkml+xml"/>
  <Override PartName="/ppt/ink/ink6320.xml" ContentType="application/inkml+xml"/>
  <Override PartName="/ppt/ink/ink6321.xml" ContentType="application/inkml+xml"/>
  <Override PartName="/ppt/ink/ink6322.xml" ContentType="application/inkml+xml"/>
  <Override PartName="/ppt/ink/ink6323.xml" ContentType="application/inkml+xml"/>
  <Override PartName="/ppt/ink/ink6324.xml" ContentType="application/inkml+xml"/>
  <Override PartName="/ppt/ink/ink6325.xml" ContentType="application/inkml+xml"/>
  <Override PartName="/ppt/ink/ink6326.xml" ContentType="application/inkml+xml"/>
  <Override PartName="/ppt/ink/ink6327.xml" ContentType="application/inkml+xml"/>
  <Override PartName="/ppt/ink/ink6328.xml" ContentType="application/inkml+xml"/>
  <Override PartName="/ppt/ink/ink6329.xml" ContentType="application/inkml+xml"/>
  <Override PartName="/ppt/ink/ink6330.xml" ContentType="application/inkml+xml"/>
  <Override PartName="/ppt/ink/ink6331.xml" ContentType="application/inkml+xml"/>
  <Override PartName="/ppt/ink/ink6332.xml" ContentType="application/inkml+xml"/>
  <Override PartName="/ppt/ink/ink6333.xml" ContentType="application/inkml+xml"/>
  <Override PartName="/ppt/ink/ink6334.xml" ContentType="application/inkml+xml"/>
  <Override PartName="/ppt/ink/ink6335.xml" ContentType="application/inkml+xml"/>
  <Override PartName="/ppt/ink/ink6336.xml" ContentType="application/inkml+xml"/>
  <Override PartName="/ppt/ink/ink6337.xml" ContentType="application/inkml+xml"/>
  <Override PartName="/ppt/ink/ink6338.xml" ContentType="application/inkml+xml"/>
  <Override PartName="/ppt/ink/ink633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1384" r:id="rId3"/>
    <p:sldId id="1385" r:id="rId4"/>
    <p:sldId id="1386" r:id="rId5"/>
    <p:sldId id="1387" r:id="rId6"/>
    <p:sldId id="1388" r:id="rId7"/>
    <p:sldId id="1389" r:id="rId8"/>
    <p:sldId id="1390" r:id="rId9"/>
    <p:sldId id="1391" r:id="rId10"/>
    <p:sldId id="1392" r:id="rId11"/>
    <p:sldId id="1393" r:id="rId12"/>
    <p:sldId id="1394" r:id="rId13"/>
    <p:sldId id="1395" r:id="rId14"/>
    <p:sldId id="1396" r:id="rId15"/>
    <p:sldId id="1397" r:id="rId16"/>
    <p:sldId id="1399" r:id="rId17"/>
    <p:sldId id="1400" r:id="rId18"/>
    <p:sldId id="1437" r:id="rId19"/>
    <p:sldId id="1438" r:id="rId20"/>
    <p:sldId id="1439" r:id="rId21"/>
    <p:sldId id="1440" r:id="rId22"/>
    <p:sldId id="1421" r:id="rId23"/>
    <p:sldId id="1422" r:id="rId24"/>
    <p:sldId id="1423" r:id="rId25"/>
    <p:sldId id="1424" r:id="rId26"/>
    <p:sldId id="1425" r:id="rId27"/>
    <p:sldId id="1426" r:id="rId28"/>
    <p:sldId id="1427" r:id="rId29"/>
    <p:sldId id="1428" r:id="rId30"/>
    <p:sldId id="1441" r:id="rId31"/>
    <p:sldId id="1442" r:id="rId32"/>
    <p:sldId id="1443" r:id="rId33"/>
    <p:sldId id="1429" r:id="rId34"/>
    <p:sldId id="1431" r:id="rId35"/>
    <p:sldId id="1432" r:id="rId36"/>
    <p:sldId id="1433" r:id="rId37"/>
    <p:sldId id="1434" r:id="rId38"/>
    <p:sldId id="1435" r:id="rId39"/>
    <p:sldId id="1436" r:id="rId40"/>
    <p:sldId id="1444" r:id="rId4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17:33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19987,'0'0'-144,"6"10"-812,180 306 1449,-70-112-2123,-110-194 1142,-4-7 53,0 0 1,0 0-1,0 0 0,0 0 1,-1 0-1,0 1 1,1-1-1,-1 0 0,-1 1 1,2 6-1,-2-4-4135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2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8968,'-5'10'2195,"-6"20"-412,0 1 0,2 0 0,2 0 0,-5 43 0,4-3 499,3 73 0,5-145-2225,0 1 0,0-1 0,0 1 0,1 0-1,-1-1 1,0 1 0,0 0 0,0-1 0,1 1 0,-1 0 0,0 0 0,0-1-1,1 1 1,-1 0 0,0 0 0,1-1 0,-1 1 0,0 0 0,1 0 0,-1 0-1,0 0 1,1-1 0,-1 1 0,1 0 0,-1 0 0,0 0 0,1 0 0,-1 0 0,1 0-1,-1 0 1,0 0 0,1 0 0,-1 0 0,1 0 0,-1 0 0,0 0 0,1 1-1,-1-1 1,0 0 0,1 0 0,-1 0 0,0 0 0,1 1 0,-1-1 0,0 0 0,1 0-1,-1 1 1,0-1 0,0 0 0,1 1 0,-1-1 0,0 0 0,0 1 0,0-1-1,1 0 1,-1 1 0,0-1 0,4-21-117,-1-1-1,-2 0 1,0-1-1,-1 1 1,-4-29-1,5 53 49,0-1 0,1 1 0,-1-1 0,1 1 0,-1-1 0,1 1 0,-1-1 0,1 0 0,0 0-1,-1 0 1,1 0 0,0 0 0,0 0 0,0 0 0,0-1 0,0 1 0,0-1 0,0 1 0,0-1 0,0 0 0,0 0 0,0 0 0,0 0 0,0 0 0,3-1-1,3 1-15,-1 0 0,0 0 0,0-1 0,1 0-1,-1-1 1,0 1 0,9-5 0,-8 2 99,-1-1 1,-1 0-1,1 0 0,-1 0 0,1-1 1,9-13-1,20-16 161,-32 65-637,-4 106 1280,0-135-879,0 0 0,0-1 0,0 1 0,0 0-1,0 0 1,1 0 0,-1-1 0,0 1 0,0 0 0,0 0 0,1-1 0,-1 1 0,0 0-1,1 0 1,-1-1 0,1 1 0,-1 0 0,1-1 0,-1 1 0,1-1 0,-1 1-1,1-1 1,0 1 0,-1-1 0,1 1 0,0-1 0,-1 1 0,1-1 0,0 0-1,0 1 1,-1-1 0,1 0 0,0 0 0,0 0 0,-1 0 0,1 1 0,0-1 0,0 0-1,0 0 1,-1-1 0,1 1 0,0 0 0,0 0 0,0 0 0,-1 0 0,1-1-1,1 0 1,1 1-514,0-1-1,1-1 0,-1 1 1,-1 0-1,1-1 0,0 0 0,0 1 1,0-1-1,-1 0 0,1 0 1,2-4-1,14-19-8103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3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18802,'0'0'3582,"-5"13"-3176,-10 23 308,3 2 0,1-1 1,1 2-1,3-1 1,-4 44-1,9-48-575,1 1 0,2-1 0,1 0-1,2 1 1,1-1 0,2 0 0,16 49 0,-23-83-130,1 1-1,-1 0 1,0-1 0,0 1 0,0 0 0,1-1 0,-1 1 0,0-1 0,1 1 0,-1 0-1,0-1 1,1 1 0,-1-1 0,1 1 0,-1-1 0,1 1 0,-1-1 0,1 1 0,-1-1-1,1 0 1,-1 1 0,1-1 0,0 0 0,0 1 0,7-12 498,-1-26-35,-6 16-731,-2 1 0,0-1 0,-5-25 0,4 37 79,0 1-1,0-1 1,-1 0-1,-1 1 1,1 0 0,-2-1-1,1 1 1,-1 1-1,-10-14 1,14 20 156,1 0 0,-1 0 0,0 0 1,0 0-1,0 0 0,1 0 0,-1 1 1,0-1-1,0 0 0,0 0 0,0 1 0,-1-1 1,1 1-1,0-1 0,0 1 0,0 0 1,-2-1-1,3 1 6,0 0 0,-1 0 0,1 1 0,0-1 1,-1 0-1,1 0 0,0 0 0,-1 1 0,1-1 1,0 0-1,-1 0 0,1 1 0,0-1 0,0 0 0,-1 1 1,1-1-1,0 0 0,0 1 0,0-1 0,-1 0 1,1 1-1,0-1 0,0 1 0,0-1 0,0 0 0,0 1 1,0-1-1,0 0 0,0 1 0,0-1 0,0 1 0,0 1 7,0 1 0,0-1 0,0 0 0,1 0-1,-1 0 1,1 0 0,0 0 0,-1-1 0,1 1-1,0 0 1,0 0 0,0 0 0,0-1 0,0 1-1,1 0 1,-1-1 0,0 1 0,1-1 0,2 3-1,7 1 196,0 0-1,0 0 1,1-1 0,-1-1-1,1 0 1,0 0-1,0-1 1,19 0 0,-6 0 43,1-2 1,-1-1-1,27-5 1,-44 5-186,-1-1 1,1 1-1,-1-2 1,0 1-1,0-1 1,0 0-1,0-1 1,0 1-1,6-6 1,-10 7-31,0-1 0,0 1 0,-1-1 0,1 1 0,-1-1 0,1 0 0,-1 0 1,0 0-1,0-1 0,0 1 0,0 0 0,-1-1 0,0 1 0,1-1 0,-1 1 1,0-1-1,-1 0 0,1 1 0,0-8 0,-1 10-27,-1 1 1,1-1-1,0 0 1,0 0-1,0 0 1,-1 1-1,1-1 1,0 0-1,-1 0 0,1 1 1,-1-1-1,1 0 1,-1 0-1,1 1 1,-1-1-1,0 1 1,1-1-1,-1 1 1,0-1-1,1 1 0,-1-1 1,0 1-1,0-1 1,1 1-1,-1 0 1,0-1-1,0 1 1,0 0-1,1 0 0,-1 0 1,0-1-1,0 1 1,0 0-1,0 0 1,1 0-1,-1 1 1,0-1-1,0 0 0,0 0 1,0 0-1,1 1 1,-1-1-1,0 0 1,0 1-1,0-1 1,1 0-1,-2 2 0,-3-1-17,1 1 0,-1 0 0,1 0 0,-1 1 0,1-1 0,0 1 0,-6 4-1,-22 37 232,31-42-165,0 0 0,0 0-1,-1 0 1,2 1 0,-1-1-1,0 1 1,0-1 0,1 1-1,-1-1 1,1 1-1,0-1 1,-1 1 0,1-1-1,1 1 1,-1-1 0,0 1-1,1-1 1,0 5 0,0-6-1,0-1 0,0 1 0,0 0 1,0 0-1,0 0 0,0 0 1,0-1-1,0 1 0,0-1 1,0 1-1,0 0 0,0-1 1,1 0-1,-1 1 0,0-1 0,0 0 1,1 0-1,-1 0 0,0 1 1,2-1-1,32-1 532,-25 1-372,13-2-74,-1 0 1,0-1-1,32-9 1,-35 6-291,1 2 1,0 0 0,0 1 0,29 1-1,-48 2 151,-1 1 0,1-1 0,0 1-1,-1 0 1,1-1 0,-1 1 0,1 0 0,-1 0-1,1-1 1,-1 1 0,1 0 0,-1 0 0,0 0-1,1-1 1,-1 1 0,0 0 0,0 0 0,0 0-1,1 0 1,-1 0 0,0 0 0,0 0 0,0 0-1,-1 1 1,1 33 523,-1-26-180,2-9-300,-1 1 1,0 0-1,0-1 1,0 1 0,0 0-1,1-1 1,-1 1-1,0 0 1,1-1 0,-1 1-1,0-1 1,1 1-1,-1-1 1,1 1 0,-1-1-1,1 1 1,-1-1-1,1 1 1,-1-1 0,1 0-1,-1 1 1,1-1-1,0 0 1,-1 1 0,1-1-1,0 0 1,-1 0-1,1 0 1,0 0 0,0 1-1,33 0 1195,5-6-2338,-11-1-5160,-12 2-1904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3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13132,'0'0'9642,"-10"2"-8596,2 0-918,1 1 0,-1 0-1,1 0 1,0 1 0,0 0 0,1 0 0,-1 0 0,1 1 0,0 0-1,0 0 1,0 1 0,1-1 0,0 1 0,0 1 0,0-1 0,1 1-1,0-1 1,0 1 0,-3 9 0,5-10-65,0-1 0,0 1 0,0-1-1,1 1 1,0 0 0,0-1 0,1 1 0,0 10 0,0-16-55,1 1 0,-1 0 0,1 0 1,-1 0-1,1-1 0,0 1 0,-1 0 1,1-1-1,0 1 0,0-1 0,0 1 0,-1-1 1,1 1-1,0-1 0,0 1 0,0-1 1,0 0-1,0 1 0,0-1 0,0 0 0,0 0 1,0 0-1,0 0 0,0 0 0,0 0 1,0 0-1,0 0 0,0 0 0,0 0 0,0-1 1,0 1-1,1-1 0,34-9 458,-25 3-433,0-1 1,-1 0 0,0-1 0,-1 0 0,0 0-1,0-1 1,-1 0 0,0-1 0,-1 0 0,0 0-1,0 0 1,-1-1 0,-1 0 0,4-13 0,-22 77-389,8-35-173,1 0 0,0 0 0,2 1 0,-2 17 0,4-35 377,0 1 1,0-1-1,0 1 0,0-1 1,0 1-1,0-1 0,0 1 1,0-1-1,0 1 0,0-1 1,1 1-1,-1-1 0,0 1 1,0-1-1,0 0 1,1 1-1,-1-1 0,0 1 1,0-1-1,1 0 0,-1 1 1,0-1-1,1 1 0,-1-1 1,0 0-1,1 0 0,-1 1 1,1-1-1,-1 0 0,0 0 1,1 1-1,-1-1 1,1 0-1,-1 0 0,1 0 1,-1 0-1,1 0 0,-1 0 1,1 0-1,0 0 0,12 1-5283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4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12524,'0'0'12086,"-6"11"-11568,-4 7-26,1 1-1,1 0 1,1 0 0,1 1 0,0 0 0,2 0-1,-4 34 1,8-54-474,0 1-1,0-1 1,0 1-1,0-1 1,0 1-1,1-1 1,-1 1-1,0-1 0,0 1 1,1-1-1,-1 0 1,0 1-1,1-1 1,-1 0-1,0 1 1,1-1-1,-1 0 1,1 1-1,-1-1 1,0 0-1,1 1 1,-1-1-1,1 0 1,-1 0-1,1 0 1,-1 0-1,1 1 1,-1-1-1,1 0 1,-1 0-1,1 0 1,-1 0-1,1 0 1,-1 0-1,1 0 1,-1 0-1,1 0 0,-1-1 1,1 1-1,-1 0 1,1 0-1,-1 0 1,1-1-1,-1 1 1,1 0-1,-1 0 1,0-1-1,1 1 1,-1 0-1,0-1 1,1 0-1,27-16 350,25-32-165,-37 33-189,1 0 0,36-25-1,-53 41-16,0 0 0,0-1 1,1 1-1,-1 0 0,0 0 0,0 0 0,1 0 0,-1 0 0,0 0 0,0 0 0,1 0 0,-1 0 0,0 0 1,0 0-1,1 0 0,-1 0 0,0 0 0,0 0 0,0 0 0,1 0 0,-1 1 0,0-1 0,0 0 0,1 0 1,-1 0-1,0 0 0,0 0 0,0 1 0,0-1 0,1 0 0,-1 0 0,0 0 0,0 0 0,0 1 0,0-1 1,0 0-1,1 0 0,-1 0 0,0 1 0,0-1 0,0 0 0,0 0 0,0 1 0,0-1 0,0 0 0,0 0 1,0 1-1,0-1 0,0 0 0,0 0 0,0 0 0,0 1 0,0-1 0,0 0 0,0 25-41,0-23 78,0 0-1,0 0 0,-1 0 1,1 0-1,0 0 0,1 0 0,-1 0 1,0 0-1,1 0 0,-1 0 1,1 0-1,1 3 0,0-5 33,0 0 1,1 1-1,-1-1 0,0 0 0,1 0 0,-1 0 0,0 0 0,0 0 0,1-1 0,-1 1 0,0-1 1,0 0-1,1 1 0,-1-1 0,3-2 0,36-20 83,-24 14-120,4-3-20,-10 5-177,1 0-1,-1 1 1,2 0-1,-1 1 1,0 0 0,1 1-1,0 0 1,26-3-1,-38 8 158,-1-1-1,1 1 1,0-1-1,0 1 1,0 0-1,0 0 0,0-1 1,-1 1-1,1 0 1,0 0-1,-1 0 0,1 0 1,-1 0-1,1 0 1,-1 0-1,1 0 1,-1 0-1,0 0 0,1 0 1,-1 0-1,0 0 1,0 0-1,0 0 0,0 0 1,0 0-1,0 0 1,0 0-1,0 1 1,0-1-1,-1 0 0,1 0 1,0 0-1,-1 0 1,1 1-1,-10 39 213,3-26 24,5-10-16,0-1 0,0 1 1,0-1-1,0 1 0,1 0 0,0 0 1,-1 7-1,2-12-21,15-19-507,-2-7-3121,-5 7-2594,-2 2-2992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4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29 14990,'0'0'15652,"0"-4"-15609,-1 2-43,1 1 0,-1 0-1,1-1 1,-1 1 0,0 0 0,0-1-1,1 1 1,-1 0 0,0 0 0,0 0-1,0 0 1,0 0 0,-1 0 0,1 0 0,0 0-1,0 0 1,-1 0 0,1 1 0,0-1-1,-1 1 1,1-1 0,0 1 0,-1-1-1,1 1 1,-1 0 0,1-1 0,-1 1-1,1 0 1,-1 0 0,1 0 0,-1 0 0,1 1-1,-1-1 1,1 0 0,-1 1 0,1-1-1,0 1 1,-3 0 0,-1 1-14,0-1 0,1 1 0,-1 0 0,0 0-1,1 0 1,0 0 0,-1 1 0,1 0 0,0 0 0,0 0 0,1 0 0,-5 5 0,4-2 11,0 1-1,0 0 1,0 0 0,1 0-1,0 0 1,0 1 0,1-1 0,0 1-1,1 0 1,-1-1 0,1 1-1,1 12 1,0-18 4,0-1 0,1 0 0,-1 0 0,1 0 0,-1 0 0,1 0 0,0 0 0,-1 0-1,1 0 1,0 0 0,0 0 0,0 0 0,-1 0 0,1 0 0,0-1 0,0 1 0,1 0 0,-1-1 0,0 1 0,0-1 0,0 1-1,0-1 1,0 1 0,0-1 0,1 0 0,-1 0 0,0 1 0,0-1 0,1 0 0,-1 0 0,0 0 0,0 0 0,1-1-1,-1 1 1,1-1 0,5 1-8,0-1 0,-1 0-1,1 0 1,-1-1 0,11-3-1,-4-2-656,-1 0 0,0 0 0,0-1 0,17-16 0,16-22-8080,-26 24 1099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5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10250,'0'0'13228,"-2"9"-12299,-38 128 2472,27-101-2616,2-1 0,2 2-1,0-1 1,3 1-1,-2 40 1,9-77-773,0 0-1,-1 0 0,1 0 1,0 0-1,0 0 1,0 0-1,0-1 0,-1 1 1,1 0-1,0-1 1,0 1-1,0 0 0,-1-1 1,1 1-1,0-1 1,-1 0-1,1 1 0,0-1 1,-1 1-1,1-1 1,0 0-1,3-7-74,-1 0 1,0 1-1,0-1 0,0 0 0,-1 0 1,0-1-1,-1 1 0,1-15 0,-2-43-541,1 68 600,0 1 0,1 0 0,-1-1 0,0 1 0,1-1 1,-1 1-1,1-1 0,0 0 0,0 1 0,0-1 0,0 0 0,0 0 0,1 0 0,-1-1 0,1 1 1,-1-1-1,1 1 0,-1-1 0,1 0 0,0 0 0,0 0 0,-1 0 0,1 0 0,5 0 0,8 1 35,0 0 0,1-1 0,18 0 0,-25-1-14,-2-1-9,0 0 1,0 0-1,-1 0 1,1-1 0,0 0-1,-1 0 1,0-1-1,1 0 1,-1-1-1,9-5 1,-13 7 0,1 0 1,-1 0-1,1-1 0,-1 0 0,0 1 0,0-1 1,0 0-1,-1 0 0,1 0 0,-1-1 1,0 1-1,0-1 0,0 1 0,0-1 0,0 0 1,-1 0-1,1 1 0,-1-1 0,0 0 1,0-8-1,-1 11-14,0 0 0,0 0 0,0 0 0,-1 0 0,1 1-1,0-1 1,-1 0 0,1 0 0,0 1 0,-1-1 0,1 0 0,-1 0 0,0 1 0,1-1 0,-1 1 0,1-1 0,-1 0 0,0 1 0,1 0-1,-1-1 1,0 1 0,0-1 0,1 1 0,-1 0 0,0-1 0,0 1 0,0 0 0,1 0 0,-1 0 0,0-1 0,0 1 0,0 0 0,0 0-1,0 0 1,1 0 0,-1 1 0,0-1 0,0 0 0,0 0 0,0 0 0,1 1 0,-1-1 0,0 0 0,0 1 0,1-1 0,-2 1-1,-38 18-123,28-9 122,0 0 1,1 1 0,-13 17 0,20-24 31,1 1 0,-1-1-1,1 1 1,1 0 0,-1 0 0,1 0 0,0 0 0,0 0 0,0 0 0,0 1 0,1-1 0,-1 10-1,3-14-19,-1 0 0,1 0 0,-1-1 1,1 1-1,-1 0 0,1 0 0,-1 0 0,1-1 0,0 1 0,0 0 0,-1-1 0,1 1 0,0-1 0,0 1 0,0-1 0,0 1 0,-1-1 0,1 1 0,0-1 0,0 0 0,0 0 0,0 1 0,0-1 0,0 0 0,0 0 0,0 0 0,0 0 0,0 0 0,0 0 0,2-1 0,36-1 128,-20-3-122,1 0 0,-1-2 0,0 0 0,24-12 0,32-13-125,-74 32 71,-17 10-138,16-9 224,-1 0 0,0 0 0,0 0 0,0 0 0,0 0 0,0 0 0,0-1 0,0 1 0,0 0 0,0-1 0,0 1 0,0-1 0,0 1 0,-1-1 0,-1 1 0,2-37 171,2 28-214,0-1 0,1 0 0,0 1 0,1-1 0,0 1 0,6-14 0,-7 19 0,0 3 0,-1 0 0,1 0 0,0 0 0,-1 1 0,1-1 0,0 0 0,-1 1 0,1-1 0,0 1 0,-1 0 0,1-1 0,-1 1 0,1 0 0,-1 0 0,2 1 0,-1 0 0,42 5-3289,-32-6 1151,-1-1-1,0-1 1,0 0-1,14-3 1,-5-3-7808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5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14253,'0'0'14393,"-11"0"-13539,2 0-692,0 0 1,0 1-1,0-1 0,-15 5 0,20-4-142,1 0-1,-1 0 1,1 0-1,-1 0 0,1 1 1,0 0-1,0-1 1,0 1-1,0 0 0,0 1 1,0-1-1,0 0 0,1 1 1,-1 0-1,1-1 1,0 1-1,0 0 0,-3 5 1,5-7-22,-1-1 1,1 1 0,0 0 0,0-1 0,0 1-1,0 0 1,0-1 0,0 1 0,0 0 0,0-1-1,0 1 1,0 0 0,0-1 0,0 1 0,0-1 0,1 1-1,-1 0 1,0-1 0,0 1 0,1-1 0,-1 1-1,0 0 1,1-1 0,-1 1 0,1-1 0,-1 1-1,1-1 1,-1 0 0,1 1 0,-1-1 0,1 1-1,-1-1 1,1 0 0,-1 1 0,1-1 0,0 0-1,-1 0 1,1 0 0,-1 1 0,1-1 0,0 0-1,-1 0 1,1 0 0,0 0 0,0 0-1,40 3-37,-31-3-26,14 1-189,-9-1 144,0 1 1,0 0 0,0 1-1,0 0 1,0 1-1,0 1 1,-1 1-1,17 7 1,-31-12 113,1 0 1,0 0-1,0 1 0,-1-1 0,1 0 1,0 1-1,-1-1 0,1 0 1,-1 1-1,1-1 0,-1 1 1,1-1-1,0 1 0,-1-1 0,0 1 1,1-1-1,-1 1 0,1 0 1,-1-1-1,0 1 0,1 0 0,-1-1 1,0 1-1,0 0 0,1 0 1,-1-1-1,0 1 0,0 0 0,0-1 1,0 1-1,0 0 0,0 0 1,0-1-1,0 1 0,-1 0 1,1 0-1,0-1 0,0 1 0,0 0 1,-1-1-1,1 1 0,0 0 1,-1-1-1,1 1 0,-1-1 0,1 1 1,-1 0-1,1-1 0,-1 1 1,1-1-1,-1 1 0,1-1 0,-1 0 1,-1 1-1,-38 20 708,38-20-683,-16 6 27,-1 0 1,0-1-1,0-1 1,0-1-1,-1-1 1,-35 1-1,53-4-630,-5-1-2106,5-3-3157,2-5-5091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7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15214,'-1'1'7010,"-10"9"-6087,4 1-684,0 0 0,1 1 0,1 0 1,0 0-1,1 1 0,0 0 0,1-1 0,0 1 0,1 0 0,1 0 0,0 1 0,0-1 0,3 20 0,-1-32-197,-1 0-1,1 0 0,-1 0 0,1 0 1,0 0-1,-1-1 0,1 1 1,0 0-1,0 0 0,0-1 0,0 1 1,-1 0-1,1-1 0,0 1 0,0-1 1,0 1-1,0-1 0,0 0 0,0 1 1,0-1-1,1 0 0,-1 0 0,0 0 1,0 0-1,0 0 0,0 0 0,0 0 1,0 0-1,0 0 0,0 0 1,0-1-1,2 0 0,36-10 722,-27 4-723,0 0 1,-1-1-1,0-1 1,0 0-1,-1 0 1,0-1-1,0 0 0,-1-1 1,-1 0-1,0 0 1,0-1-1,-1 0 1,6-13-1,-12 24-223,-4 15 104,-11 61 197,14-75-106,0 1 0,0-1-1,0 0 1,1 1 0,-1-1 0,0 1 0,0-1 0,0 1 0,1-1 0,-1 1 0,0-1-1,0 0 1,1 1 0,-1-1 0,0 0 0,1 1 0,-1-1 0,0 0 0,1 1-1,-1-1 1,1 0 0,-1 0 0,0 1 0,1-1 0,-1 0 0,1 0 0,-1 0 0,1 0-1,-1 1 1,1-1 0,-1 0 0,2 0 0,24-1 353,21-12 52,-20 0-344,-18 8-86,0 1 1,1 0 0,0 0-1,0 0 1,0 1-1,0 1 1,15-2 0,-24 4-1,0 0 1,0 1-1,0-1 1,0 0 0,0 1-1,0-1 1,0 1 0,-1 0-1,1-1 1,0 1-1,0 0 1,-1-1 0,1 1-1,0 0 1,-1 0 0,1-1-1,0 1 1,-1 0-1,0 0 1,1 0 0,-1 0-1,1 0 1,-1 0 0,0 0-1,0 0 1,1 0 0,-1 0-1,0 0 1,0 0-1,0 0 1,0 0 0,0 0-1,-1 0 1,1 0 0,0 0-1,0 0 1,-1 1-1,4 24 90,-2-25-74,-1 0 1,1 0 0,-1 0 0,0-1 0,1 1-1,-1 0 1,1-1 0,0 1 0,-1 0-1,1-1 1,0 1 0,-1-1 0,1 1 0,0-1-1,-1 1 1,1-1 0,0 0 0,0 1-1,0-1 1,-1 0 0,1 0 0,0 1-1,0-1 1,0 0 0,0 0 0,0 0 0,1 0-1,3-1-13,1 0 0,-1 0 0,0-1-1,0 0 1,0 0 0,0 0 0,0 0-1,-1-1 1,8-4 0,22-11-7805,-23 14 950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7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73 14286,'0'0'12192,"-10"0"-11973,7 0-215,-1 0 1,1 0-1,0 0 0,0 1 0,-1-1 1,1 1-1,0 0 0,0 0 0,-1 0 0,1 0 1,0 1-1,-4 2 0,3-1-1,0 1 0,1-1 0,-1 1 0,1 0 0,0 0 0,0 1 0,0-1 1,0 1-1,-3 8 0,2-6 4,1-1 0,0 1 0,0 0 0,0-1 0,1 1 0,0 0 0,1 1 1,0-1-1,0 0 0,0 0 0,1 13 0,0-19 0,1 0-1,-1 0 1,1 0-1,-1 0 1,1-1 0,0 1-1,-1 0 1,1 0-1,0-1 1,-1 1-1,1 0 1,0-1-1,0 1 1,0-1 0,0 1-1,0-1 1,0 1-1,-1-1 1,1 0-1,0 1 1,0-1 0,0 0-1,0 0 1,0 0-1,0 0 1,0 0-1,0 0 1,0 0 0,0 0-1,0 0 1,0 0-1,2-1 1,33-7 395,-24 2-314,-1-1 0,0 0 0,0-1-1,-1 0 1,0 0 0,0-1 0,-1 0-1,13-17 1,-1-1 113,-2 0 0,18-35 1,-21 32-263,-25 43-231,-27 51-236,4 14-319,23-22-5492,9-37-2400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8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8584,'0'0'10736,"-1"8"-8126,-26 93 1942,17-66-3808,0 0 0,3 0 0,-5 46-1,12-81-728,-1 1 0,1 0 0,0 0 0,0 0 0,0 0 0,0 0 0,0 0 0,0 0 0,0 0 0,1 0 0,-1 0 0,0 0 0,0 0 0,1 0 0,-1 0 0,0-1 0,1 1 0,-1 0 0,1 0 0,-1 0 0,1-1 0,0 1 0,-1 0 0,1 0 0,0-1 0,0 1 0,-1-1 0,1 1 0,1 0 0,0 0 11,0-1 0,0 0 1,0 0-1,0 0 0,0 0 0,0-1 0,0 1 1,0 0-1,0-1 0,-1 1 0,1-1 0,0 0 1,3-1-1,6-4 51,0-1 1,0 1-1,13-13 1,38-39-5,14-13-13,-76 71-61,1-1 1,-1 1-1,0-1 1,1 1-1,-1-1 1,1 1-1,-1 0 0,1-1 1,0 1-1,-1 0 1,1-1-1,-1 1 0,1 0 1,0 0-1,-1-1 1,1 1-1,0 0 1,-1 0-1,1 0 0,0 0 1,-1 0-1,1 0 1,-1 0-1,1 0 0,0 0 1,-1 0-1,1 0 1,0 1-1,-1-1 0,1 0 1,0 0-1,-1 1 1,1-1-1,0 1 1,0 1 0,0-1 1,0 1 0,0 0 0,-1-1-1,1 1 1,-1 0 0,0 0 0,1-1-1,-1 1 1,0 0 0,0 0 0,0 2-1,-8 56 139,-20 16 43,21-59-32,0 0-1,-8 31 0,18-42-1305,8-10-443,8-10-2303,-5-3-1372,3-3-1490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8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112 406 9673,'0'0'7778,"6"-10"-4580,0 0-2291,-3 7-632,-1-1 1,0 1-1,0 0 0,0-1 1,0 1-1,-1-1 0,0 0 1,1 1-1,-1-1 0,0 0 1,-1 0-1,1 0 0,0-5 1,-1 8-186,0 1 0,-1-1 1,1 0-1,0 0 1,0 1-1,0-1 0,0 0 1,0 0-1,-1 1 0,1-1 1,0 0-1,-1 1 1,1-1-1,0 0 0,-1 1 1,1-1-1,-1 1 0,1-1 1,-1 1-1,1-1 0,-1 1 1,0-1-1,1 1 1,-1-1-1,1 1 0,-1 0 1,0-1-1,1 1 0,-1 0 1,0 0-1,0-1 1,1 1-1,-1 0 0,0 0 1,1 0-1,-1 0 0,0 0 1,0 0-1,1 0 1,-1 0-1,0 0 0,0 1 1,1-1-1,-1 0 0,0 0 1,1 1-1,-1-1 0,0 0 1,0 1-1,-3 0-71,0 1 0,1-1-1,-1 1 1,1 0 0,0 0 0,-1 0-1,1 1 1,-5 3 0,-4 9-5,1 0 0,1 0 1,0 1-1,-8 18 0,15-28 37,-1 1-1,2 0 1,-1-1-1,1 1 1,0 0 0,0 0-1,1 0 1,0 0-1,0 1 1,1-1-1,0 0 1,0 0 0,3 12-1,-3-18-42,1 0 0,0 0 0,0 0 0,0 0 0,0 0 0,0 0 0,1 0 0,-1-1-1,0 1 1,0 0 0,0-1 0,1 1 0,-1 0 0,0-1 0,1 0 0,-1 1 0,0-1 0,1 0 0,-1 0-1,1 0 1,-1 0 0,0 0 0,1 0 0,-1 0 0,1 0 0,1-1 0,40-9 221,-25-2-286,-1 0-1,-1-1 1,0 0-1,-1-1 1,0-1-1,-1-1 1,-1 0-1,0-1 1,-1 0-1,-1-1 1,-1 0-1,9-21 1,-28 58-409,-18 46 144,25-60 383,0 0 0,1 0 0,0 0 0,0 0 0,0 0 0,0 1 0,1-1 0,0 0 0,0 0 0,1 8-1,0-13-42,0 1 0,-1 0 0,1 0 0,-1-1 0,1 1 0,0-1 0,-1 1 0,1 0 0,0-1 0,0 1 0,-1-1 0,1 0 0,0 1 0,0-1 0,0 0 0,0 1 0,-1-1 0,1 0 0,0 0 0,0 0 0,0 0 0,0 0 0,0 0 0,0 0 0,0 0 0,0 0 0,-1 0 0,1 0 0,0 0 0,1-1 0,29-8 503,-14 1-365,0-1-1,-1-1 1,0 0 0,-1-2-1,0 1 1,23-25 0,-9 3-95,47-64 0,-59 75-171,-2-1 1,0 0-1,-2-2 1,-1 1-1,-1-2 1,0 1 0,8-38-1,-19 62 101,1 1-1,-1 0 1,0 0-1,0-1 1,0 1 0,0 0-1,0 0 1,1-1-1,-1 1 1,0 0-1,0 0 1,0-1 0,0 1-1,0 0 1,0-1-1,0 1 1,0 0 0,0 0-1,0-1 1,0 1-1,0 0 1,0-1-1,0 1 1,0 0 0,-1 0-1,1-1 1,0 1-1,0 0 1,0 0-1,0-1 1,0 1 0,-1 0-1,1 0 1,0-1-1,0 1 1,0 0-1,-1 0 1,1 0 0,0-1-1,0 1 1,0 0-1,-1 0 1,1 0 0,0 0-1,-1 0 1,1 0-1,-1-1 1,-13 12-168,-13 22 112,9-6 165,1 2 0,1 0 0,2 1-1,1 1 1,1 0 0,2 0 0,1 1-1,2 1 1,1-1 0,1 1 0,2 0 0,1 40-1,11-45 45,-8-28-149,-1 1-1,0 0 1,1-1 0,-1 1-1,1-1 1,-1 1 0,1 0-1,-1-1 1,1 1 0,-1-1-1,1 0 1,0 1 0,-1-1-1,1 1 1,-1-1 0,1 0-1,0 0 1,-1 1 0,1-1 0,0 0-1,0 0 1,-1 0 0,1 0-1,0 0 1,-1 0 0,1 0-1,0 0 1,0 0 0,-1 0-1,1 0 1,0 0 0,-1 0-1,1-1 1,0 1 0,0 0-1,-1 0 1,2-1 0,-1-4-193,1 0 1,-1 1 0,0-1 0,0 0 0,0 0-1,0 0 1,-1 0 0,0 0 0,0 1 0,0-1-1,-2-8 1,1-2-607,0-3 363,-1 0-1,-1 0 1,-1 1 0,0-1 0,-2 1 0,0 0 0,-8-18 0,-17-49 1754,31 84-1283,0 0 1,0-1-1,0 1 0,0 0 0,0 0 0,0 0 0,0 0 1,0-1-1,0 1 0,0 0 0,0 0 0,0 0 0,0-1 1,0 1-1,0 0 0,0 0 0,0 0 0,0-1 0,0 1 1,0 0-1,0 0 0,0 0 0,0 0 0,0-1 0,1 1 1,-1 0-1,0 0 0,0 0 0,0 0 0,0 0 0,0-1 1,1 1-1,-1 0 0,0 0 0,0 0 0,0 0 0,0 0 1,1 0-1,-1 0 0,0 0 0,0 0 0,0 0 0,1 0 1,-1-1-1,0 1 0,0 0 0,0 0 0,1 0 0,-1 0 0,0 1 1,17 3 217,12 10-391,10 11-956,-16-7-5393,-18-12-432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9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10346,'0'0'14542,"-18"72"-13069,1-31-128,1 0-512,-4 1-288,5-2-257,0-5-256,5-4 0,5-8-256,5-5-1058,0-10-1472,5-7-1250,14-1-2722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4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3267,'0'0'20008,"0"11"-19186,-2 9-438,1-9-201,0 1-1,1-1 0,0 0 1,4 21-1,-4-30-154,0 0 1,1 0-1,0 1 1,-1-1-1,1 0 0,0 0 1,0 0-1,0 0 1,0 0-1,0 0 0,0 0 1,1-1-1,-1 1 1,1 0-1,-1-1 1,1 1-1,0-1 0,0 0 1,-1 1-1,1-1 1,0 0-1,0 0 0,0 0 1,0 0-1,0 0 1,0-1-1,1 1 1,-1-1-1,0 1 0,0-1 1,4 0-1,5 0 158,0-1 0,-1-1 0,1 0-1,-1-1 1,0 0 0,0 0 0,0-1 0,18-9-1,-17 7-201,1 1 0,0 0 0,0 1 0,1 0-1,14-2 1,-26 5-19,1 1 1,-1 0-1,0 0 0,0-1 1,0 1-1,0 0 0,0 0 1,0 1-1,0-1 0,1 0 0,-1 0 1,0 0-1,0 1 0,0-1 1,0 0-1,0 1 0,0-1 1,0 1-1,0 0 0,0-1 1,0 1-1,-1 0 0,1-1 1,0 1-1,0 0 0,0 0 0,-1 0 1,1 0-1,0-1 0,0 3 1,4 34-366,0 0 502,-5-36-85,1 0 1,-1 1-1,1-1 0,-1 0 1,1 0-1,0 0 0,0 0 1,-1 0-1,1 0 0,0 0 1,0 0-1,0 0 0,0 0 1,0 0-1,0-1 0,0 1 1,0 0-1,0-1 0,0 1 1,1-1-1,-1 1 0,0-1 1,0 1-1,2-1 0,3 1 158,0-1-1,0 0 0,0 0 1,1 0-1,-1-1 0,0 0 0,0 0 1,0-1-1,0 1 0,0-1 1,-1-1-1,1 1 0,7-5 0,10-6-88,38-31 0,-34 24-247,-27 19 97,1 1 1,-1-1 0,1 1-1,-1-1 1,1 1 0,-1-1-1,1 1 1,0-1 0,-1 1-1,1 0 1,-1-1-1,1 1 1,0 0 0,-1-1-1,1 1 1,0 0 0,0 0-1,-1 0 1,1 0 0,0 0-1,-1-1 1,1 1 0,0 0-1,0 1 1,-1-1-1,1 0 1,0 0 0,-1 0-1,1 0 1,0 1 0,0-1-1,-1 0 1,1 0 0,-1 1-1,2 0 1,-1 1 18,0 0 1,-1-1 0,1 1-1,-1 0 1,0 0-1,1 0 1,-1 0 0,0 0-1,0 0 1,0 0-1,-1 0 1,0 3 0,-16 60-872,16-60 452,-12 17-4827,3-18-731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40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12460,'0'0'5472,"-5"11"-3198,-2 4-1716,1 1 0,0 1 0,-4 21 0,8-33-503,1-1 0,0 1 0,0-1 1,1 1-1,-1 0 0,1-1 0,0 1 0,0 0 0,1 0 0,-1-1 0,1 1 1,0-1-1,1 1 0,-1-1 0,1 1 0,0-1 0,0 1 0,0-1 0,0 0 1,5 5-1,-6-7-20,0-1 1,1 1-1,0-1 1,-1 0-1,1 0 1,0 0-1,0 0 1,0 0-1,-1 0 1,1 0-1,0 0 1,0-1-1,0 1 1,0-1-1,0 1 1,1-1-1,-1 0 1,0 0-1,0 0 1,0 0-1,0 0 1,0 0-1,0-1 1,0 1-1,0-1 1,0 1-1,0-1 1,0 0-1,0 0 1,0 0-1,0 0 1,-1 0-1,1 0 1,3-3-1,4-5 267,0 0 0,0 0 0,0-1 0,11-19 0,3-1-337,-23 31 17,1 0-1,0-1 1,-1 1 0,1 0 0,0 0-1,-1 0 1,1-1 0,-1 1 0,0 0 0,1 0-1,-1 0 1,1 0 0,-1 0 0,0 0-1,0 0 1,0 0 0,1 0 0,-1 0-1,0 0 1,0 0 0,0 0 0,-1 1 0,6 37 107,-4-34-101,-1-1 35,1 0-1,-1 0 1,1 0-1,0 0 1,0 0-1,1 0 1,-1 0-1,1 0 1,0-1-1,0 1 1,0-1-1,3 5 1,-3-7 49,-1 0 1,0 0 0,1 0 0,-1-1 0,0 1-1,1 0 1,-1-1 0,1 1 0,-1-1 0,1 0-1,0 1 1,-1-1 0,1 0 0,-1 0-1,1 0 1,-1 0 0,1 0 0,0-1 0,-1 1-1,1 0 1,-1-1 0,1 1 0,-1-1 0,1 1-1,-1-1 1,0 0 0,1 0 0,-1 1 0,0-1-1,1 0 1,-1 0 0,0 0 0,0-1-1,2-1 1,37-36 857,-34 31-949,1 0 0,0 1 1,1 0-1,-1 0 0,1 0 0,0 1 1,1 1-1,-1-1 0,1 1 0,1 1 1,9-4-1,-18 8-34,0 0 0,0 0 1,0 0-1,0 0 0,0 0 0,0 1 0,1-1 0,-1 0 1,0 1-1,0-1 0,0 1 0,0-1 0,0 1 1,0-1-1,-1 1 0,1 0 0,0-1 0,0 1 1,0 0-1,0 0 0,-1 0 0,1 0 0,-1 0 1,1-1-1,0 1 0,-1 0 0,1 0 0,-1 1 1,0-1-1,1 0 0,-1 0 0,0 0 0,0 2 1,9 49 214,-6-26-205,2-14 455,0-10-1602,0-6-4684,-1-5-2021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41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0 119 8360,'0'0'15481,"5"-10"-14525,1-3-566,0 2 1,1-1-1,1 1 1,12-15-1,-18 24-347,-1-1 0,2 0 0,-1 1 0,0-1 0,0 1 0,1 0 0,-1 0 0,1 0 0,0 0-1,0 0 1,-1 1 0,1-1 0,0 1 0,0 0 0,1 0 0,-1 0 0,0 0 0,0 0 0,0 1 0,1-1 0,-1 1 0,0 0 0,1 0 0,-1 0 0,0 1 0,0-1 0,1 1 0,5 1-1,-7 0-50,0 0-1,0 0 0,-1 0 1,1 0-1,0 0 0,-1 0 1,1 0-1,-1 0 1,0 1-1,0-1 0,0 1 1,0-1-1,0 1 0,-1-1 1,1 1-1,-1-1 0,1 1 1,-1 2-1,3 52 91,-3-54-69,0 59-2,11-80-9492,-5 1 539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43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26 6054,'0'-24'9420,"-1"22"-6362,1 5-844,-1 39 785,0-7-3250,-8 337 6775,11-364-6236,0-19-161,2-23-40,-3 26-121,-1-1 1,0 0 0,-1 0-1,0 0 1,0 1 0,-1-1 0,0 0-1,-1 1 1,0-1 0,0 1-1,0 0 1,-1 0 0,-1 0 0,1 1-1,-1 0 1,-7-9 0,12 16 28,0-1 1,-1 1-1,1-1 1,0 1-1,0-1 1,-1 1 0,1-1-1,0 1 1,-1 0-1,1-1 1,-1 1-1,1 0 1,0-1 0,-1 1-1,1 0 1,-1-1-1,1 1 1,-1 0-1,1 0 1,-1 0 0,1-1-1,-1 1 1,1 0-1,-1 0 1,1 0-1,-1 0 1,1 0-1,-1 0 1,1 0 0,-1 0-1,1 0 1,-1 0-1,1 0 1,-1 0-1,1 1 1,-1-1 0,1 0-1,-1 0 1,1 0-1,-1 1 1,1-1-1,-1 0 1,1 1 0,-1-1-1,1 0 1,0 1-1,-1-1 1,1 0-1,0 1 1,-1-1-1,1 1 1,0-1 0,0 1-1,-1-1 1,1 1-1,0-1 1,0 1-1,0-1 1,0 1 0,0-1-1,-1 1 1,1-1-1,0 1 1,0-1-1,0 1 1,0-1 0,1 1-1,-1-1 1,0 2-1,0 2-8,0-1 0,0 1 0,0 0 0,1 0 0,-1-1 0,1 1 1,0 0-1,3 6 0,-2-6 8,1-1 1,0 1 0,0-1 0,0 0 0,1 0-1,-1 0 1,1-1 0,-1 1 0,1-1 0,0 0-1,0 0 1,0 0 0,0 0 0,1-1 0,-1 0-1,0 0 1,1 0 0,-1 0 0,0-1 0,1 1-1,-1-1 1,1 0 0,-1-1 0,1 1 0,-1-1-1,0 0 1,1 0 0,6-3 0,-5 3 43,1-1-1,0 0 1,-1-1 0,0 0 0,1 0 0,-1 0-1,-1-1 1,1 1 0,0-1 0,-1-1 0,0 1-1,0-1 1,0 0 0,0 0 0,-1-1 0,0 1-1,6-12 1,-7 4-9,-8 11-133,-10 19-96,10-7 197,0 1-1,0 0 1,1 1-1,1-1 1,0 1 0,1-1-1,0 1 1,-1 18 0,3-29 4,1 0 0,-1 1 0,1-1 1,0 0-1,-1-1 0,1 1 0,0 0 0,0 0 1,-1 0-1,1 0 0,0 0 0,0-1 1,0 1-1,0 0 0,0-1 0,0 1 1,0-1-1,0 1 0,0-1 0,0 1 1,0-1-1,1 0 0,-1 0 0,0 0 1,0 1-1,0-1 0,0 0 0,0 0 1,3-1-1,46 1 55,-38 0-37,-4 0 8,5 1 21,-1-1 0,0 0 0,1-1 0,-1-1 0,0 1 0,1-2 0,-1 0 0,0 0 0,11-6-1,-21 7 14,0 1 0,0-1-1,0 1 1,-1-1 0,1 0-1,0 0 1,-1 0-1,0 0 1,0 0 0,1 0-1,-1-1 1,0 1-1,-1 0 1,1 0 0,0-1-1,-1 1 1,1-1-1,-1 1 1,0 0 0,1-1-1,-1 1 1,-1-1 0,1 1-1,0-1 1,0 1-1,-1 0 1,0-1 0,0-2-1,-2-4 20,1 0-1,-2 0 0,1 1 1,-1-1-1,-9-13 0,9 16-96,3 2-2,-1 1 0,0-1 0,-1 1 0,1-1 0,-1 1 0,1 0 0,-1 0 0,0 0 0,0 0-1,0 1 1,0-1 0,-1 1 0,1 0 0,-1 0 0,1 0 0,-1 0 0,-4-1 0,11 26-3180,-1-20 2795,1 1-1,-1-1 1,1 0 0,0 0 0,0 0-1,0-1 1,0 1 0,0-1 0,1 1-1,-1-1 1,1 0 0,0 0 0,4 1-1,54 17-7024,-20-12 846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43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20 12780,'0'0'5328,"-10"-2"-1431,2 0-3390,5 1-367,-1-1 1,0 1-1,0 0 1,-1 0-1,1 1 1,0 0-1,0-1 1,0 1-1,0 0 1,-1 1-1,1-1 1,0 1-1,0 0 1,0 0-1,0 0 1,0 0-1,0 1 1,1 0-1,-1 0 1,0 0-1,-4 3 1,1 2 35,0 1 1,1 0-1,0 0 1,0 0 0,1 1-1,0 0 1,0 0-1,1 0 1,0 1-1,1 0 1,0-1-1,1 1 1,-1 0-1,0 14 1,3-22-164,0-1-1,0 0 1,0 1 0,0-1 0,0 1-1,0-1 1,0 0 0,0 1 0,1-1-1,-1 0 1,0 1 0,1-1 0,0 0 0,-1 1-1,1-1 1,-1 0 0,1 0 0,0 1-1,0-1 1,0 0 0,0 0 0,0 0 0,0 0-1,0 0 1,2 1 0,-1-1 37,1 0 0,0 0 0,-1 0 0,1-1 0,0 1 0,0-1-1,0 1 1,-1-1 0,1 0 0,0 0 0,0 0 0,3-1 0,1 0 71,0 0-1,0-1 0,-1 0 1,1 0-1,-1 0 1,1-1-1,-1 0 1,0 0-1,0-1 0,7-5 1,-3-4-114,0 0 0,-1 0 1,-1-1-1,0 0 0,-1 0 1,0-1-1,-1 0 0,-1 0 0,0 0 1,4-27-1,-27 122-96,13-63 166,0 1 0,1 0 0,1 0 0,1 0 1,0 31-1,2-48-80,1 1 0,-1-1 0,1 0 0,-1 1 0,1-1 0,0 0 0,-1 0 0,1 0 1,0 0-1,0 1 0,0-1 0,0 0 0,0 0 0,0-1 0,0 1 0,0 0 0,0 0 0,0 0 1,0-1-1,1 1 0,-1 0 0,0-1 0,1 0 0,-1 1 0,0-1 0,1 0 0,-1 1 0,0-1 1,1 0-1,-1 0 0,0 0 0,1 0 0,-1 0 0,1 0 0,-1-1 0,0 1 0,1 0 0,1-2 1,2 2-330,0-1 1,0 0-1,0-1 1,1 0-1,-1 1 1,-1-1 0,1-1-1,0 1 1,5-5-1,-1-1-1745,-1 0-1,-1-1 0,0-1 1,6-9-1,12-19-8134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44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13997,'-5'8'3705,"-7"15"-2036,1 0-1,1 1 1,1 1-1,-6 25 1,10-31-1250,1-1 1,1 1-1,0 0 1,2 0 0,0 0-1,4 34 1,-3-51-419,0-1-1,0 1 0,1 0 1,-1-1-1,0 1 1,1-1-1,-1 1 1,1-1-1,-1 1 1,1-1-1,0 1 0,0-1 1,-1 1-1,1-1 1,0 0-1,0 1 1,0-1-1,1 0 1,-1 0-1,0 0 0,0 0 1,1 0-1,-1 0 1,1 0-1,-1-1 1,0 1-1,1 0 1,-1-1-1,1 1 1,0-1-1,-1 1 0,1-1 1,-1 0-1,1 0 1,0 0-1,-1 0 1,1 0-1,0 0 1,-1 0-1,1 0 0,-1-1 1,3 0-1,1 0 4,1-1 0,-1 0 1,0 0-1,0-1 0,0 0 0,0 0 0,0 0 0,0 0 0,-1-1 0,7-6 0,9-16-183,-1-1 0,-2-1 1,-1 0-1,-1-1 0,-1-1 0,-2-1 0,14-51 0,-36 117 321,-7 17 483,2 1 1,3 0-1,-10 100 0,22-152-721,0 0 0,0-1 1,0 1-1,0 0 0,1 0 1,-1-1-1,0 1 0,0 0 0,1 0 1,-1-1-1,0 1 0,1 0 0,-1-1 1,1 1-1,-1 0 0,1-1 0,-1 1 1,1-1-1,-1 1 0,1-1 1,1 2-1,-1-2-240,-1 1 1,1-1-1,0 0 0,0 1 1,0-1-1,0 0 1,0 1-1,0-1 0,0 0 1,0 0-1,0 0 1,0 0-1,1 0 1,-1 0-1,0 0 0,0-1 1,0 1-1,0 0 1,0 0-1,0-1 0,-1 1 1,1-1-1,0 1 1,0-1-1,2 0 0,8-15-10634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44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16143,'0'0'6817,"0"8"-4804,0-5-1941,0-1 0,0 0-1,0 1 1,0-1 0,0 1 0,1-1 0,-1 0-1,1 1 1,-1-1 0,1 0 0,0 0 0,1 3-1,0-4-40,-1 1 0,1-1-1,-1 0 1,1 0-1,0 0 1,-1 0-1,1 0 1,0-1-1,0 1 1,0 0-1,0-1 1,0 1-1,0-1 1,0 0 0,0 0-1,0 1 1,0-1-1,0-1 1,0 1-1,2 0 1,4-2 7,0 0 0,1 0 1,-1 0-1,0-1 0,-1 0 1,1-1-1,0 0 0,-1 0 1,0 0-1,0-1 1,0 0-1,-1-1 0,1 1 1,-1-1-1,-1 0 0,1-1 1,-1 0-1,0 1 0,-1-2 1,1 1-1,4-11 0,-9 2 86,-9 15-74,-13 16-5,16-8 75,0 1 0,1 0-1,0 0 1,0 0 0,1 1 0,0 0-1,0-1 1,1 1 0,0 1-1,1-1 1,0 0 0,0 1 0,0 11-1,2-20-97,0 0 0,0-1 0,0 1 0,0-1 0,0 1 0,0-1 0,1 1 0,-1-1 0,0 1 0,0-1 0,0 0 0,1 1 0,-1-1 0,0 1 0,0-1 0,1 1 0,-1-1 0,0 0 0,1 1 0,-1-1 0,0 0 0,1 1 0,-1-1 0,1 0 0,-1 1 0,1-1 0,-1 0 0,0 0 0,1 0 0,-1 1 0,1-1 0,-1 0 0,2 0 0,22-2 445,21-15-80,-20 5-354,-16 6-50,1 1 0,-1 1 1,1 0-1,-1 0 0,1 1 1,0 0-1,1 1 1,-1 0-1,16-1 0,-25 3 9,0 1-1,0-1 0,0 1 0,0-1 1,-1 1-1,1-1 0,0 1 0,0 0 1,0 0-1,0-1 0,-1 1 0,1 0 1,0 0-1,-1 0 0,1 0 0,-1 0 1,1-1-1,-1 1 0,1 0 1,-1 0-1,0 1 0,0-1 0,1 0 1,-1 0-1,0 0 0,0 0 0,0 0 1,0 0-1,0 2 0,-1 41 79,1-32 16,-1-10-63,1-1-1,0 0 1,0 1 0,0-1 0,0 1 0,0-1 0,0 1 0,0-1 0,0 1 0,0-1 0,1 0 0,-1 1 0,0-1-1,1 1 1,-1-1 0,1 0 0,0 1 0,-1-1 0,1 0 0,0 0 0,0 0 0,0 0 0,0 0 0,0 1 0,0-2-1,0 1 1,2 2 0,0-3 20,-1-1 0,1 1-1,-1-1 1,0 1 0,1-1-1,-1 0 1,0 0-1,0 0 1,0 0 0,0 0-1,0-1 1,0 1 0,0 0-1,0-1 1,0 0 0,0 1-1,1-4 1,11-8-23,39-35 80,-50 45-126,0 1-1,1-1 1,0 1-1,0-1 1,0 1-1,0 0 1,0 0-1,0 1 1,0-1-1,0 1 1,9-1-1,-11 9-314,-1 0-1,-1 0 1,0 0-1,0 13 0,-3-12-1968,-1-6-2277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45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12588,'0'0'7783,"-8"8"-5471,2 0-2132,-1 0 1,1 1-1,1 0 1,-1 0-1,1 0 0,1 0 1,0 1-1,0 0 1,-4 20-1,8-29-162,-3 10 66,1 1-1,0 0 1,1 0-1,0 24 1,1-34-37,1-1-1,-1 1 1,0 0 0,0-1 0,1 1 0,-1 0 0,0-1 0,1 1 0,0-1 0,-1 1 0,1-1 0,0 1 0,0-1 0,0 0 0,0 1 0,0-1 0,0 0 0,0 0 0,0 0 0,1 0 0,-1 0 0,0 0 0,1 0 0,-1 0 0,0 0-1,1-1 1,-1 1 0,1 0 0,0-1 0,-1 1 0,1-1 0,-1 0 0,1 0 0,0 1 0,-1-1 0,1 0 0,0 0 0,-1-1 0,1 1 0,-1 0 0,1 0 0,0-1 0,-1 1 0,1-1 0,-1 0 0,3 0 0,1-1 60,1-1 0,-1 1 0,0-1 0,0 0 0,0 0 0,0 0 0,-1-1 0,1 0 0,-1 0 0,0 0 0,0 0 0,6-9 0,37-66-70,-16 24-83,-32 85-365,-4-1 764,0 44-1,5-72-325,0 0-1,0 0 1,0 1 0,0-1 0,0 0-1,0 0 1,0 0 0,1 0 0,-1 0-1,0 0 1,1 0 0,-1 0 0,1 0-1,0 0 1,-1 0 0,1 0 0,0 0-1,-1 0 1,1 0 0,0 0 0,0-1-1,0 1 1,0 0 0,-1 0 0,1-1-1,0 1 1,0-1 0,2 1 0,0 0 41,0 0 0,0-1 1,1 1-1,-1-1 0,0 0 1,1 0-1,-1 0 0,0 0 1,7-2-1,2 0 120,0-2-1,0 0 1,0 0-1,16-9 1,115-83 319,-143 96-513,0-1 0,1 1 0,-1 0 0,1-1-1,-1 1 1,0 0 0,1-1 0,-1 1 0,1 0 0,-1-1 0,1 1 0,-1 0 0,1 0 0,-1 0-1,1-1 1,-1 1 0,1 0 0,-1 0 0,1 0 0,-1 0 0,1 0 0,0 0 0,-1 0 0,1 0-1,-1 0 1,1 0 0,-1 0 0,1 0 0,-1 1 0,1-1 0,-1 0 0,1 0 0,-1 1 0,1-1-1,-1 0 1,1 0 0,-1 1 0,0-1 0,1 0 0,0 1 0,0 24-35,-1 1 126,0-26-80,0 1-1,0-1 0,0 1 1,0-1-1,1 1 0,-1-1 1,0 1-1,0-1 0,0 1 1,1-1-1,-1 1 0,0-1 0,1 1 1,-1-1-1,0 1 0,1-1 1,-1 0-1,1 1 0,-1-1 1,1 1-1,-1-1 0,1 0 1,-1 0-1,1 1 0,-1-1 1,1 0-1,-1 0 0,1 0 1,-1 0-1,1 1 0,-1-1 1,1 0-1,0 0 0,4-1 49,-1 0 0,0 1 0,0-1-1,0-1 1,0 1 0,0-1 0,0 1 0,0-1-1,0 0 1,0-1 0,-1 1 0,5-5 0,-5 5-217,0-1-1,1 1 1,-1 0 0,0 0 0,1 0 0,0 0 0,-1 1 0,1-1 0,0 1 0,0 0 0,-1 0 0,6 0 0,-9 1-67,0 0 1,1 0 0,-1 0 0,0 0 0,0 0-1,1 0 1,-1 0 0,0 0 0,0 0 0,1 1 0,-1-1-1,0 0 1,0 0 0,1 0 0,-1 0 0,0 0-1,0 1 1,0-1 0,1 0 0,-1 0 0,0 0 0,0 1-1,0-1 1,0 0 0,0 0 0,1 1 0,-1-1-1,0 0 1,0 0 0,0 1 0,0-1 0,0 0-1,0 0 1,0 1 0,0-1 0,0 0 0,0 0 0,0 1-1,0-1 1,0 4-3150,4 4-6069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46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78 15375,'0'0'3870,"-5"11"-363,2-4-3106,-31 76 3861,32-76-3997,-1 1 1,2-1 0,-1 1 0,1 0-1,0-1 1,0 1 0,1 0 0,0-1 0,1 1-1,2 13 1,-2-20-250,-1 1 0,2 0 0,-1-1 0,0 1 0,0 0 0,0-1 0,1 0 0,-1 1 0,1-1 0,-1 0 0,1 0 0,-1 0 0,1 0 0,0 0 0,-1 0 0,1 0 0,0 0 0,0-1 0,0 1 0,0-1 0,0 1 0,-1-1 0,1 0 0,0 0-1,0 0 1,0 0 0,4-1 0,-1 1 44,0 0-1,-1 0 0,1-1 1,0 0-1,0 0 0,0-1 1,-1 1-1,1-1 0,0 0 0,5-3 1,3-6-42,0 0 0,0 0 0,-1-1 0,-1-1 0,0 0-1,0 0 1,-2-1 0,0 0 0,0-1 0,7-18 0,-31 63-297,11-24 316,0 1 0,1 0 0,0 0 0,0 0 0,1 0-1,-1 0 1,0 8 0,3-13-15,-1 0 0,1 0 0,-1 0 0,1 0-1,0 0 1,0 0 0,0 1 0,0-1 0,1 0-1,-1 0 1,0 0 0,1 0 0,-1 0 0,1 0 0,0 0-1,0 0 1,0 0 0,0 0 0,0-1 0,0 1-1,0 0 1,1-1 0,-1 1 0,1 0 0,-1-1-1,1 0 1,2 2 0,0-1 15,0-1-1,1 1 0,-1-1 1,0 0-1,1 0 0,0-1 1,-1 0-1,1 1 0,-1-2 1,1 1-1,-1 0 1,6-2-1,-1 0-33,-1 0 1,0-1-1,-1 0 0,1 0 1,0-1-1,-1 0 0,0-1 1,0 1-1,0-1 0,-1 0 1,9-9-1,-5 4-4,0 0 0,-1-1 0,0 0-1,-1 0 1,0-1 0,7-14 0,-14 24-1,0 0 0,0 0 0,0 0 1,0 0-1,0-1 0,0 1 0,-1 0 0,1 0 0,-1-1 0,1 1 0,-1 0 1,0 0-1,0-1 0,0 1 0,0 0 0,0-1 0,-1 1 0,1 0 0,-1-1 1,0-1-1,0 3-2,0 0 1,0 0-1,0 0 1,0 0-1,-1 0 1,1 0-1,0 0 1,0 1-1,-1-1 1,1 1-1,0-1 1,-1 1-1,1-1 1,0 1 0,-1 0-1,1-1 1,-1 1-1,1 0 1,0 0-1,-1 0 1,1 0-1,-1 0 1,-1 1-1,-3 0-1,1 0-1,0 0 0,-1 1 1,1 0-1,0 0 0,0 0 1,0 0-1,0 1 0,0 0 1,1 0-1,-1 0 0,1 1 0,0-1 1,0 1-1,-6 8 0,9-12 11,1 1-1,-1 0 1,1 0-1,-1 0 0,1 0 1,-1 0-1,1 0 0,0 0 1,0 1-1,-1-1 1,1 0-1,0 0 0,0 0 1,0 0-1,0 0 0,0 0 1,0 0-1,1 0 1,-1 0-1,0 1 0,0-1 1,1 0-1,-1 0 0,1 0 1,-1 0-1,1 0 1,-1-1-1,1 1 0,0 0 1,-1 0-1,1 0 0,0 0 1,0-1-1,-1 1 1,1 0-1,0-1 0,0 1 1,0 0-1,0-1 0,0 1 1,0-1-1,0 0 0,0 1 1,0-1-1,2 1 1,10 3-3,0-1 0,0 0 0,18 2 0,-1 0-14,56 24-104,-78-26 106,0 1-1,-1 0 1,1 0 0,-1 1 0,0 0-1,0 0 1,-1 1 0,9 9 0,-9-15 45,-3-10 42,-2-10 35,9-106-112,-3 54 0,-7 71 0,0 0 0,0 0 0,1 1 0,-1-1 0,0 0 0,1 0 0,-1 0 0,1 1 0,-1-1 0,1 0 0,-1 1 0,1-1 0,-1 0 0,1 1 0,-1-1 0,1 1 0,0-1 0,0 1 0,-1-1 0,1 1 0,0-1 0,0 1 0,-1 0 0,1 0 0,0-1 0,0 1 0,0 0 0,-1 0 0,1 0 0,0 0 0,0 0 0,0 0 0,1 0 0,35 4 0,-26-3 0,12-1 0,1 0 0,-1-2 0,33-7 0,7 0 0,-62 9-1,0-1-1,-1 1 1,1 0-1,0 0 1,0 0-1,0 0 1,0 0 0,0 0-1,0 0 1,0 0-1,-1 0 1,1 0 0,0 1-1,0-1 1,0 0-1,0 1 1,-1-1-1,1 0 1,0 1 0,0-1-1,-1 1 1,1-1-1,0 1 1,-1 0-1,1-1 1,0 1 0,-1 0-1,1-1 1,-1 1-1,1 0 1,-1-1 0,1 1-1,-1 1 1,1 1-9,-1 0 0,0 0 1,0 0-1,0 0 0,0 0 1,0 0-1,-1-1 0,1 1 1,-1 0-1,-2 5 0,-2 6-29,-1 0 1,-1-1-1,-9 16 0,13-25 41,-2 2 24,1 1 0,-1-1-1,1 1 1,1 0-1,-1 0 1,1 0 0,1 0-1,-1 1 1,1-1 0,0 1-1,0 10 1,2-18-26,0 1 0,0-1 0,0 1 0,0 0 0,0-1 0,0 1 0,1-1 0,-1 1 0,0-1 0,0 1 0,1-1 0,-1 1 0,0-1 0,1 1 0,-1-1 0,1 1 0,-1-1 0,0 0 0,1 1 0,-1-1 0,1 0 0,-1 1 0,1-1 0,-1 0 0,1 0 0,-1 1 0,1-1 0,0 0 0,0 0 0,26 2 0,21-12 0,1-4-2345,-38 12 1021,-1-1 0,1 0 1,-1-1-1,0 0 0,0-1 1,12-7-1,-11 4-5995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47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15439,'0'0'8103,"5"0"-5732,9-6-642,4-1-416,5 0-192,-2-1-384,5 0-545,-1 3-192,-1 1-864,1-1-2307,-1-1-4453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48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13325,'0'0'11333,"9"-1"-10399,-2 0-775,0-1 1,0 0-1,0 0 0,0-1 0,0 1 0,-1-1 1,1-1-1,-1 1 0,0-1 0,9-7 0,-11 8-87,-1 0 0,1-1-1,0 1 1,-1-1-1,0 0 1,1 0 0,-2 0-1,1 0 1,0-1 0,-1 1-1,0-1 1,0 1 0,0-1-1,-1 0 1,1 0 0,-1 0-1,0 0 1,0-7-1,-1 11-62,0 0-1,1-1 1,-1 1-1,0 0 1,0 0-1,-1-1 1,1 1-1,0 0 1,0 0-1,-1 0 1,1-1-1,0 1 1,-1 0-1,1 0 1,-1 0-1,0 0 1,1 0-1,-1 0 1,0 0-1,0 0 1,-1-1-1,1 1-15,0 1-1,0 0 1,1 0-1,-1 0 1,0-1-1,0 1 1,0 0-1,0 0 1,0 1 0,0-1-1,0 0 1,0 0-1,0 0 1,0 1-1,1-1 1,-1 0-1,0 1 1,0-1-1,0 1 1,0-1 0,0 1-1,-4 3-27,0 0 0,0 0 0,0 0 1,1 0-1,0 1 0,0 0 0,-4 6 0,3-3 47,0-1 0,1 1-1,0 0 1,0 0-1,1 0 1,0 1 0,0-1-1,1 1 1,0 0 0,-1 16-1,3-24-1,0-1-1,0 1 0,1 0 1,-1-1-1,0 1 0,1 0 1,-1-1-1,1 1 0,-1 0 0,1-1 1,-1 1-1,1-1 0,-1 1 1,1-1-1,0 1 0,-1-1 1,1 1-1,-1-1 0,1 0 1,0 1-1,0-1 0,-1 0 0,1 1 1,0-1-1,0 0 0,-1 0 1,1 0-1,0 0 0,0 0 1,-1 0-1,2 0 0,34 0 172,-24 0-94,48-3 147,-35 2-214,1 0 0,45 5 0,-70-47 1896,-10-110-955,33 158-1452,-5 1-129,0 0 0,0-1 0,25 3 0,-31-6-1774,1-2 1,0 1-1,16-3 1,-2-3-5556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4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15022,'0'0'3716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48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6342,'0'0'13725,"-4"10"-11333,-1 0-1923,2 0 1,-1-1 0,1 1 0,1 0-1,0 0 1,0 1 0,1 12 0,-1 66 2189,-1-45-2183,3-1 0,1 1 0,2 0 0,13 61 0,-16-105-466,0 1 0,0 0 0,0 0 0,0 0 0,0 0 0,0-1 0,0 1 0,0 0 0,0 0 0,1 0 0,-1-1 0,0 1 0,1 0 0,-1 0 0,0-1 0,1 1 0,-1 0 0,1-1 0,-1 1 0,1-1 0,-1 1 0,1 0 0,0-1 0,-1 1 0,1-1 0,0 1 0,-1-1 0,1 0 0,0 1 0,0-1 0,-1 0-1,1 1 1,0-1 0,0 0 0,0 0 0,-1 0 0,3 0 0,-2-1 7,0 0 0,0 0 0,0 0 0,-1 0 0,1 0 0,0 0 1,0-1-1,0 1 0,-1 0 0,1-1 0,-1 1 0,1 0 0,-1-1 0,0 1 0,1 0 0,-1-1 0,0 1 0,0-1 0,0 1 0,0-3 0,-2-9-162,0 1-1,-1-1 1,0 1-1,-1 0 1,-1 0-1,0 1 1,0-1 0,-1 1-1,-13-18 1,-17-39-755,38 66 1005,1 2 0,-1-1 0,0 0 0,1 0 0,-1 1 1,1 0-1,-1-1 0,1 1 0,-1 0 0,1 0 0,0 0 0,-1 0 0,4 2 1,10-2-1642,-16-8-10300,0 1 2713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49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1 160 1281,'0'0'28288,"5"-9"-27231,4-6-862,0 1 0,1 0-1,0 1 1,2 0-1,-1 1 1,1 0 0,1 0-1,0 2 1,1-1-1,21-11 1,-35 22-195,1-1 0,0 1 0,-1 0 0,1 0 0,0-1 0,0 1 0,-1 0 0,1 0 0,0 0 0,0 0 0,-1 0 0,1 0 0,0 0 0,0 0 0,0 0 0,-1 0 0,1 0 0,0 0 0,0 0 0,-1 1 0,1-1 0,0 0 0,0 1 0,-1-1 0,1 0 0,0 1 0,-1-1 0,1 1 0,-1-1 0,1 1 0,-1-1 0,1 1 0,-1 0 0,1-1 0,-1 1 0,1 0 0,-1-1 0,0 1 0,1 0 0,-1 0 0,0-1 0,1 1 0,-1 0 0,0 0 0,0-1 0,0 1 0,0 0 0,0 1 0,0 49 0,-1-36 0,0 3 0,-1-1 0,0 0 0,-9 29 0,-3 22 0,16-65 0,5-7 0,3-8 0,-3-3 0,-1 0 0,0-1 0,-1 0 0,6-29 0,-10 36 0,1 0 0,-1-1 0,-1 1 0,0-1 0,0 0 0,-1 1 0,0 0 0,0-1 0,-6-16 0,29 28-2171,-6 1 225,-1-1 0,1-1 0,-1 0 0,1-1-1,28-4 1,-14-11-4801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0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12940,'0'0'8680,"-9"10"-7238,2-1-1068,-1 0-1,1 0 1,1 1 0,0 0-1,0 0 1,1 0 0,0 1-1,1 0 1,0 0 0,-4 21-1,2 17 582,1 1-1,3-1 0,7 96 0,2-94-819,-6-47-117,-1-1 0,1 0 0,0 1 0,1-1 0,-1 0 0,0 0 0,1 1 0,0-1 0,-1-1 0,1 1 0,0 0 0,3 3 0,-5-6-3,1 0 1,-1 0-1,0 0 1,0 1-1,0-1 1,1 0-1,-1 0 1,0 0-1,1 0 1,-1 0-1,0 1 1,0-1-1,1 0 1,-1 0-1,0 0 1,1 0-1,-1 0 1,0 0-1,0 0 1,1 0-1,-1 0 1,0 0-1,1 0 1,-1 0-1,0 0 1,1 0-1,-1 0 1,0-1-1,0 1 1,1 0 0,-1 0-1,0 0 1,0 0-1,1-1 1,-1 1-1,0 0 1,0 0-1,1 0 1,-1-1-1,0 1 1,0 0-1,7-18 246,-4-18-127,-2 13-98,-1 0-32,0 0 0,-4-22 0,4 40-10,-1 1 0,0-1 0,0 0 0,0 1 0,0 0 0,-1-1 0,0 1 0,0 0 0,0 0 0,0 0 0,-1 0 0,1 0 0,-1 1 0,0-1 1,0 1-1,-5-4 0,8 7 3,0-1 1,-1 1-1,1 0 1,0-1 0,0 1-1,-1 0 1,1-1-1,-1 1 1,1 0 0,0 0-1,-1 0 1,1-1-1,-1 1 1,1 0 0,0 0-1,-1 0 1,1 0-1,-1 0 1,1 0 0,-1-1-1,1 1 1,0 0-1,-1 0 1,1 1 0,-1-1-1,1 0 1,-1 0-1,1 0 1,-1 0 0,1 0-1,0 0 1,-1 1-1,1-1 1,-1 0 0,1 0-1,0 0 1,-1 1-1,1-1 1,0 0 0,-1 1-1,1-1 1,0 0-1,-1 1 1,1-1 0,0 0-1,0 1 1,0-1-1,-1 1 1,1-1 0,0 0-1,0 1 1,0-1-1,0 1 1,0-1-1,0 1 1,0-1 0,0 0-1,0 1 1,0-1-1,0 1 1,0-1 0,0 1-1,0-1 1,0 1-1,0-1 1,0 0 0,0 1-1,1-1 1,-1 1-1,10 34-149,-6-31 160,-1 0 0,1-1-1,0 1 1,1-1 0,-1 0 0,0 0-1,1 0 1,0-1 0,0 1-1,0-1 1,0 0 0,0-1-1,0 1 1,0-1 0,0 0 0,1 0-1,-1-1 1,0 1 0,1-1-1,-1 0 1,9-2 0,-1 1 12,-1-1-1,0 0 1,0-1 0,0 0-1,0-1 1,-1 0 0,1-1 0,15-9-1,-23 12-19,4-3 9,1 0 0,-1-1 0,-1 1 1,1-2-1,-1 1 0,8-9 0,-14 13-62,-17 36-246,12-25 348,0 0-1,0 1 1,0-1 0,1 1-1,1-1 1,0 1 0,0 0-1,-1 13 1,4-22-43,0-1 0,-1 1 0,1 0 0,0-1-1,-1 1 1,1 0 0,0-1 0,0 1 0,0-1 0,-1 1 0,1-1 0,0 0 0,0 1 0,0-1 0,0 0 0,0 0 0,0 0 0,0 1 0,0-1 0,0 0-1,0 0 1,0 0 0,0 0 0,-1-1 0,1 1 0,0 0 0,0 0 0,2-1 0,32-6 62,41-27-68,-63 26 0,1 1 0,0 0 0,1 1 0,0 1 0,27-7 0,-41 12 0,0 0 0,0 1 0,0-1 0,-1 1 0,1-1 0,0 0 0,0 1 0,-1-1 0,1 1 0,-1 0 0,1-1 0,0 1 0,-1-1 0,1 1 0,-1 0 0,1-1 0,-1 1 0,1 0 0,-1 0 0,0 0 0,1-1 0,-1 1 0,0 0 0,0 0 0,0 0 0,0-1 0,1 1 0,-1 0 0,0 0 0,0 0 0,0 0 0,-1 0 0,1 1 0,0 40 0,-1-32 0,1-9-96,0 0 1,0 0-1,0 1 1,0-1-1,0 0 0,0 1 1,0-1-1,0 0 1,0 0-1,1 1 0,-1-1 1,0 0-1,1 0 0,-1 1 1,1-1-1,0 0 1,-1 0-1,1 0 0,0 0 1,-1 0-1,1 0 1,0 0-1,0 0 0,2 1 1,-1-2-295,0 1 0,0-1 0,0 0 1,0 0-1,0 0 0,0-1 0,0 1 0,0 0 1,0-1-1,0 1 0,0-1 0,0 0 1,-1 0-1,1 0 0,0 0 0,3-2 0,19-13-10228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0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23 11371,'0'0'16981,"-10"-5"-16068,4 2-802,3 1-82,0 0 0,0 0 0,0 1 0,0-1 0,-1 1 0,1 0 0,0 0 0,-1 0 0,1 1 0,-1-1 1,1 1-1,-1 0 0,1 0 0,-1 0 0,1 0 0,-1 0 0,1 1 0,-1 0 0,1-1 0,-4 3 0,-70 38 75,70-37-122,1 0-1,0 1 1,0-1-1,1 2 1,-1-1-1,1 0 1,0 1 0,1 0-1,-7 10 1,11-16-7,-1 1 0,1 0 1,0 0-1,0 0 0,0 0 1,0 0-1,-1-1 0,1 1 1,0 0-1,0 0 0,1 0 1,-1 0-1,0 0 0,0 0 0,0-1 1,0 1-1,1 0 0,-1 0 1,0 0-1,1-1 0,-1 1 1,1 0-1,-1 0 0,1-1 1,-1 1-1,1 0 0,0-1 1,-1 1-1,1 0 0,0-1 1,-1 1-1,1-1 0,0 0 1,0 1-1,-1-1 0,1 1 1,0-1-1,0 0 0,0 0 1,0 1-1,0-1 0,-1 0 1,3 0-1,53 9-238,-32-5 37,-10-1 169,1 1 0,-1 1 0,0 0 0,0 1 0,23 14 0,-34-18 100,1 1 0,0-1 0,0 1 1,-1 0-1,0 0 0,1 0 0,-1 1 0,0-1 1,-1 1-1,1 0 0,-1 0 0,1 0 0,-1 0 0,0 0 1,-1 0-1,1 0 0,-1 1 0,0-1 0,0 1 1,0-1-1,0 1 0,-1 8 0,0-10 59,-1 0 0,0-1-1,0 1 1,0 0 0,0 0 0,-1-1-1,1 1 1,-1 0 0,1-1 0,-1 0-1,0 1 1,0-1 0,0 0 0,0 0-1,-1 0 1,1 0 0,0 0 0,-1-1 0,1 1-1,-1-1 1,0 0 0,0 1 0,1-1-1,-1 0 1,0-1 0,-4 2 0,-4 1-103,0-1 0,0 0 1,-1 0-1,1-1 1,-20-1-1,30 0-155,-1 0-1,1 0 1,0-1 0,-1 1-1,1 0 1,0-1 0,-1 1-1,1-1 1,0 1-1,0-1 1,0 1 0,-1-1-1,1 0 1,0 0 0,0 0-1,0 1 1,0-1 0,0 0-1,-1-2 1,-7-24-8056,8 5-2630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1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131 285 10890,'0'0'10602,"-10"5"-9219,0 0-1127,0 2 0,0-1 0,1 1 0,0 1 0,0-1 0,-11 14 0,15-16-86,1 0-1,0 1 1,0 0-1,0 0 1,1 0-1,0 0 1,0 0-1,0 1 1,1-1-1,0 1 1,0 0-1,1-1 1,0 1-1,-1 9 1,2-14-135,0-1 0,0 0 0,0 0 0,0 0-1,0 0 1,0 1 0,0-1 0,1 0 0,-1 0 0,0 0 0,1 0 0,-1 0 0,1 0 0,-1 0 0,1 0 0,0 0 0,-1 0 0,1 0 0,0 0 0,0 0 0,-1 0 0,1-1 0,0 1 0,0 0-1,0 0 1,0-1 0,0 1 0,2 0 0,0 0 36,-1-1 1,1 1-1,0-1 0,0 0 0,0 0 0,0 0 0,0 0 1,0-1-1,0 1 0,0-1 0,3 0 0,4-3 75,1 1 0,-1-1 0,0-1 1,-1 0-1,14-9 0,-3-2-94,0-1 0,-2-1 0,0 0 0,-1-2 0,-1 0 0,18-28 0,-25 33-252,0-1 1,-1 0-1,0-1 0,-2 0 0,0 0 0,0-1 1,-2 1-1,0-1 0,2-29 0,-6 43 131,0 1-1,0-1 1,0 0 0,0 0-1,0 1 1,-1-1 0,0 0-1,0 1 1,0-1-1,0 1 1,-1-1 0,1 1-1,-1-1 1,0 1 0,0 0-1,0 0 1,0 0 0,0 0-1,-1 0 1,1 1-1,-1-1 1,-5-3 0,4 4 49,1 0 1,-1 1 0,1 0 0,-1 0-1,0 0 1,0 0 0,1 0-1,-1 1 1,0-1 0,0 1-1,0 0 1,0 1 0,1-1 0,-1 1-1,0-1 1,0 1 0,0 0-1,1 0 1,-1 1 0,1-1-1,-1 1 1,-5 3 0,-1 2 65,0 0 0,0 0 0,1 1 0,0 0 0,-13 14 1,20-19-6,-1 0 1,0 0-1,1 0 1,0 0-1,-1 0 1,1 1-1,0-1 1,1 0-1,-1 1 1,1 0-1,-1-1 1,1 1 0,0 0-1,1 0 1,-1-1-1,1 1 1,-1 0-1,1 0 1,0 0-1,1 0 1,0 7-1,2-8-31,0 0 0,0 0-1,0 0 1,0 0 0,1-1-1,-1 1 1,1-1 0,0 0-1,0 0 1,0 0 0,-1-1-1,2 1 1,-1-1 0,0 0-1,0 0 1,6 0 0,11 5 1,-10-3-31,-1 1 0,1 0 0,-1 1 0,0 0 0,-1 1 0,1 0 0,-1 0 0,-1 1 0,1 0 0,-1 1 0,0-1 0,10 14-1,-12-12-316,-1 0-1,0 0 1,-1 0-1,0 0 1,0 1-1,-1-1 1,0 1-1,3 17 0,-5-22-567,1 5-1729,1-5-2443,3-4-3064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1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8 6983,'0'0'14557,"-11"-2"-11690,11 2-2847,-7-2 161,0 1 0,0 0 0,1 0 0,-1 1 0,0 0 0,0 0 0,0 0 0,0 1 0,1 0-1,-1 0 1,0 1 0,1 0 0,-1 0 0,1 1 0,-11 5 0,5 0 138,1 1 1,0 0-1,1 0 1,-16 19-1,22-24-242,1 0 0,-1 1-1,2-1 1,-1 1 0,0 0 0,1 0 0,0 0-1,0 0 1,0 0 0,1 0 0,-1 1 0,1-1-1,1 0 1,-1 12 0,1-16-65,0 0 0,1 0 0,-1 0 0,1 0 0,-1 0 0,1 0 0,-1 0 0,1-1 0,-1 1 0,1 0 0,0 0 0,-1 0 0,1 0 0,0-1-1,0 1 1,0 0 0,0-1 0,0 1 0,0-1 0,0 1 0,0-1 0,0 1 0,0-1 0,0 0 0,0 1 0,0-1 0,0 0 0,0 0 0,0 0 0,0 0 0,0 0 0,0 0 0,0 0 0,0 0 0,0 0 0,1-1 0,-1 1-1,0 0 1,0-1 0,0 1 0,1-1 0,4-1 9,0 1-1,-1-1 1,1 0-1,0-1 1,-1 1 0,6-5-1,6-7-42,-1-1 0,-1-1 0,0-1 0,-2 0 0,17-26 0,0 1-887,-42 80-79,8-24 635,0-1 0,0 0 0,1 1 0,-1 16 0,4-25-155,-1 0 0,1 1 0,0-1 0,1 0 0,-1 0 1,1 0-1,0 0 0,2 7 0,-2-11 212,0 0 0,0 0 0,0 0 0,0 0 0,0 0 0,0 0 0,0 0 0,0 0 0,0-1 1,0 1-1,1 0 0,-1-1 0,0 1 0,1-1 0,-1 1 0,0-1 0,1 1 0,-1-1 0,1 0 0,-1 0 0,0 0 0,4 0 0,17 0-3910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1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4676,'0'0'14830,"-10"3"-12256,4-2-2413,1 1-1,-1 1 1,1-1 0,0 1 0,0 0 0,0 0 0,0 0 0,0 1 0,1 0 0,-1 0 0,1 0 0,0 0 0,0 1 0,1-1 0,-1 1 0,1 0 0,0 0 0,1 0 0,-5 10 0,-3 9 384,1 0 0,1 0 0,2 1 0,0 0 0,1 0 0,2 0 0,0 1 0,2-1 0,3 46 0,-2-71-543,1 1-1,-1-1 1,0 1-1,1 0 1,-1-1-1,0 1 1,1-1-1,-1 1 1,0-1 0,1 0-1,-1 1 1,1-1-1,-1 1 1,1-1-1,-1 0 1,1 1-1,-1-1 1,1 0-1,-1 0 1,1 1-1,0-1 1,-1 0 0,1 0-1,-1 0 1,1 0-1,0 0 1,-1 0-1,1 0 1,-1 0-1,1 0 1,0 0-1,-1 0 1,1 0-1,-1 0 1,1 0 0,0-1-1,-1 1 1,1 0-1,0-1 1,25-9-32,26-35-73,-45 37 81,1 1-1,0-1 0,0 1 1,0 1-1,1 0 0,0 0 1,1 0-1,-1 1 0,1 1 0,18-7 1,-27 11 18,0 0-1,0 0 1,0 0 0,0 0 0,0 0-1,0 1 1,-1-1 0,1 0 0,0 0-1,0 1 1,0-1 0,-1 0 0,1 1-1,0-1 1,0 1 0,-1-1 0,1 1 0,0 0-1,-1-1 1,1 1 0,-1-1 0,1 1-1,-1 0 1,1 0 0,-1-1 0,1 1-1,-1 0 1,0 0 0,1 0 0,-1-1-1,0 1 1,0 0 0,1 0 0,-1 0 0,0 0-1,0 0 1,0-1 0,0 1 0,0 0-1,0 0 1,-1 0 0,1 0 0,0 0-1,0-1 1,-1 3 0,-11 42-175,-22 10 529,26-43-209,1-1-1,-1 1 0,2 1 1,-8 18-1,14-31-129,0 1 0,0-1 0,0 0 1,0 1-1,0-1 0,0 0 0,0 1 1,0-1-1,0 0 0,0 1 0,0-1 0,1 0 1,-1 1-1,0-1 0,0 0 0,0 0 1,0 1-1,0-1 0,1 0 0,-1 0 1,0 1-1,0-1 0,1 0 0,-1 0 0,0 1 1,0-1-1,1 0 0,-1 0 0,0 0 1,1 0-1,-1 0 0,0 1 0,0-1 0,1 0 1,-1 0-1,0 0 0,1 0 0,-1 0 1,1 0-1,22 1 243,23-6 100,-22 1-517,1-2 1,-1 0-1,0-1 1,0-2 0,-1 0-1,42-25 1,-63 33-143,-1 0 0,1 0 0,-1-1 0,0 1 0,1-1 0,-1 1 0,0-1 1,0 0-1,0 1 0,0-1 0,0 0 0,0 0 0,1-3 0,-4-16-8815,-9 4-3906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2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17168,'0'0'3524,"56"-3"351,-14-3-1056,5-1-1121,4 1-609,3 1-577,-7-3-480,-3 4-1089,-7-1-3139,-4-4-7207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3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0 171 13805,'0'0'14932,"10"2"-13966,1 0-899,0-1 1,1-1 0,-1 1-1,0-2 1,1 0-1,-1 0 1,0-1 0,0 0-1,0-1 1,0 0 0,0-1-1,0 0 1,-1-1-1,15-8 1,-16 7-56,1 0-1,-1 0 1,-1-1-1,1-1 1,9-10-1,-16 16-24,0 0 0,0 0 0,-1 0 0,1-1 0,0 1-1,-1-1 1,0 1 0,1-1 0,-1 1 0,0-1 0,-1 0 0,1 0 0,0 1-1,-1-1 1,1 0 0,-1 0 0,0 0 0,0 0 0,0 1 0,0-1-1,-1 0 1,1 0 0,-1 0 0,0 0 0,-1-4 0,1 6-1,0 0 1,0 0 0,0-1-1,0 1 1,-1 1 0,1-1-1,0 0 1,-1 0 0,1 0-1,0 1 1,-1-1 0,1 0-1,-1 1 1,1-1-1,-1 1 1,1 0 0,-1 0-1,1-1 1,-1 1 0,1 0-1,-1 0 1,1 0 0,-4 1-1,-38 9-151,26-2 173,0 2-1,1 0 1,0 0 0,1 2 0,0 0-1,1 0 1,0 2 0,-22 26-1,35-38 6,0-1 0,0 1 0,-1 0 0,1-1 0,0 1 0,1 0 0,-1 0 0,0 0-1,0 0 1,1 0 0,-1 0 0,1 0 0,0 0 0,-1 0 0,1 0 0,0 0 0,0 3-1,1-4-2,-1 0-1,1 0 0,-1 0 0,1 0 0,0 0 0,0 0 0,-1 0 0,1 0 1,0 0-1,0-1 0,0 1 0,0 0 0,0 0 0,0-1 0,0 1 0,0-1 1,0 1-1,0-1 0,0 1 0,0-1 0,2 1 0,8 1 27,0-1 0,0 0 0,0 0 1,-1-1-1,13-1 0,-12 0-34,123-16 46,-102 11-43,1 1 1,-1 2-1,63 1 0,-94 2 12,0 0-1,0 1 1,1-1 0,-1 1-1,0 0 1,0-1 0,0 1-1,0 0 1,0-1 0,0 1-1,0 0 1,-1 0 0,1 0-1,0 0 1,0 0 0,-1 0-1,1 0 1,0 0-1,-1 0 1,1 0 0,-1 1-1,1-1 1,-1 0 0,0 0-1,0 0 1,1 1 0,-1-1-1,0 0 1,0 0 0,0 1-1,0-1 1,0 0 0,-1 0-1,1 0 1,0 1 0,-1-1-1,1 0 1,-1 2 0,-15 47 1053,15-47-876,4-9-96,-1 3-92,6-16-6,-1 0 0,-1-1 0,-1 1 0,-1-1 0,0 0 0,-1-1 0,-2 1 0,0 0 0,-2-28 0,1 48 0,0 0 0,-1 0 0,1 0 0,0 0 0,0 1 0,0-1 0,0 0 0,0 0 0,-1 0 0,1 0 0,0 0 0,0 0 0,0 0 0,0 0 0,-1 0 0,1 0 0,0 0 0,0 0 0,0 0 0,0 0 0,0 0 0,-1 0 0,1 0 0,0 0 0,0 0 0,0-1 0,0 1 0,0 0 0,-1 0 0,1 0 0,0 0 0,0 0 0,0 0 0,0 0 0,0 0 0,0-1 0,-1 1 0,1 0 0,0 0 0,0 1 0,-1 0 0,1 0 0,0 0 0,-1 0 0,1 0 0,0 1 0,0-1 0,0 0 0,0 0 0,0 0 0,0 0 0,0 0 0,0 0 0,1 1 0,-1-1 0,0 0 0,2 2 0,-1-2 0,1 1 0,0-1 0,-1 0 0,1 0 0,0 1 0,0-1 0,0 0 0,0-1 0,0 1 0,0 0 0,0-1 0,0 1 0,0-1 0,1 1 0,2-1 0,41 1 0,-35-1 0,19-1 1,59-11 1,-42 4-42,-46 8 25,-1 0 0,1 0 0,-1 0 1,1-1-1,-1 1 0,1 0 0,-1 0 1,1 0-1,0 0 0,-1 0 0,1 0 1,-1 0-1,1 0 0,-1 0 0,1 0 1,0 1-1,-1-1 0,1 0 0,-1 0 1,1 0-1,-1 1 0,1-1 0,-1 0 1,1 1-1,-1-1 0,0 0 0,1 1 1,-1-1-1,1 1 0,-1-1 0,1 1 1,-7 18-153,-28 24 218,29-36-56,-3 1 84,2 0 0,-1 1-1,2 0 1,-1 0 0,1 1 0,0 0-1,-5 15 1,11-25-79,-1 1 0,0 0 0,0-1 0,0 1 0,1-1 0,-1 1 0,0-1 0,1 1 0,-1-1 0,1 1 0,-1-1 0,1 1 0,-1-1 0,1 1 0,-1-1 0,1 1 0,-1-1 0,1 0 0,-1 1 0,1-1 0,0 0 0,-1 0 0,1 0 0,-1 1 0,1-1 0,0 0 0,-1 0 0,1 0 0,0 0 0,-1 0 0,1 0 0,0 0 0,-1 0 0,1 0 0,0 0 0,-1-1 0,1 1 0,-1 0 0,1 0 0,0-1 0,34-5 0,-6-4 0,-1 0 0,-1-2 0,0-1 0,-1-1 0,0-1 0,33-26 0,-64 46-217,1 1 0,0-1 0,1 1 0,-1 0 0,1 0 0,0 0 0,-2 7 0,-1 3-925,1 0 1,0 1 0,1-1-1,1 1 1,-2 30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3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13933,'0'0'13037,"42"-54"-12141,-10 46-159,3 3-609,5 5-320,-2 0-1826,3-1-2786,3 0-7624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5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35 15855,'0'0'4965,"-9"6"-3855,1 1-822,0 1-1,0 0 1,0 0 0,1 1-1,1-1 1,-1 2 0,1-1-1,1 1 1,0 0 0,0 0-1,1 0 1,0 0-1,1 1 1,0 0 0,1 0-1,-2 14 1,4-24-285,0 7 152,-1 1 1,1 0 0,0 0-1,1 0 1,0 0-1,3 11 1,-3-17-97,0-1 0,0 0 0,0 1 0,1-1 0,-1 0 0,0 0 0,1 0 0,0 0 0,0 0 0,-1 0 0,1-1 0,0 1 0,0 0 0,0-1 0,1 0 0,-1 1 0,0-1 0,1 0 0,-1 0 0,0 0 0,1-1 0,-1 1 0,1 0 0,-1-1 0,6 0 1,2 1 43,0-1 0,-1-1 1,1 0-1,0-1 1,-1 1-1,1-2 1,-1 1-1,0-2 0,0 1 1,0-1-1,0 0 1,0-1-1,-1 0 1,0 0-1,0-1 1,-1 0-1,14-14 0,7-8-364,-2-1 0,44-63 0,-66 91-1074,-5 14 618,-9 35 472,-3 21 417,12-58-73,1 0 0,0 0-1,0 0 1,1 0-1,1-1 1,-1 1 0,2 0-1,6 18 1,-8-26-25,1 0 0,0 0 0,-1 0 0,1 0-1,1 0 1,-1 0 0,0-1 0,0 1 0,1-1 0,0 0-1,-1 0 1,1 0 0,0 0 0,0 0 0,0-1 0,0 1 0,1-1-1,-1 0 1,0 0 0,0 0 0,1 0 0,-1 0 0,1-1-1,-1 1 1,1-1 0,-1 0 0,0 0 0,1-1 0,-1 1 0,1-1-1,5-1 1,1-1-12,1-1-1,-1 1 1,0-2-1,0 1 1,-1-2-1,1 1 1,-1-1-1,0 0 1,-1-1-1,0 0 1,13-14-1,-3 1 34,0-1-1,-2-1 1,21-34-1,-32 46-104,0 0-1,0 0 1,-1 0 0,0-1 0,-1 1-1,0-1 1,-1 0 0,0 0 0,-1 0-1,0 0 1,-1 0 0,-1-22 0,0 31-86,1 0 0,-1 0 0,1 0 0,-1 0 0,0 1 0,0-1 0,0 0 0,0 0 0,0 0 0,0 1 0,0-1 0,0 0 0,-1 1 0,1-1 0,-1 1 0,1 0 0,-1-1 0,0 1 0,0 0 0,1 0 0,-1 0 0,0 0 0,0 0 0,0 1 0,0-1 0,-3 0 0,0 0-650,0 0 1,0 1 0,0-1 0,1 1 0,-1 0 0,0 0-1,0 1 1,0 0 0,0 0 0,-5 1 0,-10 8-6590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4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90 7335,'0'0'5605,"-11"-1"-2172,4 1-3256,-1 0 1,0 0 0,1 0-1,-1 1 1,1 0 0,-1 1-1,1 0 1,0 0 0,0 0-1,0 1 1,0 0 0,0 1-1,0-1 1,1 1 0,0 0-1,-1 1 1,-9 10 0,9-8-105,1 0 0,0 1 0,1 0 0,-1 0 0,2 1 1,-1-1-1,1 1 0,0 0 0,1 0 0,0 0 0,1 1 1,0-1-1,0 1 0,1-1 0,0 1 0,1 16 0,0-25-27,0 0-1,0 0 1,0 0 0,0-1-1,0 1 1,0 0-1,0 0 1,0 0-1,0-1 1,0 1 0,1 0-1,-1 0 1,0-1-1,1 1 1,-1 0-1,0-1 1,1 1 0,-1 0-1,1-1 1,-1 1-1,1 0 1,-1-1-1,1 1 1,-1-1 0,1 1-1,0-1 1,-1 0-1,1 1 1,0-1-1,1 1 1,0-1 8,0 1 1,0-1-1,0 0 0,0-1 1,0 1-1,0 0 0,0 0 1,0-1-1,0 0 0,0 1 1,4-3-1,2 0 6,0-2 0,0 1 0,-1-1 0,12-10 0,-7 4-63,0 0 0,-1 0 0,-1-1 0,0-1 0,-1 0 0,0 0 1,-1-1-1,0 0 0,-1-1 0,-1 1 0,0-1 0,-1 0 0,-1-1 0,0 1 0,-1-1 0,-1 0 0,1-17 0,-3 32 6,0 0 0,0 1 0,0-1 0,0 0 0,0 1 0,0-1 0,0 0 0,0 1 0,0-1 0,0 0 0,0 0 0,0 1 0,0-1 0,-1 0 0,1 1 0,0-1 0,0 0-1,-1 1 1,1-1 0,0 1 0,-1-1 0,1 0 0,-1 1 0,1-1 0,-1 1 0,1-1 0,-1 1 0,1 0 0,-1-1 0,0 1 0,1-1 0,-1 1 0,1 0 0,-1 0 0,0-1 0,1 1 0,-1 0 0,0 0 0,0 0 0,1 0 0,-1 0 0,0-1 0,1 1 0,-1 1 0,0-1 0,-1 0 0,0 1 6,1-1 0,-1 1 0,1 0 0,-1 0-1,0-1 1,1 1 0,-1 1 0,1-1 0,0 0 0,-1 0 0,1 0 0,0 1 0,0-1 0,0 1 0,0-1 0,0 1 0,0-1 0,-1 3 0,-6 22 52,0 1 0,2 0 1,1 0-1,2 0 0,0 1 1,2-1-1,2 33 1,-1-58-43,0 0 0,0 0 0,0 0 0,0-1 0,1 1 0,-1 0 0,0 0 1,1 0-1,-1 0 0,1-1 0,0 1 0,0 0 0,0-1 0,0 1 0,0 0 1,0-1-1,0 1 0,0-1 0,0 0 0,1 1 0,-1-1 0,1 0 0,-1 0 1,1 0-1,-1 0 0,1 0 0,0 0 0,-1 0 0,1 0 0,0-1 0,0 1 0,0-1 1,-1 1-1,1-1 0,0 0 0,0 0 0,0 0 0,2 0 0,1 0 12,0-1-1,-1 0 0,1 0 1,-1 0-1,1-1 1,-1 1-1,1-1 0,-1 0 1,0 0-1,0-1 0,0 1 1,0-1-1,-1 0 0,7-6 1,0-2-37,-1-2 1,0 0 0,-1 0-1,0 0 1,-1-1 0,0 0-1,-1 0 1,-1-1 0,6-27-1,-11 65-270,-1-9 546,0 1 0,2-1-1,0 0 1,0 1 0,5 20 0,-5-33-173,0 0 1,-1 0-1,1 0 1,0 0-1,0 0 1,1 0-1,-1 0 1,0 0-1,1 0 1,-1 0-1,1-1 1,-1 1-1,1 0 1,0-1-1,0 0 1,0 1-1,2 0 1,-2-1 9,1 0 0,0-1 1,0 1-1,-1-1 0,1 0 0,0 1 1,0-1-1,0-1 0,0 1 1,0 0-1,-1-1 0,1 1 1,0-1-1,0 0 0,0 0 1,-1 0-1,4-2 0,1-1-65,0 0-1,0-1 1,0 1 0,-1-2-1,0 1 1,0-1 0,0 0-1,-1 0 1,0 0-1,0-1 1,-1 0 0,7-12-1,-6 9-157,0 0-1,0-1 1,-1 1-1,-1-1 1,0 0-1,0 0 1,-1 0-1,1-19 1,-3 30 107,0 0 1,0 1-1,-1-1 1,1 0-1,0 0 1,0 0-1,0 0 1,0 0-1,-1 1 1,1-1-1,0 0 1,0 0-1,0 0 0,-1 0 1,1 0-1,0 0 1,0 0-1,-1 0 1,1 0-1,0 0 1,0 0-1,0 0 1,-1 0-1,1 0 1,0 0-1,0 0 0,-1 0 1,1 0-1,0 0 1,0 0-1,0 0 1,-1 0-1,1 0 1,0 0-1,0-1 1,0 1-1,-1 0 1,1 0-1,0 0 0,0 0 1,0 0-1,0-1 1,-1 1-1,1 0 1,0 0-1,0 0 1,0-1-1,0 1 1,0 0-1,0 0 1,0 0-1,0-1 0,0 1 1,0 0-1,-1 0 1,1-1-1,0 1 1,-11 18-84,7-4 264,1 1 0,0-1 0,1 1 0,1 0 0,0-1 0,1 1 0,0 0 0,5 22 0,-5-34-143,1 0-1,1 0 1,-1-1 0,0 1-1,1 0 1,-1-1 0,1 0-1,0 1 1,0-1 0,0 0-1,0 0 1,0 0 0,0 0-1,1 0 1,-1 0 0,1-1 0,-1 1-1,1-1 1,0 0 0,-1 0-1,1 0 1,0 0 0,0 0-1,0-1 1,0 1 0,0-1-1,0 1 1,-1-1 0,1 0-1,4-1 1,0 1-30,0 0-1,0 0 1,0-1-1,0 0 1,0 0-1,0-1 1,0 0-1,-1 0 1,1-1-1,-1 0 1,0 0 0,7-4-1,-9 4-281,0-1 0,0 0 1,0 1-1,0-2 0,-1 1 0,1 0 0,-1-1 0,3-5 0,4-27-5803,-8 0-3961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5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17713,'0'0'10314,"11"49"-15567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6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83 188 2146,'0'0'7853,"6"-8"-3476,-2 3-3765,28-47 5608,-30 49-5808,-1 1 0,0-1 0,0 0 0,0 1 1,0-1-1,0 0 0,0 0 0,-1 0 1,1 1-1,-1-1 0,0 0 0,0 0 0,0 0 1,0 0-1,0 0 0,-1 0 0,1 0 0,-1 1 1,-2-6-1,3 7-358,-1 0 0,0 0 1,0 1-1,1-1 0,-1 0 0,0 0 0,0 1 1,0-1-1,0 0 0,0 1 0,0-1 0,0 1 1,0-1-1,-1 1 0,1 0 0,0-1 1,0 1-1,0 0 0,0 0 0,0 0 0,-1 0 1,1 0-1,0 0 0,0 0 0,0 0 0,0 0 1,-1 1-1,1-1 0,0 0 0,0 1 1,0-1-1,0 1 0,0-1 0,-2 2 0,0 0-84,-1 0-1,0 1 1,1-1-1,-1 1 1,1-1-1,0 1 1,0 0-1,-3 4 1,-1 4-54,1-1 0,1 1 0,0 0-1,0 0 1,1 0 0,0 1 0,1-1 0,0 1 0,1 0 0,0 0 0,1 18 0,1-29 78,0-1-1,0 1 1,1-1 0,-1 1 0,0-1 0,1 1 0,-1-1 0,0 1-1,1-1 1,-1 1 0,0-1 0,1 0 0,-1 1 0,1-1 0,-1 0-1,1 1 1,-1-1 0,1 0 0,-1 1 0,1-1 0,-1 0 0,1 0-1,0 0 1,-1 0 0,1 0 0,-1 1 0,1-1 0,0 0 0,-1 0-1,1 0 1,-1-1 0,1 1 0,-1 0 0,1 0 0,0 0 0,-1 0-1,1 0 1,-1-1 0,1 1 0,-1 0 0,1-1 0,-1 1 0,1-1-1,26-11-10,-11-7-63,-14 16-21,1 0 0,-1 0 0,1 0 0,-1 0 0,1 1 0,0-1 0,0 1 0,0 0 0,0-1 0,5-1 0,-7 37-1506,6 63 1583,-3-62 301,-1 1 1,-2 0-1,-1 0 0,-2 0 0,-1-1 0,-9 36 1,10-61-232,-1-1-1,-1 0 1,0-1 0,0 1 0,-6 8 0,9-14-82,0 0 0,0 0-1,-1 0 1,1 0 0,-1 0 0,1-1 0,-1 1 0,0 0-1,0-1 1,0 1 0,1-1 0,-1 0 0,-1 0 0,1 0 0,0 0-1,0 0 1,0 0 0,0-1 0,-1 1 0,1-1 0,0 1-1,-1-1 1,-2 0 0,3 0 29,1-1 1,-1 0-1,0 0 0,1 0 0,-1 0 0,1 0 1,-1 0-1,1 0 0,0 0 0,-1-1 0,1 1 1,0-1-1,0 1 0,0-1 0,0 1 1,0-1-1,0 1 0,1-1 0,-1 0 0,0 0 1,1 1-1,-1-1 0,0-3 0,-5-45-11,6 39 20,0 0 0,0 0 1,1 0-1,1 0 0,0 0 1,1 0-1,0 1 0,0-1 1,1 1-1,0 0 0,1 0 1,0 0-1,11-15 0,5-1 14,1 1-1,1 0 1,29-23-1,-26 25-2,-1-1 0,40-51 0,-61 70-20,-1 1 0,0 0 0,0-1 0,0 0-1,0 0 1,-1 0 0,0 0 0,0 0 0,0 0 0,-1 0 0,0-1 0,0 1 0,0 0-1,0-8 1,-2 12-1,1 0-1,-1 0 1,1 0 0,-1 0-1,1 0 1,-1 0-1,1 0 1,-1 1-1,0-1 1,1 0-1,-1 0 1,0 0 0,0 1-1,0-1 1,0 0-1,0 1 1,1-1-1,-1 1 1,0-1-1,0 1 1,0 0 0,0-1-1,-1 1 1,1 0-1,0 0 1,0 0-1,0-1 1,0 1-1,0 0 1,0 0 0,0 1-1,0-1 1,0 0-1,0 0 1,0 0-1,0 1 1,0-1-1,0 1 1,0-1 0,0 1-1,-1 0 1,-2 0-14,0 0 0,0 1 1,0 0-1,1 0 1,-1 0-1,1 0 0,0 0 1,-1 1-1,1-1 0,-3 4 1,4-2 12,-1 0 0,1 0 1,0 0-1,0 0 0,1 0 0,-1 1 1,1-1-1,0 0 0,0 1 1,0 8-1,1-12 9,0 1 0,0-1 1,0 0-1,0 0 0,0 1 0,0-1 1,1 0-1,-1 0 0,0 1 0,1-1 1,-1 0-1,1 0 0,-1 0 1,1 1-1,0-1 0,0 0 0,-1 0 1,1 0-1,0 0 0,0 0 0,0-1 1,0 1-1,0 0 0,0 0 1,0-1-1,0 1 0,0 0 0,0-1 1,1 1-1,-1-1 0,0 1 0,0-1 1,1 0-1,-1 0 0,0 1 0,0-1 1,1 0-1,2 0 0,19 1 63,-1 1-1,1 1 1,0 1-1,43 14 0,-60-16-43,-3-1 12,0 0 1,0 0-1,0 0 0,0 0 0,0 0 0,1-1 0,-1 1 0,0-1 0,0 0 0,1 0 1,-1 0-1,0-1 0,0 1 0,1-1 0,-1 0 0,0 0 0,0 0 0,0 0 1,0 0-1,0-1 0,0 1 0,3-3 0,-3 0 59,0 0-1,0-1 1,0 1-1,-1 0 1,1-1 0,-1 0-1,0 0 1,-1 1-1,1-1 1,-1 0-1,0 0 1,0 0 0,0-9-1,-1 6-10,1 1-1,-1-1 1,-1 1-1,1-1 0,-2 0 1,-2-10-1,4 16-99,0 0 0,-1 0 0,1 0 0,-1 0 0,1 0 0,-1 0-1,0 1 1,0-1 0,0 0 0,0 0 0,0 1 0,-1-1-1,1 1 1,0-1 0,-1 1 0,1-1 0,-1 1 0,1 0 0,-1 0-1,0 0 1,1-1 0,-1 2 0,0-1 0,0 0 0,0 0 0,0 1-1,0-1 1,-2 0 0,5 39-571,0-36 591,1 0 0,0 0 1,0 0-1,-1 0 1,2 0-1,-1 0 1,0-1-1,0 1 1,0-1-1,1 1 1,-1-1-1,1 0 1,-1 0-1,1 0 0,-1-1 1,1 1-1,0 0 1,-1-1-1,1 0 1,0 0-1,-1 1 1,1-2-1,0 1 1,-1 0-1,5-1 1,0 0 45,0 0 0,0 0 1,0 0-1,0-1 1,-1 0-1,1-1 1,0 1-1,10-7 1,0-5 7,0 0 1,16-19 0,-13 13-34,-21 52-399,-8 10 409,6-32 126,0 1 0,1 0 0,0 0 0,1 0 0,0 22 0,1-33-139,1 1 1,-1 0-1,1-1 0,-1 1 0,1 0 0,-1-1 0,1 1 0,0-1 0,0 1 1,-1-1-1,1 1 0,0-1 0,0 1 0,-1-1 0,1 0 0,0 0 0,0 1 1,0-1-1,0 0 0,-1 0 0,1 0 0,0 0 0,0 0 0,0 0 0,0 0 1,0 0-1,-1 0 0,1 0 0,0-1 0,0 1 0,0 0 0,0-1 0,1 0 1,31-10 291,-14 0-253,-1 0 0,20-19 1,-25 20-56,0 0 0,0 0 0,1 1 1,0 1-1,20-8 0,-33 16-11,-1-1 0,1 1 1,0 0-1,-1-1 0,1 1 0,0 0 1,0 0-1,-1 0 0,1 0 0,0 0 0,0 0 1,-1 0-1,1 0 0,0 0 0,-1 0 1,1 0-1,0 0 0,0 1 0,-1-1 0,1 0 1,0 0-1,-1 1 0,1-1 0,0 1 1,-1-1-1,1 0 0,-1 1 0,1-1 1,-1 1-1,1-1 0,-1 1 0,1 0 0,-1-1 1,1 1-1,0 1 0,7 32-100,1 4 184,-9-36-66,1-1-1,-1 0 0,1 0 1,-1 0-1,1 0 1,0 0-1,-1 0 1,1-1-1,0 1 1,0 0-1,0 0 0,0 0 1,-1-1-1,1 1 1,0 0-1,0-1 1,1 1-1,-1-1 1,0 1-1,0-1 0,0 0 1,0 1-1,0-1 1,0 0-1,1 0 1,1 0-1,-1 1-67,1-2 0,0 1 0,0 0 0,0 0 0,0-1 0,-1 0 0,1 0 0,0 1 0,-1-1 0,1-1 0,0 1 0,-1 0 0,4-3 0,16-19-5960,-8 6-1080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6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13805,'-8'0'3876,"6"2"-1218,2 11-1953,0 5-609,0 2-416,10 0-2339,11-1-2081,-6-2-2403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7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10762,'0'0'13149,"-8"4"-12551,3-2-485,0 0 1,0 1-1,1 0 1,0 0 0,-1 0-1,1 1 1,0-1-1,0 1 1,1 0 0,-1 0-1,1 0 1,0 1-1,0-1 1,0 1 0,1-1-1,-1 1 1,1 0-1,0 0 1,1 0 0,-1 1-1,1-1 1,0 0-1,0 0 1,1 6 0,-1-4-87,1 0 1,1 0-1,-1 0 1,1 0-1,0 0 1,1 0-1,0-1 1,0 1-1,0 0 1,4 6-1,39 63-233,-5-8-467,-35-58 673,-1 0 0,-1 1 0,1 0 0,-2 0 0,1 0 0,-2 0 0,1 0 0,-2 0 0,1 0 0,-2 14 0,0-23 93,1 0 0,-1 1-1,0-1 1,1 0 0,-1 0 0,0 0 0,-1 0 0,1 0-1,0 0 1,0 0 0,-1-1 0,1 1 0,-1 0 0,1-1-1,-1 1 1,0-1 0,0 1 0,0-1 0,0 0 0,0 0-1,0 0 1,0 0 0,0 0 0,0 0 0,0-1-1,0 1 1,-1-1 0,1 1 0,0-1 0,0 0 0,-1 0-1,1 0 1,-5-1 0,2 1 20,0 0 0,-1 0-1,1-1 1,0 0 0,0 0 0,-1 0 0,1-1-1,0 0 1,0 0 0,0 0 0,1 0 0,-1-1-1,-7-5 1,5 0-267,-1 0 0,1-1 0,0 0 0,0 0 1,1 0-1,1-1 0,0 0 0,0 0 0,1 0 0,-6-21 0,8 25-210,1 1-1,0-1 1,1 1 0,-1-1-1,1 0 1,0 1-1,1-1 1,-1 0 0,1 1-1,0-1 1,1 1 0,-1-1-1,1 1 1,0-1 0,0 1-1,1 0 1,-1 0-1,1 0 1,1 0 0,-1 1-1,0-1 1,8-6 0,19-14-4831,5-1-2108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7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7 13389,'0'0'11071,"-9"-3"-9891,6 2-1132,-1 0-1,0 1 1,0-1-1,1 1 1,-1-1-1,0 1 1,0 0-1,1 0 1,-1 1 0,0-1-1,0 1 1,1 0-1,-1 0 1,0 0-1,1 1 1,-1-1-1,1 1 1,0 0-1,-1 0 1,1 0-1,0 0 1,0 0-1,0 1 1,1-1-1,-1 1 1,0 0 0,1 0-1,0 0 1,0 0-1,-2 4 1,3-7-59,1 1 0,-1 0-1,0 0 1,1-1 0,-1 1 0,1 0 0,-1 0 0,1 0 0,0 0 0,-1-1 0,1 1 0,0 0 0,0 0 0,0 0 0,0 0 0,0 0 0,0 0 0,0 0 0,0 0-1,0 0 1,0 0 0,0 0 0,0 0 0,1 0 0,-1 0 0,0-1 0,1 1 0,-1 0 0,1 0 0,-1 0 0,1 0 0,-1-1 0,1 1 0,-1 0 0,1 0-1,0-1 1,-1 1 0,1-1 0,0 1 0,0-1 0,0 1 0,-1-1 0,1 1 0,0-1 0,0 1 0,0-1 0,0 0 0,0 0 0,0 1 0,0-1 0,0 0 0,0 0-1,0 0 1,-1 0 0,3 0 0,11 1-166,0 0-1,-1-1 0,17-2 1,-13 2 28,126 0 69,-144 0 85,1 0 1,0 0-1,0 0 1,0 0-1,-1 0 0,1 0 1,0 1-1,0-1 1,0 0-1,0 0 0,0 0 1,-1 0-1,1 1 1,0-1-1,0 0 1,0 0-1,0 0 0,0 1 1,0-1-1,0 0 1,0 0-1,0 1 0,0-1 1,0 0-1,0 0 1,0 0-1,0 1 1,0-1-1,0 0 0,0 0 1,0 0-1,0 1 1,0-1-1,0 0 1,0 0-1,0 1 0,0-1 1,1 0-1,-1 0 1,0 0-1,0 0 0,0 1 1,0-1-1,0 0 1,1 0-1,-1 0 1,0 0-1,0 0 0,0 0 1,1 1-1,-1-1 1,0 0-1,0 0 1,0 0-1,1 0 0,-1 0 1,0 0-1,0 0 1,0 0-1,1 0 0,-1 0 1,0 0-1,0 0 1,1 0-1,-14 10 129,-17 11-153,16-11-425,0 0 1,-1-1-1,0 0 1,-1-1-1,-17 6 1,32-14-455,-3 1-1033,3-6-4203,1-10-513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7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12236,'0'0'3662,"1"13"-1901,-5 118 1028,0-79-1394,3 0-1,5 53 0,-3-99-1333,-1 0 0,2-1 0,-1 1 0,1 0 0,0-1 0,0 0 0,0 1 0,1-1-1,0 0 1,3 5 0,-5-8-45,1 0 0,0 0 0,0-1 0,-1 1 0,1 0 0,0-1 0,1 1 0,-1-1-1,0 0 1,0 0 0,0 0 0,1 0 0,-1 0 0,0 0 0,1-1 0,-1 1 0,1-1 0,-1 1 0,1-1-1,-1 0 1,1 0 0,-1 0 0,1 0 0,4-2 0,-5 1-40,0 1 1,0-2-1,0 1 0,0 0 1,0 0-1,0-1 0,0 1 1,-1-1-1,1 1 0,-1-1 1,1 0-1,-1 1 0,1-1 1,-1 0-1,0 0 0,0 0 1,0 0-1,0 0 1,0-1-1,0 1 0,-1 0 1,1 0-1,-1-1 0,1 1 1,-1 0-1,0 0 0,0-1 1,0-2-1,0-1-43,0 0 0,0-1 0,-1 1 0,1 0 0,-1 0 0,-1 0 0,1 0 0,-1 0 0,-3-8 0,4 12 76,-16-23 7,17 24-17,-1 1 1,1-1-1,-1 0 1,1 1-1,-1-1 1,1 1 0,-1-1-1,1 1 1,-1-1-1,0 1 1,1-1 0,-1 1-1,0-1 1,1 1-1,-1 0 1,0 0-1,1-1 1,-1 1 0,0 0-1,0 0 1,1 0-1,-1 0 1,0 0-1,0 0 1,0 0 0,1 0-1,-1 0 1,0 0-1,0 0 1,1 0 0,-1 0-1,-1 1 1,2-1 8,0 1 0,-1-1 0,1 1 0,0-1 0,-1 1 0,1-1 0,0 1 0,0-1 0,-1 1 0,1-1 0,0 1 0,0-1-1,0 1 1,0-1 0,0 1 0,0-1 0,0 1 0,0-1 0,0 1 0,0-1 0,0 1 0,0-1 0,0 1 0,0-1 0,0 1 0,1-1 0,-1 1 0,0-1 0,0 1 0,1-1 0,-1 1 0,0-1 0,1 1 0,-1-1 0,0 0 0,1 1 0,-1-1 0,1 1 0,-1-1 0,0 0 0,1 0 0,-1 1 0,1-1 0,-1 0 0,2 1 0,20 13 217,-7-11-160,0 1-1,1-2 0,-1 0 1,1-1-1,-1 0 0,1-2 0,-1 1 1,1-2-1,-1 0 0,1-1 1,-1-1-1,0 0 0,-1-1 1,1 0-1,-1-1 0,0-1 1,0 0-1,-1-1 0,0-1 1,16-12-1,-26 18-53,0 0 0,1-1 0,-1 1 0,0-1 0,-1 1 0,1-1 0,-1 0 0,1 0 0,-1 0 0,2-5 0,-4 8-6,0 0 0,0 1-1,0-1 1,0 0 0,1 1 0,-1-1 0,0 0-1,0 0 1,-1 1 0,1-1 0,0 0 0,0 0-1,0 1 1,0-1 0,-1 0 0,1 0 0,0 1-1,-1-1 1,1 0 0,0 1 0,-1-1 0,1 1-1,-1-1 1,0 0 0,0 0 9,-1 0 1,0 0-1,1 0 1,-1 0-1,0 1 1,0-1-1,0 1 0,1-1 1,-1 1-1,0 0 1,0 0-1,0-1 1,-4 2-1,-1-1 44,0 1 0,0-1-1,0 2 1,0-1 0,0 1 0,1 0-1,-1 1 1,0-1 0,1 1 0,0 1-1,-1-1 1,1 1 0,1 0 0,-9 7 0,10-7 67,0 0 1,0 0 0,1 0 0,-1 0 0,1 0 0,0 1 0,0 0 0,0 0 0,1-1 0,0 2-1,0-1 1,0 0 0,1 0 0,-1 0 0,1 1 0,0-1 0,1 1 0,-1-1 0,2 8 0,-1-11-107,0 0 1,1 1-1,-1-1 1,1 0 0,0 0-1,-1 0 1,1 0-1,0 0 1,0 0 0,0 0-1,1 0 1,-1 0 0,0-1-1,1 1 1,-1 0-1,1-1 1,0 1 0,3 1-1,0 0-11,0 0 1,0 0-1,1-1 0,-1 1 0,1-1 0,-1-1 1,7 2-1,10 1-849,1-2 1,38 0-1,-57-2 560,51-1-4236,5-7-4216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8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27 11307,'0'0'10532,"-1"13"-9747,1-5-631,-8 156 2588,7-138-2240,2 1-1,2-1 0,0 1 0,11 39 1,-14-64-451,1 1 0,-1-1 0,1 0 1,0 1-1,0-1 0,0 0 0,0 0 1,0 1-1,0-1 0,1 0 0,-1 0 1,1-1-1,-1 1 0,1 0 1,0 0-1,0-1 0,0 1 0,0-1 1,0 0-1,0 1 0,0-1 0,0 0 1,0 0-1,1 0 0,-1-1 0,0 1 1,1 0-1,-1-1 0,0 0 1,1 1-1,-1-1 0,1 0 0,-1 0 1,1-1-1,-1 1 0,0 0 0,1-1 1,-1 1-1,0-1 0,1 0 1,-1 0-1,0 0 0,4-2 0,4-3 139,0 1 0,0-1 0,-1-1 0,0 0-1,0 0 1,0-1 0,14-17 0,-3-2 50,-1-1 0,-1 0 0,24-54 0,-34 63-269,0 0-1,-2-1 1,0 1 0,-1-2 0,-1 1-1,-1 0 1,1-28 0,-5 56-754,0 0-1,-1 0 1,0 0 0,0 0 0,-1-1 0,-3 9-1,-12 22-10688,12-23 961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9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134 182 13421,'0'0'4281,"2"-9"-363,0 0-3470,0 1 266,-1 0 0,0 0 0,0 0 0,-1 0 0,1 0 0,-2-9 0,0 15-641,1 1-1,0-1 1,-1 0 0,1 1-1,-1-1 1,1 1-1,-1-1 1,0 1-1,0-1 1,0 1-1,0-1 1,0 1-1,0 0 1,0 0-1,0-1 1,-1 1-1,1 0 1,0 0-1,-1 0 1,1 0 0,0 0-1,-1 1 1,0-1-1,1 0 1,-1 1-1,1-1 1,-1 1-1,0 0 1,1-1-1,-1 1 1,0 0-1,1 0 1,-1 0-1,0 0 1,1 0-1,-1 0 1,0 1-1,-2 0 1,-1 0-78,1 1 0,0 0 0,0 0-1,1 0 1,-1 1 0,0-1 0,1 1 0,-1 0 0,1 0 0,0 0 0,0 1-1,0-1 1,1 0 0,-1 1 0,1 0 0,-1 0 0,-2 7 0,0 0 19,0-1 1,1 1-1,0 0 1,0 0-1,-3 22 1,7-32-10,0 0 0,0 0 0,0 0 0,0 0 0,0 0-1,0 0 1,0 0 0,0 0 0,1 0 0,-1 0 0,0 0 0,1 0 0,-1 0 0,0 0 0,1 0 0,-1-1 0,1 1 0,0 0 0,-1 0 0,1 0 0,0-1 0,-1 1 0,1 0 0,0-1 0,0 1 0,0-1 0,0 1 0,1 0 0,2 1 6,-1-1 0,1 0 0,0 0-1,-1-1 1,1 1 0,0-1 0,0 0 0,5 0 0,11-2 20,-1 0 1,26-7-1,-39 8-26,5-2-8,1 1 0,-1 1 0,1 0 0,16 0 0,-25 1 10,0 0 1,0 1-1,0-1 0,0 1 0,0-1 0,0 1 0,0 0 0,0 0 0,0 0 0,0 1 0,0-1 0,-1 1 0,1-1 0,-1 1 0,1 0 0,-1 0 0,0 0 1,0 0-1,1 1 0,1 3 0,-4-6 6,0 0 1,0 0-1,0 0 1,0 0-1,1 0 1,-1 0-1,0 0 1,0 0-1,0 1 1,0-1-1,0 0 1,0 0-1,0 0 1,0 0-1,0 0 1,1 0-1,-1 0 1,0 0-1,0 0 1,0 0-1,0 0 1,0 0-1,0 0 1,0 0-1,0 0 1,1 0-1,-1 0 1,0 0 0,0 0-1,0 0 1,0 0-1,0 0 1,0 0-1,0 0 1,0 0-1,1 0 1,-1 0-1,0-1 1,0 1-1,0 0 1,0 0-1,0 0 1,0 0-1,0 0 1,0 0-1,0 0 1,0 0-1,0 0 1,0 0-1,0-1 1,1 1-1,-1 0 1,0 0-1,0 0 1,0 0-1,0 0 1,0 0-1,0 0 1,0 0-1,0-1 1,0 1-1,0 0 1,0 0-1,0 0 1,0 0-1,3-15 376,1-16-180,-7-70 22,0 24-3489,3 79 3233,0 1-1,0 0 1,0 0 0,0-1-1,1 1 1,-1 0-1,1-1 1,-1 1 0,1 0-1,0-1 1,0 1-1,0-1 1,1 1-1,-1-1 1,1 0 0,-1 1-1,1-1 1,0 0-1,0 0 1,-1 0 0,5 2-1,-2-1 33,1-1 0,0 0 0,0 0 0,0-1 0,0 1 0,0-1 0,0 0 0,0 0 0,0-1 0,0 0 0,8 0 0,-5 0 35,1-1 1,0 0-1,0 0 0,-1-1 0,1 0 0,-1-1 0,1 0 1,11-5-1,-16 6-27,0 0 1,-1-1-1,1 1 0,0-1 1,0 1-1,-1-1 1,0 0-1,0-1 1,0 1-1,0 0 0,0-1 1,0 0-1,-1 0 1,0 1-1,0-1 1,0-1-1,0 1 0,2-8 1,-4 5 10,-18 216 1282,17-208-1307,1 0-1,0-1 1,0 1-1,0 0 1,-1 0-1,1 0 1,0-1-1,0 1 1,0 0-1,0 0 1,0 0-1,1-1 1,-1 1-1,0 0 1,0 0-1,0-1 0,1 1 1,-1 0-1,0 0 1,1-1-1,-1 1 1,1 0-1,-1-1 1,0 1-1,1 0 1,0-1-1,-1 1 1,1-1-1,-1 1 1,1-1-1,0 1 1,-1-1-1,1 0 1,0 1-1,-1-1 1,1 0-1,0 1 0,0-1 1,0 0-1,-1 0 1,1 0-1,0 0 1,0 0-1,-1 0 1,1 0-1,0 0 1,0 0-1,0 0 1,-1 0-1,1 0 1,0 0-1,0-1 1,1 0-1,1 0-393,0-1-1,0 1 0,0-1 1,0 0-1,-1 0 0,1 0 1,-1-1-1,1 1 0,-1-1 1,0 1-1,3-5 1,7-20-6585,-4-6-5268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9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11275,'0'0'8360,"-10"52"-7816,10-38-480,8-1-2018,3 1-3042,6 1-4421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5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8 12908,'0'0'12935,"-2"14"-12545,-10 60 122,1-18-375,3 0 0,-2 74 0,10-128-200,0-1-1,0 0 0,0 0 1,0 1-1,0-1 0,0 0 1,0 1-1,0-1 0,1 0 1,-1 0-1,1 0 0,-1 1 0,0-1 1,1 0-1,0 0 0,-1 0 1,1 0-1,0 0 0,0 0 1,-1 0-1,1 0 0,0 0 1,0 0-1,0 0 0,0-1 1,0 1-1,0 0 0,0-1 1,1 1-1,-1-1 0,0 1 0,0-1 1,0 1-1,1-1 0,-1 0 1,0 0-1,0 1 0,3-1 1,-1-1-137,0 1 0,0-1 0,0 0 1,0 0-1,0 0 0,0 0 0,0 0 1,0-1-1,0 1 0,-1-1 0,1 0 0,-1 0 1,1 0-1,-1 0 0,3-2 0,11-16-1502,0 0-1,-2-1 0,21-37 1,28-75 1419,-35 72 1456,-24 51-593,6-13 1235,-7 21-429,-5 12 396,-5 16-1602,-2-1 0,-11 27 0,11-33-17,1 0-1,1 1 1,0 1 0,2-1-1,-4 27 1,7 76-962,2-86-6485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9:00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40 14318,'0'0'8642,"-10"-6"-6319,5 4-2157,-43-21 1179,46 23-1302,-1-1 0,0 0 0,0 1 0,1-1 0,-1 1 0,0 0 0,1 0 0,-1 0 0,0 0-1,0 1 1,1-1 0,-1 1 0,0 0 0,1-1 0,-1 1 0,1 0 0,-1 1 0,1-1 0,-1 0-1,1 1 1,-4 2 0,-2 4 141,0 1-1,1-1 0,0 1 0,1 1 1,0-1-1,0 1 0,1 0 1,0 0-1,0 1 0,2-1 0,-1 1 1,1 0-1,1 0 0,-3 22 1,5-32-178,0 1 0,0-1 1,0 0-1,0 1 1,0-1-1,0 0 0,0 1 1,0-1-1,0 0 1,1 1-1,-1-1 1,1 0-1,-1 1 0,1-1 1,-1 0-1,1 0 1,0 0-1,-1 0 1,1 1-1,0-1 0,0 0 1,0 0-1,0 0 1,0-1-1,0 1 0,0 0 1,2 1-1,0-1 2,-1-1-1,1 1 0,-1-1 0,1 0 1,-1 0-1,1 0 0,0 0 1,-1 0-1,1 0 0,-1-1 0,1 1 1,0-1-1,3-1 0,3-1 3,0-1 0,1 0 1,-1-1-1,-1 0 0,1-1 0,12-9 0,-7 2-198,-1-1 1,0-1 0,0 0-1,-2-1 1,0 0-1,0-1 1,-2 0-1,11-26 1,-34 80-655,8-23 1074,0 0-1,1 0 1,0 1 0,1 0-1,1-1 1,-2 20-1,5-34-216,1 1 0,-1 0 0,1 0 0,-1-1 0,1 1 0,-1-1 0,1 1 0,-1 0 0,1-1 0,0 1 0,-1-1 0,1 0 0,0 1 0,-1-1 0,1 1 0,0-1 0,0 0 0,0 0 0,-1 1 0,1-1 0,0 0-1,0 0 1,0 0 0,-1 0 0,1 0 0,0 0 0,0 0 0,0 0 0,-1 0 0,1 0 0,0 0 0,0-1 0,0 1 0,-1 0 0,1-1 0,0 1 0,0-1 0,36-11 212,0-8-153,37-26-1,-41 23-90,50-23-1,-83 45 11,0 1 1,0 0-1,1 0 0,-1 0 1,0 0-1,0 0 1,1-1-1,-1 1 0,0 0 1,0 0-1,0 0 1,1 0-1,-1 0 0,0 0 1,0 0-1,1 0 0,-1 0 1,0 0-1,0 0 1,1 0-1,-1 0 0,0 0 1,0 0-1,1 0 1,-1 0-1,0 0 0,0 0 1,1 0-1,-1 0 1,0 0-1,0 1 0,0-1 1,1 0-1,-1 0 1,0 0-1,0 0 0,0 1 1,1-1-1,-1 0 0,0 0 1,0 0-1,0 1 1,0-1-1,0 0 0,1 1 1,-3 15-86,-14 23 161,14-36-68,0 4 7,-10 25 486,12-31-474,0-1 1,0 1 0,1 0-1,-1-1 1,0 1 0,0-1 0,0 1-1,0 0 1,0-1 0,1 1 0,-1-1-1,0 1 1,1-1 0,-1 1 0,0-1-1,1 1 1,-1-1 0,0 1-1,1-1 1,-1 0 0,1 1 0,-1-1-1,1 0 1,-1 1 0,1-1 0,-1 0-1,1 1 1,-1-1 0,1 0 0,-1 0-1,1 0 1,0 0 0,-1 1 0,1-1-1,-1 0 1,1 0 0,0 0-1,-1 0 1,1 0 0,-1-1 0,1 1-1,0 0 1,-1 0 0,1 0 0,-1 0-1,1-1 1,-1 1 0,1 0 0,-1 0-1,2-1 1,14-5 40,0-1 1,-1 0-1,0-1 1,0-1-1,0 0 1,24-21-1,1 1-53,-25 17-30,-12 10-11,0-1 0,0 0 0,0 1 0,0 0 0,1 0 1,-1 0-1,1 0 0,-1 0 0,1 1 0,0 0 0,6-2 0,-10 6 5,0 0-1,-1 0 0,1 0 0,-1 0 0,0 0 0,0 0 1,0-1-1,0 1 0,-2 3 0,-2 4-38,1 0 1,0 0-1,0 0 0,1 0 0,0 0 1,1 1-1,-3 21 0,6-32-97,-1 1-1,0 0 0,0-1 0,0 1 1,1-1-1,-1 1 0,0 0 1,1-1-1,-1 1 0,0-1 1,1 1-1,-1-1 0,1 1 1,-1-1-1,1 1 0,-1-1 0,1 0 1,-1 1-1,1-1 0,0 0 1,-1 1-1,1-1 0,-1 0 1,1 0-1,0 1 0,-1-1 1,1 0-1,0 0 0,-1 0 0,1 0 1,0 0-1,-1 0 0,1 0 1,0 0-1,-1 0 0,1 0 1,-1-1-1,1 1 0,0 0 0,-1 0 1,1-1-1,0 1 0,-1 0 1,1-1-1,-1 1 0,1 0 1,0-1-1,32-17-10630,-11 0-1649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9:00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78 7815,'0'0'5285,"7"-10"-747,21-32-353,-27 40-3948,0 0-1,0 1 1,0-1-1,0 1 1,0-1 0,0 1-1,1-1 1,-1 1-1,0 0 1,1-1-1,-1 1 1,1 0-1,-1 0 1,1 0-1,0 0 1,-1 1-1,1-1 1,0 0 0,0 1-1,-1-1 1,1 1-1,0-1 1,0 1-1,0 0 1,0 0-1,0 0 1,-1 0-1,1 0 1,2 1 0,-2 0-193,-1 0-1,1 0 1,-1 0 0,1 0 0,-1 1 0,0-1 0,0 0 0,1 1 0,-1-1 0,0 1 0,0-1 0,-1 1 0,1-1 0,0 1 0,0 0 0,-1 0 0,1-1 0,-1 1 0,0 0 0,1 0 0,-1-1 0,0 1 0,0 3 0,-1 2-5,0 1 1,0-1-1,0 0 0,-1 0 0,0 0 1,0 0-1,-1-1 0,0 1 1,0-1-1,-1 1 0,-4 5 0,-56 69 664,17-24-147,43-52-504,1-1 1,0 0-1,1 1 0,-1 0 1,1 0-1,0 0 1,-3 9-1,5-13-41,0 0 0,0-1 0,0 1 0,0 0 0,0 0 0,0 0 0,0 0 0,0-1 0,0 1 0,0 0 0,1 0 0,-1-1 0,0 1 0,0 0 0,1 0 0,-1-1 0,1 1 0,-1 0 0,1-1 0,-1 1 0,2 1 0,-1-1 10,1 0 0,0 0 0,0 0 0,0-1 0,0 1 0,-1 0 0,1-1 0,0 1 0,0-1 0,0 0 0,0 1 0,4-1 0,24 0-88,1-1 1,-1-1-1,1-2 1,-1-1-1,0-1 1,-1-1-1,1-2 1,-2-1 0,1-1-1,28-17 1,-37 14-1853,-12 5-914,-8-1-3370,-4 4-1009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9:00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1 565 9897,'0'0'18322,"86"-44"-17329,-44 35-289,5 0-191,-4 0-353,1-2-192,-5-2-1634,-7-7-2914,-2-4-7207</inkml:trace>
  <inkml:trace contextRef="#ctx0" brushRef="#br0" timeOffset="1">462 0 19731,'0'0'8648,"-22"72"-7399,18-30-352,4 3-321,0 1-319,0 0-193,0 3-64,10-4-1025,-3-5-1954,2-4-2178,-1-8-4388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9:01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18033,'0'0'12108,"-7"17"-26202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5:45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6088 253 5349,'-983'-53'6193,"558"4"-5742,-107-14-395,170 17-286,-1 15 1,-450 20-1,296 46-278,5 47 477,-74 75 60,449-111 80,2 6 1,-155 84 0,237-107-24,1 3 1,-87 70-1,121-87-57,0 1 0,1 1 0,1 1 0,0 0-1,2 1 1,0 0 0,1 2 0,1-1 0,1 2-1,-10 26 1,17-36-13,0 1-1,1 0 1,0 0-1,1 0 1,1 0-1,0 0 1,1 0-1,0 0 1,1 0-1,1 0 1,0 0-1,0 0 1,6 16-1,-2-14-8,1 0-1,0-1 0,0 0 1,2 0-1,0-1 1,0 0-1,1-1 1,1 0-1,0 0 1,20 15-1,29 20-7,2-2 0,86 45 0,145 57-17,-125-76 48,255 72 1,190 13-7,-474-122-18,90 17 2,1-9 0,2-10 0,283 2 0,-123-39 117,719-103 1,-80-86-62,-837 145-48,-3-8 0,-2-8 0,222-111 0,-373 157-19,-1-1 0,0-2 0,-2-2 0,-1-1 0,38-36 0,-59 49 40,-1-1 1,-1 0-1,0-1 0,-1 0 0,-1 0 0,0-1 0,-1-1 0,0 0 0,-1 0 1,-1 0-1,-1 0 0,0-1 0,-1 0 0,-1 0 0,2-24 0,-4 15 9,-2 0 0,0 0-1,-1 1 1,-2-1-1,-1 1 1,-11-36-1,1 19 75,-2 1 0,-43-74-1,37 76-76,-2 1-1,-1 1 0,-2 1 1,-2 2-1,-1 1 1,-2 1-1,-1 1 0,-1 2 1,-1 2-1,-2 1 0,0 2 1,-2 2-1,-1 1 1,0 3-1,-87-27 0,32 19 151,0 5 0,-2 3 0,-101-3 0,51 14-187,-200 17 1,64 34-533,62-6-2802,120-31-1076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5:50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9757 535 7944,'-38'-18'194,"-58"-25"2023,-160-101 0,219 120-2279,-1 2 1,-1 2-1,-1 1 0,-1 2 1,0 2-1,-1 1 0,0 2 1,-1 3-1,0 1 1,-60-3-1,-351 2-656,47 4 833,-64-28 202,-318-14 300,-3 52-632,238 1 14,-166-45 63,372 13-44,-16 15-23,-663 65-1,-54 49 22,921-87-28,-217 50-1,280-41-20,2 4-1,1 4 0,-131 65 0,132-49-47,2 4 1,-131 102-1,177-119 64,1 2 0,3 2-1,1 1 1,2 3 0,2 1-1,-41 66 1,66-91-27,0 1-1,1 1 1,1-1 0,2 1-1,0 1 1,1-1-1,1 1 1,1 0 0,1 0-1,0 45 1,6-33-60,0 0 1,3-1 0,0 0-1,2 0 1,2 0 0,23 52-1,14 24-118,106 179 0,-121-239 307,2-1-1,2-2 1,2-2 0,3-1 0,70 59-1,-26-39 16,2-3 0,3-4 0,3-5 0,107 45 0,-12-21 8,239 64 0,-137-67-95,3-13 0,488 36-1,606-73 14,177-100 75,-313-35-132,-12-81 105,-429-12 317,-678 160-284,-2-5-1,-3-6 0,238-144 1,-313 165-84,-1-1 1,-2-3-1,-2-2 1,-1-2 0,-3-2-1,69-91 1,-97 114 19,-1-2-1,-1 0 1,-1 0 0,-1-1-1,-1 0 1,-1-1 0,9-49 0,-15 55 30,-1 0 0,-1 0 0,-1-1 0,0 1-1,-2 0 1,-1 0 0,0 0 0,-1 0 0,-1 0 0,-1 1 0,-14-31 0,3 16-8,-2 1-1,-2 0 0,0 2 0,-2 0 0,-2 2 1,-1 0-1,-55-47 0,15 23 51,-3 3 1,-112-63-1,77 59-30,-2 4 0,-1 5 0,-3 5 0,-1 5 0,-2 4 1,-221-29-1,151 43-1434,0 8 0,0 7 0,-309 39 1,244-4-4103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9:15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12524,'0'0'950,"-2"3"-934,1 4-5,0 0 1,1 0-1,-1 1 1,1-1-1,1 0 0,-1 0 1,3 11-1,2 25-161,-3 30-62,-3 1 0,-4-1 0,-26 139 0,18-158 206,-38 192 89,46-209-46,1 0 0,2 0 0,1 0-1,8 63 1,-4-81-39,0 0 1,2 0-1,0 0 0,2 0 1,0-1-1,1 0 1,0 0-1,2-1 0,14 21 1,-15-27 8,-1-1 1,2 0 0,-1 0 0,1-1 0,1-1 0,-1 1 0,1-2-1,1 1 1,0-1 0,0-1 0,0-1 0,1 1 0,-1-2 0,18 5 0,35 1 203,1-2 0,-1-3 0,109-7 1,-63 1-166,549 19 42,0 0-16,41-23-59,616 7 12,-1127 5 34,533 5 202,-666-14-279,111-18 1,-143 16 173,-1-2 0,0-1-1,0-1 1,-1-1 0,0-1 0,0-1 0,20-14 0,-35 19 11,-1-1 1,1 0 0,-1 0 0,-1 0-1,0-1 1,0 0 0,0 0-1,-1 0 1,0-1 0,-1 0 0,0 0-1,0 0 1,3-15 0,3-15 48,-2 1 1,4-41 0,-10 61-178,9-107 56,-5-1-1,-17-198 0,10 303-170,-1 0 0,-2 0 0,0 1 0,-1-1 0,-1 1 0,-1 0 0,0 0 0,-16-27 0,15 34 33,-1 1 0,0-1 0,0 2 0,-1-1 0,-1 2 0,0-1 0,0 1 0,-1 1 0,0 0-1,-1 1 1,0 0 0,-23-10 0,-3 3 32,-1 1 0,0 3 0,-60-11-1,-128-7 96,215 28-85,-487-21 20,-3 34 61,-8 0-56,-912-44 168,881 15-182,-454 9-31,962 10-1680,-1 1 0,-34 9 0,1 1-5287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6:59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749 175 2626,'-3'-1'356,"0"1"-1,0-1 0,0 0 0,0 0 0,1 0 0,-1 0 0,0 0 0,1-1 0,-1 1 1,1-1-1,0 0 0,-1 1 0,-2-4 0,2 2 66,1 1 0,-2 0 0,1-1 0,0 1 0,0 0 0,-1 1 0,1-1 0,-1 1 0,-3-2 1,-58-2 2787,39 5-1784,22 0-950,9 0-230,118 1 547,0-6 1,184-31 0,-163 16-694,712-49 269,-842 73-528,-18 3-5,-21 6 122,-41 1 111,0-4 0,-1-2 0,-131-2 0,51-3-30,-223 28-494,25 0 314,281-30 200,64-1-47,33 4-315,621 15 288,-541-20 16,413-25 179,34 1-113,-592 26-284,-48 10-1,-8 0 208,-829-1-93,500-15-70,117 15-290,1963-54-465,-1302 14 1036,-558 37-277,60-4 67,-920 9-251,356-10-130,485 12-2567,-251 47 1,368-47-986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45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433 87 3267,'0'0'6081,"9"0"-4048,71-14 2129,-54 9-887,-64 15 892,-79 20-3999,11-14 72,-180 3 0,351-34 118,128-4-414,-100 12 23,91-20-1,-272 20-3,20 11 24,1 2 1,-108 25-1,288-46-174,86-21-130,72-16-247,-262 49 607,-11 1-31,-22 1-43,-40 6-35,-114 42-153,61-5-5952,93-35 864,10-3-4238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43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517 112 9993,'0'-3'338,"0"-1"-1,0 1 0,1 0 1,-1 0-1,0 0 0,1 0 1,0 0-1,0 0 0,0 0 1,0 0-1,0 0 0,1 0 1,-1 0-1,1 1 0,0-1 0,0 0 1,0 1-1,2-3 0,1 1-42,1 1-1,-1-1 1,1 1-1,0 0 1,0 0-1,0 1 1,0 0-1,7-2 1,13-3 28,0 1 1,1 1-1,0 2 1,0 0 0,0 2-1,47 4 1,-58-2-299,0 1 1,-1 1 0,1 0 0,-1 1-1,0 1 1,0 0 0,0 1 0,0 1-1,-1 0 1,0 1 0,-1 1 0,22 17-1,-31-22-12,0-1 0,-1 1-1,1 0 1,-1 1 0,0-1-1,0 1 1,0-1 0,-1 1-1,1 0 1,-1 0 0,0 0-1,-1 0 1,1 0 0,-1 0-1,0 0 1,0 1 0,-1-1-1,0 0 1,0 1 0,0-1-1,0 1 1,-1-1 0,0 0-1,0 0 1,0 1 0,-1-1-1,-2 6 1,-6 11 106,-1-1 0,-1 0-1,-1 0 1,-28 33 0,16-21-112,-157 247 189,152-225-37,2 2 1,3 1-1,-23 79 0,44-125-135,1 0 1,1-1 0,0 1-1,1 0 1,0 0 0,0 1-1,2-1 1,1 13 0,-2-21-38,1 0-1,0 0 1,0 0 0,0-1 0,1 1 0,-1 0 0,1 0-1,0-1 1,0 1 0,1-1 0,-1 0 0,1 0 0,-1 1 0,1-1-1,0-1 1,0 1 0,0 0 0,0-1 0,1 0 0,-1 0-1,1 0 1,0 0 0,-1 0 0,1-1 0,0 1 0,5 0-1,-6-2 9,-1 1 0,0-1 0,0 1 0,1-1 0,-1 1 0,0 0 0,0 0 0,0 0 0,0 0-1,0 0 1,0 0 0,0 1 0,0-1 0,-1 1 0,1-1 0,0 1 0,1 3 0,-1-1-11,-1 0 0,0 0 0,0 1 1,-1-1-1,1 0 0,-1 1 0,0-1 1,0 7-1,0-9 9,-2 62 100,-3 0-1,-24 119 1,17-96 79,10-63-195,-1 0 0,-1 0 0,-1-1-1,-10 30 1,12-47 105,1 1-1,-1-1 1,-1 0-1,1 0 1,-1-1-1,0 1 1,-1-1-1,1 1 1,-1-2-1,0 1 1,0 0 0,-1-1-1,1 0 1,-1 0-1,0 0 1,0-1-1,-1 0 1,1 0-1,-9 2 1,-10 2 532,-1-2 0,1 0 0,-1-2 0,0 0 0,1-2 1,-1-1-1,0-1 0,-31-5 0,-22-9 248,-99-31 0,127 32-917,43 8-648,17-1-414,32-9-2475,-12 5-589,12-10-3912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6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13549,'0'0'12748,"61"-19"-12684,-29 19-64,3 0-160,5 0-1730,3 0-3011,3 0-2754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33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14318,'0'0'5172,"14"1"-3613,31-3-635,0-2-1,0-2 1,62-17-1,-35 7-883,0 3 0,2 3 1,81-1-1,-124 19-2367,-31-7 2137,1-1-1,-1 0 1,1 1 0,0-1-1,-1 0 1,1 1-1,-1-1 1,1 1-1,-1-1 1,0 1 0,1-1-1,-1 1 1,1 0-1,-1-1 1,0 1-1,0-1 1,1 1 0,-1 0-1,0-1 1,0 1-1,0 0 1,1-1-1,-1 1 1,0 0 0,0-1-1,0 1 1,0 0-1,0-1 1,-1 1-1,1 0 1,0-1 0,0 1-1,0 0 1,0-1-1,-1 1 1,1-1-1,0 1 1,-1 0 0,1-1-1,-1 1 1,1-1-1,0 1 1,-1-1-1,1 1 1,-1-1 0,1 1-1,-2 0 1,-18 13-5656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34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57 11499,'0'0'1826,"-70"16"-33,53-11 129,9 1-256,8-2-129,8-2-640,20-2-32,8 0-32,11 0-97,11 0-319,3 0-321,7-2-64,-1-3-96,5-3-1249,-6-3-1282,-6-5-1665,-5-6 0,-2-3-2146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34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72 9673,'-4'-8'1297,"0"1"-491,-14-25 1369,12 7 3685,37 41-4648,-23-9-1117,1 0 1,-1 1 0,0 0 0,-1 0-1,0 1 1,0 0 0,0 0-1,-2 1 1,1 0 0,-1 0 0,0 0-1,-1 0 1,0 1 0,-1 0 0,0-1-1,-1 1 1,0 1 0,-1-1 0,0 0-1,-1 0 1,0 0 0,0 0-1,-2 1 1,1-1 0,-1 0 0,-1 0-1,0 0 1,0-1 0,-8 16 0,-20 33 612,-41 61 0,23-48-3281,36-52 975,6-12-5993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35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176 243 1922,'1'-3'1277,"0"-1"1,0 0-1,-1 0 0,1 1 1,-1-1-1,0 0 0,0 0 1,0 0-1,0 1 1,-1-1-1,0 0 0,1 0 1,-3-3-1,3 6-1073,-1 0 0,1 0 0,-1 0 0,0 0-1,1 0 1,-1 0 0,0 0 0,0 1 0,1-1 0,-1 0 0,0 1 0,0-1 0,0 0-1,0 1 1,0-1 0,0 1 0,0-1 0,0 1 0,-1-1 0,-1 1-163,1 0 1,-1 0 0,1 0-1,0 0 1,-1 0-1,1 1 1,-1-1-1,1 1 1,0-1-1,0 1 1,-1 0 0,-2 1-1,-2 3-16,-1-1 1,1 1-1,1 1 0,-1-1 0,1 1 0,0 0 1,0 1-1,1-1 0,-8 13 0,5-6 32,0 0-1,0 1 0,1 0 1,-7 23-1,12-33-37,1 0 1,0 0-1,0 1 1,0-1-1,0 0 0,1 1 1,0-1-1,0 1 0,0-1 1,0 0-1,2 6 1,-1-8-17,-1-1 1,1 1 0,0-1 0,0 1-1,0-1 1,0 0 0,0 0 0,1 1-1,-1-1 1,0 0 0,0 0 0,1 0-1,-1 0 1,1-1 0,-1 1-1,1 0 1,-1 0 0,1-1 0,-1 1-1,1-1 1,0 0 0,-1 1 0,1-1-1,0 0 1,-1 0 0,1 0 0,0 0-1,-1 0 1,1 0 0,-1-1 0,4 0-1,7-1 21,0-1-1,0 0 1,0-1-1,0 0 1,-1-1-1,0-1 1,0 1-1,0-2 0,-1 0 1,11-8-1,12-12 8,47-50 1,-57 53-19,0-1 0,-2-1 1,-1-1-1,-2-1 0,0-1 1,-2 0-1,14-34 0,-73 121 78,31-35-93,-9 17 5,-19 49 1,36-78 8,0 1-1,1-1 1,0 0 0,0 1 0,2 0 0,-1-1-1,1 1 1,1 0 0,2 21 0,-2-32-7,1 1 1,-1 0-1,1-1 1,-1 1 0,1-1-1,0 1 1,0-1-1,-1 1 1,1-1-1,0 0 1,0 0-1,0 1 1,0-1-1,1 0 1,-1 0-1,0 0 1,0 0-1,1 0 1,-1 0-1,1 0 1,1 0 0,1 1 6,1-1 1,-1 1-1,0-1 1,1 0 0,-1-1-1,1 1 1,7-1 0,0 0 14,0-1 0,0-1-1,0 0 1,-1 0 0,15-6 0,-12 1-1,0 0-1,-1-1 1,0-1-1,0 0 1,-1-1 0,0 0-1,-1-1 1,0 0-1,0 0 1,-2-2-1,1 1 1,-1-1-1,11-23 1,-28 78 171,-7 29-34,15-65-133,-1 0-1,1 0 1,0 0 0,0 0-1,0 0 1,1 0 0,0 0-1,0 0 1,4 11 0,-3-15-21,-1 1 1,1-1-1,0 0 0,0 0 1,0 0-1,0 0 1,0 0-1,0 0 1,1-1-1,-1 1 1,0-1-1,1 1 1,0-1-1,-1 0 1,1 0-1,-1 0 1,1 0-1,0 0 1,0-1-1,4 1 1,63 1 206,-52-3-156,-9 1-17,0-1 1,0 0 0,0 0 0,0-1-1,0 0 1,-1 0 0,1-1 0,-1-1-1,0 1 1,8-6 0,-12 7 63,0 0 0,0-1 0,0 0 0,-1 0 0,0 0 0,1 0 0,-1-1 0,0 1 0,-1-1 0,1 0 0,-1 0 0,1 0 0,-1 0-1,0 0 1,-1 0 0,1 0 0,-1-1 0,0 1 0,0-1 0,0 1 0,0-7 0,0 3-54,-1 0-1,0 0 0,-1-1 0,1 1 0,-2 0 0,1 0 1,-1 0-1,0 0 0,-1 0 0,0 1 0,0-1 0,0 1 1,-1 0-1,0 0 0,-1 0 0,0 0 0,0 1 0,0-1 1,-1 1-1,0 1 0,-9-9 0,22 17-1430,1-1-1,0-1 0,0 1 1,0-1-1,8-1 1,7 3-1524,26 2-3285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36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241 136 9321,'0'-9'2082,"-2"-32"481,0-31 4691,2 72-7140,0-1 1,0 1-1,0-1 1,0 1-1,0-1 1,0 1-1,0-1 0,0 1 1,0-1-1,0 1 1,0-1-1,0 1 1,-1-1-1,1 1 0,0-1 1,0 1-1,-1-1 1,1 1-1,0-1 0,-1 1 1,1 0-1,0-1 1,-1 1-1,1 0 1,-1-1-1,1 1 0,0 0 1,-1 0-1,1-1 1,-1 1-1,1 0 0,-1 0 1,0-1-1,-21 6 1077,-19 19-940,41-24-245,-29 20 210,-40 37 0,62-51-213,1 0 0,-1 1 0,1-1 1,1 1-1,-1 1 0,1-1 0,1 1 0,-1-1 1,1 2-1,1-1 0,-5 15 0,8-22-9,0 0-1,0 1 1,0-1-1,0 0 1,0 0-1,0 0 1,1 0 0,-1 0-1,0 0 1,1 0-1,-1 0 1,1 0-1,0 0 1,-1 0-1,1 0 1,-1 0-1,1 0 1,0 0-1,0-1 1,0 1 0,-1 0-1,1-1 1,0 1-1,0 0 1,0-1-1,0 1 1,0-1-1,0 1 1,0-1-1,0 0 1,0 1-1,2-1 1,43 9-175,-38-8 143,61 6-363,-40-5 280,-1 1 0,1 1 0,-1 2 0,0 1 0,38 14 0,-64-21 133,-1 0 0,1 1 0,-1-1 0,1 1-1,-1 0 1,0-1 0,1 1 0,-1 0-1,0 0 1,1 0 0,-1 0 0,0 0 0,0 0-1,0 0 1,0 0 0,0 0 0,0 1 0,0-1-1,0 0 1,-1 1 0,1-1 0,0 1-1,-1-1 1,1 1 0,-1-1 0,1 1 0,-1-1-1,0 1 1,0-1 0,0 1 0,0 0 0,0-1-1,0 1 1,0-1 0,0 1 0,-1-1-1,1 1 1,0-1 0,-1 1 0,0-1 0,1 1-1,-1-1 1,0 0 0,1 1 0,-1-1 0,0 0-1,0 1 1,0-1 0,0 0 0,-2 1-1,-5 6 320,0 0-1,-1-1 1,1-1-1,-1 1 1,-19 9-1,7-4-59,0-2 0,-1 0 0,-1-2 0,1 0 1,-1-1-1,0-2 0,-1 0 0,-45 3 0,68-8-376,-1 0 1,1 0-1,-1 0 0,1 0 1,0 0-1,-1 0 0,1 0 1,0 0-1,-1-1 0,1 1 1,0-1-1,0 1 0,-1-1 1,1 1-1,0-1 1,0 1-1,0-1 0,-1 0 1,1 0-1,0 0 0,0 0 1,0 1-1,0-1 0,1-1 1,-1 1-1,0 0 0,0 0 1,1 0-1,-1 0 0,0 0 1,1-1-1,-1 1 1,1 0-1,-1-3 0,1 2-426,0-1-1,1 1 0,-1-1 1,0 1-1,1 0 0,0-1 0,-1 1 1,1 0-1,0 0 0,0-1 1,1 1-1,-1 0 0,0 0 1,1 0-1,-1 0 0,1 1 1,-1-1-1,1 0 0,3-2 1,26-18-8876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36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47 431 14734,'0'0'3112,"-7"11"49,1-3-2516,3-4-399,-1 1 0,1-1 0,0 1 0,0 0 0,0 0 0,0 0 0,1 0 0,0 1 0,0-1 0,1 0 0,-1 1 0,1-1 0,-1 8 0,3-11-217,0-1 1,-1 0-1,1 0 1,0 0-1,0 0 1,0 0 0,-1 1-1,1-2 1,0 1-1,1 0 1,-1 0-1,0 0 1,0 0-1,0-1 1,0 1-1,1 0 1,-1-1 0,0 1-1,0-1 1,1 0-1,-1 1 1,0-1-1,1 0 1,-1 0-1,1 0 1,-1 0-1,3 0 1,46 0 318,-44 0-301,8-2-6,1-1 0,-1 0-1,0-1 1,0-1 0,0 0-1,0 0 1,-1-2 0,0 1 0,0-2-1,-1 0 1,0 0 0,0-1-1,-1-1 1,0 0 0,18-22-1,-13 13-15,0-1-1,-2 0 0,0-1 1,-1 0-1,-1-1 0,-2-1 1,0 0-1,11-40 0,-18 51 13,0 0-1,-1-1 1,-1 1-1,0-1 0,0 1 1,-4-25-1,3 33-32,-1 1-1,1-1 1,-1 1-1,0-1 1,0 1-1,-1-1 1,1 1-1,-1-1 1,0 1-1,1 0 1,-1 0-1,-1 0 0,1 0 1,0 0-1,-1 0 1,0 1-1,1-1 1,-1 1-1,0 0 1,0 0-1,0 0 1,-1 0-1,1 0 1,0 1-1,-1 0 1,1-1-1,-7 0 1,1 1-11,0 0 0,0 0 0,0 1 0,-1 0 1,1 1-1,0 0 0,0 1 0,0 0 0,0 0 0,1 1 1,-1 0-1,0 0 0,1 1 0,0 0 0,0 1 0,-13 9 1,9-5-4,1 0 1,0 1 0,0 0 0,1 0 0,1 1-1,0 1 1,0 0 0,1 0 0,-12 25 0,19-34 9,-1-1 1,1 1-1,0 0 0,0-1 1,1 1-1,-1 0 1,0 0-1,1 0 1,0 0-1,0-1 1,0 1-1,0 0 1,0 0-1,0 0 1,2 5-1,-1-6 1,0-1 0,0 1 0,0 0 0,0 0 0,0-1 0,0 1 0,1-1 0,-1 1 0,1-1 0,-1 0 0,1 1 0,-1-1 0,1 0 0,0 0 0,-1 0-1,1 0 1,3 0 0,7 3 3,0-2 1,0 1-1,1-2 0,-1 0 0,24 0 0,-21-1-5,38 0-61,-29-2-166,1 2 0,-1 1 0,1 0 0,-1 2 1,0 1-1,0 1 0,39 13 0,-59-16 262,0 0-1,-1 0 0,1 0 1,-1 1-1,1-1 1,-1 1-1,0 0 1,0 0-1,0 0 0,-1 0 1,1 0-1,-1 1 1,1-1-1,-1 1 1,0-1-1,-1 1 0,1 0 1,-1 0-1,1 0 1,-1 0-1,0 0 1,-1 0-1,1 0 0,-1 1 1,0-1-1,0 0 1,0 0-1,0 0 1,-2 7-1,-2 8-279,0 0-1,-2 0 1,0 0-1,-15 31 1,16-42-5061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37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88 10730,'0'0'3214,"1"-10"277,2-29-608,-3 38-2763,0 0-1,-1-1 1,1 1-1,0 0 1,-1 0 0,1 0-1,0 0 1,-1 0 0,1-1-1,-1 1 1,0 0 0,1 0-1,-1 0 1,0 0-1,0 0 1,0 1 0,1-1-1,-1 0 1,0 0 0,0 1-1,0-1 1,0 0 0,-1 1-1,1-1 1,0 1 0,0-1-1,0 1 1,0 0-1,0-1 1,-1 1 0,1 0-1,0 0 1,-2 0 0,-2-1-29,1 1 0,0 0 1,-1 0-1,1 1 1,0-1-1,-1 1 1,-5 2-1,4 0-87,-1 1 1,0 0-1,1 0 1,0 0-1,-1 1 0,2 0 1,-1 1-1,1-1 0,0 1 1,0 0-1,0 0 0,1 0 1,0 1-1,0-1 0,-4 13 1,3-8-13,0 1 0,1 0 1,0 0-1,1 0 0,1 0 0,0 0 1,0 0-1,1 24 0,1-34 10,0-1 1,1 1-1,-1-1 0,0 0 1,1 1-1,-1-1 0,0 1 0,1-1 1,0 0-1,-1 1 0,1-1 1,0 0-1,-1 0 0,1 0 0,0 0 1,0 1-1,0-1 0,0 0 1,0 0-1,0-1 0,1 1 0,-1 0 1,0 0-1,2 0 0,0 0 17,0 0 0,1 0 0,-1 0 0,0 0 0,1-1 0,-1 0 0,1 0-1,-1 0 1,8 0 0,-1-2 66,1 0 1,0-1-1,-1 0 0,1 0 1,16-9-1,-7 0-2,-1 0 0,0-2-1,-1 0 1,-1-1 0,24-26 0,-30 30-64,-1-1 1,0-1-1,-1 0 1,-1 0 0,0-1-1,0 0 1,-1 0-1,8-28 1,-61 152-196,46-109 176,-5 13 6,0-1 0,1 1 0,1-1 0,0 1 0,1 0-1,0 0 1,2 0 0,0 24 0,1-37-20,0 1 0,0 0 1,0-1-1,0 1 0,0-1 0,0 1 0,0-1 0,0 0 1,0 1-1,1-1 0,-1 0 0,1 0 0,-1 0 1,1 0-1,-1 0 0,1 0 0,0-1 0,-1 1 0,1 0 1,0-1-1,0 1 0,-1-1 0,1 0 0,0 0 0,0 1 1,0-1-1,-1 0 0,1-1 0,0 1 0,3-1 1,0 1-173,1 0 1,0-1-1,-1 0 1,1 0-1,-1 0 1,1-1-1,-1 0 1,10-4-1,-10 1-996,0 1 1,0 0-1,0-1 1,0 0-1,-1 0 1,0 0-1,0-1 1,4-7-1,11-24-10141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38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6726,'0'0'9988,"-2"10"-7548,-12 48 632,-10 49 814,22-95-3750,1-1 1,0 1-1,0 0 0,1 0 0,1 0 0,3 21 1,-3-31-133,0 0 0,0 0 0,0 1 0,1-1 0,-1 0 0,0 0 0,1-1 1,0 1-1,-1 0 0,1 0 0,0-1 0,0 1 0,0-1 0,0 1 0,0-1 1,0 0-1,0 0 0,0 0 0,1 0 0,-1 0 0,0-1 0,1 1 0,2 0 1,67 7 19,-49-7-57,-15-1-35,0 1 0,-1 0 0,1 1 0,-1-1-1,0 1 1,1 1 0,-1-1 0,0 1-1,10 7 1,-14-9 56,-1 1 0,0 1-1,0-1 1,0 0 0,0 0-1,0 1 1,-1-1 0,1 1-1,-1 0 1,0-1 0,1 1 0,-1 0-1,0 0 1,-1 0 0,1-1-1,0 1 1,-1 0 0,0 0-1,1 0 1,-1 0 0,0 0 0,-1 0-1,1 0 1,-1 0 0,1 0-1,-3 6 1,1-3 29,0-1 1,0 1-1,-1 0 0,0-1 0,0 1 0,0-1 1,-1 0-1,0 0 0,-6 6 0,8-8 65,-1 0-1,0-1 0,0 1 1,0 0-1,0-1 0,0 0 1,-1 0-1,1 0 0,-1 0 0,1 0 1,-1-1-1,0 1 0,1-1 1,-1 0-1,-5 0 0,9-1-76,-1 0 0,1 0 0,0 0 0,0-1 0,0 1 0,0 0 0,0 0 0,-1-1 0,1 1 0,0 0 0,0-1 0,0 1 0,0 0 0,0 0 0,0-1 0,0 1 0,0 0 0,0-1 0,0 1 0,0 0-1,0 0 1,0-1 0,0 1 0,1 0 0,-1 0 0,0-1 0,0 1 0,0 0 0,0 0 0,0-1 0,0 1 0,1 0 0,-1 0 0,0-1 0,0 1 0,0 0 0,1 0 0,-1 0 0,0 0 0,0-1 0,1 1-1,-1 0 1,0 0 0,0 0 0,1 0 0,10-12-19,5 5-5,0 1 0,0 0 0,1 1 0,-1 1 0,1 1-1,0 0 1,0 1 0,30 1 0,25-6-620,-62 6-92,33-7-399,-27-3-2512,-16 10 3232,1 1 0,-1-1 1,1 0-1,-1 0 0,0 1 0,0-1 0,1 0 0,-1 0 0,0 0 1,0 1-1,0-1 0,0 0 0,0 0 0,0 0 0,0 0 0,0 1 1,0-1-1,0 0 0,0 0 0,-1-1 0,-5-11-8174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38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11659,'0'0'11531,"68"-39"-10378,-34 39-705,1 0-383,3 3-33,2 6 0,-3 1-1089,-6-4-1634,-7-3-2978,-9-3-3268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38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11082,'0'0'8937,"53"27"-9546,-34-26-3362,-2-1-6119</inkml:trace>
  <inkml:trace contextRef="#ctx0" brushRef="#br0" timeOffset="1">179 1 14734,'0'0'14574,"29"2"-16240,-16-2-1761,-2 0-3364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6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14061,'0'0'5339,"1"12"-4042,0 0-773,3 53 1227,2-2-1,3 1 1,30 104 0,-38-164-1669,1-1 0,-1 1 0,1-1 0,-1 1 0,1-1-1,0 0 1,0 0 0,1 0 0,-1 0 0,1 0 0,-1 0 0,1-1 0,5 4 0,-6-5 23,0 0 1,0 0 0,0 0 0,0-1-1,0 1 1,1-1 0,-1 0 0,0 0-1,0 1 1,0-1 0,1-1 0,-1 1-1,0 0 1,0 0 0,1-1 0,-1 1-1,0-1 1,0 0 0,0 0 0,0 0-1,0 0 1,0 0 0,0 0 0,3-3-1,14-10 49,0 0 0,-1-2-1,-1 0 1,22-27 0,56-81-226,-70 90 69,-10 14-729,29-42 963,-29 29-3315,-9-1-5267,-6 29 167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39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34 149 9257,'0'0'8178,"-6"9"-6085,-18 29-492,23-37-1550,1-1 0,-1 1 1,1 0-1,-1 0 0,1 0 0,0 0 0,0 0 0,-1 0 0,1 0 0,0 0 0,0 0 0,0-1 0,0 1 0,0 0 0,0 0 0,0 0 1,1 0-1,-1 0 0,0 0 0,0 0 0,1 0 0,-1 0 0,0 0 0,1 0 0,-1-1 0,1 1 0,-1 0 0,1 0 0,0-1 1,-1 1-1,1 0 0,0-1 0,-1 1 0,1 0 0,0-1 0,0 1 0,0-1 0,-1 1 0,1-1 0,0 0 0,0 1 0,0-1 0,0 0 1,0 0-1,0 1 0,0-1 0,0 0 0,1 0 0,49 4 745,-48-4-694,5-1-61,-1 0 1,1 0-1,-1-1 1,0 0-1,0-1 1,0 1-1,0-1 1,0-1-1,0 1 1,-1-1-1,0 0 1,1-1-1,-2 1 1,1-1-1,0-1 1,4-5-1,-5 6-26,0 0-1,-1-1 1,1 0-1,-1 0 1,0 0-1,-1 0 1,0 0-1,0-1 1,0 1-1,-1-1 1,0 0-1,0 0 1,0 0-1,-1 0 1,0 0-1,-1 0 1,0-9-1,0 16-13,0 0-1,0-1 1,0 1-1,0-1 1,0 1-1,-1 0 1,1-1-1,0 1 1,0-1-1,0 1 1,-1 0-1,1-1 0,0 1 1,0 0-1,-1 0 1,1-1-1,0 1 1,-1 0-1,1 0 1,0-1-1,-1 1 1,1 0-1,0 0 1,-1 0-1,1-1 1,-1 1-1,1 0 1,0 0-1,-1 0 1,1 0-1,-1 0 1,1 0-1,0 0 1,-1 0-1,1 0 1,-1 0-1,1 0 1,-1 0-1,1 0 1,0 1-1,-1-1 1,1 0-1,0 0 1,-1 0-1,1 0 1,-1 1-1,1-1 1,0 0-1,-1 0 1,1 1-1,-1 0 1,-16 14-70,16-13 66,-1 0-1,1 0 1,0 0-1,0 0 1,0 1-1,1-1 0,-1 0 1,0 0-1,1 0 1,0 1-1,-1-1 0,1 0 1,0 1-1,0-1 1,0 0-1,0 1 1,1-1-1,-1 0 0,1 1 1,-1-1-1,1 0 1,0 0-1,0 0 0,0 0 1,0 0-1,0 0 1,0 0-1,1 0 1,-1 0-1,1 0 0,-1 0 1,1-1-1,0 1 1,0-1-1,-1 1 1,1-1-1,0 0 0,0 0 1,0 0-1,0 0 1,1 0-1,3 1 0,10 2-1,0-1-1,0 0 1,0-2-1,0 0 1,19-1-1,-6 0 12,3 1 7,-23-2 20,1 1 0,0 0-1,0 0 1,0 1 0,0 0 0,-1 1 0,1 0-1,-1 1 1,1 0 0,16 8 1719,-31-45 522,-1 11-2203,-1 4-65,2-1 0,1 1 0,0-1 0,0-22 0,38 41-3593,41 10-4309,-24-6 529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40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25 10218,'0'0'10666,"-10"-4"-9059,-30-15-684,38 19-900,1-1 0,-1 1 1,0 0-1,0 0 0,1 0 0,-1 0 0,0 0 1,0 0-1,1 0 0,-1 1 0,0-1 0,1 1 0,-1-1 1,0 1-1,1 0 0,-1-1 0,0 1 0,1 0 0,0 0 1,-1 0-1,1 0 0,-2 2 0,-27 31-5,21-22 40,7-11-60,1 0-1,0 1 1,0-1 0,0 1 0,0-1 0,0 1-1,0-1 1,0 1 0,0-1 0,0 1-1,1 0 1,-1-1 0,1 1 0,0 0 0,-1 3-1,1-4-7,0 0-1,0 0 0,1 0 0,-1 0 0,0 0 0,1-1 0,-1 1 1,1 0-1,-1 0 0,1 0 0,-1 0 0,1-1 0,0 1 0,-1 0 0,1-1 1,0 1-1,-1 0 0,1-1 0,0 1 0,0-1 0,1 1 0,6 2-71,0 0-1,0 0 0,1-1 0,-1 0 1,13 1-1,0 0 80,12 3-183,-21-5 149,0 1 0,0 0 0,0 1 1,0 0-1,-1 1 0,13 6 1,-23-9 57,-1-1 0,1 0 0,-1 0 0,1 1 1,-1-1-1,1 0 0,-1 1 0,1-1 0,-1 0 1,1 1-1,-1-1 0,0 1 0,1-1 1,-1 1-1,1-1 0,-1 1 0,0-1 0,0 1 1,1-1-1,-1 1 0,0-1 0,0 1 0,0 0 1,1-1-1,-1 1 0,0-1 0,0 1 0,0 0 1,0-1-1,0 1 0,0-1 0,0 1 1,-1 0-1,1-1 0,0 1 0,0-1 0,0 1 1,-1-1-1,1 1 0,0-1 0,0 1 0,-1-1 1,1 1-1,-1-1 0,1 1 0,0-1 0,-1 1 1,1-1-1,-1 1 0,1-1 0,-1 0 1,1 1-1,-1-1 0,1 0 0,-1 0 0,1 1 1,-1-1-1,0 0 0,1 0 0,-2 0 0,-38 17 1501,39-17-1503,-21 8 370,-1-2-1,1-1 0,-1-1 1,0-1-1,0 0 0,-1-2 1,-28-2-1,24-8 191,27 8-734,0 1-1,0-1 0,1 0 1,-1 1-1,0-1 1,1 0-1,-1 1 1,1-1-1,-1 0 0,1 1 1,-1-1-1,1 0 1,0 0-1,-1 0 1,1 0-1,0 1 0,-1-1 1,1 0-1,0-1 1,0 0-230,1 1 0,-1-1 0,1 1 0,-1-1 0,1 1 0,0-1 0,0 1 0,-1 0 0,1-1 0,0 1 0,0 0 0,0 0 0,1 0 0,-1 0 0,0 0 0,0 0 0,1 0 0,-1 0 0,0 0 0,1 0 0,-1 1 0,1-1 0,-1 1 0,1-1 0,-1 1 0,1 0 0,-1-1 0,1 1 0,1 0 0,34-6-6369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40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83 11082,'0'0'15386,"-7"6"-15541,4-3 151,0 0 0,0 0 0,0 0-1,1 0 1,-1 1 0,1-1 0,-1 1 0,1 0 0,0 0 0,1-1 0,-3 7-1,4-7 6,-1-1 0,1 0-1,-1 1 1,1-1 0,0 1-1,0-1 1,0 0 0,0 1-1,1-1 1,-1 1 0,0-1-1,1 0 1,0 1-1,0-1 1,-1 0 0,2 1-1,-1-1 1,0 0 0,0 0-1,0 0 1,1 0 0,0 0-1,-1 0 1,1-1 0,0 1-1,3 2 1,-3-2 25,1 0 1,-1-1-1,0 1 1,1-1-1,0 0 1,-1 1-1,1-1 1,0 0-1,-1-1 1,1 1-1,0 0 1,0-1-1,0 0 1,0 1-1,0-1 1,0 0 0,-1-1-1,1 1 1,0 0-1,0-1 1,0 0-1,0 1 1,-1-1-1,1 0 1,3-2-1,-2 1 12,-1 0 0,1-1 0,-1 0 0,1 1 0,-1-1 0,0 0 0,0 0 0,0-1 0,0 1 0,-1-1 0,1 1 0,-1-1 0,0 0 0,0 0 0,3-8 0,-4 6 26,1 0 0,-2 0 0,1-1 0,0 1 0,-1 0 0,0-1 0,-1 1 0,0 0 0,0 0 0,0-1-1,0 1 1,-1 0 0,0 0 0,-4-7 0,5 10-78,0 0 0,-1 0 0,1 1-1,-1-1 1,0 0 0,0 1 0,0-1-1,0 1 1,0 0 0,0 0 0,-1 0-1,1 0 1,-1 0 0,1 0 0,-1 1-1,0-1 1,1 1 0,-1 0 0,0 0 0,0 0-1,0 0 1,0 0 0,0 1 0,0-1-1,-1 1 1,1 0 0,0 0 0,0 0-1,0 0 1,-6 2 0,8-1-121,0 0 0,-1-1-1,1 1 1,0 1 0,0-1 0,0 0 0,0 0 0,0 0-1,0 0 1,0 1 0,1-1 0,-1 0 0,0 1 0,1-1-1,-1 1 1,1-1 0,-1 1 0,1-1 0,0 1 0,0-1 0,-1 1-1,1-1 1,0 1 0,0-1 0,1 1 0,-1 3 0,1 0-625,-1 1 1,1 0 0,0 0 0,0 0 0,0-1 0,3 7 0,-2-9 38,0 0 1,-1 0 0,2 0 0,-1 0-1,0-1 1,0 1 0,1-1 0,-1 0-1,1 1 1,0-1 0,0 0 0,4 2-1,17 6-8215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40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60 4740,'-1'-9'6641,"-2"-25"-2557,-5 18 237,-1 22-1984,-4 21-1494,6-5-459,2 0 0,1 0 1,0 1-1,2 0 1,1-1-1,0 1 0,6 41 1,-5-61-360,0 0 1,0 0-1,0 0 1,1 0 0,-1-1-1,1 1 1,0 0-1,0 0 1,0-1 0,0 1-1,0 0 1,1-1-1,-1 0 1,1 1 0,0-1-1,0 0 1,0 0-1,0 1 1,0-2 0,0 1-1,0 0 1,0 0-1,1-1 1,-1 1 0,1-1-1,0 0 1,-1 1-1,1-1 1,0-1-1,-1 1 1,1 0 0,0-1-1,0 1 1,0-1-1,0 0 1,0 0 0,-1 0-1,6-1 1,1 0 27,-1-1 0,1 0 0,0-1 0,-1 0 0,1-1 0,-1 1-1,0-1 1,0-1 0,0 0 0,-1 0 0,8-7 0,0-2-43,0-1 1,-1-1-1,-1 0 0,-1-1 1,0 0-1,-1-1 0,-1 0 0,-1-1 1,0 0-1,-1 0 0,-1-1 0,6-31 1,-48 134-380,29-62 255,1-1-1,1 1 1,1 0-1,1 1 0,0-1 1,3 23-1,-1-39-4,0 1-1,0 0 0,1 0 1,0 0-1,1 0 1,-1-1-1,1 1 1,0 0-1,0-1 1,1 1-1,0-1 0,0 0 1,0 0-1,0 0 1,1-1-1,0 1 1,0-1-1,0 0 0,1 0 1,-1 0-1,1 0 1,0-1-1,0 0 1,0 0-1,0 0 0,9 2 1,21 2-6154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42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101 119 10090,'0'0'2877,"8"-11"278,-1 3-2360,32-44 2716,-37 49-2791,0 0 0,0-1-1,-1 1 1,1-1 0,-1 0 0,0 0 0,0 1 0,0-1-1,0-6 1,-3 9-586,-1 0-1,0 0 1,1 0-1,-1 1 0,0-1 1,0 1-1,0 0 1,1 0-1,-1 0 1,0 0-1,0 0 1,0 1-1,1-1 1,-6 2-1,-5 3-134,0 1-1,0 0 1,1 0 0,0 1-1,0 1 1,0 0 0,-18 18-1,30-26-19,-1 0 1,1 1-1,-1-1 0,1 1 0,-1-1 0,1 1 0,0-1 0,-1 1 0,1 0 0,0-1 1,-1 1-1,1-1 0,0 1 0,0 0 0,0-1 0,-1 1 0,1 0 0,0-1 0,0 1 1,0 0-1,0-1 0,0 1 0,0 0 0,0-1 0,1 1 0,-1-1 0,0 1 0,0 0 1,0-1-1,1 1 0,-1 0 0,0-1 0,1 1 0,-1-1 0,0 1 0,1-1 0,-1 1 1,1-1-1,-1 1 0,1-1 0,-1 1 0,1-1 0,-1 0 0,1 1 0,-1-1 1,1 0-1,-1 1 0,1-1 0,0 0 0,-1 0 0,1 0 0,0 1 0,-1-1 0,1 0 1,0 0-1,46 10-408,-40-9 330,32 4-261,-21-3 173,0 0 1,0 2-1,0 0 1,-1 1-1,21 8 1,-37-13 182,0 1 0,0-1 0,0 1 0,0-1 0,1 1 0,-1-1 0,0 1 0,0 0 0,0 0 0,0 0 0,0-1 0,-1 1 0,1 0 0,0 0 0,0 0 0,0 0 0,-1 1 0,1-1 0,-1 0 0,1 0 0,-1 0-1,1 0 1,-1 1 0,0-1 0,1 0 0,-1 0 0,0 2 0,-1-1 41,1 0 0,-1 0-1,0 0 1,0 0 0,0 0 0,0 0-1,0 0 1,0 0 0,0 0-1,-1-1 1,1 1 0,-1 0-1,1-1 1,-3 2 0,-7 6 296,0-2 1,0 1 0,-20 9-1,26-15-387,-57 25 689,57-25-883,1 0-1,-1-1 1,0 0 0,0 0-1,-1 0 1,1 0-1,0-1 1,0 0 0,0 0-1,-9-1 1,14 0-33,-1 1 0,1-1-1,-1 1 1,1-1 0,-1 0 0,1 1 0,-1-1-1,1 1 1,0-1 0,-1 0 0,1 0 0,0 1-1,0-1 1,-1 0 0,1 1 0,0-1 0,0 0 0,0 0-1,0 1 1,0-1 0,0 0 0,0 0 0,0 1-1,0-1 1,0 0 0,1 0 0,-1-1 0,7-22-6233,9-5-2951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43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11211,'0'0'10660,"0"13"-9619,-4 78 550,-1 63 562,5-137-2000,2 1 0,0 0 0,1 0 0,0-1 0,2 0 0,8 24 1,-12-38-133,0-1 0,0 1 1,0 0-1,1 0 0,-1-1 1,1 1-1,-1 0 0,1-1 1,0 0-1,0 1 0,0-1 1,0 0-1,1 0 1,-1 0-1,1 0 0,-1-1 1,1 1-1,5 2 0,-13-35 396,-5 11-547,0 2 0,-1-1 0,-21-26 0,19 28 53,1 0 0,0-1 0,-12-27 0,28 50-383,0-1-1,1 0 1,-1 0-1,1-1 1,0 1-1,0-1 1,0 0 0,1 0-1,10 4 1,66 23-4411,-49-23 1708,0 0 0,1-2 1,52 0-1,-7-10 3279,-58-1 2440,-20 5-2214,0 1 0,0 0 0,-1-1 0,1 1-1,0 0 1,-1-1 0,1 1 0,-1-1 0,1 1 0,0-1 0,-1 1 0,1-1-1,-1 1 1,0-1 0,1 0 0,-1 1 0,1-1 0,-1 0 0,0 1-1,1-1 1,-1 0 0,0 0 0,0 0 0,0 0-104,0 1 0,0-1 1,0 1-1,0-1 0,-1 1 0,1-1 0,0 1 1,0-1-1,-1 1 0,1-1 0,0 1 1,-1 0-1,1-1 0,0 1 0,-1 0 0,1-1 1,-1 1-1,1 0 0,-1-1 0,1 1 1,0 0-1,-1 0 0,1 0 0,-1-1 1,0 1-1,-27-2 861,23 3-1037,0 0 0,0 1 0,1-1 0,-1 1 0,1 0-1,-1 0 1,1 0 0,0 1 0,0 0 0,0 0 0,0 0-1,0 0 1,1 0 0,-1 1 0,1-1 0,0 1-1,0 0 1,0 0 0,1 0 0,-1 1 0,1-1 0,0 1-1,0-1 1,1 1 0,-1-1 0,1 1 0,0 0 0,0 0-1,1 0 1,0 8 0,0-12-41,0 0 0,0 0 0,0 0 0,1 0 0,-1 0 0,0 0-1,1 0 1,-1 0 0,1 0 0,-1 0 0,1 0 0,-1-1 0,1 1 0,0 0 0,0 0 0,-1 0 0,1-1 0,0 1 0,0 0 0,0-1 0,0 1-1,0-1 1,0 1 0,1 0 0,32 4 747,-29-5-687,0 0-1,1 0 1,-1-1 0,0 0-1,-1 0 1,1 0-1,0-1 1,0 1-1,0-1 1,-1 0 0,6-3-1,-6 1-140,0 0 0,0 0 0,0 0 0,-1-1 0,1 1-1,-1-1 1,0 0 0,-1 0 0,1 0 0,-1 0 0,0 0 0,2-8 0,0-12-4038,-3-4-5170,-1 17-1932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43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100 284 13325,'0'0'9598,"-10"1"-9123,6-1-426,0 1 0,0 0-1,0 0 1,0 0 0,0 1 0,0 0 0,0-1-1,1 1 1,-1 0 0,1 1 0,-1-1 0,1 1-1,0-1 1,0 1 0,0 0 0,0 0-1,0 0 1,1 1 0,-1-1 0,1 1 0,0-1-1,0 1 1,0 0 0,1 0 0,-1 0-1,1 0 1,0 0 0,-1 5 0,1-6-6,0 0-1,0 0 1,0-1 0,1 1 0,-1 0-1,1 0 1,0 0 0,-1-1-1,1 1 1,1 0 0,-1 0 0,0 0-1,1 0 1,-1 0 0,1-1 0,0 1-1,0 0 1,0-1 0,0 1 0,1 0-1,2 3 1,-2-4 25,1 0 1,0-1-1,0 1 0,0-1 1,0 1-1,0-1 0,0 0 0,0 0 1,0-1-1,0 1 0,1 0 1,-1-1-1,0 0 0,0 0 1,1 0-1,-1 0 0,0-1 0,0 1 1,4-2-1,1 0-27,0 0 1,0 0-1,0-1 1,-1-1-1,0 1 1,1-1-1,-1-1 1,0 1-1,-1-1 1,1 0-1,-1-1 1,0 1-1,-1-1 0,8-9 1,1-3 21,-1 0 1,-1-1 0,0 0-1,9-24 1,-14 27-149,0 1 0,-1-1 0,-1-1 0,-1 1 0,0-1 0,-1 0 0,-1 0 1,-1 0-1,-1-30 0,0 44 50,0 1 0,-1-1-1,1 0 1,-1 1 0,1-1 0,-1 0 0,0 1 0,0-1 0,0 1 0,0 0 0,0-1-1,-1 1 1,1 0 0,-1 0 0,1 0 0,-1 0 0,0 0 0,0 0 0,0 0 0,0 0-1,0 1 1,0-1 0,-1 1 0,1 0 0,0 0 0,-1 0 0,1 0 0,-1 0-1,1 0 1,-1 0 0,0 1 0,1 0 0,-1-1 0,0 1 0,1 0 0,-1 0 0,0 0-1,1 1 1,-1-1 0,0 1 0,1-1 0,-5 2 0,4-1 27,-1 0 0,1 1-1,-1-1 1,1 1 0,0-1 0,0 1-1,0 0 1,0 0 0,0 0 0,0 1 0,0-1-1,1 1 1,-1-1 0,1 1 0,0 0 0,0 0-1,0 0 1,0 0 0,0 0 0,1 1 0,-1-1-1,1 0 1,0 1 0,0-1 0,0 1 0,0-1-1,1 1 1,0 0 0,-1-1 0,1 1 0,1 6-1,0-7 9,0-1 0,0 0 0,0 1-1,0-1 1,1 0 0,-1 0 0,1 0-1,-1 0 1,1 0 0,0 0 0,0-1-1,0 1 1,0 0 0,0-1 0,2 2-1,43 23 19,-14-8-58,-27-14 2,0 1 0,-1 0 0,1 0 0,-1 0-1,0 0 1,0 1 0,-1 0 0,1 0 0,-1 0 0,-1 1 0,1-1 0,-1 1 0,0 0 0,3 14 0,-3-5 6,-1 0 0,0 0 0,-2 0 0,0 0-1,-3 29 1,3-42-203,-1 14-2764,3-9-2223,8-3-3570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43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18 10570,'0'0'13634,"-11"1"-13148,7-1-422,-1 1 0,1-1 0,-1 1-1,0 1 1,1-1 0,0 1 0,-1-1 0,1 1 0,0 1 0,0-1-1,0 0 1,-7 7 0,5-3 180,-1 0 0,1 1 0,0 0 0,1 1 0,-1-1 0,2 1-1,-6 10 1,7-14-95,1 0 0,0 0 1,0 0-1,1 1 0,-1-1 0,1 0 0,0 0 0,0 1 0,0-1 0,1 1 0,0-1 0,0 7 0,0-10-108,0 0-1,1 0 1,-1 0-1,1 0 1,-1 0-1,1 0 1,-1 0-1,1 0 0,0 0 1,-1 0-1,1 0 1,0 0-1,0 0 1,-1-1-1,1 1 1,0 0-1,0-1 1,0 1-1,2 0 0,0 0 22,0 0 0,1 0-1,-1 0 1,0 0-1,1-1 1,-1 0 0,1 1-1,-1-1 1,4-1-1,4 0-4,0-1 0,-1-1-1,1 1 1,-1-2-1,0 0 1,0 0-1,0 0 1,0-1-1,-1-1 1,0 0-1,16-13 1,-11 7-74,-1 1 0,-1-2 0,0 0 1,0 0-1,-1-1 0,14-24 0,-19 20 4,-10 13-121,2 6 122,0-1-1,1 1 1,-1 0 0,0 0-1,1 0 1,-1 0-1,0 0 1,1 0 0,0 1-1,-1-1 1,1 0 0,0 1-1,-2 2 1,-2 2 11,0 1 1,0 0 0,1 0 0,0 1-1,0-1 1,1 1 0,0 0-1,0 0 1,1 0 0,0 1-1,0-1 1,1 0 0,0 1 0,1-1-1,0 0 1,0 1 0,2 9-1,-2-16-80,1 0-1,-1-1 0,1 1 0,-1 0 0,1 0 0,0-1 0,0 1 0,0 0 1,0-1-1,0 1 0,0-1 0,0 1 0,1-1 0,-1 0 0,1 0 0,-1 1 1,1-1-1,-1 0 0,1 0 0,-1 0 0,1-1 0,2 2 0,2 0-746,-1-1-1,0 0 1,1 0 0,-1 0-1,1 0 1,7-1-1,15 0-9362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44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77 6534,'0'0'5910,"1"-8"-1303,-1 6-4123,4-33 3601,-4 34-3892,0 0 0,0-1 0,1 1 0,-2 0 0,1 0 0,0 0 0,0 0 0,0 0 0,0 0 0,-1-1 1,1 1-1,0 0 0,-1 0 0,1 0 0,-1 0 0,1 0 0,-1 0 0,0 0 0,1 1 0,-1-1 0,0 0 0,0 0 0,0 0 0,0 1 0,1-1 0,-1 0 1,0 1-1,0-1 0,0 1 0,-2-2 0,-7 1-181,1 1 0,0 0 1,0 0-1,0 0 0,-1 1 0,1 1 1,0 0-1,0 0 0,0 0 1,1 1-1,-1 1 0,1-1 0,-1 1 1,1 1-1,0 0 0,1 0 1,-1 0-1,1 1 0,-12 12 0,19-18-37,0 0 0,0 0-1,-1 1 1,1-1-1,0 0 1,0 1-1,-1-1 1,1 0 0,0 1-1,0-1 1,0 0-1,-1 1 1,1-1 0,0 0-1,0 1 1,0-1-1,0 1 1,0-1 0,0 0-1,0 1 1,0-1-1,0 1 1,0-1-1,0 0 1,0 1 0,0-1-1,0 0 1,1 1-1,-1-1 1,0 1 0,0-1-1,0 0 1,1 1-1,14 6-299,33-5 245,-32-2-145,-9 1 163,8 0-66,0 0-1,0 1 1,0 1-1,17 5 1,-29-7 136,-1-1 1,0 1-1,0 0 0,1 0 1,-1 0-1,0 0 0,0 0 1,0 0-1,0 1 0,0-1 1,0 1-1,0-1 1,-1 1-1,1 0 0,0-1 1,-1 1-1,0 0 0,1 0 1,-1 0-1,0 0 0,0 1 1,0-1-1,0 0 1,0 0-1,-1 1 0,1-1 1,-1 0-1,1 1 0,-1-1 1,0 0-1,0 1 0,0-1 1,0 1-1,-1 4 1,-1-4 56,0 0 1,1 1-1,-1-1 1,0 0-1,-1 0 1,1 0-1,-1-1 1,1 1-1,-1 0 1,0-1-1,0 0 1,0 1-1,0-1 1,0 0-1,0-1 1,0 1-1,-7 2 1,-3 1-26,-1 0 0,1-1 0,-19 4 0,31-8-136,-36 4-257,17-5-1499,9-6-3304,10-8-1282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45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11755,'0'0'5344,"-4"12"-3417,-11 42-620,3 2 0,2-1 0,3 1-1,-1 106 1,15-123-1241,-7-38-59,0 0 0,0 0 0,1-1 0,-1 1-1,0 0 1,1 0 0,-1-1 0,1 1 0,-1 0 0,1-1 0,-1 1 0,1 0 0,-1-1 0,1 1 0,0-1 0,-1 1 0,1-1 0,0 1-1,-1-1 1,1 1 0,0-1 0,0 0 0,0 0 0,-1 1 0,1-1 0,0 0 0,0 0 0,0 0 0,0 0 0,-1 0 0,1 0 0,0 0-1,0 0 1,0 0 0,0 0 0,-1 0 0,1 0 0,0-1 0,0 1 0,-1 0 0,1-1 0,0 1 0,0 0 0,-1-1 0,2 0 0,1-2 13,-1 1 0,0-1 1,1 0-1,-1 0 1,0 0-1,-1 0 1,1 0-1,0 0 1,-1-1-1,0 1 0,0-1 1,0 1-1,0-1 1,0 1-1,-1-1 1,1-4-1,2-64 89,-3 68-96,1-7-7,-1-28 1,0 38-7,0 0-1,0 0 0,0 0 0,0 0 0,0 0 0,0-1 0,0 1 0,0 0 0,-1 0 0,1 0 0,0 0 0,-1 0 1,1 0-1,-1 1 0,1-1 0,-1 0 0,1 0 0,-1 0 0,0 0 0,1 0 0,-1 1 0,0-1 0,0 0 0,0 1 1,-1-2-1,1 2-7,1 0 0,-1 0 1,0 0-1,1 1 1,-1-1-1,0 0 0,1 0 1,-1 0-1,1 1 1,-1-1-1,0 0 0,1 1 1,-1-1-1,1 0 1,-1 1-1,1-1 0,-1 1 1,1-1-1,0 1 0,-1-1 1,1 1-1,-1-1 1,1 1-1,0-1 0,-1 1 1,1-1-1,0 1 1,0 0-1,0-1 0,-1 1 1,1-1-1,0 1 1,0 0-1,0-1 0,0 1 1,0 0-1,0 0 1,0 33-84,0-25 81,0-7 11,0 1 0,0 0-1,1 0 1,-1 0 0,1-1 0,0 1 0,0 0 0,0 0-1,0-1 1,0 1 0,0-1 0,1 1 0,-1-1 0,1 0 0,0 1-1,-1-1 1,1 0 0,0 0 0,4 3 0,-1-2 90,1 1 1,-1-1 0,1 0 0,-1-1-1,1 0 1,0 0 0,0 0-1,12 2 1,-5-2 52,0-1-1,0 0 1,0-1 0,1 0 0,-1-1-1,0-1 1,0 0 0,16-5-1,-20 4-132,-1 0 0,0-1 0,0 0 0,0 0 0,0-1 0,-1 0 0,0 0 0,0-1 0,0 0 0,0 0 0,-1-1 0,0 0 0,-1 0 0,0 0 0,0-1 0,0 0 0,4-9 0,-20 28-151,-6 19 184,14-21 97,-1 0 0,1 1 1,1 0-1,0-1 0,0 1 0,1 0 1,0 0-1,1 0 0,0 12 0,1-20-162,-1 1 1,0-1-1,1 1 0,-1-1 0,1 0 0,0 1 0,0-1 0,0 0 0,0 1 0,0-1 0,1 0 0,-1 0 0,1 0 1,-1 0-1,1 0 0,0 0 0,-1-1 0,1 1 0,0 0 0,0-1 0,0 0 0,1 1 0,-1-1 0,0 0 1,0 0-1,1 0 0,-1 0 0,1-1 0,-1 1 0,0-1 0,1 1 0,-1-1 0,1 0 0,-1 0 0,1 0 1,-1 0-1,1-1 0,-1 1 0,1-1 0,2 0 0,-3 1-340,-1-1 1,1 1 0,-1-1-1,0 1 1,1-1-1,-1 0 1,0 0-1,0 1 1,1-1-1,-1 0 1,0 0-1,0 0 1,0 0 0,0 0-1,0-1 1,0 1-1,0 0 1,-1 0-1,1-1 1,0 1-1,-1 0 1,1-2-1,11-22-8047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9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13293,'0'0'496,"-9"12"155,5-7-566,-1 1-29,0 0 0,0 1-1,1-1 1,0 1 0,1-1-1,-1 1 1,1 0 0,0 1 0,1-1-1,0 0 1,0 1 0,0-1-1,0 10 1,3-10-4,0 0 0,0 0 0,0 0 0,0 0 0,1-1 0,1 1 0,-1-1 0,1 1 0,0-1 0,0 0 0,1 0 0,-1 0 0,1-1 0,1 1 0,-1-1 0,1 0 0,0 0 0,0 0 0,1-1 0,-1 0 0,1 0 0,0 0 0,0-1 0,7 3 0,9 4 119,1 0-1,0-2 0,1-1 1,0-1-1,39 6 0,21-4-14,0-2 0,0-5-1,0-3 1,98-16 0,335-78-32,-219 34 244,-143 35-75,2 7 1,0 6 0,214 10-1,-338 5-151,0 3-1,0 0 0,0 2 0,0 2 0,-1 1 1,0 1-1,58 29 0,-79-34-96,0 1 0,0 1-1,-1 0 1,0 0 0,0 1 0,-1 0 0,0 1-1,0 0 1,-1 1 0,0-1 0,-1 1 0,0 1-1,-1 0 1,0 0 0,0 0 0,-1 0 0,-1 1-1,0 0 1,-1 0 0,0 0 0,0 0 0,-1 1-1,0 22 1,-5-6-730,3-50-11084,3 2 3003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45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11179,'0'0'10409,"6"63"-10441,7-41-2370,0 1-1826,10-3-2242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45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11 10698,'0'0'14120,"-10"-1"-13335,1-1-631,-66-5 311,71 7-475,1 0-1,-1 0 0,0 0 1,0 0-1,1 0 0,-1 1 0,0 0 1,0 0-1,1 0 0,-1 0 1,1 0-1,-1 1 0,1-1 1,-1 1-1,1 0 0,-6 4 1,9-5 3,0 0-1,0-1 1,0 1 0,0-1 0,0 1 0,0-1 0,0 1 0,0-1 0,0 1 0,0-1 0,0 1 0,0-1 0,0 1-1,0 0 1,0-1 0,1 1 0,-1-1 0,0 1 0,0-1 0,1 0 0,-1 1 0,0-1 0,1 1 0,-1-1-1,0 1 1,1-1 0,-1 0 0,1 1 0,-1-1 0,1 0 0,-1 1 0,0-1 0,1 0 0,-1 0 0,1 0-1,0 1 1,-1-1 0,1 0 0,-1 0 0,1 0 0,-1 0 0,1 0 0,-1 0 0,1 0 0,0 0 0,34 8-239,-30-7 129,38 5-196,-29-4 209,-1-1 0,0 2 0,0 0 0,0 0 0,0 1 0,13 7 0,-25-11 123,0 0 0,-1 1 0,1 0 0,0-1 0,0 1 0,0 0 0,-1-1 0,1 1 0,0 0 0,-1 0 0,1-1 0,-1 1 0,1 0 0,-1 0 0,1 0 0,-1 0 0,1 0 0,-1 0 0,0 0 0,0 0 0,1 0 0,-1 0 0,0 0 0,0 0 0,0 0 0,0 0 0,0 0 0,0 0 0,-1 0 0,1 0 0,0 0 0,0 0 0,-1 0 0,1 0 0,0 0 0,-1 0 0,1-1 0,-1 1 0,0 0 0,1 0 0,-1 0 0,1-1 0,-1 1 0,0 0 1,0 0-1,1-1 0,-1 1 0,-1 0 0,-40 32 1184,26-22-885,-4 2 377,-43 22 1,57-33-923,0 1 0,0-1 0,0 0 0,-1-1 0,1 0 0,-1 0 0,-7 0 1,13-1-2161,2-9-9234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46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88 292 4805,'0'0'17872,"-9"-1"-17300,6 1-550,0-1 0,0 1 0,0 0 0,0 0 0,0 0 0,1 1 0,-1-1 0,0 1 1,0-1-1,0 1 0,0 0 0,1 0 0,-1 0 0,0 0 0,1 1 0,-1-1 0,1 1 0,0-1 1,-1 1-1,1 0 0,0 0 0,0 0 0,0 0 0,0 1 0,1-1 0,-1 0 0,0 1 0,1-1 1,0 1-1,-1 0 0,1-1 0,0 1 0,1 0 0,-1 0 0,0-1 0,1 1 0,-1 0 0,1 0 1,0 0-1,0 0 0,0 0 0,1 3 0,-1-4 37,0-1-1,0 1 1,0-1-1,0 1 1,1-1 0,-1 1-1,0-1 1,1 1 0,-1-1-1,1 1 1,-1-1 0,1 1-1,0-1 1,0 0 0,-1 1-1,1-1 1,0 0 0,0 0-1,0 0 1,0 0 0,1 0-1,-1 0 1,0 0-1,2 1 1,0-1 32,0 0 0,0 0 0,0 0 0,0 0 0,0 0 0,0-1-1,0 0 1,0 0 0,0 0 0,0 0 0,5 0 0,2-2 8,-1 0 0,0 0-1,0 0 1,0-1 0,-1-1 0,1 0-1,13-7 1,-5-2-80,-1 0-1,0-1 1,-1 0-1,0-1 0,-1-1 1,-1-1-1,17-27 1,-22 33-28,-1-2 1,-1 1-1,0-1 1,-1 1-1,0-1 1,-1-1-1,-1 1 1,0-1-1,0 1 1,-2-1-1,1 0 1,-2-19-1,0 31-7,0 0 0,0 1 0,-1-1-1,1 0 1,0 0 0,-1 1-1,1-1 1,-1 0 0,1 0 0,-1 1-1,0-1 1,0 1 0,0-1-1,0 1 1,0-1 0,0 1 0,0-1-1,-1 1 1,1 0 0,0 0-1,-1-1 1,1 1 0,-1 0 0,1 0-1,-1 1 1,0-1 0,1 0 0,-1 0-1,0 1 1,1-1 0,-1 1-1,0 0 1,0-1 0,0 1 0,1 0-1,-1 0 1,0 0 0,0 0-1,0 0 1,1 1 0,-1-1 0,0 1-1,0-1 1,-2 2 0,-4 0-32,1 1 1,0-1 0,0 2-1,0-1 1,0 1-1,1 0 1,0 0 0,-1 1-1,-7 7 1,8-6 37,1 0 0,-1 1 0,1-1-1,1 1 1,-1 0 0,1 1 0,0-1 0,-3 10 0,6-15 12,1 0 0,-1 1 0,1-1 0,-1 1 1,1-1-1,0 1 0,0-1 0,0 0 0,0 1 1,0-1-1,1 1 0,-1-1 0,1 1 0,-1-1 0,1 0 1,0 1-1,0-1 0,0 0 0,0 0 0,0 0 1,1 0-1,-1 0 0,1 0 0,-1 0 0,1 0 0,0 0 1,0-1-1,0 1 0,0-1 0,0 1 0,2 0 1,21 13 48,-15-9-108,0-1 1,-1 2-1,0-1 0,0 1 0,13 14 0,-19-18 64,-1 0 1,0 0-1,0 0 0,0 1 1,0-1-1,-1 1 1,1 0-1,-1 0 1,0-1-1,0 1 1,0 0-1,-1 0 1,1 0-1,-1 0 0,0 0 1,0 0-1,0 0 1,-1-1-1,1 1 1,-3 7-1,-17 42 657,16-46-460,0 1 1,1-1-1,0 1 1,0 0-1,1 0 0,0 1 1,0-1-1,0 9 1,5-17-403,-1 0 0,1 0 0,0 0 0,-1 0 0,1 0 0,0 0 0,-1-1 0,1 0 0,-1 1 1,1-1-1,-1 0 0,5-2 0,10-14-5472,0-5-6165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47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117 224 11371,'0'0'13559,"-9"-6"-11680,-31-18-806,38 23-1046,0 1 0,-1-1-1,1 1 1,0 0-1,0-1 1,0 1-1,-1 0 1,1 0-1,0 1 1,0-1 0,-1 0-1,1 1 1,0-1-1,0 1 1,0 0-1,0 0 1,0 0 0,0 0-1,0 0 1,0 0-1,0 1 1,0-1-1,1 0 1,-1 1 0,0 0-1,1-1 1,-1 1-1,1 0 1,0 0-1,0-1 1,-1 1 0,1 0-1,1 0 1,-1 1-1,0-1 1,0 0-1,1 0 1,-1 0 0,1 0-1,0 1 1,-1-1-1,1 4 1,2-5-25,0 0 1,0-1-1,0 1 0,0 0 1,0-1-1,0 1 0,0-1 1,0 0-1,0 0 1,1 0-1,-1 0 0,0 0 1,0 0-1,0 0 0,0-1 1,0 1-1,3-2 0,7-4-36,-1 0 0,0 0 0,-1-1 0,0-1-1,0 0 1,0 0 0,-1-1 0,15-19 0,7-5-272,-22 25 144,26-25-345,-34 32 447,0 0 0,0 0 0,0 0 0,1 0 0,-1 0 0,0 0 0,0 0 0,1 0 0,-1 1 0,1-1 0,-1 1 0,1-1 0,-1 1 0,0 0 0,1-1 0,-1 1 0,1 0 0,-1 0 0,1 0 0,0 0 0,-1 0 0,1 0 0,1 1 0,-1 3 33,0-1 1,-1 1-1,0-1 0,1 1 0,-1 0 1,-1 0-1,1-1 0,0 1 1,-1 0-1,0 0 0,0 0 1,0 0-1,0 0 0,-2 6 0,2 3 12,-4 56 953,-19 106 1,16-134-478,7-41-456,-5 32 182,-1 0 1,-12 36 0,15-58-165,-1-1 0,0 0 0,0 0 0,-1 0 0,0-1 0,0 0 0,-1 0-1,-1 0 1,1-1 0,-1 1 0,-11 8 0,17-15-15,-1 0 0,1 0 0,0 0 0,0 0 0,0 0 0,-1 0 0,1 0 0,0-1-1,-1 1 1,1-1 0,-1 1 0,1-1 0,-1 1 0,1-1 0,-1 0 0,1 1 0,-1-1 0,1 0 0,-1 0 0,1 0 0,-3-1-1,3 0-4,0 1 0,0-1 0,0 0-1,0 0 1,0 0 0,0 0-1,0 0 1,0 0 0,1 0-1,-1 0 1,0 0 0,1 0-1,-1-1 1,1 1 0,-1 0 0,1 0-1,0 0 1,-1-1 0,1-1-1,-2-10-80,2 1-1,0-1 1,2-24-1,-2 34 42,4-18-136,0 1 0,1-1-1,0 1 1,2 0-1,1 1 1,0 0-1,1 0 1,1 1-1,1 0 1,1 1 0,0 0-1,1 1 1,19-19-1,12-7 159,1 2 1,2 1-1,67-40 0,-124 85 49,1 2 0,0-1 1,0 1-1,1 0 0,-11 14 1,16-19-22,1 0 1,0 0 0,0 0 0,0 0 0,0 0-1,1 0 1,-1 0 0,1 1 0,0-1 0,0 1-1,0-1 1,0 1 0,0-1 0,1 1 0,0-1-1,0 1 1,0 0 0,0-1 0,0 1-1,1-1 1,-1 1 0,3 6 0,-1-8-15,0 0 1,1 1-1,-1-1 1,0 0-1,1-1 1,-1 1-1,1 0 0,0-1 1,-1 1-1,1-1 1,0 0-1,0 0 1,0 0-1,0 0 1,0-1-1,0 1 1,0-1-1,0 0 0,0 0 1,5 0-1,5 0-442,-1 0 1,1-1-1,24-4 0,-24 1-271,0-1 0,-1 0-1,1-1 1,-1-1 0,0 0 0,-1 0 0,0-1 0,0-1 0,0 0 0,9-11-1,-8 8 329,0-2-1,0 1 0,-2-1 1,0-1-1,0 0 0,-2-1 1,11-22-1,-18 34 545,0 1 0,0 0 0,0 0 0,0-1 1,-1 1-1,0 0 0,1-1 0,-1 1 0,-1-7 0,1 10-98,0 0-1,0-1 0,0 1 0,0 0 1,0 0-1,0-1 0,0 1 1,0 0-1,-1-1 0,1 1 0,0 0 1,0 0-1,0-1 0,-1 1 1,1 0-1,0 0 0,0 0 0,0-1 1,-1 1-1,1 0 0,0 0 1,0 0-1,-1 0 0,1-1 0,0 1 1,-1 0-1,1 0 0,0 0 1,-1 0-1,1 0 0,0 0 0,0 0 1,-1 0-1,1 0 0,-1 0 1,-17 13 948,10-5-765,1 2 0,0-1 0,1 0 0,0 1 0,1 0 0,0 1 0,1-1-1,0 1 1,0 0 0,1 0 0,-2 15 0,1 1 87,1 0-1,1 1 1,3 43 0,0-59-303,1 0 0,0-1 0,1 1 0,6 14 0,-5-16-48,-1 0 1,0 0-1,0 0 0,-1 0 0,1 19 0,-3-22 33,0-1-1,0 1 0,0-1 1,-1 1-1,0-1 0,0 0 0,-1 1 1,1-1-1,-2 0 0,1 0 1,0 0-1,-1-1 0,0 1 0,-1 0 1,1-1-1,-1 0 0,0 0 1,0 0-1,-1 0 0,0-1 0,1 0 1,-1 0-1,-1 0 0,1 0 1,-6 2-1,8-4 56,0 0-1,0 0 1,0 0 0,0 0-1,0 0 1,0-1 0,0 0-1,0 0 1,-1 0-1,1 0 1,-1 0 0,1 0-1,-1-1 1,1 0 0,-1 0-1,-3 0 1,5-1-24,1 0 1,-1 0-1,0 0 1,1 0-1,-1-1 0,1 1 1,-1 0-1,1-1 0,0 1 1,-1-1-1,1 1 1,0-1-1,0 0 0,0 0 1,0 1-1,1-1 0,-1 0 1,0 0-1,1 0 1,-1 0-1,1 0 0,0 0 1,0 0-1,0 0 0,0 0 1,0 0-1,0 0 1,0 0-1,1-2 0,0-9-64,1 1 0,0-1-1,1 1 1,0 0-1,1 0 1,1 0 0,0 0-1,0 1 1,1-1 0,1 1-1,0 1 1,0-1-1,17-17 1,13-11-102,78-65-1,-100 92 147,23-22-44,-16 14 2,1 0 0,1 2 1,47-28-1,-89 85 323,-14 20 574,30-56-782,1 0 0,0 0-1,-1 0 1,1 0 0,0 0-1,1 1 1,-1-1 0,0 0-1,1 0 1,0 1 0,0-1-1,0 0 1,0 1-1,0-1 1,1 0 0,-1 1-1,3 5 1,-1-8-40,0 1-1,0 0 1,1-1-1,-1 1 1,0-1 0,1 0-1,-1 0 1,1 0-1,-1 0 1,1-1-1,0 1 1,-1 0 0,1-1-1,0 0 1,-1 0-1,1 0 1,0 0-1,3-1 1,54-5 511,-37-1-520,-2-1 0,1 0-1,35-20 1,18-8-138,-75 36 88,0 0 0,0-1 0,0 1 0,1 0 0,-1 0 0,0 0 0,0 0-1,1 0 1,-1 0 0,0 0 0,0 0 0,1-1 0,-1 1 0,0 0 0,1 0 0,-1 0 0,0 0 0,0 0 0,1 0 0,-1 1 0,0-1-1,0 0 1,1 0 0,-1 0 0,0 0 0,0 0 0,1 0 0,-1 0 0,0 0 0,0 1 0,1-1 0,-1 0 0,0 0 0,0 0 0,0 1 0,1-1-1,-1 0 1,0 0 0,0 0 0,0 1 0,0-1 0,0 0 0,0 0 0,1 1 0,-1-1 0,0 0 0,0 0 0,0 1 0,0-1 0,0 0-1,0 0 1,0 1 0,0-1 0,0 0 0,0 1 0,0-1 0,0 0 0,0 0 0,0 1 0,-1-1 0,1 1 0,-3 11 44,1-9-35,-2 8 207,0-1 1,0 1-1,1 0 0,1 0 1,-3 21-1,6-32-232,-1 1 0,0 0 0,0 0 1,1-1-1,-1 1 0,0-1 0,1 1 0,-1 0 0,1-1 0,-1 1 0,1-1 0,-1 1 1,1-1-1,-1 1 0,1-1 0,0 1 0,-1-1 0,1 1 0,0-1 0,-1 0 0,1 0 0,0 1 1,-1-1-1,1 0 0,0 0 0,0 0 0,-1 0 0,1 0 0,0 1 0,0-2 0,-1 1 1,2 0-1,29-3-6207,-6-11-4120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48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137 246 3203,'11'-15'5494,"-6"10"-4370,-1 0 1,1-1 0,-1 0-1,0 0 1,-1 0 0,0 0 0,0-1-1,0 1 1,0-1 0,-1 1-1,0-1 1,-1 0 0,0 0-1,0 0 1,0-9 0,-2 15-1011,-1 0 1,0 0-1,0 1 0,0-1 1,0 0-1,0 1 0,0-1 1,0 1-1,0 0 0,0 0 1,0 0-1,0 0 1,0 0-1,0 0 0,0 0 1,0 1-1,0-1 0,-3 2 1,-3 1-110,1 0 1,-1 0-1,1 1 1,0 0 0,0 1-1,0-1 1,1 1 0,0 1-1,0-1 1,0 1-1,-10 12 1,8-7-8,0 0 0,1 0 0,0 1 0,0 0 0,1 0 0,-6 19 0,11-29 3,0 0 0,0-1 0,0 1 0,1 0 0,-1 0-1,1 0 1,-1 0 0,1 0 0,0-1 0,0 1 0,0 0 0,0 0 0,0 0 0,0 0-1,0 0 1,1 0 0,-1 0 0,1 0 0,-1-1 0,1 1 0,0 0 0,0 0 0,0-1 0,0 1-1,0 0 1,0-1 0,0 1 0,0-1 0,3 3 0,0-3 6,-1 0 0,0 0 0,1 0 0,0 0 0,-1-1 0,1 1 0,-1-1 0,1 0 0,0 0 0,-1 0 0,1-1 0,-1 1 0,1-1 0,-1 0 0,5-1 0,8-4 6,0 0 0,-1-1 0,0 0-1,-1-1 1,0-1 0,0 0 0,0-1 0,-1 0 0,20-22 0,-11 9 5,-1-1 0,-1-1 0,-2-1 0,18-32 0,-27 44-2,-5 9-15,-1-1 0,0 1 0,0-1 0,0 0 0,-1 1 0,0-1 0,0 0 0,0-1 0,1-8 0,-3 16-4,-1-1-1,1 0 0,0 0 0,0 0 0,0 0 1,0 1-1,0-1 0,0 0 0,0 0 0,0 0 0,0 0 1,0 0-1,0 1 0,-1-1 0,1 0 0,0 0 1,0 0-1,0 0 0,0 0 0,0 0 0,-1 0 1,1 0-1,0 0 0,0 1 0,0-1 0,0 0 0,-1 0 1,1 0-1,0 0 0,0 0 0,0 0 0,0 0 1,-1 0-1,1 0 0,0 0 0,0 0 0,0 0 1,0 0-1,-1 0 0,1 0 0,0-1 0,0 1 0,0 0 1,0 0-1,-1 0 0,1 0 0,0 0 0,0 0 1,0 0-1,0 0 0,0-1 0,0 1 0,-1 0 1,1 0-1,0 0 0,0 0 0,0 0 0,0-1 0,0 1 1,0 0-1,0 0 0,0 0 0,-12 13-31,0 0-1,1 2 1,1-1-1,0 1 1,1 1-1,-8 20 0,4-8 62,2 1 0,-13 56 0,23-82-101,-1 3 135,1 0 1,0 1-1,0-1 0,1 1 0,0 12 1,0-18-174,0 0 1,0 0 0,1 1 0,-1-1 0,1 0 0,-1 0 0,1 0 0,-1 0 0,1 0 0,-1 0 0,1 0 0,0 0 0,0 0 0,0-1 0,-1 1 0,1 0 0,0 0 0,0-1-1,0 1 1,0 0 0,0-1 0,0 1 0,0-1 0,0 1 0,0-1 0,1 0 0,-1 1 0,0-1 0,0 0 0,0 0 0,0 0 0,1 0 0,-1 0 0,0 0 0,0 0 0,0 0 0,0-1-1,2 1 1,18-4-6149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48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14542,'0'0'11136,"11"6"-10079,-3-1-842,1-1-1,0 0 1,0-1 0,0 1 0,19 2 0,-25-5-197,0-1 0,-1 1 0,1-1 0,0 0 0,0 0 0,0 0 0,0 0 0,0-1 1,0 1-1,0-1 0,0 1 0,0-1 0,-1 0 0,1 0 0,0-1 0,-1 1 0,1 0 0,0-1 0,-1 0 0,0 0 0,1 1 0,-1-1 0,0-1 0,0 1 0,0 0 0,0 0 1,-1-1-1,1 1 0,1-5 0,-2 6-53,0 0 0,-1 1 0,1-1 0,-1 0 0,1-1 0,-1 1 0,0 0 0,1 0 0,-1 0 0,0 0 0,0 0 0,0 0 0,0 0 0,0 0 0,0 0 0,0-1 0,0 1 0,0 0 1,0 0-1,-1-2 0,1 3 3,-1-1 0,0 1 0,1 0 0,-1-1 0,1 1 0,-1 0 0,1-1 0,-1 1 0,0 0 0,1 0 0,-1 0 0,0-1 0,1 1 0,-1 0 0,0 0 0,1 0 0,-1 0 0,0 0 1,1 0-1,-1 0 0,0 1 0,1-1 0,-1 0 0,0 0 0,-3 1-9,1 0-1,-1 1 1,1-1 0,-1 1 0,1-1 0,0 1 0,0 0-1,0 0 1,0 0 0,-5 6 0,3-2 153,1 0 0,0 0 0,0 0 0,1 1 0,0 0 0,0 0-1,-3 10 1,5-15-67,1-1 0,0 1-1,0-1 1,0 1 0,-1-1-1,1 0 1,1 1 0,-1-1-1,0 1 1,0-1-1,0 1 1,1-1 0,-1 0-1,1 1 1,-1-1 0,1 0-1,-1 1 1,1-1-1,0 0 1,0 0 0,-1 0-1,1 1 1,0-1 0,0 0-1,0 0 1,1 0 0,-1 0-1,0-1 1,0 1-1,0 0 1,1 0 0,-1-1-1,0 1 1,1-1 0,-1 1-1,0-1 1,1 0 0,-1 1-1,1-1 1,-1 0-1,0 0 1,1 0 0,-1 0-1,4 0 1,26 0 160,0-2 0,0-1 0,0-1 0,37-10 0,54-7-291,-98 23-53,-17 9-123,-7-7 237,-1 0-1,1 0 0,-1 0 1,0-1-1,0 1 0,-1-1 1,1 1-1,-3 3 1,2-3 59,-9 19 12,7-16 66,1 0 0,-1 1 1,1-1-1,1 0 0,-1 1 0,1 0 1,0 0-1,1-1 0,-1 10 1,3-16-103,-1 0 0,1 0 0,-1-1 0,1 1 1,-1 0-1,1-1 0,-1 1 0,1 0 0,0-1 1,-1 1-1,1 0 0,0-1 0,-1 1 0,1-1 1,0 0-1,0 1 0,0-1 0,-1 1 0,1-1 1,0 0-1,0 0 0,0 0 0,0 1 0,0-1 0,0 0 1,-1 0-1,1 0 0,0 0 0,0 0 0,0-1 1,0 1-1,0 0 0,0 0 0,-1-1 0,1 1 1,1-1-1,20-4-1833,-8-2-3725,-1-7-6185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49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13357,'0'0'14173,"2"9"-13575,5 35 44,-1 0 0,-2 0 0,-4 88 0,-3-82-319,4-1 0,1 0 0,14 79 0,-10-112-327,-3-19-912,-7-30-1778,-6 9 743,-1 1 0,-1 0 0,-24-32 1,23 36 2229,0 0 0,2-1 1,0-1-1,-13-36 0,24 57-197,0 0 0,0 0-1,0-1 1,0 1-1,0 0 1,0 0 0,0-1-1,0 1 1,0 0-1,0 0 1,0-1 0,0 1-1,0 0 1,0 0 0,0 0-1,0-1 1,0 1-1,0 0 1,0 0 0,0 0-1,0-1 1,0 1-1,1 0 1,-1 0 0,0 0-1,0-1 1,0 1-1,0 0 1,1 0 0,-1 0-1,0 0 1,0 0-1,0 0 1,1-1 0,-1 1-1,0 0 1,0 0-1,0 0 1,1 0 0,-1 0-1,0 0 1,0 0-1,1 0 1,15 1 806,15 7-914,-7-2-313,1 0 0,-1-1 1,50 3-1,26-6-9640,-50-2-783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50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151 233 13965,'-8'0'4351,"2"0"-4094,1 0 0,0 0 0,-1 0 0,1 1 0,0 0 0,0 0 0,0 0 0,-1 1-1,1 0 1,1 0 0,-1 0 0,0 1 0,0-1 0,1 1 0,0 0 0,-1 0 0,1 1 0,0-1 0,1 1 0,-1 0 0,1 0 0,-6 9 0,5-6-180,0 0 1,0 0 0,1 0-1,0 0 1,0 1-1,0 0 1,1-1 0,1 1-1,-1 0 1,1 0 0,0 15-1,1-20-60,1 0-1,-1 0 1,0 0-1,1 0 0,-1 0 1,1 0-1,0 0 1,0 0-1,0-1 0,0 1 1,1 0-1,-1-1 1,1 1-1,0-1 0,-1 1 1,1-1-1,0 0 1,0 1-1,1-1 0,-1 0 1,0-1-1,1 1 1,-1 0-1,1-1 0,-1 1 1,1-1-1,0 0 1,0 0-1,0 0 0,-1 0 1,1-1-1,0 1 1,5 0-1,-1-1 23,0 1-1,-1-1 1,1 0 0,0-1-1,0 0 1,0 0 0,-1 0 0,1-1-1,-1 0 1,1-1 0,-1 1-1,0-1 1,0 0 0,0-1-1,0 1 1,0-1 0,-1 0-1,0-1 1,0 1 0,6-7-1,-1-1-134,-2 1-1,1-1 0,-2-1 0,1 1 0,-2-1 1,0-1-1,0 1 0,5-21 0,-14 49-72,1 1-1,1-1 1,0 1-1,2 17 1,0-6 87,-2-24 73,2 1-1,-1-1 0,0 1 1,1-1-1,-1 1 0,1-1 1,0 0-1,0 1 0,0-1 1,1 0-1,-1 0 0,1 1 0,0-1 1,0 0-1,0-1 0,4 6 1,-5-7 17,1 0 0,0 0 0,-1 0 1,1-1-1,0 1 0,0 0 0,0-1 1,0 1-1,0-1 0,0 1 0,-1-1 0,1 0 1,0 0-1,0 0 0,0 0 0,0 0 1,0 0-1,0-1 0,0 1 0,0-1 0,0 1 1,0-1-1,0 0 0,-1 1 0,1-1 1,0 0-1,-1 0 0,1-1 0,0 1 0,-1 0 1,1 0-1,1-3 0,9-7 24,0 0-1,-1-1 0,0-1 1,-1 0-1,0 0 0,-1-1 1,-1 0-1,0-1 0,11-30 1,-10 18-60,0-1 1,-2 1-1,-1-1 1,4-55-1,-9 68-16,1 10 20,-2-1 1,1 1 0,-1 0 0,1 0 0,-2-1 0,1 1 0,0 0 0,-1 0 0,0-1-1,0 1 1,-1 0 0,1 0 0,-4-6 0,5 11 18,-1-1 1,1 1-1,0-1 1,-1 1-1,1 0 1,-1-1-1,1 1 1,0 0-1,-1-1 1,1 1-1,-1 0 1,1 0-1,-1-1 1,1 1-1,-1 0 1,1 0-1,-1 0 1,1 0-1,-1-1 1,1 1-1,-1 0 1,1 0-1,-1 0 1,0 0-1,1 1 0,-1-1 1,1 0-1,-1 0 1,1 0-1,-1 0 1,1 0-1,-1 1 1,1-1-1,-1 0 1,1 0-1,-1 1 1,1-1-1,0 0 1,-1 1-1,1-1 1,-1 1-1,1-1 1,0 0-1,-1 1 1,1-1-1,-1 1 1,-10 23-99,3 6 267,1 0 0,1 1 0,2 0 1,1-1-1,2 1 0,0 0 0,8 54 0,-5-74 6,0 0 0,1-1 0,0 1 0,1-1 0,0 0 0,1 0 0,9 15 0,-12-21-124,1 0 1,-1 0 0,1 0-1,0-1 1,0 1-1,0-1 1,0 0 0,1 0-1,-1 0 1,1 0-1,0-1 1,0 0 0,0 1-1,0-1 1,0-1-1,0 1 1,1 0 0,-1-1-1,0 0 1,9 1-1,-13-5-10,0 1 0,0-1 0,0 0 0,-1 1 0,1-1 0,-1 1 0,1-1 0,-1 1 0,0-1 0,-2-2 0,-15-26-6,-1 1 1,-2 0-1,-27-29 1,-28-38 12,77 97-44,-1 0-1,0 0 1,1 0 0,-1 0 0,0 0-1,1 1 1,-1-1 0,0 0-1,1 0 1,-1 0 0,0 0-1,1 0 1,-1 0 0,0 0 0,1 0-1,-1 0 1,0 0 0,1 0-1,-1-1 1,0 1 0,1 0 0,-1 0-1,0 0 1,1 0 0,-1 0-1,0-1 1,1 1 0,-1 0-1,0 0 1,0-1 0,1 1 0,-1 0-1,0 0 1,0-1 0,0 1-1,1 0 1,-1-1 0,0 1 0,0 0-1,0 0 1,0-1 0,0 1-1,1-1 1,-1 1 0,0 0-1,0-1 1,0 1 0,0 0 0,0-1-1,0 1 1,0 0 0,0-1-1,0 1 1,-1 0 0,1-1-1,0 1 1,0 0 0,0-1 0,0 1-1,0 0 1,-1-1 0,1 1-1,0 0 1,-1-1 0,39 13-230,-31-10 146,19 6-1909,54 9 0,-7-9-4727,-21-7-523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50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10442,'0'0'4655,"-9"0"176,-3 0-3983,1 0 0,0 0 0,0 1 1,0 1-1,-14 3 0,18-3-722,0 1 1,0-1-1,0 1 1,0 1 0,0-1-1,1 1 1,-1 0-1,1 1 1,0 0-1,-7 6 1,10-7-125,0 0 1,-1-1-1,1 1 0,1 0 1,-1 0-1,0 1 0,1-1 0,0 1 1,0-1-1,0 1 0,-1 5 1,3-8-34,0-1 0,0 1 1,0-1-1,0 1 0,0-1 0,1 1 1,-1-1-1,0 1 0,1-1 0,-1 1 1,1-1-1,-1 0 0,1 1 1,0-1-1,0 0 0,0 1 0,-1-1 1,1 0-1,0 0 0,0 0 1,1 0-1,-1 0 0,0 0 0,0 0 1,0 0-1,1 0 0,-1-1 0,0 1 1,1 0-1,-1-1 0,1 1 1,-1-1-1,1 0 0,-1 1 0,1-1 1,-1 0-1,1 0 0,-1 0 1,2 0-1,20 2-425,-1-1 0,37-4 0,-41 2 453,0 0 0,-1 1 0,1 0 0,33 7 0,-51-7 31,1-1-1,-1 2 1,1-1 0,-1 0-1,1 0 1,-1 0 0,1 0-1,-1 0 1,0 0-1,1 0 1,-1 0 0,1 1-1,-1-1 1,0 0 0,1 0-1,-1 1 1,1-1 0,-1 0-1,0 1 1,0-1-1,1 0 1,-1 1 0,0-1-1,1 0 1,-1 1 0,0-1-1,0 0 1,0 1-1,1-1 1,-1 1 0,0-1-1,0 1 1,0-1 0,0 1-1,0-1 1,0 1-1,-11 13 923,-23 6-18,21-14-957,-62 24 1290,70-29-1822,0 0 1,1 0-1,-1 0 0,0-1 1,0 1-1,0-1 0,-9-1 1,9-3-4916,5-7-1490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51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13645,'0'0'9796,"-8"3"-8408,4-2-1290,0 0 1,0 1 0,0 0-1,1-1 1,-1 1-1,1 1 1,-1-1-1,1 0 1,0 1 0,0 0-1,0 0 1,0 0-1,0 0 1,1 0-1,-1 0 1,1 1 0,0-1-1,0 1 1,0 0-1,1 0 1,-1-1-1,1 1 1,0 0-1,0 0 1,0 0 0,1 0-1,-1 9 1,1-11-43,-1 1 0,1-1 1,0 1-1,0-1 0,0 1 0,0-1 1,1 1-1,-1-1 0,1 1 0,-1-1 1,1 1-1,0-1 0,0 1 1,0-1-1,0 0 0,1 0 0,-1 0 1,1 1-1,-1-1 0,3 2 0,0-2 12,0 0 0,-1-1-1,1 1 1,0-1 0,0 0-1,0 0 1,0 0-1,1 0 1,-1-1 0,0 1-1,0-1 1,6-1-1,-2 0-24,-1 0-1,1 0 0,-1-1 0,1 0 0,-1 0 0,0-1 0,0 0 0,0 0 0,0-1 1,-1 0-1,1 0 0,-1 0 0,0-1 0,6-6 0,-5 6-35,-1-2-1,0 1 1,0-1-1,0 0 1,-1 0-1,0-1 1,-1 1-1,1-1 1,-1 0-1,-1 0 1,5-17-1,-9 18-53,-6 15-20,-8 20-43,13-21-78,1 1-1,0-1 0,0 0 1,0 1-1,1-1 0,0 1 1,0-1-1,1 0 1,0 1-1,0-1 0,1 0 1,4 12-1,-4-15-261,0 0 0,0 0 0,0 0 0,1-1-1,-1 1 1,1-1 0,0 1 0,0-1 0,0 0 0,0 0 0,1-1 0,-1 1-1,1-1 1,0 1 0,0-1 0,-1 0 0,1-1 0,1 1 0,-1-1 0,0 1-1,0-1 1,0-1 0,6 1 0,26 1-4990,4-2-1740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9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1 403 9513,'0'0'8157,"12"-10"-7292,3-1-697,1-1 1,0 2-1,1 0 1,0 1 0,1 1-1,23-8 1,1 5-155,0 2 1,1 2 0,0 2-1,1 2 1,-1 1 0,1 3 0,65 8-1,-6 9 737,-2 3 0,100 36 0,-114-31 207,1-4-1,1-4 1,0-4 0,161 4-1,480-34 909,-597 4-1533,-1-6 0,0-5 0,184-58 0,-266 64-321,0-3-1,49-27 1,-73 33-223,-1-2 1,0 0-1,-1-2 1,-1-1 0,24-23-1,-41 36-340,-1 0 1,0 0-1,0-1 0,0 1 0,0-1 0,-1 0 1,-1-1-1,1 1 0,-1-1 0,4-10 0,-2-20-7115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51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143 306 10122,'0'0'5119,"-4"-10"-1104,1 5-3592,1 1 1,0-1 0,-1 1 0,0 0 0,0 0 0,0 0 0,-1 0 0,-6-6 0,9 9-352,-1 0 1,0 0-1,1 1 0,-1-1 1,0 0-1,0 0 0,0 1 1,1-1-1,-1 1 0,0 0 1,0-1-1,0 1 0,0 0 1,0 0-1,0 0 0,0 0 1,0 1-1,0-1 0,1 0 1,-1 1-1,0-1 0,0 1 1,0 0-1,1 0 0,-1 0 1,0 0-1,1 0 1,-1 0-1,1 0 0,-1 0 1,1 0-1,-1 1 0,1-1 1,-2 3-1,-1 1 16,-1 0 1,1 1-1,0-1 0,0 1 1,1 0-1,0 0 0,0 1 1,0-1-1,1 0 1,0 1-1,0 0 0,1 0 1,0-1-1,0 1 0,0 8 1,1-12-62,0 0 1,0 0 0,0 0-1,0 0 1,1 0-1,-1 0 1,1 0 0,0 0-1,0 0 1,0 0-1,0 0 1,0 0 0,1-1-1,-1 1 1,1-1-1,0 1 1,0-1 0,0 1-1,0-1 1,0 0-1,0 0 1,1 0 0,-1 0-1,1 0 1,-1-1-1,1 1 1,0-1 0,0 0-1,0 0 1,-1 0-1,1 0 1,0 0 0,0 0-1,0-1 1,5 1-1,3-1 10,0-1 0,0 0 0,0-1 0,0 0-1,-1 0 1,1-1 0,0-1 0,-1 0-1,0 0 1,0-1 0,0 0 0,-1-1-1,0 0 1,0 0 0,0-1 0,11-11-1,2-3-20,-2 0 0,0-1 0,-2-1 0,0-1 0,15-28 0,-26 42-11,-1-1-1,0-1 1,0 1-1,-1-1 1,0 0-1,-1 0 1,-1-1-1,0 1 1,-1-1-1,0 0 1,0 1-1,-2-18 1,0 29-10,0-1 0,0 1 0,0-1-1,0 1 1,0 0 0,-1-1 0,1 1 0,0-1 0,-1 1 0,0 0 0,1-1 0,-1 1-1,0 0 1,1-1 0,-1 1 0,0 0 0,0 0 0,0 0 0,0 0 0,0 0 0,-1 0-1,1 0 1,0 0 0,0 0 0,0 1 0,-1-1 0,-1 0 0,0 0-4,0 1-1,0 0 1,0 0 0,0 0 0,0 0 0,0 0-1,0 1 1,0-1 0,0 1 0,0 0 0,0 0 0,-4 2-1,-4 3-2,0 0 0,0 0 0,0 1-1,1 1 1,-13 11 0,-15 26 90,36-43-70,0 1 0,1-1 0,-1 1 0,1-1-1,0 1 1,0-1 0,0 1 0,0 0-1,0-1 1,1 1 0,-1 0 0,1 0 0,-1 0-1,1-1 1,0 1 0,0 0 0,1 5-1,1-6-11,0-1 0,-1 0-1,1 0 1,0 0-1,0 0 1,0 0 0,0 0-1,0 0 1,0 0-1,0-1 1,0 1-1,0-1 1,0 0 0,0 1-1,0-1 1,0 0-1,0 0 1,1 0-1,2-1 1,3 1-84,11 1-119,0 1-1,0 0 1,0 2-1,0 0 0,-1 1 1,0 1-1,26 12 1,-40-15 229,0-1 0,0 1 0,0-1 0,0 1 0,0 0 0,-1 1 1,1-1-1,-1 1 0,0-1 0,0 1 0,0 0 0,-1 0 0,1 0 0,2 7 0,-4-6 67,0 0-1,0 0 0,0 0 0,-1 0 1,0 0-1,0 0 0,0 0 0,0 0 0,-1 0 1,0 0-1,0 0 0,0 0 0,-1 0 0,0-1 1,0 1-1,-4 8 0,1-3-463,-24 39 1691,9-32-2716,19-17 1073,0 1-1,0-1 1,-1 0-1,1 1 0,0-1 1,-1 0-1,1 0 1,0 0-1,-1 0 1,1 0-1,0 0 1,-1 0-1,1 0 1,0 0-1,-1-1 1,-1 0-1,-11-7-7802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51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16335,'0'0'10635,"71"-2"-9899,-25 10-383,3 4-257,3 1-257,1-8-2209,2-5-3876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52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13036,'0'0'6769,"-8"9"-4986,-2 5-1387,0 1 0,1 0 0,1 1 0,0-1 0,1 2 0,1-1 0,0 1 0,2 0 0,0 0 0,0 0 0,0 18 0,3-24-156,0 0 3,0 1 1,1-1-1,1 0 0,1 14 0,-2-23-213,1 0 0,-1 0-1,1 0 1,-1 0 0,1 1-1,0-1 1,0-1 0,0 1-1,0 0 1,0 0 0,0 0-1,0 0 1,1-1 0,-1 1-1,0-1 1,1 1 0,0-1-1,-1 1 1,1-1 0,0 0-1,0 0 1,0 0-1,0 0 1,0 0 0,0 0-1,0-1 1,0 1 0,2 0-1,6 0 33,0-1-1,0 0 0,0-1 0,0 0 0,0 0 0,0-1 0,-1 0 0,1-1 0,-1 0 0,0 0 0,1-1 0,-1 0 0,10-7 0,1-2-139,0 0 0,-1-2 0,0 0 0,21-23 0,-26 28-68,-11 17 50,-15 35 20,4-15 84,5-16 53,2 1 0,-1-1 0,1 1 0,1 0 0,1 15 0,-1-25-45,0 0 1,1 1-1,-1-1 1,1 0 0,-1 0-1,1 1 1,0-1-1,0 0 1,0 0-1,0 0 1,0 0 0,1 0-1,-1 0 1,1 0-1,-1-1 1,1 1 0,0-1-1,-1 1 1,1-1-1,0 1 1,0-1 0,0 0-1,0 0 1,0 0-1,0 0 1,1 0 0,-1 0-1,0-1 1,0 1-1,1-1 1,-1 1-1,4-1 1,1 0 16,0 0 1,0 0-1,0 0 0,0-1 0,0 0 1,0 0-1,-1-1 0,1 0 1,0 0-1,-1-1 0,11-5 0,-13 6-276,-1 0 0,0 0 0,0-1 0,0 1-1,0-1 1,-1 1 0,1-1 0,-1 0 0,1 0-1,-1-1 1,0 1 0,0 0 0,0-1 0,-1 1-1,1-1 1,-1 1 0,0-1 0,0 0 0,0 1-1,-1-1 1,1 0 0,-1-6 0,0-20-5934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52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12396,'0'0'13324,"51"34"-13612,-36-23-2274,2 1-3300,2 2-5669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52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156 369 17745,'-8'1'3379,"-1"0"-2823,0 1 1,-1 0-1,1 1 0,1 0 1,-1 0-1,0 1 0,1 0 1,0 0-1,-15 11 0,19-12-473,1-1 0,-1 1 0,1 0 0,0 0 0,0 0 0,0 1 0,0-1 0,1 1 0,0 0-1,-1-1 1,1 1 0,0 0 0,1 0 0,-1 0 0,1 1 0,0-1 0,0 0 0,0 0 0,0 1 0,1-1 0,-1 0 0,1 1 0,1-1-1,-1 1 1,2 5 0,-2-8-56,1-1-1,0 1 1,0-1-1,0 0 1,0 0-1,0 1 1,0-1-1,0 0 1,0 0-1,0 0 1,1 0-1,-1 0 1,0 0 0,1 0-1,-1-1 1,1 1-1,-1 0 1,1-1-1,-1 1 1,1-1-1,0 0 1,-1 1-1,1-1 1,-1 0-1,1 0 1,0 0-1,-1 0 1,1 0-1,2-1 1,49-8 597,-35 1-586,-1 0 0,1-1-1,-2-1 1,1 0 0,-1-1-1,-1-1 1,0-1 0,-1 0-1,0-1 1,13-18-1,-10 11-93,-1 0 0,-1-2 0,-1 0 0,-1 0 0,-2-1 0,17-46 0,-24 58-24,-1-1 1,0 0-1,-1 0 0,0 0 1,-1 0-1,0-1 1,-2-16-1,1 28 29,0-1 0,-1 0-1,1 0 1,-1 1 0,1-1 0,-1 0 0,0 1-1,0-1 1,-1 0 0,1 1 0,0 0 0,-1-1-1,1 1 1,-1 0 0,0 0 0,0 0-1,0 0 1,0 0 0,0 0 0,0 0 0,-1 1-1,1-1 1,0 1 0,-1 0 0,1-1-1,-1 1 1,0 0 0,1 1 0,-1-1 0,0 0-1,0 1 1,1-1 0,-1 1 0,0 0 0,0 0-1,0 0 1,1 1 0,-1-1 0,-3 1-1,-3 1-32,0 1-1,1 0 1,-1 0-1,1 1 0,0 0 1,0 0-1,1 1 1,-1 0-1,1 0 1,0 0-1,0 1 0,1 1 1,-11 12-1,12-15 72,1 1 0,0 0 0,0 0 0,1 1 0,-1-1 0,1 1 0,0 0 0,1-1 0,-1 1 0,1 1 0,0-1 0,1 0 0,0 0 0,0 1 0,0-1 0,0 0 0,1 1 0,0-1 0,1 1 0,1 8 0,0-11 9,0 0 0,0-1 0,0 1 0,1-1 0,-1 1 0,1-1 0,0 0-1,0 0 1,0 0 0,0 0 0,0-1 0,1 1 0,7 3 0,59 28 92,-37-20-66,-22-9 28,0 1 0,-1 1-1,1-1 1,-1 2-1,-1 0 1,1 0 0,-1 0-1,0 1 1,13 18-1,-19-22-124,-1-1 0,1 1 0,-1 0 0,0-1 0,0 1 0,-1 0 0,1 0 0,-1 0 0,0 0 0,-1 1 0,1 4 0,-1-5-336,-1 1 1,1-1 0,-1 0-1,0 0 1,-1 1 0,1-1-1,-1 0 1,0 0 0,0-1 0,-1 1-1,1 0 1,-6 6 0,-3 3-8388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53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51 12620,'0'0'12321,"-1"9"-10607,1-6-1610,-1-1-1,1 0 1,0 0 0,-1 1 0,1-1 0,0 0 0,1 0 0,-1 1 0,0-1 0,1 0 0,-1 0 0,1 0 0,1 4 0,0-5-24,-1 1 0,1-1 0,0 0 1,0 0-1,0 1 0,0-1 0,0-1 0,0 1 0,0 0 1,1 0-1,-1-1 0,0 1 0,0-1 0,0 0 1,1 0-1,-1 1 0,0-2 0,0 1 0,4 0 0,4-1 32,1 0 0,-1 0 0,1-1 0,-1-1 0,0 1 0,1-2 0,13-6 0,-20 9-107,-1-1 0,1 1 1,-1-1-1,1 0 1,-1 0-1,0 0 0,0-1 1,0 1-1,0-1 1,0 0-1,-1 0 0,1 0 1,-1 0-1,0 0 1,0 0-1,0 0 1,0-1-1,0 1 0,-1-1 1,0 0-1,1 1 1,-1-1-1,-1 0 0,2-3 1,-3 6-33,1 1-1,0-1 1,0 1 0,-1-1 0,1 1-1,0-1 1,0 1 0,-1-1 0,1 1-1,0 0 1,-1-1 0,1 1 0,-1 0-1,1-1 1,0 1 0,-1 0 0,1-1-1,-1 1 1,1 0 0,-1 0 0,1 0-1,-1-1 1,1 1 0,-1 0 0,1 0-1,-1 0 1,1 0 0,-1 0 0,0 0-1,1 0 1,-1 0 0,1 0 0,-1 0-1,1 0 1,-1 0 0,1 1 0,-1-1 0,1 0-1,-1 0 1,1 1 0,0-1 0,-1 0-1,1 0 1,-1 1 0,1-1 0,-1 0-1,1 1 1,0-1 0,-1 1 0,-24 15-720,18-8 740,1 1 0,0-1 0,0 1 0,1 0 0,0 0-1,0 1 1,1-1 0,1 1 0,0 0 0,0 0 0,-2 20 0,4-29 22,1 0 0,0-1 0,0 1 0,0 0 0,1 0 1,-1 0-1,0 0 0,0 0 0,0 0 0,1 0 0,-1 0 0,0 0 0,1 0 1,-1 0-1,1-1 0,-1 1 0,1 0 0,-1 0 0,1 0 0,0-1 1,-1 1-1,1 0 0,0-1 0,0 1 0,0-1 0,-1 1 0,1-1 1,1 1-1,34 6 321,-21-8-228,-1 0 0,29-7 0,56-26-10,-83 26-99,1 1 0,0 1 0,0 0 1,1 1-1,-1 1 0,1 1 0,28-1 0,-46 4-4,1 1 0,0 0 0,0-1 0,-1 1 0,1 0 0,-1 0-1,1-1 1,0 1 0,-1 0 0,0 0 0,1 0 0,-1 0 0,1 0 0,-1 0 0,0-1-1,0 1 1,0 0 0,1 0 0,-1 0 0,0 0 0,0 0 0,0 0 0,0 0 0,-1 0-1,1 0 1,0 2 0,-4 28 378,2-18-241,-1 14 506,4-26-624,-1 0 0,1 0 1,-1 0-1,1-1 0,-1 1 1,1 0-1,0-1 0,0 1 1,-1 0-1,1-1 0,0 1 1,0-1-1,0 1 0,0-1 1,-1 0-1,1 1 0,0-1 1,0 0-1,0 0 0,0 1 1,0-1-1,0 0 0,0 0 1,0 0-1,0 0 0,0 0 1,0 0-1,1-1 0,7 0-51,1 0 0,0 0 0,-1-1 0,1-1-1,-1 1 1,0-1 0,0-1 0,11-5 0,-2-2-3675,-1 1-3645,-12 7-1926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54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88 10154,'0'0'3427,"-1"-9"529,-4-27-385,-1 21 1099,-1 19-2678,-4 16-1501,4 14-343,1 1 0,1-1-1,2 1 1,2 0 0,3 36 0,-2-67-138,0-1 1,1 0-1,-1 1 1,1-1-1,0 1 1,0-1-1,0 0 1,0 0 0,0 0-1,1 1 1,-1-1-1,1-1 1,0 1-1,0 0 1,0 0 0,1-1-1,-1 1 1,0-1-1,1 0 1,0 1-1,-1-1 1,1-1-1,0 1 1,0 0 0,0-1-1,1 1 1,-1-1-1,0 0 1,0 0-1,1 0 1,-1 0-1,0-1 1,1 0 0,-1 1-1,1-1 1,-1 0-1,6-1 1,3 0 22,-1-1 1,1 0-1,-1 0 0,1-2 1,-1 1-1,0-1 1,0-1-1,-1 0 0,1 0 1,9-8-1,-5 3-16,-2-1 0,0 0 0,0-2 0,-1 1 0,-1-1 1,11-16-1,-16 20-16,0 1 1,-1-1-1,0 0 1,-1-1 0,0 1-1,0-1 1,-1 1 0,0-1-1,-1 0 1,0 0-1,0-17 1,-11 35-575,-3 11 441,4 2 124,0 1-1,2 0 0,0 0 1,2 1-1,0-1 0,1 1 1,1 35-1,2-55 42,-1 0 0,1-1 1,0 1-1,0 0 0,1 0 0,-1 0 1,1 0-1,-1 0 0,1-1 0,0 1 0,0 0 1,0 0-1,0-1 0,0 1 0,1-1 0,-1 1 1,1-1-1,0 0 0,0 1 0,0-1 1,0 0-1,0 0 0,0 0 0,0 0 0,1-1 1,-1 1-1,1-1 0,-1 1 0,1-1 0,-1 0 1,1 0-1,0 0 0,0 0 0,-1-1 1,1 1-1,0-1 0,0 0 0,0 0 0,0 0 1,0 0-1,0 0 0,3-1 0,3 0 82,0-1 1,0 0-1,0 0 0,0-1 0,0 0 0,0-1 0,-1 0 1,1-1-1,-1 1 0,0-1 0,0-1 0,7-6 0,-6 3-86,0-1 0,0 0 0,-1 0-1,-1-1 1,0 0 0,0-1 0,-1 1 0,0-1-1,-1 0 1,5-19 0,-4 7 20,-1-1-1,-2 0 1,0 0 0,-1-36 0,-2 57-62,0 1-1,-1 0 1,1-1 0,-1 1 0,1 0-1,-1-1 1,0 1 0,0 0 0,-1 0-1,1 0 1,-1 0 0,1 0 0,-1 0-1,0 1 1,0-1 0,-3-3-1,4 5 5,0 1 0,0-1 0,1 1 0,-1-1 0,0 1 0,0-1 0,0 1 0,0 0 0,1-1 1,-1 1-1,0 0 0,0 0 0,0 0 0,0-1 0,0 1 0,0 0 0,0 0 0,0 0 0,0 0 0,1 1 0,-1-1 0,0 0 0,-1 1 0,0 0-6,0 0-1,0 0 1,1 0 0,-1 1 0,0-1 0,1 0 0,-1 1 0,1 0 0,-1-1 0,1 1 0,0 0 0,0 0 0,0 0 0,-1 2 0,-1 3-322,0 0 0,1 0 1,0 0-1,0 0 1,1 0-1,0 0 0,-1 10 1,2 29-5454,0-33 2726,0 7-3748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55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101 334 6118,'0'0'17232,"4"-9"-15070,24-67 2070,-27 72-4139,0 1 1,1-1 0,-2 0-1,1-1 1,0 1-1,-1 0 1,0 0 0,0 0-1,0 0 1,0 0 0,-1 0-1,1 0 1,-1 0 0,0 0-1,0 0 1,-1 0-1,1 0 1,-1 0 0,0 1-1,-3-6 1,4 8-102,0 0-1,-1 0 1,1 1 0,0-1-1,0 0 1,-1 1 0,1-1-1,0 1 1,-1-1 0,1 1 0,0 0-1,-1 0 1,1-1 0,-1 1-1,1 0 1,-1 0 0,1 0-1,0 1 1,-1-1 0,1 0-1,-1 0 1,1 1 0,0-1-1,-1 1 1,1-1 0,0 1-1,-1 0 1,1-1 0,0 1 0,0 0-1,0 0 1,0 0 0,-2 1-1,-33 36-140,34-36 159,-4 5-12,2 0-1,-1 0 0,0 0 1,1 0-1,1 0 0,-4 10 1,6-15-1,0-1 1,1 1 0,-1 0 0,1-1 0,-1 1 0,1 0 0,0-1 0,0 1 0,0 0 0,0 0 0,0-1 0,0 1 0,0 0 0,1 0 0,-1-1 0,0 1 0,1 0-1,0-1 1,-1 1 0,1-1 0,0 1 0,0-1 0,0 1 0,0-1 0,0 1 0,0-1 0,0 0 0,0 0 0,0 1 0,1-1 0,-1 0 0,1 0 0,-1 0 0,4 1 0,13 4-118,1 0 1,0-1-1,1-1 1,-1-1-1,1-1 1,0 0-1,22-2 1,-14 0 40,-1 1 1,52 11 0,-79-13 106,0 1-1,1 0 0,-1-1 1,0 1-1,0-1 1,1 1-1,-1 0 1,0-1-1,0 1 1,1-1-1,-1 1 1,0-1-1,0 1 1,0-1-1,0 1 1,0-1-1,0 1 0,0 0 1,0-1-1,0 1 1,0-1-1,0 1 1,0-1-1,0 1 1,0-1-1,0 1 1,0-1-1,-1 1 1,1-1-1,0 1 1,0 0-1,-1-1 1,1 1-1,-1-1 0,-7-25-458,7 23 221,1 2 143,0 0-1,-1 0 1,1 1 0,0-1-1,0 0 1,0 0-1,0 0 1,0 1-1,0-1 1,1 0-1,-1 0 1,0 0 0,0 1-1,0-1 1,1 0-1,-1 0 1,0 1-1,1-1 1,-1 0-1,1 1 1,-1-1 0,1 0-1,-1 1 1,1-1-1,-1 1 1,1-1-1,0 1 1,-1-1-1,1 1 1,0-1 0,-1 1-1,1-1 1,0 1-1,-1 0 1,1 0-1,0-1 1,0 1-1,0 0 1,1 0 0,46-5 176,-10 1-174,-25 1-57,0-1 0,0-1 0,0 0 0,-1-1 0,1 0 0,-1-1 1,-1-1-1,1 1 0,-1-2 0,-1 0 0,14-14 0,-17 15 137,0 0 1,-1 0-1,0-1 0,0 0 1,-1-1-1,0 1 1,-1-1-1,0 0 0,0 0 1,-1 0-1,-1-1 0,1 1 1,-2-1-1,1 1 1,-1-13-1,-6 4 187,-7 16-116,10 4-86,0 0 0,0 0 0,0 1 0,0-1 0,1 0 0,-1 1 0,0-1 0,1 1 0,-1 0 0,1-1 0,0 1 0,-1 0 0,-1 4 0,-6 12 130,2 1-1,0-1 0,0 1 1,2 1-1,1-1 1,0 1-1,-1 24 0,4-36-101,1-1-1,0 0 1,0 0-1,0 0 0,1 0 1,0 0-1,0 0 0,1 0 1,0 0-1,0 0 1,1-1-1,-1 1 0,2-1 1,-1 0-1,1 1 1,-1-2-1,2 1 0,-1 0 1,1-1-1,0 0 0,0 0 1,0 0-1,9 6 1,-13-10-45,0-1 1,0 1-1,0 0 0,0 0 1,0-1-1,0 1 1,0-1-1,0 1 1,0-1-1,0 1 1,0-1-1,0 1 1,0-1-1,0 0 1,0 0-1,0 0 1,0 0-1,1 0 1,-1 0-1,0 0 1,0 0-1,0 0 1,0 0-1,0 0 1,2-1-1,-3 0-9,0 0 0,1-1-1,-1 1 1,0 0 0,0 0 0,0 0 0,0 0-1,0-1 1,0 1 0,0 0 0,0 0 0,0 0-1,-1 0 1,1-1 0,0 1 0,-1 0-1,1 0 1,-2-2 0,-28-54-196,30 56 251,-53-81 711,-48-86 1920,101 168-2650,1 0 1,0-1-1,0 1 1,-1 0-1,1 0 1,0 0-1,0 0 1,0 0-1,-1 0 0,1 0 1,0 0-1,0 0 1,-1 1-1,1-1 1,0 0-1,0 0 0,-1 1 1,1-1-1,0 0 1,0 1-1,0 0 1,60 27-253,10 4-1584,-55-26 38,1 0 0,27 5 1,15-4-6258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55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13741,'0'-1'439,"0"0"1,0 0-1,1 0 0,-1 0 0,0 0 1,1 0-1,-1 0 0,0 0 1,1 1-1,-1-1 0,1 0 0,0 0 1,-1 0-1,1 1 0,0-1 1,-1 0-1,1 1 0,0-1 1,1 0-1,5 12 3549,0 31-2247,-4 176 1114,-3-159-2614,0-57-264,0 1 0,0-1 0,0 1-1,0-1 1,0 0 0,1 1 0,-1-1-1,1 0 1,0 1 0,0-1 0,0 0-1,0 0 1,0 1 0,0-1 0,0 0-1,1 0 1,-1 0 0,1-1 0,0 1-1,-1 0 1,1-1 0,0 1 0,0-1-1,0 1 1,4 1 0,15 2-3036,5-7-3666,-4-6-4053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56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75 15471,'0'0'15849,"-19"-14"-15950,17 14 47,0 1 1,0 0 0,0-1-1,0 1 1,0 0 0,0 0-1,0 0 1,0 1-1,1-1 1,-1 0 0,0 1-1,1-1 1,-1 1 0,1-1-1,0 1 1,-1 0-1,1 0 1,0-1 0,0 1-1,0 0 1,0 0 0,1 0-1,-1 0 1,0 0-1,1 0 1,0 0 0,-1 1-1,1-1 1,0 0 0,0 4-1,0-3 45,-1-1 0,1 1-1,-1-1 1,1 1 0,0 0-1,0-1 1,1 1 0,-1-1-1,0 1 1,1-1 0,-1 1 0,1-1-1,0 1 1,0-1 0,0 1-1,0-1 1,0 0 0,1 1-1,-1-1 1,1 0 0,0 0 0,-1 0-1,1 0 1,0-1 0,0 1-1,2 2 1,3-3 20,0 1 0,-1-1-1,1 0 1,0-1 0,-1 0-1,1 0 1,0 0 0,-1-1 0,1 0-1,0 0 1,-1 0 0,1-1 0,-1 0-1,0 0 1,1-1 0,-1 0 0,0 0-1,-1-1 1,1 1 0,7-7-1,-6 5 11,0-1 0,0 0 0,0-1 0,-1 0 0,0 0 0,0 0 0,-1-1 0,0 1 0,0-1 0,-1-1 0,0 1-1,0-1 1,-1 1 0,3-13 0,-6 6 47,-7 18-173,-9 20-18,13-15 147,0 0 0,0 1 0,0 0 1,1-1-1,0 1 0,1 0 0,-1 11 0,2-18 16,0 0-1,0 0 1,0 0 0,1 0-1,-1 0 1,0 0 0,1 0-1,-1 0 1,1 0 0,0 0-1,0 0 1,0-1 0,0 1-1,0 0 1,0-1 0,0 1-1,0 0 1,1-1 0,-1 1-1,0-1 1,1 0 0,-1 1-1,1-1 1,0 0-1,-1 0 1,1 0 0,0 0-1,0-1 1,0 1 0,0 0-1,0-1 1,0 1 0,0-1-1,0 1 1,0-1 0,3 0-1,2 0 8,0 0 0,0-1 0,0 1-1,0-1 1,0-1 0,0 0 0,0 0 0,-1 0-1,1 0 1,0-1 0,-1 0 0,0-1-1,0 0 1,8-5 0,-5 2-32,-1-1 0,1 0 0,-1 0 1,0-1-1,-1 0 0,0 0 0,-1-1 0,6-11 0,-4 4-49,-12 18-230,-17 29 82,17-22 200,1 1 0,-1-1-1,1 1 1,1 0 0,0 0 0,0 0 0,1 1-1,-1 14 1,3-22-3,-1-1-1,1 0 0,-1 1 1,1-1-1,0 0 0,-1 0 1,1 1-1,0-1 0,0 0 1,0 0-1,0 0 1,0 0-1,0 0 0,0 0 1,0 0-1,0-1 0,0 1 1,1 0-1,-1-1 0,0 1 1,1-1-1,-1 1 1,0-1-1,1 1 0,-1-1 1,0 0-1,1 0 0,-1 0 1,1 0-1,-1 0 1,0 0-1,1 0 0,1 0 1,52-6 393,-42 1-408,0 0 0,0-2 0,0 1 0,-1-1 0,-1-1 0,1 0 0,-1-1 0,0 0 0,-1-1 0,0 0 0,-1 0 0,0-1 0,0 0 0,-1-1 0,-1 0 0,8-15 0,-16 27 0,-4 13-16,-1 0 0,2 1 1,0-1-1,-3 19 0,7-28 6,-1 0 0,1 0 0,0 0-1,0 0 1,0 0 0,0 0 0,1 0 0,0 0 0,0 0-1,0 0 1,2 4 0,-2-6 1,0 0 1,0 0-1,0 0 0,1 0 1,-1 0-1,1-1 0,0 1 1,-1-1-1,1 1 0,0-1 1,0 0-1,0 0 0,0 1 1,0-1-1,0-1 0,0 1 1,0 0-1,0 0 0,0-1 1,1 1-1,-1-1 0,3 0 1,53 1-3572,-53-2 2626,0 0 0,0 0 0,1-1 0,-1 1 0,0-1 0,-1 0 0,1-1 0,7-3-1,16-16-6497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0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15535,'0'0'3512,"16"1"-2780,554 79 5342,88 9-5780,-638-87-357,-28-5-658,-12-3-139,-120-45-9715,80 25 1580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57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13293,'0'0'8012,"-4"10"-6351,-9 29-334,1 0 1,2 1-1,2 0 0,-3 44 1,3 177 491,8-255-1832,0 0-26,-1 1-1,2 0 0,-1-1 1,1 1-1,0 0 0,0-1 1,1 1-1,0 0 1,0-1-1,5 11 0,-5-22-321,0 0-1,0 0 1,-1 0-1,1-1 1,-1 1-1,1-10 1,3-95-2991,4-26-935,-9 136 4333,0-1 1,0 0-1,0 1 1,0-1 0,0 1-1,0-1 1,1 1-1,-1-1 1,0 1-1,0-1 1,0 1 0,1-1-1,-1 1 1,0 0-1,1-1 1,-1 1 0,0-1-1,1 1 1,-1 0-1,0-1 1,1 1-1,-1 0 1,1-1 0,-1 1-1,0 0 1,1 0-1,-1-1 1,1 1 0,-1 0-1,1 0 1,-1 0-1,1 0 1,-1 0-1,1 0 1,0-1 0,-1 1-1,1 0 1,-1 0-1,1 1 1,-1-1-1,1 0 1,-1 0 0,1 0-1,-1 0 1,1 0-1,-1 1 1,1-1 0,-1 0-1,1 0 1,0 1-1,33 22 1803,-3-3-270,-24-18-1386,0-1 0,1 1 0,-1-2 0,1 1 0,0-1 0,-1 0 0,1 0 0,-1-1 0,1 0 0,-1 0 0,1-1 0,-1 0 0,0-1 1,1 1-1,10-7 0,-13 7-147,-1-1 0,1 0-1,-1 0 1,0 0 0,0 0 0,0-1 0,0 1 0,0-1 0,-1 0 0,0 0 0,1-1-1,-2 1 1,1-1 0,0 1 0,-1-1 0,0 0 0,0 0 0,-1 0 0,1 0 0,-1 0-1,0 0 1,0 0 0,0-7 0,-1 11-49,0 0-1,0 0 0,0 1 1,0-1-1,0 0 1,0 0-1,0 0 0,-1 1 1,1-1-1,0 0 1,0 0-1,-1 1 0,1-1 1,0 0-1,-1 0 1,1 1-1,-1-1 0,1 0 1,-1 1-1,1-1 1,-1 1-1,1-1 0,-1 0 1,0 1-1,1-1 1,-1 1-1,0 0 0,0-1 1,1 1-1,-1 0 1,0-1-1,0 1 0,1 0 1,-1 0-1,0 0 1,0-1-1,0 1 1,1 0-1,-1 0 0,0 0 1,0 0-1,0 1 1,1-1-1,-1 0 0,0 0 1,0 0-1,0 1 1,1-1-1,-1 0 0,0 1 1,1-1-1,-1 0 1,0 1-1,1-1 0,-2 2 1,-2 0-23,0 0 0,-1 0 1,1 1-1,0 0 0,1 0 1,-1 0-1,0 0 0,-3 5 1,-1 3 77,1 0 1,0 1-1,1 0 0,0 0 1,1 0-1,0 1 1,1 0-1,1 0 0,0 0 1,-2 22-1,5-33-27,0-1-1,0 1 1,0-1-1,0 1 1,1-1-1,-1 1 1,0-1-1,1 1 1,0-1 0,-1 0-1,1 1 1,0-1-1,-1 0 1,1 1-1,0-1 1,0 0-1,0 0 1,0 0-1,0 0 1,1 0-1,-1 0 1,0 0-1,0 0 1,2 1-1,2 0 21,-1-1-1,0 1 0,1-1 0,-1 0 1,1 0-1,0 0 0,-1 0 0,7-1 0,5 0 31,1-1-1,-1-1 0,32-6 0,-22-1-75,1 0 0,-2-2 0,28-15 0,30-13-272,-80 38 182,-4 5 63,0 0 0,-1 0 0,1 0 0,-1 0 0,0 0 1,0 0-1,-1 0 0,1 0 0,-1-1 0,0 1 0,-3 3 0,-5 7 53,-10 23 210,16-15-8,5-21-217,0-1-1,0 1 1,0-1 0,0 0 0,0 1-1,0-1 1,0 1 0,0-1-1,0 0 1,0 1 0,1-1 0,-1 1-1,0-1 1,0 0 0,0 1-1,1-1 1,-1 0 0,0 1 0,1-1-1,-1 0 1,0 1 0,1-1-1,-1 0 1,0 0 0,1 1-1,-1-1 1,0 0 0,1 0 0,-1 0-1,1 0 1,-1 1 0,0-1-1,1 0 1,-1 0 0,1 0 0,11 0-20,-1-1-1,1 0 1,-1 0 0,0-1 0,0-1 0,0 0 0,0-1 0,0 0 0,0 0 0,-1-1 0,0 0 0,11-9 0,8-5-484,-1-1 0,45-43 0,-73 63 494,0 0-1,0 0 0,0-1 0,0 1 0,0 0 1,0 0-1,0-1 0,0 1 0,1 0 0,-1 0 0,0 0 1,0-1-1,0 1 0,0 0 0,1 0 0,-1 0 1,0 0-1,0-1 0,0 1 0,1 0 0,-1 0 1,0 0-1,0 0 0,0 0 0,1 0 0,-1-1 0,0 1 1,0 0-1,1 0 0,-1 0 0,0 0 0,0 0 1,1 0-1,-1 0 0,0 0 0,0 0 0,1 0 1,-1 0-1,0 0 0,0 1 0,1-1 0,-1 0 0,0 0 1,0 0-1,1 0 0,-1 0 0,0 0 0,0 1 1,-3 14 49,-13 22 134,9-27-90,2 1 0,-1 0 1,1 0-1,1 0 1,0 1-1,1-1 1,0 1-1,0 0 0,0 15 1,3-25-134,1-1 0,-1 0 0,1 1 0,0-1 0,-1 0 0,1 0 0,0 0 0,0 1 0,0-1 0,0 0 0,0 0 0,0 0 0,0 0 0,0-1 0,0 1 0,0 0 0,1 0 0,-1-1 0,0 1 0,0 0 0,1-1-1,-1 1 1,0-1 0,1 0 0,-1 0 0,1 1 0,-1-1 0,0 0 0,1 0 0,-1 0 0,1 0 0,-1-1 0,3 1 0,3-1-1326,1 1 1,-1-1-1,0-1 0,1 1 0,9-4 0,13-11-8675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57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18930,'0'0'8616,"-30"53"-6470,16-24-576,-3 6-449,6-2-737,4 3-384,1 2 0,6-1 0,0 0 0,0-1-224,6-3-1410,-1-5-1985,5-8-2627,5-3-7367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58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20083,'0'0'12428,"-34"51"-12172,34-46-256,6-2 0,1-3-1794,4 0-3651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58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104 253 9993,'-13'5'1223,"-42"16"528,53-21-1630,0 1 1,0-1-1,0 1 1,0 0-1,0 0 1,0 0-1,0 0 0,0 0 1,1 0-1,-1 1 1,0-1-1,1 0 1,0 1-1,-1 0 1,1-1-1,0 1 0,-1 0 1,1-1-1,0 1 1,-1 3-1,2-4-60,1 0 0,0 1 1,-1-1-1,1 0 0,-1 0 0,1 0 0,0 0 1,0 0-1,0-1 0,0 1 0,-1 0 0,1 0 1,0-1-1,0 1 0,0 0 0,1-1 0,-1 1 0,0-1 1,0 1-1,0-1 0,0 0 0,0 1 0,1-1 1,-1 0-1,0 0 0,0 0 0,1 0 0,-1 0 0,0 0 1,2 0-1,80 4 2245,157-13 0,88-32-1259,-151 17-556,520-59 58,404-52-340,-1085 133-204,111-16 14,129 1-1,-254 16-28,0 1 0,0 0-1,0 0 1,0 0 0,0 1 0,0-1-1,0 1 1,0-1 0,0 1-1,0-1 1,-1 1 0,5 2-1,-6-3 3,0 0 0,1 1-1,-1-1 1,0 1-1,0-1 1,1 0-1,-1 1 1,0-1-1,0 1 1,0-1 0,1 1-1,-1-1 1,0 0-1,0 1 1,0-1-1,0 1 1,0-1-1,0 1 1,0-1 0,0 1-1,0-1 1,0 1-1,0-1 1,0 1-1,0-1 1,-1 1-1,1-1 1,0 1-1,0-1 1,0 0 0,-1 1-1,-1 2-31,-1 1-1,1-2 1,-1 1-1,0 0 1,1-1 0,-1 1-1,0-1 1,-1 0-1,1 0 1,-7 3 0,-2 1-1168,-1-1 0,0-1 1,0 0-1,-21 2 1,-12-1-6598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07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0 195 9929,'0'0'1282,"9"-10"-727,1 0-362,1-2 362,-1 1 0,2 1 0,23-18 0,-32 25-427,0 1 1,0 0 0,1 0 0,-1 1 0,1-1-1,-1 1 1,1-1 0,-1 1 0,1 0-1,0 1 1,0-1 0,0 0 0,-1 1 0,1 0-1,0 0 1,0 0 0,0 1 0,0-1 0,-1 1-1,1 0 1,0 0 0,-1 0 0,5 2 0,6 4-49,0-1 0,1-1 0,0 0 0,0-1 0,0-1 0,0 0 0,0-1 1,1-1-1,-1 0 0,1-1 0,19-2 0,17-6 175,0-1-1,50-17 1,8-2-160,65-1-154,1 7 1,0 8-1,260 12 0,-69 37 66,-102-6-3,747 23 225,-305-73-183,-208 2 159,-13-16 207,1 0 30,-450 33-102,-24 1-122,1 0-1,-1 0 0,0 2 1,1 0-1,21 4 1,-34-5-200,-1 0-1,1 0 1,-1 1 0,1-1 0,-1 0 0,0 0 0,1 0 0,-1 0 0,1 1 0,-1-1 0,0 0 0,1 1 0,-1-1-1,0 0 1,1 0 0,-1 1 0,0-1 0,0 1 0,1-1 0,-1 0 0,0 1 0,0-1 0,0 0 0,1 1-1,-1-1 1,0 1 0,0-1 0,0 1 0,0-1 0,0 1 0,0-1 0,0 0 0,0 1 0,0 0 0,-10 18 91,-20 10-2853,2-10-2439,-6-1-3097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08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76 1602,'0'-22'9145,"0"-32"3506,-11 90-12752,7 4 149,2-1 1,4 67 0,0-23 18,-1-58 6,2 0-1,1-1 1,7 27 0,-5-25-53,-1 1 1,2 36 0,-8 284 667,1-322-633,1 1-1,1-1 1,1-1-1,13 47 0,-9-44 10,5 25 2899,-11-66-14328,0 1 1126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10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8392,'0'0'10463,"-3"3"-9998,1 0-364,0 1 0,0 0 0,0 0 0,1-1 0,-1 1 0,1 0 0,0 0 0,0 0 0,0 1 0,1-1 0,-1 7 0,3 60 622,-1-33-240,5 80 160,24 144 0,-19-183-482,2 108-16,4 18-56,-16-172 151,-1-27 422,0-22 236,-15-320-177,4 159-2104,5 57 416,-8-286-228,-2 538 1195,1-18 213,8-8-27,10 164 1,19-114-5194,-20-144 400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12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0 260 9097,'1'-4'304,"0"-1"1,0 1-1,0 0 1,0 0-1,1 0 1,-1 0-1,1 0 0,0 0 1,0 0-1,1 1 1,-1-1-1,1 1 1,0 0-1,0 0 1,0 0-1,0 0 1,0 0-1,1 0 1,-1 1-1,1 0 1,0 0-1,4-2 1,14-8 185,1 2 1,37-11-1,-51 18-284,49-17-122,1 2 1,1 3-1,0 3 1,0 2-1,77-2 1,-122 14-54,-1 1-1,0 0 1,1 1 0,-1 0-1,-1 1 1,1 1 0,-1 0 0,0 1-1,0 0 1,21 17 0,28 14 458,-39-27-251,2 0-1,-1-2 1,1-1-1,0-1 1,1-1-1,-1-1 1,1-1-1,0-1 1,1-2-1,-1 0 1,0-2-1,0-1 0,0-1 1,0-1-1,0-1 1,-1-2-1,0 0 1,0-2-1,0 0 1,-1-2-1,-1-1 1,0-1-1,-1 0 1,0-2-1,-1-1 1,-1 0-1,0-2 0,28-32 1,-36 38-655,-8 15-994,-7 8-2810,-5 3-4624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12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6951,'0'0'5114,"4"-9"-2835,0-2-1436,10-24 899,0 12 2864,-13 23-4575,-1-1 1,1 1-1,0 0 0,-1-1 0,1 1 1,0 0-1,-1 0 0,1-1 1,0 1-1,0 0 0,-1 0 0,1 0 1,0 0-1,-1 0 0,1 0 1,0 0-1,0 0 0,-1 0 0,1 0 1,0 1-1,-1-1 0,1 0 0,0 0 1,-1 1-1,1-1 0,0 0 1,-1 1-1,1-1 0,-1 1 0,1-1 1,-1 1-1,1-1 0,-1 1 1,1-1-1,-1 1 0,1-1 0,0 2 1,21 26-318,-19-23 403,3 3-102,1 0 1,-1-1 0,2 1 0,-1-2-1,1 1 1,0-1 0,0 0 0,17 9-1,-10-9 70,0 0 0,0-1 0,1-1 0,30 5 0,-18-5-42,-19-4 22,0 1 0,-1 0 0,1 0 1,-1 1-1,1 0 0,-1 0 0,1 1 0,-1 1 0,0-1 1,-1 1-1,1 0 0,-1 1 0,12 9 0,-14-9-44,0 0 0,0 0 0,0 0-1,1-1 1,0 0 0,0 0 0,6 3 0,14-3-4934,-19-6-1477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13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1 495 1345,'0'0'16555,"12"-5"-14975,323-146 2388,175-98-3116,-449 213-825,-36 21-169,50-23 1,-157 64-9569,43-17 5337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3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13549,'0'0'8648,"-35"55"-8360,35-38-320,0-1-1569,0-1-2851,0-1-2243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0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1505,'0'0'1314,"11"63"-834,-7-34-320,0 3-160,-4 2-1761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13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583 0 10186,'-9'1'1558,"-12"2"-304,1 1 0,-1 1 0,2 0-1,-1 1 1,0 2 0,-18 9 0,-3 7-959,0 3 0,2 0 0,2 3 1,0 1-1,2 2 0,1 1 0,2 2 0,2 1 1,-30 47-1,57-80-298,0 1 3,0-1-1,0 1 0,0-1 0,1 1 1,0 0-1,0 0 0,0 0 0,1 1 1,-1-1-1,0 9 0,2-13-1,0 0 0,0-1-1,1 1 1,-1 0 0,0-1-1,0 1 1,1-1 0,-1 1-1,0 0 1,1-1 0,-1 1-1,1-1 1,-1 1 0,1-1-1,-1 1 1,1-1 0,-1 0-1,1 1 1,-1-1 0,1 0-1,-1 1 1,1-1 0,0 0-1,-1 0 1,1 1 0,-1-1-1,1 0 1,0 0 0,-1 0-1,1 0 1,1 0 0,26 1 310,-21-1-168,44-4 491,0-2-1,0-2 1,-1-2 0,62-21-1,-45 12-616,95-14 1,-146 31-194,77-12-3256,-32-1-3954,-10-3-4334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14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99 9897,'0'0'1084,"10"-10"822,0 0-1293,43-41 1735,-48 47-1466,1 0 0,-1 0 0,1 0 0,0 1 0,10-5 0,-16 8-842,1 0 1,-1 0-1,0 0 1,0 0-1,0 0 1,0 0-1,0 0 0,1 0 1,-1 0-1,0 0 1,0 0-1,0 0 1,0 0-1,1 0 1,-1 0-1,0 0 0,0 0 1,0 0-1,0 0 1,0 0-1,1 0 1,-1 0-1,0 0 0,0 0 1,0 0-1,0 0 1,0 0-1,1 0 1,-1 0-1,0 0 1,0 0-1,0 1 0,0-1 1,0 0-1,0 0 1,1 0-1,-1 0 1,0 0-1,0 0 0,0 1 1,0-1-1,0 0 1,0 0-1,0 0 1,0 0-1,0 0 1,0 1-1,0-1 0,0 0 1,0 0-1,0 0 1,0 1-1,-3 12 358,-10 13-286,-26 31 522,-81 93 0,26-38-557,170-213-8264,-4-9 4123,-61 90 3978,4-6 788,29-38 0,-43 63 708,-2 9-1175,0 1 1,-1-1 0,0 1-1,-1-1 1,0 0-1,0 0 1,-5 8 0,-8 22 185,11-23-230,1-1-1,0 1 1,1 1 0,1-1-1,0 0 1,1 1 0,1-1-1,0 1 1,1-1 0,1 0-1,0 1 1,1-1-1,9 27 1,-3-1 3,-9-40-189,0-1-1,0 0 1,0 1 0,0-1-1,0 1 1,0-1 0,0 0-1,0 1 1,0-1-1,0 0 1,0 1 0,0-1-1,-1 1 1,1-1 0,0 0-1,0 1 1,0-1-1,-1 0 1,1 0 0,0 1-1,0-1 1,-1 0 0,1 1-1,0-1 1,-1 0 0,1 0-1,0 0 1,-1 1-1,1-1 1,0 0 0,-1 0-1,0 0 1,-21-9 257,12 1-136,0 0 0,0-1 1,1 0-1,0 0 0,1-1 1,0 0-1,1-1 0,0 0 1,0 0-1,1 0 0,-6-17 1,12 27-101,0 1 0,0-1 1,0 0-1,0 1 0,-1-1 0,1 1 1,0-1-1,0 0 0,0 1 1,0-1-1,0 1 0,1-1 0,-1 0 1,0 1-1,0-1 0,0 1 1,0-1-1,1 1 0,-1-1 0,0 1 1,1-1-1,-1 1 0,0-1 0,1 1 1,-1-1-1,1 1 0,-1-1 1,0 1-1,1 0 0,-1-1 0,1 1 1,-1 0-1,1-1 0,-1 1 1,1 0-1,0 0 0,-1 0 0,1-1 1,-1 1-1,1 0 0,-1 0 0,1 0 1,0 0-1,-1 0 0,1 0 1,-1 0-1,1 0 0,0 0 0,-1 0 1,1 1-1,-1-1 0,1 0 0,-1 0 1,1 0-1,0 1 0,45 13-430,-34-9 522,46 10-1188,4-8-3321,-19-7-307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14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13357,'0'0'7879,"-2"11"-7537,-40 164 2215,41-174-2548,1 1 1,-1 0-1,1-1 1,-1 1-1,1 0 1,0 0-1,0-1 1,0 1-1,0 0 1,0 0-1,0-1 1,0 1-1,0 0 1,1 0-1,-1-1 1,1 1-1,-1 0 1,1-1-1,0 1 1,-1-1-1,1 1 1,0-1-1,0 1 1,0-1-1,1 1 1,-1-1-1,0 0 1,0 0-1,1 0 1,-1 1-1,0-1 1,3 1-1,3 0 24,0-1 0,-1 0 0,1 0-1,0 0 1,-1-1 0,1 0 0,9-1-1,9 0 7,-4 1-32,44 1-4,-61-1-6,-1 0 1,0 1 0,1-1-1,-1 1 1,0 0 0,0 0 0,0 0-1,1 1 1,-1-1 0,0 1-1,-1-1 1,1 1 0,0 0 0,0 0-1,2 3 1,-4-4 11,0 0-1,-1 1 1,1-1 0,0 0-1,-1 0 1,1 0-1,-1 1 1,0-1 0,1 0-1,-1 1 1,0-1-1,0 0 1,0 1 0,0-1-1,0 0 1,0 1-1,0-1 1,0 0 0,-1 1-1,1-1 1,0 0-1,-1 0 1,1 1 0,-1-1-1,1 0 1,-1 0 0,0 0-1,0 0 1,1 0-1,-1 0 1,0 0 0,0 0-1,0 0 1,0 0-1,0 0 1,0 0 0,0-1-1,0 1 1,-1 0-1,1-1 1,0 1 0,0-1-1,-2 1 1,-7 4 339,-1 0 1,1-1-1,-18 5 0,4-3 660,-47 5 0,63-10-1055,-1 0 0,0-1 0,1 0-1,-1-1 1,0 0 0,1 0 0,-1-1-1,-15-4 1,5-9-2937,15-1-3475,4 5-748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15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45 10634,'0'0'9235,"-9"4"-8807,4-3-387,0 1 1,0 0 0,0 0 0,1 1 0,-1-1 0,1 1 0,0 0-1,0 1 1,0-1 0,0 1 0,0-1 0,1 1 0,0 0 0,0 0-1,0 1 1,0-1 0,0 1 0,-2 7 0,-16 44 872,20-52-817,0 0 1,0 0-1,0 0 0,1 0 0,-1 0 0,1 0 1,0 0-1,0 0 0,1 0 0,-1 0 1,1 0-1,2 7 0,-2-10-60,0 0 0,0 0 0,0 0 1,0 0-1,0 0 0,0 0 0,0-1 0,0 1 0,1 0 0,-1-1 0,0 1 1,0-1-1,1 0 0,-1 1 0,0-1 0,1 0 0,-1 0 0,0 0 0,1 0 1,-1 0-1,0 0 0,1 0 0,-1 0 0,2-1 0,37-8 1026,-25 0-966,-1 0-1,1-1 1,-2-1 0,1 0-1,-2 0 1,1-1 0,-2-1-1,0 0 1,18-28-1,-21 32-85,-16 40-481,4-23 472,1 1 0,0 0 0,1 0-1,0 0 1,-2 16 0,4-24 5,0 1 0,-1 0 0,1-1 0,0 1 0,0 0 0,0-1-1,0 1 1,0 0 0,1 0 0,-1-1 0,0 1 0,1-1 0,-1 1 0,1 0 0,0-1 0,0 1 0,-1-1 0,1 1 0,0-1-1,0 0 1,0 1 0,0-1 0,1 0 0,-1 0 0,0 0 0,1 0 0,-1 0 0,0 0 0,1 0 0,-1 0 0,1 0 0,-1-1 0,1 1-1,0 0 1,-1-1 0,4 1 0,0-1 70,1 0 0,0 0-1,-1 0 1,1-1 0,-1 0 0,1 0-1,-1 0 1,1 0 0,-1-1-1,0 0 1,0 0 0,0-1 0,0 0-1,0 0 1,0 0 0,-1 0 0,0 0-1,1-1 1,-1 0 0,0 0-1,-1 0 1,6-8 0,-3 4-22,-1-1 0,0 1 1,-1-1-1,0 0 0,0-1 0,-1 1 0,0-1 1,-1 1-1,0-1 0,0 0 0,-1 0 0,0-10 1,-12 39-569,11-17 510,0-1-1,0 1 0,0 0 1,0-1-1,1 1 0,-1-1 1,0 1-1,1 0 0,-1-1 1,1 1-1,0-1 0,0 1 1,-1-1-1,1 1 0,0-1 1,0 0-1,0 0 1,1 1-1,-1-1 0,0 0 1,0 0-1,1 0 0,-1 0 1,2 1-1,1 0 10,0-1-1,0 0 1,0 1-1,0-1 1,0-1 0,1 1-1,-1 0 1,0-1-1,7 0 1,1-1 21,0 0 0,0-1 0,0 0 1,-1-1-1,1 0 0,16-8 0,27-22 84,-52 31-109,0 0-1,-1 0 1,1 0 0,-1 0 0,0 0 0,0-1 0,0 1 0,0-1-1,0 1 1,0-1 0,-1 0 0,1 0 0,-1 0 0,0 0 0,0 0-1,0 0 1,1-4 0,-3 6-21,0 1 1,0-1-1,1 1 0,-1 0 1,0-1-1,0 1 0,0 0 1,0 0-1,0 0 0,0 0 1,0 0-1,0 0 0,0 0 1,0 0-1,0 0 0,0 0 0,0 0 1,0 0-1,0 1 0,1-1 1,-1 0-1,0 1 0,-1 0 1,-6 4 20,0 0 0,0 0 0,1 1 0,0 0 0,0 0 0,1 0 0,0 1 0,0 0 0,0 1 0,1-1 0,0 1 0,0 0 0,1 0 0,0 1 0,1-1 0,0 1 0,0-1 0,1 1 0,0 0 0,-2 15 0,5-23 2,-1 0 0,0 0 0,0 0 0,0 0 0,1 0 0,-1 0 0,1 0 0,-1 0 0,0 0 0,1-1 0,-1 1 0,1 0 0,0 0 0,-1-1 0,1 1 0,0 0 0,-1-1 0,1 1 0,0 0-1,0-1 1,0 1 0,-1-1 0,1 0 0,0 1 0,2 0 0,32 4 199,35-13 121,-57 4-295,-1 0 0,1-1 0,-1-1 0,0 0 0,0 0 0,18-14 0,62-56-180,-78 63 3,-12 11 57,-28 39-442,22-32 564,0 0 0,1 1 1,-1 0-1,2-1 0,-1 1 1,0 0-1,1 1 0,0-1 1,1 0-1,-1 0 0,1 1 0,1-1 1,-1 1-1,1 10 0,1-16-30,-1 1-1,1-1 0,0 0 0,0 0 0,-1 0 0,1 1 0,0-1 1,0 0-1,0 0 0,0 0 0,1-1 0,-1 1 0,0 0 0,0 0 0,0-1 1,1 1-1,-1 0 0,0-1 0,1 1 0,-1-1 0,0 0 0,1 1 1,-1-1-1,1 0 0,-1 0 0,0 0 0,1 0 0,-1 0 0,3 0 1,-2 0-217,1-1 0,0 1 1,0 0-1,-1-1 1,1 1-1,0-1 0,-1 0 1,1 0-1,-1 0 1,1 0-1,-1 0 0,1-1 1,-1 1-1,4-4 1,-4 2-640,1 0 1,-1-1 0,0 0 0,0 1-1,-1-1 1,1 0 0,-1 0 0,0 0-1,0 0 1,1-8 0,-2 12 807,9-35-7389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16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12043,'0'0'6214,"2"53"-6182,17-36-1505,7-2-2018,-1 2-4004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16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153 207 13196,'0'0'2269,"-9"2"144,-3 2-1763,0-1-1,1 2 1,-1 0-1,1 0 0,-20 14 1,27-17-535,0 0 0,0 1 0,1-1 0,-1 1 0,1 0 0,0 0 0,0 0 0,0 1 0,0-1 0,1 1 0,-1-1 0,1 1 0,0 0 0,0 0 0,0 0 0,1 0 0,-1 1 0,1-1 0,0 0 0,0 0 0,1 1 0,-1-1 0,1 5 0,0-7-105,0-1-1,1 0 1,-1 0-1,0 0 1,1 1-1,-1-1 0,1 0 1,-1 0-1,1 0 1,0 0-1,-1 0 1,1 0-1,0 0 1,0 0-1,0 0 1,-1 0-1,1-1 1,0 1-1,0 0 1,0 0-1,0-1 0,1 1 1,-1-1-1,2 1 1,1 1 116,0-1 0,0-1 0,0 1 0,0-1 1,0 1-1,0-1 0,8-1 0,-3 0 89,0 0 0,0-1-1,0 0 1,0-1 0,-1 0 0,12-5-1,1-5-193,-1 0 0,-1-1 0,-1-1 0,0-1 0,0 0 0,-2-1 0,0-1 0,-1-1 0,-1 0 0,-1 0 0,-1-2 0,17-34 0,-28 51-69,1 1 0,-1-1 0,0 0 1,0 1-1,0-1 0,0 0 0,0 0 0,-1 1 1,0-1-1,0 0 0,0 0 0,0 0 0,-1 1 1,1-1-1,-1 0 0,-1-5 0,0 7 24,0 0-1,1 0 1,-1 0-1,0 1 1,0-1-1,0 1 1,0-1-1,0 1 1,0-1-1,-1 1 1,1 0-1,0 0 1,-1 0-1,1 1 1,-1-1-1,1 0 0,-1 1 1,1 0-1,-1-1 1,1 1-1,-1 0 1,1 0-1,-1 1 1,-2-1-1,-4 1 0,0 1-1,0-1 1,0 2-1,0-1 1,1 1-1,-1 0 1,1 1-1,-1 0 1,1 0-1,-9 8 1,11-9 14,2 0 1,-1 1-1,0-1 1,1 1-1,0 1 1,-1-1-1,2 0 1,-1 1-1,0 0 1,1 0-1,0 0 1,0 0-1,1 1 1,-1-1-1,1 1 1,0-1-1,-1 7 1,4-10 3,-1-1 1,0 1-1,0 0 1,1 0 0,-1 0-1,1-1 1,-1 1-1,1 0 1,0-1 0,0 1-1,0 0 1,0-1 0,0 1-1,0-1 1,0 1-1,0-1 1,1 0 0,-1 0-1,0 1 1,1-1-1,-1 0 1,1 0 0,-1 0-1,1 0 1,3 1-1,51 19-87,-39-16 24,-2 1-62,1-1 1,-1 2 0,0 0 0,-1 1-1,0 1 1,0 0 0,23 21-1,-33-27 121,-1 1 0,0-1 0,0 1 0,-1-1 0,1 1 0,-1 0 0,0 0 0,0 0 0,0 0 0,0 0 0,-1 0 0,0 1 0,0-1 0,0 1 0,0-1 0,-1 0 0,1 1 0,-1-1 0,0 1 0,-1-1 0,1 1 0,-1-1 0,0 1 0,0-1 0,0 0 0,-1 1 0,1-1-1,-1 0 1,0 0 0,0 0 0,-1 0 0,1 0 0,-5 4 0,-1 1-948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17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29 7111,'1'-28'9223,"-1"28"-9083,0 0-1,-1-1 0,1 1 0,-1 0 0,1 0 1,0 0-1,-1 0 0,1 0 0,0 0 0,-1 0 1,1 0-1,-1 0 0,1 0 0,0 1 0,-1-1 1,1 0-1,0 0 0,-1 0 0,1 0 0,0 0 1,-1 1-1,1-1 0,0 0 0,0 0 0,-1 1 1,1-1-1,0 0 0,0 0 0,-1 1 0,1-1 1,0 0-1,0 1 0,0-1 0,-1 0 0,1 1 1,0-1-1,-33 51 1617,30-47-1994,-3 6 360,0 1 1,0 0-1,1 0 0,0 1 0,1-1 1,0 1-1,1 0 0,0 0 0,-2 22 1,5-33-119,0 0 1,0 0-1,0-1 1,1 1-1,-1 0 1,0 0-1,0 0 1,0 0-1,1 0 1,-1-1-1,0 1 1,1 0-1,-1 0 1,1-1-1,-1 1 1,1 0-1,-1-1 1,1 1-1,-1 0 1,1-1-1,0 1 1,-1-1-1,1 1 1,0-1-1,0 1 1,1 0-1,27 2 296,-22-4-177,1-1 0,0 1 0,-1-1-1,1-1 1,10-4 0,-2-2-78,-1-1-1,0 0 0,-1-1 1,0 0-1,0-1 1,-1-1-1,-1 0 1,0-1-1,-1 0 1,-1 0-1,11-21 1,-45 55-237,19-15 220,0 0 1,1 1 0,0 0 0,0-1-1,0 1 1,0 1 0,1-1 0,0 0-1,1 1 1,-1 0 0,1-1 0,-2 12-1,5-17-15,0 1-1,0-2 0,0 1 0,0 0 1,0 0-1,0 0 0,0 0 0,1 0 1,-1-1-1,0 1 0,0-1 0,1 1 0,-1-1 1,0 1-1,0-1 0,1 0 0,-1 1 1,0-1-1,1 0 0,-1 0 0,1 0 1,-1 0-1,0 0 0,1-1 0,1 1 1,41-3 378,-22-3-335,0 0-1,-1-1 0,28-13 1,-30 11-32,1 1 1,1 1 0,36-8 0,-57 15-24,0 0 1,1 0 0,-1 0 0,1 0-1,-1 0 1,0 0 0,1 0 0,-1 0-1,1 0 1,-1 0 0,0 0 0,1 0-1,-1 0 1,0 0 0,1 0 0,-1 1-1,0-1 1,1 0 0,-1 0 0,0 1-1,1-1 1,-1 0 0,0 0 0,1 1-1,-1-1 1,0 0 0,0 1 0,0-1-1,1 0 1,-1 1 0,0-1 0,0 0-1,0 1 1,0-1 0,0 0 0,1 1-1,-1-1 1,0 1 0,0-1 0,0 0-1,0 1 1,0-1 0,0 1 0,0-1-1,0 0 1,-1 1 0,-4 28 181,4-27-162,0 1 0,0-1 0,1 0 0,-1 1 0,1-1 0,0 0 0,0 1 0,-1-1 0,1 1 0,1 4 0,4-6 41,-1 0 0,1-1 0,0 1-1,0-1 1,-1 0 0,1 0 0,0-1 0,6-1 0,-9 2-21,23-5 10,-1 0 0,0-2-1,39-16 1,-5 1-713,-65 54 155,7-32 439,0 1 0,-1-1 0,1 1 0,0-1 0,-1 1 0,1-1 0,0 1 0,0 0 0,0-1 0,0 1 0,-1-1 0,1 1 0,0 0 0,0-1 0,0 1 0,0-1 0,0 1 0,1 0 0,-1-1 0,0 1 0,0-1 0,0 1 0,0 0 0,1-1 0,-1 1 0,0-1 0,1 1 0,-1-1 0,0 1 0,1-1 1,-1 1-1,1-1 0,-1 1 0,1-1 0,-1 0 0,0 1 0,1-1 0,0 1 0,-1-1 0,1 0 0,-1 0 0,1 1 0,-1-1 0,1 0 0,1 0 0,0 0-314,0 0 0,0 0 0,0 0 0,0 0 0,0 0 0,0-1 0,0 1 0,0-1 0,0 1 0,0-1 0,0 0 0,0 0 0,-1 0 0,4-2 0,10-11-5303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18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77 11531,'0'0'6967,"3"-10"-4405,7-30-929,-10 39-1573,0 0-1,0 0 1,0 0-1,1 0 1,-1 0-1,0 0 1,0 1-1,-1-1 1,1 0-1,0 0 1,0 0-1,0 0 1,0 0-1,-1 0 1,1 1-1,0-1 0,-1 0 1,1 0-1,-1 0 1,1 1-1,-1-1 1,1 0-1,-1 1 1,0-1-1,1 0 1,-1 1-1,0-1 1,1 1-1,-1-1 1,0 1-1,0-1 0,1 1 1,-1 0-1,0-1 1,0 1-1,0 0 1,0 0-1,0 0 1,1-1-1,-1 1 1,0 0-1,0 0 1,0 0-1,0 0 1,0 0-1,0 1 1,0-1-1,1 0 0,-3 1 1,-38 9-236,-6 23 157,45-32 23,0 0 0,0 1 1,1-1-1,-1 1 0,0-1 0,1 1 0,-1 0 0,1 0 0,0-1 0,0 1 0,0 0 0,0 0 0,0 0 0,0 1 0,0-1 0,0 0 0,1 0 0,-1 0 0,1 1 0,0-1 0,0 0 0,0 3 1,3-4 5,0 0 1,0 0-1,1 0 1,-1-1 0,1 1-1,-1-1 1,1 0 0,-1 0-1,0 0 1,1 0 0,5-1-1,-4 0 17,11-1-11,1 0-1,-1-1 0,24-9 0,-24 7-189,1 1 0,-1 0 0,22-1 0,-37 5 161,0 0 1,0 1-1,0-1 1,0 0-1,0 1 0,0-1 1,0 1-1,0-1 1,0 1-1,0 0 0,0-1 1,0 1-1,-1 0 1,1 0-1,0 0 0,-1-1 1,1 1-1,0 0 1,-1 0-1,1 0 0,-1 0 1,0 0-1,1 0 1,-1 0-1,0 0 0,1 0 1,-1 0-1,0 0 1,0 0-1,0 0 0,0 1 1,0-1-1,0 0 0,0 0 1,0 0-1,-1 0 1,1 1-1,-8 47-4,-66 156 2041,45-133-1331,25-62-645,0 3 15,-1-1 0,-1 0 0,0 0-1,-12 17 1,17-27-40,0 0-1,-1 0 1,1 0-1,-1-1 0,1 1 1,-1 0-1,0-1 1,1 0-1,-1 1 1,0-1-1,0 0 1,0 0-1,0 0 0,0 0 1,0 0-1,0 0 1,-1-1-1,1 1 1,0-1-1,0 0 0,-1 1 1,1-1-1,0 0 1,0 0-1,-1 0 1,1-1-1,0 1 1,0-1-1,0 1 0,-1-1 1,1 0-1,0 1 1,0-1-1,-3-2 1,2 0 8,-1 0 0,0 0 1,1 0-1,0 0 1,0-1-1,0 0 0,0 1 1,0-1-1,1 0 1,0 0-1,0-1 0,0 1 1,0 0-1,1-1 1,-1 1-1,1-1 0,0 1 1,0-10-1,-1-5-24,1-1 0,0 0 0,4-20 0,-3 34-6,1 0 1,0 0-1,1 0 0,-1 0 1,1 0-1,0 1 0,1-1 1,0 1-1,-1 0 0,2-1 1,-1 1-1,0 1 0,1-1 1,0 0-1,0 1 0,1 0 0,-1 0 1,1 0-1,0 0 0,0 1 1,0 0-1,0 0 0,1 0 1,5-1-1,16-6-460,0 1-1,0 2 1,56-9 0,-15 4-3027,-17-3-2803,-1-4-4964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54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472 114 6086,'0'-7'839,"0"1"0,-1-1 0,0 1 0,0-1 0,0 1 0,0 0 0,-1-1 0,-1 1 0,1 0 0,-4-7 0,4 10-755,0 0 1,0 1 0,0-1 0,0 1 0,0 0-1,-1-1 1,1 1 0,-1 0 0,1 0-1,-1 1 1,0-1 0,0 0 0,0 1-1,0 0 1,0 0 0,0 0 0,0 0 0,0 0-1,0 0 1,-1 1 0,1 0 0,-4 0-1,-11 0-65,0 1 0,1 1 0,0 0 0,-1 1 0,1 1 0,0 1 0,1 1 0,-1 0 0,1 1 0,0 1 0,1 0 0,0 1 0,0 1 0,1 0-1,-22 20 1,26-20 39,0 0-1,1 1 0,0 0 0,0 1 0,1 0 1,1 0-1,0 0 0,1 1 0,0 0 0,1 1 0,0-1 1,1 1-1,1 0 0,0 0 0,1 0 0,0 1 0,1-1 1,1 0-1,3 26 0,-2-30-16,1-1 1,1 1-1,0-1 1,0 1-1,1-1 1,0 0-1,1-1 1,0 1-1,0-1 1,1 0-1,0 0 1,0 0-1,1-1 1,0 0-1,0 0 0,1-1 1,0 0-1,0 0 1,0-1-1,1 0 1,0 0-1,0-1 1,10 3-1,-5-1 150,1-2 0,0 1 0,1-2 0,-1 0 0,0-1-1,1 0 1,0-2 0,-1 0 0,1 0 0,0-1 0,-1-1 0,1-1 0,29-9 0,-28 6-50,0-2 0,0 0 1,-1-1-1,0-1 0,0-1 1,-1 0-1,19-18 1,-27 23-89,0-1 1,0-1 0,0 0 0,-1 0-1,0 0 1,-1-1 0,0 1 0,0-1-1,-1 0 1,0-1 0,0 1 0,-1-1-1,-1 0 1,0 0 0,2-11 0,-4 17-43,0 0-1,0 0 1,-1 0 0,1 0 0,-1-1 0,0 1-1,0 0 1,0 1 0,-1-1 0,1 0 0,-1 0 0,0 0-1,0 1 1,0-1 0,-1 1 0,1 0 0,-1 0-1,0 0 1,0 0 0,0 0 0,0 0 0,0 1 0,-1-1-1,1 1 1,-1 0 0,1 0 0,-1 1 0,-7-3-1,-2-1-312,0 2-1,0-1 0,-1 2 0,1 0 0,-1 0 1,0 1-1,-18 2 0,29-1 109,1 0 0,-1 0 0,1 0-1,0 1 1,-1-1 0,1 1 0,0 0 0,-1-1 0,1 1-1,0 0 1,0 1 0,0-1 0,0 0 0,0 0-1,0 1 1,0 0 0,0-1 0,0 1 0,1 0 0,-1 0-1,1-1 1,-1 1 0,1 0 0,-2 4 0,1-2-401,1 1 0,-1 0 0,1 0 0,0 0 1,0 1-1,1-1 0,-1 0 0,1 0 0,1 0 0,0 10 1,5 14-3287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55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7751,'0'0'12161,"10"8"-11803,149 107 430,-61-46-573,154 139-1,-287-234-2696,-19-47-5916,31 44 3813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1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313 656 7559,'0'0'14958,"-4"-1"-12603,-1-1-1907,1-1 1,-1 1 0,0-1 0,1 0 0,0 0 0,0 0 0,0-1-1,0 1 1,1-1 0,-7-8 0,-37-54 1265,28 37-1490,18 29-223,-39-58 131,-49-90 0,78 128-147,2 0 0,1-1-1,0 0 1,2-1 0,1 0 0,0 0 0,1 0 0,0-40-1,4 58 4,0 1 0,0 0 0,1-1 0,0 1-1,-1 0 1,1-1 0,1 1 0,-1 0 0,0 0-1,1 0 1,-1 0 0,1 0 0,0 0 0,0 1-1,0-1 1,1 0 0,-1 1 0,1 0-1,-1-1 1,1 1 0,0 0 0,-1 0 0,1 1-1,0-1 1,0 1 0,1-1 0,-1 1 0,0 0-1,0 0 1,1 0 0,-1 1 0,0-1-1,1 1 1,3 0 0,8-2 8,1 2-1,0 0 0,0 0 1,0 2-1,0 0 1,18 5-1,9 7 1,0 2-1,-1 1 0,-2 3 0,0 1 0,38 27 0,92 46-4493,-113-73-1021,-10-13-4064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55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54 316 4612,'0'0'4981,"-8"-3"-2360,-26-9-427,22 3 3385,21 2-3958,14 0-1144,-17 6-316,13-1 143,-1-1 1,0-1 0,0-1-1,21-8 1,-34 10-253,0 1 0,0-1-1,0 0 1,0-1 0,0 1 0,-1-1 0,0 0 0,0 0 0,0 0-1,0 0 1,0-1 0,-1 1 0,0-1 0,0 0 0,0 0 0,-1-1-1,0 1 1,2-6 0,3-14 47,-2 0 0,-1 0 0,1-27 0,-2 14-20,19 68-425,-2 0 148,-5-13-354,0 0 0,2-2 0,0 0 0,0 0 0,1-2 0,24 14 0,4-2-3049,76 30-1,-73-37-4347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56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7 230 12236,'0'0'13607,"8"-9"-12577,15-19-464,26-40 0,-41 55-516,0 1 1,-1-1 0,-1-1 0,0 0 0,0 0-1,-2 0 1,4-17 0,-8 49-111,0-1 0,1 1 0,1-1 0,1 1 0,0-1 0,2 0 0,0 0 0,0-1 0,14 28 0,-9-22-16,-2-1-1,0 2 1,-2-1 0,0 1 0,4 41 0,-10-57 100,0-1 0,0 1 0,0-1 0,-1 1 0,0-1 0,0 1 0,-1-1 0,1 1 0,-2-1 0,1 0 0,0 0 0,-6 8 0,5-10-4,1-1 1,-1 0-1,0 0 0,0 0 0,-1-1 0,1 1 1,-1-1-1,1 0 0,-1 0 0,0 0 0,1 0 1,-1 0-1,0-1 0,0 0 0,0 0 1,0 0-1,-1 0 0,1-1 0,0 1 0,-7-2 1,5 1-9,1-1 0,-1 1 0,0-1 0,1-1 0,-1 1 1,1-1-1,-1 0 0,1-1 0,0 1 0,0-1 1,0 0-1,0 0 0,1 0 0,-1-1 0,1 0 1,0 0-1,0 0 0,0 0 0,0-1 0,1 1 0,0-1 1,0 0-1,0 0 0,0 0 0,1 0 0,0-1 1,0 1-1,0-1 0,1 1 0,0-1 0,0 0 0,0 1 1,1-1-1,0 0 0,0 1 0,0-1 0,1 0 1,1-7-1,-1 11-162,0-1-1,0 0 1,1 0 0,-1 1 0,1-1 0,0 1 0,-1-1-1,1 1 1,0 0 0,0 0 0,0 0 0,1 0 0,2-2-1,40-26-5122,-21 15-596,3-5-2213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57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6406,'0'0'15022,"51"1"-14958,-31 11-64,1 4-544,4-4-1250,-3 1-2626,3-1-3556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57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96 10954,'0'0'13827,"5"0"-13245,3-1-550,-1-1 0,1 0 1,-1 0-1,0-1 0,1 0 1,-1 0-1,0-1 0,-1 0 1,1 0-1,-1-1 0,0 1 1,0-1-1,0-1 0,-1 1 1,1-1-1,-1 0 0,5-8 1,-10 14-25,0-1 1,0 1 0,1 0 0,-1-1 0,0 1 0,0-1-1,0 1 1,0 0 0,0-1 0,0 1 0,0-1 0,0 1 0,0-1-1,0 1 1,0 0 0,0-1 0,0 1 0,0-1 0,0 1 0,0-1-1,0 1 1,0 0 0,-1-1 0,1 1 0,0 0 0,0-1-1,-1 1 1,1 0 0,0-1 0,0 1 0,-1 0 0,1-1 0,-1 1-1,-17-4 67,-20 12-103,29-4 26,0 1 0,0 0 0,1 1 0,0 0 0,0 0 0,0 1 0,1 0 0,-9 11 0,11-13 38,0 1 0,1-1 0,0 1 0,0 1-1,0-1 1,1 0 0,0 1 0,0 0 0,1 0 0,0 0-1,0 0 1,-1 9 0,3-15-31,0 1 0,0 0 0,1 0-1,-1-1 1,1 1 0,-1 0 0,1-1 0,-1 1 0,1 0 0,0-1 0,0 1-1,0-1 1,0 1 0,0-1 0,0 0 0,0 1 0,1-1 0,-1 0 0,0 0-1,1 0 1,-1 0 0,1 0 0,-1 0 0,1 0 0,-1-1 0,1 1 0,0 0-1,2 0 1,56 11-6,-54-11 5,98 5-1507,-34-6-2514,-13-2-1972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58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168 106 12011,'0'0'2915,"1"-8"555,1-2-2863,0 3 136,-1 0 0,0 1-1,-1-1 1,0 0 0,0-12 0,-1 18-654,1-1-1,0 0 1,-1 1-1,1-1 1,-1 1-1,1-1 1,-1 1-1,0-1 1,0 1-1,0-1 1,0 1-1,0-1 1,0 1-1,0 0 0,0 0 1,0 0-1,0-1 1,-1 1-1,1 0 1,-1 1-1,1-1 1,-1 0-1,1 0 1,-1 1-1,1-1 1,-1 0-1,1 1 1,-1 0-1,0-1 1,1 1-1,-3 0 1,-1 0-91,-1 0 0,1 1 1,0 0-1,0 0 1,0 0-1,0 0 0,1 1 1,-1 0-1,0 0 1,0 0-1,1 0 0,0 1 1,-1 0-1,1 0 1,0 0-1,0 0 0,-4 5 1,3-3 0,0 0 0,1 0 1,0 1-1,-1-1 0,2 1 1,-1 0-1,1 0 0,0 0 1,0 1-1,0-1 0,1 1 1,-2 10-1,4-17 0,0 1-1,0 0 1,0-1 0,0 1-1,0-1 1,0 1 0,0 0-1,0-1 1,1 1 0,-1 0-1,0-1 1,0 1 0,1-1-1,-1 1 1,0-1 0,1 1-1,-1 0 1,1-1-1,-1 0 1,0 1 0,1-1-1,-1 1 1,1-1 0,0 1-1,-1-1 1,1 0 0,-1 1-1,1-1 1,-1 0 0,1 0-1,0 0 1,0 1 0,33 2 11,31-12-8,-44 3-40,-11 3 0,0 0 1,0 0 0,0 1 0,0 1-1,0 0 1,0 0 0,1 1 0,-1 0-1,0 0 1,11 3 0,-20-2 26,1 0 1,-1 0 0,0 0-1,0 1 1,0-1 0,1 0-1,-1 1 1,-1-1 0,1 1 0,0-1-1,0 1 1,0-1 0,-1 1-1,1-1 1,-1 1 0,0 0-1,1 0 1,-1-1 0,0 1-1,0 0 1,0-1 0,0 3-1,-3 41-56,-5-24 111,0 0 0,-2 0 0,0-1 0,-1 0 0,-1-1 0,0 0 0,-18 19-1,20-25 167,10-13-205,0 0 0,0 0 1,0-1-1,0 1 0,0 0 0,0 0 0,0 0 1,0 0-1,0 0 0,-1 0 0,1-1 0,0 1 1,0 0-1,0 0 0,0 0 0,0 0 1,0 0-1,0 0 0,-1 0 0,1 0 0,0-1 1,0 1-1,0 0 0,0 0 0,0 0 0,-1 0 1,1 0-1,0 0 0,0 0 0,0 0 0,0 0 1,0 0-1,-1 0 0,1 0 0,0 0 0,0 0 1,0 0-1,0 0 0,-1 0 0,1 0 1,0 0-1,0 0 0,0 0 0,0 1 0,0-1 1,-1 0-1,1 0 0,0 0 0,0 0 0,0 0 1,0 0-1,0 0 0,0 0 0,0 1 0,0-1 1,-1 0-1,1 0 0,0 0 0,0 0 0,0 0 1,0 1-1,0-1 0,0 0 0,0 0 1,0 0-1,0 0 0,0 0 0,0 1 0,0-1 1,0-19 3,7-27-218,-1 24-8,0-1 0,19-40 0,-22 56 190,0 1 0,0 0 0,0 0 0,1 1 0,0-1 0,0 1 0,1-1 0,-1 2 0,1-1 0,0 0 0,0 1-1,1 0 1,-1 0 0,11-5 0,-16 9 8,1-1-1,0 1 1,0-1 0,-1 1-1,1-1 1,0 1-1,0 0 1,0-1-1,0 1 1,-1 0-1,1 0 1,0-1-1,0 1 1,0 0-1,0 0 1,0 0-1,0 0 1,0 0-1,0 1 1,0-1-1,-1 0 1,1 0-1,0 0 1,0 1-1,0-1 1,0 1-1,-1-1 1,1 0-1,0 1 1,0 0 0,-1-1-1,1 1 1,0-1-1,-1 1 1,1 0-1,0-1 1,-1 1-1,1 0 1,-1 0-1,1-1 1,-1 1-1,0 0 1,1 0-1,-1 0 1,0 0-1,1 0 1,-1-1-1,0 1 1,0 0-1,0 0 1,0 0-1,0 0 1,0 0-1,0 0 1,0 0-1,0 0 1,-1 1 0,1-1 43,-1 0 1,1 0 0,0 0 0,0-1 0,0 1-1,0 0 1,0 0 0,0 0 0,0 0 0,0 0-1,0 0 1,0 0 0,1 0 0,-1-1 0,0 1 0,1 0-1,-1 0 1,0 0 0,1 0 0,-1-1 0,1 1-1,-1 0 1,1 0 0,0-1 0,-1 1 0,1 0-1,0-1 1,-1 1 0,1-1 0,0 1 0,0-1-1,-1 1 1,1-1 0,0 0 0,0 1 0,0-1 0,0 0-1,0 0 1,0 1 0,-1-1 0,1 0 0,0 0-1,0 0 1,0 0 0,0 0 0,0 0 0,0-1-1,0 1 1,0 0 0,0 0 0,0-1 0,1 0 63,0-1 0,0 1 1,0-1-1,-1 1 0,1-1 1,0 0-1,-1 0 0,0 1 1,1-1-1,-1 0 0,0 0 1,0-1-1,0 1 1,0 0-1,-1 0 0,1 0 1,0 0-1,-1-1 0,0 1 1,1 0-1,-1-4 0,3-51 867,-3-6-682,22 66-716,-14 0 330,101 28-2630,-33-22-4053,-34-8-272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0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149 252 4036,'2'-2'688,"1"1"-1,-1 0 1,1-1 0,-1 0-1,0 1 1,0-1 0,0 0 0,0 0-1,0 0 1,-1 0 0,1-1 0,0 1-1,-1 0 1,0-1 0,1 1 0,-1-1-1,0 1 1,0-1 0,-1 1-1,1-1 1,0 0 0,-1 0 0,0 1-1,0-1 1,1 0 0,-2 0 0,1 1-1,-1-5 1,1 6-636,-1 0-1,1 0 1,-1 0 0,0 0 0,0 0-1,1 0 1,-1 0 0,0 0 0,0 0-1,0 1 1,0-1 0,0 0 0,0 0-1,0 1 1,-1-1 0,1 1 0,0-1-1,0 1 1,0-1 0,-1 1-1,1 0 1,0 0 0,0 0 0,-1-1-1,1 1 1,0 0 0,0 0 0,-2 1-1,-39 4-99,34-1 29,0 0 1,1 1-1,0 0 1,0 0-1,0 1 1,0 0-1,1 0 1,0 1-1,1-1 0,-1 1 1,1 0-1,0 1 1,1 0-1,0-1 1,0 1-1,1 0 1,0 1-1,0-1 0,1 1 1,-2 11-1,4-19 16,0 0-1,0 0 1,0 0-1,1 0 1,-1 0-1,0-1 0,0 1 1,1 0-1,-1 0 1,0 0-1,1-1 1,-1 1-1,1 0 1,-1-1-1,1 1 0,-1 0 1,1-1-1,-1 1 1,1 0-1,0-1 1,-1 1-1,1-1 0,0 0 1,0 1-1,-1-1 1,2 1-1,29 4-10,31-13 60,-40-1-41,0 0 0,0-1 0,-1-1-1,-1-2 1,0 0 0,0 0 0,-1-2-1,20-20 1,-68 117-459,28-81 450,1-1-1,0 1 0,0 0 0,0-1 1,0 1-1,0 0 0,0-1 1,0 1-1,0 0 0,0-1 1,1 1-1,-1-1 0,0 1 1,0 0-1,1-1 0,-1 1 0,0-1 1,1 1-1,-1-1 0,0 1 1,1-1-1,-1 1 0,1-1 1,-1 1-1,1-1 0,-1 1 1,1-1-1,-1 0 0,1 1 1,-1-1-1,1 0 0,-1 0 0,2 1 1,29 1-348,29-14-167,-60 12 518,0 0-1,1-1 1,-1 1-1,0 0 1,0 0 0,0 0-1,0 0 1,0 0 0,1 0-1,-1 0 1,0 0 0,0 0-1,0 0 1,0 0 0,0 0-1,1 0 1,-1 0-1,0 0 1,0 0 0,0 0-1,0 0 1,1 0 0,-1 0-1,0 0 1,0 0 0,0 0-1,0 0 1,0 0 0,1 0-1,-1 0 1,0 0-1,0 0 1,0 1 0,0-1-1,0 0 1,0 0 0,1 0-1,-1 0 1,0 0 0,0 0-1,0 1 1,0-1-1,0 0 1,0 0 0,0 0-1,0 0 1,0 0 0,0 1-1,0-1 1,0 0 0,0 0-1,0 0 1,-3 13-147,-11 13-64,-100 154 548,104-157-173,20-25 340,23-31 112,134-207-175,25-31-31,-194 273-414,-34 30-96,33-29 93,1-1 0,-1 1 0,1 0 0,-1 0 0,1 0 1,0 0-1,0 0 0,1 0 0,-1 0 0,0 1 0,1-1 0,-2 7 1,5-8 4,-1-1 0,1 1 0,0-1 0,0 0 0,-1 1 0,1-1 0,0 0 0,0 0 0,0 0 0,0 0 1,0-1-1,1 1 0,-1-1 0,0 1 0,0-1 0,0 1 0,0-1 0,5 0 0,2 1 0,1 2 3,5 0-4,0 1 0,0 0 1,0 2-1,15 6 0,-27-10 4,0-1 0,0 1-1,-1-1 1,1 1 0,0 0-1,-1 0 1,1 1 0,-1-1-1,0 0 1,0 1 0,0-1 0,0 1-1,0 0 1,0 0 0,-1-1-1,0 1 1,1 0 0,-1 0-1,0 1 1,0-1 0,-1 0-1,1 0 1,0 0 0,-1 1 0,0 4-1,-1-4 57,0-1 0,0 0 0,0 1 0,-1-1 0,0 0 0,1 0 0,-1 0 1,0 0-1,0 0 0,-1 0 0,1 0 0,0-1 0,-1 1 0,0-1 0,0 0 0,0 1 0,0-1 0,0-1 0,-4 3 0,-67 29 2224,66-30-2080,2 0-118,1-1 1,-1 0-1,0 0 0,0 0 0,0-1 1,0 0-1,0 0 0,0-1 0,0 1 1,-12-2-1,17 1-182,1 0-1,0-1 1,-1 1 0,1 0-1,-1 0 1,1 0 0,0-1-1,-1 1 1,1 0 0,-1-1-1,1 1 1,0 0 0,0-1-1,-1 1 1,1 0 0,0-1-1,-1 1 1,1-1 0,0 1-1,0-1 1,0 1 0,0 0-1,-1-1 1,1 1 0,0-1-1,0 1 1,0-1 0,0 1-1,0-1 1,0 1 0,0-1-1,0 1 1,0-1 0,1 1-1,-1-1 1,0 1 0,0 0-1,0-1 1,0 1 0,1-1-1,-1 1 1,0 0 0,0-1-1,1 1 1,-1-1 0,0 1-1,1 0 1,-1-1 0,1 1 0,16-18-9271,0 9 1374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1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22 136 13741,'0'0'11451,"9"-3"-11339,-4 0-60,-2 3-11,0-1 1,0 0 0,0 0-1,-1 0 1,1-1-1,0 1 1,-1-1 0,1 1-1,-1-1 1,0 0 0,1 0-1,-1 0 1,0 0-1,0 0 1,0 0 0,0-1-1,-1 1 1,1-1 0,-1 1-1,1-1 1,-1 0-1,0 0 1,0 1 0,0-1-1,-1 0 1,1 0-1,0-5 1,-1 8-37,0-1-1,0 0 1,0 1 0,1-1 0,-1 0-1,0 0 1,0 1 0,-1-1-1,1 0 1,0 1 0,0-1 0,0 0-1,0 1 1,-1-1 0,1 0-1,0 1 1,-1-1 0,1 0 0,0 1-1,-1-1 1,1 1 0,-1-1-1,1 1 1,-1-1 0,1 1-1,-1-1 1,1 1 0,-1-1 0,1 1-1,-1 0 1,0-1 0,1 1-1,-1 0 1,0-1 0,1 1 0,-1 0-1,0 0 1,0 0 0,1 0-1,-1 0 1,0 0 0,1 0-1,-1 0 1,0 0 0,0 0 0,1 0-1,-1 0 1,0 0 0,1 0-1,-1 1 1,0-1 0,1 0 0,-1 1-1,0-1 1,1 0 0,-1 1-1,0 0 1,-4 1-40,1 1 0,-1 0 0,1 0-1,0 0 1,0 1 0,-6 6 0,7-7 9,0 1 0,0 0 0,1 0 1,-1 0-1,1 0 0,0 1 0,0-1 1,1 1-1,-1-1 0,1 1 0,0-1 1,0 10-1,0-12 11,1 0 0,1 0 1,-1 0-1,0 0 0,0 1 1,1-1-1,-1 0 0,1 0 1,0-1-1,0 1 0,-1 0 1,1 0-1,0 0 0,1 0 1,-1-1-1,0 1 0,0 0 1,1-1-1,-1 1 0,1-1 0,-1 0 1,1 1-1,0-1 0,0 0 1,-1 0-1,1 0 0,0 0 1,0 0-1,0-1 0,3 2 1,19 2 48,0 0 0,-1-1 0,1-2-1,37-1 1,-26 0 581,-35-5-346,0 1-1,0 0 0,0 0 0,-1 0 1,0 0-1,1 0 0,-3-5 0,-2-8-231,0 1 0,1-1-1,1 0 1,1-1 0,1 1-1,0-24 1,1 40-55,0 0 0,0 0 0,0 0 0,0 0 0,1 0 0,-1 0 1,0 0-1,0 0 0,1 0 0,-1 1 0,1-1 0,-1 0 0,1 0 0,-1 0 0,1 1 1,-1-1-1,1 0 0,-1 0 0,1 1 0,0-1 0,0 1 0,-1-1 0,1 0 0,0 1 1,0 0-1,0-1 0,0 1 0,1-1 0,34-2-1242,37 18-2958,-70-14 3947,47 10-8574,-34-10 1259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1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14382,'0'0'7014,"74"27"-6533,-34-20-353,7-3-224,0-4-2723,-6-1-3075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3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124 159 6054,'5'-8'1207,"-1"0"0,1-1 0,-1 1 0,-1-1 1,1 0-1,-2 0 0,1 0 0,-1 0 0,-1 0 1,1 0-1,-2-1 0,1 1 0,-1 0 0,-1-10 1,0 18-1183,1 0 1,0 0-1,-1 0 1,1 0-1,-1 1 1,1-1 0,-1 0-1,0 0 1,1 1-1,-1-1 1,0 0-1,1 1 1,-1-1 0,0 0-1,0 1 1,1-1-1,-1 1 1,0-1-1,0 1 1,0 0 0,0-1-1,0 1 1,0 0-1,0 0 1,0 0-1,0-1 1,1 1 0,-1 0-1,0 0 1,0 0-1,0 1 1,0-1-1,0 0 1,0 0 0,0 0-1,0 1 1,0-1-1,0 0 1,0 1-1,1-1 1,-1 1 0,-1 0-1,-3 1-50,1 1 1,0-1-1,0 1 0,0 0 1,0 0-1,0 0 0,-4 5 1,-2 5 7,0 0 0,1 0 0,1 1 0,0 0 1,1 1-1,1 0 0,0 0 0,1 0 0,0 1 0,1 0 1,1 0-1,-2 31 0,5-46 14,0 1 0,0-1 0,0 1 1,0-1-1,0 1 0,1-1 0,-1 1 1,0 0-1,1-1 0,-1 1 0,1-1 0,-1 0 1,1 1-1,0-1 0,0 1 0,-1-1 0,1 0 1,0 0-1,0 0 0,1 1 0,-1-1 0,0 0 1,0 0-1,0 0 0,3 1 0,-2-1 14,1-1 0,0 1-1,0 0 1,0-1 0,0 1 0,0-1-1,0 0 1,0 0 0,0 0-1,0-1 1,0 1 0,4-2 0,4-1 43,0 0 1,-1-1-1,1 0 1,-1-1-1,0 0 1,13-10-1,-11 7 17,0-1 0,-1 0 0,0-1 0,-1 0 0,0 0 0,-1-1 0,0-1 0,0 0 0,-2 0 0,1 0-1,-1-1 1,-1 0 0,8-25 0,-14 38-71,0 0 0,0 0 0,0 0 0,0 0 0,0 0 0,0 0 0,0 0 0,0 0 0,0 0 0,0 0-1,-1 0 1,1 1 0,0-1 0,0 0 0,0 0 0,0 0 0,0 0 0,0 0 0,0 0 0,0 0 0,0 0 0,-1 0 0,1 0 0,0 0 0,0 0 0,0 0-1,0-1 1,0 1 0,0 0 0,0 0 0,0 0 0,0 0 0,0 0 0,-1 0 0,1 0 0,0 0 0,0 0 0,0 0 0,0 0 0,0 0 0,0 0-1,0 0 1,0 0 0,0 0 0,0-1 0,0 1 0,0 0 0,0 0 0,0 0 0,0 0 0,0 0 0,0 0 0,0 0 0,0 0 0,0 0 0,0-1 0,0 1-1,0 0 1,0 0 0,0 0 0,0 0 0,0 0 0,0 0 0,0 0 0,0 0 0,0 0 0,0-1 0,-10 9-90,-9 13-51,13-13 128,0 1-1,0 1 0,1-1 0,0 1 0,1 0 1,0 0-1,1 0 0,0 0 0,0 1 0,1 0 1,-1 17-1,3-27 19,0 0 0,0-1 0,0 1 1,0 0-1,1 0 0,-1 0 0,0-1 1,0 1-1,1 0 0,-1 0 0,0-1 0,1 1 1,-1 0-1,1-1 0,-1 1 0,1 0 0,-1-1 1,1 1-1,0-1 0,-1 1 0,1-1 1,-1 1-1,1-1 0,0 1 0,0-1 0,-1 1 1,1-1-1,1 0 0,30 3 316,-23-4-234,-1 0 0,1-1 0,-1 0-1,0 0 1,11-5 0,-8 2-56,-1 0 0,0-1 1,0 0-1,-1-1 0,1 0 0,-2-1 1,1 0-1,-1 0 0,0 0 0,-1-1 1,0 0-1,0-1 0,7-14 1,-32 58-613,15-30 573,0 0 0,1 0 0,-1 1 0,1-1 0,0 1 0,0 0 0,0-1 1,1 1-1,-1 0 0,1 0 0,0 0 0,1 0 0,-1 0 0,1 0 0,0 1 0,1 7 0,0-11 13,0-1 1,0 1-1,0-1 0,0 1 0,0-1 0,0 0 1,1 0-1,-1 0 0,0 1 0,0-1 0,1 0 1,-1-1-1,1 1 0,-1 0 0,1 0 1,-1-1-1,1 1 0,0 0 0,-1-1 0,1 0 1,0 1-1,-1-1 0,1 0 0,0 0 0,-1 0 1,4 0-1,49-3 303,-40 0-277,0-1 1,-1 0 0,1-1-1,-1 0 1,0-1 0,0-1-1,0 0 1,13-10 0,-18 12-21,-1 0 0,1-1 1,-1 0-1,0-1 0,0 0 1,-1 0-1,0 0 0,0-1 0,-1 1 1,1-1-1,-2-1 0,1 1 0,3-12 1,-8 1 74,-11 15-110,9 4 10,-1 1 0,1 0 0,0 0-1,-1 0 1,1 0 0,0 0 0,-1 1 0,1-1 0,0 0 0,0 1 0,-2 2 0,0 0 21,0 0 0,1 1 0,0-1 0,0 1 1,1-1-1,-1 1 0,1 0 0,0 0 0,0 0 0,0 0 1,1 0-1,0 0 0,0 0 0,0 7 0,1-10-125,0 0 0,0 0-1,0 0 1,0 0 0,0 0 0,1 0-1,-1 0 1,1 0 0,0 0 0,0 0-1,-1 0 1,1-1 0,0 1 0,0 0-1,1 0 1,-1-1 0,0 1-1,1-1 1,-1 1 0,0-1 0,1 0-1,0 0 1,-1 1 0,1-1 0,0 0-1,0 0 1,-1 0 0,1-1 0,0 1-1,0 0 1,0-1 0,0 1 0,0-1-1,0 0 1,0 0 0,0 0 0,0 0-1,0 0 1,3 0 0,4-3-4222,-8-8-2040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3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9801,'0'0'9962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2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6342,'0'0'17713,"13"69"-16752,-13-35-449,2 4-352,2-2-96,-4-5-224,6-1-801,-1-7-961,-3-5-416,-2-7-673,0-4-2210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4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2114,'0'0'21161,"1"12"-20680,0 10-233,0-1-1,-1 1 1,-1 0 0,-5 27-1,-32 80-2,24-89-200,2 0-1,-9 55 1,21-93-79,-3 58-257,3-59 79,0 1 1,0-1 0,0 1-1,0-1 1,0 1 0,1-1 0,-1 1-1,1-1 1,-1 1 0,1-1 0,0 0-1,-1 1 1,1-1 0,0 0 0,0 1-1,0-1 1,0 0 0,0 0-1,0 0 1,0 0 0,0 0 0,1 0-1,-1 0 1,0 0 0,1-1 0,-1 1-1,0 0 1,1-1 0,-1 1 0,1-1-1,-1 1 1,3-1 0,15 1-5181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4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197 115 2819,'0'0'4281,"2"-9"-944,0 3-2614,15-47 2997,-17 50-2860,1-1 1,0 1-1,-1 0 1,0-1-1,0 1 1,0-1-1,0 1 1,-2-7-1,1 9-717,0 0 1,0 0-1,0 0 1,0 1-1,0-1 0,0 0 1,-1 1-1,1-1 1,0 0-1,-1 1 0,1-1 1,0 1-1,-1 0 1,1 0-1,0-1 1,-1 1-1,1 0 0,-1 0 1,1 0-1,-3 1 0,-33 2 289,24 1-432,0 0 0,1 2 0,-1-1-1,1 2 1,0 0 0,1 0 0,-1 1 0,1 0-1,-12 12 1,16-13 2,6-7-13,0 1-1,0 0 0,0-1 0,0 1 0,0 0 1,0 0-1,1 0 0,-1-1 0,0 1 1,1 0-1,-1 0 0,1 0 0,-1 0 1,1 0-1,-1 0 0,1 0 0,0 1 0,-1 1 1,1-3 0,0 1 1,1 0-1,-1-1 1,0 1-1,0-1 0,1 1 1,-1 0-1,0-1 1,1 1-1,-1-1 1,1 1-1,-1-1 1,1 1-1,-1-1 1,1 1-1,-1-1 1,1 1-1,-1-1 0,1 0 1,0 1-1,-1-1 1,2 1-1,47 10-282,-36-9 321,31 6-321,-30-7 205,-1 0 0,0 1 0,0 1 0,0 0-1,0 1 1,0 1 0,-1 0 0,0 0 0,20 13 0,-30-17 90,-1 0 0,0 1 0,0-1 0,0 0 1,0 0-1,0 1 0,0-1 0,0 0 1,0 1-1,-1-1 0,1 1 0,-1-1 0,1 1 1,-1-1-1,1 1 0,-1 0 0,0-1 0,0 1 1,0-1-1,0 1 0,0 0 0,0-1 1,0 1-1,0-1 0,-1 1 0,1 0 0,-1-1 1,1 1-1,-1-1 0,1 1 0,-1-1 1,0 0-1,0 1 0,0-1 0,0 0 0,0 1 1,0-1-1,0 0 0,0 0 0,0 0 1,-1 0-1,-1 1 0,-8 7 206,1 0 1,-2-1 0,-20 12-1,30-19-171,-11 7-117,0 0 1,-1-1-1,1-1 1,-1 0-1,0-1 1,-1-1-1,1 0 0,-1-1 1,-22 2-1,36-5-151,1 0-1,-1 0 0,1 0 1,-1 0-1,0 0 0,1 0 1,-1 0-1,1 0 1,-1 0-1,1 0 0,-1 0 1,0-1-1,1 1 0,-1 0 1,1-1-1,-1 1 0,1 0 1,-1-1-1,1 1 0,0 0 1,-1-1-1,1 1 1,-1-1-1,1 1 0,0-1 1,-1 1-1,1-1 0,0 1 1,0-1-1,-1 1 0,1-1 1,0 1-1,0-1 0,0 0 1,0 1-1,-1-1 1,1 1-1,0-1 0,0 0 1,0 1-1,0-1 0,1 1 1,-1-1-1,0 0 0,0 1 1,0-1-1,0 1 0,1-1 1,-1 1-1,1-2 1,3-19-8316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5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4837,'0'0'11595,"-5"10"-9893,4-10-1694,-19 38 2171,-24 62 0,39-86-1997,1-1 0,0 1 0,1 0 0,0 0 1,1 0-1,1 0 0,0 0 0,1 0 0,3 24 1,-3-38-179,0 1 0,0 0 0,1-1-1,-1 1 1,0 0 0,1-1 0,-1 1 0,1 0 0,-1-1 0,1 1 0,-1-1 0,1 1 0,-1-1 0,1 1 0,-1-1 0,1 1 0,0-1 0,-1 0 0,1 1 0,0-1-1,-1 0 1,1 1 0,0-1 0,0 0 0,-1 0 0,1 0 0,0 0 0,0 0 0,-1 0 0,1 0 0,0 0 0,0 0 0,-1 0 0,1 0 0,0 0 0,-1 0 0,1 0 0,0-1-1,0 1 1,-1 0 0,1-1 0,0 0 0,2 0 22,0 0 1,0 0-1,0-1 0,0 1 0,0-1 1,0 0-1,-1 0 0,5-4 0,-3 1-36,0 0 1,0 0-1,-1 0 0,0-1 0,0 0 0,0 0 0,-1 0 0,0 0 0,0 0 0,0 0 0,-1 0 0,0-1 1,0-9-1,0 16-4,-1 0 0,0-1 0,0 1 0,0 0 0,0 0 0,0-1 0,0 1 0,0 0 0,0-1 0,0 1 0,0 0 0,-1 0 0,1-1 0,0 1 0,0 0 0,0 0 0,0-1-1,0 1 1,0 0 0,-1 0 0,1-1 0,0 1 0,0 0 0,0 0 0,-1 0 0,1-1 0,0 1 0,0 0 0,0 0 0,-1 0 0,1 0 0,0 0 0,0 0 0,-1-1 0,1 1 0,0 0 0,-1 0 0,1 0 0,-13 5-564,-10 14-230,18-12 719,0 1 0,0-1 0,1 1 0,-5 12 0,8-17 79,-1 1 0,1-1 0,0 1-1,0 0 1,0-1 0,1 1 0,-1 0 0,1 0 0,0-1-1,0 1 1,0 0 0,0 0 0,2 4 0,-1-7 19,0 1 1,0-1 0,0 0-1,1 0 1,-1 1-1,0-1 1,1 0 0,-1 0-1,1 0 1,-1-1-1,1 1 1,-1 0 0,1-1-1,-1 1 1,1-1-1,0 1 1,0-1-1,-1 0 1,1 1 0,0-1-1,-1 0 1,1 0-1,2-1 1,43-2 678,-34-1-647,-1 0 1,0-1-1,1-1 0,-2 0 1,1 0-1,-1-1 0,0-1 0,0 0 1,-1 0-1,0-1 0,0 0 0,-1-1 1,-1 0-1,12-17 0,-26 37-12,0 1 1,1-1-1,0 1 0,1 0 0,0 0 0,1 1 0,1-1 1,-1 1-1,2-1 0,-1 1 0,2 0 0,1 22 0,-1-33-59,0-1-1,0 1 0,1 0 0,-1-1 1,0 1-1,1 0 0,-1 0 0,1-1 1,-1 1-1,1-1 0,-1 1 0,1-1 1,-1 1-1,1 0 0,0-1 0,-1 0 1,1 1-1,-1-1 0,1 1 0,0-1 1,0 0-1,-1 1 0,1-1 0,0 0 1,0 0-1,-1 0 0,1 0 0,0 0 1,0 0-1,-1 0 0,1 0 0,0 0 1,0 0-1,0 0 0,-1 0 0,1 0 1,0 0-1,0-1 0,-1 1 0,1 0 1,0-1-1,-1 1 0,1 0 0,0-2 1,2 1-748,-1 0 0,1 0 0,-1-1 0,0 1 0,1-1 0,-1 0 0,0 1 0,0-1 0,0 0 0,0 0 0,2-4 0,6-19-12488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5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11659,'0'0'2082,"-17"57"-2242,17-41-1794,5 0-4580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6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9 13741,'0'0'10960,"-9"-1"-10373,0 0-513,0 1 0,1 0-1,-1 1 1,0-1 0,1 2 0,-1-1-1,0 1 1,1 1 0,0-1 0,0 1 0,0 1-1,0 0 1,0 0 0,0 0 0,1 1 0,-13 11-1,12-9-63,1 0 0,0 1-1,1 0 1,-1 0-1,2 0 1,-9 15-1,13-22-7,1 1-1,-1-1 1,0 1 0,0-1-1,1 1 1,-1-1-1,1 1 1,-1-1-1,1 1 1,0 0 0,0-1-1,0 1 1,-1 0-1,2-1 1,-1 1-1,0-1 1,0 1 0,0 0-1,1-1 1,-1 1-1,1-1 1,-1 1 0,1-1-1,0 1 1,0-1-1,-1 1 1,1-1-1,0 0 1,0 1 0,0-1-1,0 0 1,1 0-1,-1 0 1,0 0-1,1 0 1,-1 0 0,0 0-1,1 0 1,-1 0-1,1-1 1,-1 1-1,1 0 1,-1-1 0,1 0-1,0 1 1,-1-1-1,1 0 1,2 0 0,7 2-146,-1-1 0,1 0 0,-1 0 0,1-1 0,0-1 0,-1 0 0,1 0 0,-1-1 0,1-1 0,-1 0 1,0 0-1,0 0 0,18-11 0,-15 7-1024,-1-1 1,0 0 0,20-18 0,-18 13-1647,-1-1 1,18-25 0,-1-6-4714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6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27 7751,'0'0'9305,"-10"-5"-8189,-33-16-251,42 21-823,0 0 0,-1 0 0,1 0 0,0 0 0,0 1 1,0-1-1,0 0 0,0 1 0,0-1 0,0 1 0,0-1 0,0 1 0,0-1 1,0 1-1,0 0 0,1-1 0,-1 1 0,0 0 0,0 0 0,0 0 1,1-1-1,-1 1 0,1 0 0,-1 0 0,1 0 0,-1 0 0,0 2 1,-13 33 405,13-31-373,-4 14 103,1-1 1,1 1 0,1 0 0,1 1 0,0-1 0,2 0-1,3 22 1,-4-39-171,0 0 1,1 0-1,-1 0 0,1 0 0,-1-1 0,1 1 0,0 0 0,0 0 0,-1-1 1,1 1-1,1-1 0,-1 1 0,0-1 0,0 1 0,0-1 0,1 0 1,-1 1-1,1-1 0,-1 0 0,3 1 0,38 12 135,-1-2-30,-39-11-109,-1 0 0,1 0 0,-1 0 0,1 0 0,-1 0 0,0 0 0,1 1 0,-1-1 1,0 1-1,0-1 0,0 1 0,0-1 0,0 1 0,0-1 0,0 1 0,-1 0 0,1-1 0,0 1 1,-1 0-1,1 2 0,-1 3 188,0-1 0,0 1 1,0 0-1,-1 0 0,0 0 1,0-1-1,-1 1 0,0-1 0,0 1 1,0-1-1,-1 0 0,0 1 1,-4 5-1,-13 34-268,20-40-1478,4-7-3090,7-11-4015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6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10858,'0'0'10325,"-2"8"-9781,-29 132 1689,10-47-464,-12 105 0,33-196-1754,0-1 1,-1 1-1,1 0 1,0-1-1,0 1 0,0 0 1,0-1-1,0 1 0,0 0 1,1-1-1,-1 1 1,1-1-1,-1 1 0,2 2 1,-2-4-3,1 0 0,0 0 0,-1 0 0,1 0 0,-1 0 0,1-1 0,0 1 1,-1 0-1,1 0 0,-1-1 0,1 1 0,-1 0 0,1-1 0,-1 1 0,1-1 0,-1 1 1,0-1-1,1 1 0,-1-1 0,0 1 0,1-1 0,-1 1 0,0-1 0,1 1 0,-1-2 0,28-53 416,-25 50-452,30-69 122,-7 13-589,3 1-1,38-57 1,-32 75-80,-33 40 533,0 0 0,0 1-1,0-1 1,0 1 0,0-1 0,1 1 0,-1 0 0,0 0 0,1 0-1,-1 0 1,1 0 0,-1 1 0,1-1 0,-1 1 0,1-1 0,-1 1-1,1 0 1,3 0 0,-4 1 13,-1 0 0,1 0 0,-1 0 0,1 0 0,-1 0 1,0 0-1,1 0 0,-1 0 0,0 0 0,0 1 0,0-1 0,0 0 0,0 1 0,0-1 0,0 1 0,0-1 0,0 1 0,-1 0 1,1-1-1,-1 1 0,1 0 0,-1-1 0,0 1 0,0 0 0,0 3 0,1 0 21,0 1 0,-1-1 0,0 0 0,0 1 0,-1-1 0,1 1 0,-3 6 0,-2-4 59,0 0 1,0 0-1,-1-1 0,0 0 1,0 0-1,-1 0 0,1-1 1,-2 0-1,1 0 0,-1-1 1,0 0-1,0 0 0,0-1 1,0 0-1,-1 0 0,0-1 1,0 0-1,0-1 0,-12 2 1,20-4-130,0 0 0,1 0 0,-1 0 1,0-1-1,0 1 0,0 0 0,1-1 1,-1 1-1,0 0 0,1-1 0,-1 1 1,0-1-1,1 1 0,-1-1 0,0 1 1,1-1-1,-1 0 0,1 1 0,-1-1 1,1 0-1,-1 0 0,1 1 0,0-1 1,-1 0-1,1 0 0,0 1 0,0-1 1,-1 0-1,1 0 0,0 0 0,0 1 1,0-1-1,0-2 0,1-32-6311,0 32 5243,3-26-6648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7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33 117 6150,'0'0'17195,"-2"8"-16320,-6 25-82,2-10-412,0 1 0,2-1 0,-2 30 0,6-53-360,0 0 1,0 0-1,1 1 0,-1-1 0,0 0 0,0 0 1,1 0-1,-1 1 0,0-1 0,0 0 0,1 0 1,-1 0-1,0 0 0,1 0 0,-1 1 1,0-1-1,1 0 0,-1 0 0,0 0 0,1 0 1,-1 0-1,0 0 0,1 0 0,-1 0 1,0 0-1,1 0 0,-1 0 0,0 0 0,0-1 1,1 1-1,-1 0 0,0 0 0,1 0 0,-1 0 1,0 0-1,0-1 0,1 1 0,-1 0 1,0 0-1,0-1 0,1 1 0,-1 0 0,0 0 1,0-1-1,0 1 0,1-1 0,13-9 205,-8 3-326,-1-1 1,0 0 0,0 0 0,0 0 0,-1 0 0,-1-1-1,1 0 1,-1 1 0,-1-1 0,1-1 0,-2 1-1,1 0 1,-1 0 0,-1-1 0,1 1 0,-2 0 0,1-1-1,-3-9 1,16 34-7216,17-1 4412,34 4 800,40-7 532,-96-11 1740,0 1 0,0-2 0,0 1 0,0-1 0,0 0 0,0-1 0,0 0 0,-1 0 0,1-1 0,11-5 0,-18 7 9,0 1-1,0 0 1,0-1-1,-1 1 1,1 0-1,0-1 1,-1 1-1,1-1 0,0 0 1,-1 1-1,1-1 1,-1 1-1,1-1 1,0 0-1,-1 0 1,0 1-1,1-1 0,-1 0 1,1 0-1,-1 1 1,0-1-1,0 0 1,1 0-1,-1 0 1,0-1-1,-1 2-19,1-1 0,-1 0-1,1 0 1,-1 1 0,1-1 0,-1 1-1,0-1 1,1 0 0,-1 1 0,0-1-1,0 1 1,1 0 0,-1-1 0,0 1 0,0 0-1,0-1 1,0 1 0,1 0 0,-2 0-1,-46-4 1331,41 6-1435,0 0-1,0 0 1,1 1 0,-1-1-1,1 2 1,0-1-1,-1 1 1,1 0 0,-8 7-1,11-9 33,1 0-1,-1 0 1,0 0-1,1 1 1,0-1 0,-1 1-1,1 0 1,0-1-1,0 1 1,1 0-1,-1 0 1,1 0-1,-1 0 1,1 1 0,0-1-1,0 0 1,0 1-1,1-1 1,-1 0-1,1 1 1,0 6-1,1-9-15,-1 0 0,1 0 0,0 0 0,0-1 0,0 1 0,0 0 0,0 0 0,0 0 0,0-1 0,1 1 0,-1-1 0,0 1 0,0-1 0,0 1 0,1-1 0,-1 0 0,0 1 0,1-1 0,-1 0 0,0 0 0,1 0 0,-1 0 0,0 0 0,0 0 0,1 0 0,1-1 0,36-6 802,-32 3-930,-1 0 1,1 0-1,-1 0 1,0-1-1,0 1 0,0-1 1,-1-1-1,1 1 1,-1-1-1,-1 0 1,1 0-1,-1-1 1,0 1-1,-1-1 1,6-14-1,1-23-3908,-12 0-4086,-8 20 1503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7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10570,'0'0'8146,"-1"10"-7014,-8 49 798,2-15-153,-1 52-1,8-94-1771,0 1 1,1-1-1,-1 1 1,1-1-1,-1 0 1,1 1 0,0-1-1,0 0 1,0 0-1,0 1 1,0-1-1,0 0 1,1 0-1,-1 0 1,1 0 0,0-1-1,-1 1 1,1 0-1,0-1 1,0 1-1,0-1 1,0 1-1,0-1 1,0 0 0,1 0-1,-1 0 1,4 1-1,9 3-189,1-1-1,0-1 1,24 3-1,-29-5-11,0 0 0,0 1-1,0 0 1,16 7-1,-26-9 201,0 0 0,0 0 0,0 0 0,-1 1 0,1-1 0,0 0 0,0 1 0,-1-1 0,1 0 0,0 1 0,-1-1 0,1 1 0,0-1 0,-1 1 0,1-1 0,-1 1 0,1 0 0,-1-1 0,1 1 0,-1 0 0,1-1 0,-1 1 0,0 0 0,1-1 0,-1 1 0,0 0 0,0 0 0,1 0 0,-1-1 0,0 1 0,0 0 0,0 0 0,0 0 0,0-1 0,0 1 0,0 0 0,0 0 0,-1 0 0,1-1 0,0 1 0,0 0 0,-1 0 0,1-1 0,0 1 0,-1 0 0,1-1 0,-1 1 0,1 0 0,-1-1 0,1 1 0,-1 0 0,1-1 0,-1 1 0,0-1 0,1 1 0,-1-1 0,0 0 0,1 1 0,-1-1 0,0 0 0,0 1 0,1-1 0,-1 0 0,-1 0 0,-51 23 1301,40-19-905,-1 0 0,0-1 0,0 0 1,-25 1-1,36-4-566,-1 0 0,1 0 0,0-1 0,-1 1 0,1-1-1,0 0 1,0 0 0,0 0 0,-1 0 0,1 0 0,-3-3 0,4 3-403,0-1 0,0 1 1,1-1-1,-1 0 0,1 1 0,-1-1 0,1 0 0,-1 0 1,1 0-1,0 0 0,0 0 0,0 0 0,1 0 0,-1-1 0,0 1 1,1 0-1,-1 0 0,1-3 0,-1-18-11592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8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57 109 10250,'8'0'3272,"5"1"-1949,7-1 1289,0-1 0,35-5 0,-50 6-2398,0-1 1,0 0-1,0-1 1,0 1-1,-1-1 1,1 0 0,-1 0-1,1-1 1,-1 1-1,0-1 1,0 0-1,0 0 1,0 0-1,0-1 1,-1 1-1,1-1 1,4-7-1,-7 10-183,-1 0-1,1 0 0,0 0 0,-1 0 1,1-1-1,-1 1 0,0 0 1,1 0-1,-1 0 0,0-1 0,0 1 1,0 0-1,0-1 0,0 1 0,0 0 1,0 0-1,0-1 0,0 1 0,0 0 1,-1 0-1,1 0 0,-1-1 0,1 1 1,-1 0-1,1 0 0,-1 0 0,0 0 1,1 0-1,-1 0 0,0 0 1,0 0-1,0 0 0,0 0 0,0 0 1,0 1-1,0-1 0,0 0 0,0 1 1,0-1-1,0 1 0,0-1 0,-1 1 1,1-1-1,0 1 0,0 0 0,-1 0 1,1-1-1,-2 1 0,-9-2-53,0 0-1,0 1 0,-21 0 0,31 1 51,-6 0-18,1 1 0,0 1 1,-1-1-1,1 1 0,0 0 0,0 1 0,0 0 0,0 0 0,1 0 0,-1 1 1,1 0-1,0 0 0,0 1 0,0-1 0,1 1 0,0 1 0,-1-1 0,2 1 1,-1 0-1,1 0 0,0 0 0,0 0 0,1 1 0,-1 0 0,2 0 0,-1 0 1,1 0-1,0 0 0,0 0 0,-1 13 0,4-17-4,-1 0 0,1 0 0,0 0-1,0 0 1,0 0 0,0-1 0,1 1 0,-1 0 0,1-1 0,-1 1-1,1-1 1,0 0 0,0 1 0,0-1 0,0 0 0,1 0-1,-1 0 1,0-1 0,1 1 0,-1-1 0,1 1 0,0-1 0,-1 0-1,1 0 1,0 0 0,0 0 0,0 0 0,4 0 0,12 3-83,0 0 0,0-2 0,20 1 0,-11-1-2716,55-5-1,-28-9-6360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2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14990,'0'0'3540,"9"-9"-530,-4 2-2706,1 1 0,0 0-1,0 0 1,1 1-1,0 0 1,0 0-1,0 0 1,1 1 0,-1 0-1,1 1 1,0 0-1,0 0 1,0 0-1,10-1 1,-1 2 52,1 0-1,-1 2 1,1 0 0,-1 1-1,33 5 1,-46-5-365,0-1 0,-1 1 1,1 0-1,0 1 0,-1-1 1,1 0-1,-1 1 0,1 0 1,-1 0-1,0 0 0,0 0 1,0 1-1,0-1 0,0 1 1,0 0-1,-1 0 0,0 0 0,1 0 1,-1 0-1,0 0 0,0 0 1,-1 1-1,1-1 0,-1 1 1,1 0-1,-1-1 0,0 1 1,-1 0-1,1 0 0,-1-1 1,1 1-1,-1 7 0,-2-6 9,1 0 0,0 0 0,-1 0 1,0-1-1,0 1 0,0 0 0,-1-1 0,1 0 0,-1 1 0,0-1 0,-1 0 0,1 0 0,-1-1 1,1 1-1,-1-1 0,0 0 0,0 0 0,-1 0 0,-7 4 0,-3 2-41,-2-1 0,1 0 0,-1-1 0,-22 6 0,39-12-40,1 0-1,0 0 0,-1 0 1,1 0-1,0 0 1,-1 0-1,1 0 0,0 0 1,0 0-1,0 0 1,0 0-1,0-1 0,0 1 1,0 0-1,0-1 1,0 1-1,0 0 0,1-1 1,-1 0-1,0 1 0,0-1 1,2 1-1,39 19 134,-34-16-67,-1 0 0,1 1 1,-1-1-1,0 1 1,0 1-1,0-1 1,-1 1-1,9 10 0,-13-14 27,-1 0-1,1 0 1,-1 0-1,1 0 0,-1 0 1,0 1-1,0-1 1,0 0-1,0 1 0,-1-1 1,1 1-1,0-1 1,-1 1-1,0-1 0,0 1 1,0-1-1,0 1 0,0-1 1,0 1-1,0-1 1,-1 1-1,1-1 0,-1 1 1,0-1-1,0 0 1,0 1-1,0-1 0,0 0 1,0 0-1,-1 0 1,1 0-1,-1 0 0,-2 3 1,-3 2 147,-1-1 1,1 0 0,-1-1-1,0 0 1,-1 0-1,1 0 1,-1-1-1,0 0 1,0-1 0,0 0-1,-1-1 1,1 1-1,-1-2 1,1 1 0,-1-2-1,0 1 1,1-1-1,-11-1 1,18 1-306,1-1 0,-1 1 1,0 0-1,1-1 0,-1 1 0,0-1 0,1 1 0,-1-1 1,1 0-1,-1 0 0,1 0 0,-1 0 0,1 0 1,0 0-1,-1 0 0,1 0 0,0 0 0,0-1 0,0 1 1,-1-2-1,0 0-912,0 0-1,1 0 1,-1-1 0,1 1-1,0-1 1,0 1 0,0-1 0,1 1-1,-1-4 1,1-16-8925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8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16367,'0'0'4164,"13"50"-2434,-8-25-737,5 2-384,-4 0-353,5-2-160,-4-4 0,5-6-384,-7-1-1250,1-10-2177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8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16560,'0'0'5893,"72"53"-12299,-42-44 929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9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12396,'0'0'2124,"-9"3"524,-17 3-1209,3-1-295,1 1 0,-1 0 0,1 2 0,-40 20 0,61-28-1145,0 1 1,0-1-1,0 1 1,0-1-1,1 1 1,-1-1-1,0 1 0,0-1 1,1 1-1,-1 0 1,0-1-1,1 1 0,-1 0 1,1 0-1,-1 0 1,1-1-1,-1 1 1,1 0-1,0 0 0,-1 0 1,1 0-1,0 0 1,0 0-1,0 0 0,-1 1 1,2-1-4,-1 0 0,1 0 1,0-1-1,-1 1 0,1 0 1,0 0-1,0-1 0,-1 1 1,1 0-1,0-1 0,0 1 1,0-1-1,0 1 0,0-1 1,0 1-1,0-1 0,0 0 0,1 1 1,56 8-145,-53-9 141,26 3-78,79 9-145,-98-10 197,0 0-1,0 1 1,0 1-1,0 0 0,-1 1 1,18 9-1,-28-13 29,1-1 1,-1 1-1,0 0 1,0 0-1,1 0 1,-1-1-1,0 1 1,0 0-1,0 1 1,0-1-1,0 0 1,0 0-1,-1 0 1,1 0-1,0 1 1,-1-1-1,1 0 1,0 1-1,-1-1 1,0 1-1,1-1 1,-1 0-1,0 1 1,0-1-1,1 1 1,-1-1-1,-1 2 1,1 0 24,-1 0 1,-1 0-1,1-1 0,0 1 0,-1-1 1,1 1-1,-1-1 0,0 0 1,1 0-1,-1 1 0,0-1 0,-5 3 1,-5 4 335,0 0 1,-1-1-1,-27 12 1,-47 13 1342,81-31-1704,0 0 0,0-1 0,-1 0 0,1 0 0,0 0 0,-1-1 0,1 0 0,-1 0 0,1 0 0,0-1 0,-1 0 0,-6-2 0,12 2-139,0 1 1,0-1 0,1 0 0,-1 1 0,0-1-1,0 0 1,0 0 0,0 0 0,1 0-1,-1 1 1,0-1 0,1 0 0,-1 0 0,1 0-1,-1 0 1,1 0 0,-1-1 0,1 1-1,0 0 1,0 0 0,-1-2 0,1-26-6353,3 3-855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9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 7207,'0'0'15401,"-2"9"-14974,-4 23-51,2-1-1,1 1 1,2-1-1,1 1 0,1 0 1,2 0-1,1-1 1,15 54-1,-10-59-412,1 4-175,1-1 0,1 0-1,28 46 1,-85-115-4950,-73-92 1408,87 93 4995,-41-63 1,70 99-964,1 1-1,-1-1 0,1 0 0,0 1 0,0-1 0,0 0 1,0 0-1,0 0 0,0 0 0,1 0 0,-1-3 0,2 5-210,-1 0-1,0 0 0,0 0 0,1 0 0,-1 1 0,0-1 1,1 0-1,-1 0 0,1 0 0,-1 0 0,1 1 1,0-1-1,-1 0 0,1 0 0,0 1 0,-1-1 1,1 1-1,0-1 0,0 1 0,0-1 0,0 1 1,-1-1-1,1 1 0,0 0 0,0-1 0,0 1 1,0 0-1,0 0 0,0 0 0,0-1 0,0 1 1,0 0-1,0 0 0,1 1 0,33-1 123,0 1-1,38 6 1,39 3-4262,-62-10-3513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23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171 152 5573,'2'-3'944,"0"0"-1,0 1 1,0-1-1,0 0 1,0 0-1,-1 0 1,0-1-1,1 1 1,-1 0-1,0 0 0,-1-1 1,1 1-1,0-7 1,0-2 4628,-4 11-5385,1 0 1,-1 0-1,1 1 1,-1-1-1,1 0 1,-1 1 0,0 0-1,1-1 1,-1 1-1,0 0 1,1 1-1,-1-1 1,1 0-1,-4 1 1,-1 2-194,-1-1 1,1 1-1,0 1 1,0-1-1,0 1 0,1 0 1,-1 1-1,1 0 1,0 0-1,0 0 0,1 0 1,-6 8-1,3-4-13,1 0-1,0 0 0,0 1 1,1 0-1,1 0 1,-1 0-1,-5 18 0,11-27 13,-1 0-1,1 0 0,-1 1 0,1-1 1,0 0-1,-1 1 0,1-1 0,0 0 1,0 1-1,0-1 0,0 0 0,0 1 1,0-1-1,1 0 0,-1 1 0,0-1 1,1 0-1,-1 1 0,1-1 0,-1 0 1,2 2-1,-2-3 4,1 1 1,0-1-1,0 1 0,0-1 0,0 0 1,0 1-1,0-1 0,0 0 1,0 0-1,0 1 0,0-1 0,0 0 1,-1 0-1,1 0 0,0 0 1,0 0-1,0 0 0,0-1 0,0 1 1,0 0-1,2-1 0,4-1 13,0-1-1,0 0 0,0-1 0,0 0 0,11-8 1,11-10 8,0-2 0,-2-2 1,-1 0-1,-1-1 0,-1-2 1,-1 0-1,18-33 0,-60 95-106,-31 63 5,45-86 98,1 1-1,0 0 1,1 0 0,1 0-1,-1 1 1,2-1 0,-1 15-1,2-25-6,0 0 0,0 1 0,1-1 0,-1 1 0,1-1 0,-1 0 0,1 1 0,0-1 0,-1 0 0,1 0 0,0 1 0,0-1 0,0 0 0,0 0 0,0 0 0,0 0 0,0 0 0,0 0 0,1 0 0,-1-1 0,0 1 0,0 0 0,1-1 0,-1 1 0,1-1 0,-1 1 0,0-1 0,1 0 0,-1 1 0,1-1 0,-1 0 0,3 0 0,57 0 263,-48 0-205,-2-1-47,0-1 0,1 1 0,-1-2 0,-1 0 0,1 0-1,0-1 1,-1 0 0,1-1 0,-1 0 0,11-7 0,-16 9 16,0-1 0,-1 1 0,1-1 0,-1 0 0,1 0 0,-1 0 0,0-1 1,-1 1-1,1-1 0,-1 0 0,0 0 0,0 0 0,0-1 0,-1 1 0,0-1 1,0 1-1,0-1 0,-1 0 0,0 1 0,1-11 0,-2 14-29,0 1 0,0 1-1,-1-1 1,1 0 0,0 0 0,0 0-1,-1 0 1,1 0 0,-1 0 0,1 0-1,0 0 1,-1 0 0,0 0 0,1 1-1,-1-1 1,0 0 0,1 0 0,-1 1-1,0-1 1,0 0 0,1 1 0,-1-1-1,0 1 1,0-1 0,0 1 0,0 0-1,0-1 1,0 1 0,0 0 0,0-1-1,0 1 1,0 0 0,0 0 0,0 0-1,0 0 1,0 0 0,0 0 0,0 0-1,0 1 1,0-1 0,0 0 0,0 0-1,0 1 1,-1 0 0,-3 0-29,0 0 1,0 1 0,0 0-1,0 0 1,0 0 0,0 0-1,-5 5 1,1 0 5,1 1 0,-1 0 0,2 0 1,-1 1-1,1 0 0,-9 16 0,13-20 17,0 0 0,0 1 0,1-1 0,0 1 0,0-1 0,0 1 1,1 0-1,0 0 0,0 0 0,0 0 0,1 0 0,0 0 0,0 0 0,1 7 0,0-10-85,0-1 1,1 0-1,-1 0 0,0 0 0,1 0 1,-1 0-1,1 0 0,0 0 0,0-1 1,0 1-1,0-1 0,0 1 0,0-1 1,0 0-1,0 1 0,0-1 0,1 0 1,-1-1-1,0 1 0,1 0 0,-1-1 1,1 1-1,-1-1 0,0 0 1,1 0-1,3 0 0,8 1-1501,1 0-1,-1-2 1,17-2 0,5-6-4462,-1-8-2577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24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7527,'0'0'14318,"-11"0"-12968,1 0-1158,1 1-1,-1 0 0,1 1 1,-12 3-1,18-4-151,-1 0 0,1 0-1,0 0 1,-1 1 0,1 0-1,0-1 1,0 1 0,0 0-1,1 0 1,-1 1 0,0-1 0,1 1-1,-1-1 1,1 1 0,0 0-1,0-1 1,0 1 0,0 1 0,-1 2-1,3-5-39,0 0-1,0-1 1,-1 1-1,1 0 1,0 0-1,1-1 1,-1 1-1,0 0 1,0-1-1,0 1 1,0 0-1,0-1 1,1 1-1,-1 0 1,0-1-1,1 1 1,-1-1-1,0 1 1,1 0-1,-1-1 1,1 1-1,-1-1 1,1 1-1,-1-1 1,1 0-1,-1 1 1,1-1-1,0 1 1,-1-1-1,1 0 1,-1 1-1,1-1 1,0 0-1,-1 0 1,1 0-1,0 1 1,-1-1-1,1 0 1,0 0-1,-1 0 1,1 0-1,0 0 1,0-1-1,46 4-45,-26-3 34,39 14 417,-59-13-378,1-1 1,0 1 0,-1 0-1,1 0 1,0 0 0,-1-1-1,1 2 1,-1-1 0,0 0 0,1 0-1,-1 0 1,0 1 0,0-1-1,1 2 1,-1-2-13,-1 0 1,0-1-1,0 1 1,0 0-1,0 0 0,0 0 1,0 0-1,0 0 1,0 0-1,-1-1 0,1 1 1,0 0-1,0 0 1,-1 0-1,1 0 0,-1-1 1,1 1-1,-1 0 1,1 0-1,-1-1 0,1 1 1,-1 0-1,1-1 1,-1 1-1,0-1 0,1 1 1,-1-1-1,0 1 1,0-1-1,-1 1 0,-6 4 374,1 0-1,-1-1 0,-1-1 1,1 1-1,0-1 0,-1-1 0,1 1 1,-11 0-1,-13 0-1958,3-5-3654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24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13 6470,'0'0'20345,"-13"-3"-20292,6 1-51,2 0 0,1 1 0,0 0-1,-1 0 1,0 0-1,1 0 1,-1 1-1,1 0 1,-1 0-1,0 0 1,1 0 0,-1 1-1,0 0 1,1 0-1,-1 0 1,1 0-1,0 1 1,-1 0 0,-4 2-1,-8 7-12,0 1-1,0 0 0,1 1 1,0 1-1,-26 31 1,42-45-9,-1 1 1,0 0-1,0 0 1,0-1 0,1 1-1,-1 0 1,0 0-1,1 0 1,-1 0 0,0 0-1,1 0 1,0 0-1,-1 0 1,1 0-1,-1 0 1,1 0 0,0 0-1,0 0 1,0 0-1,0 0 1,0 1 0,0-1-1,0 0 1,0 0-1,0 0 1,0 0 0,0 0-1,1 0 1,-1 0-1,1 0 1,-1 0-1,0 0 1,1 0 0,0 0-1,-1 0 1,1 0-1,0 0 1,-1 0 0,1-1-1,0 1 1,0 0-1,0 0 1,-1-1-1,1 1 1,0 0 0,0-1-1,0 1 1,0-1-1,0 0 1,0 1 0,0-1-1,2 1 1,7 1-115,1 1 0,0-1 1,-1-1-1,16 1 0,-12-1 177,4 0-96,0 1-12,0 0-1,0 1 1,20 5 0,-35-7 62,0 0-1,0 0 1,0 0 0,0 0-1,0 0 1,0 1 0,-1-1-1,1 1 1,0-1 0,-1 1-1,0 0 1,1 0 0,-1 1-1,0-1 1,0 0 0,0 1-1,0-1 1,0 1 0,-1-1-1,1 1 1,-1 0 0,0 0-1,1 0 1,-1 0 0,0 3-1,-1-3 75,0 0 0,-1 0-1,1-1 1,-1 1 0,0 0-1,0-1 1,0 1 0,0 0-1,0-1 1,0 1 0,-1-1-1,1 0 1,-1 1 0,0-1-1,0 0 1,0 0 0,0 0-1,0 0 1,0-1-1,0 1 1,-1 0 0,1-1-1,0 0 1,-1 1 0,1-1-1,-1 0 1,0 0 0,1 0-1,-4 0 1,-6 3 159,0-1 1,0 0-1,0-1 1,0 0-1,-18 0 0,25-2-239,0 0 1,-1 0-1,1-1 0,0 0 0,-1 0 0,-6-2 0,-4-10-2680,15 12 2216,0 0 1,1-1 0,-1 1 0,1 0 0,0 0 0,-1-1 0,1 1-1,0 0 1,0 0 0,0-1 0,0 1 0,0 0 0,0-1 0,0 1-1,0 0 1,1-2 0,5-3-5565,12 1-2734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25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124 270 12940,'0'0'8755,"-10"2"-8269,5-2-475,0 1 1,0 0-1,0 1 0,0-1 1,0 1-1,0 0 1,1 0-1,-1 1 0,0-1 1,1 1-1,0 0 0,0 0 1,0 1-1,0-1 1,0 1-1,1 0 0,-1 0 1,1 0-1,0 0 0,0 1 1,1-1-1,-4 9 1,3-9 35,1 1 0,0 0 1,0 0-1,0 0 1,1 1-1,-1-1 0,0 10 1,2-14-29,0 0 0,0 0 0,0 0 1,0 0-1,0-1 0,1 1 0,-1 0 1,0 0-1,0-1 0,1 1 1,-1 0-1,0 0 0,1-1 0,-1 1 1,1 0-1,-1-1 0,1 1 0,-1 0 1,1-1-1,0 1 0,1 0 0,-1 0 44,1 0 0,0-1 0,0 1-1,0-1 1,0 1 0,0-1 0,0 0 0,0 0-1,0 0 1,0 0 0,-1 0 0,1 0-1,3-1 1,6-2 122,-1 0 0,1-1-1,-1 0 1,0-1 0,0 0 0,-1 0 0,1-1-1,-1-1 1,0 1 0,-1-1 0,0-1 0,10-10-1,0-2-145,-1 0 0,-1-1 0,27-47-1,-36 58-38,-2-1-1,1-1 1,-1 1-1,-1-1 1,0 1 0,-1-1-1,0-1 1,-1 1-1,0 0 1,-1 0-1,-1-18 1,0 27-9,0 1 0,-1 0 0,1 0 0,-1-1-1,0 1 1,0 0 0,0 0 0,0 0 0,0 0 0,0 0 0,0 0 0,-1 0 0,1 0 0,-1 1 0,1-1 0,-1 1 0,0-1-1,1 1 1,-1-1 0,0 1 0,0 0 0,0 0 0,0 0 0,0 0 0,0 0 0,-1 0 0,1 1 0,0-1 0,0 1-1,-1-1 1,1 1 0,0 0 0,0 0 0,-1 0 0,1 0 0,0 1 0,-1-1 0,-2 1 0,-4 0-19,1 1 1,0 0-1,-1 0 0,1 1 1,0 0-1,0 0 1,0 1-1,1 0 1,-10 6-1,-35 37-38,49-44 61,0 0 0,1 1 1,-1-1-1,1 1 0,0-1 0,0 1 0,0 0 0,0 0 0,1 0 0,-1 0 1,1 1-1,0-1 0,1 0 0,-1 6 0,1-9 5,0 0-1,1 0 0,-1 0 1,0 0-1,1 0 0,-1 0 1,1 0-1,0 0 1,-1 0-1,1 0 0,0 0 1,-1 0-1,1 0 0,0-1 1,0 1-1,0 0 1,0-1-1,0 1 0,0 0 1,0-1-1,0 1 0,0-1 1,0 0-1,0 1 1,0-1-1,0 0 0,2 1 1,38 6 41,-28-5-33,7 1-61,-1 1 1,1 1-1,-1 0 0,-1 2 0,1 0 0,25 15 0,-40-20 39,0 0-1,-1 0 1,0 0-1,0 1 0,0-1 1,0 1-1,0 0 1,0 0-1,0 0 0,-1 0 1,0 1-1,0-1 1,0 1-1,0-1 0,0 1 1,-1 0-1,1 0 0,-1 0 1,0-1-1,0 1 1,-1 0-1,1 0 0,-1 0 1,0 0-1,0 1 1,0-1-1,0 0 0,-1 0 1,0 0-1,1 0 1,-2-1-1,1 1 0,0 0 1,-1 0-1,0-1 0,0 1 1,0 0-1,-3 3 1,4-4-413,-2 2-169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26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39 6246,'2'-18'9984,"-3"2"-671,-25 12-7983,22 4-1334,-1 1-1,0 0 1,1 0-1,-1 0 1,1 1-1,-1 0 1,1-1-1,0 1 1,0 1-1,0-1 1,0 1-1,0-1 1,0 1-1,1 0 1,-1 1-1,1-1 0,-3 5 1,1-3-9,1 0 0,0 1 0,0 0 0,0 0 0,1 0 0,0 1 0,0-1 0,1 1 0,-1-1 0,-1 14 0,3-19 13,1-1 0,0 1-1,0 0 1,0-1 0,0 1 0,0 0 0,0 0-1,0-1 1,0 1 0,0 0 0,0-1-1,0 1 1,1 0 0,-1-1 0,0 1-1,0 0 1,1-1 0,-1 1 0,0 0-1,1-1 1,-1 1 0,1-1 0,-1 1-1,1 0 1,-1-1 0,1 1 0,-1-1 0,1 0-1,-1 1 1,1-1 0,0 1 0,-1-1-1,2 1 1,1-1 6,-1 0 1,1 1-1,-1-1 1,1 0-1,-1 0 1,1-1-1,-1 1 0,1-1 1,-1 1-1,4-2 1,3-1 74,0 0 1,0-1-1,0 0 1,13-9-1,-9 2 28,0 0-1,0-1 1,-1-1-1,-1 1 1,17-26-1,-29 77-407,-1-28 284,0 0 4,0-1-1,0 0 1,2 1-1,-1-1 1,1 1-1,1 0 1,2 17 0,-2-26-26,0-1 1,0 0 0,0 0-1,0 1 1,0-1 0,0 0 0,0 0-1,0 0 1,1 0 0,-1 0-1,0 0 1,0-1 0,1 1 0,-1 0-1,1-1 1,-1 1 0,1-1-1,-1 1 1,1-1 0,-1 0 0,1 1-1,-1-1 1,1 0 0,-1 0 0,1 0-1,0 0 1,-1-1 0,1 1-1,-1 0 1,1 0 0,-1-1 0,1 1-1,-1-1 1,3-1 0,1 0-597,0 0 1,1 0 0,-1 0-1,0-1 1,0 0-1,0 0 1,-1 0 0,6-5-1,6-14-5847,-1-6-3952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27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6598,'0'0'13656,"-5"12"-11980,-6 12-907,2 1 0,0 0-1,2 1 1,1 0 0,-5 41-1,11-66-759,1 0-1,-1 1 0,1-1 0,-1 0 1,1 1-1,0-1 0,-1 0 0,1 0 1,0 0-1,0 0 0,0 0 0,0 0 1,0 0-1,0 0 0,0 0 1,0 0-1,1 0 0,-1-1 0,0 1 1,0-1-1,1 1 0,-1-1 0,0 1 1,1-1-1,-1 0 0,1 1 0,-1-1 1,0 0-1,1 0 0,-1 0 0,3 0 1,61-1 147,-44 0-208,-16 1 32,-1 0 1,1 0 0,0 0 0,-1 1-1,1 0 1,0 0 0,-1 0-1,1 0 1,-1 1 0,0 0 0,1 0-1,-1 0 1,0 0 0,6 5-1,-8-5 18,0 0-1,-1 0 1,0 0-1,1 1 0,-1-1 1,0 0-1,0 0 0,0 1 1,0-1-1,-1 1 0,1-1 1,-1 0-1,1 1 1,-1-1-1,0 1 0,0-1 1,0 1-1,0-1 0,-1 1 1,1-1-1,-1 1 0,1-1 1,-1 1-1,0-1 1,0 0-1,0 1 0,0-1 1,0 0-1,-3 3 0,-44 66 297,89-69-96,-34-2-301,62-3 287,-63 2-443,-1 1 1,0-1-1,1 0 1,-1-1-1,0 1 1,1-1-1,-1 0 1,0 0-1,7-5 1,-11 6-26,0 0 0,-1 1 1,1-1-1,-1 0 0,1 0 0,-1 1 1,1-1-1,-1 0 0,0 0 0,1 0 1,-1 0-1,0 1 0,0-1 0,0 0 1,1 0-1,-1 0 0,0 0 0,0 0 1,0 0-1,-1-1 0,1-1-868,0-10-4928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3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11307,'0'0'3032,"10"6"112,6 4-1949,-1-2 0,1 0 0,1-1 0,29 9 0,-42-14-965,1-1 0,-1 0 0,1-1 1,0 1-1,0-1 0,-1 0 0,1 0 0,0 0 1,0-1-1,-1 0 0,10-2 0,-12 2-187,0 0-1,1-1 1,-1 1-1,0-1 1,0 1 0,0-1-1,0 0 1,0 0-1,0 0 1,-1 0-1,1 0 1,-1 0 0,1 0-1,-1-1 1,0 1-1,0 0 1,0-1-1,0 1 1,0-1 0,0 1-1,-1-1 1,0 1-1,1-6 1,-1 7-39,0-1 1,1 1 0,-1-1-1,-1 1 1,1-1 0,0 1-1,0-1 1,0 1 0,-1-1-1,1 1 1,-1 0 0,1-1-1,-1 1 1,1 0 0,-1-1-1,0 1 1,0 0 0,0 0-1,0-1 1,0 1 0,0 0-1,-2-2 1,0 2-23,0-1 0,0 0-1,0 1 1,0-1 0,0 1 0,0 0 0,0 0 0,-1 0 0,1 1 0,-4-1-1,1 0-17,0 1 0,-1-1-1,1 1 1,0 1 0,-1-1-1,1 1 1,0 1 0,0-1-1,0 1 1,0 0 0,-6 3-1,6-1 18,1 0-1,0 1 1,0 0-1,0 1 1,1-1 0,-1 1-1,1 0 1,1 0-1,-1 0 1,1 0-1,0 0 1,-3 11-1,5-14 14,-1 0 0,1 0 0,0 0 0,0 0-1,1 0 1,-1 1 0,0-1 0,1 0 0,0 0-1,0 1 1,0-1 0,0 0 0,1 1 0,-1-1 0,1 0-1,0 0 1,0 0 0,0 1 0,0-1 0,0 0-1,1 0 1,0 0 0,-1-1 0,1 1 0,0 0-1,0-1 1,1 1 0,2 2 0,2-1-162,-1-1 0,2 1 1,-1-1-1,0 0 0,0-1 0,1 0 0,-1 0 1,1-1-1,0 0 0,8 1 0,47-2-4078,-61 0 3980,46-1-5884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27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4036,'0'0'18545,"68"-21"-17616,-40 21-640,2 0-225,6 3-193,0 7-1760,5 1-2724,1 0-4611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29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66 282 13261,'0'0'9737,"-9"7"-9305,5-5-352,0 1-1,0 0 1,0 1 0,0-1-1,0 0 1,1 1 0,0 0-1,0 0 1,0 0 0,0 0-1,0 1 1,1-1 0,0 1-1,0-1 1,0 1 0,0 0-1,1 0 1,0 0-1,0 0 1,0 0 0,0 0-1,1 0 1,0 0 0,1 8-1,0-11-42,0-1-1,0 1 1,0-1-1,0 0 1,0 1-1,0-1 0,0 0 1,1 0-1,-1 0 1,1 0-1,-1 0 1,1 0-1,-1 0 0,1 0 1,-1-1-1,1 1 1,0 0-1,-1-1 1,1 0-1,0 1 1,-1-1-1,1 0 0,0 0 1,0 0-1,-1 0 1,1 0-1,0 0 1,0 0-1,-1-1 0,3 0 1,5 0 209,0 0 0,0-1 0,0 0 0,14-5 0,-11 2-203,-1-1 1,1 0 0,-1 0-1,0-1 1,-1-1-1,0 0 1,0 0-1,0-1 1,-1-1-1,-1 1 1,0-1-1,7-11 1,-12 11-170,-13 19-40,-12 20 73,19-24 111,0 0 0,0 1 0,0-1 0,1 1-1,0 0 1,1 0 0,-1-1 0,1 1 0,0 0-1,0 0 1,1 0 0,0 0 0,0 0 0,1 7-1,0-11 16,0-1 0,0 0 0,0 0 0,0 0-1,0 0 1,0 0 0,0 0 0,0-1-1,0 1 1,1 0 0,-1-1 0,0 1 0,0 0-1,1-1 1,-1 0 0,1 1 0,-1-1-1,0 0 1,1 0 0,-1 1 0,1-1 0,-1 0-1,0-1 1,1 1 0,-1 0 0,1 0-1,-1 0 1,0-1 0,2 0 0,42-13 740,-33 5-704,-1 1 0,1-1 1,13-15-1,-22 21-56,0-1 0,0 1-1,0-1 1,0 1 0,0-1 0,-1 0 0,0 0 0,1-1-1,-1 1 1,-1 0 0,1-1 0,-1 1 0,0-1 0,1-5-1,-6 6-173,-6 10 46,-7 10 18,15-14 92,0 1-1,0-1 1,1 1 0,-1 0 0,0-1-1,1 1 1,0 0 0,0 0 0,0 0-1,0 0 1,0 1 0,0-1 0,1 0-1,0 0 1,-1 4 0,2-5 13,-1-1-1,1 0 1,-1 1 0,1-1 0,0 0 0,-1 1-1,1-1 1,0 0 0,0 0 0,0 1 0,0-1 0,0 0-1,0 0 1,0 0 0,0 0 0,1 0 0,-1-1-1,0 1 1,0 0 0,1-1 0,-1 1 0,1 0-1,-1-1 1,0 0 0,1 1 0,-1-1 0,1 0-1,-1 0 1,1 0 0,-1 0 0,1 0 0,-1 0-1,4 0 1,5-1 69,-1 0-1,1-1 1,0 0-1,0 0 1,-1-1-1,0 0 1,1 0-1,-1-1 1,0-1-1,-1 1 0,13-10 1,-10 6-106,0 0-1,0-1 1,-1 0 0,-1-1-1,0 0 1,0-1 0,13-21 0,-21 32 14,-1-1 1,1 1 0,-1-1-1,1 1 1,-1-1 0,0 1-1,1-1 1,-1 1 0,0-1 0,1 1-1,-1-1 1,0 0 0,0 1-1,0-1 1,1 0 0,-1 1-1,0-1 1,0 0 0,0 1-1,0-1 1,0 0 0,0 1 0,0-1-1,-1 1 1,1-1 0,0-1-1,-14 6-240,-17 16 96,25-14 141,2-4 23,1 1 0,-1-1 0,0 1 1,1 0-1,0 1 0,0-1 0,0 0 0,0 1 0,0 0 0,1 0 0,-1 0 0,1 0 1,0 0-1,1 0 0,-3 6 0,8-8 3,-1-1-1,1 0 1,-1-1 0,1 1 0,0 0 0,0-1-1,-1 0 1,1 0 0,0 0 0,5-1 0,-5 1 2,54-5-122,-46 3-4,1 0 0,0 1 0,24 2-1,-35-1 111,-1 1 0,1-1 0,-1 0 0,1 1 0,-1-1 0,0 1 0,1-1 0,-1 1 0,0 0 0,1 0 0,-1 0 0,0 0 0,0 0 0,0 0 0,0 0 0,0 0 0,0 0 0,0 0 0,0 0 0,-1 1 0,1-1 0,0 0 0,-1 1 0,1-1 0,-1 0-1,1 1 1,0 2 0,1 43 4,-2-34 51,0-13 175,0-3-199,1 0-1,-1 0 1,1 0 0,0 0 0,0 0-1,0 0 1,0 0 0,0 0 0,1 0-1,2-4 1,-3 5-20,5-11-84,-5 10 14,0 1 0,-1 0 1,1-1-1,0 1 1,0 0-1,0 0 1,1 0-1,-1 0 0,0 0 1,1 0-1,-1 0 1,1 0-1,0 0 0,0 1 1,-1-1-1,1 1 1,0-1-1,0 1 1,1 0-1,-1 0 0,0 0 1,0 0-1,1 0 1,-1 0-1,0 1 0,1-1 1,-1 1-1,0-1 1,1 1-1,3 0 1,9-1-584,-1-1 1,1 0-1,-1-1 1,1-1-1,-1 0 1,0-1-1,-1-1 1,1 0-1,-1-1 1,0 0-1,-1-1 1,0 0-1,0-1 1,12-12-1,-15 12 117,0-1-1,-1 1 1,-1-2-1,1 1 1,-2-1-1,1 0 1,-2 0-1,9-24 1,-10 22 723,0 0 1,-2 0-1,1-1 1,-2 1-1,1-18 1,-3 30-126,1 1 1,0 0 0,0-1-1,0 1 1,0 0-1,0-1 1,0 1-1,-1 0 1,1-1-1,0 1 1,0 0-1,-1 0 1,1-1 0,0 1-1,0 0 1,-1 0-1,1 0 1,0-1-1,-1 1 1,1 0-1,0 0 1,0 0-1,-1 0 1,1 0 0,0 0-1,-1 0 1,1 0-1,0-1 1,-1 1-1,1 0 1,0 0-1,-1 0 1,1 1 0,-1-1-1,1 0 1,0 0-1,-1 0 1,1 0-1,0 0 1,0 0-1,-1 0 1,1 1-1,0-1 1,-1 0 0,1 0-1,0 0 1,0 1-1,-1-1 1,1 0-1,0 0 1,0 1-1,-1-1 1,-16 12 633,6 2-263,0 1-1,1 0 1,1 0-1,0 1 0,1 0 1,1 1-1,0-1 1,2 2-1,-1-1 1,2 0-1,1 1 0,0 0 1,1 0-1,1 0 1,1 0-1,3 31 1,-3-45-409,1 0 0,1 0 0,-1 0 1,1 0-1,-1 0 0,1 0 0,0-1 1,1 1-1,-1-1 0,0 1 1,1-1-1,0 0 0,0 0 0,0 0 1,0 0-1,0-1 0,1 1 0,-1-1 1,1 0-1,0 0 0,-1 0 0,1-1 1,0 1-1,0-1 0,0 0 0,7 1 1,-18-20-84,-31-20 110,-80-65 0,81 72 356,36 31-404,1 0 0,-1 0 0,1 0 0,-1-1 0,1 1 0,-1 0 1,1 0-1,-1-1 0,1 1 0,0 0 0,-1-1 0,1 1 0,-1 0 1,1-1-1,0 1 0,-1 0 0,1-1 0,0 1 0,0-1 1,-1 1-1,1-1 0,0 1 0,0-1 0,0 1 0,0-1 0,-1 1 1,1-1-1,0 1 0,0-1 0,0 1 0,0-1 0,0 0 0,19 3 410,38 17 264,-51-17-652,17 6-166,0-1 0,1 0 0,-1-2 0,1-1 0,0-1-1,0-1 1,0-1 0,1-1 0,34-4 0,-52 2 82,0 0-1,0 0 1,0-1 0,0 1-1,9-7 1,-14 8 73,0 0 0,0 0 1,0 0-1,0-1 0,0 1 0,0-1 0,-1 1 0,1-1 1,-1 0-1,1 1 0,-1-1 0,0 0 0,1 0 1,-1 0-1,0 0 0,0 0 0,0 0 0,-1 0 0,1-1 1,-1 1-1,1-3 0,-4 4 10,0 1 0,0 0 0,0 0 1,-1 0-1,1 0 0,0 1 0,0-1 0,-1 1 0,1 0 1,0 0-1,0 0 0,-4 2 0,1 1 93,1 1-1,-1 0 1,1 1-1,0-1 1,0 1-1,0 0 1,1 0-1,0 1 1,0-1-1,0 1 1,-3 10-1,6-15-102,0 1-1,0-1 0,1 1 0,-1 0 1,1-1-1,-1 1 0,1-1 1,0 1-1,0 0 0,0-1 0,1 1 1,-1 0-1,0-1 0,1 1 1,0-1-1,-1 1 0,1-1 0,0 1 1,1-1-1,-1 0 0,0 1 0,1-1 1,-1 0-1,1 0 0,-1 0 1,1 0-1,0 0 0,0-1 0,0 1 1,0 0-1,0-1 0,1 1 0,-1-1 1,4 2-1,2 0 2,0 0 0,0 0 0,0-1 0,0 0 1,1 0-1,-1-1 0,0 0 0,1-1 0,-1 0 0,1 0 0,-1-1 0,14-2 1,-20 2-112,-1 1 0,0-1 0,0 1-1,0-1 1,0 0 0,0 1 0,0-1 0,0 0 0,0 0 0,-1 0 0,1 1 0,0-1 0,0 0 0,-1 0 0,1 0 0,-1-1 0,1 1 0,0 0 0,-1 0 0,0 0 0,1 0 0,-1 0 0,0-1 0,0 1 0,1-2 0,-1-21-6377,0 16 2907,0-9-7564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29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37 16367,'-4'-20'6691,"-7"8"-3802,8 11-2836,1 0 1,0 0-1,-1 1 0,1-1 0,-1 1 0,1 0 1,-1 0-1,0 0 0,1 0 0,-1 0 1,1 1-1,-1-1 0,1 1 0,-1-1 0,-2 2 1,-6 3 71,0 0 1,0 0-1,0 1 0,1 0 1,0 1-1,0 1 1,1-1-1,0 1 1,0 1-1,1 0 1,-10 12-1,18-20-119,0-1 0,-1 1 0,1-1-1,0 1 1,0-1 0,0 0 0,0 1-1,-1-1 1,1 1 0,0-1 0,0 1 0,0-1-1,0 1 1,0-1 0,0 1 0,0-1 0,0 1-1,0-1 1,0 0 0,1 1 0,-1-1 0,0 1-1,0-1 1,0 1 0,1-1 0,-1 1 0,0-1-1,0 0 1,1 1 0,-1-1 0,0 0 0,1 1-1,18 6 76,35-7-78,-41 0 0,19-1-97,-20 0-19,-1 0-1,1 1 1,0 0 0,-1 1-1,1 0 1,-1 1-1,1 0 1,-1 1-1,16 6 1,-27-9 111,1 0 1,0 0-1,-1 1 0,1-1 1,-1 1-1,1-1 0,0 0 1,-1 1-1,1-1 0,-1 1 1,1-1-1,-1 1 0,1 0 1,-1-1-1,1 1 0,-1-1 1,0 1-1,1 0 0,-1-1 1,0 1-1,0 0 0,1-1 1,-1 1-1,0 0 1,0 0-1,0-1 0,0 1 1,0 0-1,0-1 0,0 1 1,0 0-1,0 0 0,0-1 1,-1 1-1,1 0 0,0-1 1,0 1-1,-1 0 0,1-1 1,0 1-1,-1 0 0,1-1 1,-1 1-1,1-1 0,0 1 1,-1 0-1,0-1 0,1 0 1,-1 1-1,1-1 1,-1 1-1,1-1 0,-1 0 1,0 1-1,1-1 0,-2 1 1,-38 19 383,17-13-147,-1-1 1,0 0-1,-32 2 0,0-8-4320,41-3-2348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31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21 129 8584,'-14'-24'10212,"7"1"-4485,7 21-5593,0 0 0,0 0 0,1-1-1,-1 1 1,0 0 0,1 0 0,0 0-1,-1 0 1,1 0 0,0 0 0,0 0-1,0 0 1,0 0 0,0 1 0,1-1-1,-1 0 1,0 1 0,1-1-1,-1 1 1,1-1 0,0 1 0,3-3-1,3-1-62,0 0 0,1 1-1,0 0 1,0 0-1,13-4 1,-17 7-73,0-1-1,0 1 1,0 0 0,0 0-1,0 1 1,0-1-1,1 1 1,-1 0 0,0 1-1,0-1 1,9 3-1,-12-2-3,-1 0-1,1 0 1,-1 1-1,1-1 0,-1 0 1,0 1-1,1-1 1,-1 1-1,0-1 0,0 1 1,0-1-1,0 1 1,0 0-1,0 0 0,-1-1 1,1 1-1,-1 0 0,1 0 1,-1 0-1,0 0 1,1 0-1,-1 3 0,-1 48-62,0-47 77,-13 52 71,11-50-74,1-1-1,0 0 0,0 1 1,0 0-1,1-1 0,0 1 1,1 0-1,-1 0 0,2 12 1,0-19 11,0-1 1,0 1-1,0 0 1,0 0-1,0 0 1,0-1-1,0 1 1,0-1-1,0 1 1,0-1-1,1 1 1,-1-1-1,0 1 1,0-1-1,0 0 1,1 0-1,-1 0 1,0 0-1,0 0 1,0 0-1,1 0 1,-1 0-1,2-1 1,33-3 777,-26 1-609,0-1 0,-1 0-1,1 0 1,-1-1 0,0 0 0,0 0-1,0-1 1,-1 0 0,13-13-1,-17 16-148,0-1-1,0 0 0,-1-1 0,1 1 1,-1-1-1,0 0 0,0 1 0,-1-1 0,1-1 1,-1 1-1,0 0 0,-1 0 0,1-1 1,-1 1-1,0-1 0,0 1 0,-1-1 1,1 0-1,-2-7 0,0 11-33,0 0 0,0 0-1,0 1 1,0-1 0,-1 0 0,1 0 0,-1 1 0,1-1-1,-1 1 1,1 0 0,-1-1 0,0 1 0,0 0-1,0 0 1,0 0 0,1 0 0,-1 0 0,-1 1 0,1-1-1,0 0 1,0 1 0,0 0 0,0-1 0,0 1-1,0 0 1,-3 0 0,3 0-77,1 0-1,-1-1 1,0 1 0,1 0-1,-1 0 1,1 0 0,-1 0-1,0 0 1,1 1 0,-1-1-1,1 0 1,-1 1 0,1-1-1,-1 1 1,1-1 0,-1 1-1,1 0 1,-1 0 0,1 0-1,0-1 1,-1 1 0,1 1-1,0-1 1,0 0-1,0 0 1,0 0 0,0 0-1,0 1 1,0-1 0,0 1-1,1-1 1,-1 0 0,0 1-1,1-1 1,-1 1 0,1 1-1,0-2-121,1 0 0,-1 0 0,1 0 0,-1 0 0,1 0-1,-1 0 1,1-1 0,0 1 0,0 0 0,-1-1 0,1 1-1,0 0 1,0-1 0,0 1 0,0-1 0,0 1 0,0-1 0,0 0-1,0 1 1,0-1 0,0 0 0,0 0 0,0 1 0,0-1-1,0 0 1,0 0 0,0 0 0,1-1 0,42 2-3368,-35-1 2026,33 0-3196,5-1-1697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32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7847,'0'0'11820,"-10"8"-9915,4-3-1623,-48 42 1484,50-44-1561,0 1 0,1 0-1,-1 0 1,1 0 0,0 1-1,0-1 1,0 1 0,1 0-1,-1 0 1,1 0 0,1 0-1,-3 6 1,5-11-189,-1 1 0,0-1 0,0 1 0,1-1 0,-1 1 0,0-1 0,1 0 0,-1 1 0,0-1 0,1 0 0,-1 1 0,0-1 1,1 0-1,-1 1 0,1-1 0,-1 0 0,1 0 0,-1 1 0,1-1 0,-1 0 0,1 0 0,-1 0 0,1 0 0,-1 0 0,1 0 0,-1 0 0,1 0 0,-1 0 0,1 0 0,-1 0 0,1 0 0,-1 0 1,1 0-1,20-3 618,1-2-136,-1-1 0,32-15 1,-39 15-501,0 0 1,1 1-1,-1 0 1,1 1 0,0 1-1,1 0 1,15 0 0,-31 3-1,1 0 0,-1 0 0,1 0 0,0 0 0,-1 0 1,1 0-1,-1 0 0,1 0 0,-1 1 0,1-1 0,-1 0 1,1 0-1,-1 1 0,1-1 0,-1 0 0,1 1 0,-1-1 0,1 1 1,-1-1-1,1 0 0,-1 1 0,0-1 0,1 1 0,-1-1 1,0 1-1,0-1 0,1 1 0,-1-1 0,0 1 0,0-1 0,0 1 1,0 0-1,1-1 0,-1 1 0,0 0 0,-2 27-26,2-26 49,-1 0 0,1 0 0,0 0 1,-1 0-1,1 0 0,0 0 1,0 0-1,0-1 0,1 1 0,-1 0 1,0 0-1,1 0 0,1 3 1,-1-4 21,0-1 0,0 0 1,0 1-1,0-1 1,0 0-1,0 1 1,0-1-1,1 0 1,-1 0-1,0 0 1,0 0-1,0 0 0,0-1 1,0 1-1,1 0 1,-1 0-1,0-1 1,0 1-1,0-1 1,0 1-1,1-1 0,30-15 358,-23 11-364,4-2-198,0 1 0,1 0 1,0 1-1,0 0 0,0 1 0,1 1 1,0 0-1,25-1 0,-39 4 146,-1 1-1,1-1 1,0 0-1,-1 1 0,1-1 1,-1 0-1,1 1 1,0-1-1,-1 1 1,1-1-1,-1 1 1,1-1-1,-1 1 1,1-1-1,-1 1 1,0-1-1,1 1 0,-1 0 1,0-1-1,1 1 1,-1 0-1,0-1 1,0 1-1,1 0 1,-1-1-1,0 1 1,0 0-1,0-1 0,0 1 1,0 0-1,0 0 1,0 1-1,-2 32 222,1-21 267,3-12-398,0-1 0,0 1 0,0-1 0,1 0 0,-1 0 1,0 0-1,0 0 0,0 0 0,0 0 0,0-1 0,1 1 0,2-2 1,56-23 248,-51 20-405,0 0-1,0 1 1,1 0 0,-1 0 0,1 1 0,0 1 0,0 0 0,14-1 0,-24 4 77,0 0 1,0-1-1,0 2 1,1-1-1,-2 0 0,1 0 1,0 0-1,0 0 1,0 1-1,0-1 1,-1 0-1,1 1 0,-1-1 1,1 0-1,-1 1 1,1-1-1,-1 1 0,0-1 1,0 1-1,0-1 1,0 0-1,0 1 1,0-1-1,-1 4 0,0 26-1294,-4-17-3160,10-21-1270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33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0 9705,'0'0'14606,"-2"11"-13992,-11 86 1124,-2 147-1,19-210-1689,-4-33-56,0 1 0,1-1 0,-1 1 0,0-1 0,1 0 0,-1 1 0,0-1 0,1 0 0,0 0 0,-1 1 0,1-1 0,0 0 0,0 0 0,-1 0 0,1 0 0,0 0 0,0 0 0,0 0 0,2 1 0,-3-5-651,0 0 1,-1 0-1,1 0 0,-1 0 0,1 1 1,-1-1-1,0 0 0,0 0 0,-2-3 1,-13-16-3245,0 1 0,-36-37 0,-2-2 4737,53 60-667,1 0 0,0-1 0,0 1-1,-1 0 1,1 0 0,0-1 0,0 1 0,-1 0-1,1-1 1,0 1 0,0 0 0,0-1 0,0 1-1,0 0 1,-1-1 0,1 1 0,0 0 0,0-1-1,0 1 1,0 0 0,0-1 0,0 1 0,0-1 0,0 1-1,0 0 1,0-1 0,1 1 0,-1 0 0,0-1-1,0 1 1,0 0 0,0-1 0,0 1 0,1 0-1,-1-1 1,0 1 0,0 0 0,1-1 0,-1 1-1,0 0 1,0 0 0,1 0 0,-1-1 0,0 1-1,1 0 1,-1 0 0,1-1 0,28-4 2136,42 7-2918,-67-2 908,68 5-5663,-35-2-1618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33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8 5573,'0'0'13576,"-10"-2"-10117,5 2-3159,0-2-200,1 1 0,0 0 0,-1 1 0,1-1 0,-1 1 0,1 0 0,0 0 0,-1 0 0,1 1 0,-1-1 0,1 1 1,0 0-1,-1 0 0,1 1 0,0-1 0,0 1 0,0 0 0,0 0 0,0 0 0,1 1 0,-1 0 0,1-1 0,-4 4 0,4-1-78,0-1 0,0 1 0,0 0 0,0 0 0,1 0 0,0 0 0,0 0 0,1 0 0,-1 0 0,1 1 1,0-1-1,0 1 0,1-1 0,0 1 0,0 6 0,0-11-20,0 0 0,1 0 0,-1 0 0,0-1 0,0 1 0,1 0 1,-1 0-1,0 0 0,1-1 0,-1 1 0,1 0 0,-1-1 0,1 1 1,0 0-1,-1-1 0,1 1 0,-1 0 0,1-1 0,0 1 0,0-1 0,-1 0 1,1 1-1,0-1 0,0 1 0,0-1 0,0 0 0,33 5 416,-24-6-196,0 0 0,0 0 0,-1-1 0,15-4 0,-12 1-159,-1 0 0,0-1-1,0-1 1,0 1 0,13-13-1,-20 16-52,0 0-1,-1 0 0,1-1 1,-1 1-1,0-1 1,0 0-1,0 0 0,0 0 1,-1 0-1,0 0 0,0 0 1,0-1-1,0 1 0,-1-1 1,1 1-1,-1-1 0,0-5 1,-16 12-128,12 1 107,0 0-1,0 0 0,0 0 1,0 1-1,0-1 1,0 1-1,1 0 1,0-1-1,0 1 0,0 0 1,0 1-1,-2 7 1,1-3 8,1 1 0,-1-1 0,2 1 0,-2 18 0,3-25-12,1 0 0,-1 0 0,1 0 1,-1 0-1,1 0 0,0 0 0,0-1 0,0 1 1,1 0-1,-1-1 0,1 1 0,-1-1 1,1 1-1,0-1 0,0 1 0,0-1 0,0 0 1,0 0-1,1 0 0,-1-1 0,1 1 1,-1 0-1,1-1 0,-1 0 0,1 1 0,0-1 1,0 0-1,5 1 0,-1 0-499,-1-1-1,1 0 1,0 0-1,-1 0 1,1-1 0,0 0-1,-1 0 1,1-1-1,0 0 1,-1 0-1,1 0 1,9-4 0,11-12-5497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33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14862,'0'0'5685,"-8"12"-4094,1 0-1202,0 1-1,1 1 0,1-1 1,0 1-1,0 0 0,1 0 1,-3 28-1,7-3-59,1 0 0,2 0 1,2 0-1,13 50 0,-6-23-64,-12-67-262,0 1-1,0 0 1,0 0 0,0 0-1,0 0 1,0 0-1,-1 0 1,1 0-1,0 0 1,0 0-1,0 0 1,0 0-1,0 0 1,-1 0 0,1 0-1,0 1 1,0-1-1,0 0 1,0 0-1,0 0 1,-1 0-1,1 0 1,0 0-1,0 0 1,0 0 0,0 0-1,0 0 1,0 0-1,0 1 1,0-1-1,-1 0 1,1 0-1,0 0 1,0 0-1,0 0 1,0 0 0,0 1-1,0-1 1,0 0-1,0 0 1,0 0-1,0 1 1,-17-27 206,-17-38 86,-42-81-460,72 139 165,48 17-347,21 10-2023,4-10-3625,-31-9 10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34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19 15278,'0'0'10597,"-10"-4"-9615,2 1-938,0 1-1,0-1 1,0 1-1,0 0 1,0 1-1,-1 0 0,1 1 1,0-1-1,-1 2 1,1-1-1,-1 1 0,1 0 1,0 1-1,-14 4 1,14-3-48,0 0 0,0 0 0,0 1 0,0 1 0,0-1 0,1 1 0,0 0 0,0 1 0,1 0 0,-1 0 0,-10 13 0,18-18-10,-1-1 1,0 1-1,0-1 0,1 0 1,-1 1-1,0-1 1,1 1-1,-1-1 1,0 1-1,1-1 0,-1 0 1,1 1-1,-1-1 1,1 0-1,-1 0 1,1 1-1,-1-1 0,1 0 1,-1 0-1,1 0 1,-1 1-1,1-1 1,-1 0-1,1 0 1,-1 0-1,1 0 0,0 0 1,-1 0-1,1 0 1,-1 0-1,1 0 1,-1-1-1,2 1 0,28 0-163,-25 0 116,36-1-321,37 0-84,-72 1 415,0 1 0,0 0 1,0 0-1,0 0 0,0 1 0,0 0 1,0 0-1,-1 0 0,9 5 0,-12-6 48,-1 0 0,0 0 0,0 0-1,1 0 1,-1 0 0,0 0-1,0 0 1,0 0 0,0 0 0,0 0-1,0 1 1,0-1 0,0 0-1,0 1 1,-1-1 0,1 0 0,-1 1-1,1-1 1,-1 1 0,1-1-1,-1 1 1,0-1 0,0 1 0,0 0-1,0 2 1,-1-2 67,1 1 0,-1 0 1,0-1-1,-1 1 0,1-1 0,0 0 1,-1 1-1,1-1 0,-1 0 0,0 0 0,0 0 1,0 0-1,-3 2 0,-1 1 74,0 0-1,0-1 1,-1 0-1,0 0 1,0-1-1,0 1 1,0-2-1,0 1 1,-14 2-1,-4-8-1294,25 3 812,-1-1 1,0 0-1,0 0 1,1 0-1,-1 0 1,0 0-1,1 0 0,-1-1 1,1 1-1,0 0 1,-1 0-1,1 0 1,0 0-1,0-1 1,-1 1-1,1 0 1,0 0-1,1-2 1,-2-17-6831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34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14061,'0'0'10389,"-9"7"-8964,8-6-1392,-6 5 251,0 0-1,0 0 1,0 1 0,-6 9-1,10-14-233,1 1 0,1 0 0,-1 0 0,0 0 0,1 0 0,-1 1 1,1-1-1,0 0 0,0 1 0,0-1 0,1 0 0,-1 1 0,1-1 0,0 1 0,0-1 0,0 1 0,0-1 0,2 6 0,-2-8-44,1 0-1,0 1 1,0-1 0,0 0-1,0 0 1,0 0-1,0 0 1,1 0-1,-1 0 1,0 0-1,0 0 1,1 0-1,-1-1 1,1 1-1,-1-1 1,0 1 0,1-1-1,-1 1 1,1-1-1,-1 0 1,1 1-1,-1-1 1,1 0-1,-1 0 1,1 0-1,0 0 1,-1-1-1,1 1 1,-1 0-1,1-1 1,-1 1 0,2-2-1,3 1 18,-1 0-1,1 0 1,-1-1-1,0 0 1,0 0-1,0 0 1,9-6-1,14-26 124,-27 32-130,0 1 0,0 0-1,0-1 1,0 1 0,0 0-1,0-1 1,-1 1 0,1-1 0,0 1-1,-1-1 1,1 0 0,-1 1 0,0-1-1,0 1 1,0-1 0,1 0-1,-1 1 1,-1-1 0,1 0 0,0 1-1,0-1 1,-1 0 0,0-2 0,0 3-17,1 1 0,-1 0 0,0-1 0,1 1 1,-1 0-1,0 0 0,0 0 0,1-1 0,-1 1 1,0 0-1,0 0 0,1 0 0,-1 0 0,0 0 0,0 0 1,1 1-1,-1-1 0,0 0 0,1 0 0,-1 0 1,0 1-1,0-1 0,1 0 0,-1 1 0,0-1 1,1 0-1,-1 1 0,1-1 0,-1 1 0,1-1 1,-1 1-1,1 0 0,-1-1 0,1 1 0,-1-1 1,1 1-1,0 0 0,-1 1 0,-18 25-21,15-21-63,1-1 0,0 1 0,1 0-1,-1 0 1,1 0 0,0 1 0,-2 11 0,4-16-50,0-1 1,0 1-1,0-1 0,0 1 1,1-1-1,-1 1 1,0-1-1,1 0 1,-1 1-1,0-1 0,1 0 1,0 1-1,-1-1 1,1 0-1,0 1 1,0-1-1,-1 0 0,1 0 1,0 0-1,0 0 1,0 0-1,1 0 1,-1 0-1,0 0 0,0 0 1,0-1-1,1 1 1,-1 0-1,0-1 1,1 1-1,-1-1 0,0 1 1,1-1-1,-1 0 1,1 0-1,-1 0 1,1 0-1,-1 0 0,3 0 1,7 1-1182,0 0 0,0-1 0,0-1 0,0 0 0,0 0 0,0-1 0,0-1 1,0 0-1,13-5 0,28-14-8283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4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13389,'-2'29'8774,"0"8"-5559,2 29-2876,0-55-323,1-1 1,0 0-1,0 0 1,1 0-1,0-1 0,1 1 1,0 0-1,5 10 0,-6-17 53,-1 0 0,0-1 0,1 0 0,0 1-1,-1-1 1,1 0 0,0 0 0,0 0 0,0 0-1,1 0 1,-1 0 0,0 0 0,1-1-1,-1 1 1,1-1 0,-1 0 0,1 0 0,0 0-1,-1 0 1,1 0 0,0-1 0,0 1 0,0-1-1,0 0 1,0 0 0,-1 0 0,1 0-1,0 0 1,0 0 0,0-1 0,0 1 0,-1-1-1,1 0 1,0 0 0,-1 0 0,1 0-1,0-1 1,-1 1 0,4-4 0,1 1 82,-1-1 1,0 1 0,0-2-1,0 1 1,0-1 0,-1 0-1,0 0 1,-1 0-1,1-1 1,-1 0 0,0 0-1,-1 0 1,4-10-1,-4 10-172,-2-1 0,1 0-1,-1 1 1,0-1 0,-1 0-1,0 0 1,0 0 0,0 0-1,-3-11 1,-1 18-1015,1 12 666,1 12 217,2-21 143,0 1 0,0 0 0,0 0-1,1-1 1,-1 1 0,1 0 0,-1-1 0,1 1 0,0 0 0,0-1-1,0 1 1,0-1 0,1 0 0,-1 1 0,1-1 0,0 0 0,-1 0-1,1 0 1,0 0 0,4 3 0,-2-3 21,-1 1 0,1-2 0,0 1 1,0 0-1,0-1 0,0 0 0,0 0 0,0 0 0,1 0 1,-1-1-1,0 0 0,6 0 0,-1 0 75,-1-1 1,0 0-1,0 0 1,0-1-1,0 0 1,0 0-1,0-1 1,-1 0-1,1-1 1,-1 1-1,0-2 1,0 1-1,11-9 0,-15 9-26,1-1-1,-1 1 0,0-1 1,-1 1-1,1-1 0,-1 0 1,0 0-1,0 0 0,2-7 1,-3 9-60,0-1 1,-1 1-1,1 0 1,-1 0 0,0 0-1,1-1 1,-1 1-1,-1 0 1,1 0 0,0-1-1,-1 1 1,0 0-1,0 0 1,0 0 0,0 0-1,-2-4 1,2 5-15,0 1 0,0 0 0,0 0 0,0 0 0,-1 0 0,1 0 0,0 0 0,0 1 0,-1-1 0,1 0 0,-1 1 0,1-1 0,0 1 0,-1-1 0,1 1 0,-1 0 0,1-1 0,-1 1 0,1 0-1,-1 0 1,1 0 0,-1 0 0,1 0 0,-1 1 0,1-1 0,-1 0 0,1 1 0,-1-1 0,1 1 0,-1-1 0,1 1 0,0 0 0,-2 1 0,-3 1-29,1 0 0,0 0-1,0 1 1,0 0 0,0 0 0,-7 8-1,3-1 48,1 1 0,0-1 0,1 1 0,-7 17 0,11-24 0,1-1 0,1 1 0,-1 0-1,1 0 1,-1 0 0,1 0 0,1 0-1,-1 0 1,1 0 0,0 0 0,0 0-1,0 0 1,1 0 0,0 0 0,1 6-1,0-9 0,-1 0-1,1 0 0,-1 0 0,1 0 0,0 0 1,-1-1-1,1 1 0,0 0 0,0-1 0,0 0 1,0 1-1,1-1 0,-1 0 0,0 0 0,0 0 1,1-1-1,-1 1 0,0 0 0,5-1 0,50 6-201,-52-6 146,87 1-5416,-72-1 2205,11 0-5251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35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186 208 6598,'0'0'5878,"-8"-2"-3316,4 0-2342,-1 1 0,1 1-1,0-1 1,0 1 0,0 0 0,-1 0-1,1 0 1,0 0 0,0 1-1,-1 0 1,1-1 0,0 2 0,0-1-1,-6 3 1,3 0 172,0-1 1,0 2-1,1-1 1,0 1-1,0 0 1,0 0-1,0 0 1,-8 12-1,10-12-113,0-1-69,0 0-1,1 0 1,-1 0 0,1 1 0,0 0 0,0-1-1,1 1 1,-1 0 0,1 0 0,0 0 0,0 1-1,1-1 1,0 0 0,0 1 0,-1 6-1,3-11-198,-1 0 0,0 0 0,1 0 0,-1 0 0,1 0 0,0 0-1,-1 0 1,1 0 0,0-1 0,-1 1 0,1 0 0,0 0-1,0-1 1,0 1 0,0 0 0,-1-1 0,1 1 0,0-1-1,0 0 1,0 1 0,0-1 0,0 0 0,0 1 0,0-1-1,0 0 1,1 0 0,-1 0 0,0 0 0,0 0 0,0 0-1,0 0 1,0 0 0,2-1 0,41-8 181,-30 1-206,0 1 0,0-2 0,-1 0-1,0-1 1,0 0 0,-1-1 0,-1 0 0,0-1 0,13-17 0,-13 14-82,0-1 0,-1 0 0,0 0 1,-1-1-1,-1 0 0,-1-1 0,8-30 0,-13 44 5,-2 1 0,1-1 0,0 0-1,-1 0 1,1 1 0,-1-1-1,0 0 1,0 0 0,-1 0 0,1 1-1,-1-1 1,0 0 0,0 0-1,-3-5 1,3 7 68,0 1 0,-1-1 0,1 1-1,-1-1 1,0 1 0,1 0 0,-1 0 0,0-1 0,0 1-1,0 0 1,0 1 0,0-1 0,0 0 0,0 1 0,0-1-1,0 1 1,0-1 0,0 1 0,0 0 0,0 0 0,-1 0 0,1 0-1,0 1 1,0-1 0,0 0 0,0 1 0,-3 0 0,-7 3 74,0 0 1,0 0 0,1 1-1,0 1 1,-1 0 0,2 1 0,-1-1-1,1 2 1,0 0 0,0 0-1,1 1 1,1 0 0,-1 0 0,1 1-1,-9 15 1,17-24-47,-1 0 0,1 0 0,0 0 0,-1 0 0,1 0 0,0 0 0,0 0 0,0 1 0,0-1 0,0 0 0,0 0 0,0 0-1,0 0 1,0 0 0,0 1 0,1-1 0,-1 0 0,0 0 0,1 0 0,-1 0 0,1 0 0,-1 0 0,1 0 0,0 0 0,-1 0 0,1 0 0,0-1 0,0 1 0,-1 0 0,1 0 0,0 0 0,0-1 0,0 1 0,0-1 0,0 1 0,0-1-1,0 1 1,0-1 0,0 1 0,0-1 0,1 0 0,-1 0 0,1 1 0,10 2-59,0-1-1,0 0 1,17 1-1,-10-2-217,-8 1 154,0 0 1,0 0-1,0 1 1,0 1-1,-1 0 0,0 0 1,1 1-1,-1 0 1,10 8-1,-17-11 121,-1 0 0,1 0-1,-1 0 1,1 1 0,-1-1-1,0 1 1,0-1 0,0 1-1,-1 0 1,1-1 0,0 1 0,-1 0-1,0 0 1,0 0 0,0 1-1,0-1 1,0 0 0,-1 0-1,1 0 1,-1 1 0,0-1 0,0 0-1,0 0 1,0 1 0,-1-1-1,1 0 1,-1 0 0,0 0 0,0 1-1,0-1 1,0 0 0,0 0-1,-1 0 1,0-1 0,-3 6-1,2-3-401,-7 12 237,3-11-7583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35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14958,'0'0'5226,"-8"10"-3346,-4 6-1300,1 1 1,0 0 0,2 1 0,0 0 0,0 0-1,2 1 1,0 0 0,2 1 0,-6 32 0,10-46-526,0 8 31,0 1 0,0-1-1,1 1 1,4 19-1,-4-31-77,0 0 0,1 0 0,0-1 0,0 1-1,0 0 1,0 0 0,0-1 0,0 1 0,1-1-1,-1 1 1,1-1 0,-1 0 0,1 1 0,0-1-1,0 0 1,0 0 0,1 0 0,-1 0 0,0-1-1,1 1 1,-1-1 0,1 1 0,-1-1 0,1 0-1,0 0 1,-1 0 0,1 0 0,4 0 0,0 0 8,1-1 0,-1 0 1,1 0-1,-1-1 0,1 0 1,-1 0-1,1-1 0,-1 0 1,0 0-1,1-1 0,-1 0 1,-1 0-1,13-8 0,-15 9-7,0-1 0,1 0 0,-1 0-1,0 0 1,-1-1 0,1 1-1,0-1 1,-1 0 0,0 0-1,0 0 1,0-1 0,-1 1-1,1-1 1,-1 1 0,0-1-1,0 0 1,-1 0 0,1 0-1,-1 0 1,1-10 0,-2 15-8,0-1 1,0 1-1,0 0 1,0-1-1,0 1 1,-1 0-1,1-1 1,0 1-1,0-1 1,0 1-1,0 0 1,-1-1-1,1 1 1,0 0-1,0-1 1,-1 1-1,1 0 1,0 0-1,0-1 1,-1 1-1,1 0 1,0 0-1,-1 0 1,1-1-1,-1 1 1,1 0-1,0 0 1,-1 0-1,1 0 1,0 0-1,-1 0 1,1-1-1,-1 1 1,1 0-1,0 0 1,-1 0-1,1 1 1,-1-1-1,1 0 1,0 0-1,-1 0 1,1 0-1,0 0 1,-1 0-1,1 0 1,-1 1-1,1-1 1,0 0-1,-1 0 1,1 0-1,0 1 1,-1 0-1,-20 13 16,17-9 30,0 2 0,0-1 1,0 0-1,1 1 0,0 0 1,0 0-1,1 0 0,-3 12 1,4-18-29,1 1-1,-1 0 1,1-1 0,-1 1 0,1 0-1,0 0 1,0-1 0,-1 1 0,2 0 0,-1 0-1,0-1 1,0 1 0,0 0 0,1 0-1,-1-1 1,1 1 0,-1 0 0,1-1 0,0 1-1,0-1 1,0 1 0,-1-1 0,1 1-1,1-1 1,-1 1 0,0-1 0,0 0 0,0 0-1,1 0 1,-1 0 0,1 1 0,-1-2-1,1 1 1,-1 0 0,1 0 0,0 0 0,-1-1-1,1 1 1,0-1 0,2 1 0,0 0-109,1-1 0,-1 0 0,0 1 1,1-1-1,-1-1 0,1 1 0,-1-1 1,0 0-1,1 0 0,-1 0 0,0 0 1,0-1-1,8-3 0,-8 2-653,0 0 0,0 0 0,0 0 0,-1-1 0,1 1 0,-1-1 0,0 0 0,3-4 0,11-22-8337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35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16528,'0'0'8584,"-24"52"-8232,24-37-224,7-1-64,10 2-1089,0-2-1793,-2-1-2499,6-3-4196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36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117 281 13741,'0'0'5915,"-11"11"-3459,2-2-2301,-8 9 1337,-29 39-1,42-52-1277,0 0 0,0 1 0,1 0 0,0-1 0,0 1 0,1 1 0,-1-1 0,1 0 0,1 1 0,-1-1 0,1 1 0,0-1-1,1 14 1,0-19-205,0 0-1,0 0 0,0-1 1,1 1-1,-1 0 0,0 0 1,1 0-1,-1 0 0,1 0 1,-1 0-1,1 0 0,-1-1 0,1 1 1,0 0-1,-1 0 0,1-1 1,0 1-1,-1 0 0,1-1 1,0 1-1,0-1 0,0 1 1,0-1-1,0 0 0,1 1 1,30 1 562,-24-3-411,1 0 0,-1-1-1,0 0 1,0-1-1,12-5 1,0-4-119,-1 0 0,0-2 0,-1 0 0,0-1 0,-1-1 0,0-1 0,-2 0 0,27-39 0,-33 42-132,1-1-1,-2 0 0,0-1 1,-1 0-1,0 0 0,-2-1 1,0 0-1,0 0 0,-2 0 1,0 0-1,-1-1 1,0-23-1,-3 38 55,1 0 0,0 0 1,-1 0-1,0 0 0,0 0 0,0 0 0,0 0 1,0 0-1,-1 0 0,1 0 0,-1 1 0,0-1 1,0 1-1,0-1 0,0 1 0,0 0 1,0-1-1,-1 1 0,1 0 0,-1 1 0,0-1 1,1 0-1,-1 1 0,0-1 0,0 1 0,0 0 1,0 0-1,0 0 0,0 1 0,0-1 1,0 1-1,-6-1 0,0 0 17,1 1-1,-1 0 1,1 1 0,-1-1 0,1 1-1,0 1 1,0 0 0,0 0-1,0 1 1,0-1 0,-12 7 0,10-3 36,1 1 1,-1 0 0,1 0 0,-10 11 0,17-16-6,0 0 1,0 0-1,0 0 1,0 0-1,0 0 0,1 1 1,-1-1-1,1 1 1,-1 0-1,1-1 1,0 1-1,0 0 0,0-1 1,1 1-1,-1 0 1,1 0-1,-1 0 0,1 0 1,0 0-1,0 0 1,0 0-1,1 4 1,0-5-7,0 0 0,0 0 1,1-1-1,-1 1 0,0-1 1,1 1-1,-1-1 1,1 0-1,-1 1 0,1-1 1,0 0-1,-1 0 0,1 0 1,0 0-1,0-1 1,0 1-1,0 0 0,2 0 1,44 9 41,-31-7-58,4 2 6,0 0-1,-1 1 1,1 2-1,-1 0 1,20 11-1,-35-16 8,0 0-1,-1 1 1,1-1-1,-1 1 1,1 0-1,-1 0 1,0 0-1,-1 0 1,1 1-1,5 8 1,-8-10 8,0 0-1,1 1 1,-2-1 0,1 0-1,0 0 1,0 1 0,-1-1-1,0 0 1,0 1 0,0-1-1,0 0 1,0 1 0,-1-1-1,1 0 1,-1 1 0,0-1-1,0 0 1,0 0 0,-1 0 0,-1 3-1,-20 28 822,6-18-1916,1-10-5697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39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35 3587,'-11'-26'13734,"11"25"-13637,0 1 1,-1-1-1,1 1 1,0-1 0,-1 1-1,1-1 1,0 1-1,-1-1 1,1 1 0,0 0-1,-1-1 1,1 1 0,-1 0-1,1-1 1,-1 1-1,1 0 1,-1-1 0,1 1-1,-1 0 1,1 0 0,-1 0-1,1 0 1,-1 0-1,0-1 1,1 1 0,-1 0-1,1 0 1,-1 0 0,1 0-1,-1 1 1,1-1-1,-1 0 1,0 0 0,1 0-1,-1 0 1,1 0-1,-1 1 1,1-1 0,-1 0-1,1 1 1,-1-1 0,1 0-1,0 1 1,-1-1-1,1 0 1,-1 2 0,-1 3-110,1 0 1,1 0-1,-1 1 1,1-1-1,0 1 1,1 9 0,-1-4 64,-1 14 367,1-16-61,-1 1 0,1-1 0,1 1 0,2 13 0,1-18-1030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40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15 144 7623,'0'0'11697,"-4"9"-10384,-6 26-85,10-34-1165,0 0 1,0 0 0,1 0-1,-1 0 1,1 0 0,-1 0-1,0-1 1,1 1 0,0 0-1,-1 0 1,1 0 0,-1 0-1,1-1 1,0 1 0,0 0-1,-1 0 1,1-1-1,0 1 1,0-1 0,0 1-1,0-1 1,0 1 0,0-1-1,0 1 1,0-1 0,0 0-1,0 0 1,0 0 0,0 1-1,0-1 1,0 0 0,0 0-1,0 0 1,0 0 0,0-1-1,2 1 1,37-2 1392,-29-2-1338,0 0-1,-1 0 1,1-1-1,-1 0 1,0 0-1,0-1 0,-1-1 1,0 0-1,0 0 1,0-1-1,-1 0 1,0 0-1,-1-1 1,0 0-1,0 0 0,-1-1 1,0 0-1,7-16 1,-12 24-114,0 1 1,0 0-1,-1-1 1,1 1-1,0-1 1,-1 1-1,1-1 1,-1 1-1,0-1 1,0 1-1,1-1 1,-1 0-1,0 1 1,0-1-1,0 1 1,-1-1-1,1 0 1,0 1-1,-1-1 1,1 1-1,-1-1 1,1 1-1,-1-1 1,0 1-1,1 0 1,-1-1-1,0 1 1,0 0-1,0-1 1,0 1-1,0 0 1,0 0-1,-1 0 1,-1-2-1,0 3-15,1-1 0,0 1 0,0 0 0,-1 0-1,1 0 1,0 0 0,0 0 0,-1 0-1,1 1 1,0-1 0,0 1 0,-1-1 0,1 1-1,0 0 1,0 0 0,0 0 0,0 0-1,0 0 1,0 1 0,0-1 0,1 0 0,-1 1-1,0-1 1,-1 3 0,-7 6 5,0 0 0,1 1-1,0 0 1,1 1 0,0 0 0,1 0 0,0 0 0,1 1 0,0 0-1,1 0 1,1 1 0,-4 14 0,8-27 8,1 0-1,-1 0 1,0 0-1,0 0 1,1 0 0,-1 0-1,1 0 1,-1 0 0,1 0-1,-1 0 1,1 0-1,-1 0 1,1-1 0,0 1-1,-1 0 1,1 0 0,0-1-1,0 1 1,0 0-1,0-1 1,0 1 0,-1-1-1,1 1 1,0-1 0,0 0-1,0 1 1,0-1-1,0 0 1,0 0 0,0 1-1,1-1 1,-1 0 0,0 0-1,0 0 1,0 0 0,0-1-1,1 1 1,45-4 219,-30-1-137,-1 0 1,0-1-1,0-1 1,17-10-1,-21 10-69,0 1 1,0 0-1,1 1 0,0 0 0,0 1 1,0 1-1,20-3 0,-32 6-20,-1 0 1,1 1-1,0-1 0,0 1 0,0-1 0,-1 1 0,1-1 0,0 1 0,-1 0 0,1-1 0,0 1 1,-1 0-1,1 0 0,-1 0 0,1-1 0,-1 1 0,0 0 0,1 0 0,-1 0 0,0 0 1,1 0-1,-1-1 0,0 1 0,0 0 0,0 0 0,0 0 0,0 0 0,0 0 0,0 0 0,0 0 1,0 0-1,-1 0 0,1 1 0,-5 35 49,2-25-50,-2 20 129,5-31-104,0-1 1,1 1-1,-1 0 1,1-1-1,-1 1 1,0-1 0,1 1-1,-1 0 1,1-1-1,-1 1 1,1-1-1,0 1 1,-1-1-1,1 0 1,0 1-1,-1-1 1,1 0-1,0 1 1,-1-1 0,1 0-1,0 0 1,0 1-1,-1-1 1,1 0-1,0 0 1,0 0-1,-1 0 1,1 0-1,0 0 1,0 0-1,-1-1 1,1 1-1,0 0 1,0 0 0,-1 0-1,1-1 1,0 1-1,-1 0 1,1-1-1,1 0 1,13-5 167,1 0 0,-1-2-1,0 1 1,14-12 0,30-15-144,-44 28-40,-9 2-22,1 0-1,0 1 1,0 1 0,0-1-1,0 1 1,1 0 0,-1 1-1,13-2 1,-19 4 11,0 0 1,0 0-1,0-1 1,-1 1 0,1 0-1,0 0 1,-1 0-1,1 0 1,-1 0-1,1 1 1,-1-1-1,1 0 1,-1 0-1,0 0 1,0 0-1,1 0 1,-1 1-1,0-1 1,0 0 0,0 0-1,0 0 1,0 0-1,-1 1 1,1-1-1,0 0 1,-1 0-1,1 0 1,-1 2-1,-8 37 113,8-19-1682,1-14-4534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46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170 221 12107,'1'-3'705,"0"0"0,-1 0 0,1 0 0,-1 0-1,1 0 1,-1 0 0,0 0 0,0 0 0,0 0-1,0 0 1,-1 0 0,1 0 0,-1 0-1,-1-4 1,1 5-516,0 1 0,0 0 0,0-1 0,0 1 0,0 0 0,0-1 0,0 1 0,0 0 0,-1 0 0,1 0 0,0 0 0,-1 0 0,1 0 0,0 1 0,-1-1 0,1 0 0,-1 1 0,0-1 0,-2 0 0,0 1-156,0-1 1,0 1-1,0 1 0,0-1 0,0 0 0,0 1 1,0 0-1,0 0 0,0 0 0,0 0 0,1 1 1,-1 0-1,0-1 0,1 1 0,0 0 0,-1 1 1,1-1-1,0 1 0,0-1 0,-4 6 0,1-1-5,-1 1 0,1 0 0,1 0 0,0 1 1,0-1-1,0 1 0,1 0 0,1 0 0,-1 1 0,1-1 0,1 1 0,0 0 0,1 0 0,-1-1 0,1 19 0,2-27-26,-1 0 0,1 0 1,-1-1-1,1 1 0,-1 0 0,1 0 1,-1 0-1,1 0 0,0 0 0,-1-1 1,1 1-1,0 0 0,0-1 0,-1 1 1,1-1-1,0 1 0,0 0 0,0-1 1,0 0-1,0 1 0,0-1 0,0 0 1,0 1-1,0-1 0,0 0 0,0 0 1,0 0-1,0 0 0,0 0 0,0 0 1,0 0-1,0 0 0,0 0 0,0-1 1,0 1-1,0 0 0,2-1 1,2 0 24,1 0 0,-1-1 1,0 1-1,1-1 1,-1-1-1,6-2 0,4-6 92,-2 0 0,1-1 1,-2-1-1,1 0 0,-2-1 0,0 0 0,0 0 0,-2-1 0,0-1 0,0 0 0,-2 0 0,0 0 0,-1-1 0,0 0 0,-1 0 0,-1-1 0,-1 1 0,-1-1 0,1-35 0,-3 53-120,0 0 0,0 0 0,0 0 0,0 0 0,0-1 1,0 1-1,0 0 0,0 0 0,0 0 0,0 0 0,0 0 0,0 0 0,0-1 0,0 1 0,0 0 0,0 0 0,0 0 0,0 0 0,0 0 0,0-1 0,0 1 0,0 0 0,0 0 0,0 0 0,0 0 0,0 0 0,0 0 0,0 0 0,0-1 0,-1 1 1,1 0-1,0 0 0,0 0 0,0 0 0,0 0 0,0 0 0,0 0 0,0 0 0,-1 0 0,1 0 0,0 0 0,0 0 0,0 0 0,0 0 0,0-1 0,-1 1 0,1 0 0,0 0 0,0 0 0,0 0 0,0 1 0,0-1 0,0 0 0,-1 0 0,1 0 0,0 0 1,0 0-1,0 0 0,0 0 0,0 0 0,-1 0 0,-9 10-66,-7 14 6,11-11 58,1 0 0,0 0 0,2 1 0,-1-1-1,1 1 1,1 0 0,1-1 0,0 1 0,1 15-1,0-28 9,0 1-1,0-1 0,0 0 0,0 1 1,0-1-1,0 0 0,1 0 1,-1 1-1,0-1 0,1 0 0,-1 0 1,1 0-1,0 1 0,-1-1 0,1 0 1,0 0-1,-1 0 0,1 0 0,0 0 1,0 0-1,0-1 0,0 1 1,0 0-1,0 0 0,0-1 0,0 1 1,2 0-1,1 0 20,-1 0 1,1 0-1,-1-1 0,0 1 1,1-1-1,-1 0 0,1 0 0,-1 0 1,1-1-1,4 0 0,1-1 31,0 0-1,0-1 1,0 0-1,-1 0 0,1-1 1,-1 0-1,12-8 1,-16 7-29,1 1 0,-1-1 1,0 0-1,0 0 0,6-11 1,7-9 71,-17 25-125,0 39-186,-1-28 208,0-5 23,0 1 1,1-1-1,-1 0 1,2 0-1,-1 0 1,1 1-1,1 6 1,-1-11-5,0 0-1,0 0 1,0-1-1,0 1 1,0 0-1,0-1 1,0 1 0,1-1-1,-1 0 1,1 1-1,-1-1 1,1 0-1,-1 0 1,1 1-1,0-2 1,-1 1 0,1 0-1,0 0 1,0 0-1,0-1 1,0 1-1,0-1 1,0 1-1,0-1 1,0 0 0,0 0-1,3 0 1,4 0 33,0-1 0,1 0 1,-1 0-1,0-1 0,0 0 0,0 0 1,0-1-1,-1 0 0,1-1 1,-1 0-1,0 0 0,0-1 1,0 0-1,-1 0 0,14-12 0,-16 11-16,1 1-1,-1-1 0,0 1 0,0-1 1,-1-1-1,1 1 0,-1-1 0,-1 1 0,1-1 1,-1 0-1,-1-1 0,1 1 0,-1 0 1,0-1-1,-1 1 0,0-1 0,0 0 1,-1 1-1,0-13 0,0 20-31,0 0 0,0-1 0,-1 1 0,1 0 0,0-1 0,0 1 0,0 0 0,-1 0 0,1-1 0,0 1 1,-1 0-1,1 0 0,0-1 0,0 1 0,-1 0 0,1 0 0,0 0 0,-1-1 0,1 1 0,0 0 0,-1 0 0,1 0 0,-1 0 0,1 0 0,0 0 0,-1 0 0,1 0 0,0 0 0,-1 0 1,1 0-1,0 0 0,-1 0 0,1 0 0,-1 0 0,1 0 0,0 1 0,-1-1 0,1 0 0,0 0 0,0 0 0,-1 1 0,1-1 0,0 0 0,-1 1 0,-15 8-105,12-5 116,-1 1 0,1 0 0,0 0 0,1 0 0,-1 0 0,1 1 0,0-1 0,0 1 1,0 0-1,1 0 0,0 0 0,0 0 0,1 0 0,0 0 0,0 0 0,0 1 0,1-1 1,0 7-1,0-10-122,0 0 0,1 0 0,-1 0 0,1 0 0,0 0 0,0-1 0,0 1 0,0 0 0,0-1 0,1 1 0,-1 0 0,1-1 0,0 0 0,0 1 0,0-1 0,0 0 0,0 0 0,0 0 0,0 0 0,1-1 0,-1 1 0,1 0 0,-1-1 0,1 0 0,0 0 0,-1 1 0,1-2 0,0 1 0,0 0 0,0 0 0,-1-1 0,1 0 0,0 0 1,0 0-1,0 0 0,0 0 0,0 0 0,0-1 0,0 1 0,3-2 0,9-4-4832,-4-12-3501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46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15471,'0'0'13484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47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34 11691,'0'0'12641,"-3"11"-12352,-4 23-199,1 0 1,1 0 0,2 1 0,4 63-1,-2-95-76,2 0 0,-1 0-1,0 1 1,1-1-1,-1 0 1,1 0 0,0 0-1,0 0 1,0 0-1,1 0 1,-1 0 0,1 0-1,-1-1 1,1 1 0,0-1-1,0 1 1,0-1-1,0 1 1,1-1 0,-1 0-1,1 0 1,-1 0-1,1 0 1,0-1 0,-1 1-1,1-1 1,0 0-1,0 1 1,0-1 0,0-1-1,4 2 1,-1-2 96,-1 1 1,1-1-1,-1 0 1,1 0-1,-1-1 1,1 0-1,-1 0 1,1 0-1,-1-1 0,0 1 1,0-1-1,0 0 1,0-1-1,0 1 1,0-1-1,-1 0 1,9-7-1,-3 1 19,0 0 0,-1-1-1,0-1 1,0 1 0,-1-1 0,-1-1-1,1 1 1,-2-1 0,0-1 0,0 1-1,-1-1 1,-1 0 0,0 0 0,-1-1-1,0 1 1,1-27 0,-5 49-210,-1-1 1,1 1-1,-2-1 1,1 0-1,-7 14 1,-6 21 61,12-30 9,0 0 0,1 0 0,1 0 0,0 0 0,1 17 0,0-28 24,0 0 0,1 1-1,-1-1 1,0 0 0,1 0 0,0 0 0,-1 0 0,1 0-1,0 0 1,0 0 0,0-1 0,0 1 0,0 0 0,1 0-1,-1-1 1,0 1 0,1-1 0,-1 1 0,1-1 0,0 0-1,0 1 1,-1-1 0,1 0 0,0 0 0,0 0 0,0 0-1,0-1 1,0 1 0,0-1 0,0 1 0,0-1 0,0 1-1,0-1 1,0 0 0,1 0 0,-1 0 0,0 0 0,0-1-1,0 1 1,3-1 0,1-1 94,0 1 0,1-1 1,-1-1-1,0 1 0,0-1 0,0 0 0,-1-1 0,1 1 0,-1-1 1,1 0-1,-1 0 0,-1-1 0,1 0 0,-1 0 0,1 0 0,-1 0 1,-1 0-1,6-10 0,-1-1-30,0 1 1,0-1-1,-2-1 0,0 1 1,6-32-1,-9 35-96,0 1 1,-1-1-1,-1 1 0,0-1 0,-1 1 0,0-1 1,-1 0-1,-3-14 0,4 26-3,0 1 1,-1-1-1,1 0 1,0 1-1,-1-1 1,1 1-1,0 0 1,-1-1-1,1 1 1,-1-1-1,1 1 1,0-1-1,-1 1 0,1 0 1,-1-1-1,1 1 1,-1 0-1,0 0 1,1-1-1,-1 1 1,1 0-1,-1 0 1,1 0-1,-1 0 1,0 0-1,1 0 1,-1 0-1,1 0 0,-1 0 1,0 0-1,1 0 1,-1 0-1,1 0 1,-1 0-1,0 1 1,1-1-1,-1 0 1,1 0-1,-1 1 1,1-1-1,-1 0 0,1 1 1,-1-1-1,1 0 1,-1 1-1,1-1 1,0 1-1,-1-1 1,1 1-1,0-1 1,-1 1-1,1 0 1,-20 27-1300,17-21 540,0 0-1,0 0 0,1 1 0,0-1 1,-1 12-1,0 20-8057,3-21 1263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47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92 15855,'0'0'8232,"1"-10"-6076,0 5-1908,-1 0-1,1 1 0,-1-1 0,0 0 0,-1 0 0,1 0 0,-1 0 0,-2-7 0,2 10-194,0 0-1,0 0 0,-1 0 1,1 0-1,0 1 0,-1-1 1,1 0-1,-1 1 0,1-1 0,-1 1 1,0-1-1,0 1 0,0 0 1,0 0-1,0 0 0,0 0 1,0 0-1,0 0 0,0 1 1,0-1-1,0 1 0,0-1 1,-1 1-1,1 0 0,0 0 1,0 0-1,-3 0 0,1 1-59,0-1-1,0 1 1,0 0-1,0 0 1,0 0-1,0 1 1,0-1 0,0 1-1,0 0 1,1 0-1,-1 0 1,1 1-1,-1-1 1,1 1-1,0 0 1,0 0-1,0 0 1,0 0-1,1 0 1,-1 1-1,1-1 1,0 1-1,0 0 1,0 0-1,1 0 1,-1-1 0,1 1-1,0 1 1,0-1-1,0 0 1,1 0-1,-1 0 1,1 0-1,0 9 1,2-12 14,-1 0 1,0 0-1,0 0 1,0-1-1,1 1 1,-1 0-1,0-1 1,1 1-1,-1-1 0,1 1 1,-1-1-1,0 1 1,1-1-1,-1 0 1,1 0-1,-1 0 1,1 0-1,-1 0 1,1 0-1,2-1 1,34-1 262,-33 1-237,1-1 1,0 1-1,0-2 1,-1 1-1,0 0 1,8-5 0,-9 4-29,0 0 0,1 1 1,-1 0-1,1 0 0,-1 0 1,1 1-1,0 0 0,0 0 1,6-1-1,-11 3-18,1 0 0,0 0 0,-1 0 0,1 1 0,-1-1 0,1 0 0,-1 0 0,0 0 1,1 1-1,-1-1 0,0 0 0,0 1 0,0-1 0,0 0 0,0 0 0,0 1 0,0-1 0,0 0 0,-1 2 0,-3 29 21,3-11 408,10-29 488,11-32 408,-18 32-3168,0 0 1,-1 0-1,0-1 1,-1-15-1,0 16 329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5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65 10378,'0'0'11093,"6"-9"-8386,18-28-583,-24 36-2049,1 1 0,-1 0-1,0-1 1,1 1 0,-1-1-1,0 1 1,1-1 0,-1 1-1,0-1 1,0 1 0,1-1-1,-1 1 1,0-1 0,0 1-1,0-1 1,0 1 0,0-1-1,0 1 1,0-1 0,0 1-1,0-1 1,0 1 0,0-1-1,0 1 1,0-1 0,0 1-1,-1-1 1,1 1 0,0-1-1,0 1 1,-1-1 0,1 1-1,-1-1 1,-17 0 427,-20 13-729,29-4 209,1-1 1,0 1-1,0 0 1,1 1 0,0-1-1,1 1 1,0 1 0,0-1-1,1 1 1,0 0 0,1 1-1,0-1 1,0 1 0,1-1-1,1 1 1,0 0 0,0 0-1,1 0 1,1 14 0,0-22 17,0-1 0,0 0 0,1 0 0,-1 0 0,1 1 0,0-1 0,-1 0 0,1 0 0,0 0 0,0 0 0,1 0 0,-1 0 0,0-1 0,0 1 0,1 0 0,-1-1 0,1 1 0,0-1 0,-1 1 0,1-1 0,0 0 0,0 1 0,0-1 0,0 0 0,0 0 0,0-1 0,0 1 0,0 0 0,1-1 0,-1 1 0,0-1 0,0 0 0,0 1 0,1-1 0,-1 0 0,0-1 0,3 1 0,2 0 46,-1-1 0,1 1-1,0-1 1,-1 0 0,1-1 0,-1 1-1,0-1 1,1-1 0,-1 1 0,0-1 0,11-7-1,-8 2 47,-1 0 0,0 0 0,0 0-1,-1-1 1,0-1 0,10-18 0,-14 24-82,-1 0 0,0 0 0,0-1 0,0 1 0,-1-1 0,1 1 0,-1-1 0,0 1 0,0-1 0,-1 0 0,0 0 0,1 1 0,-1-1 1,-1 0-1,1 0 0,-1 1 0,0-1 0,0 0 0,-3-6 0,3 10-29,0 0 0,0-1 0,0 1 0,0 0 0,0-1 1,-1 1-1,1 0 0,-1 0 0,1 0 0,-1 0 0,1 0 0,-1 1 0,1-1 1,-1 0-1,0 1 0,1-1 0,-1 1 0,0 0 0,1-1 0,-1 1 1,0 0-1,0 0 0,1 0 0,-1 0 0,0 0 0,0 1 0,1-1 0,-1 1 1,0-1-1,1 1 0,-1-1 0,0 1 0,1 0 0,-1 0 0,1 0 0,-1 0 1,1 0-1,0 0 0,-1 0 0,1 0 0,0 0 0,0 1 0,0-1 0,0 0 1,0 1-1,0-1 0,0 1 0,0 0 0,0-1 0,1 1 0,-1-1 0,1 1 1,-1 0-1,1 0 0,0 1 0,0-1 12,1-1-1,-1 0 1,1 0-1,-1 0 1,1 0 0,0 0-1,0 0 1,0-1 0,-1 1-1,1 0 1,0 0 0,0 0-1,0-1 1,0 1 0,0-1-1,0 1 1,0-1 0,1 1-1,-1-1 1,0 1 0,0-1-1,0 0 1,0 0-1,1 0 1,-1 1 0,0-1-1,0 0 1,2-1 0,46 3 67,-40-3-51,56-2-1593,-58 2 735,0 0-1,0-1 0,0 0 0,-1 0 1,1 0-1,-1-1 0,9-4 0,12-13-5508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48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12492,'0'0'7447,"-6"14"-6566,-55 130 2002,52-121-2014,2 1 0,0 0 0,2 0 1,1 1-1,-2 28 0,6-52-836,0 0 1,0 0-1,0 0 1,0 0-1,0-1 0,0 1 1,1 0-1,-1 0 1,0 0-1,0 0 0,1 0 1,-1-1-1,1 1 0,-1 0 1,1 0-1,-1-1 1,1 1-1,-1 0 0,1-1 1,-1 1-1,1-1 1,0 1-1,0 0 0,-1-1 1,1 0-1,0 1 1,0-1-1,-1 1 0,3-1 1,0 1 25,0 0 1,0-1-1,0 0 1,0 0-1,0 0 1,0 0-1,0 0 1,1 0-1,2-2 1,3 0 14,-1 0 1,1-1 0,-1 0-1,1 0 1,12-8 0,-21 10-77,1 0 1,0 0-1,0 0 1,0 0-1,0 0 1,0 1-1,0-1 1,0 0-1,0 1 1,0-1-1,0 1 1,1-1-1,-1 1 1,0-1-1,0 1 1,0 0-1,1 0 1,-1-1-1,0 1 1,0 0-1,1 0 1,-1 0-1,0 0 0,1 1 1,-1-1-1,0 0 1,0 0-1,0 1 1,1-1-1,-1 1 1,0-1-1,0 1 1,0 0-1,0-1 1,0 1-1,0 0 1,0 0-1,0-1 1,0 1-1,0 0 1,0 0-1,-1 0 1,1 0-1,0 0 1,-1 0-1,1 1 1,0 0-1,10 12 16,-8-12-15,-1 0 0,1-1 0,-1 1 0,1-1 1,-1 0-1,1 0 0,0 0 0,0 0 0,0 0 0,0 0 0,0-1 0,0 1 0,-1-1 1,1 0-1,0 0 0,0 0 0,0 0 0,0-1 0,0 1 0,0-1 0,0 0 1,0 0-1,0 0 0,4-2 0,-4 2 38,1 0 0,-1-1 0,0 1 0,0 0-1,0-1 1,0 0 0,0 0 0,-1 0 0,1 0 0,-1 0 0,1-1 0,-1 1 0,0-1 0,0 1 0,0-1-1,0 0 1,0 0 0,-1 0 0,1 0 0,-1 0 0,2-5 0,-3 5-5,0 0 1,0 0 0,-1 1-1,1-1 1,-1 0-1,0 1 1,0-1-1,0 0 1,0 1-1,0-1 1,0 1-1,-1 0 1,1-1-1,-1 1 1,1 0-1,-1 0 1,0 0-1,0 0 1,0 0-1,0 0 1,0 1-1,-1-1 1,1 1-1,0-1 1,-1 1-1,1 0 1,-1 0-1,0 0 1,1 0-1,-1 0 1,0 1 0,-3-1-1,21 3-1039,-1-1 0,0 0 0,0-1 0,19-3 1,10 1-4386,-22 2-6347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48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15 10314,'0'0'13687,"-10"-4"-12325,7 2-1282,-1 0 1,1 1-1,-1-1 1,0 1-1,1 0 1,-1 1-1,0-1 1,0 0-1,0 1 1,0 0-1,0 0 0,0 0 1,1 1-1,-1-1 1,0 1-1,0 0 1,0 0-1,1 0 1,-1 0-1,0 1 1,1 0-1,0-1 1,-1 1-1,1 1 1,-6 3-1,-3 2-15,-24 20 61,34-27-127,0 1 0,1-1 0,-1 1 1,1 0-1,-1-1 0,1 1 0,0 0 0,0 0 0,0 0 0,0 0 1,0 0-1,0 0 0,0 0 0,1 1 0,-1-1 0,0 3 0,34-3-25,20-3 67,-25 0-213,0 0 0,43 7 0,-70-6 169,0-1 0,0 1 0,0 0 0,0 0-1,0 0 1,-1 1 0,1-1 0,0 0 0,0 0 0,0 0 0,0 1 0,0-1 0,-1 0 0,1 1 0,0-1 0,0 1 0,-1-1 0,1 1 0,0-1 0,-1 1 0,1 0 0,0-1 0,-1 1 0,1 0 0,-1-1 0,1 1 0,-1 0 0,1 0 0,-1-1-1,1 2 1,-2 0 37,1-1-1,-1 0 1,0 1-1,1-1 0,-1 0 1,0 0-1,0 0 0,0 0 1,0 1-1,0-1 0,0 0 1,0 0-1,0-1 0,0 1 1,-3 1-1,-51 27 958,46-25-1288,-1 0 0,0-1-1,-1 0 1,1 0-1,0-2 1,-19 2-1,29-2 64,-1-1 0,1 0 0,-1 0 0,1 0 0,-1 0 0,1 0 0,-1 0 0,1 0 0,0 0 0,-1 0 0,1-1 0,-1 1 0,1 0 0,-1 0 0,1 0 0,-1 0 0,1-1 0,-1 1 0,1 0 0,0-1 0,-1 1 0,1 0 0,0-1 0,-1 1 0,1 0 0,0-1 0,-1 1 0,1 0 0,0-1 0,0 1 0,-1-1 0,1 1 0,0-1 0,0 1 0,0-1 0,0 0 0,-1-12-7561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49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102 274 13293,'0'0'7420,"-8"7"-5279,-1 0-1803,-41 40 1773,46-43-1982,1 0 1,-1 1-1,1-1 1,0 1 0,0 0-1,0-1 1,1 1-1,0 0 1,0 1-1,0-1 1,-1 8-1,3-12-122,0 0 0,0 0 0,0 0 0,0 0 0,0 0 0,1 0 0,-1 0 0,0 0 0,1 0-1,-1 0 1,1-1 0,-1 1 0,1 0 0,-1 0 0,1 0 0,0 0 0,-1-1 0,1 1 0,0 0 0,0 0-1,-1-1 1,1 1 0,0-1 0,0 1 0,0-1 0,0 1 0,0-1 0,0 0 0,0 1 0,0-1 0,0 0-1,0 0 1,0 1 0,0-1 0,0 0 0,0 0 0,0 0 0,0 0 0,0-1 0,1 1 0,4 0 98,0 0 0,0-1 0,0 0 0,-1 0 1,1 0-1,8-3 0,-4-1-38,-1-1 1,1 1-1,-1-2 1,0 1-1,0-1 1,-1 0-1,0-1 0,0 0 1,-1 0-1,0-1 1,7-11-1,0-4-46,0 1-1,-1-2 1,13-36 0,-22 48-50,0 0 1,0 0-1,-2 0 1,1-1-1,-2 1 1,0-1-1,0 0 1,-3-17-1,3 29 14,-2 0 0,1 0 0,0 0-1,0 0 1,-1 0 0,1 0 0,-1 0-1,1 0 1,-1 0 0,0 1 0,0-1-1,0 0 1,0 0 0,0 1 0,0-1-1,-1 1 1,1-1 0,0 1 0,-1-1-1,1 1 1,-1 0 0,1 0 0,-1 0-1,0 0 1,0 0 0,1 0 0,-1 0-1,0 0 1,0 1 0,0-1 0,0 1-1,0-1 1,0 1 0,0 0 0,0 0-1,0 0 1,0 0 0,1 0 0,-1 0-1,0 1 1,0-1 0,0 1 0,0-1-1,0 1 1,-2 0 0,-5 2-3,0 0 0,0 1-1,0 0 1,1 0 0,0 1 0,-1 0 0,1 0 0,-7 7-1,11-9 19,0 0 0,0 0 0,1 1-1,-1-1 1,1 1 0,-1 0 0,1 0-1,1 0 1,-1 0 0,0 0 0,1 0-1,0 1 1,0-1 0,0 1-1,1 0 1,0 0 0,0-1 0,0 1-1,-1 9 1,3-13 1,-1 0 0,1 1-1,0-1 1,-1 0 0,1 1 0,0-1 0,0 0-1,0 0 1,-1 0 0,1 0 0,1 0-1,-1 0 1,0 0 0,0 0 0,0 0-1,0 0 1,1-1 0,-1 1 0,0 0 0,1-1-1,-1 1 1,0-1 0,3 1 0,41 8 30,-30-7-22,5 1-4,1 2 0,-1 0 1,0 2-1,29 13 0,-45-18-24,0 0-1,0 0 1,-1 1-1,1-1 1,-1 1-1,1 0 1,-1 0-1,0 0 1,0 0 0,-1 1-1,1-1 1,3 7-1,-5-7-16,0 0-1,0-1 1,-1 1-1,1 0 1,-1 0-1,1 0 0,-1 0 1,0 0-1,0-1 1,-1 1-1,1 0 1,-1 0-1,1 0 1,-1 0-1,0-1 1,0 1-1,0 0 1,0-1-1,0 1 1,-1-1-1,-2 5 1,-5 3-2991,-1-4-3193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50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0 133 13004,'0'0'13859,"9"5"-12941,-6-3-868,0-1 0,0 1 0,0-1-1,0 1 1,0-1 0,0 0 0,1 0 0,-1-1 0,0 1 0,0-1 0,1 1 0,-1-1-1,0 0 1,0 0 0,1-1 0,-1 1 0,0-1 0,1 1 0,-1-1 0,0 0 0,0 0-1,0 0 1,0-1 0,0 1 0,0-1 0,0 0 0,-1 0 0,5-3 0,-1 1-29,-1-1 0,-1 1 0,1-1 0,-1 0 0,1 0 0,-1 0 0,-1 0 0,1-1 0,-1 0 1,0 1-1,0-1 0,-1 0 0,0-1 0,0 1 0,0 0 0,-1-1 0,0 1 0,0-1 0,0-7 0,-1 14-36,0-1 0,0 1 1,0-1-1,0 1 0,0 0 0,0-1 0,0 1 0,0-1 0,0 1 0,-1-1 0,1 1 0,0 0 0,0-1 0,0 1 0,-1 0 0,1-1 0,0 1 0,0 0 0,-1-1 0,1 1 0,0 0 1,-1-1-1,1 1 0,0 0 0,-1 0 0,1-1 0,0 1 0,-1 0 0,1 0 0,-1 0 0,1 0 0,0-1 0,-1 1 0,1 0 0,-1 0 0,1 0 0,-1 0 0,1 0 0,0 0 0,-1 0 0,1 0 1,-1 0-1,1 0 0,0 1 0,-1-1 0,1 0 0,-1 0 0,1 0 0,0 0 0,-1 1 0,1-1 0,-1 0 0,1 0 0,0 1 0,-1-1 0,1 1 0,-23 17-499,15-6 498,1 0 1,0 0-1,0 1 0,1 0 1,1 1-1,1-1 1,-1 1-1,2 0 1,0 0-1,1 0 0,-1 21 1,3-34 20,0 0 1,0 0-1,0 0 0,1 0 1,-1 0-1,0 0 1,0 0-1,1 0 0,-1 0 1,1-1-1,-1 1 0,1 0 1,-1 0-1,1 0 1,-1 0-1,1-1 0,0 1 1,-1 0-1,1-1 0,0 1 1,0 0-1,0-1 1,-1 1-1,1-1 0,0 1 1,2 0-1,34 4 535,-25-6-290,1 0 1,0-1-1,21-6 1,-15 1-143,0-2 1,0 0-1,-1-1 1,28-21-1,23-12 55,-68 43-170,-1 0 1,0 0 0,0-1 0,0 1 0,0 0 0,1 0 0,-1 0 0,0 0 0,0 0 0,0 0 0,1-1 0,-1 1 0,0 0 0,0 0 0,0 0 0,1 0 0,-1 0 0,0 0 0,0 0 0,1 0 0,-1 0 0,0 0-1,0 0 1,0 0 0,1 0 0,-1 0 0,0 1 0,0-1 0,0 0 0,1 0 0,-1 0 0,0 0 0,0 0 0,0 0 0,1 0 0,-1 1 0,0-1 0,0 0 0,0 0 0,0 0 0,0 0 0,1 1 0,-1-1 0,0 0-1,0 0 1,0 0 0,0 1 0,0-1 0,0 0 0,0 0 0,0 1 0,-2 17 15,-11 25 466,11-39-367,2-4-95,-1 1 0,1-1 1,0 1-1,0 0 0,-1-1 0,1 1 0,0 0 0,0-1 0,0 1 1,0-1-1,0 1 0,0 0 0,0-1 0,0 1 0,0 0 0,0-1 1,0 1-1,0 0 0,0-1 0,0 1 0,1 0 0,-1-1 0,0 1 0,1-1 1,-1 1-1,0 0 0,1-1 0,-1 1 0,0-1 0,1 1 0,20 1 665,25-19 239,-28 8-917,-1-2 0,1 2 0,0 0 0,0 1 0,1 1 0,1 0 0,37-6 0,-57 13-18,1 0 0,0-1-1,-1 1 1,1 0 0,0 0 0,-1 0-1,1 1 1,0-1 0,-1 0 0,1 0-1,0 0 1,-1 0 0,1 1 0,-1-1-1,1 0 1,0 0 0,-1 1 0,1-1-1,-1 1 1,1-1 0,-1 0 0,1 1-1,-1-1 1,1 1 0,-1-1 0,0 1-1,1-1 1,-1 1 0,0 0 0,1-1-1,-1 1 1,0 0 0,-1 26-1495,0-23 1180,-1 0-1,1 0 1,-1 0 0,0 0 0,0-1 0,0 1 0,0 0 0,0-1 0,-1 0 0,0 1 0,-5 4 0,3-7-4734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50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13325,'0'0'7495,"27"66"-14702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50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2 12876,'0'0'3513,"-7"11"-161,-7 15-1644,0 0-1,-17 49 1,26-58-1248,0 0 0,1 0 0,0 0 1,1 0-1,1 1 0,1 34 0,1-51-439,0 1 1,0 0-1,0-1 0,0 1 0,0-1 0,0 1 0,0 0 0,1-1 1,-1 1-1,1-1 0,-1 1 0,1 0 0,0-1 0,-1 0 0,1 1 1,0-1-1,0 1 0,0-1 0,0 0 0,0 0 0,0 1 0,1-1 1,-1 0-1,0 0 0,1 0 0,-1 0 0,0-1 0,1 1 0,-1 0 1,1-1-1,-1 1 0,1-1 0,0 1 0,-1-1 0,1 0 0,-1 1 1,1-1-1,0 0 0,-1 0 0,1 0 0,0 0 0,-1-1 1,1 1-1,0 0 0,-1-1 0,1 1 0,-1-1 0,2 0 0,4-2 62,0 0 0,0 0-1,0 0 1,-1-1 0,0 0 0,0 0-1,0-1 1,0 0 0,7-7-1,-3 1-57,-1-1-1,0 0 1,-1 0 0,12-22-1,-31 57-10,7-17 89,1 1 0,-1 0-1,1-1 1,0 1-1,1 0 1,0 1 0,0-1-1,0 0 1,1 1-1,0-1 1,1 0 0,0 1-1,0-1 1,1 10 0,0-15-81,0-1 0,0 1 1,1-1-1,-1 1 1,0-1-1,0 1 1,1-1-1,-1 0 0,1 0 1,-1 0-1,1 0 1,0 0-1,0 0 1,-1 0-1,1 0 1,0-1-1,0 1 0,0-1 1,-1 1-1,1-1 1,0 0-1,0 1 1,0-1-1,0 0 0,0 0 1,0-1-1,0 1 1,2-1-1,3 1 34,0-1 0,0 0-1,0-1 1,-1 1 0,1-1 0,10-5 0,-7 2-206,-1 0 1,0-1-1,-1 0 0,0-1 1,0 0-1,0 0 1,0-1-1,-1 0 1,-1 0-1,1 0 1,-1-1-1,-1 0 1,0-1-1,5-9 1,-8 11-790,1 0 1,-1 0-1,0 0 1,1-14 0,-2 14-533,-1-1 0,0 1 1,-1 0-1,0 0 0,-2-10 1,-8-9-6725</inkml:trace>
  <inkml:trace contextRef="#ctx0" brushRef="#br0" timeOffset="1">294 1 5701,'0'0'5926,"-37"60"-5862,31-41-1601,6-4-8393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51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263 296 13453,'0'0'9742,"-8"-10"-6427,-30-34-1414,35 40-1868,0 1 0,-1 0 0,0 0 0,1 0 0,-1 0 0,0 1 0,0 0 0,-1-1 0,1 1 0,0 1 0,-1-1 0,1 1 0,-1 0 0,1 0 0,-1 0 0,0 0 0,1 1 0,-1 0 0,0 0 0,0 0 0,1 1 0,-1-1 0,0 1 0,1 0 0,-1 0 0,-4 3 0,3-2-19,0 1 0,0-1 0,1 1 0,-1 1 0,1-1 0,0 1 0,0 0 0,0 0 0,0 0 0,1 1 0,0 0 0,0 0 0,0 0 0,0 0-1,1 0 1,0 1 0,-3 8 0,4-10-7,0 1-1,1-1 1,0 1-1,-1 0 0,2 0 1,-1-1-1,1 1 1,-1 0-1,1 0 1,1 0-1,-1 0 0,1-1 1,0 1-1,0 0 1,3 9-1,-2-11 0,0 0-1,0-1 1,0 1-1,0 0 1,1-1-1,-1 1 1,1-1-1,0 0 1,-1 0-1,1 0 1,0 0-1,0 0 1,1-1-1,-1 1 1,0-1-1,0 0 1,1 0-1,-1 0 1,0-1-1,1 1 1,-1-1-1,5 1 1,6-1 7,-1-1 0,0 0-1,1 0 1,-1-2 0,0 1 0,0-2 0,0 0 0,-1 0 0,1-1-1,-1-1 1,0 0 0,-1 0 0,1-2 0,-1 1 0,-1-1 0,1-1-1,-1 0 1,15-17 0,-15 14-71,1 0 0,-2 0 0,0-1 0,0 0 0,-1-1 0,-1 1 0,0-2 0,-1 1 0,0-1 0,-2 0 0,1 0 0,-2 0 0,0 0 0,-1-1 1,1-28-1,-3 42 28,0-1 0,-1 1 0,1-1 0,0 1 0,-1-1 0,1 1 0,-1 0 0,0-1 0,0 1 0,0 0 0,0 0 0,0 0 0,0-1 0,0 1 0,-1 0 0,1 0 0,-1 1 0,0-1 0,0 0 0,1 1 1,-1-1-1,0 1 0,0-1 0,0 1 0,-1 0 0,1 0 0,0 0 0,0 0 0,-1 0 0,1 0 0,0 1 0,-1-1 0,1 1 0,-1 0 0,1-1 0,0 1 0,-1 0 0,1 0 0,-1 1 0,1-1 0,-1 1 1,1-1-1,0 1 0,-1 0 0,-1 1 0,-2-1 22,0 1 1,1 0-1,-1 0 0,1 0 1,0 1-1,-1 0 1,1 0-1,1 0 1,-1 1-1,0 0 1,1 0-1,0 0 0,0 0 1,0 1-1,0-1 1,1 1-1,0 0 1,-4 7-1,6-9-2,1 0 1,-1-1-1,1 1 1,-1 0-1,1 0 0,0 0 1,0 0-1,1-1 1,-1 1-1,0 0 1,1 0-1,0 0 0,-1-1 1,1 1-1,0 0 1,1-1-1,-1 1 0,0-1 1,1 1-1,-1-1 1,1 0-1,0 0 0,3 4 1,5 4 11,1-1 0,0 0 1,21 13-1,7 6-37,-35-24-22,0 0 0,0 0 0,0 0 0,0 0 0,-1 0 0,0 1 0,0 0 1,0 0-1,0 0 0,-1 0 0,0 0 0,0 0 0,1 7 0,-1 25-9513,-3-27-2260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51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13773,'0'0'3854,"-3"12"-256,-41 193 3732,38-182-6953,-4 9-155,1 0 1,2 1-1,1 0 1,-2 43-1,8-75-211,0 1 0,0-1 0,0 1 0,0 0 0,0-1 0,0 1 0,0-1-1,1 1 1,-1-1 0,1 1 0,-1-1 0,1 1 0,-1-1 0,1 0-1,0 1 1,-1-1 0,1 0 0,0 1 0,0-1 0,0 0 0,0 0 0,0 0-1,2 1 1,-1-1 31,-1-1 0,1 1 0,0-1 0,-1 0-1,1 1 1,0-1 0,-1 0 0,1 0 0,0 0 0,-1-1-1,1 1 1,0 0 0,-1-1 0,1 1 0,0-1-1,-1 1 1,3-2 0,6-3 124,-1-1-1,1 1 1,-1-2-1,-1 1 1,10-10 0,216-218 414,-195 193-893,-21 18-988,-13 5-5139,-20 16-16729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52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13869,'0'0'9865,"-3"60"-7302,14-46-1186,6-4-896,6-5-353,-3-3-513,5-2-1568,-3 0-738,-3-14-1921,8-6-3012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52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35 263 6438,'0'0'11841,"-6"9"-9055,-18 30-1275,24-38-1459,-1-1-1,1 1 0,-1 0 1,1 0-1,-1-1 1,1 1-1,0 0 1,-1 0-1,1 0 1,0-1-1,0 1 1,-1 0-1,1 0 1,0 0-1,0 0 1,0 0-1,0 0 1,0-1-1,0 1 1,0 0-1,1 0 1,-1 0-1,0 0 1,1 1-1,0-1 11,0-1 0,-1 1 0,1-1 0,0 1 0,0-1 0,0 0 0,-1 1 0,1-1 0,0 0 0,0 0 0,0 0 0,0 1 0,0-1 1,0 0-1,-1 0 0,1 0 0,0 0 0,2-1 0,1 1 165,1-1 1,-1 0 0,0 0-1,0-1 1,0 1-1,1-1 1,4-3 0,-3 0-330,0 0 1,-1 0-1,0-1 1,0 0 0,-1 0-1,1 0 1,-2-1-1,1 1 1,0-1-1,-1 0 1,0 0 0,-1 0-1,0 0 1,0-1-1,0 1 1,0-8-1,-24 38-709,13-10 1057,0-1 1,1 1-1,-11 24 0,16-31-59,1 0 0,0 0 0,-1 1 0,2-1 0,-1 1 0,1 0 1,0-1-1,0 1 0,1 0 0,1 13 0,-1-19-146,1 1 0,0-1 0,0 1 0,0-1 1,0 0-1,0 1 0,0-1 0,0 0 0,0 0 0,1 0 0,-1 0 0,0 0 1,1 0-1,-1 0 0,0 0 0,1 0 0,0-1 0,-1 1 0,1 0 1,-1-1-1,1 0 0,0 1 0,-1-1 0,1 0 0,0 0 0,-1 0 0,1 0 1,0 0-1,-1 0 0,1 0 0,-1-1 0,4 0 0,3 1 88,0-2 0,0 1 0,0-1-1,-1 0 1,13-6 0,-6 1-174,-1-1 0,0-1 1,0 0-1,-1 0 0,12-12 0,25-34-3220,-53 61 3434,0 0 1,0 0-1,0 0 1,1 0-1,0 1 1,0-1-1,1 1 1,0 0-1,0 0 1,1 0-1,-2 14 1,3-21-110,1 1 0,-1 0 0,1-1 0,-1 1-1,1 0 1,-1-1 0,1 1 0,-1-1 0,1 1 0,0-1 0,-1 0 0,1 1 0,0-1 0,-1 1 0,1-1 0,0 0 0,0 0-1,-1 1 1,1-1 0,0 0 0,0 0 0,-1 0 0,1 0 0,0 0 0,0 0 0,-1 0 0,1 0 0,0 0 0,0 0 0,-1-1-1,1 1 1,0 0 0,0 0 0,-1-1 0,1 1 0,0-1 0,-1 1 0,2-1 0,32-13 1057,-8-3-969,0-1 0,-2-1 0,0-1 1,-1-1-1,31-36 0,-41 40-429,0 1 1,-1-2-1,-1 1 1,-1-2-1,0 1 1,-1-1-1,-2-1 0,0 1 1,5-23-1,-12 42 270,0 0-1,0 0 0,0 0 1,0 0-1,0 0 0,0-1 1,0 1-1,0 0 1,1 0-1,-1 0 0,0 0 1,0 0-1,0 0 0,0 0 1,0 0-1,0-1 0,0 1 1,0 0-1,0 0 1,0 0-1,0 0 0,0 0 1,0 0-1,-1 0 0,1 0 1,0-1-1,0 1 1,0 0-1,0 0 0,0 0 1,0 0-1,0 0 0,0 0 1,0 0-1,0 0 0,0 0 1,0 0-1,0 0 1,0-1-1,-1 1 0,1 0 1,0 0-1,0 0 0,0 0 1,0 0-1,0 0 0,0 0 1,0 0-1,0 0 1,0 0-1,-1 0 0,1 0 1,0 0-1,0 0 0,0 0 1,0 0-1,0 0 0,0 0 1,0 0-1,0 0 1,-1 0-1,1 0 0,0 0 1,0 0-1,0 1 0,-10 5-175,-8 13 181,2 2 114,2 0-1,0 1 0,1 1 0,2 0 0,0 0 0,1 1 0,2 1 1,0-1-1,2 1 0,1 1 0,0-1 0,2 1 0,1 27 0,9-20-8,-6-32-97,-1 0 0,0 0-1,1-1 1,-1 1 0,1 0 0,0 0 0,-1 0-1,1-1 1,0 1 0,-1 0 0,1-1 0,0 1-1,-1-1 1,1 1 0,0-1 0,0 1 0,0-1 0,0 1-1,0-1 1,0 0 0,-1 1 0,1-1 0,0 0-1,0 0 1,0 0 0,0 0 0,0 0 0,0 0 0,0 0-1,0 0 1,0 0 0,0 0 0,1-1 0,-1 0-5,0-1 1,0 0 0,0 1-1,0-1 1,0 1 0,-1-1 0,1 0-1,-1 1 1,1-1 0,-1 0 0,0 0-1,0 1 1,0-1 0,0 0-1,0 0 1,0 1 0,0-4 0,-4-35-198,-3 19-436,-1 1 0,0-1 0,-2 1-1,-20-32 1,15 27 113,-22-51-1,37 76 576,0 0 0,-1-1 0,1 1 0,0 0-1,0-1 1,0 1 0,0 0 0,0-1 0,0 1-1,0 0 1,0-1 0,0 1 0,0 0 0,0-1-1,0 1 1,0 0 0,0-1 0,0 1 0,0 0-1,0-1 1,1 1 0,-1 0 0,0-1 0,0 1-1,0 0 1,0 0 0,1-1 0,-1 1 0,0 0-1,0 0 1,1-1 0,-1 1 0,0 0 0,0 0-1,1 0 1,-1-1 0,0 1 0,1 0 0,-1 0-1,0 0 1,1 0 0,19-1 667,22 10-336,-23-3-690,43 10 131,-60-15-615,1-1 0,0 0 0,1 0 1,-1 0-1,0 0 0,0 0 0,0-1 0,-1 1 1,1-1-1,4-1 0,1-6-9304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5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12 11147,'0'0'9763,"-12"9"-8672,9-9 4347,0-20-4516,-3 26-339,-5 35-529,-4 44 40,4-29-33,2 1 0,3 0 1,2 0-1,4 63 0,0-115-49,1-1-1,0 1 0,0-1 0,0 1 0,0-1 0,1 0 0,0 0 0,0 0 0,0 1 0,0-2 0,0 1 0,1 0 0,0 0 0,0-1 0,0 0 0,0 1 0,0-1 0,1 0 1,-1-1-1,1 1 0,0-1 0,0 1 0,0-1 0,0 0 0,0 0 0,0-1 0,1 0 0,7 2 0,-5-1-128,0-1-1,0-1 1,0 1-1,0-1 1,0-1-1,0 1 1,14-3-1,-15 1-370,1 0 0,-1 0 0,0 0 0,0-1 0,0 0-1,0 0 1,0-1 0,7-5 0,12-13-5272,-4-4-3449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53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11147,'0'0'8936,"30"67"-10313,-13-43-5798</inkml:trace>
  <inkml:trace contextRef="#ctx0" brushRef="#br0" timeOffset="1">310 505 19282,'0'0'9769,"-23"57"-8039,14-38-801,7 3-737,0-1-160,2-2-929,0-3-1953,4-8-3396,5-6-8392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53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81 12684,'0'0'3283,"-11"-2"-368,4 1-2506,4 0-292,-1 0-1,1 1 1,0-1-1,-1 1 1,1 0-1,-1 0 1,1 0 0,-1 0-1,1 1 1,-1 0-1,1-1 1,0 1-1,-1 0 1,1 0-1,0 1 1,0-1 0,0 1-1,0 0 1,0 0-1,0 0 1,-4 3-1,-2 4-84,1 0 0,0 0-1,0 1 1,1 0 0,0 0 0,0 1-1,2 0 1,-1 0 0,1 0-1,1 1 1,0 0 0,0 0-1,1 0 1,1 0 0,-1 20-1,3-31 19,0 1-1,0-1 1,0 0-1,0 1 1,0-1-1,1 0 1,-1 1-1,1-1 1,-1 0-1,1 0 1,-1 0-1,1 1 1,0-1-1,-1 0 1,1 0-1,0 0 1,0 0-1,0 0 1,0 0-1,0 0 1,0 0 0,0-1-1,0 1 1,1 0-1,-1-1 1,0 1-1,0-1 1,0 1-1,1-1 1,-1 1-1,0-1 1,1 0-1,-1 0 1,0 0-1,1 1 1,-1-1-1,0-1 1,1 1-1,-1 0 1,0 0-1,1 0 1,-1-1-1,0 1 1,3-1-1,4-1 361,1-1 0,-1 1 0,1-1 0,-1-1 0,13-7 0,4-5-182,0-2 1,-2 0-1,0-2 1,-1-1-1,-1 0 1,-1-2 0,-1 0-1,-1-1 1,-2-1-1,20-37 1,-26 40-496,-16 27-313,-21 32 269,17-21 316,-54 93 34,58-98-27,0 1 0,1-1 0,1 1-1,0 1 1,1-1 0,0 0 0,-2 19-1,5-29-14,0-1-1,0 1 1,0 0-1,0-1 0,0 1 1,0-1-1,0 1 1,1 0-1,-1-1 1,1 1-1,-1-1 1,1 1-1,0-1 0,-1 0 1,1 1-1,0-1 1,0 1-1,0-1 1,0 0-1,0 0 0,0 0 1,0 0-1,1 0 1,-1 0-1,0 0 1,0 0-1,1 0 0,-1 0 1,1-1-1,-1 1 1,1-1-1,-1 1 1,1-1-1,-1 1 1,1-1-1,-1 0 0,1 0 1,1 0-1,2 0-413,-1 0 0,0 0 0,0 0 0,0-1 0,0 0 0,0 0 0,0 0 0,0-1-1,0 1 1,-1-1 0,1 0 0,0 0 0,-1 0 0,4-3 0,14-16-6614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54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102 119 11499,'0'0'9588,"0"5"-9311,0-4-226,-1 0-1,1 0 0,0 0 0,0 0 1,0 0-1,0 0 0,0 0 1,0 0-1,0 0 0,0 0 0,0 0 1,0 0-1,1 0 0,-1 0 0,0 0 1,1 0-1,-1 0 0,0 0 1,1 0-1,0 0 0,0 0 1,0-1 16,1-1 1,-1 0-1,0 0 1,0 1-1,0-1 1,1 0-1,-1 0 1,0 0-1,0-1 1,0 1 0,0 0-1,-1 0 1,1-1-1,0 1 1,0 0-1,-1-1 1,1-1-1,-1 4-30,0-1 0,0 0 0,0 0 0,-1 0 0,1 0 0,0 0 0,0 0 0,0 0 0,0 0 0,-1 0 0,1 0-1,0 0 1,0 0 0,0 0 0,-1 0 0,1 0 0,0 0 0,0 0 0,0 0 0,-1 0 0,1 0 0,0 0 0,0 0-1,0 0 1,0 0 0,-1 0 0,1 0 0,0 0 0,0-1 0,0 1 0,0 0 0,0 0 0,-1 0 0,1 0 0,0 0-1,0 0 1,0-1 0,0 1 0,0 0 0,0 0 0,0 0 0,0 0 0,0-1 0,-1 1 0,1 0 0,0 0 0,0 0 0,0-1-1,0 1 1,0 0 0,0 0 0,0 0 0,0 0 0,0-1 0,0 1 0,0 0 0,1 0 0,-1 0 0,0-1 0,0 1-1,0 0 1,0 0 0,0 0 0,0 0 0,0-1 0,0 1 0,1 0 0,-14 4-71,0 10 219,0 0-1,1 1 0,1 0 0,0 1 0,1 0 0,0 1 1,-11 30-1,20-47-171,1 1 1,-1 0-1,1 0 1,-1-1-1,1 1 1,0 0-1,-1 0 1,1 0-1,0-1 1,0 1-1,0 0 1,-1 0-1,1 0 0,0 0 1,0 0-1,0-1 1,0 1-1,1 0 1,-1 0-1,0 0 1,0 0-1,0 0 1,1-1-1,-1 1 1,0 0-1,1 0 1,-1 0-1,1-1 1,-1 1-1,1 0 1,-1-1-1,2 2 0,-1-2 3,1 1 0,0-1 0,0 1 0,0-1 0,-1 0 0,1 0-1,0 0 1,0 0 0,0 0 0,0-1 0,-1 1 0,1 0-1,0-1 1,2 0 0,6-3 16,0 1 1,-1-2-1,1 1 0,14-11 0,-11 5-28,0 0 0,-1-1 0,0 0 0,-1-1 0,0 0 0,-1-1 0,13-19 0,-42 63-320,14-24 405,1-1 0,0 1 0,0 0-1,1 0 1,0 0 0,0 1 0,-2 9 0,5-17-74,0 1 0,0 0 0,1 0 0,-1-1 1,0 1-1,0 0 0,1 0 0,-1-1 0,1 1 0,-1 0 0,1-1 0,-1 1 0,1-1 0,-1 1 0,1-1 0,-1 1 0,1-1 0,0 1 0,-1-1 0,1 1 0,0-1 0,0 0 0,-1 1 0,1-1 0,0 0 0,0 0 0,-1 1 0,1-1 0,0 0 0,0 0 0,-1 0 0,1 0 0,0 0 0,0 0 0,0 0 1,-1-1-1,2 1 0,35-3 214,-37 3-224,17-3 66,0-2-1,0 0 0,20-9 1,-25 8-239,-1 1 1,1 1 0,1 0 0,-1 1-1,0 0 1,1 1 0,23-1-1,-35 3 158,-1 0 0,0 1 0,1-1 0,-1 0 0,1 1 0,-1-1 0,0 0 0,1 1 0,-1-1 0,0 0 0,1 1 0,-1-1 0,0 1-1,0-1 1,0 1 0,1-1 0,-1 1 0,0-1 0,0 1 0,0-1 0,0 1 0,0-1 0,0 0 0,0 1 0,0-1 0,0 1 0,0-1-1,0 1 1,0-1 0,0 1 0,0-1 0,0 1 0,-1-1 0,1 1 0,0-1 0,0 1 0,-1-1 0,1 0 0,0 1 0,0-1 0,-1 1-1,1-1 1,-1 1 0,-12 21-32,-13 13 282,-41 42 0,38-46 625,-39 54 0,95-106-235,25-45-858,86-145-1,-32 45-2875,-92 149 2094,-16 29 477,-17 28 378,17-36 164,-1 0 0,1 0 0,0-1-1,0 2 1,0-1 0,1 0 0,0 0 0,0 1-1,0-1 1,0 0 0,0 8 0,1-10-4,0 1 1,1-1-1,-1 0 1,1 0 0,0 0-1,-1-1 1,1 1-1,0 0 1,0 0 0,0 0-1,1-1 1,-1 1-1,0 0 1,1-1 0,-1 1-1,1-1 1,-1 0-1,1 1 1,-1-1-1,1 0 1,0 0 0,0 0-1,0 0 1,0 0-1,0-1 1,2 2 0,20 6 15,-6-2-127,-1 1 0,1 0 1,-2 1-1,25 15 0,-40-23 133,0 1 0,0 0 0,0-1-1,0 1 1,0 0 0,0 0 0,0 0-1,0 0 1,0 0 0,0 0-1,0 0 1,-1 0 0,1 0 0,0 0-1,-1 0 1,1 0 0,-1 0 0,1 1-1,-1-1 1,0 0 0,1 0-1,-1 1 1,0-1 0,0 0 0,0 1-1,0-1 1,0 2 0,-1-2 79,0 1 0,0 0 0,0 0 1,0-1-1,-1 1 0,1-1 0,0 1 0,-1-1 0,1 1 1,-1-1-1,1 0 0,-1 0 0,0 0 0,0 0 0,-2 1 1,-10 4 593,0 0 0,0-1 1,-20 4-1,33-9-685,-5 1 36,-81 15 1564,80-15-1990,1-1 1,-1 0-1,0 0 1,1 0-1,-1-1 1,-9-2 0,11-1-2843,4-1-2524,1-1-4733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56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131 108 13100,'0'-2'493,"0"1"-1,0-1 0,0 1 0,0-1 0,0 1 0,0-1 0,-1 1 1,1-1-1,0 1 0,-1-1 0,1 1 0,-1-1 0,0 1 1,1 0-1,-1-1 0,0 1 0,0 0 0,0 0 0,0 0 1,-1-2-1,0 3-298,1-1 1,0 0 0,0 1-1,-1-1 1,1 1 0,0 0 0,-1-1-1,1 1 1,-1 0 0,1 0-1,0 0 1,-1 0 0,1 0-1,-1 0 1,1 0 0,0 0-1,-3 1 1,-1 1-144,1-1-1,-1 1 1,1 0-1,0 1 1,-1-1-1,1 1 1,0-1-1,0 1 1,1 1-1,-1-1 1,-4 6-1,-21 37 335,28-44-356,-1 0 0,1 0 0,0 0 0,0 1 0,0-1 0,1 0 0,-1 1 0,1-1 0,-1 1 0,1-1 0,0 1 0,0-1-1,0 1 1,0-1 0,0 1 0,0-1 0,1 0 0,-1 1 0,1-1 0,1 3 0,-1-4-8,0 0-1,1 0 1,-1 0-1,1 0 1,-1 0 0,1 0-1,-1-1 1,1 1-1,-1 0 1,1-1-1,0 1 1,-1-1 0,1 0-1,0 0 1,0 0-1,-1 0 1,1 0 0,0 0-1,-1 0 1,1 0-1,0 0 1,-1-1-1,3 0 1,40-13 248,-31 7-189,0-1-1,-1-1 1,1 0-1,-2-1 1,1 0-1,14-17 0,-20 21-46,-1-1 1,0 1-1,0-1 0,-1 1 0,1-2 0,-1 1 0,-1 0 0,0-1 0,0 1 1,0-1-1,-1 0 0,0 0 0,1-14 0,-3 22-34,0 0 0,0 0 0,0-1 1,0 1-1,0 0 0,0 0 0,0 0 0,0-1 0,0 1 0,0 0 1,0 0-1,0 0 0,0-1 0,0 1 0,0 0 0,0 0 0,0 0 1,0-1-1,0 1 0,0 0 0,-1 0 0,1 0 0,0-1 0,0 1 1,0 0-1,0 0 0,0 0 0,-1 0 0,1 0 0,0 0 0,0-1 1,0 1-1,-1 0 0,1 0 0,0 0 0,0 0 0,0 0 0,-1 0 1,1 0-1,0 0 0,0 0 0,0 0 0,-1 0 0,-11 6-102,-9 12-55,12-6 212,0 0 0,0 0-1,-10 22 1,17-30-32,-1 0 1,1 1-1,0-1 0,1 1 1,-1 0-1,1 0 0,0-1 1,0 1-1,0 0 0,1 0 1,0 0-1,0 0 0,0 0 1,2 9-1,-1-12 19,0-1-1,0 0 1,1 1 0,-1-1 0,0 0-1,1 0 1,-1 1 0,1-1 0,-1-1-1,1 1 1,0 0 0,-1 0 0,1 0-1,0-1 1,-1 1 0,1-1 0,0 1-1,0-1 1,0 0 0,0 0 0,-1 0-1,1 0 1,0 0 0,0 0 0,0 0-1,-1-1 1,5 0 0,1 0 32,1-1 0,-1 1 1,0-1-1,1-1 0,11-4 0,-6-2-118,1 1 0,-1-1 0,0-1 0,-1 0 0,0-1 0,13-15 0,-24 25-227,-5 38-230,2-30 518,0 1 0,1-1 0,0 1-1,0-1 1,1 1 0,1 10 0,-1-16 11,0-1-1,1 1 1,-1 0-1,1-1 1,-1 1-1,1 0 1,0-1 0,0 1-1,-1-1 1,1 1-1,0-1 1,0 0-1,1 1 1,-1-1 0,0 0-1,0 0 1,1 0-1,-1 0 1,0 0-1,1 0 1,-1 0 0,1 0-1,0-1 1,-1 1-1,1 0 1,-1-1-1,1 1 1,0-1 0,0 0-1,-1 0 1,1 1-1,0-1 1,2-1-1,6 1 23,0 0 0,0-1 0,0 0 0,0-1 0,0 0 0,0-1 0,-1 0 0,1 0-1,16-9 1,-22 10-67,0 0-1,0 0 1,0-1-1,0 0 0,-1 0 1,1 0-1,-1 0 1,1 0-1,-1-1 0,0 1 1,0-1-1,-1 0 1,1 0-1,-1 0 0,0 0 1,0 0-1,0-1 1,-1 1-1,1-1 0,-1 1 1,0-1-1,0 1 1,0-7-1,-1 10 8,0 0-1,-1 0 1,1 0 0,0 0-1,0 0 1,0 0-1,-1 0 1,1 0 0,-1 0-1,1 0 1,-1 0-1,1 0 1,-1 0 0,1 1-1,-1-1 1,0 0-1,1 0 1,-1 1 0,0-1-1,0 0 1,1 1 0,-1-1-1,0 1 1,0-1-1,0 1 1,0-1 0,0 1-1,0 0 1,0-1-1,0 1 1,0 0 0,0 0-1,0 0 1,0 0 0,0 0-1,0 0 1,0 0-1,0 0 1,0 0 0,0 0-1,0 0 1,-1 1-1,-1 0 11,-1-1 0,1 1 0,0 0-1,0 0 1,1 0 0,-1 0 0,0 0-1,0 1 1,0 0 0,1-1 0,-1 1-1,1 0 1,-4 4 0,4-4 43,0 0 0,0 0 0,1 0 0,0 0 0,-1 1 0,1-1 0,0 1 0,0-1 0,0 1 0,0-1 0,0 1 0,1-1 0,-1 1 0,1 0 0,0-1 0,0 1 0,0 0 0,0-1 0,0 1 0,1 0 0,-1-1 0,1 1 0,1 3 0,-1-3-38,1-1 0,0 0-1,-1 0 1,1 0 0,0 0 0,0 0-1,0 0 1,1-1 0,-1 1 0,0-1-1,1 1 1,-1-1 0,1 0 0,-1 0-1,1 0 1,-1 0 0,1 0 0,0-1-1,-1 1 1,1-1 0,0 0 0,4 0-1,-1 1-73,23-3-2184,-13-9-3072,-1-12-3685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57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8840,'0'0'20948,"6"60"-25368,-6-52-4997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57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0 12748,'0'0'14990,"-19"74"-14734,-5-36-127,-10-1-65,4 3-96,-1-4-257,5-5-191,5-7-353,12-9-640,5-10-1058,17-11-6854,10-15 2243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57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4837,'0'0'9294,"-1"10"-7869,-4 28-580,-1 0 0,-13 41 0,9-44 164,2 2 0,1-1 0,-3 59 1,11-88-1143,1-9-2281,0-14-2561,-4 9 3696,1-1 1,-1 1 0,-1 0-1,1 0 1,-1 0-1,-1 1 1,-7-12 0,-11-16 348,-2 3 3526,2 4 4048,25 29-5895,-1 1 0,1-1 0,-1 0 0,1 0 0,0 0 0,-1 0 1,1 0-1,0 0 0,0-1 0,4 2 0,45 10 2096,-43-12-3398,0 0-1,0 0 1,0-1-1,0-1 1,0 1-1,-1-1 1,1-1-1,0 0 1,0 0 0,9-4-1,6-7-6082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58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11307,'0'0'3827,"-2"8"-415,-18 91 1996,5-36-3885,4 0 0,-7 112 0,18-175-1521,0 1 1,0-1-1,0 1 1,0-1-1,0 1 0,0-1 1,0 1-1,1-1 1,-1 1-1,0-1 1,0 1-1,0-1 0,1 0 1,-1 1-1,0-1 1,1 0-1,-1 1 1,0-1-1,1 1 0,-1-1 1,0 0-1,1 0 1,-1 1-1,1-1 0,-1 0 1,1 0-1,-1 1 1,1-1-1,-1 0 1,0 0-1,1 0 0,-1 0 1,2 0-1,23-2 83,22-14-268,-40 12 61,3-2-144,1 0 1,0 1 0,0 0 0,0 0 0,1 1-1,-1 1 1,1 0 0,23-2 0,-35 5 266,1 0 0,-1 0 0,1 0 0,-1 1 0,1-1 0,-1 0 0,0 0 1,1 1-1,-1-1 0,1 0 0,-1 1 0,0-1 0,1 1 0,-1-1 0,0 0 0,1 1 0,-1-1 0,0 1 0,1-1 0,-1 1 1,0-1-1,0 1 0,0-1 0,0 1 0,1-1 0,-1 1 0,0-1 0,0 1 0,0-1 0,0 1 0,0-1 0,0 1 0,0-1 1,-1 1-1,1-1 0,0 1 0,0-1 0,0 1 0,0-1 0,-1 1 0,1-1 0,0 1 0,0-1 0,-1 1 0,1-1 0,0 0 1,-1 1-1,1-1 0,-1 1 0,-17 26 703,12-22-633,-1 0-1,1 0 1,-1-1 0,0 1-1,0-1 1,-1-1 0,1 0-1,-1 0 1,0 0 0,0-1-1,0 0 1,0-1-1,0 1 1,0-2 0,0 1-1,-16-2 1,23 1-303,0 0 1,0-1-1,1 1 1,-1-1-1,0 1 0,0-1 1,0 1-1,0-1 0,1 0 1,-1 1-1,0-1 0,0 0 1,1 1-1,-1-1 0,1 0 1,-1 0-1,1 0 0,-1 0 1,1 0-1,-1-1 0,-3-13-7299,3 1-2585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59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52 14157,'0'0'10704,"-7"10"-9668,6-8-1016,-3 4 145,0 0 1,1 1 0,-1 0-1,1-1 1,0 1-1,1 1 1,0-1-1,0 0 1,0 0-1,1 1 1,0-1 0,1 1-1,0 9 1,0-16-151,1 1 0,0-1-1,-1 0 1,1 0 0,0 0 0,0 0 0,0 0 0,0 0 0,0 0 0,0 0 0,0 0-1,0 0 1,1-1 0,-1 1 0,0 0 0,0-1 0,1 1 0,-1-1 0,0 1 0,1-1-1,-1 0 1,0 1 0,1-1 0,-1 0 0,1 0 0,-1 0 0,0 0 0,1 0 0,-1-1-1,0 1 1,1 0 0,-1-1 0,0 1 0,2-1 0,3 0 78,0 0 0,-1-1 0,1 1 0,-1-1 0,1 0 0,-1 0 0,5-4 0,4-6-140,-2-1 1,0 0-1,0-1 1,-1 0-1,-1-1 1,15-28-1,-29 84-583,2-27 630,-1-6 41,1 1 0,1 0 0,-1 0 0,2 0 1,-1 0-1,1 0 0,0 0 0,1-1 0,2 11 0,-2-18-6,0 1 0,0-1 0,0 0-1,0 0 1,1 0 0,-1 0-1,0 0 1,1 0 0,-1 0 0,1 0-1,-1 0 1,1-1 0,-1 1 0,1-1-1,-1 1 1,1-1 0,0 1 0,-1-1-1,1 0 1,0 0 0,-1 0-1,1 0 1,0 0 0,1-1 0,2 1 105,1 0 1,-1-1-1,0 1 1,0-1 0,1-1-1,7-2 1,-7 1-119,0 0 0,-1-1 1,0 1-1,0-1 0,0 0 1,0 0-1,0-1 0,-1 0 0,0 1 1,0-2-1,0 1 0,-1 0 0,1-1 1,-1 1-1,-1-1 0,1 0 1,-1 0-1,0 0 0,0 0 0,-1 0 1,0-1-1,1-11 0,-6 11-183,-6 14 78,-5 13 39,14-19 58,0 1 1,1-1-1,-1 1 1,0-1-1,1 1 1,0-1-1,-1 1 1,1 0-1,0-1 1,-1 1-1,1-1 1,0 1-1,0 0 1,0-1-1,1 1 0,-1 0 1,0-1-1,0 1 1,1-1-1,1 4 1,-1-4 1,-1 0 1,1-1-1,0 1 1,0 0-1,1-1 1,-1 1-1,0 0 1,0-1-1,0 0 1,0 1-1,0-1 1,0 1-1,1-1 1,-1 0-1,0 0 1,0 0-1,1 0 0,-1 0 1,0 0-1,0 0 1,2 0-1,4-2 20,0 1 0,0-1-1,0 0 1,0-1 0,0 1 0,-1-1-1,1-1 1,7-4 0,-10 6-44,0-1 0,0 0 0,0 0 1,-1 0-1,1 0 0,-1-1 0,0 1 1,0-1-1,0 0 0,0 0 0,-1 0 1,1 0-1,-1-1 0,0 1 1,0-1-1,-1 1 0,1-1 0,-1 0 1,1-6-1,-3 10 0,1 1 0,0 0 0,-1-1 0,1 1 0,-1 0 0,1 0 0,0-1 0,-1 1 0,1 0 0,-1 0 0,1 0 0,-1 0 0,1-1 0,-1 1 0,1 0 0,-1 0 0,1 0 0,0 0 0,-1 0 0,1 0 0,-1 0 0,1 0 0,-1 1 0,1-1 0,-1 0 0,1 0 0,-1 0 0,1 0 0,-1 1 0,1-1 0,0 0 0,-1 0 0,1 1 0,0-1 0,-1 0 0,1 1 0,-1 0 0,1-1 12,-1 0 1,1 0-1,-1 0 1,1 0-1,0 0 1,-1 0-1,1 0 1,-1 0 0,1 0-1,0 1 1,-1-1-1,1 0 1,-1 0-1,1 1 1,0-1-1,-1 0 1,1 0 0,0 1-1,0-1 1,-1 0-1,1 1 1,0-1-1,0 0 1,-1 1-1,1-1 1,0 1 0,0-1-1,0 0 1,0 1-1,0-1 1,-1 1-1,1-1 1,0 0-1,0 1 1,0-1 0,0 1-1,0-1 1,0 1-1,0-1 1,1 1-1,-1-1 49,-1 0-56,1 0-1,0 0 1,0 0 0,0 1-1,0-1 1,0 0-1,-1 0 1,1 0 0,0 0-1,0 0 1,0 0-1,-1 1 1,1-1 0,0 0-1,0 0 1,0 0-1,-1 0 1,1 0 0,0 0-1,0 0 1,0 0-1,-1 0 1,1 0 0,0 0-1,0 0 1,0 0 0,-1 0-1,1 0 1,0 0-1,0 0 1,-1 0 0,1 0-1,0 0 1,0-1-1,0 1 1,-1 0 0,1 0-1,0 0 1,0 0-1,0 0 1,0 0 0,-1-1-1,1 1 1,0 0-1,0 0 1,0 0 0,0 0-1,0-1 1,0 1-1,0 0 1,0 0 0,-1 0-1,1-1 1,0 1-1,0 0 1,0 0 0,0-1-1,-3 11 15,0 0 0,0 0-1,1 0 1,0 0 0,1 1-1,0-1 1,1 1 0,0-1-1,3 21 1,-2-29-7,1 0 1,-1 1-1,1-1 1,0 0-1,0 0 1,0 0-1,0 0 1,0 0-1,0-1 1,0 1-1,0-1 1,1 1-1,-1-1 1,1 0-1,-1 0 1,1 0-1,-1 0 1,1 0-1,0-1 1,0 1-1,-1-1 1,1 1-1,0-1 1,0 0-1,-1 0 0,5-1 1,1 1 15,1 0 0,0-1 1,0 0-1,-1-1 0,1 0 0,-1 0 1,11-5-1,-6 1-2,-1-1 0,-1 0 1,1-1-1,-1-1 0,19-17 0,-26 21-7,1 1 0,-1-1 0,0 0 0,-1 0 0,1 0-1,-1 0 1,0-1 0,0 1 0,-1-1 0,0 0 0,0 0 0,0 0-1,0 0 1,-1 0 0,1-9 0,-3 14-22,0 1 0,1 0 0,-1-1 0,0 1 0,1 0 0,-1 0 0,0-1 0,0 1 0,1 0 0,-1 0 0,0 0-1,0 0 1,1 0 0,-1 0 0,0 0 0,0 0 0,1 0 0,-1 0 0,0 1 0,1-1 0,-1 0 0,0 0 0,1 1 0,-1-1 0,0 0 0,1 1 0,-1-1 0,0 1 0,0 0 0,-4 4 9,1 0 0,0 0 0,0 1 0,0 0 0,1 0-1,-1-1 1,1 2 0,1-1 0,-1 0 0,1 1 0,0-1 0,1 1 0,0-1 0,0 1 0,0 0 0,1 0 0,0 8 0,1-14 15,0 1 1,1-1 0,-1 0 0,0 1 0,1-1 0,-1 0 0,1 0 0,0 0 0,-1 0 0,1 0 0,0 0 0,-1-1 0,1 1 0,0 0 0,0-1 0,0 0-1,0 1 1,-1-1 0,1 0 0,0 0 0,0 0 0,0 0 0,0 0 0,3-1 0,48-3 145,-51 3-182,1 0-1,0 0 1,0 0 0,-1 0 0,1-1 0,-1 1 0,1-1-1,-1 0 1,0 0 0,1 0 0,-1 0 0,0 0 0,0 0-1,0 0 1,-1-1 0,1 1 0,-1-1 0,1 1-1,-1-1 1,0 0 0,0 1 0,0-1 0,1-5 0,2-32-2699,-7 3-3754,-7 10-1675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59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10954,'0'0'15087,"0"1"-14191,6 4-703,-1 3-129,-1 2-833,6 2-2018,-5 2-2690,3-1-4420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6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8680,'0'0'11243,"0"11"-9743,-4 62 1299,-2 70-278,6-124-2394,1-1-1,0 0 1,2 1 0,0-1 0,9 26-1,-11-41-69,0 0-1,-1-1 1,1 1-1,1 0 1,-1-1 0,0 1-1,1-1 1,-1 1-1,1-1 1,0 0-1,0 0 1,-1 0-1,2 0 1,-1 0-1,0 0 1,0 0-1,1-1 1,-1 1-1,0-1 1,1 1-1,0-1 1,-1 0 0,1 0-1,0 0 1,2 0-1,-1-1 56,1-1-1,-1 1 0,0-1 1,0 0-1,0 0 0,0 0 1,0-1-1,0 1 1,-1-1-1,1 0 0,0 0 1,-1 0-1,1-1 0,-1 1 1,0-1-1,5-5 1,18-17 150,-1-1 0,31-42 0,-46 55-688,-1-1 0,0 0 0,-1-1 0,-1 0 0,0 0 0,-1-1 0,7-25 0,-13 41 232,0-1-1,0 1 0,0-1 0,0 1 0,0 0 1,1-1-1,-1 1 0,0-1 0,0 1 0,0-1 1,0 1-1,0-1 0,0 1 0,-1 0 1,1-1-1,0 1 0,0-1 0,0 1 0,0-1 1,0 1-1,-1 0 0,1-1 0,0 1 0,0-1 1,-1 1-1,1 0 0,0-1 0,-1 1 0,1 0 1,0-1-1,-1 1 0,1 0 0,0 0 0,-1-1 1,1 1-1,-1 0 0,1 0 0,0 0 1,-1 0-1,1-1 0,-1 1 0,1 0 0,-1 0 1,0 0-1,-13-1-9324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00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134 201 17168,'0'0'10186,"-8"-1"-10079,5 0-110,0 0 1,-1 1 0,1 0-1,0 0 1,0 0 0,0 0-1,0 0 1,0 1 0,0-1-1,0 1 1,0 0 0,0 0-1,0 0 1,0 0 0,0 0-1,1 1 1,-1-1 0,0 1-1,1 0 1,-1 0 0,1 0-1,0 0 1,0 0 0,0 1-1,0-1 1,0 0 0,0 1-1,0 0 1,1-1 0,-1 1-1,0 4 1,-1-3 3,-27 56 160,28-56-148,1-1 0,-1 1-1,1 0 1,0 0 0,0 0-1,1 0 1,-1 0 0,1 0-1,0 0 1,0 0 0,0 0-1,0 0 1,1 0 0,1 4-1,-1-7 3,0 0 1,0 0-1,0 0 0,0 0 0,0 0 0,0 0 1,0 0-1,0 0 0,1-1 0,-1 1 0,0-1 1,1 1-1,-1-1 0,0 1 0,1-1 0,-1 1 1,1-1-1,-1 0 0,1 0 0,-1 0 1,0 0-1,1 0 0,-1 0 0,1 0 0,-1-1 1,1 1-1,-1 0 0,2-2 0,41-12 366,-28 5-335,-2-1-1,1-1 1,-1 0-1,-1-1 1,0-1-1,-1 0 1,0 0-1,-1-2 0,12-18 1,-16 21-86,0 1 1,0-1-1,-2 0 1,1-1-1,-1 1 1,-1-1 0,-1 0-1,1 0 1,-2-1-1,0 1 1,-1 0-1,0-25 1,-1 37 2,0-1 0,-1 0 0,1 0 0,-1 0 0,1 1 0,-1-1 0,0 0 0,1 1 1,-1-1-1,0 0 0,0 1 0,0-1 0,0 1 0,-1 0 0,1-1 0,0 1 0,-1 0 1,1 0-1,-1-1 0,1 1 0,-1 0 0,1 1 0,-1-1 0,1 0 0,-1 0 0,0 1 1,0-1-1,1 1 0,-1-1 0,0 1 0,0 0 0,0 0 0,0 0 0,1 0 0,-1 0 0,0 0 1,0 0-1,0 1 0,1-1 0,-3 1 0,-3 1 1,0-1 0,0 1 0,1 0 0,0 1-1,-1-1 1,1 1 0,0 1 0,0-1 0,-8 7 0,8-4 23,-33 32 144,37-35-84,0-1 0,0 0 1,1 1-1,-1 0 1,1-1-1,-1 1 0,1 0 1,0 0-1,0-1 0,0 1 1,1 0-1,-1 0 0,1 0 1,-1 0-1,1 4 0,0-6-39,1 0 0,0 1-1,-1-1 1,1 0-1,0 1 1,-1-1 0,1 0-1,0 0 1,0 0-1,0 0 1,0 0 0,0 0-1,0 0 1,0 0-1,1 0 1,-1 0-1,0-1 1,3 2 0,33 15 119,-10-5-78,-20-8-357,-1 1 1,1-1 0,-1 1 0,-1 1 0,1-1-1,-1 1 1,0 0 0,0 0 0,5 9-1,-7-9-468,0 1-1,0 0 1,-1-1 0,0 1-1,0 0 1,0 1-1,-1-1 1,0 0-1,0 14 1,-1-12-11535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01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11 14830,'0'0'7185,"-3"8"-5188,-1 4-1681,1 0 1,0 0-1,1 0 0,0 1 1,1-1-1,0 0 0,2 19 0,-1-30-283,1 0 0,-1 0-1,1 0 1,-1 0-1,1 0 1,0 0 0,-1 0-1,1 0 1,0-1-1,0 1 1,0 0 0,0 0-1,0-1 1,0 1-1,0-1 1,0 1-1,0-1 1,0 1 0,0-1-1,0 0 1,0 1-1,0-1 1,0 0 0,1 0-1,-1 0 1,0 0-1,0 0 1,0 0 0,0 0-1,0 0 1,1 0-1,-1 0 1,0-1 0,0 1-1,2-1 1,39-15 1345,9-26-864,-39 31-468,0 0 1,1 1-1,19-12 1,-31 22-51,-1-1 0,0 1 0,1 0 0,-1 0 0,0 0 0,1 0 0,-1 0 0,0-1 0,1 1 0,-1 0 0,0 0 0,1 0 0,-1 0 0,0 0 0,1 0 0,-1 0 0,0 0 0,1 0 0,-1 0 0,0 1 0,1-1 1,-1 0-1,0 0 0,1 0 0,-1 0 0,0 0 0,1 1 0,-1-1 0,0 0 0,1 0 0,-1 1 0,0-1 0,0 0 0,1 0 0,-1 1 0,0-1 0,0 0 0,0 0 0,1 1 0,-1-1 0,0 0 0,0 1 0,6 23 14,-6-22 51,0 1 0,0-1 0,1 1 0,-1-1 0,1 0 0,-1 1 0,1-1 0,0 0 0,0 0 1,0 1-1,0-1 0,0 0 0,0 0 0,1 0 0,-1 0 0,1 0 0,-1-1 0,1 1 0,0 0 0,2 1 0,1-2 58,0 0 1,1 0 0,-1 0 0,1 0-1,-1-1 1,1 0 0,-1-1 0,1 1 0,-1-1-1,1 0 1,-1 0 0,0-1 0,1 1-1,9-6 1,4-3-788,0 0 1,26-21-1,-10 7-3663,-35 24 4178,1 0 0,-1 0-1,0 0 1,1-1 0,-1 1 0,1 0 0,-1 0 0,0 0-1,1 0 1,-1 0 0,0 0 0,1 0 0,-1 1 0,1-1-1,-1 0 1,0 0 0,1 0 0,-1 0 0,0 0-1,1 0 1,-1 1 0,0-1 0,0 0 0,1 0 0,-1 1-1,0-1 1,1 0 0,-1 0 0,0 1 0,0-1 0,0 0-1,1 1 1,0 0-108,-1 0-1,1 0 0,0-1 1,0 1-1,0 0 1,0-1-1,0 1 0,0 0 1,0-1-1,0 1 0,0-1 1,0 0-1,1 1 1,-1-1-1,0 0 0,0 0 1,1 1-1,2-2 273,-1 1 0,0-1 0,0 0 0,0 0 0,0 0 1,0 0-1,0 0 0,0-1 0,-1 1 0,1-1 0,0 0 0,-1 0 0,5-4 0,-5 4 17,0 1-1,0-1 1,0 0-1,1 0 0,-1 1 1,1 0-1,-1-1 1,1 1-1,-1 0 1,1 0-1,0 0 0,0 1 1,3-2-1,-6 36 3614,-5 34 459,1 17-1104,4-78-2960,1-1-1,0 1 1,0 0 0,0 0 0,1-1 0,0 1-1,1-1 1,-1 0 0,1 1 0,5 6 0,-1-2-39,1 1-1,-2-1 1,0 1 0,0 1 0,-1-1 0,-1 1-1,4 15 1,-7-23 28,-1 0 0,1 0 0,-1 1 0,0-1 0,0 0 0,0 0 0,-1 0 0,0 0 0,0 0 0,0 0 0,-1 0 0,1 0-1,-1 0 1,0-1 0,-1 1 0,1-1 0,-1 1 0,0-1 0,0 0 0,0 0 0,-5 4 0,6-5 89,0-1 1,0 0-1,0 0 0,0 0 0,0 0 1,-1-1-1,1 1 0,-1-1 1,1 1-1,-1-1 0,1 0 0,-1 0 1,0 0-1,0 0 0,1 0 1,-1-1-1,0 0 0,0 1 0,-4-1 1,5-1-53,0 0-1,0 0 1,0 0 0,0 0 0,0 0-1,0 0 1,1-1 0,-1 1 0,1-1-1,-1 1 1,1-1 0,-1 1 0,1-1-1,0 0 1,0 0 0,0 0 0,0 0 0,0 0-1,0 0 1,0 0 0,1 0 0,-1 0-1,1 0 1,-1 0 0,1-4 0,-3-7-35,1 0 1,1 0 0,0 0 0,1 0 0,0 0 0,1-1 0,0 1 0,1 0 0,1 1 0,7-22-1,-7 25-213,1 0 0,1 0-1,0 1 1,0 0 0,0 0-1,1 0 1,0 0 0,1 1-1,0 0 1,0 0 0,0 1-1,1 0 1,0 0 0,0 1-1,9-5 1,18-8-4334,-12 4-2811,10-5-9496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0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108 125 14061,'12'-15'4051,"-10"12"-3213,1 1-1,-1-1 1,0 0-1,0 1 1,0-1-1,0 0 1,0 0-1,-1-1 0,1 1 1,-1 0-1,0 0 1,0-1-1,0 1 1,0-5-1,-27 8 55,20 3-889,1-1 0,0 1 0,-1 0 0,1 1 0,0-1 0,1 1 0,-1 0 0,1 0 0,-1 1 0,1-1 0,1 1 1,-5 5-1,-2 5-20,1 0 0,-14 30 0,21-41 12,0 0 1,1 0-1,-1 0 0,1 0 0,0 0 0,0 1 0,0-1 0,1 0 1,0 1-1,0 8 0,0-12 5,1 0-1,-1 0 1,1 0-1,-1 1 1,1-1-1,0 0 1,0 0-1,-1 0 1,1 0 0,0 0-1,0 0 1,0 0-1,0 0 1,0-1-1,0 1 1,1 0 0,-1 0-1,0-1 1,0 1-1,0-1 1,1 1-1,-1-1 1,0 0-1,1 1 1,-1-1 0,0 0-1,1 0 1,-1 0-1,0 0 1,1 0-1,-1 0 1,0 0 0,1-1-1,-1 1 1,0 0-1,3-2 1,3 0 3,0 0 1,-1 0-1,1-1 0,0 0 1,-1-1-1,0 1 0,0-1 1,0 0-1,0-1 1,-1 0-1,1 1 0,7-11 1,3-3 1,-2 0 0,21-35 0,-29 43-16,0 2 9,-1 0-1,0-1 0,-1 1 0,0-1 1,0 0-1,-1 0 0,0 0 1,-1 0-1,3-19 0,-31 61-264,18-20 267,0 1-1,1 0 1,1 1-1,0 0 1,1 0-1,1 0 1,0 0-1,1 1 1,0 0-1,0 19 1,3-34 4,0 0 1,0 0 0,1 0-1,-1 1 1,0-1-1,0 0 1,0 0 0,1 0-1,-1 0 1,1 0-1,-1 1 1,1-1 0,-1 0-1,1 0 1,-1 0-1,1 0 1,0-1-1,0 1 1,0 0 0,-1 0-1,1 0 1,0 0-1,0-1 1,0 1 0,2 0-1,0 1 7,0-2-1,0 1 1,0 0 0,0-1-1,0 1 1,0-1-1,0 0 1,0 0 0,7 0-1,-2-2 4,0 1-1,1-1 1,-1 0-1,0-1 1,0 1 0,14-9-1,-16 7-6,1 0 0,-1-1 0,0 1 0,0-2 0,-1 1-1,1-1 1,-1 1 0,0-2 0,-1 1 0,0 0 0,0-1 0,0 0-1,0 0 1,-1 0 0,-1 0 0,1-1 0,-1 1 0,0-1 0,-1 1-1,2-11 1,-3 17-6,0 0-1,0 0 1,-1 1-1,1-1 1,0 0-1,0 1 1,0-1-1,0 0 1,-1 0-1,1 1 1,0-1-1,-1 0 1,1 1-1,0-1 1,-1 1-1,1-1 1,-1 0-1,1 1 1,-1-1-1,1 1 1,-1-1-1,1 1 1,-1 0-1,0-1 1,1 1-1,-1 0 1,0-1-1,1 1 1,-1 0-1,0-1 1,1 1-1,-1 0 1,0 0-1,0 0 1,1 0-1,-1 0 1,0 0-1,0 0 1,1 0-1,-1 0 1,0 0-1,1 0 1,-1 1-1,0-1 1,0 0-1,-3 1-9,1 0-1,0 0 0,0 0 0,0 0 1,1 1-1,-1-1 0,0 1 0,0-1 0,-4 5 1,1 0 14,0 0 0,0 0 0,1 1 0,0 0 0,0 0 0,1 0 0,0 1 0,0 0 0,1 0 0,-1-1 0,2 2 0,-1-1 0,1 0 0,1 1 0,-1-1 0,1 11 0,1-17-64,0-1 0,1 1 0,-1-1 0,0 1 0,1-1 0,-1 1 0,1-1 0,0 1 0,-1-1 0,1 1 0,0-1 0,0 0 1,0 1-1,0-1 0,0 0 0,0 0 0,0 0 0,0 0 0,1 0 0,-1 0 0,0 0 0,1 0 0,-1 0 0,1-1 0,-1 1 0,1 0 0,-1-1 0,1 1 0,-1-1 0,1 0 0,-1 0 0,4 1 0,4 0-1655,0-1 0,0 1 0,0-1 0,15-2-1,11-5-6442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1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12236,'0'0'8376,"-10"2"-6327,6-1-1937,-5 0 135,0 1-1,0 0 0,0 1 0,-10 4 0,16-6-220,1 0 0,0 0 0,0 0 0,0 0 0,0 0 0,0 1 0,0-1 0,0 1 0,0 0 0,0-1 0,1 1 0,-1 0 0,0 0 0,1 0 0,0 0 0,0 0 0,-1 0 0,1 1 0,1-1 0,-1 0 0,0 1-1,0-1 1,1 0 0,-1 1 0,1 2 0,1-4-50,1 0-1,-1-1 0,1 1 1,-1-1-1,1 1 1,-1-1-1,1 1 0,0-1 1,-1 0-1,1 0 0,-1 0 1,1 0-1,0 0 0,-1 0 1,3-1-1,-1 1-13,-3 0 35,79 3-474,-71-3 483,0 1 0,0 1 0,0-1 0,0 1 0,-1 0 0,1 1 0,10 5 0,-17-8 54,-1 1-1,1-1 1,-1 1 0,1-1 0,-1 1 0,1-1 0,-1 1 0,0-1 0,1 1 0,-1 0 0,0-1 0,1 1 0,-1-1 0,0 1 0,0 0 0,0-1 0,0 1 0,1 0 0,-1-1 0,0 1 0,0 0 0,0-1 0,-1 1 0,1 0 0,0-1 0,0 1 0,0 0 0,0-1 0,-1 1-1,1 0 1,0-1 0,0 1 0,-1-1 0,1 1 0,0 0 0,-1-1 0,1 1 0,-1-1 0,1 1 0,-1-1 0,1 0 0,-1 1 0,1-1 0,-1 1 0,0-1 0,1 0 0,-1 1 0,0-1 0,-30 20 1891,-39 7-565,20-20-4362,50-7 2788,-1 0 1,1 0 0,0 1 0,0-1-1,-1 0 1,1 0 0,0 0 0,0 0-1,-1 0 1,1 0 0,0 0-1,-1 0 1,1 0 0,0-1 0,0 1-1,-1 0 1,1 0 0,0 0 0,0 0-1,-1 0 1,1 0 0,0 0 0,0-1-1,0 1 1,-1 0 0,1 0 0,0 0-1,0-1 1,0 1 0,-1 0 0,1 0-1,0 0 1,0-1 0,0 1-1,0 0 1,0 0 0,0-1 0,0 1-1,-1 0 1,1 0 0,0-1 0,0 1-1,0 0 1,0 0 0,0-1 0,0 1-1,0 0 1,0-1 0,0 1 0,1-1-1,-1-8-7926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1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4 14221,'0'0'8563,"-8"-1"-6604,-3 0-1856,1 0 0,0 1 0,0 0-1,0 0 1,0 1 0,0 0 0,0 1 0,0 0-1,0 1 1,0 0 0,-15 7 0,-36 25-88,57-32-17,-1 1 0,1-1 0,-1 1 0,1-1 0,0 1 0,1 1 1,-1-1-1,1 0 0,0 1 0,-5 7 0,9-11-4,-1 0-1,0-1 1,1 1-1,-1-1 1,1 1-1,-1-1 1,1 1-1,-1-1 1,1 1-1,-1-1 1,1 0-1,-1 1 1,1-1-1,0 0 1,-1 1-1,1-1 1,0 0-1,-1 0 1,1 1-1,0-1 1,-1 0-1,1 0 1,0 0-1,-1 0 1,1 0 0,0 0-1,-1 0 1,1 0-1,0 0 1,1-1-1,34 2-434,-28-2 208,119-3-1823,-126 4 2080,-1 0 0,1 0-1,0 0 1,0 0-1,0 0 1,0 0-1,0 1 1,-1-1-1,1 0 1,0 0 0,0 1-1,0-1 1,-1 0-1,1 1 1,0-1-1,0 1 1,-1-1-1,1 1 1,-1-1 0,1 1-1,0 0 1,-1-1-1,1 1 1,-1 0-1,1-1 1,-1 1-1,1 0 1,-1 0 0,0-1-1,1 1 1,-1 0-1,0 0 1,0 0-1,0 0 1,0-1-1,1 1 1,-1 0 0,0 0-1,0 0 1,-1 0-1,1 0 1,0-1-1,0 1 1,0 0-1,0 0 1,-1 0 0,1-1-1,0 1 1,-1 1-1,-1 2 243,0 0 0,0-1 0,0 1 0,0-1 1,0 1-1,-1-1 0,0 0 0,1 0 0,-5 3 0,-4 2 223,-1 0 0,1 0 1,-1-1-1,-13 5 0,19-10-776,0 0 0,0 0 0,0 0 0,-1-1 0,1 0 0,-11 0 1,16-1 101,1 0 1,0 0-1,-1 0 1,1 0-1,0 0 1,0 0-1,-1 0 1,1 0-1,0-1 1,0 1-1,-1 0 1,1 0-1,0 0 1,0 0-1,-1-1 1,1 1-1,0 0 1,0 0-1,0-1 1,-1 1-1,1 0 1,0 0-1,0-1 1,0 1-1,0 0 1,0-1-1,0 1 1,0 0-1,0 0 1,0-1-1,0 1 1,0 0-1,0-1 1,0 1-1,0 0 1,0 0-1,0-1 1,0 1-1,0 0 1,0-1-1,0 1 1,0-3-1079,0-12-8330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2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47 199 8872,'0'0'15049,"-6"9"-13356,4-5-1623,-3 3 159,1 1-1,-1 0 1,1 0 0,0 0-1,1 0 1,0 1 0,0-1-1,1 1 1,0 0 0,0 0-1,1 0 1,0 9-1,1-17-224,0 0 0,1 0 0,-1 0 0,0-1 0,0 1-1,1 0 1,-1 0 0,0 0 0,1-1 0,-1 1-1,1 0 1,-1 0 0,1-1 0,-1 1 0,1 0-1,-1-1 1,1 1 0,0 0 0,-1-1 0,1 1 0,0-1-1,0 1 1,0-1 0,-1 0 0,1 1 0,2-1-1,26-1 160,-23-1-131,0 0-1,0-1 1,0 1-1,0-1 1,0 0-1,-1-1 1,7-4-1,0-4-11,0-1-1,-2-1 1,1 1-1,-1-2 1,-1 1-1,-1-2 1,9-20-1,-12 26-34,-1-1 1,0 0-1,-1-1 0,0 1 0,-1 0 1,0-1-1,-1 1 0,0-1 0,-1 0 0,0 1 1,-3-20-1,2 29 8,1 1 0,0-1 0,-1 0 1,0 1-1,1-1 0,-1 1 0,0-1 0,0 1 1,0-1-1,0 1 0,0 0 0,0 0 0,0-1 0,0 1 1,-1 0-1,1 0 0,0 0 0,-1 0 0,1 0 1,-1 0-1,1 1 0,-1-1 0,1 0 0,-1 1 0,0 0 1,1-1-1,-1 1 0,0 0 0,1-1 0,-1 1 1,0 0-1,1 0 0,-1 0 0,0 1 0,1-1 0,-1 0 1,0 1-1,1-1 0,-1 1 0,1-1 0,-3 2 1,-3 0-12,0 1 0,1 0 0,-1 0 0,1 1 0,0 0 0,-1 0 0,2 0 0,-7 6-1,6-4 38,-1 0 0,1 1-1,1 0 1,-1 0-1,1 1 1,1-1-1,-1 1 1,1 0-1,0 0 1,1 1-1,0-1 1,1 1-1,-1-1 1,-1 17-1,4-24-19,1 1-1,-1-1 1,0 0-1,1 0 1,-1 0-1,0 1 1,1-1 0,0 0-1,-1 0 1,1 0-1,0 0 1,-1 0-1,1 0 1,0 0-1,0-1 1,0 1 0,0 0-1,0 0 1,0 0-1,0-1 1,0 1-1,0-1 1,0 1-1,0-1 1,0 1 0,0-1-1,1 0 1,-1 1-1,0-1 1,0 0-1,0 0 1,2 0 0,50 1-774,-38-1 214,16-2-617,-13 1-925,1 1 1,25 3-1,-40-3 1674,0 1-1,0-1 1,-1 1 0,1 0-1,0 0 1,-1 1 0,1-1-1,-1 1 1,1-1 0,-1 1-1,0 0 1,1 1 0,-1-1-1,0 0 1,-1 1 0,1 0-1,3 4 1,2 9 559,-7-13-348,0-1 1,0 1-1,1-1 1,-1 1-1,0-1 0,1 0 1,-1 0-1,1 0 0,3 3 1,-4-4 198,1-1 0,-1 1 0,0-1 0,0 1 0,0-1 0,1 0 0,-1 0 0,0 0 0,0 0 0,1 0 0,-1 0 0,0 0 0,0 0 0,1 0 0,-1 0 0,0-1 0,0 1 0,0 0 0,1-1 0,-1 1 0,0-1 0,0 0 0,0 1 0,0-1 0,0 0 0,0 0 0,1-1 0,2 0 324,-1 0 0,0 0 0,0 0 0,0-1 0,-1 1 0,1-1-1,0 0 1,-1 0 0,0 0 0,1 0 0,-1 0 0,-1 0 0,1-1 0,0 1 0,-1-1 0,0 1 0,1-1 0,-2 0 0,1 1 0,0-1 0,-1 0 0,1-5 0,-2 8-118,1 0-1,-1 0 1,1 0 0,-1 0-1,0 0 1,1 1 0,-1-1-1,0 0 1,0 0-1,0 1 1,0-1 0,1 1-1,-1-1 1,0 1-1,0-1 1,0 1 0,0-1-1,0 1 1,0 0-1,0-1 1,0 1 0,-1 0-1,1 0 1,0 0 0,0 0-1,0 0 1,0 0-1,0 0 1,0 0 0,0 1-1,0-1 1,0 0-1,-1 1 1,-36 10 1519,33-7-1419,-1 1 0,2-1 1,-1 1-1,0 0 1,1 1-1,-6 8 0,8-11-202,0-1 0,1 1 0,0-1 0,-1 1 0,1 0 0,0-1-1,0 1 1,0 0 0,1 0 0,-1 0 0,1 0 0,-1 0 0,1 0-1,0 0 1,0-1 0,1 1 0,0 4 0,-1-6-77,1 0 0,0 0 0,0 0 0,0 0 0,0-1 0,0 1 0,0 0 0,0-1 0,0 1 0,0-1-1,1 1 1,-1-1 0,0 0 0,0 1 0,0-1 0,1 0 0,-1 0 0,0 0 0,0 0 0,0 0 0,1 0 0,1 0 0,30-5 86,-24 0-94,0-1-1,0 0 0,0 0 1,-1-1-1,0 0 0,0-1 1,-1 0-1,1 0 0,9-16 0,1 1-296,-22 32 199,1 0 0,-1 0 1,1 1-1,1-1 0,-1 1 0,2-1 0,-1 1 0,2 0 0,-1-1 0,1 1 1,2 14-1,-2-23-36,1 0-1,-1 0 1,1 0 0,-1 0 0,1 0 0,0 0 0,-1 0-1,1 0 1,0-1 0,0 1 0,-1 0 0,1-1 0,0 1 0,0-1-1,0 1 1,0 0 0,0-1 0,0 0 0,0 1 0,0-1-1,0 0 1,0 1 0,0-1 0,0 0 0,0 0 0,0 0 0,1 0-1,-1 0 1,0 0 0,0 0 0,0-1 0,0 1 0,0 0-1,0 0 1,0-1 0,0 1 0,0-1 0,0 1 0,1-2 0,3 0-902,0 0 1,0 0-1,-1-1 1,1 0-1,-1 0 1,7-6-1,13-16-6705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2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1313,'0'0'15829,"-7"9"-13134,-4 6-2010,0 2 0,1-1-1,1 1 1,1 1-1,1 0 1,0 0-1,1 0 1,1 1-1,1 0 1,0 0-1,1 0 1,1 22 0,1-40-673,1 1 1,0-1-1,0 0 1,0 0-1,0 1 1,0-1-1,0 0 1,1 0 0,-1 1-1,0-1 1,1 0-1,-1 0 1,1 0-1,-1 1 1,1-1-1,-1 0 1,1 0 0,0 0-1,0 0 1,-1 0-1,1 0 1,0 0-1,2 1 1,27 1 98,-17-3-107,-10 0 1,0 0 0,0-1-1,0 1 1,0 0 0,0-1 0,0 0 0,0 0 0,0 0 0,0 0-1,-1 0 1,1 0 0,3-3 0,7-3 7,-38 55-568,30-47 626,0-1-1,0 0 1,0 0-1,0 0 1,0 0-1,11-3 1,-16 3-55,59-3 117,-48 3-613,1 0 0,0-1 0,0 0 0,0-1 0,18-4 0,-22-4-4512,-10-3-3846,-6-1-2756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2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10634,'0'0'12780,"53"-1"-10698,-23 1-224,0 4-1057,0 4-673,-3-1-64,-1-1-1089,-11-3-2082,-4-3-3075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3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16303,'0'0'11403,"62"-5"-19026,-41 10-6342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3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43 131 12107,'0'0'10667,"-5"8"-9450,-1 1-1126,2 0 0,-1 0 0,1 0 0,0 0 0,1 1 1,0-1-1,1 1 0,0 0 0,0 0 0,1 0 0,0 0 0,1 0 0,2 18 1,-2-27-74,1 1 0,0-1 0,-1 0 1,1 0-1,0 0 0,0 1 1,0-1-1,0 0 0,0 0 0,0 0 1,0 0-1,1-1 0,-1 1 0,0 0 1,1 0-1,-1-1 0,0 1 1,1-1-1,-1 1 0,0-1 0,1 0 1,-1 1-1,1-1 0,-1 0 0,1 0 1,-1 0-1,1 0 0,-1 0 1,3-1-1,2 1 151,0-1 1,-1 1-1,1-1 1,0-1 0,0 1-1,6-3 1,-2-2-110,0 0 1,-1-1-1,0 0 1,0-1 0,-1 0-1,0 0 1,0 0-1,-1-1 1,0 0 0,0-1-1,-1 0 1,-1 0-1,0 0 1,0 0 0,-1-1-1,4-13 1,-7 18-60,-3 8 10,-7 17 28,-8 34 33,16-48-50,0 0-1,1 1 1,-1-1 0,1 1 0,0-1 0,0 1 0,1-1 0,-1 1-1,1-1 1,2 6 0,-2-10 27,0 1 0,1 0 0,-1-1 0,0 1 0,1-1 0,-1 1 0,1-1 0,-1 0-1,1 0 1,0 0 0,0 0 0,-1 0 0,1 0 0,0 0 0,0 0 0,0-1 0,0 1 0,0-1 0,0 0 0,0 1 0,0-1 0,0 0-1,0 0 1,0 0 0,0 0 0,0-1 0,0 1 0,0-1 0,3 0 0,1-1 13,-1 1 0,1-1-1,-1-1 1,0 1 0,1-1 0,-1 0 0,0 0-1,-1 0 1,1-1 0,0 1 0,-1-1 0,0 0-1,0-1 1,0 1 0,4-8 0,-3 6-64,-1 0 1,0-1 0,0 1-1,-1-1 1,0 0-1,0 0 1,-1 0-1,1 0 1,-1 0-1,-1-1 1,2-9 0,-3 15-112,0 23-180,-1-19 304,1-1 1,0 1 0,1 0 0,-1-1-1,0 1 1,0 0 0,1-1-1,-1 1 1,1-1 0,0 1 0,-1 0-1,1-1 1,0 1 0,0-1-1,0 0 1,0 1 0,0-1-1,0 0 1,0 1 0,0-1 0,1 0-1,-1 0 1,0 0 0,1 0-1,-1 0 1,1-1 0,-1 1-1,1 0 1,-1-1 0,1 1 0,0-1-1,-1 1 1,1-1 0,0 0-1,-1 1 1,1-1 0,0 0-1,-1 0 1,1 0 0,0-1 0,-1 1-1,1 0 1,0-1 0,-1 1-1,3-2 1,3 1 61,1-1-1,-1-1 1,1 1 0,-1-1-1,0 0 1,0-1 0,-1 0 0,1 0-1,7-6 1,-10 6-85,0 1-12,0 0 1,0 0 0,0-1 0,-1 1-1,0-1 1,1 1 0,-1-1 0,-1 0-1,1-1 1,0 1 0,-1 0 0,0-1-1,0 1 1,-1-1 0,3-9 0,-27 30-474,-7 33 367,29-46 130,-1 0-1,1 1 1,-1-1 0,1 0 0,0 1 0,1-1-1,-1 1 1,1-1 0,-1 1 0,1 0-1,0-1 1,0 1 0,2 6 0,-1-9-26,-1 0 1,1 0-1,0-1 1,0 1-1,0 0 1,0-1-1,1 1 1,-1 0-1,0-1 1,0 1-1,0-1 1,0 0-1,1 1 1,-1-1-1,0 0 1,0 0-1,1 0 1,-1 1-1,0-1 1,2-1-1,36 1-791,-28-1 461,-6 2 448,0-1 0,-1 0 0,1 0 0,0-1 0,0 0 0,-1 1 0,1-1 0,-1-1 0,7-1 0,-9 1-50,-1 1 0,0 0 0,1-1 0,-1 1 0,0-1 0,0 1 0,0-1 0,0 0 1,0 1-1,-1-1 0,1 0 0,0 0 0,-1 0 0,1 1 0,-1-1 0,0 0 0,0 0 0,0 0 0,0 0 0,0 0 0,0 0 0,0 1 0,0-1 1,-1 0-1,1 0 0,-1-2 0,1 3-113,0 0 1,0 0 0,0-1-1,1 1 1,-1 0 0,1 0-1,-1-1 1,1 1 0,-1 0 0,1 0-1,-1 0 1,1 0 0,0 0-1,0 0 1,0 0 0,0 0-1,-1 0 1,1 0 0,0 1-1,0-1 1,2-1 0,31-17-3124,-20 10 1465,-1 1-555,-1-2 0,-1 0 0,1 0 0,-2-1 0,11-13 0,2-9-3636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6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12844,'0'0'10058,"27"63"-8777,-12-49-641,-2 0-351,4-1-129,-2-4-64,0 0-512,0-7-962,0-2-832,2 0-1762,-8-2-2145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4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9065,'0'0'9577,"-11"7"-8173,4-1-1113,-1 0 0,1 0 0,0 1 0,1-1 0,-1 1 1,1 1-1,0-1 0,1 1 0,0 0 0,0 1 0,1-1 0,-4 11 1,1 3 601,1 0 0,0 0 1,-3 33-1,8-49-799,1-1 0,-1 0 0,1 1 0,0-1 0,0 1 0,1-1 0,0 0 0,0 1 0,0-1 0,0 0 0,1 0 0,0 1 0,0-1 0,0-1-1,1 1 1,0 0 0,0-1 0,0 1 0,0-1 0,5 5 0,-7-8-88,0 0 0,0 0 0,-1-1-1,1 1 1,0 0 0,0-1 0,0 1-1,0-1 1,0 1 0,0-1 0,0 1 0,0-1-1,0 1 1,0-1 0,0 0 0,0 0 0,0 1-1,0-1 1,0 0 0,0 0 0,0 0 0,0 0-1,0 0 1,0-1 0,0 1 0,0 0 0,0 0-1,1-1 1,-1 1 0,0-1 0,0 0 0,1 0-12,0-1 0,-1 0 1,0 0-1,1 0 0,-1 0 1,0 0-1,0 0 0,0 0 1,-1 0-1,1-1 0,0 1 1,-1 0-1,1-4 0,0-2-2,0 1 0,0-1 0,-1 1-1,0-1 1,-1 1 0,0-1 0,0 1-1,-3-12 1,-21-15 113,23 33-100,1-1 1,0 1 0,-1 0 0,1 0 0,-1 0 0,1 0 0,-1 0 0,1 0 0,-1 0 0,0 0 0,1 1 0,-1-1 0,0 0 0,0 1 0,1 0 0,-1-1 0,0 1 0,0 0 0,0 0 0,-2 0 0,3 0-1,1 1-1,0-1 1,-1 0 0,1 0 0,0 1 0,-1-1 0,1 0 0,0 1 0,-1-1-1,1 0 1,0 1 0,0-1 0,-1 0 0,1 1 0,0-1 0,0 1 0,0-1-1,0 1 1,0-1 0,0 0 0,-1 1 0,1-1 0,0 1 0,0-1 0,0 1 0,0-1-1,0 0 1,1 1 0,-1-1 0,0 1 0,0-1 0,0 0 0,0 1 0,0-1-1,1 1 1,-1-1 0,0 0 0,0 1 0,0-1 0,1 0 0,-1 1 0,0-1-1,1 0 1,-1 1 0,0-1 0,1 1 0,16 15 70,-4-11-75,0 0-1,1-1 1,0-1 0,0-1 0,0 0-1,0 0 1,0-2 0,0 0-1,1 0 1,-1-1 0,0-1 0,0 0-1,0-1 1,-1-1 0,1 0-1,-1-1 1,0 0 0,17-9 0,11-19-305,-40 32 295,1 0-1,-1-1 0,1 0 0,-1 1 0,0-1 0,1 0 0,-1 0 0,0 0 0,0 0 0,0 0 0,0 0 0,-1 0 0,1 0 1,0 0-1,-1 0 0,0 0 0,1 0 0,-1 0 0,0-1 0,0 1 0,0-2 0,-1 3 15,0 1 0,1-1 0,-1 0 0,0 1 0,1-1 0,-1 1 0,0-1 0,0 1 0,1 0 0,-1-1 0,0 1-1,0 0 1,0-1 0,0 1 0,0 0 0,1 0 0,-1 0 0,0 0 0,0 0 0,0 0 0,0 0 0,0 0 0,-1 0 0,-23 4 125,16 0-61,-1 1-1,1 0 0,0 1 0,0 0 1,1 1-1,0-1 0,0 1 0,0 1 1,1 0-1,0 0 0,1 0 1,-1 1-1,2 0 0,-1 0 0,1 0 1,1 1-1,0 0 0,0 0 0,-4 19 1,7-27-88,1-1 0,0 1 0,0 0 0,0 0 0,0 0 0,0-1 0,0 1 0,0 0 0,1 0 0,-1 0 0,0-1 0,1 1 0,0 0 0,-1-1 0,1 1 0,0 0 0,0-1 0,0 1 0,0-1 1,0 1-1,0-1 0,0 0 0,1 0 0,-1 1 0,0-1 0,1 0 0,-1 0 0,1 0 0,-1 0 0,1 0 0,0-1 0,-1 1 0,1 0 0,2 0 0,1 0-607,0 0 0,1-1-1,-1 0 1,0 1 0,1-2-1,-1 1 1,0 0 0,1-1-1,-1 0 1,0-1 0,6-1-1,24-13-7086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4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15503,'0'0'4799,"-9"0"-1046,-1 1-3017,1 0 1,-1 1-1,1 0 0,-12 4 1,20-6-690,-1 1 0,0-1 1,0 1-1,0-1 0,1 1 1,-1 0-1,0 0 1,1 0-1,-1 0 0,1 0 1,-1 0-1,1 0 0,-1 0 1,1 0-1,0 1 1,0-1-1,-1 1 0,1-1 1,0 1-1,0-1 0,1 1 1,-1-1-1,0 1 0,0 0 1,1 0-1,-1-1 1,1 1-1,0 0 0,-1 0 1,1 0-1,0-1 0,0 1 1,0 0-1,0 0 1,0 0-1,1 2 0,0-2-116,0-1 0,0 1-1,0 0 1,1-1 0,-1 1 0,1-1-1,-1 1 1,1-1 0,-1 0 0,1 1-1,-1-1 1,1 0 0,0 0 0,0 0-1,0-1 1,0 1 0,0 0 0,0-1-1,3 2 1,47 6-1523,-36-6 1057,-3 0 215,45 9-621,-57-11 939,1 1-1,0-1 1,-1 1 0,1-1 0,-1 1-1,1 0 1,0-1 0,-1 1 0,0 0-1,1 0 1,-1 0 0,0 0-1,1 0 1,-1 1 0,0-1 0,0 0-1,0 0 1,0 1 0,0-1 0,0 1-1,0-1 1,-1 1 0,1-1 0,0 1-1,-1 0 1,1-1 0,-1 3 0,0-3 73,-1 1 1,1-1 0,-1 1 0,1-1-1,-1 0 1,0 0 0,0 1 0,0-1-1,0 0 1,0 0 0,0 0 0,0 0-1,0 0 1,0 0 0,0 0 0,-1 0-1,1 0 1,0-1 0,-1 1 0,1 0-1,-3 0 1,-38 14 754,31-11-518,-6 2-14,-1-1 0,-29 4 1,12-8-5583,28-2-3803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5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6 109 7623,'0'0'11942,"-2"-10"-9844,2 8-2055,-1 0 121,1-1-1,-1 1 0,0-1 0,1 1 0,0-1 0,0 1 0,0-1 0,0 1 0,0-1 0,0 1 0,1-1 0,-1 1 0,1-1 0,0 1 0,-1-1 0,1 1 0,0-1 1,1 1-1,-1 0 0,0 0 0,1 0 0,-1 0 0,1 0 0,-1 0 0,1 0 0,0 0 0,0 0 0,0 1 0,0-1 0,5-2 0,-2 1 25,0 0 1,1 0-1,-1 0 0,1 1 0,0-1 0,0 1 1,0 1-1,0-1 0,0 1 0,1 0 0,-1 1 0,0-1 1,0 1-1,1 0 0,9 2 0,-15-1-188,0 0 1,0 0-1,0 0 0,0 1 0,-1-1 0,1 0 0,0 0 1,-1 0-1,1 1 0,-1-1 0,1 0 0,-1 1 0,0-1 1,0 0-1,1 1 0,-1-1 0,0 0 0,0 1 0,0-1 1,0 0-1,-1 1 0,1 1 0,-7 33 44,-15 3 7,18-34-48,1 0 1,0 0-1,0 0 0,0 0 1,1 0-1,-1 1 0,1-1 1,0 1-1,1 0 0,0-1 1,-1 7-1,2-11-2,0-1 1,1 1-1,-1 0 0,0-1 1,1 1-1,-1 0 0,0-1 1,1 1-1,-1-1 0,1 1 1,-1-1-1,1 1 0,0-1 1,-1 0-1,1 1 0,-1-1 1,1 0-1,0 1 0,-1-1 1,1 0-1,-1 0 0,1 1 1,0-1-1,0 0 0,-1 0 1,1 0-1,0 0 0,-1 0 0,1 0 1,0 0-1,0 0 0,30-1 91,-23 1-66,2-2-17,0 0-1,0 0 0,0-1 1,0 0-1,0 0 1,0-2-1,-1 1 1,0-1-1,0 0 1,0-1-1,-1 0 1,1 0-1,-1-1 0,-1 0 1,0-1-1,0 1 1,0-1-1,-1-1 1,0 1-1,0-1 1,-1 0-1,0 0 1,6-20-1,-10 17-1090,-5 15-2826,3-3 3565,1 1 0,0 0 0,0 0 0,-1-1 0,1 1 1,0 0-1,0-1 0,0 1 0,0 0 0,0 0 0,0 0 0,0-1 0,0 1 0,0 0 0,0 0 0,0-1 1,0 1-1,0 0 0,1-1 0,-1 1 0,0 0 0,1 0 0,-1-1 0,0 1 0,1-1 0,-1 1 0,1 0 1,-1-1-1,1 1 0,0 0 0,14 6-5343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5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13581,'0'0'11146,"-10"5"-9891,8-4-1215,-46 30 893,46-29-857,0-1 1,0 1-1,0 0 1,0 0-1,0 0 0,0 0 1,1 0-1,-1 0 0,1 0 1,-1 1-1,1-1 1,0 0-1,0 1 0,0-1 1,1 1-1,-1-1 1,0 1-1,1 0 0,0-1 1,-1 1-1,1 0 0,0-1 1,0 1-1,1 3 1,0-5-48,0 0 1,0 0 0,1 0-1,-1 0 1,0 0 0,0-1 0,1 1-1,-1 0 1,0 0 0,1-1-1,-1 1 1,1-1 0,-1 1 0,1-1-1,-1 0 1,1 0 0,-1 1-1,1-1 1,-1 0 0,1 0-1,-1-1 1,3 1 0,37-4 755,39-23-291,-66 21-531,0 1 0,1 0 0,0 0 0,0 2 0,0 0 0,22-2 0,-36 6 20,0 0 0,0 0 0,0 0 1,-1 0-1,1 0 0,0 1 1,0-1-1,-1 0 0,1 0 0,-1 0 1,1 1-1,-1-1 0,0 0 0,1 0 1,-1 1-1,0-1 0,0 0 1,0 1-1,0-1 0,0 0 0,0 1 1,0-1-1,0 0 0,-1 1 0,0 1 1,-4 38 98,5-40-77,-1-1 0,1 1 0,0-1 1,0 1-1,0-1 0,0 1 0,0-1 0,0 1 0,0 0 0,0-1 0,0 1 0,0-1 0,0 1 0,0-1 0,0 1 0,0-1 0,0 1 0,1 0 0,-1-1 1,0 1-1,0-1 0,1 1 0,-1-1 0,0 0 0,1 1 0,-1-1 0,0 1 0,1-1 0,-1 1 0,1-1 0,-1 0 0,1 1 0,-1-1 0,1 0 0,0 1 1,25-3 397,38-24 377,-53 20-715,2 0-98,-5 2-44,0 0 0,0 0 1,1 1-1,-1 0 0,1 0 0,-1 1 0,1 0 0,0 1 0,0 0 0,0 0 0,15 1 0,-23 4 90,1 0 0,-1 0 0,0 0 0,0-1 0,-1 1 0,1 0 0,-1 0 0,0 0 0,0 0 0,0 0 0,-2 7 0,2-3 221,0-5-1022,0 3 2660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6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10922,'0'0'8979,"-4"9"-6331,-3 12-1706,0 0 0,2 0 0,0 1 0,-2 38 0,4-8-96,3 56-1,0-107-867,0 1 1,0-1-1,0 1 0,0 0 1,1-1-1,-1 1 0,0 0 0,1-1 1,-1 1-1,1-1 0,-1 1 1,1-1-1,0 1 0,-1-1 0,1 0 1,0 1-1,0-1 0,0 0 1,0 0-1,0 1 0,1-1 0,-1 0 1,0 0-1,0 0 0,1 0 1,-1-1-1,1 1 0,-1 0 0,3 0 1,-3-1-335,0-1 1,-1 0 0,1 0-1,-1 1 1,1-1-1,-1 0 1,1 0 0,-1 0-1,0 0 1,1 0 0,-1 1-1,0-1 1,0 0-1,1 0 1,-1 0 0,0 0-1,0 0 1,0 0 0,0 0-1,0 0 1,-1 0-1,1 0 1,0 0 0,0 0-1,-1 0 1,1 0 0,0 0-1,-1 0 1,-8-31-8392,-17-15 4478,10 26 7472,-2 3 6287,57 38-7734,-26-15-3140,0-1 0,1 0 0,23 3 0,-6-4-4050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7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101 230 5926,'0'0'14232,"-9"-4"-12300,5 2-1821,0 1-1,0-1 1,0 1-1,0 0 1,0-1-1,-1 2 1,1-1-1,0 1 1,-6-1-1,8 2-83,0-1 0,0 1 1,0-1-1,0 1 0,0 0 0,0 0 0,0 0 0,0 0 0,0 1 0,0-1 0,1 0 1,-1 1-1,0-1 0,1 1 0,0-1 0,-1 1 0,1 0 0,0 0 0,0 0 0,0-1 0,0 1 1,0 0-1,0 0 0,0 1 0,0 1 0,0-3 4,1 0-1,-1 1 1,0-1 0,1 0 0,0 1-1,-1-1 1,1 1 0,0-1-1,-1 1 1,1-1 0,0 0 0,0 1-1,0-1 1,0 1 0,1-1-1,-1 1 1,0-1 0,0 0 0,1 1-1,-1-1 1,1 1 0,0-1-1,1 2 1,-1-2-3,0 0 0,0 0 0,1 0 0,-1-1 0,0 1 0,1 0 0,-1-1 0,1 1 0,-1-1 0,1 0 0,-1 0 0,1 1 0,-1-1 0,1 0 0,-1 0 0,1 0 0,-1 0 0,3-1 1,2 0-177,1-1 0,-1 1 0,1-1 0,-1 0 1,0-1-1,0 0 0,0 0 0,0 0 1,6-5-1,17-19-3081,-19 7-2911,-11 59 7352,2-39-1010,1 1 1,-1-1-1,1 0 0,-1 0 1,0 0-1,1-1 1,-1 1-1,1 0 1,-1 0-1,0-1 0,1 1 1,-1-1-1,0 1 1,0-1-1,1 0 1,-1 0-1,0 1 0,0-1 1,0 0-1,0 0 1,0 0-1,0 0 1,1-2-1,27-29 1180,-25 26-1142,5-5-72,-1-1 0,0 0-1,-1 0 1,0-1 0,8-22-1,-12 28-257,-1-1 0,0 1 0,0-1 0,-1 1 0,1-1 0,-2 0 0,1 0 0,-1 0 0,0 1 0,-1-1 0,-3-14 0,4 22 79,0-1 0,0 1 1,0 0-1,0 0 0,0-1 0,0 1 1,0 0-1,0-1 0,0 1 0,0 0 1,0 0-1,-1-1 0,1 1 0,0 0 1,0 0-1,0-1 0,0 1 0,-1 0 1,1 0-1,0-1 0,0 1 1,0 0-1,-1 0 0,1 0 0,0 0 1,-1-1-1,1 1 0,0 0 0,0 0 1,-1 0-1,1 0 0,0 0 0,0 0 1,-1 0-1,1 0 0,0 0 0,-1 0 1,1 0-1,0 0 0,-1 0 1,1 0-1,0 0 0,0 0 0,-1 0 1,1 0-1,0 0 0,-1 1 0,1-1 1,0 0-1,0 0 0,-1 0 0,1 0 1,0 1-1,0-1 0,0 0 0,-1 0 1,1 0-1,0 1 0,-12 14-81,2 9 498,0 1 1,1-1-1,2 1 0,0 1 1,2 0-1,1-1 0,-2 45 1,6-65-352,1-1 0,-1 1 0,1 0 1,0-1-1,0 0 0,0 1 0,0-1 0,1 0 0,4 8 1,-5-10-42,0 0 1,0 0 0,0-1 0,0 1-1,1 0 1,-1-1 0,1 1 0,-1-1 0,1 0-1,0 0 1,0 1 0,-1-1 0,1 0-1,0 0 1,0 0 0,0-1 0,0 1-1,0 0 1,0-1 0,0 0 0,0 1 0,4-1-1,-5 0-3,0-1 0,0 1 0,0-1 0,-1 0 0,1 1-1,0-1 1,0 0 0,-1 0 0,1 1 0,0-1 0,-1 0 0,1 0-1,-1 0 1,1 0 0,-1 0 0,1 0 0,-1 0 0,0 0 0,1 0-1,-1 0 1,0 0 0,0 0 0,0 0 0,0 0 0,0 0 0,0 0-1,0 0 1,0-2 0,-3-33 390,-1 23-293,-1 0 0,-1 0 0,0 0 0,-1 1 0,0 0 0,-14-17 0,-18-30-5,125 103-1955,-29-24-4608,-26-14-597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7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4 13901,'0'0'9705,"-10"-1"-7644,4 0-1970,0 0 0,0 1 0,0-1 0,0 1 0,0 1 0,0-1 0,0 1 0,1 0 0,-1 0 0,0 1 0,0 0 0,1 0 0,-1 0 0,1 0 0,0 1 0,-1 0 1,1 0-1,-6 6 0,7-7-74,1 1 1,0 0 0,-1 0 0,1 0 0,0 0 0,0 0 0,1 0 0,-1 1 0,1-1 0,0 1-1,0 0 1,0 0 0,0 0 0,0 0 0,1 0 0,-1 5 0,2-8-47,1 0 0,-1-1 0,1 1-1,-1 0 1,1-1 0,-1 1 0,1-1 0,0 1 0,-1 0 0,1-1 0,0 0 0,0 1-1,-1-1 1,1 1 0,0-1 0,0 0 0,0 0 0,-1 1 0,1-1 0,0 0 0,0 0 0,0 0-1,0 0 1,-1 0 0,3 0 0,29 1-959,-25-2 688,7 2-171,-1-2-211,0 1 1,0 1 0,0 0-1,0 0 1,0 2 0,0-1-1,-1 2 1,16 5 0,-28-9 738,1 0 0,-1 0 1,0 1-1,1-1 1,-1 0-1,0 0 0,1 0 1,-1 0-1,0 1 0,1-1 1,-1 0-1,0 0 1,0 1-1,1-1 0,-1 0 1,0 1-1,0-1 0,0 0 1,1 0-1,-1 1 1,0-1-1,0 0 0,0 1 1,0-1-1,0 1 0,0-1 1,1 0-1,-1 1 1,0-1-1,0 0 0,0 1 1,0-1-1,0 1 0,0-1 1,-1 1-1,-11 9 1826,-19 2-226,16-7-1815,0-2 0,0 1 0,-1-2 0,-23 1 0,38-2-60,1-1 1,-1 0-1,1 0 1,-1 0-1,1 0 1,0 0-1,-1 0 1,1 0-1,-1-1 1,1 1-1,0 0 0,-1 0 1,1 0-1,-1 0 1,1 0-1,0-1 1,-1 1-1,1 0 1,0 0-1,-1-1 1,1 1-1,0 0 1,-1 0-1,1-1 0,0 1 1,0 0-1,-1-1 1,1 1-1,0-1 1,0 1-1,0 0 1,-1-1-1,1 1 1,0 0-1,0-1 1,0 1-1,0-1 0,0 1 1,0-1-1,-1-11-8061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7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10858,'0'0'10127,"-6"10"-8691,0-1-1215,-35 64 2318,38-68-2297,1 0-1,-1 0 1,1 1-1,0-1 0,1 1 1,-1 0-1,1 0 1,0-1-1,1 1 1,-1 0-1,1 0 1,1 7-1,-1-12-199,1 0-1,0 0 0,-1 0 1,1 0-1,0-1 1,0 1-1,0 0 0,0 0 1,-1-1-1,1 1 1,0 0-1,0-1 1,0 1-1,1-1 0,-1 0 1,0 1-1,0-1 1,0 0-1,0 1 1,0-1-1,0 0 0,0 0 1,1 0-1,-1 0 1,0 0-1,0 0 0,0-1 1,0 1-1,0 0 1,0 0-1,1-1 1,-1 1-1,0-1 0,1 0 1,38-17 387,-29 9-400,-1-1 0,-1 0 0,0-1 0,9-12 0,-15 18-97,1 0 0,-1-1 0,1 0 0,-2 0 0,1 0 0,-1 0 0,0 0 0,0 0 0,0 0 0,1-13 0,-20 41-258,14-15 294,0-1 1,0 1-1,1 0 0,0-1 0,0 1 0,-2 12 0,4-18-163,0 1-1,0 0 1,0 0 0,0-1 0,0 1-1,1 0 1,-1 0 0,0-1 0,1 1 0,0 0-1,-1 0 1,1-1 0,1 3 0,-2-3-159,1 0 0,0 0 0,0-1 0,0 1 0,0 0 0,0 0 0,0-1 0,0 1 1,0 0-1,0-1 0,0 1 0,1-1 0,-1 1 0,0-1 0,0 0 0,0 1 0,1-1 1,-1 0-1,0 0 0,3 0 0,17-1-5759,4-2-2716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8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87 178 9801,'0'0'7346,"-9"7"-5147,3-4-1875,1 1-1,-1 0 1,1 0-1,0 1 1,0-1-1,0 1 1,1 0-1,-1 0 1,1 1-1,0 0 1,1-1-1,0 1 1,0 0-1,0 0 1,0 1-1,1-1 1,0 1-1,1-1 1,-2 12-1,3-17-304,0 0-1,0 0 1,0 0-1,0 0 1,1 0-1,-1 0 1,0 0-1,1 0 1,-1 0-1,0 0 0,1 0 1,-1 0-1,1 0 1,0 0-1,-1-1 1,1 1-1,0 0 1,-1 0-1,1-1 1,0 1-1,0 0 1,0-1-1,0 1 0,-1-1 1,1 1-1,0-1 1,0 0-1,0 1 1,0-1-1,0 0 1,0 0-1,0 1 1,0-1-1,0 0 0,0 0 1,0 0-1,0 0 1,0 0-1,0-1 1,0 1-1,0 0 1,0 0-1,0-1 1,2 0-1,1 0 31,1 0 1,-1 0-1,0-1 0,0 1 1,0-1-1,0 0 0,0 0 1,0-1-1,6-4 0,1-5-158,0 0-1,-1 0 1,0-1-1,-1 0 0,0 0 1,-1-1-1,-1 0 1,0-1-1,-1 1 0,-1-2 1,0 1-1,-1 0 1,-1-1-1,0 0 0,-1 1 1,0-33-1,-2 47 97,0 0-1,0 0 0,0-1 0,0 1 1,0 0-1,0 0 0,0 0 0,-1 0 1,1 0-1,-1 0 0,1 0 0,0 0 1,-1 0-1,0 0 0,1 0 0,-1 0 1,1 0-1,-1 0 0,0 1 1,0-1-1,0 0 0,1 0 0,-1 1 1,0-1-1,0 0 0,0 1 0,0-1 1,0 1-1,0-1 0,0 1 0,0 0 1,0-1-1,0 1 0,-1 0 0,1 0 1,0 0-1,0 0 0,0 0 1,0 0-1,0 0 0,0 0 0,0 0 1,0 1-1,-1-1 0,1 0 0,-1 1 1,-2 0 7,0 1 1,0 0 0,0 0-1,0 0 1,0 0-1,0 0 1,1 1 0,-1-1-1,1 1 1,-4 4 0,-5 7 187,2 0 1,0 0 0,-13 25-1,21-34-145,0-1 0,0 1 1,0-1-1,0 1 0,1 0 0,-1 0 0,1 0 0,1 0 0,-1 0 0,1 0 0,-1 0 1,2 0-1,-1 0 0,0 0 0,1 0 0,0 0 0,2 6 0,0-7-180,0 0 1,0 0-1,0-1 0,0 1 0,0-1 1,1 0-1,0 0 0,-1 0 0,1-1 1,0 1-1,0-1 0,1 0 0,7 3 1,-6-3-741,0 0 1,-1 1 0,1 0 0,-1 0-1,0 1 1,0-1 0,0 1 0,-1 0 0,7 7-1,0 26-2768,-8-36 63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8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9961,'0'0'12786,"-4"10"-11841,-2 7-397,1 0 0,1 0 0,-3 22 0,5-31-410,1 0-1,0 0 1,1 0-1,0 0 1,0 0 0,1 0-1,0 0 1,0 0 0,1 0-1,0 0 1,3 8-1,-4-14-129,0 0-1,0 0 0,1 0 0,-1 0 1,1-1-1,-1 1 0,1 0 0,-1 0 1,1-1-1,0 0 0,0 1 0,0-1 0,0 0 1,0 0-1,0 0 0,0 0 0,0 0 1,0 0-1,1 0 0,-1-1 0,0 1 1,0-1-1,1 0 0,-1 0 0,0 0 1,1 0-1,-1 0 0,0 0 0,1 0 0,-1-1 1,0 1-1,0-1 0,1 0 0,-1 0 1,0 0-1,0 0 0,0 0 0,3-2 1,0 0 1,0 0 0,0 0 0,-1 0 0,0-1 0,1 0 0,-1 1 0,-1-1 0,1-1 0,0 1 0,-1-1 0,0 1 0,0-1 0,-1 0 0,1 0 0,2-7 0,-3-22 53,-8 25-29,-9 20-15,10-3 185,1 0 1,-1 0 0,2 0-1,-1 1 1,1-1 0,0 1-1,1 0 1,0 0 0,0 0-1,1 0 1,0 0 0,1 19-1,0-27-185,0 0-1,0 0 0,0 0 0,0 0 0,0 0 0,1 0 1,-1 0-1,0 0 0,1 0 0,-1-1 0,0 1 0,1 0 0,-1 0 1,1 0-1,-1 0 0,1 0 0,0-1 0,-1 1 0,1 0 1,0 0-1,0-1 0,-1 1 0,1-1 0,0 1 0,0 0 1,2 0-1,-1 0 18,1-1 0,-1 1 0,1-1 0,0 1 1,0-1-1,-1 0 0,1 0 0,0 0 0,-1 0 1,5-1-1,-3 0-307,1 1 0,0-2 0,-1 1 0,0 0 0,1-1 0,-1 0 0,0 0 0,0 0 0,0 0 0,0-1 0,0 1 0,6-7 0,1-10-3822,-1-3-3033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3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11018,'9'-5'2776,"-1"1"-2006,46-22 3300,-51 24-3843,1 1-1,-1 0 1,1-1-1,-1 1 1,1 1-1,-1-1 1,1 0-1,0 1 1,-1 0-1,1 0 1,0 0-1,-1 0 1,1 1-1,3 0 1,-6 0-212,0-1 1,-1 1 0,1 0 0,-1 0 0,1-1 0,-1 1 0,1 0 0,-1 0 0,1 0 0,-1 0 0,0 0 0,0 0 0,1 0 0,-1 0 0,0-1-1,0 1 1,0 0 0,0 0 0,0 0 0,0 0 0,0 0 0,-1 0 0,1 0 0,0 0 0,-1 1 0,-6 24 274,-24 31 408,26-49-618,-1 0 0,1 0-1,1 1 1,0-1 0,0 1-1,0 0 1,1 0 0,1 1 0,0-1-1,-2 10 1,5-18-63,-1 0 1,0 0-1,1-1 1,-1 1-1,1 0 0,-1 0 1,1-1-1,0 1 1,-1 0-1,1-1 0,0 1 1,-1 0-1,1-1 1,0 1-1,0-1 0,0 0 1,-1 1-1,1-1 1,0 1-1,0-1 0,0 0 1,0 0-1,0 1 1,0-1-1,-1 0 0,1 0 1,0 0-1,0 0 1,0 0-1,0 0 0,1-1 1,35-2 840,-23-1-772,0-1 0,-1 0 0,0-1 0,0-1 0,-1 0 0,0 0 0,23-19 0,-15 9-284,-1-1 1,0-1 0,24-30-1,-28 24 106,-15 24 90,-1 1-1,1 0 0,0 0 0,0 0 0,0 0 1,-1-1-1,1 1 0,0 0 0,0 0 0,0 0 1,-1 0-1,1 0 0,0 0 0,0 0 1,-1 0-1,1 0 0,0 0 0,0 0 0,-1 0 1,1 0-1,0 0 0,0 0 0,-1 0 0,1 0 1,0 0-1,0 0 0,-1 0 0,1 0 0,0 0 1,0 1-1,0-1 0,-1 0 0,1 0 1,0 0-1,0 0 0,0 0 0,-1 1 0,1-1 1,0 0-1,0 0 0,0 0 0,0 1 0,0-1 1,-1 0-1,1 1 0,-6 3 0,0 1-1,1 0 1,-1 0 0,1 1-1,-6 7 1,7-8 73,1 1-1,-1 0 1,1 0-1,0 0 1,0 1 0,1-1-1,-3 9 1,5-14-52,0 0-1,0 0 1,0 0 0,0 0 0,0 0-1,0 0 1,0 0 0,0 0 0,0 0-1,1 0 1,-1 0 0,0 0 0,1 0-1,-1 0 1,0-1 0,1 1 0,-1 0-1,1 0 1,0 0 0,-1 0 0,2 1-1,0-1 6,0 0-1,0 0 0,0 0 0,0-1 1,0 1-1,0 0 0,0-1 0,0 1 1,1-1-1,-1 0 0,0 0 0,0 0 1,0 0-1,3 0 0,3-1 19,0-1-1,0 1 1,-1-1-1,1-1 0,0 0 1,-1 0-1,0 0 1,0-1-1,0 0 1,0 0-1,0-1 0,8-8 1,-3 3-127,-2 0 0,1-1 0,-2 0 1,1-1-1,14-24 0,-23 34 53,1 0 1,-1 1-1,0-1 1,0 0-1,-1 0 1,1 0-1,0 0 1,-1 0-1,1 0 1,-1 0-1,1 0 1,-1 0-1,0-3 1,0 5 18,0-1-1,-1 1 1,1 0 0,0-1 0,-1 1 0,1 0-1,0 0 1,-1-1 0,1 1 0,0 0 0,-1 0 0,1-1-1,0 1 1,-1 0 0,1 0 0,-1 0 0,1 0 0,0 0-1,-1 0 1,1 0 0,-1-1 0,1 1 0,-1 0 0,1 0-1,0 1 1,-1-1 0,1 0 0,-1 0 0,1 0-1,-1 0 1,1 0 0,0 0 0,-1 1 0,1-1 0,0 0-1,-1 0 1,-5 3-27,1 0-1,-1 0 0,1 0 0,0 0 1,0 1-1,0 0 0,-4 4 1,3-2 49,1 1 0,0-1 0,0 1 0,0-1 0,1 1 0,0 1 0,-4 9 0,7-15-6,1-1 0,-1 1 0,1-1 0,0 1 0,-1 0 0,1-1 0,0 1 0,0-1 0,0 1 0,0 0 0,0-1 0,0 1 0,1 0 0,-1-1 0,0 1 0,1-1 0,-1 1 0,1-1 0,0 1 0,0-1 0,-1 1 0,1-1 0,0 0 0,0 1 0,0-1 0,0 0 0,1 0 0,-1 0 0,0 0 0,0 0 0,1 0-1,-1 0 1,0 0 0,1 0 0,-1-1 0,1 1 0,-1 0 0,1-1 0,0 0 0,-1 1 0,1-1 0,2 0 0,73 15-397,0-5 0,112 2 0,-189-12 544,1 0-1,-1 0 1,1 0 0,0 0-1,-1 0 1,1-1 0,0 1-1,-1 0 1,1 0 0,-1-1-1,1 1 1,-1 0 0,1-1-1,-1 1 1,1 0 0,-1-1 0,1 1-1,-1-1 1,1 1 0,-1-1-1,1 1 1,-1-1 0,0 1-1,0-1 1,1 0 0,-1 1-1,0-1 1,0 1 0,1-2-1,2-27 918,-9-31-1141,-5 16 86,7 34-12,1 0 0,1 0-1,0 0 1,-2-14 0,50 23-1884,-34 2 1451,54 2-3254,-22-4-2541,5-7-5745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7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14253,'0'0'11280,"8"-1"-10874,6 0-147,1-1-1,-1-1 1,0 0-1,26-10 1,-36 12-236,-1 0 1,1-1 0,-1 0-1,1 0 1,-1 0 0,0 0 0,0 0-1,0 0 1,0-1 0,0 0-1,-1 1 1,1-1 0,-1 0-1,0 0 1,1-1 0,-2 1 0,1 0-1,0-1 1,-1 1 0,1-1-1,-1 1 1,0-1 0,0 0 0,0 0-1,-1 1 1,1-6 0,-1 9-41,0-1 0,-1 1 1,1 0-1,0-1 0,0 1 1,-1-1-1,1 1 0,0 0 1,-1-1-1,1 1 1,0 0-1,-1 0 0,1-1 1,-1 1-1,1 0 0,0 0 1,-1-1-1,1 1 0,-1 0 1,1 0-1,0 0 0,-1 0 1,1 0-1,-1 0 0,1 0 1,-1 0-1,1 0 0,-1 0 1,1 0-1,-1 0 0,1 0 1,0 0-1,-1 0 0,1 0 1,-1 0-1,1 0 1,-1 1-1,1-1 0,0 0 1,-1 0-1,1 1 0,-1-1 1,1 0-1,0 1 0,-1-1 1,1 0-1,0 1 0,0-1 1,-1 1-1,-22 16-261,16-8 259,0 1-1,0 0 1,1 1-1,0-1 0,1 1 1,0 0-1,1 1 1,-4 18-1,8-28 35,0-1-1,0 0 1,0 0 0,0 0-1,1 0 1,-1 0 0,0 1-1,1-1 1,-1 0 0,1 0-1,-1 0 1,1 0 0,0 0-1,-1 0 1,1 0 0,0-1-1,0 1 1,0 0 0,-1 0-1,1-1 1,0 1 0,0 0-1,0-1 1,0 1-1,0-1 1,1 1 0,-1-1-1,0 1 1,0-1 0,0 0-1,0 0 1,0 0 0,0 1-1,1-1 1,-1 0 0,0 0-1,0-1 1,0 1 0,2 0-1,50-5 911,-37 0-814,0 0 1,0 0-1,20-11 1,-26 10-179,2 0 0,-1 2 0,1-1 0,-1 2-1,1-1 1,0 2 0,25-4 0,-36 7 42,0-1 0,0 0 0,1 0 0,-1 1 0,0-1 0,1 1-1,-1-1 1,0 1 0,0-1 0,0 1 0,0 0 0,0 0 0,0-1 0,0 1 0,0 0-1,0 0 1,0 0 0,0 0 0,0 0 0,0 2 0,0-2 30,0 1 0,0-1 0,1 0 0,-1 1 0,0-1 0,0 0-1,1 0 1,-1 0 0,1 0 0,-1 0 0,1 0 0,-1 0 0,1-1 0,-1 1 0,3 0 0,2 0 74,0 0 0,0-1 0,0 0 1,0 0-1,0 0 0,0-1 0,0 0 0,0 0 1,0 0-1,-1-1 0,1 0 0,0 0 0,7-4 1,3-3 3,0-2 1,28-22 0,-31 21-360,1 2 0,0-1 0,27-13 0,-40 24 241,0-1 0,-1 1 0,1 0 0,-1 0 0,1 0 0,0-1-1,-1 1 1,1 0 0,0 0 0,-1 0 0,1 0 0,-1 0 0,1 0 0,0 1 0,-1-1 0,1 0 0,-1 0 0,1 0 0,0 0-1,-1 1 1,1-1 0,-1 0 0,1 1 0,-1-1 0,1 0 0,-1 1 0,1-1 0,-1 1 0,1-1 0,-1 1 0,1-1 0,-1 1-1,0-1 1,1 1 0,-1-1 0,0 1 0,0-1 0,1 1 0,-1-1 0,0 1 0,0 0 0,0-1 0,0 1 0,0 0 0,0-1 0,0 1-1,4 44 146,-2-14-55,5-9 18,1 0-1,1-1 1,1 0-1,15 24 1,-16-32-116,-1 1 1,0 1-1,-1 0 0,-1 0 0,0 0 1,-1 1-1,-1-1 0,0 1 1,-1 0-1,1 18 0,-4-31 84,-1 0 0,1 0 0,-1 0 1,0 0-1,0 0 0,0 0 0,0 0 0,0 0 0,-1-1 0,1 1 0,-1 0 0,0-1 0,0 1 1,0-1-1,0 0 0,0 0 0,0 1 0,-1-1 0,1-1 0,-1 1 0,1 0 0,-1-1 0,0 1 1,0-1-1,0 0 0,1 0 0,-1 0 0,0 0 0,0 0 0,0-1 0,-1 1 0,-4-1 0,3 1 44,0-1 0,1 0 0,-1 0 0,0 0 0,1 0 0,-1-1 0,0 1 0,1-1 0,-1 0 0,1-1-1,-1 1 1,1-1 0,0 0 0,-1 0 0,1 0 0,0-1 0,0 1 0,1-1 0,-1 0 0,0 0 0,-4-6 0,1-2-183,1 1 0,1-1 0,0 0 0,1-1 1,0 1-1,0-1 0,1 0 0,1 0 0,-2-23 1,3 30 67,1 0 1,0 0-1,0-1 1,1 1 0,-1 0-1,1 0 1,0 0-1,0 0 1,1 0-1,0 0 1,0 0-1,0 0 1,0 0 0,1 1-1,-1-1 1,1 1-1,1 0 1,-1 0-1,0 0 1,1 0 0,0 1-1,0-1 1,0 1-1,9-5 1,-1 2 39,1 1 0,0 1-1,0 0 1,22-3 0,28-9-2686,-62 16 2307,0 0-1,1-1 0,-1 1 0,0-1 1,-1 0-1,1 1 0,0-1 0,0 0 1,0 1-1,0-1 0,0 0 1,-1 0-1,1 0 0,0 0 0,-1 0 1,1 0-1,-1 0 0,1 0 0,-1 0 1,0 0-1,1 0 0,-1-1 0,1-14-6847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8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14061,'0'0'13741,"-17"49"-13068,17-33-513,6-1-128,5-1-929,1 0-1697,1-2-2435,4-2-5573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9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63 383 13645,'0'0'2979,"-7"10"154,3-5-2783,-2 1 316,1 2 0,-1-1 0,1 1 1,1-1-1,-1 1 0,1 0 0,1 1 0,-1-1 1,2 1-1,-1 0 0,-1 11 0,4-19-635,0 0 0,1-1 0,-1 1 0,0-1 0,1 1 0,-1-1 0,1 1 0,-1-1 0,0 1 0,1-1 0,-1 0 0,1 1 0,0-1 0,-1 1 0,1-1 0,-1 0 0,1 0 0,-1 1 0,1-1 0,0 0 0,-1 0 0,1 0 0,0 0 0,-1 0 0,1 0 0,0 0 0,-1 0 1,1 0-1,0 0 0,-1 0 0,1 0 0,-1 0 0,1 0 0,0 0 0,0-1 0,28-7 854,-19 2-858,-1 0 0,-1-1 0,1 1 0,-1-2 0,0 1-1,-1-1 1,1 0 0,-2-1 0,1 0 0,-1 0 0,6-13 0,4-8-115,-2 0 0,14-45 0,-20 47-359,0 0 1,-2 0-1,-1 0 0,-2-1 1,1-42-1,-4 69 411,0 0-1,0 0 1,0-1 0,0 1 0,0 0-1,0 0 1,-1-1 0,1 1-1,-1 0 1,0 0 0,0 0 0,0 0-1,0-1 1,0 1 0,0 1-1,0-1 1,-1 0 0,1 0 0,-1 0-1,-1-1 1,1 2 28,-1 0-1,1 0 1,-1 0 0,1 0-1,-1 0 1,1 1-1,-1-1 1,1 1 0,-1-1-1,0 1 1,1 0-1,-1 0 1,1 1 0,-1-1-1,0 0 1,1 1 0,-4 1-1,-1 0 46,0 0-1,1 1 1,-1 0 0,1 1-1,0-1 1,0 1 0,0 1-1,0-1 1,1 1 0,-1 0-1,1 0 1,0 0-1,1 1 1,-7 10 0,6-9 9,0 1 1,0 0 0,1 1 0,0-1-1,1 1 1,0 0 0,0 0 0,1 0-1,0 0 1,1 0 0,-1 9 0,4-10-72,-1 0 0,1 0 0,1 0 0,-1 0 0,2-1 0,-1 1 0,1-1 0,0 0 0,0 0 0,1 0 0,10 11 0,13 23-636,-21-29 455,0 0-1,0 0 1,-2 1 0,1-1 0,-2 1 0,0 1 0,0-1 0,-1 0 0,1 20 0,-4-32-25,4 15 20,2-13-6821,-1-3-415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9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11 15150,'0'0'14574,"6"6"-14483,-4-4-84,-1 0-1,1 0 1,0-1 0,0 1 0,0-1 0,0 1-1,0-1 1,0 0 0,0 1 0,3 0 0,5-8 11,-7-20-84,-3 26 59,0 0 1,0 0-1,0 0 1,0 1-1,0-1 1,0 0 0,0 0-1,-1 0 1,1 0-1,0 1 1,0-1 0,0 0-1,0 0 1,0 0-1,-1 0 1,1 0-1,0 1 1,0-1 0,0 0-1,-1 0 1,1 0-1,0 0 1,0 0 0,0 0-1,-1 0 1,1 0-1,0 0 1,0 0-1,0 0 1,-1 0 0,1 0-1,0 0 1,0 0-1,0 0 1,-1 0 0,1 0-1,0 0 1,0 0-1,0 0 1,-1 0-1,1-1 1,0 1 0,0 0-1,0 0 1,-1 0-1,1 0 1,0 0 0,0 0-1,0-1 1,0 1-1,0 0 1,-1 0-1,1 0 1,0-1 0,0 1-1,0 0 1,0 0-1,0 0 1,0-1 0,0 1-1,0 0 1,0 0-1,0 0 1,0-1-1,0 1 1,0 0 0,0 0-1,0-1 1,-12 15-48,8-7 97,-1 1 0,1 0 1,1 0-1,-1 0 0,1 0 0,1 1 0,-1-1 0,2 1 0,-1 0 1,1 0-1,0 11 0,1-19-33,0 1 0,0-1 0,1 0 0,-1 0 0,0 0 0,1 0 0,-1 0 0,0 0 0,1 0 0,-1 0 0,1 0 0,0 0 1,-1 0-1,1-1 0,0 1 0,-1 0 0,1 0 0,0-1 0,0 1 0,0 0 0,0-1 0,0 1 0,0-1 0,0 1 0,0-1 0,1 1 0,3 0 21,-1 0-1,0 0 0,0 0 1,1-1-1,-1 1 1,0-1-1,7-1 1,-1 0-9,1 0 1,0-2 0,0 1 0,0-1-1,11-5 1,-4-2-182,-1 0 1,-1-1-1,25-21 0,-40 31-44,-22 37-10,-8 11 1171,28-45-860,-1 1 0,1 0 0,-1 1 0,1-1 0,0 0 0,0 0 0,1 0 0,-1 1 0,1-1 0,-1 0 0,1 1 0,0-1 0,0 0 0,1 4 1,0-6-162,0 0 1,0-1 0,0 1 0,0-1 0,0 1 0,0-1 0,0 1 0,0-1 0,0 0 0,0 1 0,0-1-1,0 0 1,0 0 0,0 0 0,0 0 0,0 0 0,0 0 0,0 0 0,1 0 0,0-1 0,15-1-4779,1-7-4250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0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29 9289,'-1'-1'424,"0"0"0,0 0 1,0 0-1,-1 1 0,1-1 1,0 0-1,0 1 0,-1-1 1,1 0-1,0 1 0,-1 0 1,1-1-1,0 1 0,-1 0 1,1 0-1,-1-1 0,1 1 1,0 0-1,-1 0 0,1 1 0,-1-1 1,1 0-1,0 0 0,-1 1 1,1-1-1,0 1 0,-3 0 1,2 1-146,0 0 0,0 0 0,0 0 1,0 1-1,0-1 0,0 0 0,1 1 0,-1-1 1,1 1-1,-1 0 0,1-1 0,-1 6 1,-2 5-134,0 1 1,2-1 0,-1 1 0,1 26-1,0-12-7,3 36 290,-1-61-401,0 1 1,1-1-1,-1 1 1,1-1-1,0 1 0,0-1 1,1 0-1,-1 1 0,1-1 1,-1 0-1,1 0 0,0 0 1,0 0-1,4 3 0,-5-5-4,0 0 0,0 0-1,0 0 1,0 0-1,1 0 1,-1-1-1,0 1 1,1-1-1,-1 1 1,0-1 0,1 1-1,-1-1 1,1 0-1,-1 1 1,1-1-1,-1 0 1,1 0-1,-1 0 1,1 0 0,-1 0-1,1-1 1,-1 1-1,2-1 1,1 0 25,0-1-1,0 0 1,-1 0 0,1 0 0,-1 0 0,0-1 0,1 1 0,3-5-1,4-5 20,0-1 0,-1 0 0,10-16-1,-13 20-62,-1-1 0,0 0 0,-1 0 0,0 0-1,0-1 1,-1 0 0,-1 0 0,1 0 0,2-20-1,-6 29-84,0 23-240,-1 4 254,1 0 42,0-1-1,5 35 1,-4-54 27,0 0 1,0 0-1,0 0 1,0 0 0,1 0-1,0 0 1,0 0-1,0 0 1,1-1 0,-1 0-1,1 1 1,0-1-1,1 0 1,-1 0-1,1 0 1,-1-1 0,7 6-1,-6-8 57,-1 1 0,1-1 0,0 0 0,0 1 0,-1-2 0,1 1 0,0 0 0,0-1-1,0 0 1,0 0 0,-1 0 0,1 0 0,0 0 0,0-1 0,0 0 0,0 0 0,-1 0 0,1 0 0,0 0-1,-1-1 1,1 0 0,-1 0 0,0 0 0,1 0 0,-1 0 0,0-1 0,0 1 0,3-4 0,7-7 129,0 0 1,-1 0-1,-1-1 1,16-26-1,-17 24-156,-1-1-1,0 0 1,9-27-1,-16 37-21,1-1 1,-1 1-1,-1-1 1,1 1-1,-1-1 1,0 0-1,-1 0 1,0 0-1,0 1 0,-1-1 1,-2-10-1,3 17-46,0 0-1,0 1 0,0-1 0,0 0 1,-1 0-1,1 0 0,0 0 1,-1 0-1,1 1 0,0-1 0,-1 0 1,1 0-1,-1 1 0,1-1 0,-1 0 1,0 1-1,1-1 0,-1 0 1,0 1-1,1-1 0,-1 1 0,0-1 1,0 1-1,1-1 0,-1 1 1,0 0-1,0-1 0,0 1 0,1 0 1,-1 0-1,0 0 0,0-1 0,0 1 1,0 0-1,0 0 0,0 0 1,0 0-1,1 1 0,-1-1 0,0 0 1,0 0-1,0 0 0,0 1 1,0-1-1,1 0 0,-1 1 0,0-1 1,0 1-1,0 0 0,-2 1-410,0 0 1,0 0-1,0 1 0,0-1 1,1 1-1,-1 0 0,1 0 0,0 0 1,0 0-1,-2 4 0,-8 33-9157,8-20 1269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1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1 277 6566,'0'0'20142,"7"-10"-18669,-2 3-1186,1 0-140,0-1 0,0 0 1,-1 0-1,0 0 0,0-1 0,-1 1 0,0-1 1,-1 0-1,0-1 0,3-18 0,-26 52-1439,17-14 1243,-1 0 0,1 0 0,1 1 1,0-1-1,0 0 0,1 1 0,0-1 0,1 1 0,0 0 0,1-1 0,2 14 0,-2-23-10,0 1-1,0-1 1,1 0 0,-1 0-1,0 0 1,0 1 0,1-1-1,-1-1 1,1 1 0,-1 0-1,1 0 1,-1 0-1,1-1 1,-1 1 0,1-1-1,0 1 1,-1-1 0,1 0-1,0 0 1,-1 1 0,1-1-1,0 0 1,-1-1 0,1 1-1,0 0 1,2-1 0,44-9-1574,-31 5 1291,0 1 1,1 0-1,-1 1 0,0 1 1,1 1-1,19 1 0,-33-1 423,-1 0 0,0 0 0,0 0 0,0-1 0,0 1 0,0-1 0,-1 0 0,1 1 0,0-1 0,-1-1 0,1 1 0,-1 0 0,0 0 0,0-1 0,0 0 0,0 1 0,0-1 0,2-4 0,32-61 657,-32 61-703,3-11 74,-1 0 1,-1 0-1,0-1 1,-1 1-1,-1-1 1,-1 0-1,0-30 0,-4 47-565,-3 12 310,-4 15 150,3 2 108,1 1-1,2 0 1,1 1-1,0-1 0,3 0 1,3 30-1,-4-55-86,1 0 1,0 0-1,0 0 1,0 0-1,0-1 0,0 1 1,1 0-1,-1 0 1,1-1-1,0 1 1,0-1-1,0 1 0,0-1 1,0 0-1,0 0 1,1 0-1,-1 0 1,1 0-1,-1-1 0,1 1 1,0-1-1,-1 1 1,1-1-1,0 0 1,0 0-1,0 0 0,0-1 1,0 1-1,0-1 1,0 0-1,0 1 1,1-1-1,-1-1 0,0 1 1,0 0-1,0-1 1,3 0-1,-5 0-103,0 1 1,0 0-1,0-1 0,0 1 0,0-1 0,0 1 1,0-1-1,0 1 0,0-1 0,0 0 0,-1 1 1,1-1-1,0 0 0,0 0 0,-1 1 0,1-1 1,-1 0-1,1 0 0,0 0 0,-1 0 0,0 0 1,1 0-1,-1 0 0,0 0 0,1 0 1,-1 0-1,0 0 0,0 0 0,0 0 0,0 0 1,0-1-1,0 1 0,0 0 0,0 0 0,0 0 1,-1 0-1,1 0 0,0 0 0,-1 0 0,1 0 1,-1-1-1,-1-3-254,0 0 1,0 1-1,0-1 0,0 1 1,-1-1-1,0 1 0,-4-5 1,-56-42 248,51 43 1034,1-1-1,-1 0 1,1 0 0,1-1 0,-19-22-1,29 32-932,0 0-1,0 0 1,0-1-1,0 1 0,0 0 1,0 0-1,0 0 1,0-1-1,0 1 1,0 0-1,0 0 1,0 0-1,0 0 0,0-1 1,0 1-1,0 0 1,0 0-1,0 0 1,0 0-1,0-1 1,0 1-1,0 0 0,0 0 1,0 0-1,0 0 1,1-1-1,-1 1 1,0 0-1,0 0 1,0 0-1,0 0 0,0 0 1,0 0-1,1-1 1,-1 1-1,0 0 1,0 0-1,0 0 1,0 0-1,0 0 1,1 0-1,-1 0 0,0 0 1,0 0-1,0 0 1,1 0-1,15-3 980,24 2 524,-33 1-1421,31 1-901,-17 0-1890,0-1 1,33-4 0,-24-5-8147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2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13613,'-1'77'9232,"3"85"-7440,-2-159-1750,0 0 0,0-1 0,0 1 0,1 0 0,0-1 0,-1 1 0,1-1 0,0 1 0,0-1 0,0 1 0,3 2 0,-4-4 10,1 0 1,0 0 0,-1-1 0,1 1-1,0 0 1,-1-1 0,1 1 0,0-1-1,0 1 1,0-1 0,0 0-1,0 1 1,-1-1 0,1 0 0,0 1-1,0-1 1,0 0 0,0 0 0,0 0-1,0 0 1,2 0 0,1-1 69,0 0 1,0-1-1,-1 1 1,1-1-1,-1 0 1,1 0-1,-1 0 1,1 0-1,-1-1 1,0 1-1,0-1 1,0 0-1,3-4 1,21-25-51,-1-2 1,-2 0 0,-1-1-1,22-48 1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2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12236,'0'0'6310,"16"57"-4741,-7-37-1281,2-3-160,-3-1-2466,5-5-3235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3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11627,'0'0'9161,"-4"52"-8104,4-16-160,0 2-33,0 0 33,0 3-32,0-5 32,0-2-257,0-8-319,0-5-225,0-8-32,4-8-256,0-5-1218,7 0-928,-1-5-2819,-5-10-4324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3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12300,'0'0'3491,"1"9"11,-1-3-2954,0-1 0,1 0 1,0 1-1,0-1 0,0 0 0,1 1 0,4 8 0,-5-12-383,0 0-1,1 0 0,-1 0 0,1-1 0,-1 1 0,1 0 0,0-1 0,0 1 0,0-1 0,0 1 1,0-1-1,0 0 0,0 0 0,0 0 0,1 0 0,-1 0 0,0 0 0,1-1 0,-1 1 0,0-1 1,1 0-1,-1 0 0,1 0 0,2 0 0,1 0-94,-1 0 0,0 0 1,1 0-1,-1-1 0,0 0 0,0 0 0,1-1 1,-1 1-1,0-1 0,0 0 0,-1 0 0,1-1 1,0 1-1,-1-1 0,1 0 0,-1-1 0,0 1 1,0-1-1,0 0 0,-1 1 0,1-2 1,-1 1-1,0 0 0,0-1 0,0 1 0,-1-1 1,0 0-1,0 0 0,0 0 0,0 0 0,-1 0 1,2-10-1,-3 10-54,-2-26-29,2 30-2,-1 1 0,1-1-1,-1 0 1,1 1-1,-1-1 1,1 1 0,-1-1-1,1 1 1,-1-1 0,0 1-1,1-1 1,-1 1-1,0-1 1,1 1 0,-1 0-1,0-1 1,0 1-1,1 0 1,-1 0 0,0-1-1,0 1 1,1 0-1,-1 0 1,0 0 0,0 0-1,0 0 1,1 0-1,-1 0 1,0 1 0,0-1-1,1 0 1,-1 0-1,0 1 1,0-1 0,1 0-1,-2 1 1,-1 1-3,0 0 0,0 0 0,0 0 0,0 0 0,1 1 0,-1-1 0,1 1 0,-1 0 1,1 0-1,0 0 0,0 0 0,0 0 0,1 0 0,-1 0 0,1 0 0,-2 5 0,-16 56 35,18-60-10,0 0 0,0 0 0,0 0 0,1 0 0,0 1 0,0-1 0,0 0 1,0 0-1,1 0 0,-1 0 0,1 0 0,1 4 0,-1-6 0,0-1-1,1 0 1,-1 1-1,0-1 1,0 0-1,1 0 1,-1 0-1,1 0 1,-1 0-1,1 0 1,-1-1-1,1 1 1,-1 0-1,1-1 0,0 1 1,-1-1-1,1 1 1,0-1-1,-1 0 1,1 0-1,0 0 1,0 0-1,-1 0 1,1 0-1,0-1 1,-1 1-1,1 0 1,0-1-1,-1 1 1,4-2-1,7-2 16,0-1-1,-1 0 0,1 0 1,-1-1-1,18-13 0,-20 12-22,0 1 0,1 0 0,0 1 0,0 0 0,0 1-1,1-1 1,-1 2 0,13-3 0,-22 6-3,0-1-1,0 1 1,0 0 0,0 0 0,0 0 0,0 0 0,0 0 0,-1 1 0,1-1-1,0 0 1,0 0 0,0 0 0,0 1 0,0-1 0,-1 1 0,1-1-1,0 0 1,0 1 0,-1-1 0,1 1 0,0 0 0,-1-1 0,1 1 0,0-1-1,-1 1 1,1 0 0,-1 0 0,1-1 0,-1 1 0,1 0 0,-1 1-1,6 33-115,-1-2 259,-4-32-116,-1 0 0,0 0 1,1 0-1,-1 0 0,1 0 0,-1 0 1,1 0-1,-1 0 0,1-1 1,0 1-1,-1 0 0,1 0 0,0-1 1,-1 1-1,1 0 0,0-1 0,0 1 1,0-1-1,0 1 0,0-1 1,0 1-1,0-1 0,0 0 0,0 0 1,1 1-1,2-1 0,-1 0 0,1 0 0,0 0 0,-1 0 0,1 0 1,0-1-1,-1 0 0,1 0 0,-1 0 0,1 0 0,-1 0 0,0-1 0,1 0 0,4-2 1,38-37 439,-41 35-426,0 1-1,0-1 1,1 1-1,0 1 1,-1-1-1,2 1 1,-1 0-1,0 0 1,1 1-1,8-4 1,-14 8-39,-1-1 1,1 0-1,-1 1 1,1-1-1,-1 0 1,1 1 0,-1-1-1,1 1 1,-1-1-1,0 1 1,1-1-1,-1 1 1,0-1-1,0 1 1,1 0 0,-1-1-1,0 1 1,0-1-1,0 1 1,1 0-1,-1-1 1,0 1-1,0-1 1,0 1 0,0 0-1,0-1 1,0 1-1,-1 1 1,2 29-39,-1-22 63,5 15 309,5-18-692,2-15-2755,-2-13-4819,-4 2-2839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4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15086,'0'0'12684,"49"38"-26489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7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15663,'0'0'2370,"53"-13"609,-19 6-1922,9 2-929,4-4-128,2-1-2082,2-4-4004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4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40 187 5381,'0'0'25229,"8"-10"-25010,23-31-112,-29 39-108,-1 0 0,0 0 0,1 0 0,-1 0 0,0 0 0,0 0 0,-1 0 0,1 0 0,0-1 0,-1 1 0,1 0 0,-1 0 0,0-1 0,0 1 0,0 0 0,0-1 0,0 1 0,0 0 0,0-1 0,-1 1 0,1 0 0,-1 0 0,0 0 0,0-1 0,0 1 0,0 0 0,0 0 0,0 0 0,0 0 0,-1 1 0,1-1 0,-1 0 0,1 0 0,-1 1 0,0-1 0,0 1 0,0 0 0,1-1 0,-1 1 0,0 0 0,-1 0 0,1 0 0,0 0 0,0 1 0,0-1 0,0 1 0,-1-1 1,1 1-1,0 0 0,-1-1 0,1 1 0,0 0 0,-5 1 0,5 0-7,1 0 0,-1 0 0,0 0 0,1 0 0,-1 1 0,1-1 0,-1 0 0,1 1 0,0-1 0,-1 1 0,1-1 0,0 1 0,0 0 0,0-1 0,0 1 0,0 0 0,1 0 0,-1 0 0,1-1 0,-1 1 0,1 0 0,-1 0 0,1 0 0,0 4 0,-1-3 6,1-1 1,-1 1-1,1-1 1,0 1-1,0 0 1,0-1-1,0 1 1,0-1-1,1 1 1,-1 0-1,1-1 1,0 1-1,-1-1 1,1 1-1,0-1 1,1 0-1,-1 1 1,0-1-1,3 3 1,1-2 6,1-1 0,0 1 0,0-1 0,0-1 0,0 1 0,0-1 0,0 0 0,0 0 0,1-1 0,-1 0 0,0 0 0,10-2 0,76-13-6,-59 7-47,-19 4 15,-1 1-1,1 0 1,24-1 0,-36 4 353,-3 0-240,0 0-1,0 0 1,0 0 0,0-1 0,0 1 0,0 0 0,1 0-1,-1-1 1,0 1 0,0-1 0,0 1 0,0-1-1,1 1 1,-1-1 0,0 1 0,0-1 0,1 1-1,-1-1 1,0-1 0,-3-5-18,1 0-1,0-1 1,1 1 0,0-1-1,0 0 1,-1-9 0,2 13-407,1-1 0,-1 1 0,1-1 0,0 1 0,1-1 0,-1 1 0,2-6 1,-2 9 92,1 0 1,-1 1 0,1-1 0,-1 0 0,1 1 0,-1-1 0,1 1-1,-1-1 1,1 1 0,-1-1 0,1 1 0,0-1 0,-1 1 0,1 0 0,0-1-1,0 1 1,-1 0 0,1 0 0,0-1 0,0 1 0,-1 0 0,1 0 0,0 0-1,0 0 1,-1 0 0,1 0 0,0 0 0,1 0 0,-1 0-36,20-1-6797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5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128 193 3299,'0'0'12956,"-8"-4"-9128,7 3-3775,-3-1 442,0 0 0,0 0-1,0 1 1,-1-1 0,1 1 0,0 0 0,-9-1-1,11 2-359,0 0 0,0 0 0,0 1-1,0-1 1,0 1 0,0-1-1,0 1 1,0 0 0,0 0-1,0 0 1,0 0 0,0 0 0,0 0-1,1 0 1,-1 1 0,0-1-1,1 1 1,-1-1 0,1 1-1,0 0 1,0-1 0,-1 1 0,0 2-1,-2 3-49,-1 0 0,1 1 0,1-1 0,-1 1 0,1 0 0,1 0 0,-1 0 0,1 0 0,1 0 1,0 0-1,0 1 0,0-1 0,2 11 0,-1-18-60,1 0 1,0 1 0,-1-1 0,1 0-1,0 0 1,0 0 0,0 0 0,0 0-1,0 0 1,0 0 0,0 0 0,0 0-1,1-1 1,-1 1 0,0 0 0,1-1-1,-1 1 1,0-1 0,1 1 0,-1-1-1,0 1 1,1-1 0,-1 0 0,1 0-1,-1 0 1,0 0 0,1 0 0,-1 0-1,1 0 1,-1-1 0,1 1 0,-1 0 0,0-1-1,1 1 1,1-2 0,4 1 122,0-1 0,0 0 0,0-1 0,0 1 0,9-7 0,-3 0-159,-1-1 0,0 0 1,0-1-1,-1 0 0,-1-1 1,0 0-1,0 0 0,-1-1 1,-1-1-1,0 1 0,-1-1 1,-1 0-1,0-1 0,5-20 1,-16 66-195,1 1 0,1 60 1,2-91 221,1 0-1,0 1 1,0-1 0,0 0 0,1 1 0,-1-1 0,0 0 0,0 0 0,1 1-1,-1-1 1,1 0 0,-1 0 0,1 0 0,-1 1 0,1-1 0,0 0 0,0 0-1,-1 0 1,1 0 0,0 0 0,0-1 0,0 1 0,0 0 0,0 0-1,2 0 1,-1 0 34,0 0-1,0 0 1,1-1-1,-1 0 0,1 1 1,-1-1-1,0 0 1,1 0-1,-1 0 0,1 0 1,-1-1-1,4 0 1,2-1 65,0-1 0,0 1 0,0-1 0,-1-1 0,0 0 1,0 0-1,9-6 0,-2-2-81,0-1-1,-2 0 1,0-1 0,0 0 0,-1-1-1,9-17 1,-15 24-32,0 0-1,-1-1 1,0 1-1,-1-1 0,0 0 1,0 0-1,-1 0 1,0 0-1,-1 0 1,0-1-1,0 1 1,-1 0-1,-2-17 0,2 25-7,0 1-1,0-1 0,0 1 0,0-1 0,0 0 0,0 1 0,0-1 0,-1 1 0,1-1 0,0 1 0,0-1 0,-1 1 0,1-1 0,0 1 0,-1-1 0,1 1 0,-1-1 0,1 1 0,-1-1 0,1 1 0,-1 0 0,1-1 0,-1 1 0,1 0 0,-1-1 0,1 1 0,-1 0 0,1 0 0,-1 0 0,0 0 0,1-1 0,-1 1 0,1 0 0,-1 0 1,0 0-1,1 0 0,-1 0 0,1 0 0,-1 1 0,0-1 0,1 0 0,-1 0 0,1 0 0,-1 0 0,1 1 0,-1-1 0,1 0 0,-1 1 0,1-1 0,-1 0 0,1 1 0,-1-1 0,0 1 0,-25 24-131,6 4 227,-25 52-1,40-70-67,0 0 0,1 0-1,1 1 1,0-1-1,0 1 1,1-1 0,0 1-1,1 21 1,1-31-107,0-1-1,0 1 1,0 0-1,0-1 1,0 1-1,1 0 1,-1-1-1,1 1 1,-1 0-1,1-1 1,-1 1-1,1-1 1,0 1 0,0-1-1,0 0 1,0 1-1,0-1 1,0 0-1,0 0 1,0 0-1,1 1 1,-1-1-1,0 0 1,2 0-1,0 0-304,0 0 0,0 0-1,0 0 1,0-1-1,0 1 1,0-1-1,0 0 1,0 0 0,0 0-1,0 0 1,0 0-1,4-2 1,5-1-1176,-1 0 1,0-1-1,-1 0 0,1 0 1,-1-2-1,11-6 0,9-9-6591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5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13261,'0'0'12870,"-11"0"-11049,-1-1-1384,0 1 0,0 1 0,0 0 0,-12 3 0,21-4-404,0 0 1,1 1 0,-1-1-1,1 1 1,-1 0 0,1 0 0,-1 0-1,1 0 1,0 0 0,-1 0-1,1 1 1,0-1 0,0 1 0,0-1-1,0 1 1,0 0 0,0 0-1,1 0 1,-1 0 0,0 0-1,1 0 1,0 1 0,0-1 0,-1 0-1,1 1 1,0-1 0,1 1-1,-1-1 1,0 1 0,0 4 0,2-7-36,0 1 1,-1 0 0,1-1 0,0 1 0,-1-1 0,1 1 0,0-1 0,0 1 0,-1-1-1,1 1 1,0-1 0,0 0 0,0 1 0,0-1 0,0 0 0,-1 0 0,1 0 0,0 0 0,0 0-1,0 0 1,0 0 0,0 0 0,1 0 0,32 0 63,-25 0-65,167-10-1471,-175 10 1474,-1 0 0,1-1 0,-1 1 0,1 0 0,-1 0 0,1 0 0,-1 0 0,1 0 0,-1 0 0,1-1 0,-1 1 0,1 0 0,-1 0 0,1 1 0,0-1 0,-1 0 0,1 0 0,-1 0 0,1 0 0,-1 0 0,1 1 0,-1-1 0,0 0 0,1 0 0,-1 1 0,1-1 0,-1 0 0,1 1 0,-1-1 0,0 0 0,1 1 0,-1-1 0,0 0 0,1 1 0,-1-1 0,0 1 0,1-1 0,-1 1 0,0-1 0,0 1 0,0-1 0,0 1 0,1-1 0,-1 1 0,0-1 0,0 1 0,0-1 0,0 1 0,0-1 0,0 1 0,0-1 0,-1 1 0,1 0 0,0-1 0,0 1 0,0-1 0,0 1 0,-1-1 0,1 0 0,0 1 0,0-1 0,-1 1 0,1-1 0,0 1 0,-1-1 0,0 1 0,-26 25 523,17-20-477,0 0-1,1 0 1,-2-1-1,1-1 1,-1 0-1,1 0 1,-13 1-1,-21-2-7279,29-6-3027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6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1 176 11691,'0'0'6801,"9"3"-4041,-4 0-2513,-2-2-18,0 1 1,0-1 0,1 0-1,-1 1 1,0-1 0,1-1 0,-1 1-1,0 0 1,1-1 0,-1 0 0,1 0-1,-1 0 1,1 0 0,-1 0 0,1-1-1,-1 1 1,1-1 0,-1 0 0,0 0-1,0-1 1,1 1 0,-1 0-1,5-4 1,1-2 55,-1 0-1,0 0 1,0-1 0,0 0-1,-1-1 1,9-12-1,-13 16-220,0 0 0,-1 0 0,1-1 0,-1 1 0,0-1 0,0 1 0,-1-1 0,0 0 0,0 0 0,0 0 0,-1 1 0,1-1 0,-2-11 0,1 16-72,0 0 0,0 0-1,-1 0 1,1 0-1,0 0 1,0 0 0,-1 0-1,1 0 1,0 0 0,-1 0-1,1 0 1,-1 1-1,0-1 1,1 0 0,-1 0-1,1 0 1,-1 1 0,0-1-1,0 0 1,1 1 0,-1-1-1,0 1 1,0-1-1,0 1 1,0-1 0,0 1-1,0-1 1,0 1 0,1 0-1,-1 0 1,0-1-1,0 1 1,0 0 0,0 0-1,0 0 1,-2 0 0,1 1-42,0-1-1,0 0 1,0 1 0,0-1 0,0 1 0,0 0 0,0 0 0,0-1 0,0 1-1,1 0 1,-1 1 0,0-1 0,1 0 0,-1 1 0,1-1 0,-1 0 0,-1 3-1,-4 7 13,1-1-1,0 2 0,0-1 1,1 0-1,1 1 0,0 0 1,0 0-1,1 0 0,1 1 0,0-1 1,0 14-1,2-25 41,0 0 0,0 0 0,0 0 0,0 0 0,0 0 1,1-1-1,-1 1 0,0 0 0,0 0 0,1 0 0,-1-1 0,0 1 0,1 0 0,-1 0 0,1-1 0,-1 1 0,1 0 1,-1-1-1,1 1 0,-1 0 0,1-1 0,0 1 0,-1-1 0,1 1 0,0-1 0,-1 1 0,1-1 0,0 0 0,0 1 1,0-1-1,1 0 0,1 1 7,0-1-1,1 1 1,-1-1 0,1 0 0,-1-1-1,0 1 1,1-1 0,4-1 0,3-1 11,-1 0 0,1-1 0,-1 0 0,13-8 0,8-13 10,-26 20-29,0 0 1,0 1-1,0 0 1,1-1-1,0 2 0,-1-1 1,1 1-1,1 0 0,-1 0 1,0 0-1,1 1 0,6-2 1,-11 7-1,0-1 0,0 0 1,-1 1-1,1-1 1,-1 1-1,0-1 1,0 1-1,1 0 0,-2-1 1,1 1-1,0 0 1,-1 0-1,1 0 0,-1-1 1,0 5-1,3 7 169,-2-12-123,-1 0 0,1 0 0,0 0 0,0 0 1,0-1-1,0 1 0,0 0 0,0-1 0,0 1 0,0 0 1,0-1-1,1 0 0,-1 1 0,1-1 0,-1 0 0,1 0 1,0 1-1,-1-1 0,1-1 0,0 1 0,0 0 0,0 0 0,0-1 1,-1 1-1,1-1 0,0 1 0,0-1 0,0 0 0,0 0 1,0 0-1,0 0 0,0 0 0,0 0 0,0-1 0,0 1 1,0-1-1,0 1 0,2-2 0,10-2 94,-1-2-1,1 1 1,-1-2-1,15-9 1,-11 6-228,-10 6 82,-1 1 0,1-1 0,0 1 0,1 1 0,-1-1 0,8 0 0,-14 2-1,1 1 1,-1 0 0,0 0-1,0 0 1,1 1-1,-1-1 1,0 0 0,0 0-1,1 1 1,-1-1 0,0 0-1,0 1 1,1 0-1,-1-1 1,0 1 0,0-1-1,0 1 1,0 0 0,0 0-1,0 0 1,0 0-1,0 0 1,-1 0 0,1 0-1,0 0 1,0 0 0,-1 0-1,1 0 1,-1 0-1,1 0 1,-1 1 0,1-1-1,-1 0 1,0 0 0,0 1-1,1-1 1,-1 0-1,0 1 1,0-1 0,0 0-1,-1 3 1,6 15 476,-1-9-1641,3-19-11931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6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19763,'0'0'9449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7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13549,'0'0'6689,"-2"12"-4826,-29 186 995,14-64-1040,10-94-1113,0-1 54,1 1 1,2 0-1,1 43 1,3-83-756,0 1 1,0-1 0,0 0 0,0 1 0,0-1-1,0 0 1,0 1 0,0-1 0,0 1 0,0-1 0,0 0-1,0 1 1,0-1 0,0 0 0,0 1 0,1-1-1,-1 0 1,0 1 0,0-1 0,0 0 0,0 1 0,1-1-1,-1 0 1,0 1 0,0-1 0,1 0 0,-1 0 0,0 1-1,0-1 1,1 0 0,-1 0 0,0 0 0,1 1-1,-1-1 1,0 0 0,1 0 0,0 0 0,10-10 152,7-22 10,-11 8-170,-1-1 1,-2 0 0,0 1-1,-1-27 1,0-43-3520,-3 97 3532,1-1 1,0 1 0,-1 0 0,1-1 0,0 1-1,0 0 1,0-1 0,1 1 0,-1-1 0,1 0-1,-1 1 1,1-1 0,0 0 0,0 0 0,0 0-1,0 0 1,0-1 0,0 1 0,0 0 0,1-1-1,-1 1 1,1-1 0,-1 0 0,1 0 0,-1 0-1,1 0 1,0-1 0,-1 1 0,1-1 0,0 1-1,0-1 1,-1 0 0,1 0 0,5-1 0,-2 1 164,0 0 0,0-1 0,0 0 1,0 0-1,-1 0 0,1-1 0,0 0 1,-1 0-1,1 0 0,-1-1 0,0 0 0,1 0 1,-1 0-1,-1-1 0,8-6 0,-7 4-132,1-1 0,-1 0 0,0 0 1,-1 0-1,1-1 0,-2 0 0,1 0 0,-1 0 0,0 0 0,-1 0 0,0-1 0,0 1 0,-1-1 0,0 0 0,0-15 0,-1 23-59,0 1 0,1-1 0,-1 1 0,0-1 0,0 0 0,0 1 0,0-1 0,0 0 0,0 1 0,0-1 0,0 0 0,0 1 1,0-1-1,0 0 0,-1 1 0,1-1 0,0 1 0,0-1 0,-1 0 0,1 1 0,0-1 0,-1 1 0,1-1 0,0 1 0,-1-1 0,1 1 0,-1-1 0,1 1 0,-1-1 0,1 1 0,-1 0 0,1-1 0,-1 1 0,1 0 0,-1-1 0,0 1 0,1 0 1,-1 0-1,0 0 0,1 0 0,-1-1 0,1 1 0,-1 0 0,0 0 0,1 0 0,-1 0 0,0 0 0,1 0 0,-1 1 0,0-1 0,1 0 0,-1 0 0,0 0 0,1 1 0,-1-1 0,1 0 0,-1 1 0,1-1 0,-1 0 0,0 2 0,-4 0-69,1 1-1,0 0 0,1 0 0,-1 0 0,1 1 0,-1 0 1,-2 4-1,-1 3-45,0 0 1,1 0-1,1 1 1,0 0-1,0 0 0,1 1 1,1-1-1,0 1 1,1-1-1,-2 21 1,4-32-39,0 0 1,0 0-1,0 0 1,0 0-1,0-1 1,0 1-1,1 0 1,-1 0-1,0 0 1,0 0-1,1 0 1,-1-1-1,0 1 1,1 0-1,-1 0 1,1-1-1,-1 1 1,1 0-1,-1-1 1,1 1 0,-1 0-1,1-1 1,0 1-1,-1-1 1,1 1-1,0-1 1,0 1-1,26 2-6330,-24-3 5758,24 0-5382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7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6086,'0'0'10217,"-11"10"-8978,-31 35-198,39-42-758,1 1-1,-1 1 1,1-1-1,0 0 1,0 0 0,0 1-1,0-1 1,1 1-1,0 0 1,0-1 0,0 1-1,0 0 1,1 0-1,0 9 1,0-14-278,1 1-5,-1 0 0,1-1 0,-1 1 0,1 0 0,-1 0 1,1 0-1,-1 0 0,1-1 0,0 1 0,0 0 0,-1-1 0,1 1 0,0-1 0,0 1 0,0 0 1,0-1-1,-1 0 0,1 1 0,0-1 0,0 0 0,0 1 0,0-1 0,0 0 0,0 0 1,0 0-1,1 0 0,38 5-557,-26-3 310,-1-1 214,-1 1-1,0 1 0,0 0 1,-1 1-1,1 1 0,-1-1 1,0 2-1,0-1 0,11 9 1,-21-14 86,-1 1 0,1-1 0,0 1 0,0 0 0,-1-1 1,1 1-1,0 0 0,-1-1 0,1 1 0,-1 0 0,1 0 0,-1-1 0,1 1 1,-1 0-1,1 0 0,-1 0 0,0 0 0,0 0 0,1 0 0,-1 0 0,0-1 0,0 1 1,0 0-1,0 0 0,0 0 0,0 0 0,0 0 0,0 0 0,-1 0 0,1 0 1,0 0-1,-1 1 0,0 0 11,-1-1 1,0 1-1,1 0 0,-1 0 1,0-1-1,0 1 1,0-1-1,0 0 1,0 1-1,-1-1 0,1 0 1,-3 1-1,-5 2-5,-1-1-1,1 0 1,-1-1-1,-20 2 1,30-3-186,-1-1 0,1 0 0,-1 0 0,1 0 0,-1 0 0,1-1 1,-1 1-1,1 0 0,-1-1 0,1 1 0,0-1 0,-1 1 1,1-1-1,-1 0 0,1 1 0,0-1 0,0 0 0,-1 0 0,1 0 1,0 0-1,-1-2 0,0 1-603,1 0 0,0-1-1,0 0 1,0 1 0,1-1 0,-1 1 0,0-1 0,1 0 0,0 0 0,0 1-1,0-6 1,0-20-7614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8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8104,'0'0'10356,"4"9"-8632,-2-1-1475,1 0-1,-1 0 0,0 0 0,-1 0 1,0 0-1,0 0 0,-1 0 0,0 0 1,-1 13-1,-6 28 569,2-1-1,2 0 1,2 1 0,7 55 0,-4-89-1482,-1-2-9931,-11-24 1460,-2-5 10715,-23-30 82,21 26 1246,0-1-1,2 0 1,-16-37-1,27 56-2622,0 0-1,0-1 1,1 1-1,-1-1 1,0 0-1,1 1 1,0-1-1,-1 1 1,1-1-1,0 0 1,0 1-1,1-1 1,0-4-1,0 6-152,-1 0-1,1-1 0,-1 1 0,1 0 0,0 0 1,0-1-1,0 1 0,0 0 0,0 0 1,0 0-1,0 0 0,0 0 0,0 1 1,0-1-1,1 0 0,-1 0 0,0 1 0,3-2 1,4 0 0,1 1 0,0-1 0,-1 2 0,1-1 0,0 1 0,13 1 0,3 0-899,24-1-2548,-16 0-1792,10 0-6434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8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12716,'0'0'9956,"2"-8"-8338,-1 5-1493,0 0 0,0 0 0,1 0 1,-1 0-1,1 0 0,-1 0 0,1 1 1,0-1-1,0 0 0,0 1 1,0 0-1,0-1 0,6-3 0,-4 4 4,1-1-1,-1 1 0,1 0 1,0 0-1,0 1 1,0 0-1,0-1 0,0 2 1,0-1-1,8 0 0,-10 1-117,-1 0 0,0-1 0,1 1 0,-1 0-1,1 0 1,-1 1 0,0-1 0,1 0 0,-1 1 0,0 0-1,1-1 1,-1 1 0,0 0 0,0 0 0,0 0 0,0 0-1,0 1 1,0-1 0,0 1 0,3 2 0,-3-1-32,0 1 0,-1-1 0,1 1 1,-1 0-1,0-1 0,0 1 0,0 0 1,0 0-1,-1 0 0,1 0 0,-1-1 0,-1 8 1,0 6-45,0-1 0,-2 1 0,-6 24 1,-5 34 88,14-74-7,0-1 0,0 1 1,0-1-1,0 1 0,0-1 0,0 1 1,0 0-1,0-1 0,1 1 1,-1-1-1,0 1 0,0-1 1,0 1-1,0-1 0,1 1 0,-1-1 1,0 1-1,1-1 0,-1 1 1,0-1-1,1 0 0,-1 1 0,0-1 1,1 1-1,-1-1 0,1 0 1,-1 1-1,1-1 0,-1 0 1,1 0-1,-1 1 0,1-1 0,-1 0 1,2 0-1,24-2 632,22-20 360,-38 14-841,0-1 1,-1-1-1,0 1 0,0-1 0,-1-1 0,0 0 1,10-20-1,-14 25-132,-1 0 1,0-1-1,0 1 0,-1-1 1,1 0-1,-2 0 1,1 0-1,-1 0 0,0 0 1,0 0-1,-1 0 1,0 0-1,0 0 0,-1 0 1,0 0-1,-2-8 1,3 14-67,-1 0 1,1 0-1,0 0 1,-1 0-1,1 0 1,-1 0-1,0 0 1,1 0-1,-1 1 1,0-1-1,1 0 1,-1 0-1,0 1 1,0-1-1,0 0 1,1 1-1,-1-1 1,0 1-1,0-1 1,0 1-1,0 0 1,0-1-1,0 1 1,0 0-1,0 0 1,0 0-1,0 0 1,0-1-1,0 1 1,0 1-1,0-1 1,0 0-1,0 0 1,0 0-1,0 0 1,-2 1-1,1 0-155,1-1-1,-1 1 0,1 0 0,0-1 0,-1 1 1,1 0-1,0 0 0,-1 0 0,1 0 0,0 0 0,0 0 1,0 0-1,0 0 0,0 1 0,0-1 0,0 0 1,0 1-1,0-1 0,1 1 0,-1-1 0,0 1 0,0 2 1,1 27-6995,3-20 875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9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4 4420,'0'0'20783,"-9"6"-20549,6-3-223,-42 38 119,43-39-126,0 0-1,0 0 1,0 1-1,0-1 1,1 0-1,-1 1 1,1 0-1,0-1 0,0 1 1,0 0-1,0 0 1,0-1-1,0 1 1,1 0-1,-1 0 1,1 0-1,0 0 1,0 0-1,0 0 0,1 6 1,7 2-82,-3-23 487,-1-21 701,-9 8-692,5 25-417,0-1 1,0 1-1,-1-1 0,1 1 0,0-1 0,0 1 1,-1 0-1,1-1 0,0 1 0,-1-1 0,1 1 0,-1 0 1,1-1-1,-1 1 0,1 0 0,0 0 0,-1-1 1,1 1-1,-1 0 0,1 0 0,-1 0 0,1 0 0,-1-1 1,0 1-1,0 0 0,-1 1 1,0 0 1,0 0-1,0-1 1,0 1 0,1 1-1,-1-1 1,0 0-1,0 0 1,1 1-1,-1-1 1,0 1-1,1-1 1,0 1-1,-1 0 1,1-1-1,0 1 1,0 0-1,-1 2 1,-3 5 106,1 0 1,0 0 0,0 0-1,1 0 1,0 1 0,-1 9-1,3-14-85,0 1 0,0-1 0,1 0 1,0 0-1,0 0 0,0 0 0,0 0 0,1 1 0,0-1 0,0 0 0,0 0 1,0 0-1,3 4 0,-3-7-14,0-1 1,-1 0-1,1 0 1,0 0-1,0 0 1,0 0-1,0 0 0,0-1 1,0 1-1,0 0 1,0 0-1,0-1 1,1 1-1,-1-1 1,0 1-1,0-1 1,1 1-1,-1-1 0,0 0 1,0 0-1,1 1 1,-1-1-1,0 0 1,1 0-1,-1 0 1,0-1-1,1 1 1,-1 0-1,0 0 0,1-1 1,-1 1-1,0-1 1,0 1-1,1-1 1,-1 1-1,0-1 1,0 0-1,0 0 1,0 1-1,0-1 0,1-2 1,7-4 78,0 0 0,-1-1 0,12-14 0,-17 18-110,83-105-11,-86 109 21,0 0-1,0 0 1,0 0 0,0 0-1,0 0 1,0-1 0,1 1-1,-1 0 1,0 0 0,0 0-1,0 0 1,0 0 0,0 0-1,1-1 1,-1 1 0,0 0-1,0 0 1,0 0 0,0 0 0,1 0-1,-1 0 1,0 0 0,0 0-1,0 0 1,0 0 0,1 0-1,-1 0 1,0 0 0,0 0-1,0 0 1,0 0 0,1 0-1,-1 0 1,0 0 0,0 0-1,0 0 1,0 0 0,1 0 0,-1 0-1,0 1 1,0-1 0,0 0-1,0 0 1,0 0 0,1 0-1,-1 0 1,0 0 0,0 1-1,0-1 1,0 0 0,0 0-1,0 0 1,0 0 0,1 1 0,3 15-321,0 16 53,-8 44 1549,10-108 162,2-3-831,-3-1 0,2-59 0,-7 94-926,10 27-3957,-6-23 3308,0-1 1,0 1-1,0 0 0,0-1 0,1 0 0,-1 0 1,0 0-1,1-1 0,0 0 0,-1 1 0,9 0 1,13 0-6410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8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12684,'0'0'6892,"3"-10"-4212,-3 6-2520,1 0 0,0-1 0,1 1 0,-1 0 0,1 0 0,0 0 0,-1 1 0,2-1 0,-1 0 0,0 1-1,1-1 1,0 1 0,0 0 0,0-1 0,0 2 0,0-1 0,1 0 0,-1 1 0,1-1 0,-1 1 0,1 0 0,0 0 0,0 0 0,0 1 0,0 0 0,0-1 0,1 1 0,-1 1 0,0-1 0,6 0 0,-7 1-152,-1 0 0,1 0 1,-1 0-1,0 0 0,1 0 0,-1 1 0,0-1 0,1 1 0,-1 0 1,0-1-1,1 1 0,-1 0 0,0 0 0,0 0 0,0 1 0,0-1 1,0 0-1,0 1 0,0-1 0,3 4 0,-3-1-21,-1 0-1,1 0 1,-1 0 0,1 0-1,-1 0 1,0 0 0,-1 0-1,1 1 1,-1-1-1,0 0 1,0 7 0,-1-5 10,1 1 1,-2-1-1,1 1 1,-1-1-1,0 0 0,0 0 1,-1 0-1,-4 8 1,4-8-14,0 0 0,1 0 0,-1 0 0,1 0 1,0 0-1,1 0 0,-1 1 0,0 8 0,3-14 16,0 0-1,-1 0 0,1 0 1,0 0-1,-1 0 0,1 0 1,0 0-1,0 0 0,0-1 1,0 1-1,0 0 0,0-1 1,0 1-1,0-1 0,0 1 1,0-1-1,0 1 0,0-1 1,1 0-1,-1 1 0,0-1 1,0 0-1,0 0 1,0 0-1,1 0 0,-1 0 1,0 0-1,2 0 0,47-1 213,-39 1-202,-4-1 51,0 1-1,0-1 1,0 0-1,-1-1 0,1 0 1,0 0-1,-1 0 1,0-1-1,1 0 1,-1 0-1,0-1 1,-1 1-1,1-1 1,-1-1-1,1 1 1,-1-1-1,-1 0 1,1 0-1,-1 0 1,6-9-1,-7 10-151,0-1 1,-1 1-1,1 0 0,-1-1 0,-1 0 1,1 1-1,0-1 0,-1 0 0,0 0 1,0 0-1,-1 0 0,1 0 1,-1 0-1,0 0 0,-1 0 0,1 0 1,-1 0-1,0 0 0,0 0 0,0 0 1,-1 1-1,0-1 0,0 0 0,0 1 1,0-1-1,-1 1 0,0 0 1,-3-4-1,-3 1-6812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9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14 8456,'0'0'12300,"-9"-3"-9487,6 2-2668,0-1-70,0 1-1,0 0 1,0-1 0,0 1 0,0 1-1,0-1 1,-1 0 0,1 1-1,0 0 1,-1 0 0,1 0-1,0 0 1,0 0 0,-1 0 0,1 1-1,0 0 1,0 0 0,0 0-1,0 0 1,0 0 0,0 0 0,0 1-1,0 0 1,0-1 0,0 1-1,-2 3 1,-1 2 18,-1 0 0,1 0 0,1 1 0,0 0 0,0 1 1,0-1-1,1 1 0,0-1 0,1 1 0,0 1 0,0-1 0,1 0 0,0 0 0,1 1 0,-1 15 0,2-23-87,0-1 0,0 0-1,1 0 1,-1 0-1,0 0 1,0 0-1,1 0 1,-1 0-1,1 0 1,-1 0 0,1 0-1,-1 0 1,1 0-1,-1 0 1,1 0-1,0 0 1,-1 0-1,1 0 1,0-1 0,0 1-1,0 0 1,0-1-1,0 1 1,0 0-1,0-1 1,0 1-1,0-1 1,0 0 0,0 1-1,2 0 1,42 2 153,-15-1-629,-26-1 403,0 0 1,0 0 0,0 1 0,0-1 0,0 1 0,-1 0 0,1 0-1,0 0 1,-1 1 0,0-1 0,0 1 0,0 0 0,0 0 0,0 0-1,0 0 1,-1 1 0,1-1 0,-1 1 0,0-1 0,0 1 0,0 0-1,-1 0 1,1 0 0,-1 0 0,0 0 0,0 0 0,-1 0 0,1 7-1,0-4 238,-1 0-1,0 0 0,-1 0 1,0 1-1,0-1 0,0 0 1,-1 0-1,0 0 0,0-1 0,-1 1 1,0 0-1,0-1 0,-1 0 1,0 0-1,0 0 0,-5 6 1,3-5 86,-36 35 910,41-41-1161,-1 1 0,1-1 0,-1 0 0,1 0 0,-1 0 0,1 0 0,-1 0 0,0 0 0,1 0 0,-1-1 0,0 1 0,0-1 0,1 1 0,-1-1-1,0 0 1,0 1 0,0-1 0,0 0 0,0 0 0,1 0 0,-1-1 0,0 1 0,0 0 0,0-1 0,0 1 0,-3-2 0,4 0-138,-1 0 0,1 0-1,0 0 1,-1-1 0,1 1 0,0 0 0,0-1 0,0 1-1,1-1 1,-1 1 0,0-1 0,1 1 0,0-1-1,0 1 1,-1-1 0,2-4 0,3-46-2196,-1 38 2030,1 1 1,0-1-1,1 1 1,1 0-1,0 0 0,1 1 1,15-25-1,75-84 1279,-36 50 531,-60 70-1431,0 1 0,0 0 0,0-1-1,0 1 1,0 0 0,0-1 0,0 1 0,0-1-1,-1 0 1,1 1 0,-1-1 0,1 0 0,-1 1-1,1-4 1,-1 4-53,-1 1 0,1 0 0,0-1 0,0 1 0,-1 0 0,1-1 0,0 1 0,-1 0 0,1-1 0,-1 1 0,1 0 0,0 0 0,-1 0 0,1-1 0,-1 1 0,1 0 0,-1 0 0,1 0 1,0 0-1,-1 0 0,1 0 0,-1 0 0,1 0 0,-1 0 0,1 0 0,-1 0 0,1 0 0,0 0 0,-1 0 0,1 0 0,-1 0 0,1 0 0,-1 1 0,-4 0 9,0 1 1,0 0 0,0 0-1,1 0 1,-1 1 0,1-1 0,0 1-1,-8 7 1,4-3-1,1 1 1,1 0 0,-1 1-1,2-1 1,-10 18 0,13-22-17,0 0 0,0 1 0,1-1 1,-1 1-1,1-1 0,0 1 0,0 0 1,1-1-1,0 1 0,-1 0 0,1 0 1,1-1-1,-1 1 0,1 0 0,1 5 1,-1-8-79,1 0 0,-1 0 0,0 0 0,1 0 0,-1 0 1,1 0-1,0-1 0,0 1 0,0-1 0,0 1 0,0-1 0,0 1 0,0-1 1,0 0-1,0 0 0,0 0 0,1 0 0,-1-1 0,0 1 0,1-1 0,-1 1 1,1-1-1,4 0 0,4 1-1289,0-1 0,0 0 1,21-3-1,-25 2 169,0-1 0,0 0 1,-1-1-1,1 1 0,-1-1 0,0-1 0,0 1 0,10-8 1,18-15-5668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30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21 7815,'0'0'14040,"-10"4"-13089,5-2-897,0 0 0,0 1 1,0 0-1,0 0 1,1 0-1,-1 1 0,1-1 1,0 1-1,0 0 1,0 0-1,1 0 1,-1 1-1,1-1 0,0 1 1,0 0-1,1 0 1,-1 0-1,1 0 0,0 1 1,1-1-1,-1 0 1,1 1-1,0-1 0,0 1 1,1 5-1,-1 4-71,2 0 0,0-1 0,1 1 0,0-1-1,1 1 1,0-1 0,2 0 0,7 19 0,9 29-1793,-20-56 1863,0 0 0,0-1 1,-1 1-1,0 0 1,0 0-1,0 0 0,-1-1 1,0 1-1,0 0 1,0 0-1,0-1 0,-1 1 1,0-1-1,-1 1 0,1-1 1,-1 0-1,0 0 1,0 0-1,0 0 0,-1-1 1,0 1-1,0-1 1,0 0-1,0 0 0,-1 0 1,1-1-1,-1 1 0,0-1 1,0 0-1,-7 2 1,11-4-40,1-1 1,-1 0 0,1 0 0,-1 1-1,0-1 1,1 0 0,-1 0 0,1 0-1,-1 1 1,0-1 0,1 0 0,-1 0-1,1 0 1,-1 0 0,0 0 0,1 0-1,-1-1 1,0 1 0,1 0 0,-1 0-1,1 0 1,-1-1 0,1 1 0,-1 0-1,0 0 1,1-1 0,-1 1 0,1 0-1,-1-1 1,1 1 0,0-1 0,-1 1-1,1-1 1,-1 1 0,1-1 0,0 1 0,-1-1-1,1 1 1,0-1 0,0 1 0,-1-1-1,1 0 1,0 1 0,0-1 0,0 0-1,-1-36 104,2 23-162,0-2-58,1 1 0,0-1 0,2 0 0,0 1 0,0 0 0,1 0 0,1 0 0,10-18-1,70-112-935,-73 125 1009,25-32 103,12-20 328,-60 89 168,0 1 0,2 0 0,0 1 0,1 0 0,1 0 0,0 0 0,2 1 0,-4 34 0,8-52-587,0 0 1,0-1-1,1 1 1,-1 0-1,0-1 1,1 1 0,-1 0-1,1-1 1,0 1-1,-1 0 1,1-1-1,0 1 1,0-1-1,0 1 1,0-1-1,0 0 1,1 1-1,-1-1 1,0 0 0,1 0-1,-1 0 1,0 0-1,1 0 1,-1 0-1,1 0 1,0-1-1,-1 1 1,1 0-1,0-1 1,-1 0-1,3 1 1,0 0-513,-1-1 1,1 1-1,0-1 1,-1 0-1,1 0 0,-1-1 1,1 1-1,0-1 0,-1 1 1,1-1-1,-1 0 1,1-1-1,-1 1 0,7-4 1,14-13-5814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30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5285,'0'0'16143,"-10"7"-14547,3-2-1423,1 1 0,-1-1 0,2 1-1,-1 1 1,0-1 0,1 1-1,0 0 1,1 0 0,0 0-1,0 1 1,0 0 0,1 0 0,0-1-1,1 2 1,-1-1 0,2 0-1,-1 0 1,1 1 0,0 14-1,1-21-161,0 0-1,0 0 0,0 0 1,0 0-1,0 0 0,1 0 0,-1 0 1,1 0-1,-1 0 0,1-1 1,0 1-1,0 0 0,0 0 1,0 0-1,0-1 0,0 1 0,0 0 1,0-1-1,1 1 0,-1-1 1,1 0-1,-1 1 0,1-1 1,0 0-1,2 2 0,3-1-72,0 1-1,-1-2 1,1 1-1,0-1 1,0 0-1,8 0 1,-10-1-7,0 0 1,0 1-1,-1-1 1,1 1 0,0 0-1,-1 0 1,1 0-1,0 1 1,-1-1 0,1 1-1,-1 0 1,0 1-1,0-1 1,7 6 0,-10-7 120,0 0 1,-1 0 0,1 1-1,0-1 1,-1 0 0,1 0 0,-1 1-1,0-1 1,1 0 0,-1 0 0,0 1-1,0-1 1,0 0 0,0 1-1,0-1 1,0 0 0,0 1 0,0-1-1,0 0 1,-1 1 0,1-1-1,0 0 1,-1 0 0,1 1 0,-1-1-1,0 0 1,1 0 0,-1 0 0,0 0-1,0 0 1,0 0 0,1 0-1,-1 0 1,0 0 0,0 0 0,-1 0-1,1-1 1,0 1 0,0 0 0,0-1-1,-3 2 1,-4 3 394,0-1 1,0 0 0,-1 0-1,-12 4 1,15-6-407,1-1-1,0 0 1,-1 0 0,1 0 0,-1 0 0,1-1 0,-1 0-1,-7-1 1,-9-10-2249,20 9 1732,1 1 0,0-1 0,-1 0 0,1 0 0,0 0 0,0 1 0,0-1 0,1 0 0,-1 0 0,0 0 0,1 0 0,-1-3 0,-1-17-7393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31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1 200 9417,'0'0'14782,"8"1"-13415,-3-1-1326,0 1 169,-1 0 1,1-1-1,0 0 0,-1 0 1,1 0-1,-1 0 0,1-1 1,-1 0-1,1 0 0,-1 0 1,0 0-1,1-1 0,-1 0 1,0 0-1,0 0 0,0 0 1,5-4-1,1-2-48,0-1-1,0 0 0,11-14 1,-19 20-142,1 0 0,-2 1 1,1-1-1,0 0 0,0 0 1,-1 0-1,0 0 0,1 0 0,-1-1 1,0 1-1,-1 0 0,1 0 1,-1-1-1,1 1 0,-1-1 1,0 1-1,0 0 0,0-1 1,-1-3-1,0 7-24,1-1 0,-1 1 0,1-1-1,-1 1 1,1-1 0,-1 1 0,1 0 0,-1-1 0,1 1 0,-1 0 0,0-1 0,1 1 0,-1 0 0,1 0 0,-1 0 0,0-1 0,1 1-1,-1 0 1,0 0 0,1 0 0,-1 0 0,0 0 0,1 0 0,-1 0 0,0 0 0,1 0 0,-1 1 0,0-1 0,-21 6-97,14-1 103,0 0 1,1 1-1,-1 0 0,1 0 1,1 0-1,-1 1 1,1 0-1,0 1 0,1-1 1,-7 13-1,8-14 44,0 1-1,0 1 1,1-1 0,0 1-1,0-1 1,1 1 0,0 0-1,0 0 1,1 0-1,0 0 1,0 0 0,1 11-1,1-18-39,-1 1 1,1-1-1,0 0 0,0 0 1,0-1-1,0 1 0,0 0 1,0 0-1,0 0 0,0-1 1,0 1-1,0 0 0,0-1 1,0 1-1,0-1 0,0 1 0,1-1 1,-1 0-1,0 1 0,0-1 1,1 0-1,-1 0 0,0 0 1,1 0-1,-1 0 0,0 0 1,0 0-1,2-1 0,39-4 94,-26-1-114,0-1 0,0-1-1,0 0 1,27-20 0,-27 17 17,1 0 0,-1 2 0,26-11 0,-42 20-5,0 0 0,0 0 0,1 0 0,-1 0 0,0-1 0,0 1 0,0 0 0,0 0 0,1 0 0,-1 0 0,0 0-1,0 0 1,0 0 0,0 0 0,0 0 0,1 0 0,-1 0 0,0 0 0,0 0 0,0 0 0,0 0 0,1 0 0,-1 1-1,0-1 1,0 0 0,0 0 0,0 0 0,0 0 0,1 0 0,-1 0 0,0 0 0,0 0 0,0 0 0,0 1 0,0-1 0,0 0-1,0 0 1,0 0 0,1 0 0,-1 0 0,0 1 0,0-1 0,0 0 0,0 0 0,0 0 0,0 0 0,0 0 0,0 1-1,0-1 1,0 0 0,0 0 0,0 0 0,0 1 0,-3 13 16,-9 11 47,10-19-54,-1-1-1,1 0 1,1 1 0,-1-1-1,1 1 1,0 0 0,-1 9-1,4-14 12,0-1 0,0 0-1,1 0 1,-1 1 0,0-1-1,0-1 1,0 1 0,0 0-1,0 0 1,0-1 0,1 1-1,2-2 1,12-8-305,-1 0 0,1-1 1,-2-1-1,0 0 0,0-1 0,24-28 1,-62 122-280,23-79 599,0-1-1,-1 1 1,1-1 0,0 1-1,0-1 1,0 1 0,0-1-1,0 1 1,0 0 0,1-1-1,-1 1 1,0-1 0,1 1-1,-1-1 1,1 1-1,0-1 1,-1 0 0,1 1-1,0-1 1,0 0 0,0 1-1,0-1 1,0 0 0,0 0-1,0 0 1,0 0 0,1 0-1,-1 0 1,3 1 0,-1-1 31,0 0 0,0 0-1,0-1 1,1 1 0,-1-1 0,0 0 0,1 1 0,-1-2 0,0 1-1,0 0 1,1-1 0,-1 1 0,0-1 0,3-1 0,3-2-43,-1 1 1,0-1 0,0 0-1,-1-1 1,0 0-1,1 0 1,-1-1 0,-1 0-1,1 0 1,7-10 0,-3 2-174,0-1 0,0 0 1,15-32-1,-25 45 106,0 1-1,0-1 0,0 0 1,-1 1-1,1-1 1,-1 0-1,1 0 0,-1 0 1,0 1-1,0-1 1,1 0-1,-1 0 0,-1-2 1,1 3 29,0 1-1,0 0 1,0-1 0,-1 1 0,1-1 0,0 1 0,0-1 0,-1 1 0,1 0 0,0-1 0,-1 1 0,1 0-1,0-1 1,-1 1 0,1 0 0,0-1 0,-1 1 0,1 0 0,-1 0 0,1-1 0,0 1 0,-1 0-1,1 0 1,-1 0 0,1 0 0,-1 0 0,1 0 0,-1 0 0,1 0 0,-1 0 0,-2 0 8,1 0 1,0 1 0,0 0 0,0-1-1,0 1 1,1 0 0,-1 0 0,0 0-1,0 0 1,0 0 0,1 0 0,-1 1-1,0-1 1,1 1 0,-1-1 0,1 1-1,0-1 1,0 1 0,-1 0 0,0 3-1,0-4 20,1 1-1,0 0 0,0-1 0,0 1 0,0 0 0,0 0 0,1 0 0,-1 0 1,0-1-1,1 1 0,0 0 0,-1 0 0,1 0 0,0 0 0,0 0 0,0 0 1,0 0-1,0 0 0,0 0 0,1 0 0,-1 0 0,1 0 0,-1 0 0,1 0 1,0 0-1,0 0 0,0-1 0,0 1 0,0 0 0,0-1 0,0 1 1,1 0-1,-1-1 0,3 3 0,4 0-3,0 0 1,1 0-1,-1-1 1,0 0-1,1-1 1,15 3-1,8 3-269,-11-1 64,-15-5 246,1 1 1,0-1-1,0 1 1,-1-2-1,1 1 1,0-1-1,0 0 1,0-1-1,0 1 1,1-1-1,7-2 1,-14 0 68,1-1 0,-1 0 0,-1 0 0,1 0 1,0 1-1,-1-1 0,0 0 0,1 0 0,-1 0 0,0 0 1,0 0-1,-1 0 0,0-3 0,1-3 186,0-140 567,0 148-908,0 0 0,0 0 0,1-1 1,-1 1-1,0 0 0,1 0 0,-1 0 0,1 0 0,-1 0 0,1 0 0,0 0 0,-1 0 0,1 0 0,0 0 0,0 0 0,-1 0 1,1 0-1,0 1 0,0-1 0,0 0 0,0 1 0,0-1 0,0 0 0,0 1 0,0-1 0,1 1 0,-1 0 0,0-1 0,0 1 1,0 0-1,0 0 0,1 0 0,-1 0 0,2 0 0,47 4-4699,-39-2 2617,22 3-5754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32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29 9033,'0'0'2658,"-3"10"-501,-7 24 529,-6 45 1,14-66-2189,0-1 0,1 0 0,0 1 0,1-1 0,1 1 0,0-1 0,0 1 0,5 16-1,-5-27-471,0 0-1,0-1 0,-1 1 0,1 0 1,1-1-1,-1 1 0,0-1 0,0 1 1,0-1-1,1 1 0,-1-1 0,1 0 1,-1 0-1,1 0 0,0 0 0,-1 0 1,1 0-1,0 0 0,-1-1 0,1 1 1,0-1-1,0 1 0,0-1 0,0 1 1,0-1-1,-1 0 0,1 0 0,0 0 1,0 0-1,0 0 0,0-1 0,0 1 1,0-1-1,-1 1 0,1-1 0,0 1 1,2-2-1,4-1 77,-1-1-1,0 1 1,1-1-1,-2 0 1,1-1 0,0 1-1,9-10 1,-3 0-4,0-1-1,-1-1 1,19-31 0,-26 39-92,-1 0-1,0-1 1,0 1 0,0-1 0,-1 0-1,-1 0 1,1 0 0,1-16 0,-9 103-153,2-53 129,2 0 0,0-1 0,5 42 0,-4-63 59,0 0 0,1 0 0,0 0 0,-1 0 0,1 0 0,0-1 0,0 1 0,0 0 0,1 0 0,-1-1 0,1 1-1,0-1 1,-1 1 0,1-1 0,0 0 0,0 0 0,0 0 0,1 0 0,-1 0 0,0 0 0,1-1 0,-1 1 0,1-1 0,0 1 0,0-1 0,-1 0 0,1 0 0,0 0 0,0-1 0,5 1 0,-3-1 111,0 0 0,0 0 0,0-1 0,0 0 1,0 0-1,-1 0 0,1 0 0,0-1 0,0 0 1,-1 0-1,1 0 0,-1-1 0,0 1 0,0-1 1,0 0-1,0 0 0,5-6 0,2-2-63,-1 0 1,-1-1-1,1 0 1,-2-1-1,0 1 0,-1-2 1,0 1-1,-1-1 0,0 0 1,-1 0-1,-1 0 0,0-1 1,-1 0-1,-1 0 0,0 0 1,-1 0-1,0 0 0,-3-25 1,2 38-92,-1 1 0,1-1 0,0 0 0,-1 0 1,1 0-1,-1 0 0,1 1 0,-1-1 0,0 0 1,0 0-1,0 1 0,0-1 0,0 1 0,0-1 0,-1 1 1,1-1-1,0 1 0,-1 0 0,1 0 0,-1-1 0,1 1 1,-1 0-1,0 1 0,0-1 0,1 0 0,-4-1 1,3 2-18,1 0 0,-1 1 0,1-1 0,-1 0 1,1 1-1,-1-1 0,1 1 0,-1-1 0,1 1 0,0 0 1,-1-1-1,1 1 0,0 0 0,0 0 0,0 0 1,0 0-1,-1 0 0,1 0 0,1 0 0,-1 1 1,0-1-1,0 0 0,0 0 0,1 1 0,-1-1 1,0 1-1,1-1 0,-1 0 0,1 1 0,0-1 1,0 1-1,-1-1 0,1 4 0,-5 47-3083,7-34-804,2-3-3414,4-3-3560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33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0 384 15919,'0'0'11921,"9"1"-10266,-5-1-1558,1 1 0,-1-1 0,1 0 0,0-1 1,-1 1-1,1-1 0,0 0 0,-1 0 0,1 0 1,-1-1-1,0 1 0,1-1 0,-1 0 0,0-1 1,0 1-1,0-1 0,-1 1 0,1-1 0,0 0 1,-1-1-1,0 1 0,0 0 0,5-8 0,-3 4-63,1-1 1,-1 0-1,-1 0 0,6-12 0,-9 18-35,0-1 1,0 1 0,0 0 0,-1-1 0,1 1-1,0-1 1,-1 0 0,0 1 0,1-1-1,-1 1 1,0-1 0,-1 1 0,1-1 0,0 1-1,-1-1 1,1 0 0,-1 1 0,0 0-1,0-1 1,-1-3 0,1 5-24,0 0-1,0 0 1,0 0-1,0 1 1,-1-1 0,1 0-1,0 0 1,0 1 0,0-1-1,-1 1 1,1-1-1,0 1 1,-1-1 0,1 1-1,0 0 1,-1 0-1,1 0 1,0 0 0,-1 0-1,1 0 1,-1 0 0,1 0-1,0 0 1,-1 1-1,1-1 1,0 0 0,0 1-1,-1-1 1,-1 2 0,0 0-58,0-1 0,0 1 0,0-1 0,0 1 0,1 0 0,-1 0 1,0 0-1,1 1 0,0-1 0,-1 1 0,-1 2 0,-1 3 1,1 0 0,0 0 0,0 1 0,1 0 0,0-1-1,1 1 1,-1 0 0,2 1 0,-2 16 0,3-25 71,0-1 0,0 1 0,0 0 0,0-1 0,0 1-1,0 0 1,0-1 0,1 1 0,-1-1 0,0 1 0,0 0 0,1-1 0,-1 1 0,0-1 0,1 1 0,-1-1 0,1 1 0,-1-1-1,1 1 1,-1-1 0,0 1 0,1-1 0,0 0 0,-1 1 0,1-1 0,-1 0 0,1 1 0,-1-1 0,1 0 0,0 0 0,-1 1 0,2-1-1,27-2-865,24-16-1930,-43 12 2193,-7 4 382,0 0-1,1-1 1,-1 1-1,1 1 1,-1-1-1,1 0 1,0 1-1,-1 0 1,1 0-1,0 0 1,0 0 0,0 0-1,0 1 1,0 0-1,0 0 1,6 0-1,-8 3 268,-1-1 0,0 0-1,0 0 1,0 1 0,-1-1 0,1 0-1,-1 1 1,1-1 0,-1 1 0,0-1-1,0 4 1,3 13 304,-2-17-244,-1-1 1,0 1-1,1-1 1,0 1 0,-1-1-1,1 1 1,0-1-1,0 0 1,0 0-1,0 1 1,0-1-1,0 0 1,0 0 0,0 0-1,0 0 1,0 0-1,1 0 1,-1 0-1,0-1 1,1 1-1,-1 0 1,1-1-1,-1 1 1,0-1 0,3 1-1,-2-1 66,1-1 0,-1 1 0,0 0-1,1-1 1,-1 0 0,1 1 0,-1-1 0,0 0 0,0 0-1,1 0 1,-1-1 0,0 1 0,0 0 0,2-3-1,7-6 423,-1 0-1,0-1 0,17-22 1,-12 13-632,-2 0 1,0-1 0,-1-1 0,-1 0 0,-1 0-1,-1-1 1,-1 0 0,-1-1 0,-1 0-1,-1 0 1,-1 0 0,1-31 0,-5 55 31,-1 0 1,1 0-1,0 0 1,0 0-1,0-1 1,-1 1-1,1 0 0,0 0 1,0 0-1,0 0 1,-1 0-1,1 0 1,0 0-1,0 0 1,-1 0-1,1 0 0,0 0 1,0 0-1,0 0 1,-1 0-1,1 0 1,0 0-1,0 0 1,0 1-1,-1-1 0,1 0 1,0 0-1,0 0 1,0 0-1,0 0 1,-1 0-1,1 1 1,0-1-1,0 0 1,0 0-1,0 0 0,0 0 1,-1 1-1,1-1 1,0 0-1,0 0 1,0 0-1,0 1 1,0-1-1,0 0 0,-8 19 17,1-1 0,1 1 0,1 0 0,0 0 0,2 1 0,-3 37 0,5-47 19,-1 5 90,1 1-1,0-1 1,1 1 0,1 0-1,0-1 1,5 20-1,-5-32-135,0 1-1,0 0 1,0-1-1,1 1 1,-1-1-1,1 0 1,0 1 0,0-1-1,0 0 1,0 0-1,1 0 1,-1 0-1,1-1 1,0 1-1,0-1 1,0 1-1,0-1 1,0 0-1,0 0 1,1 0-1,-1-1 1,0 1-1,1-1 1,0 0-1,-1 0 1,1 0-1,0 0 1,-1-1-1,1 1 1,0-1 0,4 0-1,-8-1-37,0 0 0,1 1 0,-1-1 0,0 0 0,0 1 0,0-1 0,0 0 0,1 1 0,-1-1 0,0 0 0,0 1 0,0-1 0,-1 0 0,1 1 0,0-1 1,0 0-1,0 1 0,0-1 0,-1 0 0,1 1 0,0-1 0,-1 1 0,1-1 0,0 0 0,-1 1 0,1-1 0,-1 0 0,-10-18-398,0 4 258,-23-27 1705,-51-85 0,85 127-1458,0-1 0,-1 1 1,1-1-1,0 1 0,-1-1 1,1 1-1,0-1 0,0 1 0,0-1 1,-1 1-1,1-1 0,0 0 1,0 1-1,0-1 0,0 1 1,0-1-1,0 1 0,0-1 1,0 0-1,0 1 0,0-1 1,1 1-1,-1-1 0,0 1 1,0-1-1,1 0 0,-1 1 1,0-1-1,0 1 0,1-1 1,-1 1-1,0 0 0,1-1 1,-1 1-1,1-1 0,-1 1 0,1 0 1,-1-1-1,1 1 0,-1 0 1,1-1-1,-1 1 0,1 0 1,-1 0-1,1 0 0,-1-1 1,1 1-1,0 0 0,-1 0 1,1 0-1,-1 0 0,1 0 1,0 0-1,-1 0 0,1 0 1,-1 0-1,1 0 0,0 1 1,51 5-570,-28-3 273,44-4-5539,-33-7-2637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34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14382,'0'15'5413,"0"3"-1762,0 2-960,3 2-1122,-3 1-704,8-4-545,-2-6-256,-1-2-128,1-4-1313,0-4-929,-5-3-385,3 0-1280,-4-7-1987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34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8584,'0'0'12428,"-5"61"-13549,14-49-4036,8-5-7943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35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116 260 12684,'0'0'13960,"-10"0"-13325,7 0-649,-9-1 64,1 1-1,0 0 1,-1 0-1,-10 3 1,20-3-100,1 0 0,0 0 1,-1 0-1,1 0 0,0 0 0,-1 1 0,1-1 0,0 0 0,-1 1 1,1-1-1,0 1 0,0 0 0,-1-1 0,1 1 0,0 0 1,0 0-1,0-1 0,0 1 0,0 0 0,0 0 0,0 0 1,0 0-1,0 0 0,1 1 0,-1-1 0,0 0 0,1 0 0,-1 1 1,1-1-1,-1 0 0,1 0 0,0 1 0,-1-1 0,1 0 1,0 1-1,0-1 0,0 1 0,0-1 0,0 0 0,0 1 1,1-1-1,-1 0 0,0 1 0,1-1 0,-1 0 0,1 1 0,-1-1 1,1 0-1,0 2 0,1-1 3,0 0 0,-1 0-1,1 0 1,0-1 0,0 1 0,0 0 0,0-1-1,0 0 1,0 1 0,0-1 0,0 0 0,0 0 0,1 0-1,-1 0 1,1-1 0,-1 1 0,4 0 0,52 6-484,-36-6 502,-17 0 64,0 0 0,0 0 1,0 0-1,-1 0 1,1 1-1,0 0 0,-1 0 1,1 0-1,-1 0 1,0 1-1,1 0 0,-1 0 1,-1 0-1,1 0 0,3 5 1,-5-7 55,-1 1 0,0 0 0,0-1 0,0 1 1,-1 0-1,1 0 0,0 0 0,-1 0 0,1 0 0,-1 0 1,0 0-1,0 0 0,1 0 0,-1 0 0,0 0 0,-1 0 1,1 0-1,0 0 0,-1 0 0,1 0 0,-1 0 0,1 0 0,-1 0 1,0 0-1,0-1 0,0 1 0,0 0 0,0 0 0,0-1 1,-1 1-1,1-1 0,0 1 0,-1-1 0,0 0 0,1 1 0,-1-1 1,1 0-1,-4 1 0,2 1 1,-1 0-1,0 0 1,0-1 0,0 1 0,0-1 0,-1 0-1,1 0 1,0 0 0,-1-1 0,0 0-1,1 0 1,-1 0 0,0 0 0,1-1 0,-8 0-1,9 0-240,1-1-1,-1 1 0,0-1 0,1 0 0,-1 1 0,1-1 1,-1-1-1,1 1 0,-1 0 0,1-1 0,-3-2 0,2 2-558,0-1-1,0 0 1,1 0-1,0 0 1,-1 0-1,1 0 1,1 0-1,-1-1 0,-2-5 1,-5-14-6670</inkml:trace>
  <inkml:trace contextRef="#ctx0" brushRef="#br0" timeOffset="1">229 0 15214,'0'0'8136,"0"52"-7463,6-20-33,-1 5-127,5-1 63,-1 3 193,3-5-64,-1 1-257,-2-7-224,3-2-160,-1-7-32,-4-6-608,-3-2-1090,-2-9-1120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35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47 114 2050,'0'0'11243,"-41"-65"-8072,35 49-449,6 4-480,0 4-384,17 3-513,2 3-608,7 2-545,5 0-160,-1 0-352,-4 0-1890,8-5-4068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9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12139,'0'0'13651,"-9"5"-13464,5-3-159,-1 0 0,1 0 0,0 0-1,0 1 1,0-1 0,1 1 0,-1 0 0,1 0 0,-1 1 0,1-1 0,0 1 0,0-1 0,1 1 0,-1 0 0,1 0 0,0 0 0,0 1 0,0-1 0,0 0 0,1 1 0,0-1 0,0 1 0,0-1 0,0 9 0,1-12-21,0-1 1,0 1-1,0 0 1,1 0-1,-1-1 0,0 1 1,0 0-1,1-1 1,-1 1-1,0 0 1,1-1-1,-1 1 1,1 0-1,-1-1 0,1 1 1,-1-1-1,1 1 1,-1-1-1,1 1 1,-1-1-1,1 1 0,0-1 1,-1 0-1,1 1 1,0-1-1,-1 0 1,1 1-1,1-1 0,30 4 389,29-13 392,-11-9-416,-42 14-368,0 1 0,0 0-1,0 0 1,1 0 0,-1 1-1,1 0 1,0 1-1,0 0 1,-1 0 0,1 1-1,11 1 1,-19-1-22,0 1 0,0 0 0,0-1 0,0 1 0,0 0 0,0 0 0,-1 0 0,1-1 0,0 1 0,0 0 0,-1 0 0,1 1 0,0-1-1,-1 0 1,1 0 0,-1 0 0,0 0 0,1 0 0,-1 0 0,0 1 0,0-1 0,1 0 0,-1 0 0,0 1 0,0-1 0,0 0 0,-1 0 0,1 0 0,0 1 0,0-1 0,-1 0 0,0 2 0,1-2 24,-1 0 0,1 0 0,0 0 0,0 1-1,-1-1 1,1 0 0,0 0 0,0 0 0,0 1 0,0-1 0,0 0 0,0 0 0,1 0 0,-1 1 0,0-1 0,1 0-1,-1 0 1,0 0 0,1 0 0,0 0 0,-1 0 0,1 1 0,0-1 0,-1-1 0,1 1 0,0 0 0,0 0 0,0 0 0,0 0-1,0-1 1,1 2 0,4-2 78,-1 0 0,1 0 0,0-1 0,0 1 0,-1-1 0,1-1 0,0 1 0,-1-1 0,0 0-1,1 0 1,-1-1 0,0 1 0,0-1 0,9-7 0,29-12-174,1 11-1367,-13 9-6438,-23 2 1286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35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13100,'0'0'7656,"17"63"-4998,-10-38-1216,3 1-450,1-1-319,-3-3-449,-1-4-96,2-4-960,-1-7-1827,1-5-3907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36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10 16688,'0'0'4698,"-8"-3"-1212,4 2-3364,1 0 0,-1 0 1,0 0-1,0 0 0,0 0 1,0 1-1,0 0 0,0 0 1,0 0-1,-1 0 0,1 0 1,0 1-1,0 0 1,1 0-1,-1 0 0,0 0 1,0 1-1,0-1 0,1 1 1,-1 0-1,1 0 0,-1 1 1,1-1-1,-6 5 0,-28 38-1076,36-42 879,-1-1 1,1 1-1,-1-1 0,1 1 0,0-1 0,0 1 1,0 0-1,0 0 0,0 0 0,1-1 0,0 1 0,-1 0 1,1 0-1,0 0 0,0 0 0,0 0 0,1 4 1,0-6 7,0 0 1,0 0-1,-1 0 1,1 0 0,0 0-1,0-1 1,0 1-1,0 0 1,0-1 0,0 1-1,0 0 1,0-1-1,1 1 1,-1-1 0,0 0-1,0 1 1,0-1 0,0 0-1,1 0 1,0 0-1,31 3-66,-24-3 86,11 1 30,-2 0 20,0 0-1,0 1 1,0 1 0,0 1 0,17 5 0,-34-8 12,0-1 1,0 0 0,1 1-1,-1-1 1,0 1-1,0-1 1,0 1 0,1-1-1,-1 1 1,0 0-1,0 0 1,0-1 0,0 1-1,0 0 1,-1 0-1,1 0 1,0 0 0,0 0-1,0 0 1,-1 1-1,1-1 1,-1 0 0,1 0-1,-1 0 1,1 1-1,-1-1 1,0 0 0,1 0-1,-1 1 1,0 1-1,-1-1 102,0 1 0,0 0-1,0-1 1,0 1 0,-1-1 0,1 1-1,-1-1 1,1 1 0,-1-1-1,0 0 1,0 0 0,0 0-1,-2 2 1,-9 7 473,-1-1 1,1-1-1,-25 13 1,30-18-697,0-1 1,0 1-1,0-2 1,0 1 0,0-1-1,0 0 1,-1 0-1,1-1 1,-1-1-1,1 1 1,-15-2-1,23 1-149,-1 0 0,0 0 0,1-1 0,-1 1 0,0 0 0,1 0 0,-1-1 0,1 1 0,-1 0 0,0-1 0,1 1 0,-1-1 0,1 1-1,-1-1 1,1 1 0,-1-1 0,1 1 0,0-1 0,-1 1 0,1-1 0,-1 1 0,1-1 0,0 0 0,0 1 0,-1-1 0,1 0-1,0 1 1,0-1 0,0 0 0,0 1 0,0-2 0,-1-11-7544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36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19 13933,'0'0'7736,"-10"0"-6268,6 0-1433,0 0 0,0 1 0,0 0 0,0-1 0,0 1 1,0 1-1,0-1 0,0 0 0,0 1 0,0 0 0,1 0 1,-1 0-1,-3 3 0,3-1-26,0 1 0,0-1 1,0 0-1,1 1 0,0 0 0,0 0 1,0 0-1,0 0 0,1 1 0,0-1 1,-2 8-1,1-2 143,0-1 1,0 1 0,1 0 0,1-1-1,0 1 1,0 0 0,2 17-1,-1-26-54,1 0 0,-1 0-1,1 0 1,-1 1 0,1-1 0,0 0-1,0 0 1,0 0 0,0 0 0,0 0-1,0-1 1,1 1 0,-1 0 0,0 0-1,1-1 1,0 1 0,2 1 0,-2-2 32,1 1 0,0-1 1,0 0-1,-1-1 0,1 1 1,0 0-1,0-1 1,0 0-1,0 0 0,0 0 1,-1 0-1,1 0 1,0 0-1,0-1 0,0 1 1,0-1-1,3-1 0,-1 0-61,1-1-1,-1 0 0,0 0 1,0 0-1,-1 0 0,1-1 1,0 0-1,-1 0 0,0 0 1,0-1-1,0 1 0,-1-1 1,0 0-1,0 0 0,0 0 1,0 0-1,-1-1 0,1 1 1,1-9-1,-1 4-44,1 0 1,-2-1 0,1 0-1,-2 1 1,1-1-1,-2 0 1,1 0 0,-1 0-1,-3-19 1,3 29-92,-1-1 0,1 1 0,0 0 0,0-1 0,-1 1 0,1 0 1,-1 0-1,1-1 0,-1 1 0,0 0 0,0 0 0,1 0 0,-1 0 0,0 0 0,0 0 1,0 0-1,0 0 0,0 0 0,0 0 0,0 1 0,0-1 0,0 0 0,-1 1 1,1-1-1,0 1 0,0-1 0,-1 1 0,1-1 0,0 1 0,-1 0 0,1 0 0,0 0 1,-1 0-1,1 0 0,0 0 0,-1 0 0,1 0 0,0 0 0,-1 1 0,1-1 0,0 0 1,-2 2-1,2-2-339,0 1 1,-1 0 0,1 0-1,0 0 1,0 0 0,0 0-1,0 0 1,-1 0 0,2 0-1,-1 0 1,0 1 0,0-1-1,0 0 1,0 1 0,1-1-1,-1 0 1,1 1-1,-1-1 1,1 1 0,0-1-1,-1 1 1,1-1 0,0 1-1,0 2 1,0 6-4997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37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7271,'0'0'7586,"1"13"-4575,12 159 2677,14 12-4196,-27-182-1493,1 1 1,-1-1-1,1 1 0,0-1 1,0 1-1,0-1 1,0 1-1,0-1 1,1 0-1,2 5 1,-3-7-63,-1 1 1,1-1-1,0 1 1,0 0 0,-1-1-1,1 0 1,0 1 0,0-1-1,-1 1 1,1-1-1,0 0 1,0 1 0,0-1-1,0 0 1,0 0 0,0 0-1,-1 0 1,1 0-1,0 0 1,0 0 0,0 0-1,1 0 1,1-1-283,-1-1-1,1 1 1,0-1-1,-1 1 1,1-1-1,-1 0 1,1 0-1,-1 0 1,0 0-1,0 0 1,0 0-1,0-1 1,0 1 0,-1-1-1,1 1 1,1-5-1,12-27-4352,-1-2-1323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37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3075,'0'0'16431,"-3"51"-14637,3-20-545,-2 2-224,2 2 32,0 0-64,0-2-320,11-2-321,-1-2-224,5-6-224,-4-7-2498,2-9-5126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39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3 301 6887,'0'0'13735,"0"8"-12875,-1 41 391,-1-9 835,7 73 0,-5-111-2022,0 0 0,0 0-1,0 0 1,1 0 0,-1 0-1,1 0 1,0 0 0,0 0-1,-1 0 1,1-1-1,0 1 1,0 0 0,1-1-1,-1 1 1,0 0 0,3 2-1,-3-4-32,0 0-1,0 1 0,0-1 1,0 0-1,0 1 1,0-1-1,0 0 1,0 0-1,0 0 0,0 0 1,0 0-1,0 0 1,0 0-1,0 0 0,0 0 1,0-1-1,0 1 1,0 0-1,0-1 0,0 1 1,0 0-1,-1-1 1,2 0-1,4-3 32,-1 0-1,0 0 0,0-1 1,0 0-1,-1 0 1,1 0-1,-1 0 1,3-6-1,43-97 447,-50 146-755,1-24 296,-1-7-37,0 1 0,1-1-1,-1 0 1,2 0 0,2 10 0,-4-16-6,0-1 1,0 1 0,0 0 0,1-1 0,-1 1 0,0-1 0,0 1 0,1-1-1,-1 1 1,0-1 0,1 1 0,-1-1 0,1 0 0,-1 1 0,1-1 0,-1 1-1,1-1 1,-1 0 0,1 1 0,-1-1 0,1 0 0,-1 0 0,1 1 0,-1-1 0,1 0-1,-1 0 1,1 0 0,0 0 0,1 0 12,-1-1 0,1 0 1,0 1-1,-1-1 0,0 0 0,1 0 0,-1 0 0,1 0 0,-1 0 1,0 0-1,0-1 0,0 1 0,0 0 0,0-1 0,2-2 1,53-97 49,-56 101-82,0 0 0,0 0 1,1 0-1,-1 0 0,0 0 0,1 0 1,-1 0-1,0 0 0,0 0 0,1 0 1,-1 0-1,0 0 0,1 0 0,-1 0 1,0 1-1,0-1 0,1 0 0,-1 0 1,0 0-1,0 0 0,0 1 0,1-1 0,-1 0 1,0 0-1,0 0 0,0 1 0,1-1 1,-1 0-1,0 0 0,0 1 0,0-1 1,0 0-1,0 0 0,0 1 0,0-1 1,0 0-1,0 1 0,1-1 0,-1 0 1,0 0-1,0 1 0,-1-1 0,1 0 1,0 1-1,0-1 0,0 0 0,0 0 0,0 1 1,0-1-1,7 31-20,0-1 95,-7-29-33,0 0-1,1 0 1,-1 0-1,0 0 1,1-1-1,-1 1 1,1 0-1,-1 0 1,1-1-1,0 1 1,-1 0-1,1-1 1,0 1-1,-1 0 1,1-1-1,0 1 1,0-1-1,-1 1 1,1-1-1,0 0 1,0 1-1,0-1 1,0 0-1,0 0 1,-1 1-1,1-1 1,0 0-1,0 0 1,0 0-1,1 0 1,0-1 16,0 0 1,0 1 0,0-1-1,0 0 1,0-1 0,0 1-1,0 0 1,0 0 0,0-1-1,-1 1 1,1-1 0,1-2-1,5-5 35,-1 0-1,0-1 0,10-19 0,-13 21-101,-1 0-2,1 1-1,0 0 1,0 0-1,10-12 1,-15 24-47,0-1 0,1 1 1,0 0-1,0-1 0,0 1 0,0-1 0,1 6 1,0 1-21,0 101 348,-1-111-251,0-1 1,0 0 0,0 1 0,0-1-1,0 1 1,0-1 0,1 0 0,-1 1 0,0-1-1,0 0 1,0 1 0,1-1 0,-1 0 0,0 1-1,0-1 1,1 0 0,-1 1 0,0-1 0,1 0-1,-1 0 1,0 0 0,1 1 0,-1-1-1,1 0 1,-1 0 0,0 0 0,1 0 0,-1 0-1,1 0 1,-1 1 0,0-1 0,1 0 0,-1 0-1,1 0 1,-1 0 0,1-1 0,-1 1 0,0 0-1,1 0 1,-1 0 0,1 0 0,-1 0-1,0 0 1,1-1 0,-1 1 0,0 0 0,1 0-1,-1-1 1,0 1 0,1 0 0,-1 0 0,1-1-1,17-13 115,-8 0-153,-1-1 0,-1 0 0,0 0 0,-1-1 0,5-17 0,0 3-1340,-14 70-694,2-10 1858,-6-11 55,5-15 150,0 0 1,-1-1 0,1 1 0,1 0 0,-1 0 0,0 0-1,1 0 1,0 0 0,0 1 0,0-1 0,1 0-1,0 4 1,21-34 56,-6 4-212,-1 0 1,0-1-1,-2-1 1,-1 0-1,0-1 1,-2 0-1,9-33 1,-14 32-119,5-19 343,-2-1 0,4-88 0,-12 133 344,-4 24-310,-21 139 946,20-130-497,1 0-1,2 0 1,1 1 0,4 36 0,-2-64-532,0 0-1,1 0 1,0 0-1,0 0 1,1 0-1,-1 0 1,1-1-1,0 1 1,1-1-1,-1 1 1,1-1 0,-1 0-1,8 5 1,-19-43-771,-29-28-1158,18 32 1462,1-2 1,-18-44 0,36 75 490,0 0 1,-1 1 0,1-1 0,0 0 0,-1 0-1,1 0 1,0 1 0,0-1 0,0 0 0,0 0-1,0 0 1,0 0 0,0 1 0,0-1 0,0 0-1,0 0 1,0 0 0,1 1 0,-1-1 0,0 0-1,1 0 1,-1 0 0,0 1 0,1-1 0,-1 0-1,1 1 1,0-2 0,0 1-9,1 1 0,-1-1 1,1 0-1,-1 0 0,1 1 0,-1-1 0,1 1 1,0-1-1,-1 1 0,1 0 0,0 0 1,-1-1-1,3 1 0,71 11-287,-39-5-40,-24-5-511,12 0-1269,-8-4-3303,-7-2-512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0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10890,'-4'0'8873,"4"3"-8265,4 2-480,1-1-2306,1-1-6822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0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26 103 9385,'0'0'14472,"-5"-9"-12614,-14-26-347,19 33-1443,-1 1 0,1 0 1,0-1-1,0 1 0,0-1 1,0 1-1,0-1 0,0 1 1,0-1-1,0 1 0,1-1 1,-1 1-1,1 0 0,-1-1 1,1 1-1,-1 0 0,1-1 1,0 1-1,-1 0 0,1 0 1,0-1-1,0 1 0,0 0 1,0 0-1,0 0 0,0 0 1,0 0-1,1 1 0,-1-1 1,0 0-1,0 0 0,1 1 1,1-1-1,2-2 47,1 0-1,0 1 1,0 0-1,-1 0 1,13-2 0,-17 4-125,1 0 1,0-1 0,0 1-1,-1 0 1,1 0 0,0 0-1,0 0 1,0 0-1,-1 0 1,1 1 0,0-1-1,0 1 1,-1-1 0,1 1-1,0-1 1,-1 1 0,1 0-1,-1 0 1,1 0 0,-1 0-1,1 0 1,-1 0 0,0 0-1,1 1 1,-1-1 0,0 0-1,0 1 1,0-1-1,0 1 1,0-1 0,1 3-1,-1 2-75,1-1 0,-1 1-1,-1-1 1,1 1-1,-1-1 1,0 1 0,0 0-1,-1-1 1,-1 9 0,-11 30-151,10-37 201,1 0-1,0 1 1,0 0-1,0 0 1,-1 14-1,5-21 51,0 0 0,0-1 0,-1 1 0,1-1 0,0 0 0,0 0 0,0 0 0,0 0 0,0 0 0,0 0 0,0 0-1,-1 0 1,1-1 0,3 0 0,5-4 2,0-1 0,0 0 1,-1-1-1,1 0 0,-1-1 0,-1 0 0,1 0 0,-2 0 0,1-1 0,-1-1 0,0 1 0,-1-1 0,0 0 0,4-12 1,1 4-150,-20 42-248,-3 10 379,8-24 40,1-1 1,1 1-1,0 0 0,0 0 1,1 0-1,0 0 0,1 1 1,0-1-1,1 0 0,1 11 0,-1-20-15,-1-1 0,1 1 0,-1 0 0,1-1 0,0 1 0,0 0 0,-1-1-1,1 1 1,0-1 0,0 1 0,-1-1 0,1 0 0,0 1 0,0-1 0,0 0-1,0 1 1,0-1 0,0 0 0,-1 0 0,1 0 0,0 0 0,0 0 0,0 0-1,0 0 1,0 0 0,0 0 0,0 0 0,0-1 0,0 1 0,-1 0 0,1-1-1,0 1 1,0 0 0,0-1 0,29-16 614,-20 8-623,-1-1-1,0 0 1,-1-1 0,0 0-1,0 0 1,-1 0 0,-1-1-1,0 0 1,0-1 0,-1 1-1,5-24 1,-27 113-18,13-61-12,-1 1 1,2 0 0,0-1 0,0 23-1,3-38-88,0-1-1,0 1 1,0 0-1,0 0 1,0-1-1,0 1 1,0 0-1,0 0 1,0-1-1,0 1 1,1 0-1,-1 0 1,0-1-1,1 1 1,-1 0-1,0-1 1,1 1-1,-1-1 1,1 1-1,-1 0 1,1-1-1,-1 1 1,1-1-1,1 1 1,18 2-5872,-3-3-1563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1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13421,'0'0'12064,"-3"9"-11567,-5 20 287,1-1-1,1 1 1,2 1 0,-2 39-1,6-68-767,0-1-1,0 1 1,0-1-1,0 1 1,0-1-1,0 1 1,0-1-1,0 1 1,0-1-1,0 0 1,0 1-1,0-1 1,1 1-1,-1-1 1,0 1-1,0-1 1,0 0-1,1 1 1,-1-1 0,0 1-1,0-1 1,1 0-1,-1 1 1,0-1-1,1 0 1,-1 0-1,0 1 1,1-1-1,-1 0 1,1 0-1,-1 1 1,0-1-1,1 0 1,0 0-1,17-5 385,15-21-120,4-13-240,-24 24-67,0 1 1,1 1 0,1 0 0,19-13 0,-34 26 15,0 0 0,1-1 0,-1 1 1,0 0-1,0 0 0,1 0 0,-1-1 0,0 1 0,1 0 0,-1 0 1,1 0-1,-1 0 0,0 0 0,1 0 0,-1 0 0,0-1 1,1 1-1,-1 0 0,1 0 0,-1 1 0,0-1 0,1 0 0,-1 0 1,0 0-1,1 0 0,-1 0 0,0 0 0,1 0 0,-1 1 0,1-1 1,-1 0-1,0 0 0,0 0 0,1 1 0,-1-1 0,0 0 0,1 0 1,-1 1-1,0-1 0,0 0 0,0 1 0,1-1 0,-1 0 0,0 1 1,3 25-101,-11 26 144,1-33-35,4-14-63,1 1 0,0-1-1,0 1 1,1-1 0,0 1-1,-1 8 1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2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1 200 16464,'0'0'7121,"-1"10"-5082,2 30-747,0-38-1251,-1-1 0,1 0-1,-1 1 1,1-1 0,0 0 0,0 1-1,0-1 1,-1 0 0,1 0 0,0 0-1,1 0 1,-1 0 0,0 0 0,0 0-1,0 0 1,0 0 0,1-1-1,-1 1 1,0 0 0,1-1 0,-1 1-1,1-1 1,-1 1 0,1-1 0,-1 0-1,1 0 1,-1 0 0,1 0 0,-1 0-1,2 0 1,43-5 458,-42 3-464,-1 1-1,1-1 1,-1 0 0,1-1 0,-1 1 0,0 0 0,0-1 0,0 0-1,0 0 1,-1 0 0,1 0 0,-1 0 0,0 0 0,1-1-1,2-6 1,-2 3-39,-1 0 0,1 0-1,-1 0 1,0 0 0,-1 0 0,0 0-1,1-14 1,-3 21-3,1-1-1,0 1 1,0 0-1,-1-1 1,1 1-1,0 0 1,0-1-1,-1 1 1,1 0 0,0 0-1,-1-1 1,1 1-1,0 0 1,-1 0-1,1 0 1,-1 0-1,1 0 1,0-1-1,-1 1 1,1 0 0,0 0-1,-1 0 1,1 0-1,-1 0 1,1 0-1,0 0 1,-1 0-1,1 0 1,-1 0 0,1 0-1,0 1 1,-1-1-1,1 0 1,-1 0-1,1 0 1,0 0-1,-1 1 1,1-1 0,0 0-1,-1 0 1,1 1-1,0-1 1,0 0-1,-1 1 1,1-1-1,0 0 1,0 1 0,-1-1-1,1 1 1,-19 13-48,10-3 125,0 0 0,0 1 1,1 0-1,1 0 0,0 1 0,1 0 0,0 0 1,1 0-1,0 1 0,1 0 0,0 0 1,-2 28-1,6-41-67,0 1 0,0-1 0,0 0 0,1 1 1,-1-1-1,0 0 0,1 0 0,-1 1 0,0-1 0,1 0 1,0 0-1,-1 0 0,1 0 0,0 0 0,-1 0 0,1 0 1,0 0-1,0 0 0,0 0 0,0 0 0,0 0 0,0 0 1,2 1-1,1-1-40,-1 0 1,0 1-1,0-1 1,1-1-1,-1 1 1,1 0-1,-1-1 1,0 0-1,6 0 1,-3 0-187,0 0 1,0 0 0,0-1-1,0 0 1,0-1-1,-1 1 1,1-1 0,0 0-1,-1-1 1,1 1 0,5-4-1,0-4-811,-1 1 0,0-1 0,-1-1 0,1 0-1,7-14 1,-7 9 638,-1 0 0,-1 0 0,10-28 0,-10 18 1054,-1 0-1,-2 0 1,0-1-1,-2 1 1,0-43 0,-3 69-636,0 0 0,0 0 0,1-1 0,-1 1 1,0 0-1,0 0 0,0 0 0,0 0 0,0-1 1,0 1-1,0 0 0,0 0 0,0 0 0,0 0 1,0-1-1,0 1 0,0 0 0,0 0 0,0 0 1,-1 0-1,1 0 0,0-1 0,0 1 0,0 0 1,0 0-1,0 0 0,0 0 0,0 0 0,0-1 1,0 1-1,-1 0 0,1 0 0,0 0 0,0 0 1,0 0-1,0 0 0,0 0 0,-1 0 0,1 0 1,0 0-1,0-1 0,0 1 0,0 0 0,-1 0 1,1 0-1,0 0 0,0 0 0,0 0 0,0 0 0,-1 0 1,-8 8 394,-7 14-285,2 3 372,1 0-1,2 1 1,0 0 0,2 1-1,0 0 1,2 0-1,1 1 1,-3 49 0,8-76-496,1 0 0,0-1 1,0 1-1,0-1 1,1 1-1,-1 0 1,0-1-1,0 1 0,0-1 1,0 1-1,0-1 1,1 1-1,-1 0 1,0-1-1,0 1 1,1-1-1,-1 1 0,0-1 1,1 0-1,-1 1 1,1-1-1,-1 1 1,1-1-1,-1 0 1,1 1-1,-1-1 0,1 0 1,-1 1-1,1-1 1,-1 0-1,1 0 1,-1 1-1,1-1 0,-1 0 1,1 0-1,0 0 1,28-6 237,24-22-4,-25 6-231,-22 16-12,1 0 1,0 0-1,0 1 1,1 0-1,0 0 1,0 0-1,0 1 1,0 0 0,0 1-1,15-4 1,-21 38-182,-2 37 252,0-67-67,0-1 1,0 1 0,0-1-1,0 1 1,0-1 0,0 1-1,0-1 1,0 1 0,0-1 0,1 0-1,-1 1 1,0-1 0,0 1-1,0-1 1,1 0 0,-1 1-1,0-1 1,1 1 0,-1-1 0,0 0-1,0 0 1,1 1 0,-1-1-1,1 0 1,-1 1 0,0-1-1,1 0 1,-1 0 0,1 0-1,-1 1 1,0-1 0,1 0 0,0 0-1,21-3 311,18-15 85,-18 4-403,63-37 92,-77 46-158,0 1 0,1 1 0,-1 0 1,0 0-1,1 0 0,0 1 0,0 0 0,11 0 0,-19 2 61,-1 0-1,0 0 1,1 0-1,-1 0 1,0 0-1,1 0 1,-1 0-1,0 1 1,1-1 0,-1 0-1,0 0 1,1 0-1,-1 0 1,0 1-1,0-1 1,1 0-1,-1 0 1,0 1-1,0-1 1,1 0-1,-1 0 1,0 1 0,0-1-1,0 0 1,1 1-1,-1-1 1,0 0-1,0 1 1,0-1-1,0 0 1,0 1-1,0-1 1,0 0-1,0 1 1,0-1 0,0 1-1,-3 19-60,-11 15 122,13-35-28,1 1 0,-1-1 0,1 0 0,0 1 1,-1-1-1,1 1 0,0-1 0,-1 1 0,1-1 0,0 1 0,-1-1 1,1 1-1,0-1 0,0 1 0,0-1 0,0 1 0,0-1 0,0 1 1,-1-1-1,1 1 0,0-1 0,0 1 0,1 0 0,-1-1 1,0 1-1,0-1 0,0 1 0,0-1 0,0 1 0,1-1 0,-1 1 1,18-7 267,41-37-365,-35 26 111,-22 15-37,4-2-24,-1 0-1,1 1 1,0-1-1,-1 1 0,1 0 1,1 1-1,-1-1 0,0 1 1,11-2-1,-16 5 16,0 0-1,-1-1 1,1 1-1,-1 0 1,1-1-1,-1 1 1,1 0-1,-1 0 1,0-1-1,1 1 1,-1 0 0,0 0-1,0 0 1,1 0-1,-1 0 1,0-1-1,0 1 1,0 0-1,0 0 1,0 0-1,0 0 1,-1 1-1,0 24-137,-15 45 188,16-71-1179,0-14-14520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9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53 10442,'0'0'7490,"-1"10"-4480,-6 57 827,-1-9-1564,2 105-1,5-161-2263,1 1 1,0 0 0,0 0 0,1-1-1,-1 1 1,0 0 0,1 0 0,0-1-1,0 1 1,-1 0 0,1-1 0,1 1-1,-1-1 1,0 1 0,1-1 0,-1 0-1,1 0 1,0 1 0,0-1 0,0 0-1,0 0 1,0-1 0,0 1 0,0 0-1,1-1 1,-1 1 0,0-1 0,1 0-1,-1 0 1,1 0 0,0 0 0,-1 0-1,1-1 1,0 1 0,0-1 0,-1 0-1,5 1 1,0-2 40,0 0-1,1 0 0,-1-1 1,0 0-1,-1 0 1,1-1-1,0 1 1,-1-1-1,1-1 0,-1 1 1,0-1-1,0-1 1,8-6-1,3-8 7,0 1 1,-2-2-1,0 0 0,-1-1 0,12-26 0,-19 35-67,-14 53-769,3-28 780,1 0-1,1 1 1,1-1 0,-1 19-1,2-30 21,0 0 0,0 1-1,-1-1 1,2 1 0,-1-1 0,0 0-1,0 1 1,1-1 0,-1 1 0,1-1-1,0 0 1,0 0 0,0 1 0,0-1-1,0 0 1,0 0 0,0 0 0,1 0 0,-1 0-1,1 0 1,-1-1 0,1 1 0,0 0-1,0-1 1,0 1 0,0-1 0,0 0-1,0 0 1,0 0 0,0 0 0,5 2-1,-3-3 9,1 0 0,-1 1 0,1-1 0,-1-1 0,1 1 0,0-1 0,-1 1 0,1-1 0,-1-1 0,0 1 0,1-1 0,-1 1 0,0-1 0,0-1-1,0 1 1,6-5 0,-4 2 55,1-1 0,-1 0-1,-1 0 1,1-1-1,-1 0 1,0 0 0,-1 0-1,6-12 1,-1 0 58,-2-1 0,0 0-1,-1 0 1,-1-1 0,-1 1 0,2-33 0,-3 30-370,0-48-1582,-3 69 1728,0-1 0,0 1 0,0 0-1,-1 0 1,1-1 0,-1 1 0,1 0-1,-1 0 1,0 0 0,0 0 0,1-1-1,-2 1 1,1 1 0,0-1-1,0 0 1,-1 0 0,1 0 0,-1 1-1,1-1 1,-1 0 0,0 1 0,1 0-1,-1-1 1,-2 0 0,3 2-136,0-1 1,1 1-1,-1 0 1,0 0-1,1 0 1,-1 0-1,0 0 1,1 0-1,-1 0 1,0 0-1,1 0 1,-1 0-1,0 0 1,1 1 0,-1-1-1,0 0 1,1 0-1,-1 1 1,1-1-1,-1 0 1,0 1-1,1-1 1,-1 0-1,1 1 1,-1-1-1,1 1 1,0-1-1,-1 1 1,1-1-1,-1 1 1,1 0-1,0-1 1,-1 1-1,1-1 1,0 1-1,-1 0 1,-5 25-6907,5-6 222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2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80 8392,'-15'31'11968,"9"-2"-5304,7-27-6520,-1-1 0,0 0 0,0 0 0,0 0 0,0 0 0,1 0 0,-1 0 0,0 0 0,1 0 0,-1 0 0,1 0 0,-1 0 0,1 0 0,0-1 0,-1 1 0,1 0 0,0 0 0,0 0 0,-1-1 0,3 2 0,-1-1-74,0 0 0,0 0 0,0-1 0,0 1-1,0-1 1,0 1 0,1-1 0,-1 0 0,0 0 0,0 0 0,0 0 0,1 0-1,-1 0 1,2-1 0,3-1-5,-1-1 0,0 1 0,1-1 0,-1 0 0,-1 0 0,1-1 0,0 0 0,-1 0 0,1 0 0,-1 0-1,0-1 1,-1 0 0,5-6 0,-6 9-71,-1-1-1,1 0 0,-1-1 1,0 1-1,1 0 0,-2-1 0,1 1 1,0-1-1,-1 0 0,1 1 1,-1-1-1,0 0 0,0 0 1,-1 0-1,1 0 0,-1 0 1,0 0-1,0 0 0,0 0 1,0 0-1,-1 1 0,0-1 0,0 0 1,-1-4-1,2 7-18,-1 0-1,1 0 0,-1 1 1,0-1-1,1 0 1,-1 1-1,0-1 1,1 0-1,-1 1 0,0-1 1,0 0-1,1 1 1,-1-1-1,0 1 1,0 0-1,0-1 0,0 1 1,0 0-1,0-1 1,0 1-1,0 0 1,0 0-1,0 0 0,0 0 1,1 0-1,-1 0 1,0 0-1,0 0 1,0 0-1,0 1 0,0-1 1,0 0-1,0 1 1,0-1-1,0 0 1,0 1-1,1-1 0,-1 1 1,0-1-1,0 1 1,1 0-1,-1-1 1,0 1-1,0 0 0,1-1 1,-1 2-1,-31 35-384,31-35 409,-37 70-94,35-65 127,0 0 1,1 0 0,-1 0-1,1 0 1,1 0 0,0 1-1,0-1 1,0 14-1,1-20-18,1 0-1,0 0 0,0-1 1,-1 1-1,1 0 0,0 0 1,0-1-1,0 1 0,0-1 0,0 1 1,0-1-1,0 1 0,0-1 1,0 1-1,0-1 0,0 0 0,0 1 1,0-1-1,0 0 0,0 0 1,0 0-1,0 0 0,0 0 1,1 0-1,-1 0 0,0 0 0,0-1 1,0 1-1,0 0 0,0-1 1,2 0-1,38-11 186,-14-3-164,44-31 0,-48 29-17,1 2-1,42-22 1,-66 37-18,0 0 0,1 0 0,-1 0 0,0-1 1,0 1-1,1 0 0,-1 0 0,0 0 0,0 0 0,1 0 0,-1 0 1,0 0-1,1 0 0,-1 0 0,0 0 0,0 0 0,1 0 0,-1 0 1,0 0-1,1 0 0,-1 0 0,0 0 0,0 0 0,1 0 0,-1 0 1,0 1-1,0-1 0,1 0 0,-1 0 0,0 0 0,0 0 1,1 1-1,-1-1 0,0 0 0,0 0 0,0 0 0,0 1 0,1-1 1,-1 0-1,0 0 0,0 1 0,0-1 0,0 0 0,0 19 31,-13 30 113,9-38-48,3-10-60,1 1 0,-1-1 0,1 1 0,0-1 0,-1 1 0,1 0 0,0-1 0,0 1 0,0-1 0,0 1 0,0 0 0,0-1 0,1 1 0,-1-1 0,0 1 0,1-1 0,-1 1 0,1-1 0,1 3 0,-1-3-20,0-1 1,0 1-1,0-1 0,0 1 0,0-1 0,-1 1 1,1-1-1,0 0 0,0 0 0,1 1 0,-1-1 1,0 0-1,0 0 0,0 0 0,0 0 0,0 0 1,0-1-1,0 1 0,0 0 0,0 0 0,0-1 1,1 0-1,10-4 19,1 0 1,-2-2 0,21-12-1,-17 9-47,-12 8 7,3-2-7,0 1 0,0-1-1,0 1 1,1 0 0,0 1-1,-1-1 1,1 1-1,0 1 1,9-2 0,-16 6-370,1 1 1,-1-1 0,0 0-1,0 1 1,-1-1-1,1 0 1,-1 0 0,-1 7-1,-4-1-3702,3-4-3197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3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170 216 10570,'0'0'9246,"1"-9"-5312,0-26-1264,-1 34-2610,0 0 1,0-1-1,0 1 1,-1 0-1,1-1 1,-1 1-1,1 0 1,-1-1-1,1 1 1,-1 0-1,0 0 1,1 0-1,-1-1 1,0 1-1,0 0 1,0 0-1,0 0 1,0 0-1,0 1 1,0-1-1,0 0 1,0 0-1,-1 1 1,1-1-1,0 0 1,0 1-1,-1-1 1,1 1 0,0 0-1,-1-1 1,1 1-1,-1 0 1,1 0-1,0 0 1,-1 0-1,1 0 1,0 0-1,-1 0 1,1 1-1,-2-1 1,-2 1 79,0 0 0,0 0 0,1 0 0,-1 0 0,0 1 0,0-1 0,1 1 0,0 0 0,-5 3 0,2 1-142,1-1 0,-1 1 0,1 0 1,1 0-1,-1 0 0,1 1 0,0 0 0,0 0 1,1 1-1,0-1 0,1 1 0,-1 0 1,1 0-1,1 0 0,-1 0 0,2 0 0,-3 15 1,4-23 2,0 1 0,0 0 0,0-1 0,0 1 1,1-1-1,-1 1 0,0 0 0,0-1 0,0 1 1,0 0-1,1-1 0,-1 1 0,0-1 0,1 1 1,-1 0-1,0-1 0,1 1 0,-1-1 0,1 1 1,-1-1-1,1 0 0,-1 1 0,1-1 0,-1 1 1,1-1-1,-1 0 0,1 1 0,-1-1 0,1 0 1,0 0-1,0 1 0,27-3 87,23-20 79,-31 7-115,0 0 0,-2-2 0,0 0 0,-1-1 0,0-1 1,-2-1-1,0 0 0,-1-1 0,-1 0 0,-1-1 0,15-39 0,-21 40-21,-6 14-75,-4 14-199,-13 24 134,-43 95 275,55-113-250,0 1 0,1-1 0,1 1 0,0 0 0,1 0 0,0 0 1,1 24-1,1-37-208,1 0-1,-1 0 1,1 0 0,-1 0 0,1 0 0,-1 0 0,1 0 0,0-1-1,-1 1 1,1 0 0,0 0 0,0-1 0,0 1 0,0-1 0,-1 1-1,1-1 1,0 1 0,0-1 0,0 1 0,0-1 0,0 0 0,0 0-1,0 1 1,0-1 0,0 0 0,0 0 0,1 0 0,-1 0 0,0 0-1,0 0 1,0 0 0,0-1 0,0 1 0,0 0 0,0-1 0,0 1-1,0 0 1,0-1 0,1 0 0,22-11-11228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4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93 14638,'0'0'5899,"-6"9"-2178,1-3-2905,2-3-564,1-1 0,-1 1 0,1 0 0,0 0 1,0 0-1,0 1 0,0-1 0,0 0 0,1 1 1,-1-1-1,1 1 0,0 0 0,0-1 0,0 1 1,1 0-1,-1 5 0,2-8-219,0 0 0,0 0 0,-1 0 0,1 0 0,0-1 0,0 1 0,0 0 0,0 0 0,1-1 0,-1 1 0,0-1 0,0 1 0,0-1 0,0 1 0,1-1 0,-1 0 0,0 1 0,0-1 0,1 0 0,-1 0 0,0 0 0,0 0 0,1 0 0,-1 0 0,0-1 0,0 1 1,1 0-1,-1-1 0,2 0 0,40-11 252,-36 8-265,1-1 1,-1 0-1,0-1 0,-1 1 1,0-1-1,0-1 0,0 1 1,0-1-1,-1 0 0,0 0 1,-1-1-1,1 1 0,-2-1 1,1 0-1,-1 0 0,0 0 1,-1-1-1,0 1 0,0-1 1,1-12-1,-3 21-23,0-1-1,0 1 1,0 0-1,0-1 1,-1 1 0,1 0-1,0-1 1,0 1-1,0 0 1,0-1 0,0 1-1,-1 0 1,1 0-1,0-1 1,0 1 0,-1 0-1,1 0 1,0-1-1,0 1 1,-1 0 0,1 0-1,0 0 1,0 0-1,-1-1 1,1 1-1,0 0 1,-1 0 0,1 0-1,0 0 1,-1 0-1,1 0 1,0 0 0,-1 0-1,1 0 1,0 0-1,-1 0 1,1 0 0,0 0-1,-1 0 1,1 0-1,0 0 1,-1 0 0,1 1-1,0-1 1,-1 0-1,1 0 1,0 0 0,0 0-1,-1 1 1,-18 10-126,-3 12 124,0 1-1,2 2 1,1 0 0,2 0-1,-25 48 1,41-71 16,0-1 0,-1 0-1,1 1 1,0-1 0,0 1 0,1-1-1,-1 1 1,0-1 0,1 1 0,0-1 0,-1 1-1,1 0 1,0-1 0,1 6 0,-1-7-6,1 0 0,0 0 0,-1 0 0,1 0 0,0-1 0,0 1 0,0 0 1,0 0-1,0 0 0,0-1 0,0 1 0,0-1 0,0 1 0,0-1 1,0 1-1,0-1 0,0 1 0,1-1 0,-1 0 0,0 0 0,0 1 0,0-1 1,1 0-1,-1 0 0,0 0 0,0-1 0,0 1 0,1 0 0,-1 0 0,0-1 1,2 0-1,7-1-4,-1-1 1,0 0-1,0 0 1,0-1-1,0 0 1,0-1-1,10-7 0,58-47-61,-53 40 87,8-8-7,-23 18 11,1 0 0,0 0 0,0 1 0,1 1 0,0 0 0,0 0 0,0 1 0,17-6 0,-27 12-29,-1 0 0,0 0 1,1 1-1,-1-1 0,0 0 0,1 0 0,-1 0 0,0 1 0,0-1 0,1 0 0,-1 1 0,0-1 0,1 0 1,-1 0-1,0 1 0,0-1 0,0 0 0,1 1 0,-1-1 0,0 1 0,0-1 0,0 0 0,0 1 0,0-1 0,0 0 1,0 1-1,0-1 0,0 1 0,0-1 0,0 0 0,0 1 0,0-1 0,0 1 0,0-1 0,0 0 0,0 1 0,0-1 1,-1 0-1,1 1 0,0 0 0,-5 18 8,-14 19 73,15-33-7,1-1 1,0 1-1,0 0 0,1 0 1,-1 0-1,1 0 1,0 1-1,1-1 0,-1 1 1,1-1-1,0 1 0,1 0 1,-1-1-1,1 8 0,4-12-66,0-1 0,0 0-1,1 0 1,-1 0 0,0 0-1,0-1 1,0 0 0,0 0 0,0 0-1,4-2 1,28-13-39,-1-2 0,53-36 1,-12 7-68,-64 45-241,-15 15 199,-22 30 166,13-23-18,11-19-5,0 0-1,1 1 1,-1-1 0,0 0 0,0 1-1,1-1 1,-1 1 0,0-1 0,1 1-1,0-1 1,-1 1 0,1 0 0,0-1-1,0 1 1,0 0 0,0-1 0,0 1-1,0-1 1,0 1 0,1 0 0,0 1 0,0-2 3,0-1 1,0 1-1,0-1 1,0 1-1,0-1 1,0 1-1,0-1 1,0 0-1,0 0 1,0 1-1,0-1 1,0 0-1,0 0 1,0 0-1,1 0 1,-1 0-1,0-1 1,0 1-1,0 0 1,0 0-1,0-1 1,2 0-1,12-5 97,0 0-1,26-15 1,-36 18-100,18-11-94,-15 8-10,1 1 1,0-1-1,0 1 1,1 1 0,-1 0-1,1 0 1,0 1 0,0 0-1,17-3 1,-26 8-75,-1 0 1,0 0-1,0 1 1,0-1-1,0 0 0,0 0 1,0 0-1,-1 0 1,1 0-1,-1 0 0,1 0 1,-1 0-1,0-1 0,-1 4 1,-25 26-7435,14-22-727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4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56 5477,'0'0'19256,"2"-9"-16608,-2 6-2557,1 1 47,0 0-1,-1 0 1,0 0 0,1 0-1,-1 0 1,0 0 0,0 0-1,0-1 1,0 1-1,0 0 1,0 0 0,-2-4-1,1 5-81,0 0-1,0 0 1,-1 0-1,1 0 1,0 0 0,-1 0-1,1 0 1,0 0-1,-1 1 1,1-1-1,-1 0 1,0 1-1,1 0 1,-1-1-1,1 1 1,-1 0-1,0-1 1,1 1 0,-1 0-1,0 0 1,1 1-1,-1-1 1,-2 1-1,-6 0-48,0 0 1,0 1-1,0 1 0,0 0 0,0 0 1,0 1-1,1 0 0,0 0 0,0 1 0,-13 10 1,7-5-168,0 2 0,1 0 0,1 1-1,0 0 1,-12 15 0,23-26 98,1 0-1,-1 1 1,0-1-1,1 0 1,0 0-1,0 1 1,-1-1 0,1 1-1,1-1 1,-1 1-1,0-1 1,0 5-1,1-6 12,0 0-1,0 0 1,0 0 0,1 0-1,-1 0 1,0 0 0,0 0-1,1 0 1,-1-1 0,1 1-1,-1 0 1,1 0 0,-1 0 0,1-1-1,-1 1 1,1 0 0,0 0-1,-1-1 1,1 1 0,0-1-1,0 1 1,-1-1 0,3 2-1,4 0-207,1 1-1,0-1 0,0-1 0,-1 1 1,1-1-1,14 0 0,5 1 471,-14 0-229,0 0 0,0 1-1,-1 0 1,0 1 0,0 0 0,0 1 0,18 11 0,-27-15 102,0 1 1,0 0 0,0 0 0,-1 0 0,1 0 0,-1 0 0,0 0-1,0 1 1,0-1 0,0 1 0,0 0 0,0-1 0,-1 1 0,1 0-1,-1 0 1,0 0 0,1 0 0,-2 0 0,1 1 0,0-1 0,-1 0-1,1 0 1,-1 0 0,0 1 0,0-1 0,0 0 0,0 0 0,-1 1-1,0-1 1,1 0 0,-1 0 0,0 0 0,0 0 0,-1 0 0,-2 5-1,0-1 16,0-1-1,-1-1 0,0 1 1,0 0-1,0-1 0,-1 0 1,1 0-1,-1-1 0,0 0 1,-1 0-1,1 0 0,-1-1 1,-9 4-1,4-2-125,0 0-1,-1-2 1,0 1 0,0-1 0,0-1-1,-23 1 1,14-7-2448,21 4 2162,0-1-1,1 0 1,-1 0 0,0 0-1,1 1 1,-1-1 0,1 0-1,-1 0 1,1 0 0,-1 0 0,1 0-1,0 0 1,-1 0 0,1 0-1,0 0 1,0 0 0,0 0-1,0 0 1,0 0 0,0-1-1,-1-21-7828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5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11082,'0'0'4581,"-1"14"-1394,-12 108 1384,-7 116-387,18-212-3913,1-19-194,0 0 1,1 0 0,0-1 0,0 1-1,0 0 1,1 0 0,0-1 0,0 1 0,1 0-1,3 8 1,-5-14-69,0-1 0,0 1-1,0-1 1,1 0 0,-1 1 0,0-1-1,1 0 1,-1 1 0,0-1 0,1 0-1,-1 1 1,0-1 0,1 0 0,-1 0 0,0 0-1,1 1 1,-1-1 0,1 0 0,-1 0-1,1 0 1,-1 0 0,0 0 0,1 0-1,-1 1 1,1-1 0,-1 0 0,1 0-1,-1 0 1,1-1 0,-1 1 0,0 0-1,1 0 1,-1 0 0,1 0 0,0-1-1,11-14 146,2-24-90,-14 39-63,4-15-4,-2 1-1,1-1 1,-1-17 0,-1 27 2,-1 0 1,0 0-1,0 1 1,-1-1-1,1 0 0,-1 0 1,0 0-1,0 1 1,-1-1-1,1 1 0,-1-1 1,0 1-1,-4-7 1,6 11-6,0 0 0,0 0 0,0-1 0,-1 1 0,1 0 0,0-1 0,0 1 0,0 0 1,-1 0-1,1-1 0,0 1 0,0 0 0,-1 0 0,1-1 0,0 1 0,0 0 0,-1 0 0,1 0 1,0 0-1,-1 0 0,1-1 0,0 1 0,-1 0 0,1 0 0,0 0 0,-1 0 0,1 0 0,0 0 1,-1 0-1,1 0 0,0 0 0,-1 0 0,1 0 0,0 0 0,-1 0 0,1 0 0,0 1 0,0-1 1,-1 0-1,1 0 0,-5 16-161,5 21 63,0-33 138,0 0-1,0 0 1,1 0-1,0 0 1,0 0-1,0 0 1,0 0 0,1 0-1,-1-1 1,1 1-1,0 0 1,0-1-1,0 0 1,0 1-1,1-1 1,0 0-1,-1 0 1,1-1-1,0 1 1,0 0 0,1-1-1,-1 0 1,0 0-1,1 0 1,0 0-1,-1 0 1,1-1-1,0 1 1,0-1-1,-1 0 1,1-1 0,0 1-1,0 0 1,0-1-1,0 0 1,0 0-1,0 0 1,0-1-1,0 1 1,0-1-1,0 0 1,0 0-1,0 0 1,0-1 0,-1 1-1,1-1 1,-1 0-1,1 0 1,-1 0-1,1-1 1,-1 1-1,4-5 1,3-2 15,-1 0 1,0-1-1,0 0 0,11-16 1,-16 20-49,-1 0-1,1 1 1,-1-2 0,0 1 0,-1 0 0,1 0 0,-1-1 0,-1 1-1,1-1 1,0-13 0,-3 26-70,0 0 0,0-1 0,0 1 1,-1-1-1,0 1 0,-3 5 0,-3 12 92,2-5 192,1 1 1,1 0-1,1 0 0,1 1 1,0 30-1,2-49-230,0 0-1,0 0 1,0-1 0,0 1-1,0 0 1,1 0-1,-1 0 1,0 0 0,0-1-1,1 1 1,-1 0 0,0 0-1,1-1 1,-1 1 0,1 0-1,-1-1 1,1 1 0,-1 0-1,1-1 1,-1 1 0,1-1-1,0 1 1,-1-1 0,1 1-1,0-1 1,0 0 0,-1 1-1,1-1 1,0 0 0,0 1-1,-1-1 1,1 0 0,0 0-1,0 0 1,0 0 0,0 0-1,-1 0 1,1 0 0,0 0-1,0 0 1,0 0-1,0 0 1,1-1 0,0 1-335,0-1-1,1 0 1,-1 1 0,0-1 0,0 0 0,0-1 0,0 1-1,0 0 1,0 0 0,0-1 0,-1 1 0,1-1 0,0 1-1,-1-1 1,2-3 0,10-19-6462,-1-5-3720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5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15022,'0'0'5766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6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119 225 14189,'0'0'10341,"-10"3"-10074,4 0-256,0-1 0,0 1 0,0 0 0,1 0 1,-1 1-1,1-1 0,-1 1 0,1 0 0,1 1 0,-1-1 1,0 1-1,1 0 0,0 0 0,0 1 0,1-1 0,-1 1 1,1 0-1,1-1 0,-1 1 0,1 1 0,-3 9 0,3-8 75,-1 0-1,2 0 1,-1 0-1,1 0 1,1 1 0,-1 9-1,1-16-75,1-1 1,-1 0-1,0 1 1,0-1-1,1 1 1,-1-1-1,1 0 0,-1 1 1,1-1-1,-1 0 1,1 0-1,0 0 0,0 1 1,0-1-1,0 0 1,-1 0-1,1 0 1,1 0-1,-1 0 0,0-1 1,0 1-1,0 0 1,0 0-1,1-1 0,-1 1 1,0-1-1,0 1 1,1-1-1,-1 1 1,1-1-1,-1 0 0,0 0 1,1 0-1,-1 1 1,1-2-1,-1 1 0,0 0 1,1 0-1,-1 0 1,1-1-1,-1 1 1,0 0-1,2-2 0,4 0 21,0-1 0,-1 1 0,1-2 0,-1 1 1,0-1-1,0 0 0,0 0 0,-1-1 0,0 0 0,1 0 0,-2 0 0,7-8 0,49-72 425,-55 77-371,19-31 447,20-42-1,-39 70-575,0 0 0,-1 0-1,0 0 1,-1-1-1,-1 0 1,1 1 0,-2-1-1,1 0 1,-2-15 0,0 25-4,0 1 0,0 0 0,0-1 0,0 1 1,-1 0-1,1 0 0,-1-1 0,1 1 0,-1 0 1,1 0-1,-1 0 0,1-1 0,-1 1 0,0 0 1,0 0-1,0 0 0,0 0 0,0 0 1,0 0-1,0 1 0,0-1 0,0 0 0,0 0 1,0 1-1,0-1 0,0 1 0,-1-1 0,1 1 1,0-1-1,-1 1 0,1 0 0,0 0 1,0-1-1,-1 1 0,1 0 0,0 0 0,-1 0 1,1 0-1,0 1 0,-1-1 0,1 0 0,0 1 1,-1-1-1,-1 2 0,-3-1-36,0 1 1,0 1-1,0-1 0,0 1 0,0 0 1,1 1-1,0-1 0,-6 5 0,-37 45 16,44-49 79,1 0 1,1 0-1,-1 0 1,0 1-1,1 0 1,0-1-1,0 1 1,1 0-1,-1 0 1,1 0-1,-1 9 1,2-13-30,0 0-1,1 0 1,-1 0 0,1 0 0,-1-1 0,1 1 0,-1 0-1,1-1 1,-1 1 0,1 0 0,0-1 0,-1 1-1,1 0 1,0-1 0,0 1 0,0-1 0,-1 1 0,1-1-1,0 0 1,0 1 0,0-1 0,0 0 0,0 0-1,0 1 1,-1-1 0,1 0 0,2 0 0,37 4-1038,-21-3 352,-7 1 569,-1 2-1,0-1 1,1 1-1,-2 1 1,1-1 0,0 2-1,10 7 1,-16-10 65,1 1 0,-1 0 1,0 0-1,-1 0 0,1 1 0,-1 0 0,0 0 1,0 0-1,0 0 0,-1 0 0,0 1 0,0 0 1,0-1-1,2 10 0,-4-10-3224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6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14478,'0'0'3438,"0"12"-817,-27 202 2919,13-129-4621,-3 125-1,20-254-239,1 1-1,13-48 0,-7 38-684,-6 30 67,20-96-510,-20 106 283,0 1-1,0-1 1,1 0-1,1 1 1,0 0-1,13-18 1,-18 29 123,-1-1 1,1 1 0,0-1-1,0 1 1,0 0 0,1-1-1,-1 1 1,0 0 0,0 0 0,1 0-1,-1 0 1,0 0 0,1 0-1,-1 0 1,1 0 0,0 1 0,-1-1-1,1 1 1,0-1 0,-1 1-1,1-1 1,2 1 0,-3 0 9,0 1-1,1 0 1,-1 0 0,0-1 0,0 1 0,0 0 0,0 0-1,0 0 1,0 0 0,0 0 0,0 0 0,-1 0 0,1 0-1,0 1 1,-1-1 0,1 0 0,-1 0 0,1 1 0,-1-1-1,1 0 1,-1 2 0,2 7-17,0 0 1,-1-1-1,0 1 1,0 0-1,-1 0 0,-2 13 1,-1-13 59,0-1 0,0 0 0,-1-1 0,-1 1 0,1-1 0,-1 0 0,-1 0 0,1 0 0,-1 0 0,-1-1 0,1 0 0,-1-1 0,0 1 0,-1-1 0,0-1 0,-11 7 0,8-9-1111,4-5-4220,6-9-2628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6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12844,'0'0'6326,"0"12"-3683,0 10-1862,3 110 3557,3-113-3965,1-17 40,-5-3-411,-1 0-1,0-1 1,1 1 0,-1 0 0,0-1 0,0 1 0,0-1 0,0 1-1,-1-1 1,1 0 0,0 1 0,-1-1 0,2-3 0,1-16-1120,0 0 1,-1 1 0,-1-42-1,-1 37-680,0 27 1469,0 0-1,0-1 1,0 1 0,0-1-1,1 1 1,-1 0-1,1-1 1,-1 1-1,1-1 1,-1 1 0,1-1-1,0 0 1,0 1-1,0-1 1,0 1-1,0-1 1,0 0-1,0 0 1,0 0 0,0 0-1,1 0 1,-1 0-1,0 0 1,1 0-1,-1 0 1,1-1 0,-1 1-1,1 0 1,-1-1-1,1 1 1,-1-1-1,1 0 1,0 0 0,-1 1-1,1-1 1,-1 0-1,3 0 1,23 0-3921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7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27 10474,'0'0'13122,"-9"-2"-12017,6 1-1075,-1 0 0,1 1 0,-1-1 0,0 1 0,1 0 0,-1 0 0,1 0 0,-1 0 0,1 1 0,-1-1 0,0 1 0,1 0 0,0 0 0,-6 2 0,5 0-16,0-1 1,0 1 0,0 0-1,0 1 1,0-1 0,0 1-1,1-1 1,0 1 0,0 0-1,0 0 1,0 1 0,-3 6-1,2-4 213,0 1-1,1 0 0,0 0 0,1 0 1,0 0-1,-3 17 0,5-24-160,0 1-1,-1-1 0,1 1 0,0-1 1,0 1-1,0 0 0,0-1 0,1 1 0,-1-1 1,0 1-1,1 0 0,-1-1 0,1 1 1,-1-1-1,1 0 0,0 1 0,0-1 1,-1 1-1,1-1 0,0 0 0,0 0 1,0 1-1,1-1 0,-1 0 0,0 0 1,0 0-1,1 0 0,-1 0 0,0-1 0,1 1 1,-1 0-1,1-1 0,-1 1 0,1-1 1,-1 1-1,1-1 0,-1 0 0,1 1 1,0-1-1,-1 0 0,4 0 0,1-1 0,0 0-1,0 0 0,-1-1 0,1 1 0,0-1 1,-1 0-1,1-1 0,-1 1 0,0-1 1,0 0-1,0-1 0,0 1 0,0-1 0,-1 0 1,0 0-1,8-9 0,-7 7-56,0 0 0,-1 0 0,0 0-1,0 0 1,0-1 0,-1 1 0,0-1 0,0 0-1,-1 0 1,0 0 0,0 0 0,-1 0 0,2-11 0,-3 16-44,0 0 0,-1 1 1,1-1-1,0 1 1,-1-1-1,1 1 0,0-1 1,-1 0-1,0 1 1,1 0-1,-1-1 1,0 1-1,0-1 0,0 1 1,0 0-1,0 0 1,0-1-1,0 1 0,0 0 1,0 0-1,-1 0 1,1 0-1,0 0 1,-1 1-1,1-1 0,-3-1 1,-19-4-2680,-1 5-4003,16 4-83,7 4-2803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50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15663,'0'0'4324,"-12"75"-2050,1-32-416,-2 8-257,5 1-544,-1-4-448,9-2-417,0-6-64,9-9-64,12-11-416,2-8-225,1-11 161,1-1-417,3-19-1601,-4-12-2467,-5-14-256,8-10-3459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7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99 12940,'-4'-8'2792,"-2"-8"-1335,2 4-25,0 1 0,-1 0 0,0 0 0,-10-15-1,15 26-1376,-1-1-1,1 1 0,0 0 1,0 0-1,0 0 0,0-1 1,-1 1-1,1 0 0,0 0 1,0 0-1,0 0 0,-1-1 1,1 1-1,0 0 0,0 0 1,-1 0-1,1 0 0,0 0 0,0 0 1,-1 0-1,1 0 0,0 0 1,0 0-1,-1 0 0,1 0 1,0 0-1,0 0 0,-1 0 1,1 0-1,0 0 0,0 0 1,-1 0-1,1 0 0,0 0 1,0 0-1,-1 0 0,1 1 1,0-1-1,0 0 0,-1 0 1,1 0-1,0 0 0,0 1 1,-10 14 449,0 18-457,1-1 307,5-20-172,1 0 1,0 0-1,0 0 0,1 0 1,1 0-1,0 1 1,1-1-1,0 0 0,2 16 1,-1-26-193,-1 0 1,1-1-1,-1 1 1,1-1-1,0 1 1,0-1-1,-1 1 1,1-1-1,0 1 1,0-1-1,1 0 1,-1 0-1,0 1 1,0-1-1,1 0 1,-1 0-1,0 0 1,1 0-1,-1 0 1,1-1-1,-1 1 1,1 0-1,0-1 1,2 1-1,46 2-590,0-1 31,-48-1 556,0-1 0,0 1 0,0-1 0,0 1 0,0 0 0,-1 0 0,1-1 0,0 1 0,0 1 0,-1-1 1,1 0-1,-1 0 0,1 1 0,-1-1 0,1 0 0,-1 1 0,0 0 0,0-1 0,2 4 0,-2-3 26,0-1-1,0 1 0,-1-1 0,1 1 1,-1 0-1,1-1 0,-1 1 1,0 0-1,0-1 0,0 1 0,1 0 1,-2-1-1,1 1 0,0 0 1,0-1-1,0 1 0,-1 0 0,1-1 1,-1 1-1,1-1 0,-1 1 0,0 0 1,0-1-1,1 0 0,-3 3 1,0-1 42,1-1 1,-1 1-1,0-1 0,0 1 1,-1-1-1,1 0 1,0 0-1,-1-1 1,1 1-1,-1-1 1,-4 2-1,2-1-14,0 0 0,0-1 1,0 0-1,0 0 0,0 0 0,0-1 0,0 0 0,0 0 0,-1 0 0,1-1 0,0 0 0,0 0 1,0-1-1,-10-3 0,14 4-271,1-1 1,-1 1 0,0-1-1,1 1 1,-1-1 0,1 1-1,0-1 1,-1 0 0,1 0-1,0 0 1,0 0 0,-1-2-1,-4-26-8954,6 8-1712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7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80 13036,'0'0'13816,"8"-2"-12604,-3 1-1114,-3 1-74,0 0 1,0 0-1,0 0 1,0-1-1,0 1 1,0-1-1,0 1 1,0-1-1,0 0 0,0 0 1,0 1-1,0-1 1,-1-1-1,1 1 1,0 0-1,-1 0 1,1-1-1,0 1 1,-1 0-1,0-1 1,1 0-1,-1 1 1,0-1-1,0 0 0,0 0 1,0 1-1,0-1 1,0 0-1,-1 0 1,1 0-1,0-4 1,-1 5-29,0-1 0,0 1 1,0-1-1,0 1 0,0-1 0,0 0 1,-1 1-1,1-1 0,0 1 0,-1-1 1,0 1-1,1 0 0,-1-1 0,0 1 1,1 0-1,-1-1 0,0 1 0,0 0 1,0 0-1,0 0 0,0-1 0,-1 1 1,1 1-1,-3-3 0,3 3-5,0 0 0,-1-1 0,1 1 0,-1 0 0,1 0 0,0 1 0,-1-1 0,1 0 0,0 0 0,-1 1 0,1-1 0,-1 0 0,1 1 0,0 0 0,0-1 0,-1 1 1,1 0-1,0 0 0,0-1 0,0 1 0,0 0 0,0 0 0,0 0 0,0 0 0,0 0 0,0 1 0,1-1 0,-1 0 0,0 2 0,-3 3 10,1 0 1,0 0-1,0 1 1,0-1-1,1 1 1,0 0-1,1-1 1,-1 1-1,1 0 1,1 0-1,-1 0 1,1 0 0,2 13-1,-2-18 9,1-1 0,0 1-1,0-1 1,0 0 0,0 1-1,0-1 1,0 0 0,0 0 0,0 0-1,0 0 1,1 0 0,-1 0 0,0 0-1,1 0 1,-1-1 0,1 1 0,-1 0-1,1-1 1,-1 1 0,1-1 0,-1 0-1,1 1 1,-1-1 0,1 0 0,0 0-1,-1 0 1,1 0 0,-1 0-1,1-1 1,0 1 0,2-1 0,5 0 42,0 0 0,0-1-1,0 0 1,11-5 0,0-3-27,0-1-1,22-15 0,-27 16-19,0 0-1,0 1 1,1 1 0,24-9-1,-40 47 237,-8-7-116,6-20-106,0 1 0,0 0 0,1-1 0,0 1 0,-1 0 0,1 0 0,1 0 0,-1-1 0,0 1 0,1 0 0,0 0 0,0 0 0,0 0 0,1 0 0,-1 0 0,2 5 0,-1-8 20,1 0-1,-1-1 1,0 1 0,1 0 0,-1-1-1,1 1 1,-1-1 0,1 1-1,0-1 1,-1 0 0,1 0-1,-1 0 1,1 0 0,0 0-1,-1 0 1,1 0 0,-1 0 0,1-1-1,-1 1 1,3-1 0,32-11 274,6-10-816,30-14 85,-48 29-4258,0 5-4258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8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20 7015,'0'0'13089,"-6"8"-11242,2-3-1640,0 1-1,1-1 1,-1 1-1,1 0 1,1 0-1,-1 0 0,1 0 1,0 0-1,0 0 1,1 1-1,0-1 0,0 1 1,0-1-1,1 1 1,0-1-1,0 1 1,2 7-1,-2-14-198,0 1 0,0-1 0,0 1 0,1-1 1,-1 1-1,0-1 0,0 1 0,1-1 0,-1 1 0,0-1 0,0 1 0,1-1 1,-1 1-1,1-1 0,-1 1 0,0-1 0,1 0 0,-1 1 0,1-1 0,-1 0 1,1 1-1,-1-1 0,1 0 0,-1 0 0,1 1 0,0-1 0,-1 0 0,1 0 1,-1 0-1,2 0 0,21-4 397,17-17 422,-30 11-742,-1-1 1,0 0-1,-1-1 0,11-19 1,19-25 37,-34 123-497,-5-46 454,0-10 153,1 0-1,0 1 1,1-1 0,2 14-1,-3-23-156,0 0 0,1 0 0,-1 0 0,1-1 0,0 1 0,0 0 0,0 0 0,-1 0 0,2 0 0,-1-1 0,0 1 0,0-1 0,0 1 0,1-1 0,-1 1 0,1-1 0,-1 0 0,1 1 0,0-1 0,-1 0 0,1 0 0,0 0 0,0 0 0,0-1 0,0 1 0,0 0 0,0-1 0,0 0 0,2 1 1,4-1 34,0 0 1,1-1-1,-1 1 1,0-2-1,0 1 1,0-1-1,0-1 1,0 1-1,-1-1 1,1-1-1,-1 1 1,0-1 0,8-5-1,12-10-242,47-44-1,-45 37-72,-29 52-442,-7 1 639,-2 21 78,11-48-50,1 1 1,-1-1-1,1 0 0,0 0 1,-1 0-1,1 0 0,-1 0 1,1-1-1,-1 1 1,6-2-1,15-7-975,1 0 0,36-22 1,-26 10-3643,-2 0-3877,-18 10 1389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9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13933,'0'0'9577,"-7"11"-9304,-6 13 57,0 0 1,2 1 0,1 0 0,0 1 0,2 0 0,1 1 0,-4 34 0,2 10 488,-1 125 1,11-230-2894,0 10 2280,0 1 0,-2 0 1,-7-43-1,5 52-79,0-1 33,0 0 1,-2 1-1,-7-20 1,78 54-3460,-46-18 1166,0-1 0,0-1 1,1 0-1,-1-2 1,21-4-1,-32 5 1797,-1-2 1,1 1-1,-1-1 1,0 0 0,0-1-1,10-6 1,-14 7 906,0 0 0,0 0 0,0 0 0,0-1 0,-1 1 0,1-1 0,-1 0 1,0 0-1,0 0 0,-1-1 0,5-7 0,-7 11-401,1 0-1,-1 1 1,1-1 0,-1 0-1,1 0 1,-1 0-1,1 0 1,-1 1 0,0-1-1,0 0 1,1 0-1,-1 0 1,0 0 0,0 0-1,0 0 1,0 0-1,0 1 1,0-1 0,0 0-1,0 0 1,0 0 0,-1 0-1,1 0 1,0 0-1,-1 1 1,1-1 0,0 0-1,-1 0 1,1 0-1,-1 1 1,1-1 0,-1 0-1,0 0 1,1 1-1,-1-1 1,0 1 0,1-1-1,-1 1 1,0-1-1,0 1 1,1-1 0,-1 1-1,0-1 1,-1 1 0,0-1-70,-1 1 1,1 0-1,-1 0 1,1 0-1,0 1 1,-1-1 0,1 0-1,0 1 1,-1 0-1,1-1 1,0 1-1,0 0 1,-1 0 0,1 0-1,0 1 1,-3 2-1,-3 3 11,0 1 0,1 0 0,0 1 0,1-1 0,0 1-1,0 1 1,1-1 0,1 1 0,-1 0 0,1 0 0,1 0 0,0 1-1,0-1 1,1 1 0,1 0 0,-1 13 0,1-22-86,1-1 1,0 0 0,1 1-1,-1-1 1,0 0 0,0 1-1,0-1 1,1 0 0,-1 0-1,1 1 1,-1-1-1,1 0 1,-1 0 0,1 0-1,0 0 1,0 0 0,-1 0-1,1 0 1,0 0 0,0 0-1,0 0 1,0 0 0,0 0-1,0 0 1,0-1-1,2 2 1,0-1 37,0 0 0,0-1 0,1 1 0,-1 0 0,0-1 0,0 0 0,0 0 0,1 0 0,-1 0 0,5-1 0,3-1 33,-1-1 1,0 0-1,0 0 1,0-1-1,0 0 1,9-6-1,1-2-269,-2-1-1,1-1 1,-2-1-1,0-1 1,0 0-1,-2-1 1,0-1-1,-1 0 1,15-27-1,-34 54-563,-3 4 763,1 1 1,0 0 0,0 0 0,1 1 0,1-1 0,1 1-1,-5 30 1,9-44-24,0-1-1,1 1 1,-1 0-1,0-1 1,1 1-1,-1-1 1,1 1-1,-1-1 1,1 1-1,-1-1 1,1 1-1,0-1 1,-1 0-1,1 1 1,-1-1-1,1 0 1,0 1-1,-1-1 1,1 0-1,0 0 1,-1 1-1,1-1 1,0 0-1,0 0 1,-1 0-1,1 0 1,0 0-1,-1 0 1,1 0-1,0-1 1,0 1-1,-1 0 1,1 0-1,0 0 1,-1-1 0,1 1-1,-1 0 1,1-1-1,1 0 1,30-12-162,7-14-800,46-41 0,-35 23-3001,-50 44 3095,-9 50 897,1 0 1470,8-46-1457,0 0-1,0-1 1,1 1-1,-1 0 1,1 0-1,-1-1 1,1 1-1,0-1 0,0 1 1,1-1-1,-1 1 1,0-1-1,1 0 1,0 1-1,-1-1 1,4 3-1,48 42-1133,-33-31 1,-2 0 0,0 1 0,-1 1 0,28 38 0,-41-51 1041,-1 1 0,0 0 0,-1 0-1,1 0 1,-1 0 0,0 0 0,-1 0 0,1 1 0,0 11 0,-2-12 326,0 0 0,-1 0 1,0 0-1,0-1 1,0 1-1,-1 0 0,0 0 1,0-1-1,0 1 1,0-1-1,-1 1 0,-4 5 1,1-2 232,-1-1-1,1 1 1,-1-2 0,0 1 0,-1-1 0,-12 10 0,16-15-501,1 1 0,-1-1 0,0 1 0,0-1 1,0-1-1,0 1 0,0 0 0,0-1 0,0 0 1,0 0-1,0 0 0,-1-1 0,1 1 0,0-1 1,-1 0-1,1 0 0,0 0 0,-8-2 0,11 1-23,-1 0-1,1 0 1,-1 0-1,1 0 0,-1 0 1,1 0-1,-1 0 1,1 0-1,0-1 0,0 1 1,-1 0-1,1-1 0,0 1 1,0-1-1,1 0 1,-1 1-1,0-1 0,0 1 1,1-1-1,-1 0 1,1 0-1,-1 1 0,1-1 1,0-2-1,-2-50-31,2 40 3,1 3 7,-1 0 0,2 0 0,-1 0 0,1 0 1,1 0-1,0 1 0,0-1 0,1 1 0,1 0 0,0 0 0,10-17 0,4 3 1177,0 0 0,41-38-1,-38 42-221,-1-2 0,-2 0 0,27-39 0,-44 58-913,1-1-1,-1 0 1,-1 0 0,1 0-1,-1 0 1,1 0 0,-1 0-1,0 0 1,-1 0 0,1 0-1,-1-1 1,0-4-1,0 8-242,0-1-1,0 1 1,-1-1-1,1 1 0,0 0 1,-1-1-1,1 1 1,-1 0-1,0-1 0,1 1 1,-1 0-1,0 0 1,0-1-1,0 1 1,-1-1-1,0 1-561,1 0 0,-1 0 0,0 0 0,1 0 0,-1 0 0,0 1 0,0-1 0,1 0 0,-1 1 0,0 0 0,0-1 0,0 1 0,0 0 0,-2 0 0,-6 0-11642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53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8872,'0'9'2392,"0"10"-731,0 1 0,2 0 0,0 0 0,1-1 0,1 1 0,12 31 0,-16-50-1566,1 0 0,0-1 1,-1 1-1,1 0 0,0 0 0,0 0 1,0-1-1,0 1 0,0 0 0,-1-1 0,1 1 1,0-1-1,1 1 0,-1-1 0,0 1 1,0-1-1,0 0 0,0 1 0,0-1 1,0 0-1,0 0 0,1 0 0,-1 0 0,0 0 1,0 0-1,0 0 0,0-1 0,0 1 1,0 0-1,1 0 0,-1-1 0,0 1 0,0-1 1,0 1-1,0-1 0,0 0 0,0 1 1,0-1-1,1-1 0,36-31 954,-22 14-723,0-1 1,-1 0 0,-1-2-1,-2 1 1,16-36-1,-24 155 779,-4-88-626,0 1-1,1-1 1,0 0 0,4 16 0,10 3-1778,-13-27 304,0 1 1,0-1-1,0 0 1,0 0-1,0-1 0,1 1 1,-1 0-1,1-1 1,4 2-1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54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20 14157,'0'0'13859,"-9"-5"-13203,5 3-601,3 1-32,-1-1 0,0 1-1,0 0 1,0 0 0,1 0 0,-1 0-1,-1 0 1,1 0 0,0 1 0,0-1-1,0 1 1,0-1 0,0 1-1,0 0 1,-1 0 0,1 0 0,0 0-1,0 0 1,0 0 0,-1 0 0,1 1-1,0-1 1,0 1 0,0 0-1,0 0 1,0 0 0,0 0 0,0 0-1,0 0 1,0 0 0,1 0-1,-1 1 1,-2 2 0,-8 7 54,0 1 0,1 0-1,1 1 1,0 1 0,0-1 0,2 1-1,-1 1 1,2 0 0,0 0 0,1 0 0,0 1-1,-5 30 1,10-45-79,1 0-1,0 0 0,-1 0 1,1 0-1,0 0 0,0-1 1,0 1-1,0 0 1,0 0-1,0 0 0,0 0 1,0 0-1,1 0 0,-1-1 1,0 1-1,0 0 1,1 0-1,-1 0 0,0-1 1,1 1-1,-1 0 0,1 0 1,-1-1-1,1 1 1,-1 0-1,1-1 0,0 1 1,-1 0-1,1-1 0,0 1 1,0-1-1,-1 1 1,1-1-1,0 0 0,0 1 1,-1-1-1,1 0 0,0 1 1,0-1-1,0 0 0,0 0 1,0 0-1,-1 0 1,1 0-1,0 0 0,0 0 1,0 0-1,0 0 0,0 0 1,0-1-1,-1 1 1,1 0-1,1-1 0,3 0-56,0-1-1,1 0 0,-2 0 1,1 0-1,0-1 0,0 0 1,5-3-1,-1-4-7,0 0 0,0 0 0,-1-1 0,0 1 0,-1-2 1,0 1-1,0-1 0,-2 0 0,9-24 0,-14 34 69,3-2-72,4 41-266,25 151 395,1 10 1024,-31-182-903,-1 0-1,0 0 1,-1 0-1,-3 24 0,2-37-126,1 0-1,-1 0 0,1 0 0,-1 0 0,0 0 0,0 0 1,-1 0-1,1 0 0,0-1 0,-1 1 0,0 0 1,1-1-1,-1 1 0,0-1 0,0 0 0,-1 0 0,1 0 1,0 0-1,-1 0 0,1 0 0,-1 0 0,0-1 0,1 1 1,-1-1-1,0 0 0,0 0 0,0 0 0,0 0 0,0-1 1,-4 1-1,2 0-44,0-1 0,-1-1 0,1 1 0,0-1 0,-1 0 1,1 0-1,0 0 0,0-1 0,0 0 0,0 0 0,0 0 0,0 0 1,1-1-1,-1 0 0,1 0 0,-1 0 0,1-1 0,0 1 0,0-1 1,1 0-1,-1 0 0,1 0 0,0-1 0,0 1 0,0-1 0,1 0 1,0 0-1,-2-5 0,-2-5-1,0 0 1,1 0 0,1-1-1,0 0 1,1 0-1,1 0 1,1 0-1,0-20 1,1 33-65,1 0 1,-1 1-1,1-1 0,-1 0 0,1 0 1,0 1-1,0-1 0,0 0 1,0 1-1,0-1 0,1 1 1,-1 0-1,1-1 0,0 1 0,0 0 1,0 0-1,0 0 0,0 0 1,0 0-1,0 0 0,4-1 0,4-3-759,1 1 0,0 0 0,22-6 0,1-1-1505,4-4-4843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55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11 131 4933,'-11'35'11608,"14"-4"-4307,-2-30-7121,-1 0 0,0 0 0,1 0 0,0 0 1,-1-1-1,1 1 0,0 0 0,-1 0 0,1 0 1,0 0-1,0-1 0,0 1 0,0 0 0,0-1 1,0 1-1,-1 0 0,2-1 0,-1 1 0,0-1 1,0 0-1,1 1 0,1-1-57,0 0 0,-1 0 0,1 0 0,-1 0-1,1 0 1,0-1 0,-1 1 0,1-1 0,-1 0 0,1 0 0,-1 0 0,5-2 0,4-5-29,-1 1-1,0-2 1,0 1 0,-1-2 0,0 1 0,-1-1-1,0 0 1,0-1 0,-1 0 0,-1 0 0,0 0-1,0-1 1,7-22 0,-12 32-91,-1-1 0,1 1 0,-1 0 0,0-1 0,1 1 0,-1-1 0,0 1 0,0-1 0,-1 1 0,0-5 0,1 6-11,0 0 1,-1 1-1,1-1 0,0 0 0,-1 1 0,1-1 0,0 0 0,-1 1 0,1-1 0,-1 0 0,1 1 0,-1-1 0,1 1 0,-1-1 0,0 1 0,1 0 0,-1-1 1,0 1-1,1-1 0,-1 1 0,0 0 0,1 0 0,-2-1 0,-1 1-8,1 0 0,-1 1 0,0-1 0,1 0 0,0 1 1,-1 0-1,1 0 0,-1-1 0,1 1 0,0 1 0,-1-1 0,1 0 0,0 0 0,0 1 0,0 0 1,0-1-1,0 1 0,1 0 0,-3 2 0,-12 14 4,1 0 1,1 1-1,-22 40 0,32-52 11,0 0-1,0 1 1,1-1 0,0 1-1,1-1 1,0 1-1,0 0 1,1 0-1,0 0 1,0 0 0,0 0-1,1 0 1,1 0-1,-1 0 1,3 10 0,-1-15-121,-1-1 1,1 1-1,0 0 1,0-1 0,0 0-1,0 1 1,0-1-1,1 0 1,-1 0 0,1 0-1,-1 0 1,1-1-1,0 1 1,0-1 0,0 0-1,0 1 1,0-1-1,0 0 1,0-1 0,0 1-1,0-1 1,0 1 0,4-1-1,7 1-968,-1 0-1,0-1 1,0 0 0,17-3-1,-1-6-5817,-3-5-3475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56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28 11627,'0'0'9331,"-9"8"-8017,-29 26-188,36-32-1019,0 1-1,1-1 0,-1 0 1,1 1-1,0-1 0,0 1 1,0-1-1,0 1 1,0 0-1,0 0 0,1-1 1,-1 1-1,1 0 1,0 0-1,0-1 0,0 1 1,0 0-1,0 0 1,2 4-1,-2-4-8,1-3-91,-1 1 0,0 0 0,1-1 0,-1 1 0,1-1 0,0 1-1,-1-1 1,1 1 0,-1-1 0,1 1 0,0-1 0,-1 0 0,1 1 0,0-1-1,-1 0 1,1 1 0,0-1 0,0 0 0,-1 0 0,1 0 0,0 0 0,0 0-1,-1 0 1,1 0 0,0 0 0,0 0 0,-1 0 0,1 0 0,0 0 0,-1-1 0,1 1-1,0 0 1,0 0 0,-1-1 0,1 1 0,0-1 0,0 1 0,27-14 142,-17 1-116,-10 10-38,1 1 1,-1-1-1,1 1 1,0 0 0,0 0-1,0-1 1,0 1-1,1 1 1,-1-1 0,4-2-1,-5 5-23,0 0 0,0 0 0,-1 1 0,1-1 0,0 0 0,-1 0 0,1 1 0,-1-1 0,1 0 0,-1 1 0,1-1 0,-1 1 0,0-1 0,0 0 0,0 1 0,0-1 0,0 3 0,0 0-12,9 66 73,-2 103-1,-7-150 109,-2 0 0,0-1 0,-1 1 0,-2-1 0,0 0 0,-1 0 0,-2 0 0,-15 33 0,21-52-169,1 0 0,-1 0 0,0 0 0,0-1 0,0 1-1,0-1 1,0 1 0,0-1 0,-1 0 0,1 0 0,-1 0-1,0 0 1,1 0 0,-1 0 0,0-1 0,0 0 0,0 1-1,-6 1 1,7-3 10,0 0-1,0-1 1,0 1-1,0 0 1,0-1-1,0 1 1,0-1-1,0 1 1,0-1-1,0 0 1,0 0-1,0 0 1,1 0 0,-1 0-1,0 0 1,1 0-1,-1-1 1,1 1-1,-1-1 1,1 1-1,0-1 1,0 1-1,-1-1 1,1 0-1,0 0 1,1 1-1,-1-1 1,0 0-1,0 0 1,1 0-1,-1-2 1,-2-5-81,1 0 0,0 0 0,1 0 0,0 0 0,0-1 0,1 1 0,0 0 0,1 0-1,0-1 1,0 1 0,1 0 0,0 0 0,0 0 0,1 0 0,1 1 0,-1-1 0,1 1 0,8-11 0,9-14 141,2 2 0,1 0 0,32-31-1,-14 15-34,-14 17 277,39-51 182,-62 75-423,-2 0 0,1 0-1,0-1 1,-1 1 0,0-1 0,-1 0 0,1 1 0,-1-1 0,-1 0 0,1 0 0,0-11 0,-2 17-40,0 1 1,0 0-1,0 0 1,0 0-1,0-1 0,0 1 1,0 0-1,0 0 1,0 0-1,0-1 0,0 1 1,0 0-1,0 0 1,0 0-1,0-1 1,0 1-1,0 0 0,0 0 1,-1 0-1,1-1 1,0 1-1,0 0 0,0 0 1,0 0-1,0 0 1,0 0-1,-1-1 1,1 1-1,0 0 0,0 0 1,0 0-1,0 0 1,-1 0-1,1 0 0,0 0 1,0-1-1,0 1 1,0 0-1,-1 0 1,1 0-1,0 0 0,0 0 1,0 0-1,-1 0 1,1 0-1,0 0 0,-1 0 1,-10 8 19,-9 13-7,12-10 96,0 0 0,1 0 0,0 1 0,1 0 0,1 0 0,0 1 0,0-1 1,1 1-1,1 0 0,0 1 0,-1 19 0,4-32-93,0 0 0,0-1 0,1 1 0,-1 0 0,0 0 0,1 0 0,-1 0 0,0 0 0,1-1 0,-1 1 0,1 0 0,0 0 0,-1 0 0,1-1 0,-1 1 0,1 0 0,0-1 0,0 1 0,-1-1 0,1 1 0,0-1 0,0 1 0,0-1 0,-1 0 0,1 1-1,0-1 1,0 0 0,0 0 0,0 1 0,0-1 0,0 0 0,0 0 0,0 0 0,0 0 0,0 0 0,0 0 0,-1-1 0,1 1 0,0 0 0,0 0 0,0-1 0,0 1 0,0 0 0,1-2 0,42-15 702,2-17-454,-37 26-255,0 1 1,0 0 0,1 1-1,0 0 1,0 0 0,1 1 0,11-5-1,-21 10-19,-1 0 1,0 0-1,1 0 0,-1 0 0,1 0 0,-1 0 0,1 0 1,-1 0-1,1 0 0,-1 0 0,0 0 0,1 0 0,-1 1 1,1-1-1,-1 0 0,1 0 0,-1 0 0,0 1 0,1-1 1,-1 0-1,0 0 0,1 1 0,-1-1 0,0 0 0,1 1 1,-1-1-1,0 0 0,0 1 0,1-1 0,-1 0 0,1 2 1,4 19-52,-6 30 198,1-43-89,-2 42 643,2-50-675,0 0 0,1 1 0,-1-1 1,0 0-1,0 1 0,0-1 0,1 0 0,-1 0 1,0 1-1,1-1 0,-1 0 0,0 0 0,1 0 1,-1 1-1,0-1 0,1 0 0,-1 0 0,0 0 1,1 0-1,-1 0 0,0 0 0,1 1 1,-1-1-1,1 0 0,-1 0 0,0 0 0,1 0 1,-1-1-1,0 1 0,1 0 0,-1 0 0,1 0 1,-1 0-1,0 0 0,1 0 0,-1-1 0,17-4 349,-4-4-300,1 0 0,-2 0 0,1-1-1,11-14 1,-15 15-99,1 0-1,0 0 0,0 1 0,0 1 1,1-1-1,0 2 0,13-7 1,-23 14 16,-1-1 1,1 0-1,-1 1 1,1-1 0,-1 0-1,1 1 1,-1-1-1,1 1 1,-1-1-1,1 1 1,-1-1 0,0 1-1,1-1 1,-1 1-1,0-1 1,0 1 0,1-1-1,-1 1 1,0 0-1,0-1 1,0 1 0,1-1-1,-1 1 1,0 0-1,0-1 1,0 1 0,0 0-1,0-1 1,0 1-1,-1-1 1,1 1 0,0 0-1,0 0 1,-2 27 18,-7 1 101,1 1-849,6-9-5392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58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0 404 11915,'0'0'12738,"11"-12"-11623,31-37 153,54-83 0,-72 90-862,28-68-1,-26 51-346,-23 80-386,-6 21 371,-6 17-31,0-16 36,3 0-1,1 1 1,3-1 0,4 65 0,-2-107-118,0-1 1,0 1-1,0 0 1,0-1-1,1 1 1,-1-1-1,0 1 1,1 0-1,-1-1 1,0 1-1,1-1 1,-1 1 0,1-1-1,-1 1 1,1-1-1,-1 1 1,1-1-1,-1 0 1,1 1-1,-1-1 1,1 0-1,0 1 1,-1-1-1,1 0 1,0 0 0,-1 1-1,1-1 1,-1 0-1,1 0 1,0 0-1,1 0 1,13-4-4890,-2-9-2563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58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15 15118,'0'0'3737,"-11"12"-550,11-12-3184,-13 13 467,1 1 1,1 0 0,0 1 0,1 0 0,1 1-1,0 0 1,-8 22 0,12-25-290,1 1 1,1 0-1,0 0 1,0 0-1,0 19 0,3-31-170,0 1 0,0-1-1,0 1 1,0-1 0,1 0-1,-1 1 1,1-1 0,-1 0 0,1 1-1,0-1 1,0 0 0,0 0-1,0 0 1,1 1 0,-1-1-1,0 0 1,1-1 0,-1 1 0,1 0-1,0 0 1,0-1 0,-1 1-1,1-1 1,0 1 0,0-1-1,1 0 1,-1 0 0,0 0 0,0 0-1,1 0 1,-1 0 0,0-1-1,1 1 1,-1-1 0,0 0-1,1 0 1,-1 1 0,5-2 0,-3 1 122,1 0 1,0 0 0,0-1 0,-1 0 0,1 0 0,0 0-1,-1-1 1,1 1 0,-1-1 0,1 0 0,-1 0 0,0-1-1,0 1 1,0-1 0,5-5 0,-2 2-8,-1-1 1,-1 1-1,1-1 1,-1-1 0,0 1-1,-1-1 1,8-15-1,-6 5-63,0 0 0,0-1 0,-2 1 0,0-1 0,-1 0 0,-1 0-1,-1-24 1,-1 41-63,0-1-1,0 1 0,0-1 1,0 0-1,-1 1 0,1-1 1,-1 0-1,0 1 0,1-1 1,-1 1-1,0 0 0,-1-1 1,1 1-1,0 0 0,-1-1 1,1 1-1,-1 0 0,-2-2 1,2 3-42,0 0-1,1 0 1,-1 0 0,0 0 0,0 0 0,0 1 0,0-1-1,1 1 1,-1 0 0,0-1 0,0 1 0,0 0 0,0 0 0,0 0-1,0 0 1,0 1 0,0-1 0,-4 1 0,0 2-116,-1-1 0,0 1 0,1 0 0,0 0 0,0 1 0,0 0 0,0 0 0,0 0 0,1 1 0,0 0 0,0 0 1,-5 6-1,5-4-32,0 1 0,1-1 0,0 1 0,0 0 0,-3 9 1,0 23-4155,10-29-97,11-5-1474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50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365 0 12684,'0'0'5221,"-17"54"-2883,7-18-832,-1 6-97,0 4-224,1 2-320,10-2-225,0 0-191,0-3-193,15-7-160,-4-4 0,-3-9-768,0-5-706,-8-8-1793</inkml:trace>
  <inkml:trace contextRef="#ctx0" brushRef="#br0" timeOffset="1">1 252 705,'0'0'27033,"85"-43"-26905,-35 43-96,5 0 32,5-1-192,1-5-1537,1-6-2083,-6-6-2145,-3-9-2435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58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6726,'0'0'15978,"-11"7"-13479,2-2-2256,1 1 0,0 0 0,0 1 0,1 0 0,-1 0 0,1 1 0,1-1 0,-1 2 0,2-1 1,-1 0-1,1 1 0,-4 10 0,-18 59 1026,26-73-1221,-1 0 0,1 0 0,1 1-1,-1-1 1,1 0 0,0 1 0,0-1-1,0 0 1,1 1 0,-1-1-1,1 0 1,1 0 0,2 8 0,-2-10-30,0-1 1,0 1 0,0-1 0,0 0-1,1 0 1,-1 0 0,1 0-1,-1 0 1,1-1 0,0 1 0,-1-1-1,1 0 1,0 0 0,0 0-1,0 0 1,0 0 0,0 0-1,0-1 1,0 0 0,1 1 0,-1-1-1,0 0 1,0-1 0,0 1-1,0 0 1,0-1 0,4-1 0,2 0 84,-1 0 1,1 0 0,-1-1-1,0 0 1,0 0 0,0-1 0,-1 0-1,13-9 1,-12 5-47,0 0 0,-1-1 0,0 1 0,0-1 0,-1-1 0,0 1 0,-1-1-1,0 0 1,-1 0 0,0 0 0,0-1 0,-1 1 0,-1-1 0,3-16 0,-5 23-83,0 0 0,1 0 0,-1 0-1,-1 0 1,1 0 0,-1 0 0,1 0 0,-1 0 0,0 0 0,-1 0 0,1 1 0,-1-1-1,1 0 1,-1 1 0,0-1 0,-1 1 0,-2-4 0,2 4-124,0 1 0,-1-1 1,1 1-1,-1 0 0,0 0 1,0 0-1,0 0 0,0 1 0,0-1 1,0 1-1,0 0 0,-1 0 1,1 1-1,0 0 0,0-1 0,-1 1 1,1 0-1,0 1 0,-7 1 1,8-2-95,0 1 1,0-1-1,1 1 1,-1 0 0,0 0-1,1 0 1,-1 0-1,1 0 1,-1 1 0,1-1-1,0 1 1,0 0-1,-1 0 1,1 0-1,0 0 1,1 0 0,-1 0-1,0 0 1,0 0-1,1 1 1,0-1 0,-2 4-1,1-2-768,1 0 1,-1 0-1,1 1 0,0-1 0,0 0 0,0 1 0,1 8 1,0 2-4290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59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14478,'0'0'13063,"-3"10"-12230,-10 29-228,-2 0 0,-30 57 0,21-48-1080,-24 70-1,47-113-2411,1-11-6274,0-11-1078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59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 15054,'0'0'3967,"-11"2"-759,3 1-2966,-1 0-1,1 0 0,-1 0 1,1 1-1,0 0 1,0 1-1,1 0 1,-1 0-1,1 1 1,1 0-1,-1 0 1,1 0-1,0 1 1,0 0-1,0 0 1,-6 12-1,8-11-81,-1 0 0,1 0-1,1 1 1,0-1 0,0 1-1,1 0 1,0 0 0,0 0 0,1 0-1,0 0 1,1 17 0,0-24-144,1 0 0,-1-1 0,1 1 0,0 0 0,0-1 0,0 1-1,0-1 1,0 1 0,0-1 0,0 1 0,0-1 0,1 0 0,-1 0 0,1 0 0,-1 0 0,0 0 0,1 0 0,0 0 0,-1 0 0,1 0 0,0-1 0,-1 1 0,1 0 0,0-1 0,0 0 0,-1 1 0,1-1 0,0 0 0,0 0 0,-1 0 0,1 0 0,0 0 0,0-1 0,0 1 0,1-1 0,3 1 29,-1-1 0,0 0 0,1 0 0,-1-1 0,0 0 0,0 1 0,0-2 0,0 1 0,0 0 0,-1-1 0,6-3 0,-4 0-20,-1 0-1,1-1 0,-1 1 1,0-1-1,0 0 0,-1 0 0,0-1 1,0 1-1,-1-1 0,0 0 1,-1 0-1,1 0 0,-1 0 0,-1-1 1,0 1-1,0 0 0,0-1 1,-1 1-1,-2-16 0,2 23-30,0 0-1,-1 1 1,1-1 0,0 0-1,-1 1 1,1-1-1,-1 0 1,1 1 0,-1-1-1,1 1 1,-1-1 0,1 0-1,-1 1 1,1-1-1,-1 1 1,0 0 0,1-1-1,-1 1 1,0 0-1,0-1 1,1 1 0,-1 0-1,0 0 1,0-1-1,1 1 1,-1 0 0,0 0-1,0 0 1,1 0-1,-1 0 1,0 0 0,0 0-1,0 1 1,1-1-1,-1 0 1,0 0 0,-1 1-1,-1 0-113,0-1 0,0 1 0,0 0 0,0 0 0,0 1 0,0-1 0,0 1-1,-4 3 1,-1 2-323,1 1 0,0 0 1,0 1-1,1-1 0,0 1 0,0 1 0,1-1 0,1 1 0,-1 0 0,2 0 0,-1 0 0,-3 19 0,6-22-668,0 0 0,1 0-1,0 0 1,0 0 0,0-1-1,1 1 1,2 12 0,10 9-5690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59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148 217 14862,'0'0'9652,"-10"-1"-8227,5 1-1340,1 0 0,-1 0 0,1 0 0,-1 0 0,1 1 0,0 0 0,-1 0 0,1 0 0,0 0 0,0 1 0,-1-1 0,1 1 0,0 0 0,1 0-1,-1 1 1,0-1 0,1 1 0,-1 0 0,1 0 0,0 0 0,0 0 0,-4 5 0,1 1 191,-1 1 0,2-1 0,-10 21 0,13-27-197,1 1-1,-1 0 1,1 0-1,0 0 1,0 0 0,0 0-1,1 1 1,-1-1 0,1 0-1,0 0 1,0 0 0,1 0-1,1 8 1,-1-11-48,0 1 0,0-1 1,0 1-1,0 0 0,1-1 1,-1 0-1,0 1 0,1-1 0,-1 0 1,1 0-1,0 0 0,-1 0 1,1 0-1,0 0 0,0 0 0,0-1 1,-1 1-1,1-1 0,0 1 0,0-1 1,0 0-1,0 1 0,0-1 1,0 0-1,0 0 0,0-1 0,0 1 1,0 0-1,0-1 0,-1 1 1,1-1-1,3 0 0,3-1 113,0-1 0,0 1 0,-1-1 0,1-1-1,0 1 1,7-6 0,-8 4-92,-1-1 0,-1 1 0,1-1 0,-1 0 0,0-1 0,0 1 0,0-1 0,-1 0 0,0 0 0,-1-1 0,1 1 0,-2-1 0,1 1 0,-1-1 0,0 0 0,1-12 0,-2 11-390,0 1 1,-1 0 0,0-1 0,-1 1 0,0 0 0,0-1-1,-3-8 1,2 11-671,0 0-1,0 0 1,-1 0-1,0 0 1,0 1-1,0-1 0,-1 1 1,0 0-1,-6-8 1,-10-3-6642</inkml:trace>
  <inkml:trace contextRef="#ctx0" brushRef="#br0" timeOffset="1">282 2 13933,'0'0'12972,"51"-1"-11306,-36 3-833,11 2-577,-5-3-128,3-1-64,8 0-160,-7 0-833,-4 0-1345,-1-1-2018,-10-5-4420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00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13869,'0'0'12812,"54"18"-11819,-22-20-608,2-8-257,-2 2-96,4-1-673,-4-2-1761,-2-1-3139,-3-2-7528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00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1 257 12172,'0'0'17045,"12"-7"-16004,7-6-810,0 0 1,0-2-1,-1 0 0,-1-1 1,26-32-1,-21 19-208,-1-1 0,20-40 0,-53 96-148,2 1 0,0 0-1,2 0 1,1 1 0,-6 55-1,11-63-2002,1 1-1,3 32 1,3-30-6050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02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11 8200,'0'0'438,"0"-1"0,0 1 0,0 0 0,0-1 1,0 1-1,0-1 0,0 1 0,0-1 0,0 1 0,0 0 1,0-1-1,0 1 0,0-1 0,-1 1 0,1-1 0,0 1 1,0 0-1,-1-1 0,1 1 0,0 0 0,0-1 0,-1 1 1,1 0-1,0-1 0,-1 1 0,1 0 0,0 0 0,-1 0 1,0-1-1,1 1-346,-1 0 1,1 0 0,-1 1-1,1-1 1,-1 0 0,1 0-1,0 0 1,-1 1 0,1-1-1,-1 0 1,1 1-1,0-1 1,-1 0 0,1 1-1,0-1 1,-1 0 0,1 1-1,0-1 1,0 0 0,0 1-1,-1-1 1,1 1-1,0-1 1,0 1 0,0-1-1,0 1 1,0-1 0,0 0-1,-1 1 1,1-1 0,0 1-1,1 0 1,-6 26 284,-11 71 2352,-5 152 0,21-247-2694,-1-1 0,1 0 0,0 0 1,1 0-1,-1 1 0,0-1 0,1 0 1,-1 0-1,1 0 0,-1 0 1,1 0-1,0 0 0,0 0 0,0 0 1,0 0-1,0 0 0,1 0 0,-1-1 1,1 1-1,-1 0 0,1-1 0,-1 1 1,1-1-1,0 0 0,0 1 0,0-1 1,-1 0-1,1 0 0,0 0 1,1-1-1,1 2 0,5-1-5,0 1-1,0-2 0,0 1 1,0-1-1,0-1 1,14-1-1,-13 0-496,1 0 0,-1-1 0,0 0 0,14-6-1,37-22-9570,-30 10-319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03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26 7623,'0'0'11969,"-10"10"-9610,2-3-2083,1 1-1,0 0 1,1 0-1,-1 1 0,2 0 1,-1 0-1,1 0 0,1 1 1,0 0-1,0 0 1,-4 15-1,6-14 56,0 0 0,1 0 0,0 0 1,0 0-1,2 13 0,-1-22-299,0 0-1,0 1 1,0-1-1,1 0 1,0 0-1,-1 0 1,1 0-1,0 0 1,0 1-1,0-1 1,0-1-1,0 1 1,0 0-1,1 0 1,-1 0-1,1-1 1,-1 1-1,1-1 1,0 1-1,-1-1 1,1 1-1,0-1 1,0 0-1,0 0 1,0 0-1,0 0 1,0 0-1,0-1 1,0 1-1,1-1 1,-1 1-1,3-1 1,-1 1-4,0-1 1,0 0-1,0 0 0,0 0 1,0-1-1,0 1 0,0-1 1,0 0-1,-1 0 1,1 0-1,0-1 0,0 1 1,-1-1-1,1 0 0,-1 0 1,1 0-1,-1-1 1,0 1-1,0-1 0,0 0 1,0 0-1,0 0 1,-1 0-1,1 0 0,-1 0 1,0-1-1,0 1 0,0-1 1,2-7-1,1-3 73,-1-1 0,0 1 0,-1-1 0,0 0 0,-2 0 1,1-27-1,-2 42-104,0 0 1,0-1 0,0 1 0,0 0-1,0 0 1,0 0 0,0 0 0,0-1 0,0 1-1,0 0 1,0 0 0,0 0 0,0-1 0,0 1-1,0 0 1,0 0 0,0 0 0,0-1-1,0 1 1,0 0 0,0 0 0,0 0 0,-1 0-1,1-1 1,0 1 0,0 0 0,0 0 0,0 0-1,0 0 1,0 0 0,-1 0 0,1-1-1,0 1 1,0 0 0,0 0 0,0 0 0,-1 0-1,1 0 1,0 0 0,0 0 0,0 0-1,0 0 1,-1 0 0,1 0 0,0 0 0,0 0-1,0 0 1,-1 0 0,1 0 0,0 0 0,0 0-1,0 0 1,0 0 0,-1 0 0,1 0-1,0 0 1,0 0 0,-1 0 0,-7 12-209,4 6 208,1 0 0,0 0 1,2 0-1,0 0 0,3 29 0,-1-31 41,-1-13-23,0 0-1,0 0 1,0 0-1,1-1 1,-1 1-1,1 0 1,0 0-1,0-1 1,0 1-1,0-1 1,0 1-1,1-1 1,-1 1-1,1-1 1,-1 0-1,1 0 1,0 0-1,0 0 1,0 0-1,0 0 1,1 0-1,-1-1 1,0 1-1,1-1 1,-1 1-1,1-1 1,-1 0-1,5 1 1,-3-1 0,-1 0 1,1-1-1,0 1 0,-1-1 0,1 0 1,0 0-1,0-1 0,-1 1 1,1-1-1,0 1 0,-1-1 1,1 0-1,0-1 0,-1 1 0,0-1 1,1 1-1,-1-1 0,0 0 1,0 0-1,6-5 0,0-3 1,0 0 0,0 0 0,-1-1 0,0 0 0,-1 0 0,-1-1 0,0 0 0,0 0 0,-1 0 0,0-1 0,-2 0 0,1 0 1,-1 0-1,-1 0 0,-1 0 0,1-1 0,-2-18 0,0 32-18,0-1 0,0 1-1,0 0 1,0-1 0,0 1 0,0 0 0,1-1 0,-1 1 0,0 0 0,0-1 0,0 1 0,0 0 0,0-1 0,0 1 0,-1 0 0,1-1 0,0 1 0,0 0 0,0-1 0,0 1 0,0 0 0,0-1 0,-1 1 0,1 0 0,0 0 0,0-1 0,0 1 0,-1 0 0,1 0 0,0-1 0,0 1 0,-1 0 0,1 0 0,0 0 0,0-1 0,-1 1-1,0 0 1,-8 10-157,-8 24-69,15-20 356,0 0 0,1-1 1,0 1-1,1 0 0,2 15 0,-2-28-116,0 0 0,1 1 0,-1-1 1,1 1-1,0-1 0,0 0 0,-1 1 0,1-1 0,0 0 1,0 0-1,0 0 0,0 0 0,0 0 0,0 0 0,1 0 1,-1 0-1,0 0 0,0 0 0,1-1 0,-1 1 1,1 0-1,-1-1 0,0 1 0,1-1 0,-1 0 0,1 1 1,-1-1-1,1 0 0,-1 0 0,1 0 0,-1 0 0,1 0 1,-1 0-1,1-1 0,-1 1 0,1 0 0,2-2 1,2 1 15,0 0 1,0 0 0,-1-1-1,1 0 1,0 0 0,-1-1-1,0 0 1,10-6 0,-3-2-13,-1-1 0,0 0 1,-1-1-1,0 0 1,0 0-1,-2-1 1,0-1-1,0 1 1,-2-2-1,1 1 1,6-29-1,-18 79 100,3 0 0,0 1 0,4 37 1,-2-70-95,1-1 0,-1 1 1,1 0-1,0 0 1,-1 0-1,1 0 1,1 0-1,-1-1 1,0 1-1,1 0 1,-1-1-1,1 1 0,0-1 1,0 0-1,0 0 1,0 1-1,0-1 1,0 0-1,1-1 1,-1 1-1,1 0 1,-1-1-1,1 1 1,-1-1-1,1 0 0,5 2 1,-4-2-180,1 0 0,-1 0 1,0-1-1,0 1 0,1-1 0,-1 0 1,0 0-1,6 0 0,-7-1-280,0 0 0,0 1 0,1-1 0,-1 0 0,0 0 0,0-1 1,0 1-1,0-1 0,0 0 0,4-3 0,13-14-5612,2-4-2903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04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14286,'0'0'6790,"-4"15"-4697,-12 60 6,3 0 0,3 2 1,2 149-1,11-163-1613,-2-59-453,0 0 1,-1 0-1,2 0 0,-1 1 1,0-1-1,1 0 0,-1-1 1,1 1-1,0 0 0,1 0 1,4 6-1,-6-10-31,-1 1 0,0-1 0,0 1 0,1-1 1,-1 1-1,1-1 0,-1 0 0,0 1 0,1-1 0,-1 1 0,1-1 0,-1 0 0,1 0 1,-1 1-1,1-1 0,-1 0 0,1 0 0,-1 0 0,1 0 0,-1 1 0,1-1 1,-1 0-1,1 0 0,0 0 0,-1 0 0,1 0 0,-1 0 0,1 0 0,-1-1 0,1 1 1,-1 0-1,1 0 0,-1 0 0,1-1 0,7-18 95,-7-34 44,-1 49-138,-1-7-19,-1 0 0,0 1 0,-1-1 0,0 1 1,-1-1-1,0 1 0,-1 0 0,0 1 0,0-1 0,-8-9 0,2 3-20,-1 0-1,-1 1 0,0 0 1,-27-21-1,24 27-55,16 17-113,22 22 97,-15-25 113,0 0 1,1-1-1,0 0 1,0 0 0,0-1-1,1 0 1,-1 0-1,1-1 1,0 0 0,-1-1-1,1 1 1,0-2-1,0 1 1,0-1-1,0-1 1,-1 0 0,1 0-1,0 0 1,0-1-1,8-4 1,-7 4-29,0-1 0,-1-1 1,1 1-1,-1-2 0,0 1 0,0-1 0,-1-1 0,1 0 0,-1 0 1,0 0-1,-1-1 0,1 0 0,-1-1 0,-1 0 0,0 0 1,0 0-1,6-11 0,-9 12 32,-1 1 1,0-1-1,0 0 0,0 0 1,-1 1-1,0-1 0,0-14 1,-1 21-9,0 0 0,0 0 1,0 0-1,0-1 0,0 1 1,0 0-1,0 0 1,0 0-1,0-1 0,0 1 1,0 0-1,0 0 0,0 0 1,0-1-1,-1 1 0,1 0 1,0 0-1,0 0 0,0 0 1,0-1-1,0 1 0,0 0 1,-1 0-1,1 0 0,0 0 1,0 0-1,0 0 1,0-1-1,-1 1 0,1 0 1,0 0-1,0 0 0,0 0 1,-1 0-1,1 0 0,0 0 1,0 0-1,0 0 0,-1 0 1,1 0-1,0 0 0,0 0 1,-1 0-1,1 0 0,0 0 1,-14 6 72,-10 11 14,7 2 32,1 2-1,-19 30 1,31-46-95,1 1 1,0 0 0,0 0-1,0 0 1,1 0-1,-1 0 1,2 1-1,-1-1 1,1 1-1,0-1 1,0 1-1,0 0 1,1-1-1,2 13 1,-2-17-29,1-1 0,-1 0 0,1 0-1,0 0 1,0 0 0,0-1 0,0 1 0,-1 0 0,1 0 0,0 0-1,0-1 1,0 1 0,1 0 0,-1-1 0,0 1 0,0-1 0,0 1-1,0-1 1,0 0 0,1 0 0,-1 1 0,0-1 0,0 0 0,1 0-1,-1 0 1,0 0 0,0 0 0,2-1 0,37-6-306,-27 1 233,-1-1 0,0 0 1,0-1-1,-1-1 0,1 0 1,-2 0-1,14-16 0,-12 12 67,2 0 1,0 1-1,23-15 0,-36 26 11,-1 1-1,1-1 1,-1 1 0,1 0-1,-1-1 1,1 1 0,-1 0-1,1 0 1,0-1 0,-1 1-1,1 0 1,-1 0 0,1 0-1,0 0 1,-1-1 0,1 1-1,0 0 1,-1 0 0,1 0-1,-1 1 1,1-1-1,0 0 1,-1 0 0,1 0-1,-1 0 1,1 0 0,0 1-1,-1-1 1,1 0 0,-1 1-1,1-1 1,-1 0 0,1 1-1,0 0 1,5 24 150,-13 33 168,7-57-311,-4 18 100,2-11-41,0 0 0,1 0 1,0 1-1,0-1 0,1 13 0,0-21-68,1 1 0,-1-1 0,0 1 0,1 0 0,-1-1 0,1 1 0,-1-1 0,1 0 0,-1 1 0,1-1 0,0 1 0,-1-1 0,1 0 0,-1 1 0,1-1 0,0 0 0,-1 0 0,1 1 0,0-1 0,-1 0 0,1 0 0,0 0 0,-1 0 0,1 0 0,0 0 0,0 0 0,-1 0 0,1 0 0,0 0 0,-1 0 0,1-1 0,0 1 0,-1 0 0,1 0 0,0-1 0,-1 1 0,1 0 0,0-2 0,29-12 0,91-90-396,-64 51 242,-57 53 150,1 0 0,-1-1 1,0 1-1,0 0 0,1 0 0,-1-1 0,0 1 0,0 0 0,1 0 1,-1-1-1,0 1 0,1 0 0,-1 0 0,0 0 0,1-1 0,-1 1 1,0 0-1,1 0 0,-1 0 0,0 0 0,1 0 0,-1 0 1,0 0-1,1 0 0,-1 0 0,1 0 0,-1 0 0,0 0 0,1 0 1,-1 0-1,0 0 0,1 0 0,-1 0 0,0 0 0,1 1 0,-1-1 1,0 0-1,1 0 0,-1 0 0,1 1 0,2 17-18,-8 29 141,5-47-117,-10 49 177,5-29-72,1 0 1,1 0-1,-1 23 1,4-43-140,0 0 1,0 1-1,0-1 1,0 0-1,0 0 1,0 1-1,0-1 1,0 0-1,0 0 1,0 1-1,0-1 1,0 0-1,0 0 1,1 1-1,-1-1 1,0 0-1,0 0 1,0 1-1,0-1 0,0 0 1,1 0-1,-1 0 1,0 1-1,0-1 1,0 0-1,1 0 1,-1 0-1,0 0 1,0 0-1,0 1 1,1-1-1,-1 0 1,0 0-1,0 0 1,1 0-1,-1 0 1,0 0-1,1 0 0,-1 0 1,0 0-1,0 0 1,1 0-1,-1 0 1,1 0-1,9-7-5783,-3-10-5657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05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16143,'0'0'13677,"10"50"-13549,-4-21 0,-1 1-31,5 4-65,-5 1-32,5 0-321,-5-1-1440,5-4-2531,-5-5-5798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50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10282,'0'0'3016,"-6"13"-1046,-6 15-493,0 0 1,3 1 0,0 0-1,-9 56 1,14-49-448,2-1 1,3 70-1,0-95-887,0 0 0,1 0-1,0-1 1,0 1 0,1 0 0,0-1 0,1 0-1,0 0 1,0 0 0,1 0 0,0-1 0,1 0-1,0 0 1,0 0 0,11 10 0,-14-15-73,-1-1-1,1 0 1,0-1 0,0 1 0,0 0-1,0-1 1,0 0 0,0 1 0,0-1-1,0 0 1,0-1 0,1 1 0,-1-1-1,0 1 1,0-1 0,1 0-1,-1 0 1,0 0 0,1-1 0,-1 1-1,0-1 1,0 0 0,1 0 0,-1 0-1,0 0 1,0 0 0,0-1 0,0 1-1,0-1 1,-1 0 0,1 0 0,0 0-1,-1 0 1,4-4 0,7-8 384,1-1 0,-2 0 0,0-1 0,15-25 1,-22 33-432,18-35-23,-1-1 0,-2-2 0,24-81 0,5-12 0,-39 124-2786,12 10-6690,-20 5 9033,12 0-9049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05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15983,'0'0'16784,"8"15"-16784,-3-15-673,1 4-3843,-6 0-609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28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967 110 6150,'-14'5'966,"-23"8"-349,-54 12 1,77-22-427,0-1 0,0 0 0,0-1 0,1 0 0,-1-1 0,0-1-1,0 0 1,0-1 0,-15-4 0,24 4-159,0 1-1,0 0 1,-1 0 0,1 1-1,0-1 1,-1 1-1,1 0 1,-1 1-1,1-1 1,0 1-1,-1 0 1,1 0-1,0 1 1,0 0-1,0 0 1,0 0-1,0 0 1,0 1 0,1-1-1,-6 6 1,-6 5-166,0 1-1,2 0 1,-1 2 0,-11 16 0,5-6 116,-23 24-82,-37 43 261,-101 154 0,161-215-16,3 0 0,0 2 0,2 0-1,2 1 1,1 0 0,2 1 0,1 0 0,2 1 0,-4 51 0,10-53-87,3 1 0,0 0 1,3 0-1,1-1 1,1 0-1,2 0 0,2 0 1,1-1-1,24 50 0,-26-64-46,0-1-1,2 0 0,0-1 0,2-1 0,-1 1 0,2-2 1,0 0-1,2-1 0,-1 0 0,2-1 0,-1-1 0,2-1 1,0 0-1,0-1 0,1-1 0,1-1 0,22 8 0,-29-13-17,1-1 0,0 0 0,0-1 0,1-1 0,-1 0 0,0 0 0,0-2 0,1 0 0,-1 0 0,0-2 0,23-6 0,-18 3 51,-1-2 1,0 0-1,-1-1 1,0 0-1,0-2 1,-1 0-1,25-21 1,-4-5 58,-2-1 1,-2-1-1,-1-2 1,-2-1-1,38-72 1,-8-1-53,-4-2 0,-5-3 0,-6-1 1,53-230-1,-89 306 11,-1-1 0,-2 1 1,-2-1-1,-3 0 0,-4-59 0,2 96 2,-1 1-1,0-1 1,0 1 0,0-1 0,-1 1-1,-1 0 1,0 0 0,0 0-1,0 0 1,-1 1 0,0 0-1,0 0 1,-1 0 0,0 0-1,0 1 1,0 0 0,-1 0-1,0 1 1,0 0 0,-1 0-1,1 1 1,-1 0 0,0 0-1,0 1 1,0-1 0,-1 2-1,-10-3 1,2 2-69,1 0 0,-1 1 0,0 1 0,0 0 1,0 1-1,0 1 0,1 1 0,-1 0 0,0 1 0,1 1 0,-1 1 0,1 0 0,-23 12 0,-6 9-746,1 3-1,2 1 1,1 3-1,-73 73 1,15-9-2726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9:18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852 251 7751,'0'0'4666,"3"-8"-4057,10-25-177,-10 25-176,-4 175-213,-23 168 0,17-286-30,-9 70 15,4 1-1,5 136 1,7-248-24,1 0 1,0 0 0,1 0-1,0 0 1,0 0-1,1 0 1,-1-1 0,2 1-1,-1-1 1,1 0 0,0 0-1,1 0 1,0 0-1,0-1 1,0 1 0,0-2-1,1 1 1,0 0-1,1-1 1,-1 0 0,1-1-1,0 1 1,0-1-1,0-1 1,1 1 0,13 3-1,15 4 67,0-2 0,0-2 1,1-1-1,57 1 0,-68-5-44,967-9 176,66 0-8,83-4 32,542-20-110,-1494 34-15,19 1 555,-69-3 3095,-146-28-2343,-71-162-2363,7 15 131,36 101 799,-44-96 460,-133-214 0,178 331-672,-2 2 0,-47-50-1,68 85 184,-1 0-1,-1 1 1,0 1 0,-1 1-1,-1 0 1,1 1-1,-2 1 1,1 1-1,-2 0 1,-19-5-1,-28-4 98,0 3-1,0 3 1,-1 3-1,-1 3 1,-78 3 0,-345 40 53,183-7-141,-1323 23 108,110 34-630,504 61 1469,965-138-957,-77 24 0,105-25-2453,2 0 0,-44 25 0,38-16-6696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0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159 187 6374,'-36'-7'3465,"0"2"-1,-50-1 1,86 6-3129,1 1-199,0 0 0,0-1 0,0 1 0,0 0 0,0-1 0,0 1 0,0-1 0,0 1 0,1-1 0,-1 1 0,0-1-1,0 0 1,0 0 0,1 0 0,-1 0 0,0 0 0,0 0 0,3 0 0,33 1 662,-32-1-602,867-13 1463,-299 30-1003,119 3-593,-598-20-58,993-29 55,-193 2-21,523 14-19,-795-2 10,-116 2-8,470-13 392,342-4 200,-630 12-194,37-1-3116,-726 9-6386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53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18001,'0'0'11819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1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59 117 11627,'2'-10'2151,"-1"-5"-1160,1-4 2063,0 0 1,9-34-1,-12 59-2871,0 1-1,0 0 1,1-1 0,0 1 0,2 12-1,0 11 19,-5 20 217,-2 1-1,-2 0 1,-17 57-1,10-45-176,-9 86 0,22-148-238,1 0 1,0 1-1,0-1 1,0 0-1,0 1 1,0-1-1,0 0 1,0 0-1,0 1 1,1-1 0,-1 0-1,0 1 1,1-1-1,-1 0 1,1 0-1,-1 0 1,1 0-1,0 1 1,1 0-1,-2-1 14,1-1-1,0 0 0,0 1 1,-1-1-1,1 0 0,0 0 1,0 0-1,0 0 0,0 0 1,-1 1-1,1-1 0,0 0 1,0-1-1,0 1 0,-1 0 1,1 0-1,0 0 0,0 0 0,0-1 1,-1 1-1,1 0 0,1-1 1,5-3 208,0-1 1,0 1-1,-1-1 1,1 0-1,5-7 1,312-341 1964,-161 167-2480,-160 181-5417,-15 13 612,7-5 3149,-20 12-5784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2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11755,'0'0'6470,"-11"66"-2978,9-42-1378,2 2-1122,0-1-511,0 3-321,15-5-128,6 1-384,3-3-1026,1-7-1184,1-5-1698,2-9-929,1 0-2114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2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7 9065,'0'0'7068,"-10"-2"-4938,4 1-1997,1-1 1,0 2-1,0-1 0,-1 0 1,1 1-1,0 0 1,-1 1-1,1-1 1,0 1-1,-1 0 1,1 0-1,0 0 1,0 1-1,0 0 0,0 0 1,0 0-1,0 1 1,1-1-1,-1 1 1,-4 4-1,-40 41 1618,46-45-1602,0 1 0,1-1-1,-1 1 1,1 0 0,0 0 0,0 0-1,0 0 1,0 0 0,1 0-1,0 0 1,0 1 0,0-1 0,-1 5-1,3-8-119,-1 0 0,1-1 0,-1 1-1,1-1 1,0 1 0,-1-1 0,1 0 0,-1 1 0,1-1-1,0 1 1,-1-1 0,1 0 0,0 0 0,-1 1-1,1-1 1,0 0 0,0 0 0,-1 0 0,1 0-1,0 0 1,0 0 0,-1 0 0,1 0 0,0 0-1,-1 0 1,2 0 0,24-3 1051,-2-3-569,0-2 1,-1 0-1,23-12 0,-31 12-520,1 1 0,0 1 0,0 0 0,0 1 0,1 0 0,-1 2 0,1 0 0,32-1 1,-48 4 2,0 0 0,1 0 1,-1 0-1,0 0 0,0 1 1,0-1-1,1 0 0,-1 1 1,0-1-1,0 1 0,0-1 1,0 1-1,0 0 0,0-1 1,0 1-1,0 0 0,0 0 1,0 0-1,-1 0 0,1 0 1,0 0-1,0 0 0,-1 0 1,1 0-1,-1 0 1,2 2-1,4 35-29,-1-4 228,-4-33-186,0 0 0,1 0 1,-1-1-1,0 1 0,0 0 1,0 0-1,1-1 0,-1 1 0,0-1 1,1 1-1,-1-1 0,0 0 1,1 1-1,-1-1 0,1 0 0,-1 0 1,1 0-1,1 0 0,35-1-257,-27 1-311,-6-1-158,1 1-1,-1 0 1,0-1 0,0 0-1,0 0 1,9-4 0,26-17-8547,-17 5 1055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2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12492,'0'0'2680,"-9"1"-203,-2 1-1924,0 0 0,0 1 0,0 0 0,1 1 0,-1 0 0,-11 6 0,18-8-486,0 0 0,0-1 1,1 2-1,-1-1 0,1 0 0,-1 1 1,1 0-1,0-1 0,0 1 0,0 1 1,0-1-1,0 0 0,1 1 1,-1-1-1,1 1 0,0 0 0,0 0 1,1 0-1,-1 0 0,1 0 1,0 0-1,-1 6 0,2-9-66,0 0 1,1 0-1,-1 0 0,0 0 1,1 0-1,-1 0 0,1 0 0,-1 0 1,1 0-1,-1-1 0,1 1 1,0 0-1,0 0 0,-1-1 0,1 1 1,0 0-1,0-1 0,0 1 0,-1-1 1,1 1-1,0-1 0,0 1 1,0-1-1,0 0 0,0 1 0,0-1 1,0 0-1,0 0 0,0 0 1,0 0-1,2 0 0,41 1 14,-32-1-17,50-3-57,-37 2-142,0 0-1,-1 1 0,33 6 1,-57-6 222,1 0 0,0 0 0,0 0 1,-1 0-1,1 1 0,0-1 0,-1 0 1,1 1-1,0-1 0,-1 1 0,1-1 1,-1 1-1,1-1 0,0 1 0,-1-1 0,1 1 1,-1-1-1,0 1 0,1-1 0,-1 1 1,1 0-1,-1-1 0,0 1 0,0 0 1,1 0-1,-1-1 0,0 1 0,0 0 1,0 0-1,0-1 0,0 1 0,0 0 0,0 0 1,0-1-1,0 1 0,0 0 0,0-1 1,0 1-1,0 0 0,-1 0 0,1-1 1,0 1-1,-1 0 0,1-1 0,0 1 0,-1 0 1,1-1-1,-2 2 0,-23 32 2740,7-17-1306,-2 0 1,-28 19 0,41-31-1644,-1 0 0,0-1 0,0 1 1,0-1-1,0-1 0,0 0 0,-1 0 0,0-1 0,1 1 0,-12 0 0,18-9-5911,11-19-2263,9 3-377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3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23 205 11531,'0'0'18610,"4"58"-18258,-14-26-192,-1-3-32,5-2-160,6-4-480,0-6-417,0-3-833,0-7-736,6-12-5510,1-20 33</inkml:trace>
  <inkml:trace contextRef="#ctx0" brushRef="#br0" timeOffset="1">85 0 15727,'0'0'7975,"-8"63"-8103,10-37-1441,13-4-1634,6 0-1185,4-3-1442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7:00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61 296 9097,'0'0'779,"-9"0"508,-11 2-609,-11-1 4057,32-3-2105,12-9-2153,14 4-189,1 2 1,0 0 0,35 0-1,-2-1-215,622-93 317,64-7 123,4 54-513,1272 93 42,-1835-32-42,675 68 0,-815-68 80,-8-1 128,-1-2 1,45 1-1,-112-29-222,20 13-8695,7 0-1380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3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12940,'0'0'11542,"-8"10"-10976,-7 6-355,3-4-62,1 0 0,0 1 0,1 0-1,-11 18 1,21-31-189,0 0-1,0 1 1,0-1-1,-1 0 1,1 1 0,0-1-1,0 1 1,0-1-1,0 0 1,0 1-1,0-1 1,0 1-1,0-1 1,0 1-1,0-1 1,0 0 0,0 1-1,0-1 1,0 1-1,0-1 1,0 0-1,0 1 1,0-1-1,1 1 1,-1-1-1,0 0 1,0 1 0,0-1-1,1 0 1,-1 1-1,0-1 1,1 0-1,-1 1 1,19 5-712,32-6-30,-37-1 328,11 0 228,-18 0 215,-1 0 0,1 1 0,-1 0 0,1 0 0,-1 0 0,1 1 0,-1 0 1,1 0-1,-1 0 0,0 1 0,0 0 0,0 1 0,11 4 0,-16-6 90,-1 0 1,1-1-1,0 1 0,-1 0 1,1 0-1,-1 0 0,1-1 1,-1 1-1,1 0 0,-1 0 1,0 0-1,1 0 0,-1 0 1,0 0-1,0 0 0,0 0 0,0 0 1,1 0-1,-1 0 0,0 0 1,-1 0-1,1 0 0,0-1 1,0 1-1,0 0 0,-1 0 1,1 0-1,0 0 0,-1 0 1,1 0-1,-1 0 0,1 0 1,-1-1-1,1 1 0,-1 0 1,0 0-1,1-1 0,-1 1 1,0 0-1,1-1 0,-1 1 0,-2 0 1,-35 25 2627,25-19-2508,0-1 0,0 1 1,-1-2-1,1 0 0,-1-1 1,0 0-1,0-1 0,-23 3 1,36-7-363,0 1 1,0 0 0,0 0 0,0 0-1,0 0 1,0-1 0,1 1 0,-1 0-1,0-1 1,0 1 0,0 0 0,0-1 0,1 1-1,-1-1 1,0 0 0,1 1 0,-1-1-1,0 0 1,1 1 0,-1-1 0,1 0-1,-1 1 1,1-1 0,-1 0 0,1 0 0,-1 0-1,1 0 1,0 1 0,0-1 0,-1 0-1,1 0 1,0 0 0,0 0 0,0 0-1,0-1 1,3-37-6124,-3 39 6262,9-37-6307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4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13196,'0'0'10469,"2"8"-9465,-1 11-415,-1 1 0,0 0 0,-2-1 0,0 1 0,-1-1 0,-1 0 0,-9 25 0,-2 16-107,6-4-208,1 0 0,1 105 0,7-160-271,0-1-1,-1 1 1,1 0 0,0-1-1,0 1 1,0 0-1,0-1 1,1 1 0,-1 0-1,0-1 1,0 1 0,0 0-1,0-1 1,1 1-1,-1-1 1,0 1 0,0 0-1,1-1 1,-1 1 0,1-1-1,-1 1 1,0-1-1,1 1 1,0 0 0,11-6 153,11-25 177,-15 9-315,-1 0 1,-1 0-1,-1-1 0,4-28 0,-9 49-30,0 1 1,0 0-1,0 0 1,0-1-1,0 1 1,0 0-1,0 0 1,1-1-1,-1 1 1,0 0-1,0 0 0,0 0 1,0-1-1,0 1 1,1 0-1,-1 0 1,0 0-1,0-1 1,0 1-1,1 0 1,-1 0-1,0 0 0,0 0 1,1 0-1,-1 0 1,0 0-1,0-1 1,1 1-1,-1 0 1,0 0-1,0 0 0,1 0 1,-1 0-1,0 0 1,0 0-1,1 0 1,-1 0-1,0 0 1,0 0-1,1 1 1,-1-1-1,0 0 0,0 0 1,1 0-1,-1 0 1,0 0-1,0 0 1,1 0-1,-1 1 1,0-1-1,0 0 1,0 0-1,0 0 0,1 1 1,-1-1-1,18 15-196,-9-8 203,-2-4 58,0 1 0,1-1 0,-1 0 0,1-1 0,0 0-1,0 0 1,-1-1 0,1 0 0,1 0 0,-1-1 0,0 0-1,0 0 1,0-1 0,0 0 0,8-2 0,-10 2-13,-1-1 1,1 1 0,-1-1 0,1 0-1,-1-1 1,0 1 0,0-1-1,0 0 1,-1 0 0,1 0-1,-1-1 1,1 0 0,-1 0-1,0 0 1,-1 0 0,1 0-1,-1-1 1,0 0 0,0 1-1,0-1 1,4-11 0,-17 21-389,-4 10 114,10-8 242,1 0 0,-1 1 0,1-1-1,-3 16 1,5-22 3,1 0-1,0 0 1,-1 1-1,1-1 1,0 0-1,0 0 1,-1 1-1,1-1 1,0 0-1,0 0 1,0 1-1,1-1 1,-1 0-1,0 0 1,0 1-1,1-1 1,-1 0-1,1 0 1,-1 0-1,1 0 1,-1 0-1,1 0 1,0 1-1,-1-1 1,1-1-1,0 1 1,0 0-1,0 0 1,0 0-1,0 0 1,0-1-1,0 1 1,0 0-1,0-1 1,0 1-1,0-1 1,0 1-1,1-1 1,-1 1-1,1-1 1,9 1 37,1 0 0,-1-1 0,0 0-1,0-1 1,0 0 0,0-1 0,19-6 0,70-31 235,-96 37-282,-3 1-5,0 1-1,-1-1 1,1 1 0,0-1-1,-1 1 1,1-1-1,0 1 1,0 0 0,0-1-1,-1 1 1,1 0 0,0 0-1,0-1 1,0 1 0,0 0-1,-1 0 1,1 0-1,0 0 1,0 0 0,0 0-1,0 0 1,0 0 0,-1 1-1,1-1 1,0 0 0,0 1-1,0-1 1,-1 0 0,1 1-1,0-1 1,0 1-1,-1-1 1,1 1 0,0-1-1,-1 1 1,1-1 0,-1 1-1,1 0 1,-1-1 0,1 1-1,0 1 1,0 39-276,-2-21 231,1-19 50,0 0 1,0 0-1,-1 0 1,1 1-1,1-1 1,-1 0-1,0 0 1,0 1-1,0-1 1,1 0-1,-1 0 1,0 0-1,1 1 1,-1-1-1,1 0 1,-1 0-1,1 0 1,0 0-1,0 0 1,-1 0-1,3 2 1,26-1-158,-23-2 86,48-10-3150,-2-9-5150,-48 18 7346,23-11-6445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4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12332,'0'0'3011,"5"-12"1024,-1 3-3120,0 0 0,1-1 0,0 2 0,0-1 0,1 1 0,9-11 0,-11 15-664,0 1 0,0-1 0,0 1 0,0 0 0,1 0 0,-1 0 0,1 0 0,0 1 0,0 0 0,0 0 0,0 0 0,0 0 0,0 1 0,0 0 0,1 0 0,9 0 0,-8 1-207,0 0 0,0 0 0,-1 0 1,1 1-1,0 0 0,-1 1 0,1-1 0,11 6 0,-16-6-40,0 0 0,1 1-1,-1 0 1,0-1-1,0 1 1,0 0 0,0 0-1,0 0 1,-1 0-1,1 1 1,-1-1 0,1 0-1,-1 1 1,0-1-1,0 1 1,0-1 0,0 1-1,0 0 1,0-1-1,-1 1 1,0 0-1,1-1 1,-1 1 0,0 0-1,0 3 1,-1-1 49,1 1 1,0 0-1,-1 0 0,0-1 1,-1 1-1,1-1 0,-1 1 1,0-1-1,0 0 0,-1 0 0,-6 10 1,0-3 220,-1 0-1,0 0 1,-12 9 0,-27 31 217,48-51-491,1-1 0,-1 1-1,1 0 1,-1-1 0,0 1 0,1 0-1,0 0 1,-1 0 0,1 0 0,-1 0-1,1-1 1,0 1 0,0 0 0,-1 0-1,1 0 1,0 0 0,0 0 0,0 0-1,0 0 1,0 0 0,0 0 0,1 0-1,-1 0 1,0 0 0,0 0 0,1 0 0,-1-1-1,0 1 1,1 0 0,-1 0 0,1 0-1,-1 0 1,1-1 0,0 1 0,-1 0-1,1 0 1,0-1 0,-1 1 0,1-1-1,0 1 1,0-1 0,-1 1 0,1-1-1,0 1 1,0-1 0,0 1 0,0-1-1,0 0 1,0 0 0,1 1 0,56 10-149,-49-10 70,54 4-1730,-23-5-2324,-25 0 1501,-1-2-3624,-8-6-2120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4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49 13036,'0'0'4741,"-64"-25"-962,45 15-1472,2 4-290,12 1 578,5 2-513,1 3-1025,20 0-673,6 0-384,12 0-32,14 0-96,7 4-865,8-2-1858,13-2-3843,8 0-9161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5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9225,'0'0'20216,"-8"9"-20066,1-2-134,1 1 0,1-1 0,0 1 0,0 0 0,0 0 0,1 0 0,0 1 0,1 0 0,0-1 0,0 1 0,1 0 0,0 1 0,0-1 0,1 0 0,0 0 0,1 1 0,1 11 0,-1-20-15,0 0 0,1 0 0,-1 0 0,0 1 1,1-1-1,-1 0 0,1 0 0,-1 0 0,1-1 0,-1 1 0,1 0 0,0 0 0,0 0 1,-1 0-1,1 0 0,0-1 0,0 1 0,0 0 0,0-1 0,0 1 0,0-1 1,0 1-1,0-1 0,1 1 0,34 2 169,-23-5-37,0 0 1,-1-1-1,18-6 0,48-29 128,-64 30-250,0 0 1,1 0-1,0 2 0,0 0 1,0 1-1,1 0 1,0 1-1,26-3 0,-41 7-12,0 0-1,1 1 1,-1-1 0,1 0-1,-1 1 1,0-1-1,1 1 1,-1-1 0,0 1-1,0 0 1,0 0-1,1-1 1,-1 1 0,0 0-1,0 0 1,0 0-1,0 0 1,0 0 0,0 1-1,-1-1 1,1 0-1,0 0 1,-1 0 0,1 1-1,0-1 1,-1 0-1,0 1 1,1-1 0,-1 1-1,0-1 1,1 0-1,-1 2 1,0-1 13,0 0 1,0-1-1,0 1 1,1 0 0,-1-1-1,1 1 1,-1-1-1,1 1 1,0-1-1,0 1 1,-1-1-1,1 1 1,0-1-1,0 0 1,0 1-1,0-1 1,1 0-1,-1 0 1,0 0-1,0 0 1,1 0-1,-1 0 1,1 0-1,-1-1 1,1 1-1,-1 0 1,1-1-1,-1 1 1,1-1-1,3 1 1,31-1 340,59-8 0,-65 5-358,0 0-1,0 2 0,39 3 0,-66-1 0,0-1 0,-1 1 1,1 0-1,0 0 0,-1 0 0,1 0 0,-1 1 0,0-1 0,1 1 0,-1-1 0,0 1 0,0 0 0,0 0 0,0 0 0,0 0 0,2 4 1,-3-4 19,1 0 1,-1 0-1,1 0 1,0 0 0,0 0-1,0 0 1,0-1 0,0 1-1,0 0 1,1-1 0,-1 0-1,0 0 1,1 0 0,-1 0-1,1 0 1,-1 0 0,1 0-1,-1-1 1,5 1-1,25 1 34,36 0 28,-27-8-3269,-40 6 2613,1 0 0,-1-1 0,0 1 1,0-1-1,1 0 0,-1 1 0,0-1 0,0 0 1,0 0-1,0 0 0,0 0 0,0 0 0,0 0 1,0 0-1,-1 0 0,1 0 0,1-1 0,4-12-9840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5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18514,'0'0'11883,"72"10"-30269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6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265 166 9929,'0'0'4997,"1"-9"251,1-3-4115,0 3 135,-1 1 0,-1 0 0,1 0 1,-1-1-1,-2-11 0,2 18-1152,-1 0 0,1 0 1,-1 0-1,1 0 0,-1 0 0,0 0 1,0 0-1,0 0 0,0 0 0,0 1 1,0-1-1,-1 0 0,1 1 1,0-1-1,-1 1 0,1-1 0,-1 1 1,0 0-1,1 0 0,-1 0 1,0 0-1,0 0 0,0 0 0,0 0 1,0 0-1,0 1 0,0-1 0,0 1 1,-2-1-1,-5 1-137,0 0 1,0 0 0,0 1-1,0 0 1,0 0-1,0 1 1,1 1-1,-1-1 1,1 1-1,0 1 1,-1-1-1,1 2 1,1-1-1,-1 1 1,-8 6-1,9-6-8,1 1 0,-1-1-1,1 1 1,0 0 0,0 1 0,0-1 0,1 1-1,0 0 1,1 0 0,-1 1 0,2 0-1,-1-1 1,1 1 0,0 1 0,-4 15 0,7-23 21,1 0 1,-1 0-1,0 0 1,0 0-1,1 0 1,-1 0-1,0 0 0,1 0 1,-1-1-1,1 1 1,-1 0-1,1 0 1,0-1-1,-1 1 1,1 0-1,0-1 1,-1 1-1,1 0 1,0-1-1,0 1 1,0-1-1,-1 1 1,1-1-1,0 0 1,0 1-1,0-1 1,0 0-1,0 1 1,0-1-1,0 0 1,0 0-1,0 0 1,0 0-1,0 0 1,-1 0-1,1 0 1,0 0-1,1-1 1,43-4-10,-29 0 23,0 0 1,0-1-1,-1-1 0,0-1 0,0 0 1,24-18-1,78-72 56,-48 37-45,-69 61-19,0 0 1,0 0 0,0-1 0,1 1-1,-1 0 1,0 0 0,0 0 0,0 0-1,0 0 1,0 0 0,0 0 0,0 0-1,1 0 1,-1 0 0,0 0 0,0-1-1,0 1 1,0 0 0,0 0 0,0 0-1,1 0 1,-1 0 0,0 0 0,0 0-1,0 0 1,0 0 0,0 0 0,1 0-1,-1 0 1,0 1 0,0-1 0,0 0-1,0 0 1,0 0 0,0 0 0,0 0-1,1 0 1,-1 0 0,0 0 0,0 0-1,0 0 1,0 0 0,0 1 0,0-1-1,0 0 1,0 0 0,0 0 0,1 0-1,-1 0 1,0 0 0,0 0 0,0 1-1,0-1 1,0 0 0,0 0 0,0 0-1,0 0 1,0 0 0,0 1 0,0-1-1,0 0 1,0 0 0,0 0 0,-1 17-180,-9 20-119,-24 30 297,-48 71 0,42-76 52,-40 89-1,68-114-540,11-21-2342,10-22-4912,4-14 801,7-10-3588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6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13036,'0'0'12332,"-7"9"-12150,-6 11-55,0 1 1,2 0-1,0 0 1,1 1-1,1 1 1,1 0-1,2 0 1,-5 25-1,10-46-101,1-1 0,0 0 0,0 0 0,0 0-1,0 0 1,0 0 0,0 0 0,0 0 0,0 0-1,0 1 1,0-1 0,1 0 0,-1 0 0,1 0 0,-1 0-1,0 0 1,1 0 0,0 0 0,-1 0 0,1 0 0,-1-1-1,1 1 1,0 0 0,0 0 0,0 0 0,-1-1-1,1 1 1,0 0 0,2 0 0,-1 0 66,1-1 0,-1 1 0,1-1 0,-1 0 1,1 0-1,0 0 0,-1 0 0,1-1 0,-1 1 0,1 0 0,-1-1 0,4-1 1,7-3 174,-1 0 1,0-1-1,0 0 1,12-9-1,6-7-177,-2-1 0,0-2 0,-2-1 0,0-1-1,40-57 1,-115 180-458,45-89 394,0-1 0,0 1 1,1-1-1,0 1 0,1 0 0,0 0 0,0 0 1,0 1-1,1-1 0,-1 8 0,3-14-10,0-1-1,-1 1 0,1 0 1,0 0-1,0-1 1,0 1-1,0-1 0,0 1 1,0-1-1,0 1 1,0-1-1,0 0 0,0 1 1,0-1-1,0 0 1,0 0-1,0 0 0,0 0 1,0 0-1,1 0 1,-1 0-1,0 0 0,0 0 1,0 0-1,0 0 1,0-1-1,0 1 0,1-1 1,34-8 573,-22 2-497,-1 0 0,1-1 0,17-14 0,7-5-2323,-42 43-8894,-8-1 3918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7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39 11018,'0'0'11008,"-9"-7"-8995,7 5-1924,-1-1-15,-1 0 1,1 0 0,0 1-1,-1-1 1,1 1-1,-1 0 1,1 0-1,-1 0 1,0 1 0,0-1-1,0 1 1,0 0-1,0 0 1,0 0 0,0 1-1,-1 0 1,1-1-1,0 1 1,0 1 0,0-1-1,0 1 1,-1-1-1,-5 3 1,-5 4 40,0 0 1,1 1-1,0 0 0,1 1 1,-15 12-1,22-16-12,1-1 1,-1 1-1,1 0 0,0 0 1,1 0-1,-1 1 0,1 0 1,0-1-1,1 2 0,-1-1 1,1 0-1,1 1 0,-1-1 1,-2 11-1,5-16-95,0 0 0,0 0 1,0-1-1,0 1 0,0 0 0,0 0 1,0 0-1,1 0 0,-1 0 0,0-1 0,0 1 1,1 0-1,-1 0 0,0 0 0,1-1 1,-1 1-1,1 0 0,-1-1 0,1 1 0,0 0 1,-1-1-1,1 1 0,-1-1 0,1 1 1,0-1-1,0 1 0,-1-1 0,1 1 0,1 0 1,32 4 391,36-15 565,-47 3-849,-1-1 0,0-1-1,0-1 1,-1-1 0,0 0-1,-1-2 1,-1-1-1,0 0 1,0-1 0,-2-1-1,18-20 1,-43 47-195,2 1 1,-1-1-1,1 1 1,-5 17-1,8-23-161,1 1-1,0-1 1,0 1-1,0 0 1,1 0 0,0-1-1,0 1 1,1 0 0,0 0-1,0 0 1,2 13-1,0-18-204,-1 0-1,1 0 1,-1 0-1,1-1 1,0 1-1,0-1 1,-1 1-1,1-1 0,0 0 1,0 0-1,0 1 1,1-1-1,-1-1 1,0 1-1,0 0 1,1-1-1,-1 1 1,0-1-1,0 1 0,1-1 1,-1 0-1,0 0 1,1 0-1,-1 0 1,5-2-1,-5 2-259,31 0-10532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7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266 284 12492,'0'0'9080,"-4"-10"-6325,3 6-2673,-1-2 312,0 0 1,0 0 0,0 0 0,-1 0-1,0 1 1,-6-10 0,7 14-316,1-1 0,-1 0 0,0 0 1,0 1-1,0-1 0,0 1 0,0-1 1,0 1-1,-1 0 0,1 0 0,0 0 1,0 0-1,-1 0 0,1 1 0,-1-1 1,1 1-1,-1 0 0,1-1 0,-1 1 1,1 0-1,-1 0 0,1 1 0,-1-1 1,-3 1-1,-2 2-92,0 0-1,0 0 1,0 1 0,0 0-1,1 0 1,0 1-1,0 0 1,0 0 0,0 0-1,1 1 1,0 0 0,-7 9-1,1-1 33,1 0 0,0 1-1,1 1 1,-14 28 0,23-42-17,-1 1 1,1-1-1,0 0 0,0 1 1,0-1-1,0 1 0,1-1 1,-1 1-1,1 0 0,-1-1 1,1 1-1,0 0 0,0-1 1,0 1-1,0 0 0,1-1 1,-1 1-1,1-1 0,0 1 1,1 4-1,0-5 12,0-1-1,0 1 1,0 0 0,0-1-1,1 1 1,-1-1 0,1 0-1,-1 0 1,0 0 0,1 0-1,0 0 1,-1-1 0,1 1-1,-1-1 1,1 0 0,0 1-1,-1-1 1,1 0 0,0-1 0,3 1-1,6-2 109,1 0 0,-1 0-1,1-1 1,-1 0 0,0-1-1,0-1 1,-1 0 0,1-1 0,-1 0-1,0 0 1,0-1 0,9-9-1,6-5-38,-2-1-1,0-1 0,30-38 0,-30 32-40,0-2 0,-3 0 0,0-2 0,-2 0-1,23-55 1,-42 88-47,0 0-1,0 0 1,0 0-1,0-1 1,0 1-1,1 0 1,-1 0-1,0 0 1,0 0-1,0 0 1,0 0 0,0 0-1,0-1 1,1 1-1,-1 0 1,0 0-1,0 0 1,0 0-1,0 0 1,0-1-1,0 1 1,0 0-1,0 0 1,0 0-1,0 0 1,0-1-1,0 1 1,0 0 0,0 0-1,0 0 1,0-1-1,0 1 1,0 0-1,0 0 1,0 0-1,0 0 1,0-1-1,0 1 1,0 0-1,0 0 1,0 0-1,0 0 1,-1 0-1,1-1 1,0 1-1,0 0 1,0 0 0,0 0-1,0 0 1,0 0-1,-1 0 1,1 0-1,0-1 1,0 1-1,0 0 1,0 0-1,-1 0 1,1 0-1,0 0 1,0 0-1,0 0 1,0 0-1,-1 0 1,1 0-1,0 0 1,-14 11-262,-16 22 78,0 6 141,-42 71 0,65-99 39,1 1 0,0 0-1,1 0 1,0 1 0,1-1-1,1 1 1,0 0 0,1 0-1,0 0 1,0 1 0,2 20-1,1-32-42,-1 1 1,1-1-1,0 0 0,0 1 0,0-1 1,0 0-1,0 0 0,0 0 0,1 0 1,-1 0-1,1 0 0,-1 0 0,1 0 1,0-1-1,0 1 0,-1-1 0,1 1 1,1-1-1,-1 1 0,0-1 0,0 0 1,0 0-1,1 0 0,-1-1 0,0 1 0,1 0 1,4 0-1,34 2-3550,-5-10-4869,-9-6-1314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7:23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55 4773,'-10'1'6064,"1"-1"-5292,1-1-206,0 1-1,0 1 1,0-1-1,1 1 1,-1 0 0,0 1-1,1 0 1,-1 0-1,1 1 1,-1 0-1,-8 5 1,15-8-536,1 1-1,-1-1 1,0 0 0,1 1-1,-1-1 1,1 1 0,-1 0-1,1-1 1,-1 1 0,1-1-1,0 1 1,-1 0 0,1-1-1,0 1 1,-1-1 0,1 1-1,0 0 1,0 0 0,0-1-1,-1 1 1,1 0 0,0-1-1,0 1 1,0 0 0,0 0-1,0-1 1,1 1 0,-1 0-1,0 0 1,0-1 0,0 1-1,0 0 1,1-1 0,-1 1-1,0 0 1,1-1 0,-1 1-1,1-1 1,-1 1 0,1 0 0,-1-1-1,1 1 1,-1-1 0,1 1-1,-1-1 1,2 1 0,32 17 129,8-6-10,1-3 0,76 8 0,94-6 292,-151-9-406,823 17 410,25 0 18,534 11-890,-3290-27 496,1624-4-81,-418 6-2,467 4 13,-286 54 1,449-61 0,-11 2-8,1 0 0,-1 2 0,-36 15 0,56-21 2,0 0 0,0 1 0,1-1 0,-1 0 0,0 0 0,1 1 0,-1-1 0,1 0 1,-1 1-1,0-1 0,1 0 0,-1 1 0,1-1 0,-1 1 0,1-1 0,-1 1 0,1 0 0,-1-1 0,1 1 0,0-1 0,-1 1 0,1 0 0,0-1 0,0 1 0,-1 0 0,1-1 0,0 1 0,0 0 0,0-1 0,0 2 0,0-1-14,1 0 0,0 0-1,0 0 1,0 0 0,0-1 0,0 1-1,0 0 1,0 0 0,1-1 0,-1 1-1,0-1 1,0 1 0,0-1-1,1 1 1,-1-1 0,0 0 0,2 1-1,42 6-76,0-2 0,0-2 0,56-3 0,-42 0 74,557-25 212,-1-38-71,-256 24-67,1186-72-948,-2175 135 1308,-835-14-267,1108-10-122,281 1 2,-780-20 144,1266 16-5282,763-84 3919,-474 25 2790,-2 33-805,-571 29-720,-333 13 238,87-3-200,-255 23-523,2 17 0,2 16 0,-577 180 0,805-200-1811,22-5-1826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8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7847,'0'0'20484,"7"-3"-20404,6 0-74,0 0 0,-1 0 0,1 1 0,0 1 0,0 0 0,17 1 0,-27 0 18,0 0 0,0 1 0,0-1 0,0 0 0,0 1 0,-1 0 0,1-1 0,0 1 0,0 1 0,0-1 0,-1 0 0,1 0 0,-1 1 0,1 0 0,-1-1 0,0 1 1,1 0-1,-1 0 0,0 0 0,0 1 0,0-1 0,-1 0 0,1 1 0,-1-1 0,1 1 0,-1-1 0,0 1 0,0 0 0,0 0 0,0-1 0,0 1 0,-1 0 0,1 0 0,-1 0 0,0 6 0,-1 19 614,-1-43 537,-2-46 461,4 49-1638,-1 3-11,1 0-1,0 0 1,1 0-1,0 1 1,1-1-1,2-9 1,-3 18-37,0 0 0,1 1 0,-1-1 1,0 0-1,0 1 0,0-1 0,0 1 0,1 0 0,-1-1 1,0 1-1,0 0 0,0 0 0,0-1 0,-1 1 0,1 0 1,1 1-1,-1-1 21,5 3 29,-1 0 0,1 0-1,0-1 1,0 1-1,0-2 1,0 1 0,1-1-1,-1 0 1,1 0 0,-1 0-1,1-1 1,0 0-1,0-1 1,0 0 0,-1 0-1,1 0 1,0-1-1,0 1 1,-1-2 0,12-2-1,-10 1-9,0 0-1,0 0 1,0 0-1,-1-1 1,0 0-1,1 0 1,-1-1-1,-1 0 1,1 0-1,-1-1 1,0 0-1,0 0 1,-1 0-1,0-1 1,0 0-1,6-10 1,-8 7-110,-13 20-83,-12 19-8,14-19 263,2 1 1,-1 0-1,1 0 0,1 0 1,0 0-1,0 1 1,1 0-1,1 0 0,0 1 1,-2 19-1,5-33-67,0 1 1,1 0-1,-1 0 0,0 0 0,0 0 0,0 0 1,0 0-1,1 0 0,-1 0 0,0 0 0,0 0 1,0 0-1,0 0 0,0 0 0,1 0 0,-1 0 1,0 0-1,0 0 0,0 0 0,0 0 0,0 1 0,1-1 1,-1 0-1,0 0 0,0 0 0,0 0 0,0 0 1,0 0-1,0 0 0,0 0 0,1 0 0,-1 1 1,0-1-1,0 0 0,0 0 0,0 0 0,0 0 0,0 0 1,0 1-1,0-1 0,0 0 0,0 0 0,0 0 1,0 0-1,0 0 0,0 1 0,0-1 0,0 0 1,0 0-1,0 0 0,0 0 0,0 0 0,0 1 1,0-1-1,0 0 0,0 0 0,5-15-3887,-5-3-2071,0 0-4805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9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292 278 7015,'0'0'10655,"-9"-1"-9619,-17-4-154,0 2 0,0 1 0,-42 1 0,59 2-576,-1 0 1,1 1 0,0-1-1,0 2 1,0 0 0,-13 5-1,18-6-259,0 0 0,1 0 0,-1 1 0,1-1 1,-1 1-1,1 0 0,0 0 0,0 0 0,0 0 0,0 0 0,1 1 0,-1-1 0,1 1 0,0 0 0,-2 4 0,2-4 37,1 0-1,-1 0 1,1 0 0,0 0-1,0 1 1,0-1-1,1 0 1,0 0 0,0 1-1,0-1 1,0 0 0,0 1-1,1-1 1,0 0-1,0 0 1,2 5 0,-2-6-51,0-1 1,1 0-1,-1 1 1,1-1 0,0 0-1,0 0 1,-1 0 0,1-1-1,0 1 1,1 0-1,-1-1 1,0 1 0,0-1-1,1 0 1,-1 1-1,1-1 1,-1 0 0,1-1-1,-1 1 1,1 0 0,0-1-1,-1 0 1,1 1-1,0-1 1,4 0 0,1-1 76,0-1 1,0 1 0,0-1 0,-1 0 0,1-1-1,-1 0 1,1 0 0,-1-1 0,0 0-1,0 0 1,0 0 0,-1-1 0,1 0 0,-1-1-1,-1 1 1,8-9 0,-4 4-81,-1 0 0,1-1 0,-2 0 0,1-1 0,-2 1 0,1-1 0,-2-1 0,0 1 0,4-14 0,-7 6-169,-11 32-368,-12 31 144,6 13 277,16-25 53,-1-31 33,0 1 0,0 0 0,1 0 0,-1 0 0,0-1 0,1 1 0,-1 0 0,0 0 0,1-1 0,-1 1 0,1 0 1,-1-1-1,1 1 0,-1-1 0,1 1 0,0 0 0,-1-1 0,1 1 0,0-1 0,-1 0 0,1 1 0,0-1 0,0 0 0,-1 1 1,3-1-1,6 1 103,1-1 1,-1 0-1,0-1 1,1 0-1,-1 0 1,0-1-1,0-1 1,0 1-1,0-1 0,0-1 1,-1 0-1,0 0 1,1-1-1,-1 1 1,-1-2-1,1 1 1,-1-1-1,7-7 1,9-9-39,-1 0-1,-1-2 1,0 0 0,16-28 0,-23 33-150,-1-1 0,-1 1 1,-1-2-1,-1 0 1,-1 0-1,12-39 0,-58 104-908,24-24 1094,0 0-1,1 1 1,1 0-1,1 0 1,0 1 0,2 1-1,1 0 1,1 0-1,1 0 1,0 0-1,-1 48 1,10-39 12,2-24 75,3-20 215,-1-20-432,0 1-1,-3-1 0,0-1 0,-1-33 0,-2 48-194,-3 22 195,1 0 0,0 0 0,0-1 0,0 1 0,1 0 0,-1 0 0,1 0 0,0-1-1,0 1 1,0 0 0,1-1 0,-1 1 0,1-1 0,0 0 0,0 1 0,0-1 0,0 0 0,1 0 0,-1 0 0,1 0 0,0-1 0,-1 1 0,1-1 0,1 1 0,-1-1 0,0 0 0,0-1 0,1 1 0,-1 0 0,1-1 0,6 2 0,0-1 162,-1-1 1,1-1-1,0 0 1,0 0-1,-1-1 1,1 0-1,0 0 1,-1-1-1,0-1 1,1 0-1,-1 0 1,17-8-1,-10 1-82,0 0-1,0-1 1,-1 0 0,0-2-1,21-21 1,-29 28-467,-5 10 123,-8 19-6,-17 31 304,17-42 3,1-1 0,0 1 0,1 0 0,0 1 0,1-1 0,0 0 0,-1 25 0,4-37-71,0 0 0,0 1-1,0-1 1,0 1 0,0-1 0,1 0 0,-1 1 0,0-1 0,0 0 0,1 1 0,-1-1 0,0 0 0,0 1 0,1-1 0,-1 0 0,0 0 0,1 1 0,-1-1 0,0 0 0,1 0 0,-1 0 0,1 1 0,-1-1 0,0 0 0,1 0 0,-1 0 0,1 0 0,-1 0 0,1 0 0,-1 0 0,0 0 0,1 0 0,-1 0 0,1 0 0,-1 0 0,0 0 0,1 0 0,-1 0 0,1 0 0,-1-1 0,0 1 0,1 0 0,-1 0 0,1 0 0,-1-1-1,0 1 1,1 0 0,-1-1 0,0 1 0,0 0 0,1 0 0,-1-1 0,0 1 0,1-1 0,19-14-4248,-3-9-2699,3-8-3143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9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11499,'0'0'5979,"-1"8"-4330,-1 1-1495,0-2-29,1 0 0,0 0 0,0 0-1,1 0 1,0 10 0,1-14-371,-1-1 1,1 1-1,-1-1 1,1 1-1,0-1 1,0 1-1,0-1 0,0 0 1,0 0-1,1 1 1,-1-1-1,1 0 0,-1 0 1,1 0-1,0-1 1,0 1-1,0 0 1,0-1-1,0 1 0,0-1 1,4 2-1,3 1-947,0 0 0,1-1 0,0 0 0,-1-1 1,1 0-1,11 1 0,22-4 3760,-40 0-1440,0 1 1,0-1 0,0 0-1,0 0 1,-1 0 0,1 0-1,0 0 1,0-1 0,5-3 2893,-17 10-606,-7 11-3663,14-14 551,-3 3-142,-27 35 403,31-38-562,0-1 0,0 1 0,-1 0 0,1 0 1,1 0-1,-1 0 0,0 0 0,0 0 0,1 0 1,-1 0-1,1 1 0,0-1 0,0 0 0,-1 0 1,1 0-1,1 1 0,-1-1 0,0 0 0,2 4 0,-1-4-3,0-1-1,0 0 1,1 1-1,-1-1 1,0 0-1,1 0 1,-1 0-1,1 0 1,0 0-1,-1 0 1,1 0-1,0-1 1,0 1-1,-1 0 1,1-1-1,0 0 1,2 1-1,41 5-144,-29-4 53,35 11 86,-51-13 19,1 0 0,-1 1-1,0-1 1,1 0 0,-1 0 0,1 0-1,-1 1 1,0-1 0,1 0 0,-1 0-1,0 1 1,1-1 0,-1 0 0,0 1-1,1-1 1,-1 1 0,0-1-1,0 0 1,1 1 0,-1-1 0,0 1-1,0-1 1,0 0 0,0 1 0,0-1-1,1 1 1,-1-1 0,0 1 0,0-1-1,0 1 1,0-1 0,0 0 0,-1 1-1,0 1 55,0-1 0,0 1 1,0-1-1,-1 1 0,1-1 0,-1 0 0,1 0 0,-1 0 0,1 0 1,-1 0-1,0 0 0,0 0 0,-2 1 0,-13 6 0,0 0 0,-1-2 0,1 0 0,-1 0 0,0-2 0,-1 0 1,-23 1-1,42-5-165,-1 0 1,1 0-1,0 0 1,0 0-1,0 0 1,0 0 0,0 0-1,-1 0 1,1 0-1,0 0 1,0 0-1,0 0 1,0 0 0,0 0-1,0 0 1,-1 0-1,1 0 1,0 0-1,0 0 1,0 0 0,0 0-1,0 0 1,0 0-1,-1 0 1,1-1-1,0 1 1,0 0 0,0 0-1,0 0 1,0 0-1,0 0 1,0 0-1,0 0 1,0-1 0,0 1-1,0 0 1,-1 0-1,1 0 1,0 0-1,0 0 1,0 0 0,0-1-1,0 1 1,0 0-1,0 0 1,0 0-1,0 0 1,0 0 0,0-1-1,0 1 1,0 0-1,1 0 1,-1 0-1,7-10-4007,14-8-3288,9 0-1036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50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18 275 7175,'0'0'13565,"1"9"-12151,-1 1-957,0 0-1,-1 0 1,0 0-1,0 0 0,-1 0 1,0-1-1,-5 13 1,6-21-387,1 0 1,-1 1 0,1-1 0,-1 0-1,1 1 1,-1-1 0,1 1-1,0-1 1,0 1 0,0-1-1,0 0 1,0 1 0,0-1-1,0 1 1,0-1 0,1 1-1,-1-1 1,0 1 0,1-1 0,-1 0-1,1 1 1,0-1 0,0 2-1,1-2 18,-1 0-1,0-1 0,1 1 0,-1 0 1,0-1-1,1 1 0,-1-1 1,1 0-1,-1 1 0,1-1 0,-1 0 1,0 0-1,1 0 0,-1 0 0,1 0 1,-1 0-1,1 0 0,2-1 1,5-1 159,0 0 1,0-1-1,0-1 1,0 1-1,0-1 1,8-6-1,5-5-232,1 0-1,-2-2 0,0-1 1,-1 0-1,0-1 0,-2-2 1,-1 0-1,0 0 1,-2-2-1,0 0 0,-1 0 1,13-36-1,-24 52-98,0 0-1,-1 0 1,0 0-1,-1-1 1,1 1 0,-1-14-1,-1 19 66,0 1 0,0 0 0,0 0 0,-1-1 0,1 1-1,0 0 1,-1 0 0,1-1 0,-1 1 0,1 0 0,-1 0 0,0 0-1,1 0 1,-1 0 0,0 0 0,0 0 0,0 0 0,0 0 0,0 0-1,0 0 1,0 0 0,0 1 0,0-1 0,0 0 0,0 1 0,-1-1 0,1 1-1,0 0 1,0-1 0,-1 1 0,1 0 0,0 0 0,0-1 0,-1 1-1,1 0 1,0 0 0,-1 0 0,1 1 0,0-1 0,-1 0 0,1 0-1,0 1 1,0-1 0,-2 2 0,-5 0-16,0 1 0,0 0 0,0 0-1,0 1 1,1 0 0,-1 1 0,1 0 0,0 0 0,1 0-1,-12 12 1,7-5 76,0 0 0,0 1 0,2 0 0,-16 26 1,24-36-41,-1-1 1,1 1 0,0 0-1,-1-1 1,1 1 0,1 0-1,-1 0 1,0 0 0,1 0-1,-1 0 1,1 0 0,0 0-1,0 0 1,0 0 0,1 0-1,-1 0 1,1-1 0,-1 1-1,1 0 1,0 0 0,0 0 0,0 0-1,1-1 1,-1 1 0,1-1-1,-1 1 1,1-1 0,0 1-1,0-1 1,0 0 0,2 2-1,8 5-212,0 0-1,0-1 1,1 0-1,0-1 1,18 6 0,16 11-1137,-32-14 42,-1 1-1,0 0 1,21 23-1,-23-23-1453,-4-5-1852,2-5-1218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50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38 163 8040,'0'0'3838,"5"-9"-1116,0-1-2469,17-28 3949,-20 36-3728,-1 0 0,1 1 0,-1-1 0,1 0 0,0 1 1,0-1-1,0 1 0,0-1 0,0 1 0,0 0 0,0 0 1,1 0-1,-1 0 0,0 1 0,0-1 0,1 1 1,-1-1-1,5 0 0,5-2 16,-16-3-349,-21-5-137,-14 12 54,38-1-15,0 1-1,0-1 0,-1 0 0,1 1 0,0-1 1,0 0-1,0 1 0,0-1 0,0 1 1,0 0-1,0-1 0,1 1 0,-1 0 0,0 0 1,0-1-1,0 1 0,1 0 0,-1 0 1,0 0-1,1 0 0,-1 0 0,1 0 0,-1 0 1,1 0-1,-1 0 0,1 0 0,0 0 1,0 0-1,-1 0 0,1 1 0,0 1 0,6-2 16,0 1 0,0-1 0,0 0 0,0-1 0,0 1 0,0-1-1,0 0 1,9-2 0,-15 2-55,7-1-10,0 0 1,0 0-1,0-1 1,-1 1-1,1-2 1,0 1-1,12-7 1,-17 7 28,1 1 0,-1 0 0,1-1 0,-1 0 1,0 1-1,0-1 0,0 0 0,0 0 1,0-1-1,0 1 0,0 0 0,0 0 1,-1-1-1,0 1 0,1-1 0,-1 0 0,0 1 1,0-1-1,0 0 0,-1 0 0,1 1 1,0-5-1,-1 6-6,0 0 0,0 1 0,0-1 0,0 0 0,-1 0 0,1 1 0,0-1 0,0 0 0,-1 1 0,1-1 0,0 0 0,-1 1 0,1-1 0,-1 0 1,1 1-1,-1-1 0,1 1 0,-1-1 0,1 0 0,-1 1 0,1 0 0,-1-1 0,0 1 0,1-1 0,-1 1 0,0 0 0,1-1 0,-2 1 0,-29-3-28,23 4-10,1 0 0,-1 1 0,0 0-1,0 0 1,-9 4 0,8-1 107,1 0 0,0 0 0,0 1 0,0 0 0,0 1 0,1 0 0,-9 11 0,12-14-53,1 1 0,0-1 0,0 1 0,0 0-1,1 0 1,0 0 0,0 0 0,0 1 0,1-1 0,-1 0 0,1 1 0,0-1 0,1 1 0,0 9-1,0-13-29,0-1 0,0 1 0,1-1 0,-1 1-1,0-1 1,1 0 0,-1 1 0,1-1 0,0 1-1,0-1 1,-1 0 0,1 0 0,0 1 0,0-1-1,0 0 1,0 0 0,0 0 0,0 0 0,1 0-1,-1 0 1,2 1 0,1 0 8,1 0-1,-1 0 1,0-1 0,1 0-1,-1 1 1,1-1-1,5 0 1,5 0-35,0 0 0,1-1 0,24-4-1,-26 1 11,0-1-1,0 0 1,18-9-1,-21 8 27,0 1 1,0 0-1,0 1 0,0 0 0,0 0 0,20-1 1,-15 25-38,2 6-7,-11-24 12,-1-1 0,0 1 0,0-1 1,1 0-1,0 0 0,-1-1 0,1 0 0,0 0 1,-1-1-1,1 1 0,9-2 0,3 0-107,0-1-1,34-8 1,-9-5-173,-34 11 259,0 0 1,-1 1-1,2 0 1,-1 0-1,19-1 1,-34 25-178,-22 19-129,14-26-5208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51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93 7079,'0'-6'1512,"0"5"-1041,-1 0 0,1-1 0,0 1 0,0-1-1,0 1 1,0-1 0,0 1 0,0-1 0,0 1-1,1-1 1,-1 1 0,0 0 0,1-1 0,-1 1 0,1-1-1,0 1 1,-1 0 0,1 0 0,0-1 0,0 1-1,0 0 1,0 0 0,1-1 0,-1 3-280,0 0 1,-1 0-1,1 0 0,0 1 1,-1-1-1,1 0 1,-1 1-1,1-1 1,-1 1-1,0-1 0,1 0 1,-1 1-1,0-1 1,0 1-1,0-1 0,0 1 1,0-1-1,-1 1 1,1-1-1,-1 2 1,1 2 171,-1 19 428,-2 1 0,-1-1 0,-1 0 0,-12 36 1,10-37-553,0 1 0,2 0 0,0 0 0,-1 39 0,6-62 12,3-15 934,9-50-1342,-2 0 1,-3-1-1,-3-125 0,-4 183 21,-17 38-889,14-21 989,1 1-1,0-1 1,0 1 0,1 0 0,1-1 0,1 19-1,-1-26 52,0-1 0,1 1 0,-1-1 0,1 0 0,0 1 0,0-1 0,0 0-1,0 0 1,0 0 0,1 0 0,-1 1 0,0-2 0,1 1 0,0 0-1,-1 0 1,1 0 0,0-1 0,0 1 0,0-1 0,0 0 0,0 1 0,0-1-1,1 0 1,-1 0 0,0 0 0,0-1 0,1 1 0,-1 0 0,1-1-1,-1 0 1,0 1 0,1-1 0,-1 0 0,4-1 0,3 1 96,0 0 0,-1-1 1,1-1-1,0 1 0,-1-1 1,1-1-1,-1 0 0,1 0 1,-1-1-1,0 1 0,0-2 1,-1 1-1,0-1 0,1 0 1,6-7-1,3-5-178,0-1 0,0-1 0,-2 0 0,15-24 0,-33 73-1651,-23 55 1572,-7 23 213,31-97-46,0 0-1,1 0 1,0 1-1,0-1 1,1 1-1,1-1 0,2 18 1,-2-27-7,-1 0 0,1 0-1,0 0 1,0 0 0,0 0 0,0 0 0,0-1-1,0 1 1,1 0 0,-1-1 0,1 1 0,-1 0-1,1-1 1,-1 0 0,1 1 0,0-1 0,0 0-1,-1 0 1,1 0 0,0 0 0,0 0 0,0 0-1,0-1 1,0 1 0,1-1 0,-1 1 0,0-1-1,0 0 1,0 0 0,0 0 0,0 0 0,1 0-1,-1 0 1,0-1 0,0 1 0,0-1 0,3-1 0,4 1 54,-1-2 0,0 1 0,0-1 0,0-1 0,0 1 0,0-1 0,-1-1 0,9-5 0,-6 1-86,0 0-1,0 0 1,-1-1-1,0 0 1,0-1 0,-1 0-1,-1 0 1,11-23-1,-40 100-989,15-51 1042,-19 49 411,24-59-411,0 1 0,1-1-1,0 0 1,0 1 0,0-1 0,0 0-1,1 1 1,0-1 0,1 10-1,0-14-92,0 0 0,-1-1 0,1 1 0,0 0 0,0-1 0,-1 1 0,1-1 0,0 1 0,0-1-1,0 1 1,0-1 0,0 0 0,0 1 0,0-1 0,0 0 0,0 0 0,0 1 0,0-1 0,0 0 0,0 0-1,0 0 1,0 0 0,0-1 0,0 1 0,2-1 0,27-5-6049,-9-6-2183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52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15759,'0'0'10218,"-6"14"-9978,-14 35 214,2 1 1,3 0-1,2 2 1,2-1-1,3 2 0,1-1 1,2 82-1,7-133-121,3-10-97,2-14-20,-6-13-685,-3 1 1,0-1-1,-11-50 0,6 42 315,8 46 155,0-1-1,0 1 0,0 0 0,1-1 0,-1 1 1,1-1-1,-1 0 0,1 0 0,0 1 0,0-1 1,-1 0-1,1 0 0,0 0 0,0-1 0,0 1 1,0 0-1,4 0 0,37 9 333,-32-8-395,0-1-1,0-1 1,0 0 0,20-2 0,3-9-2409,-6-14-3385,-12-1-1319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52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5765,'0'0'10533,"-3"13"-8723,-54 242 7226,46-186-7874,-4 137 0,15-205-1119,2-15 186,0 4-198,8-45-1995,6-108 0,-16 163 1957,0 0 0,0 1 0,0-1-1,1 0 1,-1 0 0,0 0 0,0 0 0,0 1-1,0-1 1,1 0 0,-1 0 0,0 0 0,0 0-1,0 0 1,1 0 0,-1 0 0,0 0 0,0 1-1,1-1 1,-1 0 0,0 0 0,0 0 0,0 0-1,1 0 1,-1 0 0,0 0 0,0 0 0,1-1-1,-1 1 1,0 0 0,0 0 0,0 0 0,1 0-1,-1 0 1,0 0 0,0 0 0,0 0 0,1 0-1,-1-1 1,0 1 0,0 0 0,0 0 0,0 0-1,1 0 1,-1-1 0,0 1 0,0 0 0,0 0-1,0 0 1,0-1 0,0 1 0,0 0 0,0 0-1,1-1 1,-1 1 0,0 0 0,0 0 0,0 0-1,0-1 1,0 1 0,16 22-466,-12-16 568,1 0 42,1 0-1,-1 0 1,1-1 0,1 0-1,-1 0 1,1 0-1,0-1 1,0 0-1,0 0 1,0-1-1,1 0 1,0 0-1,-1-1 1,1 0 0,0 0-1,0-1 1,0 0-1,0 0 1,0-1-1,1 0 1,-1-1-1,0 0 1,0 0-1,0 0 1,0-1 0,-1 0-1,1-1 1,0 0-1,-1 0 1,0 0-1,1-1 1,-1 0-1,-1-1 1,1 0-1,-1 0 1,0 0-1,0 0 1,0-1 0,-1 0-1,1-1 1,-2 1-1,1-1 1,-1 0-1,6-12 1,-9 18-164,-1-1 0,1 1 0,-1-1 0,1 1 0,-1 0 0,1-1 0,-1 0 0,0 1 0,0-1 0,0 1 0,0-1 0,0 1 0,0-1 0,-1-1 0,1 3-5,0-1-1,0 1 1,-1 0-1,1-1 0,0 1 1,-1 0-1,1-1 1,0 1-1,-1 0 1,1-1-1,0 1 1,-1 0-1,1 0 0,0-1 1,-1 1-1,1 0 1,-1 0-1,1 0 1,-1-1-1,1 1 1,-1 0-1,1 0 0,0 0 1,-1 0-1,1 0 1,-1 0-1,1 0 1,-1 0-1,0 0 0,-2 1-40,1 0 0,-1 0 0,0 0 0,0 0 0,0 0-1,1 1 1,-1-1 0,1 1 0,-1-1 0,1 1-1,0 0 1,-4 4 0,-1 1 92,0 1 1,1 0-1,0 0 0,0 0 0,1 1 1,0 0-1,1 0 0,0 0 0,0 1 1,1-1-1,0 1 0,0 0 1,1 0-1,1 0 0,0 0 0,0 0 1,1 13-1,0-22 1,1 1-1,-1-1 1,1 0 0,-1 1-1,1-1 1,0 1 0,-1-1-1,1 0 1,0 0 0,0 0-1,0 1 1,0-1 0,0 0-1,0 0 1,0 0 0,0 0 0,0 0-1,1-1 1,-1 1 0,0 0-1,3 0 1,1 1 73,-1-1 0,1 1 0,-1-1 0,1-1 0,0 1 0,-1-1 0,6 0 0,2 0 101,0-1-1,0-1 1,0 0-1,0 0 1,11-5-1,2-4-111,-2 0 0,0-1 0,0-1-1,-1-2 1,-1 0 0,34-31 0,-29 20-8,-1 0 1,-1-1-1,-2-1 1,26-43-1,-42 62-141,-1 0 0,-1 0 0,1-1 0,-1 1 0,-1-1 0,0 0 0,0 0 0,-1 0 0,-1-1 0,2-19 0,-3 29 40,0-1 0,0 1 0,0 0-1,0 0 1,0-1 0,0 1 0,0 0 0,-1 0-1,1-1 1,0 1 0,-1 0 0,1 0 0,-1 0-1,1-1 1,-1 1 0,0 0 0,0 0-1,1 0 1,-1 0 0,0 0 0,0 0 0,0 0-1,0 1 1,0-1 0,0 0 0,0 0 0,0 1-1,-2-2 1,0 2-35,0-1 0,0 1 0,0 0 0,0-1 0,0 1 0,0 1 0,0-1 0,0 0 0,0 1 0,1-1-1,-7 3 1,-2 1-79,-1 1 0,1 0 0,0 0 0,1 1 0,-14 11-1,3 0 117,2 1 1,0 0-1,2 2 0,0 0 0,-19 29 0,30-41 76,1 1 1,0 0-1,0 0 1,0 1-1,2-1 1,-1 1-1,1 0 1,0 0-1,1 0 1,1 0-1,-1 0 1,1 0-1,1 1 1,0-1-1,1 0 1,2 17-1,-1-22-8,0 1-1,1-1 0,0 0 0,0 0 0,0 0 0,1-1 0,-1 1 0,1-1 0,0 0 0,0 0 0,1 0 0,-1 0 1,1-1-1,0 1 0,0-1 0,0-1 0,8 4 0,6 3-19,0-2 0,1-1-1,31 7 1,33-3-1692,-30-15-2886,-17-7-1697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53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10858,'0'0'5947,"9"1"-4014,355 23 3743,252 9-5427,-233-34-1007,397-53 0,8-33 1766,-1 39 1529,-171 45-3140,-592 2-2365,-9-3-2985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07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3046 431 5093,'-1'-4'290,"1"0"1,-2 0-1,1 0 1,0 0-1,-1 1 1,0-1-1,1 0 0,-1 1 1,-1 0-1,1-1 1,-1 1-1,1 0 1,-1 0-1,0 0 1,0 1-1,0-1 1,0 1-1,-6-4 0,-5-3 36,0 0 0,0 2 0,-21-9 0,-162-45 86,57 20-295,-320-99 204,362 116-190,-1 5 1,-179-13-1,-270 26-61,467 14-61,0 3 0,1 4 1,-128 41-1,169-43 53,1 1 1,0 2-1,1 1 0,0 2 1,2 2-1,0 1 1,2 1-1,0 2 0,2 2 1,1 1-1,1 1 0,1 1 1,2 1-1,1 2 1,2 0-1,1 2 0,2 1 1,-30 70-1,41-82-24,1 1 1,1 0-1,1 0 1,1 1-1,1 0 1,2 0-1,0 0 0,2 0 1,1 0-1,1 0 1,1 0-1,1 0 1,1-1-1,16 44 1,-5-21-16,1 2-8,29 59 0,-37-92-6,1 0 0,0-1-1,1 0 1,1-1-1,0 0 1,1-1 0,16 13-1,149 102 80,-54-43-53,-51-32-11,3-3 1,1-4-1,3-3 1,104 42-1,-123-63-5,1-3 0,1-3 1,0-2-1,1-3 0,1-3 0,108 2 0,-91-12 92,133-19-1,-166 12-19,0-3 1,-1-2-1,0-2 1,46-22-1,21-22 376,-3-6 0,161-121-1,-160 105-125,-79 56-200,-1-2 0,-2-1 0,0-2 0,-2-1 0,37-50 0,-28 26 10,-3-2-1,49-104 0,-78 148-74,-1 0 0,0-1 1,-1 0-1,-1 0 0,0 0 0,0 0 1,-2 0-1,0 0 0,0-1 0,-1 1 0,-1 0 1,-1-1-1,0 1 0,0 0 0,-2 0 1,0 0-1,0 1 0,-1-1 0,-1 1 1,0 0-1,-1 1 0,0-1 0,-1 1 0,-10-12 1,-19-20-219,-1 2 0,-2 1 0,-2 2 0,-1 2 0,-2 2 1,-80-47-1,50 31-4481,44 24-22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4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357 47 16560,'0'-2'233,"0"1"1,1-1 0,-1 1-1,0 0 1,0-1 0,0 1 0,0-1-1,0 1 1,0-1 0,0 1-1,0-1 1,0 1 0,-1 0 0,1-1-1,-1 1 1,1-1 0,-1 1-1,0 0 1,1 0 0,-1-1-1,0 1 1,0 0 0,0 0 0,0 0-1,0 0 1,0 0 0,0 0-1,0 0 1,0 0 0,0 0 0,-2 0-1,-2 0-159,0-1-1,0 1 1,-1 1-1,1-1 1,0 1 0,0 0-1,-7 1 1,4-1-75,-5 1 1,0 1 0,0 1 0,1 0 0,-1 1 0,0 0 0,1 1 0,0 0 0,-17 11 0,9-5 197,1 2 1,0 0-1,-34 32 1,52-44-198,0 0-1,-1 1 1,1-1 0,0 0-1,0 1 1,0-1 0,0 1-1,0-1 1,0 1 0,0 0-1,0-1 1,1 1 0,-1 0-1,1-1 1,-1 4 0,1-4-1,0 0 0,0 0 1,0 0-1,0 0 1,1-1-1,-1 1 1,0 0-1,1 0 1,-1-1-1,1 1 1,-1 0-1,1 0 0,-1-1 1,1 1-1,-1-1 1,1 1-1,0 0 1,-1-1-1,1 1 1,0-1-1,0 0 0,-1 1 1,2 0-1,6 2 0,1-1 0,-1 1 0,0-2-1,1 1 1,11 0 0,-2 0 16,2 2-33,90 18 107,-98-19-158,0 0-1,-1 1 0,0 1 1,0 0-1,0 1 1,20 13-1,-29-17 60,1 0 0,-1 0-1,0 0 1,1 0 0,-1 0 0,0 0-1,0 1 1,-1-1 0,1 1 0,0-1-1,-1 1 1,0 0 0,1-1 0,-1 1-1,0 0 1,0 0 0,-1 0 0,1 0 0,-1 0-1,1 0 1,-1 0 0,0 0 0,0 0-1,0 0 1,-1 0 0,1 0 0,-1 0-1,1 0 1,-1 0 0,0 0 0,0 0-1,-1 0 1,1-1 0,0 1 0,-1 0 0,0-1-1,1 1 1,-1-1 0,-4 4 0,-5 6 226,0 0-1,-2-1 1,1 0 0,-1-1 0,-27 16 0,21-14 39,0-2-1,-1 0 1,0-1 0,0 0-1,-1-2 1,0-1 0,0 0-1,0-2 1,-40 4 0,60-8-308,1 0 1,-1 0 0,1 0 0,-1 0-1,1 0 1,-1 0 0,1 0 0,-1 0 0,0 0-1,1-1 1,-1 1 0,1 0 0,-1 0-1,1 0 1,-1-1 0,1 1 0,-1 0 0,1-1-1,-1 1 1,1 0 0,-1-1 0,1 1-1,0-1 1,-1 1 0,1 0 0,0-1 0,-1 1-1,1-1 1,0 1 0,0-1 0,-1 1-1,1-1 1,0 0 0,0 0 0,5-23-2565,24-24-4363,10 1-1401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7:51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393 160 5189,'-9'-5'448,"-2"-1"-206,1-1-1,0 0 1,0 0 0,0-1-1,1 0 1,0-1-1,-13-17 1,18 20-190,0 1 1,-1-1-1,1 1 1,-1-1-1,0 1 1,0 1-1,-1-1 1,0 1-1,0 0 1,0 0-1,0 1 1,0-1-1,-1 2 1,1-1-1,-1 1 1,0-1-1,0 2 1,0-1-1,0 1 1,0 0-1,0 1 1,0 0-1,-11 0 1,9 0 194,0 1 0,-1-1 0,1 1 1,0 1-1,0 0 0,0 0 0,0 1 1,1 0-1,-11 5 0,16-6-223,1-1-1,-1 1 0,1-1 1,-1 1-1,1 0 1,0 0-1,0 0 1,0 1-1,0-1 1,0 0-1,1 1 0,-1-1 1,1 1-1,-1-1 1,1 1-1,0 0 1,0 0-1,0 0 0,1-1 1,-1 1-1,0 0 1,1 0-1,0 0 1,0 0-1,0 0 0,0 0 1,0 0-1,1 0 1,-1 0-1,1 0 1,0-1-1,2 6 0,-2-6 41,0-1-1,0 1 0,0-1 0,1 0 0,-1 1 0,1-1 0,-1 0 1,1 0-1,-1 0 0,1 0 0,-1 0 0,1 0 0,0 0 0,0-1 1,-1 1-1,1 0 0,0-1 0,0 0 0,0 1 0,0-1 0,0 0 1,0 0-1,-1 0 0,5-1 0,51-4 1813,-52 5-1919,30-6 209,1 2 0,-1 2 0,1 1 0,0 2 0,0 1 1,-1 2-1,43 10 0,-25-2-112,2-3 1,77 5-1,114-9 26,-28-2 72,-2 9 218,349 9 461,188-61-694,-308 8-87,1188 24 99,-1597 10-108,1196 66 319,-1216-66 1930,-20 1-1149,-39 1-1131,-4 2-1145,38-4 332,-1 0 1,0-1-1,1 1 1,-1-2-1,-14 0 1,-16-5-3795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13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1 294 10442,'0'0'6764,"10"-2"-5595,234-55 3227,132-46-3850,-228 61-225,138-46-1634,-283 87-3890,-10 1 3883,-2 0-357,-23 0-2679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13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 11050,'0'0'812,"-10"2"880,5-1-1479,-1 0 1,0 1-1,1 0 0,-1 0 0,1 0 0,-1 0 1,1 1-1,0 0 0,0 0 0,0 1 1,0-1-1,1 1 0,0 0 0,-1 0 0,1 1 1,-6 8-1,-1 5-37,0 1 0,0 1 0,2 0 1,1 0-1,0 1 0,1 0 0,2 0 0,0 0 0,1 1 1,-1 29-1,5-50-163,0 1 1,0-1-1,0 0 0,0 1 1,1-1-1,-1 0 1,0 1-1,1-1 0,-1 0 1,1 0-1,0 0 1,-1 1-1,1-1 1,0 0-1,-1 0 0,1 0 1,0 0-1,0 0 1,0 0-1,0 0 0,0-1 1,0 1-1,0 0 1,1 0-1,-1-1 1,0 1-1,0-1 0,0 1 1,1-1-1,-1 0 1,3 1-1,48 2 945,-34-4-461,60-3 479,100-17 0,55-4-808,-154 24-286,23 0-1719,-34-5-2364,1-6-3796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14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13421,'0'0'9385,"58"-29"-8425,-18 26-511,12 0-289,3 3-160,7 0 32,-7 0-64,0 8-544,-10 0-1154,-15-1-608,-15 5-705,-6-4 224,-9-1-480,-18-3-929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14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7175,'0'0'1473,"-69"9"1058,48-4-546,6-1-351,15 0-321,0 1-448,15 0-128,15-3 576,6 2-576,11-2-481,-2 1-160,12-2-96,-8-1-1794,-2 0-2081,-6-6-1410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15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30 8680,'0'0'9663,"10"-6"-9407,-5 2-243,1 1 1,-1 1-1,1-1 1,-1 1-1,1 0 1,0 0-1,0 0 1,0 1-1,0 0 1,0 0-1,0 1 1,0-1-1,0 1 1,0 1-1,0-1 1,0 1-1,0 0 1,8 3-1,2 0-25,-1 1 1,1 0-1,25 15 0,-39-19 9,0 0 1,0 0-1,1 1 0,-1-1 0,-1 1 0,1-1 0,0 1 1,0 0-1,-1 0 0,1 0 0,-1 0 0,1 0 0,-1 0 1,0 0-1,1 3 0,-2-3 10,0 0 0,0-1 1,0 1-1,0 0 0,0-1 0,0 1 1,-1 0-1,1-1 0,-1 1 0,1-1 1,-1 1-1,0-1 0,1 1 0,-1-1 1,0 1-1,0-1 0,0 1 0,0-1 1,0 0-1,0 0 0,-1 0 0,1 1 1,0-1-1,-1 0 0,-2 1 0,-21 15 660,-1-1 0,-34 16 0,36-21-427,1 2 1,0 0-1,-33 26 1,47-28-278,9-11-49,-1 0 0,1 0-1,0 0 1,0 1 0,0-1 0,-1 0 0,1 0 0,0 0-1,0 0 1,0 1 0,0-1 0,0 0 0,0 0 0,-1 0-1,1 1 1,0-1 0,0 0 0,0 0 0,0 0 0,0 1-1,0-1 1,0 0 0,0 0 0,0 1 0,0-1 0,0 0-1,0 0 1,0 0 0,0 1 0,0-1 0,0 0 0,0 0-1,0 1 1,1-1 0,-1 0 0,0 0 0,0 0 0,0 1-1,0-1 1,0 0 0,0 0 0,1 0 0,-1 0 0,0 0-1,0 1 1,0-1 0,1 0 0,-1 0 0,0 0 0,0 0-1,0 0 1,1 0 0,-1 0 0,0 0 0,0 1 0,1-1-1,19 0-4578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15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315 109 12812,'0'0'2515,"-12"-5"314,-1 0-2438,0 0 1,0 1-1,-1 0 0,1 1 1,-19-2-1,24 5-336,0-1-1,0 1 1,0 1 0,0-1-1,1 1 1,-1 1 0,0-1-1,0 1 1,0 1 0,1-1-1,-1 1 1,-11 7 0,13-7-2,-1 1 0,1 0 0,0 1 0,0-1 0,1 1 0,-1 0 1,1 1-1,0-1 0,0 1 0,1 0 0,0 0 0,0 1 0,0-1 0,1 1 1,0 0-1,0 0 0,1 0 0,0 0 0,-3 15 0,5-21-36,0 0 0,0 1 1,0-1-1,0 0 0,0 0 0,1 1 0,-1-1 1,0 0-1,1 0 0,-1 0 0,1 1 0,-1-1 0,1 0 1,0 0-1,0 0 0,-1 0 0,1 0 0,0 0 1,0 0-1,0 0 0,0-1 0,0 1 0,0 0 1,1 0-1,2 1 42,0 0 0,-1-1 0,1 1 1,0-1-1,0 0 0,0 0 0,8 0 1,4 0 206,1-1 1,31-5-1,-29 1-223,0 0-1,0-2 1,-1 0-1,0-1 1,0-1 0,-1-1-1,0 0 1,22-17-1,-18 11 79,-1-1-1,0-1 0,-1 0 0,-1-2 1,29-37-1,-28 21 504,-19 24-340,-17 19-450,10-1 197,0-1 0,0 1 1,0 1-1,1-1 0,0 1 0,0 0 0,1 1 1,0-1-1,1 1 0,0 0 0,0 0 0,0 1 1,2-1-1,-1 0 0,1 1 0,0 0 0,1 0 0,0 13 1,1-20-38,1 0 0,0-1 0,-1 1 0,1-1 0,0 1 0,0-1 0,1 1-1,-1-1 1,0 0 0,1 1 0,0-1 0,-1 0 0,1 0 0,0 0 0,0 0 0,0-1 0,0 1 0,0 0 0,1-1 0,-1 0 0,0 1 0,1-1 0,3 1 0,3 2-978,0-1 0,0-1 0,1 0 0,-1 0 0,13 0 0,9-1-6255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15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13741,'0'0'8360,"-52"50"-6406,48-42-769,4 0-448,0-3-513,7-4-160,16-1-128,7 0-1025,0 0-1314,-3-11-2497,5-11-3108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16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14318,'0'0'6326,"-10"7"-5462,5-4-764,-1 1 1,1 0-1,0 0 0,0 1 0,0 0 0,1 0 0,-1 0 0,1 0 0,1 0 0,-1 1 0,1 0 0,0 0 1,0 0-1,0 0 0,1 0 0,0 0 0,0 1 0,1-1 0,-1 9 0,1-5-53,-1 4-8,1-1 1,1 1 0,0-1 0,2 19-1,-1-29-33,-1-1 0,1 1 0,-1 0 0,1 0 0,0-1 0,0 1 0,0-1 0,0 1 0,1-1 0,-1 1 0,1-1 0,-1 0-1,1 0 1,0 1 0,0-1 0,0 0 0,0-1 0,0 1 0,1 0 0,-1-1 0,0 1 0,1-1 0,-1 0 0,1 0 0,0 0-1,-1 0 1,4 1 0,9 0-24,0-1-1,0 0 1,1-1 0,-1-1-1,0 0 1,0-1-1,0-1 1,26-7-1,-9 2-34,-32 8 53,0 0 0,1 0 0,-1 0 0,0 0 0,1 0 0,-1 0 0,0 0 0,0 0 0,1 0 0,-1 0 0,0 0 0,1 0 0,-1 0 0,0 0 0,0 0 0,1 0 0,-1 0 0,0 1 0,1-1 0,-1 0 0,0 0 0,0 0 0,0 0 0,1 1 0,-1-1 0,0 0 0,0 0 0,0 1 0,1-1 0,-1 0 0,0 0 0,0 1 0,0-1 0,0 0 0,0 0 0,0 1 0,0-1 0,1 0 0,-1 1 0,0-1 0,0 0 0,0 1 0,0-1 0,0 0 0,0 0 0,0 1 0,-1-1 0,1 0 0,0 1 0,0-1 0,0 0 0,0 0 0,0 1 0,0-1 0,-1 0 0,1 0 0,0 1 0,0-1 0,-1 1 0,-23 41 220,21-38-156,0 0 0,0 0-1,0 1 1,0-1 0,1 1-1,0-1 1,-1 1 0,2 0-1,-1 0 1,1 0 0,0 0 0,0 0-1,0 0 1,0 0 0,1 0-1,0 7 1,1-11-60,0 0 1,-1 0-1,1 0 1,0 0-1,0 0 0,0 0 1,-1 0-1,1 0 1,0 0-1,0 0 1,1 0-1,-1-1 0,0 1 1,0 0-1,0-1 1,0 1-1,1-1 0,-1 0 1,0 1-1,0-1 1,1 0-1,-1 0 0,0 1 1,0-1-1,2 0 1,42 1-1784,-37-1 560,27-2-5256,0-7-4720</inkml:trace>
  <inkml:trace contextRef="#ctx0" brushRef="#br0" timeOffset="1">492 377 13261,'0'0'11979,"13"42"-23734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17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202 154 12011,'0'0'2445,"-1"-9"289,1 4-2352,0-1 1,-1 1 0,0 0 0,0 0 0,0 0 0,-1 0 0,1 0 0,-1 0-1,0 1 1,-1-1 0,-4-7 0,5 10-265,0 0-1,0 0 1,0-1-1,-1 1 1,1 1-1,-1-1 1,1 0-1,-1 0 1,0 1-1,1 0 1,-1 0-1,0-1 1,0 1-1,0 1 1,0-1-1,0 0 1,0 1-1,0 0 1,0 0-1,0 0 1,0 0-1,0 0 1,-1 0-1,1 1 1,-5 1 0,2 0-102,0 1 1,0-1 0,0 1 0,1 0 0,-1 1 0,1-1 0,0 1 0,0 0 0,0 1 0,1-1 0,-1 1 0,-6 9 0,8-10 10,0 0 1,0 0-1,0 0 0,1 0 1,0 0-1,0 0 1,0 1-1,0-1 1,1 1-1,0-1 1,-1 1-1,2-1 1,-1 1-1,1 0 1,-1 0-1,1-1 1,0 1-1,2 6 1,-2-10-23,1 0 0,-1 0 1,1 0-1,-1 1 0,1-1 1,0 0-1,0 0 0,0-1 1,0 1-1,-1 0 0,1 0 1,0 0-1,0 0 0,0-1 1,1 1-1,-1-1 0,0 1 1,0 0-1,0-1 0,0 0 1,1 1-1,-1-1 0,2 0 1,33 2 78,-26-2-51,11-2 5,0-1-1,0-1 1,0-1 0,-1-1 0,1 0-1,-2-2 1,1 0 0,-1-1-1,0-1 1,-1-1 0,0-1-1,0 0 1,-2-1 0,1-1-1,-2-1 1,18-20 0,-30 31-24,0 1 7,-1 1 1,1-1-1,-1 0 1,0 0-1,0 0 1,-1 0-1,1-1 1,-1 1-1,1 0 1,-1-1-1,1-6 1,-18 18-166,5 2 93,-1 0 0,2 1 1,0 0-1,0 0 0,-13 22 0,19-28 48,0 0 0,1 0 0,0 1 0,1-1 0,-1 1 0,1-1-1,0 1 1,0 0 0,1 0 0,-1 0 0,1 0 0,1 0 0,-1 0 0,1 1-1,0-1 1,2 11 0,-1-15 5,0-1 1,0 1-1,1-1 0,-1 1 0,0-1 0,1 1 1,-1-1-1,1 0 0,0 1 0,-1-1 0,1 0 1,0 0-1,0 0 0,0-1 0,-1 1 0,1 0 1,0-1-1,0 1 0,0-1 0,0 0 0,0 1 0,0-1 1,4 0-1,55-2 101,-54 2-83,7-3 6,0 0 1,0 0-1,0-2 0,0 0 0,-1 0 0,1-1 0,-1-1 1,-1 0-1,23-17 0,-35 25-33,0-1 1,0 0-1,0 0 1,0 1-1,0-1 1,0 0-1,0 1 1,0-1-1,-1 0 1,1 0-1,0 1 1,0-1-1,1 0 1,-1 0-1,0 1 1,0-1-1,0 0 1,0 1-1,0-1 0,0 0 1,0 0-1,0 1 1,0-1-1,1 0 1,-1 0-1,0 1 1,0-1-1,0 0 1,0 0-1,1 0 1,-1 1-1,0-1 1,0 0-1,1 0 1,-1 0-1,0 0 1,0 0-1,1 1 1,-1-1-1,0 0 1,0 0-1,1 0 0,-1 0 1,0 0-1,0 0 1,1 0-1,-1 0 1,0 0-1,1 0 1,-1 0-1,0 0 1,0 0-1,1 0 1,-1 0-1,0 0 1,0-1-1,1 1 1,-1 0-1,0 0 1,0 0-1,1 0 1,-1 0-1,0-1 1,-12 41-93,-1 6 449,16-45-307,0-1-1,0 1 1,-1 0-1,1-1 0,0 1 1,0-1-1,0 0 0,0 0 1,0 0-1,0 0 1,0 0-1,-1-1 0,1 0 1,0 1-1,5-3 0,-6 1-16,0 0 0,-1 1 0,1-1 0,-1 0 0,0 0 0,1 0 0,-1 0 0,0 0-1,0 0 1,0-1 0,0 1 0,-1 0 0,1 0 0,0-1 0,-1 1 0,0 0 0,0-1-1,1 1 1,-2-5 0,-7-53 288,2 17-211,41 40-157,59 14-1701,1 0-3964,-25-10-2032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17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14 145 2947,'0'0'1302,"3"-12"129,0 2-766,18-60 3179,-15 18 10134,-5 58-13767,-1 0 0,-1 0-1,1 0 1,-1 0 0,0 0 0,0 0 0,-1-1 0,0 1-1,-3 6 1,-1 10 35,-3 13-107,2 1 0,1 0-1,2 1 1,1 36 0,4-73-222,-1-1 0,0 1 1,0 0-1,0-1 0,1 1 0,-1-1 0,0 1 0,1 0 1,-1-1-1,0 1 0,1-1 0,-1 1 0,0 0 0,1 0 1,-1-1-1,1 1 0,-1 0 0,1 0 0,-1-1 0,0 1 1,1 0-1,-1 0 0,1 0 0,-1 0 0,1 0 0,-1 0 0,1-1 1,-1 1-1,1 0 0,-1 1 0,1-1 0,-1 0 0,1 0 1,-1 0-1,1 0 0,-1 0 0,1 0 0,-1 1 0,1-1 1,-1 0-1,0 0 0,1 1 0,-1-1 0,1 0 0,-1 1 1,0-1-1,1 0 0,-1 1 0,0-1 0,1 0 0,-1 1 1,0-1-1,0 1 0,1-1 0,-1 1 0,0-1 0,0 1 1,1-52-8802,-1 16 1955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04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4752 211 9161,'-473'-71'1163,"-691"-17"1,689 79-210,0 21 0,-840 130 0,1247-129-809,0 3 1,1 3-1,-123 53 1,147-51-124,1 1 0,2 2 0,0 2 0,1 2 0,2 1 0,-56 57 0,80-72-23,0 2-1,1-1 1,1 1-1,1 1 1,0 0 0,1 1-1,1 0 1,0 0-1,1 1 1,-7 36-1,11-42-2,1 0-1,1 0 1,0 0 0,1 1-1,0-1 1,1 0-1,1 0 1,0 0-1,0 0 1,2 0-1,-1 0 1,2-1-1,0 1 1,0-1 0,1 0-1,0-1 1,9 12-1,8 7 25,2-1-1,1-1 0,1-1 1,2-1-1,0-2 1,35 22-1,-18-17 25,1-2-1,1-3 0,86 31 0,-17-20 27,1-5-1,1-5 1,131 10-1,690 26 79,2-63-301,661-78 121,-1380 64 36,243-50 0,-396 51-6,0-2 0,-1-4 1,-1-3-1,-1-2 1,-1-4-1,-2-2 0,95-64 1,-136 79 32,-1 0 1,-1-2-1,-1 0 1,0-2-1,-2 0 1,0-1 0,-1 0-1,-2-2 1,23-43-1,-32 54-7,-1 0-1,0 0 1,-1 0-1,0 0 1,-1-1-1,-1 1 1,0-1-1,-1 0 1,0 0-1,-1 0 1,-1 1-1,0-1 1,-1 0-1,0 0 1,-1 1-1,-1 0 1,0-1-1,-1 1 1,0 1-1,-1-1 1,-12-19-1,-2 5 5,0 1 0,-2 1 0,-1 1 0,-1 1-1,-1 0 1,-1 2 0,-1 2 0,-1 0-1,-41-21 1,-6 3-1,-2 3 0,-126-38-1,36 26 0,-3 8 0,-332-31-1,-353 52-11,-258 132-121,756-41-1038,127-3-2402,143-40-1071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17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34 9737,'0'0'15727,"76"-33"-14958,-40 36-385,3 3-224,3 0-96,-1-2-64,-5 0-160,-10-1-705,-11-1-608,-3 1-961</inkml:trace>
  <inkml:trace contextRef="#ctx0" brushRef="#br0" timeOffset="1">1 194 12812,'0'0'10442,"66"20"-7751,-15-20-930,1 0-576,9-2-832,-5-2-321,-3 3-32,-13 1-929,-10 0-1089,-19 7-1153,-11 1-1506,-6-3-1600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18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7591,'0'0'13837,"83"10"-10698,-42-10-897,2 0-1089,1 0-992,7 0-97,-10 0-224,-5 0-1314,-10 0-1120,-3 0-3140,-4-10-8103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19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11403,'0'0'17616,"8"-8"-17530,0 1-86,1 1-1,-1 0 1,1 0 0,0 1-1,1 0 1,-1 1 0,12-4 0,-18 7-8,0-1 0,0 1 1,0 0-1,0 0 1,1 0-1,-1 1 0,0-1 1,1 1-1,-1 0 1,0 0-1,1 0 0,-1 0 1,0 0-1,1 1 1,-1 0-1,0-1 0,0 1 1,1 1-1,-1-1 1,0 0-1,0 1 0,0-1 1,-1 1-1,1 0 1,0 0-1,-1 0 0,1 0 1,-1 1-1,1-1 0,-1 1 1,2 2-1,-1 4 30,0-1 0,0 0-1,-1 1 1,0 0 0,-1-1-1,0 1 1,0 0-1,-1 0 1,0 0 0,0 0-1,-1-1 1,0 1 0,-1 0-1,0 0 1,0-1 0,-1 1-1,-5 11 1,6-39 626,1 1 0,-8-28 0,4 18-515,3 12-119,2 11-19,0-1 1,-1 1 0,1 0-1,-1 0 1,-1 0 0,1 0-1,0 0 1,-1 0-1,0 1 1,-1-1 0,1 0-1,-5-5 1,8 18-564,-1-8 566,0 1 1,-1 0-1,1-1 1,0 1-1,0-1 0,0 1 1,0 0-1,0-1 1,0 1-1,0 0 0,0-1 1,0 1-1,0 0 1,0-1-1,1 1 1,-1-1-1,0 1 0,0 0 1,1-1-1,-1 1 1,0-1-1,1 1 0,-1-1 1,0 1-1,1-1 1,-1 1-1,1-1 0,-1 1 1,1-1-1,-1 0 1,1 1-1,-1-1 1,1 0-1,0 1 0,-1-1 1,1 0-1,-1 0 1,2 1-1,20 4-21,0-2 1,0 0-1,31 0 0,-2 0-4888,-34-2-2061,-3-1-5173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20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46 6374,'0'0'19528,"-10"8"-19421,5-4-108,-1 0 0,1 0 0,0 1 1,0 0-1,1-1 0,-1 2 1,1-1-1,0 0 0,0 1 0,1 0 1,0 0-1,0 0 0,0 0 0,1 1 1,-1-1-1,2 0 0,-1 1 0,1 0 1,0-1-1,0 1 0,1 10 1,0-16 14,0 0 0,0 0 0,1 0 0,-1 0 1,0 1-1,1-1 0,-1 0 0,1 0 0,-1 0 1,1 0-1,0 0 0,-1 0 0,1 0 0,0 0 1,0 0-1,-1-1 0,1 1 0,0 0 0,0 0 1,0-1-1,0 1 0,0-1 0,0 1 0,3 0 1,-1 0 95,1 0 1,-1 0 0,1-1-1,0 1 1,0-1 0,-1 0-1,1 0 1,4-1 0,2 0 150,-1 0 1,0-1-1,0-1 1,0 0-1,16-7 1,-11 2-128,0-2 0,0 1 0,15-16 0,-23 20-103,-1 0 0,0 0 0,-1 0 0,1-1-1,-1 0 1,0 0 0,-1 0 0,0 0 0,1 0-1,2-10 1,-8 22-26,-2 5-26,1 0 0,1 0 1,-1 1-1,2-1 0,-1 1 1,2-1-1,-1 1 0,3 11 1,-2-21 45,1 0 0,1 0-1,-1 0 1,0 0 0,0-1 0,1 1 0,-1 0 0,1-1 0,-1 1 0,1-1 0,0 1 0,-1-1 0,1 0 0,0 0 0,0 0 0,0 0 0,0 0 0,0 0 0,0 0-1,0-1 1,1 1 0,-1-1 0,0 0 0,0 1 0,0-1 0,1 0 0,-1 0 0,0-1 0,0 1 0,0 0 0,4-2 0,0 2 53,-1-1 1,1 0-1,0-1 1,-1 1-1,1-1 1,-1 0-1,0-1 1,1 1-1,-1-1 1,0 0-1,5-5 1,-4 1-18,-1 0-1,0-1 1,0 1-1,-1-1 1,0 0 0,0-1-1,-1 1 1,0-1-1,0 0 1,2-14-1,-5 18-53,1 1-1,-1-1 0,1 1 0,-1-1 0,-1 1 0,1-1 0,-1 1 0,1-1 0,-1 1 0,-3-7 0,3 9-19,0 0-1,0 0 0,0 0 1,0 0-1,-1 0 0,1 1 1,-1-1-1,1 0 0,-1 1 1,0-1-1,1 1 0,-1 0 1,0 0-1,0-1 0,0 1 0,0 0 1,0 1-1,0-1 0,0 0 1,0 0-1,-5 0 0,7 1-88,-1 0-1,0 0 0,0-1 0,0 1 0,0 0 1,0 0-1,0 0 0,0 0 0,0 0 0,0 1 1,0-1-1,0 0 0,1 0 0,-1 0 0,0 1 1,0-1-1,0 1 0,0-1 0,1 0 0,-1 1 0,0-1 1,0 1-1,1 0 0,-1-1 0,0 1 0,1 0 1,-1-1-1,0 1 0,1 0 0,-1 0 0,1-1 1,0 1-1,-1 0 0,1 0 0,-1 0 0,1 0 1,0 0-1,0 0 0,-1 1 0,3 39-9157,3-28 3153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21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60 5285,'0'0'15876,"-8"-4"-14835,4 2-977,1 0 0,-1 0 0,1 1 0,-1-1 0,1 1 0,-1 0-1,0 0 1,0 1 0,1-1 0,-1 1 0,0 0 0,0-1 0,0 2 0,0-1-1,1 0 1,-1 1 0,0 0 0,0 0 0,1 0 0,-1 0 0,0 1-1,1-1 1,-1 1 0,1 0 0,0 0 0,0 0 0,-4 3 0,-5 5 315,0 0 0,0 1 0,-15 19 0,23-25-295,1 0 1,-1-1-1,1 1 1,0 0 0,0 0-1,1 1 1,0-1-1,0 1 1,0-1 0,0 1-1,1 0 1,-1 10-1,2-15-77,1-1 0,0 1-1,-1 0 1,1-1 0,0 1-1,0-1 1,0 1-1,-1-1 1,1 1 0,0-1-1,0 0 1,0 1-1,0-1 1,0 0 0,0 0-1,0 1 1,0-1 0,0 0-1,0 0 1,-1 0-1,1 0 1,0 0 0,0-1-1,0 1 1,0 0-1,0 0 1,0-1 0,0 1-1,1-1 1,34-8 141,1-6-121,-24 8-28,-1 2 0,1 0 0,-1 1 0,1 0 0,0 1 0,1 0 0,-1 1 0,0 0 0,23 1 0,-35 1 2,1 1 1,-1-1 0,1 1-1,-1-1 1,1 1-1,-1-1 1,1 1 0,-1 0-1,0 0 1,1 0 0,-1 0-1,0 0 1,0 0 0,0 0-1,0 0 1,0 0 0,0 0-1,0 1 1,0-1 0,0 0-1,0 1 1,0-1 0,-1 1-1,1-1 1,-1 1 0,1-1-1,-1 1 1,0-1 0,1 3-1,7 17 425,-7-20-372,-1-1 0,0 0 0,1 1 0,-1-1 0,0 0 1,1 0-1,-1 1 0,1-1 0,-1 0 0,0 0 0,1 0 1,-1 0-1,1 1 0,-1-1 0,1 0 0,-1 0 0,0 0 1,1 0-1,-1 0 0,1 0 0,-1 0 0,1 0 0,-1 0 1,1 0-1,-1-1 0,0 1 0,1 0 0,-1 0 0,1 0 1,-1 0-1,0-1 0,1 1 0,-1 0 0,1 0 0,-1-1 1,0 1-1,1 0 0,-1-1 0,0 1 0,0 0 0,1-1 1,-1 1-1,0-1 0,0 1 0,1 0 0,-1-1 0,0 1 1,0-1-1,0 0 0,12-21 617,-7 8-593,-1 0-1,0-1 1,2-17 0,3-13-822,-7 42-29,0 0 0,1 0 0,0 1 0,0-1 0,0 1 0,0 0 0,0 0 0,0 0 0,0 0 0,1 0-1,-1 1 1,0-1 0,1 1 0,0 0 0,-1 0 0,6 0 0,16-8-3664,2-5-1424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22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8584,'0'0'9294,"-8"12"-8792,-6 12 142,1 1 1,2 1-1,0 0 0,2 0 1,0 1-1,2 0 0,1 0 1,2 1-1,-2 29 0,6-54-592,-1 3 98,1-1 1,0 0 0,1 1-1,-1-1 1,1 1 0,0-1-1,3 9 1,-3-12-113,0-1 1,0 1 0,0-1-1,0 0 1,0 0-1,1 0 1,-1 0-1,0 0 1,0 0-1,1 0 1,-1 0-1,1 0 1,-1-1 0,1 1-1,-1-1 1,1 1-1,0-1 1,-1 1-1,1-1 1,-1 0-1,1 0 1,0 0 0,-1 0-1,1 0 1,0 0-1,-1 0 1,1 0-1,-1-1 1,4 0-1,-1-1-47,0 1-1,-1-1 1,1 0-1,0 0 1,-1 0-1,1-1 1,-1 1-1,0-1 1,0 0 0,0 0-1,0 0 1,-1 0-1,1 0 1,-1-1-1,0 1 1,1-1-1,-2 0 1,1 1-1,1-6 1,3-4-279,-1 0 0,-1 0 1,0-1-1,3-19 0,-7 37 268,1 0-1,0 1 0,0-1 0,0 0 1,1 0-1,-1 0 0,1 0 1,0-1-1,0 1 0,0 0 0,1-1 1,0 0-1,-1 1 0,1-1 1,0 0-1,0 0 0,1-1 0,-1 1 1,0-1-1,1 1 0,0-1 1,-1 0-1,1-1 0,6 3 0,3-2 56,0-1-1,0 0 1,0-1-1,0 0 1,0-1-1,0 0 1,0-2-1,0 1 0,0-1 1,15-7-1,-7 2-80,-1-1 0,0-1 0,0-1-1,-1 0 1,21-18 0,-40 28 34,1 1 0,-1 0 0,0-1 1,1 1-1,-1 0 0,0-1 0,1 1 0,-1 0 0,1 0 1,-1-1-1,0 1 0,1 0 0,-1 0 0,1 0 1,-1 0-1,1-1 0,-1 1 0,1 0 0,-1 0 1,0 0-1,1 0 0,-1 0 0,1 0 0,-1 0 0,1 0 1,-1 1-1,1-1 0,-1 0 0,1 0 0,-1 0 1,0 0-1,2 1 0,3 17-38,-10 42 608,2-31-20,4-17-501,1 0-1,1-1 0,0 1 0,0 0 0,1-1 0,0 0 0,1 0 0,10 17 0,-6-12-27,-1 0 1,10 33-1,-15-39-1,-1 0 0,0 0 0,-1 0 0,0 0 0,-1 1 0,0-1 0,-1 0 1,0 0-1,0 0 0,-1 0 0,-3 11 0,4-17 46,-1 0 0,0 0 1,1 0-1,-1 0 0,-1-1 1,1 1-1,0-1 0,-1 1 0,0-1 1,0 0-1,0 0 0,0 0 0,0 0 1,-1-1-1,1 1 0,-1-1 0,0 0 1,0 0-1,0 0 0,0-1 1,0 1-1,0-1 0,0 0 0,0 0 1,0-1-1,0 1 0,-1-1 0,-6 0 1,7 0-30,0-1 0,0 1 0,0-1 0,1 0 0,-1-1 0,0 1 0,0-1 0,1 1 0,-1-1 0,1 0 0,-1 0 0,1-1 0,0 1 0,0-1 0,0 0 0,0 0 0,0 0 0,1 0 0,-1 0 0,1 0 0,0-1 0,0 1 0,0-1 0,0 1 0,1-1 0,0 0 0,-2-7 0,-2-4-92,1 0 0,1-1 0,1 1 0,0-1 0,1-29 1,2 41 35,-1-1 0,1 0 1,0 0-1,0 1 0,1-1 1,-1 1-1,1-1 0,0 1 1,1 0-1,-1 0 1,1 0-1,-1 0 0,1 0 1,0 0-1,1 1 0,-1-1 1,1 1-1,-1 0 0,1 0 1,5-3-1,41-21-2783,0 7-4763,-49 20 7401,23-10-7367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22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11 9001,'0'0'15225,"-9"-3"-13667,5 2-1479,-1-1-1,0 1 0,1 0 0,-1 0 0,0 0 1,0 1-1,0-1 0,1 1 0,-1 0 0,0 1 1,0-1-1,0 1 0,1 0 0,-1 0 0,0 0 1,1 1-1,-1 0 0,1 0 0,-7 4 1,4-2-222,0 0 1,0 1-1,0 0 1,-10 11-1,16-16 102,0 1-1,1 0 1,-1-1-1,1 1 0,-1 0 1,1 0-1,-1-1 0,1 1 1,0 0-1,-1 0 0,1 0 1,0 0-1,-1 0 1,1 0-1,0 0 0,0-1 1,0 1-1,0 0 0,0 0 1,0 0-1,0 1 0,1 0 22,0-1 0,0 0 0,0 0 0,0 0-1,0 0 1,0 0 0,0 0 0,0 0-1,0 0 1,0 0 0,1 0 0,-1-1-1,0 1 1,1 0 0,-1-1 0,0 1-1,1-1 1,2 1 0,51 12-551,-42-11 487,-1 0 1,1 2-1,0-1 0,-1 1 1,0 1-1,0 0 0,-1 1 1,13 7-1,-23-12 140,0-1 0,-1 1-1,1 0 1,0-1 0,0 1 0,0 0 0,-1 0-1,1 0 1,0-1 0,-1 1 0,1 0 0,-1 0 0,1 0-1,-1 0 1,1 0 0,-1 0 0,0 0 0,1 1-1,-1-1 1,0 0 0,0 0 0,0 0 0,0 0-1,0 0 1,0 0 0,0 0 0,0 2 0,-1-1 39,0 1 1,-1-1 0,1 0 0,0 0 0,-1 0 0,1 0-1,-1 0 1,0 0 0,0 0 0,0 0 0,-3 2 0,-7 4 132,-1 0 0,1-1 0,-17 6 0,26-11-239,-8 2-174,0 0-1,0-1 1,0 0 0,-13 2-1,-23-1-6542,27-4-2032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23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114 107 9737,'2'-9'4212,"-2"8"-4079,9-63 6605,-9 62-6467,0 0-1,0 0 1,0 0-1,0 0 1,-1 0 0,1 0-1,0 0 1,-1 1-1,1-1 1,-1 0-1,0 0 1,0 0-1,-1-3 1,1 5-226,0-1-1,0 1 1,0 0 0,1-1 0,-1 1-1,0 0 1,0 0 0,0 0-1,0-1 1,0 1 0,0 0 0,0 0-1,0 0 1,1 1 0,-1-1-1,0 0 1,0 0 0,0 0-1,0 1 1,0-1 0,0 0 0,1 1-1,-1-1 1,0 1 0,0-1-1,1 1 1,-1-1 0,0 1 0,0-1-1,1 1 1,-1 0 0,0 1-1,-7 5-43,1 0 1,1 0-1,-1 1 0,1 0 0,1 1 0,0-1 0,0 1 0,0 0 0,1 0 0,-5 18 0,3-10 39,2 1-1,0 0 0,1 1 0,-2 36 1,5-54-38,0 1 1,0 0 0,0 0 0,0 0 0,0-1 0,0 1 0,1 0 0,-1 0-1,0-1 1,1 1 0,0 0 0,-1-1 0,1 1 0,0 0 0,0-1 0,0 1-1,0-1 1,0 1 0,0-1 0,0 0 0,1 1 0,-1-1 0,3 2 0,-2-2 4,1 0 0,-1-1 0,1 1 0,-1-1 0,0 1 0,1-1 0,-1 0 1,1 0-1,-1 0 0,1 0 0,-1-1 0,1 1 0,-1-1 0,0 1 0,4-2 1,6-3 25,-1 0 1,1 0-1,-1-1 1,1-1-1,14-12 1,2-3 23,-2-2 1,27-29-1,-43 42-70,-1-1-1,0 1 1,0-1-1,-2-1 1,1 0-1,-2 0 0,10-26 1,-62 135-756,43-86 759,0-1 0,1 1 0,1 0 0,-2 15 0,3-23 14,0 0 0,0 0 0,0 0 0,0 0-1,0-1 1,1 1 0,-1 0 0,0 0 0,1 0 0,0-1 0,-1 1 0,1 0 0,0-1 0,0 1 0,0 0-1,0-1 1,0 1 0,0-1 0,0 0 0,0 1 0,1-1 0,-1 0 0,1 0 0,-1 1 0,1-1 0,-1 0-1,1-1 1,0 1 0,-1 0 0,1 0 0,3 0 0,5 1 37,-1-1 0,1-1-1,0 1 1,0-2 0,0 1 0,0-1-1,0-1 1,0 0 0,-1 0 0,1-1 0,-1 0-1,1-1 1,8-4 0,-8 2-23,1 1 0,-1-2 0,0 1 0,0-1 0,-1-1 0,0 0 0,0 0 0,-1-1 0,0 0 0,10-15 0,-11 10 26,-17 23-106,-16 21-16,22-25 125,0 0 0,0 1 0,0-1 0,1 1 0,-1 0 0,2 0 0,-1 1 0,1-1 0,0 1 0,0-1 0,0 1 0,1 0 0,0-1 0,1 1 0,-1 10 0,2-16-41,-1 0 0,1 0 0,0 0 0,-1 0 0,1 0 0,0 0 0,0 0 0,0 0 0,0 0 0,0 0 0,0 0 0,0-1 0,0 1 0,0 0 0,0-1 0,0 1 0,0-1 0,0 1 0,1-1 0,-1 1 0,0-1 0,0 0 0,0 0 0,1 0 0,1 1 0,40 0 77,-32-2-49,2 2 1,1-1 0,-1-1 0,1 0 0,-1-1 0,0-1 0,0 0 1,0 0-1,0-2 0,0 1 0,-1-2 0,22-12 0,-32 17 32,-1-1 0,0 1-1,1-1 1,-1 1-1,0-1 1,0 0-1,0 0 1,0 0 0,0 1-1,0-1 1,-1 0-1,1 0 1,-1 0 0,1 0-1,-1 0 1,0 0-1,0 0 1,0 0 0,0 0-1,0-1 1,0 1-1,0 0 1,-1 0 0,1 0-1,-1 0 1,-1-3-1,-27-55 289,21 45-351,-5-5 10,11 17-12,-1-1 0,1 1 0,0-1 0,0 0 0,0 0 0,0 0 0,0 0 0,1 0 0,0 0 0,0 0-1,-1-6 1,39 12-760,17 13-1290,13 3-4616,-38-13 189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24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13581,'0'0'9737,"-41"80"-9256,31-38-289,-1 6-96,5-1-64,1-1 32,5-3-64,2-2-769,13-7-1153,5-5-1537,7-10-2435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24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173 128 10730,'0'0'3913,"4"-11"369,-2 8-3694,14-45 2485,-16 46-2836,1-1-1,0 1 1,-1-1-1,1 0 1,-1 1-1,0-1 1,0 1-1,0-1 1,0 0-1,0 1 1,0-1-1,-1 1 1,0-1-1,1 0 1,-1 1-1,0-1 1,0 1-1,0 0 1,-2-3 0,2 4-198,-1 0 0,1-1 0,-1 1 1,1 0-1,-1 0 0,1 1 0,-1-1 1,0 0-1,1 0 0,-1 1 0,0-1 1,0 1-1,0 0 0,1-1 1,-1 1-1,0 0 0,0 0 0,0 0 1,0 0-1,1 0 0,-1 1 0,0-1 1,0 0-1,0 1 0,1 0 0,-1-1 1,0 1-1,1 0 0,-1 0 1,0 0-1,-1 1 0,-4 3-65,0 0 0,0 0 0,1 1 0,0 0-1,-8 9 1,7-7 26,0 1-1,0 0 1,1 1 0,0 0-1,0 0 1,1 0-1,0 0 1,1 1 0,1 0-1,-1 0 1,2 0-1,-3 18 1,5-29 0,0 1 0,0-1 0,0 1 0,0-1 0,0 1 0,0-1 0,0 1 0,0 0 0,0-1 0,0 1 0,1-1 0,-1 1 0,0-1 0,0 0 0,1 1 0,-1-1 0,0 1 0,1-1 0,-1 1 0,0-1 0,1 0 0,-1 1 0,0-1 0,1 0 0,-1 1 0,1-1 0,-1 0 0,1 1 0,-1-1 0,1 0 0,0 0 0,19-2 0,22-18 0,-25 7 0,0 0 0,0-2 0,-2 0 0,1 0 0,21-31 0,-28 39-45,-7 19-57,-9 22-61,-22 48 180,-5-2 0,-47 84-1,22-48 52,53-100 873,3-1-3513,5-9-2086,10-18-664,1-11-1837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22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20112 394 13741,'1'-23'1050,"0"18"-911,-1-1 0,1 0-1,-1 0 1,0 0-1,-1 0 1,1 0 0,-1 1-1,0-1 1,0 0-1,-1 1 1,0-1 0,0 0-1,0 1 1,-1 0-1,0 0 1,0 0-1,0 0 1,0 0 0,-8-7-1,-3 0-212,0 1 0,-1 1 0,-1 0-1,1 1 1,-2 1 0,-17-7 0,-109-34-51,106 38 54,-51-12 114,-1 3 0,-133-12 0,-186 7 418,365 23-437,-1184-14 345,1096 16-375,82 0 140,-1 2 1,1 3-1,-1 2 1,2 1-1,-79 26 1,101-25-78,0 1 0,1 2-1,1 0 1,0 2 0,1 0 0,0 2 0,1 0 0,1 2 0,0 0 0,1 1-1,-27 36 1,33-37-42,1 0-1,0 1 1,1 0-1,2 1 1,0 0-1,1 1 1,1 0-1,0 0 1,2 1-1,1 0 1,1 0-1,0 0 1,0 43-1,3-1 59,-1-29-81,2 0 0,4 36-1,-3-65 3,1 0-1,-1-1 1,1 1-1,0-1 1,0 1-1,0-1 1,1 0-1,0 0 1,0 0-1,0 0 1,7 7-1,2 0 82,0-1-1,23 17 1,14 13-93,-48-40 18,0 0 0,-1 0-1,1 0 1,0 0 0,0 0-1,-1 0 1,1 0 0,0 0-1,-1 0 1,1 0 0,-1 1-1,0-1 1,1 0-1,-1 0 1,0 0 0,0 1-1,0-1 1,1 0 0,-1 1-1,-1-1 1,1 0 0,0 0-1,0 1 1,0-1 0,-1 0-1,1 0 1,-1 0 0,1 1-1,-1-1 1,1 0 0,-1 0-1,1 0 1,-1 0 0,0 0-1,0 0 1,0 0 0,0 0-1,0 0 1,0 0 0,-1 0-1,-5 6 40,-1-2 1,0 1-1,0-1 0,-11 5 1,14-7-4,-16 7 90,-1-1 0,0-1 0,0 0 0,0-2 0,-1-1 0,0 0 0,-27 1 0,-170-4 269,120-4-447,-434-12 116,237 3-59,-491 40 27,-499 64 32,485-45-297,119-10 50,-744 53-72,-3-52 93,175-67 248,140-29 2,-794-44-1425,320 51 1620,600-13-10,294 11-167,370 29-94,-230-5-3,519 28-108,0 1 0,0 3 0,1 1 1,0 1-1,-44 14 0,56-12-73,-1 2 1,1 0 0,0 1-1,1 2 1,1 0 0,0 1-1,1 1 1,-24 22 0,27-20 44,1 0 0,1 1 1,0 0-1,1 1 0,1 1 1,1 0-1,0 1 0,2 0 1,1 1-1,0 0 0,-7 30 1,12-34 159,1-1 0,1 1 1,0 0-1,2-1 0,0 1 0,1 0 1,0-1-1,2 1 0,0-1 0,1 1 1,0-1-1,2 0 0,0-1 1,0 1-1,17 26 0,-8-19 46,1-1 0,1 0 0,1-1 0,1-1 0,0-1 0,2-1 1,31 23-1,-19-19-60,2-2 0,1 0-1,0-3 1,55 20 0,21-4-57,1-5 0,181 24 0,-285-52 44,939 110-201,4-42-100,-455-35 235,534 9 74,3-37 15,209 4-2,-707 4 159,3056 41 50,-1940-121-214,-115 3 57,-1226 60 48,354-8 52,-3-43-47,-150-24-63,-13-43 1,-442 100 148,-1-2 0,-1-3 1,-1-2-1,-1-3 0,-2-1 1,-1-3-1,-1-3 0,-3-1 1,79-86-1,-116 115-291,-1 1-1,0-2 1,-1 1 0,0-1-1,-1 0 1,0-1 0,-1 1 0,7-21-1,-11 27 18,1 0-1,-2-1 1,1 1-1,0 0 1,-1-1-1,0 1 1,0-1-1,-1 1 1,1-1-1,-1 1 1,0 0-1,-1-1 1,1 1-1,-1 0 1,0 0-1,-1 0 1,1 0-1,-1 0 1,0 1-1,0-1 1,0 1-1,-5-5 1,-7-6-162,-1 0 0,0 2 0,-1 0-1,-1 1 1,-36-20 0,-104-36 467,113 52 80,2-2 0,0-2 0,-44-28 0,82 44-114,-1 0-1,1-1 0,0 1 1,0-1-1,0 0 1,1-1-1,-7-9 1,10 13-213,0 1 1,0-1 0,0 1 0,0-1-1,0 0 1,1 0 0,-1 1-1,1-1 1,-1 0 0,1 0-1,0 0 1,-1 0 0,1 0-1,0 1 1,0-1 0,1 0-1,-1 0 1,0 0 0,1 0 0,-1 0-1,1 1 1,-1-1 0,1 0-1,0 0 1,0 1 0,-1-1-1,1 0 1,1 1 0,-1-1-1,0 1 1,0-1 0,2-1-1,54-44-664,2 1 0,78-45 1,-133 89 750,1 0 0,-1-1 1,1 1-1,-1 1 0,1-1 1,0 1-1,0 0 1,0 0-1,-1 0 0,1 1 1,0-1-1,0 1 1,0 0-1,0 1 0,9 1 1,0 2-46,0 1 0,0 0 0,25 14 0,27 10-300,-33-20 54,-1-2 0,1-1 0,56 2 0,104-8 261,-91-1 60,521-24 388,-531 14-486,574-41 433,-321 45-374,-263 1-51,0-4-1,94-23 1,-89 12 119,-2-4 0,-1-4 0,146-70 1,-221 94-94,0 0 1,0-1-1,-1 0 1,0 0-1,0-1 1,0 0 0,-1 0-1,0-1 1,0 0-1,-1 0 1,6-10 0,-10 13-20,1-1 0,-1 1 0,0-1 0,0 1 0,-1-1 1,0 0-1,0 1 0,0-1 0,-1 0 0,0 0 0,0 0 1,0 0-1,0 1 0,-1-1 0,0 0 0,-1 0 0,1 1 1,-1-1-1,0 1 0,0-1 0,-5-6 0,-6-9-11,-1-1 0,-1 2-1,0 0 1,-2 1-1,0 1 1,-1 1 0,-1 0-1,-1 1 1,-24-15 0,7 7 29,-2 2 0,-1 1 1,0 3-1,-58-20 0,52 25 3,1 2 0,-1 2-1,-60-3 1,-141 4-912,55 4-4432,103-4-943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25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6598,'0'0'9092,"-4"8"-6909,-6 15-1414,-2 0-152,1 1-1,1 0 1,2 1-1,0 0 1,1 1-1,2-1 1,-3 29-1,8-53-572,1 0-1,-1-1 1,0 1 0,0 0-1,1 0 1,-1 0-1,0 0 1,1-1-1,-1 1 1,1 0-1,-1 0 1,1-1-1,-1 1 1,1 0 0,-1-1-1,1 1 1,0 0-1,-1-1 1,1 1-1,0-1 1,0 1-1,-1-1 1,1 0-1,0 1 1,0-1 0,0 0-1,0 1 1,-1-1-1,1 0 1,0 0-1,0 0 1,0 0-1,0 0 1,0 0 0,0 0-1,0 0 1,-1 0-1,1 0 1,0 0-1,0-1 1,0 1-1,1-1 1,41-14 1505,-15-5-1420,0-1 0,-1-1 0,-1-1 0,-1-1 0,-2-1 0,38-52-1,-46 57-288,-21 29-114,-17 26 169,10-13 81,-25 46 593,35-63-388,1 1-1,0-1 1,0 1-1,0 0 0,0 0 1,1-1-1,0 1 0,0 0 1,1 11-1,0-17-164,1 1 0,0 0-1,-1-1 1,1 1 0,0-1-1,-1 1 1,1-1 0,0 1-1,0-1 1,0 1 0,-1-1-1,1 0 1,0 1 0,0-1 0,0 0-1,0 0 1,0 0 0,-1 1-1,1-1 1,0 0 0,0 0-1,0 0 1,0-1 0,0 1 0,0 0-1,1-1 1,27-4 25,0-14-1789,-15 1-2975,-6 1-2515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25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4 14350,'0'0'12449,"-11"-1"-12497,6 0 39,2 0 6,0 1 1,0 0 0,0-1-1,0 1 1,0 0 0,-1 0-1,1 1 1,0-1 0,0 0-1,0 1 1,1 0 0,-1 0-1,0 0 1,0 0 0,0 0 0,1 1-1,-1-1 1,0 1 0,1 0-1,-1-1 1,1 1 0,0 0-1,0 0 1,0 1 0,-4 4-1,-2 4 38,0 1-1,1 1 1,0 0-1,1 0 1,0 0-1,1 0 0,1 1 1,0 0-1,0 0 1,-1 19-1,5-32-28,0 0-1,1-1 0,-1 1 0,0 0 1,0 0-1,1 0 0,-1 0 0,0-1 1,1 1-1,-1 0 0,1 0 1,-1-1-1,1 1 0,-1 0 0,1-1 1,-1 1-1,1 0 0,0-1 1,-1 1-1,1-1 0,0 1 0,0-1 1,-1 0-1,1 1 0,0-1 0,0 0 1,0 1-1,-1-1 0,1 0 1,0 0-1,0 0 0,0 0 0,0 0 1,0 0-1,-1 0 0,1 0 1,0 0-1,0 0 0,0 0 0,0 0 1,0-1-1,40-12 318,-27 4-192,0-1 0,-1-1 0,-1 0 1,1 0-1,19-26 0,-18 20-59,1 1 0,25-22 0,-40 39-76,0-1 0,0 0-1,0 0 1,0 0-1,0 0 1,-1 0 0,1 0-1,0 0 1,0 0 0,0 0-1,0 1 1,0-1-1,0 0 1,0 0 0,0 0-1,0 0 1,0 0 0,0 0-1,0 0 1,0 0-1,0 1 1,0-1 0,0 0-1,0 0 1,0 0-1,0 0 1,0 0 0,0 0-1,0 0 1,1 0 0,-1 0-1,0 1 1,0-1-1,0 0 1,0 0 0,0 0-1,0 0 1,0 0-1,0 0 1,0 0 0,0 0-1,0 0 1,1 0 0,-1 0-1,0 0 1,0 0-1,0 0 1,0 0 0,0 0-1,0 0 1,0 0-1,0 0 1,0 0 0,1 0-1,-1 0 1,0 0 0,0 0-1,0 0 1,0 0-1,0 0 1,0 0 0,0 0-1,0 0 1,1 0 0,-1 0-1,-4 17-123,-8 15-101,5-17-359,1 0 0,1 0 0,1 0-1,-5 26 1,9-41 434,0 1 1,0-1-1,0 1 1,0 0-1,0-1 1,0 1-1,0 0 1,0-1-1,0 1 1,0 0-1,0-1 1,0 1-1,0 0 1,0-1-1,1 1 1,-1 0-1,0-1 1,1 1-1,-1-1 1,0 1-1,1-1 1,-1 1-1,0-1 0,1 1 1,-1-1-1,1 1 1,-1-1-1,1 1 1,0-1-1,0 1 1,22-2-3243,22-22-1218,-13 0 711,3-4-1179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26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136 206 5157,'0'0'14403,"-11"5"-13149,-1 1-786,1 0 0,-1 1-1,1 1 1,-13 11 0,19-15-227,0 1 1,0 0-1,0 0 1,1 0-1,-1 0 1,1 0-1,1 1 0,-1 0 1,1 0-1,0 0 1,0 0-1,-2 10 1,5-15-231,0-1 1,0 1 0,0-1 0,0 1 0,0 0 0,0-1 0,0 1 0,1-1 0,-1 1 0,0-1 0,0 1 0,1 0 0,-1-1 0,0 1 0,0-1 0,1 1 0,-1-1-1,1 0 1,-1 1 0,1-1 0,-1 1 0,0-1 0,1 0 0,-1 1 0,1-1 0,0 0 0,-1 1 0,1-1 0,-1 0 0,1 0 0,-1 0 0,1 1 0,0-1 0,-1 0-1,1 0 1,-1 0 0,1 0 0,0 0 0,-1 0 0,1 0 0,-1-1 0,1 1 0,0 0 0,-1 0 0,1 0 0,-1 0 0,1-1 0,-1 1 0,2-1 0,32-10 437,-16 0-407,0-1 1,-1 0-1,0-2 1,-1 0 0,-1-1-1,0 0 1,14-20-1,-5 3-303,-1-1 0,33-65 0,-54 96 215,-1 0 1,0 0 0,0-1-1,0 1 1,0 0-1,0-1 1,0 1 0,-1-1-1,1 0 1,-1 1-1,0-1 1,1 1 0,-1-1-1,0 1 1,-1-5 0,1 7 36,-1-1 0,1 1 0,0 0 0,0 0 0,-1-1 0,1 1 0,0 0 0,0 0 0,-1 0 0,1 0 0,0-1 0,-1 1 0,1 0 0,0 0 0,-1 0 0,1 0 0,0 0 0,-1 0 0,1 0 0,0 0 0,-1 0 0,1 0 0,0 0 0,-1 0 0,1 0 0,0 0 0,-1 0 1,1 0-1,0 0 0,-1 0 0,1 0 0,0 0 0,-1 1 0,1-1 0,-22 17-110,-68 79 68,82-86 266,0 1 0,0 0-1,1 1 1,0 0-1,1 0 1,0 0-1,-6 21 1,12-32-195,-1 0 0,1 0 0,0 0 1,0 0-1,-1 0 0,1 0 0,0 0 0,0 0 0,0 0 0,0 0 1,0 0-1,1 0 0,-1 0 0,0 0 0,0 0 0,1 0 0,-1 0 1,1 0-1,-1 0 0,1 0 0,-1 0 0,1 0 0,-1 0 1,1 0-1,0-1 0,-1 1 0,1 0 0,2 1 0,-1-1 31,1 0 0,-1 0 0,1 0 0,0 0-1,0 0 1,0-1 0,-1 1 0,1-1 0,0 0 0,5 0-1,12-1 146,-1-2 0,30-7 0,-38 8-224,15-3-1,0 2 1,49-1-1,-74 4 23,0 0 0,1 1-1,-1-1 1,0 0-1,0 0 1,0 1-1,0-1 1,0 0-1,1 1 1,-1-1-1,0 1 1,0-1 0,0 1-1,0 0 1,0-1-1,-1 1 1,1 0-1,0 0 1,0 0-1,0 0 1,-1 0 0,1 0-1,0 0 1,-1 0-1,1 0 1,-1 0-1,1 0 1,0 2-1,-1 0 63,1-1 1,-1 0-1,1 1 0,-1-1 0,0 1 0,0-1 0,0 1 0,0-1 0,-1 1 0,1-1 0,-1 1 0,1-1 0,-2 3 0,3-17 2845,1-29-2876,11-46-1061,-12 87 947,-1-1 0,0 1 0,1-1 0,-1 1 0,0 0 0,1-1 0,-1 1 0,0 0 0,1-1 0,-1 1 0,1 0 0,-1 0 0,0-1 0,1 1 0,-1 0 0,1 0 0,-1 0 0,1 0 0,-1 0 0,1-1 0,-1 1 0,1 0 0,-1 0 0,1 0 0,-1 0 0,1 0 0,-1 1 0,1-1 0,-1 0 0,1 0 0,-1 0 0,1 0 0,-1 0 0,0 1-1,1-1 1,-1 0 0,1 0 0,-1 1 0,0-1 0,1 0 0,-1 1 0,1-1 0,25 17-1885,-20-13 1391,3 1-369,0 0 0,0-1 0,0-1 0,0 0 1,12 3-1,50 1-9021,-42-7 4571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26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161 256 3171,'0'0'17825,"-12"-5"-14878,-38-13-1373,49 17-1495,-1 1 0,0 0 0,0 0-1,0 0 1,0 0 0,0 0 0,0 1-1,0-1 1,0 0 0,0 1 0,0 0-1,0-1 1,0 1 0,0 0 0,1 0-1,-1 0 1,0 0 0,1 0-1,-1 0 1,-1 2 0,-23 30 972,23-28-862,-2 2-27,1 0 0,1 0 0,-1 0 0,1 0 0,0 1 0,-3 14 0,6-21-149,-1 1-1,1 0 1,0-1-1,-1 1 1,1 0-1,0-1 0,0 1 1,0 0-1,0-1 1,1 1-1,-1 0 1,0-1-1,1 1 0,-1 0 1,1-1-1,-1 1 1,1-1-1,0 1 1,-1-1-1,1 1 0,0-1 1,0 1-1,0-1 1,0 0-1,1 0 1,-1 1-1,0-1 0,0 0 1,1 0-1,-1 0 1,1 0-1,-1-1 1,1 1-1,-1 0 0,1-1 1,-1 1-1,4 0 1,3 0 15,1 0 0,-1-1 0,1 0 0,-1 0 0,1-1 0,-1 0 0,1-1 0,-1 1 1,0-2-1,0 1 0,0-1 0,0 0 0,0-1 0,9-5 0,-6 2-137,1 0 0,-1-1 0,-1 0 0,0-1 0,0 0 0,0 0-1,-1-1 1,11-15 0,-63 96-985,41-67 1142,-1 1 0,1 0 0,0-1 0,0 1 0,1 0 0,-1 0 0,1 1 0,0-1 0,1 0 0,-1 0 0,1 0 0,0 1 0,1 7 0,0-12-33,0-1-1,-1 1 0,1 0 0,0 0 0,0-1 0,0 1 0,0 0 0,0-1 0,0 1 0,0-1 0,0 1 0,0-1 0,0 0 0,0 1 0,0-1 0,0 0 0,0 0 0,0 1 0,0-1 0,0 0 0,0 0 0,1-1 0,-1 1 0,0 0 1,0 0-1,0 0 0,0-1 0,0 1 0,0 0 0,0-1 0,0 1 0,2-2 0,36-16 286,-7-5-329,-2-1 0,0-2 0,-1-1 1,-2-1-1,-1-1 0,-1-2 0,-1 0 0,-2-2 0,31-61 1,-28 30-565,-26 59 359,-6 10 150,-9 11 23,-3 8 183,1 1 0,1 1 1,1 0-1,-13 29 0,21-37 78,1 0 0,1 0 0,1 1 0,0 0-1,2-1 1,0 1 0,-1 33 0,4-51-193,-1 0-1,1 0 1,0 0-1,0 0 1,0 0-1,0 0 1,0 0-1,0 1 1,0-1-1,0 0 1,1 0-1,-1 0 1,0 0-1,1 0 1,-1 0-1,1 0 1,-1 0-1,1 0 1,-1 0-1,1 0 1,0-1-1,-1 1 1,1 0-1,0 0 1,0-1-1,-1 1 1,1 0-1,0-1 1,0 1 0,0 0-1,0-1 1,0 0-1,0 1 1,0-1-1,2 1 1,-2-1 4,1-1 1,-1 1-1,1-1 1,0 1 0,-1-1-1,1 1 1,-1-1 0,0 0-1,1 0 1,-1 0-1,1 0 1,-1 0 0,0 0-1,0 0 1,0 0 0,0-1-1,0 1 1,0 0-1,0-1 1,0 1 0,0-1-1,1-2 1,5-13-43,0 1-1,-1-2 1,-1 1-1,-1 0 1,0-1 0,-1 0-1,0-33 1,-6 38-149,-5 18 0,-4 21 6,11-24 177,1 1 0,0-1-1,0 1 1,0 0 0,0-1-1,0 1 1,0-1 0,1 1 0,-1 0-1,1-1 1,0 1 0,-1-1-1,1 1 1,1-1 0,-1 0 0,0 1-1,0-1 1,1 0 0,-1 0-1,1 0 1,0 0 0,0 0 0,0 0-1,0-1 1,0 1 0,0 0 0,0-1-1,0 0 1,1 1 0,-1-1-1,0 0 1,1 0 0,-1 0 0,1-1-1,-1 1 1,1-1 0,0 1-1,4-1 1,7 1 43,1 0-1,0-1 1,-1 0-1,1-1 1,28-7-1,-25 3-28,0-1 1,1-1-1,-2-1 0,1-1 0,-1 0 0,-1-1 1,0-1-1,16-14 0,-45 40 38,2-1-1,-16 27 1,18-28 32,5-7 9,-1 0 0,1 0 0,1 1 0,-1-1 0,1 1 0,0 0 1,1 0-1,-1 0 0,2 0 0,-1 1 0,0 7 0,2-15-125,0 0 0,0 0 1,0 1-1,0-1 0,0 0 0,0 0 0,0 1 1,0-1-1,0 0 0,0 0 0,0 0 0,0 0 1,0 1-1,1-1 0,-1 0 0,0 0 1,0 0-1,0 1 0,0-1 0,0 0 0,1 0 1,-1 0-1,0 0 0,0 0 0,0 0 0,0 0 1,1 1-1,-1-1 0,0 0 0,0 0 0,1 0 1,-1 0-1,0 0 0,0 0 0,0 0 0,1 0 1,-1 0-1,0 0 0,0 0 0,0 0 1,1 0-1,-1 0 0,0 0 0,0 0 0,0 0 1,1-1-1,-1 1 0,0 0 0,0 0 0,0 0 1,1 0-1,-1 0 0,0 0 0,0-1 0,0 1 1,0 0-1,1 0 0,-1 0 0,0 0 0,0-1 1,12-10-4323,-2-9-2947,0-6-4622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27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13549,'0'0'10314,"8"50"-10026,-1-29-256,10 0-1602,2-4-2882,7-4-2627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27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12812,'0'0'10207,"-11"2"-8632,7-2-1551,-5 1 467,-1 1 0,0 0 1,1 0-1,-18 8 0,24-9-416,1 0 0,-1 0 0,1 1 0,-1-1-1,1 1 1,0-1 0,-1 1 0,1 0 0,0 0-1,0 0 1,0 0 0,1 1 0,-1-1 0,0 0 0,1 1-1,0-1 1,-1 1 0,1-1 0,0 1 0,0 0-1,1 0 1,-1-1 0,0 1 0,1 0 0,0 4-1,0-5-85,0-1 0,0 0-1,0 0 1,1 0 0,-1 0-1,1 0 1,-1 0-1,1 0 1,-1 0 0,1 0-1,0-1 1,-1 1-1,1 0 1,0 0 0,0 0-1,-1-1 1,1 1 0,0 0-1,0-1 1,0 1-1,0-1 1,0 1 0,0-1-1,0 1 1,0-1-1,0 0 1,0 0 0,0 1-1,0-1 1,0 0-1,2 0 1,44 1-685,-36-1 433,29-1-581,-22 0 600,-1 0-1,1 2 1,28 3 0,-46-4 254,1 0 0,-1 0 0,1 0 0,-1 0 0,1 0 0,-1 1 0,1-1 0,-1 0-1,1 0 1,-1 0 0,0 0 0,1 0 0,-1 1 0,1-1 0,-1 0 0,1 0 0,-1 1 0,0-1 0,1 0 0,-1 1 0,0-1 0,1 0-1,-1 1 1,0-1 0,0 1 0,1-1 0,-1 0 0,0 1 0,0-1 0,0 1 0,1-1 0,-1 1 0,0-1 0,0 0 0,0 1-1,-11 14 679,-24 6 264,22-15-1043,-45 20 1139,54-25-1386,1 1-1,-1-1 0,1 0 0,-1-1 1,1 1-1,-1 0 0,1-1 0,-1 0 1,1 0-1,-1 0 0,0 0 0,1-1 1,-7-1-1,9 1-78,0 1 1,1-1-1,-1 0 0,1 1 1,-1-1-1,1 0 1,-1 0-1,1 1 0,-1-1 1,1 0-1,0 0 1,-1 0-1,1 0 0,0 0 1,0 1-1,0-1 1,0 0-1,0 0 0,0 0 1,0 0-1,0 0 1,0 0-1,0 0 0,0 0 1,1-1-1,2-16-8578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27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92 306 7495,'8'-2'4575,"-2"0"-4705,27-9 6564,-27 10-2872,-22 8-2063,4-2-1174,1 1-1,-1 1 1,2 0-1,-1 0 1,-18 17-1,26-20-195,-1-1 0,0 0 0,1 1 0,0 0 0,-1-1 0,2 1 0,-1 1 1,0-1-1,1 0 0,0 1 0,0-1 0,0 1 0,0-1 0,1 1 0,0 0 0,0 0 0,0 0 0,0 7 0,2-11-86,-1 1 0,1-1 0,0 0 0,0 0 0,0 1 0,0-1 0,0 0 0,0 0 0,0 0 0,0 0 0,0 0 0,0-1 0,1 1 0,-1 0 0,0-1 0,1 1 0,-1 0 0,0-1 0,1 0 0,-1 1 0,1-1 0,-1 0 0,1 1 0,-1-1 0,0 0 0,1 0 0,-1 0 0,3-1 0,46-3 782,-24-5-767,-2-1 1,0-1 0,0-1 0,-1-1-1,0-1 1,-1-1 0,-1-1-1,0-1 1,20-22 0,-27 25-71,0-1 0,0-1 0,-2 0 0,0-1 0,10-18 0,-17 26-65,0 0 0,-1-1-1,0 0 1,-1 1 0,0-1 0,0 0 0,-1-1-1,-1 1 1,1 0 0,-2-1 0,0-16 0,0 24 51,0 1 0,-1-1-1,0 1 1,1 0 0,-1-1 0,0 1 0,0 0 0,0 0 0,0 0 0,0 0 0,-1 0 0,1 0 0,-1 0 0,1 0 0,-1 0 0,0 1 0,0-1 0,0 1 0,0-1 0,0 1 0,0 0 0,0 0 0,0-1 0,0 2 0,0-1 0,-1 0 0,1 0 0,0 1 0,-1-1 0,1 1 0,-1 0-1,1 0 1,0-1 0,-1 2 0,-3-1 0,-2 1 4,-1 0-1,1 0 0,0 0 1,0 1-1,0 0 0,0 1 1,0 0-1,1 0 0,-9 5 1,-1 3 53,1 0-1,-29 26 1,39-32 31,1 0-1,0 1 0,0-1 0,1 1 1,-1 0-1,1 1 0,1-1 0,-1 1 1,1 0-1,0-1 0,-2 9 0,5-14-55,0 0 0,0 1 0,0-1 0,0 1 0,0-1-1,0 0 1,0 1 0,1-1 0,-1 1 0,0-1 0,1 0 0,-1 1 0,1-1-1,-1 0 1,1 0 0,0 1 0,-1-1 0,1 0 0,0 0 0,0 0 0,0 0-1,0 0 1,0 0 0,0 0 0,0 0 0,0 0 0,1-1 0,-1 1 0,0 0-1,0-1 1,1 1 0,-1-1 0,0 1 0,1-1 0,1 1 0,58 9 68,-42-8-61,5 1-11,63 14-300,-82-15 261,0-1 1,1 1-1,-1 0 0,0 1 0,0-1 1,-1 1-1,1 0 0,0 0 0,-1 0 0,0 1 1,0-1-1,7 8 0,-10-7 46,1-1 0,0 0 0,-1 0 0,0 1 0,1-1 0,-1 1 0,-1-1 0,1 1-1,0-1 1,-1 1 0,0 0 0,0-1 0,0 1 0,0 0 0,-1-1 0,1 1 0,-1-1 0,0 1 0,0 0 0,0-1 0,0 0 0,-3 5-1,0 0-70,0 0-1,-1-1 1,0 1-1,0-1 1,0-1-1,-1 1 1,0-1-1,-9 8 0,2-7-3673,8-6-4389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28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55 153 7719,'0'0'14147,"-9"-1"-11435,-37-4 1874,56 6-4587,0-2 1,0 1-1,0-2 1,-1 1 0,1-1-1,0 0 1,-1-1 0,0 0-1,1-1 1,-1 0-1,0 0 1,-1-1 0,14-9-1,-12 7-59,1 0 1,-1-1-1,-1 0 0,17-17 0,-60 49-260,13-6 555,14-13-85,0 1 1,0 0-1,0 0 1,1 0-1,0 0 0,0 1 1,1 0-1,0 0 1,0 1-1,-5 10 1,12-18-112,0 1 0,0 0 0,0-1 0,1 0 1,-1 1-1,0-1 0,0 0 0,0 0 0,0 0 0,0 0 0,3-1 1,5-1-85,0 0 0,-1-1 0,1 0 0,-1 0 0,0-1 0,0 0 0,0-1 0,0 1 0,-1-2 0,12-8 0,-16 10-33,1 1 0,-1 0 0,0-1-1,0 0 1,-1 0 0,1 0 0,-1 0 0,0-1 0,0 1 0,0-1 0,-1 0-1,1 0 1,-1 0 0,0 0 0,-1 0 0,1 0 0,-1-1 0,0 1-1,0 0 1,-1-11 0,0 15 70,0 0 0,0 0 0,-1 0 0,1 1-1,0-1 1,-1 0 0,1 0 0,-1 0 0,1 0-1,-1 1 1,1-1 0,-1 0 0,0 1 0,1-1 0,-1 0-1,0 1 1,0-1 0,1 1 0,-1-1 0,0 1 0,0-1-1,0 1 1,1 0 0,-1-1 0,0 1 0,0 0 0,0 0-1,0 0 1,0-1 0,0 1 0,0 0 0,0 0-1,0 1 1,0-1 0,1 0 0,-1 0 0,0 0 0,0 0-1,-1 1 1,-38 15-193,28-8 349,1 0 1,0 1 0,0 0-1,1 1 1,0 0 0,1 0-1,0 1 1,0 0 0,1 1-1,1 0 1,0 0 0,-7 20-1,13-31-138,1 0-1,0 0 1,0 1-1,0-1 1,0 0-1,0 0 1,0 0-1,0 0 1,0 0-1,0 1 1,0-1-1,1 0 0,-1 0 1,0 0-1,1 0 1,-1 0-1,1 0 1,-1 0-1,1 0 1,0 0-1,-1 0 1,1 0-1,0 0 1,0 0-1,0-1 1,0 1-1,-1 0 1,1 0-1,0-1 1,0 1-1,0-1 1,0 1-1,1-1 1,-1 1-1,0-1 1,0 0-1,0 1 1,0-1-1,0 0 0,0 0 1,3 0-1,58 1 57,-45-2-76,4-1-184,0-1 0,0-1-1,0-1 1,-1-1 0,1-1 0,-1-1 0,25-14 0,12-2 188,-56 23 18,0 1 0,-1-1 0,1 1 0,0-1 0,-1 1 0,1 0 0,0-1 0,-1 1 0,1 0 0,0 0-1,0 0 1,-1-1 0,1 1 0,0 0 0,0 0 0,0 0 0,-1 0 0,1 0 0,0 0 0,0 1 0,-1-1 0,1 0 0,0 0 0,0 0-1,-1 1 1,1-1 0,0 0 0,-1 1 0,2 0 0,-2 20 700,-3-2-421,5-18-273,0-1 1,0 1-1,0 0 0,0 0 0,1-1 0,-1 1 0,0-1 0,0 0 0,0 0 0,1 0 0,-1 0 0,0 0 0,0 0 0,3-1 0,1 1 5,20-1-252,47-9 0,-52 6 66,0 1 0,-1 1 0,38 1 0,-57 1 168,-1 0 1,0 0-1,0 1 1,1-1-1,-1 0 1,0 1-1,0-1 1,0 0-1,0 1 1,1-1-1,-1 0 1,0 1-1,0-1 1,0 0-1,0 1 1,0-1-1,0 1 1,0-1-1,0 0 1,0 1-1,0-1 1,0 0-1,0 1 1,0-1-1,0 1 1,0-1-1,-1 0 1,1 1-1,0-1 1,0 0-1,0 1 1,0-1-1,-1 0 1,1 1 0,0-1-1,0 0 1,-1 0-1,1 1 1,-9 13 361,0 0-255,6-9-324,0-1-1,0 0 1,0 1-1,0-1 1,-1 0 0,0-1-1,0 1 1,-5 3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29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62 12075,'0'0'4260,"8"-10"49,-1 0-3103,-5 6-811,1 0-1,-1 1 1,1-1 0,0 1-1,0-1 1,0 1-1,0 0 1,0 0-1,1 1 1,-1-1 0,7-3-1,-15 17 2414,-36 45-2569,-3-2 0,-2-2-1,-55 48 1,24-24-190,66-60-300,15-10-547,27-13-171,-19 1 797,-1 1 0,1-2-1,-1 0 1,-1 0 0,1-1 0,-1 0 0,12-14 0,5-8 72,23-35 1,-28 36 137,33-36 0,-55 65-37,0 0 0,0 1 0,0-1 0,0 0 0,0 0 0,0 0 0,0 0 0,0 0 0,0 0 0,-1 1 0,1-1 0,0 0 0,0 0 0,0 0 0,0 0 0,0 1 0,0-1 0,0 0 0,0 0 0,0 0 1,0 0-1,0 0 0,0 1 0,0-1 0,0 0 0,0 0 0,0 0 0,0 0 0,1 1 0,-1-1 0,0 0 0,0 0 0,0 0 0,0 0 0,0 0 0,0 0 0,0 1 0,0-1 0,0 0 0,1 0 0,-1 0 0,0 0 0,0 0 0,0 0 0,0 0 0,0 0 0,1 0 0,-1 1 0,0-1 1,0 0-1,0 0 0,0 0 0,1 0 0,-1 0 0,0 0 0,0 0 0,0 0 0,0 0 0,0 0 0,1 0 0,-1 0 0,0 0 0,0-1 0,0 1 0,0 0 0,1 0 0,-1 0 0,-3 17-29,-8 10 103,-1 0 0,-29 46-1,29-55 202,1 0 1,1 1-1,0 0 0,2 1 1,0 0-1,1 0 0,-7 36 1,14-50-256,-1 12 169,1-17-193,0-1 0,0 0 0,0 1 0,1-1 1,-1 1-1,0-1 0,0 0 0,0 1 0,0-1 1,1 0-1,-1 1 0,0-1 0,1 0 0,-1 0 1,0 1-1,0-1 0,1 0 0,-1 0 0,0 1 0,1-1 1,-1 0-1,0 0 0,1 0 0,-1 1 0,1-1 1,-1 0-1,0 0 0,1 0 0,-1 0 0,1 0 0,-1 0 1,0 0-1,1 0 0,-1 0 0,1 0 0,0 0 1,0-4-84,0 0 0,0 1 0,-1-1 0,1 0 0,-1 0 0,0 0 1,0 0-1,0 1 0,0-1 0,0 0 0,-3-7 0,-4-4 72,-1 1-1,0 0 0,-2 0 1,1 1-1,-1 0 0,-1 1 0,-17-15 1,15 18 101,6 11 114,7-1-186,0 0 1,0 0-1,0 0 1,0 0-1,0 0 0,1 0 1,-1 0-1,0 0 0,1 0 1,-1 0-1,0 0 1,1 0-1,-1-1 0,1 1 1,-1 0-1,1 0 0,0 0 1,-1-1-1,1 1 1,0 0-1,0-1 0,-1 1 1,1-1-1,2 2 0,5 3 94,0-1 0,0 0 0,1 0 0,0 0 0,-1-1 0,2 0 0,-1-1 0,14 2 0,27 0-1270,-2-3-4963,-33-3-1051,1-6-3368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29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14478,'0'0'7004,"-8"13"-4960,-1 3-1561,-74 143 3053,74-140-3372,1 1 1,1-1-1,0 1 0,2 0 0,0 1 1,2-1-1,-2 24 0,5-43-159,0 0-1,0-1 0,1 1 1,-1 0-1,0 0 0,0 0 0,1 0 1,-1 0-1,0 0 0,1-1 1,-1 1-1,1 0 0,-1 0 1,1 0-1,-1-1 0,1 1 0,0 0 1,-1-1-1,1 1 0,0-1 1,-1 1-1,1-1 0,0 1 1,0-1-1,1 1 0,31 6 98,36-12-157,-67 5 30,51-10-581,-37 6 428,1 1 0,-1 0-1,19 0 1,-35 3 179,0 0 0,0 0 0,1 0 0,-1 0 0,0 0 0,0 0 0,1 0 0,-1 0 0,0 0 0,0 0 0,1 0 0,-1 0 0,0 0 0,0 0 0,0 0 0,1 0 0,-1 0 0,0 0 0,0 1 0,1-1 0,-1 0 0,0 0 0,0 0 0,0 0 0,1 0 0,-1 1 0,0-1 0,0 0 0,0 0 0,0 0 0,1 1 0,-1-1 0,0 0 0,0 0 0,0 0 0,0 1 0,0-1 0,0 0 0,0 0 0,0 1 0,0-1 0,1 0 0,-1 1 0,-8 11 282,-16 8 314,9-11-421,0-2 1,0 0 0,-1-1-1,0 0 1,0-2 0,0 0-1,0 0 1,-1-1 0,1-2-1,-29 1 1,44-2-289,0 0 0,-1 0 0,1 0 0,0 0 0,0 0 0,0-1 0,0 1 0,0 0 0,0-1 0,0 1 0,0-1 0,0 1 0,0-1 1,0 1-1,0-1 0,0 0 0,0 1 0,0-1 0,1 0 0,-1 0 0,0 0 0,0 1 0,1-1 0,-1 0 0,0-1 0,0 0-774,1 0 1,-1 0-1,1-1 0,-1 1 1,1 0-1,0 0 0,0 0 1,0 0-1,0 0 1,0 0-1,0 0 0,1-4 1,6-11-10331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23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3977 4309 11979,'-53'2'1255,"52"-4"-1160,1 0 1,-1 1-1,1-1 1,0 0 0,0 1-1,0-1 1,-1 0-1,2 0 1,-1 1-1,0-1 1,0 0-1,0 1 1,1-1-1,-1 0 1,1 1-1,0-1 1,-1 1-1,3-3 1,17-25 646,34-35 1,-29 37-506,27-41 0,-4-4-196,-4-3-1,-3-2 1,-3-1-1,-4-2 1,-3-2-1,-4 0 0,-4-2 1,-3-1-1,-4 0 1,-3-1-1,1-134 1,-15 150 22,-3 0 0,-3 1 0,-3 0 1,-3 0-1,-41-126 0,0 56 3,-5 3-1,-113-187 1,-190-234-225,301 466 206,-34-46-131,-5 5 0,-136-137-1,170 202 143,-4 4-1,-2 2 0,-3 4 0,-2 3 1,-111-57-1,104 69-42,-2 4-1,-2 3 1,-1 5-1,-1 3 1,-182-28-1,197 46-7,0 4-1,-1 3 1,1 3-1,0 4 1,0 3-1,0 3 0,-138 40 1,102-14 38,3 5 0,1 5-1,3 4 1,2 5 0,3 5 0,2 3 0,3 5 0,3 4-1,-123 127 1,206-191-106,-2 0-436,1 0 0,0 1 1,1 1-1,0 0 0,1 0 0,-9 16 0,15-21-1426,4-11-3831,7-13 1153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0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58 1890,'0'0'25640,"-6"9"-25400,-2 1-200,1 1-1,1-1 1,-1 1 0,1 1-1,1-1 1,0 1-1,1 0 1,0 0 0,1 0-1,1 0 1,-3 18-1,6-28 9,-1-1 0,0 1 0,1-1 0,-1 1 0,1 0 0,0-1 0,-1 0 0,1 1 0,0-1-1,0 1 1,0-1 0,0 0 0,0 0 0,0 1 0,0-1 0,1 0 0,-1 0 0,0 0 0,1 0 0,-1-1-1,0 1 1,1 0 0,-1-1 0,1 1 0,-1 0 0,1-1 0,-1 0 0,1 1 0,0-1 0,-1 0 0,1 0-1,-1 0 1,1 0 0,0 0 0,-1 0 0,3-1 0,6 1 178,0-1 1,0 0-1,0-1 0,19-5 0,-13 1-180,1-1-1,-1-1 1,0-1-1,0 0 1,22-18 0,-28 20-62,-1-1 0,0 0 1,0-1-1,-1 0 1,0-1-1,0 1 1,-1-1-1,0-1 0,5-11 1,-11 13-243,-12 17 128,-13 20 43,15-16 71,-30 55 217,37-62-127,0-1 0,0 1 0,0 0 0,1 0 0,0 0 0,0 0 0,0 0 0,0 0 0,1 0 0,0 0 0,0 0 0,2 8 1,-2-12-58,1 0 1,0 1-1,1-1 1,-1 0-1,0 0 1,0-1-1,0 1 1,0 0-1,1 0 1,-1 0 0,0-1-1,1 1 1,-1-1-1,1 1 1,-1-1-1,0 1 1,1-1-1,-1 0 1,1 0 0,-1 0-1,1 0 1,-1 0-1,1 0 1,-1 0-1,1 0 1,1-1-1,43-7 337,-35 4-354,-1-1 0,-1 0 0,1-1 0,-1 0 0,0 0 0,0-1 0,-1 0 0,15-15 0,-20 18 0,1 1 0,-1-1 0,0 0 0,0-1 0,0 1 0,0 0 0,-1-1 0,0 0 0,0 1 0,0-1 0,-1 0 0,1 0 0,-1 0 0,0 0 0,0 0 0,-1 0 0,0-1 0,0 1 0,0 0 0,0 0 0,-2-6 0,2 11-3,0 0 1,0 0-1,-1 0 0,1-1 1,0 1-1,0 0 0,0 0 1,0 0-1,-1 0 0,1-1 1,0 1-1,0 0 0,0 0 1,-1 0-1,1 0 0,0 0 1,0 0-1,-1 0 0,1 0 1,0 0-1,0 0 0,-1 0 1,1 0-1,0 0 0,0 0 1,-1 0-1,1 0 0,0 0 1,0 0-1,0 0 0,-1 0 1,1 0-1,0 0 0,0 1 1,0-1-1,-1 0 0,1 0 1,0 0-1,0 0 0,0 0 1,-1 1-1,1-1 0,0 0 1,0 0-1,0 0 0,0 1 1,0-1-1,0 0 0,-1 0 1,1 0-1,0 1 0,-8 10-168,6-9 179,1 1-1,-1-1 0,1 1 1,0 0-1,0-1 0,0 1 1,0 0-1,1-1 0,-1 1 0,1 0 1,-1 0-1,1 0 0,0 0 1,0 0-1,1-1 0,-1 1 1,0 0-1,3 5 0,-2-6 0,1 0 0,-1 0 1,1 0-1,0-1 0,-1 1 0,1-1 0,0 1 0,0-1 0,0 0 0,0 0 0,0 0 1,1 0-1,-1 0 0,0 0 0,0-1 0,1 1 0,-1-1 0,0 1 0,1-1 1,-1 0-1,1 0 0,-1 0 0,3 0 0,7 0-7,1-1 0,-1 0 0,1-1 0,-1 0 0,0-1 0,0 0 0,0-1 0,0 0 0,21-11 0,-28 12 0,0 0 0,0 0 0,0-1 0,0 0 0,-1 1 0,1-1 0,-1-1 0,0 1 0,-1-1 0,1 1 0,-1-1 0,0 0 0,0 0 0,0-1 0,0 1 0,-1-1 0,0 1 0,-1-1 0,1 0 0,-1 1 0,0-1 0,0 0 0,-1-6 0,1 11 0,-1 1 0,0-1-1,0 0 1,0 1 0,0-1 0,0 1-1,0-1 1,0 1 0,0-1 0,0 1-1,0-1 1,-1 0 0,1 1 0,0-1-1,0 1 1,0-1 0,-1 1 0,1-1 0,0 1-1,-1-1 1,1 1 0,0 0 0,-1-1-1,1 1 1,-1-1 0,1 1 0,0 0-1,-1-1 1,1 1 0,-1 0 0,1 0-1,-1-1 1,0 1 0,-19 7-20,-16 24-32,30-24 61,0 2 0,1-1 0,0 1 0,0 0-1,1 0 1,0 0 0,0 0 0,-3 15 0,7-23-9,0 0 0,0 0 0,1 1 0,-1-1 0,0 0 0,0 0 0,1 1 0,-1-1 0,1 0 0,-1 0 0,1 0 0,-1 0 0,1 0 0,0 0 0,0 0 0,-1 0 0,1 0 0,0 0 0,0 0 0,0 0 0,0 0 0,0-1 0,0 1 0,0 0 0,0-1 0,1 1 0,-1-1 0,0 1 0,0-1 0,0 0 0,1 1 0,-1-1 0,0 0 0,0 0 0,1 0 0,-1 0 0,3 0 0,54 0 0,-53 0 0,6-2 0,0 1 0,0-2 0,-1 1 0,1-2 0,-1 1 0,0-1 0,13-8 0,-17 9 0,0 0 0,0-1 0,0 1 0,-1-2 0,0 1 0,1 0 0,-2-1 0,1 0 0,0 0 0,-1-1 0,0 1 0,6-12 0,-41 53 0,29-34 0,-26 52 0,26-51 0,1 1 0,0 0 0,0-1 0,0 1 0,0 0 0,0 0 0,1-1 0,0 1 0,0 0 0,0 0 0,0 0 0,1 0 0,1 7 0,-2-10-54,1-1 1,-1 1-1,1 0 1,0 0-1,-1 0 1,1-1-1,0 1 0,-1 0 1,1-1-1,0 1 1,0-1-1,-1 1 1,1-1-1,0 1 1,0-1-1,0 1 0,0-1 1,0 0-1,0 1 1,0-1-1,-1 0 1,1 0-1,0 0 0,0 0 1,0 0-1,0 0 1,0 0-1,0 0 1,0 0-1,0 0 0,0-1 1,0 1-1,0 0 1,0 0-1,0-1 1,1 0-1,30-17-5123,-14-2-2462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1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15022,'0'0'7944,"-34"59"-7880,34-36-801,0 3-2402,0-4-1890,10 1-4227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1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135 306 15022,'0'0'7858,"-10"-1"-6117,5 1-1578,1-1 1,-1 1 0,0 0 0,1 0-1,-1 1 1,1 0 0,-1 0 0,1 0 0,-1 0-1,1 0 1,-1 1 0,1 0 0,0 0-1,0 0 1,0 0 0,0 1 0,0 0 0,1-1-1,-1 1 1,1 1 0,0-1 0,0 0-1,0 1 1,0 0 0,1 0 0,-1-1 0,-3 9-1,5-10-77,-1 0-1,1 0 0,0 0 0,0 1 1,-1-1-1,2 0 0,-1 0 0,0 1 1,0-1-1,1 0 0,-1 1 0,1-1 1,0 1-1,0-1 0,0 1 0,0-1 1,0 1-1,0-1 0,1 1 0,-1-1 1,2 5-1,0-5-22,0-1-1,1 1 1,-1 0 0,0-1-1,1 0 1,-1 1-1,1-1 1,-1 0 0,1 0-1,0-1 1,-1 1 0,1 0-1,0-1 1,-1 0-1,1 1 1,0-1 0,0 0-1,-1 0 1,5-1 0,5-1-30,0 1 0,0-2 0,0 1 1,0-2-1,-1 1 0,1-2 0,-1 1 1,0-2-1,0 0 0,-1 0 0,0 0 1,0-1-1,0-1 0,13-14 0,-6 6-135,0-2-1,-2 0 1,0-1-1,-1-1 1,-1 0-1,16-33 1,1-31-746,-27 77 687,-2-1 1,1 0-1,-1 1 0,0-1 0,-1 0 0,0 0 0,0 0 1,0 0-1,-3-8 0,3 15 150,0 0 0,-1 0 0,1 0 0,0 0-1,-1 0 1,1 0 0,-1 0 0,0 0 0,1 0 0,-1 0 0,0 0-1,1 1 1,-1-1 0,0 0 0,0 0 0,0 1 0,0-1 0,0 0 0,0 1-1,0-1 1,0 1 0,0-1 0,0 1 0,-2-1 0,0 1-15,0-1 0,0 1 0,0 0 0,0 0 1,0 1-1,0-1 0,0 0 0,0 1 0,-4 1 1,-1 1-19,0 0-1,0 0 1,0 1 0,0 0 0,-11 8 0,12-6 69,0 0 0,1 0 0,-1 0 0,2 1 0,-1-1 0,1 1 0,0 1 0,0-1 0,-5 12 0,9-16-15,-1 1 0,1-1 0,1 1-1,-1-1 1,0 1 0,1-1 0,0 1 0,0-1 0,0 1 0,0-1 0,0 1 0,1-1 0,-1 1 0,1-1-1,0 1 1,0-1 0,1 0 0,-1 0 0,1 1 0,-1-1 0,1 0 0,0 0 0,0 0 0,0-1 0,5 5-1,15 16 16,-5-6-60,-1 0 0,-1 1-1,0 0 1,17 30 0,-30-45 35,0 0 0,0 1 0,0-1 0,-1 0 0,0 1 0,1-1 0,-1 1 0,0-1 0,-1 1 0,1 0 1,-1-1-1,1 1 0,-1 0 0,0-1 0,0 1 0,-1 0 0,1-1 0,-1 1 0,0 0 0,0-1 0,0 1 0,0-1 0,-1 1 0,1-1 0,-1 0 0,0 0 0,0 0 1,0 0-1,-1 0 0,1 0 0,-1 0 0,1-1 0,-1 1 0,-6 3 0,8-5-32,-6 3-1926,5-10-4545,2-10-1889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1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58 9513,'0'0'16287,"8"2"-14546,-8-1-1732,6 0 264,1 1 0,-1-1-1,1 0 1,-1 0-1,1-1 1,12-1-1,-18 1-251,1 0-1,0-1 0,-1 1 1,1-1-1,0 1 0,-1-1 1,1 0-1,-1 0 0,1 0 1,-1 0-1,0 0 0,1 0 1,-1 0-1,0 0 0,0 0 1,0-1-1,1 1 0,-2 0 1,1-1-1,0 1 1,0-1-1,0 1 0,-1-1 1,1 0-1,0 1 0,-1-1 1,0 0-1,1 1 0,-1-1 1,0 0-1,0 1 0,0-1 1,0 0-1,0 0 0,0 1 1,-1-1-1,0-2 0,1 3-25,0 0-1,0 0 0,-1 1 1,1-1-1,-1 0 0,1 0 1,0 0-1,-1 1 1,1-1-1,-1 0 0,0 1 1,1-1-1,-1 1 0,0-1 1,1 0-1,-1 1 1,0-1-1,1 1 0,-1 0 1,0-1-1,0 1 0,0 0 1,0-1-1,1 1 0,-1 0 1,0 0-1,0 0 1,0 0-1,0 0 0,0 0 1,1 0-1,-1 0 0,0 0 1,0 0-1,0 0 1,0 0-1,0 1 0,1-1 1,-1 0-1,0 1 0,0-1 1,0 1-1,-3 0-9,0 1 1,0-1-1,0 1 1,1-1-1,-1 1 0,1 0 1,-1 1-1,-3 3 1,2-2 23,2 1 0,-1 0 0,0 0 0,1 1 1,0-1-1,0 0 0,1 1 0,-1 0 1,1 0-1,-1 7 0,2-11 3,1 0 1,0-1-1,0 1 1,0 0-1,0 0 0,0-1 1,0 1-1,1 0 0,-1 0 1,0-1-1,1 1 0,-1-1 1,1 1-1,0 0 1,0-1-1,-1 1 0,1-1 1,0 1-1,0-1 0,0 0 1,1 1-1,-1-1 1,0 0-1,0 0 0,1 0 1,-1 0-1,1 0 0,-1 0 1,1 0-1,-1 0 0,1-1 1,-1 1-1,1-1 1,0 1-1,-1-1 0,1 1 1,0-1-1,0 0 0,-1 0 1,3 0-1,27 2 96,0-2 1,0-1-1,0-1 0,0-1 1,-1-2-1,55-16 0,-76 19-108,-22 26 219,12-22-208,-1-1 0,1 1 0,0 0 1,0-1-1,0 1 0,0 0 0,0 0 0,1 0 0,-1 0 0,1 0 1,-1 0-1,1 0 0,0 0 0,-1 0 0,1 0 0,0 4 0,1-5 70,-1 0-1,1 0 0,-1 0 0,1 0 0,-1 0 1,1 0-1,0 0 0,0 0 0,-1-1 1,1 1-1,0 0 0,0 0 0,0 0 0,0-1 1,0 1-1,0-1 0,0 1 0,0 0 0,0-1 1,0 0-1,2 1 0,40 5-676,-13-6-4171,-14 0-904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2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8200,'-16'8'11652,"0"10"-7236,-11 29-4017,20-34 1338,2-3-1309,-24 45 1153,28-51-1530,-1 0 0,1 0 0,0 0 1,0 0-1,0 0 0,0 0 0,1 1 0,0-1 0,0 0 1,0 0-1,0 0 0,2 6 0,-2-9-36,1 0 1,0 1-1,-1-1 0,1 0 0,0 0 1,0 0-1,0 0 0,0 0 0,0 0 1,0 0-1,0 0 0,0 0 0,0 0 0,1-1 1,-1 1-1,0 0 0,0-1 0,1 1 1,-1-1-1,1 1 0,-1-1 0,0 0 1,1 0-1,2 1 0,40 0 422,-31-2-342,5 1-27,0 0 0,0-2 0,0 0 0,0-1-1,-1-1 1,32-10 0,-48 13-64,-1 1-1,1 0 0,0-1 1,-1 1-1,1 0 1,0-1-1,0 1 1,-1 0-1,1 0 0,0 0 1,-1 0-1,1 0 1,0 0-1,0 0 0,-1 0 1,1 0-1,0 0 1,0 0-1,-1 0 1,1 0-1,0 1 0,0-1 1,-1 0-1,1 1 1,0-1-1,-1 0 1,1 1-1,-1-1 0,1 1 1,0-1-1,-1 1 1,1-1-1,-1 1 0,1-1 1,-1 1-1,0 0 1,1-1-1,-1 1 1,0 0-1,1-1 0,-1 1 1,0 0-1,0-1 1,1 1-1,-1 0 1,0 0-1,0 0 0,0 1 7,1-1 0,-1 1 0,1-1 0,-1 0 0,1 1 0,0-1 0,0 0 0,-1 1 0,1-1 0,0 0 0,0 0 0,0 0 0,0 0 0,0 0 0,1 0 0,-1 0 0,0 0 0,0 0 0,1-1 0,1 2 0,8 1 68,0-1 1,0 0 0,0-1-1,0 0 1,0-1-1,0 0 1,0 0 0,0-2-1,0 1 1,0-1-1,0-1 1,0 0 0,-1 0-1,0-1 1,1-1-1,-1 1 1,14-10 0,-22 12-206,0 1 1,-1-1-1,1 0 1,0 0-1,-1 1 1,1-1 0,-1 0-1,1 0 1,-1 0-1,0-1 1,0 1-1,0 0 1,0 0 0,-1-1-1,2-3 1,-1-7-4126,-1-2-4772,0 13 7624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3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0 4740,'0'0'20425,"-6"7"-20030,1 0-212,-1 0 0,1 0 0,0 1 0,1-1-1,0 1 1,0 0 0,1 0 0,0 1 0,0-1 0,1 1-1,-3 16 1,6 5-24,0 1-1,9 41 0,-6-48-231,0-1 1,-2 0-1,-1 0 1,-3 47-1,0-62 55,0 0-1,0-1 0,-1 1 0,1-1 1,-2 1-1,1-1 0,-1 0 0,0 0 1,0-1-1,-1 1 0,-7 6 0,9-9 92,0-1 0,-1 1-1,1-1 1,-1 0-1,0 0 1,0-1 0,0 1-1,0-1 1,0 0 0,-1 0-1,1 0 1,0-1 0,-1 1-1,0-1 1,1 0 0,-1 0-1,0-1 1,1 0 0,-11 0-1,13-1-1,0 1-1,0-1 1,1 0-1,-1-1 1,0 1 0,0 0-1,0 0 1,1-1-1,-1 1 1,1-1-1,-1 0 1,1 1-1,-1-1 1,1 0-1,0 0 1,0 0 0,0 1-1,0-1 1,0 0-1,1-1 1,-1 1-1,0 0 1,1 0-1,0 0 1,-1 0 0,1 0-1,0-1 1,0-2-1,2-73 9,-2 72-42,2-9-44,1 0 0,0 0 0,1 0 0,1 0-1,0 1 1,1 0 0,0 0 0,1 0 0,17-24-1,-19 30-67,1 1-1,0 0 1,0 0-1,0 0 1,1 0-1,0 1 1,1 1-1,-1-1 1,1 1-1,0 0 1,0 1 0,1 0-1,-1 0 1,1 1-1,0 0 1,0 0-1,14-2 1,60 4-6633,-65 2 2445,15-1-7994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4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124 137 14446,'0'0'4591,"0"-8"-620,0 4-3518,0-1 0,-1 1 0,1 0 0,-1 0 0,0-1-1,0 1 1,-3-8 0,3 11-394,0 0 0,1 0 0,-1 0 0,0 0 0,0-1 0,0 1 0,0 0 0,0 1 0,0-1 0,0 0 1,0 0-1,0 0 0,0 1 0,0-1 0,-1 0 0,1 1 0,0-1 0,0 1 0,-1 0 0,1-1 0,0 1 0,-1 0 0,1 0 0,0 0 0,-1 0 0,1 0 0,0 0 0,-1 0 0,1 0 1,0 0-1,-1 1 0,1-1 0,0 0 0,0 1 0,-1 0 0,1-1 0,0 1 0,-2 1 0,-3 2-70,1 0 0,0 1 0,-1 0 0,2 0 0,-1 0 0,1 0 1,-1 1-1,2 0 0,-1 0 0,1 0 0,-1 0 0,2 1 0,-1-1 0,1 1 0,0-1 0,0 1 0,1 0 0,0 0 0,0 0 0,0 8 0,1-15 11,1 1 0,-1-1 0,1 1 0,-1-1 0,0 1 0,1-1 0,-1 0 0,1 1 0,-1-1 0,1 0 0,-1 1 0,1-1 0,0 0 0,-1 0 0,1 1 0,-1-1 0,1 0 0,-1 0 0,1 0 0,0 0 0,-1 0 0,1 0 0,-1 0 0,1 0 0,0 0 0,-1 0 0,1 0 0,-1 0 0,1 0 0,0 0 0,-1-1 0,1 1 0,-1 0 0,1 0 0,-1-1 0,2 0 0,21-10 22,-10 2-10,-1-1 0,0-1 0,-1 0 1,0-1-1,-1 0 0,0 0 0,-1-1 0,0-1 1,-1 0-1,-1 0 0,0 0 0,-1-1 0,7-23 1,-10 129-360,-4-67 345,0 103 14,1-125 2,0 0-1,0 1 1,1-1-1,-1 0 1,1 0-1,-1-1 1,1 1-1,0 0 0,0 0 1,0 0-1,0 0 1,0-1-1,0 1 1,0 0-1,0-1 1,1 1-1,-1-1 1,1 1-1,-1-1 0,1 0 1,0 1-1,3 1 1,-1-2 15,0 1-1,1-1 1,-1 1 0,1-1 0,-1-1 0,1 1 0,0-1-1,-1 1 1,1-1 0,4-1 0,3 0 14,0-1 0,-1 0 0,1-1 0,-1 0 1,0-1-1,0 0 0,16-8 0,-21 8-57,1 1 0,-1-1 0,-1 0 0,1-1 0,0 0 0,-1 1 0,0-2 0,0 1 0,-1-1 0,0 1 0,0-1-1,0 0 1,0-1 0,-1 1 0,0-1 0,0 1 0,-1-1 0,0 0 0,0 0 0,-1 0 0,0 0 0,0 0 0,0 0 0,-1 0 0,0-1 0,-2-11 0,2 18 16,-1 0-1,1 0 1,0 0-1,-1-1 1,1 1 0,-1 0-1,0 0 1,1 0-1,-1 0 1,0 0 0,0 0-1,0 0 1,1 0-1,-1 0 1,0 1 0,0-1-1,0 0 1,-1 0-1,1 1 1,0-1 0,0 1-1,0-1 1,0 1-1,0-1 1,-1 1 0,1 0-1,0 0 1,0 0-1,-1-1 1,1 1 0,0 0-1,0 1 1,-1-1-1,1 0 1,0 0 0,0 0-1,-3 1 1,1 0-11,-1 0 1,0 0-1,0 1 1,1-1 0,-1 1-1,1 0 1,-1 0-1,1 0 1,0 0-1,-6 5 1,-2 5 59,1 1 1,0 0-1,-13 24 0,20-33-16,1 0-1,-1 1 1,1 0-1,0-1 1,1 1-1,-1 0 1,1 0 0,0 0-1,0 0 1,1 0-1,-1 1 1,1-1-1,0 0 1,1 0-1,1 9 1,-1-12-41,1 1 0,0-1 0,-1 0-1,1 0 1,0 0 0,0 0 0,0 0 0,0 0 0,1 0 0,-1-1-1,1 1 1,-1-1 0,1 1 0,-1-1 0,1 0 0,-1 0 0,1 0 0,0-1-1,0 1 1,0-1 0,-1 1 0,1-1 0,5 0 0,69-1-3515,-38-8-851,-1-7-2733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4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8360,'0'0'6283,"-12"4"-2065,8-2-3782,-59 26 2868,61-27-3222,-1 1 0,1-1 1,-1 0-1,1 1 0,0-1 1,0 1-1,0 0 0,0 0 0,0 0 1,0 0-1,0 0 0,0 0 1,1 1-1,-1-1 0,1 0 0,0 1 1,0-1-1,0 1 0,0-1 1,0 1-1,0 0 0,1 0 0,-1-1 1,1 6-1,3-6-71,0-1-1,0 1 1,0-1 0,1 0-1,-1 0 1,1 0 0,-1 0-1,1-1 1,-1 1 0,1-1-1,-1 0 1,6 0 0,-1 0-70,30 5-203,0 1 1,53 16-1,-91-22 294,1 0 0,0 1 0,0-1 0,0 0 0,-1 0 0,1 0 0,0 1-1,0-1 1,-1 1 0,1-1 0,0 0 0,0 1 0,-1-1 0,1 1 0,-1-1 0,1 1 0,0 0-1,-1-1 1,1 1 0,-1 0 0,1-1 0,-1 1 0,1 1 0,-11 11 1330,-33 9 930,38-20-2206,-9 4 41,-2-1 0,1 0 0,-27 3 0,4-5-7335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5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 36 3523,'0'0'21519,"-12"-6"-19805,5 2-1591,-1 0 1,1 0-1,-1 1 0,1 0 1,-1 0-1,0 1 0,0 0 1,0 0-1,0 1 0,0 0 1,0 1-1,-1 0 0,1 0 1,0 1-1,0-1 0,0 2 1,0-1-1,-10 4 1,2 2-130,-1 0 1,1 1 0,0 1-1,1 0 1,0 2 0,-27 22-1,42-32-22,-1-1 0,0 1 0,0-1-1,1 1 1,-1-1 0,0 1 0,0 0 0,1-1 0,-1 1-1,1 0 1,-1-1 0,1 1 0,-1 0 0,1 0 0,-1 0-1,1-1 1,0 1 0,-1 0 0,1 0 0,0 0-1,0 0 1,-1 0 0,1 0 0,0-1 0,0 1 0,0 0-1,0 0 1,0 0 0,1 0 0,-1 0 0,0 0 0,0 0-1,1 0 1,-1-1 0,0 1 0,1 0 0,-1 0-1,1 0 1,-1-1 0,1 1 0,-1 0 0,1 0 0,-1-1-1,1 1 1,0 0 0,0-1 0,-1 1 0,1-1-1,0 1 1,0-1 0,-1 0 0,1 1 0,0-1 0,0 0-1,0 1 1,0-1 0,0 0 0,1 0 0,10 4-272,0-2 1,1 0-1,18 2 0,-18-3-90,46 4-545,-35-4 814,-1 1 0,1 2 1,-1 0-1,0 1 0,26 9 0,-48-13 131,1-1 0,-1 1 1,0-1-1,1 1 0,-1 0 1,1-1-1,-1 1 0,0 0 1,0 0-1,1 0 0,-1 0 1,0 0-1,0 0 0,0 0 1,0 0-1,0 0 0,0 1 1,0-1-1,-1 0 0,1 1 1,0-1-1,-1 1 0,1-1 1,-1 0-1,0 1 0,1 1 1,-1-1 94,-1 1 0,1-1 0,-1 0 0,0 0 0,0 0 1,0 0-1,0 0 0,0 0 0,0 0 0,0 0 0,-1 0 0,1-1 1,-1 1-1,1 0 0,-4 1 0,-5 6 482,0-2 0,-1 1 0,0-2-1,-22 11 1,16-10-289,0-1 0,0-1 1,-20 4-1,31-8-631,0 0 1,-1-1-1,1 0 0,0 1 1,0-2-1,0 1 1,-9-3-1,14 3 38,1-1-1,-1 1 0,1 0 1,0-1-1,-1 1 1,1-1-1,0 1 1,0-1-1,-1 1 0,1-1 1,0 1-1,0-1 1,0 1-1,-1-1 1,1 1-1,0-1 0,0 0 1,0 1-1,0-1 1,0 1-1,0-1 1,0 1-1,0-1 0,0 0 1,1 1-1,-1-1 1,0 1-1,0-1 1,1 0-1,5-13-7813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5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159 195 5221,'0'0'12962,"-9"-1"-10347,8 0-2579,-9 0 407,0 0 1,0 0-1,0 1 1,-17 2-1,23-1-366,0-1 0,-1 2 1,1-1-1,0 0 0,0 1 0,0 0 1,1 0-1,-1 0 0,0 0 1,1 1-1,-1-1 0,1 1 0,0 0 1,0 0-1,0 0 0,-3 4 0,5-5-25,-1-1-1,1 1 1,-1 0-1,1 0 0,0-1 1,0 1-1,0 0 1,0 0-1,0 0 1,0 0-1,0 0 0,1 0 1,-1 1-1,1-1 1,-1 0-1,1 0 0,0 0 1,0 1-1,0-1 1,0 0-1,0 0 1,1 0-1,-1 0 0,1 1 1,0 1-1,1-2-6,-1 0-1,1-1 1,0 1 0,0 0-1,0-1 1,0 1 0,0-1-1,0 0 1,1 0 0,-1 0-1,0 0 1,0 0-1,1 0 1,-1 0 0,1-1-1,-1 1 1,1-1 0,-1 0-1,1 0 1,3 0 0,8-1 32,-1 0 0,0-1 0,0 0 1,0-1-1,0 0 0,0-1 1,0-1-1,-1 0 0,0-1 1,0 0-1,-1 0 0,1-2 1,-2 1-1,19-17 0,-20 17-106,-1-1-1,-1 0 0,1 0 0,-1 0 1,0-1-1,-1 0 0,0-1 0,0 1 1,-1-1-1,-1 0 0,0-1 1,0 1-1,0-1 0,-2 1 0,1-1 1,-1 0-1,0-21 0,-2 30 18,0 1-1,0-1 1,0 1-1,-1 0 1,1-1-1,-1 1 1,1 0-1,-1-1 1,1 1-1,-1 0 1,0 0-1,0 0 1,0-1-1,1 1 1,-1 0-1,0 0 1,0 0-1,-1 0 1,1 0-1,0 1 1,0-1-1,0 0 1,0 0-1,-1 1 1,1-1-1,0 1 1,-1-1-1,1 1 1,0 0-1,-1-1 1,1 1-1,-1 0 1,1 0-1,0 0 0,-1 0 1,1 0-1,-1 0 1,-1 1-1,-1-1-9,-1 1-1,1-1 0,0 1 0,-1 0 0,1 1 0,0-1 0,0 1 0,0 0 0,0 0 0,0 0 0,-5 4 0,-2 3 8,2 0 0,0 1 1,-11 15-1,16-21 42,2 1 0,-1-1 0,0 1 1,1-1-1,0 1 0,0 0 0,0 0 0,1 0 0,0 0 0,0 0 1,-1 9-1,2-12-22,1 0 0,-1-1 0,1 1 0,0-1 0,-1 1 0,1-1 0,0 0 0,0 1 0,0-1 0,0 0 1,0 0-1,0 1 0,0-1 0,0 0 0,0 0 0,1 0 0,-1 0 0,0-1 0,1 1 0,-1 0 0,1 0 0,-1-1 1,1 1-1,-1-1 0,1 1 0,-1-1 0,1 0 0,2 1 0,56 6-120,-46-6-61,-11-1 183,12 1-1000,1 1 0,-1 1 0,24 7 0,-35-9 526,0 1 0,-1-1 0,1 1 0,0 0-1,-1 0 1,0 0 0,1 1 0,-1-1 0,0 1 0,0-1 0,-1 1 0,1 0 0,0 0 0,-1 1 0,0-1 0,0 0 0,0 1 0,3 7 0,5 10-3014,-5-15-128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24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492 35 10186,'0'0'2797,"-9"-6"-2253,5 3-464,2 0-62,-1 1 0,1 0 0,-1 0 0,0 0 0,1 0 0,-1 0 1,0 0-1,0 1 0,0-1 0,-1 1 0,1 0 0,0 0 0,0 0 1,-1 1-1,1-1 0,-1 1 0,-5 0 0,0 28-69,7-15 92,-8 21 2,-3-1 0,0-1-1,-2 0 1,-2 0 0,-27 39 0,-117 136 879,37-51 760,113-135-1627,11-20-59,0-1 0,0 0 0,0 1 0,0-1 0,0 0 0,0 0 0,0 1 0,0-1 0,0 0 0,0 1 0,1-1-1,-1 0 1,0 1 0,0-1 0,0 0 0,0 0 0,0 1 0,1-1 0,-1 0 0,0 0 0,0 1 0,0-1 0,1 0 0,-1 0 0,0 0 0,0 1 0,1-1 0,-1 0 0,0 0 0,1 0 0,-1 0 0,0 0 0,0 0 0,1 1 0,0-1 0,2 0-10,1-1 1,-1 1-1,1 0 0,0-1 1,-1 0-1,1 0 0,-1 0 1,1 0-1,-1-1 0,4-1 1,222-124 547,-34 18-951,60-14-3128,-112 56-1211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5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34 12172,'0'0'9529,"-11"-2"-6492,-2 0-2572,0 0 1,0 1-1,0 0 0,0 1 1,-1 1-1,-22 3 0,33-3-415,-1-1-1,0 1 1,0 0-1,1 0 0,-1 0 1,1 0-1,-1 0 0,1 1 1,-1 0-1,1 0 0,0 0 1,0 0-1,0 0 0,0 1 1,0-1-1,0 1 0,1 0 1,-1-1-1,1 1 0,0 1 1,0-1-1,0 0 1,0 0-1,0 1 0,1-1 1,-1 1-1,1-1 0,0 1 1,0 0-1,1 0 0,-1 7 1,1-10-45,1 1 0,-1-1 0,1 0 0,0 1 0,0-1 0,-1 0 0,1 0 0,0 0 0,0 1 0,0-1 0,1 0 0,-1 0 1,0 0-1,0-1 0,0 1 0,1 0 0,-1 0 0,0-1 0,1 1 0,-1-1 0,1 1 0,-1-1 0,0 1 0,1-1 0,-1 0 0,1 0 0,-1 0 1,1 0-1,-1 0 0,1 0 0,2-1 0,52-3 78,-41 0-196,-1-1 0,1-1-1,-1 0 1,-1-1 0,1 0 0,-1-1-1,-1-1 1,1 0 0,-1 0 0,-1-2-1,0 1 1,0-1 0,14-21 0,-27 36-30,-33 65-465,33-64 626,1-1 0,-1 1 0,1-1 1,0 1-1,0 0 0,0 0 0,1-1 0,0 1 0,-1 0 1,2 0-1,-1 0 0,1-1 0,1 9 0,-1-11-44,0-1-1,0 0 0,0 0 0,0 0 1,0 0-1,0 1 0,0-2 0,0 1 1,1 0-1,-1 0 0,0 0 0,1-1 1,-1 1-1,0 0 0,1-1 1,-1 1-1,1-1 0,-1 0 0,1 1 1,-1-1-1,1 0 0,-1 0 0,3 0 1,38-3-2653,-35 2 1708,0-1 0,0-1 0,0 1 0,0-1 0,-1 0 0,1-1 0,8-5 0,23-16-4661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6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12364,'0'0'10559,"-10"7"-9459,0 3-819,0 0 0,1 0 1,0 0-1,0 1 0,1 1 0,1-1 1,0 1-1,0 1 0,2-1 0,-1 1 1,1 0-1,1 0 0,1 1 0,-1-1 1,0 16-1,4-27-271,1-1 0,-1 0 0,0 1 0,1-1 0,-1 0 0,1 1 0,0-1 0,-1 0 0,1 1 0,0-1 0,0 0 0,0 0 0,0 0 1,0 0-1,0 0 0,0 0 0,0 0 0,0 0 0,0 0 0,1-1 0,-1 1 0,0 0 0,0-1 0,1 1 0,-1-1 0,1 1 0,-1-1 0,0 0 0,1 0 0,-1 1 0,1-1 0,2-1 0,61 1-19,-43-1-244,-12 1 151,-1 0-14,-1-1 0,1 2 0,-1-1 0,1 1 0,9 3 0,-17-4 107,0 1 0,1-1 0,-1 0 0,0 1 0,0-1 0,0 1 0,0-1 0,0 1 0,0 0 0,0-1 0,0 1 0,-1 0 0,1 0 0,0 0 0,0 0 1,-1 0-1,1 0 0,0 0 0,-1 0 0,1 0 0,-1 0 0,1 0 0,-1 0 0,0 0 0,1 0 0,-1 0 0,0 0 0,0 1 0,0-1 0,0 0 0,0 0 1,0 0-1,0 0 0,0 1 0,0-1 0,0 0 0,-1 0 0,1 0 0,0 0 0,-1 0 0,1 0 0,-1 0 0,0 0 0,1 0 0,-1 0 0,0 0 0,-1 1 1,-3 6 116,-1-1 1,0 0-1,0 0 1,-1-1-1,0 0 1,0 0 0,-15 8-1,-4 6 177,76-28 681,1-6-1106,49-16 551,-92 27-766,0 0 1,0-1-1,0 0 1,0 0-1,-1-1 1,1 0-1,-1-1 0,11-11 1,-7 0-3634,-7 0-2989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6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9097,'0'0'14445,"62"18"-13516,-32-12-320,4 3-385,4-4-128,4 0-32,5-3-1729,-2-2-4517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7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12172,'0'0'16394,"10"-2"-15433,3-1-795,-1-1-1,0 0 1,0-1 0,21-12 0,-29 16-157,0-1-1,0 0 0,-1-1 1,1 1-1,-1-1 1,1 0-1,-1 0 0,0 0 1,0 0-1,0 0 1,-1-1-1,1 1 0,-1-1 1,1 0-1,-1 1 1,-1-1-1,1 0 0,0 0 1,-1 0-1,0-1 0,1-4 1,-2 8-23,0 1 1,0-1 0,0 1-1,-1-1 1,1 1-1,0 0 1,0-1-1,0 1 1,-1-1 0,1 1-1,0 0 1,-1-1-1,1 1 1,0 0-1,-1-1 1,1 1 0,0 0-1,-1-1 1,1 1-1,0 0 1,-1 0-1,1 0 1,-1-1 0,1 1-1,-1 0 1,1 0-1,-1 0 1,1 0-1,0 0 1,-1 0-1,1 0 1,-1 0 0,1 0-1,-1 0 1,1 0-1,-1 0 1,1 0-1,-1 0 1,1 0 0,0 0-1,-1 1 1,1-1-1,-1 0 1,1 0-1,0 1 1,-1-1 0,1 0-1,-1 0 1,1 1-1,-24 13-424,16-5 417,1-1 1,-1 1 0,2 0 0,-1 0-1,1 1 1,0 0 0,1 0 0,1 0 0,-1 1-1,2 0 1,-1 0 0,1 0 0,-2 18 0,6-28 23,-1 1 0,1-1 0,-1 1 0,1-1 1,0 1-1,-1-1 0,1 1 0,0-1 1,0 0-1,0 1 0,0-1 0,0 0 1,1 0-1,-1 0 0,0 0 0,0 0 0,1 0 1,-1 0-1,1 0 0,-1 0 0,1-1 1,-1 1-1,1 0 0,-1-1 0,1 0 0,-1 1 1,1-1-1,0 0 0,-1 0 0,1 0 1,0 0-1,2 0 0,70-1 159,-57-1-137,23-1 35,61-15-1,17-2-530,-117 20 295,-16 1-177,-16 8 549,27-7 15,0-1 1,0 1 0,0-1-1,0 0 1,-1 0 0,1 0-1,0-1 1,-1 1 0,1-1-1,0 0 1,-1 0-1,-5-2 1,9 1-182,0 0 0,0 0 0,1 0 0,-1 0 1,0 0-1,1 0 0,-1-1 0,1 1 0,-1 0 0,1 0 0,0-1 0,-1 1 0,1 0 0,0-1 0,0 1 1,0 0-1,0-1 0,0 1 0,0 0 0,0-1 0,1 0 0,5-32 312,-5 31-515,0 0 0,1 0 0,-1 0 0,1 0 0,-1 0 1,1 0-1,0 0 0,0 0 0,1 1 0,-1-1 0,0 1 0,1 0 1,-1-1-1,1 1 0,0 0 0,0 1 0,0-1 0,6-2 0,-2 3-337,-1 0 0,0 1 0,1 0-1,-1 0 1,1 1 0,-1 0 0,1 0 0,-1 0-1,10 4 1,55 10-8362,-30-9 2877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7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47 7143,'0'0'14760,"-9"-8"-12272,4 3-2287,-1 1 0,0 0-1,0 0 1,0 0 0,-1 1 0,1 0 0,-1 0-1,-10-3 1,14 5-190,-1 1-1,1-1 1,0 1 0,0 0-1,0 0 1,-1 0-1,1 0 1,0 0-1,0 1 1,0-1 0,-1 1-1,1 0 1,0 0-1,0 0 1,0 1-1,0-1 1,1 1 0,-1-1-1,0 1 1,1 0-1,-1 0 1,1 0-1,-1 1 1,1-1 0,0 0-1,-3 5 1,4-5-15,-1-1 1,1 1-1,0 0 1,-1 0-1,1 0 1,0 0-1,0 0 1,0 0 0,0 1-1,1-1 1,-1 0-1,1 0 1,-1 1-1,1-1 1,0 0-1,0 4 1,0-4-12,1-1 0,-1 0 1,1 1-1,-1-1 0,1 0 0,0 1 0,0-1 1,0 0-1,-1 0 0,1 0 0,0 0 1,0 0-1,1 0 0,-1 0 0,0 0 1,0 0-1,0 0 0,1-1 0,1 2 0,8 2-171,1-1 0,-1 0 0,0-1 0,1 0 0,15 0 0,-9 0-153,19 0-230,-27-2 423,1 0 0,-1 1 0,1 0 0,-1 0 0,0 1 0,1 1 0,-1-1 0,0 2 0,17 7 0,-27-10 168,1-1-1,0 1 1,0-1 0,-1 1-1,1-1 1,-1 1-1,1-1 1,-1 1-1,1 0 1,-1-1-1,1 1 1,-1 0-1,1 0 1,-1-1-1,0 1 1,1 0-1,-1 0 1,0 0-1,0-1 1,1 1-1,-1 0 1,0 0-1,0 0 1,0 0-1,0-1 1,0 1-1,0 0 1,-1 0-1,1 0 1,0 0 0,0-1-1,-1 1 1,1 0-1,0 0 1,-1-1-1,1 1 1,0 0-1,-1 0 1,1-1-1,-1 1 1,0-1-1,1 1 1,-1 0-1,1-1 1,-1 1-1,0-1 1,1 1-1,-1-1 1,0 0-1,0 1 1,1-1-1,-3 1 1,-43 21 1338,43-21-1378,-17 6 145,-1-1 0,1 0 0,-43 4 0,44-8-2325,0-1 0,-28-3 0,3-5-8260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8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3555,'0'0'9770,"60"0"-5606,-17-2-161,10-6-2017,6 3-320,1 0-833,4 2-801,-4 1-993,-13-2-3492,-5-8-8295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9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12011,'0'0'10138,"6"-10"-8446,-3 6-1531,-1-1 0,1 1 0,0 0 0,1 0 0,-1 0 0,1 0 0,0 1 0,0-1 0,0 1 0,0 0 0,0 0 0,1 0 0,0 1 0,-1 0 0,1 0 0,0 0 0,0 0 0,8-1 0,-7 2-95,0 0-1,0 0 0,0 0 1,0 1-1,0 0 1,0 0-1,0 0 1,0 1-1,6 2 1,-10-3-65,-1 1 0,1 0 0,-1 0 0,1 1 0,-1-1 0,1 0 0,-1 0 0,0 1 0,1-1 0,-1 1 0,0-1 0,0 1 1,0-1-1,0 1 0,0 0 0,-1 0 0,1-1 0,0 1 0,-1 0 0,1 0 0,-1 0 0,0 0 0,0-1 0,1 1 0,-1 0 0,-1 0 0,1 0 0,0 0 1,0 0-1,-1 0 0,0 2 0,0 3 14,-1-1 0,0 0 0,0 0 0,-1 0 0,1 0 1,-1 0-1,-5 7 0,5-8-4,0-1 0,0 1 1,1 0-1,-1 0 0,1 0 1,1 1-1,-1-1 0,1 0 1,-1 1-1,1 5 0,1-10-3,1 0-1,-1 0 1,0 0-1,1 0 1,-1 0 0,1 0-1,0 0 1,-1 0-1,1-1 1,0 1-1,0 0 1,-1 0-1,1-1 1,0 1-1,0 0 1,0-1-1,0 1 1,0-1-1,0 1 1,0-1-1,0 0 1,0 1 0,0-1-1,0 0 1,0 0-1,0 1 1,0-1-1,0 0 1,0 0-1,0 0 1,2-1-1,43 1 399,-37 0-321,0-1-27,0 0 1,-1 0 0,1-1 0,-1 0-1,1 0 1,-1-1 0,0 0 0,0-1-1,0 0 1,0 0 0,10-7 0,-14 8-10,0-1 1,0 1-1,0-1 1,0 0 0,0 0-1,-1 0 1,0 0 0,0-1-1,0 1 1,0-1 0,-1 0-1,1 1 1,-1-1-1,-1 0 1,1-1 0,-1 1-1,1 0 1,-2 0 0,2-11-1,-2 12-9,0 0 0,0-1 0,-1 1 0,0-1 0,1 1 0,-1 0 0,-1 0-1,1-1 1,-4-5 0,5 9-44,-1-1-1,0 1 1,0-1-1,0 1 1,-1 0-1,1 0 0,0 0 1,0 0-1,-1 0 1,1 0-1,0 0 1,-1 0-1,1 0 1,-1 1-1,1-1 0,-1 1 1,0-1-1,1 1 1,-1-1-1,0 1 1,1 0-1,-1 0 1,1 0-1,-1 0 0,0 0 1,1 0-1,-1 0 1,-2 1-1,4-1-12,0 0 1,-1 1-1,1-1 0,0 0 0,-1 0 1,1 0-1,0 1 0,0-1 0,-1 0 1,1 0-1,0 1 0,0-1 0,0 0 0,-1 0 1,1 1-1,0-1 0,0 0 0,0 1 1,0-1-1,-1 0 0,1 1 0,0-1 0,0 0 1,0 1-1,0-1 0,0 0 0,0 1 1,0-1-1,0 0 0,0 1 0,0-1 0,0 0 1,0 1-1,0-1 0,1 0 0,-1 1 1,0-1-1,0 0 0,0 1 0,0-1 1,0 0-1,1 1 0,-1-1 0,0 0 0,0 0 1,1 1-1,11 14-1811,1-10 130,1-1 0,0 0 0,1-1 0,-1 0 0,0-1 0,1-1 0,-1 0 0,1-1 0,0 0 0,-1-1 0,1-1 0,15-4 0,6-6-2957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9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37 2787,'5'-7'2412,"9"-10"2650,-12 4 6679,-8 16-9902,-2 3-1403,1 0 0,0 0 0,1 1 0,-1 0 0,1 0 0,0 0 0,1 1 0,0 0 0,0 0 0,1 1 0,0-1 0,0 1 0,1 0 0,-3 10 0,7-18-426,-1-1 1,0 1 0,0 0 0,1 0-1,-1 0 1,1 0 0,-1 0-1,1-1 1,-1 1 0,1 0-1,-1-1 1,1 1 0,0 0 0,0-1-1,-1 1 1,1 0 0,0-1-1,0 1 1,-1-1 0,1 0-1,0 1 1,0-1 0,0 0 0,0 1-1,0-1 1,0 0 0,-1 0-1,1 0 1,0 0 0,0 0-1,0 0 1,0 0 0,2 0 0,40-1 185,-35 0-89,14-1-46,0-2 1,0-1-1,-1 0 0,25-10 1,-27 8-115,0 1 0,0 1 0,0 0 0,0 2 0,27-2 0,-46 8 56,1-1 0,-1 1-1,0 0 1,0-1 0,0 1-1,0 0 1,0-1 0,-1 1-1,1-1 1,-1 1 0,-1 3-1,-4 14 544,7-20-519,0 1 0,1-1 0,-1 0-1,0 1 1,0-1 0,1 0 0,-1 0 0,0 0 0,1 0 0,-1 0 0,0 0 0,0 0 0,1 0 0,-1-1 0,0 1 0,2-1 0,62-19 165,-54 16-309,-1 0-1,1 1 1,0 0-1,0 0 1,1 1 0,13-1-1,-24 3 113,0 0 1,-1 0-1,1 1 0,-1-1 1,1 0-1,-1 0 0,1 1 0,-1-1 1,1 0-1,-1 0 0,1 1 1,-1-1-1,1 0 0,-1 1 0,0-1 1,1 1-1,-1-1 0,1 1 1,-1-1-1,0 1 0,0-1 0,1 1 1,-1-1-1,0 1 0,0-1 1,0 1-1,1-1 0,-1 1 0,0-1 1,0 1-1,0 0 0,0-1 0,0 1 1,0 0 4,0 0 1,0 0 0,0 0 0,1 0-1,-1 0 1,0 0 0,1 0-1,-1 0 1,0 0 0,1 0 0,-1 0-1,1-1 1,-1 1 0,1 0-1,0 0 1,-1-1 0,1 1-1,0 0 1,0-1 0,-1 1 0,1-1-1,2 2 1,8 0 1,0-1 0,0 0 0,0 0 0,0-1 0,0 0 0,0-1 0,0-1 0,0 1 0,0-2 0,13-4 0,18-2-408,-33 8 282,28-4-1282,-36 5 1341,0 0 1,0 0-1,-1 0 0,1 0 1,0 0-1,-1 0 0,1 0 0,0 0 1,0 1-1,-1-1 0,1 0 1,0 0-1,-1 1 0,1-1 1,0 0-1,-1 1 0,1-1 1,0 1-1,-1-1 0,1 1 1,-1-1-1,1 1 0,-1-1 0,1 1 1,-1 0-1,0-1 0,1 1 1,-1 0-1,0-1 0,1 1 1,-1 0-1,0-1 0,0 1 1,0 0-1,1-1 0,-1 1 1,0 1-1,0 3-590,0 3-5502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40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14574,'0'0'13559,"-1"11"-12667,-15 93 498,-4 163 1,31-220-2181,-11-47-37,-2-5-2612,-8-14 1438,-61-95-6753,39 61 9386,-1 2 3539,33 51-4073,0 0-1,-1 0 1,1-1 0,0 1-1,0 0 1,-1 0-1,1 0 1,0-1-1,0 1 1,0 0 0,0 0-1,-1-1 1,1 1-1,0 0 1,0 0-1,0-1 1,0 1 0,0 0-1,0-1 1,0 1-1,0 0 1,-1 0-1,1-1 1,0 1 0,0 0-1,0-1 1,1 1-1,-1 0 1,0-1-1,0 1 1,0 0 0,0 0-1,0-1 1,0 1-1,0 0 1,0-1-1,1 1 1,-1 0 0,0 0-1,0 0 1,0-1-1,0 1 1,1 0-1,-1 0 1,0-1 0,1 1-1,18 2 900,28 14-1580,-45-15 826,79 29-776,-25-15-3691,-21-11-2230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40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14221,'0'0'4746,"-10"2"-1265,4 0-3255,0 0 0,0 0 0,1 0 0,-1 0 0,0 1 0,1 0 0,0 0 0,0 1 0,0 0 0,0-1 1,1 2-1,-1-1 0,1 0 0,0 1 0,0 0 0,0 0 0,1 0 0,0 0 0,0 1 0,0-1 0,1 1 0,0-1 0,0 1 0,0 0 0,-1 9 0,3-13-192,-1 0-1,1 1 1,-1-1-1,1 1 1,0-1-1,0 1 0,0-1 1,0 1-1,0-1 1,1 1-1,-1-1 0,1 1 1,0-1-1,0 0 1,-1 1-1,2-1 1,-1 0-1,0 0 0,0 0 1,1 0-1,-1 0 1,1 0-1,-1 0 0,1 0 1,0 0-1,3 2 1,0-2-4,-1-1 0,0 1 0,1-1 0,0 0 0,-1 0 0,1 0 1,0-1-1,-1 0 0,1 0 0,0 0 0,0 0 0,-1-1 0,9-1 0,-5-1-25,0 1 0,0-1 0,0 0 0,-1-1 0,0 0-1,0 0 1,0-1 0,0 1 0,0-2 0,-1 1 0,0-1-1,0 0 1,-1 0 0,0 0 0,0-1 0,0 0-1,-1 0 1,0 0 0,0 0 0,3-10 0,-7 17-12,0 0 1,1 0-1,-1 0 0,0 0 1,0 0-1,0-1 1,0 1-1,0 0 1,0 0-1,1 0 0,-1 0 1,0 0-1,0 0 1,0-1-1,0 1 1,0 0-1,0 0 0,0 0 1,0 0-1,0-1 1,0 1-1,0 0 0,0 0 1,0 0-1,0 0 1,0-1-1,0 1 1,0 0-1,0 0 0,0 0 1,0 0-1,0-1 1,0 1-1,0 0 0,0 0 1,0 0-1,0 0 1,0 0-1,0-1 1,0 1-1,-1 0 0,1 0 1,0 0-1,0 0 1,0 0-1,0 0 0,0-1 1,0 1-1,-1 0 1,1 0-1,0 0 1,0 0-1,0 0 0,0 0 1,0 0-1,-1 0 1,1 0-1,0 0 0,0 0 1,0 0-1,-1 0 1,-9 11-133,-10 24 115,19-31-11,0-1 0,0 0 0,0 1 0,0 0 0,1-1 1,-1 1-1,1-1 0,0 1 0,0-1 0,0 1 0,1 0 0,-1-1 1,1 1-1,0-1 0,0 1 0,0-1 0,0 0 0,1 1 0,-1-1 1,1 0-1,0 0 0,0 0 0,0 0 0,0 0 0,1-1 1,4 5-1,-1-3-608,1 0 0,-1-1 0,1 0 0,-1 0 0,1 0 0,0-1 0,0 0 0,1-1 0,-1 1 0,0-2 0,0 1 0,12-1 0,13 0-4679,-4-4-1997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46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1316 14253,'0'0'775,"3"-14"-279,-1 2-452,1-1 0,1 1 0,0-1 0,1 1 0,0 0 0,0 1 0,13-19 0,34-39 206,4 2 0,2 3 0,3 2 0,2 3 0,108-77 0,-77 72-89,3 3 1,3 5 0,183-74-1,-227 110-128,1 3-1,1 1 1,0 4-1,1 2 1,0 3-1,1 2 0,0 2 1,-1 4-1,1 2 1,-1 2-1,1 4 1,75 19-1,-13 4-18,0-7 1,209 18-1,-219-41 113,0-5-1,0-5 1,176-34 0,170-76 1172,14-2 536,-371 100-1479,1 5-1,175-4 1,-149 21-291,74-1-34,-185-2-287,0-1 0,-1-1 0,0 0 0,1-1 0,-1-1-1,0 0 1,17-9 0,-18 7-1181,0-1 0,-1-1-1,0 0 1,13-12 0,16-22-6597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41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14542,'0'0'3272,"0"9"-752,-13 205 5612,-2 18-6522,15-231-1608,2 31 64,-1-31-61,-1 1 0,0-1 0,0 0 0,1 1 0,-1-1 0,1 0 0,-1 1 0,1-1-1,0 0 1,-1 0 0,1 0 0,0 0 0,0 0 0,0 0 0,-1 0 0,1 0 0,0 0 0,1 0-1,-1 0 1,2 1 0,-2-6-119,0 0 0,0-1 0,0 1 1,-1 0-1,0 0 0,0-1 0,0-7 0,0 10-5,-1-18-309,-1 1 1,0 0-1,-2 1 1,0-1-1,-9-23 1,1 9 785,-1 1 1,-18-30 0,34 67-313,1 1 1,0-1 0,0 1 0,0-1 0,1-1 0,0 1 0,0-1 0,0 1-1,1-1 1,8 5 0,-2-3-734,-1-1 0,1 0-1,1 0 1,25 5 0,-13-5-2125,1-2 0,0 0-1,1-2 1,49-4 0,-65 2 2215,1-1 0,-1-1 0,0 0 0,-1 0 0,12-6 0,12-13 1693,-32 21-736,-1-1 0,1 1 0,-1-1 1,0 0-1,1 1 0,-1-1 0,0 0 1,0 0-1,0 0 0,0 0 0,0 0 1,-1 0-1,2-4 0,-3 5-78,1 0 0,-1 1-1,0-1 1,1 1 0,-1-1 0,0 0-1,1 1 1,-1 0 0,0-1-1,0 1 1,0-1 0,1 1 0,-1 0-1,0-1 1,0 1 0,0 0 0,0 0-1,0 0 1,0 0 0,1 0-1,-1 0 1,0 0 0,0 0 0,0 0-1,0 0 1,0 0 0,-1 1-1,-30 3 1851,22-1-1801,1 1-1,-1 0 0,1 1 0,0 0 0,-11 8 0,18-11-314,-1-1 0,1 1 0,-1 0 0,1 0 0,0 0 0,-1 0 0,1 0 0,0 0 0,1 0 0,-1 1 0,0-1 0,1 1 0,-1 0 0,1-1 0,0 1 0,-1 0 0,2 0 0,-1 0 0,0 0 0,0 0 0,1 0 0,0 0 0,-1 3 0,2-4-12,0-1 0,0 1 0,0 0 0,1-1 0,-1 0 0,0 1 0,1-1 0,-1 0 0,0 1 0,1-1 0,-1 0 0,1 0 0,0 0-1,-1 0 1,1 0 0,0-1 0,3 2 0,40 12-38,-32-10-131,17 4-189,-22-7 261,1 1 1,-1 0-1,0 1 1,0 0-1,0 0 1,0 1-1,11 7 1,-18-10 122,-1-1 1,1 1 0,-1-1-1,1 1 1,-1-1 0,1 1-1,-1 0 1,0-1-1,1 1 1,-1 0 0,0-1-1,1 1 1,-1 0 0,0 0-1,0-1 1,1 1 0,-1 0-1,0 0 1,0-1-1,0 1 1,0 0 0,0 0-1,0-1 1,-1 1 0,1 0-1,0 0 1,0-1-1,0 1 1,-1 0 0,1-1-1,0 1 1,-1 0 0,1-1-1,0 1 1,-1 0 0,1-1-1,-1 1 1,1-1-1,-1 1 1,0-1 0,1 1-1,-1-1 1,1 1 0,-1-1-1,0 1 1,1-1 0,-1 0-1,0 0 1,1 1-1,-1-1 1,0 0 0,-1 0-1,-40 17 1166,41-17-1191,-9 4-324,0-1 1,0-1-1,0 0 1,-1 0-1,-18 0 1,19-6-3718,4-7-2861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41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13293,'0'0'3123,"-8"2"149,0-1-2763,0 2 0,-1-1-1,1 1 1,0 1 0,1 0 0,-1 0-1,-10 7 1,15-9-375,0 0 0,0 0 0,0 0-1,1 1 1,-1-1 0,1 1 0,-1 0 0,1-1-1,0 1 1,0 0 0,0 0 0,1 1 0,-1-1-1,1 0 1,0 0 0,-1 1 0,1-1-1,1 1 1,-1-1 0,1 1 0,-1-1 0,1 1-1,0 0 1,0 3 0,1-5-52,0-1 0,0 1 0,0-1 0,0 0 0,1 1 0,-1-1 0,0 0 0,1 0 0,-1 0 0,0 1 0,1-2 0,-1 1 0,1 0 0,0 0 0,-1 0 0,1-1 0,0 1 0,-1-1 0,1 1 0,0-1 0,-1 0 0,1 1 0,0-1 0,0 0 0,0 0 0,-1-1 0,3 1 0,51-3 606,-45 0-671,-1 1 0,1-1 0,-1-1 0,1 1 0,-1-2 0,0 1 0,8-6 0,-13 7-52,-1 1 0,1-1 0,0 0 0,-1 1-1,1-1 1,-1-1 0,0 1 0,0-1 0,0 1 0,-1-1 0,1 0-1,-1 0 1,0 0 0,0 0 0,0 0 0,-1 0 0,2-6 0,-6 6-222,-7 9 137,-6 10 32,13-10 90,-1 1-1,1 0 1,0 0 0,1 0-1,0 0 1,0 1 0,0-1-1,0 1 1,1-1 0,0 1-1,0 12 1,2-16-121,-1-1 0,0 1 0,0-1 1,1 1-1,0-1 0,-1 1 0,1-1 0,0 0 1,0 1-1,0-1 0,0 0 0,1 0 0,-1 1 0,1-1 1,-1 0-1,1-1 0,0 1 0,0 0 0,0 0 1,0-1-1,0 1 0,0-1 0,0 0 0,0 1 1,0-1-1,1 0 0,-1 0 0,1-1 0,-1 1 1,1 0-1,-1-1 0,1 0 0,2 1 0,69 1-7851,-33-6 1404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42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158 239 10378,'0'0'2941,"-9"-1"-85,5 0-2635,0 1 1,0 0-1,0 0 0,0 0 0,0 1 0,0-1 0,0 1 1,0 0-1,0 0 0,0 0 0,0 0 0,0 1 0,-6 3 1,4 0 123,-1-1 1,1 1 0,-1 1-1,1-1 1,1 1 0,-1 0-1,-6 10 1,8-11-72,0 1 1,1 0-1,-1 0 1,1 0-1,0 0 1,1 1-1,-1-1 1,1 1-1,-1 8 1,3-13-250,-1 0-1,1 0 1,0 0 0,0 0 0,0 0 0,1 0 0,-1 1-1,0-2 1,1 1 0,-1 0 0,1 0 0,0 0 0,0 0-1,0 0 1,0 0 0,0-1 0,0 1 0,0 0 0,0-1-1,1 1 1,-1-1 0,0 1 0,1-1 0,0 0 0,-1 1-1,1-1 1,0 0 0,-1 0 0,1 0 0,0-1 0,0 1-1,0 0 1,0-1 0,3 1 0,6 2-29,-1-2 0,0 1 1,0-1-1,1-1 0,-1 0 0,0-1 1,0 1-1,1-2 0,-1 0 0,0 0 1,0-1-1,0 0 0,-1 0 0,1-1 1,-1-1-1,1 1 0,-2-2 0,1 1 1,0-1-1,-1 0 0,0-1 0,-1 0 1,1 0-1,-1-1 0,8-12 1,-4 6-8,-1-1 1,-1 1 0,0-1 0,-1-1-1,-1 0 1,0 0 0,-1 0 0,-1-1-1,0 0 1,-2 0 0,0 0 0,0 0-1,-2 0 1,-1-25 0,0 39 12,0 0-1,0 0 1,0 1-1,-1-1 1,1 0-1,-1 0 1,0 1-1,0-1 1,0 0-1,0 1 1,0-1-1,-1 1 1,1 0-1,-1-1 1,0 1-1,0 0 1,1 0-1,-1 0 1,-1 0-1,1 0 1,0 0 0,0 1-1,-1-1 1,1 1-1,-1 0 1,1-1-1,-1 1 1,1 0-1,-1 1 1,0-1-1,1 0 1,-1 1-1,0-1 1,0 1-1,0 0 1,1 0-1,-1 0 1,0 0-1,0 1 1,0-1-1,1 1 1,-4 1-1,1-1 3,1 0-1,0 0 0,-1 0 1,1 1-1,0 0 0,0 0 1,0 0-1,1 0 0,-1 1 1,0 0-1,1 0 0,0-1 0,-1 2 1,1-1-1,0 0 0,1 1 1,-1-1-1,1 1 0,-1 0 1,1 0-1,0 0 0,1 0 1,-1 0-1,1 0 0,-1 1 1,0 6-1,2-8 1,0 0 1,0 0 0,0 0-1,1 0 1,-1 0 0,1 0-1,-1 0 1,1 0 0,0 0-1,0 0 1,0 0-1,1-1 1,-1 1 0,1-1-1,0 1 1,-1-1 0,1 1-1,3 2 1,2 1-4,0-1 0,1 1 1,0-2-1,13 8 0,28 19-128,-47-29 108,0 0 1,0 0-1,0 0 1,0 1-1,0-1 1,-1 1-1,1-1 1,-1 1 0,1 0-1,-1 0 1,0-1-1,0 1 1,0 0-1,-1 0 1,1 0-1,0 6 1,-2-1 17,1 0 1,-1 0 0,0 0-1,-1 0 1,0 0 0,0-1-1,0 1 1,-1 0-1,-1-1 1,1 0 0,-6 8-1,2-1-5,10-11-348,9-6 301,8-6 65,5-9-29,-1-1 0,0-1 0,-2-1 1,0-1-1,-1-1 0,-2-1 0,0 0 0,-2-2 0,0 0 0,-2-1 0,21-51 0,-35 77 51,0-1-1,-1 1 0,1-1 0,-1 1 1,1-1-1,-1 0 0,1 1 1,-1-1-1,0 0 0,0 1 0,0-1 1,0 0-1,0 0 0,0 1 1,-1-1-1,1 0 0,-1-2 0,0 3-14,0 1-1,1 0 0,-1-1 0,0 1 0,1 0 0,-1 0 0,0 0 0,1 0 1,-1-1-1,0 1 0,0 0 0,1 0 0,-1 0 0,0 0 0,1 1 0,-1-1 1,0 0-1,0 0 0,1 0 0,-1 1 0,0-1 0,1 0 0,-1 0 0,1 1 1,-1-1-1,0 1 0,0 0 0,-6 3 63,0 1-1,0 1 1,0-1 0,1 1-1,-8 9 1,8-8 101,0 0 0,1 0 0,0 1-1,1 0 1,-1-1 0,2 2 0,-1-1 0,1 0-1,0 1 1,1-1 0,0 1 0,0 0 0,1 0-1,0-1 1,0 1 0,1 0 0,2 11 0,-2-18-156,0 0 0,1 0 1,0 0-1,0-1 1,-1 1-1,1 0 1,0-1-1,0 1 1,0 0-1,1-1 1,-1 1-1,0-1 1,1 0-1,-1 1 0,1-1 1,-1 0-1,1 0 1,-1 0-1,3 1 1,1 0 13,1 0 1,-1 0-1,0 0 1,0-1-1,1 0 1,10 1-1,-6-2-16,0 1-1,0-2 0,1 0 0,-1 0 0,0 0 0,0-1 1,10-4-1,-9 1-24,0-1 0,0 0 0,-1-1 0,0 0-1,0 0 1,-1-1 0,0 0 0,0-1 0,10-14 0,-23 30-20,-31 70 212,33-70-130,0-1 0,1 0 0,-1 0 0,1 1 0,1-1 0,-1 0 0,1 1 0,0-1 0,0 1 0,1-1 0,2 10 0,-2-14-42,0 0 0,1 1 0,-1-1 0,1 0 0,0 0 0,0 0 0,-1 0 0,1-1 0,0 1 0,1 0 0,-1-1 0,0 1 0,0-1 0,1 0 0,-1 0 0,1 0 0,-1 0 0,1 0 0,-1-1 0,1 1 0,-1-1 1,1 1-1,0-1 0,-1 0 0,1 0 0,2 0 0,36-6-1477,-39 6 1020,1-1 1,-1 0 0,0 0-1,0 0 1,1 0 0,-1 0-1,0-1 1,0 1 0,-1-1-1,1 1 1,3-4 0,10-19-8350,-3-6-7586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42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11147,'0'0'8744,"0"57"-13709,13-44-3875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43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120 184 11339,'0'0'3139,"-8"8"-22,-6 7-2091,-47 55 3610,56-64-4312,1-1 0,1 1 0,-1-1 0,1 1 0,0 0 0,0 1 0,1-1 0,-1 0 1,1 1-1,1-1 0,-2 11 0,3-16-308,0 0 1,0 0-1,0 0 1,0-1-1,0 1 1,1 0-1,-1 0 1,0 0-1,0-1 1,1 1-1,-1 0 0,1 0 1,-1-1-1,1 1 1,-1 0-1,1-1 1,-1 1-1,1 0 1,-1-1-1,1 1 1,0-1-1,-1 1 1,1-1-1,0 1 1,0-1-1,-1 1 1,3-1-1,29 4 315,-22-6-277,0 1 0,0-1 0,1-1 0,9-3 0,1-3-87,0-2-1,-1 0 1,0-1-1,-1-1 1,-1-1-1,0-1 1,29-30-1,-35 33-27,-1-2 0,0 1 0,0-1 0,-2-1 0,0 0 0,0-1 0,-1 1 0,-1-1 0,-1-1 0,8-29-1,-14 45 51,1-1 0,-1 1 0,1 0 0,-1-1 0,0 1 0,1-1 0,-1 1 0,0 0 0,0-1 0,0 1 0,0-1 0,0 1 0,0 0 0,-1-1 0,1 1 0,0-1 0,-1 1 0,1 0 0,-1-1 0,1 1 0,-1 0 0,0 0 0,1-1 0,-1 1 0,0 0 0,0 0 0,0 0 0,0 0 0,0 0 0,0 0 0,0 0 0,0 0 0,0 1 0,-1-1 0,-1-1 0,-1 2-7,0 0 1,1 0 0,-1 0-1,1 0 1,-1 1-1,1-1 1,-1 1-1,1 0 1,-1 0 0,1 1-1,0-1 1,0 1-1,-6 2 1,-3 4 45,-1 0-1,1 0 1,1 1 0,0 1-1,0 0 1,1 0 0,0 1-1,-11 16 1,18-24-16,1 1 0,-1-1 0,1 1 0,0-1 0,0 1 0,1 0 0,-1 0 0,1 0 0,-1 0 0,1 0 0,0 0 0,1 0 0,-1 0 0,1 0 0,0 1 0,0-1 1,0 0-1,1 0 0,-1 0 0,1 0 0,0 1 0,0-1 0,0 0 0,1-1 0,0 1 0,-1 0 0,1 0 0,0-1 0,1 1 0,-1-1 0,1 1 0,5 5 0,11 6-776,0 0 1,1-1 0,25 14-1,-22-15 99,0 2-1,25 22 1,-29-26-423,-2-12-6755,-2-4-325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43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54 5349,'0'0'24866,"-1"0"-24883,0 0 0,1 0 0,-1 1-1,1-1 1,-1 0 0,0 0 0,1 0 0,-1 0-1,1-1 1,-1 1 0,0 0 0,1 0 0,-1 0-1,1 0 1,-1-1 0,1 1 0,-1 0 0,1 0-1,-1-1 1,1 1 0,-1-1 0,1 1 0,-1 0-1,1-1 1,-1 1 0,0-1 0,2-1-37,-1 0 0,0 0 0,0 0 1,0 0-1,0 1 0,-1-1 0,1 0 0,0 0 0,-1 0 1,0 1-1,1-1 0,-1 0 0,0 1 0,0-1 1,0 0-1,0 1 0,0-1 0,0 1 0,0 0 0,0-1 1,-1 1-1,1 0 0,0 0 0,-1-1 0,1 1 0,-1 0 1,1 1-1,-1-1 0,0 0 0,1 0 0,-1 1 1,0-1-1,0 1 0,0-1 0,1 1 0,-1 0 0,0 0 1,0 0-1,0 0 0,0 0 0,1 0 0,-1 0 1,0 1-1,0-1 0,0 0 0,1 1 0,-1 0 0,-3 1 1,1 0 81,0 1 1,1 0 0,-1-1 0,1 1 0,0 0-1,0 1 1,0-1 0,0 1 0,1-1-1,-1 1 1,1 0 0,0 0 0,0 0-1,0 0 1,0 0 0,1 0 0,0 1 0,0-1-1,-1 8 1,1-9 25,1 1 1,-1-1-1,1 0 0,0 1 0,0-1 0,0 0 0,1 0 1,-1 1-1,1-1 0,0 0 0,0 0 0,0 1 1,0-1-1,0 0 0,1 0 0,-1 0 0,1-1 0,0 1 1,0 0-1,0-1 0,0 1 0,0-1 0,1 1 1,-1-1-1,1 0 0,-1 0 0,5 2 0,6 1 3,-1 0 0,1-1 0,0-1 0,0 0 0,0-1 0,0-1 0,0 0 0,24-1 0,11-3-31,48-10 0,-66 8 23,-30 5-43,0 0-1,1 0 1,-1 0-1,0 1 1,0-1-1,0 0 1,1 0-1,-1 0 1,0 1-1,0-1 1,0 0-1,0 0 1,0 1-1,1-1 1,-1 0-1,0 0 1,0 1-1,0-1 1,0 0-1,0 0 1,0 1-1,0-1 1,0 0-1,0 0 1,0 1-1,0-1 1,0 0-1,0 1 1,0-1-1,0 0 1,0 0-1,0 1 1,0-1-1,-1 0 1,1 0-1,0 1 1,0-1-1,0 0 1,0 0-1,0 0 1,-1 1-1,1-1 1,0 0-1,-1 0 1,-9 23 277,3-6 40,7-16-310,0 0-1,0 0 1,1-1-1,-1 1 0,0 0 1,1 0-1,-1 0 1,1 0-1,-1 0 1,1 0-1,-1-1 0,1 1 1,0 0-1,-1 0 1,1-1-1,0 1 1,0 0-1,0-1 0,-1 1 1,1-1-1,0 1 1,0-1-1,0 0 1,0 1-1,0-1 0,0 0 1,0 1-1,0-1 1,0 0-1,0 0 0,0 0 1,0 0-1,0 0 1,0 0-1,0 0 1,1-1-1,55 1 9,-40 0-155,12 0-435,52-2-2786,-76 2 2466,-1-1 0,1 0 0,-1 0 0,1-1 0,-1 1 0,0-1 0,0 0-1,7-4 1,1-5-6355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44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14862,'0'0'12620,"75"-23"-12556,-14 28-32,10 7-32,9 2-2050,2-5-2210,1-8-5669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44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52 136 13965,'0'0'11435,"-8"11"-11408,-26 42-17,33-52-9,-1 2 0,1-1 0,0 0 0,0 0 0,1 0-1,-1 0 1,0 1 0,1-1 0,-1 0 0,1 1 0,0-1 0,0 0-1,0 1 1,0-1 0,0 0 0,0 1 0,0-1 0,1 0 0,0 1-1,0 1 1,0-2 10,1 0-1,-1 0 0,1 0 1,-1-1-1,1 1 1,-1-1-1,1 1 0,0-1 1,0 0-1,0 1 0,0-1 1,0 0-1,0 0 1,0 0-1,0-1 0,4 2 1,3 0 118,1-1 0,-1 0 0,1 0 1,-1-1-1,1 0 0,-1-1 0,18-3 0,-13 0-55,-1-1 1,1 0-1,-1-1 0,0-1 0,0 0 1,-1 0-1,0-1 0,0-1 0,11-11 1,-16 14-24,-1 0 1,0 0 0,0 0 0,0-1 0,-1 0-1,0 0 1,0 0 0,-1-1 0,0 0 0,0 1-1,0-1 1,-1-1 0,-1 1 0,0 0 0,0-1-1,1-11 1,-3 20-55,0 0-1,0-1 1,0 1 0,-1 0-1,1 0 1,0 0 0,0 0-1,-1 0 1,1 0 0,0 0-1,0 0 1,-1-1 0,1 1-1,0 0 1,0 0 0,-1 0-1,1 0 1,0 1 0,-1-1-1,1 0 1,0 0 0,0 0-1,-1 0 1,1 0 0,0 0-1,0 0 1,0 0 0,-1 0-1,1 1 1,0-1 0,0 0-1,-1 0 1,1 0 0,0 0-1,0 1 1,0-1 0,0 0-1,-1 0 1,1 1 0,-5 7-28,1 0 0,-1 0 0,1 0 0,1 1 0,0-1 0,0 1 1,-3 17-1,-4 67-43,10-88 71,-1 2 10,1 0 0,0 0 1,1 0-1,0 0 0,2 12 0,-2-17 30,0 0 0,0 0 0,0 0 0,0 0-1,0-1 1,0 1 0,0 0 0,0-1 0,1 1 0,-1-1-1,1 1 1,-1-1 0,1 0 0,0 1 0,-1-1 0,1 0 0,0 0-1,0 0 1,0-1 0,0 1 0,0 0 0,0-1 0,0 1-1,3 0 1,4 0 108,0-1 0,1 1-1,-1-1 1,0-1 0,1 0 0,-1 0-1,0-1 1,0 0 0,0-1-1,0 1 1,0-2 0,-1 1 0,1-1-1,-1-1 1,0 0 0,0 0 0,-1 0-1,0-1 1,0 0 0,0 0-1,0-1 1,9-13 0,-7 9-190,-1 0 0,-1 0 0,0-1 0,0 0 0,-1 0 0,-1-1 0,0 0 0,0 0 0,-2 0 0,1 0 0,-2-1 0,0 1-1,0-1 1,-2-26 0,1 38-33,-2 1 0,1 0 0,0 0-1,0 0 1,0 0 0,0 0-1,-1 0 1,1 0 0,0 0 0,-1 0-1,1 0 1,-1 0 0,1 0 0,-1 0-1,0 0 1,1 0 0,-1 0-1,0 0 1,1 0 0,-1 1 0,0-1-1,0 0 1,0 1 0,0-1-1,0 0 1,0 1 0,0-1 0,0 1-1,0 0 1,0-1 0,0 1 0,0 0-1,0 0 1,-1-1 0,1 1-1,0 0 1,0 0 0,0 0 0,0 0-1,0 1 1,-2-1 0,-1 1-396,1 0 0,-1 0 0,1 0 0,-1 1 0,1-1 0,0 1 0,0 0 0,0 0 0,0 0 0,0 0 0,0 0 0,-2 3 0,-30 44-9193,19-23 2364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46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107 332 5926,'0'0'20771,"11"-9"-20264,-5 5-442,88-84 1814,-93 86-1817,1 0 1,-1 0-1,1 0 1,-1 0-1,0 0 1,1 0 0,-1 0-1,0-1 1,0 1-1,-1 0 1,1-1 0,0 1-1,-1 0 1,0-1-1,1 1 1,-1-1-1,0-2 1,-1 5-69,-1 0-1,1 0 1,0 0 0,0 1-1,0-1 1,0 0 0,-1 1 0,1-1-1,0 1 1,0-1 0,0 1-1,0 0 1,0-1 0,0 1 0,1 0-1,-1 0 1,0 0 0,-1 1-1,2-2 10,-9 10 9,5-5 5,-1 1 1,0-1-1,0 0 1,-1-1-1,-6 6 1,11-10 222,26-34-101,-22 29-144,2-10 39,-6 14-32,1 0 0,-1 0 0,0 0 0,0 1 0,1-1-1,-1 0 1,0 1 0,0-1 0,0 0 0,0 1-1,1-1 1,-1 1 0,0 0 0,0-1 0,0 1 0,0 0-1,0 0 1,-2-1 0,-2 0-10,0 0 1,-1 0-1,1 1 0,0-1 1,-1 1-1,1 0 1,-1 1-1,1-1 0,0 1 1,0 0-1,-1 1 0,1-1 1,0 1-1,0 0 0,0 0 1,0 1-1,1-1 1,-1 1-1,1 0 0,-1 0 1,1 1-1,-5 4 0,3-2 0,0 0-1,1 0 1,0 1-1,0-1 0,0 1 1,1 0-1,0 1 1,0-1-1,1 1 1,0 0-1,0 0 0,1-1 1,0 2-1,-1 8 1,3-16 9,0 1 0,0-1-1,1 1 1,-1 0 0,0-1 0,1 1 0,0-1 0,-1 1 0,1-1-1,0 1 1,0-1 0,0 0 0,0 1 0,0-1 0,0 0 0,0 0-1,0 0 1,0 1 0,1-1 0,-1 0 0,0-1 0,1 1 0,-1 0-1,1 0 1,-1-1 0,1 1 0,-1-1 0,1 1 0,-1-1 0,1 1 0,0-1-1,-1 0 1,1 0 0,-1 0 0,4 0 0,11 1 6,0 0 0,27-3 1,-27 1-8,125-11 27,-141 12-25,0 0 0,1 0 1,-1 0-1,0-1 0,1 1 0,-1 0 1,0 0-1,1 0 0,-1 0 0,0 0 1,1 0-1,-1 0 0,0 0 0,1 0 1,-1 0-1,0 0 0,1 0 0,-1 1 1,0-1-1,1 0 0,-1 0 0,0 0 1,0 0-1,1 0 0,-1 1 0,0-1 1,1 0-1,-1 0 0,0 1 0,0-1 1,0 0-1,1 0 0,-1 1 0,0-1 1,0 0-1,0 0 0,0 1 0,1-1 1,-1 0-1,0 1 0,0-1 0,0 0 1,0 1-1,0-1 0,0 0 0,0 1 1,0-1-1,0 0 0,0 1 0,0-1 1,0 0-1,0 1 0,0-1 0,0 0 1,-1 1-1,1-1 0,0 4 46,0-4 182,7-24-81,-2 9-442,0 0 1,-1 1-1,-1-1 1,3-30-1,21 45-75,-16-1 396,-1 1 0,0-2 0,1 1 0,-1-1 0,0-1 0,0 0 0,0-1 0,-1 1 0,1-2 0,-1 1 0,0-2 0,0 1 0,0-1 0,-1 0 0,0-1 0,0 0 0,0 0 0,-1-1 0,0 0 0,-1 0 0,0-1 0,0 1 0,-1-1 0,0 0 0,-1-1 0,1 0 0,-2 1 0,1-1 0,-2 0 0,1 0 0,-1-1 0,1-18 0,-3 29-31,0 0 1,0-1 0,0 1 0,0 0 0,0 0 0,0-1 0,0 1 0,0 0 0,0-1 0,0 1 0,0 0 0,0 0 0,0-1 0,0 1 0,0 0 0,-1 0-1,1 0 1,0-1 0,0 1 0,0 0 0,0 0 0,0-1 0,0 1 0,-1 0 0,1 0 0,0 0 0,0 0 0,0-1 0,-1 1 0,1 0 0,0 0 0,0 0 0,-1 0-1,1 0 1,0 0 0,0-1 0,0 1 0,-1 0 0,1 0 0,-12 6-135,-7 15-17,10-5 151,1 0 0,1 1 0,1 0 0,0 1 0,2 0 0,0 0 0,-2 21 0,4-30 14,2-1 1,-1 0-1,1 0 0,0 0 1,1 1-1,0-1 0,0 0 1,1 0-1,0 0 1,0 0-1,1 0 0,0-1 1,1 1-1,-1-1 0,1 0 1,1 0-1,-1 0 1,8 7-1,-12-13-401,-12-31-2129,-113-183 1307,124 212 1271,1 1-1,0 0 1,-1-1 0,1 1 0,0-1 0,0 1 0,0 0 0,-1-1-1,1 1 1,0-1 0,0 1 0,0-1 0,0 1 0,0 0 0,0-1-1,0 1 1,0-1 0,0 1 0,0-1 0,0 1 0,0-1-1,0 1 1,0-1 0,0 1 0,0 0 0,1-1 0,-1 1 0,0-1-1,0 1 1,1 0 0,-1-1 0,0 1 0,0 0 0,1-1 0,-1 1-1,0 0 1,1-1 0,-1 1 0,1-1 0,25-2 698,45 14-1093,-54-7 540,59 3-1946,-26-7-5725,-6-4-8458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46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6 14574,'-7'-5'9653,"-10"6"-7770,-14 9-2326,-135 54 630,186-60-504,1 1 0,27 10 1,21 17 114,-66-30 201,0 0-1,0 0 1,0 0-1,0 0 1,0 1-1,0-1 0,-1 1 1,1 0-1,-1 0 1,0 0-1,0 0 1,0 0-1,0 0 0,0 0 1,-1 1-1,1-1 1,1 7-1,-3-9 48,0 0 1,-1 0-1,1 1 1,0-1-1,0 0 1,-1 1-1,1-1 1,-1 0-1,1 0 1,-1 0-1,1 1 1,-1-1-1,0 0 1,0 0-1,1 0 1,-1 0-1,0 0 1,0 0-1,0-1 1,0 1-1,0 0 0,0 0 1,0-1-1,0 1 1,-1 0-1,1-1 1,0 1-1,0-1 1,-1 0-1,1 1 1,0-1-1,-3 0 1,-45 7 1313,46-7-1307,-16 2 218,1-2 1,0 0-1,-1-2 0,-19-3 1,32 4-630,1-1 1,-1 1-1,0-1 1,1-1-1,-1 1 1,1-1-1,-7-4 1,9 5-473,1 0 0,-1 0 1,1 0-1,0-1 0,0 1 0,0-1 1,0 1-1,0-1 0,0 0 0,1 0 1,-1 0-1,1 0 0,0 0 0,-2-5 1,2-6-10249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46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13741,'-11'2'529,"1"-1"-436,-1-1 447,0 2-1,0-1 1,1 1-1,-1 1 1,0 0-1,-17 7 1,28-10-541,1 0-1,-1 0 1,0 0 0,0 0 0,1 0-1,-1 0 1,0 0 0,0 0 0,1 0-1,-1 1 1,0-1 0,1 0 0,-1 0-1,0 0 1,0 0 0,1 0 0,-1 0-1,0 0 1,0 1 0,1-1 0,-1 0-1,0 0 1,0 0 0,0 1 0,1-1-1,-1 0 1,0 0 0,0 1 0,0-1-1,0 0 1,0 0 0,0 1 0,1-1-1,-1 0 1,0 0 0,0 1 0,0-1-1,0 0 1,0 0 0,0 1 0,0-1-1,0 0 1,0 1 0,0-1 0,0 0-1,0 0 1,0 1 0,-1-1 0,1 0-1,0 0 1,0 1 0,0-1 0,0 0-1,0 0 1,0 1 0,-1-1 0,1 0-1,0 0 1,0 1 0,0-1 0,-1 0-1,1 0 1,0 0 0,0 0 0,-1 0-1,1 1 1,0-1 0,-1 0 0,24 4-223,294-1 549,-100-4-223,-203 1-90,0 0 0,1 1 0,-1 1 0,0 1 1,16 4-1,-27-5-7,1-1 0,0 0 0,-1 1 0,1 0 1,-1 0-1,0 0 0,0 0 0,0 0 1,0 1-1,0-1 0,0 1 0,0 0 0,-1 0 1,1 0-1,-1 0 0,0 0 0,0 1 1,0-1-1,-1 1 0,1-1 0,-1 1 0,0 0 1,2 5-1,-2 2 21,-1 0 1,1 1 0,-2-1-1,0 0 1,0 0-1,-1 0 1,0 0 0,-1 0-1,0 0 1,0-1-1,-2 1 1,1-1 0,-8 12-1,-12 18 113,-53 68 0,52-76-117,-108 140-251,75-102-3006,32-36-1954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47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75 10890,'0'0'4762,"0"-8"-545,1-27-1307,-1 34-2815,1 0 0,-1 0 0,0-1-1,-1 1 1,1 0 0,0 0 0,0 0 0,0-1 0,-1 1 0,1 0-1,-1 0 1,1 0 0,-1 0 0,1 0 0,-1 0 0,1 0 0,-1 0 0,0 0-1,0 0 1,0 0 0,1 0 0,-1 0 0,0 1 0,0-1 0,-2-1 0,0 1-51,1 1 0,0-1 0,0 1 0,-1-1 0,1 1 0,0 0 0,-1 0 1,1 0-1,-1 0 0,1 1 0,0-1 0,-4 1 0,-1 1-74,1 0 0,-1 0-1,1 1 1,0 0-1,0 0 1,0 0 0,-11 9-1,10-5 18,0 1 0,1 0-1,0 1 1,0-1 0,0 1 0,-4 13-1,7-18 20,2 0 0,-1 1 0,0-1 0,1 1-1,0-1 1,0 1 0,0 0 0,0-1-1,1 1 1,0 0 0,0 0 0,0-1-1,1 1 1,-1 0 0,1 0 0,2 5 0,-2-9 48,0 1 1,0-1 0,0 0 0,0 0-1,1 1 1,-1-1 0,0 0 0,0 0 0,1 0-1,-1-1 1,1 1 0,-1 0 0,1 0 0,-1-1-1,1 1 1,0-1 0,-1 1 0,1-1 0,-1 0-1,1 0 1,0 1 0,-1-1 0,1 0-1,0-1 1,-1 1 0,4-1 0,0 1 136,-1-1 0,1 0 0,-1 0 0,0 0 0,1 0-1,-1-1 1,0 0 0,7-4 0,-2-1-31,0 0-1,0-1 1,-1 0 0,0-1-1,13-18 1,-18 23-260,-1 0 0,1 0 0,-1 0 0,0-1 0,0 1 0,-1-1 0,1 1-1,-1-1 1,0 0 0,0 1 0,-1-1 0,1 0 0,-1 1 0,0-1 0,0 0 0,-1 0 0,0-5 0,-8 1-3649,-4 7-3343,11 2 5927,-7 0-7430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47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2210,'0'0'8600,"-1"12"-4238,-10 82 2526,-3 23-921,12-46-5370,2-69-618,0-1-1,0 1 0,0-1 1,0 1-1,0 0 1,0-1-1,1 1 0,-1-1 1,1 0-1,-1 1 0,1-1 1,-1 1-1,1-1 0,0 0 1,-1 1-1,1-1 0,0 0 1,0 0-1,0 1 0,0-1 1,0 0-1,1 0 1,-1 0-1,0 0 0,0-1 1,1 1-1,-1 0 0,0 0 1,1-1-1,-1 1 0,1-1 1,-1 1-1,1-1 0,-1 0 1,3 1-1,-1-1-168,0-1 0,-1 1 0,1 0 0,0-1 0,-1 0 0,1 0 0,-1 1 0,1-1 0,-1-1 0,1 1 0,-1 0-1,0-1 1,0 1 0,1-1 0,-1 0 0,0 1 0,0-1 0,-1 0 0,4-5 0,7-11-1084,0-2 0,-2 0 0,10-23 0,18-66-114,-27 75 1530,-22 75 3143,-13 92-1125,23-119-2259,-4 61 1341,5-71-1620,0 0 0,0 1 0,0-1 0,1 0 1,0 0-1,-1 0 0,2 1 0,-1-1 0,0 0 0,1-1 0,0 1 0,-1 0 0,5 6 0,9 1-8371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48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94 10890,'0'0'6599,"9"-9"-3605,28-29-442,-36 37-2338,0 0 1,-1 0-1,1 0 0,0 0 0,0 0 1,0 0-1,-1 0 0,1 0 0,0 0 1,-1 0-1,1-1 0,-1 1 0,1 0 1,-1 0-1,0-1 0,1 1 0,-1 0 1,0 0-1,0-1 0,0 1 0,0 0 1,0-2-1,-1 2-121,1 0 0,-1 1-1,0-1 1,1 0 0,-1 0 0,0 1 0,0-1 0,0 1-1,1-1 1,-1 0 0,0 1 0,0 0 0,0-1 0,0 1-1,0 0 1,0-1 0,0 1 0,0 0 0,0 0 0,-2 0-1,-49 2 489,51-2-549,-9 2-29,1 1 0,-1 0 0,1 0 0,0 1 0,0 1 0,0-1 0,0 1 0,1 1 0,-15 12 0,10-8-15,1 1 0,1 1-1,0 0 1,1 1 0,-11 17 0,19-28 5,1-1 0,0 1 0,0 0 0,0-1 0,0 1 0,1 0 0,-1 0 0,0 0 0,1 0-1,-1-1 1,1 1 0,0 0 0,-1 0 0,1 0 0,0 3 0,1-4 3,-1 0-1,0-1 1,1 1 0,-1-1-1,0 1 1,1 0 0,-1-1 0,1 1-1,-1-1 1,1 1 0,-1-1-1,1 1 1,-1-1 0,1 0-1,0 1 1,-1-1 0,1 0 0,0 1-1,-1-1 1,1 0 0,0 0-1,-1 0 1,1 1 0,0-1-1,-1 0 1,1 0 0,1 0 0,3 0-9,-1-1 0,1 1 1,-1-1-1,1 0 1,-1 0-1,1-1 1,-1 1-1,0-1 0,0 0 1,0 0-1,5-3 1,14-14-153,-20 15 99,0 1 0,0-1 0,1 1 0,-1 0 0,1 0 0,0 0-1,0 1 1,0-1 0,0 1 0,1 0 0,-1 0 0,0 1 0,1-1 0,0 1-1,7-1 1,-11 3 24,1 1 1,0-1-1,0 1 0,-1-1 0,1 1 0,0 0 0,-1 0 0,0 0 1,0 0-1,1 0 0,-1 0 0,0 0 0,0 0 0,-1 0 0,1 1 0,0-1 1,-1 0-1,0 1 0,1 3 0,1 3 9,6 17 90,-1 1-1,-2-1 1,0 1-1,-2 0 1,-1 0-1,-2 38 1,-1-55 21,1 0 1,-2 0-1,0 0 1,0-1-1,0 1 1,-1-1-1,-1 1 1,0-1-1,0 0 1,-1 0-1,0-1 1,0 1-1,-1-1 1,0 0 0,0-1-1,-1 1 1,0-1-1,0 0 1,-1-1-1,-14 9 1,20-13-67,-1 0 1,0 0 0,0-1-1,0 0 1,0 1-1,0-1 1,0 0 0,-1 0-1,1-1 1,0 1 0,0 0-1,-1-1 1,1 0-1,0 0 1,-1 0 0,1 0-1,-7-2 1,7 1-43,1-1 1,-1 1-1,1-1 0,-1 1 1,1-1-1,-1 0 0,1 0 1,0 0-1,0 0 0,0 0 1,0 0-1,0-1 1,0 1-1,1-1 0,-1 1 1,-1-5-1,-1-3-124,1-1-1,-1 0 1,2 0 0,0 0-1,0 0 1,1 0-1,0 0 1,1-1 0,1-13-1,0 20 129,0 1-1,0-1 1,0 0-1,1 1 1,0 0-1,0-1 1,0 1-1,1 0 1,-1 0-1,1 0 1,0 0-1,0 1 1,0-1-1,1 1 1,-1 0 0,1 0-1,0 0 1,0 0-1,0 0 1,6-2-1,12-6 1,1 1 1,42-14-1,-24 10-19,-8 2 39,13-5-21,67-35 0,-103 46 34,1 0 1,-1 0 0,0-1 0,-1 0-1,0-1 1,0 0 0,0-1-1,-1 1 1,0-2 0,-1 1 0,11-19-1,-16 25 17,-1 0-1,1 0 0,-1 0 1,1 0-1,-1 0 0,0 0 1,0-1-1,-1 1 0,1 0 1,-1-1-1,1 1 0,-1 0 1,0-1-1,0 1 0,-1-1 1,1 1-1,-1 0 0,1-1 1,-1 1-1,-2-5 0,1 6-2,0-1 1,0 1-1,-1 0 0,1 0 0,-1 0 0,1 0 0,-1 1 1,1-1-1,-1 1 0,0-1 0,0 1 0,0 0 0,0 0 1,0 0-1,0 1 0,0-1 0,0 1 0,0-1 0,0 1 1,0 0-1,-5 1 0,2-1-65,1 1 0,-1-1 0,1 1 0,0 1 0,0-1 0,-1 1-1,1-1 1,0 2 0,1-1 0,-1 0 0,0 1 0,0 0 0,1 0 0,0 0 0,0 1 0,0 0 0,0-1 0,0 1-1,1 1 1,-1-1 0,1 0 0,0 1 0,1 0 0,-1-1 0,1 1 0,0 0 0,0 0 0,0 0 0,1 1 0,0-1 0,0 0-1,0 1 1,1-1 0,0 8 0,0-11-361,0 0 0,0 1 0,1-1 0,-1 0 0,1 0 0,0 0 0,0 0 0,0 1 0,0-1 0,0 0-1,0 0 1,0-1 0,1 1 0,-1 0 0,1 0 0,-1-1 0,1 1 0,0-1 0,-1 1 0,1-1 0,0 0 0,0 1 0,0-1 0,0 0-1,0 0 1,0-1 0,1 1 0,-1 0 0,0-1 0,0 1 0,0-1 0,4 0 0,29 5-7843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49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7 11883,'0'0'3145,"-9"5"-551,1 0-2279,-1 0-1,1 1 1,0 1 0,1-1-1,0 1 1,0 0 0,0 1-1,1-1 1,0 1 0,1 1 0,0-1-1,0 1 1,0 0 0,1 0-1,1 0 1,0 1 0,0-1-1,-3 19 1,6-25-294,0 0 0,0 0 0,0 0 0,0 0 0,0 0 0,0 0 0,1 0 0,0 0 0,0 0 0,-1 0 0,2 0 0,-1 0 0,0-1 0,1 1 0,-1 0 0,4 3 0,-1-2 13,1 0-1,-1-1 1,1 1 0,1-1 0,-1 0 0,11 4 0,-5-2-14,-4-2-72,0 1 0,-1-1 0,0 1 0,1 1 0,-2-1 0,1 1 0,0 0 0,-1 0 0,0 1 0,-1 0 0,7 8 0,-10-11 70,1 0 0,0 0-1,-1 1 1,0-1-1,1 1 1,-1-1 0,-1 1-1,1-1 1,0 1 0,-1 0-1,0-1 1,0 1-1,0 0 1,0-1 0,-1 1-1,1 0 1,-1-1-1,0 1 1,0-1 0,0 1-1,-1-1 1,1 1 0,-1-1-1,0 0 1,-2 3-1,-4 6 70,0-2-1,-1 1 0,0-1 0,-1 0 1,-17 12-1,23-18-39,0-1 1,-1 0-1,1 0 1,-1 0-1,0-1 0,0 1 1,0-1-1,0 0 1,0-1-1,0 1 1,-1-1-1,1 0 1,0 0-1,-1-1 0,1 0 1,-11 0-1,14-1-50,0 0 0,0 0 1,1 0-1,-1 0 0,0 0 0,1-1 0,-1 1 0,1 0 0,-1-1 0,1 1 0,0-1 0,0 0 0,0 1 0,0-1 1,0 0-1,0 0 0,0 1 0,0-1 0,1 0 0,-1 0 0,1 0 0,-1 0 0,1 0 0,0 0 0,-1 0 0,1 0 0,1 0 1,-1 0-1,0 0 0,0 0 0,1-2 0,0-4-166,0 1 1,0 0-1,0 0 1,1 0-1,0 0 1,1 0-1,5-12 1,11-6 109,1 1 0,2 0 0,0 1-1,1 2 1,1 0 0,27-17 0,48-43 873,-88 71-721,45-47 266,-53 53-296,1 0-1,-1-1 0,0 1 1,0-1-1,0 0 1,-1 0-1,0-1 1,0 1-1,0 0 1,0-1-1,0-7 0,-2 12-59,0 1 0,0-1 0,0 1 0,0 0 0,0-1-1,0 1 1,0-1 0,-1 1 0,1-1 0,0 1 0,0-1-1,0 1 1,-1-1 0,1 1 0,0 0 0,-1-1-1,1 1 1,0 0 0,-1-1 0,1 1 0,-1 0 0,1-1-1,0 1 1,-1 0 0,1 0 0,-1-1 0,1 1-1,-1 0 1,1 0 0,-1 0 0,1 0 0,-1 0 0,1 0-1,-1 0 1,1 0 0,-1 0 0,1 0 0,-1 0-1,1 0 1,-1 0 0,1 0 0,-1 0 0,1 0 0,-1 0-1,1 1 1,0-1 0,-1 0 0,1 0 0,-1 1 0,1-1-1,-1 1 1,-27 13-112,20-7 150,1 0 0,0 0 0,0 1 0,0 0 0,1 0 0,0 0 0,1 1 0,0 0 0,0 0 0,1 0 0,0 1 0,1-1 0,0 1 0,1 0 0,-3 19 0,5-28-1,0 0-1,1 0 0,-1 0 0,1 0 1,-1 0-1,1 0 0,0 0 0,-1 0 0,1 0 1,0 0-1,0 0 0,0-1 0,-1 1 0,1 0 1,0 0-1,0-1 0,0 1 0,0-1 0,0 1 1,0-1-1,0 0 0,0 1 0,1-1 0,-1 0 1,0 1-1,0-1 0,0 0 0,0 0 0,0 0 1,0 0-1,1 0 0,1-1 0,41-2 867,-24-3-756,0 0 0,-1 0 0,25-13 1,14-6-101,-34 16-48,-17 6-7,1 0 0,0 0 0,0 1 0,0 0 1,1 0-1,-1 1 0,14-1 0,-21 3-3,0-1 0,-1 1 0,1-1 0,0 1 0,-1 0 0,1 0 0,-1-1 0,1 1 0,0 0 0,-1 0 1,0 0-1,1-1 0,-1 1 0,1 0 0,-1 0 0,0 0 0,0 0 0,1 0 0,-1 0 0,0 0 0,0 0 0,0 0 0,0 0 0,0 0 0,-1 1 0,1 36 180,-1-27-52,1-10-87,0 0 0,0 0 0,0 0 0,0 0 0,0 0-1,0 1 1,0-1 0,0 0 0,1 0 0,-1 0 0,0 0 0,0 0-1,1 0 1,-1 0 0,1 1 0,-1-1 0,1 0 0,0-1 0,-1 1-1,1 0 1,0 0 0,0 0 0,1 1 0,28-1 433,-19-2-483,0-2 0,0 1 0,0-1 0,-1-1 0,1 0 0,11-7 0,-13 6-240,0 1 0,0 0 1,1 0-1,-1 1 0,1 1 1,0-1-1,0 2 0,12-2 1,-22 3 224,1 1-1,-1-1 1,1 1 0,0-1 0,-1 1 0,1-1-1,-1 1 1,0 0 0,1-1 0,-1 1 0,1-1 0,-1 1-1,0 0 1,0-1 0,1 1 0,-1 0 0,0 0-1,0-1 1,0 1 0,0 0 0,0-1 0,0 1-1,0 0 1,0 0 0,0-1 0,0 1 0,0 0-1,0-1 1,0 1 0,-1 0 0,1-1 0,0 1 0,-1 1-1,-4 15-1686,-1-6-3347,0-8-3187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50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6662,'5'-13'9255,"1"15"-3615,0 21-2934,-8 29-576,-10 63 0,11-114-2125,1 1 0,0 0 0,0 0 0,-1-1 0,1 1 0,0 0 0,0 0 0,1 0-1,-1-1 1,0 1 0,1 0 0,-1 0 0,1-1 0,-1 1 0,3 3 0,-3-5 0,1 1-1,-1-1 1,1 1 0,-1-1-1,1 0 1,0 1-1,-1-1 1,1 0 0,0 0-1,-1 1 1,1-1 0,0 0-1,0 0 1,-1 0-1,1 0 1,0 0 0,0 0-1,-1 0 1,1 0 0,0 0-1,-1 0 1,1 0-1,0 0 1,0 0 0,0-1-1,7-2 16,-1-1 1,0 0-1,-1 0 0,1 0 0,8-8 0,22-24-175,-30 29 135,-1-1-1,1 2 0,1-1 1,-1 1-1,1 0 0,0 0 1,16-7-1,-24 13 13,1 0 0,-1 0 0,1 0 1,-1 0-1,1 0 0,0 0 0,-1 0 0,1 0 0,-1 0 1,1 1-1,-1-1 0,1 0 0,-1 0 0,1 1 0,-1-1 1,1 0-1,-1 1 0,1-1 0,-1 0 0,1 1 0,-1-1 1,0 1-1,1-1 0,-1 1 0,0-1 0,1 0 0,-1 1 1,0 0-1,0-1 0,1 1 0,-1-1 0,0 1 0,0-1 1,0 1-1,0-1 0,0 1 0,0 0 0,0-1 0,0 1 1,0-1-1,0 1 0,0 0 0,1 38-19,0-22 17,-2-15 32,1 0 0,0 0 0,1 0-1,-1 0 1,0 0 0,0 0 0,1 0 0,-1 0-1,1-1 1,0 1 0,0 0 0,-1 0-1,1-1 1,0 1 0,0 0 0,1-1 0,-1 1-1,0-1 1,0 1 0,1-1 0,-1 0 0,1 1-1,-1-1 1,1 0 0,0 0 0,-1 0-1,1 0 1,0-1 0,0 1 0,0 0 0,-1-1-1,1 1 1,0-1 0,0 0 0,0 1-1,0-1 1,0 0 0,0 0 0,0 0 0,0-1-1,0 1 1,0 0 0,-1-1 0,1 1 0,0-1-1,0 0 1,0 1 0,2-3 0,4 0 15,0-2-1,-1 1 1,0-1 0,0 0 0,0 0 0,0 0 0,-1-1 0,0 0 0,0-1 0,5-6 0,-3-3-225,1-1-1,-2 1 1,10-32 0,-30 93-17,9-38 264,1 1 0,1-1 0,-1 1-1,2-1 1,-1 1 0,1 0 0,0 0 0,0 0 0,1 0 0,0 0 0,0 0 0,3 11 0,-2-18-38,0 0 1,0 0 0,0-1-1,0 1 1,0 0 0,0-1 0,0 1-1,1-1 1,-1 1 0,0-1-1,0 1 1,1-1 0,-1 0 0,0 1-1,1-1 1,-1 0 0,0 0-1,1 0 1,-1 0 0,0 0 0,1-1-1,-1 1 1,0 0 0,1-1 0,-1 1-1,1-1 1,36-11 384,-24 4-380,-1 0 0,0 0 0,0-2-1,-1 1 1,-1-2 0,1 0 0,-2 0-1,0-1 1,0 0 0,12-21-1,-19 26-62,-14 51-238,5-27 580,2 0 0,0 0-1,1 0 1,0 22 0,3-38-315,0 0 0,0-1 0,1 1 0,-1 0 0,1 0 0,-1-1 0,0 1 0,1 0 0,0-1 0,-1 1 0,1-1 0,-1 1 0,1-1 0,0 1 0,-1-1 0,1 1 0,0-1 0,-1 1 0,1-1 0,0 0 0,0 0 0,-1 1 0,1-1 0,0 0 0,0 0 0,0 0 0,-1 0 0,1 0 0,0 0 0,0 0 0,0 0 0,29-3-7854,-18-4-1008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51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14382,'0'0'9059,"0"12"-7596,-10 80 1219,-3 38-245,13-128-2431,-1-1-1,1 1 1,0-1-1,0 1 1,0-1-1,0 0 1,1 1-1,-1-1 1,0 1-1,1-1 1,-1 1-1,1-1 1,-1 0-1,1 1 1,-1-1-1,1 0 1,0 0-1,0 1 1,0-1-1,0 0 1,0 0 0,0 0-1,0 0 1,0 0-1,0 0 1,0 0-1,0-1 1,1 1-1,-1 0 1,0-1-1,1 1 1,-1 0-1,1-1 1,-1 0-1,0 1 1,1-1-1,-1 0 1,1 0-1,-1 0 1,1 0-1,-1 0 1,1 0-1,-1 0 1,0 0 0,1-1-1,2 0 1,2-1-9,1 0 0,0 0 0,-1-1 1,0 1-1,1-2 0,-1 1 0,0-1 1,9-7-1,1-6-212,0-1-1,-1 0 1,-1-2 0,-1 1-1,-1-1 1,-1-1 0,13-30-1,-3 6-442,-31 97 386,4-35 480,0 0 0,1 1 0,1-1 1,0 1-1,1 0 0,1 0 0,1 0 0,1 0 1,2 25-1,-1-41-265,-1-1 0,1 1 1,-1 0-1,1 0 0,0-1 0,0 1 1,0 0-1,0-1 0,0 1 0,0-1 1,0 1-1,1-1 0,-1 0 1,2 2-1,15 6-3972,-6-8-2905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59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68 5349,'1'-2'378,"-1"0"0,0 1 0,0-1 0,1 0-1,-1 0 1,0 1 0,0-1 0,-1 0 0,1 1 0,0-1 0,0 0-1,-1 1 1,1-1 0,-1 0 0,0 1 0,1-1 0,-1 1 0,0-1 0,0 1-1,0-1 1,0 1 0,0 0 0,0-1 0,0 1 0,-1 0 0,1 0 0,0 0-1,-1 0 1,-1-1 0,0 1 4,1 0 1,-1 1-1,0-1 1,1 1-1,-1-1 0,0 1 1,1 0-1,-1 0 0,0 0 1,1 1-1,-1-1 0,0 1 1,1-1-1,-1 1 1,1 0-1,-1 0 0,1 0 1,-1 0-1,-2 3 0,1-2-383,0 1 0,0 0 0,0 0 0,1 0-1,-1 1 1,1-1 0,0 1 0,0 0 0,0-1-1,0 2 1,1-1 0,0 0 0,0 0 0,0 1 0,0-1-1,1 1 1,-2 7 0,3-12 2,1 1 0,-1-1 1,1 1-1,-1-1 0,1 1 0,-1-1 0,1 1 0,-1-1 1,1 0-1,-1 1 0,1-1 0,-1 0 0,1 1 0,0-1 1,-1 0-1,1 0 0,0 1 0,-1-1 0,1 0 1,0 0-1,-1 0 0,1 0 0,0 0 0,0 0 0,-1 0 1,1 0-1,0 0 0,-1-1 0,1 1 0,0 0 1,-1 0-1,1 0 0,0-1 0,27-9 55,24-41 46,-51 53-112,0 0 0,0 1 0,0-1 1,0 1-1,-1-1 0,1 1 1,-1-1-1,1 1 0,-1-1 0,0 4 1,11 117 124,-5-83 168,-2-1 1,-2 1-1,-2 0 0,-6 57 1,5-90-248,-1-1 1,-1 1 0,1-1-1,-1 0 1,0 0-1,-1 0 1,1 0-1,-1 0 1,0-1 0,-1 1-1,1-1 1,-1 0-1,0-1 1,0 1 0,-1-1-1,-8 6 1,11-8-25,1-1 0,-1 1 0,0 0 0,0-1 0,0 0 0,0 0 0,0 0 0,0 0 0,0 0 0,0-1 0,0 1 0,0-1 0,-1 0 0,1 0 0,0 0 0,0 0 1,0-1-1,0 1 0,0-1 0,-1 0 0,1 0 0,0 0 0,1 0 0,-1 0 0,0-1 0,0 1 0,0-1 0,1 0 0,-1 0 0,1 0 0,-1 0 0,1 0 0,0 0 0,0-1 0,0 1 0,-3-6 1,2 3-46,0 1 0,1-1 0,-1 0 0,1 0 0,0-1 1,0 1-1,1 0 0,-1-1 0,1 1 0,1-1 0,-1 1 1,1-1-1,0 1 0,0-1 0,0 1 0,1-1 0,0 1 1,0-1-1,0 1 0,1-1 0,0 1 0,0 0 1,0 0-1,0 0 0,1 0 0,0 0 0,0 1 0,0-1 1,1 1-1,0 0 0,7-7 0,11-9 36,1 1 0,1 1 0,0 1 0,44-22 0,-43 25 13,9-5 26,62-40-26,-87 52-8,0 1 0,-1-2 0,0 1 0,0-1 0,0-1 0,-1 1 1,11-19-1,-17 25 4,0 0 1,0 0 0,0 0-1,0 0 1,0 0 0,0 0-1,0-1 1,-1 1-1,1 0 1,-1-1 0,0 1-1,1 0 1,-1-1 0,0 1-1,-1 0 1,1-1-1,0 1 1,-1 0 0,1-1-1,-1 1 1,1 0 0,-1 0-1,0-1 1,0 1 0,0 0-1,-1 0 1,1 0-1,0 0 1,-4-3 0,4 4-9,-1 0 0,0 0 1,0 0-1,0 0 0,0 0 1,0 0-1,0 1 0,-1-1 1,1 0-1,0 1 0,0 0 1,0 0-1,0 0 0,-1 0 1,1 0-1,0 0 0,0 0 1,0 1-1,-1-1 0,1 1 1,0-1-1,0 1 0,0 0 1,0 0-1,0 0 0,0 0 1,0 0-1,1 0 1,-1 1-1,0-1 0,-2 4 1,-2 0-12,0 0 1,0 1-1,1 0 1,0 0 0,0 1-1,1-1 1,0 1 0,0 0-1,1 0 1,-1 1 0,1-1-1,1 1 1,0-1 0,0 1-1,0 0 1,1 0-1,0 0 1,1 0 0,-1 0-1,2 10 1,0-15-120,-1-1 0,1 0 0,-1 1 0,1-1 0,0 0 0,0 1-1,0-1 1,0 0 0,0 0 0,1 0 0,-1 0 0,0 0 0,1 0 0,0 0 0,-1-1 0,1 1 0,0-1-1,0 1 1,0-1 0,0 0 0,0 1 0,0-1 0,1 0 0,1 1 0,3 0-698,1 0 1,-1 0 0,1-1 0,-1 0-1,1 0 1,10-1 0,9 0-5188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59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0 224,'0'0'18919,"-1"11"-16714,-4 45 1555,-23 92-1,10-65-2432,17-78-1305,0 0 0,0-1 0,1 1 1,-1 0-1,1 0 0,0 0 0,1 6 0,0-10-19,-1 0 1,1 0-1,-1 0 0,1 0 0,-1 0 0,1 0 1,0 0-1,0 0 0,-1 0 0,1 0 0,0 0 1,0-1-1,0 1 0,0 0 0,0-1 0,0 1 1,0 0-1,0-1 0,0 0 0,0 1 0,0-1 1,0 1-1,0-1 0,1 0 0,-1 0 0,0 0 1,0 0-1,0 0 0,0 0 0,1 0 0,-1 0 1,2-1-1,6 0-80,0-1 0,-1 0 0,1 0 1,0-1-1,-1 0 0,0-1 0,1 1 1,8-7-1,-9 5 12,0 1 1,-1 0 0,2 0-1,-1 1 1,0 0 0,1 0-1,-1 1 1,1 1 0,12-2-1,-20 4 66,0-1-1,0 1 1,1 0 0,-1 0-1,0 0 1,0 0 0,0 0-1,0 0 1,-1 0 0,1 0-1,0 0 1,0 0-1,-1 0 1,1 1 0,-1-1-1,1 0 1,-1 1 0,1-1-1,-1 0 1,0 1-1,1-1 1,-1 0 0,0 1-1,0-1 1,0 1 0,0-1-1,-1 0 1,1 1-1,0-1 1,-1 2 0,-6 46 326,-1-33 557,3-6-3193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00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11627,'0'0'4607,"-3"9"-363,2-9-4002,-14 39 2739,14-38-2876,0 0 0,1 0-1,-1 0 1,1 0 0,0 0 0,-1 0-1,1 0 1,0 0 0,0 0-1,0 1 1,0-1 0,0 0-1,0 0 1,0 0 0,0 0-1,0 0 1,0 1 0,0-1-1,1 0 1,-1 0 0,1 0 0,-1 0-1,1 0 1,-1 0 0,1 0-1,-1 0 1,1 0 0,0 0-1,0 0 1,-1-1 0,1 1-1,0 0 1,0 0 0,0-1-1,0 1 1,0 0 0,1 0 0,8 0 60,-1 0 0,0-1 0,0 1 1,1-2-1,-1 0 0,0 0 1,0 0-1,0-1 0,0-1 0,12-4 1,-15 5-153,0 0 1,-1 0 0,1-1-1,0 0 1,-1 0-1,0-1 1,0 0 0,0 0-1,0 0 1,-1 0 0,1 0-1,-1-1 1,0 0 0,-1 0-1,1 0 1,3-8-1,-29 32-210,12-7 176,-21 32 198,30-42-126,-1 0 0,1 1 1,0-1-1,-1 0 0,1 1 1,1-1-1,-1 1 0,0-1 1,0 1-1,1-1 0,0 1 1,-1-1-1,1 1 0,0 0 1,1 4-1,1-6-32,1 0 0,0 0-1,0 0 1,-1-1 0,1 1 0,0-1 0,0 0 0,0 0 0,0 0-1,-1 0 1,1 0 0,0 0 0,0-1 0,3 0 0,19-5 16,-1-1 0,0-1 1,25-11-1,-33 11-38,0 1 1,1 1-1,0 0 0,0 2 1,1 0-1,-1 0 1,1 2-1,20-1 0,-37 4 3,0-1 0,-1 1-1,1-1 1,0 1 0,-1 0 0,1-1-1,-1 1 1,1 0 0,-1-1 0,1 1-1,-1 0 1,0-1 0,1 1-1,-1 0 1,0 0 0,0 0 0,1-1-1,-1 1 1,0 0 0,0 0 0,0 0-1,0 0 1,0-1 0,0 1 0,0 0-1,0 0 1,-1 0 0,1 0-1,0-1 1,-1 3 0,-6 27 195,-12 4 128,-7 12 412,21-30-4420,3 1-3548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07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62 251 7976,'0'0'3971,"-8"-6"-773,-26-18-369,32 23-2695,1 0 0,-1-1 0,1 1 0,-1 0 0,1-1 0,0 1 0,0-1 0,0 1 0,0-1 0,0 0 0,0 1 0,0-1 0,0 0 0,1 0 0,-1 0 0,1 1 0,-1-1 0,1 0 0,0 0 0,0 0 0,0 0 0,0 0 0,0 0 0,0 0 0,0 0 0,1 1 0,-1-1 0,1 0 0,-1 0 0,1 0 0,0 1 0,0-1 0,0 0 0,-1 0 0,2 1 0,0-3 0,5-4-16,-1 0 0,1 1 1,0 0-1,1 0 0,9-6 1,-14 11 0,15-12-92,2 2-1,0 0 0,0 2 1,1 0-1,0 1 1,1 1-1,0 1 1,0 1-1,1 1 1,-1 1-1,1 0 0,0 2 1,0 1-1,0 1 1,1 1-1,-1 1 1,-1 1-1,1 1 0,0 1 1,29 10-1,-10-1 130,0-1-1,1-2 0,0-2 0,70 5 0,-87-13-123,0-1-1,0-1 0,0-1 0,-1-2 1,1 0-1,-1-2 0,0-1 1,0-1-1,26-12 0,-47 18-40,-1 1 0,1-1-1,0 0 1,0 1-1,0 0 1,0 0 0,0 0-1,0 0 1,0 0-1,0 1 1,0 0 0,0 0-1,0 0 1,1 1-1,-1-1 1,0 1 0,0 0-1,0 0 1,0 0-1,0 0 1,-1 1 0,1 0-1,0 0 1,5 4-1,10 1 10,0 0 0,0-1-1,0-1 1,1-1-1,-1 0 1,1-2-1,36 0 1,-8-4 26,0-2 0,51-11 0,-87 13-31,1 1 0,-1 1 0,24 1 0,0 1-4310,-17-2-2534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49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13741,'0'0'7484,"-6"9"-6822,1 0-600,0 1 0,1-1 0,0 1 0,1 0 0,0-1-1,1 2 1,0-1 0,0 0 0,1 0 0,0 1 0,1 11-1,0 7 28,1 55 174,0-79-244,-1 0 1,1 0-1,0 0 1,0-1-1,1 1 1,-1-1-1,1 1 1,0-1-1,0 1 1,0-1 0,1 0-1,0 0 1,6 7-1,-8-10 22,1 0 1,-1 0-1,1 0 0,0 0 1,-1 0-1,1 0 0,0-1 1,-1 1-1,1-1 0,0 1 1,0-1-1,0 0 0,0 1 1,-1-1-1,1 0 0,0 0 1,0-1-1,0 1 0,0 0 1,0 0-1,-1-1 0,1 1 1,0-1-1,0 0 0,-1 1 1,1-1-1,0 0 0,-1 0 1,1 0-1,-1 0 0,1-1 1,-1 1-1,0 0 0,1 0 1,-1-1-1,2-2 0,6-6 355,-1 0 0,0-1-1,11-20 1,-7 5-134,-1 0-1,0-1 1,-2 0-1,10-53 0,-13 53-196,-2 113-198,-5-79 133,6 42 55,-5-48-50,0 0 1,0 0-1,0 0 1,1-1-1,-1 1 0,0 0 1,1 0-1,-1 0 1,1 0-1,-1 0 1,1-1-1,0 1 0,-1 0 1,1 0-1,-1-1 1,1 1-1,0-1 0,0 1 1,0 0-1,-1-1 1,1 0-1,0 1 1,0-1-1,0 1 0,0-1 1,0 0-1,0 0 1,0 1-1,-1-1 0,1 0 1,0 0-1,0 0 1,0 0-1,0 0 0,0 0 1,0 0-1,0-1 1,0 1-1,0 0 1,0 0-1,0-1 0,0 1 1,-1 0-1,1-1 1,1 0-1,8-5 64,0-1 1,-1 0-1,0 0 0,-1-1 1,0 0-1,0-1 0,0 0 1,-1 0-1,8-13 0,-8 10 3,1 1 0,1 0 0,0 1-1,1 0 1,0 0 0,13-10 0,-22 20-74,-1-1 0,1 1 1,0-1-1,0 0 0,-1 1 0,1 0 1,0-1-1,0 1 0,-1-1 1,1 1-1,0 0 0,0 0 0,0-1 1,0 1-1,0 0 0,-1 0 0,1 0 1,0 0-1,0 0 0,0 0 0,0 0 1,0 0-1,0 1 0,-1-1 0,1 0 1,0 0-1,0 1 0,0-1 1,-1 0-1,1 1 0,0-1 0,0 1 1,-1-1-1,1 1 0,0 0 0,-1-1 1,1 1-1,0-1 0,-1 1 0,1 0 1,-1 0-1,0-1 0,1 1 0,-1 0 1,1 0-1,-1 0 0,0-1 1,0 1-1,1 0 0,-1 0 0,0 1 1,5 54-113,-5-47 110,0-1 10,1 0-1,0 0 1,0 0 0,1 0 0,0 0 0,3 9 0,-5-16-1,1 0 1,-1 0-1,1 0 1,-1 0 0,1 0-1,-1-1 1,1 1-1,0 0 1,-1 0 0,1 0-1,0-1 1,0 1-1,-1 0 1,1-1-1,0 1 1,0-1 0,0 1-1,0-1 1,0 1-1,0-1 1,2 1 0,-2-1 16,1-1 1,0 1-1,-1 0 1,1-1-1,0 1 1,-1-1 0,1 1-1,-1-1 1,1 0-1,-1 0 1,1 0-1,-1 0 1,1 0-1,-1 0 1,0 0 0,0 0-1,1-1 1,0-1-1,92-116 1014,-75 103-1051,-7 17-24,-10 2 30,0-1-1,-1 1 0,1 0 0,-1 0 1,1 0-1,-1 0 0,0 0 0,0 0 1,0 4-1,-1-4 5,1 0 1,0 0-1,0 0 0,0 0 1,0 0-1,0 0 0,1-1 1,-1 1-1,3 3 0,-3-5 12,0-1 1,0 1-1,0-1 0,0 0 0,0 1 0,-1-1 0,1 0 0,0 0 0,0 0 1,0 0-1,0 1 0,0-2 0,0 1 0,0 0 0,0 0 0,0 0 0,0 0 1,0 0-1,-1-1 0,1 1 0,0 0 0,0-1 0,0 1 0,0-1 0,-1 1 0,1-1 1,0 1-1,0-1 0,-1 0 0,1 1 0,0-2 0,24-25 287,-21 21-223,3-3-81,-3 4 26,0-1 0,1 1 0,0 0 1,0 0-1,8-6 0,-13 11-98,1-1-1,0 1 1,0 0 0,0-1 0,0 1 0,-1 0-1,1-1 1,0 1 0,0 0 0,0 0-1,0 0 1,0 0 0,0 0 0,0 0 0,0 0-1,0 0 1,0 0 0,-1 0 0,1 1-1,0-1 1,0 0 0,0 1 0,0-1 0,0 0-1,-1 1 1,1-1 0,0 1 0,0-1-1,-1 1 1,1 0 0,0-1 0,-1 1 0,1 0-1,0-1 1,-1 1 0,1 0 0,-1 0-1,1 0 1,-1-1 0,0 1 0,1 0 0,-1 0-1,0 0 1,0 0 0,0 0 0,1 0-1,-1 1 1,3 11-2721,-1-6-3042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08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81 132 11050,'0'0'11398,"-2"11"-10448,-25 75-42,15-54-612,2-1-1,1 1 1,2 1 0,-7 59-1,14-91-292,0-1 0,0 0 0,0 0 0,0 0 0,1 1 0,-1-1 0,0 0 0,0 0 0,0 0 0,0 1 0,0-1 0,0 0 0,0 0 0,0 0 0,1 1-1,-1-1 1,0 0 0,0 0 0,0 0 0,0 0 0,1 0 0,-1 1 0,0-1 0,0 0 0,0 0 0,1 0 0,-1 0 0,0 0 0,0 0 0,0 0 0,1 0 0,-1 0-1,0 0 1,0 0 0,1 0 0,-1 0 0,0 0 0,0 0 0,0 0 0,1 0 0,-1 0 0,0 0 0,0 0 0,0 0 0,1 0 0,-1 0 0,0 0 0,0-1 0,0 1-1,1 0 1,-1 0 0,0 0 0,0-1 0,12-6 175,0-6-26,-1-1 0,0 0 1,-1-1-1,0 0 0,8-20 0,35-87 118,-47 106-231,61-175 100,-62 182-166,-4 63-453,-2-48 475,2 0-1,-1 0 1,1-1 0,0 1 0,0 0-1,0-1 1,1 1 0,0-1 0,0 1 0,5 8-1,-6-12 8,1 0 0,-1 0-1,0-1 1,1 1-1,0-1 1,-1 1 0,1-1-1,0 1 1,0-1 0,0 0-1,0 0 1,0 0 0,0 0-1,0 0 1,0-1-1,0 1 1,1-1 0,-1 1-1,0-1 1,0 0 0,1 0-1,-1 0 1,0 0-1,0 0 1,1 0 0,-1-1-1,0 1 1,0-1 0,0 1-1,0-1 1,3-1 0,2-2 16,1 0 0,-1 0 0,0-1 0,0 0 0,0 0 0,-1-1 0,0 0 0,0 0 0,0-1 0,5-8 0,-3 5-13,0 1 0,1 0 0,15-13 0,-24 22-9,0 0-1,0 0 1,0 0-1,1 0 1,-1 0-1,0 0 1,0 0-1,1 0 1,-1 0-1,0 0 1,0 0-1,0 0 1,1 0-1,-1 0 1,0 0-1,0 0 1,0 0-1,1 0 1,-1 0-1,0 0 1,0 0-1,0 0 1,1 0-1,-1 1 1,0-1-1,0 0 1,0 0-1,0 0 1,1 0-1,-1 0 1,0 1-1,0-1 1,0 0-1,0 0 1,0 0-1,0 0 1,1 1-1,-1-1 1,0 0-1,0 0 1,0 0-1,0 1 1,0-1-1,0 0 1,0 0-1,0 0 1,0 1-1,0-1 1,0 0-1,3 22-78,-4 20 71,-13 49 47,9-60 30,0 1 0,0 36 0,4-58-331,2 22-451,-1-32 413,0 1 0,1-1 0,-1 1 0,0 0 1,0-1-1,0 1 0,1 0 0,-1-1 0,0 1 1,1-1-1,-1 1 0,0-1 0,1 1 0,-1-1 0,1 1 1,-1-1-1,1 1 0,-1-1 0,1 0 0,-1 1 1,1-1-1,-1 0 0,2 1 0,7 0-6764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09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7431,'0'0'11184,"8"4"-9246,-3-1-1687,0-1 0,1 1 0,-1-1 0,0-1 1,1 1-1,-1-1 0,1 0 0,0 0 0,-1 0 0,1-1 1,0 0-1,-1 0 0,1 0 0,0-1 0,-1 0 1,1 0-1,0-1 0,-1 1 0,7-4 0,0 0-66,0-1 0,0-1 0,-1 0 0,13-10 0,-21 15-129,0-1-1,0 1 1,0-1-1,-1 0 1,1 0 0,-1-1-1,0 1 1,0 0-1,0-1 1,0 1-1,0-1 1,-1 0-1,1 1 1,-1-1 0,0 0-1,-1 0 1,1 0-1,0-6 1,-1 9-48,-1 0 0,1 1 0,-1-1 0,0 0 0,1 0 1,-1 0-1,1 1 0,-1-1 0,0 0 0,0 0 0,1 1 0,-1-1 1,0 1-1,0-1 0,0 1 0,0-1 0,0 1 0,0 0 1,0-1-1,1 1 0,-1 0 0,0 0 0,0-1 0,0 1 0,0 0 1,0 0-1,0 0 0,0 0 0,0 1 0,0-1 0,0 0 0,0 0 1,-2 1-1,-36 8-227,31-4 200,0 1-1,0 0 1,1 0-1,0 1 0,0 0 1,1 0-1,0 0 0,0 1 1,1 0-1,-1 0 1,-5 15-1,5-11 2,1 0 0,1 0 0,0 0 0,1 1 0,0 0 0,1 0 0,-2 25 0,4-36-96,0 1-1,0-1 1,0 0-1,1 0 0,-1 0 1,1 0-1,-1 0 1,1 0-1,0 0 0,-1 0 1,1 0-1,0 0 1,0 0-1,1 0 1,-1 0-1,0-1 0,0 1 1,1-1-1,-1 1 1,4 2-1,-3-3-386,0 0 0,0 1 0,1-1 0,-1 0 0,1 0 0,-1-1 0,1 1 0,0 0 0,-1-1 1,5 1-1,14-1-5462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09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10 897,'0'0'21044,"-10"-3"-20174,8 3-844,-2-2-6,1 1 0,-1 0 0,1 0 0,0 1 0,-1-1 0,0 1 0,1 0 0,-1-1 0,1 2 0,-1-1 0,1 0-1,-1 1 1,1-1 0,-1 1 0,1 0 0,-1 0 0,1 1 0,0-1 0,0 1 0,0-1 0,0 1 0,0 0 0,0 0 0,0 0-1,-4 5 1,1-1 57,0 0-1,1 1 0,-1-1 1,2 1-1,-1 0 0,1 0 1,0 1-1,0-1 0,1 1 1,0 0-1,0 0 0,1 0 0,0 0 1,1 0-1,0 0 0,-1 11 1,3-18-69,-1 0 1,1 0 0,-1 0 0,1 0 0,0-1-1,-1 1 1,1 0 0,0 0 0,0 0-1,-1 0 1,1-1 0,0 1 0,0 0 0,0-1-1,0 1 1,0-1 0,0 1 0,0-1-1,0 1 1,0-1 0,0 0 0,0 1-1,0-1 1,1 0 0,-1 0 0,0 0 0,0 0-1,0 0 1,0 0 0,0 0 0,0 0-1,0-1 1,1 1 0,-1 0 0,0-1 0,1 0-1,3 1 46,0-1 1,-1-1-1,1 1 0,0-1 0,0 1 0,-1-1 1,7-4-1,1-5-7,0 0 0,0-1 1,-1 0-1,-1-1 0,0 0 0,15-27 1,-30 50 10,2 0 1,-1 0 0,1 0 0,0 0-1,-2 21 1,6-30-43,0 0-1,0 0 1,0-1 0,0 1 0,0 0-1,0-1 1,0 1 0,1 0 0,-1-1-1,0 0 1,0 1 0,1-1 0,-1 0-1,0 1 1,0-1 0,1 0 0,-1 0-1,0 0 1,1 0 0,-1 0 0,0-1-1,1 1 1,-1 0 0,0 0-1,2-1 1,37-7 242,-1-11-188,-33 15-95,0 0 0,1 1 0,-1 0 0,1 0-1,0 0 1,0 1 0,0 0 0,1 1 0,9-2 0,8 37-125,-22-33 175,0 1-1,-1-1 0,1 0 0,0 0 1,0 0-1,0-1 0,0 1 0,0-1 1,0 0-1,0 0 0,0 0 1,0 0-1,0 0 0,0 0 0,0-1 1,6-1-1,43-24 196,-27 11-164,-27 35-5026,-3-12-779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10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43 10570,'0'0'17894,"-8"-8"-17573,6 7-313,-1-2-5,1 0-1,-1 0 0,0 1 0,0-1 1,0 1-1,0 0 0,0 0 0,0 0 1,-1 0-1,1 0 0,-1 1 0,1-1 1,-1 1-1,0 0 0,1 0 0,-1 1 0,0-1 1,0 1-1,0 0 0,1 0 0,-1 0 1,0 0-1,0 1 0,0-1 0,1 1 1,-6 2-1,-9 4-134,1 1 0,-26 15 0,38-20-36,0 0 0,0 0 0,1 1 0,-1-1 1,1 1-1,0 0 0,0 0 0,0 1 0,0-1 0,1 1 0,-1 0 0,-3 8 1,7-13 115,0 1 1,0 0 0,0-1 0,0 1 0,1-1 0,-1 1 0,0 0-1,0-1 1,0 1 0,1-1 0,-1 1 0,0-1 0,1 1-1,-1-1 1,0 1 0,1-1 0,-1 1 0,1-1 0,-1 1 0,1-1-1,-1 0 1,1 1 0,-1-1 0,1 0 0,-1 1 0,1-1 0,-1 0-1,1 0 1,0 1 0,-1-1 0,1 0 0,-1 0 0,1 0 0,0 0-1,-1 0 1,1 0 0,-1 0 0,1 0 0,0 0 0,-1 0 0,2 0-1,38-1 19,-28 1-166,56-3-527,-42 1 287,0 1-1,30 3 0,-55-2 458,-1 0-1,1 0 1,0 0-1,-1 1 1,1-1-1,-1 0 1,1 0 0,-1 1-1,1-1 1,-1 0-1,1 1 1,-1-1-1,0 1 1,1-1 0,-1 0-1,0 1 1,1-1-1,-1 1 1,0-1-1,1 1 1,-1-1 0,0 1-1,0-1 1,1 1-1,-1-1 1,0 1-1,0 0 1,0-1 0,0 1-1,0-1 1,0 1-1,0-1 1,0 1 0,0 0-1,0-1 1,0 1-1,0-1 1,0 1-1,-1-1 1,1 1 0,0-1-1,0 1 1,-1-1-1,1 1 1,0-1-1,-1 2 1,-14 21 1072,-2-8-443,-1 0 1,0-2-1,-40 22 0,47-29-607,-1-1 0,0 1 1,0-2-1,0 0 1,0 0-1,-1-2 1,1 1-1,-20 0 1,25-5-2617,6-8-5591,2 7 6493,0-10-8816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11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55 12396,'0'0'9780,"-10"0"-9497,4 0-260,0 1 1,-1-1 0,1 1-1,0 1 1,0-1-1,0 1 1,0 0 0,0 0-1,1 1 1,-1-1 0,1 1-1,-1 1 1,1-1 0,0 1-1,0 0 1,0 0-1,1 0 1,0 1 0,0-1-1,-5 7 1,6-7 36,-1 0 15,1 0 1,-1 0-1,0 1 1,1 0-1,0 0 0,0 0 1,1 0-1,-1 0 1,1 0-1,0 1 1,1-1-1,-1 1 0,0 6 1,2-11-72,0-1 1,0 1-1,1 0 0,-1-1 1,0 1-1,1-1 1,-1 1-1,1 0 0,-1-1 1,1 1-1,-1-1 1,1 1-1,-1-1 0,1 1 1,-1-1-1,1 0 1,-1 1-1,1-1 0,0 0 1,-1 1-1,1-1 1,0 0-1,-1 0 1,1 1-1,0-1 0,-1 0 1,1 0-1,0 0 1,-1 0-1,1 0 0,0 0 1,0 0-1,-1 0 1,1 0-1,0-1 0,-1 1 1,1 0-1,0 0 1,0-1-1,31-8 129,-5-8-97,-1-1 0,-1-2 0,0 0 0,-2-1 0,0-2-1,28-36 1,-100 140 733,6-8 985,-41 91 1,53-96-1572,-4-2-1,-45 65 1,69-120-511,11-20-68,12-24-76,23-19-1270,2 1 0,45-46 0,94-86-5708,-142 149 5948,49-47 125,-45 45 2494,1-2 6002,-57 61-5341,6-5-1632,-38 60 1191,46-71-1008,0 0 0,1 0-1,0 1 1,0-1 0,1 1 0,0 0-1,0 0 1,-1 15 0,4-23-314,-1 1 0,0-1 0,1 1 0,-1-1 0,0 1 0,1-1 0,-1 0 0,1 1 0,-1-1 0,1 0 0,-1 0 0,1 1 0,-1-1 0,1 0 0,-1 0 0,1 1 0,-1-1 0,1 0 1,-1 0-1,1 0 0,-1 0 0,1 0 0,-1 0 0,1 0 0,0 0 0,-1 0 0,1 0 0,-1 0 0,1 0 0,-1-1 0,2 1 0,21-5 320,-3-5-325,0 0-1,-1-2 0,0 0 0,0-1 1,-2-1-1,0 0 0,0-2 0,-1 0 0,-1 0 1,16-24-1,-45 58-793,-43 65 763,53-75-234,-1 0 0,1 1 1,0 0-1,1 0 0,0 0 0,1 0 1,-1 0-1,2 0 0,-2 15 0,3-24 48,0 1 0,0-1 0,0 1 0,0-1 0,0 0 0,0 1 1,0-1-1,0 1 0,0-1 0,0 1 0,0-1 0,0 1 0,0-1 0,0 1 0,0-1 0,0 1 0,1-1 0,-1 1 0,0-1 0,0 0 0,1 1 0,-1-1 0,0 1 0,0-1 0,1 0 0,-1 1 0,1-1 0,-1 0 0,0 1 0,1-1 0,-1 0 0,1 0 0,-1 0 0,0 1 0,1-1 0,-1 0 0,1 0 0,-1 0 0,1 0 0,-1 0 0,1 0 0,-1 1 0,2-2 0,16 2-8911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11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13805,'-8'3'3240,"-9"5"-2237,-1 0 0,1 1 0,0 0 0,1 2 0,-21 16 0,31-23-941,0 1 0,1 0 1,-1 0-1,1 1 0,0-1 0,1 1 0,-1 1 1,1-1-1,0 0 0,1 1 0,-1 0 1,2 0-1,-1 0 0,0 0 0,1 0 0,1 1 1,-2 12-1,3-19-52,0 0 0,0-1 0,0 1 0,0 0 0,0 0 0,0-1 0,0 1 0,1 0 0,-1-1 0,0 1 0,0 0 0,1-1 1,-1 1-1,0 0 0,1-1 0,-1 1 0,1-1 0,-1 1 0,1-1 0,-1 1 0,1-1 0,-1 1 0,1-1 0,0 0 0,-1 1 0,1-1 0,0 0 0,-1 1 0,2-1 0,26 1 364,-20-3-292,0 0 1,0 0-1,-1 0 0,1-1 1,8-5-1,8-7-58,-1-1 1,0-1-1,-1-1 1,-1-1-1,-1-1 0,33-42 1,-44 46-20,-9 15-7,0 1-1,0-1 0,0 1 1,0 0-1,0-1 1,0 1-1,0-1 0,0 1 1,0-1-1,0 1 1,0 0-1,0-1 0,-1 1 1,1 0-1,0-1 1,0 1-1,0 0 0,-1-1 1,1 1-1,0 0 1,0-1-1,-1 1 0,1 0 1,0-1-1,-1 1 1,1 0-1,0 0 1,-1 0-1,1-1 0,0 1 1,-1 0-1,1 0 1,-1 0-1,1 0 0,0 0 1,-1 0-1,1 0 1,-1 0-1,1 0 0,0 0 1,-1 0-1,1 0 1,-1 0-1,1 0 0,0 0 1,-1 0-1,1 0 1,-1 0-1,1 0 0,0 1 1,-1-1-1,1 0 1,0 0-1,-1 0 0,1 1 1,0-1-1,-1 1 1,-11 6-22,1 1 11,-1 0-1,2 1 0,-1 1 0,1-1 1,1 2-1,0-1 0,0 1 0,1 1 1,0-1-1,1 1 0,1 1 1,-9 21-1,14-32-26,0 1 0,0-1 0,0 1 0,1-1 0,-1 1 0,1 0 0,0-1 0,0 1 0,0 0 0,0-1 0,0 1 0,0 0 0,1-1 0,-1 1 0,1-1 0,0 1 0,0-1 0,1 4 0,0-4-110,-1-1 0,1 1 0,0-1 0,-1 1 0,1-1-1,0 0 1,0 1 0,0-1 0,0 0 0,0-1 0,1 1-1,-1 0 1,0 0 0,0-1 0,0 1 0,1-1-1,-1 0 1,0 0 0,1 0 0,3 0 0,20 0-6315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12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26 10762,'0'0'9172,"10"-3"-7817,18-4-702,1 2 0,0 0-1,54 0 1,-28 5 756,-61 2-1430,0 1-1,0 0 0,1-1 1,0 2-1,0-1 1,-10 8-1,-15 10 72,15-15-205,-1 0 1,-1-1-1,1 0 0,-1-2 1,1 0-1,-1-1 0,0 0 1,0-2-1,-20-1 0,29 1-401,72-5 55,101-22 0,-102 17 1892,-90 12-1077,0 2-1,-50 13 0,22-1-2896,19-5-1993,28-9-463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13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10698,'53'-1'6836,"3"-1"-3456,23-3-2987,115-23 1,-177 23-280,-9 3 117,-17 6-59,-245 97-193,218-89 29,6-1-7,-44 10 1,72-20 14,24-10-390,16-2 245,1 1-1,0 2 1,74-6 0,69 7-245,-222 8-269,-76 13 1,15 9-5617,72-14 2389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15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6983,'0'0'17712,"0"10"-17557,-3 10-33,0-1-1,-2 1 1,0-1-1,-1 0 0,-1 0 1,-1-1-1,-19 33 1,18-26 941,10-21-63,7-13-501,-1 1-419,-1-1 0,1 1-1,-2-1 1,1 0 0,-2-1-1,1 0 1,-1 1 0,0-1-1,-1-1 1,-1 1 0,1 0 0,-2-1-1,2-12 1,1 30-363,0-1 0,1 1 0,-1-1 0,1 0 0,1-1 0,-1 1 0,1-1 0,0 0 0,0 0 1,8 4-1,-6-5-172,0 0 0,0 0 1,1-1-1,-1 0 1,1-1-1,0 0 0,0 0 1,0-1-1,0 0 1,0 0-1,0-1 0,0 0 1,15-3-1,-19 2 308,0 0 1,0-1-1,0 1 0,0-1 0,0 0 0,0-1 0,0 1 0,-1-1 1,1 0-1,5-5 0,-6 4 267,-1 1 0,0-1 0,0 1 0,0-1 0,0 0 0,-1 0 0,1-1 0,-1 1 0,0 0 0,-1-1 0,1 1 0,-1-1 0,1-5 0,-2 10 6,1-1 0,-1 0-1,0 1 1,0-1 0,0 0-1,0 1 1,0-1 0,0 0-1,0 1 1,0-1 0,0 0-1,0 1 1,0-1 0,0 0-1,0 1 1,0-1 0,-1 0-1,1 1 1,0-1 0,-1 1-1,1-1 1,0 0 0,-1 1-1,1-1 1,0 1 0,-1-1-1,1 1 1,-1-1 0,1 1-1,-1 0 1,0-1 0,0 0-1,-25 3 646,18 0-843,0 1 1,0 0-1,1 1 0,-15 8 0,16-6 146,0-1-1,0 1 0,0 0 1,1 1-1,0-1 0,0 1 1,1 0-1,0 0 0,-5 10 1,8-16-62,1 1 1,-1 0-1,0-1 1,0 1-1,1 0 1,-1 0-1,1 0 1,0 0-1,0-1 1,-1 1-1,1 0 1,0 0-1,0 0 1,1 0-1,-1 0 1,0-1-1,1 1 1,-1 0-1,1 0 0,-1 0 1,1-1-1,0 1 1,0 0-1,0-1 1,0 1-1,0-1 1,0 1-1,0-1 1,1 1-1,-1-1 1,0 0-1,1 1 1,-1-1-1,1 0 1,-1 0-1,1 0 1,0-1-1,-1 1 1,1 0-1,0 0 1,0-1-1,0 1 1,-1-1-1,1 0 1,3 1-1,8 1-503,0 0 1,1-1-1,-1 0 0,17-2 0,-18 0-1499,0-1-1,0 0 1,0-1-1,21-6 1,6-8-6690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15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172 137 10858,'0'0'3993,"-9"-2"-373,4 1-3424,1 0 0,-1-1 0,0 2 0,0-1 0,0 1 1,0-1-1,0 1 0,0 1 0,0-1 0,0 1 0,0 0 0,0 0 0,1 0 1,-1 0-1,0 1 0,1 0 0,-1 0 0,1 1 0,-1-1 0,1 1 0,0 0 1,-7 6-1,5-3-83,1 1-1,0 0 1,0-1 0,0 2 0,1-1-1,0 1 1,-5 14 0,8-21-104,1 1 0,-1-1 0,0 1 1,1-1-1,-1 1 0,1 0 0,0-1 0,-1 1 0,1 0 1,0-1-1,0 1 0,0 0 0,0-1 0,0 1 0,1 0 1,-1-1-1,0 1 0,1 0 0,-1-1 0,1 1 0,0-1 1,-1 1-1,1-1 0,0 1 0,0-1 0,0 0 0,0 1 1,0-1-1,0 0 0,1 0 0,-1 0 0,0 1 1,1-1-1,-1-1 0,0 1 0,1 0 0,-1 0 0,1 0 1,0-1-1,-1 1 0,1-1 0,-1 1 0,1-1 0,0 0 1,1 0-1,8 1 24,0-1 1,0 0-1,0-1 1,0-1-1,0 1 1,-1-2-1,1 1 1,-1-2-1,0 1 1,0-1 0,0-1-1,0 0 1,0 0-1,-1-1 1,0 0-1,14-14 1,-10 9 56,-1 0 1,0-1-1,0-1 0,-2 0 1,1 0-1,-2-1 0,0-1 1,-1 1-1,0-1 0,7-20 1,-7-9 362,-8 44-447,0-1 0,0 1 1,0-1-1,0 0 0,0 1 0,0-1 0,0 1 0,0-1 0,0 1 0,0-1 0,0 1 0,-1-1 0,1 1 0,0-1 0,0 1 0,-1-1 0,1 1 0,0-1 0,-1 1 0,1-1 1,0 1-1,-1 0 0,1-1 0,-1 0 0,0 1-13,0 0 0,0 0 1,0 1-1,-1-1 0,1 0 0,0 0 0,1 1 1,-1-1-1,0 1 0,0-1 0,0 1 1,0-1-1,0 1 0,0-1 0,0 1 1,1 0-1,-1 0 0,0-1 0,0 2 1,-7 7-26,0 0 0,1 0 0,1 1-1,-1 0 1,2 0 0,-1 0 0,1 1 0,1-1 0,0 1 0,0 1 0,1-1 0,1 0 0,0 1 0,0-1 0,1 1 0,1 0 0,0-1 0,2 14 0,-2-23-126,1 1 0,-1-1 0,1 0 0,0 0 0,-1 1 0,1-1 0,0 0 0,0 0 0,1 0 0,-1 0 0,0 0 0,1 0 0,-1 0 0,1-1 0,0 1 0,0 0-1,3 2 1,26 7-6403,3-10-4991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0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44 3395,'2'-22'11755,"-10"8"-5138,7 13-6317,-1 0 0,0 0 0,0 0-1,0 0 1,0 0 0,-1 1 0,1-1 0,0 1 0,0 0-1,0-1 1,0 1 0,-1 0 0,1 0 0,-4 1-1,-2 0-334,0 0-1,0 1 1,0 0-1,0 1 1,0-1-1,1 1 1,-1 1-1,-9 6 1,6-2 32,1 0 0,0 1 0,-16 20 0,23-25-5,0 0-1,0 0 0,0 0 1,0 1-1,1-1 1,-1 1-1,1 0 1,1 0-1,-1 0 0,1 0 1,-1 0-1,0 9 1,3-13 6,-1 0 1,1 0-1,-1 0 1,1 0-1,-1-1 1,1 1-1,0 0 1,-1-1-1,1 1 1,0-1-1,0 1 1,0 0-1,-1-1 1,1 0-1,0 1 1,0-1-1,0 1 1,0-1-1,0 0 1,0 0-1,0 1 1,0-1-1,-1 0 1,1 0-1,0 0 1,0 0-1,1 0 1,35 1-17,-32-1 3,18-1-21,-14 0 28,1 1 0,-1-1 0,0 1 0,0 1 0,0 0 1,0 0-1,1 1 0,-1 0 0,-1 0 0,1 1 0,0 0 0,-1 1 0,1 0 0,11 8 0,-18-11 19,-1 1-1,1-1 1,-1 1-1,1 0 1,-1 0-1,0-1 1,0 1-1,0 0 0,0 0 1,0 0-1,0 0 1,-1 0-1,1 0 1,-1 0-1,1 0 1,-1 1-1,0-1 1,0 0-1,0 0 1,0 0-1,0 0 1,0 0-1,-1 1 1,1-1-1,-1 0 1,-1 4-1,0-1 78,0-1-1,0 1 1,-1 0-1,1-1 1,-1 1-1,0-1 1,-1 0 0,1 0-1,-7 6 1,-4 2 35,-1-1 1,-1 0 0,-25 12 0,2-6-3198,41-28-10069,8-5 4388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16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94 6342,'-10'3'7028,"14"2"-4340,18 6-1071,-7-9-826,1 0 0,0-2-1,-1 1 1,1-2 0,0 0-1,0-1 1,20-4 0,-24 3-758,-1 0 1,0-1-1,0 0 1,-1 0-1,1-1 1,-1 0 0,0-1-1,0 0 1,-1-1-1,15-13 1,-23 19-8,0 1-1,0-1 1,0 0 0,0 0 0,0 0 0,0 0-1,0 0 1,0 0 0,0 0 0,-1 0 0,1-1-1,0 1 1,-1 0 0,1 0 0,-1-1 0,1 1-1,-1 0 1,0-1 0,1 1 0,-1 0 0,0-1-1,0 1 1,0 0 0,0-3 0,-1 3-3,0 0 1,0 0 0,0 0-1,0 1 1,0-1-1,0 0 1,-1 1-1,1-1 1,0 1-1,0-1 1,0 1 0,-1-1-1,1 1 1,0 0-1,0-1 1,-1 1-1,1 0 1,0 0-1,-1 0 1,0 0-1,-6 1-12,-1-1-1,1 1 0,0 0 1,0 0-1,0 1 1,0 0-1,-8 4 0,2 1-17,1 1-1,0 0 0,0 1 1,-19 18-1,28-24 4,1 0 0,0 0 1,0 1-1,1-1 0,-1 1 0,1 0 0,-1-1 0,1 1 0,0 0 1,1 0-1,-1 1 0,1-1 0,0 0 0,0 0 0,0 1 1,0-1-1,1 1 0,-1-1 0,1 1 0,1-1 0,-1 5 0,1-7 3,0 1 0,0-1 0,0 0 0,1 1 0,-1-1-1,0 0 1,1 0 0,0 0 0,-1 0 0,1 0 0,0 0-1,0-1 1,0 1 0,0 0 0,0-1 0,0 0 0,0 1-1,1-1 1,-1 0 0,1 0 0,-1 0 0,0-1 0,1 1-1,-1-1 1,5 1 0,7 2-1116,1-2 0,29 1 0,-39-2 500,26-1-4561,3-5-2659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17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11243,'0'0'5931,"11"-4"-3796,1-2-1568,0 1 1,1 0-1,-1 1 1,1 1-1,0 0 1,0 0-1,0 2 1,0 0-1,19 0 1,-31 2-560,0 0 1,0-1 0,0 1-1,0 0 1,0 0 0,0 0-1,0 1 1,0-1 0,-1 0-1,1 0 1,0 0 0,-1 0-1,1 1 1,-1-1 0,1 0-1,-1 1 1,1-1 0,-1 0-1,0 1 1,0-1 0,0 1-1,0-1 1,0 0 0,0 1-1,0-1 1,0 1 0,0-1-1,-1 0 1,1 1 0,-1 1 0,-11 45 138,6-35-114,2-7 115,1 1 0,0-1-1,1 1 1,-1 0 0,1 0 0,-2 13 0,4-19 108,17-32 1233,-9 14-1442,-2-1-1,1 1 0,-2-1 0,0 0 1,-2 0-1,0-1 0,0 1 0,-1-26 1,-2 44-75,0-1 1,0 1-1,0 0 1,0 0-1,1 0 1,-1-1-1,0 1 1,0 0-1,0 0 1,1-1-1,-1 1 1,0 0-1,0 0 1,1 0-1,-1 0 1,0 0-1,0-1 1,1 1-1,-1 0 1,0 0-1,1 0 1,-1 0-1,0 0 1,0 0-1,1 0 1,-1 0-1,0 0 1,1 0-1,-1 0 0,0 0 1,0 0-1,1 0 1,-1 0-1,0 1 1,1-1-1,-1 0 1,0 0-1,0 0 1,1 0-1,-1 0 1,0 1-1,0-1 1,0 0-1,1 0 1,-1 0-1,0 1 1,0-1-1,0 0 1,1 0-1,-1 1 1,23 14-377,-9-6 310,-5-5 51,1-1 0,0 0 1,0-1-1,0 0 0,1-1 0,-1 0 0,0-1 0,16-1 0,-13 1-450,0 0 0,0 0 0,0 1 0,17 4 1,-29-5 484,0 1 1,0-1-1,-1 0 1,1 1-1,-1-1 0,1 0 1,0 1-1,-1-1 1,1 1-1,-1-1 1,1 1-1,-1-1 1,1 1-1,-1-1 1,1 1-1,-1 0 1,1-1-1,-1 1 1,0 0-1,0-1 1,1 1-1,-1 0 1,0-1-1,0 1 1,0 0-1,1 0 1,-1-1-1,0 1 1,0 0-1,0-1 1,0 1-1,0 0 1,-1 0-1,1-1 0,0 1 1,0 0-1,0-1 1,-1 1-1,1 0 1,0-1-1,-1 2 1,-18 31 447,15-26-452,1-2 29,-1 1-10,0 0 0,0 1 1,1-1-1,0 1 0,0 0 0,1 0 0,-2 9 710,5-16-687,0 0-1,0 0 1,0-1-1,0 1 1,0-1 0,0 1-1,0 0 1,0-1-1,0 0 1,0 1-1,0-1 1,0 0-1,0 1 1,0-1-1,0 0 1,-1 0-1,1 0 1,0 0-1,-1 0 1,1 0-1,0 0 1,-1 0-1,1 0 1,-1 0-1,0 0 1,1 0-1,-1 0 1,0 0-1,0 0 1,1 0-1,-1 0 1,0-2-1,0-44 490,-1 35-362,1-75 25,3 87-216,-1 1 0,1-1 0,-1 1 0,1 0 0,-1 0 0,0 1 0,0-1 0,1 0 0,-1 1 0,3 2 0,0 0-211,1 0 1,0 0-1,0-1 0,0 0 1,0 0-1,1 0 1,-1-1-1,8 2 1,30 2-7250,-22-5-364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18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128 121 7111,'0'0'14317,"-10"-1"-13543,6 1-698,-1 0-1,1 0 1,-1 0-1,1 0 0,-1 1 1,1 0-1,-1 0 1,1 0-1,0 0 1,0 1-1,-1 0 0,1 0 1,0 0-1,0 0 1,1 1-1,-1-1 1,0 1-1,1 0 0,0 0 1,-1 0-1,1 1 1,0-1-1,1 1 1,-1-1-1,1 1 0,-1 0 1,1 0-1,1 0 1,-1 1-1,-1 4 1,1-4 19,1-1 1,0 0-1,0 0 1,0 1-1,0-1 1,1 1 0,0-1-1,0 1 1,0-1-1,0 0 1,1 1-1,1 7 1,-1-11-51,0 1-1,0-1 1,0 1 0,0-1-1,0 1 1,0-1 0,0 0-1,0 0 1,0 0 0,0 0-1,1 1 1,-1-1 0,1-1-1,-1 1 1,0 0 0,1 0-1,0-1 1,-1 1 0,1 0-1,-1-1 1,1 0 0,0 1-1,-1-1 1,1 0 0,0 0-1,-1 0 1,1 0 0,0 0 0,-1 0-1,1-1 1,0 1 0,-1 0-1,1-1 1,-1 1 0,4-2-1,-1 0-12,-1 0 0,1 0-1,-1 0 1,1 0 0,-1-1 0,0 0-1,0 1 1,0-1 0,0 0 0,0 0-1,0-1 1,-1 1 0,0 0 0,0-1-1,0 0 1,0 1 0,2-7 0,1-3-8,-1 0 1,0 0-1,0 0 1,1-15-1,-3 15-10,-2 8-16,0 1 1,1-1-1,0 1 0,-1 0 1,2-1-1,-1 1 0,1 0 1,2-7-1,-3 10-16,1 0-1,-1 0 1,0-1-1,1 1 1,-1 0 0,0 1-1,1-1 1,-1 0 0,1 0-1,-1 1 1,1-1 0,0 0-1,-1 1 1,1 0-1,-1-1 1,1 1 0,0 0-1,0 0 1,-1 0 0,1 0-1,0 0 1,-1 0 0,1 1-1,0-1 1,-1 0-1,1 1 1,-1 0 0,3 0-1,81 33-279,-32-12 271,-52-21 25,0-1 0,1 0 0,-1 1-1,1-1 1,-1 1 0,1 0 0,-1-1 0,0 1 0,0 0 0,1 0 0,-1 0 0,0 0 0,0 0 0,0 0 0,0 0 0,0 0 0,0 0 0,0 0 0,0 1-1,0-1 1,-1 0 0,1 1 0,-1-1 0,1 0 0,-1 1 0,1 2 0,-1-2 4,-1 1 1,0-1-1,1 0 0,-1 0 1,0 0-1,0 1 0,-1-1 1,1 0-1,0 0 0,-1-1 1,1 1-1,-1 0 0,0 0 1,1-1-1,-1 1 0,-3 1 1,-18 18 266,6-6 327,29-35-356,-4 7-222,-1-1-1,0-1 1,-1 1 0,-1-1 0,0 0 0,-1 0-1,0 0 1,-2-1 0,1 1 0,-2-1 0,-1-30-1,1 48-23,0 0 1,0 0-1,1 0 0,-1 0 0,0 0 0,1 0 0,-1 0 0,1 0 1,0-1-1,-1 1 0,1-1 0,0 1 0,0-1 0,0 1 0,0-1 0,0 0 1,0 0-1,1 0 0,-1 0 0,4 0 0,58 20-115,-60-20 120,13 3-973,1 0 0,-1-2 1,1 0-1,24-1 0,-11-1-5240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19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48 5862,'0'0'17088,"11"0"-16074,89 5-178,31 1-630,-115-6-188,-1-1 0,1-1-1,0 0 1,-1-1-1,30-10 1,-29 3 54,-25 5 2,-34 4-9,37 1-79,-97 2 53,1 5 0,-1 4-1,-105 26 1,206-35-34,8-1 9,23 1 30,42-3 27,24-10-251,-1-4 0,144-41 0,-329 71-204,12 5 648,-142 15 1,416-61-894,10-1-1812,-301 70 1416,-10-8-13,34-16-3017,22-8-2863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27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8232,'253'-24'10955,"17"8"-7449,287-1-5501,-294 10 3040,309 1-885,-61 2-53,-479 4-93,-5 0 8,1-1 0,-1-1 0,44-10 0,-71 12-10,1 0 0,-1 1 0,0-1 1,0 0-1,0 0 0,0 0 1,0 0-1,1 0 0,-1 0 0,0 0 1,0 0-1,0 0 0,0 0 0,1 0 1,-1 0-1,0 0 0,0 0 1,0 0-1,0 0 0,1 0 0,-1 0 1,0 0-1,0 0 0,0 0 1,0-1-1,0 1 0,1 0 0,-1 0 1,0 0-1,0 0 0,0 0 1,0 0-1,0 0 0,0-1 0,0 1 1,1 0-1,-1 0 0,0 0 0,0 0 1,0 0-1,0-1 0,0 1 1,0 0-1,0 0 0,0 0 0,0 0 1,0 0-1,0-1 0,0 1 1,0 0-1,0 0 0,0 0 0,0 0 1,0-1-1,0 1 0,0 0 0,0 0 1,0 0-1,0 0 0,0-1 1,0 1-1,0 0 0,-1 0 0,1 0 1,0 0-1,0 0 0,0-1 1,-17-4 267,-24-2-221,-42 6 23,-124 14 1,4 0-531,-913 19-1970,882-27 2426,-142 9 245,632-16-133,-118 4-128,1444-32-2452,-1480 27 2407,106-9 106,-189 7 372,-34-1-370,-32 0-370,-403-26-2436,-603 20 2870,728 31-1405,263-18-2088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38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4933,'-4'0'772,"-12"1"7659,16-1-8321,0 1 0,0-1-1,-1 0 1,1 0-1,0 0 1,0 0-1,-1 0 1,1 1-1,0-1 1,0 0-1,-1 0 1,1 1-1,0-1 1,0 0 0,0 0-1,0 1 1,0-1-1,-1 0 1,1 0-1,0 1 1,0-1-1,0 0 1,0 1-1,0-1 1,0 0-1,0 0 1,0 1 0,0-1-1,0 0 1,0 1-1,0-1 1,0 0-1,0 1 1,0-1-1,0 0 1,0 0-1,0 1 1,1-1 0,-1 0-1,0 0 1,0 1-1,0-1 1,0 0-1,1 0 1,-1 1-1,0-1 1,1 0-1,2 2-1,0 0-1,0 0 0,1-1 0,-1 0 0,0 1 1,1-1-1,-1-1 0,1 1 0,0 0 0,-1-1 0,1 0 1,0 0-1,4 0 0,-2 0 31,448 4 1043,-245-6-1161,42-8 18,-335 24 98,-1-4 0,-106-1 0,25-2-133,-45 13 50,-150 5 65,358-25 10,46-9 203,19-3-325,0 4 0,1 2 0,0 2 0,70 6 1,-36 0 4,196 5-34,-125 0 29,277-24 1,-499 20-289,-58-5 1,17 0 257,-866 1 189,1697 15-96,-253-6-933,-477-11 947,-15-4-100,-19-5-97,-27 2 71,0 1 0,-76-1 0,-116 11 68,110 1-28,8-1 5,-1 6-1,-245 46 1,349-46-40,26-7 35,1 0 0,-1 0-1,0 0 1,0 0 0,0 1 0,0-1 0,0 0 0,0 0-1,0 0 1,0 0 0,0 0 0,0 0 0,0 0-1,0 0 1,0 0 0,1 0 0,-1 0 0,0 0-1,0 1 1,0-1 0,0 0 0,0 0 0,0 0 0,0 0-1,0 0 1,0 0 0,0 0 0,0 0 0,0 1-1,0-1 1,0 0 0,0 0 0,0 0 0,0 0-1,0 0 1,0 0 0,-1 0 0,1 0 0,0 0-1,0 0 1,0 1 0,0-1 0,0 0 0,0 0 0,0 0-1,0 0 1,0 0 0,0 0 0,0 0 0,0 0-1,0 0 1,-1 0 0,1 0 0,0 0 0,0 0-1,0 0 1,0 0 0,0 0 0,0 0 0,42 2-120,240-23 0,-88 3-384,94 3-658,211-17-1637,-480 31 2800,-15 1 7,-1 0 1,0 0-1,1-1 1,-1 1 0,0-1-1,0 0 1,1 0-1,-1 0 1,0 0 0,3-2-1,-6 3-1,0 0 0,0 0 0,0 0 0,0 0 0,0 0-1,0 0 1,0 1 0,0-1 0,-1 0 0,1 0 0,0 0 0,0 0 0,0 0 0,0 0-1,0 0 1,0 0 0,0 0 0,-1 0 0,1-1 0,0 1 0,0 0 0,0 0 0,0 0-1,0 0 1,0 0 0,0 0 0,0 0 0,-1 0 0,1 0 0,0 0 0,0 0-1,0 0 1,0 0 0,0 0 0,0-1 0,0 1 0,0 0 0,0 0 0,0 0 0,0 0-1,0 0 1,0 0 0,0 0 0,0 0 0,0-1 0,0 1 0,-1 0 0,1 0 0,0 0-1,0 0 1,1 0 0,-1 0 0,0-1 0,0 1 0,0 0 0,0 0 0,0 0-1,0 0 1,0 0 0,0 0 0,0 0 0,0 0 0,0-1 0,0 1 0,0 0 0,0 0-1,0 0 1,-13-1 218,-218 6 413,-445 67 0,587-55-1405,10-1-1621,28-9-2044,33-6-1784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47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31 482 9577,'0'0'10992,"-6"-8"-10368,-16-28-84,22 34-476,-1 0 1,1 0 0,-1 0 0,1 0 0,0 0 0,0 0 0,0 0 0,0 0 0,0 0 0,0 0 0,1 1 0,-1-1 0,1 0 0,-1 0-1,1 0 1,0 0 0,-1 1 0,1-1 0,2-3 0,24-29 818,-20 26-758,15-16-56,0 2 0,2 0 0,1 1 0,48-31 0,118-56 145,-179 102-213,19-10 5,0 2 0,2 1 0,-1 1 0,2 2 1,-1 1-1,1 2 0,0 1 0,1 2 0,0 1 0,-1 2 0,1 1 0,0 2 0,-1 1 0,50 11 0,581 84 3480,-654-97-3387,28 4 371,0-2 0,0-1 1,0-3-1,50-5 0,-73 1-533,0-1-1,0-1 1,0 0-1,-1-1 1,-1 0-1,1-1 1,-1-1-1,-1-1 1,15-13-1,-20 13-3972,-4 3-2306,-4-4-7698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48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8680,'0'0'7997,"0"9"-6299,1-1-1411,1 1 0,0-1 0,0 0 0,1 1 0,0-1 0,1 0 0,-1-1 0,1 1 0,1-1 0,0 1 0,0-1 0,0-1 0,1 1 0,0-1 0,0 0 0,9 7 0,1-1-216,0-1 0,1-1 1,0 0-1,1-1 0,0-1 0,1-1 1,-1 0-1,2-1 0,-1-1 0,0-1 1,1-1-1,26 1 0,-14-3 17,-1-2 0,1-1-1,-1-1 1,0-2 0,0-1 0,0-2-1,32-12 1,79-32 0,175-57 188,-260 94-238,0 2 1,0 2-1,106-4 1,-121 14 241,1 2 0,-1 1 0,76 15 0,-101-13-174,-1 1 1,0 0-1,0 1 1,-1 0-1,0 1 1,0 1-1,0 1 0,-1 0 1,0 1-1,-1 0 1,0 1-1,18 20 1,-28-27-19,-1-1 0,0 1 0,0-1-1,0 1 1,0 0 0,0 0 0,-1 0 0,0 0 0,0 0 0,0 0 0,0 0 0,0 0 0,-1 1 0,0-1 0,0 7 0,6 34-390,-2-40-1471,10-18-20178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49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18 2883,'0'0'24236,"0"12"-24038,-3 20 44,-1-1 1,-1 0 0,-2 0 0,-13 37 0,9-34-49,1-1 0,3 2 0,0-1-1,-2 50 1,9-83-169,0 1-1,0-1 1,0 1 0,0-1 0,0 1-1,0-1 1,1 1 0,-1-1-1,0 1 1,1-1 0,0 1 0,-1-1-1,1 0 1,0 1 0,-1-1 0,1 0-1,0 0 1,0 1 0,0-1-1,0 0 1,0 0 0,0 0 0,1 0-1,-1 0 1,0 0 0,0-1 0,3 2-1,0-1 67,0 0 0,0 0-1,0-1 1,0 1 0,0-1 0,-1 0-1,1 0 1,0-1 0,0 1-1,7-3 1,7-2 273,-1-1-1,0 0 1,31-18-1,4-8-324,-1-2-1,-2-2 0,50-49 1,119-144-70,-204 210-1228,-14 19 1201,0 0 0,0 0-1,0 0 1,0 0 0,0 0 0,0 0-1,0 0 1,0 0 0,0 0-1,0 0 1,0 0 0,-1 0 0,1 0-1,0 0 1,0 0 0,0 0 0,0 0-1,0 0 1,0 0 0,0 0-1,0 0 1,0 0 0,0 0 0,0 0-1,0 0 1,0 0 0,-1-1 0,1 1-1,0 0 1,0 0 0,0 0-1,0 0 1,0 0 0,0 0 0,0 0-1,0 0 1,0 0 0,0 0 0,0 0-1,0 0 1,0-1 0,0 1-1,0 0 1,0 0 0,0 0 0,0 0-1,0 0 1,0 0 0,0 0 0,0 0-1,0 0 1,0 0 0,0-1-1,-32 25-8118,15-11-828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52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90 109 1890,'0'0'11120,"-10"2"-8494,2 0-2503,-36 11 3725,42-12-3618,0 0-1,1 0 0,-1 0 1,0 0-1,1 0 0,-1 1 1,1-1-1,-1 0 0,1 1 1,0 0-1,0-1 1,-1 1-1,1-1 0,0 1 1,1 0-1,-1 0 0,0 0 1,0 0-1,1 0 0,-1-1 1,1 1-1,-1 0 1,1 0-1,0 3 0,0-3-126,0-1 0,0 1 0,0-1-1,0 1 1,0 0 0,0-1 0,0 1-1,1-1 1,-1 1 0,0-1 0,1 0 0,-1 1-1,1-1 1,0 1 0,0-1 0,-1 0-1,1 0 1,0 1 0,0-1 0,0 0-1,0 0 1,0 0 0,0 0 0,1 0 0,-1 0-1,0 0 1,3 1 0,1-1 25,0 0-1,0 0 1,0 0 0,1-1-1,-1 0 1,10 0 0,-3-1 19,-6 1-109,1-1 1,-1 0-1,1 0 0,-1-1 1,1 0-1,-1 0 1,0-1-1,0 1 0,0-1 1,0-1-1,0 1 1,-1-1-1,0 0 0,1 0 1,-1 0-1,-1-1 1,8-8-1,-7 6-13,0 1 0,0-1 0,-1 0 0,0-1 0,0 1 0,0-1 0,-1 0 0,-1 0 0,1 0 0,-1 0 0,0 0 0,-1 0 0,1-13 0,-2 19-23,0 1 1,0 0-1,0-1 0,0 1 1,0 0-1,0-1 1,-1 1-1,1 0 0,0 0 1,-1-1-1,1 1 1,0 0-1,-1 0 1,0-1-1,1 1 0,-1 0 1,0 0-1,1 0 1,-1 0-1,0 0 1,0 0-1,0 0 0,0 0 1,-2-1-1,1 2-10,1 0-1,-1-1 1,0 1-1,0 0 1,1 0-1,-1 0 1,0 0-1,1 1 1,-1-1-1,0 0 1,1 1 0,-1-1-1,0 1 1,1-1-1,-1 1 1,1 0-1,-1 0 1,1 0-1,-1 0 1,-1 2-1,-12 8-14,0 1-1,2 1 0,-1 1 1,2-1-1,0 2 0,-19 30 1,30-44 23,0-1 0,0 1 0,1 0 0,-1 0 0,0 0 0,1-1 0,-1 1 1,1 0-1,-1 0 0,1 0 0,0 0 0,-1 0 0,1 0 0,0 0 0,0 0 0,0 0 0,-1 0 1,1 0-1,0 0 0,0 0 0,1 0 0,-1 0 0,0 0 0,0 0 0,0 0 0,1 0 1,-1 0-1,0 0 0,1 0 0,-1 0 0,1 0 0,-1 0 0,1-1 0,-1 1 0,1 0 0,0 0 1,-1 0-1,1-1 0,0 1 0,0-1 0,0 1 0,-1 0 0,1-1 0,0 1 0,0-1 0,0 0 1,0 1-1,0-1 0,0 0 0,0 1 0,2-1 0,7 1 4,0 0 0,0 0-1,1-1 1,14-2 0,-3 1-2,23 0-1,82 4 9,-113-2-7,0 1 0,0 0 0,0 1 0,-1 1 0,1 0 0,22 12 0,-15 1 997,-18-15 39,-3-16-410,0 8-606,-9-60 16,-1-20-238,13 88-779,0 0 0,0 0 0,0 0 0,0-1 0,0 0 0,0 1 0,0-1 0,1 0 0,5 1 0,12 1-4633,0-2-1003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1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9513,'0'0'6951,"0"8"-6204,1 23-61,1-1-1,2 1 1,1-1 0,1 0 0,2 0-1,0-1 1,3 0 0,0-1 0,1 0-1,33 52 1,-31-57-755,-30-43-593,-12-12 96,-21-25-188,36 40 942,-2 0-1,-26-24 0,40 40 0,16 2-316,-14-1 139,38 8-2363,56 5 0,-85-12 1714,0-1 1,-1 1-1,1-2 1,0 0-1,0 0 1,-1 0-1,1-1 1,-1-1-1,0 1 1,1-2 0,16-7-1,-14-3 496,-3-12 5285,-9 26-5003,0-1 1,0 0 0,0 1 0,0-1-1,0 0 1,-1 0 0,1 1-1,0-1 1,0 0 0,0 1 0,-1-1-1,1 0 1,0 1 0,-1-1-1,1 0 1,0 1 0,-1-1 0,1 1-1,-1-1 1,1 1 0,-1-1-1,1 1 1,-1-1 0,0 1 0,1-1-1,-1 1 1,1 0 0,-1-1-1,0 1 1,1 0 0,-1 0 0,0 0-1,0-1 1,1 1 0,-1 0-1,0 0 1,1 0 0,-1 0 0,0 0-1,0 0 1,1 0 0,-1 0 0,0 1-1,1-1 1,-1 0 0,0 0-1,1 1 1,-1-1 0,0 0 0,1 1-1,-1-1 1,0 0 0,1 1-1,-1-1 1,0 1 0,-1 1-124,-1 0 1,1 0 0,0 0-1,-1 0 1,1 0 0,0 0-1,1 0 1,-1 1 0,0-1-1,1 1 1,-1 0-1,1-1 1,0 1 0,0 0-1,0 0 1,0-1 0,0 1-1,0 0 1,1 3 0,-5 57 296,5-62-308,0 0 0,0 0 1,0-1-1,0 1 0,0 0 0,0 0 1,0-1-1,0 1 0,0 0 0,0 0 1,1-1-1,-1 1 0,0 0 0,1 0 1,-1-1-1,0 1 0,1 0 0,-1-1 1,1 1-1,-1-1 0,1 1 0,-1 0 1,1-1-1,-1 1 0,1-1 0,0 0 1,-1 1-1,1-1 0,1 1 0,22-4 624,-19 0-412,1 0 1,-1 0-1,1 0 0,-1-1 0,0 1 0,7-8 0,-4 1-102,-1 1 0,0-1 0,-1-1 1,0 1-1,-1-1 0,5-13 0,-10 44-174,-1-8 113,0 0 0,2 0 0,-1 0 0,2-1 0,3 20 0,-4-29-50,0 0 1,-1 0-1,1 0 1,0 0-1,0 0 1,0-1-1,0 1 1,0 0-1,1-1 0,-1 1 1,0-1-1,1 1 1,-1-1-1,1 0 1,-1 0-1,1 1 1,0-1-1,0 0 1,-1 0-1,1-1 1,0 1-1,0 0 1,0-1-1,0 1 1,0-1-1,0 1 1,0-1-1,0 0 1,0 0-1,0 0 1,0 0-1,0 0 1,0-1-1,0 1 1,0-1-1,0 1 1,0-1-1,0 1 1,-1-1-1,4-2 0,-1 1-185,0 0 0,0 0-1,0 0 1,0-1 0,0 1-1,-1-1 1,1 0-1,-1 0 1,0 0 0,5-6-1,13-23-4346,-4 0-2946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52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42 11755,'0'0'13570,"-11"-8"-13281,-33-21-247,41 28-43,-1 0 0,1 0 0,-1 0 0,1 1 0,-1-1 0,0 1 0,1 0-1,-1 0 1,1 0 0,-1 1 0,0-1 0,1 1 0,-1 0 0,1 0 0,-1 0 0,1 1 0,0-1-1,0 1 1,-1-1 0,1 1 0,0 0 0,1 0 0,-1 1 0,0-1 0,0 0 0,1 1 0,0 0-1,-1 0 1,1 0 0,0 0 0,0 0 0,1 0 0,-3 5 0,4-7 0,1 0 0,-1 0 1,0 0-1,1 0 0,-1 0 1,1-1-1,-1 1 0,1 0 0,0 0 1,-1 0-1,1 0 0,0-1 1,0 1-1,-1 0 0,1-1 0,0 1 1,0 0-1,0-1 0,0 1 1,0-1-1,0 0 0,0 1 0,0-1 1,0 0-1,0 1 0,0-1 1,0 0-1,2 0 0,39 8 12,-36-7-22,26 2 5,-24-3 6,-1 1-1,1-1 1,0 1-1,0 0 1,-1 1 0,1 0-1,0 0 1,-1 1-1,0 0 1,0 0-1,10 6 1,-16-8 7,0 0 0,-1-1 0,1 1-1,0 0 1,0 0 0,-1 0 0,1 0 0,-1-1 0,1 1 0,-1 0 0,1 0 0,-1 0 0,1 0 0,-1 1-1,0-1 1,0 0 0,1 0 0,-1 0 0,0 0 0,0 0 0,0 0 0,0 0 0,0 0 0,-1 0-1,1 0 1,0 2 0,-1-1 100,-1 0-1,1 1 0,0-1 1,-1 0-1,1 0 0,-1 0 1,0 0-1,0 0 0,1 0 1,-5 2-1,-2 2 306,0-1 0,0-1 0,0 1 0,-1-1 0,-9 3-1,6-3-322,0-1-1,-1-1 0,1 0 0,-1 0 0,1-1 0,-1-1 0,0 0 0,1-1 0,-14-2 0,10-7-2298,16 10 1913,-1-1-1,1 1 1,0-1-1,-1 1 1,1-1-1,0 0 1,0 1-1,0-1 1,-1 1-1,1-1 1,0 0-1,0 1 1,0-1 0,0 0-1,0 1 1,0-1-1,0 0 1,0 1-1,1-1 1,-1 1-1,0-1 1,0 0-1,0 1 1,1-1-1,-1 1 1,0-1-1,1 1 1,-1-1-1,0 1 1,1-1-1,-1 1 1,1-1-1,-1 1 1,1-1-1,-1 1 1,1 0-1,-1-1 1,1 1-1,0-1 1,13-8-5159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53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107 310 10954,'0'0'12396,"-11"6"-11590,-1 0-432,0 1 0,1 0-1,-16 13 1,24-18-294,1-1-1,-1 1 1,1 0 0,0 0-1,0 1 1,-1-1 0,2 0-1,-1 1 1,0-1 0,0 1 0,1-1-1,-1 1 1,1 0 0,0-1-1,0 1 1,0 0 0,0 0-1,1 0 1,-1 0 0,1 0 0,0 0-1,-1 0 1,1 0 0,1 0-1,-1 0 1,0 0 0,2 4-1,-2-6-69,1-1 1,0 1-1,-1 0 0,1 0 0,0 0 0,0-1 0,0 1 0,0 0 0,0-1 0,0 1 0,0 0 1,0-1-1,0 0 0,0 1 0,0-1 0,0 1 0,0-1 0,0 0 0,0 0 0,0 0 0,2 0 0,28 0 329,-23 0-184,2-1-66,1-1 1,-1 0-1,1 0 1,-1-1 0,0 0-1,0-1 1,0 0-1,0-1 1,-1 0-1,1 0 1,-1-1-1,-1 0 1,1-1 0,-1 0-1,0 0 1,7-10-1,-2 3-69,-1-1 0,0 0 0,-1-1 0,-1 0 0,0-1 1,-2 0-1,0 0 0,7-23 0,-10 24-37,-1 0 1,-1 0-1,0 0 1,0-30 0,-3 41-2,-1 0 1,1 0-1,-1 0 1,0 0-1,0 1 1,0-1-1,-1 0 1,1 1-1,-4-6 1,4 8 10,0 0 0,0 0 0,-1 0 0,1 1 0,-1-1 0,0 0 0,1 1 0,-1-1 1,0 1-1,0-1 0,0 1 0,0 0 0,0 0 0,0 0 0,-1 0 0,1 0 0,0 1 0,0-1 1,-5 0-1,-1 0-7,0 1-1,-1 1 1,1-1 0,0 1 0,0 1 0,-1-1 0,1 2 0,0-1 0,0 1 0,1 0 0,-1 0 0,1 1 0,-1 0 0,1 1 0,1-1-1,-1 1 1,0 1 0,1-1 0,0 1 0,1 0 0,-7 8 0,11-13 14,1 0-1,-1 0 1,0 0 0,1 0-1,-1 0 1,1 0 0,-1 0 0,1 0-1,-1 0 1,1 0 0,0 0-1,-1 0 1,1 0 0,0 1-1,0-1 1,0 0 0,0 0 0,0 0-1,0 0 1,0 0 0,0 1-1,0-1 1,1 0 0,-1 0-1,0 0 1,1 0 0,-1 0-1,1 0 1,-1 0 0,1 0 0,0 0-1,-1 0 1,1 0 0,0 0-1,0 0 1,-1-1 0,1 1-1,0 0 1,0-1 0,0 1 0,0 0-1,0-1 1,0 1 0,0-1-1,0 1 1,0-1 0,0 0-1,3 1 1,8 3-13,1-1 1,0 0-1,21 2 0,-10-2-22,-11-1-15,1 2 0,-1-1 0,0 1 0,23 12 0,-32-14 54,-1 0-1,0-1 0,0 2 0,0-1 1,-1 0-1,1 1 0,0-1 0,-1 1 1,0 0-1,0 0 0,1 0 1,-2 0-1,1 0 0,0 0 0,-1 0 1,1 1-1,-1-1 0,0 0 0,0 1 1,0 0-1,-1-1 0,1 1 0,-1 6 1,-1-1 58,0 0 0,0 1 0,-1-1 0,0 0 0,-1-1 1,0 1-1,0 0 0,-1-1 0,-7 13 0,4-9-237,1 0-1,1 0 1,-5 18 0,9-19-2130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53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16816,'0'0'10154,"-21"55"-8265,10-25-672,-3 4-448,3 1-320,0 0-289,7-4-96,-2-2-32,6-7 0,0-5-192,0-7-321,0-2-416,6-20-7270,2-11 511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53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0 165 8072,'0'0'7046,"11"4"-3597,4 0-2455,1 0 0,-1-1 0,1-1 0,0 0 1,17 0-1,-23-2-672,0 0 1,0-1-1,0 0 1,1-1 0,-1 0-1,0-1 1,-1 0-1,1 0 1,0-1-1,14-8 1,-20 10-224,1 0 0,-1-1-1,1 0 1,-1 0 0,0 0 0,0-1 0,0 1 0,-1-1 0,1 0-1,-1 0 1,0 0 0,0-1 0,0 1 0,-1-1 0,0 1 0,0-1-1,0 0 1,0 0 0,-1 0 0,1 0 0,-1 0 0,-1 0 0,1-1 0,-1 1-1,0 0 1,0-6 0,-1 8-81,0 1 0,0 0-1,0 0 1,0 0 0,-1 0 0,1 1 0,0-1-1,-1 0 1,0 0 0,1 1 0,-1-1-1,0 1 1,0 0 0,0-1 0,0 1-1,0 0 1,0 0 0,0 0 0,0 0 0,0 1-1,0-1 1,-1 0 0,1 1 0,0 0-1,0-1 1,-1 1 0,-3 0 0,-3 0-36,-1 0 0,1 0 0,0 1 0,0 0 0,-17 4 0,16-1 22,1 0 1,-1 1 0,0 0 0,1 0-1,0 1 1,1 0 0,-1 1-1,1 0 1,0 0 0,1 1-1,-1 0 1,2 0 0,-1 1 0,1 0-1,0 0 1,1 0 0,0 1-1,1-1 1,0 1 0,0 0-1,1 1 1,1-1 0,-1 0 0,0 16-1,3-23 12,1 1-1,-1-1 1,1 0-1,0 0 1,0 0-1,0 0 1,0-1 0,1 1-1,-1 0 1,1 0-1,0-1 1,0 1-1,0-1 1,0 1-1,0-1 1,0 0-1,1 0 1,-1 0-1,1 0 1,-1 0 0,1-1-1,0 1 1,0-1-1,-1 0 1,1 1-1,0-1 1,0-1-1,0 1 1,1 0-1,3 0 1,13 2 97,0 0 0,0-1 0,28-1 0,-46-1-113,9 0-383,0 0-1,0-1 1,0 0-1,20-6 1,-27 6 67,0 0 1,1-1 0,-1 0 0,0 0-1,0 0 1,-1-1 0,1 0 0,0 1 0,-1-1-1,0 0 1,1 0 0,-1-1 0,0 1-1,4-7 1,10-27-6683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54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16143,'0'0'13837,"6"29"-24279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54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4068,'0'0'24204,"0"16"-23414,-54 300 1495,49-299-2222,1 1 1,1 0-1,1 1 1,0-1-1,2 0 0,0 1 1,3 20-1,-3-37-55,1 0-1,0 0 0,0 0 1,0 0-1,0 0 1,0 0-1,1 0 0,-1-1 1,1 1-1,-1-1 1,1 1-1,-1-1 0,1 1 1,0-1-1,0 0 1,0 0-1,-1 0 1,1 0-1,0 0 0,1 0 1,-1 0-1,0-1 1,0 1-1,0-1 0,0 0 1,4 1-1,7 0 40,0 0 0,0-1 0,16-2 1,-18 1-10,47-9 64,-46 8-107,-1-1 1,1 1-1,0 1 1,0 0-1,18 1 1,-29 1 3,0-1 0,-1 0 0,1 1 0,-1-1-1,0 1 1,1-1 0,-1 1 0,1-1 0,-1 1 0,0-1 0,1 1 0,-1-1 0,0 1 0,1-1 0,-1 1 0,0 0-1,0-1 1,0 1 0,0-1 0,0 1 0,1 0 0,-1-1 0,0 1 0,0-1 0,0 1 0,-1 0 0,1-1-1,0 1 1,0 0 0,0-1 0,0 1 0,0-1 0,-1 2 0,-9 20 59,3-17-40,-1 0-1,-1 0 0,1-1 0,-1 0 0,1-1 1,-1 0-1,0 0 0,0-1 0,-1 0 1,1-1-1,-10 1 0,-13 0 75,-58-3-1,86 1-174,-1 0 0,1 0 0,0-1 1,-1 1-1,1-1 0,0 0 0,0 0 0,0-1 0,0 1 1,0-1-1,0 0 0,0 0 0,0 0 0,1 0 0,-1-1 1,1 0-1,0 1 0,0-1 0,0 0 0,0-1 0,0 1 0,0 0 1,1-1-1,0 0 0,0 1 0,-3-6 0,5 8-85,0 0 0,0 1 0,0-1 0,0 1 0,0-1 0,0 0 0,0 1 0,0-1-1,0 0 1,0 1 0,0-1 0,1 1 0,-1-1 0,0 1 0,0-1 0,1 0 0,-1 1 0,0-1 0,0 1 0,1-1-1,-1 1 1,1-1 0,-1 1 0,0 0 0,1-1 0,-1 1 0,1-1 0,-1 1 0,1 0 0,-1-1 0,1 1 0,0 0-1,0-1 1,24-5-6356,-18 5 3794,16-2-4695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56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10858,'0'0'13672,"-6"9"-12247,-1 2-964,0 0-1,1 1 0,0 0 0,1 0 1,1 0-1,0 0 0,1 1 1,-4 25-1,6-30-331,0 1 1,1-1-1,0 0 1,0 0-1,1 0 1,3 14-1,-4-21-118,0 0 0,1 0 0,-1 0 0,1 0 0,-1 0 0,1 0 0,-1 1 0,1-1 0,0 0 0,0-1 0,0 1 0,-1 0-1,1 0 1,0 0 0,0 0 0,0-1 0,0 1 0,0 0 0,0-1 0,2 1 0,0 0 14,-1-1-1,0 0 0,0 0 1,1 0-1,-1 0 1,0-1-1,0 1 0,0 0 1,1-1-1,-1 0 1,0 1-1,0-1 0,0 0 1,0 0-1,3-3 1,6-3 17,-1-1 0,0 0 1,-1 0-1,0-1 1,14-18-1,-15 18-21,-1 0-1,1 0 0,1 1 0,0 0 0,0 0 1,0 1-1,11-6 0,-20 13-21,1 0 1,-1 0-1,0 0 1,1 0-1,-1 0 1,1 0-1,-1 0 1,0 0-1,1 0 1,-1 0-1,0 0 0,1 0 1,-1 0-1,0 0 1,1 0-1,-1 1 1,0-1-1,1 0 1,-1 0-1,0 0 0,0 1 1,1-1-1,-1 0 1,0 0-1,0 1 1,1-1-1,-1 0 1,0 1-1,0-1 1,0 0-1,1 1 0,-1-1 1,0 0-1,0 1 1,0-1-1,0 0 1,0 1-1,7 22-38,1 0 19,-5-20 28,0-1-1,1 0 1,-1 1 0,1-1-1,-1 0 1,1-1 0,-1 1-1,1-1 1,0 1 0,0-1-1,0 0 1,0-1 0,0 1-1,0-1 1,0 1 0,0-1-1,0 0 1,6-1 0,73-12 97,-68 9-104,0 1 1,0 0-1,0 1 1,0 1-1,0 0 1,27 2-1,-40 0 1,-1-1 0,0 1 0,1-1-1,-1 1 1,1 0 0,-1-1-1,0 1 1,1 0 0,-1 0-1,0 0 1,0 0 0,1 0-1,-1 0 1,0 0 0,0 1-1,0-1 1,-1 0 0,1 0-1,0 1 1,0-1 0,-1 1-1,2 2 1,-2-3 9,1 1 0,-1-1 0,1 0 0,-1 1 0,1-1 0,-1 0 0,1 0 0,0 0 0,0 0 0,0 1-1,0-1 1,0 0 0,0 0 0,0-1 0,0 1 0,0 0 0,0 0 0,0 0 0,1-1 0,-1 1 0,0-1 0,0 1 0,1-1 0,-1 1 0,1-1 0,-1 0-1,0 0 1,1 1 0,-1-1 0,0 0 0,1 0 0,-1-1 0,1 1 0,-1 0 0,2-1 0,4-1 7,0 0 1,0 0 0,0-1-1,0 0 1,-1-1-1,12-7 1,-14 8-30,0 0 0,1 0 1,0 0-1,0 1 0,0-1 0,0 1 0,0 0 0,0 0 1,1 1-1,-1 0 0,1 0 0,-1 0 0,10 0 1,-7 32-108,-6-29 122,-1-1-1,1 0 1,0-1-1,-1 1 1,1 0-1,0 0 1,0-1-1,0 1 1,-1-1 0,1 1-1,0-1 1,0 0-1,0 0 1,0 0-1,0 0 1,0 0-1,3-1 1,35-5 50,13-18-160,-46 20 4,1-1 1,0 2-1,0-1 1,1 1-1,-1 0 0,0 1 1,1 0-1,12-2 1,-20 5 92,-1 0 0,1 0 0,0-1 0,-1 1 0,1 0 0,0 0 0,-1 0 0,1-1 0,-1 1 0,1 0 0,-1 0 0,0 0 0,1 0-1,-1 0 1,0 0 0,0 0 0,1 0 0,-1 0 0,0 0 0,0 0 0,0 0 0,0 0 0,-1 1 0,1-1 0,0 0 0,0 0 0,-1 0 0,1 0 0,-1 0 0,-6 36 88,-1 4 119,1 1 1,3 0-1,1 0 0,3 43 1,-1 4-166,0-83-23,0-1 0,0 1 0,0 0 0,-1-1 0,0 1 0,0-1 0,0 0 0,-1 1 0,0-1 0,0 0 0,0-1 0,0 1 0,-1 0 0,0-1 0,-4 4 0,6-6-6,1 0 0,-1-1 0,0 1 0,0-1 0,0 0 0,0 0 0,0 1 0,0-1 0,0 0 0,0-1 0,0 1 0,0 0 0,0-1 0,-1 1 0,1-1 0,0 1 0,-1-1 0,1 0 0,0 0 0,-1 0 0,1-1 0,0 1 0,0 0 0,-1-1 0,1 0 0,0 1 0,0-1 0,0 0 0,0 0 0,0 0 0,0 0 0,0 0 0,0-1 0,0 1 0,0-1 0,1 1 0,-1-1 0,0 0 0,-1-2 0,-4-5-4,0-1 0,1 0 0,1 0 0,-1 0 0,2-1 0,-1 1 0,1-1 0,1 0 0,-3-14 0,3 7 0,0-1 0,2-1 0,0 1 0,3-33 0,-2 48 1,1 0 0,0 0-1,0 0 1,1 0 0,-1 0 0,1 0-1,0 0 1,0 1 0,0-1 0,1 1-1,-1-1 1,1 1 0,0 0 0,0 0-1,0 0 1,0 1 0,0-1 0,1 1-1,-1-1 1,1 1 0,0 0 0,0 0 0,7-2-1,9-3-14,1 1-1,1 0 0,29-3 1,-31 6-21,69-14-1602,2-6-3885,-25 2-1562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57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67 11050,'0'0'3433,"3"-10"165,18-47 2354,-19 68-2239,2 56-3486,-6-19 336,-17 88 0,12-99-285,1 0-1,2 0 1,2 0 0,3 59 0,8-66-609,0-4-5227,-9-16-2225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57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20499,'0'0'12268,"10"7"-12364,-5-18-3780,3-2-5605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9:22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79 6726,'0'0'9380,"0"-7"-9514,0 7 132,0 0 1,1 0-1,-1 0 1,0 0-1,0 0 1,0 0-1,0 0 1,0 0-1,0 0 1,0 0-1,0 0 0,0 0 1,0 0-1,0 0 1,0 0-1,0 0 1,0 0-1,1 0 1,-1 0-1,0 0 1,0 0-1,0 0 1,0 0-1,0 0 1,0 0-1,0 0 1,0 0-1,0-1 0,0 1 1,0 0-1,6 29 22,-2-1 0,-1 1 0,-2 0 0,0 0 0,-2 0 0,-6 40 0,-44 176 142,32-168-181,-12 52 31,6 1 0,5 2 0,-3 164 0,25-278 25,0-1-1,1 0 0,2 1 0,-1-1 0,2 0 1,0-1-1,1 1 0,16 26 0,15 37 44,-31-60-81,1-2-1,1 1 0,0-1 1,2 0-1,0-1 1,0 0-1,16 16 0,-18-24-22,0-1-1,0 0 0,1-1 1,0 0-1,1 0 1,0-1-1,0-1 0,0 1 1,0-2-1,1 0 0,0 0 1,0-1-1,13 2 0,44 2 10,0-3-1,0-4 0,121-13 0,-153 9 15,1787-80-479,-506 106 565,284-20-22,-705-12-46,1332-91 79,-1233 40 967,-796 51-924,468-49 57,-140 9-152,82 35 3666,-613 15-3719,1-1 0,0 0 0,0 0 0,0 0 0,0-1-1,0 1 1,0 0 0,0-1 0,0 1 0,0-1 0,1 0 0,-1 1 0,0-1 0,1 0 0,0 0 0,-1 0-1,1 0 1,0 0 0,0-1 0,-1-3 0,-13-48-846,0-121 121,-1-7 816,-18 1 314,-17-112-311,48 253-87,2 19-90,-1 1-1,-1-1 1,-1 0 0,0 1 0,-15-40 0,15 55 44,0-1 0,0 0 1,0 1-1,-1 0 1,1 0-1,-1 0 0,0 1 1,-1 0-1,1 0 1,-1 0-1,0 0 1,0 1-1,-10-4 0,-13-5 297,-52-13-1,39 13 23,-56-15-147,-2 5 1,0 3-1,-116-5 0,-310 7-795,425 16 525,-461 1-363,-689-23 484,-731-54-162,1514 75 148,-1996 7 580,1392 32-361,8 82 51,912-90-273,-207 68 0,34 33-4924,212-77-260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4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15407,'0'0'5664,"-2"9"-4575,-15 53 353,-29 66 0,22-66-928,-24 100 1,29-24 755,40-258 195,-16 80-3025,-1-44 0,-4 87 1515,1 0-1,0 1 1,-1-1 0,1 0-1,0 0 1,1 0-1,-1 0 1,1 0-1,-1 0 1,1-1-1,0 1 1,0 0 0,0-1-1,0 1 1,0-1-1,1 0 1,-1 0-1,1 0 1,-1 0 0,1 0-1,0 0 1,0-1-1,0 1 1,0-1-1,0 0 1,0 0-1,5 1 1,6 2-102,-1-1-1,1 0 1,0-1-1,0-1 1,14 1 0,24-9-2314,-47 6 1465,1-1-1,-1 0 0,0-1 0,1 1 0,-1-1 0,8-6 0,13-13-6722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1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10154,'0'0'14050,"-5"11"-13591,1 0-264,0 1 0,1 0 0,0 0 0,1 0 0,0 0-1,1 0 1,0 1 0,1-1 0,0 0 0,1 1 0,0-1 0,1 0-1,5 17 1,-1-4-40,1-1 0,1 0 0,1 0 0,0-1-1,2 0 1,1-1 0,1 0 0,18 23 0,-31-44-140,1-1 1,-1 0 0,0 1 0,0-1-1,0 1 1,1-1 0,-1 0 0,0 1-1,1-1 1,-1 1 0,0-1 0,1 0-1,-1 0 1,1 1 0,-1-1 0,0 0-1,1 0 1,-1 1 0,1-1 0,-1 0-1,1 0 1,-1 0 0,1 0 0,-1 0-1,1 0 1,-1 1 0,1-1 0,-1 0-1,1 0 1,-1-1 0,1 1 0,0 0-1,3-15 653,-8-24 13,1 27-682,-1 0-1,0 1 1,-1 0 0,-1 0-1,0 0 1,0 1 0,-1-1-1,0 1 1,0 1 0,-2 0-1,-10-11 1,19 21-8,0-1 0,0 0 0,1 0 0,-1 0 0,0 0 0,0 0 0,0 0 0,0 1 0,0-1 0,0 0 0,0 0 0,1 0 0,-1 0 0,0 0 0,0 1 0,0-1 0,0 0 0,0 0-1,0 0 1,0 1 0,0-1 0,0 0 0,0 0 0,0 0 0,0 0 0,0 1 0,0-1 0,0 0 0,0 0 0,0 0 0,0 0 0,0 1 0,-1-1 0,1 0 0,0 0 0,0 0 0,0 0 0,0 0 0,0 1 0,0-1 0,0 0 0,-1 0 0,1 0 0,0 0 0,0 0 0,0 0 0,0 0 0,0 1 0,-1-1 0,1 0 0,0 0 0,0 0 0,0 0 0,0 0-1,-1 0 1,1 0 0,0 0 0,0 0 0,0 0 0,-1 0 0,1 0 0,0 0 0,0 0 0,0 0 0,0 0 0,-1 0 0,1-1 0,8 18-28,-4-12 37,1-1-1,0-1 1,-1 1 0,1-1 0,1 1 0,-1-2 0,0 1 0,1 0 0,0-1 0,-1 0 0,1-1-1,0 1 1,0-1 0,0 0 0,0 0 0,0-1 0,0 0 0,0 0 0,0 0 0,1-1-1,-1 0 1,0 0 0,-1 0 0,1-1 0,9-4 0,-9 4 9,0-1 1,-1 1-1,1-2 0,-1 1 0,1-1 1,-1 1-1,0-2 0,0 1 1,-1 0-1,1-1 0,-1 0 0,0 0 1,0 0-1,-1-1 0,1 1 1,-1-1-1,-1 0 0,1 0 0,-1 0 1,0 0-1,0 0 0,-1 0 1,1-1-1,-1-6 0,-2 2 56,-3 38 41,-4 41 230,8-59-263,0 0 0,0-1 0,1 1-1,0-1 1,1 1 0,3 10-1,-4-17-60,0 0 0,0 0 0,0 0 0,0 0 0,0 0 0,1 0 0,-1 0 0,1-1 0,-1 1-1,1 0 1,0-1 0,0 1 0,0-1 0,0 0 0,0 0 0,0 1 0,0-1 0,0-1 0,0 1-1,0 0 1,0 0 0,1-1 0,-1 1 0,0-1 0,1 0 0,-1 0 0,0 0 0,3 0 0,-3 0-96,1 0 1,-1 0 0,0 0 0,0 0 0,1 0 0,-1 0-1,0-1 1,0 1 0,1-1 0,-1 0 0,0 1 0,0-1-1,0 0 1,0 0 0,0-1 0,0 1 0,0 0 0,2-2 0,4-16-4139,-6-8-4235,-2-1-6587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5:47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86 196 9417,'0'0'731,"-9"-6"214,-33-21 119,7-1 2436,88 19-2437,14 0-1045,3-1 325,88-2 0,-63 12-209,416 15 720,156-6-102,-393-15-628,178-5-24,128 1-51,-323 30-54,-37-1 21,686-10 126,-649-10-71,302 0-24,646 3 136,-397 13-60,-387-14-111,445-2 45,-203-49 289,13 1 13,434 22-269,-1045 24-70,190-18 265,-252 19-2367,0 0-3443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5:48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150 148 801,'1'-8'4700,"3"-24"-2434,-4 29-2276,0 0 0,-1 0 0,1 0 0,-1 0 0,0 0-1,1 0 1,-2 0 0,1 0 0,0 0 0,0 1 0,-1-1-1,0 0 1,1 1 0,-1-1 0,0 1 0,0 0 0,-1-1-1,1 1 1,0 0 0,-1 0 0,1 1 0,-5-3 0,-6-3 311,0 0 0,-1 2 0,-24-8 1,0 0 2858,186 12-1371,206 12-1541,-129-2 139,59 1-86,254 5-100,10-29-80,1 0-18,63 20-93,476-7 28,441-19 1056,-1462 21-4179,-48-1-60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6:03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2075 381 3812,'0'0'4148,"7"-8"-3305,-7 8-865,5-6 398,-1 0 1,1 0-1,-1-1 0,0 1 1,-1-1-1,3-8 0,-5 13-259,0-1 0,-1 1 0,1 0 0,-1-1 0,1 1 0,-1-1 1,0 1-1,0 0 0,0-1 0,-1 1 0,1 0 0,0-1 0,-1 1 0,0 0 0,1-1 0,-1 1 0,0 0 0,0 0 0,0 0 0,-1 0 0,1 0 0,0 0 0,-1 0 0,1 0 0,-1 1 0,0-1 0,0 0 0,1 1 0,-3-2 0,-50-38 700,-80-56 160,108 82-911,0 2 0,-1 0-1,-1 2 1,1 1 0,-2 1 0,1 2 0,-38-6 0,-212-10-73,238 21 5,-320 1-7,317 5-4,0 2 1,0 1-1,1 3 1,1 1 0,-1 2-1,-51 24 1,37-10 0,1 3 0,1 2 0,2 2 0,2 3 0,1 1 0,1 3 1,3 2-1,-63 76 0,95-101 2,0 1 1,2 0-1,0 0 1,1 1 0,2 0-1,0 1 1,1 0-1,0 0 1,2 1-1,1 0 1,-2 27 0,5-33 13,0 0 1,2 0 0,0 0 0,0 0-1,2 0 1,0 0 0,1-1 0,0 1 0,1-1-1,1 0 1,1-1 0,0 1 0,0-1-1,2-1 1,0 1 0,13 15 0,19 11 41,1-2 0,3-1 0,0-3 0,61 35 0,-18-11 23,-43-31-52,0-1 1,1-3 0,2-2-1,0-2 1,1-2 0,1-2-1,0-2 1,82 9-1,38-6 123,211-6-1,-351-10-139,45-2 46,1-3 0,-1-3 0,0-4 0,124-36 0,-178 42 56,-1-2 0,1 0 0,-1-1 0,-1-1 1,1-1-1,-2-1 0,0-1 0,0 0 0,-1-1 0,30-33 0,-35 32 62,0-2 0,-1 1 0,0-2 1,-1 1-1,-1-2 0,-1 1 0,-1-1 0,0 0 0,-2-1 0,0 1 0,-1-1 0,1-22 0,-2 5-121,-2 1-1,-2 0 0,-1 0 0,-2-1 0,-1 2 0,-2-1 1,-2 1-1,-1 0 0,-17-40 0,0 5-81,1-1 107,-2 2-1,-43-72 0,61 122-223,-2 0 0,-1 1 0,0 1 0,-1 0 0,-1 1 0,0 0 1,-2 2-1,1-1 0,-2 2 0,0 1 0,-35-20 0,-3 15-2400,16 10-2058,39 7 4417,-28-4-5841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6:13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9513,'0'0'9364,"1"-8"-9316,-1 7-46,0-1-3,0 0 1,0 0-1,1 0 1,-1 0-1,1 0 1,-1 1-1,1-1 1,-1 0-1,1 0 1,0 1-1,0-1 1,1-2-1,0 3 0,-1 1 0,0-1 0,0 1 1,1-1-1,-1 1 0,0-1 0,1 1 0,-1 0 0,0 0 0,1 0 0,-1 0 0,1 0 1,-1 0-1,0 0 0,1 0 0,-1 0 0,1 1 0,-1-1 0,0 0 0,1 1 0,-1-1 1,0 1-1,0 0 0,2 1 0,31 10 63,1 0 0,0-3 0,62 10-1,114 1 498,-54-7-313,192 31-189,482 42 24,908-46-241,379-88 155,-27-8 42,-255 73-10,-995-8-225,-675-9-400,-166 16-7372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8:33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246 323 8136,'0'0'3267,"-7"-11"-2744,-18-32-320,25 41-198,-1 1-1,1-1 1,0 1 0,0 0 0,0-1 0,0 1 0,0-1-1,1 1 1,-1 0 0,0-1 0,1 1 0,-1 0 0,1-1-1,-1 1 1,1 0 0,0-1 0,-1 1 0,1 0-1,0 0 1,0 0 0,0 0 0,0 0 0,0 0 0,0 0-1,0 0 1,0 0 0,0 0 0,0 1 0,1-1 0,1 0-1,3-4 18,4-5-6,1 1 1,0 0 0,0 1 0,1 1-1,0-1 1,1 2 0,-1 0-1,1 0 1,1 1 0,-1 1 0,0 0-1,1 1 1,0 0 0,24-1 0,921-38 657,-293 23-633,-484 9-42,1317-51 29,-1138 59-33,1483 23-54,-200 15 117,-699-20 3,-120 0-688,-796-16 545,93 4-161,-111 0 167,-10 0-41,-18 5 27,-78 12-58,0-4-1,-179 8 1,248-23 155,-712 35-381,224-13-133,-586 15-596,-1-68 2003,653-2-377,-1403-63 150,699 93-1356,2 56 0,214 34 1083,899-82-411,32 0-218,23 3-364,11 0 449,1-2-1,0 0 0,1-2 1,35 2-1,130 0-67,-172-8 202,1783-36 1481,-1280 18-1196,3757-58-211,-2016 97-524,-6 69 461,-1929-67 195,376 16 184,-680-40-258,-30 1-114,1 0-1,0 0 1,0-1 0,0 1-1,0 0 1,0 0-1,0 0 1,0 0 0,0 0-1,0 0 1,-1 0-1,1 0 1,0 0 0,0-1-1,0 1 1,0 0 0,0 0-1,0 0 1,0 0-1,0 0 1,0 0 0,0 0-1,0-1 1,0 1-1,0 0 1,0 0 0,0 0-1,0 0 1,0 0-1,0 0 1,0-1 0,0 1-1,0 0 1,0 0 0,0 0-1,0 0 1,0 0-1,0 0 1,0-1 0,0 1-1,1 0 1,-1 0-1,0 0 1,0 0 0,0 0-1,0 0 1,0 0-1,0 0 1,0 0 0,0 0-1,1 0 1,-1-1 0,0 1-1,0 0 1,0 0-1,0 0 1,0 0 0,0 0-1,0 0 1,1 0-1,-1 0 1,0 0 0,0 0-1,0 0 1,0 0 0,0 0-1,0 0 1,1 0-1,-47-15 1065,-102-13-1192,-245-14-1,252 30-791,-143-12-2328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5:13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1 320,'4'0'513,"2"0"-65,-12 0-1729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5:14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0 275 5894,'0'0'8408,"10"-5"-8163,6-2-186,1 1 1,0 0-1,0 2 0,0 0 1,0 1-1,1 0 0,-1 2 1,20 0-1,300-15 1064,326-8 380,300 24-774,560-5 715,-299-49-801,-190 5-282,234 1-161,-718 25 118,282 20-174,-396 8 117,-345-12-2188,-88 5-2034,2-6-2189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5:20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5029,'37'6'7848,"25"14"-5128,-43-12-2485,1-2 1,39 9-1,66-6 1332,232-12 0,-118-3-1439,834-5 262,-145-9 1008,-391 6-1066,496-18 463,-837 30-528,-196 2-230,-23 11-2907,8-8-6052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5:21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255 116 4164,'-9'-1'1767,"-135"-18"1877,43 3 3191,258 17-3790,-48-3-2438,1081-44 550,-840 26-1327,-349 20 62,25-3-1018,-22 1-3234,-13-5-813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5:23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31 2659,'0'0'13447,"0"0"-13427,0 0 0,-1 1 0,1-1 0,0 0 0,0 0-1,0 1 1,-1-1 0,1 0 0,0 1 0,0-1 0,0 0 0,0 0 0,0 1 0,0-1 0,0 0 0,0 1 0,0-1-1,0 0 1,0 1 0,0-1 0,0 0 0,0 1 0,0-1 0,0 0 0,0 1 0,0-1 0,0 0 0,0 1 0,1-1 0,-1 0-1,0 0 1,0 1 0,0-1 0,0 0 0,1 0 0,-1 1 0,0-1 0,0 0 0,1 0 0,-1 1 0,7 0 68,0 1 1,0-1 0,0 0-1,0-1 1,0 1 0,0-2-1,0 1 1,7-2-1,13 1 65,468-13 1153,1 1-1229,262 17-85,114 0-217,-288-11-2783,-349-8 3793,-234 15-369,-32-4-154,-404 13-3913,432-9 3581,-88 4-2925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2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12908,'0'0'12150,"-9"0"-11173,5-1-919,-1 1 0,1 0 1,-1 0-1,1 1 0,-1-1 0,1 1 0,-1 0 0,1 0 0,0 0 0,0 1 0,-1 0 0,1 0 1,0 0-1,0 0 0,1 0 0,-8 6 0,-54 51 380,104-68-252,-21 3-182,0 0 0,27-5 0,-38 10-12,0 0 0,0 0-1,0 0 1,0 1 0,0 0 0,0 1 0,0-1 0,0 1 0,12 4 0,-17-4 15,0 0 1,0 1-1,0-1 0,0 1 0,0-1 1,0 1-1,-1 0 0,1 0 0,-1 0 1,1 0-1,-1 0 0,0 0 0,0 0 1,0 0-1,0 0 0,0 1 0,0-1 0,-1 0 1,1 1-1,-1-1 0,1 0 0,-1 1 1,0-1-1,0 1 0,0-1 0,0 1 1,-1 2-1,0 0 55,1 0 0,-1 1-1,0-1 1,0 0 0,-1 0 0,1-1 0,-1 1 0,0 0-1,-1 0 1,1-1 0,-6 8 0,6-10-124,-1 1 0,1-1 0,0 0 0,-1 0 0,1-1 1,-1 1-1,0 0 0,0-1 0,0 0 0,1 1 0,-1-1 0,0 0 0,0-1 0,-1 1 0,1 0 1,0-1-1,-5 0 0,6 0-443,0 0 1,0 0 0,0-1 0,0 1-1,0-1 1,0 0 0,0 0 0,0 1-1,0-1 1,0 0 0,0-1 0,1 1-1,-1 0 1,1 0 0,-1-1 0,0 1-1,-1-4 1,-11-16-9564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8:44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9744 992 8392,'0'0'-128,"-11"-6"165,-195-124 1319,145 87-1505,-3 2-1,-1 3 1,-109-46-1,8 28-38,-309-61 0,-185 31 2096,-1316-132 1210,1228 127-2990,-448 13 112,-6 74 15,1008 6-248,-15 2-4,0 9 0,1 9 0,-259 62 0,344-53-3,1 5 1,2 5 0,2 6-1,2 5 1,2 5-1,-175 117 1,240-139-9,1 3 1,1 1 0,3 3-1,-55 64 1,80-82-16,1 1 1,1 1 0,1 0-1,1 1 1,1 1 0,2 0-1,1 1 1,1 0 0,1 1-1,-7 46 1,13-45 12,1 1 1,1-1-1,2 1 0,1-1 1,1 0-1,2 0 0,1 0 1,1 0-1,2-1 0,13 30 1,-5-21-5,2-1 0,2-1 0,2-1 1,0 0-1,3-2 0,56 59 0,-18-33 18,4-2 0,1-4-1,3-2 1,2-4 0,3-3 0,125 54-1,33-4 304,247 63 1,71-9-121,6-24 1,782 73-1,1159-114 46,-1066-164-90,-1139 59-120,-271 20-17,1326-119 8,-1008 72-206,640-175 1,-816 170 174,169-80-1,-259 97 16,-2-3-1,-1-3 0,-2-3 0,83-71 1,-120 87 15,-3-1 1,0-2 0,-2-1-1,28-42 1,-42 53 27,-1-1 0,-2 0-1,0-1 1,-1-1 0,-2 0 0,0 0 0,10-53 0,-15 53 11,-1 0 1,-1 0-1,-1 0 1,-1-1-1,-1 1 1,-2 0-1,0 0 1,-2 0-1,0 0 1,-2 0-1,-1 1 1,-1 1-1,0-1 1,-2 1-1,-1 1 1,-1 0-1,-19-25 1,-2 5-13,-1 2 0,-2 1 0,-2 2 0,-1 1 0,-2 3 0,-1 1 0,-2 2 0,-55-27 0,-30-7 65,-249-86 1,69 52-12,-4 14 0,-562-76 0,437 116-278,-663 18 0,808 41-896,-433 79-1,59 58-4429,356-63-1078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4:39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 6566,'0'0'1249,"-9"0"86,-1 0-778,6-1-291,1 1 0,-1 0 0,1-1 1,-1 2-1,1-1 0,-1 0 0,1 1 1,-1-1-1,-5 3 0,7-2-155,1 0-1,0 0 1,0-1-1,0 1 1,0 0 0,0 0-1,0 0 1,0 0-1,0 0 1,0 1 0,0-1-1,0 0 1,1 0-1,-1 1 1,0-1 0,1 0-1,-1 1 1,1-1-1,0 0 1,-1 1 0,1-1-1,0 1 1,0-1-1,0 0 1,0 1 0,0-1-1,0 1 1,0-1-1,0 1 1,1-1-1,-1 0 1,1 1 0,-1-1-1,1 0 1,-1 1-1,1-1 1,0 0 0,0 0-1,-1 1 1,1-1-1,0 0 1,0 0 0,0 0-1,0 0 1,0 0-1,1 0 1,-1-1 0,0 1-1,0 0 1,1-1-1,-1 1 1,2 0 0,22 4 284,0-1 0,1-1 0,-1-2 0,1 0 0,27-3 0,7 0-176,432-9 359,2 1-324,359 27 1,-1 1 3,464-16 1530,-1314-2-1800,-1-1-1,1 1 0,-1 0 0,0 0 0,1 0 1,-1 0-1,1 0 0,-1 1 0,1-1 1,-1 0-1,1 1 0,-1-1 0,0 1 1,1-1-1,-1 1 0,0-1 0,1 1 1,-1 0-1,2 1 0,-3-1 3,0 0 1,0 0-1,0-1 1,-1 1-1,1 0 1,0 0-1,0-1 1,-1 1-1,1 0 1,0-1-1,-1 1 1,1 0-1,0-1 0,-1 1 1,1 0-1,-1-1 1,1 1-1,-1-1 1,0 1-1,1-1 1,-1 1-1,0-1 1,1 1-1,-2 0 1,-28 15-1925,2-8-3406,11-7-917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4:40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388 79 8968,'0'0'5889,"2"-9"-2959,1-31-356,-3 39-2447,0 0 1,0 0 0,0-1 0,0 1 0,-1 0 0,1 0 0,0 0-1,-1 0 1,1 0 0,-1 0 0,1 0 0,-1 0 0,0 0-1,0 0 1,1 0 0,-1 0 0,0 0 0,0 0 0,0 0 0,0 1-1,0-1 1,0 0 0,0 1 0,0-1 0,0 1 0,0-1 0,0 1-1,0-1 1,0 1 0,-3-1 0,-36-1 880,34 2-790,-15 2-174,0 1 0,0 0 1,0 2-1,1 1 1,0 0-1,0 2 1,0 0-1,1 1 1,0 1-1,1 1 1,0 0-1,1 2 1,0 0-1,-18 19 1,33-32-60,1 1 1,0 0 0,0 0-1,0 0 1,0 0-1,0 0 1,0 1 0,0-1-1,0 0 1,1 0-1,-1 0 1,0 1-1,1-1 1,-1 0 0,1 1-1,0-1 1,-1 1-1,1-1 1,0 0 0,0 1-1,-1-1 1,1 1-1,1-1 1,-1 1 0,0-1-1,0 0 1,0 1-1,1-1 1,-1 1 0,1-1-1,-1 0 1,1 1-1,-1-1 1,1 0-1,0 0 1,0 1 0,-1-1-1,1 0 1,0 0-1,0 0 1,0 0 0,0 0-1,1 0 1,-1 0-1,0-1 1,0 1 0,0 0-1,1-1 1,-1 1-1,2 0 1,10 5-229,0-1 0,0 0-1,1-1 1,15 3 0,-19-5 21,28 5-475,-27-5 581,0-1 0,0 1 0,0 0 0,-1 1 0,1 1 0,-1 0 0,0 0 0,0 1-1,13 8 1,-22-12 122,0 0-1,0 1 0,0-1 1,0 1-1,0-1 0,-1 1 0,1-1 1,-1 1-1,1-1 0,-1 1 1,0 0-1,1-1 0,-1 1 1,0 0-1,0-1 0,0 1 0,0 0 1,-1-1-1,1 1 0,0-1 1,-1 1-1,1 0 0,-1-1 1,1 1-1,-1-1 0,0 1 1,0-1-1,0 0 0,0 1 0,0-1 1,0 0-1,0 1 0,0-1 1,-1 1-1,-43 41 1382,44-43-1364,-89 65 2245,83-60-2010,-1 0-1,0-1 1,-1 0-1,1 0 0,-1-1 1,1 0-1,-1 0 1,0-1-1,-17 2 0,24-8-1583,8-3 22,10-6-1559,10-1-2571,7-3-1116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4:40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15054,'0'0'5371,"-11"5"-3850,9-3-1446,-58 32 1660,58-33-1664,-1 1 0,0-1 0,1 1-1,-1 0 1,1 0 0,0 0 0,0 1-1,0-1 1,0 0 0,0 1 0,0-1 0,1 1-1,-1 0 1,1-1 0,0 1 0,-1 0-1,1 0 1,1 0 0,-1 0 0,0 0-1,1 0 1,-1 4 0,2-6-65,-1-1 1,0 1-1,1 0 1,-1 0-1,1-1 1,-1 1-1,1 0 1,-1-1-1,1 1 1,-1-1-1,1 1 0,0-1 1,-1 1-1,1-1 1,0 1-1,-1-1 1,1 1-1,0-1 1,0 0-1,0 1 0,-1-1 1,1 0-1,0 0 1,0 0-1,0 0 1,-1 0-1,2 0 1,29 1 157,-22-1-98,9-2-73,-1-1 0,0 0 0,0-1 1,0-1-1,0 0 0,-1-2 0,0 0 0,0 0 0,0-2 0,-1 0 1,-1 0-1,1-2 0,16-15 0,-38 33 10,0 1 0,1 0 0,0 0 1,0 0-1,1 1 0,0-1 0,1 1 0,-1 1 0,2-1 0,0 0 1,0 1-1,0 0 0,1 0 0,1 0 0,-1 0 0,2 19 0,0-26-7,1 0-1,1-1 1,-1 1-1,0 0 1,1-1 0,-1 1-1,1-1 1,0 0-1,-1 1 1,1-1-1,0 0 1,1 0-1,-1 0 1,0 0-1,0-1 1,1 1-1,-1-1 1,1 1-1,0-1 1,-1 0-1,1 0 1,0 0-1,0 0 1,-1-1 0,6 2-1,38 3-2475,-7-8-4549,3-8-8457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4:41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11883,'0'0'9161,"-6"8"-8851,-4 9 27,1 0 1,0 0 0,2 1 0,0 0-1,0 0 1,2 1 0,-5 27 0,-15 152 1412,17-119-1441,-13 161 161,23-275-115,-6-66-1,0 27-2205,4-62-466,36 153 1516,-29-16 705,0 1 0,-1-1 0,1 0 0,0-1 1,0 1-1,0-1 0,-1-1 0,1 1 0,0-1 0,0-1 0,-1 1 0,1-1 0,11-5 0,-8 2-277,0 0 0,0-1-1,-1 0 1,0-1 0,0 0-1,0-1 1,12-13 0,3-10-790,-1-1 1,-1-1-1,28-60 0,-46 87 1148,26-49 472,-25 47 1073,-19 36-10,-9 21-821,2 1 0,3 1-1,1 1 1,3 0 0,2 1 0,2 0-1,3 0 1,-1 89 0,10-109-417,-1-32 352,1-7 184,9-56 2112,-7 34-3377,5-21 501,-3 7-764,3 1 0,18-57 0,-27 102 680,0 0-1,1 0 1,-1-1 0,1 1 0,-1 0 0,1 0 0,0-1 0,0 1 0,1-1 0,-1 1 0,1-1 0,0 1 0,0-1 0,0 0 0,0 0 0,1 0 0,-1 0 0,1 0 0,0-1-1,-1 1 1,1-1 0,0 1 0,1-1 0,-1 0 0,0 0 0,6 2 0,-4-3 55,1 0 1,-1 0-1,1-1 1,-1 0-1,1 0 0,-1 0 1,1 0-1,-1-1 0,1 0 1,-1 0-1,0 0 0,1-1 1,-1 0-1,0 0 0,0 0 1,0-1-1,6-4 1,3-3 19,-1-1 1,0-1 0,-1 0 0,13-17 0,-21 24-43,-4 5-4,0 0 0,0-1 0,0 1 1,0 0-1,0 0 0,0-1 0,0 1 0,0 0 1,0 0-1,0-1 0,0 1 0,1 0 0,-1 0 1,0 0-1,0-1 0,0 1 0,0 0 0,0 0 1,1 0-1,-1-1 0,0 1 0,0 0 0,0 0 1,1 0-1,-1 0 0,0-1 0,0 1 0,1 0 1,-1 0-1,0 0 0,0 0 0,1 0 0,-1 0 1,0 0-1,0 0 0,1 0 0,-1 0 0,0 0 1,1 0-1,-1 0 0,0 0 0,0 0 1,1 0-1,-1 0 0,0 0 0,0 0 0,1 1 1,-1-1-1,0 0 0,0 0 0,0 0 0,1 0 1,-1 0-1,0 1 0,0-1 0,0 0 0,1 0 1,-1 1-1,-1 22 193,-12 31 399,6-29-232,1 2 0,1-1 0,1 1-1,0 35 1,4-61-360,0 0-1,0 0 0,0-1 1,0 1-1,0 0 0,0 0 1,0 0-1,0 0 0,1 0 1,-1 0-1,0 0 0,1-1 1,-1 1-1,0 0 0,1 0 1,-1 0-1,1-1 0,-1 1 1,1 0-1,0-1 0,-1 1 1,1 0-1,0-1 0,-1 1 1,1-1-1,0 1 0,0-1 1,-1 1-1,1-1 0,0 0 1,0 1-1,0-1 1,0 0-1,0 0 0,0 0 1,-1 0-1,1 1 0,0-1 1,0 0-1,0-1 0,0 1 1,0 0-1,0 0 0,0 0 1,0 0-1,-1-1 0,2 1 1,1-1-232,0 0-1,0 0 1,-1 0 0,1 0 0,0-1 0,-1 1 0,1-1 0,-1 1-1,0-1 1,1 0 0,-1 0 0,0 0 0,0 0 0,2-3-1,12-27-5979,-4-8-5137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4:41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12492,'0'0'3395,"-16"59"-3075,16-45-192,11-3-2530,0-4-6823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4:42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11 12524,'10'-2'1660,"-8"2"-1569,18-3 1061,0 0 0,0 1 0,0 2 0,37 2 0,-56-2-1125,0 0 0,0 0 0,0 1 0,1-1 0,-1 0 0,0 1 0,0-1 0,0 1 0,0-1 0,0 1 0,0 0 0,0-1-1,0 1 1,0 0 0,0 0 0,0-1 0,0 1 0,0 0 0,-1 0 0,1 0 0,0 0 0,-1 0 0,1 0 0,0 1 0,-1-1 0,0 0 0,1 0 0,-1 0 0,0 0 0,1 1 0,-1-1 0,0 0 0,0 0 0,0 1 0,0-1 0,0 0 0,0 0 0,-1 0 0,1 1 0,0-1-1,0 0 1,-1 0 0,1 0 0,-1 0 0,0 2 0,-2 4 164,-1-1-1,1 1 0,-1-1 1,0 0-1,-1 0 1,-5 6-1,-155 136 3397,164-147-3554,0 0-1,0 0 0,0 0 0,0 0 1,0 0-1,0 0 0,0 0 0,0 0 0,1 0 1,-1 1-1,0-1 0,1 0 0,-1 0 0,1 1 1,-1-1-1,1 0 0,0 1 0,-1-1 0,1 0 1,0 1-1,0-1 0,0 1 0,0-1 1,1 2-1,0-2-16,-1 1 0,1-1 0,0 0 1,1 0-1,-1 0 0,0 0 0,0 0 0,0 0 0,1-1 1,-1 1-1,0 0 0,1 0 0,-1-1 0,0 1 1,1-1-1,-1 0 0,1 1 0,1-1 0,14 2 3,-1 0 0,1-1 0,20-2 1,-23 1 66,8 0-106,5 1-432,1-2 0,-1 0 0,0-2 1,52-12-1,-60 7-1708,-11-1-2145,-7 0-2250</inkml:trace>
  <inkml:trace contextRef="#ctx0" brushRef="#br0" timeOffset="1">0 146 14350,'0'0'6854,"70"0"-5733,-33 0-192,9 0-288,-3 3-481,-1 2-128,-7-1-1121,-5-2-2851,-1-2-3747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4:42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13293,'0'0'5925,"-15"54"-2530,11-31-1409,-1 0-737,-1 2-480,6-1-641,0 2-64,0-5-224,0-2-1345,2-9-1250,7-7-3234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4:42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0 119 13869,'0'0'9252,"11"-1"-8131,0 0-887,0-2 0,0 1 0,0-1 1,0-1-1,0 0 0,13-6 1,-20 8-201,0 0 1,0 0-1,0 0 1,-1 0 0,1-1-1,-1 0 1,1 1 0,-1-1-1,0 0 1,0 0 0,0-1-1,-1 1 1,1-1 0,-1 1-1,0-1 1,0 0 0,0 0-1,0 0 1,-1 0 0,0 0-1,1 0 1,-1-1 0,0-5-1,-1 10-37,0 0 1,0 0-1,0-1 0,0 1 0,0 0 1,0 0-1,0-1 0,0 1 0,0 0 0,0 0 1,0-1-1,0 1 0,0 0 0,0 0 1,-1-1-1,1 1 0,0 0 0,0 0 0,0 0 1,0-1-1,0 1 0,-1 0 0,1 0 1,0 0-1,0 0 0,0-1 0,-1 1 0,1 0 1,0 0-1,0 0 0,-1 0 0,1 0 0,0 0 1,0 0-1,0 0 0,-1 0 0,1-1 1,0 1-1,0 0 0,-1 0 0,1 0 0,-14 5-154,-11 12 15,19-11 169,0-1-1,0 1 1,0 0 0,1 1-1,0-1 1,0 1 0,1 0-1,0 0 1,0 0 0,0 1-1,1 0 1,0-1 0,1 1 0,-3 12-1,5-19-14,0 0-1,0-1 1,0 1-1,1 0 1,-1 0-1,0 0 1,0 0-1,0 0 0,1-1 1,-1 1-1,0 0 1,1 0-1,-1 0 1,1-1-1,-1 1 1,1 0-1,-1-1 1,1 1-1,0 0 1,-1-1-1,1 1 1,0-1-1,0 1 0,-1-1 1,1 1-1,1 0 1,32 6 303,32-11 43,-39-2-524,-1-1 1,-1-2-1,0 0 1,0-2-1,0 0 1,29-20-1,-53 34-122,-6 8 329,-7 9 324,10-18-307,0 1 1,0-1-1,1 0 1,-1 1 0,1-1-1,0 1 1,-1 0 0,1-1-1,0 1 1,0 0 0,1 0-1,-1-1 1,1 1 0,-1 0-1,1 0 1,0 0 0,0 5-1,2-6-37,-1 0 1,0-1-1,0 0 0,1 1 0,-1-1 0,1 0 1,-1 1-1,1-1 0,0 0 0,-1 0 0,1-1 1,0 1-1,0 0 0,0 0 0,-1-1 0,1 1 1,0-1-1,0 0 0,0 1 0,0-1 0,0 0 1,0 0-1,0 0 0,0-1 0,2 1 0,6-1-85,0 0-1,0-1 1,0 0-1,0 0 1,0-1-1,-1 0 1,1-1 0,-1 0-1,16-9 1,1-4-1133,42-33 1,-72 54 921,0 0 1,1 0 0,-1 1-1,1-1 1,0 1-1,0 0 1,-4 9-1,1 12-10064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4:43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16 10730,'0'0'3193,"9"-3"-556,30-8-1159,-37 10-1394,-1 1-1,1 0 0,-1 0 0,1-1 1,0 1-1,0 0 0,-1 1 0,1-1 1,0 0-1,-1 0 0,1 1 0,-1-1 1,1 1-1,0-1 0,-1 1 1,1 0-1,-1 0 0,0-1 0,1 1 1,-1 0-1,1 0 0,-1 0 0,0 1 1,0-1-1,0 0 0,0 0 0,0 1 1,0-1-1,0 1 0,0-1 0,0 1 1,-1-1-1,1 1 0,0-1 0,-1 1 1,0-1-1,1 1 0,-1 0 0,0-1 1,0 1-1,0 2 0,1 4 278,0 1 0,-1 0-1,0-1 1,0 1 0,-1 0-1,-2 9 1,1-11-13,-1 1 0,-1 0 0,1-1 0,-1 0 1,-1 0-1,1 0 0,-1 0 0,0-1 0,-9 9 0,8-9-198,0 0 1,1 0-1,0 0 1,1 1 0,-1-1-1,1 1 1,1 0-1,-1 0 1,-4 14-1,8-19-145,0 0 0,1-1 0,-1 1 0,0 0 0,0-1 0,1 1 0,-1 0 0,1-1 0,-1 1 0,1-1 0,0 1 0,0-1 0,0 1 0,0-1 1,0 0-1,0 1 0,0-1 0,0 0 0,0 0 0,0 0 0,1 0 0,-1 0 0,0 0 0,1 0 0,-1 0 0,1-1 0,-1 1 0,1 0 0,0-1 0,-1 1 0,1-1 0,-1 0 0,3 1 0,62 10 173,-61-10-175,93 5-245,-34-6-3599,-64 1 3728,1-1 1,-1 0-1,0 0 1,0 0 0,1 0-1,-1 0 1,0 0 0,0 0-1,1 1 1,-1-1-1,0 0 1,0 0 0,1 0-1,-1 0 1,0 0 0,0 0-1,1 0 1,-1 0-1,0-1 1,0 1 0,1 0-1,-1 0 1,0 0 0,0 0-1,0 0 1,1 0-1,-1 0 1,0 0 0,0-1-1,0 1 1,1 0 0,-1 0-1,0 0 1,0 0-1,0-1 1,0 1 0,1 0-1,-1 0 1,0-1 0,0 1-1,0 0 1,0 0-1,0 0 1,0-1 0,0 1-1,0 0 1,0 0 0,0-1-1,0 1 1,0 0-1,0 0 1,0-1 0,0 1-1,-11-11-7106,-12-1-1092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2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6566,'0'0'15647,"0"12"-14435,2 44-95,3 0 0,2 0 0,28 104 0,-33-156-1006,0 1 0,0-1 0,0 0 0,0 1 0,0-1 0,1-1 0,0 1 0,0 0 0,0 0 0,0-1 0,1 0 0,-1 0 0,7 5 0,-9-8-17,1 1-1,-1 0 1,0-1-1,0 1 1,1-1 0,-1 0-1,0 1 1,1-1-1,-1 0 1,0 0-1,1 0 1,-1 0 0,1 0-1,-1 0 1,0 0-1,1 0 1,-1 0-1,0-1 1,3 0 0,-2 0-11,0 0 0,-1-1 0,1 1 0,0 0 1,0-1-1,-1 0 0,1 1 0,-1-1 0,1 0 0,-1 0 1,0 0-1,0 0 0,0 0 0,0 0 0,1-4 1,0 4-98,-1 0 1,-1 0-1,1-1 1,0 1-1,0 0 1,-1-1 0,1 1-1,-1-1 1,0 1-1,0-1 1,0 1-1,0-1 1,0 1-1,-1-1 1,1 1 0,-1 0-1,1-1 1,-1 1-1,-2-4 1,-12-13-2892,-8 2-4086,8 6 233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4:43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11307,'0'0'14509,"77"-31"-14284,-33 38-33,6 3-128,-2-1-32,-1-4-1666,-4-5-2882,-7 0-4132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4:43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16784,'0'0'9865,"0"49"-8840,0-13-32,2 6-609,-2 6-287,4 5-33,-4 4-545,0 5-1985,0-3-1794,0 0-4901</inkml:trace>
  <inkml:trace contextRef="#ctx0" brushRef="#br0" timeOffset="1">0 848 12716,'0'0'10858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4:44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6022,'0'0'12246,"11"8"-11184,2 0-757,1-1 1,0 0-1,0-1 0,1-1 0,0 0 0,0-1 1,25 4-1,133 11 778,-110-14-914,1136 27 512,4-90-233,319-3 1194,-1456 59-1536,-38 1-51,0 0 0,-1 2 0,45 7 0,-70-8-105,-1 0 1,0 0-1,1 0 1,-1 1-1,1-1 1,-1 0-1,0 1 1,1-1-1,-1 1 1,0-1-1,0 1 1,0 0 0,1 0-1,-1-1 1,0 1-1,0 0 1,0 0-1,0 0 1,0 0-1,0 0 1,0 0-1,-1 0 1,2 2-1,-2-2-176,-1 0 0,1 0 0,-1 0 0,1 0 0,-1-1 0,1 1 0,-1 0 0,0-1 0,1 1 1,-1 0-1,0-1 0,1 1 0,-1-1 0,0 1 0,0-1 0,0 1 0,0-1 0,1 0 0,-1 1 0,0-1 0,0 0 0,0 0 0,0 0 0,0 0 0,0 0 0,0 0 0,0 0 0,0 0 0,1 0 0,-1 0 0,-2 0 0,-26 0-9500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9:25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 93 8904,'0'0'5371,"-8"-7"-4725,-26-22 219,34 29-854,0-1-1,-1 1 1,1-1 0,0 1 0,-1 0 0,1-1 0,0 1 0,-1 0 0,1-1 0,0 1 0,-1 0 0,1 0-1,-1-1 1,1 1 0,0 0 0,-1 0 0,1 0 0,-1-1 0,1 1 0,-1 0 0,1 0 0,-1 0 0,1 0 0,-1 0-1,1 0 1,-1 0 0,1 0 0,-1 0 0,1 0 0,-1 0 0,1 1 0,-1-1 0,1 0 0,0 0 0,-1 0-1,1 1 1,-1-1 0,1 0 0,-1 0 0,1 1 0,0-1 0,-1 0 0,1 1 0,0-1 0,-1 0 0,1 1 0,0 0-1,-5 23-353,4-16 397,-82 334-983,-63 336 348,140-639 617,1 0 0,2 0 1,2 1-1,5 57 0,-3-91-25,0 0 0,1-1 0,-1 0 0,2 1 0,-1-1 0,0 0 0,1 0 1,0 0-1,0 0 0,0-1 0,1 1 0,0-1 0,0 0 0,0 0 0,0 0 0,0-1 0,1 1 0,0-1 0,0 0 0,0 0 0,0-1 0,0 1 0,0-1 0,1 0 0,-1-1 0,1 1 0,7 0 0,16 2 110,0 0-1,1-2 1,-1-2-1,32-2 1,-28 0-67,188-14 166,15-1-141,-52 15-43,14 0-16,209-29-1,-73-22-189,-75 10 162,268-10-1,207 63-4,194-11 112,-614-21 227,361-38 325,-648 57-512,-16 3-94,-1-1 1,1 0 0,-1-1-1,1 0 1,-1 0 0,0-1-1,0-1 1,19-9 0,-27 11-9,-1 1 1,1-2-1,-1 1 1,1 0-1,-1 0 1,0 0-1,0-1 1,0 1-1,0-1 1,0 1-1,0 0 1,-1-1-1,1 0 1,0-2-1,3-47 348,-2 20-377,8-40-535,3-131 0,-14 173 527,0-1 1,-3 1-1,0 0 0,-2 0 1,-1 0-1,-22-56 0,9 42 436,-2 1 0,-2 1 0,-42-57 0,48 75-488,-2 1 1,0 0-1,-1 2 1,-2 0-1,0 2 1,-43-29-1,44 36-384,-2 2 1,1 0-1,-1 1 0,-1 1 0,1 2 0,-46-7 1,-158-5 258,221 18 174,-514 16 316,2 42 219,-146 10-293,-79-35-190,-228 16 14,20 60-3170,822-86-598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09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196 203 7079,'0'0'6550,"-8"-3"-5616,0 2-527,5 0-213,1 1 0,-1-1-1,1 1 1,-1-1-1,1 0 1,-1 0 0,1 0-1,0 0 1,-1 0-1,1 0 1,0-1 0,0 1-1,-3-3 1,5 3-135,-1 0 0,1 1 0,0-1 0,-1 1 0,1-1 1,0 0-1,0 1 0,0-1 0,-1 0 0,1 1 0,0-1 0,0 0 1,0 1-1,0-1 0,0 0 0,0 1 0,0-1 0,1 0 0,-1 1 1,0-1-1,0 0 0,0 1 0,1-1 0,-1 1 0,0-1 0,1 0 0,-1 1 1,0-1-1,1 1 0,-1-1 0,1 1 0,0-1 0,18-19-415,-15 16 512,13-12-91,54-60 105,-71 76-162,0 0 1,0 0-1,0 0 1,0 0 0,0-1-1,-1 1 1,1 0 0,0 0-1,0 0 1,0 0-1,0 0 1,0 0 0,0 0-1,0 0 1,0 0-1,0 0 1,0 0 0,0 0-1,0 0 1,0 0 0,-1 0-1,1-1 1,0 1-1,0 0 1,0 0 0,0 0-1,0 0 1,0 0-1,0 0 1,0 0 0,0 0-1,0 0 1,0 0 0,0-1-1,0 1 1,0 0-1,0 0 1,0 0 0,0 0-1,0 0 1,0 0 0,0 0-1,0 0 1,0 0-1,0-1 1,0 1 0,1 0-1,-1 0 1,0 0-1,0 0 1,0 0 0,0 0-1,0 0 1,0 0 0,0 0-1,0 0 1,-13 6 88,-17 13-109,25-15 32,-204 165 638,240-196-360,-5 5-255,-1-1 0,39-45 0,-100 104 854,25-18-931,4-10 31,0 1 0,1 0 0,0 0 0,1 1 0,0 0 0,0 0 0,1 0 0,1 1 0,-1-1 0,2 1 1,-3 17-1,5-26-11,1-1 1,-1 0 0,1 1 0,0-1 0,-1 0-1,1 0 1,0 0 0,0 1 0,0-1 0,0 0-1,0 0 1,0 0 0,0 0 0,0-1 0,0 1-1,0 0 1,1 0 0,-1-1 0,0 1 0,0 0-1,1-1 1,-1 0 0,1 1 0,-1-1 0,0 0-1,1 0 1,-1 1 0,1-1 0,-1 0 0,0 0-1,4-1 1,55-1-67,-54 1 54,16-2-9,-1-2 0,1 0 0,-1-2 0,-1 0 0,1-2 0,20-11 0,5-1 93,-91 84 81,29-45-66,-2 2 17,0 0 0,2 0 0,1 2 0,-17 30 0,32-52-94,0 0 0,-1 0 0,1 1 0,0-1-1,0 0 1,0 0 0,0 0 0,0 0 0,0 0 0,0 1-1,0-1 1,0 0 0,0 0 0,0 0 0,0 1 0,0-1-1,0 0 1,0 0 0,0 0 0,0 0 0,0 1-1,0-1 1,0 0 0,0 0 0,0 0 0,0 0 0,0 1-1,0-1 1,1 0 0,-1 0 0,0 0 0,0 0 0,0 0-1,0 1 1,0-1 0,0 0 0,1 0 0,-1 0 0,0 0-1,0 0 1,0 0 0,0 0 0,1 0 0,-1 0 0,0 0-1,0 0 1,0 1 0,0-1 0,1 0 0,-1 0-1,15-2-36,14-8 135,0-3-109,-1-3 1,-1 0-1,0-1 0,-1-2 1,-1-1-1,-1-1 0,36-40 1,-73 63 745,-19 17-697,0 0 1,1 3-1,-51 45 0,54-43-5,23-20-32,-14 11 10,0 1 0,1 1 0,1 1 0,-17 22 0,70-67-376,70-79 57,-94 92 305,0-1-1,-1 1 1,-1-2 0,0 0 0,-1 0-1,6-18 1,-14 33 9,0 0 0,-1 0 1,1 0-1,-1 0 0,1-1 0,-1 1 0,0 0 0,1 0 0,-1 0 0,0-1 0,0 1 1,0 0-1,0 0 0,0-1 0,0 1 0,0 0 0,-1 0 0,1-1 0,0 1 1,-1 0-1,1 0 0,-1 0 0,1-1 0,-1 1 0,-1-2 0,1 3 3,0-1 0,-1 0 1,1 1-1,-1-1 0,1 1 0,-1-1 0,1 1 0,-1 0 0,0-1 0,1 1 0,-1 0 1,1 0-1,-1 0 0,0 0 0,1 0 0,-1 1 0,-1 0 0,-11 2 29,1 1 0,-1 0 0,-16 9-1,28-12-32,-93 47 66,54-26-2,-48 19 1,89-41-66,0 0 0,0 0 1,0 0-1,0 1 0,-1-1 1,1 0-1,0 0 0,0 0 1,0 0-1,-1 0 0,1 1 1,0-1-1,0 0 1,0 0-1,-1 0 0,1 0 1,0 0-1,0 0 0,-1 0 1,1 0-1,0 0 0,0 0 1,0 0-1,-1 0 0,1 0 1,0 0-1,0 0 0,-1 0 1,1 0-1,0 0 0,0 0 1,-1 0-1,1 0 1,0 0-1,0 0 0,0-1 1,-1 1-1,1 0 0,0 0 1,0 0-1,0 0 0,0-1 1,-1 1-1,1 0 0,0 0 1,0 0-1,0 0 0,0-1 1,0 1-1,0 0 0,-1 0 1,1-1-1,0 1 1,0 0-1,9-17-124,20-16-28,-28 31 150,109-121-45,-96 105 95,-1 0 1,0-1-1,-1-1 0,-1 0 0,9-25 1,-12 12 659,-8 32-693,0 1 0,0-1 0,0 0 0,0 1 0,-1-1 0,1 1 0,0-1 0,0 0 0,-1 1 0,1-1 0,0 1 0,-1-1 0,1 1 0,0-1 0,-1 1 0,1-1 0,-1 1 0,1 0 0,-1-1 0,1 1 0,-1-1 0,0 1 0,1 0 0,-1 0 0,1-1 0,-1 1 0,0 0 0,1 0 0,-1 0 0,1 0 0,-1-1 0,0 1 0,1 0 0,-1 0 0,0 0 0,1 0 0,-1 1 0,0-1 0,1 0 0,-1 0 0,1 0 0,-1 0 0,0 1 0,1-1 0,-1 1 0,-8 3-24,1 0-1,-1 1 0,1 0 1,1 0-1,-1 1 0,1 0 0,0 0 1,0 1-1,1-1 0,0 2 1,-6 7-1,3-4 20,-24 26 20,19-24-16,0 2-1,2-1 1,0 2-1,0 0 1,2 0-1,0 1 1,-10 21-1,20-37-47,0-1 0,0 0 0,0 1 1,0-1-1,0 0 0,0 1 0,0-1 0,0 0 0,0 0 0,0 1 0,0-1 0,0 0 0,0 1 0,0-1 0,1 0 0,-1 1 0,0-1 0,0 0 0,0 0 0,0 1 0,1-1 0,-1 0 1,0 0-1,0 1 0,1-1 0,-1 0 0,0 0 0,0 1 0,1-1 0,-1 0 0,0 0 0,1 0 0,-1 0 0,0 0 0,0 0 0,1 1 0,-1-1 0,0 0 0,1 0 0,-1 0 0,0 0 0,1 0 1,-1 0-1,0 0 0,1 0 0,-1 0 0,0-1 0,1 1 0,-1 0 0,0 0 0,1 0 0,-1 0 0,1 0 0,19-6-2516,9-16-3071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11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22 7111,'0'-22'11256,"0"34"-5165,-1 36-3985,-18 40-1106,11-60-738,2 1 1,1 0-1,-1 39 1,28-98 492,-11 18-576,176-223 61,-186 235-240,-1-1-1,0 1 0,0 0 1,0 0-1,0-1 0,0 1 1,1 0-1,-1-1 1,0 1-1,0 0 0,0 0 1,1 0-1,-1-1 0,0 1 1,1 0-1,-1 0 1,0 0-1,0 0 0,1-1 1,-1 1-1,0 0 1,1 0-1,-1 0 0,0 0 1,1 0-1,-1 0 0,0 0 1,0 0-1,1 0 1,-1 0-1,0 0 0,1 0 1,-1 0-1,0 0 0,1 0 1,-1 0-1,0 0 1,1 1-1,-1-1 0,0 0 1,0 0-1,1 0 0,-1 1 1,5 17-56,-8 25 22,-15 21 587,13-50-408,1 0 1,0 0-1,1 0 0,0 1 1,0 17-1,8-22-2841,1-14-5819,0-12-7238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14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638 103 11979,'0'0'459,"-8"-1"454,4 1-800,-1 0 0,1 0-1,0 0 1,0 1 0,0 0 0,-1 0-1,1 0 1,0 0 0,0 1-1,0-1 1,-7 5 0,0 1 41,0 1 0,1 0 1,-15 14-1,-118 127 1733,-157 208 0,284-336-1804,-37 51 390,49-57-301,5-14-174,-1-1 0,1 0 0,0 0 1,-1 0-1,1 0 0,-1 0 1,1 0-1,0 0 0,-1 0 1,1 0-1,-1 0 0,1 0 0,0 0 1,-1 0-1,1 0 0,-1 0 1,1-1-1,-1 1 0,1 0 1,0-1-1,-1 1 0,1 0 1,-1-1-1,0 1 0,1 0 0,-1-1 1,1 1-1,0-1 0,113-84 381,175-167 0,-168 141-373,203-181 47,-290 267-29,-21 20-74,-16 17-207,-45 56 431,-73 79 0,59-75-111,1 0-9,-13 15 26,-66 101 0,139-187-80,-23 45 96,23-46-99,1 1 0,0 0 0,-1-1 0,1 1 0,-1 0 0,1-1 0,0 1 0,0 0 0,0 0 0,-1-1 0,1 1 1,0 0-1,0 0 0,0-1 0,0 1 0,0 0 0,0 0 0,0-1 0,0 1 0,1 0 0,-1 0 0,0-1 0,0 1 0,1 0 0,-1-1 0,0 1 0,1 0 0,-1-1 0,0 1 0,1-1 0,-1 1 0,1 0 0,-1-1 0,1 1 1,0-1-1,-1 1 0,1-1 0,0 0 0,-1 1 0,1-1 0,0 0 0,-1 1 0,1-1 0,0 0 0,-1 0 0,1 1 0,0-1 0,0 0 0,-1 0 0,1 0 0,0 0 0,0 0 0,-1 0 0,1 0 0,1-1 0,9 0 14,0-1-1,0-1 0,-1 0 0,1 0 0,-1-1 0,1 0 0,-1-1 0,11-7 0,83-59 70,-58 39-69,161-106-86,-203 135 51,0 1 0,0-1 1,0 1-1,1 0 0,-1 0 0,1 1 0,0-1 0,-1 1 0,8-1 1,-12 2 11,1 0 0,-1 0 1,1 0-1,-1 0 1,0 0-1,1 0 0,-1 0 1,1 0-1,-1 0 1,1 1-1,-1-1 1,0 0-1,1 0 0,-1 1 1,0-1-1,1 0 1,-1 0-1,0 1 1,1-1-1,-1 0 0,0 1 1,1-1-1,-1 0 1,0 1-1,0-1 1,0 1-1,1-1 0,-1 0 1,0 1-1,0-1 1,0 1-1,0-1 1,0 0-1,0 1 0,-8 30-289,-8-1 361,-1-2 0,-2-1 0,-42 50-1,25-33-36,-255 286 1349,276-310-1200,15-20-174,0 1 0,0-1 0,0 0 0,0 0-1,0 0 1,0 0 0,0 1 0,0-1 0,0 0 0,0 0-1,0 0 1,0 1 0,0-1 0,0 0 0,0 0-1,0 0 1,0 0 0,0 1 0,0-1 0,0 0 0,0 0-1,1 0 1,-1 0 0,0 1 0,0-1 0,0 0-1,0 0 1,0 0 0,0 0 0,1 0 0,-1 0 0,0 1-1,0-1 1,0 0 0,0 0 0,0 0 0,1 0-1,-1 0 1,0 0 0,0 0 0,0 0 0,1 0 0,-1 0-1,0 0 1,0 0 0,0 0 0,0 0 0,1 0-1,-1 0 1,0 0 0,4-1 0,0 0 1,0 0-1,0 0 0,0 0 1,0-1-1,0 0 1,6-4-1,133-89 261,-83 53-330,93-49 0,-152 90 103,-8 11-53,-29 40 22,18-27 1,1 0 0,0 2 0,2 0 0,1 0 1,1 2-1,-14 41 0,27-55-35,10-15-41,17-19-37,-22 17 121,44-42 32,-2-1 0,-2-2 0,-2-2 0,-3-3 0,-2 0-1,60-115 1,-96 163-46,35-78-29,-35 78 15,0 0 0,0-1-1,0 1 1,-1-1-1,0 1 1,0-1-1,-1 0 1,0 0-1,0 1 1,-2-12-1,2 17 12,-1 0 0,1 0 0,0 0 0,-1 0 0,1 0 0,-1 0 0,1 1 0,-1-1 0,1 0-1,-1 0 1,0 0 0,1 1 0,-1-1 0,0 1 0,0-1 0,1 0 0,-1 1 0,0-1 0,0 1 0,0-1 0,0 1 0,0 0-1,0-1 1,1 1 0,-1 0 0,0 0 0,0 0 0,0 0 0,0 0 0,-2 0 0,-28 6-190,7 5 183,1 2 0,1 0 0,0 1 0,1 1 0,1 1-1,-27 27 1,15-14 27,-270 259 196,296-282-1819,9-9 258,18-23-2012,7-19-2872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14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1579 557 9321,'1'-7'886,"-1"-1"0,0 0 0,0 1 0,0-1 0,-1 0 0,-2-9 1,0 10-431,1-1 0,-1 1-1,0 0 1,0 0 0,-7-10 0,0 2-254,-1 1-1,-1 1 1,0 0-1,-28-22 0,-11-6-148,-3 2-1,-1 3 0,-1 2 0,-2 2 1,-1 3-1,-1 3 0,-2 2 1,0 3-1,-2 3 0,0 2 1,0 3-1,-1 4 0,-1 2 1,-95 1-1,132 8-24,1 1 1,-1 0-1,1 3 1,1 0-1,-1 2 1,1 0-1,-42 21 0,54-22 4,1 0 0,-1 2 0,2 0 0,-1 0-1,1 2 1,1-1 0,-1 2 0,2-1 0,0 2 0,0-1-1,1 2 1,1-1 0,0 1 0,-10 23 0,17-33-47,0 1 0,0 0 1,1 0-1,-1 0 1,1 0-1,0 1 0,1-1 1,-1 0-1,1 0 1,0 1-1,0-1 0,1 0 1,1 9-1,-1-11-226,1-1 1,-1 1-1,0-1 0,1 1 0,-1-1 1,1 0-1,-1 0 0,1 1 0,0-1 0,0-1 1,0 1-1,0 0 0,1 0 0,-1-1 1,0 1-1,1-1 0,-1 0 0,1 0 1,-1 0-1,1 0 0,0 0 0,-1 0 1,1-1-1,0 1 0,-1-1 0,7 0 1,15 1-6957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15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97 10314,'1'-8'1489,"1"-5"-1940,8-53 8782,-7 56-4472,-5 45-3971,-4 2 194,-2-1-1,-2 0 0,-14 39 1,1-7 30,11-27-74,1-11 9,2 0 0,2 1 0,0 0-1,-4 59 1,11-89-37,1 0-1,-1 0 0,0 0 1,0 0-1,0-1 1,1 1-1,-1 0 1,0 0-1,1 0 0,-1 0 1,1-1-1,-1 1 1,1 0-1,-1-1 1,1 1-1,-1 0 0,1-1 1,0 1-1,-1 0 1,1-1-1,0 1 1,0-1-1,-1 1 0,1-1 1,0 0-1,0 1 1,0-1-1,-1 0 1,1 0-1,0 1 0,0-1 1,0 0-1,0 0 1,0 0-1,0 0 1,0 0-1,-1 0 0,1 0 1,0 0-1,0-1 1,0 1-1,0 0 1,0-1-1,-1 1 0,3-1 1,41-18 832,30-30-303,-2-3 0,-2-3 1,112-116-1,-170 155-2474,-13 9-662,-25 10-3662,-38 25-4064,37-12 4152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16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6342,'0'0'13725,"-5"9"-13314,4-8-406,-1 2 77,1 1 1,-1-1 0,0 0 0,1 1 0,-1-1 0,1 1 0,0 0 0,0-1 0,1 1 0,-1 0-1,1 0 1,0-1 0,0 1 0,0 0 0,0 0 0,1 0 0,-1-1 0,1 1 0,0 0-1,0-1 1,0 1 0,3 4 0,8 15 137,1-1-1,0 0 0,18 20 1,-25-35-318,-1 0 1,1 0-1,1 0 1,-1-1-1,1 0 1,0-1-1,1 1 1,-1-1-1,1-1 1,0 0-1,1 0 1,8 3-1,-15-6-378,6 0-695,-2-2-3166,-2-1-948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3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6790,'0'0'19507,"47"-31"-19507,-18 31 0,-3 0-865,2 0-1409,1-2-1762,-5-1-3011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16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20 3683,'0'0'3593,"-9"0"-673,-3 1-1777,-9 0-39,-3 0 5217,137 7-2824,-34-7-2709,88 2-359,-1-7 1,172-26 0,-369 30 767,-5 2-4100,5-1-4189,12-1-1049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16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66 6118,'0'0'2263,"2"-10"497,10-45 2226,-10 107-1095,0 6-3463,-20 44 939,13-82-1108,1 0 0,0 0-1,2 1 1,0-1 0,2 24 0,0-43-259,1-1 0,-1 1-1,1-1 1,-1 1 0,1-1 0,-1 1-1,1-1 1,-1 0 0,1 1 0,0-1-1,-1 0 1,1 1 0,-1-1 0,1 0 0,0 0-1,-1 0 1,1 1 0,0-1 0,-1 0-1,1 0 1,0 0 0,-1 0 0,1 0-1,0 0 1,-1 0 0,1-1 0,0 1-1,-1 0 1,1 0 0,0 0 0,-1-1-1,1 1 1,0 0 0,-1-1 0,1 1 0,0-1-1,26-12 346,39-36-129,-2-3 0,80-86 0,-83 78-186,-61 59-28,21-17 3,-13 17-92,-8 13-116,-9 13 373,-1 1 0,-2-2 0,0 0 0,-17 24-1,16-28 12,0 2 0,2 0-1,0 0 1,1 1-1,-10 38 1,19-58-426,0 0 0,0 0 0,0 0 0,1 0 0,0 0 0,-1 0 0,1 0 0,0 0 0,0 0 0,1 0 0,-1 0 0,1 0 0,-1 0 0,1 0 0,0 0 0,0 0 0,1 0 0,-1-1 0,0 1 0,1 0 0,0-1 0,-1 1 0,1-1 0,0 0 0,0 1 0,0-1 0,4 2 0,10 2-6946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8:43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28 137 11371,'-1'0'120,"-1"0"0,1 0 0,0 0 0,-1 0 0,1 0 0,0-1 0,-1 1 0,1 0 0,0-1 0,-1 1 0,1-1 0,0 1 0,0-1 0,0 1 0,0-1 0,-1 0 1,0-1-1,1 2-42,1-1 0,0 0 0,-1 0 0,1 1 0,0-1 1,-1 0-1,1 1 0,0-1 0,0 0 0,0 0 0,0 1 1,0-1-1,0 0 0,0 0 0,0 1 0,0-1 1,0 0-1,0 0 0,0 1 0,0-1 0,1 0 0,-1 0 1,2-3-11,-1 1 0,1 0 0,0 0 1,0 0-1,1 0 0,-1 0 0,0 0 1,1 0-1,0 1 0,-1-1 0,5-2 1,11-5-78,1 0 0,0 2 0,0 0 0,0 1 0,1 0 1,0 2-1,0 1 0,32-4 0,176 1-45,-136 8 86,854 34-64,-61 43 64,34-68-10,-82-6 218,-668 6-226,457 19 24,2-40-26,1390-65 25,-1692 76-59,1496 21-319,500 48 405,-685-61-65,-211-3 8,2678-4-1134,-2862-84 2435,-1236 82-1376,-5 1 5,0 0-1,0 0 0,1 0 0,-1 0 0,0 0 0,0 0 0,0 0 0,0-1 0,0 1 0,0 0 0,0-1 1,0 1-1,0-1 0,0 1 0,0-1 0,0 0 0,0 1 0,0-1 0,0 0 0,-1 1 0,1-1 0,0 0 0,0-1 1,2-11-3455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56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3549 401 15439,'-10'-8'320,"-55"-38"304,-1 2 0,-128-61 0,138 80-577,0 3 0,-2 2 1,0 2-1,-88-14 1,-306-6 129,148 18 222,-225-2-221,433 26-148,0 4 1,1 5-1,-138 36 0,161-29-26,0 5 0,2 2 0,1 3 0,2 3 0,1 3 1,2 3-1,1 3 0,-68 59 0,94-67-31,1 1 1,2 1 0,2 2-1,2 1 1,-42 70 0,53-74-32,2 1 0,1 0 1,2 1-1,1 1 1,2 0-1,2 0 1,-7 68-1,12-58-27,3-1 0,2 1 0,2-1 0,2 0 0,2 0 0,26 90 1,-14-81 76,2-1 0,2-1 1,3-1-1,2-1 0,43 59 1,-32-58 43,3-2 0,2-1 0,1-3 0,3-1 1,2-3-1,2-2 0,1-2 0,2-3 0,98 49 1,-73-49 16,2-3 1,2-4-1,0-4 1,2-3-1,0-4 1,153 12-1,-107-23 47,0-5 0,0-6 0,138-22-1,-167 9-51,0-5-1,-1-4 0,-1-4 0,130-60 1,-104 30-9,-3-5 0,-3-6 0,-4-4 0,-2-6 0,121-112 0,-205 164-30,-2 0 0,-1-2 0,-1-1 0,-2-1 0,-1-2 0,22-42 0,-31 46 205,-1 0 1,-2-1-1,-1-1 1,-2 0-1,-1 0 0,-1-1 1,3-64-1,-9 65-62,-1-1-1,-1 1 1,-3 0-1,0-1 1,-2 2-1,-2-1 1,-1 1 0,-1 0-1,-2 0 1,-1 2-1,-1-1 1,-2 2-1,-1 0 1,-1 1-1,-1 0 1,-2 2-1,-37-38 1,9 19-126,-1 2 1,-2 2-1,-1 2 0,-3 3 1,-64-32-1,3 12-1675,-200-67 1,61 55-4694,117 44 1126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31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766 188 5669,'0'-10'401,"0"5"-367,0-8 640,0 0-1,-1 1 1,0-1-1,-1 0 1,-4-14-1,5 23-477,-1-1-1,0 1 1,0 0 0,0 0-1,0 0 1,0 0 0,-1 0-1,0 1 1,0-1-1,0 1 1,0-1 0,0 1-1,-1 0 1,1 1 0,-1-1-1,0 0 1,0 1 0,0 0-1,0 0 1,-9-3-1,3 2-129,-1 1-1,-1 0 1,1 1-1,0 0 1,0 0-1,-1 1 1,1 1-1,0 0 1,0 0-1,-1 1 1,1 1-1,0-1 1,1 2-1,-1 0 1,1 0-1,-1 1 1,1 0-1,1 1 1,-14 9-1,-4 5-64,2 1-1,0 1 1,2 1 0,0 1-1,-28 40 1,16-15 52,1 2 0,3 1 0,2 1-1,3 1 1,2 2 0,2 1 0,3 0 0,2 1 0,3 1 0,3 1 0,-8 115 0,19-158-53,0 0 0,1 0-1,1-1 1,0 1 0,1 0 0,11 30 0,-11-38-47,1-1 1,0 0-1,1 0 1,0 0-1,0-1 0,1 1 1,-1-1-1,2 0 1,-1-1-1,1 1 1,0-2-1,0 1 1,0-1-1,12 7 1,1-3-25,0-1 1,1 0-1,-1-1 1,1-2-1,0 0 1,1-1-1,-1-1 1,1-1-1,0-1 1,-1-1-1,25-3 0,0-2 72,0-2 0,-1-2-1,0-2 1,54-21-1,-49 11 134,-1-3-1,-2-1 1,0-3-1,-1-1 1,-2-3-1,-1-1 0,-2-2 1,-1-2-1,-2-2 1,-2-1-1,-1-2 1,-3-1-1,-1-2 1,-2-1-1,-2-1 1,30-75-1,-46 95 196,-1-2 0,-1 1 0,-2-1-1,-1 0 1,-1 0 0,-2-1 0,0 0 0,-3-37 0,0 56-293,-2-1 1,1 1-1,-1-1 0,-1 1 1,0 0-1,0 0 0,-1 1 1,-1-1-1,0 1 1,0 0-1,-1 0 0,0 0 1,-1 1-1,0 0 1,0 0-1,-1 0 0,0 1 1,0 1-1,-1-1 0,0 1 1,-1 1-1,0 0 1,-19-10-1,12 10-95,0 0 0,0 1 0,0 1 0,0 1 0,-1 0 0,1 1 0,-1 1 0,1 0 0,-26 3 0,0 3-1413,1 2-1,-69 21 1,81-22-653,11-5-1350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32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385 197 13036,'3'-10'2605,"0"-3"-1301,0 0 0,-1 0-1,0 0 1,-1-1 0,0 1-1,-2-15 1,1 24-1167,-1 1-1,1-1 1,-1 1 0,1-1 0,-1 1-1,0-1 1,-1 1 0,1 0 0,0 0-1,-1-1 1,0 1 0,0 0-1,0 0 1,0 1 0,0-1 0,-1 0-1,1 1 1,-1-1 0,0 1 0,1 0-1,-1 0 1,0 0 0,0 0-1,-1 1 1,1-1 0,0 1 0,0 0-1,-1-1 1,1 2 0,-1-1 0,-6-1-1,-1 2-131,0 0 1,0 1-1,0 0 0,0 0 0,0 1 0,0 1 1,1 0-1,-1 0 0,1 1 0,0 0 0,0 1 1,0 0-1,0 1 0,1 0 0,0 0 0,0 1 1,1 0-1,0 1 0,0 0 0,-11 14 0,7-7-2,1 0-1,0 0 1,1 2-1,0-1 1,1 1-1,2 1 1,-1-1-1,2 1 1,0 0-1,1 1 1,-3 25-1,8-41-2,-1 0-1,1 0 1,-1 0 0,1 0 0,0 0-1,0 0 1,1 1 0,-1-1 0,1 0-1,-1 0 1,1 0 0,0 0-1,0 0 1,0-1 0,1 1 0,-1 0-1,1 0 1,-1-1 0,1 1 0,0-1-1,0 1 1,5 3 0,-3-3 0,1-1 1,0 0-1,0 0 1,1 0-1,-1 0 1,0-1-1,0 0 1,1 0-1,-1-1 1,1 1-1,-1-1 1,7-1-1,3 0 3,-1-1 0,1 0 1,-1-2-1,0 1 0,0-2 0,0 0 0,-1 0 1,0-2-1,0 1 0,0-2 0,-1 0 0,0 0 0,0-1 1,-1 0-1,13-14 0,6-8 6,-2-2-1,-1-1 1,43-69-1,-51 62-52,-19 41 43,0 0-1,0 0 1,0 0-1,0 0 1,0 0-1,0 0 1,-1 0-1,1 0 0,0 0 1,0 0-1,0-1 1,0 1-1,0 0 1,0 0-1,0 0 1,0 0-1,0 0 1,0 0-1,0 0 1,0 0-1,0 0 1,0 0-1,-1 0 1,1 0-1,0 0 1,0 0-1,0 0 1,0 0-1,0 0 1,0 0-1,0 0 0,0-1 1,0 1-1,0 0 1,0 0-1,-13 24-37,-7 22 86,3 2 1,1 0-1,2 1 1,3 1-1,2 0 1,2 0-1,2 1 1,2 0-1,6 72 1,-3-120-378,4 24-216,3-14-6516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33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16303,'0'0'11275,"11"52"-9225,-11-34-865,0 0-672,-1-1-321,-3-2-128,2-3-256,2-4-1314,0-30-28378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33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46 227 12684,'0'0'13890,"2"8"-13121,-1-5-729,0 0-1,-1-1 1,1 1 0,0 0-1,0-1 1,0 1-1,1-1 1,-1 0-1,1 1 1,-1-1 0,1 0-1,0 0 1,0 0-1,0 0 1,4 3-1,-1-2 0,-1-1-1,1 0 1,0-1 0,0 1-1,0-1 1,0 0-1,0 0 1,0 0-1,0-1 1,8 0-1,-4 1 15,1-1-1,-1 0 1,1-1-1,-1 0 1,1 0-1,-1-1 1,0 0-1,1-1 1,-1 0-1,-1 0 1,1-1-1,0 0 1,-1 0-1,0-1 1,0 0-1,0-1 1,-1 0-1,1 0 1,-1-1-1,-1 1 1,1-1-1,-1-1 1,-1 1-1,1-1 1,-1 0-1,-1-1 1,0 1-1,0-1 1,4-12-1,-5 13-18,-1 0 0,0-1 0,-1 1 1,0-1-1,0 0 0,0 0 0,-2-10 0,1 16-36,0 1 0,-1-1 0,1 1-1,0-1 1,-1 1 0,0-1 0,0 1 0,1 0 0,-2 0-1,1-1 1,0 1 0,0 0 0,-1 0 0,1 0 0,-1 0-1,1 0 1,-1 0 0,0 1 0,0-1 0,0 0 0,0 1 0,0 0-1,0-1 1,0 1 0,0 0 0,-1 0 0,1 0 0,0 0-1,-4 0 1,-2 0-17,-1 1 1,0 0-1,0 0 0,0 1 0,0 0 0,1 1 0,-1-1 1,0 2-1,1-1 0,-1 1 0,1 1 0,0 0 0,0 0 1,0 0-1,1 1 0,0 0 0,0 0 0,-13 13 1,2-1-31,0 1 0,2 1 0,0 0 0,1 1 0,-20 36 0,28-45 5,2 0 1,-1 1-1,1 0 1,1 0-1,0 1 1,1-1-1,1 1 1,-1 0-1,2-1 1,0 1-1,0 0 1,3 23-1,-1-29-20,1 0 1,-1-1-1,1 1 0,1-1 1,-1 0-1,1 0 1,0 0-1,0 0 0,1 0 1,0 0-1,0-1 0,0 0 1,1 0-1,0 0 0,-1 0 1,2-1-1,-1 0 0,0 0 1,1 0-1,0 0 0,0-1 1,0 0-1,0-1 0,1 1 1,10 2-1,-3-2-1496,1 0 0,0-1 1,1-1-1,19 0 0,13 0-6325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34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18610,'0'0'12620,"36"50"-17105,-28-45-928,1-5-6470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34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393 331 12684,'-1'-9'2835,"0"3"-2240,-1-1 0,1 1 0,-1-1 0,-1 1 0,1 0 0,-1 0-1,0 0 1,-1 0 0,0 1 0,1-1 0,-7-5 0,4 5-264,0 0 0,-1 0-1,1 0 1,-2 1 0,1 0-1,0 0 1,-1 1 0,-11-5-1,12 6-285,-1 0 0,1 1-1,-1 0 1,1 0-1,-1 0 1,0 1 0,0 1-1,0-1 1,0 1-1,0 0 1,0 1-1,1 0 1,-1 0 0,0 1-1,0 0 1,1 0-1,-1 1 1,1 0 0,0 0-1,0 1 1,0 0-1,-7 5 1,4-2 0,1 1-1,1 1 1,-1 0 0,1 0 0,1 1 0,0-1-1,0 2 1,-9 19 0,13-25-35,0 1 0,1 0 0,0 1 0,0-1 0,0 0 0,1 0 0,0 1 0,0-1 0,0 1 0,1-1 0,0 1 0,1-1 0,-1 1 0,1-1 0,0 1 0,1-1 0,0 0-1,3 8 1,-3-11-5,0 0-1,1 0 1,-1 0-1,1 0 0,0 0 1,0 0-1,0-1 1,0 1-1,1-1 0,-1 0 1,1 0-1,-1 0 1,1 0-1,0-1 0,-1 0 1,1 1-1,0-2 1,0 1-1,0 0 0,0-1 1,0 1-1,0-1 0,5-1 1,1 1 2,0 0 0,1-1 1,-1 0-1,0-1 0,0 0 0,0-1 1,0 0-1,11-5 0,2-5 14,0-1-1,-1-1 0,0-1 1,-2 0-1,0-2 0,0-1 1,19-25-1,2-7 374,59-97 0,-97 143-369,3-4 11,0 0 0,-1 0-1,0 0 1,0-1 0,-1 0-1,-1 1 1,1-2 0,1-11-1,-5 22-31,0 0 0,0 0 0,0-1 0,0 1 0,0 0 0,0 0 0,0 0-1,0 0 1,0 0 0,0 0 0,0-1 0,0 1 0,0 0 0,0 0-1,0 0 1,0 0 0,0 0 0,0 0 0,0-1 0,0 1 0,0 0-1,0 0 1,0 0 0,0 0 0,0 0 0,0 0 0,0 0 0,0-1-1,0 1 1,0 0 0,0 0 0,-1 0 0,1 0 0,0 0 0,0 0-1,0 0 1,0 0 0,0 0 0,0 0 0,0 0 0,-1 0 0,1 0-1,0-1 1,0 1 0,0 0 0,0 0 0,0 0 0,0 0 0,-1 0-1,1 0 1,0 0 0,0 0 0,0 0 0,0 1 0,0-1 0,0 0-1,-1 0 1,1 0 0,0 0 0,0 0 0,0 0 0,0 0 0,0 0 0,-9 7 42,-2 5-25,1 1 0,1-1 1,-1 2-1,2 0 0,0 0 0,1 0 0,0 1 0,1 0 0,-7 30 0,5-12 3,2 0-1,1 0 0,0 62 0,5-83-140,1-1-1,0 0 0,1 0 0,0 1 0,0-1 0,7 16 0,-7-22-367,0 0-1,1-1 0,-1 1 0,1-1 0,0 1 0,7 7 0,-8-10-294,1 0 0,-1 0 0,1 0 0,0 0 0,0 0 0,0 0 0,0-1 0,0 1 0,0-1 0,0 0 0,6 2 0,11-2-13639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3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5894,'0'0'16591,"9"60"-16078,-7-33-97,2 0-192,1 0-96,1-3-63,-2-4-33,2-6-32,3-6-929,-3-8-865,-1-13-8904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34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18866,'0'0'3843,"-17"56"642,11-32-1538,5-1-1634,-5-1-705,2-3-448,4-3-95,0-5-386,0-1-1569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10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13933,'0'0'8312,"12"-2"-7346,73-8-243,1 3 0,-1 4 0,1 4 0,88 12-1,-144-9-1067,1 2-1,34 11 0,-55-13-380,1 0 1,-1 1-1,0 0 0,0 0 0,12 10 1,-7 2-2880,-14-17 3475,-1 0 0,0 1 1,0-1-1,0 1 0,0-1 0,0 1 1,1-1-1,-1 1 0,0-1 0,0 0 0,0 1 1,0-1-1,0 1 0,0-1 0,-1 1 1,1-1-1,0 1 0,0-1 0,0 1 1,0-1-1,0 0 0,-1 1 0,1-1 1,0 1-1,0-1 0,-1 0 0,1 1 1,0-1-1,-1 0 0,1 1 0,0-1 0,-1 0 1,1 0-1,0 1 0,-1-1 0,1 0 1,-1 0-1,1 0 0,-1 1 0,1-1 1,0 0-1,-1 0 0,1 0 0,-1 0 1,1 0-1,-1 0 0,0 0 0,-23 3-4648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10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14061,'0'0'6054,"58"31"-4036,-7-26 224,15-3-192,6 1-1121,1-2-641,2 4-192,-3 2-64,-12 6-480,-7-1-1762,-9-1-2114,-7-6-5862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14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61 371 9577,'0'0'4015,"-9"10"-1394,-29 33-374,37-42-2008,0 1 0,-1-1 0,1 1 0,0 0 0,0 0 0,0-1 0,0 1 0,0 0 0,0 0 0,0 0 0,1 0 0,-2 4 0,3-6-167,-1 1-1,0-1 1,0 1-1,0-1 1,0 1-1,0-1 1,0 1-1,1-1 1,-1 1-1,0-1 1,0 1-1,1-1 1,-1 1-1,0-1 1,1 1-1,-1-1 1,0 0-1,1 1 1,-1-1-1,1 0 1,-1 1-1,1-1 0,-1 0 1,1 1-1,-1-1 1,1 0-1,-1 0 1,1 0-1,0 1 1,3-1 158,0 1 0,0-1 1,1 0-1,-1 0 0,0 0 1,1 0-1,-1-1 0,5-1 0,13-4 135,1-2 0,-2 0 0,1-1 0,32-20 0,78-56-241,99-105-185,-110 86-193,-116 99 221,17-11 20,-22 16 7,0 0 1,1 0 0,-1 0-1,0 0 1,1 0-1,-1 0 1,0-1-1,1 1 1,-1 0-1,1 0 1,-1 0-1,0 0 1,1 0-1,-1 0 1,0 1-1,1-1 1,-1 0 0,1 0-1,-1 0 1,0 0-1,1 0 1,-1 0-1,0 1 1,1-1-1,-1 0 1,0 0-1,1 1 1,-1-1-1,0 0 1,0 0-1,1 1 1,-1-1-1,0 0 1,0 1 0,1-1-1,-1 0 1,0 1-1,0-1 1,0 0-1,0 1 1,0-1-1,0 0 1,1 1-1,-1-1 1,0 1-1,0-1 1,0 0-1,0 1 1,0-1 0,0 1-1,-1-1 1,1 0-1,0 1 1,0-1-1,0 0 1,0 1-1,-3 21-10,0 0-1,-1-1 1,-1 1-1,-1-1 1,-15 35-1,-3 12 95,8-14 54,3 2-1,-9 75 1,16-25-6538,6-113-48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14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21396,'0'0'8008,"49"22"-30846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15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1 733 12748,'0'0'7597,"8"-6"-5750,39-39-888,-3-2 1,51-67 0,-47 55-818,319-402 2,-381 503-133,-7 2 46,12-28 5,1 0-1,1 0 0,0 0 0,1 1 1,1 0-1,1 1 0,0-1 0,-2 28 1,6-44-52,0 0 1,0 0 0,0 0-1,0 0 1,0 0 0,0 0-1,1 0 1,-1 0 0,0 0-1,1 0 1,-1 0 0,1 0-1,-1 0 1,1 0 0,-1 0 0,1 0-1,0 0 1,-1 0 0,1-1-1,0 1 1,0 0 0,0-1-1,-1 1 1,1 0 0,0-1-1,0 1 1,1 0 0,2 0 15,-1-1 0,0 1 0,0 0 0,0-1 0,0 0 0,0 0 0,1 0 1,-1 0-1,5-1 0,2-1 23,0 0 0,1-1 0,-1 0 0,0 0 0,9-6 0,8-8-28,-2-1-1,0-1 1,-1-1 0,-1-2 0,-1 0 0,32-41 0,-15 18-66,-39 45 44,0-1-1,0 1 0,0 0 1,0 0-1,0-1 1,0 1-1,0 0 1,0 0-1,0 0 0,0-1 1,0 1-1,0 0 1,0 0-1,0 0 1,0-1-1,1 1 1,-1 0-1,0 0 0,0 0 1,0 0-1,0-1 1,0 1-1,0 0 1,1 0-1,-1 0 0,0 0 1,0 0-1,0 0 1,1-1-1,-1 1 1,0 0-1,0 0 0,0 0 1,1 0-1,-1 0 1,0 0-1,0 0 1,0 0-1,1 0 0,-1 0 1,0 0-1,0 0 1,0 0-1,1 0 1,-1 0-1,0 0 1,0 0-1,0 0 0,1 0 1,-1 1-1,0-1 1,0 0-1,0 0 1,1 0-1,-1 0 0,0 0 1,0 0-1,0 1 1,0-1-1,0 0 1,1 0-1,-1 0 0,0 0 1,0 1-1,-3 20-169,-13 27-63,9-31-46,1 0-1,1 1 1,0-1 0,1 1 0,-3 35-1,7-50 156,-1 1 0,1 0 0,0-1 0,0 1 0,1 0 0,-1-1 0,1 1 0,-1-1 0,1 1-1,0-1 1,1 1 0,-1-1 0,0 1 0,1-1 0,0 0 0,0 0 0,0 0 0,0 0 0,0 0 0,1-1-1,-1 1 1,1-1 0,0 1 0,0-1 0,0 0 0,0 0 0,0 0 0,0 0 0,0-1 0,1 1 0,-1-1-1,1 0 1,-1 0 0,1 0 0,-1-1 0,6 1 0,29 1-7242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15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11243,'0'0'13901,"79"2"-13036,-32-2-449,10 3-288,-2 3-128,7-1-96,-4 2-705,-3-1-128,-10 0-608,-9-3-1570,-13-3-2178,-10 0-4740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16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13357,'0'0'5285,"56"12"-2146,-18-10-1346,6-2-800,12 2-544,-3 0-385,-4-1-128,0 1-1570,-4-2-2722,-7 0-5541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16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39 821 7015,'0'0'3747,"-6"8"-1307,-21 30-17,27-38-2225,-1 1-1,1 0 1,-1-1-1,1 1 0,-1 0 1,1 0-1,-1 0 1,1-1-1,0 1 0,-1 0 1,1 0-1,0 0 0,0 0 1,0 0-1,0 0 1,0 0-1,0-1 0,0 1 1,0 2-1,12 0 1598,19-13 32,5-8-774,-1-1 0,-1-2 0,40-32 0,91-85 164,-150 125-1115,66-60 44,-3-3 0,-4-4 0,-4-3 0,-3-3-1,57-96 1,-183 260-338,49-63 189,1 0 0,0 1 0,1 0-1,1 0 1,1 1 0,0 0 0,1 0 0,1 1-1,-3 29 1,7-46 6,0 1-1,0 0 1,0 0-1,1 0 0,-1-1 1,0 1-1,1 0 1,0 0-1,-1-1 1,1 1-1,0 0 1,0-1-1,0 1 1,0-1-1,0 1 1,0-1-1,0 1 0,1-1 1,-1 0-1,0 0 1,4 2-1,-1 0 3,0-1-1,1 0 1,-1 0-1,1-1 1,-1 1-1,1-1 0,-1 0 1,8 0-1,8 0 13,-1 0-1,0-2 1,27-4-1,-25 1-2,0-1 0,0-1-1,-1 0 1,0-2-1,0-1 1,-1 0 0,0-1-1,-1-1 1,28-21-1,-13 5 29,-1-1 1,-1-2-1,49-61 0,-75 84-38,21-28 3,-24 33-7,-1 0 0,0 0 0,0 0 0,0 0 0,0 0 0,0 0-1,-1 0 1,1 0 0,0 0 0,-1 0 0,0-1 0,1 1 0,-1 0 0,0 0 0,0-3 0,-2 5-13,0 0-1,0 0 0,0 1 0,1-1 1,-1 1-1,0-1 0,0 1 0,1 0 1,-1 0-1,1-1 0,-1 1 1,1 0-1,-4 3 0,-9 7 24,0 1 1,0 1-1,1 0 0,1 1 1,0 0-1,1 1 0,0 1 1,1-1-1,1 1 0,1 1 1,0 0-1,1 0 0,1 1 1,-6 27-1,11-40 2,1-1 0,0 0 0,0 1 1,0-1-1,1 1 0,-1-1 0,1 1 0,0-1 1,1 0-1,-1 0 0,1 1 0,0-1 0,0 0 1,0 0-1,0-1 0,1 1 0,-1 0 0,1-1 1,0 0-1,0 1 0,0-1 0,1 0 0,-1-1 0,1 1 1,-1 0-1,1-1 0,0 0 0,4 2 0,8 3-280,0 0-1,0-2 0,1 1 0,-1-2 0,35 5 0,9-5-4877,0-4-5355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49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4837,'0'-2'687,"-1"-7"1451,2-1-1,-1 1 0,1 0 1,4-17-1,8 6 5509,-11 25-5135,-1 27-2555,-15 147 996,8-133-810,7-30 1045,7-28-526,8-29-214,-11 10-534,-2 1 0,0-1-1,-3-39 1,-1 36-626,-2 18 252,-4 22-175,-3 23 254,9-26 396,1 0-1,0 0 1,0-1 0,0 1-1,0 0 1,0-1-1,0 1 1,1 0-1,-1-1 1,1 1-1,0 0 1,0-1 0,0 1-1,0-1 1,0 1-1,0-1 1,1 0-1,-1 1 1,3 1-1,-1-2 73,0-1 0,0 1 0,0-1 0,0 0 0,0 0-1,0 0 1,1-1 0,-1 1 0,0-1 0,0 1-1,1-1 1,-1 0 0,0 0 0,1-1 0,5 0 0,-5 0-18,0 0 1,0 0 0,1-1-1,-1 1 1,0-1 0,-1 0 0,1 0-1,0 0 1,0 0 0,-1-1-1,0 0 1,1 1 0,-1-1-1,4-6 1,-1 2-102,0 0 0,-1 0 0,0-1 0,0 0 0,6-15 0,-17 72-1456,-4-11 1442,3-14 219,1-1 0,1 1-1,1 0 1,-1 47-1,5-69-148,0-1 0,0 1 0,0-1 0,0 0 0,0 1 0,0-1 0,1 1 0,-1-1-1,0 1 1,1-1 0,-1 0 0,1 1 0,-1-1 0,1 0 0,0 0 0,0 1 0,-1-1 0,1 0-1,0 0 1,0 0 0,0 0 0,0 0 0,0 0 0,1 0 0,-1-1 0,0 1 0,0 0-1,1 0 1,-1-1 0,0 1 0,1-1 0,-1 1 0,0-1 0,1 0 0,-1 0 0,1 1 0,-1-1-1,0 0 1,1 0 0,-1 0 0,1 0 0,-1-1 0,1 1 0,2-1 0,0 0 39,0 0-1,0-1 1,0 0 0,0 1 0,0-1-1,0 0 1,0-1 0,0 1 0,-1-1-1,0 0 1,1 0 0,-1 0 0,5-6 0,-2 1-198,-1-1 0,0 0 0,-1 0 0,1 0 0,-2 0 0,1-1 0,-1 1 0,-1-1 1,0 0-1,1-11 0,-3 20-3,-8 24-902,3-12 1170,0 1 0,1-1-1,0 1 1,1 0 0,0 0 0,-1 14 0,4-23-272,0 0 0,0-1 0,0 1 0,0 0 0,1-1 0,-1 1 0,1-1 0,0 1 0,-1-1 0,1 1 0,0-1 0,1 1 0,-1-1 0,3 4 0,-3-4-433,1 0 0,0-1-1,0 1 1,0-1 0,0 0-1,1 1 1,-1-1 0,0 0-1,0 0 1,1 0 0,-1-1-1,0 1 1,1 0 0,-1-1-1,1 0 1,-1 1 0,1-1-1,3-1 1,12 1-9818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3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8264,'0'0'8050,"0"10"-5295,0 13-1313,4 106 2780,-3-116-3880,1 0 1,0-1 0,1 1 0,1-1 0,-1 0 0,2 0 0,0 0-1,8 14 1,-12-25-269,-1 0-1,1 0 1,0 0-1,0 0 1,-1 0-1,1 0 1,0 0-1,0 0 1,0 0-1,0 0 1,0-1-1,0 1 1,1 0-1,-1-1 1,0 1-1,0-1 1,0 1-1,1-1 1,-1 0 0,0 1-1,0-1 1,1 0-1,-1 0 1,2 0-1,0-1 47,-1 1-1,1-1 1,0 0 0,-1 0-1,1 0 1,-1 0-1,0 0 1,1-1 0,-1 1-1,0-1 1,3-1 0,4-6 251,0 0 1,0-1 0,12-16 0,-21 25-366,24-31 209,34-64 0,-52 85-504,0 0-1,-1-1 0,-1 0 1,0 0-1,-1 0 1,0 0-1,-1-1 0,0 1 1,0-25-1,-2 36-3,0 0-1,0 1 0,0-1 1,0 0-1,0 1 0,0-1 1,0 1-1,-1-1 1,1 0-1,0 1 0,0-1 1,-1 0-1,1 1 1,-1-1-1,1 1 0,0-1 1,-1 1-1,1-1 1,-1 1-1,1-1 0,-1 1 1,1-1-1,-1 1 1,1 0-1,-1-1 0,0 1 1,1 0-1,-1 0 0,1-1 1,-1 1-1,0 0 1,1 0-1,-1 0 0,0 0 1,1 0-1,-2 0 1,-17-1-8585</inkml:trace>
  <inkml:trace contextRef="#ctx0" brushRef="#br0" timeOffset="1">161 185 7655,'0'0'15119,"53"53"-11820,-38-47-833,2 3-1569,0-2-673,0 1-160,-6 5-96,-1 0-705,-1 1-1024,-7-1-1058,-2-5-2594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50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15246,'0'0'4367,"-2"12"-2477,-34 234 4061,27-72-7348,10-217-1312,-2-51-3568,0 86 6239,0-1 0,0 1 1,-1 0-1,-1 0 0,1 0 0,-1 0 0,-1 0 0,-6-12 0,16 19 4196,22 4-2806,7 0-1224,-28-3-347,1-1-1,0 0 1,-1-1 0,1 1-1,-1-1 1,0-1 0,0 1 0,0-2-1,0 1 1,0 0 0,0-1-1,-1-1 1,0 1 0,0-1 0,0 0-1,10-11 1,-9 8-56,0 0 0,-1-1-1,0 0 1,0 0 0,-1 0 0,-1-1-1,1 1 1,-1-1 0,-1 0 0,0 0-1,3-20 1,-7 27 2355,-4 9-683,-12 24 27,-15 41 679,25-49-1528,1 1-1,1 0 1,1 0-1,1 1 1,1-1-1,1 0 1,3 38-1,0-56-546,-1 0 0,1 0 0,0 0 0,1 0-1,-1-1 1,1 1 0,6 7 0,-8-10-15,0-1 0,-1 0 0,1-1 0,0 1 1,0 0-1,0 0 0,0 0 0,0 0 0,0-1 0,0 1 0,1-1 0,-1 1 1,0 0-1,0-1 0,2 1 0,-2-1 7,-1-1 0,1 1-1,0 0 1,-1 0 0,1 0 0,0-1 0,-1 1-1,1 0 1,-1-1 0,1 1 0,0-1 0,-1 1-1,1-1 1,-1 1 0,1-1 0,-1 1 0,1-1-1,-1 1 1,0-1 0,1 1 0,-1-1 0,0 0-1,1 1 1,-1-1 0,0 0 0,0 1 0,0-1-1,1 0 1,-1 0 0,0 0 0,4-17 134,0 1 1,2-34-1,-5 43-396,-1 0 0,0 0 0,0 0 1,-1 0-1,0 0 0,0 0 0,-1 0 0,-4-12 0,-6 6-423,3 19 124,9-4 525,-1 1-1,1-1 1,-1 1 0,1-1-1,-1 1 1,1-1 0,0 1-1,0 0 1,0-1 0,0 1-1,0-1 1,0 1 0,0 0 0,0-1-1,1 1 1,-1-1 0,1 1-1,0 2 1,2-1 31,0 1-1,0 0 1,1 0 0,-1-1-1,1 0 1,0 0-1,0 0 1,0 0 0,0-1-1,0 1 1,1-1 0,-1 0-1,1 0 1,0-1-1,-1 0 1,1 1 0,0-1-1,0-1 1,0 1 0,5-1-1,-2 1 26,1 0-1,0-1 1,-1 0-1,1-1 1,0 0-1,-1 0 1,1-1-1,-1 0 1,0-1 0,15-6-1,-10 2 22,-1 0 0,-1-1 0,13-11 1,-21 17-51,0-1 0,0 1 0,-1-1 0,1 0 0,-1 0 0,0 0 0,0 0 0,0 0 0,0-1 0,-1 1 0,1 0 0,-1-1 0,0 1 0,0-1 0,0 0 0,0 1 0,0-5 0,-1 7-27,0 0-1,0 0 1,0 1-1,-1-1 0,1 0 1,0 0-1,0 0 1,0 1-1,-1-1 1,1 0-1,0 0 1,0 1-1,-1-1 0,1 0 1,-1 1-1,1-1 1,-1 0-1,1 1 1,-1-1-1,1 1 1,-1-1-1,0 1 0,1-1 1,-1 1-1,0-1 1,1 1-1,-1 0 1,0-1-1,0 1 1,-29 0-230,25 1 216,-1 0 1,0 1 0,0 0 0,1 0-1,-1 1 1,1 0 0,-8 5-1,8-3 87,0 0-1,1 0 1,0 0-1,0 1 1,0-1-1,1 1 1,0 0-1,0 0 1,0 1 0,1-1-1,0 1 1,0-1-1,0 1 1,1 0-1,0-1 1,0 13-1,2-17-10,-1 0-1,1-1 1,0 1-1,-1 0 1,1-1-1,0 1 1,0-1-1,0 1 1,0-1-1,0 1 1,1-1-1,-1 0 1,0 0-1,0 1 1,1-1-1,-1 0 1,1 0-1,-1 0 1,1-1-1,0 1 1,-1 0-1,1-1 1,0 1-1,-1-1 1,1 1-1,0-1 1,0 0-1,-1 1 1,1-1-1,0 0 1,3-1-1,5 2 252,0-1 0,0 0 0,0-1 1,18-3-1,-13-1-202,-1 0 1,1-1-1,-1 0 1,-1-1 0,1-1-1,-1-1 1,16-12 0,-7 3 30,-1-1 0,-1 0 1,21-27-1,-36 41-185,-1 0-1,0 0 1,0-1 0,0 1-1,-1-1 1,0 0-1,0 0 1,-1 0 0,1-1-1,-1 1 1,-1 0-1,1-1 1,-1 0 0,0 1-1,0-8 1,-2 13 27,1 0 0,-1 0 1,1 1-1,-1-1 0,1 0 0,-1 0 0,0 1 1,1-1-1,-1 0 0,0 1 0,0-1 1,0 0-1,1 1 0,-1-1 0,0 1 0,0 0 1,0-1-1,0 1 0,0 0 0,0-1 0,0 1 1,0 0-1,0 0 0,0 0 0,0 0 1,0 0-1,0 0 0,0 0 0,0 0 0,0 0 1,0 1-1,0-1 0,0 0 0,0 1 0,0-1 1,1 0-1,-1 1 0,-2 1 0,-36 17-153,27-10 219,1 2 1,1 0 0,-1 0 0,2 1-1,0 0 1,0 1 0,1-1 0,1 2-1,-11 25 1,16-34-28,0-1-1,0 1 1,1 0 0,0 0-1,0 0 1,0 0-1,0 0 1,1 0 0,0 0-1,0 0 1,0 0-1,1 0 1,-1 0 0,1 0-1,1 0 1,-1 0 0,1 0-1,-1-1 1,1 1-1,1 0 1,-1-1 0,1 0-1,-1 1 1,1-1 0,1 0-1,-1-1 1,0 1-1,1 0 1,0-1 0,0 0-1,0 0 1,7 4-1,30 11-3111,-12-13-4061,-15-5-1151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50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13581,'0'-2'8776,"0"-4"-4324,4 6-4452,1 1-1217,1 7-2018,0-2-4676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35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2881 309 8936,'0'0'999,"-10"-8"-412,-17-15 281,-2 1 1,-45-26-1,19 21-228,-1 3-1,-1 2 1,-94-22-1,-186-20-266,156 47-749,0 7 1,-194 16-1,265-1 338,1 5 0,-208 48 0,245-39 66,2 3 0,0 3 0,1 4 0,2 2 0,-81 51 0,122-63 3,0 0-1,2 2 1,0 1 0,1 1-1,2 0 1,0 2 0,1 1-1,2 0 1,1 1 0,1 1 0,1 1-1,1 0 1,2 1 0,1 0-1,-11 48 1,20-62-15,0-1-1,1 0 1,0 1-1,1-1 1,1 1-1,1-1 1,0 0-1,1 0 1,0 0-1,1 0 1,1 0-1,0-1 1,14 26 0,-5-17 4,0-1 0,1 0 0,1-2 0,1 0 0,1 0 1,0-2-1,31 23 0,-20-20-14,1-2 1,0-1-1,2-2 0,0 0 1,1-3-1,0 0 0,1-2 1,47 8-1,42 3 29,126 5-1,-191-22-32,307 34 68,190 14-305,-401-46 144,246-19 0,-314 3 72,1-5-1,129-37 0,-168 36 57,0-2-1,-1-2 1,-1-3-1,-1-1 1,75-52-1,-102 61 64,-1 0 0,0-1 0,-1-1 0,0-1 0,-2 0 0,0-1 0,-1 0 0,-1-1 0,0-1 0,-2 0 0,11-27 0,-16 34-9,-1-1 0,0 1-1,-2-1 1,1 1 0,-1-1 0,-1 0 0,-1 0 0,0 0-1,0 0 1,-2 1 0,0-1 0,0 0 0,-1 1 0,-1-1-1,0 1 1,-1 0 0,0 0 0,-1 1 0,-11-18-1,0 6 1,-1 0 0,-1 1-1,-1 2 1,-1-1-1,-1 2 1,-1 1-1,0 1 1,-2 1-1,0 1 1,-1 1 0,-27-11-1,14 9-605,-1 2 0,0 1 1,-1 3-1,0 1 0,-1 2 0,0 1 0,-48 0 0,1 6-2330,1 1-2787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36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1 278 9673,'14'-2'58,"-1"0"0,1 0 0,0 1 0,0 1 0,0 1-1,0-1 1,0 2 0,18 4 0,17 7 325,46 19 1,-17-6-209,0-5-53,0-4-1,1-3 1,121 5-1,246-17 657,-263-5-611,801 3 182,296-3-197,-309-43 264,-2-40 207,-901 79-599,856-97 25,-197 21-45,143 25-57,-847 58 105,-2 1-3,-1 0 0,0-2-1,1 0 1,-1-1 0,0-2 0,0 0 0,36-12 0,-49 10 921,-13 4-1418,-17 2-2721,19 0 1988,-10 0-4889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36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3107,'0'0'13442,"13"1"-12753,43 4-162,106 24 0,15 3-498,25-12 35,-200-20-53,0 0-1,-1 0 0,1 0 1,0 0-1,0 0 0,-1 1 0,1-1 1,-1 1-1,1-1 0,0 1 1,-1-1-1,1 1 0,-1 0 0,1 0 1,-1 0-1,0 0 0,1 0 1,0 2-1,-1-2 8,-1-1-1,0 1 1,0 0-1,0 0 1,0 0 0,0 0-1,0-1 1,0 1 0,0 0-1,-1 0 1,1 0 0,0-1-1,0 1 1,-1 0 0,1 0-1,0-1 1,-1 1 0,1 0-1,-1 0 1,1-1-1,-1 1 1,1-1 0,-1 1-1,1 0 1,-2 0 0,-8 7 217,0 0 0,0 0 1,-18 9-1,18-11-138,-134 78 633,47-29-2045,34-16-3070,37-21-2459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38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75 8552,'0'0'11905,"2"-8"-10085,-2 5-1724,1 1 1,-1 0-1,0 0 1,1 0-1,-1-1 1,0 1-1,0 0 0,-1 0 1,1-1-1,0 1 1,-1 0-1,1 0 0,-1 0 1,0 0-1,1-1 1,-1 1-1,0 0 0,0 1 1,-2-4-1,0 3 8,0 0-1,1 0 0,-1 0 1,0 0-1,-1 0 0,1 1 1,0-1-1,0 1 1,-1 0-1,1 0 0,-1 0 1,1 1-1,-1-1 0,1 1 1,-6 0-1,3-1-71,0 1 0,0 0 0,0 1-1,1-1 1,-1 1 0,0 1 0,0-1 0,0 1-1,0 0 1,1 0 0,-1 0 0,-6 5 0,9-5-49,0 0 0,0 0 1,0 0-1,0 1 1,1-1-1,-1 1 0,1-1 1,0 1-1,0 0 1,0 0-1,0 0 0,0 0 1,0 0-1,1 1 0,-1-1 1,1 0-1,0 1 1,0-1-1,1 1 0,-1-1 1,0 8-1,2-10-11,-1 0 0,0 0 0,1 1 0,-1-1 0,1 0 0,0 0 0,-1 0-1,1 0 1,0 0 0,0 0 0,-1 0 0,1 0 0,0 0 0,0 0 0,0-1 0,0 1 0,0 0-1,0 0 1,0-1 0,0 1 0,1-1 0,-1 1 0,0-1 0,0 0 0,0 1 0,1-1 0,-1 0-1,0 0 1,0 0 0,1 0 0,1 0 0,54 0-147,-40-1 128,12 0 30,-22 0-19,0 1-1,0 0 1,0 0-1,0 0 1,10 3 0,-14-2 24,-1 0 1,1 0-1,-1 0 1,0 0-1,1 0 1,-1 1-1,0-1 1,0 1 0,0-1-1,0 1 1,0 0-1,0 0 1,-1 0-1,1 0 1,-1 0-1,1 0 1,-1 0 0,0 1-1,2 2 1,3 14 40,0 0 0,-2 1 0,0-1 0,-1 1 0,0 0 0,-2 0 1,-1 1-1,0-1 0,-1 0 0,-5 20 0,4-28 69,-1 1-1,-1-1 1,0 1 0,0-1 0,-2-1 0,1 1-1,-1-1 1,-1 0 0,0 0 0,-1 0-1,0-1 1,0-1 0,-1 1 0,0-1-1,-18 13 1,25-21-70,-1 1 1,1-1-1,-1 1 1,1-1-1,-1 0 0,1 0 1,-1 0-1,0-1 0,1 1 1,-1-1-1,0 1 1,0-1-1,0 0 0,1 0 1,-1 0-1,0 0 0,0-1 1,0 1-1,1-1 0,-1 1 1,0-1-1,-2-1 1,2 0-24,0 0 0,0-1 1,1 1-1,-1 0 1,1-1-1,-1 0 0,1 1 1,0-1-1,0 0 1,0 0-1,1 0 0,-1 0 1,1-1-1,0 1 1,-2-5-1,1 0-43,0-1-1,0 0 1,1 0 0,0 0 0,0 0-1,1 0 1,0 1 0,1-1-1,0 0 1,1 0 0,-1 0 0,2 0-1,3-10 1,0 8-17,1 0 0,0 1 1,0-1-1,1 2 0,1-1 0,0 1 0,0 0 1,11-8-1,14-8-339,41-23 0,-52 36 301,0-2 1,-2 0-1,0-2 1,-1 0-1,32-33 1,-49 45 125,0 1 0,1-2 0,-2 1 1,1 0-1,0-1 0,-1 1 1,0-1-1,0 0 0,0 1 0,-1-1 1,1 0-1,-1 0 0,0 0 1,-1 0-1,1-1 0,-1-8 0,0 13-28,0 1 0,0-1 0,0 1-1,0-1 1,-1 0 0,1 1 0,0-1-1,0 1 1,0-1 0,0 1-1,-1-1 1,1 1 0,0-1 0,-1 1-1,1-1 1,0 1 0,-1-1 0,1 1-1,-1-1 1,1 1 0,-1 0-1,1-1 1,0 1 0,-1 0 0,1-1-1,-1 1 1,0 0 0,1 0 0,-1-1-1,1 1 1,-1 0 0,1 0-1,-1 0 1,0 0 0,1 0 0,-1 0-1,1 0 1,-1 0 0,0 0 0,1 0-1,-1 0 1,1 0 0,-1 0-1,1 1 1,-1-1 0,1 0 0,-1 0-1,0 1 1,1-1 0,-1 0 0,1 1-1,0-1 1,-1 1 0,-2 0-38,0 0 1,0 1-1,0 0 1,1-1-1,-1 1 1,0 0-1,1 0 1,0 0 0,-3 4-1,1 0 16,0 0 0,1 1 0,0-1-1,0 1 1,1 0 0,0 0 0,0 0 0,0 0 0,1 1-1,0-1 1,1 0 0,0 0 0,1 14 0,-1-19 23,1 0 0,0-1 1,0 1-1,0-1 0,0 1 1,0-1-1,1 1 0,-1-1 1,0 0-1,1 0 0,-1 1 0,1-1 1,-1 0-1,1 0 0,-1 0 1,1-1-1,0 1 0,0 0 0,-1-1 1,1 1-1,0-1 0,0 1 1,0-1-1,-1 0 0,1 0 1,0 0-1,3 0 0,53-3 800,-47 0-731,-1 0 0,0 0 0,0-1 0,0 0 0,-1-1 0,1 0 0,-1-1 0,0 0 0,-1 0 0,0-1 0,0 0 0,0 0 1,-1-1-1,0 0 0,0 0 0,-1-1 0,11-18 0,-21 40-190,2-1 0,0 1 0,0 0 1,1-1-1,1 14 0,0-25 115,0 0-1,0 0 0,0 0 1,1 0-1,-1 0 1,0-1-1,0 1 1,1 0-1,-1 0 1,1 0-1,-1-1 1,1 1-1,-1 0 1,1-1-1,-1 1 1,1 0-1,0-1 1,-1 1-1,1-1 1,0 1-1,-1-1 0,1 1 1,0-1-1,0 1 1,0-1-1,1 1 1,31 5 83,-22-6-37,0-1 0,-1 1 0,1-2 0,10-2 0,-14 2-12,0-2 0,0 1 1,0-1-1,0 0 0,-1-1 0,1 1 1,-1-1-1,0 0 0,-1-1 0,1 0 1,-1 0-1,0 0 0,-1 0 0,0-1 0,1 1 1,3-12-1,-12 30-274,1-4 169,0 1-1,1 0 0,0 1 0,0-1 1,1 0-1,-1 11 0,2-19 83,1 1-1,-1 0 0,0 0 1,0 0-1,1 0 1,0 0-1,-1 0 0,1 0 1,0-1-1,0 1 0,-1 0 1,1-1-1,1 1 1,-1 0-1,0-1 0,0 1 1,1-1-1,-1 0 1,0 1-1,1-1 0,0 0 1,-1 0-1,1 0 0,0 0 1,-1 0-1,1 0 1,0-1-1,0 1 0,0 0 1,0-1-1,-1 0 1,1 1-1,0-1 0,0 0 1,0 0-1,0 0 0,3 0 1,1-1 46,0 1 0,-1-1 1,1 0-1,0 0 0,-1 0 0,1-1 1,-1 0-1,0 0 0,1 0 0,-1-1 1,0 1-1,0-1 0,-1-1 0,1 1 1,0-1-1,-1 0 0,0 0 0,0 0 1,0 0-1,-1-1 0,1 1 0,-1-1 1,0 0-1,-1 0 0,1 0 0,-1 0 1,0-1-1,2-6 0,-4 12-65,0 0 1,0 0-1,0 0 0,-1 0 0,1 0 1,0 0-1,0 0 0,0 0 0,0 0 0,0 0 1,0 0-1,0 0 0,-1 0 0,1 0 1,0 0-1,0 0 0,0 0 0,0 0 1,0 0-1,0 0 0,0 0 0,-1 0 1,1 0-1,0 0 0,0-1 0,0 1 0,0 0 1,0 0-1,0 0 0,0 0 0,0 0 1,0 0-1,0 0 0,-1 0 0,1-1 1,0 1-1,0 0 0,0 0 0,0 0 1,0 0-1,0 0 0,0 0 0,0 0 0,0-1 1,0 1-1,0 0 0,0 0 0,0 0 1,0 0-1,0 0 0,0 0 0,0 0 1,0-1-1,0 1 0,0 0 0,1 0 0,-1 0 1,0 0-1,-9 13-210,8-13 217,1 1 1,-1 0-1,1 0 1,0 0-1,0-1 1,-1 1-1,1 0 1,0 0 0,0 0-1,0 0 1,0 0-1,0-1 1,0 1-1,0 0 1,0 0-1,1 0 1,-1 0 0,0 0-1,0-1 1,1 1-1,-1 0 1,1 0-1,-1-1 1,0 1-1,1 0 1,-1 0 0,1-1-1,0 1 1,-1-1-1,1 1 1,-1 0-1,1-1 1,0 1-1,0-1 1,-1 1 0,1-1-1,0 0 1,0 1-1,-1-1 1,1 0-1,0 0 1,0 1-1,0-1 1,0 0-1,0 0 1,-1 0 0,1 0-1,0 0 1,0 0-1,1-1 1,4 2 35,-1-1 1,0 1 0,0-1-1,0-1 1,0 1-1,0-1 1,0 0-1,0 0 1,0 0-1,0-1 1,0 0 0,0 0-1,0 0 1,4-3-1,0-2 54,0-1 1,-1 0-1,0 0 0,13-17 0,-8 9-49,-26 67-616,11-43 612,1 1 1,-1-1-1,1 0 1,1 0-1,-1 0 1,1 1-1,1-1 1,2 13-1,-3-19-121,0 0-1,1 0 1,-1 0 0,1 0-1,-1-1 1,1 1 0,0 0-1,0 0 1,0-1 0,0 1-1,0-1 1,0 1-1,0-1 1,0 1 0,1-1-1,-1 0 1,0 1 0,1-1-1,0 0 1,-1 0 0,1 0-1,-1 0 1,1 0 0,0-1-1,0 1 1,-1 0 0,1-1-1,0 1 1,0-1-1,0 0 1,0 0 0,0 0-1,0 0 1,0 0 0,-1 0-1,1 0 1,0 0 0,0-1-1,0 1 1,0-1 0,-1 1-1,1-1 1,0 0 0,2-1-1,-2 1-346,-1 0 1,1 0-1,-1 0 0,1 0 0,-1 0 0,0 0 0,0 0 0,0 0 1,1 0-1,-1-1 0,0 1 0,0-1 0,-1 1 0,1 0 1,0-1-1,0 0 0,-1 1 0,2-4 0,4-16-5371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39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26 8488,'-5'-11'4869,"1"5"-1026,2 2-319,2 1-1442,-4 2-865,4 5-1762,0 6-1537,0 3-1922,6 0-2818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39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102 236 15951,'0'0'7036,"-11"-2"-7249,8 2 206,0-1 2,1 0-1,-1 1 1,1-1 0,-1 1 0,1 0 0,-1 0 0,0-1 0,1 2-1,-1-1 1,1 0 0,-1 1 0,1-1 0,-1 1 0,1-1 0,-1 1 0,1 0-1,0 0 1,-1 1 0,1-1 0,0 0 0,0 1 0,0-1 0,0 1-1,0-1 1,0 1 0,0 0 0,1 0 0,-1 0 0,1 0 0,-1 0-1,1 1 1,0-1 0,-2 4 0,1-2 11,1-1 0,-1 0 0,1 0-1,-1 0 1,1 1 0,0-1 0,0 1 0,1-1 0,-1 1-1,1-1 1,0 1 0,0-1 0,0 1 0,1 6 0,0-8 36,0-1 1,0 1-1,0-1 0,0 0 1,0 1-1,0-1 1,0 0-1,1 1 1,-1-1-1,0 0 1,1 0-1,-1 0 1,1 0-1,-1-1 1,1 1-1,0 0 1,-1-1-1,1 1 1,0-1-1,-1 1 1,1-1-1,0 0 0,0 0 1,-1 1-1,1-1 1,0-1-1,0 1 1,-1 0-1,1 0 1,0-1-1,1 0 1,5 0 49,-1-1 1,0-1-1,1 1 0,-1-1 1,0-1-1,-1 1 0,1-1 1,-1 0-1,1-1 1,-1 0-1,-1 1 0,1-2 1,-1 1-1,1-1 0,-2 0 1,1 0-1,6-11 1,-3 5-50,-1-1 1,0 0-1,-1 0 1,0 0 0,-1-1-1,-1 0 1,0 0-1,3-22 1,-6 27-127,0 1 0,-1-1 0,1 1 0,-2-1 0,1 0 1,-1 1-1,-4-16 0,4 22 44,0 0 1,0 0-1,-1 0 1,1 0-1,-1 0 1,1 0-1,-1 0 0,1 0 1,-1 0-1,0 1 1,0-1-1,0 1 1,0-1-1,0 1 1,0 0-1,-1 0 1,1 0-1,0 0 1,-1 0-1,1 1 1,0-1-1,-1 0 1,1 1-1,-1 0 0,1 0 1,-1 0-1,1 0 1,0 0-1,-1 0 1,-3 1-1,1 0 26,0 1 0,0-1-1,0 1 1,0-1 0,1 2-1,-1-1 1,1 0 0,0 1-1,-1 0 1,1 0-1,0 0 1,0 0 0,1 1-1,-1-1 1,1 1 0,0 0-1,0 0 1,0 1 0,0-1-1,1 0 1,0 1 0,0 0-1,0-1 1,0 1 0,1 0-1,0 0 1,0 0 0,0 0-1,0 0 1,1 0 0,0 6-1,1-9-3,-1 0 1,1 1-1,0-1 0,0 0 0,0 0 0,0 1 1,1-1-1,-1 0 0,1 0 0,-1 0 0,1 0 1,-1-1-1,1 1 0,0 0 0,0-1 0,0 1 1,0-1-1,0 0 0,4 2 0,52 21-676,-42-19 185,-3 0-137,0 0 0,0 0 0,-1 1 0,0 1 0,16 11 0,-24-15 540,-1 0-1,1 0 0,-1 0 0,0 1 1,0 0-1,-1-1 0,1 1 0,-1 0 1,0 0-1,0 1 0,0-1 0,0 0 1,-1 1-1,1-1 0,-1 1 0,-1-1 1,1 1-1,-1-1 0,1 8 0,-1-3-577,0 10-1213,0-7-3324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40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12268,'0'0'8189,"-2"13"-7671,-25 351 1702,30-338-2184,-3-26-44,0 1 1,0-1-1,0 1 0,0-1 0,0 1 0,0-1 0,0 1 1,0-1-1,0 1 0,0-1 0,1 1 0,-1-1 0,0 1 1,0-1-1,1 1 0,-1-1 0,0 1 0,1-1 0,-1 0 0,0 1 1,1-1-1,-1 0 0,1 1 0,-1-1 0,1 0 0,-1 1 1,0-1-1,1 0 0,-1 0 0,1 0 0,-1 1 0,1-1 1,-1 0-1,1 0 0,0 0 0,-1 0 0,1 0 0,-1 0 1,1 0-1,2-36 664,-3-7-319,-1 29-319,1 0 1,1 0 0,2-17-1,-2 30-23,-1 1 0,1-1 0,-1 1-1,1-1 1,0 0 0,-1 1 0,1-1-1,0 1 1,-1-1 0,1 1 0,0 0-1,0-1 1,-1 1 0,1 0 0,0-1 0,0 1-1,0 0 1,-1 0 0,1 0 0,0 0-1,0 0 1,0 0 0,0 0 0,-1 0-1,1 0 1,0 0 0,0 0 0,0 1-1,0-1 1,-1 0 0,1 0 0,0 1-1,1 0 1,37 13-246,-30-10 216,7 0 120,1 0 1,-1 0-1,30 1 1,-40-4-33,1-1 0,-1 1 1,1-2-1,-1 1 0,0-1 1,1 0-1,-1 0 1,0 0-1,0-1 0,1 0 1,-1-1-1,10-4 1,-15 6 23,0 0 1,0 0 0,1 0 0,-1 0 0,0 0 0,0 0 0,0 0 0,0 0 0,0 0 0,0 0 0,0-1-1,-1 1 1,1 0 0,0-1 0,-1 1 0,1-1 0,-1 1 0,1 0 0,-1-1 0,0 1 0,0-1-1,1-2 1,-2 3-70,1 0 0,-1 0-1,1 0 1,-1 0 0,1 1-1,-1-1 1,1 0-1,-1 0 1,0 0 0,0 1-1,1-1 1,-1 0 0,0 1-1,0-1 1,0 1 0,0-1-1,1 1 1,-1-1 0,0 1-1,0 0 1,0-1-1,0 1 1,0 0 0,0 0-1,0 0 1,0-1 0,0 1-1,0 0 1,0 1 0,-2-1-1,-1 0-31,0 0-1,0 1 0,0-1 1,-1 1-1,1 0 0,1 0 1,-1 0-1,0 1 1,0-1-1,0 1 0,1 0 1,-1 0-1,1 0 1,-1 1-1,1-1 0,0 1 1,0 0-1,0 0 1,-2 3-1,0 0 5,2 0-1,-1 0 1,0 0 0,1 0 0,0 1-1,1-1 1,0 1 0,0 0-1,0 0 1,-1 9 0,3-14 19,0 0 1,0 0-1,0 0 1,0 0 0,0 0-1,0 0 1,1 0-1,-1 0 1,0 0-1,1 0 1,0 0-1,0 0 1,-1 0-1,1 0 1,0-1 0,0 1-1,1 0 1,-1-1-1,0 1 1,0-1-1,1 1 1,-1-1-1,1 0 1,-1 1-1,1-1 1,0 0 0,0 0-1,-1 0 1,1 0-1,0-1 1,0 1-1,0 0 1,4 0-1,5 2-1050,0-1-1,0-1 0,0 0 0,18 0 0,1-1-5257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40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10634,'0'0'10292,"-3"8"-9864,-14 49 674,2 0 1,2 0 0,3 2 0,-4 79 0,14-137-1086,0-1 0,0 1-1,0 0 1,0-1 0,0 1 0,0 0 0,1-1-1,-1 1 1,0 0 0,0-1 0,0 1 0,1-1-1,-1 1 1,0 0 0,1-1 0,-1 1-1,0-1 1,1 1 0,-1-1 0,1 1 0,-1-1-1,1 1 1,-1-1 0,1 1 0,-1-1 0,1 0-1,0 1 1,-1-1 0,1 0 0,-1 0 0,1 1-1,0-1 1,-1 0 0,1 0 0,0 0-1,-1 0 1,1 0 0,0 0 0,-1 0 0,1 0-1,0 0 1,-1 0 0,1 0 0,0 0 0,-1 0-1,1-1 1,0 1 0,-1 0 0,1-1 0,-1 1-1,1 0 1,0-1 0,-1 1 0,1 0-1,-1-1 1,1 1 0,-1-1 0,0 1 0,1-1-1,-1 1 1,1-1 0,-1 0 0,0 1 0,1-1-1,-1 1 1,0-1 0,0 0 0,1 0 0,8-19-135,-1-1 1,0 0 0,-2 0 0,5-25 0,-3 13-1652,-8 33 1749,0-1-1,0 1 0,1 0 1,-1 0-1,0 0 1,0 0-1,1 0 1,-1 0-1,0 0 0,0 0 1,1 0-1,-1 0 1,0 0-1,1 0 0,-1 0 1,0 0-1,0 0 1,1 0-1,-1 0 0,0 0 1,0 0-1,1 0 1,-1 0-1,0 0 0,0 0 1,1 1-1,-1-1 1,0 0-1,0 0 0,0 0 1,1 1-1,-1-1 1,0 0-1,0 0 0,0 0 1,0 1-1,1-1 1,-1 0-1,0 0 0,0 1 1,0-1-1,0 0 1,0 1-1,16 16-51,-8-7 57,1-4 57,-1-1 0,1 0-1,0 0 1,0 0-1,0-2 1,1 1-1,-1-1 1,1 0 0,0-1-1,0 0 1,0-1-1,0 0 1,0 0 0,0-1-1,0 0 1,1-1-1,-1-1 1,15-3-1,-22 4-13,0 0-1,0 0 0,-1 0 0,1-1 0,0 1 0,0-1 1,-1 0-1,1 0 0,-1 0 0,1 0 0,-1 0 0,0 0 1,0-1-1,0 1 0,0-1 0,0 0 0,0 1 0,-1-1 1,0 0-1,1 0 0,-1 0 0,0 0 0,0 0 0,-1 0 1,1-1-1,-1 1 0,1 0 0,-1 0 0,0 0 0,0-1 0,-1 1 1,1 0-1,-1-4 0,0 6-51,0 0 1,0 0-1,1 1 1,-1-1-1,0 0 1,0 0-1,0 1 1,0-1-1,0 0 1,0 1-1,0-1 1,0 1-1,-1-1 1,1 1-1,0 0 1,0-1-1,0 1 1,0 0-1,-1 0 1,1 0-1,0 0 1,0 0-1,0 0 1,-1 0-1,1 1 1,0-1-1,0 0 1,0 0-1,0 1 1,0-1-1,-1 1 1,-1 1-1,-34 17-145,29-12 151,0 0 0,1 1 0,0 0 0,1 0-1,-11 18 1,15-22 19,0-1 0,0 0-1,0 0 1,1 1 0,-1-1-1,1 1 1,0-1-1,0 1 1,0 0 0,1-1-1,-1 1 1,1 0 0,0-1-1,0 1 1,0 0-1,0 0 1,1-1 0,0 1-1,2 7 1,-2-9-73,1 0 1,0 0-1,0-1 0,0 1 1,0 0-1,0-1 0,1 1 1,-1-1-1,0 0 0,1 1 1,-1-1-1,1 0 0,-1-1 1,1 1-1,0 0 0,-1-1 1,1 1-1,0-1 0,-1 0 1,4 0-1,59-3-6484,-21-7-517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4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14574,'0'0'10153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41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11307,'0'0'1174,"-10"4"70,4-2-1251,-3 1 656,-1 1 0,1 0 0,0 1 0,-9 5 0,15-8-510,1 0 0,-1 0 0,1-1 0,0 2 0,-1-1-1,1 0 1,0 0 0,0 1 0,1-1 0,-1 1 0,0-1 0,1 1 0,0 0 0,-1 0 0,1 0 0,0 0 0,1 0-1,-1 0 1,0 0 0,0 5 0,2-7-141,-1 1-1,1-1 0,-1 0 1,1 1-1,-1-1 0,1 0 1,0 0-1,0 0 1,0 1-1,-1-1 0,1 0 1,0 0-1,0 0 0,1-1 1,-1 1-1,0 0 1,0 0-1,0-1 0,0 1 1,1 0-1,-1-1 0,0 1 1,1-1-1,-1 0 1,0 1-1,1-1 0,2 0 1,48 7-578,-40-6 288,51 4-841,-40-5 985,0 2 1,0 0 0,1 2-1,-2 1 1,32 10-1,-53-15 215,0 0 0,1 1-1,-1-1 1,0 0 0,1 1 0,-1 0-1,0-1 1,0 1 0,0 0-1,1 0 1,-1-1 0,0 1 0,0 0-1,0 0 1,0 0 0,0 0-1,-1 1 1,1-1 0,0 0-1,0 0 1,-1 0 0,1 1 0,-1-1-1,1 0 1,-1 1 0,1 1-1,-2-1 126,1 0-1,-1-1 0,1 1 0,-1 0 0,0 0 1,0-1-1,0 1 0,0 0 0,0-1 1,0 1-1,0-1 0,-1 0 0,1 1 0,0-1 1,-1 0-1,-2 2 0,-6 4 730,-1 0 0,0-1 0,0-1 0,-19 8 0,14-8-298,0-1 0,-31 3 0,-6-4-4947,45-5-2445,7-7-5232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43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97 8264,'8'-11'2418,"-5"6"-1295,1-1 1,0 1 0,-1 0 0,0-1-1,-1 0 1,1 1 0,-1-1 0,0 0 0,0 0-1,-1 0 1,1-10 0,-2 16-1089,0-1 0,0 1 1,-1-1-1,1 1 0,0-1 0,-1 1 1,1 0-1,0-1 0,-1 1 0,1-1 1,-1 1-1,1 0 0,0-1 0,-1 1 0,1 0 1,-1 0-1,1-1 0,-1 1 0,1 0 1,-1 0-1,0 0 0,1 0 0,-1 0 1,1-1-1,-1 1 0,1 0 0,-1 0 1,1 0-1,-1 1 0,1-1 0,-1 0 1,0 0-1,1 0 0,-1 0 0,1 0 1,-1 1-1,1-1 0,-1 0 0,1 0 1,0 1-1,-1-1 0,0 1 0,-24 11-274,17-4 208,0 0 1,0 0-1,1 1 1,0 0-1,0 0 0,1 1 1,0 0-1,1 0 1,0 0-1,0 0 1,1 1-1,1 0 1,0 0-1,0 0 1,1 0-1,1 0 0,-1 21 1,2-31 32,1 0 0,-1-1 0,1 1 1,-1 0-1,1 0 0,0-1 0,-1 1 0,1-1 0,0 1 1,-1 0-1,1-1 0,0 1 0,0-1 0,-1 0 0,1 1 1,0-1-1,0 1 0,0-1 0,0 0 0,0 0 0,-1 0 0,1 1 1,0-1-1,0 0 0,0 0 0,0 0 0,0 0 0,0-1 1,0 1-1,0 0 0,-1 0 0,1 0 0,2-1 0,32-12 405,-28 7-331,1 0-1,-1-1 0,0 0 1,-1-1-1,0 0 1,0 0-1,-1 0 0,0 0 1,0-1-1,-1 0 0,0 0 1,-1 0-1,1 0 0,-2-1 1,0 1-1,3-20 1,-5 29-71,-2 0-33,1 1 0,0 0 0,-1 0 0,1 0 0,0 0 0,0 0 0,0 0 0,0 0 0,0 0 1,0 0-1,0 0 0,0 1 0,0-1 0,1 0 0,-1 1 0,0-1 0,1 1 0,-1 1 0,-10 28-34,10-30 53,0 1-1,1-1 0,-1 1 1,0 0-1,1-1 1,0 1-1,-1 0 0,1-1 1,0 1-1,0 0 0,0-1 1,0 1-1,0 0 1,0 0-1,1-1 0,-1 1 1,0 0-1,1-1 0,-1 1 1,1-1-1,0 1 1,0-1-1,-1 1 0,1-1 1,0 1-1,0-1 0,0 1 1,1-1-1,-1 0 0,2 2 1,2-1-6,0-1 0,0 0 0,1 1 1,-1-2-1,0 1 0,0-1 0,1 1 0,7-2 0,-7 1 26,20-1-78,46-9 0,-47 6 25,47-3-1,-69 20 1114,-3-12 228,0-15-947,0-63-218,36 108-946,-31-28 857,-1 0-1,1-1 0,0 1 1,0-1-1,0 0 0,0-1 1,0 1-1,0-1 0,0 0 0,1 0 1,-1-1-1,0 0 0,0 0 1,1 0-1,-1 0 0,0-1 1,1 0-1,-1 0 0,0 0 1,0-1-1,0 1 0,6-4 1,-7 3 4,0 0 0,1 0 0,-1-1 0,0 1 0,0-1 0,0 0 1,-1 0-1,1 0 0,-1-1 0,0 1 0,0-1 0,0 0 0,0 0 0,0 0 1,-1 0-1,0 0 0,0-1 0,0 1 0,-1-1 0,1 1 0,-1-1 0,0 1 1,0-1-1,0-7 0,-1 11-103,-10 26-581,6-14 740,1 1 0,0-1 0,0 1 0,1 0 0,1-1 0,-1 22 0,2-29-253,1 1 0,-1-1 0,1 0 0,0 1 0,0-1 1,0 0-1,0 0 0,1 0 0,3 8 0,-4-11-259,1 1 0,-1 0 0,0-1 0,0 1 0,1-1 0,-1 0 0,1 1 0,0-1 0,-1 0 0,1 0 0,0 0 0,-1 0 0,1 0 0,0-1 0,0 1 0,0 0 0,0-1 0,0 1 0,0-1 0,0 0 0,0 0 0,2 0 0,2 0-5578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44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23 5573,'-1'10'10015,"-1"16"-4831,-17 162-1757,16-169-3162,-6 87 591,9-105-648,0-18 737,-7-144-2600,7 163 1625,1 0 0,0 0-1,0 0 1,0 0 0,0 0-1,0 0 1,0 0 0,1 0 0,-1 0-1,0 0 1,1 0 0,0-1-1,-1 1 1,1-1 0,0 1-1,0-1 1,0 0 0,0 0 0,0 0-1,0 0 1,4 1 0,2 2 50,-1-1 0,1 0 0,0-1 0,16 3 0,-16-4 44,1-1 0,-1 0 0,1 0-1,0-1 1,-1-1 0,1 1 0,-1-1-1,0 0 1,0-1 0,0 0 0,0-1 0,0 1-1,0-1 1,-1-1 0,0 1 0,0-1-1,0-1 1,-1 1 0,1-1 0,-1 0-1,-1-1 1,1 1 0,-1-1 0,0 0 0,-1-1-1,1 1 1,-1-1 0,-1 0 0,0 0-1,0 0 1,0 0 0,-1 0 0,0-1 0,-1 1-1,0-1 1,0-16 0,-1 23-122,0-1 1,0 1 0,0 0-1,0 0 1,0 0-1,-1-1 1,1 1-1,-1 0 1,1 0 0,-1 0-1,0 0 1,0 0-1,0 0 1,0 0-1,0 0 1,0 0 0,-1 0-1,1 0 1,-3-2-1,2 4 28,1-1 0,-1 1 0,1-1 0,-1 1 0,0 0 0,1-1 0,-1 1 0,0 0-1,1 0 1,-1 0 0,1 0 0,-1 1 0,0-1 0,1 0 0,-1 1 0,1-1 0,-1 1 0,0-1 0,1 1-1,0 0 1,-1 0 0,1 0 0,-1 0 0,1 0 0,0 0 0,0 0 0,-3 2 0,-2 3 7,0 0 1,0 1 0,0-1 0,0 1 0,1 1 0,-8 14 0,11-18 8,0 0 0,0 0 0,0 0 0,0 1 0,1-1 0,0 0 0,0 1 0,0 0 0,1-1 0,-1 1 0,1-1 0,0 1 0,0 0 0,1-1 0,1 6 0,0-7-8,0 0 1,0-1 0,1 1 0,-1-1-1,1 0 1,0 1 0,0-1 0,0 0-1,0 0 1,0-1 0,0 1 0,0-1-1,1 0 1,-1 0 0,1 0 0,-1 0-1,6 1 1,17 6-862,-22-5 724,1 0 1,0-1-1,-1 2 0,0-1 0,1 0 0,-1 1 0,-1 0 0,1 0 0,0 0 0,-1 0 0,0 0 0,0 1 0,0 0 0,-1-1 0,0 1 0,3 6 0,-4-7 208,0-1 0,0 1-1,-1 0 1,1-1 0,-1 1 0,0 0-1,1 0 1,-2-1 0,1 1-1,0 0 1,-1 0 0,0-1 0,0 1-1,0 0 1,0-1 0,0 1 0,-1-1-1,0 1 1,1-1 0,-1 0-1,0 0 1,-1 0 0,1 0 0,-4 4-1,-5-4-918,4-7-3342,2-8-1532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44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13997,'0'0'4228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45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9545,'0'0'5947,"-6"12"-4095,-2 1-1309,1 0 0,1 1-1,0-1 1,1 2-1,0-1 1,2 0-1,-1 1 1,2 0 0,0 0-1,0 20 1,2-35-513,0 1 1,0-1-1,1 1 1,-1-1-1,0 1 1,1-1-1,-1 1 1,1-1 0,-1 0-1,0 1 1,1-1-1,-1 0 1,1 1-1,-1-1 1,1 0-1,-1 1 1,1-1-1,-1 0 1,1 0-1,-1 0 1,1 1-1,-1-1 1,1 0-1,0 0 1,-1 0 0,1 0-1,-1 0 1,1 0-1,-1 0 1,1 0-1,0 0 1,-1-1-1,1 1 1,-1 0-1,1 0 1,-1 0-1,1-1 1,-1 1-1,1-1 1,23-9 1102,53-74-177,-77 84-966,0 0 1,0 0 0,0 0 0,1 0 0,-1 0-1,0 0 1,0 0 0,0 0 0,0 0 0,0 0 0,1 0-1,-1 0 1,0 0 0,0 0 0,0 0 0,0 0 0,0 0-1,1 0 1,-1 0 0,0 0 0,0 0 0,0 0 0,0 0-1,0 0 1,0 0 0,1 0 0,-1 0 0,0 0 0,0 0-1,0 0 1,0 1 0,0-1 0,0 0 0,0 0 0,0 0-1,1 0 1,-1 0 0,0 0 0,0 0 0,0 1-1,0-1 1,0 0 0,0 0 0,0 0 0,0 0 0,0 0-1,0 1 1,0-1 0,0 0 0,0 0 0,0 0 0,0 0-1,0 0 1,0 1 0,0-1 0,0 0 0,0 0 0,0 0-1,0 0 1,1 19-171,-1-17 207,-1 1-1,1-1 1,0 0 0,0 0-1,0 1 1,0-1 0,1 0-1,-1 0 1,1 0-1,-1 0 1,1 1 0,0-1-1,-1 0 1,1 0 0,0 0-1,1 0 1,-1 0 0,0-1-1,2 3 1,5-4 27,1 0 0,-1 0 0,0-1 0,0-1 0,0 1-1,0-1 1,0-1 0,-1 1 0,1-1 0,0-1 0,10-6 0,42-15-941,-59 25 860,0 1 1,-1-1 0,1 1-1,0-1 1,-1 1 0,1-1-1,0 1 1,-1-1 0,1 1-1,-1 0 1,1-1 0,-1 1-1,0 0 1,1 0-1,-1-1 1,0 1 0,1 0-1,-1 0 1,0-1 0,0 1-1,0 0 1,0 0 0,0 0-1,0-1 1,0 1 0,0 0-1,0 0 1,0 0 0,0-1-1,0 1 1,0 0-1,-1 0 1,1-1 0,-1 2-1,-4 34 128,0-9 657,6-12-2011,5-8-6527,9-7 2992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45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31 9449,'0'0'12321,"9"8"-11883,31 24 117,-39-31-507,1 0 1,-1 0-1,0 0 1,1 0 0,-1-1-1,1 1 1,-1 0-1,1-1 1,-1 0-1,1 1 1,-1-1-1,1 0 1,-1 1-1,1-1 1,0 0-1,-1 0 1,1-1 0,-1 1-1,1 0 1,-1 0-1,1-1 1,-1 1-1,1-1 1,-1 1-1,1-1 1,-1 0-1,1 1 1,-1-1-1,0 0 1,1 0-1,-1 0 1,0 0 0,0 0-1,0 0 1,0-1-1,0 1 1,0 0-1,0 0 1,0-1-1,0 1 1,-1-1-1,1 1 1,0-4-1,0 4-42,0 0 0,0 0 0,-1-1-1,1 1 1,0 0 0,-1-1 0,1 1-1,-1-1 1,0 1 0,0-1-1,1 1 1,-1-1 0,0 1 0,0-1-1,0 1 1,0-1 0,-1 1-1,1-1 1,0 1 0,-1 0 0,1-1-1,-1 1 1,1-1 0,-1 1 0,0 0-1,1 0 1,-1-1 0,0 1-1,0 0 1,0 0 0,0 0 0,0 0-1,0 0 1,0 0 0,0 0-1,-1 0 1,1 0 0,0 0 0,-1 1-1,-1-2 1,-1 3-34,0-1 1,-1 0-1,1 1 0,-1 0 0,1 0 1,0 0-1,-1 1 0,1-1 0,0 1 1,0 0-1,0 0 0,1 1 0,-1-1 1,0 1-1,1 0 0,-1 0 0,1 0 1,0 0-1,0 0 0,-5 8 0,6-8 30,-1 0-1,1 0 1,0 1-1,0-1 1,0 1-1,0-1 1,1 1 0,-1 0-1,1 0 1,0 0-1,0-1 1,1 1-1,-1 0 1,1 0-1,0 0 1,0 0-1,0 0 1,0 0-1,1 0 1,-1 0-1,1 0 1,0 0 0,0 0-1,3 5 1,-2-7-106,0 0 1,0 1 0,1-1-1,-1 0 1,1 0 0,-1 0-1,1-1 1,0 1 0,-1-1-1,1 1 1,0-1 0,0 0-1,0 0 1,0 0 0,0-1-1,1 1 1,-1-1 0,0 0 0,0 1-1,6-2 1,-1 1-1067,-1 0 0,1-1-1,0 0 1,-1 0 0,0-1 0,1 0 0,11-5 0,14-14-7532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46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9769,'0'0'4132,"-10"13"-2093,2-3-1559,0 1-1,0 0 0,1 0 0,1 1 1,0 0-1,0 0 0,1 1 0,1-1 0,0 1 1,0 0-1,2 0 0,-2 14 0,2-10-372,1-1 0,1 1 0,1 0-1,0 0 1,1 0 0,1-1 0,0 1-1,7 17 1,-10-34-104,0 1-1,0-1 1,0 0-1,0 1 1,0-1-1,0 0 1,0 0-1,0 1 1,0-1-1,0 0 1,0 0-1,0 1 1,0-1-1,1 0 1,-1 0-1,0 1 1,0-1 0,0 0-1,0 0 1,1 0-1,-1 1 1,0-1-1,0 0 1,1 0-1,-1 0 1,0 0-1,0 0 1,0 1-1,1-1 1,-1 0-1,0 0 1,1 0-1,-1 0 1,0 0-1,0 0 1,1 0-1,-1 0 1,0 0-1,0 0 1,1 0-1,-1 0 1,0 0-1,1 0 1,5-14 177,2-26 91,-8 36-272,2-8 30,1-1-95,-1 1 0,0-1 1,-1 1-1,0-1 0,-1 0 1,-1 1-1,-2-15 0,2 45 77,1-16-2,-1 1 1,1-1-1,-1 1 0,1-1 1,0 1-1,0-1 0,0 0 1,1 1-1,-1-1 0,0 1 1,2 3-1,1-2 20,-1 0 0,1-1 0,0 0 1,0 1-1,0-1 0,0-1 0,0 1 0,1 0 0,-1-1 0,1 1 0,0-1 0,0 0 1,0 0-1,0-1 0,0 1 0,0-1 0,0 0 0,0 0 0,1 0 0,-1-1 0,0 1 1,1-1-1,4 0 0,-1 0 7,0 0 1,0-1-1,0 0 1,0 0-1,0-1 1,0 1-1,-1-2 1,1 1 0,-1-1-1,1 0 1,10-7-1,20-26 65,-23 23-523,-27 45 321,7-21 386,0 0-1,1 0 1,0 1 0,1-1-1,0 1 1,1 0-1,0 0 1,1 0-1,0 18 1,1-29-290,0-1 1,0 1-1,0 0 0,0-1 1,0 1-1,1-1 0,-1 1 1,0 0-1,0-1 1,0 1-1,1-1 0,-1 1 1,0-1-1,1 1 1,-1-1-1,1 1 0,-1-1 1,0 1-1,1-1 0,-1 1 1,1-1-1,-1 0 1,1 1-1,-1-1 0,1 0 1,0 1-1,-1-1 0,1 0 1,-1 0-1,1 1 1,0-1-1,-1 0 0,1 0 1,-1 0-1,1 0 1,0 0-1,-1 0 0,1 0 1,0 0-1,-1 0 0,1 0 1,-1 0-1,1-1 1,0 1-1,-1 0 0,2-1 1,0 0-271,-1 1 1,1-1 0,0 0-1,0 0 1,-1 0 0,1 0-1,-1 0 1,1 0-1,-1-1 1,1 1 0,-1 0-1,0-1 1,1 1 0,-1-1-1,1-1 1,7-24-7451,1-7-6566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46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10826,'0'0'2723,"10"59"-2531,3-42-1121,10-4-4164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46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9961,'0'0'3134,"-8"6"-1981,-3 0-768,-40 29 1784,49-33-2125,-1 0 0,1 0-1,-1 0 1,1 0 0,0 0 0,0 1 0,0-1 0,0 1-1,0-1 1,0 1 0,1 0 0,-1-1 0,1 1 0,0 0 0,0 0-1,-1 4 1,33-6-1832,-3-2 109,-7 1 859,0 0 0,26 3 1,-42-2 916,-1-1 1,0 1 0,1 0 0,-1 0-1,0 1 1,0-1 0,0 1-1,0 0 1,0 0 0,0 0 0,0 1-1,0-1 1,-1 1 0,0 0-1,1 0 1,3 5 0,-6-7 52,-1-1 0,1 1 0,-1 0 0,1 0 1,-1-1-1,1 1 0,-1 0 0,0 0 0,1 0 0,-1-1 0,0 1 1,0 0-1,0 0 0,1 0 0,-1 0 0,0 0 0,0 0 0,0 0 1,0-1-1,-1 1 0,1 0 0,0 0 0,0 0 0,-1 0 0,1 0 1,0-1-1,-1 1 0,0 2 0,-1-2 176,1 1 0,-1 0 0,0-1-1,0 1 1,0-1 0,0 0 0,0 1 0,0-1 0,0 0 0,-5 1-1,-56 11 3368,62-12-3660,-9 0-36,-50 3 749,25-11-5055,34 7 3947,0-1 1,1 1-1,-1-1 0,1 1 0,-1-1 0,0 1 0,1-1 1,-1 1-1,1-1 0,0 0 0,-1 1 0,1-1 1,-1 0-1,1 1 0,0-1 0,0 0 0,-1 1 0,1-1 1,0 0-1,0 0 0,0 1 0,0-1 0,0 0 0,0 0 1,0 1-1,0-2 0,0-9-9295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47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95 184 10218,'0'0'1986,"-9"2"-246,2 0-1265,1 0 1,-1 0-1,1 0 0,0 1 1,0 0-1,-10 6 0,13-7-166,1 0-1,0 0 0,-1 0 1,1 1-1,0-1 0,0 0 0,0 1 1,0-1-1,1 1 0,-1 0 0,1 0 1,0-1-1,-1 1 0,1 0 1,1 0-1,-1 0 0,0 0 0,1 0 1,-1 0-1,1 6 0,0-8-226,1 0 1,-1 0-1,1 0 0,-1 0 1,1 0-1,-1 0 0,1 0 1,0 0-1,-1 0 0,1 0 0,0 0 1,0 0-1,0 0 0,0 0 1,0-1-1,0 1 0,0 0 0,0-1 1,0 1-1,0-1 0,0 1 1,0-1-1,0 1 0,0-1 1,1 0-1,-1 0 0,0 1 0,0-1 1,0 0-1,1 0 0,-1 0 1,0 0-1,0-1 0,3 1 0,43-8 1304,-34 2-1314,-1 0 0,0-1 1,-1-1-1,0 0 1,0 0-1,0-1 1,-1 0-1,-1-1 1,10-11-1,-5 3-168,-1 0 1,0-1-1,-1-1 0,14-33 0,-24 49-54,0-1 0,0 1 0,-1-1 0,0 0 0,0 0 0,0 0-1,-1 1 1,1-6 0,-1 9 123,0 0 0,0 1 0,0-1 0,0 0 0,-1 1-1,1-1 1,0 1 0,0-1 0,0 0 0,-1 1 0,1-1 0,0 1-1,-1-1 1,1 1 0,0-1 0,-1 1 0,1-1 0,-1 1 0,1 0-1,0-1 1,-1 1 0,1-1 0,-1 1 0,1 0 0,-2-1 0,1 1 16,-1 0 0,1 0 0,-1 0 0,1 0 0,-1 0 0,1 0 0,-1 0 0,1 1 0,-1-1 0,1 1 0,-1-1 0,1 1 0,0-1 0,-1 1 1,-1 1-1,-8 5 129,0 1 0,1 0 0,0 0 0,0 1 0,1 0 0,1 1 0,-1 0 0,1 0 0,1 1 0,0 0 0,0 0 0,1 1 0,1 0 0,0 0 0,1 0 0,0 1 0,0-1 0,-1 20 0,4-29-115,1-1 0,0 0 0,0 1 1,1-1-1,-1 1 0,0-1 0,1 1 1,-1-1-1,1 0 0,0 1 0,0-1 1,0 0-1,0 0 0,0 0 0,1 0 1,-1 0-1,0 0 0,1 0 0,0 0 1,2 2-1,0-1-3,0 0 1,0-1 0,0 1-1,1-1 1,-1 0-1,1 0 1,-1-1 0,1 1-1,8 0 1,5 1-270,0-2 0,1 0 0,-1-1 0,24-3 0,-35 2 215,1-1-1,0 0 1,-1 0-1,0-1 0,1 0 1,-1 0-1,0 0 1,-1-1-1,1 0 1,10-9-1,27-14 1520,-41 25-1501,-1 1 1,1-1-1,-1 0 1,0 0-1,1 0 0,-1 0 1,0 0-1,0 0 1,0-1-1,-1 1 1,1-1-1,0 1 0,-1-1 1,0 0-1,1 1 1,-1-1-1,0 0 0,-1 0 1,1 0-1,0 0 1,-1 0-1,0 0 0,1 0 1,-1 0-1,-1 0 1,1-4-1,0 7 36,-1-1-1,1 0 1,-1 0-1,1 0 1,0 1-1,-1-1 1,1 0 0,-1 1-1,0-1 1,1 0-1,-1 1 1,0-1-1,1 1 1,-1-1-1,0 1 1,1-1 0,-1 1-1,0-1 1,0 1-1,0 0 1,1-1-1,-1 1 1,0 0-1,0 0 1,0 0 0,0-1-1,0 1 1,0 0-1,1 0 1,-1 1-1,0-1 1,0 0-1,0 0 1,0 0 0,-1 1-1,-31 10 183,30-9-83,-1 1 1,1 0-1,0 0 1,0 0 0,0 1-1,0-1 1,1 1 0,-1-1-1,1 1 1,0 0-1,0 0 1,0 0 0,0 0-1,1 1 1,0-1 0,0 0-1,0 0 1,0 1-1,1-1 1,-1 1 0,2 5-1,-1-7-125,1 1 0,0-1 1,0 0-1,1 0 0,-1 0 0,0 0 0,1-1 0,0 1 0,0 0 0,0-1 0,0 1 0,0-1 1,0 1-1,1-1 0,-1 0 0,1 0 0,-1 0 0,1-1 0,0 1 0,0 0 0,0-1 0,0 0 1,0 0-1,0 0 0,0 0 0,0 0 0,1-1 0,-1 1 0,4-1 0,23 2-3041,-11-5-3144,-10-4-51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4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12844,'0'0'15343,"-24"15"-18066,33-13-1313,1-2-3523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47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28 16335,'0'0'8371,"-9"-5"-8227,-29-15-74,36 19-72,-1 0 0,1 1 1,-1 0-1,0-1 1,1 1-1,-1 0 0,0 0 1,1 0-1,-1 1 1,0-1-1,1 1 1,-1-1-1,1 1 0,-1 0 1,1 0-1,-1 0 1,1 0-1,-1 1 0,1-1 1,0 1-1,0-1 1,0 1-1,0 0 0,0 0 1,0 0-1,0 0 1,1 0-1,-1 0 1,1 0-1,-1 0 0,1 1 1,0-1-1,0 1 1,0-1-1,0 1 0,0 4 1,1-5 5,1-1 1,0 1-1,0 0 0,1-1 0,-1 1 1,0-1-1,0 1 0,1-1 1,-1 1-1,1-1 0,-1 0 1,1 0-1,0 0 0,0 0 1,-1 0-1,1 0 0,0 0 1,0-1-1,0 1 0,0-1 1,2 1-1,49 13-144,-49-13 99,16 3-175,-12-4 66,0 1 0,0 1 1,-1-1-1,1 1 0,0 1 1,-1-1-1,1 1 0,-1 1 1,0-1-1,0 1 1,11 8-1,-18-11 121,1 0 1,0-1-1,-1 1 1,1 0-1,-1 0 1,0-1-1,1 1 1,-1 0-1,1 0 1,-1 0-1,0-1 1,0 1-1,1 0 1,-1 0-1,0 0 1,0 0-1,0 0 1,0 0-1,0-1 1,0 1-1,0 0 1,-1 0-1,1 0 1,0 0-1,0 0 1,-1-1-1,1 2 1,-2 0 34,1 0 1,0-1-1,-1 1 0,1-1 1,-1 1-1,0-1 0,1 0 1,-1 0-1,0 0 1,0 0-1,-2 1 0,-4 2 62,0-1-1,-1-1 1,1 1-1,-16 1 1,-27-3-3053,30-1-2476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37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 57 5926,'0'0'4356,"-54"-34"-3523,43 26-385,-6 2-352,3 2-96,-3 0-32,0 4-192,0 0 0,-1 0 160,-7 0 31,1 0-351,-7 6-993,-4 4-1378,-1 1-3202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38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95 195 1505,'-9'3'3219,"-15"2"-1842,-36 11 5179,59-16-4922,20-3 1681,892-108-1456,-316 53-1588,-490 42-25,-21 2 453,124-3 0,-201 18-619,-7 2-72,-9 2-16,-41 13 161,0-3 1,-1-2-1,-1-2 0,-85 7 0,99-13-145,-507 44-375,-187 29-328,698-73 747,-3 2-126,72-5 11,279-15 88,-64 1-18,-129 9-5,315-14 37,-337 7-24,0-3-1,131-36 1,-313 54 6,-244 36 168,100-16-1318,7 17-3376,213-41 4134,-47 18-4874,48-13 46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46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85 112 13453,'0'0'8552,"-2"5"-8734,-5 12 184,1 0-1,1 0 1,0 1-1,2 0 0,0 0 1,-1 32-1,-1-1 16,-16 54 27,14-76-35,1 0 0,2 1 0,-3 39 0,8-66-5,-1 0-1,1 0 1,-1 0 0,1 0-1,-1 0 1,1-1 0,-1 1-1,1 0 1,0 0 0,0-1 0,-1 1-1,1 0 1,0-1 0,0 1-1,0-1 1,0 1 0,-1-1-1,1 0 1,0 1 0,0-1-1,0 0 1,0 1 0,0-1-1,0 0 1,0 0 0,0 0-1,0 0 1,0 0 0,0 0-1,2-1 1,38-1 168,-38 2-164,54-7 6,0 2-1,0 3 1,0 3 0,75 9 0,-21 5-2,125 1 0,116-17 28,-142-2-67,19 3 31,953 6 17,-1 36-8,1244 37-227,-1671-149 248,-443 30-25,316-39-9,116-14 5,-569 76 6,338-49 37,-409 46-35,-43 10 23,0-2 1,65-24 0,-123 35-37,3 0 21,1-1 0,-1 0 0,0-1 0,1 1 1,-1-1-1,0 0 0,6-6 0,-10 8-3,0 0 0,-1 0-1,1 0 1,0 0 0,-1-1-1,1 1 1,-1 0 0,0-1 0,1 1-1,-1 0 1,0-1 0,0 1-1,0 0 1,0-1 0,0 1-1,0 0 1,0-1 0,0 1-1,0-1 1,-1 1 0,1 0-1,0 0 1,-1-1 0,0 1-1,1 0 1,-1 0 0,0-1-1,1 1 1,-1 0 0,0 0 0,0 0-1,0 0 1,0 0 0,0 0-1,-2-1 1,-6-9 82,0-1-1,1 1 1,0-1 0,0-1-1,2 0 1,0 0-1,0 0 1,1-1 0,1 1-1,0-1 1,1 0 0,0-1-1,1 1 1,0-20 0,-14 30-5834,8 2-981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46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4 339 8296,'0'1'256,"-1"-1"0,1 1 0,0-1 0,-1 1 0,1-1 0,0 1-1,-1-1 1,1 1 0,0 0 0,0-1 0,0 1 0,-1-1 0,1 1 0,0 0 0,0-1 0,0 1 0,0-1 0,0 1 0,0 0 0,0-1 0,1 1 0,-1 0 0,0-1 0,0 1 0,0-1 0,0 1-1,1 0 1,-1-1 0,0 1 0,1-1 0,0 1 0,18-3 4078,26-23-1617,4-12-2327,-1-2-1,-2-2 1,-2-2 0,-2-2-1,58-81 1,-99 126-395,-1 0 0,1 0-1,-1 0 1,1 0 0,-1 1 0,1-1-1,-1 0 1,1 0 0,-1 0-1,1 0 1,-1 1 0,1-1 0,-1 0-1,1 1 1,-1-1 0,0 0 0,1 1-1,-1-1 1,0 0 0,1 1-1,-1-1 1,0 1 0,1-1 0,-1 0-1,0 1 1,0-1 0,0 1 0,1-1-1,-1 1 1,0-1 0,0 1-1,0 0 1,19 35-38,15 23-17,-22-44-291,2 0 0,0-2 0,0 0 0,1 0 0,17 10 0,-17-14-1393,-1 0 1,2-1-1,19 8 0,7-4-5805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51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17072,'0'0'10730,"49"-48"-10570,-16 44-128,0-1 1,6 3-66,-3 2 33,2 0-128,-4 0-929,-2 0-512,-2 0-385,-11 0-993,-4 0-2114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52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8520,'0'0'13421,"70"19"-13357,-40-12-32,-4-1-705,3-1-2402,-5-5-2370,-5 0-6534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52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11147,'0'0'1446,"8"-1"-175,7-1-928,0 2 1,0-1-1,1 2 1,-1 0-1,0 1 0,0 0 1,0 1-1,17 7 1,-29-9-312,8 2 149,0 2 0,0-1 0,-1 2 1,17 9-1,-25-14-141,-1 0 0,0 0 0,0 0 0,0 0 0,0 0 0,0 0 0,0 0 0,0 0 0,0 1 0,0-1 0,-1 0 0,1 1 0,0-1 0,-1 0 0,1 1 0,-1-1 0,0 1 0,1 2 0,-1-3 15,-1 1-1,1 0 1,-1 0-1,1-1 0,-1 1 1,0 0-1,0-1 0,0 1 1,0-1-1,0 1 0,0-1 1,0 0-1,0 1 0,-1-1 1,1 0-1,0 0 0,-1 0 1,1 0-1,-1 0 0,-1 1 1,-103 65 2257,33-29-5233,61-35-2972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52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63 9129,'0'0'8861,"5"-8"-6378,16-26-620,-21 34-1797,0-1 0,0 1 0,1 0 0,-1-1 0,0 1 1,0-1-1,0 1 0,0 0 0,1-1 0,-1 1 0,0-1 0,0 1 0,0-1 0,0 1 1,0-1-1,0 1 0,0 0 0,0-1 0,0 1 0,0-1 0,0 1 0,0-1 0,-1 1 1,1-1-1,0 1 0,0 0 0,0-1 0,-1 1 0,1-1 0,0 1 0,0 0 1,-1-1-1,1 1 0,0 0 0,-1-1 0,-19-4 498,-19 7-668,27 0 90,1 1 0,-1 0 0,1 0 0,-16 9 0,22-10 2,1 0 0,-1 0 1,1 0-1,0 1 0,0 0 0,0 0 0,0 0 1,1 0-1,-1 0 0,1 1 0,0-1 1,0 1-1,-4 6 0,7-8-19,-1 0-1,1 0 1,0 0 0,0 0-1,-1 1 1,1-1 0,1 0-1,-1 0 1,0 0-1,0 0 1,1 0 0,-1 0-1,1 0 1,0 0 0,0 0-1,0-1 1,0 1 0,0 0-1,0 0 1,0-1 0,0 1-1,1 0 1,-1-1 0,0 1-1,1-1 1,0 0 0,2 2-1,56 36-309,-42-28 231,-13-8 88,0 0 0,0 1 1,0 0-1,0 0 0,-1 0 1,0 1-1,0-1 0,0 1 1,4 6-1,-7-9 56,-1-1-1,1 0 1,0 1 0,-1-1-1,1 1 1,-1-1 0,0 0-1,1 1 1,-1-1 0,0 1-1,0-1 1,0 1 0,0 0-1,0-1 1,0 1 0,0-1-1,0 1 1,-1-1 0,1 0-1,-1 1 1,1-1 0,-1 1-1,1-1 1,-1 0 0,0 1-1,0-1 1,0 0 0,0 0-1,0 1 1,0-1 0,0 0-1,0 0 1,0 0 0,0 0-1,-1-1 1,1 1 0,0 0-1,-1 0 1,1-1 0,-3 2-1,-8 3 262,0-1-1,0 0 0,0-1 1,-1 0-1,1-1 0,-1 0 1,-18-1-1,-21 4-983,40 0-862,8-1-1935,19 3-10967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53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11371,'0'0'13079,"-10"5"-13341,9-5 264,-44 32 8,44-31 11,-1 0 0,0 0 0,1 1 1,-1-1-1,1 1 0,0 0 0,-1-1 0,1 1 0,0 0 0,0 0 1,0 0-1,0 0 0,1 0 0,-1 0 0,0 0 0,1 0 0,-1 0 1,1 0-1,0 0 0,0 0 0,0 0 0,0 0 0,0 0 0,0 1 1,0-1-1,1 0 0,-1 0 0,1 0 0,0 0 0,1 4 1,-1-6 17,1 1 0,-1 0 0,0-1 0,1 1 0,-1-1 0,1 0 1,-1 1-1,1-1 0,-1 0 0,0 0 0,1 0 0,-1 0 0,1 0 1,-1 0-1,1 0 0,-1 0 0,1-1 0,1 0 0,27-6 622,-19 1-564,0-1 0,-1 0 1,0 0-1,0-1 0,-1 0 1,10-11-1,15-12 28,-27 31-208,-5 13-134,-5 27-287,2-24 379,1-15 126,0-1 0,0 1 0,0 0 0,1 0 0,-1 0 0,0-1 0,0 1 0,1 0 0,-1 0 0,0 0 0,1-1 1,-1 1-1,0 0 0,1-1 0,-1 1 0,1 0 0,0-1 0,-1 1 0,1-1 0,-1 1 0,1 0 0,0-1 0,0 0 0,-1 1 0,1-1 0,0 1 0,0-1 1,-1 0-1,1 0 0,1 1 0,35 0 70,34-19 17,-27-3-120,-36 17 27,1-1-1,-1 1 1,1 0 0,0 1-1,0 0 1,0 0 0,0 1-1,11-2 1,-20 13-220,0-7 256,0 0 0,-1 0 0,1-1 0,0 1 0,0 0 0,1 0 0,-1 0 0,0 0 0,0 0 0,1 0 0,-1 0 0,1-1 0,0 1 0,1 2 0,7-3 82,0 0 0,1 0 0,-1-1 0,1-1 0,-1 1-1,1-2 1,-1 1 0,0-1 0,17-6 0,-13 4-169,-1 1 0,1 0 0,0 1 0,14-1 0,-26 4 38,0 0 0,0 0-1,-1 0 1,1 0 0,-1 0 0,1 0 0,-1 0 0,0 0-1,1 0 1,-1 0 0,0 0 0,1 0 0,-1 0 0,0 0 0,0 0-1,0 0 1,0 1 0,0-1 0,0 0 0,-1 0 0,1 0-1,0 0 1,-1 1 0,1 0 21,-1-1 0,1 1 0,0-1 0,-1 1 0,1 0 0,0-1 0,0 1 0,0-1-1,0 1 1,1-1 0,-1 1 0,0-1 0,1 1 0,-1-1 0,1 1 0,-1-1 0,1 1 0,0-1 0,-1 0 0,1 1 0,0-1 0,1 2 0,8-2-32,0 0 1,0-1-1,0 0 0,0-1 1,0 0-1,0 0 1,0-1-1,-1 0 1,18-7-1,13-1-3006,-36 9 2864,-1 10-14691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5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36 164 9129,'0'0'9155,"-7"-8"-6876,-18-31-923,24 37-1296,0 1 1,1-1-1,-1 1 0,1-1 0,0 0 0,0 1 0,-1-1 0,1 1 0,0-1 0,0 0 0,0 1 0,0-1 0,1 1 1,-1-1-1,0 1 0,1-1 0,-1 1 0,1-1 0,-1 1 0,1-1 0,0 1 0,0-1 0,0 1 0,-1 0 0,1-1 0,1 1 1,-1 0-1,0 0 0,0 0 0,0 0 0,0 0 0,1 0 0,-1 0 0,1 0 0,-1 1 0,3-2 0,1 0 4,-1 0 0,1 0 0,0 0 0,0 1 0,0-1-1,1 1 1,-1 1 0,0-1 0,6 1 0,-8 0-63,0 1 0,0 0 0,0 0-1,0 1 1,0-1 0,-1 0 0,1 1 0,0 0 0,-1 0 0,1 0 0,-1 0 0,0 0 0,1 0 0,-1 0-1,0 1 1,0-1 0,-1 1 0,1 0 0,-1-1 0,1 1 0,-1 0 0,0 0 0,0 0 0,0 0 0,0 0-1,0 4 1,3 10 27,0 1-1,-2-1 0,2 22 0,-4-29-34,1 0 0,0 0-1,1 0 1,0 0 0,1 0-1,5 12 1,-8-21 24,1 1-1,-1-1 1,1 0 0,0 0 0,0 1-1,0-1 1,0 0 0,0 0 0,0 0-1,0 0 1,0 0 0,0 0 0,0 0 0,0 0-1,1-1 1,-1 1 0,0 0 0,1-1-1,-1 1 1,2 0 0,-1-1 56,1 0 0,-1-1 0,0 1 0,0 0 0,0-1 0,0 0 0,0 1 0,0-1 0,0 0 0,0 0-1,0 0 1,0 0 0,0 0 0,-1-1 0,1 1 0,0-1 0,-1 1 0,3-3 0,5-6 141,0-1 0,-1 0 0,0 0 0,-1 0 1,0-1-1,-1 0 0,0 0 0,-1-1 0,0 0 0,-1 0 0,-1 0 0,0 0 0,-1-1 0,0 1 0,-1-1 0,0 1 0,-1-1 0,-1 1 0,-2-18 1,-7 10-1189,10 21 869,0 0 0,-1 0-1,1 0 1,0 0 0,0 0 0,-1 0 0,1 0 0,0 0 0,0 0 0,0 0-1,-1 0 1,1 0 0,0 0 0,0 0 0,-1 0 0,1 0 0,0 0 0,0 0-1,0 1 1,-1-1 0,1 0 0,0 0 0,0 0 0,0 0 0,-1 0 0,1 0-1,0 1 1,0-1 0,0 0 0,0 0 0,0 0 0,-1 1 0,1-1 0,0 0-1,0 0 1,0 0 0,0 1 0,0-1 0,0 0 0,0 0 0,0 0 0,0 1-1,0-1 1,0 0 0,-1 2-256,1-1-1,0 1 1,0-1-1,0 1 1,1-1-1,-1 1 1,0-1-1,1 1 1,-1-1-1,0 1 1,1-1-1,0 0 1,-1 1-1,1-1 1,0 0-1,0 1 1,-1-1-1,1 0 1,0 0-1,0 0 1,0 0-1,1 0 1,-1 0-1,0 0 1,0 0-1,0 0 1,1-1 0,-1 1-1,2 0 1,3 1-694,-1 0 1,1-1 0,0 0 0,-1 0 0,1 0 0,0-1 0,11 0 0,-12 0 529,21 0-2865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54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5862,'0'0'15460,"-4"8"-14484,-2 1-687,2-4-61,1 1 0,-1 0-1,1 0 1,1 0 0,-1 0 0,1 1-1,0-1 1,-3 14 0,9-19-145,-1 0 0,0 0-1,0 0 1,1 0 0,-1-1 0,1 0 0,-1 0 0,1 1 0,-1-2 0,0 1 0,1 0 0,3-2 0,2 0-49,0-1 1,-1 0-1,1 0 1,13-9-1,-15 8-39,-1 1 0,1 0 1,0 0-1,-1 0 0,1 1 0,1 0 0,-1 0 0,12-1 0,-19 4-18,1 1 0,-1-1 0,1 0 1,-1 1-1,1-1 0,-1 1 0,0-1 0,0 0 0,0 1 0,0-1 0,0 1 0,0-1 0,0 1 1,0-1-1,0 1 0,-2 2 0,2-3 34,0 1 0,-1-1 0,1 1 0,0-1 0,0 1 0,0-1 0,0 1 0,0 0 0,0-1 0,0 1 0,0-1 0,1 1 0,-1-1 0,2 3 0,10-3 118,0-1 0,0-1 1,1 0-1,-1 0 0,0-1 0,0-1 1,17-5-1,-14 3-247,0 1 0,1 1-1,0 1 1,17-1 0,-32 3 109,-1 0-1,1 0 1,0 0 0,-1 1-1,1-1 1,-1 0 0,1 1 0,-1-1-1,0 1 1,1-1 0,-1 0-1,1 1 1,-1-1 0,0 1-1,1-1 1,-1 1 0,0-1 0,1 1-1,-1-1 1,0 1 0,0 0-1,0-1 1,0 1 0,1-1-1,-1 1 1,0-1 0,0 1 0,0 0-1,0-1 1,0 1 0,0-1-1,-1 1 1,1 0 0,0-1-1,0 1 1,0-1 0,0 1 0,-1 0-1,-7 35 367,4-19-340,4-17-450,1 1 0,-1-1 1,1 0-1,-1 1 1,1-1-1,0 0 0,-1 0 1,1 0-1,-1 1 1,1-1-1,0 0 0,-1 0 1,1 0-1,-1 0 0,1 0 1,0 0-1,-1 0 1,1-1-1,0 1 0,-1 0 1,1 0-1,-1 0 1,1-1-1,-1 1 0,2 0 1,12-10-13048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54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47 7431,'0'0'14376,"10"2"-12619,4 1-1138,-1 0 1,1-1-1,21 0 0,-30-2-558,-1 0-1,1 0 1,0 0-1,-1-1 1,1 0-1,-1 0 1,1 0-1,-1-1 1,1 1-1,-1-1 0,0 0 1,1 0-1,-1-1 1,-1 1-1,1-1 1,0 0-1,3-3 1,-6 6-60,-1-1 1,1 1 0,-1-1 0,1 1-1,-1-1 1,1 1 0,-1-1-1,1 1 1,-1-1 0,1 0 0,-1 1-1,0-1 1,1 0 0,-1 1 0,0-1-1,0 0 1,0 1 0,1-1-1,-1 0 1,0 1 0,0-1 0,0 0-1,0 1 1,0-1 0,0 0-1,0 0 1,0 1 0,-1-1 0,1 0-1,0 1 1,-1-2 0,0 1-20,0 1 1,0-1 0,0 0-1,0 0 1,0 1-1,-1-1 1,1 1 0,0-1-1,0 1 1,-1-1 0,1 1-1,0 0 1,-1 0-1,-1-1 1,-50 5-236,45-1 259,0 0 1,0 1 0,1 0 0,-1 0 0,1 1-1,0-1 1,1 2 0,-1-1 0,1 1 0,0 0-1,-7 9 1,12-13 8,-1-1-1,1 1 0,-1-1 1,1 1-1,0 0 1,0 0-1,0-1 1,0 1-1,0 0 1,0 0-1,0 0 1,1 0-1,-1 0 1,1 0-1,-1 0 0,1 1 1,0-1-1,0 0 1,0 0-1,0 0 1,0 0-1,1 0 1,-1 0-1,0 0 1,1 0-1,0 0 1,-1 0-1,1 0 0,0 0 1,0 0-1,0 0 1,0 0-1,1-1 1,-1 1-1,0 0 1,1-1-1,-1 1 1,1-1-1,0 1 1,-1-1-1,1 0 0,0 0 1,0 0-1,0 0 1,-1 0-1,1 0 1,0-1-1,4 2 1,4 2-209,0-1 1,1-1 0,-1 1 0,15 0 0,22 0-4217,-1-3-4222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55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89 10378,'0'0'14542,"-10"-4"-14521,6 2-28,1 1 0,-1 0 0,0 0 1,1 0-1,-1 0 0,0 1 0,0-1 0,1 1 0,-1 0 1,0 0-1,0 1 0,0-1 0,-7 3 0,6-1 8,0 0 0,0 1 0,0-1 0,0 1-1,1 1 1,-1-1 0,1 1 0,0-1 0,0 1 0,0 1 0,-6 7 0,7-8 7,-1 1 0,1 0 0,1-1 0,-1 1 0,1 0 0,-1 0 0,1 0 0,-1 8 0,2-12 2,1 0 0,0 0 0,0 1-1,0-1 1,0 0 0,0 0 0,0 0-1,0 0 1,0 1 0,1-1 0,-1 0-1,0 0 1,1 0 0,-1 0 0,1 0 0,-1 0-1,1 0 1,0 0 0,-1 0 0,1 0-1,0 0 1,0 0 0,-1 0 0,1 0 0,0-1-1,0 1 1,0 0 0,0 0 0,0-1-1,0 1 1,0-1 0,0 1 0,1-1-1,-1 0 1,0 1 0,0-1 0,0 0 0,0 0-1,1 0 1,-1 0 0,0 0 0,0 0-1,0 0 1,2 0 0,10-1 126,0 0 0,0 0 0,-1-1 0,1-1 0,0 0 0,-1-1 0,0 0 0,0-1 0,0 0 0,0-1 0,-1 0 0,20-15 0,-2-1-117,0-1-1,-2-1 0,32-37 1,-44 41-263,-19 23-399,-27 29 163,22-22 491,1 0-1,1 0 1,0 1 0,0 0-1,1 0 1,1 1 0,0-1 0,0 1-1,-2 13 1,7-24-1,0 0 1,0 1-1,1-1 1,-1 0-1,0 1 0,1-1 1,-1 0-1,1 1 1,-1-1-1,1 0 1,0 0-1,0 0 0,-1 0 1,1 0-1,0 0 1,0 0-1,0 0 1,0 0-1,0 0 1,0 0-1,0 0 0,0-1 1,1 1-1,-1-1 1,0 1-1,0-1 1,1 1-1,-1-1 0,0 1 1,1-1-1,-1 0 1,0 0-1,1 0 1,-1 0-1,2 0 0,56 4 590,-53-4-577,7 0 14,1 0 0,0-1 0,-1 0 0,0-1 0,1 0 0,-1-2 0,0 1 0,0-1-1,0-1 1,-1 0 0,21-13 0,-32 18-5,-3 0-39,1 0-1,0 1 1,-1-1 0,1 0-1,0 1 1,-1-1-1,1 1 1,0 0 0,0-1-1,0 1 1,-1 0-1,1 0 1,0 0 0,0 0-1,0 0 1,0 0 0,0 0-1,1 0 1,-1 0-1,0 0 1,0 0 0,1 1-1,-1-1 1,1 0-1,-1 0 1,1 1 0,-1-1-1,1 1 1,0-1-1,0 0 1,0 1 0,-1-1-1,1 0 1,1 1-1,-1-1 1,0 1 0,0-1-1,0 0 1,1 1-1,-1-1 1,1 0 0,-1 1-1,1-1 1,-1 0-1,1 0 1,0 1 0,0-1-1,0 0 1,0 0-1,-1 0 1,1 0 0,1 0-1,-1 0 1,0 0-1,0-1 1,2 2 0,-1-1 14,9 6 29,1 0-1,1-1 1,-1 0 0,1-1 0,-1-1 0,2 0-1,23 4 1,-37-12 80,1 0-1,-1-1 1,0 1 0,0 0-1,0-1 1,0 1 0,-1-1-1,-2-7 1,-17-33 311,15 37-406,1-1 0,0 0 1,0 0-1,1 0 1,-3-12-1,6 20-29,0 1 0,0 0 0,1-1 0,-1 1 0,0 0 0,0-1 0,0 1 0,1 0 0,-1-1 0,0 1 0,0 0 0,1-1 0,-1 1 0,0 0 0,1 0 0,-1-1 0,0 1 0,1 0 0,-1 0 0,0 0 0,1-1 0,-1 1 0,0 0 0,1 0 0,-1 0 0,1 0 0,-1 0 0,0 0 0,1 0 0,-1 0 0,1 0 0,-1 0 0,0 0-1,1 0 1,-1 0 0,1 0 0,-1 0 0,0 1 0,1-1 0,-1 0 0,0 0 0,1 0 0,-1 0 0,1 1 0,23 7-688,-21-7 488,68 20-5920,-30-14-1117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56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284 119 5285,'3'-5'1251,"0"-1"-1,0 1 1,-1-1-1,1 0 1,-1 0 0,-1 0-1,1 0 1,-1 0-1,0 0 1,-1 0 0,1-1-1,-1 1 1,0 0-1,-2-9 1,1 14-1140,0-1 0,0 1 0,0-1 0,0 1 0,-1 0 0,1-1 0,0 1 0,-1 0 0,1 0 0,-1 0 0,1 0 0,-1 0 0,1 0 0,-1 1 0,0-1-1,1 1 1,-1-1 0,0 1 0,0-1 0,1 1 0,-1 0 0,0 0 0,0 0 0,0 0 0,1 0 0,-1 0 0,0 0 0,-2 1 0,-4 0-121,0 0 1,0 0-1,1 1 1,-1 0-1,-11 5 0,3 2-3,0 1-1,0 1 1,1 1-1,0 0 1,1 1-1,0 1 1,1 0-1,1 1 0,1 0 1,0 0-1,0 2 1,-10 21-1,19-34 10,0-1 0,1 0 0,-1 1 0,1 0 0,-1-1 0,1 1 0,0 0 0,0 0 0,1 0 0,-1 0 0,1 0 0,0 0 0,0 0 0,0 0 0,1-1 0,-1 1 0,1 0 0,0 0 0,0 0 0,0 0 0,1-1 0,-1 1 1,1-1-1,0 1 0,0-1 0,0 1 0,1-1 0,3 4 0,-1-2 12,1-1 0,0 0 0,1 0 0,-1 0 0,1-1 0,-1 0 0,1 0 0,0-1 0,0 0 0,0 0 0,0 0 0,1-1 0,-1 0 1,10-1-1,-14 0 8,9 1 5,0-1 1,0 0-1,0-1 0,16-3 1,-27 4 8,1 0 1,-1 0 0,1 0 0,-1-1 0,1 1 0,-1-1-1,1 1 1,-1-1 0,1 0 0,-1 1 0,1-1-1,-1 0 1,0 0 0,0 0 0,1 0 0,-1 0-1,0 0 1,0 0 0,0-1 0,0 1 0,0 0-1,0 0 1,-1-1 0,1 1 0,0-1 0,-1 1 0,1-1-1,-1 1 1,1-1 0,-1 1 0,0-1 0,0 1-1,0-1 1,0 0 0,0 1 0,0-1 0,0 1-1,0-1 1,0 1 0,-1-1 0,1 1 0,-1-1-1,0-1 1,-1-2-18,-1 1 0,1 0 0,-1 1-1,0-1 1,0 0 0,-1 1 0,1 0 0,-1 0-1,1 0 1,-1 0 0,0 0 0,0 1 0,-5-3-1,-25-20-169,38 24-9,0-1 1,1 1-1,-1 0 1,0 0-1,0 1 1,0-1-1,1 1 1,7 0-1,29-1-2,-22 0-2,0 0 0,0 2 0,19 2-1,-36-2 156,0-1 0,0 1-1,0-1 1,-1 1-1,1 0 1,0 0 0,-1 0-1,1 0 1,0 0-1,-1 0 1,1 0 0,-1 0-1,0 1 1,1-1 0,-1 1-1,0-1 1,0 1-1,0-1 1,0 1 0,0-1-1,0 1 1,0 0-1,-1 0 1,1 0 0,0-1-1,-1 1 1,0 0-1,1 0 1,-1 0 0,0 0-1,0 0 1,0 0-1,0 0 1,-1-1 0,1 1-1,0 0 1,-1 0-1,0 3 1,-3 9 187,0-1 1,0 0 0,-13 24-1,16-34-101,-3 4-122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57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11691,'0'0'10138,"9"1"-9060,-4 0-909,16 1 284,0-1 0,38-2 1,-54 1-425,1-1 0,-1 1 0,0-1 0,0 0 0,0 0 0,0-1 1,0 0-1,0 0 0,0 0 0,0 0 0,-1-1 0,1 0 0,-1 0 0,0 0 1,0 0-1,0-1 0,0 1 0,6-9 0,-9 12-12,-1-1-1,1 1 1,-1-1-1,0 0 1,1 1-1,-1-1 1,0 1-1,1-1 1,-1 0-1,0 1 1,0-1-1,1 0 1,-1 1-1,0-1 1,0 0-1,0 0 1,0 1-1,0-1 1,0 0-1,0 1 1,0-1-1,0 0 1,-1 1-1,1-1 1,0 0-1,0 1 1,0-1 0,-1 0-1,1 1 1,0-1-1,-1 1 1,0-2-1,-1 1-17,1 0 1,-1 0-1,1 1 0,-1-1 0,0 0 1,1 1-1,-1 0 0,0-1 0,0 1 1,1 0-1,-1 0 0,-3 0 0,-2 0-51,0 0 0,1 1 0,-1 0 0,1 0 0,-1 1 0,-11 4 0,9-1 29,1 0 1,-1 1-1,1-1 1,1 2-1,-9 8 1,13-13 25,0 1 0,1 0 1,0 0-1,0 0 0,0 0 0,0 0 0,0 0 1,0 1-1,1-1 0,-1 0 0,1 1 1,0-1-1,0 1 0,1 0 0,-1-1 1,0 8-1,2-9 3,0-1 1,-1 0-1,1 1 1,0-1-1,0 0 1,0 0-1,0 0 1,0 0-1,0 0 1,0 0-1,0 0 1,0 0-1,1 0 1,-1 0-1,0 0 1,0-1-1,1 1 1,-1-1-1,1 1 0,-1-1 1,0 1-1,1-1 1,-1 0-1,1 0 1,-1 0-1,1 0 1,1 0-1,49 3 345,-44-4-275,6 2-69,-1-2 0,1 0 0,0 0 0,0-2-1,-1 1 1,1-2 0,-1 0 0,0 0 0,0-1 0,0-1-1,-1 0 1,0-1 0,0 0 0,-1-1 0,1 0-1,-2-1 1,13-12 0,-28 26 5,1 1 10,0-1 0,0 1 0,0 0 1,1 0-1,0 0 0,0 0 0,0 1 1,1-1-1,0 1 0,-2 11 0,5-17 16,-1 0 0,1 0-1,0 0 1,0 1 0,-1-1-1,1 0 1,0 0 0,0 0-1,0-1 1,0 1 0,0 0-1,0 0 1,1 0-1,-1-1 1,0 1 0,0-1-1,0 1 1,1-1 0,-1 1-1,0-1 1,1 0 0,-1 0-1,0 1 1,1-1 0,-1 0-1,0 0 1,1 0 0,2-1-1,42-2 804,-37 0-818,-1 0 0,1-1 0,-1 0 0,0 0 0,0-1 0,-1 0 0,0-1 0,0 1 0,0-1 0,11-13 0,34-26-1189,-56 51 1061,1 0 0,0 1 0,0 0 0,0-1 0,-2 12 0,4-15 169,0 1 0,0 0 0,0-1 0,1 1 0,-1 0 0,1-1 0,0 1 0,0 0 0,0 0 0,1-1 0,-1 1 0,1 0 0,0-1 0,0 1 0,2 3 0,-2-5-17,1 0 1,0 0-1,0 0 0,0 0 1,1 0-1,-1-1 1,0 1-1,1-1 0,-1 0 1,0 0-1,1 1 0,0-2 1,-1 1-1,1 0 0,0 0 1,-1-1-1,1 0 1,0 1-1,0-1 0,-1 0 1,4-1-1,3 1-10,0 0-1,0-1 1,0 0 0,-1 0 0,1-1-1,0 0 1,-1-1 0,1 0 0,-1 0 0,0-1-1,0 0 1,0 0 0,-1-1 0,1 0-1,-1 0 1,0-1 0,-1 0 0,1 0-1,-1 0 1,0-1 0,-1 0 0,0 0-1,0-1 1,0 1 0,6-15 0,-10 18-49,1 1-10,0 0-1,-1-1 1,1 1-1,-1-1 1,0 1-1,0-1 1,0 0-1,0-4 1,-3 9-33,0 0 0,0 0 0,1 0 0,-1 0 0,0 0 0,1 0 0,-1 0 0,1 1 0,-1-1 0,1 1 0,-1-1 0,0 3 0,1-3 54,0 0 1,0 0-1,0 0 1,0 1-1,1-1 1,-1 0-1,0 0 1,1 1 0,-1-1-1,1 0 1,-1 1-1,1-1 1,0 0-1,-1 1 1,1-1-1,0 1 1,0-1-1,0 1 1,0-1 0,0 0-1,1 1 1,-1-1-1,1 2 1,-1-2 14,1 0 1,0 0 0,0 1 0,0-2-1,0 1 1,1 0 0,-1 0 0,0 0-1,0 0 1,0-1 0,1 1-1,-1-1 1,0 1 0,1-1 0,-1 1-1,1-1 1,-1 0 0,3 1 0,3-1 34,-1 1-1,1-1 1,0 0 0,-1-1 0,1 0 0,0 0 0,-1 0 0,1-1 0,6-2 0,-3-2-95,0 0 0,0 0 0,-1-1 0,0 0 1,0 0-1,-1-1 0,0 0 0,0-1 0,-1 0 1,0 0-1,8-15 0,-28 42-696,4-6 928,0 1 0,1 0 0,-10 19 1,17-29-166,0 0 1,-1 0 0,1 0-1,0 0 1,0 0 0,0 0-1,1 0 1,-1 0 0,1 0-1,0 0 1,0 0 0,0 0-1,0 1 1,0-1 0,1 0-1,-1 0 1,1 0 0,0 0-1,0 0 1,0 0 0,0 0-1,1 0 1,-1-1 0,3 4-1,-3-5-158,0 0 0,0 0 0,0 0 0,0 0-1,1 0 1,-1 0 0,0 0 0,0-1 0,1 1 0,-1 0-1,1-1 1,-1 1 0,1-1 0,-1 0 0,3 1-1,14 0-8450,-11-1 3169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57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17296,'0'0'7015,"2"52"-17457,7-32 3460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58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174 248 13997,'0'0'9593,"-12"-5"-9342,7 3-239,1-1-17,1 1-1,-1 0 1,0 0-1,0 1 1,0-1 0,0 1-1,0 0 1,-1 0 0,1 0-1,0 1 1,0-1-1,-1 1 1,1 0 0,0 0-1,-1 1 1,1-1-1,0 1 1,0 0 0,-1 0-1,1 1 1,0-1 0,0 1-1,0 0 1,-7 4-1,7-3 42,1 0 0,-1 1 0,0-1-1,1 1 1,0-1 0,0 1 0,0 0-1,0 0 1,1 1 0,0-1 0,0 0-1,0 1 1,0 0 0,1-1 0,-1 1-1,1 0 1,0 0 0,1-1 0,-1 1-1,1 0 1,0 0 0,1 9 0,0-12 31,1-1 0,-1 1 1,1 0-1,-1 0 1,1-1-1,0 1 1,0-1-1,0 1 1,0-1-1,0 0 1,0 0-1,0 0 0,0 0 1,0 0-1,0 0 1,1-1-1,-1 1 1,0-1-1,0 0 1,1 1-1,-1-1 1,0 0-1,1 0 0,-1-1 1,3 1-1,4 0 178,0-1-1,1 0 0,-1 0 0,0-1 0,11-4 1,-8 0-312,1 0 0,-1-1 0,0-1 1,-1 0-1,0-1 0,0 0 0,-1-1 1,0 0-1,0 0 0,-2-1 1,1-1-1,-1 1 0,-1-1 0,0 0 1,0-1-1,-2 0 0,1 0 0,-2 0 1,1-1-1,-2 1 0,0-1 1,-1 0-1,0 0 0,-1 0 0,-1-15 1,0 26 0,0 0 0,-1 1 0,0-1 0,1 1 0,-1-1 0,0 1 0,0 0 0,-1-1 0,1 1-1,0 0 1,-1 0 0,1 0 0,-1 0 0,0 0 0,0 0 0,1 0 0,-1 0 0,-1 1 0,1-1 0,0 1 0,0-1 0,0 1 0,-1 0 0,1 0 0,-1 0 0,1 0 0,-5 0 0,5 0 46,0 1-1,1 0 1,-1 0-1,0 0 0,1 0 1,-1 0-1,0 0 1,1 1-1,-1-1 0,0 0 1,1 1-1,-1 0 1,1-1-1,-1 1 1,1 0-1,-1 0 0,1 0 1,-1-1-1,1 2 1,0-1-1,-1 0 0,1 0 1,0 0-1,0 0 1,0 1-1,0-1 1,0 1-1,0-1 0,1 1 1,-1-1-1,0 1 1,1-1-1,-1 1 1,1 0-1,-1-1 0,1 1 1,0-1-1,0 1 1,0 0-1,0 0 0,0-1 1,0 3-1,0 1 7,1-1-1,-1 0 1,1 1-1,0-1 1,0 0-1,1 1 1,-1-1-1,1 0 1,0 0-1,0 0 1,0 0-1,1-1 1,-1 1-1,4 3 1,51 47-561,-45-45-377,-1 1-1,0 1 1,12 14 0,-19-18 618,0-1 1,0 1 0,-1 0-1,0 0 1,0 0 0,-1 0-1,3 14 1,-4-18 271,0-1 0,-1 0 0,0 0 1,1 0-1,-1 1 0,0-1 0,0 0 0,0 0 0,0 1 1,-1-1-1,1 0 0,-1 0 0,1 1 0,-1-1 0,0 0 1,0 0-1,0 0 0,0 0 0,0 0 0,0 0 0,0 0 1,-1-1-1,1 1 0,-1 0 0,1-1 0,-1 1 1,0-1-1,0 1 0,-3 1 0,-3-3-4951,4-6 1399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58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12940,'0'0'2680,"-2"13"-988,-11 68 236,4 1-1,1 97 0,13-151-1836,-5-28-150,0 1 0,0-1 0,0 0 0,0 1 0,0-1 0,0 1 0,0-1 0,0 1 0,0-1 0,0 1 0,0-1 0,1 0 0,-1 1 0,0-1 0,0 1 0,0-1 0,1 0 0,-1 1 0,0-1 0,0 0 0,1 1 0,-1-1 0,0 0 0,1 1 0,-1-1 0,0 0 0,1 0-1,-1 0 1,1 1 0,-1-1 0,0 0 0,1 0 0,-1 0 0,1 0 0,-1 0 0,1 0 0,-1 1 0,0-1 0,1 0 0,-1 0 0,1 0 0,-1-1 0,1 1 0,-1 0 0,1 0 0,-1 0 0,0 0 0,1 0 0,-1 0 0,1-1 0,-1 1 0,0 0 0,1 0 0,-1-1 0,0 1 0,1-1 0,9-33-1946,-6 14 2030,1 4-128,-4 13 332,-1 0-1,1 0 1,0 0-1,0 0 0,1 0 1,-1 0-1,0 1 1,1-1-1,0 0 1,3-4-1,-2 6-90,0-1 0,0 1 0,0 0 0,-1 0-1,1 0 1,0 0 0,0 0 0,1 1 0,-1-1 0,0 1-1,0 0 1,0 0 0,6 1 0,61 5 53,-49-4-14,1 0-1,0-1 0,36-3 1,-39-6 907,-20-3 101,-1 9-1145,1 1 1,-1-1-1,1 1 1,-1-1-1,0 1 1,0 0 0,0-1-1,0 1 1,1 0-1,-1 0 1,-1 1 0,1-1-1,0 0 1,-3 0-1,-3 0-48,1 1-1,-1-1 1,0 2-1,1-1 0,-1 1 1,1 0-1,-1 0 1,1 1-1,-1 0 1,1 1-1,-12 5 1,17-7 6,-1 0 1,1 1 0,-1-1-1,1 1 1,0 0 0,-1 0-1,1-1 1,0 1 0,0 1-1,1-1 1,-1 0 0,0 0-1,1 1 1,-1-1 0,1 1-1,0-1 1,0 1 0,0 0-1,0-1 1,0 1 0,0 0-1,1 0 1,0 0-1,-1-1 1,1 1 0,0 0-1,0 0 1,1 0 0,-1 0-1,1 0 1,-1-1 0,1 1-1,0 0 1,2 4 0,-1-3-58,0 0 0,1 0-1,-1 0 1,1-1 0,0 1 0,0-1 0,0 0 0,0 0 0,1 0 0,-1 0 0,1 0 0,-1-1 0,1 0-1,0 0 1,7 3 0,40 9-7686,-7-11-7160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59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16528,'0'0'7783,"-6"55"-7719,6-42 0,0-1-897,0-4-1249,0-4-1025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59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6150,'0'0'6886,"0"53"-6758,5-35-1185,9-4-3811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5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85 279 5125,'0'0'7623,"-8"-2"-6486,6 1-1091,0 0-1,0 1 1,0-1 0,0 1-1,0 0 1,0 0 0,0 0-1,0 0 1,0 0 0,0 0-1,0 0 1,0 1 0,0-1-1,0 1 1,0-1-1,0 1 1,0 0 0,1 0-1,-1 0 1,0 0 0,0 0-1,1 0 1,-3 2 0,1 1-9,0 0 0,0 0 0,1 0 1,0 0-1,-1 1 0,2-1 1,-1 1-1,0-1 0,1 1 0,0 0 1,-1 7-1,1-4-33,0 0 0,0 0 0,1 0 0,0 0 0,0 0 0,1 0 0,3 14 0,-4-20 23,0-1 1,1 1-1,0-1 1,-1 1-1,1-1 1,0 0-1,-1 1 1,1-1-1,0 0 1,0 0-1,0 0 1,0 1-1,0-1 1,0 0-1,1 0 1,-1-1-1,0 1 1,3 1-1,-2-1 93,0-1-1,0 0 0,0 1 0,0-1 0,0 0 0,0-1 1,0 1-1,0 0 0,0 0 0,-1-1 0,1 1 0,0-1 1,0 0-1,0 1 0,0-1 0,-1 0 0,1 0 0,3-2 1,2-3 302,1-1-1,-1 1 1,0-1 0,-1-1 0,1 1 0,-2-1 0,1 0 0,-1-1 0,0 1 0,-1-1 0,0 0 0,5-15-1,-3 9-822,-2-1-1,1 0 0,-2 0 0,3-27 0,-8 74 186,1-21 220,0-1-1,1 0 0,0 1 0,0-1 0,1 1 1,0-1-1,1 0 0,3 13 0,-4-21 24,-1 0 0,1 0 0,0 0-1,0 0 1,0 0 0,0 0 0,0 0 0,0 0-1,0 0 1,0-1 0,0 1 0,0 0 0,0-1 0,0 1-1,1-1 1,-1 1 0,0-1 0,0 0 0,1 1 0,-1-1-1,0 0 1,1 0 0,-1 0 0,0 0 0,1 0-1,-1 0 1,0 0 0,0 0 0,1-1 0,1 0 0,1 0 189,1 0 0,-1-1 1,0 0-1,0 0 0,0 0 1,0 0-1,7-5 0,2-5 110,0 0-1,-1-1 0,0 0 0,-1-1 0,0 0 0,-1-1 0,-1 0 0,11-23 0,-14 26-387,-1-1 0,0 0-1,-1 0 1,-1 0 0,0 0-1,0-1 1,-1 1 0,-1-1-1,0 0 1,-1 1 0,-3-21 0,3 34 37,0-1 0,0 0 0,0 1 1,0-1-1,0 1 0,0-1 1,0 1-1,0-1 0,-1 0 0,1 1 1,0-1-1,0 1 0,-1-1 0,1 1 1,0-1-1,0 1 0,-1 0 1,1-1-1,-1 1 0,1-1 0,0 1 1,-1 0-1,1-1 0,-1 1 1,1 0-1,-1-1 0,1 1 0,-1 0 1,1 0-1,-1-1 0,0 1 1,1 0-1,-1 0 0,1 0 0,-1 0 1,1 0-1,-1 0 0,1 0 1,-1 0-1,0 0 0,1 0 0,-1 0 1,1 0-1,-1 1 0,1-1 1,-1 0-1,1 0 0,-1 0 0,1 1 1,-1-1-1,1 0 0,-1 1 0,1-1 1,-1 0-1,1 1 0,-1-1 1,1 1-1,0-1 0,-1 1 0,1-1 1,0 1-1,-1-1 0,1 1 1,-25 30-284,11-8 341,2 1-1,-10 26 1,19-41 49,-1 1 0,2 0 1,-1 0-1,1 0 0,1 0 0,-1 1 0,2-1 1,0 14-1,0-22-75,1-1 0,-1 0 0,1 1 1,0-1-1,-1 0 0,1 0 0,0 1 0,0-1 1,0 0-1,0 0 0,0 0 0,0 0 0,0 0 1,0 0-1,0-1 0,0 1 0,1 0 0,-1 0 0,0-1 1,0 1-1,1-1 0,-1 1 0,0-1 0,1 0 1,-1 1-1,1-1 0,-1 0 0,0 0 0,1 0 1,-1 0-1,1 0 0,-1 0 0,1-1 0,-1 1 0,0 0 1,1-1-1,1 0 0,4 0 46,-1-1-1,1 0 1,-1 0-1,1 0 0,-1-1 1,11-6-1,-11 4-36,-1 0-1,0 0 0,-1 0 0,1 0 0,-1-1 0,6-10 0,17-21 13,-26 39-49,0-1 0,0 1 0,0 0 0,-1 0 0,1 0 0,-1 0 1,1 0-1,-1-1 0,0 1 0,1 0 0,-1 0 0,0 0 0,-1 4 0,1-3 15,1 5 35,0 1 1,1-1-1,0 0 1,0 1-1,0-1 1,1 0-1,1 0 1,-1 0-1,8 11 1,-9-17 1,-1 0 1,1 0-1,-1 0 1,1 0-1,0 0 0,0 0 1,0-1-1,0 1 1,0 0-1,0-1 0,1 0 1,-1 0-1,0 1 1,1-1-1,-1 0 0,1-1 1,-1 1-1,1 0 1,0-1-1,-1 0 0,1 1 1,-1-1-1,1 0 1,0 0-1,-1-1 0,1 1 1,0 0-1,-1-1 1,1 0-1,-1 1 0,1-1 1,-1 0-1,0 0 1,1-1-1,3-1 0,-3 0-88,0 1 0,0 0-1,0-1 1,0 1 0,-1-1-1,1 0 1,-1 0 0,0 0 0,1 0-1,-2-1 1,1 1 0,0-1-1,2-6 1,5-29-4613,-8 5-2793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59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8200,'0'0'9486,"-12"1"-8488,-99 16 401,110-17-1414,1 0-1,-1-1 1,0 1-1,0 1 1,1-1 0,-1 0-1,0 0 1,0 0 0,1 0-1,-1 0 1,0 1-1,1-1 1,-1 0 0,0 1-1,1-1 1,-1 0-1,1 1 1,-1-1 0,0 1-1,1-1 1,-1 1-1,1-1 1,-1 1 0,1-1-1,0 1 1,-1 0 0,1-1-1,-1 1 1,1 0-1,16 10-999,32 3-455,-48-14 1470,24 4 38,-17-3 19,0 0 1,1 0 0,-1 1-1,0 0 1,0 0 0,0 0-1,0 1 1,0 0-1,10 7 1,-16-9-9,-1-1 0,1 0 1,-1 1-1,0-1 0,1 1 0,-1-1 0,0 1 0,0-1 1,1 1-1,-1-1 0,0 1 0,0-1 0,0 1 0,1-1 1,-1 1-1,0-1 0,0 1 0,0-1 0,0 1 0,0-1 0,0 1 1,0 0-1,0-1 0,-1 1 0,1-1 0,0 1 0,0-1 1,0 1-1,-1-1 0,1 1 0,0-1 0,0 1 0,-1-1 1,1 1-1,0-1 0,-1 0 0,1 1 0,-1-1 0,1 1 0,0-1 1,-1 0-1,1 0 0,-1 1 0,1-1 0,-1 0 0,1 0 1,-1 1-1,1-1 0,-1 0 0,1 0 0,-1 0 0,1 0 1,-2 0-1,-31 9 1902,31-8-1870,-102 15 1073,81-15-4798,0-1-3694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00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8232,'0'0'7100,"1"13"-6187,-1 117 1247,-1-65-509,12 124-1,-5-169-1723,-6-20 41,0 0 0,0 0 0,0 0 1,0 0-1,0 0 0,0 0 0,0 0 0,0-1 0,0 1 0,0 0 0,0 0 1,0 0-1,0 0 0,0 0 0,0 0 0,0 0 0,1 0 0,-1 0 1,0 0-1,0-1 0,0 1 0,0 0 0,0 0 0,0 0 0,0 0 1,0 0-1,0 0 0,0 0 0,0 0 0,0 0 0,1 0 0,-1 0 0,0 0 1,0 0-1,0 0 0,0 0 0,0 0 0,0 0 0,0 0 0,0 0 1,0 0-1,1 0 0,-1 0 0,0 0 0,0 0 0,0 0 0,0 0 0,0 0 1,0 0-1,0 0 0,0 0 0,0 0 0,1 0 0,-1 0 0,0 0 1,0 0-1,0 0 0,0 1 0,0-1 0,0 0 0,0 0 0,0 0 1,0 0-1,0 0 0,0 0 0,0 0 0,0 0 0,0-2-530,1-1 0,-1 0 0,-1 1 0,1-1 0,0 0 0,-1 0 1,1 1-1,-1-1 0,0 1 0,0-1 0,0 1 0,-2-4 0,-11-21-6506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00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5093,'0'0'15438,"71"22"-14381,-40-11-576,3 0-353,-2-3-320,2-4-2082,-6-4-4549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02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96 5830,'25'-43'9618,"-23"41"-9191,-1 0 1,0 0 0,0 0-1,-1 0 1,1 0 0,0 0-1,-1 0 1,1 0 0,-1 0-1,1 0 1,-1 0 0,0-1-1,0 1 1,0 0 0,0 0-1,-1 0 1,1 0-1,0 0 1,-1 0 0,-1-3-1,1 4-393,0 0-1,-1 0 0,1 1 0,0-1 1,-1 0-1,1 1 0,-1 0 0,1-1 1,-1 1-1,1 0 0,-1-1 0,1 1 1,-1 0-1,1 0 0,-1 0 0,1 1 0,-1-1 1,1 0-1,-1 1 0,1-1 0,-1 0 1,1 1-1,-1 0 0,1-1 0,-2 2 1,-35 20-306,38-22 269,-7 5-15,0 0 0,1 0 0,0 1 0,0 0 0,0 0 0,1 0 0,0 0 0,-8 14 0,18-21 41,-1 0 1,0-1 0,0 1 0,0-1 0,-1 0 0,1 0 0,0 0 0,3-3-1,-6 4-19,23-8-62,-23 9 113,-1 0 0,1 0 0,-1 0 0,1 0 0,0 0 0,-1-1 0,1 1 0,-1 0 0,1 0 0,0 0 0,-1-1 0,1 1 0,-1 0 0,1 0 0,-1-1 0,1 1 0,-1-1 0,1 1 0,-1 0 0,1-1 0,-1 1 0,0-1 0,1 1 0,-1-1 0,0 1 0,1-1 0,-1 1 0,0-1 0,0 0 0,1 1 0,-1-1 0,0 1 0,0-1 0,0 0 0,0 0 0,0 1-81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03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2018,'23'0'14349,"6"-1"-5767,12-1-4036,29-2-4915,9 0-2101,-32 2 4380,108-1-4323,-145 6-3937,-18 3 1961,-20 4-1453,4-5-1520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03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26 8680,'0'0'6321,"-8"1"-3118,-2 0-3220,-9 1 4340,47-2-1038,169 5-326,-1 1-3889,-146-14-1233,-26-1-449,-8-6-3573,-13 6 564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05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205 231 5830,'0'0'3624,"9"-5"-26,-4 2-3170,36-22 3479,-39 23-3448,0 1 0,0-1 1,0 0-1,0 0 0,0 0 0,0 0 0,0 0 0,-1 0 0,1 0 0,-1-1 0,1 1 0,-1 0 0,0-1 1,0 1-1,0-1 0,0 1 0,0-5 0,-2 5-395,1 1 0,-1 0 0,0 0 0,0-1 0,1 1-1,-1 0 1,0 0 0,0 0 0,0 0 0,-1 0 0,1 1 0,0-1 0,0 0 0,0 0 0,-1 1 0,1-1-1,0 1 1,-1-1 0,1 1 0,0-1 0,-1 1 0,1 0 0,-1 0 0,1 0 0,0 0 0,-1 0 0,1 0-1,-1 0 1,-1 0 0,-50 3-337,44-1 260,0 0 0,-1 1 0,1 0 0,0 0 0,1 1 0,-1 0 0,1 1 0,0 0 0,0 0 0,-14 13 0,17-14-5,0 0 0,1 0 0,-1 1-1,1 0 1,0 0 0,0 0 0,0 1 0,1-1 0,0 1 0,0 0-1,0 0 1,1 0 0,0 0 0,0 0 0,1 0 0,-1 1 0,1 6-1,1-12 21,1 0 0,0 0 0,0 1-1,-1-1 1,1 0 0,0 0 0,0 0-1,0 0 1,0 0 0,0 0 0,0-1-1,1 1 1,-1 0 0,0 0 0,0-1-1,1 1 1,-1-1 0,0 1 0,1-1-1,-1 1 1,0-1 0,1 0 0,-1 0-1,0 0 1,1 0 0,-1 0 0,1 0-1,-1 0 1,0 0 0,3-1 0,49-6 173,-46 4-154,1-1 0,0 1 0,-1-2 1,0 1-1,11-10 0,25-14 1,-43 28-33,1 0-1,-1 0 1,1 0-1,-1 0 1,1 0-1,-1 0 1,1 0-1,-1 1 0,1-1 1,-1 0-1,1 0 1,-1 0-1,1 1 1,-1-1-1,1 0 1,-1 0-1,1 1 0,-1-1 1,1 1-1,-1-1 1,0 0-1,1 1 1,-1-1-1,0 1 1,0-1-1,1 1 0,-1-1 1,0 1-1,0-1 1,1 1-1,-1-1 1,0 1-1,0-1 0,0 1 1,0-1-1,0 1 1,0-1-1,0 1 1,0-1-1,0 1 1,0 0-1,0 0 1,1 31-154,-1-30 159,1 42 164,-3 0-1,-2 0 1,-9 45 0,10-74-68,-1-1 0,0 1 1,-1-1-1,-1 0 0,0 0 1,-1 0-1,-1-1 0,0 0 0,0-1 1,-1 0-1,-1 0 0,-17 17 0,25-27-67,0-1 0,0 1-1,0 0 1,0 0 0,0-1-1,0 1 1,-1-1 0,1 0-1,0 1 1,-1-1 0,1 0-1,-1-1 1,1 1 0,-1 0-1,1-1 1,-1 1 0,0-1-1,1 0 1,-1 0-1,0 0 1,1 0 0,-4-1-1,3 0-11,1 0-1,0-1 1,-1 1 0,1-1-1,0 0 1,-1 0-1,1 1 1,0-1-1,0-1 1,1 1-1,-1 0 1,0 0-1,1-1 1,-1 1-1,1-1 1,0 1 0,-1-4-1,-2-5-117,0 0-1,1 0 1,1-1-1,-1 0 1,2 1 0,0-1-1,0 0 1,3-20-1,0 22 65,0 1 0,1 0 0,0 0 0,1 0 0,0 1 0,0-1-1,1 1 1,0 0 0,0 0 0,1 1 0,0-1 0,1 1 0,-1 1 0,12-9 0,12-9-29,2 1 0,40-22 1,-44 29 19,39-24 2,90-58-22,-137 84 74,-1-1 0,0-1-1,-1-1 1,-1-1 0,20-26-1,-34 40 4,0 0-1,-1 0 0,1 0 1,-1-1-1,0 1 1,0-1-1,2-7 0,-3 11-11,-1 0-1,0 0 0,0 1 0,0-1 1,0 0-1,0 0 0,-1 0 0,1 0 1,0 0-1,0 1 0,-1-1 1,1 0-1,0 0 0,-1 0 0,1 1 1,0-1-1,-1 0 0,1 0 0,-1 1 1,0-1-1,1 1 0,-1-1 1,1 0-1,-1 1 0,0-1 0,0 1 1,1-1-1,-1 1 0,0 0 1,0-1-1,1 1 0,-1 0 0,0-1 1,0 1-1,0 0 0,0 0 0,0 0 1,1 0-1,-1 0 0,0 0 1,0 0-1,0 0 0,0 0 0,0 0 1,-1 1-1,-5 0-25,-1 0 0,1 1 1,0-1-1,0 2 0,0-1 0,0 1 1,0 0-1,1 0 0,-1 1 0,1 0 1,0 0-1,0 0 0,0 1 0,1 0 1,0 0-1,-6 7 0,-2 3 1,1 0-1,1 0 0,0 1 1,1 0-1,-9 20 0,17-32 34,0 0-1,1 0 0,-1 0 0,1 0 1,0 0-1,0 1 0,0-1 0,0 0 1,1 0-1,0 1 0,0-1 1,0 1-1,0-1 0,1 0 0,-1 1 1,1-1-1,0 0 0,0 0 0,4 7 1,-3-8 39,0 0 0,1 1 0,0-1 0,0-1 0,0 1 1,0 0-1,0-1 0,0 1 0,1-1 0,-1 0 0,1 0 1,-1 0-1,1-1 0,0 1 0,0-1 0,0 0 0,0 0 1,0 0-1,0-1 0,8 1 0,1 0 52,0-1 1,0 0-1,0-1 1,1 0-1,-1-1 1,0-1-1,-1 0 1,25-9-1,-30 9-31,1-1 0,-1 0-1,1 0 1,-1 0 0,0-1 0,-1 0-1,1-1 1,-1 0 0,0 0 0,0 0 0,-1 0-1,0-1 1,0 0 0,0 0 0,4-9-1,-39 45-433,27-23 362,-1 1-5,0 0 1,1 0-1,0 0 0,-4 15 0,6-21 16,1 0 0,0 0 0,0 0 0,-1 0 0,1 1 0,0-1-1,0 0 1,0 0 0,0 0 0,1 0 0,-1 0 0,0 0-1,0 0 1,1 1 0,-1-1 0,0 0 0,1 0 0,-1 0-1,1 0 1,0 0 0,-1-1 0,1 1 0,0 0 0,-1 0 0,1 0-1,0 0 1,0-1 0,0 1 0,0 0 0,0-1 0,0 1-1,0-1 1,0 1 0,0-1 0,0 1 0,0-1 0,0 0-1,0 0 1,0 1 0,0-1 0,0 0 0,3 0 0,3 1 26,1-1 1,-1 0-1,1 0 1,0-1-1,-1 0 1,1 0 0,-1 0-1,1-1 1,-1 0-1,0-1 1,0 0-1,0 0 1,0 0-1,0-1 1,9-7 0,2-4-13,-1-1 0,0 0-1,24-31 1,-21 23-121,-41 92-800,20-65 668,-9 47 1236,14-29-1895,-3-21 726,-1 0 0,1 1 0,0-1 0,-1 1 0,1-1-1,0 0 1,-1 0 0,1 1 0,0-1 0,0 0 0,-1 0 0,1 0-1,0 0 1,0 0 0,-1 0 0,1 0 0,0 0 0,0 0 0,-1 0 0,1 0-1,0-1 1,0 1 0,-1 0 0,1 0 0,0-1 0,-1 1 0,2-1-1,9-9-6596,-3-9-4847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05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10090,'-2'0'3875,"-7"1"-3458,7 11 576,-2 6-577,4 1-288,0 1-2050,15 0-3683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06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108 283 12780,'0'0'4650,"-11"8"-3679,4-4-930,-50 41 2006,55-43-1870,-1 1 0,0 0 0,0-1 0,1 1 0,0 1 0,-1-1 0,1 0 0,0 0 0,1 1 0,-1-1 0,1 1 0,-1 0 0,1-1 0,0 1 0,0 0 0,1 0 0,-1-1 0,1 7 0,0-9-100,1 0-1,0-1 1,0 1-1,0 0 1,-1 0 0,1-1-1,0 1 1,0-1-1,0 1 1,0-1 0,0 1-1,0-1 1,0 1-1,0-1 1,0 0 0,0 0-1,0 1 1,0-1-1,0 0 1,1 0 0,-1 0-1,0 0 1,0 0-1,0-1 1,2 1 0,34-6 1476,-24 0-1461,0 0 0,0-1 0,0-1 0,-1 0 0,0-1 0,0 0 0,-1 0 0,0-2 0,17-21 0,-9 9-178,-2 0 0,-1-2 1,0 0-1,12-29 0,-23 44-119,-1 0 0,0 0 0,0 0 0,-1 0 0,0-1 0,-1 1 0,-1-1 0,1 0 0,-1-17 0,-1 27 169,0-1 1,-1 1 0,1-1 0,0 1-1,0-1 1,-1 1 0,1 0-1,-1-1 1,1 1 0,-1 0 0,0 0-1,0-1 1,1 1 0,-1 0-1,0 0 1,0 0 0,0 0-1,0 0 1,0 0 0,0 0 0,0 0-1,-1 0 1,0 0 0,-1 0-6,0 0 1,0 0-1,0 0 1,0 0-1,-1 1 1,1-1-1,0 1 1,0 0-1,0 0 1,-4 1-1,-3 0 9,0 0 0,1 2 0,-1-1 0,1 1 1,0 0-1,-10 5 0,10-3 2,-65 38 178,69-40-118,0 1 0,1-1 0,0 0 0,0 1 0,0 0 0,0 0 0,1 0-1,-1 1 1,1-1 0,0 1 0,0 0 0,-4 9 0,7-12-25,0 0 0,0 0 0,-1-1 0,1 1 1,0 0-1,1-1 0,-1 1 0,0 0 0,0-1 0,1 1 0,-1 0 1,1-1-1,-1 1 0,1 0 0,0-1 0,-1 1 0,1-1 1,0 1-1,0-1 0,0 0 0,0 1 0,0-1 0,1 0 0,-1 0 1,0 0-1,1 0 0,-1 0 0,1 0 0,1 1 0,54 22 62,-40-18-64,25 9 17,67 28-73,-96-37 50,-1 0 0,-1 1 0,1 0 0,-1 0 0,-1 2 1,14 12-1,-21-17 26,0 1 1,0-1 0,-1 1-1,0 0 1,0 0 0,0 0-1,0 0 1,-1 0 0,0 1-1,0-1 1,0 0 0,0 10-1,-1-13-138,0 0 0,1 0 0,-1 0 0,0 0 0,0 0 0,-1 0 0,1 0 0,0 0-1,-1 0 1,1 0 0,-1 0 0,1 0 0,-1 0 0,0 0 0,0 0 0,0 0 0,0 0 0,0 0-1,0-1 1,-1 1 0,1-1 0,-1 1 0,1-1 0,-1 1 0,1-1 0,-1 0 0,0 0 0,1 0-1,-1 0 1,0 0 0,0 0 0,0 0 0,0 0 0,-2 0 0,-7-2-6040,5-4-4421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06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0 323 11883,'0'0'15845,"13"4"-14489,-5-1-1177,-4-2-130,0 1 0,1-1 0,-1 1 1,1-1-1,-1-1 0,1 1 0,-1-1 0,1 1 1,-1-1-1,1-1 0,0 1 0,-1 0 1,1-1-1,-1 0 0,0 0 0,1-1 1,-1 1-1,0-1 0,5-2 0,16-13 59,0-1-1,-1-2 1,-2 0-1,39-43 1,-20 13-59,43-69 0,-73 100-161,-14 20-362,-20 30 3,9-6 505,1 0 1,1 1 0,2 0 0,0 1 0,2 0 0,1 0 0,1 1 0,2 0 0,0 0 0,1 44 0,3-36-1835,0-12-2454,0-5-3502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5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85 181 11627,'0'0'1692,"-6"10"187,-9 7-1026,5-6 171,1 0-1,0 1 1,0 0-1,1 1 0,-10 22 1,18-35-1016,0 0 0,0 1 0,0-1 0,0 0 0,0 1 0,0-1 0,0 1 0,0-1 0,0 0 0,0 1 1,0-1-1,0 0 0,0 1 0,0-1 0,0 0 0,0 1 0,0-1 0,1 0 0,-1 1 0,0-1 0,0 0 0,0 1 1,1-1-1,-1 0 0,0 1 0,1-1 0,-1 0 0,0 0 0,0 0 0,1 1 0,-1-1 0,0 0 0,1 0 0,-1 0 0,0 0 1,1 1-1,21 1 56,-18-2-77,0-1 1,1 1-1,-1-1 0,0 0 0,0 0 1,0 0-1,7-4 0,16-32 142,-27 39-141,-6 9-115,2-5 168,1 0 0,0 0 0,0 0 0,0 0 0,1 0 1,0 1-1,1-1 0,-1 1 0,1 0 0,0-1 1,1 1-1,0 0 0,0 8 0,1-13-14,0-1 0,-1 0-1,1 0 1,0 0 0,-1 0-1,1 0 1,0 0 0,0 0-1,0 0 1,0 0 0,0 0 0,0-1-1,0 1 1,1 0 0,-1-1-1,0 1 1,0-1 0,0 1 0,1-1-1,-1 0 1,0 1 0,0-1-1,1 0 1,-1 0 0,0 0 0,1 0-1,0 0 1,41-3 875,-31-1-856,1 0 1,-2-1-1,1 0 1,0-1-1,-1 0 1,0-1-1,-1 0 1,0-1-1,0 0 1,0-1-1,-1 0 1,0 0-1,7-11 1,16-21-227,47-80 0,-77 117 161,10-15-54,-6 11 82,0-1 0,-1 1-1,0-1 1,0-1 0,-1 1-1,0-1 1,-1 1 0,5-21-1,-34 57 350,16-12-278,1 0 0,0 0 0,1 1 0,0 0 0,2 1 1,0 0-1,0 0 0,2 0 0,-4 22 0,3 15 407,0 93 1,5-119-460,9-35 271,1-11-389,0 0-1,-1-1 0,-1 0 0,-1-1 1,-1 0-1,0 0 0,4-32 0,-10 57 76,1 0 0,-1 0-1,1 1 1,1-1 0,-1 0 0,1 0-1,0-1 1,0 1 0,0 0-1,1-1 1,-1 1 0,1-1 0,0 0-1,1 0 1,3 5 0,-2-6 37,0 0 1,-1 0 0,1-1 0,0 0-1,0 0 1,0 0 0,0 0-1,1-1 1,-1 0 0,0 0 0,1 0-1,-1-1 1,1 0 0,9 0-1,-4-2 27,-1 0-1,0 0 1,0-1-1,0 0 1,0-1-1,0 0 0,-1-1 1,0 0-1,12-8 1,42-36-811,-78 66 724,1 1 1,0 1 0,1 0-1,1 0 1,1 1 0,-15 38-1,42-75-7009,1-10 796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6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15182,'0'0'6791,"35"60"-8969,-10-42-2114,-4 2-1698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10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19 13357,'0'0'11141,"12"-3"-10986,-5 1-114,-2-1-31,1 1 0,-1 0 0,1 1 0,-1-1 0,1 1 0,-1 0 0,1 0 0,0 1 0,0 0 0,-1 0 0,1 0 0,9 2-1,-14-1-11,0-1 0,0 1 0,0 0 0,0 0-1,-1 0 1,1 0 0,0 0 0,-1 0-1,1 0 1,0 0 0,-1 0 0,1 0-1,-1 0 1,0 0 0,1 0 0,-1 0-1,0 0 1,0 0 0,1 1 0,-1-1-1,0 0 1,0 0 0,0 0 0,-1 0 0,1 0-1,0 1 1,0-1 0,-1 0 0,1 0-1,-1 2 1,-16 34-35,1-18 109,-2 0 0,0 0 0,-1-2 0,-33 24 0,28-23-178,1 1 0,-39 41 0,61-59 127,0 0 0,1-1-1,-1 1 1,0 0-1,1 0 1,-1 0 0,0-1-1,1 1 1,-1 0-1,1 0 1,-1 0 0,1 0-1,0 0 1,-1 0-1,1 0 1,0 0 0,0 0-1,0 0 1,0 0-1,0 0 1,0 0 0,0 0-1,0 0 1,0 0-1,0 0 1,0 0-1,1 0 1,-1 0 0,0 0-1,1 0 1,-1 0-1,1 0 1,-1 0 0,1 0-1,0 0 1,-1 0-1,1-1 1,0 1 0,-1 0-1,1 0 1,0-1-1,0 1 1,0-1 0,0 1-1,0-1 1,-1 1-1,1-1 1,0 1 0,0-1-1,0 0 1,0 1-1,0-1 1,0 0 0,2 0-1,6 3 407,1-1 0,0 0 0,-1-1 0,14 0 0,20 2 46,-24-1-552,-1-1 0,1-1 0,-1 0 0,1-1 0,-1-1 0,27-6-1,-44 7-112,0 1 0,0-1 0,0 1 0,0-1 0,1 0 0,-1 1 0,0-1 0,0 0 0,0 0-1,0 0 1,-1 1 0,1-1 0,0 0 0,0 0 0,0 0 0,-1-1 0,1 1 0,-1 0-1,1 0 1,0-2 0,-1 1-373,1 1 0,-1-1-1,0 1 1,0-1 0,0 0-1,0 1 1,0-1 0,-1 1-1,1-1 1,0 1 0,-1-1-1,1 0 1,-1 1 0,1 0-1,-1-1 1,-1-1 0,-15-17-9349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11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7591,'0'0'15567,"60"0"-15119,-28 3-352,4 2-96,4 3-1761,1 1-3460,-3-2-4164</inkml:trace>
  <inkml:trace contextRef="#ctx0" brushRef="#br0" timeOffset="1">540 63 16688,'0'0'10346,"21"48"-11147,-14-46-897,1-2-1185,1 0-4035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11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16143,'0'0'7656,"-9"56"-7368,3-26 96,1 2-160,-1 3-96,0-2-63,2 0-1,3-5-897,1-8-929,-2-6-1024,-4-7-1699,0-7-2625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11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14029,'0'0'7276,"5"-10"-4809,-3 6-2364,0 0 1,0 1-1,0-1 1,1 0-1,-1 1 1,1 0-1,0 0 1,0-1-1,0 2 1,0-1-1,1 0 1,-1 1-1,1-1 1,0 1-1,-1 0 1,1 0-1,0 1 1,0-1-1,0 1 0,0 0 1,1 0-1,-1 0 1,0 1-1,0-1 1,5 1-1,6-1-72,-1 2-1,1-1 0,-1 2 0,1 0 0,26 7 0,-35-7-64,1 0-1,-1 0 0,0 1 1,0 0-1,0 0 0,-1 0 1,1 1-1,-1 0 0,0 0 1,0 0-1,0 1 0,0-1 1,-1 1-1,0 0 0,6 9 1,-9-12 30,0-1 1,0 0-1,-1 1 1,1-1-1,-1 1 1,1-1-1,-1 1 1,1-1-1,-1 1 1,0-1-1,0 1 1,0-1-1,0 1 1,0 0-1,0-1 1,0 1-1,-1-1 1,1 1-1,0-1 1,-1 1-1,1-1 1,-1 1-1,0-1 1,1 0-1,-1 1 1,0-1-1,0 0 1,0 1-1,0-1 1,0 0-1,0 0 1,0 0-1,0 0 1,-1 0-1,1 0 1,-2 1-1,-5 2 111,0 1-1,-1-1 1,1-1 0,-17 6-1,15-6-210,10-3 49,1 0 1,-1 0 0,0 0-1,1 0 1,-1 0 0,0 0-1,1 0 1,-1 0 0,0 0-1,0 1 1,1-1 0,-1 0-1,0 0 1,0 0 0,1 0-1,-1 1 1,0-1 0,0 0-1,1 0 1,-1 0 0,0 1-1,0-1 1,0 0 0,0 1-1,1-1 1,-1 0 0,0 0-1,0 1 1,0-1 0,0 0 0,0 1-1,0-1 1,0 0 0,0 0-1,0 1 1,0-1 0,0 0-1,0 1 1,0-1 0,0 0-1,0 1 1,0-1 0,0 0-1,0 0 1,0 1 0,-1-1-1,1 0 1,0 0 0,0 1-1,0-1 1,0 0 0,-1 0-1,1 1 1,0-1 0,0 0-1,-1 0 1,1 0 0,0 1-1,0-1 1,-1 0 0,1 0-1,0 0 1,0 0 0,-1 0-1,1 0 1,0 1 0,-1-1-1,1 0 1,26 11-440,-24-10 551,12 4-73,0 1 0,0 1 0,-1 0-1,0 0 1,23 19 0,-34-25 55,1 1 0,-1 0 0,0 0 0,0 0 0,0 1 1,0-1-1,0 0 0,0 1 0,-1 0 0,1-1 0,-1 1 0,0 0 0,0-1 0,0 1 0,0 0 0,0 0 0,0 0 1,-1 0-1,0 0 0,1 0 0,-1 0 0,0 0 0,-1 0 0,1 0 0,0 0 0,-1 0 0,0 0 0,1 0 1,-1 0-1,0-1 0,-1 1 0,1 0 0,0-1 0,-1 1 0,0 0 0,1-1 0,-4 3 0,0 0 337,0 1 1,0-1-1,-1-1 0,0 1 0,0-1 0,0 0 0,0 0 0,-1-1 0,1 0 0,-1 0 0,0 0 1,0-1-1,0 0 0,0-1 0,-8 2 0,11-3-345,1 0-1,-1 0 1,1 0 0,-1 0 0,1 0-1,0-1 1,-1 1 0,1-1-1,0 0 1,-1 0 0,1 0 0,0-1-1,0 1 1,-4-3 0,4 2-357,1 0 1,0 0-1,0 0 1,0 0-1,0-1 1,1 1-1,-1-1 1,1 1-1,-1-1 0,1 1 1,0-1-1,0 0 1,0 0-1,0 1 1,1-1-1,-1 0 1,1 0-1,-1 0 1,1-4-1,0-14-6016,0 3-2674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12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20916,'0'0'10153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14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59 11115,'17'-16'8750,"-10"-2"-3517,-7 17-5168,0 0 1,-1 0 0,1 0 0,0 0-1,-1 0 1,1 0 0,0 0 0,-1 0 0,1 0-1,-1 0 1,1 0 0,-1 0 0,0 0 0,0 0-1,1 0 1,-1 1 0,0-1 0,0 0 0,0 0-1,0 1 1,0-1 0,1 1 0,-1-1-1,0 1 1,-1-1 0,1 1 0,0-1 0,0 1-1,0 0 1,0 0 0,0 0 0,0-1 0,0 1-1,0 0 1,-2 1 0,-5-2-69,-1 1 0,0 0-1,1 1 1,-1 0 0,0 0 0,1 1-1,0 0 1,-1 0 0,1 1 0,0 0-1,0 1 1,0 0 0,1 0 0,-10 7 0,12-8 7,0 1 1,0 0 0,0 0 0,0 1 0,1-1 0,0 1-1,0 0 1,0 0 0,0 1 0,1-1 0,0 1 0,0 0 0,1-1-1,-1 1 1,1 1 0,0-1 0,1 0 0,0 0 0,0 1 0,0 6-1,1-12-2,0 0 0,0 0 0,0 0 0,0 1 0,1-1 0,-1 0 0,0 0 0,1 0 0,-1 0 0,1 0 0,-1 0 0,1 1-1,0-1 1,-1-1 0,1 1 0,0 0 0,0 0 0,0 0 0,0 0 0,0 0 0,-1-1 0,1 1 0,1 0 0,-1-1 0,2 2 0,1-1 46,0 1 1,1-1 0,-1 0 0,1 0 0,-1-1 0,1 1 0,6-1 0,-1 0 145,1-1 1,-1 0 0,1 0 0,-1-1-1,0-1 1,11-3 0,-13 3 24,0-2 0,1 1 0,-1-1 0,-1 0 0,1-1 1,-1 1-1,10-11 0,-14 13-170,0-1 0,0 0 0,0 0 0,0 0-1,-1-1 1,1 1 0,-1 0 0,0-1 0,-1 0 0,1 1 0,-1-1 0,0 0 0,0 0 0,0 0 0,-1-7-1,1 12-89,-1-1 0,-1 1-1,1 0 1,0-1-1,0 1 1,0-1-1,0 1 1,0 0-1,0-1 1,0 1-1,0 0 1,-1-1-1,1 1 1,0-1-1,0 1 1,-1 0-1,1 0 1,0-1 0,0 1-1,-1 0 1,1-1-1,0 1 1,-1 0-1,1 0 1,0 0-1,-1-1 1,1 1-1,0 0 1,-1 0-1,1 0 1,0 0-1,-1 0 1,1 0 0,-1 0-1,1 0 1,0 0-1,-1 0 1,1 0-1,-1 0 1,1 0-1,0 0 1,-1 0-1,1 0 1,-1 0-1,1 0 1,0 0-1,-1 0 1,1 1-1,0-1 1,-1 0 0,1 0-1,0 1 1,-1-1-1,1 0 1,0 1-1,-20 15-5051,9 15-5455,10-17 1969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15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6534,'0'0'16175,"-17"67"-15886,12-39 63,-1 2-64,6-2-127,0-5-97,0-2 0,0-7-449,0-8-480,9-6-4259,-1-10 319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15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7976,'0'0'6763,"11"-4"-2423,-4 0-3740,-1 1-9,1 0 0,0 0 0,-1 0 0,1 1 0,0 0 0,1 0 0,-1 1 0,0 0 0,0 0-1,12 1 1,-18 0-577,0 1 0,0-1 0,0 1 0,0-1 0,0 1-1,0-1 1,0 1 0,-1 0 0,1-1 0,0 1-1,0 0 1,-1 0 0,1 0 0,0 0 0,-1 0 0,1 0-1,-1 0 1,1 0 0,-1 0 0,1 0 0,-1 0 0,0 0-1,1 0 1,-1 0 0,0 0 0,0 0 0,0 0-1,0 0 1,0 0 0,0 1 0,0-1 0,0 0 0,-1 0-1,1 0 1,0 0 0,-1 0 0,1 0 0,-1 0-1,1 0 1,-1 0 0,0 1 0,-1 4 74,-1 0 1,1 0-1,-1 0 0,-1 0 1,-6 10-1,-29 15 548,15-14-317,26-15-386,0 0 0,-1 0 0,1-1 0,0 1 0,0 0 0,0-1-1,0 1 1,0-1 0,0 1 0,0-1 0,1 0 0,-1 0 0,3 1 0,-4-2 51,27 12-39,-22-10-23,1 0 0,-1 0 0,0 1 0,0 0 0,0 0 0,0 1 0,0 0 0,-1 0 0,0 0 0,7 7 0,-11-10 71,-1 0 1,1-1 0,-1 1-1,1 0 1,-1 0-1,1 0 1,-1 0-1,0 0 1,0 0-1,1 0 1,-1 0-1,0 0 1,0 0-1,0 0 1,0 0-1,0 0 1,0 0-1,-1 0 1,1 0-1,0 0 1,0 0 0,-1 0-1,1 0 1,-1 0-1,0 1 1,0 0 50,-1 0 1,0 0-1,0 0 1,0-1-1,0 1 1,0-1-1,0 1 1,0-1-1,0 0 1,-3 2-1,-59 16 1155,57-18-1160,-48 4-1136,49-5-289,8-9-9723,12-2-2434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16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9161,'0'0'13388,"-56"62"-12427,35-38-448,-2-1-161,1 1-224,7-3-64,-2 0-32,3-6-192,-3 0-352,2-3-641,2-6-1154,0-3-1056,4-3-2114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16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12043,'0'0'12076,"58"13"-11404,-39 4-479,4 5-97,-4 1 32,5 3-128,-1-3-1121,-2 0-1602,-4-6-1569,0-6-2370</inkml:trace>
  <inkml:trace contextRef="#ctx0" brushRef="#br0" timeOffset="1">392 135 3812,'0'0'20947,"6"55"-19826,-6-33-544,0 1-353,0-1-128,0-1-32,0-6-576,0-2-1122,0-6-1248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6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99 167 10282,'0'0'2423,"-9"0"-303,6 1-1993,-1-1 1,0 0 0,0 1 0,1-1 0,-1 1-1,0 0 1,1 1 0,-1-1 0,1 0-1,0 1 1,-1 0 0,1 0 0,0 0 0,0 0-1,0 0 1,0 1 0,0-1 0,1 1-1,-1 0 1,1 0 0,0 0 0,0 0 0,0 0-1,0 1 1,0-1 0,1 0 0,-1 1-1,1-1 1,0 1 0,-1 4 0,1-5-38,0-1 0,0 1 0,1 0 1,-1-1-1,1 1 0,0 0 0,-1 0 1,1-1-1,0 1 0,1 0 0,-1 0 1,0-1-1,1 1 0,-1 0 0,1-1 1,0 1-1,0 0 0,0-1 0,0 1 1,3 2-1,-2-4 5,0 1-1,0-1 1,0 0 0,0 0 0,1 0-1,-1 0 1,1 0 0,-1 0 0,1-1-1,-1 1 1,1-1 0,-1 1 0,1-1-1,-1 0 1,1 0 0,-1-1 0,1 1-1,-1 0 1,1-1 0,-1 1 0,1-1 0,-1 0-1,4-1 1,3-2 185,1 0 0,-1-1 0,0 0-1,0 0 1,0-1 0,-1 0 0,0-1 0,0 0-1,-1 0 1,0-1 0,0 1 0,8-13 0,-3 3-186,0-2 1,-1 0-1,-1 0 1,14-38 0,-21 50-139,-1-1 1,0 1-1,0 0 1,-1-1 0,0 1-1,0-1 1,-1-14 0,0 22 30,0 0 0,0-1 1,0 1-1,0 0 0,0-1 1,0 1-1,0 0 0,0-1 1,-1 1-1,1 0 1,0-1-1,0 1 0,0 0 1,-1 0-1,1-1 0,0 1 1,0 0-1,-1 0 0,1-1 1,0 1-1,-1 0 0,1 0 1,0 0-1,-1 0 1,1-1-1,0 1 0,-1 0 1,1 0-1,0 0 0,-1 0 1,1 0-1,0 0 0,-1 0 1,1 0-1,0 0 0,-1 0 1,1 0-1,0 0 1,-1 0-1,1 0 0,0 0 1,-1 1-1,1-1 0,0 0 1,-1 0-1,1 0 0,0 0 1,-1 1-1,1-1 1,0 0-1,0 0 0,-1 1 1,1-1-1,0 1 0,-19 14-140,9 0 200,0 1 1,0 1 0,2-1-1,0 2 1,1-1 0,0 1-1,2 0 1,0 0 0,1 1-1,1-1 1,1 1 0,0 0-1,2 27 1,-1-45-27,1 1 0,0 0 0,0-1 0,0 1 0,0 0 0,0-1 0,1 1 0,-1 0 0,0-1 0,1 1 0,-1-1-1,1 1 1,0-1 0,-1 1 0,1-1 0,0 1 0,0-1 0,0 0 0,0 1 0,0-1 0,0 0 0,0 0 0,1 0 0,-1 0 0,0 0 0,1 0 0,-1 0 0,0 0 0,1 0 0,-1-1 0,1 1-1,-1-1 1,1 1 0,0-1 0,-1 1 0,1-1 0,0 0 0,-1 0 0,1 0 0,-1 0 0,1 0 0,0 0 0,-1 0 0,4-1 0,0-1 43,1 1-1,0-1 1,0 0 0,-1 0 0,0 0 0,1-1-1,-1 0 1,0 0 0,0 0 0,0-1 0,6-5-1,1-4-43,0-1-1,16-24 1,-24 33 10,-1-1 1,0 1 0,0-1-1,-1 0 1,1 0-1,-1 0 1,-1-1 0,1 1-1,-1 0 1,1-12-1,-2 17-22,-1 0-1,1-1 0,0 1 1,-1 0-1,1 0 1,-1-1-1,1 1 0,-1 0 1,0 0-1,1 0 0,-1 0 1,0-1-1,0 1 0,0 0 1,0 1-1,0-1 0,0 0 1,0 0-1,0 0 0,0 1 1,0-1-1,-1 0 1,1 1-1,0-1 0,0 1 1,-1-1-1,1 1 0,0 0 1,-1 0-1,1-1 0,0 1 1,-1 0-1,1 0 0,0 0 1,-1 1-1,1-1 0,0 0 1,-3 1-1,0-1-21,0 1-1,0-1 0,0 1 1,0 0-1,0 0 1,0 1-1,1-1 1,-1 1-1,0-1 1,1 1-1,-7 5 1,6-3 25,0 1 0,0 1 0,1-1 1,0 0-1,0 1 0,0 0 1,1 0-1,0 0 0,0 0 0,0 0 1,1 0-1,0 0 0,0 1 1,0 11-1,1-14 4,0 0 0,1 0-1,-1 0 1,1 0 0,0-1 0,0 1 0,0 0 0,1-1-1,-1 1 1,1 0 0,0-1 0,0 0 0,0 1 0,0-1-1,1 0 1,-1 0 0,1 0 0,0-1 0,0 1 0,0-1 0,0 1-1,0-1 1,0 0 0,1 0 0,3 1 0,6 2-56,1 0 0,0-1 0,0-1 0,1-1 0,-1 0 0,0 0 0,25-1 1,-29-2-1030,1 0 0,0 0 0,-1-1 1,1 0-1,-1-1 0,17-6 0,20-16-10717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17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10730,'0'0'16042,"14"-4"-12919,-11 3-5194,-6 1 2839,0 0-2241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17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0 192 9353,'0'0'21636,"9"-9"-21198,-6 5-405,44-43 172,61-84 0,-107 130-253,-1 5-122,0-1 122,0 1 1,0-1-1,0 1 1,-1-1-1,0 1 0,1-1 1,-1 1-1,0-1 1,-3 5-1,1 3 11,1-1 73,-1 1 0,2 0-1,0-1 1,0 1 0,1 0 0,0 0 0,1 0 0,0 0 0,0-1 0,2 1 0,-1 0-1,1-1 1,1 0 0,0 1 0,0-2 0,1 1 0,6 10 0,-9-18 222,-2-14-13852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18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17136,'0'0'7784,"0"12"-6840,8 79 820,2 5-1505,-8-39-4353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18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9001,'0'0'19538,"66"-36"-19346,-32 36-96,0 7-64,-2 4-128,2-2-1505,-4-4-2627,-6-3-4356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18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65 8776,'0'0'9124,"0"-10"-5670,-2-30-1202,1 40-2188,1-1 0,0 0 0,-1 0 0,1 0-1,-1 0 1,1 1 0,-1-1 0,1 0 0,-1 0-1,0 1 1,1-1 0,-1 1 0,0-1 0,1 0-1,-1 1 1,0-1 0,0 1 0,0 0 0,0-1 0,1 1-1,-1 0 1,0-1 0,0 1 0,0 0 0,0 0-1,0 0 1,-1 0 0,-27 1 563,22-1-510,-1 2-111,0 0 0,0 0 0,0 1 1,1-1-1,-1 2 0,1-1 0,0 1 0,0 0 1,0 1-1,0-1 0,1 1 0,0 1 0,0-1 1,-10 13-1,9-10-5,0 0-1,1 0 1,0 1 0,1 0-1,-1 0 1,2 0 0,-1 1-1,1 0 1,1 0 0,0 0-1,-2 12 1,4-20 23,1 0-1,-1 0 1,1-1 0,0 1-1,0 0 1,0 0 0,0 0-1,0 0 1,0 0 0,0-1-1,1 1 1,-1 0 0,1 0-1,-1-1 1,1 1 0,0 0-1,-1-1 1,1 1 0,0 0-1,0-1 1,0 1 0,0-1-1,1 1 1,-1-1-1,0 0 1,1 0 0,-1 0-1,0 1 1,3 0 0,2 0 162,0-1 0,1 1 0,-1-1 1,1 0-1,-1-1 0,1 0 0,8 0 1,-5 0 9,0-1 0,1 0 1,-1-1-1,0 0 0,-1 0 1,1-1-1,0 0 1,-1-1-1,1 0 0,-1-1 1,0 0-1,16-12 0,-20 13-143,1-1-1,-1 1 0,0-2 1,0 1-1,0 0 0,-1-1 0,0 0 1,0 0-1,-1 0 0,1-1 0,-1 1 1,-1-1-1,1 1 0,-1-1 0,0 0 1,-1 0-1,0 0 0,0 0 0,0-9 1,-1 16-96,0-1 1,0 0 0,0 0 0,0 0 0,0 1-1,0-1 1,0 0 0,0 0 0,-1 0 0,1 1 0,0-1-1,-1 0 1,1 0 0,0 1 0,-1-1 0,1 0-1,-1 0 1,1 1 0,-1-1 0,1 1 0,-1-1-1,1 0 1,-1 1 0,0-1 0,1 1 0,-1 0-1,0-1 1,0 0 0,-26 2-2599,21 1 1517,0 1 0,0-1 0,0 1-1,0 0 1,0 0 0,-6 6 0,-5 5-5352,5-1-3378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19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7303,'4'-6'6950,"-2"1"-2273,-2 0 3074,0 15-7527,0 6-480,0 6 320,0 3-64,0 1 64,0 0 0,0-3-832,0-3-449,0-3-193,0-4-608,0-7-480,0-4-513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20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12844,'0'0'9572,"0"10"-9433,4 144 688,-4-153-822,1 1-1,0-1 1,0 0 0,-1 0 0,1 0-1,0 0 1,0 0 0,0 0-1,0 0 1,0 0 0,0 0-1,1 0 1,-1-1 0,0 1-1,0 0 1,1-1 0,-1 1-1,0-1 1,1 1 0,-1-1-1,0 0 1,1 1 0,-1-1 0,1 0-1,2 0 1,44 2 110,-41-2-101,-4 1-18,0-1 0,1 0 0,-1 1 0,0 0 0,0 0 0,0-1 0,0 2 0,0-1 0,0 0 0,-1 1 0,1-1 0,0 1 0,-1 0 0,1 0 0,-1 0 0,1 0 0,-1 0 0,0 1 0,3 3 1,-4-5 47,-1 1 0,1-1 0,0 1 0,0 0 0,-1-1 0,1 1 0,-1 0 0,1 0 0,-1-1 0,0 1 0,0 0 0,0 0 0,0 0 0,0 0 0,0-1 0,0 1 0,0 0 0,-1 0 0,1-1 0,-1 1 0,0 0 0,1 0 0,-1-1 0,0 1 0,0-1 0,0 1 0,0-1 0,0 1 0,0-1 0,0 0 0,-1 1 0,1-1 0,0 0 0,-1 0 0,-1 1 0,-3 2 142,0 0-1,-1-1 0,1 1 0,-1-1 1,1-1-1,-1 0 0,0 0 0,0 0 1,0 0-1,0-1 0,0-1 0,0 1 0,-8-1 1,10 0-514,0-1-1,0 1 1,0-1 0,1 0 0,-1-1 0,0 1 0,0-1-1,-7-3 1,9 3-281,1 1 0,-1-1 0,1 0 0,-1 0 0,1 0 0,0 0-1,0 0 1,0 0 0,0-1 0,0 1 0,1-1 0,-1 0 0,1 1 0,-3-6-1,-2-11-5614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21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11082,'0'0'12941,"56"-5"-11532,-41 5-416,12 0-673,-3 0-256,-3 0 0,5 0-928,-1 2-1443,-4-2-3362,-1 3-4549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21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 9993,'0'0'13699,"-5"12"-13283,-8 22-30,-2 0-1,-2-1 0,-1-1 1,-27 36-1,-31 32-721,69-94-1417,2-9-5831,2-8 991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22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11307,'0'0'10794,"36"50"-9801,-21-32-385,0 2-415,5-1-97,-1-1-32,4 1-865,-4-2-1986,3-3-2498,-7-2-4164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7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9449,'0'0'7933,"4"-9"-5205,-2 5-2544,1-1 0,-1 1 0,1 0 0,0 0 1,0 0-1,0 0 0,1 1 0,-1-1 0,1 1 0,0 0 1,0 0-1,0 0 0,0 1 0,1 0 0,-1-1 0,0 1 1,1 1-1,0-1 0,0 1 0,-1-1 0,1 1 1,0 1-1,0-1 0,0 1 0,0 0 0,0 0 0,7 1 1,-11-1-181,0 1 1,0-1-1,0 0 1,0 1 0,1-1-1,-1 1 1,0 0-1,0-1 1,0 1 0,0 0-1,0 0 1,0-1 0,0 1-1,-1 0 1,1 0-1,0 0 1,0 0 0,-1 0-1,1 0 1,0 0-1,-1 1 1,1 0 0,5 36 106,-14 37 88,7-73-194,-13 50 124,10-42-154,1 1 1,0-1-1,1 1 0,0-1 0,1 1 0,0 0 1,0 11-1,2-21 22,-1-1 0,0 1 0,1-1 0,-1 0 0,0 1 0,1-1 1,-1 1-1,0-1 0,1 0 0,-1 0 0,1 1 0,-1-1 0,1 0 0,-1 0 0,1 1 0,-1-1 1,1 0-1,-1 0 0,1 0 0,-1 0 0,1 0 0,-1 0 0,1 0 0,0 0 0,-1 0 0,1 0 0,-1 0 1,1 0-1,-1 0 0,1 0 0,-1 0 0,1 0 0,-1-1 0,1 1 0,0-1 0,19-6 92,-10 0-33,1 0 1,-2-1 0,1 0-1,-1-1 1,0 0-1,-1 0 1,0-1-1,9-14 1,47-90 405,-62 111-462,9-15-137,-11 18 132,0 0 1,0 0-1,0 0 1,0 0-1,0 0 1,1 0-1,-1 0 1,0 0-1,0 0 1,0 0-1,0 0 0,0 0 1,0 0-1,0 0 1,0 0-1,1 0 1,-1 0-1,0 0 1,0 0-1,0 0 1,0 0-1,0 0 1,0 0-1,0 0 1,0 0-1,1 0 1,-1 0-1,0 0 1,0 0-1,0 0 1,0 0-1,0 0 0,0 0 1,0 0-1,0 0 1,0 0-1,0 1 1,0-1-1,1 0 1,-1 0-1,0 0 1,0 0-1,0 0 1,0 0-1,0 0 1,0 0-1,0 0 1,0 1-1,0-1 1,0 0-1,0 0 1,0 0-1,0 0 0,0 0 1,0 0-1,0 0 1,0 0-1,0 1 1,0-1-1,0 0 1,0 0-1,0 0 1,0 0-1,0 0 1,0 0-1,-1 0 1,1 0-1,0 0 1,0 1-1,-6 35-586,5-26 558,-2 1 52,1-1 18,0 0-1,0 0 1,1 0 0,1 0-1,0 11 1,0-20 4,0 0-1,0 0 1,0 0-1,0 0 1,1 1 0,-1-1-1,0 0 1,1 0-1,-1 0 1,1 0 0,0 0-1,-1 0 1,1 0-1,0 0 1,-1 0-1,1 0 1,0-1 0,0 1-1,0 0 1,1 1-1,0-2 64,0 1-1,0-1 0,0 0 1,-1 1-1,1-1 1,0 0-1,0 0 0,0 0 1,0-1-1,-1 1 1,1 0-1,0-1 0,0 1 1,0-1-1,-1 0 0,1 1 1,3-3-1,3-2 101,1 0 1,-1-1-1,0 0 0,0 0 0,0-1 1,-1 0-1,0 0 0,-1-1 0,8-11 1,3-5-180,24-51 0,-37 107-2457,-3 60 1,-1-91 2343,3 26-3072,7-13-1862,7-6-3610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22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19 12684,'0'0'12438,"10"-3"-11898,29-11-177,-38 14-360,0-1 1,0 1 0,0 0 0,0 0-1,0-1 1,0 1 0,0 0 0,0 0-1,0 0 1,0 0 0,0 0-1,0 1 1,0-1 0,0 0 0,0 0-1,0 1 1,0-1 0,0 0 0,0 1-1,0-1 1,0 1 0,-1-1 0,1 1-1,0 0 1,0-1 0,0 1 0,-1 0-1,1-1 1,0 1 0,-1 0-1,1 0 1,-1 0 0,1 0 0,-1 0-1,1-1 1,-1 1 0,0 0 0,1 0-1,-1 0 1,0 0 0,0 0 0,0 0-1,0 2 1,1 1-1,-1-1-1,0 0 1,0 1-1,0-1 1,0 1-1,-1-1 1,1 1-1,-1-1 1,0 0-1,-2 4 1,1-3 40,-1 0 1,0-1-1,0 0 0,0 1 1,-1-1-1,1 0 1,-1-1-1,0 1 0,0 0 1,0-1-1,0 0 0,0 0 1,-7 2-1,-30 18 257,41-22-305,0 0 0,0 0 0,0 1-1,0-1 1,0 0 0,0 0-1,0 0 1,-1 0 0,1 0 0,0 1-1,0-1 1,0 0 0,0 0-1,0 0 1,0 0 0,0 1 0,0-1-1,0 0 1,0 0 0,0 0 0,0 1-1,0-1 1,0 0 0,0 0-1,0 0 1,0 0 0,0 1 0,0-1-1,0 0 1,0 0 0,0 0 0,1 0-1,-1 0 1,0 1 0,0-1-1,0 0 1,0 0 0,0 0 0,0 0-1,0 0 1,1 0 0,-1 1 0,0-1-1,0 0 1,0 0 0,0 0-1,0 0 1,1 0 0,-1 0 0,0 0-1,16 7 48,18 0-525,3-4-3162,-12-3-2764,-18 0 3705,18 0-10920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22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15951,'0'0'9577,"0"50"-9513,0-23 160,0 5-160,0 0 33,0 2-290,0-3-607,0-2-289,0-3-1057,0-7-1378,0-6-351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23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3716,'0'0'18417,"57"2"-17264,-33 6-352,3 1-545,5 1-192,0-1-64,2 0-1089,-4-4-1698,0-2-3458,0-3-4390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23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6 13741,'0'0'7452,"-12"-2"-6662,5 1-745,1 0 0,0 0 0,0 1 0,0 0-1,-1 0 1,1 0 0,0 1 0,0 0 0,0 0-1,0 0 1,0 1 0,0 0 0,0 0-1,0 1 1,0 0 0,1 0 0,-7 4 0,5-2 44,1-1 0,0 1 0,0 0 0,1 1 1,-1-1-1,1 1 0,0 0 0,1 0 1,-1 1-1,1-1 0,1 1 0,-1 0 1,1 0-1,0 1 0,1-1 0,0 0 0,0 1 1,0 0-1,1-1 0,0 14 0,1-19-63,0-1-1,0 1 1,0-1-1,0 1 0,1-1 1,-1 0-1,0 1 1,1-1-1,0 1 1,-1-1-1,1 0 1,0 1-1,-1-1 0,1 0 1,0 0-1,0 0 1,0 1-1,0-1 1,0 0-1,1 0 0,-1 0 1,2 0-1,0 1 56,1 0-1,-1 0 1,1-1-1,0 0 1,-1 0 0,1 0-1,0 0 1,7 0-1,-3-1 51,-1 1 0,1-2 0,0 1 0,0-1 0,0 0-1,-1-1 1,1 0 0,11-4 0,-9 0-29,-1 0-1,1 0 0,-2-1 1,1 0-1,-1 0 1,11-13-1,-16 17-120,0 0-1,0-1 0,0 1 1,-1-1-1,0 1 0,1-1 1,-1 0-1,0 0 0,-1 0 1,1 0-1,-1 0 0,0 0 0,0-1 1,0 1-1,0 0 0,-1-1 1,0 1-1,0-9 0,-1 12-117,1 0-1,-1 0 0,1 0 0,-1 0 0,0 0 1,1 1-1,-1-1 0,0 0 0,0 0 0,1 1 0,-1-1 1,0 0-1,0 1 0,0-1 0,0 1 0,0-1 1,0 1-1,0 0 0,0-1 0,0 1 0,0 0 1,0 0-1,0-1 0,0 1 0,0 0 0,0 0 1,0 0-1,0 0 0,-1 1 0,1-1 0,0 0 1,0 0-1,0 1 0,0-1 0,0 0 0,0 1 1,-1 0-1,-2 0-1008,0 1 1,0 0-1,0-1 1,0 1 0,0 1-1,0-1 1,0 1-1,-3 3 1,-10 12-6505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23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7751,'0'0'13934,"-2"59"-12557,-5-36-705,1 1-415,0 3-161,3-1-96,-3 1-1089,6-6-961,0-6-1025,0-6-2274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24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68 737,'0'0'18892,"2"-8"-16447,-1 4-2278,1 1-1,-1 0 1,0 0-1,1-1 1,0 1-1,0 0 1,0 0-1,0 1 1,0-1-1,0 0 1,1 1-1,0-1 1,-1 1 0,1 0-1,0 0 1,0 0-1,0 0 1,0 0-1,0 1 1,1-1-1,-1 1 1,0 0-1,1 0 1,-1 0-1,1 1 1,-1-1-1,1 1 1,-1 0-1,1 0 1,5 0-1,-7 0-140,0 0-1,0-1 0,0 1 1,0 0-1,0 0 0,0 0 1,0 1-1,0-1 0,0 0 1,0 1-1,0-1 0,0 1 1,0 0-1,0-1 0,0 1 1,0 0-1,-1 0 0,1 0 1,0 1-1,-1-1 0,1 0 1,-1 1-1,1-1 0,-1 1 1,0-1-1,1 1 0,-1-1 1,0 1-1,0 0 0,0 0 1,0 0-1,-1-1 0,1 1 1,0 0-1,-1 0 0,1 0 1,-1 0-1,0 0 0,0 0 1,1 0-1,-2 1 0,1-1 1,0 0-1,0 0 0,0 0 1,-1 0-1,0 0 0,1 0 1,-1-1-1,-1 4 0,-1 2-22,-1 0 0,0 0 0,0-1 0,-1 1 0,0-1-1,0 0 1,-1 0 0,1 0 0,-1-1 0,0 0 0,-1 0 0,-6 3-1,-29 27 132,42-35-132,-1 1 0,1-1 0,-1 1 1,1-1-1,-1 1 0,1-1 0,0 1 0,-1 0 0,1-1 0,0 1 0,-1-1 0,1 1 0,0 0 1,0 0-1,-1-1 0,1 1 0,0 0 0,0-1 0,0 1 0,0 0 0,0 0 0,0-1 0,0 1 1,0 0-1,0-1 0,0 1 0,1 0 0,-1-1 0,0 1 0,0 0 0,1-1 0,0 2 0,22 15 404,34-1-3507,-38-14-1394,2-2-2830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24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 11531,'0'0'11275,"-6"9"-10955,2-4-260,-184 261 3633,177-250-4163,4-10-1258,0-8-3409,6-4-154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25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12300,'0'0'10345,"53"64"-9063,-30-46-578,-1 2-415,-1 0-193,2 0-160,-1-4-1474,-3-2-3523,0-6-5605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25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22 10314,'0'0'13266,"11"-4"-11654,-7 3-1354,44-13 668,-46 13-911,0 1 0,0-1 0,0 1 0,0 0 0,0 0 0,0 0 0,0 0 0,0 0 0,0 0 0,0 1 0,0-1 1,0 1-1,-1-1 0,1 1 0,0 0 0,0-1 0,0 1 0,-1 0 0,1 0 0,0 0 0,-1 1 0,1-1 0,-1 0 0,1 1 0,1 1 0,-2-1-18,-1-1 1,1 1 0,0-1-1,0 1 1,-1 0 0,1-1-1,-1 1 1,0 0 0,1-1-1,-1 1 1,0 0 0,0 0-1,0-1 1,0 1 0,-1 0-1,1 0 1,0-1 0,-1 1-1,1 0 1,-1-1 0,1 1-1,-1 0 1,0-1 0,0 1-1,0-1 1,0 1 0,0-1-1,0 0 1,0 1 0,0-1-1,0 0 1,-1 0 0,1 0-1,0 0 1,-1 0 0,-2 1 0,-6 5-12,-1-1 1,0-1-1,0 0 1,-14 4-1,10-3 40,-6 2 91,6-1 562,40-2-285,-12-4-373,0 1 1,0 0 0,24 8-1,-34-9-34,0 0 1,0 1-1,0-1 1,-1 1-1,1-1 1,0 1-1,0 0 0,-1 0 1,1 0-1,1 3 1,-3-4-13,0 0 1,-1 0 0,1 0-1,0 0 1,-1 0 0,1 0-1,-1 1 1,0-1-1,1 0 1,-1 0 0,0 1-1,0-1 1,0 0 0,0 0-1,0 1 1,0-1 0,0 0-1,0 0 1,0 1 0,0-1-1,-1 0 1,1 0-1,-1 0 1,1 1 0,-1-1-1,0 1 1,-1 1 46,0-1 0,0 1 0,-1-1 0,1 0 0,-1 0 0,0 0 0,1 0 0,-1 0 0,0-1 1,0 1-1,0-1 0,0 0 0,0 1 0,-1-2 0,-2 2 0,-57 11 1572,53-12-1219,-46 5 1097,26-7-2704,29 1 848,0 0 0,0 0 0,0-1 1,0 1-1,0 0 0,0 0 0,0-1 0,0 1 1,0-1-1,0 1 0,1 0 0,-1-1 1,0 0-1,0 1 0,1-1 0,-1 1 1,0-1-1,-1-1 0,0-6-8424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27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11 12716,'-4'14'1299,"0"1"0,2 0 0,0 0 0,0 19 0,4 66 1252,0-30-1758,-2-62-556,0 0 0,0 0 0,1 0 0,0 0 0,1-1 0,-1 1 0,1 0 0,1-1 0,6 15 0,-7-19-90,0 0 1,0 0 0,1 0-1,-1 0 1,1-1-1,0 1 1,0-1 0,0 0-1,0 1 1,1-1 0,-1-1-1,0 1 1,1 0-1,-1-1 1,1 0 0,0 0-1,-1 0 1,1 0 0,0 0-1,0-1 1,-1 0 0,8 0-1,246-13 1838,-56 0-1968,659 10-558,-463 5 559,-389-3 219,0 0 1,0 0-1,0-1 0,0 0 1,-1 0-1,1-1 0,10-5 1,39-11-162,-15 13-113,37-9 47,-78 15-12,-1 0 0,1 0 0,-1-1-1,0 1 1,1 0 0,-1-1-1,1 1 1,-1 0 0,0-1 0,1 1-1,-1-1 1,0 1 0,0 0 0,1-1-1,-1 1 1,0-1 0,0 1-1,0-1 1,1 1 0,-1-1 0,0 1-1,0-1 1,0 1 0,0-1-1,0 1 1,0-1 0,0 1 0,0-1-1,0 1 1,0-1 0,0 1 0,-1-1-1,1 1 1,0-1 0,0 1-1,0-1 1,-1 1 0,1-1 0,0 1-1,-1 0 1,1-1 0,0 1 0,-1-1-1,1 1 1,0 0 0,-1-1-1,1 1 1,-1 0 0,0-1 0,-24-25-191,18 20 259,-9-15-145,0 0 0,1-1 0,1 0 0,1-1 0,1-1 0,1 0 0,2-1 0,0 0 0,-7-33 0,22 81-15819,1-10 5211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7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6854,'0'0'10175,"-5"8"-6993,-7 18-2165,1-1-1,2 1 1,0 1 0,2 0-1,1 0 1,1 1 0,1-1-1,0 30 1,4-56-1011,0 0-1,0 0 1,0 0 0,0 0-1,0 0 1,1 0-1,-1-1 1,0 1 0,0 0-1,1 0 1,-1 0-1,0 0 1,1 0 0,-1 0-1,1-1 1,0 1-1,-1 0 1,1 0 0,-1-1-1,1 1 1,0 0-1,0-1 1,-1 1 0,1-1-1,0 1 1,1 0-1,0 0 14,1 0-1,-1-1 1,1 1 0,0-1-1,-1 0 1,1 0-1,-1 1 1,1-2-1,-1 1 1,4-1-1,11-2 99,-1-1 0,27-10-1,-24 7-74,-12 5-93,1 1-1,-1-1 0,0 1 0,0 1 0,1 0 0,-1 0 0,15 2 0,-21-2 39,0 0 0,1 0 0,-1 1-1,0-1 1,0 0 0,1 1 0,-1 0-1,0-1 1,0 1 0,0 0-1,0-1 1,0 1 0,0 0 0,0 0-1,0 0 1,0 0 0,0 0 0,0 0-1,0 0 1,0 1 0,-1 0 7,1 0 1,-1 0-1,0 0 0,0-1 1,0 1-1,0 0 0,0 0 1,0 0-1,-1 0 1,1-1-1,-1 1 0,1 0 1,-1 0-1,0-1 1,1 1-1,-1-1 0,0 1 1,0 0-1,-2 1 0,-2 4 41,0-1-1,-1 0 0,0-1 0,0 1 0,0-1 1,0 0-1,-1-1 0,0 1 0,0-1 1,0-1-1,0 1 0,-1-1 0,1-1 0,-1 1 1,0-1-1,0-1 0,0 1 0,0-1 0,0-1 1,0 1-1,-9-2 0,15 1-215,0-1 1,-1 1-1,1-1 0,0 0 0,0 0 1,0 0-1,0 0 0,-1 0 0,1 0 1,1 0-1,-1-1 0,0 1 0,0-1 1,0 1-1,1-1 0,-1 0 0,1 0 0,-1 1 1,1-1-1,0 0 0,0 0 0,-2-4 1,-5-32-8107,7 12 541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27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1 482 12172,'0'0'9833,"11"0"-8184,96 0 237,165-22 0,116-40-691,97-11-989,-205 59-136,-280 14 239,17-23 55,-6 10-269,-7 5-74,0 0-1,-1 0 1,0-1-1,0 1 1,0 0 0,-1-1-1,-1 0 1,1 0-1,-2 1 1,1-1-1,-1 0 1,0 0-1,-1 0 1,0 0-1,0 1 1,-1-1-1,0 1 1,-1-1-1,0 1 1,0-1-1,-1 1 1,0 1-1,0-1 1,-1 0-1,0 1 1,0 0-1,0 0 1,-1 0-1,-1 1 1,1 0-1,-13-9 1,-3 7-470,19 8-2999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58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206 108 2659,'-11'-5'7254,"-32"-10"-4007,14 6 630,0-2 0,-35-17 0,63 28-3787,1-1-1,-1 1 0,1 0 0,0 0 0,-1 0 1,1 0-1,-1-1 0,1 1 0,0 0 0,-1 0 1,1-1-1,0 1 0,-1 0 0,1-1 0,0 1 0,0 0 1,-1-1-1,1 1 0,0 0 0,0-1 0,-1 1 1,1-1-1,0 1 0,0-1 0,0 1 0,0 0 1,0-1-1,0 1 0,0-1 0,0 1 0,0-1 0,0 1 1,0 0-1,0-1 0,0 0 0,14-8 725,25 0-877,-19 6 65,1 0 0,-1 1 0,1 1 0,-1 1 0,1 1 0,-1 1 0,21 5 0,-38-7-4,-1 1 1,0 0 0,1-1 0,-1 1 0,0 0 0,0 1 0,0-1 0,0 0 0,0 0 0,0 1 0,0-1-1,0 1 1,-1 0 0,1-1 0,-1 1 0,1 0 0,-1 0 0,0 0 0,1 0 0,-1 0 0,0 0-1,1 4 1,-2-2 1,1-1 0,-1 1-1,0-1 1,0 1-1,-1-1 1,1 1-1,-1-1 1,0 1-1,0-1 1,0 1 0,0-1-1,0 0 1,-3 5-1,-6 8-11,0 0 1,-1-1-1,-1 0 0,-17 18 0,-51 38-301,62-57 294,0 1 1,1 1-1,0 0 0,2 2 1,0-1-1,-14 23 1,28-39 24,0 0 0,0 0 0,0 0 0,0 0 0,1 0 0,-1 1 0,1-1 0,-1 0 0,1 0 0,-1 1 0,1-1 0,-1 0 0,1 1 1,0-1-1,0 0 0,0 1 0,0-1 0,0 1 0,0-1 0,0 0 0,0 1 0,1-1 0,-1 0 0,0 1 0,1-1 0,-1 0 0,1 0 0,0 1 0,-1-1 1,1 0-1,0 0 0,0 0 0,-1 0 0,1 0 0,0 0 0,0 0 0,0 0 0,0 0 0,1 0 0,-1-1 0,0 1 0,0 0 0,0-1 0,1 1 0,-1-1 0,0 1 1,0-1-1,3 1 0,7 1 33,0 0 1,1-1-1,-1 0 1,20-1 0,-19 0-33,119-1 536,-65 0-1215,0 1-3748,-74-6-8846,-8-1 2792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59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11147,'0'0'13676,"68"9"-12747,-23-9-512,0 0-289,2 1-64,0 0-769,-5 1-1601,-3-1-2370,-8-1-2883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01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7976,'35'-37'7699,"-33"36"-7481,0-1 0,1 1-1,-1-1 1,0 1 0,1 0 0,0 0 0,-1 0-1,1 0 1,0 0 0,-1 0 0,1 1-1,0 0 1,0-1 0,-1 1 0,6 0-1,-1 38 2341,-14-34-1454,-4 1-9944,7-5 2514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01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0 1 9257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02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82 9257,'49'-60'3107,"-36"39"6446,-16 38-8221,1-3-1213,1 0 1,-2 0 0,0 0-1,-1 0 1,0 0-1,-9 19 1,7-20 108,1 0 0,0 1 0,1 0 1,1 0-1,0 0 0,-2 22 0,5-35-203,0-1 0,0 1-1,0 0 1,0-1 0,1 1 0,-1-1-1,0 1 1,0 0 0,0-1 0,1 1 0,-1-1-1,0 1 1,0 0 0,1-1 0,-1 1-1,0-1 1,1 1 0,-1-1 0,1 1 0,-1-1-1,1 0 1,-1 1 0,1-1 0,-1 0 0,1 1-1,-1-1 1,1 0 0,0 1 0,-1-1-1,1 0 1,0 0 0,27-1 318,23-18-128,-39 11-205,0-1 0,0 0 1,-1-1-1,0 0 0,-1-1 1,0 0-1,-1 0 0,0-1 0,-1 0 1,0-1-1,-1 0 0,-1 0 1,0-1-1,5-15 0,-12 21 29,-8 19-35,-10 21-15,19-30-14,-15 56 313,15-56-264,0 0 0,-1 0-1,1 0 1,0 0 0,0 0-1,0 0 1,1 0 0,-1 0-1,0 0 1,1 0 0,-1 0-1,1 0 1,0-1 0,0 1 0,0 0-1,-1 0 1,2-1 0,-1 1-1,0 0 1,0-1 0,0 1-1,1-1 1,-1 0 0,1 1-1,-1-1 1,3 1 0,51 21-2313,-16-17-6500,-15-6 264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02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5 64,'37'-5'14231,"2"10"-8148,-38-5-5989,1 1-1,-1-1 0,0 1 0,1-1 0,-1 1 1,1 0-1,-1-1 0,0 1 0,0 0 0,1 0 1,-1 0-1,0 0 0,0 0 0,0 0 1,0 1-1,0-1 0,0 0 0,-1 0 0,1 1 1,0-1-1,-1 0 0,1 1 0,-1-1 0,1 1 1,-1-1-1,0 1 0,1-1 0,-1 1 1,0-1-1,0 1 0,0-1 0,0 1 0,0-1 1,0 1-1,-1-1 0,1 1 0,-1-1 1,1 1-1,-1-1 0,1 1 0,-1-1 0,0 0 1,1 1-1,-1-1 0,0 0 0,-1 1 0,-7 13 211,-1-1 0,-1-1-1,1 0 1,-2 0 0,0-2-1,-25 21 1,-32 32-65,68-63-236,1-1-1,0 0 0,-1 1 0,1-1 0,-1 1 0,1-1 1,0 0-1,-1 1 0,1-1 0,0 1 0,0-1 1,-1 1-1,1-1 0,0 1 0,0-1 0,0 1 1,0-1-1,0 1 0,-1-1 0,1 1 0,0-1 0,0 1 1,0 0-1,0-1 0,1 1 0,-1-1 0,0 1 1,0-1-1,0 1 0,0-1 0,0 1 0,1 0 1,18 7 108,38-7 112,-46-2-181,18 1-65,-1-1 0,39-7 0,-18-7-2604,-40 9-473,-8-4-5459,-6 1 1267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02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9961,'0'0'12364,"60"2"-12076,-24 2-192,0 0-96,2 0-1569,1-4-3780,-3 0-5093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03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0 138 11691,'0'0'10463,"9"0"-9368,5-1-974,0 0 1,0-1 0,0-1 0,-1-1-1,1 0 1,-1 0 0,14-8 0,-21 10-106,0-1 0,0 1 0,0-2 0,-1 1 0,1 0 1,-1-1-1,0 0 0,0 0 0,-1-1 0,1 0 0,-1 1 1,0-1-1,0-1 0,0 1 0,-1 0 0,0-1 0,0 0 1,0 0-1,2-8 0,-5 14-5,0-1 0,0 1-1,0 0 1,0 0 0,0-1 0,1 1 0,-1 0 0,0-1-1,0 1 1,0 0 0,0-1 0,0 1 0,0 0 0,0-1-1,0 1 1,0 0 0,-1 0 0,1-1 0,0 1 0,0 0-1,0-1 1,0 1 0,0 0 0,0 0 0,-1-1 0,1 1-1,0 0 1,0 0 0,0-1 0,-1 1 0,1 0 0,0 0-1,0-1 1,-1 1 0,1 0 0,0 0 0,0 0-1,-1 0 1,-13 4 10,-13 17-154,20-12 163,1 1 1,-1 0 0,1 0 0,-5 13 0,9-19 51,1 0 0,-1 1 0,1-1 0,0 1 0,0 0 0,0-1 0,1 1 0,-1 0 0,1 0 0,0-1 0,1 1 0,-1 0 0,2 5 0,-1-9-70,-1 0 1,1 1-1,0-1 0,0 0 1,0 0-1,0 0 0,0 0 0,0 0 1,0 0-1,0 0 0,0 0 1,0-1-1,0 1 0,1 0 0,-1-1 1,0 1-1,1-1 0,-1 1 1,0-1-1,1 1 0,-1-1 0,1 0 1,-1 0-1,2 0 0,40 1 86,-36-2-76,2 1-37,0-2 0,-1 1 1,1-1-1,-1 0 0,1-1 0,-1 0 0,0 0 0,0-1 0,0 0 1,10-7-1,0-2-144,0-1 0,28-29 0,-59 86 62,10-35 179,0-1-1,1 1 0,0 0 0,1-1 0,0 1 1,0 0-1,0 0 0,1 10 0,0-17-83,1 1 0,-1-1 1,0 1-1,0-1 0,1 1 0,-1-1 0,1 1 1,-1-1-1,1 1 0,0-1 0,-1 0 0,1 1 1,0-1-1,0 0 0,0 0 0,0 1 0,0-1 1,0 0-1,2 1 0,-1-1-92,0-1 1,0 1-1,0-1 0,0 1 0,0-1 1,-1 0-1,1 0 0,0 0 1,0 0-1,0 0 0,0 0 0,0-1 1,0 1-1,0-1 0,0 1 1,0-1-1,0 0 0,-1 0 0,4-1 1,13-12-3831,0-8-2984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03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12684,'0'0'7399,"-17"48"-7239,17-30-96,11-1-768,4-1-1763,2-3-1184,2-4-4293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7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93 12107,'0'0'4495,"8"0"-229,-1 1-3562,1-1 0,-1-1 0,0 1 0,0-1 1,0-1-1,0 1 0,11-4 0,-16 3-625,1 1 0,-1 0 0,0-1 0,1 1 0,-1-1 0,0 1 0,0-1 0,0 0 0,0 0 0,0 0 0,0 0 0,-1-1 1,1 1-1,-1 0 0,1-1 0,-1 1 0,0-1 0,0 0 0,0 1 0,0-1 0,-1 0 0,1 1 0,-1-1 0,1 0 0,-1 0 0,0-5 0,-1 7-79,1 0 0,-1 0 0,1 0 0,-1 0-1,1 0 1,-1 0 0,0 0 0,1 0 0,-1 0 0,0 0 0,0 1 0,0-1-1,0 0 1,1 0 0,-1 1 0,0-1 0,0 1 0,0-1 0,-1 1-1,1-1 1,0 1 0,0 0 0,0-1 0,0 1 0,0 0 0,0 0 0,0 0-1,-1 0 1,1 0 0,0 0 0,-2 0 0,-2 0-12,0 0-1,0 0 1,1 0-1,-1 1 1,0 0 0,-9 2-1,8 0 9,1 0-1,0 0 0,0 0 1,0 1-1,1 0 0,-1 0 1,1 0-1,0 0 0,0 1 1,1 0-1,-1 0 0,1 0 1,0 0-1,0 0 0,-4 10 1,4-6 33,0 0-1,0 0 1,1 0 0,0 1 0,0-1 0,1 0-1,1 1 1,-1-1 0,2 14 0,0-20-36,0-1 1,0 1-1,0 0 1,1 0-1,-1-1 1,1 1-1,-1-1 1,1 1-1,0-1 1,0 1-1,0-1 1,0 0-1,1 0 1,-1 0-1,0 0 1,1-1-1,-1 1 1,1-1-1,0 1 1,-1-1-1,1 0 1,0 0-1,0 0 1,0-1-1,0 1 1,0 0-1,0-1 1,6 0 0,44 1-2157,-9-10-3809,-12-6-1555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03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9257,'0'0'6982,"-3"9"-5273,0 1-1529,0 0 0,1 1 0,0-1 0,1 1 0,0-1 0,0 1 0,1 0-1,1-1 1,0 1 0,0-1 0,1 1 0,0-1 0,6 15 0,-8-24-173,11 24 2,-2 0-1,-1 0 0,7 40 0,-13-59 121,-1 0 0,-1 0 0,1 0 0,-1 0 0,0 0 0,-1 0 0,1 0 0,-1-1 0,0 1 0,-1 0 0,1 0 0,-1-1 0,0 1 0,-1-1 0,1 1 0,-1-1 0,0 0 0,0 0 0,-1 0 0,1 0 0,-9 7 0,10-10-43,-1 1-1,0-1 1,0 0 0,0 0 0,0 0-1,0 0 1,0 0 0,-1-1 0,1 1-1,-1-1 1,1 0 0,-1 0 0,1 0-1,-1-1 1,0 1 0,-6-1 0,8 0-74,0-1 1,-1 0-1,1 0 1,0 0 0,0 0-1,0 0 1,0 0 0,0 0-1,0-1 1,0 1 0,1-1-1,-1 1 1,0-1-1,1 0 1,-1 1 0,1-1-1,0 0 1,0 0 0,0 0-1,-1 0 1,2 0 0,-1-1-1,0 1 1,0 0 0,1 0-1,-1-4 1,-1-1-200,0 0 0,1 0 1,0 0-1,0 0 0,0-1 1,1 1-1,1 0 0,-1 0 1,1 0-1,0-1 1,0 1-1,1 0 0,0 0 1,1 1-1,-1-1 0,1 0 1,0 1-1,1 0 0,0-1 1,0 1-1,7-8 0,7-3-108,0 0 1,1 1-1,1 1 0,43-24 0,-43 27 622,-1 0 0,0-1 0,0-1 0,-1-1 0,22-23-1,-37 28 1080,-13 12-1112,-17 13-419,23-11 140,-1 0-1,0 1 1,1 0-1,0-1 0,0 2 1,0-1-1,1 0 1,0 1-1,0-1 1,0 1-1,0 0 1,1 0-1,0 0 0,1 1 1,-1-1-1,0 8 1,2-13 7,0 0 1,1 0 0,-1 0-1,0 0 1,1 0 0,-1 0-1,1 0 1,-1 0-1,1 0 1,-1 0 0,1-1-1,0 1 1,-1 0 0,1 0-1,0 0 1,0-1-1,0 1 1,-1 0 0,1-1-1,0 1 1,0-1 0,0 1-1,0-1 1,0 0-1,0 1 1,0-1 0,0 0-1,0 0 1,0 1 0,0-1-1,0 0 1,2 0-1,43 0 759,-38-1-664,13-1-50,-1-2 0,0 0 0,0-1 0,31-13-1,-30 10-153,1 1-1,0 1 1,27-4-1,-48 10 80,-1 0-1,1 0 1,-1 0-1,0 0 1,1 0 0,-1 0-1,0 0 1,1 0 0,-1 1-1,1-1 1,-1 0 0,0 0-1,1 0 1,-1 0-1,0 1 1,1-1 0,-1 0-1,0 0 1,0 1 0,1-1-1,-1 0 1,0 1-1,0-1 1,0 0 0,1 1-1,-1-1 1,0 0 0,0 1-1,0-1 1,0 0-1,0 1 1,1-1 0,-1 1-1,0-1 1,0 0 0,0 1-1,0 0 1,-1 24 421,1-24-359,-1 1 0,1-1 0,0 1 0,-1-1 0,1 1 0,0-1 1,0 1-1,0 0 0,0-1 0,0 1 0,1-1 0,-1 1 0,0-1 0,1 1 0,-1 0 0,1-1 1,-1 0-1,1 1 0,0-1 0,0 1 0,-1-1 0,1 0 0,2 3 0,4-3 72,1 0 0,-1-1 0,1 1 0,-1-1-1,1-1 1,-1 1 0,0-1 0,1-1 0,-1 1-1,0-1 1,0-1 0,9-3 0,5-5-566,1 0 0,28-22 1,-34 22 127,0 0-1,2 1 1,-1 0 0,23-8 0,-40 18 319,1 0 0,-1 0 0,0 0 0,0 0 0,1 0 0,-1 0 0,0 0 1,1 0-1,-1 0 0,0 0 0,0 0 0,1 0 0,-1 0 0,0 0 0,0 0 0,1 0 0,-1 1 0,0-1 0,0 0 0,1 0 0,-1 0 0,0 0 0,0 0 0,1 1 0,-1-1 0,0 0 0,0 0 0,0 0 0,0 1 0,1-1 0,-1 0 0,0 0 0,0 1 0,0-1 0,0 0 0,0 0 0,0 1 0,0-1 0,1 0 0,-1 0 0,0 1 0,0-1 0,0 0 0,0 1 0,-1 20 667,-8 17 851,8-36-1658,-6 22 1389,7-13-2177,6-6-3573,6-6-2516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04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6470,'0'0'19314,"-3"11"-18758,-7 20-394,3 0 0,0 0 0,2 1 0,2-1 0,0 1 1,3 0-1,4 56 0,3-66-2551,-1-14-1695,3-6-3595,-3-5-1001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05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11627,'0'0'10602,"68"-5"-9577,-35 5-128,15 0-192,-3 0-289,6 0-160,1-1-128,-8 1-96,-3 0-32,-9 0-384,-9 0-865,-6 0-1089,-10 0-2179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05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8072,'0'0'14926,"71"36"-12940,-23-33-481,-1 1-736,5-2-417,-3 1-256,-1-1-64,-13 3-256,-4 2-833,-11-1-1153,-5-2-1538,-7 1-2690</inkml:trace>
  <inkml:trace contextRef="#ctx0" brushRef="#br0" timeOffset="1">12 250 13997,'0'0'9321,"77"4"-6182,-33-4-1441,9-2-769,1-2-577,1 0-288,-4 4-32,-4 0-929,-11 0-1858,-6 0-1569,-9-3-6406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07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 59 9417,'0'0'6700,"3"-9"-3444,12-26-726,-14 34-2473,-1 1-1,0 0 1,0-1 0,0 1-1,0-1 1,0 1-1,0 0 1,0-1-1,0 1 1,0-1-1,0 1 1,0-1-1,0 1 1,0-1 0,0 1-1,0 0 1,0-1-1,-1 1 1,1-1-1,0 1 1,0 0-1,0-1 1,-1 1-1,1 0 1,0-1 0,-1 1-1,1 0 1,0-1-1,0 1 1,-1 0-1,1-1 1,-1 1-1,1 0 1,0 0-1,-1 0 1,1-1-1,-1 1 1,1 0 0,0 0-1,-1 0 1,1 0-1,-1 0 1,1 0-1,-1 0 1,1 0-1,0 0 1,-1 0-1,1 0 1,-1 0 0,1 0-1,-1 0 1,1 0-1,0 0 1,-1 1-1,0-1 1,-22 5-21,11 1 17,1 0 0,0 1 1,0 1-1,1-1 0,0 2 0,1-1 0,0 2 0,0-1 0,-11 16 0,-5 10 221,-31 56 0,40-61-128,0 0 0,2 0 0,1 2-1,1 0 1,2 0 0,1 1 0,2 0 0,1 0 0,2 1 0,1 0 0,2 43 0,2-68-87,1 0 0,0 0 0,0 0 0,1-1 0,0 1 0,1-1 0,-1 0 0,2 0 0,-1 0 0,1 0 0,1-1 1,-1 0-1,1 0 0,0 0 0,1-1 0,0 1 0,0-2 0,0 1 0,0-1 0,1 0 0,8 4 0,-3-3-173,0 1 1,1-2-1,-1 0 0,1 0 0,0-1 0,0-1 0,15 1 0,-17-2-578,-1-2 0,1 0 0,0 0 0,-1-1 0,13-2 0,10-9-6664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08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5 10378,'-7'0'10443,"14"-1"-4449,35 0-3133,36-1-5592,-54 1 4218,172 1-3288,-155 0-3243,1 0-4254,-48 0 5305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08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6598,'0'0'13650,"12"4"-12096,153 37 1254,-162-41-2810,0 1-1,1 1 1,-1-1-1,0 0 1,0 1 0,0 0-1,-1-1 1,1 1-1,0 1 1,-1-1 0,1 0-1,-1 0 1,1 1-1,-1 0 1,0-1-1,0 1 1,0 0 0,2 6-1,-3-7 17,0 1-1,-1-1 0,1 1 1,-1 0-1,0-1 0,0 1 1,0 0-1,0-1 1,0 1-1,-1 0 0,1-1 1,-1 1-1,1 0 0,-1-1 1,0 1-1,0-1 0,0 0 1,0 1-1,-1-1 0,1 0 1,-1 1-1,1-1 1,-1 0-1,-3 3 0,-14 12 266,0 0 0,-1-2 0,-1 0 1,-30 16-1,-32 22 461,82-52-745,0-1 1,1 0 0,-1 1 0,0-1-1,1 1 1,-1-1 0,0 1-1,1-1 1,-1 1 0,1-1 0,-1 1-1,1 0 1,-1-1 0,1 1 0,-1 0-1,1-1 1,0 1 0,-1 0 0,1 0-1,0-1 1,0 1 0,0 0 0,-1 0-1,1-1 1,0 2 0,16 7 61,34-5 509,-48-4-513,89 1 695,73-1-152,-57-10-4683,-86 5-1001,-7-4-4655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09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7335,'0'0'11018,"0"9"-9384,0 5-673,0 4 288,0 4-416,-2 3-353,2-1-191,0-3-161,0-1-64,0-6 0,0-4-32,0-3-64,0-5-513,0-16-8551,0-9-385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10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12876,'0'0'12076,"11"33"-12397,-3-26-1825,-2-2-2722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10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9161,'0'0'16912,"60"6"-15151,-35-6-832,3-2-416,-4-1-385,1 2-64,-3 0-64,-8 1-577,-1 0-1377,-7 0-864,-3 0-1378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8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12364,'0'0'10858,"-2"9"-9769,-6 31 395,2 1 0,-1 42 0,7-82-1477,0 0-1,0-1 0,0 1 0,0-1 1,0 1-1,0 0 0,0-1 1,0 1-1,0 0 0,0-1 1,1 1-1,-1 0 0,0-1 1,0 1-1,1-1 0,-1 1 1,0-1-1,1 1 0,-1 0 1,0-1-1,1 1 0,-1-1 1,1 0-1,-1 1 0,1-1 1,-1 1-1,1-1 0,-1 0 0,1 1 1,-1-1-1,1 0 0,0 1 1,22-7 224,18-25-14,-22 10-227,-15 16-60,1 0 0,-1 0 0,1 0-1,0 1 1,0-1 0,1 1 0,8-4 0,-13 9 40,-1 1 0,1 0 1,0 1-1,0-1 0,-1 0 1,1 0-1,-1 0 0,0 0 1,0 0-1,1 1 0,-2-1 1,1 0-1,0 4 0,0-5 13,-1 14 14,0-9 26,1 0 0,0 1 0,0-1 0,1 0 0,1 10 0,-1-15 2,-1 0 1,0 0-1,1 0 1,-1 0-1,0-1 1,1 1-1,-1 0 0,1 0 1,0 0-1,-1-1 1,1 1-1,0 0 0,-1 0 1,1-1-1,0 1 1,0-1-1,-1 1 1,1-1-1,0 1 0,0-1 1,0 1-1,0-1 1,0 0-1,0 1 0,0-1 1,0 0-1,0 0 1,0 0-1,0 0 1,0 0-1,0 0 0,0 0 1,0 0-1,0 0 1,-1 0-1,1-1 1,0 1-1,0 0 0,0-1 1,0 1-1,0-1 1,1 0-1,2-1 5,0 0-1,-1 0 1,1-1 0,-1 1 0,1-1-1,-1 0 1,0 0 0,0 0 0,0-1-1,0 1 1,-1-1 0,4-4-1,25-53-306,-25 48 99,-2 2-45,3-5-243,-7 24-169,-5 18 637,1-7 346,1 0 0,-1 30 0,4-48-326,0 0-1,0 0 1,0 0 0,0 0-1,1 0 1,-1 0 0,1 0-1,-1 0 1,0 0-1,1 0 1,0 0 0,-1 0-1,1 0 1,-1 0 0,1 0-1,0-1 1,0 1 0,0 0-1,-1 0 1,1-1 0,0 1-1,0-1 1,0 1-1,0-1 1,0 1 0,0-1-1,0 1 1,0-1 0,0 0-1,0 0 1,0 0 0,0 1-1,0-1 1,1 0 0,-1 0-1,0 0 1,0 0-1,0-1 1,0 1 0,0 0-1,0 0 1,0-1 0,0 1-1,2-1 1,2-1 33,0 1 0,0-1 0,0 1 0,0-1-1,0-1 1,0 1 0,0-1 0,4-3 0,8-11-201,-2 0 1,1 0-1,-2-2 0,-1 0 1,0 0-1,11-26 0,-24 46 136,-36 80-571,33-73 601,0-1 1,1 0-1,0 1 0,1-1 0,0 1 0,0 0 0,0-1 0,1 1 1,1 12-1,0-19-76,-1 0 0,0 0 0,1 0 0,-1 0 0,1 0 0,-1 0 0,1 0 0,0 0 0,-1-1 0,1 1 0,0 0-1,-1 0 1,1-1 0,0 1 0,0 0 0,0-1 0,-1 1 0,1-1 0,0 1 0,0-1 0,0 0 0,0 1 0,0-1 0,0 0 0,0 0 0,2 1 0,28-2-5793,-13-3-835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10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7399,'0'0'16912,"68"0"-15118,-46-4-737,1 0-705,-2 3-320,-1 1-32,-1 0-833,-2 0-1697,-2 0-2403,2 0-2690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11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8264,'0'0'19821,"0"0"-19724,1 1-1,-1-1 1,1 1 0,-1-1-1,1 0 1,-1 1-1,1-1 1,0 0-1,-1 1 1,1-1 0,0 0-1,-1 0 1,1 0-1,0 1 1,-1-1-1,1 0 1,0 0 0,-1 0-1,1 0 1,0 0-1,1-1 1,2-1-26,0-1 0,0 0 0,1 0 0,-2 0 0,1-1 0,0 1 0,-1-1 0,1 0 0,-1 0 0,0 0 0,4-8 1,6-7-2,-3 3-185,-7 12 50,-1-1 0,1 1 0,-1 0 0,1 0 0,0 1 0,1-1 0,6-6 0,-8 58-1253,-3-10 1283,-1-27-57,1-1-1,1 1 1,0 0-1,0 0 1,1 0-1,0 0 1,6 18 0,-7-28-233,0 0 0,1-1 0,-1 1 1,0 0-1,1-1 0,-1 1 1,1 0-1,0-1 0,-1 1 0,1 0 1,-1-1-1,1 1 0,0-1 1,-1 1-1,1-1 0,0 0 0,0 1 1,-1-1-1,1 0 0,0 1 1,0-1-1,1 0 0,9 1-8312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12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6566,'-1'0'506,"1"0"0,-1 0 1,1 0-1,-1 1 0,1-1 0,-1 0 0,1 0 0,-1 1 0,1-1 0,-1 0 0,1 1 0,-1-1 1,1 0-1,0 1 0,-1-1 0,1 1 0,0-1 0,-1 0 0,1 1 0,0-1 0,0 1 1,-1-1-1,1 1 0,0-1 0,0 2 0,-5 21 3400,3 22-3641,2-43 299,0-1-549,0-1-1,0 1 0,0 0 0,0-1 0,0 1 0,0-1 0,0 1 0,1-1 0,-1 1 1,0-1-1,0 1 0,1-1 0,-1 1 0,0-1 0,0 1 0,1-1 0,-1 1 0,1-1 0,-1 0 1,1 1-1,-1-1 0,0 1 0,1-1 0,-1 0 0,1 0 0,-1 1 0,1-1 0,0 0 1,-1 0-1,1 0 0,-1 1 0,2-1 0,25-1 670,21-16 248,-15-4-740,-28 17-177,1-1 0,-1 1 0,1 1 0,1-1 1,-1 1-1,0 0 0,1 0 0,-1 1 0,1 0 0,12-2 0,-17 6-3,-1 0 1,0 0-1,1 1 0,-1-1 0,0 1 0,0-1 1,-1 1-1,1-1 0,0 1 0,-1-1 0,0 1 1,1 0-1,-1-1 0,-1 5 0,2-1 195,0 31 874,-1-23-4196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13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64 7495,'0'0'10682,"5"-8"-7505,-1 2-2415,-2 3-531,1 1-1,-2 0 0,1-1 1,0 1-1,0-1 1,-1 1-1,0-1 0,1 0 1,-1 0-1,0 0 0,0 0 1,-1 0-1,2-5 0,-4 7-84,-1 0-1,1 0 1,0 0 0,-1 1-1,1-1 1,0 0-1,-1 1 1,1 0-1,-1 0 1,1 0-1,-1 0 1,1 0 0,-1 0-1,-3 1 1,-1 1-154,0 0 0,1 1 1,-1-1-1,1 1 0,0 1 1,0-1-1,0 1 0,1 0 1,-1 0-1,1 1 0,0-1 1,0 1-1,0 1 0,1-1 1,-6 9-1,5-8 0,1-1 1,0 1-1,1 1 0,-1-1 1,1 0-1,1 1 0,-1-1 1,1 1-1,0 0 0,0 0 1,1 0-1,0 0 0,0 0 0,1 0 1,0 8-1,1-14 12,-1 0-1,0 1 1,0-1 0,1 0-1,-1 0 1,1 0 0,-1 0-1,1 0 1,0 0-1,-1 0 1,1 0 0,0 0-1,0-1 1,-1 1 0,1 0-1,0 0 1,0-1-1,0 1 1,0 0 0,0-1-1,0 1 1,0-1 0,0 1-1,2 0 1,1-1 22,0 1 0,0 0-1,0-1 1,0 0 0,0 0 0,-1 0 0,8-2 0,-1 1 35,0-2 1,-1 1 0,0-1-1,1-1 1,12-6-1,-10 3 45,1-2-1,-1 1 0,-1-1 1,0-1-1,0 0 0,-1-1 1,0 0-1,-1 0 0,0-1 1,10-18-1,-18 29 247,-8 11-389,1-1 34,1 1 0,0 1 1,0-1-1,1 1 0,-5 18 1,8-26 14,0 0-1,0 0 1,1-1 0,0 1 0,-1 0-1,1 0 1,0 0 0,0 0 0,1-1 0,-1 1-1,1 0 1,-1 0 0,1 0 0,0-1 0,0 1-1,0 0 1,0-1 0,1 1 0,-1-1-1,1 1 1,-1-1 0,1 0 0,0 1 0,0-1-1,0 0 1,0 0 0,0-1 0,4 3-1,1 0-290,0 0 0,1-1 0,-1 1-1,1-2 1,14 4 0,22-1-8370,-26-5 1432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13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11531,'0'0'12524,"-13"60"-11467,8-41-96,-1 1-289,0-4-319,2-4-257,4-5-64,0-4 0,4-17-7463,-2-12-1634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13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13293,'0'0'15758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14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80 5285,'0'0'3860,"8"-9"-823,0 0-2102,21-25 1098,-8 6 6242,-36 62-6439,-136 188-91,4-7-1952,147-215 112,-12 18-560,3-9-2043,2-10-7099,2-8 599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14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13100,'0'0'8777,"51"64"-7176,-34-39-320,7-1-192,1 7-384,3 0-321,8 2-255,-1 1-65,3-1-32,2-2-609,-10-1-1441,2-6-961,-4-6-2370,-7-7-2338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15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57 228 14670,'0'0'13100,"-1"56"-12267,-1-33-385,-4-1-319,2 1-65,2-1-32,2-3-96,0-6-737,-3-1-897,3-6-512,-8-6-7751</inkml:trace>
  <inkml:trace contextRef="#ctx0" brushRef="#br0" timeOffset="1">1 1 12332,'0'0'14509,"11"18"-17327,-3-14-1891,-3-4-4612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15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26 4260,'0'0'14291,"9"-6"-12134,-5 3-1761,-2 1-328,-1 1 0,1-1 0,-1 1 0,1 0 0,0-1 0,0 1 1,-1 0-1,1 0 0,0 0 0,0 1 0,0-1 0,0 0 0,0 1 0,0-1 0,0 1 0,0-1 0,0 1 0,0 0 0,0 0 0,1 0 0,-1 0 0,0 1 0,0-1 1,0 0-1,0 1 0,0 0 0,0-1 0,3 2 0,11 11 110,1 0-1,-2 0 1,0 1 0,0 1 0,-2 1 0,0 0-1,0 1 1,-2 0 0,0 1 0,-1 0 0,-1 0-1,0 1 1,-2 0 0,0 1 0,4 21 0,-5-17-44,-1 2 0,-1-1 1,-2 0-1,0 1 1,-2 0-1,-1-1 0,-1 1 1,-1-1-1,-1 0 1,-1 0-1,-16 46 0,8-37 29,-3-1-1,0-1 0,-32 46 0,32-57-873,-33 35-1,36-43-799,-1-1 1,0 0-1,-21 12 0,3-6-6811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9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10314,'0'0'8018,"-1"10"-5904,-14 100 2469,8-71-3091,1 0 0,0 71 0,6-109-1488,0 0-1,0 0 0,0 0 1,0-1-1,1 1 1,-1 0-1,0 0 0,0 0 1,1-1-1,-1 1 1,1 0-1,-1 0 1,1-1-1,-1 1 0,1 0 1,0-1-1,-1 1 1,1-1-1,0 1 0,-1-1 1,1 1-1,0-1 1,-1 1-1,1-1 0,0 0 1,1 1-1,30 3 44,36-13-254,-60 8 110,-1-1 68,1 1 0,-1 0 0,1 1 0,-1 0 0,1 0 0,0 0 0,10 3 0,-17-3 26,0 1 1,1-1-1,-1 0 0,0 1 1,0 0-1,1-1 1,-1 1-1,0-1 1,0 1-1,0 0 1,0 0-1,0 0 1,0 0-1,0 0 1,0 0-1,-1 0 1,1 0-1,0 0 1,1 2-1,-2-1 18,0 0 1,1 0-1,-1 0 0,0 0 0,0 0 0,-1 0 0,1 0 0,0 0 0,0 0 0,-1 0 0,0 0 1,1 0-1,-1-1 0,0 1 0,0 0 0,0 0 0,-2 2 0,-63 72 882,65-75-881,1-1 1,0 0-1,0 0 1,0 0 0,0 1-1,0-1 1,0 0-1,0 0 1,0 0-1,0 0 1,0 1-1,0-1 1,0 0-1,0 0 1,0 0-1,0 1 1,0-1-1,0 0 1,0 0-1,0 0 1,0 1-1,0-1 1,0 0-1,0 0 1,0 0-1,1 0 1,-1 1-1,0-1 1,0 0-1,0 0 1,0 0-1,0 0 1,0 0 0,1 1-1,-1-1 1,0 0-1,0 0 1,0 0-1,0 0 1,1 0-1,-1 0 1,0 0-1,0 0 1,0 0-1,0 0 1,1 0-1,15 2 169,19-4-174,57-20 95,-85 20-427,0 0 1,-1 0-1,0-1 0,1 0 0,-1 0 1,0-1-1,-1 0 0,1 0 0,0 0 1,-1-1-1,7-7 0,-11 11-18,0 0-1,0 0 0,-1-1 0,1 1 1,-1 0-1,1-1 0,-1 1 1,1 0-1,-1-1 0,0 1 0,1-1 1,-1 1-1,0 0 0,0-1 1,0 1-1,0-1 0,0 1 0,0 0 1,-1-1-1,1 1 0,-1-3 1,-12-13-6030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17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8104,'-20'2'11366,"42"-1"-8137,46 0-1796,-68-1-1430,150-2 1384,106 2-356,-90 12-9385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17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9257,'0'0'7175,"47"8"-4229,4-8-896,10 0-608,5-2-225,5-3-320,-5 1-321,0 0-512,-11 0-64,-8-1-1121,-13-1-1153,-13-6-2723,-12-3-5509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17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4740,'0'0'21503,"0"8"-21390,-4 38-64,4 47 1,1-71-1291,1 0-1,8 31 1,-1 0-6596,-4-33 1015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18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10090,'0'0'18481,"-23"25"-17840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19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89 464 4004,'0'0'4836,"-8"9"-2684,0 1-1729,-37 43 2893,42-49-2647,0 1-1,0-1 1,0 1-1,0-1 0,1 1 1,0 0-1,0 0 1,0 0-1,1 0 0,0 0 1,-1 7-1,20-22 1991,53-60-2308,-4-2 0,-3-3 1,-4-3-1,93-155 0,-143 218-441,-8 18-450,-13 27 70,-8 7 519,-35 75 26,50-101-55,0 0 1,0 0 0,1 1-1,1 0 1,0-1-1,1 1 1,-1 22 0,2-33-16,0-1-1,0 1 1,0-1 0,1 1 0,-1-1 0,0 1 0,0-1 0,0 1 0,0-1 0,1 1 0,-1-1 0,0 1 0,1-1-1,-1 1 1,0-1 0,1 1 0,-1-1 0,0 0 0,1 1 0,-1-1 0,1 0 0,-1 1 0,1-1 0,-1 0 0,1 0 0,-1 1-1,1-1 1,-1 0 0,1 0 0,-1 0 0,1 0 0,0 0 0,24-2 380,21-19 520,-13-5-713,0-2 1,-3-1 0,0-1-1,42-57 1,42-45 77,-138 180-921,13-31 689,-43 80 79,49-87-112,1 0 0,0 1 1,0-1-1,1 1 0,1-1 0,0 1 1,-1 20-1,3-29-10,0-1 0,0 1 1,0-1-1,1 1 0,-1-1 0,0 1 0,1-1 1,-1 0-1,1 1 0,0-1 0,-1 0 1,1 1-1,0-1 0,0 0 0,0 0 0,0 1 1,0-1-1,0 0 0,0 0 0,0 0 0,0 0 1,0-1-1,3 2 0,0 0 34,1 0-1,-1 0 1,0-1-1,1 0 1,-1 0-1,1 0 1,9 1 0,-3-2-727,1 0 0,0-1 0,-1 0 0,0-1 0,1 0 0,11-4 0,13-12-6846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39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12524,'0'0'4548,"53"0"-3171,-25 0-255,10-1-514,4-4-384,-1 0-128,2 2-32,-3 1-32,-4 1-32,-10-1-384,-5 2-385,-8 0-576,-13 6-3652,-8 0 1794,-14 1-3491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39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9353,'0'0'9993,"62"14"-8872,-28-14-512,7 0-417,-3 0-128,3 0-192,-5 0-1890,0 0-3043,-6-8-4420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0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11851,'0'0'3764,"10"-1"-3140,3-1-574,0 1 0,0 0 0,0 1 0,0 1-1,0 0 1,0 1 0,0 0 0,21 7 0,-25-6-46,-1 0 1,0 1 0,0 0-1,0 0 1,-1 0-1,1 1 1,12 11-1,-18-14 27,0 1 0,0-1 0,0 1 0,0 0 0,0 0 0,-1 0 0,1 0 0,-1 0 0,0 0 0,0 0 0,0 1 0,0-1 0,-1 0 0,1 0 0,-1 1 0,0-1 0,0 1 0,0-1 0,0 0 0,0 1 0,-1-1 0,0 0 0,0 0 0,-1 4 0,-6 11 161,-1 0 0,0-1-1,-2 0 1,0 0 0,-1-1 0,0-1-1,-20 19 1,-3 6-178,-4 2-4364,28-34-3268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0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12684,'0'0'6369,"0"8"-5964,-14 146 1619,6-97-1869,0 59-1,8-84-102,0-18-7209,0-19 1183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1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12620,'0'0'9321,"49"-13"-8232,-21 13-288,8-1-225,5-1-256,6 1-159,2-1-65,0 0-96,2 2 32,-9 0-289,-7 0-639,-8 0-962,-5 2-1249,-14 0-897,-4-2-993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9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13581,'0'0'13453,"76"-34"-13357,-35 34-64,6 0-481,0 0-1857,2 7-2595,0-3-5156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1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7527,'0'0'12812,"71"24"-10890,-33-24-833,5 1-608,2 1-385,-1 2-64,-5 2-449,-7 2-1376,-13 2-2211,-9-1-1217,-10 0-4260</inkml:trace>
  <inkml:trace contextRef="#ctx0" brushRef="#br0" timeOffset="1">0 294 11275,'0'0'5829,"47"6"-2754,-15-6-641,8 0-896,2 0-705,1 0-545,4 0-256,6 0-224,-10 0-1282,-3 0-2305,-5-2-4453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2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354 48 7911,'0'0'6241,"7"-8"-3855,18-25-261,-25 33-2099,1 0 1,-1 0-1,0-1 1,0 1-1,0 0 1,0 0-1,0 0 0,0 0 1,0 0-1,0 0 1,0 0-1,1-1 1,-1 1-1,0 0 0,0 0 1,0 0-1,0 0 1,0 0-1,0 0 1,0-1-1,0 1 0,0 0 1,0 0-1,0 0 1,0 0-1,0 0 1,0-1-1,0 1 0,0 0 1,0 0-1,0 0 1,0 0-1,0 0 1,0 0-1,-1-1 0,1 1 1,0 0-1,0 0 1,0 0-1,0 0 0,0 0 1,0 0-1,0 0 1,0-1-1,0 1 1,-1 0-1,1 0 0,0 0 1,0 0-1,0 0 1,0 0-1,0 0 1,0 0-1,-1 0 0,1 0 1,0 0-1,0 0 1,-13 1 337,-13 7-361,3 5 166,1 1 0,1 2 0,0 0 0,2 1-1,-1 0 1,2 2 0,1 0 0,0 1 0,1 1-1,-14 25 1,11-14 98,2 0 0,1 1 0,1 1 0,2 0 1,2 1-1,-12 58 0,20-76-215,1 1 1,1-1-1,0 0 0,1 1 1,1-1-1,1 0 1,0 0-1,1 0 1,1 0-1,1 0 0,0-1 1,13 26-1,-7-21-120,1-1 0,1 0 0,1 0 0,1-2 0,1 0 0,0-1 0,1 0 0,31 23 0,0-9-2606,1-11-3733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4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51 9801,'0'0'10997,"-6"-9"-9534,3 6-1431,1 0 0,-1 0 0,1 0 0,-1 0 0,0 0 0,0 0 0,0 1 0,-1-1 0,1 1 0,-1 0 0,1 0 0,-1 0 0,0 1 0,0-1 1,1 1-1,-1 0 0,0 0 0,0 0 0,0 1 0,0 0 0,0-1 0,0 1 0,0 0 0,-1 1 0,1-1 0,0 1 0,0 0 0,1 0 0,-1 0 0,0 0 0,0 1 0,0 0 0,1-1 0,-5 4 0,-1 0 14,0 1-1,0 0 0,0 0 1,0 1-1,1 0 1,-14 16-1,18-18-8,1 0 0,-1 0-1,1 0 1,0 0 0,0 0 0,0 1 0,1-1-1,0 1 1,0 0 0,1 0 0,-1 0-1,1 0 1,0 10 0,1-15-31,0 0 0,0 0-1,0 0 1,0 0 0,0 0 0,1 0 0,-1 0-1,0-1 1,1 1 0,-1 0 0,1 0 0,-1 0-1,1-1 1,-1 1 0,1 0 0,-1-1 0,1 1 0,0 0-1,-1-1 1,1 1 0,0-1 0,0 1 0,-1-1-1,1 1 1,1 0 0,29 5 269,32-9 489,-54 1-706,-1 0 0,1 0-1,-1-1 1,0 0 0,1 0-1,-1-1 1,-1 0 0,1 0-1,9-8 1,3-4 188,33-34-1,-36 33 75,-25 53-416,3-21 101,0 0 0,1 0-1,1 1 1,0-1 0,1 1-1,1 0 1,0 20 0,1-34-38,1 0 1,-1 0-1,1 0 0,-1-1 1,1 1-1,0 0 1,-1 0-1,1 0 1,0-1-1,0 1 1,0 0-1,0-1 1,1 1-1,-1-1 1,0 1-1,1-1 0,-1 0 1,1 1-1,-1-1 1,1 0-1,0 0 1,-1 0-1,1 0 1,3 1-1,30 4-7812,-16-6-974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4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5669,'0'0'21220,"9"-1"-20595,-2 0-587,0-1 0,0 0 0,0 0 0,0-1 0,-1 0 0,1 0 0,-1 0 0,1-1 0,-1 0 0,-1 0 0,1-1 0,0 0 0,-1 0 1,0 0-1,8-12 0,0 3-12,-18 43-426,3-23 320,-3 8-155,-1 1 0,2 0 0,0 0 0,1 0 1,1 1-1,-2 20 0,4-36 160,0 1-61,0-1 0,0 0 0,0 0 0,0 1 0,0-1 0,0 0 0,0 0 0,0 0 0,0 1 0,0-1 0,0 0 0,0 0 0,0 1 0,0-1 0,0 0 1,0 0-1,0 0 0,1 1 0,-1-1 0,0 0 0,0 0 0,0 0 0,0 1 0,0-1 0,0 0 0,1 0 0,-1 0 0,0 0 0,0 1 0,0-1 0,0 0 0,1 0 0,-1 0 0,0 0 0,0 0 0,0 0 0,1 0 0,-1 0 0,0 1 0,0-1 0,1 0 0,-1 0 0,0 0 0,0 0 0,0 0 0,1 0 0,-1 0 0,0 0 0,0 0 0,1 0 0,-1-1 0,0 1 0,12 0-7108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4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1 12460,'0'0'9214,"-7"12"-7928,-82 138 2556,-92 168-2585,159-277-1680,12-25-3377,8-25-3620,2-11 1094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5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9961,'0'0'10122,"19"62"-8809,-2-37-128,1 2-416,5 4-353,7 1-319,-3 2-1,1-4-449,0-1-1761,-2-7-2082,-3-6-2530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5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1 186 13325,'0'0'15262,"11"-11"-15091,-9 9-173,68-70 114,-62 63-134,-1 1 0,0-1 1,0-1-1,-1 1 0,0-1 1,-1 0-1,0-1 0,4-12 0,-9 21-106,0 19-550,-19 174-411,21-183-2535,6-7-3162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5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7687,'0'0'15247,"-2"69"-14222,-3-42-321,5 5-319,-4 2-225,4 4-64,0 2-32,0-2-32,0-1-64,0-8-769,0-7-672,0-9-1538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6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7239,'0'0'16143,"49"10"-14894,-17-7-448,8 2-449,1-1-256,3 0-192,3-3-1473,-2-1-2851,-2 0-5798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6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57 12908,'0'0'9529,"-1"-8"-8114,1 5-1356,-1 1 0,1 0 0,-1-1 0,1 1 1,-1 0-1,0 0 0,0-1 0,0 1 0,0 0 0,0 0 1,-1 0-1,1 0 0,0 0 0,-1 0 0,0 1 0,1-1 0,-1 0 1,0 1-1,-3-3 0,3 3-59,-1 0 1,0 0 0,1 1-1,-1-1 1,0 0-1,0 1 1,0 0 0,1 0-1,-1 0 1,0 0-1,0 0 1,0 0-1,0 1 1,1-1 0,-1 1-1,0 0 1,0 0-1,1 0 1,-1 0 0,1 0-1,-5 3 1,1 0-20,-1 1 0,1-1 0,0 1 0,1 0 0,-1 0 0,1 1 0,0 0 0,0 0 0,1 0 0,-1 1 0,1-1 1,1 1-1,-1 0 0,1 0 0,1 0 0,-1 1 0,1-1 0,0 0 0,1 1 0,0 0 0,0 9 0,1-16 17,0 0 0,0 0 0,0 1 0,0-1 0,0 0-1,1 0 1,-1 0 0,0 0 0,1 0 0,-1 0 0,1 0-1,-1 0 1,1 0 0,0 0 0,-1 0 0,1 0 0,0 0-1,0-1 1,-1 1 0,1 0 0,0 0 0,0-1 0,0 1 0,0 0-1,1 0 1,2 0 6,0 0-1,-1 0 1,1 0 0,0 0-1,-1 0 1,1-1-1,0 0 1,4 1-1,4-2 21,0 0 0,0 0 0,0-1 0,15-5 0,-10 1 23,0-1 1,0 0-1,30-19 0,-39 21 41,0-1 1,-1 1-1,0-1 1,0 0-1,0-1 1,-1 0-1,0 0 0,0 0 1,8-14-1,-34 58-758,-24 51 1096,41-82-788,1 1-1,-1 0 0,2 0 1,-1 1-1,1-1 0,0 0 1,0 1-1,1-1 0,-1 0 1,3 12-1,4-7-3134,10-5-1344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9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90 13741,'0'0'7260,"-4"8"-4297,-1-1-2264,3-4-501,1-1 0,-1 1 1,0 0-1,1-1 1,0 1-1,-1 0 0,1 0 1,0 0-1,1 0 1,-1 0-1,0 0 0,1 5 1,2-7 22,1-1 0,-1 1 0,1-1 0,-1 1 0,1-1 0,0 0 0,-1 0 0,1 0 0,0 0 0,-1-1 0,1 1 0,0-1 0,-1 1 0,4-2 0,-1-2-188,0 0 0,0 0 0,0-1 0,-1 1 0,1-1 0,-1 0 0,0 0 0,-1 0 0,1-1 0,-1 1 0,0-1 0,0 0 0,-1 0 0,0 0 0,0 0 0,0 0 0,-1-1 0,0 1 0,0 0 0,0-1 0,-1-10 0,0 17-54,0-1 1,0 1 0,0-1-1,0 1 1,1-1-1,-1 1 1,0-1-1,0 1 1,-1-1-1,1 1 1,0-1-1,0 1 1,0-1-1,0 1 1,0-1-1,0 1 1,-1-1 0,1 1-1,0-1 1,0 1-1,-1 0 1,1-1-1,0 1 1,-1-1-1,1 1 1,0 0-1,-1-1 1,1 1-1,0 0 1,-1-1-1,1 1 1,-1 0-1,0 0 1,-14 8-347,-11 23 202,19-20 171,1 0 0,0 0 0,1 1 0,0-1-1,1 2 1,0-1 0,1 0 0,1 1 0,-2 18 0,4-30-4,0 0 0,0 0 0,1 0 0,-1 0 0,1 1 0,-1-1 0,1 0 0,-1 0 0,1 0 0,0 0 0,-1 0 0,1 0 0,0-1 1,0 1-1,0 0 0,0 0 0,0 0 0,0-1 0,0 1 0,0 0 0,0-1 0,0 1 0,0-1 0,0 0 0,0 1 0,0-1 0,1 0 0,-1 1 0,0-1 0,0 0 0,0 0 0,0 0 0,1 0 1,-1 0-1,0 0 0,0-1 0,0 1 0,1 0 0,-1-1 0,2 0 0,3 0-33,1 0 0,0-1 0,-1 0 0,0 0 0,1-1-1,6-3 1,38-33-646,-43 32 577,0 0 0,1 0 1,0 0-1,0 1 0,0 1 1,0 0-1,1 0 0,16-5 1,-26 11 66,1 1 0,0-1 1,-1 0-1,1 1 0,-1-1 1,1 0-1,-1 1 1,0-1-1,0 1 0,0-1 1,0 1-1,0-1 0,0 0 1,0 1-1,0-1 1,0 1-1,-1 1 0,-15 66 1576,16-68-1506,0-1 1,1 1-1,-1-1 0,0 1 1,0-1-1,1 1 0,-1-1 1,1 1-1,-1-1 0,0 1 1,1-1-1,-1 0 0,1 1 1,-1-1-1,1 0 0,-1 1 1,1-1-1,-1 0 0,1 0 1,-1 0-1,1 1 0,0-1 0,-1 0 1,1 0-1,-1 0 0,1 0 1,-1 0-1,1 0 0,0 0 1,-1 0-1,1 0 0,-1 0 1,1-1-1,-1 1 0,1 0 1,0 0-1,-1 0 0,1-1 1,25-8 300,31-25-146,-46 26-247,1 0 0,0 1 0,0 0-1,1 1 1,17-6 0,-30 11 31,0 1 0,1 0-1,-1 0 1,1 0 0,-1 0 0,0 0 0,1 0 0,-1 0-1,0 0 1,1 0 0,-1 0 0,1 0 0,-1 0-1,0 0 1,1 0 0,-1 0 0,1 0 0,-1 0 0,0 0-1,1 0 1,-1 1 0,0-1 0,1 0 0,-1 0-1,0 0 1,1 1 0,-1-1 0,0 0 0,0 0 0,1 1-1,-1-1 1,0 0 0,0 1 0,1-1 0,-1 0-1,0 1 1,0 18-182,-14 22-726,13-38 493,-4 8-976,1 1-4633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6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20 1505,'0'0'14959,"10"-3"-12312,-9 3-2599,13-5 963,1 2 1,0 0 0,20-2-1,-32 5-893,-1 0-1,1-1 0,-1 1 0,1 1 0,-1-1 0,0 0 0,1 1 0,-1-1 0,1 1 0,-1 0 0,0 0 0,1 0 0,-1 0 1,4 2-1,-5-2-113,0 1 1,-1-1 0,1 0 0,0 0 0,-1 1-1,1-1 1,-1 1 0,1-1 0,-1 0 0,0 1 0,1-1-1,-1 1 1,0-1 0,0 1 0,0-1 0,0 1-1,0-1 1,-1 1 0,1-1 0,0 1 0,-1-1-1,1 0 1,-1 1 0,1-1 0,-1 0 0,0 1-1,1-1 1,-2 2 0,-3 4 61,0 1-1,-1-2 1,0 1 0,0-1 0,0 1-1,-1-2 1,1 1 0,-1-1-1,-1 0 1,1 0 0,-13 5-1,11-5-55,-1 0 0,1 0-1,1 1 1,-1 1-1,1 0 1,0 0-1,-10 12 1,18-19-14,-1 1-1,1-1 1,0 0 0,0 0-1,-1 1 1,1-1 0,0 0-1,0 1 1,0-1 0,0 0-1,0 1 1,-1-1 0,1 0-1,0 1 1,0-1 0,0 0-1,0 1 1,0-1 0,0 0-1,0 1 1,0-1 0,0 0-1,0 1 1,0-1 0,1 0-1,-1 1 1,0-1 0,0 0-1,0 1 1,0-1 0,0 0-1,1 1 1,-1-1 0,0 0-1,0 0 1,1 1 0,15 5-2,26-5 79,-36-1-103,10 0-28,45-1-1452,1-8-3819,-6-8-2823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7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370 0 11851,'0'0'12716,"-10"10"-11579,-137 155 2700,98-103-3847,2 2 0,-55 102 0,99-162 472,-4 10-3850,4-14-584,1-8-1302,2-14-4121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7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12460,'0'0'11755,"34"49"-10122,-19-29-351,6 5-353,3-2-321,8 2-320,8 2-192,-2-1 1,1 1-706,3-5-2306,-7-7-3203,1-7-8295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8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8904,'0'0'8392,"10"0"-5770,8-2-1518,47-1 2870,-60 3-3635,1 0 0,-1 0 1,1 1-1,-1-1 1,1 1-1,-1 0 0,0 1 1,0 0-1,6 2 1,-10-4-321,0 1 1,1 0 0,-1 0 0,0 0 0,0 0-1,0 1 1,0-1 0,0 0 0,0 0 0,0 0 0,0 1-1,-1-1 1,1 1 0,0-1 0,-1 0 0,1 1 0,-1-1-1,0 1 1,1-1 0,-1 1 0,0 0 0,0-1-1,0 1 1,0-1 0,0 1 0,0-1 0,0 1 0,-1-1-1,1 1 1,-1-1 0,1 1 0,-1-1 0,1 1-1,-1-1 1,0 0 0,0 1 0,0-1 0,-1 2 0,-4 5 15,0 0 0,0-1 1,-1 0-1,-11 11 1,-11 4 119,-19 16-24,46-35-138,-1 0 0,0 0-1,1-1 1,-1 2 0,1-1 0,0 0-1,0 0 1,0 1 0,1-1 0,-1 1-1,1-1 1,-2 6 0,3-8 2,0 0 0,1 0-1,-1 0 1,0 0 0,0 0 0,0 0 0,1 0 0,-1 0 0,1 0-1,-1 0 1,0 0 0,1 0 0,0 0 0,-1 0 0,1 0-1,0 0 1,-1 0 0,1-1 0,0 1 0,0 0 0,0-1-1,-1 1 1,1 0 0,0-1 0,0 1 0,0-1 0,0 0 0,0 1-1,0-1 1,2 1 0,36 8 17,-34-8-3,81 6-1569,-28-9-3238,0-5-4176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8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12812,'0'0'11243,"-2"74"-10346,-7-43-257,3 9-287,4 0-225,-2-2-64,4 0 32,0-5-224,0-6-545,0-5-128,4-9-864,-2-7-2019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8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10698,'0'0'10250,"64"10"-8200,-32-3-929,7-4-513,5 2-447,3-2-129,2-1-1666,2-2-4131,-2 0-10219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9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8200,'0'0'16890,"1"9"-15710,-3 10-674,0-1-1,-1 0 1,-7 23-1,3-14-694,-6 49 0,13-70-281,-6 45-4411,-7-23-4598,4-22 2289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9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8552,'0'0'12940,"62"5"-12908,-28 9 0,2-1-1025,6-1-1985,7-3-2884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57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74 11915,'0'0'7228,"1"-9"-4590,0 6-2368,-1-1 1,0 0 0,1 0 0,-1 0-1,-1 1 1,1-1 0,0 0-1,-1 0 1,-1-4 0,1 6-187,0 1-1,0-1 1,0 1 0,0-1 0,-1 1 0,1-1 0,0 1-1,-1 0 1,1 0 0,-1 0 0,1 0 0,-1 0-1,0 0 1,1 0 0,-1 0 0,0 1 0,0-1-1,1 1 1,-1-1 0,0 1 0,0 0 0,0-1-1,0 1 1,1 0 0,-1 0 0,-2 1 0,-7-1-76,0 1 1,1 1 0,-1 0-1,1 0 1,-1 1 0,1 1-1,0-1 1,0 1 0,1 1-1,-1 0 1,1 1-1,0-1 1,0 2 0,1-1-1,0 1 1,0 1 0,1-1-1,-1 1 1,2 0 0,-1 1-1,1 0 1,0 0 0,1 0-1,0 1 1,1 0 0,0-1-1,0 2 1,-3 15 0,7-24-5,-1-1 1,1 1 0,-1-1 0,1 1 0,0-1 0,0 1 0,0-1 0,0 1 0,0-1 0,0 1 0,0-1 0,0 1 0,1-1 0,-1 1 0,1-1-1,-1 1 1,1-1 0,-1 1 0,1-1 0,0 0 0,0 1 0,-1-1 0,1 0 0,0 0 0,0 1 0,1-1 0,-1 0 0,0 0 0,0 0-1,0 0 1,1-1 0,-1 1 0,0 0 0,2 0 0,4 1 29,-1-1-1,0-1 1,1 1 0,-1-1-1,1 0 1,12-2 0,-19 2-31,11-2 55,0 0 1,-1 0 0,1-1-1,-1-1 1,0 0 0,0 0 0,0-1-1,0 0 1,-1-1 0,0 0-1,0 0 1,14-14 0,-2 0 160,-2-1 0,0-1 0,25-39-1,-43 60-89,-4 3-153,1 1 1,0-1 0,-1 0 0,1 1 0,0-1-1,0 1 1,0 0 0,0-1 0,1 1 0,-1 0-1,1 0 1,-2 6 0,-11 37-1,11-33 142,0 0 0,1 0-1,1 0 1,0 16 0,1-25-389,0 0 0,0 0 0,1-1 0,0 1 1,0 0-1,0-1 0,0 1 0,3 5 0,-3-7-302,0 0 0,0-1 0,1 1 0,-1-1 0,0 0-1,1 1 1,-1-1 0,0 0 0,1 0 0,0 0 0,-1 0 0,1 0 0,0 0 0,-1 0 0,1 0 0,0-1 0,0 1 0,2 0 0,7 0-9875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57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16592,'0'0'10815,"-1"9"-10526,-4 30 22,-8 82 210,13-120-516,0-1 0,0 1-1,0 0 1,0 0 0,0-1 0,0 1-1,0 0 1,0-1 0,0 1-1,1 0 1,-1-1 0,0 1 0,0 0-1,1-1 1,-1 1 0,0 0 0,1-1-1,-1 1 1,0-1 0,1 1-1,-1-1 1,1 1 0,-1-1 0,1 1-1,0-1 1,-1 1 0,1-1-1,-1 0 1,1 1 0,0-1 0,23-3 255,22-24 39,-46 26-300,50-40 65,-38 29-57,0 1 1,1 1-1,0 0 1,16-8-1,-28 21-25,0-1 0,-1 1 0,1 0-1,0-1 1,-1 1 0,0 0 0,1-1 0,-1 1-1,0 0 1,-1 0 0,0 5 0,-1 1 106,0 0 0,-1 1 0,0-1 0,-6 13 0,5-14-45,1-1-1,0 1 0,0-1 1,1 1-1,0 0 0,0 0 1,0 12-1,2-19-333,0-1-1,1 0 1,-1 1 0,0-1 0,1 0 0,-1 1-1,1-1 1,-1 0 0,1 1 0,-1-1-1,1 0 1,-1 0 0,0 0 0,1 0-1,-1 1 1,1-1 0,-1 0 0,1 0-1,0 0 1,-1 0 0,1 0 0,-1 0-1,1 0 1,-1 0 0,1 0 0,-1-1-1,1 1 1,-1 0 0,1 0 0,-1 0 0,0-1-1,1 1 1,-1 0 0,1 0 0,0-1-1,12-12-11687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02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16912,'0'0'5285,"-36"71"-4612,31-37 63,3 4 1,-2-2-96,4-4-225,0-5-192,0-4-160,6-6-32,3-12-128,-2-5-1217,-3 0-2306,2-11-3812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57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366 79 5605,'0'0'4666,"10"-10"-1233,0 0-2354,19-19 510,2 1 3713,-30 27-3311,-4 15-283,-14 17-1077,-2-1-1,-2-1 0,-31 36 1,14-19-174,-41 49 53,-40 53-232,100-121-396,0 1-1,2 1 1,-20 48 0,31-64-2735,5-23-3387,2-4 3818,-1-16-5185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58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11371,'0'0'10212,"2"10"-8450,1 6-1090,1 0 1,1 0 0,0-1-1,1 0 1,1 0 0,0 0-1,1-1 1,18 26-1,16 1-792,2-1-1,2-3 0,55 36 0,-83-60-698,12 6-3014,-10-8-1799,-2-6-4031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58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11211,'0'0'12198,"1"8"-11499,0 40 931,-1-1 0,-11 75 0,11-122-1614,-1 1 1,1 0-1,0 0 0,0-1 1,0 1-1,0 0 0,0 0 1,0-1-1,0 1 0,0 0 1,0 0-1,0-1 0,0 1 1,1 0-1,-1 0 0,0-1 1,0 1-1,1 0 0,-1-1 1,1 1-1,-1 0 0,0-1 1,1 1-1,-1-1 0,1 1 1,0-1-1,-1 1 0,1-1 1,-1 1-1,1-1 0,0 1 1,-1-1-1,1 0 0,1 1 1,0-1 24,1 1 1,0-1-1,-1 0 1,1-1 0,-1 1-1,1 0 1,-1-1-1,1 1 1,-1-1 0,5-2-1,54-30 291,-31 7-272,-25 20-50,1 1 0,-1 0 0,1 0 0,0 1-1,0 0 1,0 0 0,13-6 0,-18 11-24,-1 0 1,1 0-1,0 0 0,-1 0 0,1 0 0,-1 0 0,1 0 1,-1 0-1,1 0 0,-1 0 0,0 0 0,1 0 0,-1 0 1,0 1-1,0-1 0,0 0 0,0 0 0,0 0 1,0 0-1,0 1 0,-1 0 0,0 32 51,-7 3 619,2-9-2962,4-10-7820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59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8264,'0'0'8760,"11"3"-7527,-1 0-980,-1 1-1,0 0 1,0 1-1,0 0 0,-1 0 1,0 1-1,0 0 1,0 1-1,-1-1 1,0 1-1,0 1 0,0 0 1,6 9-1,20 26 210,-1 2-1,-2 0 1,-2 2-1,39 93 1,-59-121-243,-2 0 1,0 0-1,-2 1 1,0-1-1,-1 1 0,0 0 1,-2 0-1,-1 0 1,0 1-1,-2-1 0,0 0 1,-1 0-1,-1-1 1,-1 1-1,0-1 1,-13 29-1,4-18-121,-1-1 0,-1-1 1,-2-1-1,-1 0 0,0-1 0,-2-1 1,-1-1-1,-1-1 0,-41 32 0,31-37-3186,11-14-3209,2-5-6050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07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12620,'0'0'9529,"15"-1"-8381,293-36 1353,-169 17-2460,177-4 0,-247 24-3313,-69 0 3136,0 0 0,0 0 0,1 0 0,-1 0-1,0 0 1,0 0 0,0 0 0,1 0 0,-1 0 0,0 0 0,0 0 0,1 0-1,-1 0 1,0 0 0,0 1 0,0-1 0,1 0 0,-1 0 0,0 0-1,0 0 1,0 0 0,1 0 0,-1 1 0,0-1 0,0 0 0,0 0 0,0 0-1,0 0 1,1 1 0,-1-1 0,0 0 0,0 0 0,0 0 0,0 1 0,0-1-1,0 0 1,0 0 0,0 0 0,0 1 0,0-1 0,0 0 0,0 0 0,0 1-1,0-1 1,0 0 0,0 0 0,0 0 0,0 1 0,0-1 0,0 0-1,0 0 1,0 1 0,0-1 0,0 0 0,-1 0 0,-5 7-5432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08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12460,'0'0'1954,"60"0"544,-16-7-576,8 1-449,9 1-448,7 0-320,-3 2-449,3 2-192,4 0-32,-2 1-32,-4-2 32,0 0-32,-2-5 0,-8 2 0,-3-3-64,-4 1-737,-9-3-1889,-10-2-2691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08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3395,'0'0'10544,"1"-8"-8489,2-5-2226,2-5 4473,-3 44-1787,-7 92-1640,1-71-658,3-1 1,6 75-1,2-88-1458,-2-26-6572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09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7847,'0'0'10213,"0"12"-8510,1 3-1329,0 0 0,1-1-1,1 1 1,0-1 0,1 0 0,1 0 0,0 0 0,1 0 0,10 18 0,-14-28-270,1 1 0,-1-1 0,1 0 0,0 0 0,0 0 0,0-1 0,1 1 0,-1-1-1,1 0 1,0 0 0,0 0 0,0 0 0,0 0 0,1-1 0,-1 0 0,1 0 0,-1 0 0,1-1 0,0 1 0,0-1 0,-1 0 0,1-1 0,0 1 0,0-1 0,0 0 0,0 0 0,0 0 0,0-1 0,0 0 0,-1 0-1,1 0 1,0 0 0,0-1 0,7-4 0,0 0 84,-1 0 0,0-1 0,0 0-1,-1-1 1,0-1 0,0 1-1,-1-2 1,0 1 0,-1-1 0,0 0-1,0-1 1,-1 0 0,-1 0-1,0-1 1,8-19 0,-10 19-1093,-1 1 0,0-1 0,0 1 0,-1-1 0,-1 0 0,1-14 0,-1 19-4011,3-2-3023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10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27 3940,'-1'-26'9640,"-1"37"-3113,0 18-3263,2-3-3509,2 46 967,-1 41-553,-10-43-2961,-3-40-952,-5-19-3055,4-10-2538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10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9513,'0'0'2819,"11"-6"-252,-1 0-2111,0 1 0,1 0 0,0 1 0,0 0 0,0 1 0,0 0 0,0 1 0,1 0 0,11 0-1,-14 2-287,1 0-1,-1 1 0,0 0 1,1 0-1,-1 1 1,0 1-1,0-1 0,16 9 1,-23-10-156,1 0 1,-1 0-1,0 0 1,0 1-1,-1-1 1,1 1-1,0-1 0,0 1 1,-1 0-1,1 0 1,-1 0-1,0 0 1,1 0-1,-1 0 1,0 0-1,0 0 1,0 0-1,0 1 1,-1-1-1,1 0 1,-1 1-1,1-1 1,-1 0-1,0 1 1,0-1-1,0 1 1,0-1-1,0 0 1,-1 1-1,1-1 1,-1 0-1,1 1 0,-1-1 1,0 0-1,0 0 1,0 1-1,0-1 1,0 0-1,-1 0 1,-1 2-1,-3 4 72,0 0 0,0 0 0,0-1 0,-1 0 0,-13 10 0,13-11-46,0 0 0,1 0 0,-1 0 0,1 1-1,0 0 1,-7 12 0,13-18-30,-1 0 0,0 1-1,1-1 1,-1 0 0,1 1 0,-1-1 0,1 0 0,-1 1-1,1-1 1,0 1 0,0-1 0,0 0 0,0 1-1,0-1 1,0 1 0,0-1 0,0 1 0,1-1-1,-1 0 1,0 1 0,1-1 0,0 1 0,-1-1-1,1 0 1,1 2 0,0 0 7,0-1 1,1 0-1,-1 0 1,1 0-1,-1 0 1,1 0-1,0-1 1,-1 1-1,1-1 1,0 0-1,4 1 1,7 2-934,1 0 0,-1-2 0,29 2 0,-12-3-3262,1-1-1537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6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7175,'0'0'5952,"12"7"-5189,-3-1-681,0-2 0,0 1-1,1-1 1,-1 0-1,1-1 1,0 0-1,0-1 1,0 0-1,1-1 1,16 1-1,-26 2 2595,-12 7-962,-27 20-77,12-11-815,24-18-779,0 0 0,0-1 0,0 1-1,0 1 1,0-1 0,0 0-1,0 0 1,1 1 0,-1-1 0,1 1-1,0-1 1,0 1 0,0-1-1,0 1 1,0 0 0,0 4-1,2-7-15,1 1 0,0 0-1,0 0 1,0-1 0,0 1-1,0-1 1,0 0 0,0 1-1,0-1 1,0 0 0,0 0-1,0 0 1,0-1 0,2 1-1,1-1 23,20 1-88,-14-1-167,-1 1 1,1-1-1,-1 2 0,1 0 1,0 0-1,-1 1 1,1 0-1,-1 1 0,0 0 1,11 5-1,-20-8 220,0 1 1,0-1-1,0 1 0,0-1 0,0 1 1,0 0-1,0-1 0,0 1 0,-1 0 1,1 0-1,0 0 0,0 0 0,-1 0 1,1 0-1,0 0 0,-1 0 0,1 0 1,-1 0-1,0 0 0,1 0 0,-1 0 1,0 0-1,1 0 0,-1 0 0,0 0 1,0 1-1,0 1 0,-1-1 118,0 1 0,0-1 0,0 0 0,0 0 0,0 0 0,0 0 0,-1 0 0,1 0 0,-1 0 0,0 0 0,1-1 0,-4 3 0,-6 5 531,0-1 0,-1-1 0,-17 9 0,22-12-546,-1-1 0,0 0 0,1 0 0,-1 0 0,0-1 0,0-1 0,0 1 0,0-1-1,-10 0 1,17-1-330,0-1-1,0 1 1,0 0-1,0-1 1,0 1-1,0-1 1,0 1-1,1-1 1,-1 0-1,0 1 1,0-1 0,1 0-1,-1 1 1,0-1-1,1 0 1,-1 0-1,1 0 1,-1 0-1,1 0 1,-1 0-1,1 1 1,0-1-1,0 0 1,-1 0-1,1 0 1,0 0-1,0 0 1,0 0-1,0 0 1,0 0-1,0 0 1,0 0-1,0 0 1,0 0-1,1 0 1,-1 0-1,0 0 1,1-1-1,-1-7-2894,0-20-7900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02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12236,'0'0'16271,"-1"8"-16255,2 32-893,0-38 598,0 1 0,0-1 0,0 1 0,0-1 1,1 1-1,-1-1 0,1 0 0,-1 0 0,1 0 0,0 0 0,0 0 0,0 0 1,0 0-1,0-1 0,0 1 0,1-1 0,-1 1 0,1-1 0,-1 0 1,1 0-1,-1 0 0,1 0 0,3 0 0,18 5-3454,-9-3 2423,0 1-1,0 0 1,0 1 0,22 11 0,-35-15 1481,0 0 0,0 0 0,0 1 1,-1-1-1,1 0 0,0 1 1,-1-1-1,1 1 0,-1 0 0,0-1 1,1 1-1,-1 0 0,0 0 1,0 0-1,0 0 0,1 3 1,-2-3 307,0 1 1,0-1 0,0 0-1,0 0 1,-1 0 0,1 0-1,-1 1 1,1-1 0,-1 0-1,0 0 1,1 0 0,-1 0-1,0 0 1,-1 0 0,1 0-1,0-1 1,0 1 0,-1 0-1,-2 2 1,-2 1 157,0 1 0,1-2 0,-1 1 0,-13 6 0,-18 16 1484,37-27-1955,17 2-488,1 0 0,0 1 0,-1 1 1,0 0-1,1 1 0,-2 1 0,1 1 1,-1 0-1,0 1 0,23 16 0,-37-23 332,0 0 0,0 1 0,-1-1 0,1 0 0,0 1-1,-1-1 1,1 1 0,-1-1 0,0 1 0,1 0 0,-1-1 0,0 1-1,0 0 1,0 0 0,0 0 0,0 0 0,-1 0 0,1 0-1,-1 0 1,1 0 0,-1 0 0,0 1 0,1 2 0,-2-2 102,0-1-1,0 1 1,0-1 0,0 1 0,0-1 0,-1 1 0,1-1 0,-1 0 0,0 0 0,1 0 0,-1 0 0,0 0 0,0 0 0,0 0 0,-5 2 0,-2 2 132,0-1 1,0 0-1,-1 0 1,0-1-1,0 0 1,0-1-1,0 0 1,-16 2-1,21-5-338,1 1-1,-1-1 0,0 0 1,1 0-1,-1 0 0,0-1 0,1 1 1,-8-3-1,10 2-245,1 0-1,-1 0 1,1 0 0,0 0-1,-1-1 1,1 1 0,0 0-1,0 0 1,0-1 0,0 1-1,0-1 1,0 1 0,0-1-1,1 1 1,-1-1 0,1 0-1,-1 1 1,1-1 0,-1 0-1,1 1 1,0-1 0,0 0-1,0 1 1,0-1 0,0 0-1,0-2 1,0-18-5724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10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32 8008,'0'0'9673,"1"2"-9592,-1 0 0,1 0 0,0 0 0,1 0 0,-1 0 0,0 0 0,1 0 0,-1 0 0,1 0 0,1 1 0,1-1 212,0-1 1,0-1-1,0 1 0,0 0 0,-1-1 0,1 0 0,0 0 1,0 0-1,0 0 0,0-1 0,0 0 0,8-2 1,-11 3-210,0 0 1,1 0 0,-1-1 0,0 1-1,0-1 1,1 1 0,-1-1 0,0 0 0,0 1-1,0-1 1,0 0 0,0 0 0,1 0 0,-2 0-1,1 0 1,0 0 0,0 0 0,0 0-1,0 0 1,-1 0 0,1-1 0,0 1 0,-1 0-1,1 0 1,-1-1 0,0 1 0,1 0 0,-1-1-1,0 1 1,0 0 0,0-1 0,0 1-1,0 0 1,0-1 0,0 1 0,0 0 0,-1-1-1,1 1 1,0 0 0,-1-1 0,0-1 0,0 2-72,-1 0 1,1 0 0,0 0 0,0 0-1,-1 1 1,1-1 0,-1 0 0,1 0 0,-1 1-1,1-1 1,-1 1 0,1 0 0,-1-1 0,1 1-1,-1 0 1,0 0 0,1 0 0,-1 0 0,1 0-1,-1 0 1,-2 1 0,-36 7-227,33-4 171,0 0-1,0 0 1,0 1 0,0 0-1,1 0 1,0 0-1,0 1 1,0 0-1,-7 11 1,10-14-49,1 0 0,0 1 0,-1-1 0,1 1 1,0-1-1,1 1 0,-1 0 0,1 0 0,-1-1 0,1 1 0,0 0 0,1 0 1,-1 0-1,1 1 0,0-1 0,0 0 0,0 0 0,0 0 0,1 0 0,-1 0 1,3 6-1,-2-8-94,0 0 1,1 0-1,-1 0 1,1 0-1,0 0 1,0 0-1,0 0 1,0-1-1,0 1 0,0-1 1,0 0-1,0 1 1,0-1-1,1 0 1,-1 0-1,0 0 1,1-1-1,4 2 1,49 4-6042,-19-6 129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11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143 239 9225,'0'0'3689,"-8"-3"-940,5 1-2633,0 1 0,-1 0-1,1-1 1,0 1 0,-1 1 0,1-1 0,-1 0 0,1 1 0,-1 0 0,1-1-1,-1 1 1,1 1 0,-1-1 0,1 0 0,-1 1 0,1 0 0,-1 0 0,1 0-1,0 0 1,-1 1 0,1-1 0,0 1 0,0 0 0,0-1 0,0 1 0,0 1-1,1-1 1,-1 0 0,0 1 0,1 0 0,0-1 0,0 1 0,-3 5 0,0 0 83,1 1 1,1-1-1,-1 1 1,-2 14 0,5-19-138,0-1 1,0 1 0,1 0-1,-1-1 1,1 1 0,0 0-1,0-1 1,1 1 0,-1 0-1,1 0 1,-1-1-1,1 1 1,0-1 0,2 5-1,-1-6-48,-1-1 0,1 1 0,0-1 0,0 0 0,-1 1-1,1-1 1,0 0 0,0 0 0,0 0 0,0 0 0,0-1-1,0 1 1,1 0 0,-1-1 0,0 0 0,0 1 0,0-1 0,0 0-1,1 0 1,-1 0 0,0-1 0,4 0 0,1 0 45,0 0 0,0 0 0,0-1 0,0 0 0,12-6 0,-9 3-46,-1-1 1,-1 0-1,1-1 1,-1 0-1,0 0 1,-1-1-1,1 0 0,-1 0 1,-1-1-1,0 0 1,0 0-1,-1 0 1,0-1-1,-1 0 0,0 0 1,5-18-1,-3 6 12,-2-1-1,0 0 1,-2-1 0,0 1-1,-2 0 1,-4-40-1,4 61-29,0 1-1,0-1 1,0 1-1,0 0 1,0-1-1,-1 1 1,1-1-1,-1 1 0,1 0 1,-1-1-1,1 1 1,-1 0-1,0 0 1,0 0-1,0-1 1,-1-1-1,1 3-2,1 0-1,-1 0 1,0-1 0,1 1-1,-1 0 1,0 0 0,1 0-1,-1 0 1,0 0 0,1 0-1,-1 0 1,0 0 0,1 0-1,-1 0 1,1 0 0,-1 0-1,0 0 1,1 0-1,-1 0 1,0 1 0,1-1-1,-1 0 1,1 1 0,-2 0-1,-1 1-16,1 0-1,-1 0 0,0 0 0,1 1 0,-1-1 0,1 1 0,0 0 0,0 0 0,0 0 0,0 0 0,-1 4 0,1-3 13,0 0 0,1 1 0,0-1 0,0 1 0,0-1 0,0 1 0,1-1-1,-1 1 1,1-1 0,0 1 0,1-1 0,-1 1 0,1 0 0,0-1-1,0 1 1,0-1 0,1 0 0,-1 1 0,4 4 0,0-1 10,0-1 0,1 0 0,-1 0 0,2-1 1,-1 1-1,1-1 0,0-1 0,13 9 0,-16-11-10,1 0-1,-1 0 1,0 1 0,0-1-1,0 1 1,0 0 0,0 0-1,-1 0 1,0 1 0,1-1-1,-2 1 1,1-1 0,-1 1-1,1 0 1,-1 0-1,2 10 1,-4-11 19,0 1 0,0-1 0,0 1 0,0-1 0,-1 1 0,0-1 0,0 1 0,0-1 0,-1 0 0,1 1 0,-1-1 0,0 0 0,0 0 0,-1 0 0,1-1 0,-1 1 0,0 0 0,0-1 0,0 0 0,-4 4 0,4-3-214,-2-1-5211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11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11371,'0'0'9310,"9"6"-8557,28 21-161,-35-26-537,0 0-1,0 1 1,1-1 0,-1 0-1,0 0 1,0 0 0,1-1-1,-1 1 1,1 0 0,-1-1-1,0 0 1,1 1-1,-1-1 1,1 0 0,-1 0-1,1-1 1,-1 1 0,0 0-1,1-1 1,-1 1-1,1-1 1,-1 0 0,0 0-1,0 0 1,1 0 0,-1 0-1,0-1 1,0 1 0,0-1-1,0 1 1,-1-1-1,1 0 1,0 1 0,-1-1-1,1 0 1,-1 0 0,1 0-1,-1 0 1,0 0-1,0-1 1,0 1 0,0 0-1,0-1 1,-1 1 0,1 0-1,0-5 1,-2 7-63,1 0 0,0-1 0,-1 1 1,1 0-1,0 0 0,-1 0 0,1-1 0,-1 1 0,1 0 0,-1 0 1,1 0-1,0 0 0,-1 0 0,1 0 0,-1 0 0,1 0 0,-1 0 1,1 0-1,-1 0 0,1 0 0,0 0 0,-1 0 0,1 0 1,-1 0-1,1 1 0,-1-1 0,1 0 0,0 0 0,-1 0 0,1 1 1,0-1-1,-1 0 0,1 1 0,0-1 0,-1 0 0,1 1 1,0-1-1,-1 0 0,1 1 0,0 0 0,-18 12-161,15-8 151,-1 0 1,1 0-1,0 1 0,0-1 1,1 1-1,-4 9 1,6-14 24,-1 0 0,1 0 0,0 0 0,-1 0 0,1 0 0,0 0 0,0 0 0,0 0 0,0 0 0,0 0 1,0 0-1,0 0 0,0 0 0,0 0 0,1 0 0,-1 0 0,0 0 0,1-1 0,-1 1 0,0 0 0,1 0 1,-1 0-1,1 0 0,0-1 0,-1 1 0,1 0 0,-1 0 0,1-1 0,0 1 0,0 0 0,-1-1 0,1 1 1,0-1-1,0 1 0,0-1 0,0 1 0,0-1 0,0 0 0,-1 0 0,1 1 0,0-1 0,0 0 0,0 0 1,0 0-1,0 0 0,0 0 0,0 0 0,2 0 0,11-1 81,1-1 1,0-1-1,-1 0 1,0 0-1,0-2 1,0 0-1,0 0 1,-1-1-1,18-12 1,28-10 67,-59 28-160,1 0 1,-1 0-1,0 0 1,0 0-1,1 0 1,-1 1-1,0-1 1,1 0-1,-1 0 0,0 0 1,1 0-1,-1 1 1,0-1-1,0 0 1,1 0-1,-1 1 1,0-1-1,0 0 1,0 0-1,1 1 0,-1-1 1,0 0-1,0 1 1,0-1-1,0 0 1,0 1-1,0-1 1,0 0-1,0 1 0,1-1 1,-1 0-1,0 1 1,0-1-1,0 0 1,-1 1-1,1-1 1,0 0-1,0 1 0,0-1 1,0 17-170,0-16 168,-6 65-203,6-66 86,0 0 1,0 0 0,0 1 0,0-1-1,0 0 1,0 0 0,1 1 0,-1-1 0,0 0-1,0 0 1,0 1 0,0-1 0,0 0 0,0 0-1,0 0 1,0 1 0,1-1 0,-1 0 0,0 0-1,0 0 1,0 0 0,0 1 0,0-1 0,1 0-1,-1 0 1,0 0 0,0 0 0,1 0 0,-1 1-1,0-1 1,0 0 0,0 0 0,1 0 0,-1 0-1,0 0 1,0 0 0,1 0 0,-1 0 0,0 0-1,0 0 1,1 0 0,-1 0 0,0 0 0,0 0-1,0 0 1,1 0 0,-1-1 0,3 1-1674,13 0-9250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12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25 5541,'0'0'13987,"-1"10"-12738,-7 161 2418,8-171-3642,0 0-1,0 1 1,0-1-1,0 0 1,0 1-1,0-1 1,0 0-1,0 1 1,0-1-1,0 0 1,1 0-1,-1 1 1,0-1-1,0 0 1,0 1-1,1-1 0,-1 0 1,0 0-1,0 0 1,1 1-1,-1-1 1,0 0-1,0 0 1,1 0-1,-1 0 1,0 1-1,1-1 1,-1 0-1,0 0 1,0 0-1,1 0 1,-1 0-1,0 0 0,1 0 1,-1 0-1,0 0 1,1 0-1,-1 0 1,0 0-1,1 0 1,-1 0-1,0 0 1,1 0-1,-1 0 1,0-1-1,1 1 1,-1 0-1,0 0 0,0 0 1,1 0-1,-1-1 1,0 1-1,0 0 1,1 0-1,-1-1 1,0 1-1,0 0 1,0 0-1,0-1 1,1 1-1,-1 0 1,0-1-1,18-16 1184,-12 8-1218,-1-1 0,0 1 0,-1-1 1,0 0-1,-1-1 0,1 1 0,-2 0 0,0-1 1,0 0-1,-1 0 0,0-11 0,-1 22-161,20 11-1466,-4 0 1646,-6-8 14,1 0-1,0 0 1,0-1-1,1 0 0,-1-1 1,0-1-1,0 1 1,1-2-1,14-1 0,-19 1 15,0 0-1,0-1 0,-1 1 0,1-1 0,-1 0 0,1-1 0,-1 0 0,0 0 0,0 0 1,0 0-1,0-1 0,-1 0 0,1-1 0,-1 1 0,0-1 0,6-7 0,-11 12-31,1-1 0,0 1 0,-1-1 0,1 1 0,-1-1 0,1 1 0,-1-1 0,1 1 0,-1-1 0,0 0 0,1 1 0,-1-1 0,1 0 0,-1 1 0,0-1 0,0 0 0,1 1 0,-1-1 0,0 0 0,0 0 0,0 1 0,0-1 0,0 0 0,0 0 0,0 1 0,0-1 0,0 0 0,0 0 0,-1 1 0,1-1 0,0 0 0,0 0 0,-1 1 0,1-1 0,0 0 0,-1 1 0,1-1 0,-1 1 0,1-1 0,-1 0 0,1 1 0,-1-1 0,1 1 0,-1-1 0,0 1 0,1 0 0,-1-1 0,0 1 0,1-1 0,-1 1 0,0 0 0,1 0 0,-3-1 0,0 1-46,0-1 1,0 1-1,0 0 1,0 0 0,0 0-1,0 1 1,0-1-1,0 1 1,0 0-1,0-1 1,0 1 0,-4 3-1,1-1 28,1 1 0,0 0-1,0 0 1,0 0 0,1 1 0,0-1-1,0 1 1,0 0 0,0 0 0,1 1 0,-1-1-1,2 1 1,-1 0 0,0 0 0,1 0-1,-2 8 1,4-11-85,-1-1 0,1 1 0,-1 0 0,1-1 0,0 1 0,0-1 0,1 1 0,-1-1 0,0 1 0,1-1 0,-1 1 0,1-1 0,0 1 0,0-1 0,0 1 0,0-1 0,3 3 0,-2-3-246,0 1 0,0-1 0,0-1 0,1 1 0,-1 0 0,1-1 0,-1 1 0,1-1 0,0 0 0,0 0 0,-1 0 0,1 0 0,0 0 0,0 0 0,0-1 0,0 0 0,0 1 0,5-1 0,23 0-5363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13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88 176 11787,'0'0'4580,"-11"2"-2925,7-1-1504,-40 13 1169,43-13-1286,-1 0 0,0 0 1,0 0-1,0 0 0,1 0 0,-1 1 0,1-1 0,-1 1 0,1-1 0,-1 1 0,1-1 0,0 1 0,0 0 0,0 0 0,0 0 0,0-1 0,0 1 0,0 0 0,1 0 0,-1 0 0,1 0 0,-1 1 0,1-1 1,0 2-1,0-3-17,0 0 0,0 0 0,0 0 0,0 0 0,0-1 0,0 1 0,0 0 0,1 0 0,-1 0 0,0 0 0,0 0 1,1-1-1,-1 1 0,1 0 0,-1 0 0,1 0 0,-1-1 0,1 1 0,0 0 0,-1-1 0,1 1 0,0-1 0,-1 1 0,1-1 1,0 1-1,0-1 0,-1 1 0,1-1 0,0 1 0,0-1 0,0 0 0,1 1 0,37-1 262,10 1-345,-48 0 48,1-1 0,-1 1-1,1-1 1,-1 1 0,0 0 0,1-1 0,-1 1-1,0 0 1,1 0 0,-1 0 0,0 0 0,0 0-1,0 0 1,0 0 0,0 0 0,0 1 0,0-1-1,0 0 1,0 1 0,-1-1 0,1 1 0,0-1-1,-1 0 1,1 1 0,-1-1 0,0 1 0,1 1-1,0 9 170,-1 0-1,1 0 1,-2 0-1,0 0 1,0 0-1,-1-1 1,-1 1-1,0 0 1,0-1-1,-1 0 0,-1 1 1,0-2-1,0 1 1,-1-1-1,0 1 1,-1-2-1,0 1 1,-1-1-1,0 0 0,0 0 1,-12 8-1,20-16-170,-1 0-1,0-1 0,0 1 1,1 0-1,-1 0 1,0-1-1,0 1 0,0-1 1,0 1-1,0-1 0,0 1 1,0-1-1,0 1 0,0-1 1,-1 0-1,1 0 1,0 0-1,0 1 0,0-1 1,0 0-1,0 0 0,0-1 1,-2 1-1,2-1-3,1 1 0,-1-1 0,1 0-1,-1 1 1,1-1 0,-1 0 0,1 0-1,-1 1 1,1-1 0,0 0 0,-1 0 0,1 0-1,0 0 1,0 0 0,0 1 0,0-1 0,0 0-1,-1 0 1,2 0 0,-1 0 0,0-2 0,0-1-17,1 0-1,0 0 1,0-1 0,0 1 0,0 0 0,0 0 0,1 0-1,0 0 1,0 0 0,0 0 0,4-5 0,30-22-12,72-48 0,-77 59 40,-1-2 0,-1 0 0,-2-2 0,30-32 0,-55 55 23,-1-1 0,1 0 1,-1 1-1,1-1 0,-1 0 0,0 0 1,0 0-1,0 0 0,0 0 0,0 0 0,0 0 1,-1-1-1,1 1 0,-1 0 0,1-3 1,-1 4-6,-1 0 1,1 0-1,-1 0 1,1 1-1,-1-1 1,0 0-1,1 0 1,-1 1 0,0-1-1,1 0 1,-1 1-1,0-1 1,0 0-1,0 1 1,0 0 0,1-1-1,-1 1 1,0-1-1,0 1 1,0 0-1,0 0 1,0-1-1,0 1 1,0 0 0,0 0-1,0 0 1,0 0-1,0 0 1,0 0-1,0 0 1,0 1-1,-1-1 1,-2 1 2,0 0 0,0 0 1,0 1-1,1-1 0,-1 1 0,0 0 0,1 0 0,-1 0 1,1 1-1,0-1 0,-1 1 0,1-1 0,0 1 0,1 0 1,-1 0-1,1 1 0,-1-1 0,1 1 0,0-1 0,0 1 0,0-1 1,1 1-1,-1 0 0,1 0 0,0 0 0,0 0 0,0 0 1,1 0-1,-1 0 0,1 0 0,0 0 0,0 0 0,2 6 1,-2-8 27,1-1 1,0 1 0,0-1 0,0 1-1,0-1 1,1 0 0,-1 1-1,0-1 1,0 0 0,1 0 0,-1 0-1,1 0 1,-1 0 0,1 0 0,-1-1-1,1 1 1,0 0 0,-1-1-1,1 1 1,0-1 0,-1 0 0,1 1-1,3-1 1,46 0 746,-39 0-659,-1-1-84,0-1 1,0 0-1,0-1 0,0 0 1,-1-1-1,1 0 1,-1 0-1,0-1 0,0-1 1,0 0-1,-1 0 1,16-14-1,-12 9-22,0-1 1,-1-1-1,0 0 1,-1-1-1,0 0 1,-1 0-1,12-24 1,-20 32 3,1 1 1,-1-1 0,0 1 0,-1-1 0,0 0 0,0 1 0,0-1 0,0 0-1,-1 0 1,0 0 0,-1-9 0,1 14-22,-1-1-1,1 1 1,-1-1-1,1 1 1,-1-1-1,1 1 1,-1 0-1,0-1 1,0 1-1,1 0 1,-1-1-1,0 1 1,0 0-1,0 0 1,-1 0 0,1 0-1,0 0 1,-2-2-1,0 3-23,1-1 1,0 0-1,0 1 0,0-1 1,-1 1-1,1 0 0,0 0 1,-1 0-1,1 0 0,0 0 0,0 0 1,-1 0-1,1 1 0,0 0 1,0-1-1,-4 2 0,1 1 5,-1-1 0,1 1 0,0 1 0,-1-1-1,2 1 1,-1-1 0,0 1 0,1 1 0,0-1 0,0 1-1,0-1 1,0 1 0,1 0 0,0 1 0,0-1 0,0 0-1,-2 8 1,0 0-9,1-1 0,0 1-1,1 0 1,0 0 0,1 0 0,0 25-1,2-34 6,0 0-1,0 1 0,1-1 0,-1 0 1,1 0-1,0 0 0,1 0 0,-1-1 1,1 1-1,-1 0 0,1 0 0,0-1 1,1 1-1,-1-1 0,0 0 0,1 0 1,0 0-1,0 0 0,0 0 0,4 2 1,-1-1-207,0 0 1,0 0 0,1-1-1,0 0 1,0 0 0,0-1-1,0 0 1,0 0 0,0-1-1,11 1 1,18 0-5143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14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31 7399,'3'-28'6105,"-3"25"-4014,0 6-534,-6 43 940,2-5-2180,-11 67 1529,2-13-124,-1 110 0,14-204-1583,-1-13 223,1 1 0,1 0 0,0 0 1,1-1-1,2-10 0,3-28-336,0-80-1521,8 150 22,-13-17 1478,0 1 0,0-1 0,0 1 0,0-1 0,1 0 0,-1 0 0,1 0 0,0 0 0,0 0 0,0-1 0,0 1 0,1-1 0,-1 0 0,0 0 0,1 0 0,0 0 0,-1-1 0,1 0 0,0 1 0,0-1 0,0-1 0,0 1 0,0 0 0,0-1 0,0 0 0,0 0 0,0 0 0,0-1 0,0 1 0,0-1 0,0 0 0,0 0 0,0 0 0,3-2 0,3 0 69,-1-1-1,0 0 0,0 0 0,0-1 1,-1 0-1,0 0 0,0-1 0,0 0 1,0-1-1,-1 0 0,0 0 1,-1 0-1,6-9 0,4-18 213,-21 60-860,4-20 563,0 0 0,1 0 1,-1 0-1,1 1 0,0-1 1,1 0-1,0 0 0,1 6 1,-1-10 30,-1 0 1,1 0-1,0-1 0,0 1 1,0 0-1,0-1 1,0 1-1,1-1 0,-1 1 1,1-1-1,-1 1 1,0-1-1,1 0 0,0 0 1,-1 0-1,1 0 1,0 0-1,0 0 0,-1 0 1,1-1-1,0 1 1,0-1-1,0 1 0,0-1 1,0 0-1,0 1 1,3-1-1,3 0 40,0 0 1,0 0-1,0-1 0,0 0 0,-1 0 1,1-1-1,0 0 0,-1 0 1,1-1-1,-1 1 0,1-2 0,-1 1 1,-1-1-1,1 0 0,0-1 1,11-10-1,-18 15-75,1 0 1,-1-1-1,0 1 1,1 0-1,-1 0 1,0 0-1,1 0 1,-1 0-1,1 0 1,-1-1-1,0 1 1,1 0-1,-1 0 1,0 0-1,1 0 1,-1 0-1,1 0 1,-1 1-1,0-1 0,1 0 1,-1 0-1,0 0 1,1 0-1,-1 0 1,1 0-1,-1 1 1,0-1-1,0 0 1,1 0-1,-1 1 1,0-1-1,1 0 1,-1 0-1,0 1 1,0-1-1,1 0 1,-1 1-1,0-1 1,0 0-1,0 1 0,1-1 1,-1 0-1,0 1 1,0-1-1,0 0 1,0 1-1,0-1 1,0 1-1,7 8 177,4-19 116,-5 0-392,-1-1-1,0 1 1,-1-1 0,0 0 0,0 0 0,-1 0 0,2-13 0,-5 23 28,0 1 1,0 0-1,0-1 1,0 1-1,0 0 1,0-1-1,0 1 0,1 0 1,-1-1-1,0 1 1,0 0-1,0-1 1,1 1-1,-1 0 1,0 0-1,0-1 1,1 1-1,-1 0 0,0 0 1,1 0-1,-1-1 1,0 1-1,1 0 1,-1 0-1,0 0 1,1 0-1,-1 0 1,0 0-1,1 0 0,-1-1 1,0 1-1,1 0 1,-1 0-1,0 0 1,1 1-1,-1-1 1,1 0-1,-1 0 1,0 0-1,1 0 0,-1 0 1,0 0-1,1 0 1,-1 1-1,0-1 1,0 0-1,1 0 1,-1 0-1,1 1 1,21 13-4561,-16-10 2465,3 1-1454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15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7847,'0'0'9674,"49"36"-13198,-24-27-4932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15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10346,'0'0'12513,"0"10"-12406,-15 228 160,15-238-369,0 0 0,0 0 1,0 1-1,0-1 0,1 0 1,-1 0-1,0 1 0,0-1 1,0 0-1,0 0 0,0 1 0,0-1 1,-1 0-1,1 0 0,0 1 1,0-1-1,0 0 0,0 0 1,0 1-1,0-1 0,0 0 1,0 0-1,0 0 0,-1 1 1,1-1-1,0 0 0,0 0 1,0 0-1,0 0 0,-1 1 1,1-1-1,0 0 0,0 0 1,-1 0-1,1 0 0,0 0 0,0 0 1,0 0-1,-1 1 0,1-1 1,0 0-1,0 0 0,-1 0 1,1 0-1,0 0 0,0 0 1,-1 0-1,1 0 0,0 0 1,0 0-1,-1-1 0,1 1 1,0 0-1,0 0 0,-1 0 1,1 0-1,0 0 0,0 0 1,0 0-1,-1-1 0,1 1 0,0 0 1,0 0-1,-6-7-4067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15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11339,'0'0'10089,"65"-13"-8551,-34 13-193,4 0-480,3 0-545,4 0-224,-3 0-32,-3 0-64,-6 0-288,-7 0-961,-10 0-1474,-7 0-2017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16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11018,'0'0'11852,"49"24"-9770,-21-21-257,-2-3-960,3 0-673,5 0-192,-8 1 32,-3 0-993,-6 2-1249,-6-3-1281</inkml:trace>
  <inkml:trace contextRef="#ctx0" brushRef="#br0" timeOffset="1">1 110 12492,'0'0'10025,"55"14"-9480,-29-9-417,6 1-64,4-1-128,2-1-1538,1-4-2946,-3 0-3812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03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12396,'0'0'13159,"-3"13"-12577,-1 1-454,1-1 0,1 1 0,0 0 0,1 0 0,1 0 0,0-1 1,1 1-1,0 0 0,7 27 0,5 2 208,32 76 0,-36-100-428,2 0 1,-1 0-1,2-1 1,1-1-1,28 32 1,-92-100-6406,-5-2 3323,-31-29 3310,-1 2 4050,88 80-4077,-1 0 1,1 0-1,0 0 1,-1-1-1,1 1 1,0 0-1,-1 0 1,1 0-1,0-1 1,0 1-1,-1 0 1,1-1-1,0 1 1,0 0-1,0 0 1,-1-1 0,1 1-1,0 0 1,0-1-1,0 1 1,0 0-1,0-1 1,0 1-1,0-1 1,0 1-1,0 0 1,0-1-1,0 1 1,0 0-1,0-1 1,0 1-1,0 0 1,0-1-1,0 1 1,0 0-1,0-1 1,0 1-1,1 0 1,-1-1-1,0 1 1,1-1 0,19-6 1418,43 2-2087,-44 4 979,-13 0-431,54-5-702,-20-2-2545,-6-4-2684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16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66 641,'0'0'21673,"11"1"-21603,-1 0-65,0-1 6,1 2 0,-1-1-1,0 1 1,14 5 0,-22-6-17,1-1 0,-1 1 0,0 0 1,0 0-1,0 0 0,0 0 0,0 1 1,0-1-1,0 1 0,0-1 1,0 1-1,-1-1 0,1 1 0,-1 0 1,1 0-1,-1 0 0,0 0 1,0 0-1,0 0 0,0 0 0,0 0 1,0 1-1,0-1 0,-1 0 1,1 0-1,-1 1 0,1 3 0,-1-2 162,-2 27-105,2-30 1,1 0 0,-1 0 0,0 0 0,-1-1 1,1 1-1,0 0 0,0 0 0,0 0 0,0-1 0,-1 1 0,1 0 0,0 0 0,-1 0 1,1-1-1,0 1 0,-1 0 0,1-1 0,-1 1 0,0 0 0,1-1 0,-1 1 0,1-1 0,-1 1 1,0-1-1,1 1 0,-1-1 0,-1 1 0,1-26 2889,0-13-2808,-1 27-131,1 0 0,1-1 0,0 1 1,0 0-1,1-1 0,1 1 0,3-14 0,-4 24-17,0 0 1,0 0-1,0 0 1,0 0-1,0 0 1,0 1-1,0-1 0,0 0 1,0 1-1,1-1 1,-1 1-1,0-1 1,0 1-1,1-1 0,-1 1 1,0 0-1,1 0 1,-1 0-1,0 0 1,3 0-1,35 1-372,-27 0 327,-2-1 20,66 4 14,-71-3 2,0 0 0,0 0 0,0 0 1,0 0-1,0 1 0,0 0 0,0 0 0,0 0 0,-1 0 1,1 1-1,6 5 0,-9-6 7,-1 0 0,0 0 0,0 0 1,0 0-1,0 0 0,0 0 0,0 0 0,-1 0 0,1 0 1,-1 1-1,1-1 0,-1 0 0,0 0 0,0 0 1,0 1-1,0-1 0,0 0 0,-1 0 0,1 0 0,-1 1 1,1-1-1,-2 3 0,-21 47 3,21-49 9,2-2 1,-1 0-1,0-1 0,1 1 1,-1 0-1,1 0 1,-1 0-1,1 0 1,-1 0-1,1 0 0,0 0 1,0 0-1,-1 0 1,1 0-1,0 0 1,0 0-1,0 0 0,0 0 1,0 1-1,0-1 1,1 0-1,-1 0 1,0 0-1,0 0 0,1 0 1,-1 0-1,1 0 1,0 1-1,0-2 4,0 1 0,0 0 0,1-1 0,-1 1-1,0-1 1,0 1 0,1-1 0,-1 0 0,1 1 0,-1-1 0,0 0-1,1 0 1,-1 0 0,1 0 0,-1 0 0,0 0 0,3-1 0,3 0 13,0-1 0,1 0 0,-1 0 0,0-1 0,0 0 0,12-6 0,58-61 266,-76 69-246,-9 16-550,7-11 504,-1-1-1,1 1 1,-1 0 0,1 0-1,0 0 1,0 0 0,1 0-1,-1 0 1,1 0 0,0 0-1,0 0 1,0 0-1,1 0 1,-1 0 0,3 6-1,-3-9 32,1 0-1,-1 1 0,1-1 0,0 0 0,0 0 0,-1 0 0,1 0 0,0 0 0,0 0 0,0 0 0,0 0 0,0 0 1,0 0-1,0 0 0,1 0 0,-1-1 0,0 1 0,0 0 0,2 0 0,-1-1 69,1 0 0,0 1 0,-1-1 0,1 0 0,-1 0 0,1 0 0,-1 0 0,1-1-1,-1 1 1,1-1 0,-1 0 0,1 1 0,4-3 0,-1 0-32,0-1 0,0 1 0,-1-1 0,1 0 0,-1 0 0,0 0 0,0-1 0,0 0 0,-1 0 0,0 0 0,0 0 0,0-1 0,0 0 0,4-9-1,-4 6-1,0-2 0,0 1-1,-1 0 1,0-1-1,-1 1 1,0-1-1,-1 0 1,0-13-1,-1 25-122,0 0 0,0 0 0,0-1 1,-1 1-1,1 0 0,0 0 0,-1 0 0,1-1 0,-1 1 0,1 0 0,-1 0 0,1-1 0,-1 1 0,1 0 0,-1-1 0,0 1 0,1-1 0,-1 1 0,0-1 0,1 1 1,-1-1-1,0 1 0,0-1 0,0 0 0,1 1 0,-1-1 0,0 0 0,0 0 0,0 0 0,0 0 0,0 1 0,1-1 0,-1 0 0,0 0 0,0-1 0,0 1 0,0 0 1,0 0-1,0 0 0,1-1 0,-1 1 0,0 0 0,0-1 0,0 1 0,1 0 0,-1-1 0,0 1 0,1-1 0,-1 0 0,0 1 0,1-1 0,-1 1 0,1-1 0,-1 0 1,0 0-1,1 1 0,0-1 0,-1 0 0,1 0 0,0 1 0,-1-1 0,1-1 0,-1 4-289,1 0-1,0 1 1,1-1-1,-1 0 1,0 1 0,1-1-1,-1 0 1,1 0-1,-1 1 1,1-1 0,0 0-1,0 0 1,0 0-1,1 0 1,-1 0-1,0 0 1,1 0 0,-1 0-1,3 2 1,13 9-3942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17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11339,'0'0'11296,"-10"3"-11061,6-2-207,0 0-1,0 0 1,1 0 0,-1 0 0,1 1 0,-1-1 0,1 1 0,-1 0 0,1 0 0,0 0 0,0 1-1,0-1 1,0 1 0,0-1 0,1 1 0,-1 0 0,1 0 0,0 0 0,0 1 0,0-1-1,0 0 1,0 1 0,1 0 0,0-1 0,-1 1 0,1 0 0,1-1 0,-1 1 0,0 0 0,1 4-1,0-7-15,0 0 0,0 0 0,0 0 0,0 0 0,0 0 0,0 0 0,0 0 0,0 0 0,0 0-1,1-1 1,-1 1 0,0 0 0,1 0 0,-1 0 0,0 0 0,1 0 0,-1-1 0,1 1-1,0 0 1,-1 0 0,1-1 0,0 1 0,-1 0 0,1-1 0,0 1 0,0-1 0,-1 1 0,3 0-1,-1-1 43,0 1-1,0-1 0,0 0 0,0 0 0,0 0 0,0 0 1,0 0-1,1-1 0,-1 1 0,0-1 0,0 1 1,3-2-1,5-3 109,0 0 1,0-1 0,18-12-1,-15 8-187,1 0 0,-2-1-1,21-22 1,-33 32-87,-3 4 36,0 0 1,-1 1-1,1-1 1,1 1-1,-1-1 1,-4 8-1,5-6 51,-1 0-1,1-1 0,1 1 1,-1 0-1,1 0 0,-1 0 0,1 0 1,0 7-1,0 23-3079,1-35 3005,0 0 1,0 1-1,0-1 1,0 0-1,0 1 0,0-1 1,0 0-1,0 0 1,0 1-1,0-1 0,1 0 1,-1 1-1,0-1 1,0 0-1,0 0 1,0 1-1,1-1 0,-1 0 1,0 0-1,0 1 1,0-1-1,1 0 1,-1 0-1,0 0 0,0 0 1,1 1-1,-1-1 1,0 0-1,1 0 0,-1 0 1,0 0-1,1 0 1,-1 0-1,0 0 1,0 0-1,1 0 0,-1 0 1,0 0-1,1 0 1,-1 0-1,0 0 1,1 0-1,-1 0 0,0 0 1,1 0-1,2 0-802,10 0-3203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18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11691,'0'0'7458,"-4"8"-7063,-5 8-215,2 1 0,1 0 1,-5 19-1,8-28-134,1 1-1,0-1 1,0 0-1,1 1 1,1-1-1,-1 1 1,1 0 0,1-1-1,-1 1 1,4 12-1,-2-17-35,0 0 0,1 0 0,-1 0 0,1 0-1,0-1 1,0 1 0,0-1 0,1 0 0,-1 0 0,1 0-1,-1 0 1,1-1 0,7 4 0,-8-4-6,1-1-1,-1 1 1,0 0-1,0 0 1,0 0 0,0 1-1,0-1 1,0 0-1,0 1 1,-1 0 0,0 0-1,1 0 1,-1 0-1,0 0 1,0 0 0,-1 0-1,1 1 1,-1-1-1,0 1 1,0-1 0,0 1-1,0 0 1,1 6 0,10-25 2179,20-28-2081,-30 41-109,-1 0 1,1 0 0,0 0-1,-1 0 1,1 0-1,0 1 1,0-1-1,1 0 1,-1 1-1,0 0 1,0 0 0,1-1-1,-1 1 1,5-1-1,-4 3-18,0-1 0,0 1 0,0 0 0,0 0 0,0 0 0,0 0 0,0 0 0,-1 1-1,6 3 1,20 8 57,-15-11-12,1 0 0,-1-1 0,1 0-1,-1-1 1,1-1 0,-1 0 0,1-1-1,-1 0 1,0-1 0,0-1 0,0 0-1,0 0 1,-1-1 0,0-1 0,0 0-1,0-1 1,-1 0 0,0-1 0,10-9-1,-20 17-25,-1-1-1,1 1 1,-1 0-1,1-1 0,-1 1 1,1 0-1,-1 0 0,1 0 1,0-1-1,-1 1 0,1 0 1,-1 0-1,1 0 1,0 0-1,-1 0 0,1 0 1,-1 0-1,1 0 0,-1 0 1,1 1-1,0-1 0,-1 0 1,1 0-1,-1 0 1,1 1-1,-1-1 0,1 0 1,-1 1-1,1-1 0,-1 0 1,1 1-1,-1-1 0,1 0 1,-1 1-1,19 24-305,2 1 146,32 13-230,-43-33 169,0 1 1,-1 0 0,0 0 0,15 16-1,-21-19 183,1 1-1,-2-1 0,1 1 0,0 0 1,-1-1-1,0 1 0,0 0 0,-1 0 1,1 1-1,-1-1 0,0 0 0,0 0 1,-1 1-1,0 7 0,0-6 152,-1-1 0,1 0 0,-1 0 0,-1 0 0,1 0 0,-1 0 0,-1 0 0,1 0-1,-1 0 1,0-1 0,0 1 0,0-1 0,-1 0 0,0 0 0,0 0 0,0-1 0,0 1 0,-1-1 0,0 0 0,0 0 0,0-1 0,0 1 0,-1-1 0,1 0 0,-1-1-1,0 1 1,0-1 0,0 0 0,0-1 0,-11 2 0,15-3-68,0-1 0,0 1-1,0-1 1,1 0 0,-1 0 0,0 0-1,1 0 1,-1 0 0,0-1 0,1 1 0,0 0-1,-1-1 1,1 1 0,0-1 0,-1 1-1,1-1 1,0 0 0,0 1 0,0-1-1,1 0 1,-1 0 0,0 0 0,1 1-1,-1-1 1,1 0 0,0 0 0,-1-4-1,-5-55 324,5 51-392,1 1 1,1-1-1,0 0 0,0 0 1,1 1-1,0-1 0,0 0 1,8-16-1,-8 22-254,1 0 0,-1 0 0,1 0 0,0 0 0,1 0 0,-1 1 0,8-7 0,-5 6-849,1-1 0,-1 1 0,1 1 0,0-1 0,13-3 0,4-1-3559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18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2 9545,'0'0'13645,"-8"0"-13581,-7-1-238,-36 1 1069,49 0-857,0 0 0,-1 0 0,1 1 1,-1-1-1,1 1 0,-1 0 0,1 0 1,0 0-1,0 0 0,-1 0 1,1 0-1,0 0 0,0 1 0,0-1 1,0 1-1,0 0 0,-2 2 0,1 1-21,0-1 1,0 1-1,0 0 0,1 0 0,0 0 0,-3 9 0,5-13-14,-1 1-1,1-1 0,0 0 0,0 1 0,0-1 1,0 0-1,0 1 0,1-1 0,-1 0 0,0 1 0,1-1 1,-1 0-1,1 1 0,-1-1 0,1 0 0,0 0 1,-1 0-1,1 1 0,0-1 0,0 0 0,0 0 0,0 0 1,0 0-1,0-1 0,0 1 0,0 0 0,0 0 1,0-1-1,0 1 0,0 0 0,1-1 0,0 1 1,4 2-4,3 0 0,0 2-1,0-1 0,-1 1 0,1 0 1,12 12-1,-21-17 4,1 1 1,-1-1-1,0 1 1,0-1 0,1 1-1,-1 0 1,0-1-1,0 1 1,0 0-1,0-1 1,0 1-1,0-1 1,0 1 0,0 0-1,0-1 1,0 1-1,0 0 1,0-1-1,0 1 1,-1-1-1,1 1 1,0 0 0,0-1-1,-1 1 1,1-1-1,0 1 1,-1-1-1,1 1 1,-1-1-1,1 1 1,-1-1 0,1 1-1,0-1 1,-1 0-1,0 1 1,1-1-1,-1 0 1,1 1-1,-1-1 1,1 0-1,-1 0 1,0 0 0,1 1-1,-1-1 1,1 0-1,-2 0 1,-36 13 173,31-11-152,-14 6-275,-24 8 586,15-12-5063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19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67 13869,'0'0'8024,"-10"9"-7571,6-6-436,0 0 68,-1 1 0,0 0 0,1 0 0,0 0 1,0 1-1,0 0 0,1-1 0,-1 1 0,1 1 0,0-1 0,1 0 0,-1 1 0,1-1 0,0 1 1,0 0-1,1-1 0,0 1 0,-1 7 0,2-11-43,-1 0 0,1 0 0,0 0-1,0 0 1,1 0 0,-1 0 0,0 0 0,0 0 0,1 0-1,0 0 1,-1 0 0,1-1 0,0 1 0,0 0 0,0 0-1,0-1 1,0 1 0,0 0 0,0-1 0,0 1 0,3 1-1,-2-2 33,0-1 0,1 1 0,-1-1 0,0 1-1,0-1 1,1 0 0,-1 0 0,0 0 0,1 0 0,-1-1-1,0 1 1,0-1 0,1 1 0,-1-1 0,0 0 0,0 1-1,0-1 1,0-1 0,4-1 0,7-4 33,1-1-1,23-19 1,-33 24-87,1-1 1,-1 0-1,0 0 1,0 0-1,0-1 1,-1 1-1,1-1 1,-1 0-1,0 0 1,0 0-1,1-6 1,-3 11-26,-1 0 1,0 0-1,0-1 1,0 1-1,0 0 0,0 0 1,0 0-1,0 0 1,1-1-1,-1 1 1,0 0-1,0 0 0,0 0 1,0-1-1,0 1 1,0 0-1,0 0 1,0 0-1,0-1 0,0 1 1,0 0-1,0 0 1,0 0-1,0-1 1,0 1-1,0 0 0,-1 0 1,1 0-1,0-1 1,0 1-1,0 0 1,0 0-1,0 0 0,0 0 1,0-1-1,-1 1 1,1 0-1,0 0 1,0 0-1,0 0 0,0 0 1,-1 0-1,1 0 1,0-1-1,0 1 1,0 0-1,-1 0 0,1 0 1,0 0-1,0 0 1,0 0-1,-1 0 0,-13 7-176,-13 19-57,24-20 225,1-1 0,-1 1 0,1 0-1,0 1 1,0-1 0,0 0 0,1 1 0,0-1 0,1 0 0,-1 10 0,2-15 26,0 0 0,-1 0 0,1 0 1,0 0-1,0 0 0,0 0 0,0-1 0,0 1 1,0 0-1,0-1 0,0 1 0,0-1 0,0 1 1,0-1-1,0 1 0,1-1 0,-1 0 0,0 1 1,0-1-1,0 0 0,0 0 0,1 0 1,-1 0-1,0 0 0,0 0 0,1 0 0,-1-1 1,2 1-1,39-6 442,-31 2-429,0 0-1,0-1 1,-1 0 0,0-1-1,0-1 1,0 1 0,-1-1 0,0-1-1,0 0 1,8-9 0,-16 13-239,-9 9 38,-11 19-3,19-23 188,-1 1-1,0-1 1,1 1-1,-1-1 1,0 1 0,1-1-1,0 1 1,-1-1 0,1 1-1,0 0 1,0-1 0,0 1-1,0 0 1,0-1-1,0 1 1,1 0 0,-1-1-1,0 1 1,1-1 0,0 1-1,-1-1 1,1 1-1,1 1 1,-1-2 46,0 0 1,1 0-1,-1-1 0,1 1 0,-1-1 0,1 1 1,-1-1-1,1 0 0,-1 1 0,1-1 0,-1 0 1,1 0-1,-1 0 0,1 0 0,-1 0 1,1-1-1,-1 1 0,1 0 0,2-1 0,6-3 111,0 1-1,-1-1 1,1-1-1,-1 0 1,18-11-1,-24 13-205,1 1-1,0-1 1,0 0 0,-1 0-1,0 0 1,1 0 0,-1-1-1,0 1 1,-1-1-1,1 0 1,-1 0 0,1 0-1,-1 0 1,0 0 0,2-7-1,-5 11-9,0 0-1,0 0 1,0 0-1,0 0 1,0 0-1,0 0 1,1 0-1,-1 1 1,0-1-1,0 0 1,0 1-1,1-1 0,-1 1 1,0-1-1,0 0 1,1 1-1,-1 0 1,0-1-1,1 1 1,-1-1-1,1 1 1,-1 0-1,1-1 1,-1 1-1,1 0 1,-1 0-1,1-1 1,-1 2-1,1-1 54,0 0-1,0 0 1,0 0-1,0-1 1,0 1-1,0 0 1,0 0-1,0 0 1,0-1-1,0 1 1,0 0-1,1 0 1,-1-1-1,0 1 1,0 0-1,1-1 1,-1 1-1,1 0 1,-1-1-1,1 1 1,-1 0-1,1-1 1,-1 1-1,1-1 1,-1 1-1,1-1 1,0 1-1,-1-1 1,1 1-1,0-1 1,-1 0-1,2 1 1,1 0 39,-1-1 1,1 1-1,0-1 1,0 0 0,-1 0-1,1 0 1,0 0-1,0 0 1,4-2-1,0 1-3,-1-1 0,1 0-1,-1 0 1,1 0-1,-1-1 1,0 0 0,0-1-1,5-3 1,-10 6-86,1 0 1,-1 0 0,0 0-1,0 0 1,0 0-1,0-1 1,0 1 0,0 0-1,0-1 1,-1 1 0,1-1-1,0 1 1,-1-1-1,1 1 1,-1-1 0,1-1-1,-1 2 5,0 1 0,0-1 0,-1 0 0,1 1 0,0-1 0,0 1 0,-1-1 0,1 1 0,0-1 0,-1 1 0,1-1-1,0 1 1,-1-1 0,1 1 0,-1 0 0,1-1 0,-1 1 0,1 0 0,-1-1 0,1 1 0,-1 0 0,1-1 0,-1 1 0,0 0 0,1 0-1,-1 0 1,1 0 0,-2 0 0,-2-1-52,0 1 0,-1-1-1,1 1 1,0 0-1,-1 1 1,1-1 0,0 1-1,-1 0 1,1 0 0,-7 3-1,-35 22-6,45-25 97,-1 0-1,0 0 1,1 0 0,-1 0 0,1 1 0,-1-1 0,1 1 0,0-1-1,0 1 1,0-1 0,0 1 0,0 0 0,0 0 0,0-1-1,0 1 1,0 0 0,1 0 0,-1 0 0,1 0 0,0 0 0,-1 0-1,1 0 1,0 4 0,1-5-6,-1 0 1,1 0-1,0 0 1,0 0-1,-1 0 1,1 0-1,0 0 0,0 0 1,0 0-1,0-1 1,0 1-1,0 0 0,0 0 1,0-1-1,0 1 1,0-1-1,0 1 1,1-1-1,-1 0 0,0 1 1,2-1-1,31 7-258,-26-6 195,28 3-25,1-1 1,52-4 0,-86 1 50,0-1-1,0 0 1,0 0-1,0 0 1,0 0-1,0 0 1,0-1 0,-1 1-1,1-1 1,-1 0-1,1 0 1,-1 0-1,0 0 1,0 0-1,0-1 1,0 1-1,0 0 1,0-1-1,0 0 1,-1 1 0,2-5-1,0 2-843,0 0-1,0 1 1,1-1 0,-1 1-1,1-1 1,8-5-1,14-9-1893,-7 7-176,-1-1 0,25-24 0,-12 6-1642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20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1 9065,'0'0'4575,"-10"3"-3214,2 1-1017,1-1 0,-1 2-1,1-1 1,0 1 0,0 0 0,0 0 0,0 1 0,1 0 0,0 0-1,1 1 1,-1-1 0,1 1 0,0 0 0,1 1 0,0-1 0,-5 14-1,2-5-61,1 0 0,0 0-1,1 1 1,1 0-1,1 0 1,0 0 0,1 0-1,1 0 1,1 1-1,0-1 1,5 27 0,-5-41-285,0-1-1,1 0 1,-1 0 0,1 0 0,0 0 0,0 0 0,0 0 0,0 0 0,0 0 0,0-1 0,0 1 0,0 0 0,1-1 0,-1 1 0,1 0 0,-1-1 0,1 0 0,0 1 0,0-1 0,-1 0 0,1 0-1,0 0 1,0 0 0,0 0 0,0-1 0,0 1 0,3 0 0,-4-1-280,-3-4 136,0 1 1,0-1-1,0 0 0,0 1 0,0 0 0,-1-1 1,0 1-1,1 0 0,-1 0 0,-5-3 0,-4-6 161,-11-12 3,8 8 355,0 0 0,-15-22 0,27 35-136,1-1 0,-1 0 0,1 0 0,0 0 0,0-1 0,0 1 1,1 0-1,-1-1 0,1 0 0,0 1 0,0-1 0,1 1 1,-1-1-1,1 0 0,1-9 0,-1 13-179,1-1 1,0 1-1,0-1 0,0 1 0,-1-1 1,1 1-1,0 0 0,1-1 0,-1 1 1,0 0-1,0 0 0,0 0 0,1 0 1,-1 0-1,1 0 0,-1 0 0,1 0 1,-1 0-1,1 1 0,-1-1 0,1 1 1,0-1-1,-1 1 0,4-1 1,46-4 121,-44 5-114,184 8 81,-104-1-1802,0-5-3533,-12-3-5520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0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13613,'0'0'5034,"-3"12"-3513,-9 45-89,2 1-1,-2 80 0,7 131 1171,5-240-2328,-4-60-6109,-1 7-1222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1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13997,'0'0'12054,"8"-4"-10810,12-1-943,0 1 0,0 0 0,0 1 0,0 1 0,0 2 0,0-1 0,39 6 0,-13-1-1597,81 0 4182,-89-4-4567,-9 1-4389,-17-1-6208,-36 4 2199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1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7495,'0'0'17136,"57"35"-14477,-18-35-833,6 0-545,2 0-545,1 0-447,-11-1-225,-3 1-32,-9 0-224,-8 2-801,-4 9-1025,-13 2-1409,0 0-898,-4 4-1280,-11-3-2402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1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13997,'0'0'12973,"64"8"-11372,-30-7-736,2 0-481,0-1-256,-1 0-96,1 0-352,0 0-1378,0-1-1729,-4-12-2466,2-2-3684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05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1 277 9577,'0'0'7639,"0"-11"-4446,1 1-2633,0 1 0,1 0 1,0 1-1,1-1 0,0 0 1,0 1-1,1-1 0,5-9 0,-6 13-347,-1 1 0,1 0-1,0-1 1,0 1-1,0 0 1,1 1-1,-1-1 1,1 0 0,0 1-1,0 0 1,0 0-1,1 0 1,-1 1-1,1-1 1,-1 1 0,1 0-1,0 0 1,0 1-1,8-2 1,-12 2-209,-1 1 1,1 0-1,0 0 0,0 0 1,0 0-1,-1 0 0,1 0 1,0 0-1,0 0 1,-1 0-1,1 0 0,0 0 1,0 1-1,0-1 0,-1 0 1,1 1-1,0-1 1,-1 0-1,1 1 0,0-1 1,-1 1-1,1-1 0,-1 1 1,1-1-1,0 1 1,-1-1-1,1 1 0,-1 0 1,0-1-1,1 1 1,-1 0-1,1-1 0,-1 1 1,1 1-1,-1 1 1,0 0 1,0 0-1,0 0 1,0 0-1,0-1 1,-1 1-1,1 0 0,-1 0 1,-1 5-1,-30 61 33,32-69-38,-20 34-145,11-21 101,1 1 0,0 1 0,1-1 0,1 1 0,0 1 0,-6 26 0,12-42 41,0 0 1,-1 1-1,1-1 1,0 0-1,0 0 1,0 1-1,0-1 1,0 0-1,0 1 1,0-1-1,0 0 1,0 0-1,0 1 1,0-1-1,0 0 1,0 1-1,0-1 1,1 0-1,-1 1 1,0-1-1,0 0 1,0 0-1,0 1 1,0-1-1,1 0 1,-1 0-1,0 0 1,0 1-1,1-1 1,-1 0-1,0 0 1,0 0-1,0 1 1,1-1-1,-1 0 1,0 0-1,1 0 1,-1 0-1,0 0 1,0 0-1,1 0 1,-1 0-1,1 0 1,16-5-9,14-15 73,-8 1-15,-1-2 1,-1-1-1,-1 0 1,-1-1-1,-2-1 1,0-1-1,-1-1 0,13-30 1,-35 104-315,1-22 268,1 0 1,1 0-1,1 36 0,2-61 6,0 0 0,-1 0-1,1-1 1,0 1 0,1 0-1,-1 0 1,0-1 0,0 1 0,0 0-1,0-1 1,0 1 0,1 0-1,-1-1 1,0 1 0,1 0-1,-1-1 1,0 1 0,1 0-1,-1-1 1,1 1 0,-1-1-1,1 1 1,-1-1 0,1 1-1,-1-1 1,1 1 0,0-1 0,-1 0-1,1 1 1,0-1 0,-1 0-1,1 0 1,0 1 0,-1-1-1,1 0 1,0 0 0,0 0-1,-1 0 1,1 0 0,0 0-1,-1 0 1,1 0 0,0 0-1,0 0 1,-1 0 0,1 0 0,0-1-1,-1 1 1,1 0 0,0-1-1,-1 1 1,1 0 0,0-1-1,-1 1 1,2-1 0,35-26 590,-27 17-576,0 0 1,-1-1-1,-1 0 0,0-1 1,0 0-1,-1 0 0,-1 0 1,0-1-1,-1 0 0,0-1 1,-1 1-1,-1-1 1,0 1-1,2-19 0,-6 45-123,-1 0-1,0-1 1,-5 17-1,-5 27 140,11-49-34,1 0 1,0 1 0,0-1-1,0 0 1,1 0 0,3 12-1,-4-18 2,0 0-1,1 0 1,-1 0-1,0 0 1,1 0-1,-1 0 0,1 0 1,-1-1-1,1 1 1,0 0-1,-1 0 1,1 0-1,0-1 1,-1 1-1,1-1 1,0 1-1,0 0 0,0-1 1,0 1-1,0-1 1,-1 0-1,2 1 1,0-1 6,0 0 0,0 0 1,0 0-1,0 0 0,-1-1 0,1 1 1,0-1-1,0 1 0,-1-1 0,1 0 1,0 1-1,-1-1 0,1 0 0,-1 0 1,1 0-1,-1 0 0,2-2 1,6-5 19,0-1 0,-1 0 1,-1 0-1,1 0 1,-1-1-1,-1 0 1,0-1-1,0 0 1,-1 1-1,-1-2 1,0 1-1,0 0 1,-1-1-1,0 0 1,-1 0-1,-1 0 0,0 0 1,-1-20-1,1 31-33,-1 1-1,0-1 1,0 1-1,0 0 0,0-1 1,0 1-1,0-1 1,0 1-1,0 0 1,0-1-1,0 1 0,0 0 1,-1-1-1,1 1 1,0-1-1,0 1 0,0 0 1,0-1-1,-1 1 1,1 0-1,0-1 1,0 1-1,-1 0 0,1-1 1,0 1-1,0 0 1,-1 0-1,1-1 0,0 1 1,-1 0-1,1 0 1,0 0-1,-1 0 0,1-1 1,0 1-1,-1 0 1,1 0-1,-1 0 1,1 0-1,0 0 0,-1 0 1,1 0-1,-1 0 1,1 0-1,0 0 0,-1 0 1,1 0-1,-1 0 1,0 1-8,0-1 1,0 0-1,0 1 1,1-1 0,-1 1-1,0-1 1,0 1-1,1-1 1,-1 1 0,0 0-1,1-1 1,-1 1-1,0 0 1,1-1 0,-1 1-1,1 0 1,-1 0-1,1 0 1,-1 1-1,0 0 12,1-1-1,-1 0 1,1 1-1,0-1 0,-1 0 1,1 1-1,0-1 0,0 0 1,0 1-1,0-1 1,0 1-1,0-1 0,0 1 1,1-1-1,-1 0 0,0 1 1,1-1-1,-1 0 1,1 1-1,0-1 0,-1 0 1,1 0-1,0 0 0,0 2 1,1-3 3,-1 1 0,0-1 1,1 1-1,-1-1 0,0 0 0,1 1 1,-1-1-1,0 0 0,1 0 0,-1 0 1,1 0-1,-1 0 0,0 0 0,1 0 1,-1-1-1,0 1 0,1 0 0,-1-1 1,2 0-1,4-2 11,0 0 1,-1 0 0,0-1-1,1 0 1,-1 0-1,-1 0 1,1-1-1,6-6 1,-8 6-77,0-1 1,0 1 0,0-1 0,-1-1-1,1 1 1,-1 0 0,-1-1 0,1 1-1,2-14 1,-5 19-208,-15 37-624,9-19 962,1 1 0,1 0 0,0 1 0,2-1 1,-2 22-1,4-39-63,0 0-1,0 0 1,0 0 0,0-1 0,0 1 0,0 0-1,0 0 1,1-1 0,-1 1 0,0 0 0,0 0-1,0-1 1,1 1 0,-1 0 0,0-1 0,1 1-1,-1 0 1,1-1 0,-1 1 0,1 0 0,-1-1 0,1 1-1,-1-1 1,1 1 0,0-1 0,-1 1 0,1-1-1,0 0 1,-1 1 0,1-1 0,0 0 0,1 1-1,1-1 13,-1 0 0,1 0-1,-1 0 1,1 0-1,-1 0 1,1-1 0,0 0-1,-1 1 1,1-1-1,2-1 1,53-30 244,-37 16-245,-16 11-20,1 0-1,0 0 0,1 0 1,-1 1-1,1 0 0,0 1 1,0-1-1,0 1 0,0 1 1,1-1-1,10-1 1,-17 4-4,1 1 0,-1-1 0,0 1 0,0-1 0,0 1 0,0 0 0,0 0 0,0-1 0,0 1 0,0 0 0,0 0 0,0 0 0,-1 0 0,1 0 0,0 0 0,-1 0 1,1 0-1,0 0 0,-1 0 0,1 1 0,-1-1 0,0 0 0,1 0 0,-1 0 0,0 1 0,0-1 0,0 0 0,0 0 0,0 1 0,0 1 0,0-1 19,0-1 0,0 1 0,0 0 0,0 0 0,0-1 0,0 1 0,1 0 0,-1-1 0,0 1 0,1-1 0,0 1-1,-1 0 1,1-1 0,0 1 0,0-1 0,0 1 0,0-1 0,0 0 0,0 0 0,0 1 0,0-1 0,1 0 0,-1 0 0,0 0 0,1 0-1,-1 0 1,1 0 0,-1-1 0,1 1 0,-1 0 0,1-1 0,0 1 0,2 0 0,2-2 79,0 0 0,-1-1 0,1 1 0,-1-1 0,1 0-1,-1 0 1,0-1 0,0 0 0,0 0 0,0 0 0,0 0 0,-1-1 0,1 0 0,-1 0 0,4-4 0,-4 3-117,0 1 1,0 0-1,0 1 0,0-1 0,1 1 1,0 0-1,-1 0 0,1 0 1,0 1-1,0 0 0,1-1 1,-1 2-1,0-1 0,11-1 1,-16 22-3674,-9-8-2856,-4-9 595,1-2-2690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2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 16528,'0'0'9860,"-10"10"-9401,-9 10-275,0 1 1,2 1-1,1 1 1,0 0 0,2 1-1,-13 29 1,15-22-136,1 0 0,2 0 1,1 1-1,1 0 1,2 0-1,1 0 0,0 52 1,5-78-106,-1 0 1,1 1 0,0-1-1,1 0 1,-1 0-1,1 0 1,1 0 0,-1 0-1,1 0 1,0 0 0,0-1-1,1 1 1,-1-1-1,1 0 1,0 0 0,7 6-1,-6-7-737,0 0-1,0 0 0,1 0 0,-1-1 0,1 0 1,0 0-1,0 0 0,0-1 0,0 0 0,8 2 1,19 1-6217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2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33 8968,'0'0'19117,"-10"-7"-18396,-37-17-411,46 23-304,-1 1 1,0 0 0,0 0 0,1 0-1,-1 0 1,0 0 0,0 0 0,1 0-1,-1 1 1,0-1 0,0 0 0,1 1-1,-1 0 1,0-1 0,1 1 0,-1 0-1,1 0 1,-1 0 0,1 0 0,-3 2-1,-25 27 10,20-20-8,0 0-5,1 0 1,0 0-1,0 1 1,-7 15-1,13-23-1,0 1-1,0 0 0,1-1 1,-1 1-1,1 0 0,0 0 1,0 0-1,0 0 0,0 0 1,1 0-1,-1 0 0,1 0 1,0 0-1,1 0 0,-1 1 1,1-1-1,0 0 0,1 4 1,-2-7 6,1-1 1,0 1-1,0 0 1,0 0-1,0 0 0,0-1 1,0 1-1,0 0 1,0-1-1,0 1 1,0-1-1,0 1 0,0-1 1,0 1-1,1-1 1,-1 0-1,0 0 1,0 0-1,0 1 1,3-2-1,29 1 216,-28 0-155,6-2-23,-1 0 1,1-1 0,0 0 0,-1-1-1,0 0 1,0 0 0,0-1 0,0 0 0,-1-1-1,0 0 1,13-11 0,-11 8-12,0-1 0,-1 0 0,0 0 0,-1-1-1,0 0 1,-1 0 0,0-1 0,10-20 0,-15 17 21,-11 15-218,-14 18-111,14-9 233,2 1-1,-1 0 1,2-1-1,-1 2 1,1-1-1,1 1 1,0-1 0,0 1-1,1 1 1,0-1-1,1 0 1,0 1 0,1 19-1,0-30-42,1 0-1,0 1 1,0-1-1,1 0 0,-1 1 1,0-1-1,0 0 1,1 0-1,-1 0 1,0 1-1,1-1 1,-1 0-1,1 0 1,0 0-1,-1 0 1,1 0-1,0 0 1,0 0-1,0 0 0,0 0 1,-1 0-1,1 0 1,0-1-1,2 2 1,0 0-648,0-1-1,1 0 1,-1-1 0,0 1 0,0 0-1,0-1 1,1 0 0,5 0 0,9 0-6455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2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13677,'0'0'11120,"11"-9"-11019,-2 1 38,74-64 159,-30 17 2660,-52 54-2216,-6 39-202,-6-2-515,6-21-356,0 1-1,2-1 0,-1 0 1,2 1-1,-1 17 0,4-24-3987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3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1 9161,'0'0'18577,"-5"9"-18363,-158 269 1630,108-189-1697,47-76-342,-17 26 99,6-23-3606,12-15-782,-2-3-2825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3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15375,'0'0'10858,"46"63"-9321,-29-36-576,3 5-448,5-1-289,3 1-96,2 0-128,0-1 0,4 0-993,-2-1-1377,-3-5-1121,1-7-3556,-2-2-6982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4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5 146 12172,'0'0'9918,"-1"9"-6581,-2 27-850,3-36-2409,-1 1-1,1 0 1,0-1-1,1 1 1,-1 0-1,0-1 1,0 1-1,0 0 1,0-1-1,0 1 1,1-1-1,-1 1 1,0 0-1,0-1 1,1 1-1,-1-1 1,1 1-1,-1-1 1,0 1-1,1-1 1,-1 1-1,1-1 1,-1 0-1,1 1 1,-1-1-1,1 1 1,-1-1-1,1 0 1,0 0-1,-1 1 1,1-1-1,-1 0 1,1 0-1,0 0 1,-1 0-1,1 0 1,0 0-1,-1 0 1,1 0-1,0 0 1,-1 0-1,1 0 1,0 0-1,-1 0 1,1 0-1,-1 0 1,1-1-1,1 1 1,27-11 635,-14 0-689,-2-1 0,0 0 0,0 0 0,-1-1 0,0-1 0,-1 0 1,-1 0-1,-1-1 0,0-1 0,0 0 0,10-29 0,-32 109-676,9-49-269,1 0-1,0 1 0,1-1 0,1 1 1,1 25-1,0-32 265,2-4-6336,6-4-5803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4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12524,'0'0'5578,"11"7"-3261,-3-2-2039,1 1 0,-1 0-1,0 1 1,0-1-1,-1 2 1,0-1-1,-1 1 1,1 0 0,-1 0-1,-1 1 1,9 17-1,-6-4 37,0 1 0,-1 0 0,-2 0 0,-1 1 0,0-1-1,-2 1 1,0 0 0,-2 0 0,-1 0 0,-5 37-1,4-46-355,-1 0 0,-1 0 0,0-1-1,-1 1 1,0-1 0,-1 0-1,-1 0 1,0 0 0,-1-1-1,-1 0 1,0-1 0,0 0 0,-1-1-1,-1 1 1,0-2 0,0 0-1,-20 14 1,3-11-3519,3-7-3048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4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12588,'0'0'15092,"2"9"-14863,9 54 66,3 75 0,-5-43-1531,-8-66-363,0-11-3550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5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1 194 7399,'0'0'16015,"71"-5"-14862,-35 12-672,5 2-353,5 3-416,1-3-2275,-4-4-4355</inkml:trace>
  <inkml:trace contextRef="#ctx0" brushRef="#br0" timeOffset="1">673 0 15791,'0'0'9577,"-18"56"-8776,6-22-289,5 3-352,-3 4-96,5 1 1,3 1-65,0-6-417,2-2-640,0-11-480,0-7-1026,0-13-1857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5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9449,'0'0'14819,"8"-2"-13377,13-1-925,-1 1 0,0 2 0,1 0 0,-1 1 0,0 0 0,40 10 0,-35-7-705,73 11-332,-35-11-6710,-59-3 2682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06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24 4612,'-3'-14'11403,"3"5"-1730,3 16-9673,11 3-96,3 0-1505,5 1-2499,-1-4-1986,7 2-5733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5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6278,'0'0'19090,"51"19"-16976,-19-17-769,2 1-512,2-2-513,0 1-256,-10 1-288,-5 0-1634,-6 2-1537,-15-2-1473</inkml:trace>
  <inkml:trace contextRef="#ctx0" brushRef="#br0" timeOffset="1">0 188 12075,'0'0'10026,"55"5"-6343,-23-5-1088,9 0-1314,4-3-704,-3-2-449,1-3-352,-5 2-1634,1-4-2274,-10-1-5349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6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 15759,'0'0'8899,"-10"11"-8178,-13 17-157,1 2 0,2 0 0,0 1 0,2 1 0,-23 57 0,30-53-345,1 0 1,-6 46-1,13-63-172,2 0 0,0 0 0,1 0 0,0 0 1,2 0-1,5 24 0,-6-37-101,1 0 0,0-1 0,1 1 0,-1-1 0,1 0 0,0 1 0,1-1 1,-1 0-1,1-1 0,0 1 0,0-1 0,1 0 0,-1 0 0,1 0 0,0 0 0,0-1 0,10 5 1,-8-4-803,1 0 0,0-1 1,0-1-1,0 1 0,0-1 1,1-1-1,11 2 0,21-2-7883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6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8 12908,'0'0'6929,"-8"-2"-4879,6 2-2001,-1-1-8,0 0 0,-1 0 0,1 0 0,0 0 0,-1 1 0,1 0 0,0-1 0,-1 1 0,1 1 0,0-1 0,-1 0 0,1 1 0,0 0 0,-1-1 0,1 1 0,0 1 0,0-1 0,0 0 0,0 1 0,0 0 0,0-1 0,0 1-1,0 0 1,-2 3 0,-4 5-15,0 1 0,0 0-1,1 0 1,1 0 0,-9 18-1,14-25 28,0 0 0,0 0-1,0 0 1,1 0 0,-1 0-1,1 1 1,0-1 0,1 0-1,-1 1 1,1-1 0,0 1-1,0-1 1,0 0 0,0 1-1,1-1 1,0 1 0,-1-1-1,2 0 1,-1 0 0,4 8-1,-3-9 24,1-1-1,-1 1 0,1-1 1,-1 0-1,1 0 0,0 0 1,0 0-1,0 0 1,0 0-1,1-1 0,-1 0 1,0 0-1,1 0 0,-1 0 1,0 0-1,1 0 0,-1-1 1,1 0-1,-1 0 0,1 0 1,-1 0-1,6-1 1,-1 0 45,0 0 1,0 0 0,0-1 0,0 0-1,0-1 1,0 1 0,0-2 0,11-5 0,-9 2 9,1 0 1,-1 0 0,-1-1-1,1 0 1,-1 0 0,-1-1-1,0-1 1,0 1 0,-1-1-1,0 0 1,8-17 0,-20 37-412,-19 42-27,21-38-701,0 1 1,0 29-1,5 5-6230,3-27 1179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7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11403,'0'0'15449,"10"0"-14504,-1 0-856,0 1 1,1 0 0,-1 0-1,0 1 1,0 0-1,0 1 1,12 5-1,-19-7-92,0 0 0,1 0-1,-1 0 1,0 0 0,0 1-1,0-1 1,0 1 0,0-1-1,0 1 1,0 0 0,-1 0-1,1 0 1,0 0 0,-1 0 0,0 0-1,0 0 1,1 1 0,-1-1-1,0 0 1,-1 1 0,1-1-1,0 0 1,-1 1 0,1-1-1,-1 1 1,0 0 0,0-1 0,0 1-1,0-1 1,0 1 0,-1-1-1,1 1 1,-1-1 0,1 1-1,-1-1 1,0 0 0,0 1-1,-2 3 1,0-1 21,0-1 1,-1 1-1,0 0 0,1-1 1,-1 0-1,-1 0 0,1 0 0,-1 0 1,-7 4-1,-51 30 142,53-33-129,4-2-34,4-3-1,1 1 1,0-1-1,0 1 0,-1-1 1,1 1-1,0-1 0,0 1 1,0 0-1,0 0 0,0 0 1,0-1-1,0 1 0,0 0 1,0 0-1,0 0 0,0 0 1,0 1-1,1-1 0,-1 0 1,0 0-1,1 0 0,-1 1 1,0 1-1,34 0-252,50-7-3491,-27-8-4112,-7-2-4494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7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0 11659,'0'0'16314,"-4"10"-16132,-27 48 221,-67 98 0,61-104-1533,3 1 0,-49 107 0,82-172-11341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8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12492,'0'0'11210,"42"68"-10249,-21-43-320,-3 6-449,7 0-96,3-1-800,2-1-2115,0-6-3747,1-3-5446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8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25 12556,'0'0'7933,"11"-3"-5953,-6 1-1837,6-2 406,-1 0-1,2 1 0,-1 0 1,20-1-1,-29 3-490,0 1-1,1 0 1,-1 0-1,0 0 1,0 0-1,0 0 1,0 0-1,0 1 1,0-1 0,0 1-1,0-1 1,0 1-1,0 0 1,0 0-1,0-1 1,-1 1-1,1 1 1,0-1-1,-1 0 1,1 0-1,0 1 1,-1-1 0,0 1-1,1-1 1,-1 1-1,0 0 1,0-1-1,0 1 1,0 0-1,0 0 1,0 0-1,0 0 1,-1 0 0,1 0-1,-1 0 1,1 0-1,-1 4 1,0-1 42,0 1 1,0 0 0,0 0-1,-1 0 1,0 0 0,-1-1 0,1 1-1,-1 0 1,0-1 0,0 1-1,-1-1 1,0 0 0,0 0-1,0 0 1,0 0 0,-1-1-1,0 1 1,-5 4 0,-9 8-13,-1-1 1,0-1-1,-24 14 1,8-6 78,34-22-172,1-1 1,-1 0-1,0 1 1,1-1-1,-1 1 1,1-1-1,-1 1 1,1-1-1,-1 1 0,1-1 1,-1 1-1,1-1 1,-1 1-1,1 0 1,-1-1-1,1 1 1,0 0-1,0-1 0,-1 1 1,1 0-1,0 1 1,10 5-123,31-2-196,-35-5 232,66 1-3621,-24-8-2943,1-8-7027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8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5061,'0'0'10805,"9"1"-7976,1 0-2404,0 2 1,0-1-1,-1 1 0,0 0 0,1 1 1,-1 0-1,0 1 0,-1 0 1,1 0-1,-1 1 0,0 0 1,0 0-1,-1 1 0,9 10 0,-6-6-280,0 1-1,-1 0 0,-1 1 0,0-1 0,-1 1 0,0 1 1,-1 0-1,0 0 0,-1 0 0,-1 0 0,-1 1 0,1-1 1,-2 1-1,0 0 0,-1 24 0,-2-18-35,-1 0-1,-1 0 1,-1 0 0,-1-1-1,0 1 1,-2-1 0,0-1-1,-2 1 1,0-2 0,-18 30-1,-34 35-1129,14-36-4919,16-25-4593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9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9897,'0'0'16688,"-30"73"-15695,20-41-416,8 5-193,0 2-224,2 1-96,0 3-32,0-6-1153,0-4-1665,0-8-1282,-3-11-1858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9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13068,'0'0'13645,"68"-8"-12876,-38 9-545,8 10-192,3-1-800,3 0-3108,1-3-6118</inkml:trace>
  <inkml:trace contextRef="#ctx0" brushRef="#br0" timeOffset="1">671 177 14894,'0'0'15791,"62"-6"-16079,-33 1-1922,5-3-3300,1 0-5476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06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57 12524,'0'0'15081,"-7"-3"-14846,5 2-187,-39-17-98,40 18 75,0 0 0,0 0 0,0-1 0,0 1 0,0 0 0,0 0 0,0 0 0,0 0 0,0 0 0,0 1 0,0-1 0,0 0 0,0 0 0,0 1 0,0-1 0,0 1 1,0-1-1,0 0 0,1 1 0,-1 0 0,0-1 0,0 1 0,0-1 0,1 1 0,-1 0 0,0 0 0,1-1 0,-1 1 0,0 0 0,1 0 0,-1 0 0,1 0 0,0 0 0,-1 0 0,1 0 0,0 0 0,-1 0 0,1 0 0,0 0 0,0 0 0,0 0 0,0 0 0,0 0 0,0 0 0,0 0 0,1 1 0,0 6-16,0 0 0,0-1 0,1 0 0,1 1 0,-1-1 0,1 0 1,6 12-1,12 32 20,-15-21 165,-1-1 0,-1 1 1,-1 0-1,-2 0 0,-1 1 0,-2-1 1,0 0-1,-2 0 0,-10 34 1,-11-5 445,24-56-625,0-1 0,0 0 0,-1 1 0,1-1 0,-1 0 0,0 0 0,1 0 0,-1 0 0,0 0 0,0 0 0,0 0 0,-1-1 0,1 1 0,0-1 0,0 0 0,-1 1 0,1-1 0,-1 0 0,1 0 0,-6 0 0,7-1-13,-1-1 0,0 0 0,0 1 0,1-1 0,-1 0 0,0 0 0,1 0 0,-1 0 0,1 0 0,-1-1-1,1 1 1,0 0 0,0-1 0,-1 1 0,1-1 0,0 1 0,0-1 0,0 0 0,1 1 0,-1-1 0,0 0 0,1 0-1,-1 0 1,1 1 0,-1-1 0,1 0 0,0-3 0,-7-57-658,7 61 644,-1-13-98,2 0 0,0 0 0,0 0 0,2 0 0,0 0-1,0 1 1,1-1 0,1 1 0,0 0 0,8-15-1,9-9-227,52-69 0,-52 79-196,-1-2-1,-2-1 1,29-58 0,-41 61 543,-7 27-5,0-1 0,-1 1 0,1 0 0,0 0 0,0 0 0,-1 0 0,1 0 0,0 0 0,0 0 0,-1-1 0,1 1 0,0 0 0,-1 0 1,1 0-1,0 0 0,0 0 0,-1 0 0,1 0 0,0 0 0,0 0 0,-1 0 0,1 1 0,0-1 0,-1 0 0,1 0 0,0 0 0,0 0 0,-1 0 0,1 0 0,0 1 0,0-1 1,-1 0-1,1 0 0,0 0 0,0 1 0,0-1 0,0 0 0,-1 0 0,1 0 0,0 1 0,0-1 0,0 1 0,-4 2 26,0 1 0,1 1 0,-1-1 0,1 0-1,0 1 1,0 0 0,-3 9 0,4-11-18,1 0 0,0 0-1,0 1 1,0-1 0,0 0 0,1 1 0,-1-1 0,1 0-1,0 1 1,0-1 0,0 0 0,1 1 0,-1-1-1,1 0 1,-1 1 0,3 3 0,-2-5 24,1-1-1,-1 1 1,1-1 0,0 1 0,0-1-1,0 0 1,0 0 0,0 0 0,0 0-1,0 0 1,0 0 0,0 0-1,0-1 1,0 1 0,1-1 0,-1 1-1,0-1 1,0 0 0,1 0 0,-1 0-1,0 0 1,0 0 0,1-1 0,2 0-1,5-1 48,-1 0 1,0-1-1,0-1 0,0 1 0,0-1 0,0-1 0,-1 1 0,12-9 0,-13 8-36,0 0-1,0 0 1,1 1-1,0 0 1,-1 1-1,1-1 1,1 2 0,-1-1-1,0 1 1,15-2-1,-22 5-45,0-1 0,0 0 0,0 1 0,0-1 0,0 1 0,0-1 0,0 1 0,0-1 0,-1 1 0,1 0 0,0-1 0,0 1 0,0 0 0,-1 0 0,1-1 0,0 1 0,-1 0 0,1 0 0,-1 0 0,1 0 0,-1 0 0,1 0 0,-1 0 0,0 0 0,0 0 0,1 0 0,-1 0 0,0 0 0,0 1 0,0-1 0,0 0 0,0 0 0,0 0 0,0 0 0,-1 0 0,1 0 0,-1 2 0,1-2-1,-1 0 0,1-1 1,0 1-1,0 0 0,0 0 1,-1 0-1,1 0 0,0 0 0,0 0 1,0 0-1,1 0 0,-1 0 0,0 0 1,0 0-1,0 0 0,1 0 1,-1 0-1,1 0 0,-1 0 0,0 0 1,1-1-1,-1 1 0,1 0 1,0 0-1,-1 0 0,1-1 0,0 1 1,-1 0-1,1-1 0,0 1 1,0-1-1,0 1 0,0-1 0,-1 1 1,1-1-1,1 1 0,2-1-390,0-1 0,-1 1-1,1-1 1,0 0 0,-1 0-1,1 0 1,-1 0 0,1 0-1,5-4 1,2-2-2666,0-1 0,-1 0 0,13-13 0,-10 8-40,17-13-3620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9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9737,'0'0'15407,"66"0"-15279,-42-2-480,3-2-2659,3 1-3908,4-1-7270</inkml:trace>
  <inkml:trace contextRef="#ctx0" brushRef="#br0" timeOffset="1">317 20 9993,'0'0'16688,"51"13"-15727,-35-13-897,1 0-576,0-1-2371,0-3-5221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00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12364,'0'0'13901,"-6"68"-12428,6-33-640,0 2-513,-4 4-224,4 3-32,0-3-224,0-2-1313,0-6-1186,-5-7-287,3-11-1218,-4-10-1794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00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10346,'0'0'12908,"56"-6"-10954,-26 6-353,6 0-736,11 5-737,-1 0-288,6-5-3171,-3 0-6630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01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14189,'0'0'8841,"2"58"-7656,-2-22-128,0 4-481,0 3-319,-6 1-161,4-3-32,-3 2 0,5-9 32,0-4-384,0-7-449,0-9-256,0-10-1409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01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16271,'0'0'10795,"70"-4"-9738,-38 4-417,8 4-319,7 1-225,-2-2-32,6 1-32,-4-2-64,-5-2-641,-5 0-1377,-3 0-1441,-9 0-2851,-8-8-4164</inkml:trace>
  <inkml:trace contextRef="#ctx0" brushRef="#br0" timeOffset="1">78 202 11082,'0'0'11884,"75"22"-9002,-35-21-639,1 0-1026,1 1-609,-1-1-512,-7 2-64,-10-1-352,-7 2-1377,-5 1-2019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01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15182,'0'0'5381,"66"7"-1121,-13-7-1217,7 0-1313,6 0-929,2-5-545,0-4-192,-6 4-640,-10-3-1314,-8-1-2402,-8-1-5478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02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0 6342,'0'0'10703,"-11"11"-9603,-12 13-374,0 2 0,2 0 0,-22 36 0,43-61-712,-27 45 2077,-35 82 1,56-113-1820,1-1 1,0 1 0,1 0-1,1 0 1,1 1 0,0-1 0,1 1-1,0-1 1,1 1 0,4 25-1,-2-33-233,1 0 0,0 0 0,0 0-1,1 0 1,-1-1 0,2 1 0,-1-1-1,1 0 1,0 0 0,1-1 0,-1 0-1,11 9 1,-7-7-596,0-1 0,1 0-1,0 0 1,0-1 0,0 0 0,1-1 0,0 0 0,15 5-1,11-2-5944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02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50 5221,'0'0'18428,"-5"-8"-16778,4 5-1622,-1 0 1,1 1 0,0-1 0,-1 1 0,0 0 0,1 0 0,-1-1 0,0 1 0,0 0-1,0 0 1,0 1 0,-1-1 0,1 0 0,0 1 0,-1-1 0,1 1 0,-1 0-1,0 0 1,1 0 0,-1 0 0,0 0 0,0 1 0,1-1 0,-1 1 0,0-1 0,0 1-1,0 0 1,0 1 0,1-1 0,-1 0 0,0 1 0,0-1 0,0 1 0,1 0-1,-1 0 1,0 0 0,1 0 0,-5 3 0,0 0-26,0 0 0,0 0 0,1 1 0,-1 0 0,1 0 0,0 0 0,0 1 0,1 0 0,0 0 0,0 0 0,0 1 0,1 0 0,0 0 0,0 0 0,1 0 0,0 0 0,0 1 0,0 0 0,1-1 0,1 1 0,-1 0 0,0 14 0,3-20 15,-1-1 0,1 1 0,0 0-1,-1-1 1,1 1 0,0-1-1,0 1 1,1-1 0,-1 0 0,0 0-1,0 1 1,0-1 0,1 0-1,-1 0 1,1 0 0,-1 0-1,1 0 1,-1 0 0,1-1 0,0 1-1,-1-1 1,1 1 0,0-1-1,-1 1 1,1-1 0,0 0 0,0 0-1,-1 0 1,4 0 0,4 1 169,0-1 0,0 0 1,0 0-1,15-3 0,-13 0-68,-1-1-1,0 0 0,0-1 0,0 0 0,-1 0 1,1-1-1,-1 0 0,-1 0 0,1-1 1,-1-1-1,0 1 0,-1-1 0,11-15 0,-17 22-91,-2 11-273,0 0 0,-1 0 0,-1 0 0,1 0 0,-6 12 0,-7 29-2378,11 2-5015,4-34 1361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03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14446,'0'0'6171,"0"9"-5130,0-2-831,0 1-40,0-1-1,1 1 1,0-1-1,3 15 1,-3-20-115,-1 0 0,1-1-1,0 1 1,0 0 0,-1 0 0,1-1 0,0 1 0,1 0 0,-1-1 0,0 1-1,0-1 1,1 1 0,-1-1 0,0 0 0,1 0 0,0 1 0,-1-1 0,1 0-1,0 0 1,-1-1 0,1 1 0,0 0 0,0-1 0,0 1 0,-1-1 0,1 1-1,4-1 1,6 0 156,0 0 0,0-1 0,-1-1 0,1 0 0,20-6 0,-12 3-174,-19 5-37,0 0 1,-1 0-1,1 0 1,0 0-1,-1 0 1,1 0-1,-1 1 1,1-1-1,-1 0 1,1 0-1,0 1 1,-1-1-1,1 0 1,-1 1-1,1-1 1,-1 0-1,0 1 1,1-1-1,-1 1 1,1-1-1,-1 1 1,0-1-1,1 1 1,-1-1-1,0 1 1,1-1-1,-1 1 1,0-1-1,0 1 1,0 0-1,0-1 1,1 1-1,-1-1 1,0 1-1,0 0 1,0-1-1,0 1 1,0-1-1,-1 1 1,1 0-1,0-1 1,0 1-1,0-1 1,0 1-1,-1 0 1,-6 47-51,2-21-7819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03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1 11050,'0'0'12492,"-32"76"-10890,11-35-321,-9 4-384,0 4-257,-4 1-159,0 4-193,4-4-160,4-3-64,3-8-32,4-5-64,6-12-512,7-12-1090,1-9-1857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07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102 241 4132,'0'0'4879,"5"-8"-587,12-25-1067,-17 33-3150,1-1 1,-1 1 0,0 0-1,0 0 1,0 0 0,0-1 0,1 1-1,-1 0 1,0-1 0,0 1-1,0 0 1,0 0 0,0-1-1,0 1 1,0 0 0,0 0-1,0-1 1,0 1 0,0 0 0,0-1-1,0 1 1,0 0 0,0 0-1,0-1 1,0 1 0,0 0-1,-1-1 1,1 1 0,0 0 0,0 0-1,0-1 1,0 1 0,-1 0-1,1 0 1,0 0 0,0-1-1,0 1 1,-1 0 0,1 0 0,0 0-1,0 0 1,-1-1 0,1 1-1,0 0 1,0 0 0,-1 0-1,1 0 1,0 0 0,0 0-1,-1 0 1,1 0 0,0 0 0,-1 0-1,1 0 1,0 0 0,0 0-1,-1 0 1,1 0 0,0 0-1,-1 0 1,1 0 0,0 0 0,0 0-1,-1 1 1,1-1 0,-18 5 522,10-1-302,1 1 0,0 0 0,1 0 0,-1 1 0,1 0-1,0 0 1,0 1 0,1-1 0,0 1 0,0 0 0,0 0 0,1 1-1,0 0 1,1-1 0,0 1 0,0 1 0,0-1 0,-1 13 0,4-21-285,0 1 1,0 0-1,0 0 1,0 0-1,0 0 1,0-1-1,0 1 1,0 0-1,0 0 1,0 0-1,1 0 0,-1-1 1,0 1-1,1 0 1,-1 0-1,1-1 1,-1 1-1,1 0 1,-1-1-1,1 1 1,-1 0-1,1-1 1,-1 1-1,1-1 1,0 1-1,0-1 1,-1 1-1,1-1 1,0 0-1,0 1 1,1-1-1,1 1 39,0 0-1,0-1 0,0 0 1,0 0-1,1 0 1,-1 0-1,0 0 0,0-1 1,4-1-1,2 0 95,1-1 0,-1 0-1,1-1 1,-1 0 0,10-6 0,-1-5-161,0 0 0,-1-1 1,0-1-1,-2 0 0,0-1 0,-1-1 0,-1 0 1,0-1-1,-2 0 0,0-1 0,-2-1 1,0 1-1,11-44 0,-20 43-360,0 22 368,-1 0 0,1 0-1,0-1 1,0 1 0,0 0 0,-1 0-1,1 0 1,0 0 0,0 0-1,-1-1 1,1 1 0,0 0 0,0 0-1,-1 0 1,1 0 0,0 0 0,0 0-1,-1 0 1,1 0 0,0 0 0,0 0-1,-1 0 1,1 0 0,0 0 0,0 0-1,-1 0 1,1 1 0,0-1 0,0 0-1,-1 0 1,1 0 0,0 0 0,0 0-1,0 0 1,-1 1 0,1-1 0,0 0-1,0 0 1,-1 1 0,-23 31-178,18-20 311,0 1 1,2 1 0,-1-1 0,2 1-1,0-1 1,0 1 0,1 0-1,1 0 1,0 0 0,2 15 0,-1-22-147,1-1 1,0 1-1,1 0 1,-1-1-1,1 1 1,1-1 0,-1 0-1,1 0 1,0 1-1,4 5 1,-4-9-220,0 1 1,0 0-1,1-1 1,-1 0-1,1 0 1,-1 0-1,1 0 1,0-1-1,0 1 1,0-1-1,1 0 1,-1 0-1,1 0 1,-1-1-1,9 2 1,13-1-6609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03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14221,'0'0'8777,"20"54"-6567,-3-28-416,2-1-641,4 3-481,5-1-415,2 0-161,6-3-32,-6 1-64,2 0-1153,-5-7-2563,-3 0-4131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04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11307,'0'0'8215,"0"11"-5241,0-4-2680,0 4 334,1-1 0,-1 0 1,2 0-1,4 18 0,-6-26-568,1 1 1,0-1-1,0 1 1,0-1-1,0 0 0,0 1 1,1-1-1,-1 0 1,1 0-1,0 0 1,-1 0-1,1 0 0,0 0 1,0 0-1,0-1 1,0 1-1,0-1 0,1 0 1,-1 1-1,0-1 1,1 0-1,-1 0 0,0 0 1,1-1-1,0 1 1,4 0-1,2-1 4,0 0 0,1-1 0,-1 0-1,0-1 1,0 0 0,0 0 0,0-1 0,-1 0 0,1-1 0,10-5-1,35-13 4,-54 22-68,1 0 1,-1-1-1,0 1 1,0 0 0,0 0-1,1 0 1,-1 0-1,0 0 1,0 0-1,0 0 1,1 0-1,-1 0 1,0 0-1,0 0 1,1 0-1,-1 0 1,0 0-1,0 0 1,1 0 0,-1 0-1,0 0 1,0 0-1,0 0 1,1 0-1,-1 0 1,0 0-1,0 1 1,0-1-1,1 0 1,-1 0-1,0 0 1,0 0 0,0 0-1,0 1 1,1-1-1,-1 0 1,0 0-1,0 0 1,0 1-1,0-1 1,0 0-1,0 0 1,0 0-1,0 1 1,1-1 0,-1 0-1,0 0 1,0 1-1,0-1 1,-5 17-42,-14 16-80,5-12-511,1-2-1952,-1-2-3966,3-6-5098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04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0 8392,'0'0'9865,"58"74"-6021,-37-39-1794,0 5-609,-12 3-448,-3 9-416,-6 4-353,-12 2-64,-18 5 0,-15 2 32,-8-1-128,-13-4-32,2-5-1089,0-7-1505,8-12-4613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49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1120 344 6822,'0'0'8152,"8"-5"-5696,0 0-1711,0-1 0,-1 0 1,0 0-1,0-1 0,0 0 0,8-11 0,-13 15-591,0 0-1,0 1 0,0-1 0,-1 0 1,1 0-1,-1 0 0,0 0 0,0 0 1,0 0-1,0 0 0,0 0 0,-1-1 1,1 1-1,-1 0 0,0-1 0,0 1 1,0 0-1,-1 0 0,1-1 0,-1 1 1,1 0-1,-1 0 0,0 0 0,0 0 1,-1 0-1,1 0 0,-3-4 0,-3-2-139,-1 0-1,0 1 0,0 0 0,-1 0 1,0 1-1,0 0 0,-1 0 0,0 1 1,-16-7-1,-12-3-157,-50-16 1,22 14 83,-1 3 0,0 2 1,-1 4-1,0 3 1,-120 3-1,168 5-12,0 0 0,1 2 0,0 0 1,0 1-1,0 1 0,0 0 0,1 2 0,0 0 0,0 1 0,1 0 1,0 2-1,-22 18 0,22-15-65,0 0 1,2 1-1,0 1 0,1 0 1,0 1-1,1 1 1,1 0-1,1 0 1,1 1-1,0 1 0,-7 23 1,6 15-5117,10-37-214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50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7239,'0'0'8958,"0"9"-7666,-13 175 1334,12-177-2580,-4 26 887,-1 44-1,7-76-865,-1 1-1,0-1 1,1 0 0,-1 0-1,1 0 1,-1 0 0,1 0-1,0 0 1,-1 0 0,1-1-1,0 1 1,0 0 0,0 0-1,0 0 1,-1-1 0,1 1-1,0 0 1,0-1 0,0 1-1,0-1 1,0 1 0,1-1-1,-1 0 1,0 1-1,0-1 1,0 0 0,0 0-1,0 0 1,0 0 0,1 0-1,-1 0 1,0 0 0,0 0-1,0 0 1,2-1 0,47-7 1708,-11-7-1086,-1-1 0,37-22 1,-7 3-2011,-37 20-2202,-2-2-3278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50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1097 261 10602,'0'0'6032,"4"-7"-3400,-1 0-2043,-1 1 0,1-1 0,-1 0-1,0 1 1,-1-1 0,2-11 0,-3 15-465,0 0 0,0 0 0,-1 0 0,1 0 0,-1 0 0,1 0 0,-1 0 0,0 0 0,-1 0 0,1 0-1,0 0 1,-1 1 0,1-1 0,-1 0 0,0 1 0,0 0 0,0-1 0,0 1 0,0 0 0,-1 0 0,-2-2 0,-19-12-110,-1 0-1,-1 2 0,0 1 0,-1 1 0,-1 1 0,1 1 1,-2 2-1,1 1 0,-50-6 0,-14 3-81,-161 6-1,228 4-78,1 1 0,-1 2 0,0 1 0,1 0-1,-39 13 1,52-12 50,-1 0-1,1 0 1,0 1-1,1 0 1,0 1-1,0 0 1,0 0-1,0 1 1,1 1-1,1-1 1,0 1 0,0 1-1,-8 12 1,0 4-763,1 1 1,-18 44 0,26-52-1704,1 0 1,-5 31-1,6-19-3955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51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7559,'0'0'6652,"-8"9"-5739,0-1-671,1 0 0,0 0 0,0 1 0,1 0 0,1 0 0,-1 1 0,2 0 0,-6 13 0,7-13 94,-2 3 144,2-1 0,0 1 0,0 0-1,-1 19 1,4-30-402,0 0 0,0 0 0,0 1 0,0-1 0,0 0 0,0 0 0,0 0 0,1 0 0,0 1 0,-1-1 0,1 0 0,0 0 0,0 0 0,0 0 1,0-1-1,0 1 0,0 0 0,1 0 0,-1-1 0,0 1 0,1 0 0,0-1 0,-1 0 0,1 1 0,0-1 0,0 0 0,-1 0 0,1 0 0,0 0 0,0 0 0,0 0 0,1-1 0,-1 1 0,2 0 0,41 4 740,0-3 0,0-1 0,0-2 0,82-13-1,-24-6-2207,-36 0-3284,-9-2-3755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52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1124 479 5573,'0'0'11216,"8"-10"-8846,24-29-469,-30 36-1709,0-1 0,0 1 0,0 0 0,-1-1 0,1 0 0,-1 1 0,0-1 0,0 0 0,0 1 0,0-1-1,-1 0 1,0 0 0,0 0 0,0 1 0,0-1 0,0 0 0,-1 0 0,0-4 0,-2 0-84,1-1-1,-1 1 1,-1 0-1,1 0 1,-9-12-1,0 0-154,-2 1-1,0 1 1,-1 0 0,-1 1 0,0 1-1,-1 0 1,-1 1 0,-1 1-1,0 1 1,0 0 0,-25-11 0,10 9 9,-2 1 1,1 2 0,-2 2 0,1 1 0,-1 1 0,-45-2 0,-128-4-86,177 14 105,0 2-1,1 0 1,-1 3 0,-46 11 0,66-12-422,0 1-1,0 0 1,0 0 0,1 1 0,0 1-1,0 0 1,0 1 0,1 0-1,0 1 1,-14 15 0,18-16-73,0 0 1,1 0 0,0 1-1,1 0 1,0 0-1,0 0 1,1 1 0,0-1-1,1 1 1,0 0-1,1 0 1,0 0 0,0 0-1,0 17 1,2 7-6978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53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6694,'0'0'9006,"-8"7"-7677,-2 3-1011,0 0-1,0 0 0,1 1 0,0 1 1,1-1-1,-12 23 0,-7 18 30,-23 54-19,45-94-323,1 1 1,0 0 0,1 0 0,0 0 0,1 0 0,0 19 0,2-30 9,0-1 1,0 0 0,0 1 0,1-1-1,-1 0 1,1 1 0,-1-1 0,1 0-1,-1 0 1,1 0 0,0 1 0,0-1-1,0 0 1,-1 0 0,1 0 0,0 0 0,0 0-1,0-1 1,0 1 0,1 0 0,-1 0-1,0-1 1,0 1 0,0 0 0,1-1-1,-1 1 1,0-1 0,0 0 0,1 1-1,1-1 1,47 5 1376,-43-5-1180,42 0 751,-1-2 0,0-2 0,74-17 0,-53 5-679,119-48 0,-184 63-386,2-1-414,0-1-1,0 1 1,0-1 0,-1 0-1,1 0 1,-1-1-1,9-6 1,-3-8-5970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45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10 5317,'0'0'4847,"-8"3"-1798,2-2-2211,3-1-525,0 0 0,0 1 1,1-1-1,-1 1 0,0 0 1,1 0-1,-1 0 0,1 0 1,-1 0-1,1 0 0,-1 1 1,-3 2-1,39-3 3960,-16 0-3411,351-16 2604,-185 5-4762,-1 6-4589,-179 4 3372,-8 1-4781,-19 5-2251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08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22 288 12075,'0'0'7746,"7"-2"-5957,1-1-1489,-1-1 0,0 1 0,0-1-1,0-1 1,-1 1 0,1-1 0,-1 0 0,0-1 0,-1 1 0,1-1 0,-1 0 0,0-1 0,7-12 0,-5 7-186,0 0 1,-1 0 0,-1 0 0,0-1-1,-1 0 1,0 0 0,-1 0 0,2-18-1,-4 29-106,-1-1 0,0 0 0,0 0 0,0 1 0,-1-1 0,1 0 0,0 0 0,-1 1 0,0-1 0,0 1-1,0-1 1,0 0 0,0 1 0,0 0 0,-1-1 0,1 1 0,-1 0 0,0 0 0,1 0 0,-1 0 0,0 0 0,0 0-1,-1 0 1,1 0 0,0 1 0,0-1 0,-1 1 0,1 0 0,-1 0 0,1 0 0,-1 0 0,0 0 0,-2 0 0,1 0-29,1 1 1,0-1-1,0 1 1,-1 0-1,1 0 0,0 0 1,-1 0-1,1 1 1,0 0-1,0-1 1,0 1-1,-1 0 1,1 0-1,0 1 1,0-1-1,1 1 1,-1-1-1,0 1 1,0 0-1,1 0 1,-1 0-1,1 1 1,0-1-1,-1 0 1,1 1-1,0 0 1,1-1-1,-3 4 1,-3 10 14,1 1 1,1 0 0,0 0-1,2 0 1,0 1 0,0-1-1,2 1 1,0 0 0,2 23-1,-1-39 6,0 1 0,0-1-1,0 1 1,0-1 0,0 1-1,1 0 1,-1-1 0,1 0-1,-1 1 1,1-1 0,0 1-1,0-1 1,0 0-1,0 0 1,1 1 0,-1-1-1,0 0 1,1 0 0,0 0-1,-1 0 1,1-1 0,0 1-1,0 0 1,0-1 0,0 0-1,0 1 1,1-1 0,-1 0-1,0 0 1,0 0 0,1 0-1,-1 0 1,1-1-1,-1 1 1,1-1 0,-1 1-1,1-1 1,-1 0 0,1 0-1,-1 0 1,1-1 0,-1 1-1,1 0 1,4-2 0,3-1 22,1-1 0,-1 1 1,0-2-1,0 1 1,0-1-1,-1-1 0,1 0 1,-1 0-1,9-9 1,-5 2 5,0-2 0,-1 0 0,-1 0 1,-1-1-1,0 0 0,14-33 0,-17 36-60,-3 37-331,-4-13 420,0 0 0,1 1 0,0-1-1,1 0 1,3 12 0,-5-21-31,1-1-1,-1 0 1,1 1-1,0-1 1,-1 0 0,1 0-1,0 1 1,-1-1-1,1 0 1,0 0-1,0 0 1,0 0-1,0 0 1,0 0 0,1 0-1,-1 0 1,0 0-1,0-1 1,0 1-1,2 0 1,-1-1 0,0 0-1,0 0 1,0 0 0,0 0 0,0 0 0,0-1-1,0 1 1,0-1 0,0 1 0,-1-1-1,1 0 1,0 0 0,0 1 0,-1-1-1,1-1 1,0 1 0,-1 0 0,1 0 0,1-2-1,14-13 98,0-1-1,20-25 0,27-28-104,-63 69-32,0 0 0,-1 0 1,1 0-1,0 0 1,-1 0-1,1 1 0,0-1 1,0 0-1,0 1 0,0-1 1,0 0-1,0 1 1,0-1-1,0 1 0,0 0 1,0-1-1,0 1 0,0 0 1,0 0-1,0-1 0,0 1 1,0 0-1,0 0 1,0 0-1,0 0 0,1 0 1,-1 1-1,0-1 0,0 0 1,0 0-1,0 1 1,0-1-1,0 1 0,0-1 1,0 1-1,0-1 0,1 2 1,0 2-19,1 0 1,-1 0-1,0 0 1,0 1-1,0-1 1,0 1-1,1 6 0,11 28 250,-13-38-189,-1 0 0,1 0 1,-1 0-1,1-1 0,0 1 0,0 0 0,-1 0 0,1 0 1,0 0-1,0-1 0,0 1 0,0 0 0,0-1 0,0 1 1,0-1-1,0 1 0,0-1 0,0 1 0,0-1 0,0 0 1,0 1-1,0-1 0,0 0 0,0 0 0,0 0 0,2 0 1,3-2 115,-1-1 0,0 0 1,0 0-1,0 0 0,-1-1 1,1 1-1,-1-1 0,1 0 1,-1-1-1,-1 1 0,1-1 1,5-9-1,14-12-129,16-7-98,-37 32 23,0 0-1,1-1 1,-1 1 0,1 0 0,-1 0 0,1 1 0,-1-1-1,1 0 1,-1 1 0,1 0 0,0-1 0,-1 1 0,1 0-1,0 0 1,-1 1 0,1-1 0,3 1 0,-4 1 47,-1 0-1,1 0 1,0 0 0,0 0 0,-1 0 0,1 0 0,-1 1-1,0-1 1,1 0 0,-1 1 0,0-1 0,0 1 0,-1-1 0,1 1-1,-1 0 1,1 4 0,0-3-139,0 0-1,0 0 0,-1 0 1,1 0-1,-1 0 1,0 0-1,0 0 1,-1 0-1,1 1 0,-2 4 1,1-8-354,0-1 1,1 0-1,-1 1 1,0-1-1,0 0 0,0 0 1,1 1-1,-1-1 1,0 0-1,0 0 1,0 0-1,0 0 0,1 0 1,-1 0-1,0-1 1,0 1-1,0 0 1,1 0-1,-1 0 0,0-1 1,0 1-1,0 0 1,1-1-1,-1 1 0,0-1 1,0 0-1,-10-13-10807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45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11691,'0'0'13036,"104"27"-11818,-29-31-610,12-3-320,3 3-159,1 2-97,-5 0-32,-9 2-32,-9 0-993,-13 0-1378,-8 0-3330,-7-8-7720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57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59 10602,'2'-2'631,"-1"0"0,0 1-1,0-1 1,0 0 0,0 0 0,0 0-1,0 0 1,0 0 0,-1 0 0,1 0-1,-1 0 1,1 0 0,-1 0 0,0 0-1,0-1 1,0 1 0,-1-4 0,-9-7 2571,-13 8-3296,13 5 95,0 1 0,0 1 0,0 0 0,0 0 0,0 1 1,0 0-1,1 1 0,-1 0 0,1 0 0,0 1 0,0 0 0,1 1 0,-12 9 1,13-9 11,1-1 0,0 1 0,0 0 0,1 1 1,-1-1-1,1 1 0,1 0 0,-1 0 0,1 1 1,1-1-1,-1 1 0,1 0 0,1 0 0,-1 0 1,1 0-1,-2 17 0,4-24-3,0 1 0,0 0 0,0-1 0,0 1 0,0-1 0,1 1 0,-1-1 0,0 1 0,1-1 0,-1 1 0,1-1 0,-1 1 0,1-1 0,0 1 0,0-1 0,0 0-1,0 1 1,0-1 0,0 0 0,0 0 0,0 0 0,0 0 0,2 2 0,0-2 20,-1 0 0,1 0 0,0 0-1,0 0 1,-1 0 0,1 0 0,0-1-1,0 0 1,0 1 0,0-1 0,0 0-1,3-1 1,3 0 78,-1 0 0,1-1 0,0 0 0,-1 0 0,1-1 0,-1 0-1,15-9 1,-11 5-12,0-2 1,-1 0-1,0 0 0,-1-1 0,0-1 0,0 0 0,-1 0 0,0 0 0,-1-1 0,-1-1 0,0 1 0,7-18 1,-18 42 119,-2 3-184,0 1-1,1 0 1,1 0 0,1 1-1,0-1 1,1 1 0,1 0 0,1 31-1,1-46-68,0 1 0,0-1-1,0 1 1,0-1-1,0 0 1,1 0 0,-1 1-1,1-1 1,-1 0-1,1 0 1,0-1 0,0 1-1,0 0 1,0 0-1,0-1 1,0 0 0,0 1-1,1-1 1,4 2-1,29 5-5951,-21-7-892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57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13613,'0'0'14579,"8"-1"-13666,2-2-837,1 0 1,-1-1-1,0 0 1,-1 0-1,1-1 1,-1-1-1,0 1 1,0-1 0,0-1-1,-1 0 1,12-13-1,20-21 84,-39 41-133,-2 27-48,-9 134 47,9-161-155,1 1-1,0 0 1,0 0-1,0-1 1,0 1-1,0 0 1,1 0-1,-1-1 1,0 1-1,0 0 1,0-1-1,1 1 1,-1 0-1,0-1 1,1 1-1,-1 0 1,0-1-1,1 1 1,-1-1-1,1 1 1,0 0-1,11 2-7377,1-4-4280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58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11851,'0'0'11980,"-2"11"-10603,-50 223 2675,40-163-5991,7-24-4386,5-68-225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58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5669,'0'0'18226,"49"0"-16016,-24 0-481,9 2-608,-4-1-576,6 0-289,1 1-192,-3 0-32,-2-1-96,-7 2-769,-4-2-896,-10 3-770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58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11691,'0'0'12620,"51"27"-10634,-19-23-545,10-3-800,-3 0-417,1 1-160,-4 2-64,-8 1-416,-4 2-1346,-10 3-480,-9-1-865,-5-3-1730,0 2-1216</inkml:trace>
  <inkml:trace contextRef="#ctx0" brushRef="#br0" timeOffset="1">1 257 13261,'0'0'4708,"56"1"-480,-14-1-1537,1 0-609,4-1-993,2-3-673,-4-2-352,-9-1-320,-6 3-1506,-9-2-1505,-6-2-4709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0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22 352,'0'0'24584,"10"-1"-23458,280 11 417,-271-8-1536,-3 1 28,0-1 0,0-1 0,1-1 1,-1 0-1,0-1 0,0 0 0,22-6 0,-31 4-20,-9 0 4,-20 0 26,-32 3 10,-43 12-60,62-6 6,1-2 0,-1-1 0,-58-3 1,92 0-2,0 0 0,0 0 0,0 0 1,1 0-1,-1-1 0,0 1 1,0 0-1,0 0 0,1 0 1,-1-1-1,0 1 0,0 0 0,1-1 1,-1 1-1,0-1 0,1 1 1,-1 0-1,0-1 0,1 0 0,-1 1 1,1-1-1,-1 1 0,0-2 1,1 2-5,1-1 0,-1 1 0,0-1-1,1 1 1,-1-1 0,0 1 0,1-1 0,-1 1 0,0-1 0,1 1 0,-1-1 0,1 1 0,-1 0 0,1-1 0,-1 1 0,1 0 0,-1 0 0,1-1 0,0 1-1,-1 0 1,1 0 0,-1 0 0,1 0 0,0-1 0,-1 1 0,1 0 0,-1 0 0,1 0 0,0 0 0,-1 1 0,1-1 0,298-17-583,-293 16 632,-20-3-42,-22-1-105,0 4 94,0 1 1,-36 5-1,11 8-4053,56-12-978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0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12 10826,'0'0'328,"0"-1"0,0 1 1,0 0-1,0-1 0,0 1 0,0 0 0,0-1 0,0 1 0,0-1 0,0 1 0,0 0 0,0-1 1,0 1-1,0-1 0,0 1 0,0 0 0,-1-1 0,1 1 0,0 0 0,0-1 0,-1 1 0,1 0 1,0-1-1,0 1 0,-1 0 0,1 0 0,0-1 0,-1 1 0,1 0 0,0 0 0,-1 0 1,1-1-1,0 1 0,-1 0 0,1 0 0,-1 0 0,-15 6 2266,-13 21-2935,12-7 651,1 2 0,1 0 1,0 1-1,2 0 1,1 1-1,-9 26 1,15-32-163,0-1 0,1 2 1,1-1-1,1 0 1,1 1-1,0 0 0,1-1 1,1 1-1,4 27 0,-3-39-134,1 1-1,1 0 1,-1-1-1,1 1 0,0-1 1,1 0-1,0 0 1,0 0-1,1-1 0,-1 1 1,1-1-1,1 0 0,-1 0 1,1-1-1,7 5 1,-4-2-740,1-1 0,0-1 0,20 10 0,-20-12-1539,0 0 0,1 0 0,20 3 0,13-2-10857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1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1 11819,'0'0'14547,"-2"8"-13847,-4 8-534,-1 0 0,0 0 1,-1-1-1,0 1 0,-12 14 0,-62 78 63,54-74-147,-70 89-499,85-111-1287,6-9-1151,1-5-3973,4-9-1991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1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9417,'0'0'12268,"57"39"-10443,-38-19-512,3 2-191,3 2-546,5 2-416,-2 1-96,4-2-961,-1-1-1441,-3-3-2819,-2-5-3074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08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10730,'0'0'4324,"40"56"-10538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2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0 140 8936,'0'0'18551,"10"2"-17227,-6-1-1261,0 0 0,1 0 0,-1-1 0,1 1 0,-1-1 0,1 0 0,-1-1-1,0 1 1,1-1 0,-1 0 0,0 0 0,1 0 0,-1-1 0,0 1 0,0-1 0,0 0 0,0 0-1,0-1 1,0 1 0,-1-1 0,1 1 0,5-8 0,14-10-79,-1-2 0,36-46 0,-57 66-139,-3 20-437,-11 26 402,5-23 29,2 1 1,0-1-1,2 1 1,0 0-1,0 25 0,6-29-3269,6-11-1638,5-5-4621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2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10442,'0'0'11355,"10"6"-10069,7 8-839,-1 1-1,-1 0 0,0 1 1,-1 1-1,-1 0 1,0 1-1,15 29 1,-19-27-345,0-1 1,-1 1-1,-1 1 0,-1 0 1,-1-1-1,-1 2 1,0-1-1,-2 0 1,0 1-1,-2-1 1,0 1-1,-2 0 1,0-1-1,-1 0 1,-1 0-1,-1 0 1,-1 0-1,-1 0 1,-1-1-1,-1-1 1,-12 21-1,10-21-1114,-1-1-1,-27 32 0,25-35-605,-1 0 0,-1-1 1,-20 14-1,0-6-10607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3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15727,'0'0'10410,"-7"60"-9225,3-29-448,2 5-257,2 4-288,0 2-96,0-2-32,0-1 0,6-3-192,1-5-672,-3-9-802,-2-6-896,-2-8-2307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3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10954,'0'0'10474,"72"14"-9353,-38-1-352,9 0-513,4-3-192,6 1-1153,0-6-3875,3-3-6439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3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64 11627,'0'0'4137,"-6"-8"-160,-17-28-907,21 34-2939,1 0 1,-1 1-1,0-1 1,0 1-1,0-1 1,0 1-1,0 0 1,0 0-1,0 0 1,0 0-1,0 0 1,-1 0-1,1 0 1,0 1 0,0-1-1,-1 1 1,1 0-1,-1-1 1,1 1-1,0 0 1,-1 1-1,1-1 1,0 0-1,-1 1 1,1-1-1,0 1 1,-4 1-1,-2 1-117,1 0 0,0 0 0,0 1 0,0 0 0,1 0 0,-8 6-1,5-3 43,1 0-1,-1 0 1,2 1-1,-1 0 1,1 0-1,0 1 1,1 0-1,0 0 1,0 0-1,1 1 1,0 0-1,1 0 0,0 0 1,1 1-1,0-1 1,0 1-1,-1 17 1,4-27-38,0 1 1,0-1 0,0 1 0,0-1-1,1 0 1,-1 1 0,0-1 0,1 1-1,-1-1 1,1 0 0,-1 1 0,1-1-1,0 0 1,-1 0 0,1 1-1,0-1 1,0 0 0,0 0 0,0 0-1,0 0 1,0 0 0,0 0 0,0 0-1,1-1 1,1 2 0,0-1 44,1 0 0,-1 0 0,1 0 1,-1 0-1,1 0 0,0-1 0,-1 0 1,1 0-1,-1 0 0,5-1 0,2 0 20,-1-1 0,0 0 1,0 0-1,0-1 0,0 0 0,0 0 0,14-9 0,-12 3-43,0 0 1,-1 0-1,0-1 1,-1-1-1,0 1 0,10-17 1,-27 45-152,1 1 0,0 0 0,2 0 1,0 0-1,1 1 0,1-1 0,-1 31 1,4-46-146,0 0 0,0 0 1,0 0-1,1 1 0,0-1 0,0 0 1,0 0-1,0 0 0,1 0 1,-1 0-1,1-1 0,0 1 1,0 0-1,5 5 0,11 5-3708,5-6-3429,-2-6-5767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4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3 11691,'0'0'7319,"10"-1"-4783,-5 0-2208,1 1 1,0-1 0,-1 1-1,1 1 1,0-1-1,-1 1 1,1 0 0,8 3-1,-12-3-206,-1 0 1,1 0-1,0 0 0,-1 0 1,1 1-1,-1-1 0,1 0 1,-1 1-1,1 0 0,-1-1 1,0 1-1,0 0 0,0-1 1,0 1-1,0 0 0,0 0 0,-1 0 1,1 0-1,0 0 0,-1 0 1,0 0-1,1 0 0,-1 0 1,0 0-1,0 0 0,0 0 1,0 0-1,-1 0 0,1 0 1,0 0-1,-1 0 0,1 0 0,-2 3 1,0-1-13,0 1 0,0-1 0,0 1 0,0-1 0,0 0 0,-1 0 0,0 0 0,0 0 0,0 0 0,0-1 0,-1 1 0,0-1 0,1 0 0,-6 3 0,-66 37 157,44-27-129,23-11-92,-5 3-16,29-6-143,-4-2 65,0 1-49,81 1-2135,-32-5-2764,-8-5-4058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4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11563,'0'0'14387,"-2"10"-13512,-9 61 835,-2 2-670,-4 123 1,21-184-2616,-4-12 1425,0 0 0,0 0 0,0 1 0,0-1 0,0 0 0,0 0 0,0 0 0,1 0 0,-1 1 0,0-1 0,0 0 0,0 0 0,0 0 0,1 0 0,-1 0 0,0 0 0,0 0 0,0 0 0,0 1 0,1-1 0,-1 0 0,0 0 0,0 0 0,0 0 0,1 0 0,-1 0 0,0 0 0,0 0 0,0 0 0,1 0 0,-1 0 0,0 0 0,0 0 0,0-1 0,1 1-1,-1 0 1,0 0 0,0 0 0,0 0 0,0 0 0,1 0 0,-1 0 0,0 0 0,0-1 0,0 1 0,0 0 0,0 0 0,1 0 0,-1 0 0,0-1 0,0 1 0,0 0 0,0 0 0,0 0 0,0-1 0,0 1 0,0 0 0,0 0 0,0-1 0,5-13-7911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4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13549,'0'0'9769,"70"0"-7687,-34 4-160,5 0-577,1-2-672,1 2-417,-5-2-256,-3 0 0,-3 3-801,-13-2-1409,-6 1-1057,-7-3-2562</inkml:trace>
  <inkml:trace contextRef="#ctx0" brushRef="#br0" timeOffset="1">45 190 6598,'0'0'19667,"68"30"-17745,-28-29-833,1-1-769,-1 3-256,-4 1-128,-4 1-1441,-14 0-2051,-6 0-2498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5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13068,'0'0'8328,"49"4"-5061,-16-4-736,5-4-1026,7-2-992,-3-1-449,-6 2-353,-4 1-1472,-2-2-1474,-2-2-3075,-3-5-5541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5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17296,'0'0'9839,"-11"10"-9289,-3 6-325,0 0 0,0 1 0,2 1 1,0 0-1,1 0 0,1 1 0,0 1 0,2-1 1,0 2-1,-6 26 0,10-29-181,1-1 0,1 1-1,1 0 1,0 0 0,1 0 0,1-1 0,3 21 0,-2-28-132,1-1 1,0 0 0,0 0-1,1 0 1,0-1 0,0 1-1,1-1 1,0 0 0,1 0 0,-1-1-1,1 1 1,1-1 0,0-1-1,0 1 1,8 5 0,-6-6-626,0 0 1,0 0 0,0-1 0,14 5 0,-13-6-881,0-1 0,0 0 0,0-1 0,15 1 0,18-1-6996</inkml:trace>
  <inkml:trace contextRef="#ctx0" brushRef="#br0" timeOffset="1">604 107 12556,'0'0'12225,"-6"13"-10394,-21 35-475,-2-2 0,-43 53 1,-88 90-963,155-183-653,-15 16-242,4-13-3304,15-9 3537,1 0 0,0 0 0,-1 0 0,1 0 0,0 0 0,-1 0 1,1 0-1,-1 0 0,1 0 0,0 0 0,-1 0 0,1-1 0,0 1 0,-1 0 0,1 0 0,0 0 0,0-1 0,-1 1 0,1 0 0,0 0 0,-1-1 0,1 1 0,0 0 0,0-1 0,0 1 0,-1 0 0,1 0 0,0-1 0,0 1 0,0-1 0,0 1 0,0 0 0,0-1 0,0 1 0,0 0 0,-1-1 0,1 1 0,0 0 0,0-1 0,1 1 0,-1-1 0,0 1 0,0 0 0,0-1 0,-1-22-10275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08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59 14061,'0'0'12647,"3"-9"-11782,8-26-422,-11 34-439,0 1 1,0-1-1,0 0 0,0 1 1,-1-1-1,1 0 0,0 1 1,0-1-1,-1 1 0,1-1 1,0 1-1,-1-1 0,1 1 1,0-1-1,-1 1 0,1-1 1,-1 1-1,1-1 0,-1 1 1,1-1-1,-1 1 0,1 0 1,-1-1-1,1 1 0,-1 0 1,0 0-1,1 0 0,-1-1 1,0 1-1,1 0 0,-1 0 1,1 0-1,-1 0 0,0 0 1,1 0-1,-1 0 0,0 0 1,0 0-1,-29 1-103,28-1 109,-3 1-9,1 0 0,-1 0 0,1 0 0,0 1-1,-1-1 1,1 1 0,0 0 0,0 1 0,0-1 0,1 0 0,-1 1 0,0 0 0,1 0 0,0 0 0,0 0 0,0 1-1,0-1 1,0 1 0,1 0 0,-1 0 0,-2 7 0,0-1 133,1 0 0,0 0 1,1 0-1,0 0 0,1 0 0,0 1 0,1-1 1,-1 15-1,2-23-107,0 0 0,1 1-1,-1-1 1,0 0 0,1 0 0,-1 1 0,1-1 0,0 0 0,-1 0 0,1 0 0,0 0-1,1 0 1,-1 0 0,0 0 0,0 0 0,1 0 0,-1 0 0,1-1 0,0 1 0,1 1-1,1-1 14,0 1-1,0-1 1,-1 0-1,1-1 1,0 1-1,1-1 1,-1 0-1,0 0 0,0 0 1,6 0-1,0 0-356,-1-1 0,1 0 0,-1-1 0,1 0 0,-1 0 0,0-1-1,1 0 1,-1-1 0,15-6 0,18-18-7087,-2-9-8948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5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4869,'0'0'18129,"41"56"-16400,-22-31-255,6 3-321,3 1-673,2-1-320,0 0-95,0-2-258,-3-3-1600,5-2-1603,-2-8-3010,-6-6-3811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6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18 11243,'0'0'10308,"12"-3"-8407,36-9-396,-46 11-1448,1 0 0,-1 1 0,0 0 0,0-1 0,0 1 0,0 0 0,0 0-1,1 0 1,-1 0 0,0 1 0,0-1 0,0 0 0,0 1 0,1 0 0,-1-1 0,0 1 0,0 0 0,0 0 0,-1 0 0,1 0 0,0 1 0,0-1 0,-1 0 0,1 1 0,0-1-1,-1 1 1,1 0 0,-1-1 0,0 1 0,0 0 0,0 0 0,0 0 0,0 0 0,0 0 0,0 0 0,0 0 0,-1 0 0,1 0 0,-1 0 0,0 0 0,1 1 0,-1-1 0,0 0-1,0 0 1,-1 0 0,1 0 0,0 1 0,-1-1 0,1 0 0,-1 0 0,0 0 0,1 0 0,-1 0 0,0 0 0,0 0 0,-1 0 0,1-1 0,0 1 0,-3 3 0,-8 4 13,1 0 0,-1-1 1,-1 0-1,1-1 1,-21 8-1,-34 21 116,67-36-187,0 0 1,0 0-1,0 0 0,-1 0 1,1 1-1,0-1 0,0 0 0,0 0 1,0 0-1,0 0 0,0 0 1,0 0-1,0 0 0,0 1 0,0-1 1,0 0-1,0 0 0,0 0 1,0 0-1,0 0 0,0 0 1,0 1-1,0-1 0,0 0 0,0 0 1,0 0-1,0 0 0,0 0 1,0 1-1,0-1 0,0 0 0,0 0 1,0 0-1,0 0 0,0 0 1,0 0-1,0 0 0,0 1 0,1-1 1,-1 0-1,0 0 0,0 0 1,0 0-1,0 0 0,0 0 0,0 0 1,0 0-1,1 0 0,-1 0 1,0 0-1,0 1 0,0-1 1,0 0-1,0 0 0,0 0 0,1 0 1,-1 0-1,0 0 0,0 0 1,0 0-1,0 0 0,0 0 0,1 0 1,-1-1-1,0 1 0,0 0 1,0 0-1,0 0 0,0 0 0,22 3 75,24-2-202,-46-1 120,65-7-2767,-3-14-4064,-14-4-3032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6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10730,'0'0'7148,"7"8"-4270,12 15-1555,-2 0 1,0 1 0,-2 1 0,0 0 0,-2 1-1,18 49 1,-27-64-1257,0 1-1,-1 0 1,-1 0-1,0 0 1,-1 0-1,0 1 1,-1-1-1,0 0 1,-1 0-1,0 1 1,-1-1-1,0 0 1,-1 0-1,0-1 1,-1 1-1,-1-1 1,0 1-1,0-1 1,-11 16-1,1-6-121,-1-1-1,-1-1 1,-33 29 0,35-35-1505,0-2 1,-1 0-1,-17 9 1,-9-2-6999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7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15663,'0'0'11947,"2"62"-11627,-4-19-63,-5 5-65,1 5-96,0-6-32,1-4-64,5-10 0,-4-6-448,2-5-353,2-10-1025,-4-9-1185,1-3-3555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7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11115,'0'0'14317,"74"41"-13452,-35-27-641,8-2-128,2-2-160,4 0-1505,-2-6-1730,2 1-4933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7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16944,'0'0'6374,"68"-21"-5445,-34 14-801,2 1-608,5-1-3492,2 0-6150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8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12204,'0'0'13164,"68"-7"-21172,-36 0-448</inkml:trace>
  <inkml:trace contextRef="#ctx0" brushRef="#br0" timeOffset="1">232 2 7976,'0'0'18705,"2"2"-18000,10-2-3556,-5-3-4996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8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13773,'0'0'11371,"-15"76"-9513,11-41-609,4 3-481,0 2-447,0-3-193,0-2-64,2-3 0,6-5-512,1-5-866,-7-6-800,2-5-416,-4-6-2050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8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14958,'0'0'9129,"59"-14"-7976,-29 14-416,11 0-481,-3 1-192,7 8-577,-1-5-2882,-1 2-6374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9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11883,'0'0'11120,"2"14"-9251,2 184 3319,0 4-7205,-4-202 1871,0-1 0,0 1 0,0 0 1,1 0-1,-1-1 0,0 1 0,0 0 1,0 0-1,0 0 0,1 0 1,-1-1-1,0 1 0,0 0 0,0 0 1,1 0-1,-1 0 0,0 0 1,0 0-1,1-1 0,-1 1 0,0 0 1,0 0-1,0 0 0,1 0 0,-1 0 1,0 0-1,0 0 0,1 0 1,-1 0-1,0 0 0,0 0 0,1 0 1,-1 0-1,0 1 0,0-1 1,1 0-1,-1 0 0,0 0 0,0 0 1,1 0-1,-1 0 0,0 0 0,0 1 1,0-1-1,0 0 0,1 0 1,-1 0-1,0 1 0,0-1 0,0 0 1,0 0-1,0 0 0,1 1 1,-1-1-1,0 0 0,0 0 0,0 1 1,0-1-1,0 0 0,0 0 0,0 1 1,0-1-1,0 0 0,6-15-6110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09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4356,'0'0'7239,"2"-11"-3022,-1 2-3336,-1 5-598,0 0 1,1 1 0,-1-1-1,1 0 1,-1 1-1,1-1 1,0 1-1,1-1 1,-1 1-1,1-1 1,-1 1-1,1 0 1,0 0-1,0-1 1,1 1-1,-1 1 1,0-1-1,6-4 1,0 2 78,0 0 0,1 1 0,-1 0 0,1 0 0,0 1 0,0 1 0,0-1 1,0 1-1,0 1 0,0-1 0,1 2 0,11 0 0,-17-1-325,-1 1-1,1 1 1,-1-1-1,1 0 0,-1 1 1,1 0-1,-1 0 1,1 0-1,-1 0 1,1 1-1,-1-1 1,0 1-1,0 0 1,0 0-1,0 0 0,0 0 1,0 0-1,-1 1 1,1-1-1,-1 1 1,1 0-1,-1 0 1,0 0-1,0 0 0,-1 0 1,1 0-1,0 0 1,-1 1-1,0-1 1,0 1-1,0-1 1,0 1-1,0 6 1,0 0 6,-1 1 0,-1 0 0,1-1 0,-2 1 1,1-1-1,-2 1 0,1-1 0,-1 0 1,-8 18-1,-4 1 4,-34 51 0,7-14 40,41-64-80,0-1 0,0 1 0,0-1 0,0 1 0,0 0 0,1-1 0,-1 1 0,0 0 0,1 0-1,-1-1 1,1 1 0,0 0 0,0 0 0,0 0 0,0 0 0,0-1 0,0 1 0,0 0-1,0 0 1,1 2 0,0-3 11,0 0 0,0 0-1,0 0 1,0 0 0,0 0-1,0 0 1,0 0 0,0-1-1,0 1 1,1 0-1,-1-1 1,0 1 0,0-1-1,1 1 1,-1-1 0,0 0-1,1 1 1,-1-1 0,0 0-1,3 0 1,8 0 96,0-1-1,0 0 1,0 0 0,23-7-1,-27 6-121,22-5-152,0-1 0,0-2 1,-1 0-1,0-2 0,44-26 1,-53 17-3521,-19 2-4561,-9 5-1005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10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72 7976,'0'0'12016,"0"-9"-9085,-1-30-956,1 38-1908,-1 0 0,1 0-1,0 0 1,-1-1 0,1 1 0,-1 0-1,1 0 1,-1 0 0,0 0 0,1 0-1,-1 0 1,0 0 0,0 1-1,0-1 1,0 0 0,1 0 0,-1 0-1,0 1 1,0-1 0,-1 1 0,1-1-1,0 1 1,0-1 0,0 1 0,0-1-1,0 1 1,-3 0 0,-33-1 242,29 1-207,2 1-79,0 0 0,1 0 0,-1 1 0,1-1 0,-1 1 0,1 1 0,0-1 0,-1 1 0,2 0 0,-1 0 0,0 0 0,0 1 0,1-1 0,0 1 0,0 0 0,0 1 0,0-1 0,1 1 0,-1-1 0,1 1 0,0 0 0,1 0 0,-3 7 0,0-2 63,1 0 0,0 0 0,0 0 0,1 1 0,0-1 0,1 1 1,1 0-1,-1 0 0,2 0 0,-1 0 0,3 17 0,-2-25-59,1 0 0,0 0 0,0 0 0,0 0 0,1 0 0,-1-1-1,0 1 1,1 0 0,0-1 0,0 0 0,0 1 0,0-1 0,0 0 0,0 0 0,0 0 0,1 0-1,-1 0 1,1 0 0,-1-1 0,1 1 0,0-1 0,0 0 0,0 0 0,-1 0 0,1 0 0,0 0-1,0-1 1,0 1 0,0-1 0,1 0 0,-1 0 0,0 0 0,3-1 0,2 1 40,-1-1 0,1 0 0,-1 0 1,0-1-1,0 0 0,0 0 0,0-1 0,0 0 1,0 0-1,-1 0 0,1-1 0,9-8 1,-6 3-29,-1-2 1,0 1 0,0-1 0,-1 0 0,-1-1 0,12-22-1,-16 27 39,0 0 0,0-1-1,0 1 1,-1-1 0,0 1 0,0-1-1,-1 0 1,0 1 0,-1-1-1,1 0 1,-1 0 0,-1 0-1,-1-10 1,2 18-77,0-1 1,-1 1-1,1-1 0,0 1 0,0-1 0,0 1 0,-1-1 1,1 1-1,0-1 0,-1 1 0,1 0 0,0-1 1,-1 1-1,1-1 0,0 1 0,-1 0 0,1-1 0,-1 1 1,1 0-1,-1-1 0,1 1 0,-1 0 0,1 0 1,-1 0-1,1 0 0,-1-1 0,1 1 0,-1 0 0,1 0 1,-1 0-1,1 0 0,-1 0 0,1 0 0,-1 0 0,1 0 1,-1 0-1,1 0 0,-1 1 0,1-1 0,-1 0 1,1 0-1,-1 0 0,1 1 0,-1-1 0,1 0 0,-1 1 1,1-1-1,0 0 0,-1 1 0,1-1 0,-1 0 1,1 1-1,0-1 0,-1 1 0,1 0 0,-21 23-200,15-12 186,1 0 1,0-1 0,0 2-1,2-1 1,-1 0-1,2 1 1,-3 24 0,4-31 16,1-1 0,0 1 1,0 0-1,0 0 1,1-1-1,0 1 1,0 0-1,0 0 0,1-1 1,0 1-1,0-1 1,0 0-1,0 0 1,1 1-1,0-2 0,0 1 1,1 0-1,-1-1 1,7 7-1,-5-7-150,1 1 1,0-1-1,1-1 1,-1 1-1,0-1 0,1 0 1,0 0-1,8 1 1,9 0-4289,1-7-5164,-6-4-6642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10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5637,'0'0'18589,"0"11"-16796,0 181 3023,0-191-4804,0 0 1,0 1 0,1-1 0,-1 0 0,0 0 0,0 0 0,1 0 0,-1 0 0,0 0-1,1 0 1,-1 0 0,1 0 0,-1 0 0,1 0 0,0 0 0,-1 0 0,1-1 0,0 1 0,0 0-1,0 0 1,0-1 0,-1 1 0,1 0 0,0-1 0,0 1 0,0-1 0,0 1 0,0-1-1,0 0 1,0 1 0,1-1 0,-1 0 0,0 0 0,0 0 0,0 0 0,0 0 0,0 0 0,0 0-1,0 0 1,0 0 0,1 0 0,-1-1 0,0 1 0,0 0 0,0-1 0,1 0 0,7-1 71,-1-1 1,0 0 0,0-1 0,15-8 0,9-10 30,40-34-1,-72 56-114,0 0-1,0 0 0,0 0 1,0 0-1,0 0 0,0 1 0,0-1 1,-1 0-1,1 0 0,0 0 1,0 0-1,0 0 0,0 0 1,0 0-1,0 0 0,0 0 0,0 1 1,0-1-1,0 0 0,1 0 1,-1 0-1,0 0 0,0 0 1,0 0-1,0 0 0,0 0 0,0 0 1,0 0-1,0 0 0,0 1 1,0-1-1,0 0 0,0 0 1,0 0-1,0 0 0,0 0 0,0 0 1,1 0-1,-1 0 0,0 0 1,0 0-1,0 0 0,0 0 1,0 0-1,0 0 0,0 0 0,0 0 1,0 0-1,1 0 0,-1 0 1,0 0-1,0 0 0,0 0 1,0 0-1,0 0 0,0 0 0,0 0 1,0 0-1,0 0 0,0 0 1,1 0-1,-1 0 0,0 0 0,0 0 1,0 0-1,0 0 0,0 0 1,0-1-1,-2 15-105,-6 14-49,2-16-581,1 0 1,1 0 0,0 0-1,1 1 1,0 0 0,1-1-1,-2 23 1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11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10314,'0'0'18284,"0"9"-17387,-2 26-194,-2 1 1,-13 50 0,7-39-433,-4 50 0,11 44-197,18-171-4579,-8 3-300,-3-6-3245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11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11659,'0'0'16181,"10"-3"-14943,19-2-825,-1 0 0,1 2 0,0 2 0,0 0-1,40 5 1,-52-2-690,42 7-1027,-26 5-5138,-29-11 1936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12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4933,'0'0'18962,"68"42"-16688,-35-39-577,3 0-608,-4-1-704,2 0-321,-6 1-288,-12 0-1602,-5 2-1345,-7 0-2242</inkml:trace>
  <inkml:trace contextRef="#ctx0" brushRef="#br0" timeOffset="1">0 248 12588,'0'0'9705,"66"2"-6150,-30-4-832,2-4-1250,7-2-704,-7 4-513,1 3-224,-3 1-288,-10 0-1089,5 0-1506,-9 0-2017,1-4-5798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12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13837,'0'0'16138,"-7"9"-15967,-15 20 39,2 1 0,1 0 0,1 2 0,-20 51 0,31-68-178,2 1 1,0 0 0,0 0-1,2 1 1,0-1-1,1 1 1,0 0-1,2 0 1,0-1 0,0 1-1,2 0 1,6 28-1,-5-36-18,0-1-1,0 0 1,1 0-1,0 0 1,1 0 0,0-1-1,0 0 1,1 0-1,-1 0 1,2-1-1,-1 0 1,1 0-1,0 0 1,0-1-1,0 0 1,10 4 0,-6-3-544,0 0 1,1-2 0,0 1 0,18 3 0,-18-5-1276,1-1 0,0-1 0,0 0 0,15-1 0,23-4-12352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13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431 1 12139,'0'0'13507,"-11"10"-12739,-221 229 3432,56-51-6238,174-186 1214,-4 4-1017,2-6-3992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13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7655,'0'0'15247,"64"60"-13518,-43-38-415,5 1-193,0 4-225,4-4-415,4 1-321,-2-3-96,8 0-288,-4-3-1794,-4-5-1954,0-4-4067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14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8904,'0'0'18482,"3"11"-17671,4 43 161,-3 0 1,-3 66-1,-1-105-953,1-15-11,-1 1 1,0-1-1,0 1 0,0-1 0,1 0 0,-1 1 0,0-1 0,1 1 0,-1-1 0,0 0 0,1 1 0,-1-1 0,1 0 0,-1 1 0,1-1 0,-1 0 0,1 1 0,-1-1 0,1 0 0,-1 0 0,1 0 0,-1 0 0,1 1 0,-1-1 0,1 0 0,-1 0 0,1 0 0,-1 0 0,1 0 0,-1 0 0,1 0 0,-1-1 0,1 1 0,-1 0 0,1 0 0,-1 0 0,1 0 0,-1-1 0,1 1 0,-1 0 0,1 0 1,-1-1-1,1 1 0,-1 0 0,1-1 0,25-13 274,24-28-127,47-49-1,-97 91-159,0-1 0,0 1 0,0 0 0,1-1 0,-1 1 0,0-1 0,0 1-1,0 0 1,1-1 0,-1 1 0,0 0 0,0 0 0,1-1 0,-1 1 0,0 0-1,1-1 1,-1 1 0,0 0 0,1 0 0,-1 0 0,1-1 0,-1 1 0,0 0 0,1 0-1,-1 0 1,1 0 0,-1 0 0,0 0 0,1 0 0,-1 0 0,1 0 0,-1 0 0,0 0-1,1 0 1,-1 0 0,1 0 0,-1 0 0,0 0 0,1 1 0,-1-1 0,1 0-1,-1 0 1,0 0 0,1 1 0,-1 22-81,-14 28 61,-3 15-326,15-37-7573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14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13004,'0'0'7207,"72"67"-4068,-46-32-865,-5 6-320,-1 4-865,-5 5-224,-5 5-128,-10 4-1,-10 8-31,-14 0-417,-12 5-128,-7 0-96,-10-2-128,0-5-961,-5-9-2178,3-12-4099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6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0 6758,'0'0'16992,"-4"12"-16020,-44 122 2156,-20 61-1980,67-190-1135,-13 44 136,3 2 0,1 0 0,-4 86 0,14-137-138,0 0 0,0-1 0,0 1 0,0 0 0,1 0 0,-1 0 0,0 0 0,0 0 0,0 0 0,0 0 0,0 0 0,0 0 0,1 0 0,-1 0 0,0 0 0,0 0 0,0 0 0,0 0 0,0 0 0,0 0 0,1 0 0,-1 0 0,0 0 0,0 0 0,0 0 0,0 0 0,0 0 0,0 0 0,1 0 0,-1 0 0,0 0 0,0 0 0,0 0 0,0 0 0,0 0 0,0 0 0,0 1 0,1-1 0,-1 0 0,0 0 0,0 0 0,0 0 0,0 0 0,0 0 0,0 0 0,0 1 0,0-1 0,0 0 0,0 0 0,0 0 0,0 0 0,0 0 0,0 0 0,0 1 0,0-1 0,0 0 0,6-15 525,-10-79-24,-4 49-1989,-2-1 1,-26-71-1,36 117 1536,0 0-1,0-1 1,0 1-1,0 0 1,0-1-1,0 1 1,0 0-1,0-1 1,0 1-1,0 0 1,0-1-1,0 1 1,0 0-1,1 0 1,-1-1-1,0 1 1,0 0-1,0-1 1,0 1-1,1 0 1,-1 0-1,0-1 1,0 1-1,0 0 1,1 0-1,-1 0 1,0-1-1,0 1 1,1 0-1,-1 0 1,0 0-1,1 0 1,-1-1-1,0 1 1,1 0-1,-1 0 1,0 0-1,0 0 1,1 0-1,0 0 1,23-2 436,25 8-643,-48-6 199,125 14-818,-108-14-2031,0 0 0,28-4 1,-23-3-3823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09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9257,'0'0'14638,"66"-26"-13421,-28 18-513,-2 0-543,7 2-65,0 2-929,3 1-1537,-9 0-1954,-1 2-4709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27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453 0 13453,'0'0'15017,"-9"16"-14532,-51 71 787,-78 90 0,66-90-828,-82 131 1,154-217-674,-1 1 0,0-1 0,1 1 1,-1-1-1,0 1 0,1-1 0,-1 1 0,0-1 0,0 0 0,0 0 0,0 1 1,0-1-1,0 0 0,-1 0 0,1 0 0,0 0 0,-3 1 0,6-29-9529,3-2 4914,-1-14-8310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28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17136,'0'0'10277,"8"9"-8767,20 23-1108,233 261 3040,-246-277-3948,38 36-5026,-50-50 5098,-1 0 0,1 0 0,0 0 0,-1-1 0,1 1 0,0-1 0,0 1 0,0-1 0,0 0-1,0 0 1,1 0 0,-1-1 0,0 1 0,0-1 0,0 0 0,1 0 0,-1 0 0,6-1-1,4-4-11512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29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13 8552,'-2'-1'995,"0"-1"-1,0 1 1,0 0-1,0 0 1,-1-1-1,1 1 1,0 1-1,-1-1 1,1 0-1,-1 1 1,1-1-1,-1 1 1,0 0-1,1 0 1,-4 0-1,6 0-834,-1 0-1,0 0 0,1 1 0,-1-1 0,1 0 1,-1 0-1,1 1 0,-1-1 0,1 0 0,-1 1 0,1-1 1,-1 0-1,1 1 0,0-1 0,-1 1 0,1-1 1,0 1-1,-1-1 0,1 1 0,0-1 0,-1 1 0,1-1 1,0 1-1,0-1 0,-1 2 0,7 24 706,3-12-654,0 0 1,1-1-1,1 0 1,1-1-1,-1 0 0,2-1 1,0 0-1,22 14 1,9 11-38,4 6-34,-2 1 1,50 64-1,-92-102-93,0 0 0,-1-1 0,1 0 0,1 1 0,-1-1 0,1-1 0,-1 1 0,1-1 0,6 4 0,-11-7 86,1-15-12194,-2 11 8940,1-14-7508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29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412 1 12684,'0'0'14857,"-2"9"-14430,-6 26 108,-2-1-1,-1 1 1,-2-2 0,-1 0 0,-20 33 0,-103 162 72,125-210-617,-107 176 20,72-109-4077,42-77 1914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30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8040,'0'0'18732,"0"12"-17857,-14 123 1697,-2 49-2501,19-178-4750,3-13-2899,-2-13-3344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30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13164,'0'0'18162,"-6"32"-19027,14-24-1698,1-7-2754,-2-1-5733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32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52 4164,'0'0'21716,"4"-8"-18993,12-25-806,-16 32-1875,0 1 0,0-1 0,0 1 0,0 0 1,0-1-1,0 1 0,0 0 0,0-1 1,0 1-1,0-1 0,0 1 0,0 0 0,-1-1 1,1 1-1,0 0 0,0-1 0,0 1 1,-1 0-1,1-1 0,0 1 0,0 0 1,-1 0-1,1-1 0,0 1 0,-1 0 0,1 0 1,0-1-1,-1 1 0,1 0 0,0 0 1,-1 0-1,1 0 0,0 0 0,-1 0 0,1 0 1,-1-1-1,1 1 0,0 0 0,-1 0 1,1 0-1,-1 0 0,1 1 0,0-1 1,-1 0-1,1 0 0,0 0 0,-1 0 0,-20 1-259,21-1 271,-15 4-159,0-1 0,1 2 1,-1 0-1,1 1 0,1 0 1,-1 1-1,1 0 1,0 1-1,-16 14 0,28-22 96,1 0 1,0 0-1,-1 1 0,1-1 0,0 0 0,-1 1 0,1-1 0,0 0 0,0 0 0,-1 1 1,1-1-1,0 1 0,0-1 0,0 0 0,-1 1 0,1-1 0,0 0 0,0 1 1,0-1-1,0 1 0,0-1 0,0 0 0,0 1 0,0-1 0,0 1 0,0-1 0,0 0 1,0 1-1,0-1 0,0 1 0,1-1 0,-1 0 0,0 1 0,0-1 0,0 1 1,0-1-1,1 0 0,-1 1 0,0-1 0,0 0 0,1 0 0,-1 1 0,0-1 0,1 0 1,-1 0-1,0 1 0,1-1 0,-1 0 0,0 0 0,1 0 0,-1 1 0,1-1 1,-1 0-1,0 0 0,1 0 0,-1 0 0,1 0 0,-1 0 0,0 0 0,1 0 0,-1 0 1,1 0-1,34 5-28,-29-5 35,24 3-19,-15-3 21,0 1-1,1 1 0,-1 1 1,0 0-1,0 1 0,-1 0 0,27 12 1,-40-16 0,0 1 0,0-1 0,-1 1 0,1-1 1,0 1-1,0-1 0,-1 1 0,1-1 0,0 1 0,-1 0 0,1-1 1,0 1-1,-1 0 0,1-1 0,-1 1 0,1 0 0,-1 0 1,0 0-1,1 0 0,-1-1 0,0 1 0,0 0 0,1 0 0,-1 0 1,0 0-1,0 0 0,0 1 0,-1 0 5,1 0 0,-1-1-1,0 0 1,0 1 0,0-1 0,1 1 0,-2-1 0,1 0-1,0 0 1,0 1 0,0-1 0,0 0 0,-1 0-1,-1 1 1,-4 2 45,-1 1 0,0-1 0,0 0 0,-14 4-1,-1-2-317,-1-2 0,0 0 0,0-1 0,-35-1 0,66-6-7520,10-9 3525,-8 6 860,15-10-4722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32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9033,'0'0'16693,"1"11"-15861,1 44-78,-2-24-228,5 47-1,-4-77-494,0 0 1,0 0 0,0 0-1,-1 0 1,1 0-1,0 0 1,0-1 0,1 1-1,-1 0 1,0-1 0,0 1-1,0-1 1,0 1-1,1-1 1,-1 0 0,0 1-1,0-1 1,1 0-1,-1 0 1,0 0 0,0 0-1,1 0 1,-1 0-1,0 0 1,0 0 0,1-1-1,-1 1 1,1-1-1,39-7 772,-26 2-560,0-1-1,0-1 1,24-15 0,25-13 88,-64 36-337,1 0-1,-1 1 0,1-1 0,0 1 1,-1-1-1,1 1 0,-1-1 0,1 1 1,-1-1-1,1 1 0,-1-1 1,1 1-1,-1-1 0,0 1 0,1 0 1,-1-1-1,0 1 0,0 0 0,1-1 1,-1 1-1,0 0 0,0 0 0,0-1 1,0 1-1,0 0 0,0 0 0,0-1 1,0 1-1,0 0 0,0-1 1,0 1-1,-1 1 0,1 37 15,0-32-13,0-6 9,0 0 0,0 0-1,-1 0 1,1 0-1,0 0 1,0 0-1,0 0 1,0 0-1,0 0 1,0 0-1,1 0 1,-1 0-1,0-1 1,0 1-1,1 0 1,-1 0-1,0 0 1,1 0-1,-1 0 1,1 0-1,0 0 1,-1-1-1,1 1 1,-1 0-1,1 0 1,0-1 0,0 1-1,-1-1 1,1 1-1,0 0 1,0-1-1,0 0 1,0 1-1,0-1 1,0 1-1,-1-1 1,1 0-1,0 0 1,0 1-1,0-1 1,0 0-1,0 0 1,0 0-1,0 0 1,0 0-1,0 0 1,0-1-1,0 1 1,0 0-1,0 0 1,1-1-1,11 0 33,-6 1-159,1-1 1,-1 0-1,0 0 0,0-1 0,0 0 0,0 0 0,0-1 0,0 0 0,6-4 1,10-8-4015,-6-4-4788,-10 6-1635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32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13164,'0'0'12556,"11"41"-28699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33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146 130 16143,'0'0'9887,"-10"-4"-9743,9 4-143,-2-2-6,0 0 1,0 1 0,0 0-1,0 0 1,0 0 0,0 0-1,0 0 1,0 1 0,0-1-1,-1 1 1,1 0 0,0 0-1,-1 0 1,1 0 0,0 0-1,0 1 1,0 0 0,-1 0-1,1 0 1,0 0 0,0 0 0,0 0-1,0 1 1,1-1 0,-1 1-1,0 0 1,0 0 0,1 0-1,0 0 1,-5 5 0,2-2-8,0 1 1,1 0-1,-1 0 0,1 0 1,1 0-1,-6 12 1,8-17 10,1 1 0,0-1 0,-1 0 0,1 0 0,0 0 0,0 0 0,0 0 0,0 0 0,0 0-1,0 1 1,0-1 0,0 0 0,0 0 0,0 0 0,1 0 0,-1 0 0,0 0 0,1 0 0,-1 0 0,1 2 0,1-2 10,-1 0-1,0 0 1,1 0-1,-1 0 1,1 0-1,-1 0 1,1-1-1,-1 1 1,1 0-1,0-1 1,-1 1-1,1-1 0,0 0 1,0 1-1,-1-1 1,1 0-1,0 0 1,1 0-1,14-1 381,-1-1 0,1 0 0,-1-1 0,1-1 0,-1 0-1,0-1 1,-1-1 0,1 0 0,-1-2 0,-1 1-1,22-16 1,-17 10-397,0 0-1,-1-2 0,-1 0 1,0-1-1,-1-1 0,-1-1 0,24-35 1,-80 113-1705,33-51 1450,1 0 1,0 1 0,0 0-1,1 0 1,0 1-1,1 0 1,0 0 0,1 0-1,0 0 1,1 1-1,0 0 1,0-1 0,0 24-1,3-33-25,-1-1-1,1 1 0,0 0 1,0 0-1,1-1 1,-1 1-1,0 0 0,1 0 1,-1-1-1,1 1 0,-1-1 1,1 1-1,0 0 0,0-1 1,0 1-1,-1-1 1,2 1-1,-1-1 0,0 0 1,0 1-1,0-1 0,1 0 1,-1 0-1,0 0 1,1 0-1,-1 0 0,1 0 1,-1 0-1,4 0 0,24 9-7104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09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11627,'0'0'2392,"-2"9"-70,0-5-2195,-1 8 617,0 0 0,1 0 1,0 1-1,0 17 1,1-28-610,1 0 0,0 0 0,0 0 0,0 0 0,0 0 1,1 0-1,-1 0 0,0 1 0,1-1 0,0 0 0,-1 0 0,1 0 1,0 0-1,0-1 0,0 1 0,0 0 0,0 0 0,1 0 0,-1-1 1,0 1-1,1-1 0,-1 1 0,1-1 0,0 1 0,-1-1 1,1 0-1,0 0 0,0 0 0,0 0 0,0 0 0,0-1 0,0 1 1,0 0-1,0-1 0,0 1 0,0-1 0,3 0 0,1 0 95,0-1 0,0-1 0,-1 1 0,1-1 0,-1 0 0,1 0 0,-1 0-1,0-1 1,0 0 0,0 0 0,0 0 0,0-1 0,-1 1 0,1-1 0,-1 0 0,0 0 0,0-1-1,3-5 1,-2 4-408,0 0 0,0-1 0,-1 1-1,0-1 1,-1 0 0,1 0 0,-1 0 0,0 0-1,-1-1 1,3-11 0,-7 55 121,0 41 154,2-73-127,0 0-1,1 0 1,-1 0-1,1 0 1,0 0-1,0 0 1,0 0 0,1 0-1,-1 0 1,1-1-1,0 1 1,0-1-1,0 1 1,3 3 0,-2-5-405,0-1 1,0 1 0,0 0 0,0-1 0,0 0 0,0 1 0,0-1 0,0-1-1,1 1 1,-1 0 0,0-1 0,1 1 0,-1-1 0,0 0 0,1 0 0,-1-1 0,0 1-1,1-1 1,-1 1 0,0-1 0,1 0 0,-1 0 0,0-1 0,4-1 0,16-16-5140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33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10154,'0'0'6870,"12"0"-2733,-3 0-3500,1 0 0,-1 1 1,0 1-1,0-1 0,0 1 0,0 1 0,17 6 0,-23-7-553,0-1-1,1 1 1,-1 0 0,0 0 0,0 0-1,0 1 1,-1-1 0,1 1 0,0 0-1,-1-1 1,0 1 0,0 0 0,0 0-1,0 1 1,0-1 0,-1 0 0,1 1-1,-1-1 1,0 1 0,0-1 0,0 1 0,0-1-1,-1 1 1,1 0 0,-1-1 0,0 1-1,-1 4 1,0-1-61,0-1 0,-1 0 0,0 0 0,0 0 0,-1 0-1,1-1 1,-1 1 0,-1-1 0,1 1 0,-1-1 0,0 0 0,0 0 0,0-1 0,-1 1-1,-5 3 1,-15 13 77,-46 29 0,44-31-63,16-13-33,-24 20-1,34-25-3,0 1 0,0-1 0,0 0 0,0 0 0,0 0 0,0 1 0,0-1-1,0 0 1,1 1 0,-1-1 0,0 1 0,1-1 0,-1 1 0,1-1 0,-1 1 0,1-1 0,0 1 0,0 0 0,0-1 0,0 1 0,0-1 0,0 3 0,1-2 21,0-1-1,0 1 1,0-1 0,1 0 0,-1 0 0,0 1 0,0-1 0,1 0 0,-1 0 0,0 0 0,1-1 0,-1 1-1,1 0 1,-1 0 0,1-1 0,0 1 0,-1-1 0,1 1 0,0-1 0,-1 0 0,1 0 0,3 0 0,47 2 893,-42-2-676,5 0-18,3 2-277,0-2 0,0 0 0,0-1 0,0-1 0,0-1 0,-1 0 0,1-1 0,23-9 0,-39 12-207,0 0 1,0 0 0,-1 0 0,1 0 0,0 0-1,-1 0 1,1-1 0,-1 1 0,0-1 0,1 1 0,-1-1-1,0 1 1,0-1 0,0 0 0,1-1 0,-1-20-8605,-9 4-1526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33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13389,'0'0'10217,"51"1"-8007,-17 7-608,4 2-641,-2 3-801,5 0-128,0-3-609,-1-2-2401,-10-3-2916,-3-5-5188</inkml:trace>
  <inkml:trace contextRef="#ctx0" brushRef="#br0" timeOffset="1">456 0 14638,'0'0'5274,"-3"12"-3662,3-11-1608,-30 122 3182,26-103-2592,1-1 0,1 1 0,0 0 0,2 0 0,2 26-1,-2-45-531,0 1 1,0-1-1,1 0 0,-1 0 0,1 0 0,-1 0 0,0 0 0,1 0 0,0 1 0,-1-1 0,1 0 0,0-1 0,-1 1 0,1 0 0,0 0 0,0 0 0,0 0 0,0-1 0,0 1 0,0 0 0,0-1 0,0 1 0,0 0 0,0-1 0,0 0 1,1 1-1,2 0 79,-1-1 0,0 1 1,1-1-1,-1 0 1,1 0-1,-1 0 1,1-1-1,-1 1 1,4-2-1,4-1 110,0-1 0,-1 0 1,1 0-1,17-11 0,-5 0-237,-2-2 1,0 0-1,-1-1 1,0-1-1,-2-1 0,0 0 1,-2-2-1,0 0 1,19-35-1,-30 40-1339,-18 27-1937,-16 26-4808,18-20-317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34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70 8808,'0'0'7592,"-1"-9"-2051,0 5-5069,0 0 1,1 0 0,-1 0-1,0 0 1,-1 0 0,1 0-1,-1 1 1,-3-6-1,4 8-394,0-1 0,0 1 0,0 0 0,0 0 0,0 0 0,-1 0 0,1 0 0,0 0 0,-1 0 0,1 0-1,-1 1 1,1-1 0,-1 1 0,1-1 0,-1 1 0,0-1 0,1 1 0,-1 0 0,1 0 0,-1 0-1,0 0 1,1 0 0,-1 0 0,0 0 0,1 1 0,-1-1 0,1 0 0,-1 1 0,1-1 0,-1 1 0,1 0-1,-1 0 1,-2 1 0,-4 3-88,0 1-1,0 0 0,1 1 1,0-1-1,0 1 0,0 1 1,1 0-1,0-1 0,0 2 1,1-1-1,0 1 0,1-1 0,0 2 1,0-1-1,1 0 0,0 0 1,1 1-1,-3 16 0,5-25 13,0-1-1,0 1 0,0 0 0,0 0 0,1-1 0,-1 1 0,0 0 0,0-1 0,0 1 0,1 0 0,-1-1 0,0 1 0,1 0 0,-1-1 0,0 1 1,1 0-1,-1-1 0,1 1 0,-1-1 0,1 1 0,-1-1 0,1 1 0,0-1 0,-1 0 0,1 1 0,0-1 0,-1 0 0,1 1 0,0-1 1,-1 0-1,2 1 0,30-3 494,27-19 748,-36 7-1006,-1-1 1,0-1-1,-1-1 1,-1 0 0,-1-2-1,-1-1 1,28-36-1,-55 65-306,2-1 0,0 2 0,0-1 1,0 1-1,1 0 0,1 1 0,0-1 0,0 1 0,1 0 0,-5 22 0,9-32 71,0 0 0,0-1-1,0 1 1,0 0 0,0 0 0,0-1-1,0 1 1,0 0 0,1-1-1,-1 1 1,0 0 0,1-1 0,-1 1-1,0 0 1,1-1 0,-1 1 0,0-1-1,1 1 1,-1-1 0,1 1-1,-1-1 1,1 1 0,0-1 0,-1 1-1,1-1 1,-1 0 0,1 1 0,1-1-1,25 4 224,27-13 253,-36 2-445,0 0 0,-1-2 0,0 0 0,-1-1 0,1-1 0,-2 0 1,0-1-1,0-1 0,16-19 0,-39 44-265,1 1-1,0 0 1,-4 15 0,10-26 238,0-1 0,0 1 0,0 0 0,0 0 0,0 0 1,1-1-1,-1 1 0,1 0 0,0 0 0,-1 0 0,1 0 0,0 0 0,0 0 0,0 0 0,1 0 1,-1 0-1,0 0 0,1 0 0,-1 0 0,1 0 0,0 0 0,-1-1 0,1 1 0,0 0 0,0 0 1,0-1-1,2 3 0,0-3 43,0 0 0,0 0 0,0 0 0,0 0 0,1 0 0,-1 0 0,0-1 0,1 0 0,-1 0 0,0 0 0,1 0 0,-1 0 0,0 0 0,0-1 0,1 0 0,2-1 0,4 0-41,0-2 0,-1 1 0,0-1 1,0 0-1,0-1 0,-1 0 0,16-12 1,50-49-113,-102 109-1161,4 5 665,20-21-1773,4-26 2166,0-1-1,0 1 1,0-1-1,0 1 0,0 0 1,1-1-1,-1 1 1,0-1-1,0 1 1,1-1-1,-1 1 1,0-1-1,1 1 0,-1-1 1,0 1-1,1-1 1,-1 1-1,1-1 1,-1 0-1,1 1 1,-1-1-1,1 0 1,-1 1-1,1-1 0,0 0 1,-1 0-1,1 1 1,-1-1-1,1 0 1,-1 0-1,2 0 1,21 1-4641,3-1-1499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35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14189,'0'0'9508,"-12"5"-8307,4-2-1045,-4 1 77,1 0 0,1 0-1,-1 1 1,1 0-1,0 1 1,0 1 0,0-1-1,1 2 1,-15 14 0,23-22-231,1 1 1,0 0 0,-1-1-1,1 1 1,0-1 0,0 1-1,-1 0 1,1 0 0,0-1-1,0 1 1,0 0 0,0-1-1,0 1 1,0 0 0,0-1 0,0 1-1,0 0 1,0-1 0,1 1-1,-1 0 1,0-1 0,0 1-1,1 0 1,-1-1 0,0 1-1,1-1 1,-1 1 0,0 0-1,1-1 1,-1 1 0,1-1-1,-1 1 1,1-1 0,-1 0-1,1 1 1,0-1 0,-1 1 0,1-1-1,-1 0 1,1 1 0,0-1-1,-1 0 1,1 0 0,0 0-1,-1 0 1,1 0 0,0 1-1,0-1 1,47 9 72,-33-7-79,-4 0 8,56 15 18,-65-16-22,1 0 1,-1-1-1,0 1 1,1 0-1,-1 0 1,0 1-1,0-1 1,0 0 0,1 1-1,-2-1 1,1 1-1,0-1 1,0 1-1,0 0 1,-1 0-1,1 0 1,-1 0 0,1 0-1,-1 0 1,0 1-1,2 3 1,-4-4 5,0-1-1,1 0 1,-1 0 0,0 1 0,0-1-1,0 0 1,0 0 0,0 0 0,0 0 0,0 0-1,0 0 1,0 0 0,0-1 0,0 1-1,-1 0 1,1-1 0,0 1 0,-1 0 0,1-1-1,0 0 1,-1 1 0,1-1 0,-2 0-1,-42 12 197,40-11-185,-56 8-200,20-7-6702,31-2-2046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36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92 196 6758,'0'0'7624,"11"-9"-3904,-2 2-3297,47-44 4564,-52 47-4539,-1 0-1,0 0 1,0-1 0,0 1-1,0-1 1,-1 1-1,1-1 1,-1 0-1,-1 0 1,1 0 0,-1 0-1,1 0 1,-2 0-1,2-6 1,-3 10-421,1 0 0,0 0 0,-1 1 0,1-1 0,-1 0 0,1 0-1,-1 1 1,1-1 0,-1 0 0,1 1 0,-1-1 0,0 1 0,1-1 0,-1 1 0,0-1 0,0 1 0,1-1 0,-1 1 0,0 0 0,0-1 0,0 1-1,0 0 1,1 0 0,-1 0 0,0 0 0,0-1 0,0 1 0,0 0 0,0 0 0,1 1 0,-1-1 0,0 0 0,0 0 0,0 0 0,0 1 0,-1 0-1,-36 9-168,24-3 111,1 1 0,1 0 0,-1 1 0,1 0 0,-11 12 0,19-17-6,-1 0 1,1 0 0,0 1-1,0 0 1,1-1-1,-1 1 1,1 1 0,0-1-1,0 0 1,1 1-1,0 0 1,0-1 0,0 1-1,0 0 1,0 8-1,3-13 37,-1 0 0,1 0 0,0 0 0,0 0 0,-1-1-1,1 1 1,0 0 0,0 0 0,0-1 0,0 1 0,0 0 0,0-1-1,0 1 1,0-1 0,0 1 0,0-1 0,1 1 0,-1-1-1,0 0 1,0 0 0,0 0 0,0 0 0,1 1 0,-1-2 0,0 1-1,0 0 1,0 0 0,0 0 0,3-1 0,42-5 458,-30 0-380,1-1 0,-1-1-1,0-1 1,-1 0 0,0 0 0,0-2-1,-1 0 1,-1-1 0,0 0 0,0-1-1,-1 0 1,-1-1 0,0 0-1,-1-1 1,16-31 0,-58 96-1147,27-43 1072,0 0 0,0 0-1,0 0 1,1 1 0,0-1 0,1 1 0,-1 0-1,1 0 1,-2 14 0,4-20-4,1 0 0,0 0-1,0-1 1,0 1 0,0 0 0,0 0 0,0-1 0,0 1 0,1 0-1,-1 0 1,1-1 0,-1 1 0,1 0 0,0-1 0,0 1-1,-1-1 1,1 1 0,0-1 0,0 1 0,1-1 0,-1 0-1,0 1 1,3 1 0,-1-1 37,1 0 0,-1 0 0,1 0 0,0-1 0,0 1 0,0-1 0,-1 0 0,1-1-1,0 1 1,6 0 0,3-1 76,0 0-1,0 0 1,-1-2-1,1 0 1,0 0-1,15-5 1,-9-3-29,-16 8-100,1 0 0,-1 1 0,0-1 0,1 1 0,-1-1-1,1 1 1,7-1 0,-11 5-27,-1 1 0,0-1-1,0 0 1,0 0 0,0 1-1,0-1 1,-1 0 0,1 0 0,-3 3-1,3-5 44,0 1-1,0-1 1,0 1 0,0-1-1,1 1 1,-1-1-1,0 1 1,1-1 0,0 1-1,-1-1 1,1 1-1,0 0 1,-1 2 0,2-4 3,-1 1 1,0-1 0,0 1 0,0-1 0,0 0-1,0 1 1,1-1 0,-1 1 0,0-1-1,0 0 1,1 1 0,-1-1 0,0 0 0,1 0-1,-1 1 1,0-1 0,1 0 0,-1 0-1,0 1 1,1-1 0,-1 0 0,0 0 0,1 0-1,-1 0 1,1 1 0,-1-1 0,0 0 0,1 0-1,-1 0 1,1 0 0,-1 0 0,1 0-1,1 0 12,1-1-1,-1 1 0,0-1 0,1 0 0,-1 1 1,0-1-1,0 0 0,1 0 0,-1-1 0,0 1 1,0 0-1,0-1 0,0 1 0,-1-1 0,1 0 0,0 1 1,1-3-1,3-5 10,-1-1 0,0 1 1,0-1-1,-1 0 0,0 1 1,-1-2-1,0 1 0,-1 0 1,2-21-1,3-8 96,-6 38-121,0 0 1,0 0-1,0 0 0,0 0 0,1 0 0,-1 0 0,0 0 0,1 1 1,-1-1-1,0 1 0,1-1 0,-1 1 0,1-1 0,-1 1 1,1 0-1,-1-1 0,0 1 0,1 0 0,-1 0 0,1 0 0,-1 0 1,1 1-1,-1-1 0,3 1 0,42 6-165,-25 0-156,53 12-2306,-21-13-6335,-12-6-6095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37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206 234 10666,'4'-6'1497,"0"0"1,0 0-1,0-1 0,-1 1 0,0-1 0,0 1 1,0-1-1,-1 0 0,1-8 0,-2 14-1405,-1-1 0,1 1-1,-1-1 1,0 1 0,0-1 0,0 0-1,0 1 1,0-1 0,0 0 0,0 1-1,0-1 1,-1 1 0,1-1-1,0 1 1,-1-1 0,0 1 0,1-1-1,-1 1 1,0-1 0,0 1 0,0 0-1,0-1 1,0 1 0,0 0-1,0 0 1,0 0 0,0 0 0,-1 0-1,1 0 1,0 0 0,-1 0-1,1 0 1,0 1 0,-1-1 0,1 0-1,-1 1 1,0-1 0,1 1 0,-1 0-1,1 0 1,-1-1 0,0 1-1,1 0 1,-1 0 0,-1 1 0,-3 0-107,1 0 1,0 0 0,0 1 0,0-1 0,0 1 0,0 1 0,0-1-1,0 1 1,1 0 0,-1 0 0,1 0 0,0 0 0,0 1 0,0 0-1,0-1 1,1 1 0,-1 1 0,-2 5 0,-6 6-8,1 1-1,0 1 1,-10 27 0,19-43 2,1 0 1,0 0-1,0 0 0,0 0 0,1 1 1,-1-1-1,0 0 0,1 1 1,-1-1-1,1 0 0,0 1 1,0-1-1,0 1 0,0-1 1,0 0-1,1 1 0,-1-1 0,1 0 1,-1 1-1,1-1 0,0 0 1,1 3-1,1-2-29,0 0 0,1 0 0,-1 0 0,1 0 0,0-1 0,0 1 0,0-1 0,0 0 0,5 2 0,11 6 122,-14-7-107,-1 1 1,-1-1 0,1 1-1,0 0 1,-1 0 0,0 1-1,0-1 1,0 1 0,-1 0 0,1 0-1,-1 0 1,0 1 0,-1-1-1,1 1 1,-1-1 0,0 1-1,0 0 1,-1 0 0,0 0-1,0 0 1,0 0 0,-1 0-1,0 0 1,0 0 0,0 0-1,-1 0 1,-2 9 0,2-6 45,-1-1 0,-1 1 0,1-1 0,-1 0 0,0 1 0,-1-1 0,0-1 0,0 1 0,-1 0 0,0-1 0,0 0 0,-1 0 0,0-1 0,0 0 0,0 0 0,-1 0 0,0-1 0,-12 8 0,17-12-5,0 0 0,0 0 0,0 0-1,1 0 1,-1 0 0,0 0 0,0-1 0,0 1 0,0-1 0,-1 1-1,1-1 1,0 0 0,0 0 0,0 0 0,0 0 0,0 0 0,0-1-1,0 1 1,0 0 0,0-1 0,0 0 0,0 1 0,0-1 0,0 0-1,0 0 1,0 0 0,0 0 0,1-1 0,-1 1 0,0 0-1,1-1 1,-1 1 0,1-1 0,0 1 0,-1-1 0,1 0 0,0 0-1,0 1 1,0-1 0,0 0 0,1 0 0,-1 0 0,0 0 0,1 0-1,-1 0 1,1 0 0,0-3 0,-2-3-94,1 0-1,0 0 1,0 0-1,1 0 1,0 0-1,1 0 1,-1 1-1,1-1 1,1 0-1,0 0 1,4-12-1,0 10 67,-1 1 0,2 0 0,-1 0 0,1 0-1,0 1 1,1 0 0,0 0 0,0 1 0,13-9-1,16-8-61,42-21 0,6-4 34,-52 27 359,-2 0 0,55-53-1,-78 68-239,0-1 0,-1 0 0,0 0 0,-1-1 1,0 0-1,0 0 0,-1-1 0,0 1 0,-1-1 0,0 0 0,0 0 0,-1-1 0,-1 1 0,1-1 0,0-17 0,-3 27-57,0 1 0,1-1-1,-1 1 1,0-1-1,0 0 1,0 1 0,0-1-1,0 0 1,0 1-1,0-1 1,-1 1 0,1-1-1,0 0 1,0 1 0,0-1-1,-1 1 1,1-1-1,0 1 1,-1-1 0,1 1-1,0-1 1,-1 1-1,1-1 1,0 1 0,-1-1-1,1 1 1,-1-1-1,1 1 1,-1 0 0,1-1-1,-1 1 1,1 0 0,-2-1-1,-18 10-36,-18 29-173,19-11 187,-27 48 0,41-65 2,0 0 0,1 1 0,0 0 1,1-1-1,0 1 0,0 0 0,1 1 0,-1 18 1,3-29 7,0 1 1,0 0-1,1-1 1,-1 1-1,0-1 1,1 1-1,-1-1 1,1 0-1,0 1 1,-1-1 0,1 1-1,0-1 1,0 0-1,0 0 1,0 1-1,0-1 1,0 0-1,0 0 1,0 0-1,0 0 1,0 0-1,1 0 1,-1-1-1,0 1 1,1 0 0,-1-1-1,1 1 1,-1-1-1,1 1 1,-1-1-1,1 0 1,-1 1-1,1-1 1,-1 0-1,1 0 1,-1 0-1,1 0 1,-1-1-1,1 1 1,-1 0-1,1 0 1,1-2 0,5 1 55,-1 0 0,0-1 0,0 0 0,0 0 0,0-1 1,-1 0-1,1 0 0,6-5 0,-1-1-14,-1 0 1,-1 0-1,1-1 0,-2-1 0,1 0 1,-1 0-1,-1 0 0,0-1 0,-1-1 0,11-23 1,-27 111-449,9-73 406,-1 2 2,1 0 1,0 0-1,0-1 0,0 1 1,0 0-1,0 0 0,1 0 1,1 6-1,-1-9 4,0 0 0,0 0 0,-1 0 0,1 0 0,1 0 0,-1 0 0,0 0 0,0 0 0,0 0 0,0-1 0,1 1 0,-1 0 0,0-1 0,1 1 0,-1-1-1,0 0 1,1 1 0,-1-1 0,1 0 0,-1 0 0,1 0 0,-1 0 0,0 0 0,1 0 0,1 0 0,7-1 148,0 0-1,0 0 1,0-1 0,0 0-1,0 0 1,-1-1 0,1-1-1,-1 0 1,14-7 0,-3-1-67,0-1 1,34-29-1,-54 41-103,0 1 1,0 0-1,0-1 0,0 1 0,0 0 0,0 0 1,1-1-1,-1 1 0,0 0 0,0 0 1,0 0-1,0-1 0,1 1 0,-1 0 0,0 0 1,0 0-1,1 0 0,-1-1 0,0 1 0,0 0 1,1 0-1,-1 0 0,0 0 0,1 0 1,-1 0-1,0 0 0,0 0 0,1 0 0,-1 0 1,0 0-1,1 0 0,-1 0 0,0 0 1,0 0-1,1 0 0,-1 0 0,0 0 0,0 0 1,1 1-1,-1-1 0,0 0 0,0 0 0,1 0 1,-1 0-1,0 0 0,0 1 0,1-1 1,-1 0-1,0 0 0,0 1 0,0-1 0,0 0 1,1 1-1,-2 21-301,-13 27-729,14-48 453,-9 25 259,7-18-3620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38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12780,'0'0'3844,"-5"61"-6311,5-38-7622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38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75 281 7399,'0'0'7741,"-6"9"-5755,-5 8-1494,2-4 311,0 0 1,0 1-1,2 1 0,-1-1 0,-7 26 0,15-39-732,0-1 0,0 1 0,0-1 0,0 0 1,0 1-1,1-1 0,-1 1 0,0-1 0,0 0 0,0 1 0,1-1 0,-1 0 0,0 1 0,1-1 0,-1 0 0,0 0 0,1 1 0,-1-1 0,0 0 1,1 0-1,-1 1 0,0-1 0,1 0 0,-1 0 0,1 0 0,-1 0 0,0 0 0,1 0 0,-1 0 0,1 0 0,-1 0 0,1 0 0,-1 0 0,0 0 0,1 0 1,-1 0-1,1 0 0,-1 0 0,1 0 0,-1 0 0,0 0 0,1-1 0,-1 1 0,0 0 0,1 0 0,-1-1 0,1 1 0,-1 0 0,1-1 0,23-9 1789,-6-4-1588,-1 0 1,0-1-1,-1-1 0,0-1 0,-1 0 0,21-35 0,-12 15-1163,-3-1 0,26-61 0,-45 94 669,0-1 1,0 1-1,0 0 0,-1-1 1,0 1-1,0-1 1,0 1-1,0-1 1,-1 0-1,0 1 1,0-1-1,-1 0 1,-1-7-1,1 12 207,0 0 1,0 1-1,0-1 0,0 0 0,0 1 1,-1-1-1,1 1 0,0-1 1,0 1-1,-1 0 0,1 0 0,0-1 1,0 1-1,-1 0 0,1 0 1,0 0-1,-1 0 0,1 0 0,0 0 1,0 1-1,-1-1 0,1 0 1,0 1-1,0-1 0,-1 1 1,-1 0-1,-32 15-26,13-3 67,0 0 0,-22 20-1,36-26 19,1-1 0,0 1-1,0 0 1,0 0-1,1 1 1,1 0 0,-1 0-1,-7 15 1,12-22-39,1 1 0,-1-1-1,1 1 1,-1-1 0,1 1 0,-1-1-1,1 1 1,0-1 0,0 1 0,0-1-1,0 1 1,0 0 0,0-1 0,0 1-1,0-1 1,1 1 0,-1-1-1,0 1 1,1-1 0,-1 1 0,1-1-1,0 1 1,0-1 0,-1 0 0,1 1-1,0-1 1,0 0 0,0 0 0,0 0-1,1 0 1,-1 0 0,2 2 0,3 0 99,1 1 0,0-1 1,0 0-1,0-1 0,12 4 0,10 3 294,-17-4-271,1 0 1,-1 2-1,0-1 0,-1 2 1,0-1-1,0 2 1,12 10-1,-19-15-126,0 1 0,-1-1-1,1 1 1,-1-1 0,0 1 0,0 0 0,-1 0-1,0 0 1,1 0 0,-2 1 0,1-1-1,-1 0 1,1 1 0,-1 0 0,-1-1 0,1 1-1,-1-1 1,0 1 0,-1 0 0,0 5-1,1-10-266,0 1-1,-1-1 0,1 1 0,0-1 0,-1 1 0,1-1 0,-1 1 0,0-1 0,1 0 0,-1 1 0,0-1 0,0 0 1,0 0-1,0 0 0,0 0 0,-2 2 0,-4 0-7298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39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358 63 9289,'0'0'7895,"4"-9"-4836,9-30-790,-13 38-2215,0 1 0,0-1-1,0 1 1,0-1 0,0 1 0,0-1 0,0 1 0,0-1-1,0 1 1,0-1 0,-1 1 0,1-1 0,0 1 0,0-1-1,0 1 1,-1-1 0,1 1 0,0-1 0,0 1-1,-1 0 1,1-1 0,0 1 0,-1-1 0,1 1 0,0 0-1,-1-1 1,1 1 0,-1 0 0,1 0 0,-1-1 0,1 1-1,-1 0 1,1 0 0,0 0 0,-1-1 0,1 1-1,-1 0 1,1 0 0,-1 0 0,0 0 0,0 0 0,-25 0 470,19 0-261,-4 2-216,-1 0-1,0 0 1,1 1-1,-1 1 1,1 0-1,0 0 1,0 1-1,0 0 1,1 1 0,0 1-1,0-1 1,0 1-1,-12 13 1,1-1 148,1 1 0,1 1 1,1 1-1,-26 40 0,38-51-174,0 0-1,0 0 1,1 1-1,1 0 0,0 0 1,-5 25-1,8-35-19,1 1-1,-1 0 1,1 0 0,-1 0-1,1 0 1,0 0 0,0 0-1,1 0 1,-1-1 0,1 1-1,-1 0 1,1 0-1,0 0 1,0-1 0,0 1-1,0 0 1,1-1 0,-1 1-1,1-1 1,-1 1-1,1-1 1,0 0 0,0 0-1,0 0 1,0 0 0,0 0-1,1 0 1,-1 0-1,0-1 1,1 1 0,0-1-1,-1 0 1,1 0 0,0 0-1,2 1 1,3 0 17,0-1 0,0 0 0,0 0 0,0-1 0,0 0 0,1 0 0,-1-1 0,0 0 0,0 0 0,-1-1 0,1 0 0,0-1 0,0 1-1,11-7 1,-14 6-5,-1 1-1,0-1 0,0 0 0,0 1 1,0-2-1,-1 1 0,1 0 0,-1-1 0,0 0 1,0 1-1,0-1 0,0-1 0,-1 1 0,0 0 1,0 0-1,0-1 0,0 0 0,-1 1 1,1-1-1,-1 0 0,0 1 0,-1-1 0,1 0 1,-1 0-1,0-5 0,0 9-7,-1-1 0,1 1 0,-1 0 0,1 0 0,-1-1 0,1 1 0,-1 0 0,0 0 0,1 0 0,-1-1 0,0 1 0,0 0 0,0 0 0,0 0 0,0 1 0,0-1 0,0 0 0,0 0 0,0 0 0,0 1 0,-1-1 0,1 1 0,0-1 0,0 1 0,-1-1 0,1 1 0,0 0 0,-1-1 0,1 1 0,0 0 1,-1 0-1,1 0 0,-1 0 0,1 0 0,0 1 0,-1-1 0,0 1 0,-3-1-57,0 1 0,1-1 1,-1 1-1,1 1 1,-1-1-1,1 0 0,0 1 1,0 0-1,-8 4 0,11-4 28,-1-1 0,1 0 0,-1 0 0,1 1 0,0-1 0,-1 1 0,1-1 0,0 1 0,0-1 0,0 1-1,0 0 1,0 0 0,1-1 0,-1 1 0,1 0 0,-1 0 0,0 3 0,1-4 15,1 0 1,-1 0-1,0 0 1,1 0-1,-1 0 1,1 0-1,-1 0 1,1 0-1,-1 0 1,1 0-1,0-1 1,-1 1-1,1 0 1,0-1-1,0 1 1,-1 0-1,1-1 1,0 1-1,0-1 1,0 1-1,0-1 1,0 1-1,0-1 1,0 0-1,0 0 1,0 1-1,0-1 1,0 0-1,0 0 1,0 0-1,0 0 1,0 0-1,0 0 1,1-1-1,22 1 19,0-1 0,0-1 0,0-2 0,-1 0 0,1-1 0,-1-2 0,42-17 0,-64 23-11,0 1 0,0-1-1,0 0 1,0 1 0,0-1-1,0 1 1,-1-1 0,1 1-1,0 0 1,0-1 0,1 1-1,-1 0 1,0 0 0,0-1-1,0 1 1,0 0 0,0 0-1,0 0 1,0 0 0,0 1-1,0-1 1,0 0-1,2 1 1,-3 0-1,0-1 0,1 1-1,-1 0 1,0 0 0,0 0-1,0 0 1,0 0 0,0 0-1,0 0 1,0 0 0,0 0 0,0-1-1,-1 1 1,1 0 0,0 0-1,0 0 1,-1 0 0,1 0 0,-1-1-1,1 1 1,-1 0 0,1 0-1,-1-1 1,0 2 0,-15 21-32,-84 89-115,94-99-529,5-8-2522,17-16-16507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40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0 133 6182,'0'0'17296,"12"-2"-15374,-1 0-1697,-1 0 1,1-1-1,-1-1 0,0 0 1,0 0-1,0-1 1,0 0-1,-1-1 0,0 0 1,0 0-1,0-1 0,-1 0 1,12-15-1,-14 16-154,-4 4-49,0 1 0,-1-1 1,1 0-1,-1 0 0,1 0 1,-1 0-1,0-1 0,1 1 1,-1 0-1,0 0 0,0-1 1,-1 1-1,1-1 0,0-2 1,-1 4-23,0 1 1,0 0-1,0 0 1,0-1 0,0 1-1,0 0 1,-1-1-1,1 1 1,0 0-1,0-1 1,0 1-1,0 0 1,-1 0-1,1-1 1,0 1 0,0 0-1,-1 0 1,1 0-1,0-1 1,0 1-1,-1 0 1,1 0-1,0 0 1,-1 0 0,1 0-1,0-1 1,0 1-1,-1 0 1,1 0-1,0 0 1,-1 0-1,1 0 1,0 0 0,-1 0-1,1 0 1,0 0-1,-1 0 1,1 0-1,0 0 1,-1 0-1,1 1 1,0-1 0,0 0-1,-1 0 1,1 0-1,0 0 1,-1 0-1,1 1 1,0-1-1,0 0 1,-1 0 0,1 1-1,0-1 1,-1 1-1,-13 9-89,-33 48-20,44-54 105,1 0 0,0 0 0,-1 0 0,1 1 0,1-1 0,-1 0 0,0 1 0,1-1 0,0 1 0,0 0 0,1-1 0,-1 1 0,1 8 0,1-12 23,0-1 0,-1 1 0,1 0 1,0-1-1,0 1 0,0-1 0,-1 1 0,1-1 1,0 0-1,0 1 0,0-1 0,0 0 1,0 1-1,0-1 0,0 0 0,0 0 1,0 0-1,0 0 0,0 0 0,0 0 1,0 0-1,0 0 0,-1 0 0,1-1 1,2 1-1,26-6 954,-8-4-342,-18 8-589,0 1 0,1-1 0,-1 0 0,1 1 0,0 0 0,-1 0 0,1 0 0,7-1 0,-8 41-501,-3 20-833,21-59-8931,-6-6 107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0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92 188 14798,'0'0'3160,"-6"9"-587,-2 4-2138,2-1-1,-1 1 0,2 0 1,0 1-1,0 0 1,1-1-1,1 1 0,0 0 1,1 1-1,0 18 0,3 9 178,1-1-1,3 0 0,1 0 0,2 0 1,2 0-1,1-2 0,27 62 0,-32-93-1187,-3-19-111,-5-20-372,-2 13 621,0 0 0,-2 0-1,0 1 1,-1-1 0,-14-23 0,-2 2 799,-30-38 1,58 80-261,-1 0 0,1-1-1,0 1 1,0-1 0,0 0-1,0 0 1,0-1 0,1 0-1,-1 1 1,0-2 0,1 1-1,8-1 1,84 2-2280,-90-2 1575,0-1 1,0-1-1,-1 1 0,1-1 0,-1-1 0,1 1 1,-1-1-1,0-1 0,0 1 0,0-1 1,12-9-1,-15 10 342,-1 0 1,0 0-1,0-1 1,0 1-1,0-1 1,0 0-1,-1 0 1,1 0 0,1-5-1,-2 5 371,-1 0 0,0 0 0,0 0 0,0 0 0,-1 0 0,1 0 0,-1 0 0,0 0 0,0 0 0,-1 0 0,0-6 0,1 9 4,0 0 0,-1 0 0,1 1 0,0-1 0,0 0 0,0 0 0,-1 1 0,1-1 0,0 0 0,-1 1 0,1-1 0,0 0 0,-1 1 0,1-1 0,-1 1 0,1-1 0,-1 0 0,1 1 0,-1-1 0,0 1 0,1 0 0,-1-1 0,0 1 0,1 0 0,-1-1 0,0 1 0,1 0 0,-1-1 0,0 1 0,0 0 0,1 0 0,-1 0 0,0 0 0,0 0 0,1 0 0,-1 0 0,0 0 0,0 0 0,1 0 0,-1 0 0,0 1 0,0-1 0,1 0 0,-1 0 0,-1 2 0,0-1 74,0 0 0,-1 0 0,1 0 0,0 1 0,0-1 0,0 1 0,0-1 0,1 1 0,-1 0 0,0 0 0,1 0 0,-3 4 0,-17 47 1414,20-50-1469,0 1 1,0-1-1,1 1 0,-1 0 1,1-1-1,0 1 0,-1 0 1,2-1-1,-1 1 0,0 0 1,1-1-1,0 1 0,1 5 0,-1-7-115,0-1-1,0 0 0,0 0 0,1 0 0,-1 0 0,0 0 0,0 0 0,1 0 0,-1 0 0,0 0 0,1-1 0,-1 1 0,1-1 0,-1 1 0,1-1 1,-1 1-1,1-1 0,-1 0 0,1 1 0,-1-1 0,1 0 0,0 0 0,-1 0 0,1-1 0,-1 1 0,1 0 0,2-1 0,0 0 87,1 0-1,-1 0 1,0-1-1,1 1 1,-1-1-1,0 0 1,0 0-1,6-5 0,3-6-68,-2-1 0,0 0-1,0-1 1,-1 0 0,-1-1-1,-1 0 1,0-1-1,-1 1 1,8-30 0,-16 56-75,0-1 0,1 1-1,0-1 1,1 1 0,0-1 0,0 0 0,1 1 0,0-1 0,5 12 0,-7-20 79,1 1 1,0-1-1,0 1 1,0-1-1,0 0 1,0 1-1,1-1 1,-1 0-1,0 0 1,0 1-1,1-1 1,-1 0-1,1-1 1,-1 1-1,1 0 1,-1 0-1,1-1 1,0 1-1,-1 0 1,1-1-1,0 0 1,0 1-1,-1-1 1,1 0-1,0 0 1,0 0-1,-1 0 1,1 0-1,0-1 1,-1 1-1,1 0 1,0-1-1,-1 1 1,1-1-1,0 0 1,-1 1-1,1-1 1,-1 0-1,1 0 1,1-1-1,4-2 40,-1-1 0,1 0-1,-1 0 1,0 0-1,0-1 1,0 0 0,5-8-1,1-2-218,-1 0 1,-1-1-1,0-1 0,-2 1 1,0-2-1,-1 1 0,0-1 0,-2 0 1,0 0-1,-1 0 0,-1-1 1,-1 0-1,-1-37 0,-1 57 135,0 0-1,0-1 1,0 1-1,0-1 1,0 1-1,0 0 1,0-1-1,0 1 1,0 0-1,-1-1 0,1 1 1,0 0-1,0-1 1,0 1-1,0-1 1,-1 1-1,1 0 1,0 0-1,0-1 1,0 1-1,-1 0 1,1-1-1,0 1 1,-1 0-1,1 0 1,0 0-1,-1-1 0,1 1 1,0 0-1,-1 0 1,1 0-1,0 0 1,-1-1-1,1 1 1,0 0-1,-1 0 1,1 0-1,-1 0 1,1 0-1,0 0 1,-1 0-1,1 0 1,-1 0-1,1 0 1,0 1-1,-1-1 0,1 0 1,0 0-1,-1 0 1,1 0-1,-1 1 1,-18 13-183,10-3 193,1 0-1,1 1 1,-1 0 0,2 1 0,0 0 0,0 0 0,1 0-1,-3 16 1,2-5 112,1 0-1,2 1 1,-2 47-1,5-71-102,-1 1-1,1 0 0,0 0 0,0 0 1,0 0-1,0-1 0,0 1 0,1 0 1,-1 0-1,0 0 0,1-1 1,-1 1-1,1 0 0,0-1 0,-1 1 1,1 0-1,0-1 0,0 1 0,0-1 1,0 1-1,1-1 0,-1 1 1,0-1-1,1 0 0,-1 0 0,0 0 1,1 0-1,-1 0 0,1 0 0,0 0 1,-1 0-1,1-1 0,0 1 1,-1 0-1,1-1 0,0 0 0,0 1 1,0-1-1,-1 0 0,1 0 0,0 0 1,0 0-1,0 0 0,0 0 1,2-1-1,3-1 29,-1 0 1,0 0 0,0 0-1,0-1 1,0 1-1,-1-2 1,1 1-1,-1 0 1,0-1 0,0 0-1,0 0 1,5-6-1,8-12-25,-1-1 0,-1-1 0,-1-1 0,-2 0 0,0-1 0,-1 0 0,-2-1 0,-1 0 0,-1-1 0,-1 0 0,3-30 0,-12 44-132,-8 18-84,-9 20 20,12-10 173,1-1 1,0 1-1,1 0 1,0 0-1,2 0 1,-1 1-1,2-1 0,0 1 1,0 0-1,2 0 1,0 0-1,3 27 1,-2-38-151,0-1 0,0 1 0,1-1 0,-1 0 0,1 0 1,0 0-1,0 0 0,0 0 0,0 0 0,0 0 0,1-1 0,-1 1 1,1-1-1,5 4 0,-6-4-536,1-1 0,0 1 1,0-1-1,-1 0 0,1 0 0,0 0 0,0 0 1,0 0-1,0-1 0,0 1 0,3-1 0,19 0-8777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40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14029,'0'0'10517,"-4"12"-8857,-86 258 3481,88-254-5031,12-22 138,15-25 173,-12 6-402,0 0-1,-2 0 0,0-1 1,-2-1-1,-1 0 0,8-45 1,-16 70-126,1 6 45,0 1 0,-1-1 0,0 0 0,1 0 0,-2 1 0,1-1 0,0 0 0,-2 7-1,1-2 19,0-6 37,1-1 1,0 1 0,-1 0 0,1 0 0,1 0 0,-1-1 0,0 1 0,1 0 0,-1 0 0,1-1 0,0 1 0,0-1 0,0 1 0,0 0 0,0-1 0,1 0 0,-1 1 0,1-1 0,-1 0 0,1 0 0,3 4 0,-1-4 28,0-1 0,1 1 0,-1 0 0,0-1 0,1 0 1,-1 0-1,0 0 0,1-1 0,-1 0 0,1 1 0,-1-2 0,9 0 0,-6 0 8,-1 0 0,1-1 0,-1 0-1,0 0 1,0 0 0,0-1-1,0 0 1,0 0 0,0 0 0,8-8-1,33-16 18,-44 66-501,-3-22 445,-1-13 8,1-1 1,0 1-1,0-1 0,0 1 1,1 0-1,-1-1 0,1 1 1,1 4-1,-1-7 1,0 0 1,0 1-1,0-1 0,0 0 1,0 0-1,0 0 1,0 0-1,0 0 0,0-1 1,0 1-1,0 0 0,1 0 1,-1-1-1,0 1 1,1-1-1,-1 1 0,0-1 1,1 0-1,-1 1 1,1-1-1,-1 0 0,0 0 1,1 0-1,-1 0 1,3-1-1,67-5-3434,-3-12-7786,-33 5 858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41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164 190 11243,'0'0'10442,"-11"-3"-8334,5 2-1932,1-1-130,0 1-1,0 0 1,0 0-1,0 0 1,0 0-1,0 1 1,1 0-1,-1 0 1,0 0-1,0 0 1,0 1-1,0 0 1,0 0-1,0 1 1,0-1-1,1 1 1,-1 0-1,1 0 1,-1 0-1,1 1 1,0 0-1,-7 5 1,-15 30-12,21-17-15,5-20-18,0 0 1,0-1 0,1 1-1,-1-1 1,0 1 0,0-1-1,0 1 1,1-1 0,-1 1-1,0-1 1,1 1 0,-1-1-1,0 1 1,1-1 0,-1 0-1,1 1 1,-1-1 0,1 1 0,-1-1-1,1 0 1,-1 0 0,1 1-1,-1-1 1,1 0 0,-1 0-1,1 0 1,-1 1 0,1-1-1,0 0 1,-1 0 0,1 0-1,11 0 201,-1 0-1,1-1 1,-1 0-1,0-1 1,1 0-1,-1-1 0,0 0 1,0-1-1,-1 0 1,1-1-1,-1 0 1,0 0-1,13-10 0,5-5-149,0 0 0,-2-2 0,30-31-1,-49 46-50,2-1-30,-1 0 0,0-1-1,-1 1 1,0-2 0,0 1 0,-1-1 0,0 0 0,7-15 0,-13 24 23,0 1 1,0 0-1,0 0 1,0-1-1,0 1 1,0 0-1,0 0 0,0-1 1,0 1-1,0 0 1,0 0-1,0 0 1,0-1-1,0 1 1,0 0-1,0 0 1,0-1-1,0 1 1,0 0-1,0 0 0,0-1 1,0 1-1,0 0 1,-1 0-1,1 0 1,0-1-1,0 1 1,0 0-1,0 0 1,-1 0-1,1 0 1,0 0-1,0-1 1,0 1-1,-1 0 0,1 0 1,0 0-1,0 0 1,0 0-1,-1 0 1,1 0-1,0 0 1,0 0-1,-1 0 1,1 0-1,0 0 1,0 0-1,-1 0 1,1 0-1,0 0 0,0 0 1,-1 0-1,1 0 1,0 0-1,0 0 1,0 0-1,-1 0 1,1 0-1,0 0 1,0 1-1,0-1 1,-1 0-1,1 0 0,0 0 1,0 0-1,-1 1 1,-15 8-163,5-1 76,0 0 1,1 1 0,0 1-1,1 0 1,0 0 0,0 0-1,1 1 1,0 1 0,1-1-1,1 1 1,0 0 0,0 1-1,1-1 1,1 1 0,0 0-1,1 0 1,0 1 0,-1 23 0,4-35-112,0-1-1,0 1 1,0-1 0,0 1 0,0-1 0,1 0 0,-1 1 0,1-1 0,-1 1 0,1-1 0,-1 0 0,1 1 0,0-1 0,-1 0 0,1 0 0,0 0 0,0 1 0,1 0 0,0-1-376,0 0 0,0 0 1,-1 0-1,1-1 0,0 1 0,0 0 1,0-1-1,0 1 0,0-1 0,0 0 1,0 1-1,2-1 0,21 0-7920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41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1 12107,'0'0'8318,"-10"11"-7197,1-1-927,0 2 0,0-1 1,1 1-1,0 0 0,1 1 1,0 0-1,1 0 0,1 1 1,-5 17-1,-3 66 2108,11-63-1899,-3 0 0,-13 53 0,16-79-306,0-1-1,-1 1 1,0-1 0,0 0 0,-1 0 0,0 0 0,0 0-1,-1-1 1,1 1 0,-1-1 0,-1 0 0,1-1 0,-1 1-1,0-1 1,0 0 0,-9 4 0,13-7-64,0-1 1,0 0-1,-1 0 0,1 0 1,0 0-1,-1 0 0,1 0 1,0 0-1,-1-1 1,1 0-1,-1 1 0,1-1 1,-1 0-1,1 0 1,-1 0-1,1 0 0,-1-1 1,1 1-1,-5-2 0,5 1-35,1 0 0,-1-1 0,1 1 0,-1-1 0,1 1 0,0-1 0,-1 0 0,1 1 0,0-1 0,0 0 0,0 0 0,0 0 0,1 0 0,-1 0 0,0 0 0,1 0 0,-1 0 0,1 0 0,0 0 0,0 0 0,0 0 0,0 0 0,0-3 0,0-5-80,0 1-1,1-1 1,0 1-1,0 0 1,1-1-1,0 1 1,1 0-1,0 0 1,0 0 0,1 0-1,0 1 1,0 0-1,1-1 1,0 2-1,1-1 1,0 0-1,11-10 1,17-14 50,2 2 0,74-48 1,16-12-13,-124 89 44,23-23 31,-24 23-27,0 0 0,0 0 0,0 0 0,0 0 0,0-1 0,0 1 0,-1 0 0,1-1 0,-1 1 0,1 0 0,-1-1 1,1 1-1,-1-1 0,0 1 0,1-1 0,-1 1 0,0 0 0,0-1 0,0-2 0,-2 3 6,1 0-1,0 0 1,0 0-1,-1 1 1,1-1-1,-1 1 0,1-1 1,0 1-1,-1-1 1,1 1-1,-1 0 1,1 0-1,-1 0 1,1 0-1,-1 0 1,1 0-1,-1 0 1,1 0-1,-1 0 0,-1 1 1,-33 5-65,24-1 61,1 0 0,-1 1 0,1 0 0,0 1 0,1 0 0,-1 1-1,1 0 1,1 1 0,-13 13 0,21-21-3,0 0-1,0 0 0,0 0 1,0 1-1,0-1 1,1 0-1,-1 1 1,0-1-1,1 0 0,-1 1 1,0-1-1,1 1 1,0-1-1,-1 1 1,1-1-1,0 1 0,0-1 1,0 1-1,0 0 1,0-1-1,0 2 0,1-1-120,0-1 0,-1 0 0,1 0 0,0 0 0,0 0-1,0 0 1,0 0 0,0 0 0,0 0 0,0 0 0,0 0-1,0-1 1,1 1 0,-1 0 0,0-1 0,0 1 0,1-1-1,1 1 1,5 1-1613,1 0 0,-1-1 1,1 0-1,0 0 0,15-2 0,12-3-7147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41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12043,'0'0'5542,"-9"4"-4085,0 0-1248,1 0 0,-1 1-1,1 0 1,0 1 0,0-1 0,1 2-1,-10 9 1,13-12-103,0 0 0,1 0 0,0 0 0,0 1 0,0-1 0,1 1 0,-1 0-1,1 0 1,0 0 0,0 0 0,1 0 0,0 0 0,0 1 0,0-1 0,0 0 0,1 1 0,0 7 0,1-11-62,0 0 1,0 0-1,0 0 0,0 0 1,0-1-1,1 1 0,-1 0 1,1-1-1,-1 1 1,1-1-1,-1 1 0,1-1 1,0 0-1,0 0 1,-1 0-1,1 0 0,0 0 1,0 0-1,0 0 1,0 0-1,0-1 0,1 1 1,-1-1-1,0 0 1,2 0-1,28 12-33,-30-11-8,-1-1 0,-1 1 0,1 0 0,0-1-1,0 1 1,0 0 0,0 0 0,0 0 0,-1-1-1,1 1 1,0 0 0,-1 0 0,1 0 0,-1 0 0,1 0-1,-1 0 1,1 1 0,-1-1 0,0 0 0,1 0-1,-1 0 1,0 0 0,0 2 0,0-1 26,-1-1 1,0 0-1,1 1 1,-1-1-1,0 1 1,0-1-1,0 0 1,0 0-1,0 1 1,0-1-1,0 0 1,0 0-1,0 0 1,-1 0-1,1 0 1,0-1-1,-1 1 1,1 0-1,-1-1 1,1 1-1,-1 0 1,1-1-1,-1 0 1,1 1-1,-1-1 1,1 0-1,-4 0 1,-46 4-13,50-4-10,-30-3-1793,30 2 1422,-1 1 0,1-1 0,0 0 1,0 1-1,0-1 0,0 0 0,0 0 0,0 0 0,1 0 0,-1 0 0,0 0 1,0 0-1,1 0 0,-1 0 0,0 0 0,1 0 0,-1-1 0,1 1 1,0 0-1,-1 0 0,1-1 0,0-1 0,-1-15-7361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42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126 173 13901,'0'0'9476,"-10"8"-9337,2-2-137,-57 51 574,61-53-485,0 0-1,0 0 1,0 0 0,1 0-1,0 1 1,0-1 0,0 1-1,0 0 1,1 0-1,0 0 1,0 1 0,0-1-1,0 0 1,0 7-1,3-11 3,-1-1 0,1 1 0,0 0 0,-1-1 0,1 1 0,0 0 0,0-1 0,0 1 0,0-1 0,0 1 0,-1-1 0,1 1 0,0-1 0,0 0 0,0 1 0,0-1 0,0 0 0,0 0 0,0 0 0,0 0 0,0 0 0,0 0 0,0 0 0,0 0 0,0 0 0,0-1 0,1 1 0,33-4 736,-15-3-720,-1 0 0,0-1-1,27-15 1,-27 12-366,1 1 0,36-12 0,-69 54-272,7-23 515,4-6 14,0-1 0,0 1-1,0-1 1,0 1-1,1-1 1,-1 1 0,1 0-1,0 0 1,0 0-1,0 0 1,0 0 0,0 0-1,1 0 1,-1 0-1,1 0 1,0 0 0,0 1-1,0 3 1,1-6 13,0 0 0,0 0 0,1-1 1,-1 1-1,0 0 0,0-1 0,1 1 0,-1-1 0,0 0 1,0 1-1,1-1 0,-1 0 0,0 0 0,1 0 1,-1 0-1,0 0 0,1 0 0,-1 0 0,0 0 0,1-1 1,-1 1-1,2-1 0,32-9 122,-8 0-1063,0-2 1,-1-1 0,0-1 0,-2-1 0,1-1 0,-2-1 0,0-1 0,-2-2 0,0 0 0,0-1-1,28-40 1,-37 45 1006,18-30-143,-22 13 2980,-23 39-1592,-3 12-843,0 1 0,2 1 0,1 1 0,-17 29 0,19-30 34,-1 2-306,1 0 0,1 1-1,0 1 1,2 0 0,1 1 0,1 0-1,2 0 1,0 1 0,-3 33-1,26-345 1874,-13 281-920,7 11-800,16 22-925,-17-18 168,-4-5-288,1 0 0,-1 0-1,1-1 1,0 0 0,1 0-1,-1-1 1,11 4 0,32 3-8350,-13-9-1846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42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 10666,'0'0'9556,"-9"11"-7512,-20 30-595,1 1 0,2 1 0,2 1 0,-29 77 0,51-116-1424,1-1 1,-1 0 0,1 1 0,0-1 0,1 0 0,-1 1 0,1-1-1,0 1 1,0-1 0,1 6 0,0-9-18,-1 0 1,1 1-1,0-1 1,0 1-1,0-1 1,0 0-1,0 0 1,0 0-1,0 0 1,0 0-1,0 0 1,0 0-1,0 0 0,1 0 1,-1 0-1,1 0 1,-1-1-1,0 1 1,1-1-1,-1 1 1,1-1-1,-1 1 1,1-1-1,-1 0 1,1 0-1,-1 0 0,1 0 1,-1 0-1,1 0 1,0 0-1,2-1 1,12-2 10,1-1 0,-1-1 0,-1-1 0,1 0 0,-1 0 1,0-2-1,0 0 0,-1 0 0,0-2 0,0 0 0,22-21 0,-50 47-102,2 1-1,-16 26 1,17-26 56,8-13-124,0 0 1,1-1-1,0 1 1,0 1-1,0-1 0,0 0 1,1 0-1,-1 1 1,-1 8-1,5-13-482,-1 0-1,1 0 1,-1 0-1,0 0 0,1-1 1,-1 1-1,0 0 1,0-1-1,1 1 0,-1 0 1,0-1-1,0 0 1,1 1-1,-1-1 0,1-1 1,16-14-8357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43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14 165 12684,'0'0'7992,"-2"11"-5387,-1 2-1998,1-7-333,0 1 0,1 0 1,-1-1-1,2 1 0,-1 12 0,1-17-215,0-1 0,1 0-1,-1 0 1,0 0-1,1 1 1,-1-1 0,1 0-1,-1 0 1,1 0-1,0 0 1,-1 0-1,1 0 1,0 0 0,0 0-1,-1 0 1,1 0-1,0 0 1,0-1-1,0 1 1,0 0 0,0-1-1,0 1 1,0-1-1,1 1 1,-1-1 0,0 1-1,0-1 1,0 0-1,1 1 1,-1-1-1,0 0 1,0 0 0,0 0-1,1 0 1,-1 0-1,0 0 1,0 0-1,1-1 1,-1 1 0,0 0-1,2-1 1,1 0 2,0 0 0,0 0 1,0 0-1,0 0 0,0 0 0,-1-1 0,1 0 1,0 0-1,-1 0 0,1 0 0,-1 0 1,4-4-1,-3 1-126,-1 0 1,1 0 0,-1 0-1,0-1 1,0 1-1,-1-1 1,0 0-1,0 0 1,0 0-1,-1 0 1,1 0 0,-2 0-1,2-9 1,-3 15 48,1-1 1,0 1 0,0-1 0,-1 1-1,1-1 1,0 1 0,-1-1 0,1 1-1,0-1 1,-1 1 0,1-1 0,-1 1-1,1-1 1,-1 1 0,1 0 0,-1-1-1,1 1 1,-1 0 0,1 0 0,-1-1-1,0 1 1,1 0 0,-1 0-1,1 0 1,-1 0 0,0 0 0,1 0-1,-1 0 1,1 0 0,-1 0 0,0 0-1,1 0 1,-1 0 0,1 0 0,-1 0-1,0 0 1,1 1 0,-1-1 0,1 0-1,-1 0 1,1 1 0,-1-1 0,1 0-1,-1 1 1,1-1 0,-1 1 0,-29 16-138,21-9 226,1 0 0,-1 0 0,2 1 0,-13 18 0,17-23-45,1 1 0,0-1 0,0 0 0,0 1 0,0-1 0,1 1 0,0 0 0,0-1 0,0 1 0,0 0 0,1 0-1,0 0 1,0 0 0,1 8 0,0-11-1,-1-1 1,1 1-1,0-1 0,-1 1 0,1-1 0,0 1 1,0-1-1,0 0 0,0 1 0,1-1 0,-1 0 0,0 0 1,0 0-1,1 0 0,-1 0 0,1 0 0,-1 0 0,1 0 1,-1 0-1,1-1 0,-1 1 0,1-1 0,0 1 1,-1-1-1,1 0 0,0 0 0,0 1 0,-1-1 0,1 0 1,0 0-1,-1-1 0,1 1 0,0 0 0,-1-1 1,1 1-1,2-2 0,4 1 62,0-1 0,-1 0 0,1-1 0,-1 0 0,0 0 0,13-7 0,-12 4-126,0 1 0,0-2 0,-1 1 0,0-1 0,0 0 1,0 0-1,-1-1 0,0 0 0,8-14 0,-47 52-641,31-26 678,0-1 0,1 0-1,-1 1 1,1-1 0,-1 1 0,1-1-1,0 1 1,0-1 0,1 1 0,-1 5-1,1-8 11,0 0-1,1 0 0,-1 0 1,0 0-1,1 0 0,-1 0 0,1 0 1,-1 0-1,1 0 0,0 0 1,-1 0-1,1 0 0,0-1 1,0 1-1,-1 0 0,1 0 1,0-1-1,0 1 0,0-1 1,0 1-1,0-1 0,0 1 0,0-1 1,0 1-1,0-1 0,0 0 1,0 0-1,0 1 0,0-1 1,0 0-1,1 0 0,-1 0 1,0 0-1,0 0 0,0 0 1,2-1-1,7 0 48,0-1-1,0 1 1,-1-2 0,1 0 0,0 0-1,-1 0 1,1-1 0,-1-1 0,0 0-1,-1 0 1,1 0 0,-1-1 0,0 0 0,7-9-1,4-2-86,-2 0-1,0-2 1,-2 0 0,22-34-1,-32 45-18,1 0-83,0-1 1,-1 0-1,0-1 0,0 1 0,-1-1 1,0 0-1,-1 0 0,0 0 0,3-18 1,-22 32-227,7 5 442,-1-1 1,1 1 0,1 0-1,0 1 1,0 0-1,1 0 1,0 1-1,1 0 1,0 0 0,-5 13-1,4-6 124,0 1 0,1 0 0,1 0 0,1 0 0,-3 35 0,6-44-147,2 49 56,-1-58-109,0 0-1,0 0 1,0 0-1,0 0 1,0 1 0,0-1-1,1 0 1,-1 0-1,0 0 1,1 0-1,-1 0 1,1 0 0,-1 0-1,1 0 1,0 0-1,-1 0 1,1 0 0,0 0-1,0 0 1,0 0-1,0-1 1,0 1-1,-1 0 1,1-1 0,0 1-1,1 0 1,-1-1-1,0 0 1,0 1-1,0-1 1,0 1 0,0-1-1,0 0 1,0 0-1,1 0 1,-1 0 0,0 0-1,0 0 1,0 0-1,0 0 1,2 0-1,-1-3-141,-1 0 0,0 0 0,0 0 0,0 1 0,-1-1 0,1 0 0,-1 0 0,1 0 0,-1 0-1,0 0 1,0 0 0,0 0 0,0 0 0,-2-5 0,2-2-647,-2-6-22,0 0 0,-1 0-1,-1 0 1,0 0-1,-1 0 1,-14-28-1,-7-26 1816,23 60-71,0 0-1,1-1 1,0 1 0,0-21-1,3 31-787,1-1-1,-1 1 1,1-1-1,-1 1 1,1 0-1,-1-1 1,1 1-1,-1 0 0,1 0 1,0 0-1,-1 0 1,1 0-1,-1 1 1,1-1-1,2 1 1,13 4-2,1 1 1,-1 1-1,24 14 0,-26-13-864,0-1-1,0 0 0,1-1 1,31 7-1,-10-8-4913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44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10570,'10'-11'4548,"3"2"-1697,0 4 704,0 5-992,2 3-1090,-3 18-128,-7 11-288,-5 7-160,0 6-384,0 4-289,-5 1-128,-10 0-352,1-3-1762,-2-2-2594,2-5-4517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44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13293,'0'0'15983,"-15"48"-15919,15-40 0,0 0-96,0-2-1057,0-2-1954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9:57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11179,'0'0'191,"-1"0"0,1 0 1,0 0-1,0 1 0,0-1 1,0 0-1,-1 0 0,1 0 1,0 0-1,0 1 0,0-1 1,0 0-1,0 0 0,0 1 1,0-1-1,-1 0 0,1 0 1,0 0-1,0 1 0,0-1 1,0 0-1,0 0 1,0 1-1,0-1 0,0 0 1,0 0-1,0 0 0,0 1 1,1-1-1,-1 0 0,0 0 1,0 1-1,0-1 0,0 0 1,0 0-1,0 0 0,0 1 1,1-1-1,-1 0 0,0 0 1,0 0-1,0 0 0,0 1 1,1-1-1,14 4 3116,31-4-2819,-34 0 687,398-8 1014,-405 11-6519,-14 4 1557,-18 5-1740,-5-5-1600,-4-1-3106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1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18129,'-6'1'623,"1"0"0,-1 0 0,1 1 0,-1 0-1,1 0 1,0 1 0,0-1 0,0 1 0,1 0 0,-1 1 0,-4 3-1,4-3-530,0 0 0,1 0-1,-1 0 1,1 1 0,0-1-1,1 1 1,-1 0 0,1 0-1,0 1 1,0-1 0,0 1-1,1-1 1,0 1 0,0 0-1,0 0 1,-1 10 0,4-15-108,-1 0 0,1 0 0,-1 0 0,1-1 0,0 1 1,-1 0-1,1 0 0,0 0 0,0 0 0,0-1 0,0 1 1,0 0-1,0-1 0,0 1 0,0-1 0,0 1 0,0-1 1,0 1-1,0-1 0,0 0 0,0 1 0,0-1 0,0 0 0,1 0 1,-1 0-1,0 0 0,0 0 0,2 0 0,47 0-533,-35-1 458,-3 2 86,-4-2-12,0 1 0,1 0 0,-1 1 0,1 0 0,-1 0 0,0 1 0,0 0 0,0 0 1,0 1-1,0 0 0,8 5 0,-15-7 39,0-1-1,0 1 1,0 0 0,-1 0 0,1 0-1,0 0 1,0 0 0,-1 0 0,1 0-1,-1 0 1,1 0 0,-1 0 0,1 0-1,-1 0 1,0 0 0,0 0 0,1 0-1,-1 0 1,0 1 0,0-1 0,0 0-1,0 0 1,0 0 0,0 0 0,-1 1-1,1-1 1,0 0 0,0 0 0,-1 0-1,1 0 1,-1 0 0,1 0 0,-1 0-1,0 0 1,1 0 0,-1 0 0,0 0-1,1 0 1,-1 0 0,0-1 0,0 1-1,0 0 1,0 0 0,0-1 0,-2 2-1,-46 27 837,40-25-814,0-1 1,0 0 0,0 0 0,0-1 0,-11 2-1,-3-3-2398,1-3-3664,4-4-7985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9:57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7687,'0'0'2883,"-57"19"-417,40-8-320,2 0-96,11-1-384,4-1-257,4-1-288,17 0-128,9-2 320,8-1-191,9-1-322,8-1-479,7-1-225,-2 2-96,-3-1-897,-7-1-1185,-2-2-1826,-16 0-2498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9:58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11082,'0'0'2397,"9"-1"32,8-2-1662,1 2 0,-1 0-1,1 1 1,29 3 0,-41-3-715,0 1 0,0 0 0,1 1 1,-1-1-1,0 1 0,0 0 0,-1 1 1,1 0-1,0-1 0,-1 2 0,0-1 1,0 1-1,0 0 0,0 0 0,0 0 1,-1 0-1,1 1 0,4 7 0,-8-9 91,1 1 0,0 0-1,-1 0 1,0 0-1,0 1 1,0-1 0,-1 0-1,1 0 1,-1 0 0,0 1-1,0-1 1,0 0-1,-1 0 1,0 1 0,1-1-1,-2 0 1,1 0-1,0 0 1,-1 0 0,0 0-1,1 0 1,-2-1 0,-3 7-1,-7 9 460,-1-1 0,0-1 0,-21 19 0,23-23-374,-14 13-351,-39 43 1195,30-18-7354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9:59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0 257 11115,'0'0'17840,"14"-10"-17156,20-13-547,-1-3 0,-1 0 0,-2-2 0,0-2 0,30-39 0,-51 55-73,2-4-245,-7 19 46,-3 11 18,-5 86 80,-5 0 0,-22 98-1,25-161 52,-2-1 0,-2 1 0,-1-2-1,-1 0 1,-2 0 0,-26 45-1,39-77-7,1 0 0,-1 1-1,1-1 1,-1-1-1,0 1 1,1 0-1,-1 0 1,0 0-1,0 0 1,1 0-1,-1-1 1,0 1-1,0 0 1,0-1-1,0 1 1,0 0-1,0-1 1,0 1 0,0-1-1,-3 1 1,4-1 1,-1-1 0,0 1 1,1 0-1,-1-1 0,0 1 1,1 0-1,-1-1 0,0 1 1,1-1-1,-1 1 0,1-1 1,-1 1-1,1-1 0,-1 0 1,1 1-1,-1-1 0,1 1 1,0-1-1,-1 0 0,1 0 1,0 1-1,-1-2 0,-1-5 13,0 0 1,0 0-1,1 0 0,0 0 0,0-9 0,0-5-71,2-1-1,0 0 1,2 0 0,0 1-1,1-1 1,1 1-1,10-26 1,-8 32 16,0 0-1,1 0 1,1 0-1,0 1 1,0 1 0,2 0-1,0 0 1,0 1-1,1 0 1,17-12-1,56-36-570,-63 47 381,-1-1 0,0-2-1,-1 0 1,0-1 0,-1-1-1,22-28 1,-39 43 234,1 0-1,-2 0 1,1-1 0,0 1-1,-1-1 1,1 1 0,-1-1-1,0 0 1,0 1-1,-1-1 1,1 0 0,-1 1-1,0-1 1,0 0 0,0 0-1,-1-3 1,1 5 13,-1 0 1,1 1-1,-1-1 0,1 1 1,-1-1-1,0 1 1,0 0-1,0-1 0,0 1 1,0 0-1,0 0 0,0-1 1,0 1-1,-1 0 1,1 0-1,0 0 0,-1 0 1,1 1-1,0-1 0,-1 0 1,1 1-1,-1-1 1,1 1-1,-1-1 0,0 1 1,1-1-1,-1 1 1,1 0-1,-1 0 0,0 0 1,1 0-1,-1 0 0,0 0 1,1 1-1,-1-1 1,1 1-1,-1-1 0,-2 2 1,-1-1-20,1 1 1,-1 1-1,0-1 0,1 1 1,0 0-1,-1 0 1,1 0-1,0 0 1,1 1-1,-1-1 0,0 1 1,1 0-1,0 0 1,0 1-1,0-1 1,1 0-1,0 1 1,-3 6-1,2-5 12,0 1 0,1-1 0,0 1 1,0 0-1,1-1 0,-1 1 0,1 0 0,1 0 0,-1 0 1,1 0-1,1 0 0,-1 0 0,3 11 0,-1-15-17,-1-1-1,1 1 1,-1-1-1,1 1 1,0-1-1,0 0 0,0 0 1,0 0-1,0 0 1,0 0-1,1 0 1,-1-1-1,1 1 1,-1-1-1,1 1 1,0-1-1,-1 0 0,1 0 1,0 0-1,0-1 1,5 2-1,-4-2-401,0 1-1,-1-1 0,1 0 1,-1 0-1,1 0 0,0 0 1,-1-1-1,5-1 0,-6 2-279,-1-1 1,1 1-1,0-1 0,0 0 1,-1 0-1,1 0 0,-1 0 0,1 0 1,0 0-1,-1 0 0,0 0 0,1-1 1,-1 1-1,0-1 0,2-1 0,8-23-12544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00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12172,'0'0'13837,"-43"51"-13773,43-37-385,0 0-1568,8-3-1763,3-3-2946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00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121 201 11531,'0'0'12759,"-11"9"-12129,-1 2-540,-49 44 633,57-51-653,1 0-1,-1 0 0,1 0 0,0 1 1,0-1-1,0 1 0,1 0 0,0-1 0,0 1 1,0 0-1,0 0 0,1 0 0,-2 10 1,3-14-66,0 0 0,0-1 1,0 1-1,0 0 0,0-1 0,1 1 1,-1 0-1,0-1 0,0 1 1,0 0-1,1-1 0,-1 1 1,0-1-1,1 1 0,-1-1 1,0 1-1,1-1 0,-1 1 1,1-1-1,-1 1 0,1-1 1,-1 1-1,1-1 0,-1 0 1,1 1-1,-1-1 0,1 0 0,0 1 1,-1-1-1,1 0 0,-1 0 1,2 0-1,27-1 192,26-21 144,-27 4-326,-1-2 1,-1 0-1,-1-2 1,0-1-1,-2-1 1,-1-1-1,0-1 1,-2-1 0,-2 0-1,29-55 1,-39 55-339,-8 27 315,0 0 0,0-1-1,-1 1 1,1 0 0,0 0-1,-1 0 1,1 0 0,0 0-1,0 0 1,-1 0 0,1 0-1,0 0 1,-1 0 0,1 0-1,0 0 1,-1 0-1,1 0 1,0 0 0,-1 0-1,1 0 1,0 0 0,-1 0-1,1 0 1,0 0 0,-1 0-1,1 1 1,0-1 0,0 0-1,-1 0 1,1 0-1,0 1 1,0-1 0,-1 0-1,1 0 1,0 1 0,0-1-1,0 0 1,-1 1 0,-37 37-136,27-27 188,2 0 0,-1 1 0,1 0 0,1 1 1,0 0-1,1 0 0,1 1 0,0 0 0,0 0 0,1 0 0,1 1 0,-4 26 0,8-38-40,0-1 0,0 0-1,0 1 1,0-1-1,0 0 1,1 1-1,-1-1 1,1 0-1,0 0 1,-1 1-1,1-1 1,0 0-1,0 0 1,0 0-1,1 0 1,-1 0-1,0 0 1,1-1 0,0 1-1,2 2 1,0-1 7,0 0 0,1 0 0,-1-1 0,1 0 0,-1 0 0,1 0 1,0 0-1,0-1 0,6 2 0,5-1 16,0 0 0,0-2 0,0 1-1,1-2 1,18-2 0,4-11 51,-37 14-64,-1-1 1,1 0-1,0 0 0,-1 0 0,1 0 1,-1 0-1,0 0 0,1 0 0,-1 0 1,0 0-1,0 0 0,0-1 0,0 1 1,0-1-1,0 1 0,0 0 0,0-1 1,0 0-1,-1 1 0,1-1 0,0-1 0,-3 4-38,-1 0 0,1 0-1,-1 0 1,1 0 0,0 1-1,0-1 1,0 1 0,0 0-1,0-1 1,0 1 0,-1 2-1,1-2 25,1-1-1,0 0 1,0 1-1,0-1 1,0 1 0,0-1-1,0 1 1,0 0-1,0-1 1,0 1-1,1 0 1,-1-1-1,1 1 1,-1 0 0,1 0-1,0 0 1,0-1-1,0 1 1,0 0-1,0 0 1,0 0-1,0 0 1,1-1 0,-1 1-1,1 0 1,-1 0-1,1-1 1,0 1-1,-1 0 1,1-1-1,0 1 1,0 0 0,0-1-1,0 0 1,1 1-1,-1-1 1,0 0-1,1 1 1,-1-1-1,0 0 1,1 0 0,0 0-1,-1 0 1,1 0-1,-1-1 1,1 1-1,0 0 1,0-1 0,3 1-1,7 3-6,-1-1 0,1 0 0,0-1 0,1-1 0,-1 0 0,13-1 0,-23 0 50,1 0 1,-1-1-1,0 0 0,0 0 1,0 1-1,0-1 0,0 0 1,0-1-1,0 1 0,0 0 1,0-1-1,0 1 0,-1-1 1,1 1-1,-1-1 0,1 0 1,-1 0-1,1 1 1,-1-1-1,0 0 0,0 0 1,0 0-1,0-1 0,0 1 1,-1 0-1,1 0 0,-1 0 1,1-1-1,-1 1 0,0-4 1,1-1 161,0 0 0,0 0 0,-1 0 0,0 0 0,-1 0 0,0-1 0,0 1 1,-4-13-1,-18-29-66,45 48-1520,29 3-1993,17-1-5907,-6-4-6232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01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20 162 6790,'0'1'474,"0"0"0,0 0 0,0 0 0,0 1 0,0-1 0,0 0 0,0 0 0,1 0-1,-1 0 1,0 0 0,1 0 0,-1 0 0,1 1 0,-1-1 0,1 0 0,0 0 0,-1-1-1,1 1 1,0 0 0,0 0 0,0 0 0,-1 0 0,1-1 0,0 1 0,2 1 0,-1-2-56,0 1 1,0-1 0,0 1-1,0-1 1,0 0 0,1 1-1,-1-1 1,0 0-1,0 0 1,0-1 0,1 1-1,3-1 1,0-1-72,1-1-1,0 1 1,-1-1 0,0 0-1,1 0 1,-1-1 0,0 1 0,7-8-1,-8 5-283,1 0 0,-2-1 0,1 0 1,-1 0-1,0 0 0,0 0 0,-1-1 0,0 1 0,0-1 0,1-8 0,-3 14-59,0 0 0,0 0 0,-1 0 0,1 0-1,-1-1 1,0 1 0,1 0 0,-1 0 0,0 0 0,0 0-1,-1 0 1,1-1 0,0 1 0,-1 0 0,1 0 0,-1 0 0,0 0-1,1 0 1,-1 0 0,0 0 0,0 0 0,0 0 0,-1 1 0,1-1-1,0 0 1,-1 1 0,1-1 0,-1 1 0,0-1 0,1 1-1,-1 0 1,0 0 0,0 0 0,0 0 0,0 0 0,0 0 0,0 0-1,0 0 1,0 1 0,0-1 0,0 1 0,-2 0 0,-1 0-17,1 0 1,-1 1 0,1 0 0,-1 0-1,1 0 1,0 1 0,0-1-1,-1 1 1,1 0 0,0 0 0,1 1-1,-1-1 1,0 1 0,1 0-1,-1 0 1,1 0 0,0 0 0,0 0-1,0 1 1,0 0 0,1-1-1,0 1 1,-3 6 0,-2 2 9,1-1 0,0 1 0,1 0 0,0 1 0,1-1 1,-5 26-1,9-35 2,-1-1 1,1 1-1,-1 0 1,1-1-1,0 1 1,0 0-1,0-1 1,1 1 0,-1-1-1,0 1 1,1 0-1,0-1 1,-1 1-1,1-1 1,0 1-1,1-1 1,-1 0-1,0 0 1,1 1 0,-1-1-1,1 0 1,2 2-1,-1-2 7,1 0 0,0 0-1,0 0 1,0-1 0,0 1 0,1-1-1,-1 0 1,0-1 0,0 1 0,1-1-1,-1 1 1,8-2 0,-1 1 6,0-1-1,-1-1 1,1 0 0,-1 0 0,0-1 0,0 0-1,0 0 1,0-2 0,13-6 0,7-7 54,42-33 0,-51 35-60,-17 17-32,-6 8-29,-3 8-19,4-15 93,0-1 1,0 1-1,0 0 0,1-1 1,-1 1-1,0 0 0,1-1 0,0 1 1,-1 0-1,1 0 0,0-1 1,0 1-1,0 0 0,0 0 0,0-1 1,0 1-1,1 0 0,-1 0 1,0-1-1,2 4 0,-1-4 13,0 0 0,0 1 0,0-1 0,1 0 0,-1 0 0,0 0 0,1 0 0,-1 0 0,0-1 0,1 1 0,-1 0 0,1-1-1,-1 1 1,1-1 0,0 1 0,-1-1 0,1 0 0,1 1 0,10-1 106,-1 0 1,0 0-1,1-1 0,20-5 0,22-10-68,-45 12-98,0 1 0,0 0 1,0 0-1,0 1 0,0 0 1,0 1-1,1 0 0,-1 0 1,1 1-1,10 2 0,-21-2 29,1 1-1,-1-1 1,1 1-1,-1-1 0,1 1 1,-1-1-1,1 1 1,-1 0-1,0-1 1,1 1-1,-1 0 1,0-1-1,0 1 0,1 0 1,-1-1-1,0 1 1,0 0-1,0-1 1,0 1-1,0 0 1,0 0-1,0-1 0,0 1 1,0 0-1,0-1 1,-1 2-1,1-1 10,0 0-1,-1 1 1,1-1-1,0 0 1,0 0-1,0 0 1,0 0-1,0 0 1,0 0-1,0 0 1,1 0 0,-1 1-1,0-1 1,1 0-1,-1 0 1,0 0-1,1 0 1,-1 0-1,1 0 1,0 0-1,-1-1 1,1 1-1,0 0 1,0 0-1,-1 0 1,1-1-1,0 1 1,1 1 0,58 20-722,-35-11-5917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01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13581,'0'0'9897,"71"-3"-9801,-44 13-224,3 0-3235,4 2-4036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02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1 13549,'0'0'14349,"-9"10"-12955,-31 25-476,22-20-678,0 0 0,1 1 1,1 1-1,1 1 0,-20 28 0,33-45-237,1 1 0,0 0 0,0 0 0,1 0 0,-1 0-1,0 0 1,1 0 0,-1 0 0,1 0 0,-1 0 0,1 0-1,0 0 1,0 0 0,0 0 0,0 0 0,0 1 0,1-1 0,-1 0-1,1 0 1,-1 0 0,1 0 0,0 0 0,0 0 0,1 1-1,0 0 10,0 0 0,1-1 0,0 0-1,-1 1 1,1-1 0,0 0-1,0 0 1,0-1 0,0 1-1,1-1 1,-1 1 0,0-1-1,4 1 1,11 2 45,1-1-1,0 0 1,-1-2 0,23 0-1,-30-1-575,55-2 620,-64 1-416,0 1 0,0-1 0,0 1-1,0-1 1,0 0 0,0 0 0,0 1 0,0-2 0,0 1 0,0 0-1,2-2 1,-4 2-74,1 1 0,-1-1 0,1 0 1,-1 0-1,1 0 0,-1 0 0,1 1 0,-1-1 0,0 0 0,0 0 0,1 0 0,-1 0 0,0 0 0,0 0 0,0 0 0,0 0 0,0 0 0,0 0 0,0 0 1,0 0-1,0 0 0,-1 0 0,1 1 0,0-1 0,-1-2 0,-9-12-8147</inkml:trace>
  <inkml:trace contextRef="#ctx0" brushRef="#br0" timeOffset="1">0 104 11563,'0'0'12876,"72"-3"-11467,-36 3-960,3 0-321,6 0-929,-7 0-3459,4 0-6502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03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1 347 12716,'0'0'16250,"6"5"-15668,-1-2-551,-1 0 0,1 0 0,0 0 0,0-1 0,0 0 0,1 0 0,-1 0 0,0-1 0,1 1 1,-1-1-1,1-1 0,-1 1 0,1-1 0,-1 0 0,1 0 0,-1 0 0,1-1 0,-1 0 0,1 0 0,-1 0 0,8-4 0,0 1-64,1-1-1,-1 0 1,-1-1-1,1-1 1,-1 0-1,0-1 1,0 0-1,-1-1 1,0 0-1,14-16 1,-25 25 26,0 0 1,0 0 0,1 0-1,-1-1 1,0 1-1,0 0 1,1 0-1,-1 0 1,0-1 0,0 1-1,0 0 1,0-1-1,1 1 1,-1 0-1,0 0 1,0-1 0,0 1-1,0 0 1,0-1-1,0 1 1,0 0-1,0-1 1,0 1 0,0 0-1,0-1 1,0 1-1,0 0 1,0-1-1,0 1 1,0 0-1,0 0 1,0-1 0,0 1-1,-1 0 1,1-1-1,0 1 1,0 0-1,0 0 1,0-1 0,-1 1-1,1 0 1,0 0-1,0-1 1,-1 1-1,1 0 1,0 0 0,-20 1-123,-23 14 106,32-8 40,1 1-1,0 0 1,0 0-1,-11 13 0,18-17 3,0 0-1,0 0 1,1 0-1,-1 0 0,1 0 1,0 0-1,0 1 0,0-1 1,0 1-1,1-1 0,0 1 1,0 0-1,0 0 0,0 6 1,1-9-15,1-1 0,-1 0 1,0 0-1,0 0 0,1 1 1,-1-1-1,1 0 0,-1 0 0,1 0 1,-1 0-1,1 0 0,0 0 1,0 0-1,-1 0 0,1 0 1,0 0-1,0 0 0,0 0 0,0-1 1,0 1-1,0 0 0,0-1 1,0 1-1,0-1 0,1 1 1,-1-1-1,0 1 0,0-1 0,0 0 1,1 0-1,-1 1 0,2-1 1,46 1 100,-41-2-85,8-1-4,1 0 0,-1-2 0,0 0 0,0-1 0,0 0 0,0-2 0,-1 1 0,0-2 0,0 0 0,-1-1 0,0-1 0,-1 0 0,15-14 0,1-3 11,-1-1-1,-2-2 1,-1 0 0,31-51-1,-51 75-32,0-1-1,-1 0 1,0 0-1,0 0 1,0-1 0,-1 1-1,-1-1 1,1 0-1,-1 0 1,0 0-1,-1 0 1,0 0-1,0-9 1,-1 16-2,-1 0 1,1 1 0,0-1-1,-1 0 1,1 0 0,0 0-1,-1 1 1,0-1 0,1 0 0,-1 0-1,1 1 1,-1-1 0,0 1-1,1-1 1,-1 0 0,0 1-1,1-1 1,-1 1 0,0 0-1,0-1 1,0 1 0,0 0-1,1-1 1,-1 1 0,0 0-1,0 0 1,0 0 0,0 0 0,0 0-1,0 0 1,0 0 0,1 0-1,-1 0 1,0 0 0,-1 1-1,-35 7-161,24 0 197,0 0-1,0 0 0,0 1 0,1 1 1,1 0-1,-1 1 0,2 0 0,0 0 1,0 1-1,1 1 0,0-1 0,1 2 1,0-1-1,2 1 0,-1 0 0,2 0 1,0 1-1,-5 23 0,10-36-22,-1 0-1,1 0 1,0 0 0,0 0 0,0 0-1,1 0 1,-1 0 0,1 0-1,-1 0 1,1 0 0,-1 0-1,1-1 1,0 1 0,0 0-1,0 0 1,0-1 0,0 1 0,0 0-1,1-1 1,-1 1 0,3 1-1,-1 0 7,1-1 0,-1 0 0,1 0-1,0 0 1,0-1 0,-1 1 0,1-1 0,0 0-1,0 0 1,5 0 0,10 1 19,0-2 1,0 0-1,29-3 0,-45 2-31,75-16-114,-61 12 111,1 0-1,33-3 1,-51 8 11,1 0 0,-1 0 1,1 0-1,-1 0 1,1 0-1,-1 0 0,0 0 1,1 0-1,-1 1 1,1-1-1,-1 0 1,1 0-1,-1 0 0,0 1 1,1-1-1,-1 0 1,1 1-1,-1-1 0,0 0 1,1 1-1,-1-1 1,0 0-1,1 1 0,-1-1 1,0 1-1,0-1 1,0 0-1,1 1 0,-1-1 1,0 1-1,0-1 1,0 1-1,0-1 0,0 1 1,0-1-1,0 1 1,0-1-1,0 1 1,0-1-1,0 0 0,0 1 1,0-1-1,0 1 1,0-1-1,0 1 0,-1-1 1,1 1-1,0-1 1,-1 1-1,-13 36 494,5-11 42,8-26-529,1 1-1,0 0 0,0 0 1,0-1-1,1 1 0,-1 0 0,0-1 1,0 1-1,0 0 0,0-1 1,1 1-1,-1 0 0,0-1 1,1 1-1,-1-1 0,0 1 1,1 0-1,-1-1 0,1 1 1,-1-1-1,1 1 0,-1-1 1,1 1-1,-1-1 0,1 0 0,0 1 1,-1-1-1,1 0 0,0 1 1,27 2 153,31-13-109,-36 2-274,0-1 1,31-18-1,24-9-242,-83 41 515,-1 0 1,1 0-1,1 0 1,-1 1-1,1-1 1,0 1-1,0 0 1,1 1-1,-1-1 1,1 1-1,1-1 1,-4 15-1,6-20-51,1 0 0,-1 0 0,1 0 0,-1-1 0,1 1-1,0 0 1,0 0 0,-1 0 0,1 0 0,0-1 0,0 1 0,0 0 0,0-1-1,0 1 1,0-1 0,0 1 0,0-1 0,0 0 0,0 1 0,0-1 0,0 0-1,0 0 1,0 1 0,0-1 0,0 0 0,0 0 0,3-1 0,39 3 65,-35-2-56,16 0-82,0-2-1,0 0 1,0-1-1,0-1 1,0-2-1,-1 0 1,0-2-1,0 0 1,-1-1-1,0-2 1,0 0-1,-2-1 1,33-25-1,-51 35 115,1 0 0,-1 0 0,0 0 0,0 0 0,0 0 0,0-1 0,0 1 0,0-1 0,-1 1 0,1-1 0,-1 0 0,0 0 0,2-5 0,-3 8-33,0-1 0,0 1 0,0-1 0,0 1 0,0-1 0,0 0 0,0 1 0,0-1 0,-1 1 0,1-1 0,0 1 0,0-1 0,-1 1 0,1-1 0,0 1 0,0-1 0,-1 1-1,1-1 1,-1 1 0,1-1 0,0 1 0,-1 0 0,1-1 0,-1 1 0,0-1 0,-26-3 145,20 5-159,1 0 0,-1 0 0,0 1 0,1 0 0,-1 0 0,1 1 0,0 0 0,0 0 0,0 0 0,-9 7 0,12-8 0,1 0 0,-1-1 0,1 1 0,-1 0 0,1 0 0,0 0 0,0 1 0,0-1 0,0 1 0,0-1 0,1 1 0,-1-1 0,1 1 0,-1 0 0,1 0 0,0 0 0,0 0 0,1 0 0,-1 0 0,0 0 0,1 0 0,0 0 0,0 0 0,0 0 0,0 6 0,2-6 0,-1-1 0,0 1 0,1-1 0,-1 0 0,1 0 0,-1 1 0,1-1 0,0 0 0,0 0 0,0 0 0,0-1 0,1 1 0,-1 0 0,0-1 0,1 0 0,-1 1 0,1-1 0,2 1 0,52 15 0,-52-16 0,78 11-1793,-25-11-3274,-6-5-7035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03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17617,'0'6'5509,"0"9"-2626,-6 9-833,-1 4-705,-1 5-544,-1 1-417,3-1-288,0-2-64,6-4 32,0-3-288,0-7-481,0-4-512,6-10-737,0-3-576,-1-6-1250,-1-13-3234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1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23 9289,'0'0'16223,"-10"-4"-15374,8 3-822,-3-2 14,-1 0-1,1 1 0,-1 0 1,0 0-1,0 1 0,0-1 1,0 1-1,0 0 0,0 1 1,0-1-1,0 1 0,0 1 1,0-1-1,0 1 0,-11 3 1,8-1-44,0 1 0,0 0 1,0 0-1,1 1 0,-1 1 1,1-1-1,1 1 0,-1 0 1,1 1-1,0 0 0,-10 13 1,17-20 1,0 0 1,-1 1-1,1-1 1,0 1-1,0-1 1,-1 0 0,1 1-1,0-1 1,0 1-1,0-1 1,-1 1 0,1-1-1,0 1 1,0-1-1,0 1 1,0-1-1,0 1 1,0-1 0,0 1-1,0-1 1,0 1-1,0-1 1,1 1 0,-1-1-1,0 0 1,0 1-1,0-1 1,0 1-1,1-1 1,-1 1 0,0-1-1,1 0 1,-1 1-1,0-1 1,1 1 0,-1-1-1,0 0 1,1 1-1,-1-1 1,0 0-1,1 0 1,-1 1 0,1-1-1,-1 0 1,1 0-1,-1 0 1,1 0 0,-1 1-1,1-1 1,-1 0-1,1 0 1,-1 0-1,1 0 1,35 0 29,-26-1-30,51-3 20,-47 1-22,-1 2-1,1 0 1,-1 0 0,1 2 0,-1-1-1,1 2 1,-1 0 0,14 3-1,-26-4 20,1-1 0,-1 0 0,1 1-1,-1-1 1,0 1 0,1 0 0,-1-1 0,0 1 0,0 0-1,1 0 1,-1 0 0,0 0 0,0 0 0,0 0 0,0 0-1,0 0 1,0 0 0,-1 0 0,1 0 0,0 1-1,0-1 1,-1 0 0,1 1 0,-1-1 0,1 0 0,-1 1-1,0-1 1,1 1 0,-1-1 0,0 1 0,0-1-1,0 0 1,0 1 0,0-1 0,-1 1 0,1-1 0,0 1-1,-1-1 1,1 0 0,-1 1 0,1-1 0,-1 0-1,1 1 1,-1-1 0,0 0 0,-1 2 0,-2 3 127,0-1 0,-1 0 1,1 0-1,-1 0 1,0-1-1,0 0 0,0 0 1,-11 6-1,0-2 113,0-1 0,0-1-1,0-1 1,-1 0 0,-19 3 0,21-6-699,-1-1 1,0 0 0,-18-1-1,33 0 264,1 0-1,-1 0 1,0 0-1,1 0 1,-1-1-1,0 1 1,1 0 0,-1 0-1,0 0 1,1-1-1,-1 1 1,1 0-1,-1-1 1,0 1-1,1 0 1,-1-1-1,1 1 1,-1-1-1,1 1 1,-1-1-1,1 1 1,0-1 0,-1 1-1,1-1 1,-1 0-1,1 1 1,0-1-1,0 1 1,-1-1-1,1 0 1,0 1-1,0-1 1,0 0-1,0 1 1,0-1 0,0-1-1,7-24-8960,8 3 33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04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10890,'0'0'13966,"49"5"-12461,-23 3-192,14 2-384,1-2-481,12-3-319,-4-1-33,4-3-64,-12-1-449,-9 0-1280,-11 0-1122,-17-5-1761,-4-4-3428</inkml:trace>
  <inkml:trace contextRef="#ctx0" brushRef="#br0" timeOffset="1">46 122 7335,'0'0'22517,"72"48"-21300,-27-55-544,-4 2-481,1-2-128,-6 2-352,-10 3-1057,-5 2-1602,-12 0-2466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04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15086,'0'0'9705,"57"4"-6694,-21-4-1697,3 0-1026,5-6-256,1-2-929,-7 0-2947,-4-1-5252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05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1 158 11179,'0'0'9331,"8"-9"-7094,2-1-1516,1 0 0,0 0 0,0 1 0,14-8 0,-20 14-579,-1 0 1,1 1 0,0-1 0,-1 1 0,1 0 0,0 0 0,1 1 0,-1 0-1,0-1 1,0 2 0,1-1 0,-1 1 0,0-1 0,1 2 0,-1-1 0,0 0-1,9 3 1,-12-2-88,-1 0-1,1 1 1,-1-1-1,0 1 0,0-1 1,0 1-1,0-1 1,0 1-1,0 0 0,0-1 1,-1 1-1,1 0 1,-1 0-1,1-1 1,-1 1-1,1 0 0,-1 0 1,0 0-1,0 0 1,0-1-1,0 1 0,0 0 1,-1 0-1,1 0 1,-1 2-1,-10 47 1457,45-98-684,-24 30-741,-4 6-137,1 0 0,0 1 0,13-16 1,-17 23 6,1 0 1,-1 0-1,0 1 1,1-1 0,-1 1-1,1 0 1,0 0-1,0 0 1,0 0 0,0 1-1,0-1 1,0 1-1,0 0 1,7 0 0,93-5-738,-94 6 707,1 0 0,-1 1 0,1 0 0,-1 1 0,1 0 0,-1 1 0,17 7 1,-26-10 66,1 1 0,-1-1 0,0 1 0,0 0 0,1-1 0,-1 1 0,0 0 0,0 0 0,0 0 0,0 0 0,0-1 0,0 1 0,-1 1 0,1-1 0,0 0 0,0 0 0,-1 0 0,1 0 0,0 0 0,-1 1 0,1-1 1,-1 0-1,0 1 0,1-1 0,-1 0 0,0 1 0,0-1 0,0 0 0,0 1 0,0-1 0,0 0 0,0 1 0,-1-1 0,1 0 0,0 1 0,-1-1 0,1 0 0,-1 0 0,1 1 0,-1-1 0,0 0 0,1 0 0,-1 0 0,0 0 1,-1 2-1,-6 7 13,-1-1 0,0 0 0,0 0 0,-13 8 0,1 1 22,20-17 9,0 0-1,-1 0 1,1 1-1,-1-1 1,1 0 0,0 1-1,0-1 1,0 0 0,0 1-1,0 0 1,0-1-1,0 1 1,1-1 0,-1 1-1,1 0 1,-1 0 0,0 2-1,2-3-11,-1-1-1,1 1 0,-1-1 1,1 1-1,-1-1 1,1 1-1,0-1 0,-1 1 1,1-1-1,-1 0 0,1 1 1,0-1-1,0 0 1,-1 0-1,1 0 0,0 1 1,-1-1-1,1 0 0,0 0 1,0 0-1,-1 0 1,1 0-1,0 0 0,0 0 1,-1 0-1,1-1 1,1 1-1,10-2 90,1-1 0,-1 0 1,20-8-1,10-6-243,-1-2-1,0-2 1,58-41-1,-89 53 73,-13 10-181,-18 14 47,17-11 197,0 0 0,-1 1-1,1-1 1,1 1 0,-1 0-1,1 0 1,0 0 0,0 0-1,0 1 1,1-1 0,0 1-1,0-1 1,0 1 0,1 0-1,0 0 1,-1 11-1,2-15 5,0-1 0,0 0 0,0 0 0,1 0 0,-1 0 0,0 0 0,0 0-1,1 0 1,-1 0 0,1 0 0,-1-1 0,1 1 0,-1 0 0,1 0 0,0 0 0,-1 0-1,1-1 1,0 1 0,0 0 0,-1-1 0,1 1 0,0 0 0,0-1 0,0 1-1,1 0 1,33 6 261,-25-7-211,0-1 1,-1 1 0,1-2 0,-1 1-1,14-5 1,-15 3-46,0-1 0,-1 0 0,1-1 0,-1 0 0,0 0 0,0 0 0,0-1 0,-1 0 0,9-11 0,-12 14-10,-1 1 1,1-1-1,-1 0 1,0 0-1,-1 0 1,1 0-1,0 0 1,-1 0-1,0-1 1,1 1 0,-1-1-1,-1 1 1,1 0-1,0-1 1,-1 1-1,0-1 1,0 0-1,0 1 1,0-1-1,0 1 1,-1-1-1,1 1 1,-1-1-1,0 1 1,0 0-1,-4-7 1,3 7 15,-1 1 1,0 0-1,0-1 0,0 1 1,-1 0-1,1 0 1,0 1-1,-7-3 0,-8 2 54,17 2-78,1 0 0,0 1 1,-1-1-1,1 0 0,0 1 1,-1-1-1,1 0 0,0 1 1,0-1-1,-1 1 0,1-1 1,0 0-1,0 1 0,0-1 1,0 1-1,0-1 0,-1 1 1,1-1-1,0 1 0,0-1 1,0 1-1,0-1 0,0 0 1,0 1-1,0-1 0,0 1 1,1-1-1,-1 1 0,0-1 1,0 1-1,0-1 0,0 0 1,1 1-1,-1-1 0,0 1 1,2 1-78,-1 0 0,1 0 0,0 0 1,-1 0-1,1 0 0,0 0 0,0-1 0,0 1 1,0-1-1,1 0 0,-1 1 0,0-1 1,1 0-1,-1 0 0,0 0 0,1-1 0,-1 1 1,1-1-1,3 1 0,52 6-4575,-12-6-2755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05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61 14221,'0'-1'442,"1"0"-1,-1 0 1,1 1-1,-1-1 0,0 0 1,1 0-1,-1 0 1,0 0-1,0 0 1,0 0-1,1 0 0,-1 0 1,0 0-1,0 0 1,-1 0-1,1 0 0,0 0 1,0 0-1,0 0 1,-1 0-1,1 0 0,0 1 1,-1-1-1,1 0 1,-1-1-1,0 1-284,0 1-1,0-1 1,0 1-1,0-1 1,0 1 0,0 0-1,0-1 1,0 1 0,0 0-1,0 0 1,-1 0-1,1 0 1,0 0 0,0 0-1,0 0 1,0 0-1,0 0 1,-1 1 0,-4 0-116,-1 1 0,2-1 0,-1 2 0,0-1 0,0 0 0,-8 6 0,-29 30 1014,41-36-1025,0 0 0,0 1 0,0-1-1,1 1 1,-1-1 0,1 1 0,-1-1 0,1 1 0,0 0 0,0 0 0,0-1 0,1 1 0,-1 0 0,1 0 0,-1 0 0,1 6 0,1-8-28,0 0-1,0-1 1,0 1 0,-1 0 0,1 0-1,0 0 1,0-1 0,0 1 0,1 0-1,-1-1 1,0 1 0,0-1 0,0 0-1,0 1 1,0-1 0,1 0 0,-1 1 0,0-1-1,0 0 1,1 0 0,-1 0 0,0 0-1,0 0 1,0-1 0,2 1 0,35-4-75,-23-1-6,0-1-1,-1 0 1,0-1-1,0-1 0,-1 0 1,0 0-1,16-15 1,14-8-363,-43 31 430,1 0 0,-1-1-1,0 1 1,0 0 0,0 0 0,0 0 0,0 0 0,1 0 0,-1 0 0,0 0-1,0 0 1,0 0 0,0 0 0,1 0 0,-1 0 0,0 0 0,0 0 0,0 1 0,0-1-1,0 0 1,1 0 0,-1 0 0,0 0 0,0 0 0,0 0 0,0 0 0,0 0-1,0 0 1,0 0 0,1 1 0,-1-1 0,0 0 0,0 0 0,0 0 0,0 0-1,0 0 1,0 0 0,0 1 0,0-1 0,0 0 0,0 0 0,0 0 0,0 0-1,0 1 1,0-1 0,0 0 0,0 0 0,0 0 0,0 0 0,0 0 0,0 1-1,0-1 1,0 0 0,0 0 0,0 18-120,-6 16 178,5-29-58,-1 2 46,0 0 1,0 0-1,1 0 1,0 0-1,1 0 1,-1 0-1,1 7 0,1-13-23,-1 0-1,0 0 1,0 0-1,1 0 1,-1 0-1,1 0 1,-1 0-1,1 0 1,-1 0-1,1 0 1,-1 0-1,1 0 1,0 0-1,0-1 1,-1 1-1,1 0 1,0-1-1,0 1 0,0 0 1,1 0-1,0 0-3,1-1 0,-1 1 0,0-1-1,1 1 1,-1-1 0,1 0 0,-1 0 0,1 0-1,0 0 1,-1 0 0,0 0 0,4-2-1,5-1-44,1-1 0,-1-1 0,0 0 0,0-1-1,-1 0 1,0 0 0,0-1 0,-1-1 0,1 1-1,-1-2 1,-1 1 0,13-17 0,-15 20-913,-1 1 1,1 0-1,0 0 0,0 0 1,0 1-1,11-5 1,14-8-4600,-4-3 463,-2-4-1239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06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0 7719,'0'0'9561,"-13"16"-8141,-13 17-245,1 2 1,-22 41-1,36-57-650,1 0 0,1 1-1,1 0 1,0 1 0,2-1 0,0 2 0,-2 25 0,7-46-504,0 9 52,1 1-1,-1-1 1,2 0 0,1 16 0,-2-25-63,0 0-1,1 0 0,-1 1 1,0-1-1,0 0 1,1 0-1,-1 1 1,1-1-1,-1 0 1,1 0-1,-1 0 0,1 0 1,0 0-1,0 0 1,-1 0-1,1 0 1,0 0-1,0 0 0,0 0 1,0 0-1,0-1 1,0 1-1,0 0 1,0-1-1,1 1 1,-1-1-1,0 1 0,0-1 1,0 0-1,1 1 1,-1-1-1,0 0 1,0 0-1,1 0 0,-1 0 1,0 0-1,1 0 1,-1 0-1,0 0 1,0-1-1,0 1 1,1 0-1,-1-1 0,0 1 1,0-1-1,0 1 1,2-2-1,1-1-40,-1 1-1,1-1 0,-1 0 1,1 0-1,-1-1 1,0 1-1,0 0 1,-1-1-1,1 0 1,-1 0-1,0 0 1,0 0-1,0 0 0,2-7 1,17-63-766,-17 51 699,0-4-234,-1 21 294,-1 9 207,-1 1-127,1 0 0,0 0 0,-1 0 0,2-1 0,-1 1 0,0 0 0,1-1 0,-1 0 1,1 1-1,0-1 0,0 0 0,0 0 0,1-1 0,-1 1 0,1-1 0,5 4 0,-1-3 53,1 1 0,-1-1 0,1-1-1,-1 1 1,1-2 0,0 1 0,15 0-1,-5-2-18,0 0-1,-1-2 0,1 0 1,0-1-1,-1 0 1,0-2-1,22-8 0,-17 2-116,1-1 1,33-24-1,-30 18-264,-27 18 204,-4 7 136,1 0 1,-1 0-1,1 0 0,1 1 1,-1-1-1,2 1 0,-3 13 1,6-20-17,0 1 1,1-1 0,-1-1-1,1 1 1,-1 0-1,0-1 1,1 1 0,0-1-1,-1 1 1,1-1-1,-1 0 1,1 0-1,-1-1 1,1 1 0,3-1-1,3 1 25,5-1-99,0-1-1,0 0 1,20-6 0,-21 5-244,1 0 1,0 0 0,20 0 0,-33 4 288,0-1-1,-1 1 1,1 0 0,0-1 0,-1 1 0,1 0 0,-1 0 0,1-1-1,-1 1 1,1 0 0,-1 0 0,0 0 0,1-1 0,-1 1 0,0 0-1,0 0 1,0 0 0,0 0 0,0 0 0,1 0 0,-2 0 0,1 0-1,0 0 1,0-1 0,0 1 0,0 0 0,0 0 0,-1 0 0,1 1-1,-7 31 92,-9 15 781,-29 64 1,26-68 177,3-2-133,10-25-532,0-1 0,-1 0 0,-12 21 0,19-36-372,-1-1 0,1 1-1,-1 0 1,1-1 0,0 1 0,-1 0-1,1-1 1,-1 1 0,0-1-1,1 1 1,-1-1 0,1 1-1,-1-1 1,0 1 0,0-1 0,1 1-1,-1-1 1,0 0 0,1 0-1,-1 1 1,0-1 0,0 0-1,0 0 1,1 0 0,-1 0-1,0 0 1,0 0 0,0 0 0,1 0-1,-1 0 1,0 0 0,0 0-1,1-1 1,-1 1 0,0 0-1,0 0 1,1-1 0,-1 1-1,0-1 1,0 1 0,1 0 0,-1-1-1,1 1 1,-1-1 0,0 0-1,1 1 1,-1-1 0,1 1-1,0-1 1,-1-1 0,-2-2 10,0 0 0,0 0 0,1 0 0,0 0 1,0 0-1,-3-10 0,1 0-68,1 0 1,1 0-1,0 0 0,1 0 1,0 0-1,1-1 0,1 1 1,0 0-1,1 0 1,4-19-1,-2 24-337,-1-1-1,1 0 1,1 1 0,-1 0-1,2 0 1,-1 0 0,1 1-1,0 0 1,1 0-1,0 0 1,0 1 0,1 0-1,0 0 1,17-10 0,18-8-4338,4 2-2824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06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17424,'0'0'7869,"-11"0"-6054,-32 1-742,41-1-1037,1 0 0,-1 0-1,1 1 1,-1-1-1,1 0 1,0 1 0,-1-1-1,1 1 1,-1-1-1,1 1 1,0 0 0,-1 0-1,1-1 1,0 1-1,0 0 1,0 0 0,-1 0-1,1 0 1,0 1-1,0-1 1,1 0 0,-1 0-1,0 1 1,0-1 0,1 0-1,-1 1 1,0-1-1,1 1 1,0-1 0,-1 1-1,1-1 1,0 1-1,0-1 1,-1 3 0,2-1-58,-1 0 0,0-1 0,0 1 0,1 0 0,0 0 1,0 0-1,-1-1 0,2 1 0,-1 0 0,0-1 0,0 1 1,1-1-1,-1 1 0,1-1 0,2 2 0,29 23-1097,-28-24 979,1 0 0,-1 0 1,-1 1-1,1 0 0,-1 0 1,1 0-1,-1 0 1,0 1-1,-1 0 0,1 0 1,-1 0-1,0 0 1,0 0-1,4 11 0,-7-14 176,0 0-1,0-1 1,-1 1-1,1 0 0,-1 0 1,1-1-1,-1 1 0,1 0 1,-1-1-1,0 1 1,0-1-1,0 1 0,0-1 1,0 1-1,0-1 0,0 0 1,-1 1-1,1-1 1,0 0-1,-1 0 0,1 0 1,-1 0-1,1 0 0,-1 0 1,1 0-1,-1-1 1,0 1-1,1-1 0,-1 1 1,0-1-1,-3 1 0,-6 2 99,0 0-1,0-1 1,-19 1-1,25-3-491,-19 0-971,15-9-6908,8-4-3539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07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27 18930,'0'0'5584,"-8"12"-3508,1-3-1752,-35 54 1411,39-58-1627,1 1 1,-1-1 0,1 0-1,0 1 1,0-1-1,0 1 1,1 0-1,0-1 1,0 1 0,1 0-1,-1 0 1,2 8-1,0-12-98,0 0 0,0-1-1,0 1 1,0 0 0,0-1-1,1 1 1,-1-1 0,1 0-1,-1 1 1,1-1 0,-1 0-1,1 0 1,0 0 0,-1 0-1,1 0 1,0-1 0,0 1-1,0 0 1,0-1 0,0 1-1,-1-1 1,1 0 0,0 0-1,0 0 1,0 0 0,0 0-1,0 0 1,2-1 0,6 1 38,0 0 1,0-1-1,0 0 1,14-4 0,-9-1-88,-1 0 1,0-1 0,-1 0 0,1-1 0,-2 0-1,1-1 1,-1-1 0,0 0 0,-1-1 0,0 0 0,-1 0-1,11-17 1,-28 39 87,1 0 1,0 0-1,0 1 0,1-1 0,0 1 1,1 1-1,1-1 0,-4 19 0,8-30-30,-1 0-1,0 0 0,1 0 1,-1 0-1,1 0 1,-1-1-1,1 1 1,0 0-1,-1 0 0,1 0 1,0 0-1,-1-1 1,1 1-1,0 0 1,0-1-1,0 1 0,0-1 1,0 1-1,0-1 1,-1 1-1,1-1 0,0 1 1,0-1-1,1 0 1,-1 0-1,0 1 1,0-1-1,0 0 0,0 0 1,0 0-1,0 0 1,2-1-1,39 0 441,-41 0-447,10 0 6,0-2 0,0 0 0,-1 0 0,1-1 0,-1 0 0,0 0 0,0-2 1,15-9-1,-19 11-45,1-1 1,-1 1 0,-1-1 0,1 0 0,-1-1 0,0 1 0,0-1 0,0 0-1,-1 0 1,0-1 0,0 1 0,-1-1 0,4-10 0,-6-2-254,-12 15 82,10 5 196,-1 0 1,0 0-1,1-1 1,-1 1-1,1 0 1,-1 0-1,1 0 1,0 0-1,0 1 1,-1-1-1,1 0 0,0 1 1,0-1-1,0 0 1,0 1-1,0-1 1,0 1-1,0 1 1,0-1 19,0-1 0,0 1 0,1-1 0,-1 1 0,1 0 0,-1-1 0,1 1 0,-1 0 0,1-1 0,0 1 0,0 0 0,0-1 0,0 1 0,0 0 0,0 0 1,0-1-1,0 1 0,1 0 0,-1-1 0,1 1 0,-1 0 0,1-1 0,0 1 0,0-1 0,-1 1 0,1-1 0,0 1 0,0-1 0,1 0 0,-1 1 0,0-1 1,0 0-1,1 0 0,-1 0 0,0 0 0,1 0 0,-1 0 0,3 1 0,5 0 22,0 0 1,0 0-1,0-1 1,0 0-1,0-1 0,11 0 1,-19 0-41,9-1-7,0 0 0,0 0 0,0-1 0,0-1-1,0 1 1,0-2 0,-1 1 0,12-7 0,-15 7-63,-1 0 0,1 0 1,-1 0-1,0-1 0,0 0 0,0 0 1,0 0-1,-1-1 0,0 1 0,0-1 1,0 0-1,0 0 0,-1 0 1,5-11-1,-8 16 60,1-1 0,-1 1-1,0-1 1,0 0 0,0 1 0,1-1 0,-1 0 0,0 1 0,0-1 0,0 0-1,0 1 1,0-1 0,0 1 0,0-1 0,0 0 0,-1 1 0,1-1 0,0 0-1,0 1 1,0-1 0,-1 1 0,1-1 0,0 0 0,-1 1 0,1-1-1,-1 1 1,1-1 0,0 1 0,-1-1 0,1 1 0,-1 0 0,1-1 0,-1 1-1,1-1 1,-1 1 0,0 0 0,1 0 0,-1-1 0,1 1 0,-1 0 0,0 0-1,1 0 1,-1-1 0,0 1 0,1 0 0,-1 0 0,0 0 0,1 0 0,-1 0-1,0 1 1,1-1 0,-1 0 0,1 0 0,-1 0 0,0 0 0,0 1 0,-39 11-134,36-10 172,0 0 1,0 1-1,0-1 0,0 1 1,1 0-1,-1 0 0,1 0 1,-1 1-1,1-1 0,0 1 1,0-1-1,1 1 0,-1 0 1,1 0-1,0 1 0,0-1 0,0 0 1,1 1-1,-1-1 0,1 1 1,0-1-1,0 9 0,1-11-19,0-1 0,1 1-1,0-1 1,-1 1 0,1-1-1,0 1 1,0-1 0,0 0-1,0 1 1,0-1-1,0 0 1,0 0 0,0 0-1,0 0 1,1 0 0,-1 0-1,0 0 1,1 0 0,-1 0-1,1 0 1,-1-1 0,1 1-1,-1-1 1,1 1-1,2-1 1,49 10 34,-43-9-54,171 12-2329,-103-12 3815,-81-2-1422,1 1 0,-1-1 0,0 1 1,1-1-1,-1 0 0,1 0 0,-1 0 0,1 0 1,0-1-1,-1 1 0,1-1 0,0 1 0,0-1 1,0 0-1,0 0 0,0 0 0,0 0 0,1 0 1,-1 0-1,1 0 0,-1-1 0,1 1 0,0-1 1,0 1-1,0-1 0,0 1 0,1-1 0,-2-3 1,-1-7 171,0 0 0,1 0 0,1 0 1,0-19-1,1 30-225,0 0 0,0 0 0,1 0 0,-1 0 0,1 0 0,-1 0 0,1 0 0,0 0 0,0 0 0,0 0 0,0 1 0,0-1 0,0 0 0,0 0 0,1 1 0,-1-1 0,0 1 0,1-1 0,0 1 0,-1 0 0,1 0 0,0 0 0,0 0 0,-1 0 0,1 0 0,0 0 0,0 0 0,0 1 0,0-1 0,0 1 0,0-1 0,3 1 0,9-2 0,1 0 0,0 2 0,24 1 0,-18-1 0,4 2-392,-1 1 0,31 6 0,28 4-2900,-41-12-3451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0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10218,'0'0'3267,"0"10"-726,-3 153 4024,4 10-3449,-1-36-2216,-26-183-5059,3 4-684,-55-74 0,39 66 5235,-1 4 3382,50 46 1943,30 10-4384,-10-3-488,12 0-173,1-2-1,45 1 0,29-6-3806,-58 0-2694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0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12876,'0'0'14793,"-1"10"-14222,-5 25-105,-1 0 1,-2 0-1,-16 37 0,10-29-1380,-18 86 0,33-134-7508,0-5 5596,0-14-5619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1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10186,'0'0'12427,"62"-13"-10249,-28 13-224,4 1-384,4 8-577,5-2-577,4-1-256,-8-1-128,-5 2-32,-3-3-608,-14-2-930,-8-1-1248,-26-1-17458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2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9737,'0'0'10410,"0"10"-7976,-6 106 1177,2-63-1904,4 102 1,0-151-1671,1 0 1,0 0-1,0-1 1,1 1-1,-1 0 1,1-1-1,-1 1 1,1-1-1,0 0 1,1 0-1,2 4 0,-4-6-28,-1 0 0,1 0-1,0-1 1,-1 1 0,1 0-1,0-1 1,0 1 0,0-1-1,0 1 1,-1-1 0,1 1-1,0-1 1,0 1 0,0-1-1,0 0 1,0 0-1,0 1 1,0-1 0,0 0-1,0 0 1,0 0 0,0 0-1,0 0 1,0 0 0,0 0-1,0-1 1,0 1 0,0 0-1,0 0 1,0-1 0,0 1-1,0-1 1,0 1-1,0-1 1,0 1 0,-1-1-1,1 0 1,0 1 0,0-1-1,-1 0 1,1 1 0,0-1-1,-1 0 1,1 0 0,-1 0-1,1 0 1,0-1-1,3-4 0,-1-1 0,1-1 0,-1 1 0,0 0 0,-1-1 0,1 1 0,-2-1 0,1 0-1,-1 0 1,0 1 0,-1-1 0,0 0 0,0 0 0,0 0 0,-1 0 0,-1 0-1,1 1 1,-1-1 0,0 0 0,-6-12 0,8 20-17,0 0-1,-1 0 1,1 0 0,0 0-1,0-1 1,0 1 0,0 0-1,0 0 1,0 0-1,0 0 1,0 0 0,0 0-1,0 0 1,-1 0 0,1 0-1,0 0 1,0 0 0,0 0-1,0 0 1,0-1 0,0 1-1,0 0 1,-1 0 0,1 0-1,0 0 1,0 0 0,0 0-1,0 0 1,0 0 0,0 0-1,-1 1 1,1-1-1,0 0 1,0 0 0,0 0-1,0 0 1,0 0 0,0 0-1,0 0 1,-1 0 0,1 0-1,0 0 1,0 0 0,0 0-1,0 0 1,0 0 0,0 1-1,0-1 1,0 0 0,0 0-1,0 0 1,0 0-1,0 0 1,-1 0 0,1 0-1,0 1 1,0-1 0,0 0-1,0 0 1,0 0 0,0 0-1,0 0 1,0 0 0,0 1-1,0-1 1,0 0 0,0 0-1,-2 18-211,2-15 214,0 1 0,0-1 0,0 0 0,1 1 0,-1-1 0,1 0 0,0 0 0,0 1 0,0-1 0,3 5 0,-2-5 18,0 0 0,1-1-1,0 0 1,-1 1 0,1-1 0,0 0 0,0 0 0,0-1 0,1 1 0,-1-1 0,0 1-1,1-1 1,-1 0 0,0 0 0,1-1 0,0 1 0,-1-1 0,1 0 0,-1 1-1,1-2 1,-1 1 0,1 0 0,-1-1 0,1 1 0,-1-1 0,1 0 0,-1 0 0,6-3-1,-1 0 31,0 1 0,0-1 0,0-1-1,0 0 1,-1 0 0,0 0-1,0-1 1,0 0 0,-1 0-1,7-10 1,14-31 42,-12 18-142,-11 26-176,-3 10-216,-8 47 393,4-39 168,1 1 0,0-1 1,1 0-1,1 1 0,2 17 0,-2-32-110,0 0 0,0 1 0,0-1-1,0 0 1,1 0 0,-1-1-1,0 1 1,0 0 0,1 0-1,-1 0 1,1 0 0,-1 0 0,1 0-1,-1 0 1,1 0 0,0-1-1,-1 1 1,1 0 0,0-1 0,0 1-1,0 0 1,-1-1 0,1 1-1,0-1 1,0 1 0,0-1-1,0 1 1,0-1 0,0 0 0,0 0-1,0 1 1,0-1 0,0 0-1,0 0 1,0 0 0,0 0-1,0 0 1,1 0 0,0-1-254,-1 1 0,1-1 1,-1 1-1,1-1 0,-1 1 0,1-1 1,-1 0-1,0 0 0,1 0 0,-1 0 1,0 0-1,0 0 0,1 0 0,-1 0 0,0-1 1,0 1-1,-1 0 0,1-1 0,0 1 1,0 0-1,0-1 0,-1 1 0,1-3 1,5-21-7589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1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12139,'0'0'11403,"61"32"-8616,-24-30-897,12-2-673,4 0-545,0 0-479,-4 0-161,-4 0-257,-15 2-1088,-11 5-1345,-13 0-1410,-6 2-3203,-13 0-4772</inkml:trace>
  <inkml:trace contextRef="#ctx0" brushRef="#br0" timeOffset="1">8 240 13132,'0'0'8168,"53"8"-5157,-17-8-609,5 0-960,2-5-834,6-4-480,-3 3-96,-5-1-864,-5-1-1507,-10 1-2177,1-1-4452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1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 15246,'0'0'5851,"-9"4"-4415,-8 6-1031,0 0 0,1 1 0,0 1-1,1 1 1,0 0 0,1 1 0,0 0 0,1 1-1,-11 18 1,16-22-237,0 0-1,1 1 1,1 0-1,0 0 1,0 1-1,2 0 1,-1 0-1,2 0 1,0 0-1,0 0 1,1 1 0,1-1-1,0 1 1,2 24-1,0-33-172,0-1 1,1 1-1,0-1 0,0 1 1,0-1-1,0 1 0,1-1 0,-1 0 1,1 0-1,0-1 0,1 1 0,-1 0 1,0-1-1,1 0 0,0 0 0,0 0 1,0 0-1,0-1 0,0 1 0,1-1 1,-1 0-1,1 0 0,-1-1 1,9 2-1,5 2-1278,1 0-1,1-2 1,-1-1 0,36 1 0,-4-3-5646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2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343 0 10858,'0'0'18322,"-69"63"-17394,39-31-287,-4 2-385,2 3-96,1-1-95,1-1-65,0-3-32,4-5-513,7-7-736,2-7-1121,8-11-1058,3-2-2337,0-11-2403</inkml:trace>
  <inkml:trace contextRef="#ctx0" brushRef="#br0" timeOffset="1">0 50 13164,'0'0'13005,"42"54"-11372,-23-29-800,1 1-256,7-1-321,1 0-224,4-2 64,2-4-384,0-1-1346,-4-4-1473,0-3-2082,-5-5-4196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2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44 261 18642,'0'0'9897,"-30"60"-9769,24-43-96,5 1 0,-3-1-608,2-7-2019,2-3-2434</inkml:trace>
  <inkml:trace contextRef="#ctx0" brushRef="#br0" timeOffset="1">88 0 20083,'0'0'8392,"-36"57"-8744,36-51-3012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2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11883,'0'0'6561,"10"12"-3673,-9-11-2836,9 9 401,-1 1 0,-1 0 0,0 1-1,-1-1 1,0 1 0,-1 1 0,0-1 0,0 1 0,3 17 0,-6-12-107,0 1 1,-2 0-1,0 0 1,-1 1 0,-1-1-1,-1 0 1,-1 0 0,0-1-1,-2 1 1,0-1-1,-10 25 1,4-17-274,-1-2 1,-2 1-1,0-2 0,-1 1 0,-1-2 1,-2 0-1,-25 24 0,7-16-2066,23-24-1496,-2-2-3996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3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14029,'0'0'13549,"77"4"-11435,-26-4-737,2 0-512,3 0-448,4 0-257,3 0-128,-7 0-192,-9 0-641,-7 0-448,-19 0-865,-16 0-993,-5 4-1442,-15-1-1664,-11-1-2051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3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12748,'0'0'14222,"92"17"-11916,-45-17-801,8 0-704,7-6-577,0-1-192,-5 2-544,-1-3-2339,-11-1-5029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4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17 557 9129,'0'0'3176,"-3"9"-229,0-1-2027,1-5-585,1 0 1,-1 0-1,1 0 0,0 0 1,0 0-1,0 0 0,1 0 1,-1 0-1,1 0 0,-1 1 1,1-1-1,1 6 0,-1-8-178,1-1 0,0 1 0,-1-1-1,1 1 1,0-1 0,-1 1-1,1-1 1,0 0 0,0 1-1,-1-1 1,1 0 0,0 0 0,0 1-1,0-1 1,0 0 0,-1 0-1,1 0 1,0 0 0,0 0 0,0 0-1,0 0 1,0 0 0,-1-1-1,1 1 1,0 0 0,0 0-1,0-1 1,-1 1 0,2-1 0,27-10 2001,6-9-83,48-37-1,80-82-895,-78 53-1198,102-134 0,-114 130-221,-93 122 75,1 1-1,-24 57 1,41-85 197,0 0 0,1 0 0,-1 0-1,1 0 1,0 0 0,0 0 0,0 0 0,1 0 0,0 11 0,0-15-21,1 1 1,0-1 0,-1 1-1,1-1 1,0 0 0,0 1-1,0-1 1,0 0 0,0 0-1,1 1 1,-1-1 0,0 0-1,0 0 1,1 0 0,-1 0-1,0-1 1,1 1 0,-1 0-1,1-1 1,0 1 0,-1-1-1,1 1 1,-1-1 0,1 1-1,0-1 1,-1 0 0,1 0-1,0 0 1,-1 0 0,1 0-1,-1-1 1,1 1 0,2-1-1,10-1-3,1 0 0,0-1 0,-1-1-1,0-1 1,0 0 0,0 0 0,-1-2-1,1 0 1,-2 0 0,24-18 0,-4 1-1,-1-2 0,50-55 0,-75 75-10,-5 5-5,0-1 0,1 1 0,-1 0 0,0-1 0,0 1 0,0-1 0,0 1 0,0-1 0,0 0 0,0 1 0,-1-1 0,1-2 0,-9 8-403,-1 6 334,0 0-1,1 1 0,0 0 1,1 0-1,0 0 1,0 1-1,2 0 1,-1 0-1,2 1 0,0-1 1,0 1-1,1 0 1,0 0-1,0 22 0,6-13-2802,8-13-1793,9-7-4606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5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13485,'0'0'5658,"-8"12"-3672,-2 5-1503,-1 0 1,2 1-1,1 0 0,0 1 0,-9 36 0,-8 49 1300,5 1 0,5 1 0,-3 119 0,20-247-1682,0 0 0,10-35 0,-3 10-254,-1-15-412,-6 39 162,1 0 0,1 1-1,11-39 1,-14 65 390,1 0 0,-1 0 1,0 0-1,1 0 0,0-1 1,0 1-1,0-1 0,0 1 1,0-1-1,1 0 0,0 0 1,-1 0-1,1 0 1,1 0-1,-1 0 0,0-1 1,0 0-1,5 3 0,-1-5 111,-1 0-1,0-1 1,0 0-1,0 0 1,0 0-1,0-1 1,0 0-1,0 0 1,0 0-1,0-1 1,-1 0-1,0 0 1,1 0-1,-1-1 1,0 1-1,7-9 1,-2 4-85,-1-1 0,0-1 0,0 0 0,-1 0 0,0-1 0,-1 0 0,6-12 0,-18 35 27,1 0 1,1 0-1,0 0 1,0 1-1,2-1 1,-2 20-1,3-31-29,0-1 0,0 1 0,0-1-1,0 1 1,0-1 0,0 0 0,1 1 0,-1-1 0,0 1 0,0-1 0,0 1 0,0-1-1,1 0 1,-1 1 0,0-1 0,0 1 0,1-1 0,-1 0 0,0 1 0,1-1-1,-1 0 1,0 0 0,1 1 0,-1-1 0,0 0 0,1 0 0,-1 1 0,1-1 0,-1 0-1,0 0 1,1 0 0,-1 0 0,1 0 0,0 1 0,20-4 142,17-15-78,-24 6 131,7-4-976,-16 21 309,-7 15 311,-5 5 153,5-20 22,0 1 1,1-1 0,-1 1-1,1-1 1,0 1 0,0 0-1,1-1 1,-1 1 0,1 0-1,1-1 1,-1 1 0,2 7-1,0-12-12,-1 1-1,1-1 0,0-1 0,-1 1 0,1 0 0,0 0 1,-1-1-1,1 1 0,0-1 0,0 1 0,0-1 1,0 0-1,-1 0 0,1 1 0,0-1 0,0-1 1,3 1-1,33-5 35,-33 4-45,-1-1 0,0 1 0,0-1 0,0 0-1,0 0 1,-1 0 0,1-1 0,-1 1 0,1-1 0,-1 0-1,0 0 1,0 0 0,0-1 0,0 1 0,-1 0-1,1-1 1,-1 0 0,0 0 0,0 0 0,0 0 0,-1 0-1,1 0 1,-1 0 0,0 0 0,0-1 0,-1 1 0,1 0-1,-1-1 1,0 1 0,0 0 0,0-1 0,-1 1-1,1 0 1,-1-1 0,0 1 0,-1 0 0,1 0 0,-1 0-1,1 0 1,-5-7 0,5 9-2,-3-5 3,0 0 0,-1 0 0,1 1 0,-1-1 0,-1 1 0,-7-7 0,11 9 8,41 20 197,-19-8-286,0-2 1,33 6-1,-13-12-6100,-36-15-15112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5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15599,'0'0'9961,"64"-6"-9448,-38 6-385,6 0-128,-5 2-1378,-3 2-3554,-1-4-7208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2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13357,'0'0'4516,"35"58"-6918,-12-44-1890,2 0-3684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6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147 124 10186,'0'-10'6689,"1"1"-5564,0 0 260,-1-1 0,0 1 0,0 0 0,-1 0-1,-4-17 1,5 24-1293,-1 0-1,1 1 0,-1-1 1,0 0-1,1 1 0,-1-1 1,0 1-1,0-1 0,0 1 1,0-1-1,0 1 1,-1 0-1,1 0 0,0-1 1,-1 1-1,1 0 0,0 0 1,-1 0-1,1 1 0,-1-1 1,0 0-1,1 0 0,-1 1 1,0-1-1,1 1 0,-1 0 1,0-1-1,0 1 0,1 0 1,-1 0-1,0 0 0,0 0 1,1 0-1,-1 0 0,0 1 1,0-1-1,1 1 0,-1-1 1,0 1-1,1 0 1,-3 1-1,-1 1-87,0-1 1,0 2-1,0-1 1,1 1-1,0-1 1,0 1-1,0 1 0,0-1 1,0 0-1,1 1 1,0 0-1,0 0 1,0 0-1,1 0 1,0 0-1,-3 8 0,1-4 5,1 1 0,0 0 0,1-1 0,0 1-1,0 0 1,1 0 0,1 0 0,0 16 0,0-24 8,1 0 1,0 0 0,-1-1-1,1 1 1,0-1-1,0 1 1,0-1 0,0 1-1,0-1 1,0 1-1,0-1 1,1 0 0,-1 0-1,0 1 1,1-1 0,-1 0-1,1 0 1,-1 0-1,1-1 1,0 1 0,-1 0-1,1-1 1,0 1-1,-1-1 1,1 1 0,0-1-1,0 0 1,0 0 0,-1 0-1,1 0 1,0 0-1,0 0 1,0 0 0,1-1-1,5 1 44,0-1-1,0-1 1,0 1 0,0-1-1,0-1 1,10-4 0,-3-1-75,1-1 0,-2 0 0,1-1 0,-1-1 1,-1 0-1,0-1 0,-1 0 0,0-1 1,0 0-1,-2-1 0,12-20 0,-14 14-146,-19 33-46,-19 31-47,23-33 314,2 0 0,-1 0 0,2 1 0,0 0 1,0 0-1,1 0 0,0 1 0,1-1 0,1 0 0,-1 15 1,2-26-51,0-1 1,0 1-1,0 0 1,0 0 0,0 0-1,0 0 1,0 0 0,0 0-1,1 0 1,-1-1-1,0 1 1,1 0 0,-1 0-1,0 0 1,1-1 0,-1 1-1,1 0 1,-1 0-1,1-1 1,0 1 0,-1-1-1,1 1 1,0 0-1,-1-1 1,1 1 0,0-1-1,-1 1 1,1-1 0,0 0-1,1 1 1,0 0-3,1-1 1,-1 0-1,1 0 1,-1 0-1,1 0 1,-1 0-1,1-1 1,-1 1-1,1-1 1,4-1-1,1-1-362,0 0 0,-1 0-1,1-1 1,-1-1 0,13-8 0,-10 3-2282,0 1 1,-1-1-1,15-23 1,2-9-9100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6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8456,'0'0'7709,"-5"12"-4800,-6 13-1518,-66 177 7323,67-171-8125,2 0 1,1 1-1,1 0 1,-2 62-1,8-91-660,0 0-1,0 0 0,0 0 1,1 0-1,-1 0 1,1 1-1,0-1 0,-1 0 1,2 0-1,-1-1 0,0 1 1,4 5-1,-5-7-28,1-1-1,-1 1 1,1-1-1,-1 1 1,1-1-1,-1 1 1,1-1-1,0 0 1,-1 1-1,1-1 1,0 0-1,-1 0 1,1 1-1,0-1 1,-1 0 0,1 0-1,0 0 1,0 0-1,-1 0 1,1 0-1,0 0 1,1 0-1,0-1-213,0 1-1,0-1 1,0 0 0,0 0-1,-1 0 1,1 0 0,0 0-1,0 0 1,-1-1 0,1 1-1,2-3 1,16-18-4528,0-9-2135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6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15759,'0'0'7847,"-28"54"-5508,14-15-418,-6 2-639,10 6-129,-1 1-353,0-3-191,5-3-257,4-3-159,2-6-129,0-1-64,2-7-705,5-6-1409,3-5-3267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7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8 171 12492,'0'0'15268,"11"8"-13710,-6-4-1431,1 0 0,-1 0-1,1 0 1,0-1 0,0 0-1,1 0 1,-1 0 0,1-1-1,-1 0 1,1-1 0,0 1-1,-1-1 1,1-1 0,0 1-1,0-1 1,0 0 0,0 0-1,0-1 1,-1 0 0,1-1-1,13-3 1,-9 0-66,0 0 0,0 0 1,0-1-1,0 0 0,-1-1 0,-1 0 0,12-11 1,-17 15-68,-1-1 0,0 1 1,1-1-1,-1 0 1,-1 0-1,1 0 1,-1 0-1,1 0 1,-1-1-1,0 1 1,-1-1-1,1 1 1,-1-1-1,0 0 1,0 1-1,0-1 1,-1 0-1,0 0 1,0 0-1,-1-8 1,0 10-15,0 0 0,0 0 0,0 1 0,0-1 0,-1 1 0,0-1 0,1 1 0,-1-1 0,0 1 0,0 0 0,0 0 1,0 0-1,-1 0 0,1 0 0,-1 1 0,1-1 0,-1 1 0,1-1 0,-1 1 0,0 0 0,0 0 0,1 0 0,-1 1 0,0-1 0,0 0 0,0 1 1,0 0-1,0 0 0,-6 0 0,0 0-16,-1 0-1,0 1 1,1 0 0,-1 0 0,1 1 0,-1 0 0,1 1-1,-10 4 1,10-3 33,1 0 0,-1 1 0,1 0 0,-1 0 0,1 1 0,1 0 0,-1 1 0,1 0 0,0 0 0,1 0 0,0 1 0,0 0 0,1 0 0,0 1 0,0-1 0,0 1 0,2 0 0,-1 1 0,1-1 0,0 0 0,1 1 0,-3 19 0,6-25 13,0 0-1,0 0 1,0 0 0,0 1 0,1-2-1,-1 1 1,1 0 0,0 0 0,0 0-1,1-1 1,-1 1 0,1-1 0,0 0-1,-1 0 1,1 0 0,1 0 0,-1 0-1,0-1 1,1 1 0,-1-1 0,1 0-1,5 3 1,44 17-1554,-4-11-4183,-16-8-2793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7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463 0 13485,'0'0'12385,"-12"12"-11622,-149 169 1080,-76 80-1070,223-244-1356,-7 6-1327,7-13-3396,11-28-12076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8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8840,'0'0'15866,"8"9"-14473,12 18-434,0 1-1,16 32 1,-20-31-620,2-1-1,0-1 1,2 0 0,28 28 0,-19-28-423,1-2-1,37 23 1,-45-34-2412,1-1 0,26 10 0,-19-12-4577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8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0 191 15150,'0'0'9001,"0"67"-6279,0-37-1280,0 1-641,0-2-321,0-1-256,0-3-160,6-1-160,-6-6-1537,0-5-2179</inkml:trace>
  <inkml:trace contextRef="#ctx0" brushRef="#br0" timeOffset="1">40 0 7303,'0'0'19122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23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10314,'0'0'5680,"-8"5"-2787,-28 16-688,37-21-2156,-1 0 1,0 0-1,0 0 1,1 0-1,-1 0 1,0 0-1,0 0 1,1 0-1,-1 0 1,0 0-1,0 0 1,1 1-1,-1-1 1,0 0-1,0 0 1,0 0-1,1 0 1,-1 0-1,0 1 1,0-1-1,0 0 1,1 0-1,-1 0 1,0 0-1,0 1 1,0-1-1,0 0 0,0 0 1,0 1-1,1-1 1,-1 0-1,0 0 1,0 1-1,0-1 1,0 0-1,0 0 1,0 1-1,0-1 1,0 0-1,0 0 1,0 1-1,0-1 1,0 0-1,0 0 1,0 1-1,0-1 1,-1 0-1,1 0 1,0 0-1,0 1 1,0-1-1,0 0 1,0 0-1,0 1 1,-1-1-1,1 0 0,0 0 1,0 0-1,0 0 1,-1 1-1,1-1 1,0 0-1,0 0 1,0 0-1,-1 0 1,23 2 1155,-21-2-1042,229 4 3610,2-8-5646,-188 1-2883,-42 2 645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24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10282,'0'0'8360,"60"14"-5798,-15-12-512,10-2-256,9 0-545,4 0-576,2 0-449,-4 0-192,-6 0-1057,-7 0-2402,-6-4-4101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27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87 9065,'0'0'9902,"7"-8"-7270,25-28-438,-31 35-2007,0 0-1,0 1 0,0-1 1,0 0-1,-1 0 0,1 0 1,0 0-1,-1 0 0,1 0 1,-1-1-1,1 1 0,-1 0 1,1 0-1,-1 0 0,0 0 1,0-1-1,1 1 1,-1 0-1,0 0 0,0-1 1,0 1-1,0 0 0,-1 0 1,1-2-1,-1 1-108,0 2 0,0-1 0,0 0-1,0 0 1,0 0 0,0 0 0,0 0 0,0 1 0,-1-1 0,1 1-1,0-1 1,0 1 0,0-1 0,-1 1 0,1 0 0,0-1 0,-1 1-1,0 0 1,-7-1-58,0 1-1,1 0 1,-1 0-1,-13 3 0,13 0-25,-1 0 0,0 1-1,1 0 1,0 1 0,0 0-1,0 1 1,0 0 0,1 0-1,0 0 1,0 1 0,-12 15-1,14-16 2,0 1 1,0 0-1,1 1 0,0-1 0,1 1 0,-1 0 0,1 0 0,1 0 1,-1 1-1,2-1 0,-1 1 0,1 0 0,-2 15 0,4-23 7,0 0 0,0 1-1,0-1 1,1 0 0,-1 0-1,0 0 1,0 1 0,1-1-1,-1 0 1,1 0 0,-1 0-1,1 0 1,-1 1 0,1-1-1,0 0 1,0 0 0,-1 0 0,1 0-1,0-1 1,0 1 0,0 0-1,0 0 1,0 0 0,0-1-1,0 1 1,1 0 0,2 0 8,-1 0 0,1 0 0,-1 0 0,0 0 0,1-1 1,-1 0-1,1 0 0,-1 0 0,6 0 0,1-1 13,0-1 1,-1 0-1,1 0 0,-1-1 0,1 0 1,11-7-1,-11 5 34,0-1 0,-1 0 0,0-1 0,0 0 0,0-1 0,-1 0-1,0 0 1,0 0 0,-1-1 0,0 0 0,-1-1 0,0 0 0,0 0 0,6-16 0,-17 56-69,2-1 0,0 1 0,3 31 0,0-57-333,0 0-1,1 0 1,-1 0-1,1 0 1,0 0-1,0 1 1,1-2-1,-1 1 1,1 0-1,3 6 1,19 15-8411,-9-17 1042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2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95 328 11435,'0'0'10997,"-10"11"-10565,-41 53 403,47-57-669,0 0-1,0 0 1,0 0 0,1 0 0,0 1 0,0-1 0,1 1-1,0 0 1,1 0 0,-2 13 0,3-20-160,0 0 1,0-1-1,0 1 1,0 0-1,0 0 1,0 0-1,0 0 0,0-1 1,1 1-1,-1 0 1,0 0-1,0 0 1,1-1-1,-1 1 1,1 0-1,-1 0 1,1-1-1,-1 1 1,1 0-1,-1-1 0,1 1 1,-1-1-1,1 1 1,0 0-1,-1-1 1,1 0-1,0 1 1,0-1-1,-1 1 1,1-1-1,0 0 0,0 1 1,-1-1-1,1 0 1,0 0-1,0 0 1,0 0-1,0 0 1,-1 0-1,1 0 1,0 0-1,0 0 1,0 0-1,0 0 0,-1 0 1,1-1-1,1 1 1,3-2 106,-1 1 0,0-1 1,0 1-1,0-1 0,0-1 0,0 1 1,0 0-1,3-4 0,6-7 36,0-1 1,-1-1-1,0 1 0,-1-2 0,-1 0 0,-1 0 1,0-1-1,-1 0 0,-1 0 0,10-36 1,-10 28-363,-1-1 1,-2-1-1,0 1 1,-2 0-1,-1-1 0,-1 0 1,-4-30-1,4 55 187,0 0 0,0 0 0,0 0 0,-1 0 0,1 0 0,0 0 0,-1 0 0,1 1 0,-1-1 0,0 0-1,0 0 1,0 0 0,0 1 0,0-1 0,0 0 0,0 1 0,0-1 0,-1 1 0,1-1 0,0 1 0,-1 0-1,0 0 1,1-1 0,-1 1 0,0 0 0,1 1 0,-1-1 0,0 0 0,0 0 0,0 1 0,0-1 0,1 1 0,-1-1-1,0 1 1,0 0 0,0 0 0,0 0 0,0 0 0,-3 1 0,-1 0 13,0 0 1,0 1-1,0 0 0,1 1 0,-1-1 1,0 1-1,1 0 0,0 1 1,0-1-1,0 1 0,-6 6 1,-2 2-4,-30 32 138,40-41-102,1 0 1,0 0-1,-1 0 1,1 1-1,1-1 1,-1 0 0,0 1-1,1-1 1,0 1-1,0 0 1,0-1 0,-1 9-1,2-12-35,0 1 0,1 0 0,-1 0 0,0 0 0,1-1-1,-1 1 1,0 0 0,1 0 0,-1-1 0,1 1 0,-1 0 0,1 0 0,-1-1-1,1 1 1,0-1 0,-1 1 0,1-1 0,0 1 0,0-1 0,-1 1 0,1-1-1,0 0 1,0 1 0,0-1 0,-1 0 0,3 1 0,29 6-1059,-14-4 207,-13-2 640,0 1 0,1 0 0,-1 0 0,0 0 0,0 1 0,0 0-1,-1 0 1,1 0 0,-1 0 0,0 1 0,1 0 0,-1 0 0,-1 0-1,1 0 1,-1 1 0,0-1 0,0 1 0,4 6 0,-3 1-418,0-1 0,0 1 0,-1 0 0,-1 0 0,0 0 0,-1 0 0,1 16 0,-1-3-4437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27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12300,'0'0'18241,"9"0"-17606,-2-1-593,0-1 0,1 0 1,-1 0-1,0 0 0,-1-1 0,1 0 0,0-1 0,-1 1 0,0-1 0,1-1 0,-2 1 1,1-1-1,0 0 0,-1 0 0,0 0 0,0-1 0,6-10 0,3 0 2,-9 17-169,-11 29-155,1-9 406,-4 51-549,8-41-4028,2-25-2307,7-6-5558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28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1 642 5830,'0'0'17162,"9"-6"-15480,4-4-1386,0-1-1,-1 0 1,0 0-1,-1-2 1,0 1 0,-1-1-1,15-25 1,227-431 718,-244 453-907,-2 8 601,-9 24-611,-9 24-107,7-27 111,1 0-1,0-1 0,1 1 0,1 0 1,0 1-1,0-1 0,2 0 0,1 26 1,-1-38-79,0 0-1,0 0 1,1-1 0,-1 1 0,1 0 0,-1 0 0,0 0 0,1 0 0,-1 0 0,1-1 0,0 1 0,-1 0 0,1-1-1,0 1 1,-1 0 0,1-1 0,0 1 0,0-1 0,0 1 0,-1-1 0,1 1 0,0-1 0,0 0 0,0 1 0,0-1 0,0 0-1,1 1 1,31-6 409,-23 2-344,0-1 0,0-1 0,0 0 0,9-7-1,-2-1-78,-1-2 0,0 0 0,0-1-1,-2 0 1,0-1 0,-1-1 0,-1 0-1,0-1 1,-2 0 0,9-21 0,-32 65-719,-8 26 749,19-46-78,-3 12 126,0 1 1,2-1-1,0 1 0,-2 36 0,5-51-110,0 1 0,1-1-1,-1 1 1,0-1-1,1 1 1,0-1 0,0 0-1,0 1 1,0-1-1,0 0 1,1 0 0,0 0-1,-1 0 1,1 0 0,0 0-1,0 0 1,1-1-1,-1 1 1,1-1 0,-1 1-1,1-1 1,0 0 0,-1 0-1,1 0 1,0 0-1,1-1 1,-1 1 0,0-1-1,0 0 1,1 0-1,-1 0 1,0 0 0,5 0-1,20 0-3044,1-1-3097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28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14958,'0'0'12108,"-5"65"-11019,-1-34-353,0 1-319,1 4-257,-1-4-96,6-1-64,0-3 64,0-6-160,0-4-256,0-7-609,0-4-1057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29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13933,'0'0'9673,"59"0"-7110,-24 2-577,7-1-705,-3-1-609,9 0-447,-3 0-193,-4 0-993,-5 0-3203,0-3-4709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29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6 12075,'0'0'9225,"-9"-1"-6828,4-1-2322,0 1 1,-1 0-1,1 1 0,0-1 0,0 1 1,0 0-1,0 0 0,-1 1 1,1 0-1,0 0 0,0 0 0,0 0 1,0 1-1,0 0 0,0 0 0,1 0 1,-1 0-1,1 1 0,-5 3 1,-7 7-43,1 1 0,-26 29 0,35-36 27,1 0 0,-1 1 0,1-1 0,1 1 1,0 0-1,0 1 0,0-1 0,-4 18 0,8-26-54,0 1 0,-1-1 0,1 1 0,0 0-1,0-1 1,0 1 0,0 0 0,0-1 0,0 1 0,0-1 0,0 1 0,0 0-1,0-1 1,1 1 0,-1-1 0,0 1 0,0 0 0,1-1 0,-1 1-1,0-1 1,0 1 0,1-1 0,-1 1 0,1-1 0,-1 1 0,0-1 0,1 0-1,-1 1 1,1-1 0,-1 1 0,1-1 0,0 1 0,24-1 460,23-18 305,-33 6-552,-1 1 0,0-2 0,0 0 0,-2 0 1,22-30-1,1 1 553,-31 41-731,-3 11-135,-2 13 19,-17 49 183,12-51-304,1 0 0,1 0 1,1 0-1,-1 24 1,4-44-45,-1 1 0,1-1 1,0 1-1,0-1 0,0 1 1,1-1-1,-1 1 0,0-1 1,1 1-1,-1-1 0,1 1 1,-1-1-1,1 0 0,-1 1 0,1-1 1,0 0-1,0 1 0,0-1 1,0 0-1,0 0 0,0 0 1,0 0-1,0 0 0,0 0 0,1 0 1,-1 0-1,0 0 0,0-1 1,1 1-1,-1 0 0,1-1 1,-1 1-1,1-1 0,-1 0 1,1 1-1,-1-1 0,1 0 0,-1 0 1,2 0-1,21 1-6876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30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1249,'0'0'17686,"8"2"-14082,0 0-3039,-1-1 0,0 1 0,1 1 1,-1-1-1,0 1 0,7 5 1,-11-6-438,-1-1 0,1 1 0,-1 0 0,0 0 0,0 0 0,0 1 0,0-1 0,0 0 0,-1 1 0,1-1 0,-1 1 0,1 0 0,-1-1 1,0 1-1,0 0 0,0 0 0,-1 0 0,1 0 0,-1 0 0,1 0 0,-1 0 0,0 4 0,0 0-36,-1 0-1,0 0 0,0 0 1,0 0-1,-1 0 1,0 0-1,0-1 1,-1 1-1,1 0 0,-2-1 1,1 0-1,-8 12 1,-3-2 443,0 0 0,-32 27 0,-12 12-3,58-55-533,0 0-1,0 0 1,0 0-1,-1 0 1,1 1 0,0-1-1,0 0 1,0 0-1,0 0 1,0 1-1,0-1 1,0 0 0,0 0-1,-1 1 1,1-1-1,0 0 1,0 0 0,0 0-1,0 1 1,0-1-1,0 0 1,0 0 0,0 1-1,0-1 1,0 0-1,0 0 1,1 0 0,-1 1-1,0-1 1,0 0-1,0 0 1,0 1-1,0-1 1,0 0 0,0 0-1,1 0 1,-1 0-1,0 1 1,0-1 0,0 0-1,0 0 1,1 0-1,-1 0 1,0 0 0,0 1-1,0-1 1,1 0-1,-1 0 1,0 0-1,0 0 1,0 0 0,1 0-1,-1 0 1,0 0-1,24 4-209,26-5-490,-49 1 687,67-11-2782,-3-11-3782,-15-2-2743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30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1 731 10698,'0'0'9118,"4"-10"-5899,65-138 2779,52-80-4617,-18 37-1307,-86 156-66,-3 5 2,2 1-1,22-31 1,-49 104-640,1-22 822,2 1 0,0 0 0,2 0 1,0 1-1,2 0 0,-3 45 0,7-67-176,0-1 0,0 1 0,1-1 0,-1 0 0,0 1 0,1-1 0,-1 0 0,1 1 0,-1-1 0,1 0-1,0 0 1,-1 0 0,1 1 0,0-1 0,0 0 0,0 0 0,0 0 0,0 0 0,0 0 0,0-1 0,0 1 0,0 0 0,0 0 0,1-1-1,-1 1 1,0-1 0,0 1 0,1-1 0,-1 1 0,0-1 0,1 0 0,-1 0 0,1 1 0,-1-1 0,0 0 0,1 0 0,-1 0 0,1-1-1,-1 1 1,0 0 0,1-1 0,1 0 0,5 0 25,-1-1 0,1 0 0,-1 0 0,1-1 0,-1 0 0,12-6 0,-4-1-66,0-1 0,0-1 0,-1 0 0,0-1 0,-1-1 0,-1 0 0,0 0 0,-1-1 0,-1-1 0,0 0 0,-1 0 0,-1-1 0,0 0-1,-1-1 1,6-23 0,-13 39-113,-21 41-300,18-30 482,0 0 1,0 1-1,0-1 1,2 1-1,-1 0 0,1-1 1,0 1-1,1 0 1,0 0-1,2 12 1,-1-19-112,0 1 0,0-1 1,0 1-1,0-1 0,1 1 1,-1-1-1,1 0 0,0 1 1,0-1-1,0 0 0,0 0 1,1-1-1,-1 1 1,1 0-1,5 3 0,-5-3-269,1-1-1,0 0 0,0-1 0,-1 1 1,1 0-1,1-1 0,-1 0 1,0 0-1,0-1 0,5 1 1,26 0-6215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31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14862,'0'0'10026,"-7"64"-8393,-1-36-416,3 6-544,-1-2-321,0 0-224,6-2-64,0 0-32,0-4-64,0-1-96,2-4-32,2-5-160,2-5-609,-6-5-1089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31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13773,'0'0'9705,"55"7"-7815,-21-1-513,2-2-640,7-1-577,2-1-160,0-2-2082,-3 0-4516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32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8232,'0'0'19314,"61"-9"-19314,-29 9-1121,7-4-2530,3 2-4197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3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9449,'0'0'13031,"-4"8"-12129,-4 13-462,0 0 0,2 0-1,1 1 1,-4 26 0,-8 103 2038,14-109-1929,-2 165 573,6-139-1171,-2-165 131,5 0 0,33-186 0,-34 271-264,0 1 0,1-1 0,1 1 0,8-16 0,-12 25 113,0 0 0,1 0 0,-1 0 1,1 0-1,-1 0 0,1 0 0,0 1 0,0-1 0,0 0 0,0 1 0,0 0 0,4-3 0,-5 4 3,1-1 1,-1 1-1,0 0 0,1 0 1,-1 0-1,0 0 1,1 0-1,-1 0 0,0 0 1,1 1-1,-1-1 0,0 0 1,1 1-1,-1-1 0,0 1 1,0-1-1,1 1 0,-1 0 1,0 0-1,0-1 1,0 1-1,0 0 0,0 0 1,0 0-1,1 2 0,2 2 99,-1 0 0,0 0 0,0 0 0,0 1 0,-1-1 0,1 1 0,-1 0-1,-1-1 1,1 1 0,-1 0 0,0 0 0,-1 0 0,1 0 0,-1 0 0,0 1 0,-1-1-1,1 0 1,-1 0 0,0 0 0,-1-1 0,1 1 0,-1 0 0,-1 0 0,1-1 0,-1 1-1,0-1 1,0 0 0,0 0 0,-1 0 0,-7 8 0,7-10 36,0 3-92,-1-2 1,0 1-1,0-1 0,-1 1 0,1-1 0,-1-1 0,0 1 0,0-1 0,0 0 1,-1-1-1,1 1 0,-1-1 0,-10 2 0,17-4-138,0 0 0,-1 0 0,1 0 0,0-1 0,-1 1 0,1 0-1,0 0 1,-1 0 0,1 0 0,0 0 0,-1-1 0,1 1 0,0 0 0,-1 0 0,1-1 0,0 1 0,0 0 0,-1 0 0,1-1-1,0 1 1,0 0 0,0-1 0,-1 1 0,1 0 0,0-1 0,0 1 0,0 0 0,0-1 0,0 1 0,0 0 0,0-1-1,0 1 1,0 0 0,0-1 0,0 1 0,0-1 0,0 1 0,0 0 0,0-1 0,0 1 0,0 0 0,0-1 0,1 1-1,-1-4-1457,0-18-5198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33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14606,'0'0'14285,"64"-16"-18513,-30 9-1089,2-1-3075</inkml:trace>
  <inkml:trace contextRef="#ctx0" brushRef="#br0" timeOffset="1">330 8 11819,'0'0'17521,"4"6"-17553,11-6-1570,-4-2-2402,14-10-5445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33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14638,'0'0'9694,"-2"8"-7419,-5 18-1182,1 1 0,1-1 0,1 1 0,0 48 0,5-47-2167,0 0-1,9 43 1,-9-68-306,0 7 289,-1-7-2682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33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12780,'0'0'15150,"71"-4"-13932,-31 12-386,1 1-383,3-3-417,-1 1 0,-2-6-1185,-1-1-2819,-10-4-6214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34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204 115 12588,'0'0'8798,"6"-9"-5366,-6 8-3422,4-5 515,0 0-1,-1 0 1,1-1 0,-1 1-1,-1-1 1,4-12-1,-6 17-468,0 1-1,1-1 0,-1 0 0,0 0 0,0 1 1,-1-1-1,1 0 0,0 0 0,-1 1 0,1-1 1,-1 0-1,1 1 0,-1-1 0,0 1 0,1-1 1,-1 1-1,0-1 0,0 1 0,0-1 0,0 1 0,-1 0 1,1-1-1,0 1 0,0 0 0,-1 0 0,1 0 1,-1 0-1,1 0 0,-1 1 0,1-1 0,-1 0 1,0 1-1,1-1 0,-1 1 0,0-1 0,1 1 1,-1 0-1,0 0 0,0 0 0,1 0 0,-3 0 0,-3 0-70,0 0-1,0 0 0,0 1 0,0-1 0,0 2 0,0-1 0,1 1 0,-1 0 0,1 1 0,-1-1 0,1 1 0,0 0 1,0 1-1,0 0 0,0 0 0,1 0 0,-1 0 0,1 1 0,0 0 0,-4 6 0,3-4 7,0 0-1,1 0 1,0 0-1,0 1 1,0 0-1,1 0 1,0 0-1,1 1 1,0-1 0,0 1-1,1 0 1,0-1-1,1 1 1,0 0-1,0 10 1,1-18 7,0 0 1,0 0 0,0 0 0,1 0 0,-1 0-1,0 0 1,1 0 0,-1-1 0,0 1 0,1 0-1,-1 0 1,1 0 0,0 0 0,-1 0-1,1-1 1,0 1 0,-1 0 0,1-1 0,0 1-1,0 0 1,0-1 0,0 1 0,-1-1-1,3 1 1,30 5-2,-24-6-2,1-1 0,-1 0 0,0 0 0,0-1 0,11-3 0,-10 0 6,0 0 1,-1 0 0,1-1 0,-1-1 0,-1 1-1,1-1 1,-1-1 0,0 1 0,-1-1-1,0-1 1,0 0 0,-1 0 0,0 0 0,-1 0-1,0-1 1,0 0 0,3-11 0,-21 58-869,7-23 545,1 0 0,0 1 0,1-1 1,1 1-1,-3 23 0,6-29-64,2 29-3835,-2-36 3743,1-1 1,-1 1 0,1-1 0,-1 1 0,1-1 0,0 0 0,0 1 0,0-1 0,0 0 0,0 0 0,0 1 0,0-1 0,0 0 0,0 0 0,1 0 0,-1 0 0,0 0 0,1-1 0,-1 1 0,1 0 0,2 0 0,16 4-8048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34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12716,'0'0'4703,"-4"10"-662,-3 4-2969,-1-1-330,1 1 0,1 0 0,0 1 1,1 0-1,0 0 0,1 0 0,-2 21 1,6-35-726,0 0 0,0 0 0,0 0 0,0-1 0,0 1 0,0 0 0,0 0 0,1-1 0,-1 1 0,0 0 0,0 0 0,1-1 0,-1 1 0,1 0 0,-1-1 0,0 1 0,1 0 0,0-1 0,-1 1 0,1-1 0,-1 1 0,1-1 0,-1 1 0,1-1 0,0 1 0,0-1 0,-1 0 1,2 1-1,27 0 698,-22-3-613,1 0 0,-1 0-1,1 0 1,-1-1 0,10-5 0,74-62 50,-73 54-240,-27 56-435,4-31 465,1 1 0,-1 0 0,2 0-1,-1 0 1,1 0 0,1 1 0,0-1 0,-1 19 0,4-26-3188,5-2-2893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35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1 799 12139,'0'0'11147,"8"-9"-9113,55-64-2,78-117 1,-76 89-2415,-5-4 1,61-143-1,-125 256-155,-30 80-317,29-76 1074,1 2 0,1-1 1,0 0-1,1 1 0,-1 27 1,3-40-192,1 0 1,0 1 0,0-1 0,0 0 0,0 0-1,0 0 1,0 1 0,0-1 0,0 0-1,0 0 1,0-1 0,1 1 0,-1 0 0,0 0-1,1 0 1,-1-1 0,1 1 0,-1-1 0,1 1-1,-1-1 1,1 0 0,-1 0 0,1 1-1,-1-1 1,1 0 0,-1 0 0,1 0 0,0-1-1,1 1 1,53-5 459,-39 0-457,-1-1 0,0-1 0,0 0-1,0-1 1,-1 0 0,0-2 0,-1 1-1,0-2 1,14-13 0,4-7-61,-1 0-1,37-51 1,-38 36-414,-28 42 137,-4 6 33,-16 24 56,7-9 319,0 0-1,1 1 1,1 0-1,1 0 0,1 1 1,0 1-1,1-1 1,1 1-1,1 0 1,-3 36-1,7-53-89,1 0 0,-1 0 0,0 0 0,1 1 1,-1-1-1,1 0 0,0 0 0,0 0 0,0 0 0,0 0 0,1-1 0,-1 1 0,1 0 1,0 0-1,0-1 0,0 1 0,0-1 0,0 0 0,0 0 0,1 1 0,4 2 0,-1-2-531,0 0-1,-1 0 0,1-1 1,0 0-1,1 0 0,-1 0 0,0-1 1,0 0-1,1 0 0,7 0 1,24-1-8637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59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11115,'0'0'11824,"10"6"-10986,3 0-638,0-1 0,1 0 0,0-1 0,0 0 0,0-1 0,0-1 0,25 2 0,121-3 286,-88-2-463,43-1-130,-91 1-7687,-87 15-534,21-5 80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59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8456,'0'0'5189,"-47"23"-3107,47-18-128,6-3-32,18-1-449,10 0-160,13-1-64,8 0-320,9 0-320,-2 0-385,2 0-160,0 0-96,-7-1-1601,-6-2-2531,-6-1-5638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00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92 13901,'0'0'3299,"1"-9"-181,1-30-823,-2 37-2230,-1 0-1,1 0 0,0 0 0,-1 0 0,0 0 1,1 0-1,-1 0 0,0 0 0,0 0 0,0 0 1,0 1-1,-1-1 0,1 0 0,0 1 0,-1-1 1,1 1-1,-1 0 0,1-1 0,-1 1 0,0 0 1,1 0-1,-1 0 0,0 0 0,0 0 1,0 0-1,0 1 0,0-1 0,0 1 0,0-1 1,0 1-1,0 0 0,0-1 0,0 1 0,0 0 1,0 1-1,-3-1 0,-3 0 113,-1 0 0,1 1-1,0 0 1,-1 0 0,1 1 0,0 0 0,-10 4 0,8-1-182,1 1 1,-1 0 0,1 1-1,0 0 1,1 0 0,0 1 0,0 0-1,-10 13 1,14-16 2,1 0 1,-1-1-1,1 1 0,0 1 0,0-1 1,1 0-1,0 1 0,0-1 1,0 1-1,0-1 0,1 1 0,0 0 1,0 0-1,1 0 0,-1 0 1,1 0-1,1 9 0,0-13 6,0 0 0,0-1 0,0 1 0,0 0 1,0-1-1,1 1 0,-1-1 0,0 1 0,1-1 0,-1 0 0,1 1 0,-1-1 0,1 0 0,0 0 0,-1 0 0,1 0 0,0 0 0,0-1 0,0 1 0,-1 0 0,1-1 0,0 0 0,0 1 1,0-1-1,0 0 0,2 0 0,56 0 114,-57-1-111,10-1 98,-1-1 0,1 0 0,0-1 0,-1-1 0,0 0 0,0-1 0,0 0 0,-1-1 0,0 0 0,0 0 0,-1-2 0,0 1 0,0-1 0,-1-1 0,0 1 0,0-1 0,-1-1 0,-1 0 0,0 0 0,6-13 0,-31 52 439,-10 28-592,25-48 86,1 1-1,-1-1 1,2 1-1,-1 0 1,1 0-1,0-1 0,1 1 1,0 0-1,0 0 1,3 14-1,-2-20-130,0 0 1,0 0-1,0 0 0,0 0 0,1 0 1,-1-1-1,1 1 0,0 0 0,0-1 1,0 0-1,0 1 0,0-1 0,4 3 1,-3-3-373,1 0 0,-1 0 0,1 0 0,0 0 1,-1-1-1,1 1 0,0-1 0,0 0 0,0-1 1,0 1-1,0-1 0,7 1 0,13-1-7366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00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0 234 5926,'0'0'21172,"11"-2"-19710,-2-2-1314,0 1 1,0-1-1,0-1 0,-1 1 0,1-2 0,-1 1 0,-1-1 0,1 0 1,-1-1-1,0 1 0,11-16 0,18-23 39,37-63 0,-79 127-275,1-1 0,0 1 0,1 1 1,1-1-1,1 1 0,1-1 0,1 1 0,2 26 1,-1-44-86,-1 0 0,1 1 0,0-1 1,0 0-1,0 0 0,0 0 1,1 0-1,-1 0 0,1 0 0,-1 0 1,1 0-1,0 0 0,1 1 1,20 7-4761,-3-9-1783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3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12396,'0'0'9011,"4"10"-7249,3 29-336,-2 0 0,-1 0 1,-3 70-1,-1-101-1227,0-6-129,0 0 0,0 0 1,1 0-1,-1 0 0,0-1 0,1 1 1,0 0-1,-1 0 0,1 0 0,0-1 0,0 1 1,0 0-1,0-1 0,0 1 0,0-1 1,0 1-1,3 1 0,-4-2-41,1-1 0,0 0 0,-1 1 0,1-1 0,0 0 0,-1 0 1,1 0-1,0 0 0,-1 0 0,1 1 0,0-1 0,-1 0 0,1-1 0,0 1 0,-1 0 0,1 0 0,0 0 0,-1 0 0,1 0 0,-1-1 0,1 1 0,0 0 1,-1-1-1,1 1 0,-1 0 0,1-1 0,0 1 0,-1-1 0,1 1 0,-1 0 0,0-1 0,1 0 0,-1 1 0,1-1 0,-1 1 0,0-1 0,1 1 0,-1-1 0,0 0 1,0 1-1,1-1 0,-1 0 0,0 1 0,0-1 0,0 0 0,0 1 0,0-1 0,0 0 0,0 0 0,3-13-169,0 0-1,0 0 1,-2 0 0,0 0-1,0 0 1,-1 0 0,-1 0-1,0 0 1,-1 0 0,-1 0 0,0 0-1,-1 0 1,-7-16 0,11 29 34,-1-1 1,0 1 0,1 0-1,-1 0 1,0 0 0,0 0 0,1 0-1,-1 0 1,0 0 0,0 0 0,0 0-1,0 0 1,0 0 0,0 1-1,-1-1 1,0 0 0,1 0 27,1 1-1,-1 0 1,1 0 0,-1 1 0,1-1-1,0 0 1,-1 0 0,1 0 0,-1 0-1,1 0 1,0 0 0,-1 0 0,1 1-1,-1-1 1,1 0 0,0 0 0,-1 1-1,1-1 1,0 0 0,-1 0 0,1 1-1,0-1 1,-1 0 0,1 1 0,0-1-1,0 1 1,-1-1 0,1 0 0,0 1-1,0 0 1,-1 1-55,0-1 1,1 1-1,0 0 0,-1 0 0,1 0 0,0 0 1,0 0-1,0 0 0,0 0 0,0 0 0,0 0 1,0-1-1,1 1 0,-1 0 0,1 0 1,0 0-1,-1 0 0,1-1 0,0 1 0,2 2 1,0 0-48,1-1 0,0 0 1,0 0-1,0-1 1,0 1-1,0-1 1,0 0-1,1 0 1,-1-1-1,1 1 0,0-1 1,-1 0-1,1 0 1,0 0-1,0-1 1,-1 1-1,1-1 1,0-1-1,0 1 0,8-2 1,0 0-102,-1 0 1,0-1 0,1 0-1,-1-1 1,0 0 0,21-12-1,-28 14 322,43-30-88,-47 31 234,1 0 1,-1 0 0,1-1-1,-1 1 1,1 0 0,-1 0 0,0-1-1,1 1 1,-1-1 0,0 1-1,0-1 1,0 0 0,0 1 0,-1-1-1,1 0 1,0 1 0,-1-1-1,1 0 1,-1 0 0,0 0 0,1 0-1,-1 0 1,0 1 0,0-1-1,0-2 1,-2 3-9,0 0-1,0 0 0,0 0 1,-1 0-1,1 1 1,0-1-1,0 1 1,0-1-1,0 1 1,-1 0-1,1 0 1,0 0-1,0 0 0,-1 1 1,1-1-1,0 0 1,0 1-1,0-1 1,0 1-1,-3 1 1,-1 1-101,0 0-1,0 1 1,1-1 0,-1 1 0,1 0 0,0 1 0,0-1-1,1 1 1,-1 0 0,1 0 0,0 1 0,0-1 0,1 1-1,0 0 1,-4 7 0,4-4 144,-1-1-1,1 1 1,0 0 0,1 0-1,0 0 1,1 0 0,-1 1-1,2-1 1,-1 0-1,3 16 1,-2-24-177,0 1-1,0 0 1,1 0-1,-1-1 1,1 1 0,-1 0-1,1-1 1,0 1-1,-1-1 1,1 1-1,0-1 1,0 1 0,0-1-1,0 1 1,0-1-1,1 0 1,-1 0-1,0 0 1,1 0 0,-1 0-1,1 0 1,-1 0-1,1 0 1,-1 0-1,1 0 1,0-1 0,-1 1-1,1-1 1,0 1-1,-1-1 1,1 0-1,0 0 1,0 0 0,-1 0-1,1 0 1,0 0-1,0 0 1,-1 0-1,1-1 1,0 1 0,-1-1-1,3 0 1,3-1 67,-1 0 0,0 0 0,0-1 0,-1 0 0,1 0 0,0 0 0,-1-1 0,0 1 1,0-1-1,7-7 0,-5 2-61,-1 0 0,0 0 1,0-1-1,-1 0 0,0 0 1,-1-1-1,0 1 0,-1-1 0,0 0 1,-1 0-1,2-12 0,-4 19-176,1 0 0,-1 0 0,0 0-1,-1 0 1,1 0 0,-1 0 0,0 0-1,0 0 1,0 0 0,0 0 0,0 1-1,-1-1 1,0 0 0,-3-4 0,3 6-241,0-1-1,-1 1 1,1 0 0,-1 0 0,1 0 0,-1 0 0,0 0-1,0 0 1,0 1 0,0 0 0,0-1 0,0 1 0,-1 0-1,1 1 1,0-1 0,0 1 0,-1-1 0,1 1 0,-1 0-1,-2 0 1,6 0 218,-1 0 0,1 0 0,0 0 0,-1 0 0,1 0 0,0 0 0,0 0 0,-1 0 0,1 0 0,0 0 0,0 0 0,-1 1 0,1-1 0,0 0-1,0 0 1,-1 0 0,1 0 0,0 0 0,0 1 0,-1-1 0,1 0 0,0 0 0,0 0 0,0 0 0,0 1 0,-1-1 0,1 0 0,0 0 0,0 1 0,0-1 0,0 0 0,0 0-1,0 1 1,0-1 0,-1 0 0,1 0 0,0 1 0,0-1 0,0 0 0,0 0 0,0 1 0,0-1 0,0 0 0,0 1 0,1-1 0,-1 0 0,0 1 0,0 1-1036,0 5-4859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01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12684,'0'0'10858,"7"52"-9000,-3-30-353,-4 4-608,0 2-416,0 6-289,2 0-96,-2 0-64,4-3-64,-4-3-512,0-5-546,0-4-831,0-8-738,0-6-2049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01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11307,'0'0'9961,"63"14"-8199,-31-9-801,3 0-641,1-1-192,4 0-160,5-2-993,-2-2-2242,3 0-3652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02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79 12268,'0'0'4297,"1"-8"123,3-28-1179,-4 35-3117,0 0 0,0-1 1,0 1-1,-1-1 1,1 1-1,0-1 1,-1 1-1,1-1 1,-1 1-1,0 0 1,1-1-1,-1 1 0,0 0 1,0 0-1,0 0 1,0-1-1,0 1 1,0 0-1,0 0 1,0 0-1,0 1 1,0-1-1,-1 0 0,1 0 1,0 1-1,-1-1 1,1 0-1,0 1 1,-1 0-1,1-1 1,-1 1-1,1 0 1,-1-1-1,1 1 0,0 0 1,-4 1-1,-2-2-79,0 1 0,0 0 0,-1 0 0,1 1 0,-14 3 0,12 0-57,0 0 1,0 1 0,1 0 0,-1 0 0,1 1 0,1 0-1,-1 0 1,1 1 0,0 0 0,0 0 0,1 1 0,0 0-1,0 0 1,1 0 0,0 1 0,1-1 0,-1 1 0,2 0-1,-1 1 1,1-1 0,-2 17 0,4-24 0,1 0 1,0 0-1,0 0 0,0 0 1,0 0-1,0 0 0,1 0 1,-1 0-1,1 0 1,-1 0-1,1 0 0,0 0 1,0 0-1,0-1 0,0 1 1,0 0-1,0 0 0,0-1 1,0 1-1,1-1 0,1 3 1,1-2 8,-1 0 0,0 0 0,1 0 0,-1 0 0,1-1 0,0 1 0,-1-1 0,1 0 0,0 0 0,6 0 0,4 1 18,-1-2 1,0 0 0,1-1 0,-1 0 0,24-5 0,-17-1 1,-1 0 0,1-1 0,-1-1 0,-1-1 0,0 0 0,0-1 0,-1-2 0,0 1-1,-1-2 1,-1 0 0,0-1 0,-1-1 0,20-28 0,-30 39-66,-5 10 7,-12 27-19,-22 60 60,33-80 39,0 0 1,0 0-1,1-1 1,0 1-1,1 0 1,3 22 0,-2-30-307,0 0 1,0 0 0,0 0 0,1 0-1,-1 0 1,1 0 0,0-1 0,0 1-1,5 6 1,-5-8-366,0 0 0,1 0 0,-1 0 0,1 0 0,-1 0-1,1 0 1,-1-1 0,1 1 0,0-1 0,0 0 0,0 0 0,0 0 0,0 0-1,5 1 1,16-1-10536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02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12908,'12'-2'4186,"0"1"-3031,26-4 1852,-1 1-1,56 3 0,-92 1-2978,0 0-1,0 0 0,0 0 0,-1 0 0,1 0 0,0 0 0,0 0 0,-1 0 1,1 0-1,0 1 0,0-1 0,-1 0 0,1 1 0,0-1 0,0 0 0,-1 1 1,1-1-1,0 1 0,-1-1 0,1 1 0,-1-1 0,1 1 0,-1-1 0,1 1 0,-1 0 1,1-1-1,-1 1 0,1 0 0,-1-1 0,0 1 0,0 0 0,1-1 0,-1 1 1,0 0-1,0 0 0,0 0 0,0-1 0,1 1 0,-1 0 0,0 0 0,-1-1 1,1 1-1,0 0 0,0 0 0,0 0 0,0-1 0,-1 1 0,1 0 0,-1 0 1,0 3 78,-1-1 1,0 1 0,0-1 0,0 0-1,0 0 1,-1 0 0,1 0 0,-6 4-1,-58 40 934,50-38-973,0 2 1,1 0 0,0 0-1,-23 26 1,36-36-70,1 1 0,-1-1 0,1 1 0,0-1 0,-1 1 0,1 0 0,0 0 0,0 0 1,0 0-1,1 0 0,-1 0 0,0 0 0,1 0 0,-1 0 0,1 0 0,0 0 0,-1 0 0,1 0 1,0 0-1,0 0 0,1 0 0,-1 4 0,2-4 7,-1 0 0,0 0 0,0-1 0,1 1 0,-1 0 0,1 0 0,0-1 0,-1 1 0,1-1 0,0 1 0,0-1 0,0 0 0,0 0 0,0 0 0,0 0 0,4 2 0,8 1-204,0-1 0,-1 0 0,1-1 0,0 0 0,17-1 0,32-2-3354,-20-6-2002,16-12-7748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02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15471,'0'0'11723,"-6"69"-11211,6-39-352,0 3-64,0-2-64,0-2-96,0-3-1121,0-3-833,0-6-448,0-7-2274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03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13485,'0'0'9545,"77"0"-8104,-41 6-256,5 3-576,10-2-449,2-1-512,2-2-2275,1-4-5444</inkml:trace>
  <inkml:trace contextRef="#ctx0" brushRef="#br0" timeOffset="1">838 81 18353,'0'0'8745,"54"0"-8745,-29-5-1474,9-2-2626,-2-3-5797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03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14157,'0'0'11184,"8"1"-10687,35 0 577,36-2-11246,-30 0 5847,-18 0 5288,-25 1-3515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03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13068,'0'0'8873,"-42"75"-7880,35-38-385,1 4-191,0-2-65,2-2-128,4-5-160,0-2 32,0-3-128,4-5-480,2-4-833,-4-6-1923,2-5-2369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04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12011,'0'0'8328,"56"8"-7431,-26 3-352,2 1-353,8 1-160,3 1-481,3-5-2273,5-1-3973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04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59 11243,'0'0'6208,"-9"-9"-4094,-31-28-945,37 36-1129,0-1-1,1 0 0,-1 1 1,0 0-1,0-1 0,0 1 1,0 1-1,0-1 0,0 0 1,0 1-1,0-1 1,-1 1-1,1 0 0,0 0 1,0 0-1,0 1 0,0-1 1,0 1-1,0-1 0,0 1 1,0 0-1,0 0 0,0 1 1,0-1-1,0 0 0,1 1 1,-5 3-1,1-1 60,0 0 0,0 1 0,1 0 0,0 1 1,0-1-1,0 1 0,0 0 0,1 0 0,-5 9 0,7-11-37,0 0 1,0 0-1,0 0 0,1 1 1,-1-1-1,1 0 0,0 1 1,0-1-1,0 1 0,1-1 1,0 1-1,0-1 0,0 1 1,0-1-1,1 1 1,0-1-1,0 1 0,1 4 1,0-6-22,0 0 1,0-1 0,0 1 0,1 0 0,-1-1 0,1 0-1,-1 1 1,1-1 0,0 0 0,0 0 0,0-1 0,0 1-1,0 0 1,0-1 0,1 0 0,-1 0 0,0 0 0,1 0-1,-1-1 1,1 1 0,-1-1 0,1 0 0,5 0 0,0 0 17,0-1 0,1 0 0,-1-1 0,0 0 0,0 0 0,0-1 0,-1 0 0,1 0 0,-1-1 1,1 0-1,-1-1 0,0 0 0,-1 0 0,1-1 0,-1 0 0,0 0 0,-1 0 0,0-1 0,0 0 0,0 0 1,0-1-1,-1 0 0,-1 0 0,1 0 0,-1 0 0,-1-1 0,0 0 0,4-15 0,-16 40-256,0 1-1,-12 30 1,17-33-559,0 1 0,1 0 0,1 0 0,0 0 1,1 29-1,1-40 466,0-1 1,0 1 0,1-1-1,-1 0 1,1 1 0,0-1-1,0 1 1,0-1 0,0 0-1,0 0 1,1 1-1,0-1 1,0 0 0,-1 0-1,2-1 1,-1 1 0,0 0-1,1-1 1,-1 1 0,1-1-1,-1 0 1,1 0 0,0 0-1,0 0 1,0 0-1,0-1 1,1 1 0,-1-1-1,0 0 1,1 0 0,4 1-1,12-1-11828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6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7591,'0'0'15919,"-4"58"-14541,-7-32-257,-1 6-321,3 3-447,3-2-225,1-1-64,-1-3-737,6-6-1088,0-9-802,0-11-2337,8-3-2884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4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13997,'0'0'12209,"-9"11"-11339,-1 5-537,0 0-1,1 1 1,-11 29 0,16-38-249,2 0 1,-1 1-1,1-1 1,0 0-1,0 1 1,1-1-1,1 1 1,-1 0-1,1-1 1,1 1-1,-1 0 1,4 13-1,-2-20-71,-1 1 0,1-1-1,-1 0 1,1 1 0,0-1-1,0 0 1,0 0 0,0 0-1,1-1 1,-1 1 0,0 0 0,1-1-1,-1 1 1,1-1 0,-1 0-1,1 0 1,0 0 0,-1 0-1,1-1 1,0 1 0,0-1-1,0 1 1,0-1 0,-1 0 0,1 0-1,4-1 1,13 1 11,-1-2 0,31-5 0,-43 6-49,49-2-231,-55 3 268,-1 1 0,0-1 0,1 1 0,-1-1 0,1 0 0,-1 1 0,1-1 0,-1 1 0,0-1 0,1 1 0,-1-1 0,0 1 0,1-1 0,-1 1 0,0-1 0,0 1 0,0 0 0,0-1 0,1 1 0,-1-1 0,0 1 0,0 0 0,0-1 0,0 1 0,0-1 0,0 1 0,0 0 0,-1-1 0,1 1 0,0-1 0,0 1 0,0-1 0,-1 1-1,1-1 1,0 1 0,-1 0 0,1-1 0,-1 1 0,-10 22 252,2-13-53,-1 0 0,0-1-1,0 0 1,-1-1 0,-21 13-1,28-19-192,0 1 0,0-1-1,-1 0 1,1 0-1,0 0 1,-1-1-1,1 1 1,-1-1 0,1 0-1,-1 0 1,0-1-1,1 0 1,-1 1 0,0-2-1,0 1 1,1 0-1,-1-1 1,1 0-1,-1 0 1,-7-3 0,10 3-268,0 0 0,1-1 1,-1 1-1,0-1 0,0 0 1,1 1-1,-1-1 0,1 0 1,-1 0-1,1 0 0,0 0 1,0 0-1,-2-4 0,-5-31-8447,7 10-2113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05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9449,'0'0'3918,"-1"8"166,-1-1-3294,-8 41 4291,9-47-4959,1 0-1,0 0 1,0 1 0,0-1 0,-1 0 0,1 1 0,1-1-1,-1 0 1,0 1 0,0-1 0,0 0 0,1 0 0,-1 1-1,0-1 1,1 0 0,-1 0 0,1 1 0,0-1 0,-1 0-1,1 0 1,0 0 0,0 0 0,0 0 0,0 0 0,0 0-1,0 0 1,0-1 0,0 1 0,0 0 0,0 0 0,2 0-1,5 1-43,-1-1-1,1-1 0,-1 1 1,1-1-1,-1-1 0,1 1 1,-1-1-1,0-1 0,1 1 0,10-5 1,3-2-145,0-1 0,20-13 0,-23 12 58,-18 10 12,0 0 1,0 0-1,1-1 0,-1 1 1,0 0-1,0 0 0,0 0 1,0 0-1,1 0 0,-1 0 1,0-1-1,0 1 0,1 0 1,-1 0-1,0 0 0,0 0 1,0 0-1,1 0 0,-1 0 1,0 0-1,0 0 0,1 0 1,-1 0-1,0 0 0,0 0 1,0 0-1,1 0 0,-1 0 1,0 0-1,0 0 0,1 1 1,-1-1-1,0 0 0,0 0 1,0 0-1,0 0 0,1 0 1,-1 0-1,0 1 0,0-1 1,0 0-1,0 0 0,1 0 1,-1 1-1,0-1 0,0 0 1,0 0-1,-2 16 318,-14 27 396,12-35-564,-13 53-91,20-38-5772,1-20-1198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05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343 1 12332,'0'0'6310,"21"77"-2947,-6-41-1377,2 8-289,0 2-512,0 5-512,-6 5-321,-11 4-159,0 3-33,-21 4-96,-14 3 32,-13 0 32,-12 2-96,-6-4-1025,-5-8-2146,-1-5-3619,4-12-10571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06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375 1 11115,'0'0'11183,"-12"1"-10852,6-1-293,0 0 0,0 0-1,1 1 1,-1 0 0,0 0-1,1 1 1,-1 0 0,1 0-1,-1 0 1,1 0 0,0 1-1,0 0 1,0 0 0,0 0-1,1 1 1,-1 0 0,-4 5-1,-19 21 64,1 2 1,2 1-1,1 1 0,2 1 0,1 1 0,2 1 0,2 1 0,1 1 0,2 0 0,1 0 0,2 2 0,3-1 0,0 1 0,-2 59 0,10-81-173,1 0 0,0 1 0,1-1 0,1 0 0,1 0-1,1 0 1,0-1 0,1 0 0,1 0 0,1 0-1,1-1 1,16 25 0,-15-27-893,1-2 1,1 1-1,0-1 1,1-1-1,0-1 0,1 1 1,0-2-1,29 16 1,37 11-8795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07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0 974 7399,'0'0'3304,"6"-11"-1248,40-61 1405,62-76 0,3-3-1004,191-322-482,-294 460-1921,36-69 661,-58 118-478,0-7-176,2 1 1,1 1-1,1 0 1,2 1-1,1-1 1,-3 38-1,10-67-59,0 0-1,0 0 1,0 0-1,1 0 1,-1 0-1,0 0 1,1 0-1,-1 0 1,1 0-1,0 0 1,0 0-1,0-1 1,0 1-1,0 0 1,0 0-1,0-1 1,0 1-1,1-1 1,-1 1-1,0-1 1,1 0-1,0 1 1,-1-1-1,1 0 1,0 0-1,-1 0 0,1 0 1,0 0-1,0-1 1,0 1-1,0-1 1,0 1-1,0-1 1,0 1-1,0-1 1,0 0-1,0 0 1,3 0-1,5-1 31,1 1 1,-1-1-1,0-1 0,0 0 0,0 0 0,15-7 0,-5 1 45,-1-2-1,0-1 1,-1 0-1,0-1 1,0-1-1,-2-1 0,1 0 1,-2-1-1,0-1 1,-1 0-1,0-1 1,-2-1-1,0 0 0,-1 0 1,0-1-1,-2-1 1,0 0-1,8-31 0,-13 27-102,-15 34-244,-17 38 38,12-16 227,-19 54-1,31-74 5,1 0 0,0 0 0,0 1 0,1-1-1,1 1 1,0-1 0,1 1 0,1 16 0,0-25-21,0-1 1,0 1-1,0-1 0,1 1 1,-1-1-1,1 1 1,0-1-1,0 0 1,0 0-1,0 0 1,0 0-1,1 0 1,-1-1-1,1 1 1,0-1-1,0 0 0,0 1 1,0-1-1,0-1 1,0 1-1,0 0 1,1-1-1,3 2 1,5 1-900,1-1 0,-1 0 0,1 0 0,-1-2 0,20 1 0,8-1-5998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15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8168,'0'0'2584,"7"8"-1164,11 14-1087,2-1 1,1-1-1,0 0 1,1-2 0,29 19-1,-19-21 389,0-2 0,1 0-1,0-2 1,66 13 0,145 12 992,174-17-303,2-30-1034,-76 0-323,-326 10-63,513 11 216,-453-4 125,0 3 0,-1 3 0,0 4-1,127 47 1,-163-48-153,-1 3 0,-1 1 0,-1 1 0,-1 3 0,0 1 0,-2 1 0,-1 2 0,-2 2 0,-1 1 0,-1 1 0,-1 1 0,-2 2 0,-2 1 0,-1 1 0,-2 0 0,25 59 0,-35-62-101,1 6-1023,-1-17-4210,-7-19-749,1-3-2354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15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1 891 8456,'0'0'8173,"0"-8"-5456,2-2-2447,1 1-1,0 0 1,0 1-1,0-1 0,1 1 1,1-1-1,-1 1 1,1 0-1,1 1 0,0-1 1,0 1-1,0 0 1,0 1-1,10-8 0,33-29-228,3 3-1,1 2 0,2 2 1,1 2-1,93-40 0,-22 24 29,215-57-1,-274 88-65,-32 7 0,0 2-1,1 2 0,0 1 0,1 2 0,52-1 0,-79 7-5,-1 1 0,0 1 0,0 0-1,0 0 1,-1 1 0,1 0 0,-1 1-1,9 5 1,32 15 43,-25-17 187,1-1-1,-1-1 0,2-1 1,-1-1-1,0-2 0,1 0 1,-1-2-1,1-1 0,-1-1 1,1-1-1,-1-2 0,0 0 1,0-2-1,-1-1 0,0 0 1,0-2-1,-1-1 0,0-1 1,33-23-1,-48 28-156,0-1 0,0 0 0,0 0-1,-1-1 1,-1 0 0,1 0 0,-2-1 0,1 0-1,5-11 1,-9 15-303,0-1 1,-1 1-1,0 0 0,0-1 1,0 1-1,0-1 0,-1 1 0,-1-1 1,1 0-1,-1 0 0,0 1 0,0-1 1,-1 0-1,0 0 0,0 1 0,0-1 1,-4-7-1,-4-2-4043,-4 3-2888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26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9705,'0'0'136,"0"0"0,1 0 1,-1 0-1,0 0 0,1 0 0,-1 1 0,0-1 0,0 0 0,1 0 1,-1 0-1,0 0 0,0 0 0,0 1 0,1-1 0,-1 0 0,0 0 1,0 0-1,0 0 0,1 1 0,-1-1 0,0 0 0,0 0 0,0 1 1,0-1-1,0 0 0,0 0 0,1 1 0,-1-1 0,0 0 0,0 0 1,0 1-1,0-1 0,0 0 0,0 1 0,0-1 0,0 0 0,0 0 1,0 1-1,0-1 0,0 0 0,-1 0 0,1 1 0,0-1 0,0 0 1,0 0-1,0 1 0,0-1 0,0 0 0,-1 0 0,1 1 0,0-1 1,0 0-1,0 0 0,-1 0 0,1 0 0,0 1 0,0-1 0,0 0 1,-1 0-1,1 0 0,0 0 0,0 0 0,-1 0 0,1 1 0,0-1 1,-1 0-1,1 0 0,38 3 3594,49-9-1610,228-10 141,-191 16-10331,-80 0 629,-68 0-22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26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3011,'0'0'16848,"58"41"-15022,-10-39-257,6 2-736,5-1-449,3 4-288,0 0-96,-5-3-1473,-5-4-3204,7 0-7366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32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6438,'0'0'13266,"0"9"-11531,0 195 2616,-1-204-4347,1 1 1,0-1-1,0 1 1,0 0-1,0-1 0,0 1 1,1-1-1,-1 1 1,0 0-1,0-1 1,0 1-1,0-1 1,1 1-1,-1-1 1,0 1-1,1-1 1,-1 1-1,0-1 0,1 1 1,-1-1-1,0 1 1,1-1-1,-1 1 1,1-1-1,-1 0 1,1 1-1,-1-1 1,1 0-1,-1 0 1,1 1-1,-1-1 0,1 0 1,0 0-1,-1 0 1,2 1-1,25-7 304,21-22 24,32-59-139,-75 89-343,-3 11 84,-1 18 37,-1-26 17,-5 56 260,-1-10-1368,8-18-4237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26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5125,'-10'1'4527,"1"0"-3428,1 0-119,0 0 0,0 0 0,0 0 0,1 1 0,-1 1 0,-10 3 0,18-6-933,0 0 0,0 0 1,0 0-1,0 0 0,0 1 0,-1-1 0,1 0 0,0 0 0,0 0 0,0 0 0,0 0 0,0 0 0,0 0 0,0 0 0,0 0 0,0 0 0,-1 0 0,1 0 0,0 1 1,0-1-1,0 0 0,0 0 0,0 0 0,0 0 0,0 0 0,0 0 0,0 0 0,0 0 0,0 1 0,0-1 0,0 0 0,0 0 0,0 0 0,0 0 0,0 0 0,0 0 1,0 1-1,0-1 0,0 0 0,0 0 0,0 0 0,0 0 0,0 0 0,0 0 0,0 0 0,0 0 0,0 1 0,0-1 0,1 0 0,-1 0 0,0 0 0,0 0 0,0 0 1,0 0-1,0 0 0,0 0 0,0 0 0,0 0 0,0 0 0,1 1 0,11 3 961,16 0 9,265-3 4092,2-21-6882,-282 17-3995,-27 0 2891,-32-1-2064,5 2-1166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4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129 141 13933,'0'0'10800,"8"-6"-7448,27-21-1312,-33 25-2010,-1-1 1,1 1-1,0 0 1,-1 0-1,1-1 1,-1 1-1,0-1 1,0 0-1,0 1 1,0-1-1,-1 0 1,1 1-1,-1-1 1,1 0-1,-1 0 1,0 0-1,0 1 1,0-1-1,-1 0 1,1 0-1,-1 1 1,1-1 0,-1 0-1,0 0 1,0 1-1,0-1 1,0 1-1,0-1 1,-1 1-1,1 0 1,-1-1-1,0 1 1,0 0-1,0 0 1,0 0-1,0 0 1,0 0-1,0 1 1,0-1-1,-1 1 1,1-1-1,-1 1 1,1 0-1,-1 0 1,-4-1-1,3 1-53,0 1-1,0 0 1,0 0-1,0 0 1,0 0-1,1 0 1,-1 1-1,0 0 1,0 0-1,0 0 1,1 0-1,-1 1 0,1-1 1,-1 1-1,1 0 1,0 0-1,-5 4 1,2-1 18,1 0 0,1 0 0,-1 1 0,1-1 0,0 1 0,0 0 1,0 0-1,1 1 0,-3 7 0,1-1 68,0 1 0,1 0 1,1 0-1,0 1 0,1-1 1,1 1-1,0-1 0,1 1 0,2 15 1,-2-27-64,1 0 1,0 0 0,0 0 0,0 0-1,0 0 1,0 0 0,0 0-1,1 0 1,-1-1 0,1 1 0,0-1-1,0 1 1,0-1 0,0 1 0,0-1-1,1 0 1,-1 0 0,4 2-1,-1-1 49,0 0-1,1-1 0,-1 0 0,1 0 1,-1 0-1,1-1 0,0 1 0,0-1 1,8 0-1,-4-1-265,1 0 0,0 0-1,-1-1 1,20-4 0,-23 3-453,0 0 0,0 0 0,0-1 0,0 1 0,-1-2 0,10-5 0,22-23-8122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27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5733,'0'0'15519,"11"6"-14756,23 8-427,-21-10-258,-1 0-1,1 1 1,-1 1 0,-1 0 0,1 0 0,-1 1 0,0 1-1,19 16 1,-29-21-67,1-1 1,-1 0-1,0 1 0,0-1 0,0 1 1,-1-1-1,1 1 0,-1-1 0,1 1 1,-1 0-1,0-1 0,0 1 0,0 0 1,0-1-1,-1 1 0,1 0 0,0-1 1,-1 1-1,0-1 0,0 1 0,0-1 1,0 1-1,0-1 0,0 0 0,-1 0 1,1 1-1,-1-1 0,0 0 0,1 0 1,-1 0-1,0-1 0,-2 3 0,-9 8 137,0-1-1,-1 0 0,-23 14 1,30-20-105,-58 34 324,31-19-33,-42 32 0,76-52-330,-1 0-1,1 1 0,-1-1 0,1 0 0,-1 0 1,1 1-1,0-1 0,-1 0 0,1 1 0,-1-1 0,1 0 1,0 1-1,-1-1 0,1 0 0,0 1 0,0-1 1,-1 1-1,1-1 0,0 1 0,0-1 0,0 1 0,-1-1 1,1 1-1,0-1 0,0 1 0,0-1 0,0 1 1,0-1-1,0 1 0,0-1 0,0 1 0,0-1 1,0 1-1,0-1 0,0 1 0,1-1 0,-1 1 0,0 0 1,22 7 180,41-5 324,-58-3-417,26 0-32,257-8 1255,-234 3-3741,81-19 0,-81 9-4171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30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12236,'0'0'11178,"36"70"-10441,-36-37-289,0 2-127,0 0-161,0 1-64,0-4-32,-6-2-32,1-4-416,1-5-289,0-6-576,0-6-1602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31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13357,'0'0'10762,"53"38"-10858,-43-24-1121,5-3-1730,-2 0-2659,0-4-6661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31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1 737,'0'0'24471,"51"21"-24503,-43-19-577,-1 0-672,-3-2-1185</inkml:trace>
  <inkml:trace contextRef="#ctx0" brushRef="#br0" timeOffset="1">1 146 6022,'0'0'14766,"49"7"-13101,-21-7-928,-4 0-481,7 0-224,-3 0-480,2 0-1890,0-2-2723,-7 0-3651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32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1 199 11179,'0'0'13143,"8"-8"-11819,156-180-289,-158 185-2347,-5 15 983,-8 19 337,-1-12-108,2 1 0,0 0 0,1 0 0,2 0 0,0 1 0,-1 26 0,4-46-128,0 1-1,-1-1 0,1 1 0,0-1 1,0 1-1,0-1 0,1 1 1,-1-1-1,0 1 0,0-1 0,1 1 1,-1-1-1,1 1 0,-1-1 0,1 0 1,0 1-1,0-1 0,-1 0 1,1 1-1,0-1 0,0 0 0,0 0 1,0 0-1,1 0 0,1 2 0,18 1-5392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39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302 111 11563,'0'0'5899,"3"-8"-3358,-1 3-2525,1-1 551,-1 0 0,0 0 0,0 0 0,0 0 0,-1 0 0,1-10 1,-2 15-456,0-1 0,0 0 0,0 0 0,0 1 0,0-1 1,-1 0-1,1 1 0,-1-1 0,1 0 0,-1 1 0,0-1 1,0 1-1,0-1 0,1 1 0,-1-1 0,-1 1 0,1 0 1,0-1-1,0 1 0,0 0 0,-1 0 0,1 0 1,-1 0-1,1 0 0,-1 0 0,1 0 0,-1 0 0,1 1 1,-1-1-1,0 1 0,1-1 0,-4 0 0,-5 0-92,1-1 0,-1 2 0,0-1 0,1 1-1,-1 1 1,0-1 0,1 2 0,-1-1 0,1 1 0,-1 1 0,1 0-1,0 0 1,0 1 0,0 0 0,1 0 0,-1 1 0,1 0 0,0 1-1,-13 11 1,13-9-19,0-1-1,0 1 1,1 1-1,0-1 1,0 1-1,1 1 1,1-1-1,-1 1 1,1 0-1,1 0 1,0 0-1,1 1 1,-1-1-1,2 1 0,0 0 1,0 0-1,0 13 1,2-23 0,0 1 1,0-1 0,1 0-1,-1 1 1,0-1-1,1 0 1,-1 1 0,0-1-1,1 0 1,0 0-1,-1 1 1,1-1 0,0 0-1,0 0 1,-1 0-1,1 0 1,0 0 0,0 0-1,0 0 1,0 0-1,0 0 1,1 0 0,-1-1-1,2 2 1,2 0 3,-1-1 0,0 1 1,1-1-1,0 0 0,-1 0 0,1 0 1,8-1-1,-1 0 18,0 0 0,0-1-1,0-1 1,-1 0 0,19-5 0,-19 3 40,0 0 0,0-1 1,-1-1-1,0 0 0,0 0 1,0-1-1,0 0 0,-1 0 0,-1-1 1,1-1-1,-1 1 0,0-1 1,10-18-1,-18 32-15,-11 78 143,10-77-244,0 0 0,1 0 0,0 0 0,1 0 0,-1 0 0,1 0 0,0 0 0,0 0 0,1 0 0,0 0 0,0-1 1,0 1-1,1-1 0,5 9 0,-6-12-167,21 21-3059,-5-11-3461,-3-6-2026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39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14286,'0'0'11659,"-14"48"-10602,9-28-289,1 1-383,2-3-193,2-3-96,0-2 0,0-5-64,0-2-384,0-20-21621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39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13997,'0'0'12460,"0"41"-13165,2-32-1793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42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4388,'0'0'13837,"11"12"-13234,108 134 1468,-107-128-1945,0 0 0,-1 2 0,0-1 1,-2 1-1,0 1 0,-2-1 0,8 33 1,-11-20-38,-1-1-1,-1 1 1,-2 0 0,-1-1 0,-2 1 0,-1-1-1,-2 1 1,-1-1 0,-22 61 0,-1-19-601,-2-2 1,-83 134 0,54-117-3242,-6-7-2258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43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357 18 7655,'0'0'13245,"-10"-5"-12455,5 3-704,3 1-49,-1-1 0,1 1-1,-1 0 1,1 0 0,-1 0-1,1 0 1,-1 0 0,0 1-1,1-1 1,-1 1-1,0 0 1,1 0 0,-1 0-1,0 0 1,1 0 0,-1 0-1,0 1 1,0-1 0,1 1-1,-1 0 1,1 0 0,-1 0-1,1 0 1,-1 0-1,1 1 1,0-1 0,-1 1-1,1-1 1,0 1 0,-3 3-1,-17 21 124,2 0-1,1 1 1,1 1-1,1 1 1,2 0-1,-16 44 1,4 1-27,-26 118 0,39-125-230,3 1 0,3 0 0,3 1-1,6 121 1,2-162-334,1-1-1,1 0 1,2 0-1,10 28 1,-5-26-1680,21 42 0,8-4-2955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5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12204,'0'0'4169,"12"-10"-75,39-36-1093,-48 43-2778,0 0 0,1 0 1,0 0-1,0 0 1,0 1-1,0-1 1,0 1-1,0 0 1,1 0-1,-1 1 0,1-1 1,-1 1-1,1 0 1,0 0-1,-1 1 1,1-1-1,0 1 1,0 0-1,-1 0 1,9 2-1,-12-1-203,0-1 1,0 1-1,0-1 0,0 1 1,0 0-1,0-1 0,0 1 1,-1 0-1,1 0 0,0 0 1,0 0-1,-1 0 0,1 0 1,-1 0-1,1 0 0,-1 0 1,1 0-1,-1 0 0,0 0 1,1 0-1,-1 0 0,0 0 1,0 0-1,0 0 0,0 0 1,0 1-1,0-1 0,0 0 1,0 0-1,0 0 0,0 0 1,-1 0-1,1 0 1,-1 0-1,1 0 0,-1 2 1,-18 39 208,-6-17-136,20-22-85,1 1 1,0 0-1,0 0 1,0 0-1,0 0 1,0 1-1,1-1 1,0 1-1,0 0 1,0 0-1,1 0 1,-3 7-1,9-12 21,1 0-1,-1-1 1,0 1 0,0-1 0,0 0-1,1 0 1,4-3 0,10-6-8,0-1 0,-1 0-1,0-2 1,-1 0 0,0-1 0,-2-1 0,1 0 0,-2-1 0,0-1 0,-1 0 0,0-1 0,15-29 0,-34 88-400,2-6 133,-2-10 277,0 0 0,2 0 0,1 1 0,0 41 0,3-66-7,0-1 0,0 1 0,0 0 0,0 0 0,0 0 0,0-1 1,0 1-1,1 0 0,-1 0 0,0-1 0,0 1 0,1 0 0,-1 0 0,0-1 0,1 1 0,-1 0 0,0-1 0,1 1 0,-1-1 0,1 1 0,-1 0 0,1-1 0,-1 1 0,1-1 0,0 1 1,-1-1-1,1 0 0,0 1 0,-1-1 0,1 1 0,0-1 0,0 0 0,-1 0 0,2 1 0,1-1 73,0-1 0,-1 1-1,1-1 1,-1 1 0,1-1 0,-1 0 0,0 0-1,1 0 1,-1 0 0,4-3 0,48-37 1028,-41 26-1128,-1-1 0,0 1 0,-1-2 0,0 0-1,-2 0 1,0-1 0,-1 0 0,0-1 0,6-25-1,-21 77-215,1-1 1,-1 47-1,7-77 237,1 0 0,-1 0 0,1 1 0,0-1-1,-1 0 1,1 0 0,0 0 0,0 0 0,1 0 0,-1 0 0,0-1 0,1 1 0,-1 0 0,1-1 0,-1 1 0,1-1 0,0 1 0,0-1 0,0 0 0,-1 0 0,1 0 0,0 0 0,1 0 0,-1 0 0,0 0 0,0-1 0,0 1 0,0-1-1,1 0 1,-1 1 0,0-1 0,0 0 0,4-1 0,1 2-422,1-1 0,-1 0-1,1 0 1,-1-1 0,1 0-1,-1 0 1,1-1 0,-1 0-1,10-4 1,11-13-6135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44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0 10826,'0'0'11697,"-2"13"-10886,-41 191 2501,-23 152-2311,43-99-939,-4 35-3706,27-288 3296,-1-2-148,1 1 0,0 0 0,-1-1 0,1 1 0,-1-1 1,0 1-1,1 0 0,-1-1 0,-1 0 0,1 1 0,-2 2 0,-4-2-5034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45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6662,'0'0'8771,"-3"9"-6897,-6 25-1134,2 1-1,1 0 1,2 0 0,1 0-1,2 0 1,1 1 0,2-1-1,9 50 1,-10-79-595,0 0 0,1 1 0,0-1-1,0 0 1,1 0 0,-1-1 0,1 1 0,1 0 0,-1-1 0,1 0-1,5 6 1,-7-9-43,0-1 0,0 1-1,0-1 1,0 0 0,0 0-1,0 0 1,0 0-1,0-1 1,1 1 0,-1 0-1,0-1 1,0 1 0,1-1-1,-1 0 1,0 0 0,1 0-1,-1 0 1,0 0 0,1-1-1,-1 1 1,0-1 0,0 1-1,1-1 1,-1 0-1,0 0 1,0 0 0,0 0-1,0 0 1,0-1 0,0 1-1,0 0 1,-1-1 0,4-3-1,44-39 922,-2-3 0,70-87 0,-115 130-1022,4-2-144,14-21-828,-9 6-2864,-6 2-2977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44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37 10282,'0'0'9534,"-3"8"-8562,-7 27-257,10-34-686,0 0 1,0-1-1,-1 1 0,1 0 1,0 0-1,0 0 0,0 0 1,0-1-1,0 1 0,0 0 1,0 0-1,1 0 0,-1 0 1,0-1-1,0 1 0,1 0 1,-1 0-1,0-1 0,1 1 1,-1 0-1,1 0 1,-1-1-1,1 1 0,-1 0 1,1-1-1,-1 1 0,1-1 1,0 1-1,-1-1 0,1 1 1,0-1-1,0 1 0,-1-1 1,1 0-1,0 1 0,0-1 1,-1 0-1,1 0 0,0 1 1,0-1-1,0 0 0,0 0 1,-1 0-1,1 0 0,0 0 1,2-1-1,-1 1 118,1 0 1,0 0-1,0 0 0,-1-1 0,1 1 1,0-1-1,-1 1 0,1-1 1,-1 0-1,1 0 0,-1-1 0,4-1 1,-3 0 90,-1-1 1,0 1-1,1-1 0,-1 0 1,-1 0-1,1 0 1,0 0-1,-1 0 0,0 0 1,0 0-1,1-8 0,-2 11-192,1-1 0,-1 1 0,0 0 0,0-1-1,1 1 1,-1 0 0,0 0 0,0-1 0,-1 1-1,1 0 1,0-1 0,0 1 0,-1 0 0,1-1-1,0 1 1,-1 0 0,1 0 0,-1 0 0,0-1-1,1 1 1,-1 0 0,0 0 0,0 0 0,0 0-1,0 0 1,0 0 0,0 0 0,0 1 0,0-1-1,0 0 1,0 0 0,0 1 0,0-1-1,0 1 1,-1-1 0,1 1 0,0 0 0,-1-1-1,0 1 1,0 0-46,0 0 0,0 0 0,0 0-1,1 0 1,-1 1 0,0-1 0,0 0 0,0 1 0,1 0-1,-1-1 1,0 1 0,1 0 0,-1 0 0,1 0-1,-1 0 1,1 0 0,-1 0 0,1 0 0,0 1-1,-1-1 1,1 1 0,0-1 0,0 1 0,0-1-1,0 1 1,0-1 0,0 3 0,-1 0-96,1 0 1,0 0-1,0 0 0,0 0 1,1 0-1,-1 0 0,1 0 1,0 0-1,0 1 0,0-1 1,2 6-1,-2-9-89,0 0-1,1 0 1,-1-1-1,0 1 1,1 0-1,-1 0 1,1 0-1,-1-1 1,1 1-1,-1 0 1,1-1-1,-1 1 1,1 0-1,0-1 1,-1 1-1,1-1 1,0 1-1,-1-1 0,1 1 1,0-1-1,0 1 1,0-1-1,-1 0 1,1 0-1,0 1 1,0-1-1,0 0 1,0 0-1,0 0 1,0 0-1,0 0 1,22 1-6648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46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19 643 11115,'0'0'2396,"-3"8"-175,-10 26-294,13-34-1881,0 0 0,-1 1 0,1-1-1,0 0 1,0 0 0,-1 1 0,1-1-1,0 0 1,0 1 0,0-1-1,0 0 1,0 0 0,0 1 0,-1-1-1,1 0 1,0 1 0,0-1 0,0 0-1,0 1 1,0-1 0,0 0 0,0 1-1,0-1 1,0 0 0,0 1 0,1-1-1,-1 0 1,0 1 0,0-1-1,0 0 1,0 0 0,0 1 0,0-1-1,1 0 1,-1 1 0,0-1 0,0 0-1,1 0 1,-1 1 0,0-1 0,0 0-1,1 0 1,-1 0 0,0 0 0,0 1-1,1-1 1,-1 0 0,0 0-1,1 0 1,-1 0 0,1 0 0,13-5 997,3-7-406,-2 0-1,1-2 1,-2 1-1,0-2 1,-1 0-1,14-21 1,1 2 48,155-205 1634,-150 189-2339,-2-1-1,-3-2 1,23-57-1,-69 161-2857,9-23 2947,0 1 1,3-1-1,0 2 1,-2 37 0,8-66-66,0 0 0,0 0 0,0 0 0,0 1 0,0-1 0,0 0 0,0 0 1,1 0-1,-1 0 0,0 1 0,1-1 0,-1 0 0,1 0 0,-1 0 1,1 0-1,0 0 0,-1 0 0,1 0 0,0 0 0,0 0 0,-1-1 0,1 1 1,0 0-1,0 0 0,0-1 0,0 1 0,2 0 0,-1 0 2,1 0 0,-1-1 0,1 0 0,-1 1 0,1-1 0,-1 0 0,1-1 0,-1 1 0,1 0-1,-1-1 1,1 1 0,2-2 0,5-1 18,0-1 0,0-1 0,0 1 0,-1-1 0,12-9 0,1-4 111,-1-1 0,-1 0 0,-1-1 0,0-1 0,-2-1 0,-1 0 0,0-2 0,-2 0 0,23-50 0,-48 101-251,-12 55-1,20-69 132,1 0 0,0-1 0,1 1 1,0 0-1,1 0 0,1 0 0,2 14 0,-2-25-66,0 1-1,0-1 0,0 1 0,0-1 0,1 0 1,-1 1-1,1-1 0,-1 0 0,1 0 0,0 0 1,0 0-1,0 0 0,0 0 0,0-1 1,0 1-1,1-1 0,-1 1 0,0-1 0,1 0 1,-1 0-1,1 0 0,-1 0 0,1-1 0,0 1 1,-1-1-1,4 1 0,1 0-944,1 0-1,-1-1 0,1 0 1,-1 0-1,1-1 1,-1 1-1,1-2 1,10-2-1,21-16-11431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08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4482 7641 11531,'-9'4'2055,"-73"22"106,31-10-1312,-65 29 1,-18 22-2269,-136 62 880,202-101 843,0-3 0,-80 18 0,59-26 212,-2-4 1,0-4 0,0-4 0,0-4 0,-140-17 0,133 3-547,0-5-1,2-4 1,-160-59 0,111 21 130,-221-124 1,-328-195 150,614 331-247,3-3 1,2-3-1,2-3 1,3-4-1,3-2 0,2-4 1,4-2-1,2-3 0,4-2 1,-51-90-1,52 69-130,3-3 0,-64-178-1,93 208 113,3 0 0,3-2 0,3 0-1,4 0 1,-2-93 0,10 53-5,6 0 0,5 0 1,27-127-1,-11 124 17,4 2-1,57-136 1,-62 188-17,3 3 0,3 0-1,1 2 1,3 1 0,74-85-1,279-251 32,-232 238 35,-22 22 19,182-187 253,-246 238-173,-3-3-1,70-112 1,2-38 583,109-252-1,-228 440-713,-1-2-1,-3 0 0,18-78 1,-31 106 2,-1 1 0,0 0 0,-1-1 0,0 1 1,-2-1-1,0 1 0,-1 0 0,0-1 0,-1 1 0,-1 0 1,-1 0-1,0 1 0,-1-1 0,-10-18 0,-6 0-8,-1 0 1,-2 1-1,-1 2 0,-2 0 0,-1 2 0,-1 1 0,-1 1 0,-38-24 0,12 14-4,-3 2 0,0 2 0,-2 3 0,-66-21 0,2 9 215,47 17-353,1-4-1,-99-51 1,155 69 115,1-2 1,1 0 0,0-1-1,1-1 1,1-1 0,0-1-1,1-1 1,1 0 0,0-1-1,2 0 1,0-1 0,-16-34-1,21 33 54,2-1 0,0-1 0,2 1 0,0-1 0,-2-31 0,5 30-21,-1 1-1,-1 0 1,-2 0-1,-15-42 1,17 58 9,0 0 0,0 1 0,-1-1 0,1 1 0,-2 0 0,1 1 1,-1-1-1,1 1 0,-1 0 0,-1 1 0,1-1 0,-1 1 0,0 1 1,-10-5-1,-13-4 84,-1 1 0,-38-8 0,16 5 220,-214-75 843,153 50-917,70 21-222,43 18-58,32 1-9669,-15-1 3988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09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258 560 10954,'-6'22'1024,"4"-18"-809,1 0 1,0 0-1,0-1 1,0 1-1,0 0 1,1 0-1,-1 0 1,1 6-1,1-9-108,-1 0 0,1 0 0,-1 0 0,1 0 0,0 0 0,-1 0 0,1 0 0,0 0 0,0 0 0,-1 0 0,1 0-1,0 0 1,0 0 0,0-1 0,0 1 0,0 0 0,0-1 0,1 1 0,-1-1 0,0 1 0,0-1 0,0 1 0,0-1 0,1 0-1,-1 0 1,0 0 0,0 0 0,1 0 0,-1 0 0,0 0 0,0 0 0,3-1 0,-3 2 19,0-2 0,1 1 1,-1 0-1,0 0 0,0 0 1,0 0-1,0-1 0,1 1 1,-1-1-1,0 1 0,0-1 1,0 1-1,0-1 0,0 0 1,0 1-1,0-1 0,0 0 1,0 0-1,0 0 0,-1 0 1,1 1-1,0-1 0,0 0 1,-1-1-1,2 0 0,-1-2 21,0 1-1,0-1 1,0 0-1,0 1 0,0-1 1,-1 0-1,0 0 1,0-5-1,-1-4 94,0 0 0,-1 0 0,-1 0 1,-5-17-1,-1 6-139,-2 1 0,0 0 0,-1 0 0,-1 1 0,-2 1 0,-27-32 0,16 23-13,-2 2 1,-1 2 0,-52-38 0,80 64-89,-1-1-1,1 0 1,0 1-1,0-1 1,0 0 0,0 1-1,0-1 1,0 0 0,0 0-1,0 0 1,0 0-1,1 0 1,-1 0 0,0 0-1,1 0 1,-1 0-1,0 0 1,1 0 0,-1 0-1,1-1 1,0 1-1,-1 0 1,1 0 0,0 0-1,0-1 1,0 1 0,0-2-1,1 2-12,0-1 1,0 1-1,0 0 0,0 0 0,0-1 0,0 1 0,1 0 1,-1 0-1,1 0 0,-1 0 0,0 1 0,1-1 1,-1 0-1,1 0 0,0 1 0,-1-1 0,3 1 0,13-5-52,0 2-1,31-2 0,-46 5 89,68-10 25,131-33 0,-7-1 48,-177 41-79,-3 0-9,1 1 0,-1 1 0,20 0 1,-31 1-64,1 0 0,-1 0 0,0 1 0,1-1 1,-1 1-1,0 0 0,1 0 0,-1 1 0,0-1 1,0 0-1,0 1 0,0 0 0,0 0 0,0 0 1,0 0-1,-1 0 0,1 1 0,-1-1 0,3 4 0,-4-5-16,23 27-2308,-2-17-3755,-5-10-923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20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11 596 8008,'0'0'2530,"-2"-9"-1494,-7-30-166,9 36-811,0 0 0,1 0 0,-1 0 0,0 0 0,1 1 0,0-1-1,-1 0 1,1 0 0,0 1 0,1-1 0,-1 1 0,0-1 0,1 1 0,-1-1 0,1 1 0,0 0 0,0 0 0,0-1 0,0 2 0,0-1 0,0 0 0,0 0 0,1 1 0,-1-1 0,1 1 0,4-3 0,4-3 89,33-23 142,1 2 1,1 2-1,2 2 0,80-28 0,212-48 20,-102 34 438,122-36 804,-287 86-1525,1 3 0,0 3 0,77 1 0,-59 11-20,178 28-1,87 44 292,-220-43 128,190 52 1184,76 15-188,-313-83-1008,1-5 0,0-4 0,110-5 0,-65-11-196,200-38 1,-330 47-400,30-10-2552,-35 10 2240,0 1 0,1-1 0,-1 0 1,0 0-1,0 0 0,0 0 0,0 0 0,0 0 0,0 0 0,-1-1 1,1 1-1,0 0 0,-1 0 0,1-1 0,0 0 0,3-11-5523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21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1666,'0'0'16068,"10"6"-15230,6 2-664,-1 0 0,1-1 0,1 0 0,-1-2 0,1 0 0,21 4-1,72 1 422,209-7 0,-264-5-418,797-30 101,-285 1-266,-69 2-336,-1 33 155,-409 5 160,-1 4 0,0 3 0,133 44 0,239 114-19,-453-171-103,60 27 262,-41-13-2661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23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1 250 7815,'0'0'5712,"0"-8"782,1-14-3800,2 12-2383,1 1 0,1 0 1,-1 0-1,1 0 0,1 1 1,0-1-1,0 1 0,13-13 1,9-12 286,48-62 160,-79 145-1270,-3 4-1912,6-54 2207,0 1 0,0-1-1,0 0 1,0 0 0,0 0 0,-1 0-1,1 0 1,0 1 0,0-1 0,0 0-1,0 0 1,-1 0 0,1 0-1,0 0 1,0 0 0,0 0 0,-1 0-1,1 0 1,0 1 0,0-1 0,0 0-1,-1 0 1,1 0 0,0 0-1,0 0 1,0 0 0,-1 0 0,1-1-1,0 1 1,0 0 0,0 0 0,-1 0-1,1 0 1,0 0 0,0 0-1,0 0 1,0 0 0,-1 0 0,1-1-1,0 1 1,0 0 0,0 0 0,0 0-1,0 0 1,-1 0 0,1-1-1,0 1 1,0 0 0,0 0 0,-10-14-7124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23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1 181 11050,'0'0'8440,"5"-1"-7890,15-5 105,1 0 0,-1-2 0,-1 0 0,29-16 0,76-53-2,-58 34-251,-65 42-401,1 1 1,-1-1 0,1 0-1,-1 0 1,0 0 0,1 1-1,-1-1 1,1 1 0,0-1-1,-1 1 1,1 0 0,-1-1 0,1 1-1,0 0 1,-1 0 0,4 0-1,-4 1-5,0-1 0,-1 1 1,1-1-1,0 1 0,0-1 0,-1 1 0,1-1 0,0 1 1,-1 0-1,1-1 0,0 1 0,-1 0 0,1 0 0,-1-1 0,1 1 1,-1 0-1,1 0 0,-1 0 0,0 0 0,1-1 0,-1 3 0,1 6-23,0 0 0,0 0 0,-1 0 0,0 0-1,-2 9 1,1 4 92,0 59 41,-1 9-561,4-31-3098,3-22-2795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8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41 494 13325,'1'-8'1217,"-1"0"0,0 0 0,-1 0 0,0 0 0,0 1 1,-1-1-1,0 0 0,0 1 0,-4-10 0,6 18-1182,0-1-1,0 0 1,-1 1-1,1-1 0,0 0 1,0 1-1,0-1 1,0 0-1,0 1 1,0-1-1,-1 0 1,1 1-1,0-1 1,0 0-1,0 0 1,-1 1-1,1-1 0,0 0 1,0 0-1,-1 1 1,1-1-1,0 0 1,0 0-1,-1 0 1,1 0-1,0 1 1,-1-1-1,1 0 1,0 0-1,-1 0 0,1 0 1,0 0-1,-1 0 1,1 0-1,0 0 1,-1 0-1,1 0 1,0 0-1,-1 0 1,1 0-1,0 0 1,-1 0-1,1 0 1,0 0-1,-1-1 0,1 1 1,0 0-1,-1 0 1,1 0-1,0 0 1,0-1-1,-1 1 1,1 0-1,0 0 1,0-1-1,-1 1 1,1 0-1,0-1 0,0 1 1,0 0-1,0 0 1,-1-1-1,1 1 1,0 0-1,0-1 1,0 0-1,-6 27-31,4 0 27,-1 19 22,3 54-1,1-87-6,0 0 0,1 0-1,0 0 1,1 0 0,0-1 0,1 1 0,0-1 0,1 1 0,9 14 0,-13-23-25,1-1 0,-1 1 0,1-1 1,0 0-1,0 1 0,0-1 0,0 0 1,0 0-1,0-1 0,1 1 1,-1 0-1,0-1 0,1 1 0,0-1 1,-1 0-1,1 0 0,0 0 0,-1 0 1,1 0-1,0-1 0,3 1 0,-2-1 16,0-1 0,0 1 0,0-1 0,0 0 0,0 0 0,-1 0 0,1-1-1,0 0 1,-1 1 0,1-1 0,-1 0 0,1-1 0,4-3 0,2-3 61,1-1 1,-2-1 0,1 0-1,-1 0 1,-1 0 0,0-1-1,9-19 1,-8 9-38,0 0-1,-1 0 0,7-38 1,-13 47-41,1 0 1,-2-1 0,0 1-1,-1 0 1,0-1 0,-1 1 0,-4-25-1,-2 26-62,0 16-57,-2 21-82,6-1 168,2 1 1,0 0 0,4 37-1,-3-60 16,1-1-1,-1 1 0,1-1 1,0 1-1,0-1 0,0 1 1,0-1-1,0 0 0,0 1 1,0-1-1,0 0 0,0 0 1,0 0-1,1 0 1,-1 0-1,0 0 0,1 0 1,-1 0-1,1-1 0,-1 1 1,1 0-1,-1-1 0,1 0 1,0 1-1,-1-1 0,1 0 1,-1 0-1,1 1 1,0-1-1,-1-1 0,1 1 1,0 0-1,-1 0 0,1-1 1,0 1-1,1-1 0,5 0 11,0-1-1,-1 0 0,1 0 0,-1-1 0,1 0 0,8-5 0,-5 1-8,11-5 2,-1-2 1,-1 0-1,29-28 1,-44 38-11,-1 0 1,0 0 0,0-1 0,-1 0 0,1 0-1,-1 0 1,0 0 0,0 0 0,-1-1 0,1 1-1,-1-1 1,-1 1 0,1-1 0,-1 0-1,0 0 1,0 0 0,0 0 0,-1 0 0,0 0-1,-1-10 1,0 14-2,1 1 0,0-1 0,0 1 0,0-1 0,-1 1 0,1-1 0,-1 1-1,1-1 1,-1 1 0,1 0 0,-1-1 0,0 1 0,0 0 0,0-1 0,0 1 0,0 0 0,0 0-1,0 0 1,0 0 0,0 0 0,0 0 0,-1 0 0,1 0 0,0 1 0,-1-1 0,1 0 0,0 1-1,-1-1 1,1 1 0,-1 0 0,1-1 0,-1 1 0,1 0 0,-1 0 0,1 0 0,-3 0 0,2 0-3,0 1 1,0 0-1,0-1 1,0 1 0,0 0-1,0 0 1,0 0 0,0 1-1,1-1 1,-1 0 0,0 1-1,1-1 1,-1 1-1,1-1 1,0 1 0,-1 0-1,1-1 1,0 1 0,0 0-1,0 0 1,0 0 0,0 0-1,1 0 1,-1 0 0,0 3-1,-6 27-57,2-14 63,1 0 1,1 1-1,1 0 0,0 0 0,1 0 1,4 34-1,-3-51 5,0 1 0,1-1 0,-1 0 0,1 1 1,0-1-1,0 0 0,0 0 0,0 0 0,0 1 0,0-1 1,1 0-1,-1 0 0,1-1 0,-1 1 0,1 0 0,0 0 1,0-1-1,0 1 0,0-1 0,0 0 0,0 1 1,0-1-1,0 0 0,0 0 0,1 0 0,-1-1 0,5 2 1,-4-2 8,0 0 0,0 0 0,0 0 1,0 0-1,0-1 0,0 1 1,0-1-1,0 0 0,0 0 1,-1 0-1,1 0 0,0 0 1,0-1-1,-1 1 0,1-1 0,-1 0 1,1 0-1,-1 0 0,0 0 1,0 0-1,4-5 0,51-74 218,24-30 23,-81 111-252,0-1 0,1 1 0,-1 0 0,0-1 0,0 1 0,1 0 0,-1-1 0,0 1 0,1 0 0,-1-1 0,0 1 0,1 0 0,-1 0 0,0-1 0,1 1 0,-1 0 0,1 0 0,-1 0 0,1-1 0,-1 1 0,0 0 0,1 0 0,-1 0 0,1 0 0,-1 0 0,1 0 0,-1 0 0,1 0 0,-1 0 0,0 0 0,1 0 0,5 14 0,-4 33 0,-3-35 0,3 93 715,-2-128-517,1 0 150,-1 0 1,-2 0-1,-7-44 0,5 52-347,0 4-4,2 1-1,0-1 1,0 0-1,0-14 1,34 21-109,-11-2 61,1-2 1,25-13-1,-34 15-77,0 0-1,1 0 1,-1 1-1,1 1 1,0 0-1,1 1 1,-1 0-1,17 0 1,-28 3 118,-1-1-1,1 1 1,-1 0 0,1 0-1,-1 0 1,1 1 0,-1-1-1,1 0 1,-1 1 0,0 0-1,1 0 1,-1-1-1,0 1 1,1 1 0,-1-1-1,0 0 1,0 1 0,0-1-1,3 3 1,-4-1 0,1 1 0,-1 0 0,1 0 1,-1 0-1,0 0 0,-1-1 0,1 1 0,-1 0 0,1 0 0,-1 0 0,-1 7 0,0 2 11,-1 1-1,0-1 0,0 0 0,-6 15 1,4-15-3,1 0 1,0 1 0,1-1-1,-1 17 1,3-30-2,0 1 0,0-1 0,0 0 0,0 1 0,1-1 0,-1 0 0,0 1 0,0-1 0,0 0 1,1 1-1,-1-1 0,0 0 0,1 1 0,-1-1 0,0 0 0,0 0 0,1 0 0,-1 1 0,0-1 0,1 0 0,-1 0 0,1 0 0,-1 0 0,0 1 0,1-1 0,-1 0 0,0 0 0,1 0 1,-1 0-1,1 0 0,-1 0 0,0 0 0,1 0 0,-1 0 0,1 0 0,-1-1 0,0 1 0,1 0 0,-1 0 0,0 0 0,1 0 0,-1 0 0,0-1 0,1 1 0,-1 0 0,0 0 0,1-1 1,-1 1-1,0 0 0,0 0 0,1-1 0,-1 1 0,0 0 0,0-1 0,20-14-17,5-18 52,38-64 0,-7 9-10,-56 87-27,0 1 1,0-1-1,1 1 0,-1 0 1,0-1-1,0 1 0,0-1 1,1 1-1,-1 0 0,0-1 1,0 1-1,1 0 0,-1-1 1,0 1-1,1 0 0,-1 0 1,0-1-1,1 1 0,-1 0 1,0 0-1,1 0 0,-1-1 1,1 1-1,-1 0 0,0 0 1,1 0-1,-1 0 1,1 0-1,-1 0 0,1 0 1,-1 0-1,0 0 0,1 0 1,-1 0-1,1 0 0,-1 0 1,1 0-1,-1 0 0,1 1 1,6 19-96,-3 47 49,-3-50 46,-1-5 27,2 1 0,-1-1 0,2 0 0,-1 0 0,6 13 0,-8-23 3,1 0-1,0 0 0,-1 0 1,1 0-1,0 0 1,0-1-1,0 1 1,0 0-1,1 0 0,-1-1 1,0 1-1,1-1 1,-1 1-1,1-1 0,-1 0 1,1 1-1,0-1 1,0 0-1,-1 0 0,1 0 1,0 0-1,0-1 1,0 1-1,0 0 0,0-1 1,0 0-1,0 1 1,0-1-1,0 0 0,0 0 1,0 0-1,0 0 1,1 0-1,-1-1 0,0 1 1,0 0-1,0-1 1,3-1-1,0-1 16,-1 0 1,0 1-1,0-2 0,0 1 0,0 0 1,-1-1-1,1 0 0,-1 0 0,0 0 1,0 0-1,-1 0 0,1-1 1,-1 1-1,4-10 0,2-5 15,-2-1 0,7-25 0,-10 29-24,-1 0 0,0 0 0,-1 0 0,0 0 0,-3-21 1,2 37-35,0 0 1,0 1 0,0-1-1,0 0 1,0 0 0,0 0 0,0 0-1,-1 1 1,1-1 0,0 0-1,0 0 1,0 0 0,0 0 0,0 0-1,-1 1 1,1-1 0,0 0-1,0 0 1,0 0 0,-1 0 0,1 0-1,0 0 1,0 0 0,0 0-1,-1 0 1,1 0 0,0 0 0,0 0-1,0 0 1,-1 0 0,1 0-1,0 0 1,0 0 0,0 0 0,-1 0-1,1 0 1,0 0 0,0 0-1,0 0 1,-1 0 0,1-1 0,0 1-1,0 0 1,0 0 0,0 0-1,-1 0 1,1 0 0,0-1 0,0 1-1,0 0 1,0 0 0,0 0-1,0 0 1,-1-1 0,1 1 0,0 0-1,0 0 1,0-1 0,-8 18-125,7-15 128,1 0-1,0 0 1,-1-1-1,1 1 1,0 0 0,0 0-1,0-1 1,0 1-1,0 0 1,1 0 0,-1-1-1,0 1 1,1 0-1,0-1 1,-1 1 0,1 0-1,0-1 1,0 1-1,0-1 1,0 1-1,0-1 1,0 1 0,2 1-1,-1-1 3,1 0-1,0-1 1,0 1-1,0-1 1,0 1-1,0-1 1,0 0-1,0 0 1,0 0-1,0-1 1,0 1-1,4-1 1,3 1 3,0-1 1,0 0 0,0-1 0,0 0 0,0-1 0,0 0 0,17-6-1,-11 1 3,-1-1 0,0 0-1,0-1 1,-1 0 0,0-1-1,19-19 1,-28 25-6,0-1 0,-1 1 0,0-1 0,0 0 0,0 0 0,-1 0 0,0 0 0,0-1 1,0 0-1,0 1 0,-1-1 0,0 0 0,0 0 0,-1 0 0,0 0 0,0 0 0,0-1 0,-1 1 0,0 0 0,0 0 0,-1-8 0,1 13-7,-1 0 0,1 0 0,0 1 0,-1-1 0,1 0 0,-1 0 0,0 1-1,1-1 1,-1 0 0,1 1 0,-1-1 0,0 1 0,1-1 0,-1 1-1,0-1 1,0 1 0,0 0 0,1-1 0,-1 1 0,0 0 0,0-1 0,0 1-1,0 0 1,0 0 0,1 0 0,-1 0 0,0 0 0,0 0 0,0 0-1,0 0 1,0 0 0,0 0 0,1 0 0,-1 1 0,0-1 0,-1 1 0,-1 0-20,-1 0 0,1 0 0,-1 0 0,1 0 0,0 1 0,0 0 0,0-1 0,-4 4 0,0 3 16,0 0 1,1 1-1,0-1 0,0 1 1,1 1-1,0-1 0,0 1 0,1 0 1,1 0-1,0 0 0,0 0 1,1 0-1,0 1 0,1-1 0,0 1 1,1 0-1,1 17 0,-1-27 10,1 0-1,0 0 1,-1 0 0,1 0-1,0-1 1,0 1-1,-1 0 1,1 0-1,0-1 1,0 1-1,0 0 1,0-1-1,0 1 1,0-1-1,0 1 1,0-1 0,0 1-1,0-1 1,1 0-1,-1 0 1,0 1-1,0-1 1,0 0-1,0 0 1,0 0-1,1 0 1,-1-1 0,0 1-1,0 0 1,0 0-1,1-1 1,38-10 71,-21 1-60,0-2 0,-2 0-1,18-15 1,-18 13-17,1 1-1,34-20 0,-20 24-8,-31 9 10,-1 0 1,1 0 0,0 0 0,-1 0 0,1 0-1,0 0 1,-1 0 0,1 1 0,0-1 0,-1 0-1,1 0 1,0 1 0,-1-1 0,1 0-1,-1 1 1,1-1 0,-1 1 0,1-1 0,-1 1-1,1-1 1,-1 1 0,1-1 0,-1 1 0,1 0-1,0 3 1,0 1-1,0-1 0,-1 0 0,1 1 1,-1-1-1,0 0 0,0 1 1,0-1-1,-2 6 0,1-6 49,1 1-1,-1-1 1,1 0 0,0 1-1,0-1 1,0 1 0,1-1-1,-1 1 1,1-1 0,2 7-1,-2-11-41,0 1-1,-1-1 1,1 0-1,0 1 1,0-1-1,-1 0 1,1 0-1,0 1 1,0-1 0,0 0-1,-1 0 1,1 0-1,0 0 1,0 0-1,0 0 1,-1 0-1,1 0 1,0-1-1,0 1 1,0 0-1,-1 0 1,1-1-1,0 1 1,0 0-1,-1-1 1,1 1 0,0-1-1,-1 1 1,1-1-1,0 0 1,22-14 25,3-9-29,46-35 0,-67 55 0,1 0 0,-1 1 0,1 0 0,0 0 0,0 0 0,0 1 0,0 0 0,0 0 0,0 0 0,1 1 0,8-1 0,-14 2 0,-1 0 0,1 0 0,0 0 0,-1 1 0,1-1 0,0 0 0,-1 0 0,1 0 0,0 0 0,-1 1 0,1-1 0,-1 0 0,1 1 0,-1-1 0,1 0 0,0 1 0,-1-1 0,1 1 0,-1-1 0,0 1 0,1-1 0,-1 1 0,1-1 0,-1 1 0,0 0 0,1-1 0,-1 1 0,0-1 0,0 1 0,1 0 0,-1-1 0,0 1 0,0 1 0,0 29-69,1 0-214,-1-30 105,0-1 0,1 1 0,0-1 0,-1 1 0,1-1 0,-1 1 0,1-1 0,-1 0 0,1 1 0,0-1 0,-1 0 0,1 1 0,0-1 0,0 0 0,-1 0 0,1 0 0,0 1 0,-1-1 0,1 0 0,0 0 0,0 0 0,-1 0 0,1 0 0,0-1 0,0 1 0,-1 0 0,1 0 0,0 0 0,-1-1 0,1 1 0,0 0 0,1-1 0,21-11-5752,2-6-1255,1-4-1372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24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1580 244 13100,'-14'-19'17,"-1"1"0,-1 1-1,-1 0 1,0 1-1,-1 1 1,-1 0-1,0 2 1,-1 0-1,-1 1 1,0 2 0,0 0-1,-1 1 1,0 0-1,-27-5 1,-3 2 253,-1 3 0,0 2 0,0 2 0,-1 2 0,-64 5 0,74 2-85,0 2 1,0 1-1,0 3 0,1 1 1,0 3-1,2 1 0,-1 2 1,2 1-1,-55 36 0,60-32-130,1 1 0,1 2 0,2 1-1,1 2 1,0 1 0,3 1-1,0 2 1,2 0 0,1 2 0,-27 51-1,41-65-43,1 0-1,1 1 1,1 0-1,1 0 1,0 0-1,2 1 1,0 0-1,2 0 1,0 0-1,2 0 1,0 0-1,1 0 1,2 0-1,0 0 1,1 0-1,1 0 1,1-1-1,1 0 1,1 0-1,1-1 1,1 0-1,0-1 0,2 0 1,0 0-1,1-1 1,17 18-1,1-3 18,2-2 0,1-2 0,1 0 0,1-3 0,1-1 0,2-2-1,0-1 1,1-2 0,1-2 0,1-2 0,1-1 0,52 10 0,-5-7 410,0-4 1,1-4 0,0-4 0,1-4-1,93-10 1,-116 1 92,1-2 0,-1-4-1,-1-2 1,0-3-1,-2-3 1,0-4 0,-1-2-1,119-69 1,-148 73-334,-2-2 0,0-1 0,-2-2 0,-1-1 0,-1-1 0,49-65 0,-61 68-174,-2 0 1,0-1-1,-2-1 1,0 0-1,-3 0 1,0-2 0,-2 1-1,-1-1 1,7-64-1,-13 75-159,-1 0-1,-2 0 0,0 0 1,0 0-1,-2 0 1,-1 0-1,0 1 0,-1-1 1,-2 1-1,1 0 0,-2 1 1,-1-1-1,0 2 1,-13-19-1,7 16-498,0 1-1,-2 0 1,0 0 0,-1 2-1,-1 0 1,-1 2 0,0 0-1,-1 1 1,0 1 0,-45-20-1,37 21-509,-1 2-1,0 0 1,0 3-1,-53-8 0,-15 8-4358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26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10925 9647 12684,'4'11'-11,"27"108"260,-4 1 1,14 171-1,-38-249 358,-2 0 0,-2 0 0,-1 0 1,-2 0-1,-3 0 0,-1-1 0,-1 0 1,-3-1-1,-26 63 0,17-59-350,-2-1-1,-2-1 1,-1-1-1,-3-1 1,-1-2 0,-1 0-1,-73 64 1,32-43-215,-3-4 1,-2-3 0,-3-3-1,-1-4 1,-3-3-1,-138 48 1,6-20 83,-343 63 0,261-83-26,-352 15 1,-306-60 61,181-66-138,5-37-54,-1039-248-478,1465 251 415,5-15 0,4-15 0,-365-193-1,502 209 61,5-9 1,5-9-1,6-7 0,6-9 0,-238-248 0,311 279 23,6-5 0,5-3-1,-133-231 1,170 248 26,5-2 0,5-2-1,4-2 1,5-1 0,-32-173-1,41 95 47,8-1-1,8-1 0,21-281 1,7 287-45,8 0 1,72-263-1,168-339 43,-133 476-17,204-350-1,222-158-64,-389 587 18,-9 20 33,360-363 0,-443 500 121,-4-4-1,-3-2 1,-3-4-1,96-159 1,131-330 736,-271 520-876,-3-2-1,-2-1 1,-3 0-1,-2-1 1,-2 0 0,-3-1-1,-3-1 1,-2 1-1,-6-84 1,-2 108 8,0-1 0,-2 1 0,-2 1 0,-1-1 0,-1 2 0,-20-40 0,-2 8 65,-2 1-1,-45-58 1,38 63 197,-52-56 0,78 96-113,-2 0 0,0 2 0,-1 0 0,0 1 0,-1 1 0,-41-22 0,51 32-184,0 0-1,0 1 0,0 0 0,-1 0 0,1 1 1,-1 1-1,1-1 0,-16 2 0,26 0 7,-1-1-1,1 1 1,0 0-1,-1 0 1,1 0-1,-1 0 1,1 0-1,0 0 1,-1 0-1,1 0 1,-1 0-1,1 1 1,0-1-1,-1 0 1,1 0-1,0 0 1,-1 0-1,1 1 1,0-1-1,-1 0 1,1 0-1,0 0 1,-1 1-1,1-1 1,0 0-1,0 1 1,-1-1-1,1 0 1,0 1-1,0-1 1,0 0-1,-1 1 1,1-1-1,0 0 1,0 1-1,0-1 1,0 0-1,0 1 1,0-1-1,0 1 1,0-1-1,0 0 1,0 1-1,10 21-1297,23 14-3346,-13-23 69,-1-4-1894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27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51 450 9705,'-32'8'4570,"18"-7"-457,14-1-3974,0 0 0,-1 0 0,1 0 0,0 0 0,0 0 1,0 0-1,0 0 0,0 0 0,0 0 0,-1 0 0,1 0 1,0 0-1,0 0 0,0 0 0,0 0 0,0 0 0,-1 0 0,1 0 1,0 0-1,0-1 0,0 1 0,0 0 0,0 0 0,0 0 1,0 0-1,0 0 0,-1 0 0,1 0 0,0-1 0,0 1 1,0 0-1,0 0 0,0 0 0,0 0 0,0 0 0,0 0 1,0-1-1,0 1 0,0 0 0,0 0 0,0 0 0,0 0 0,0 0 1,0-1-1,0 1 0,0 0 0,0 0 0,0 0 0,0 0 1,0 0-1,0-1 0,0 1 0,16-39 443,-2-1 0,-1-1 1,-3 0-1,8-53 0,-4 18-519,-7 42-63,16-46 0,-22 79-8,-1 0 0,0 1 0,0-1 1,1 1-1,-1-1 0,0 1 0,1 0 1,-1-1-1,1 1 0,-1-1 0,1 1 1,-1 0-1,0-1 0,1 1 0,-1 0 0,1-1 1,0 1-1,-1 0 0,1 0 0,-1 0 1,1-1-1,-1 1 0,1 0 0,-1 0 1,1 0-1,0 0 0,-1 0 0,1 0 1,-1 0-1,1 0 0,0 0 0,-1 0 1,1 1-1,-1-1 0,1 0 0,-1 0 1,1 0-1,-1 1 0,1-1 0,-1 0 1,1 1-1,-1-1 0,1 0 0,-1 1 1,1-1-1,-1 1 0,0-1 0,1 1 1,-1-1-1,0 0 0,1 1 0,-1 0 1,29 33-411,-22-25 456,8 7-46,1 0-1,1-2 1,0 0-1,1 0 0,0-2 1,33 17-1,-2-5-2296,80 28-1,-69-35-3198,-7-6-3427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2:08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1 180 7271,'0'0'3609,"5"-9"-2990,-1 1-571,1-2 231,0-1 1,1 1 0,14-17 0,-17 24-178,0-1 0,0 1-1,1 1 1,-1-1 0,1 0 0,-1 1 0,1 0 0,0-1 0,0 2 0,0-1 0,0 0 0,0 1-1,0 0 1,0 0 0,9-1 0,433-11 588,-422 13-654,606 18 888,1150 6-374,-267-58 58,-1129 27-509,579-23 26,735 13 1472,-435 19-1437,-1145-8-99,9 0-978,-44 9-5477,-78 0 1851,-4 3 454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4:52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19 114 4484,'0'0'1922,"3"-9"-593,6-43 1590,-1 8 3540,-5 35 3761,-5 39-9949,-1 0 1,-13 55 0,10-55-131,0 0 0,-2 58 0,9-88-112,1 0 0,0-1 0,0 1-1,-1-1 1,1 1 0,0-1 0,-1 1 0,1-1-1,-1 0 1,1 0 0,-1 0 0,1 0 0,-1 0 0,2-1-1,31-33 200,28-38 0,-31 36-79,37-36-1,-68 73-148,0 0-1,0 0 1,1-1-1,-1 1 1,0 0 0,0 0-1,0 0 1,1 0-1,-1-1 1,0 1-1,0 0 1,0 0 0,1 0-1,-1 0 1,0 0-1,0 0 1,1 0-1,-1-1 1,0 1 0,0 0-1,1 0 1,-1 0-1,0 0 1,0 0-1,1 0 1,-1 0 0,0 0-1,0 1 1,1-1-1,-1 0 1,0 0 0,0 0-1,1 0 1,-1 0-1,0 0 1,0 0-1,0 0 1,1 1 0,-1-1-1,0 0 1,0 0-1,0 0 1,1 0-1,-1 1 1,0-1 0,0 0-1,5 19-43,-3 27-22,-2-42 68,-1 10 62,0 0 1,-2-1-1,-4 19 0,4-22-488,1 0-1,-1 0 1,2 0-1,0 1 1,0-1-1,1 1 1,1 14-1,-1-24 171,0-1-1,0 0 1,0 0 0,0 1-1,1-1 1,-1 0 0,0 0 0,0 1-1,0-1 1,1 0 0,-1 0-1,0 0 1,0 1 0,1-1-1,-1 0 1,0 0 0,0 0-1,1 0 1,-1 0 0,0 1-1,0-1 1,1 0 0,-1 0 0,0 0-1,1 0 1,-1 0 0,0 0-1,1 0 1,-1 0 0,0 0-1,0 0 1,1 0 0,-1 0-1,1-1-1545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4:59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409 138 5285,'0'0'8702,"-11"-1"-6129,-5 3-2027,1 0 0,-1 0 0,0 1 0,1 1 0,-1 1-1,1 0 1,0 1 0,1 1 0,0 0 0,-15 9 0,-87 72 1446,163-103-1923,188-127-80,-232 139 348,-13 5-196,-14 8-106,-26 18 240,3 2 0,0 2 0,-64 59-1,160-111-236,37-35-279,-56 34 74,0 1 1,2 2-1,57-24 0,-89 42 164,0 0-1,0 0 1,0 0-1,0 0 1,0 0 0,0 0-1,0 0 1,0 0-1,0 0 1,0 0-1,-1 0 1,1 1-1,0-1 1,0 0-1,0 0 1,0 0-1,0 0 1,0 0-1,0 0 1,0 0 0,0 0-1,0 0 1,0 0-1,0 0 1,0 1-1,0-1 1,0 0-1,0 0 1,0 0-1,0 0 1,0 0-1,1 0 1,-1 0-1,0 0 1,0 0 0,0 0-1,0 0 1,0 1-1,0-1 1,0 0-1,0 0 1,0 0-1,0 0 1,0 0-1,0 0 1,0 0-1,0 0 1,0 0-1,1 0 1,-1 0 0,0 0-1,0 0 1,0 0-1,0 0 1,0 0-1,0 0 1,0 0-1,0 0 1,0 0-1,0 0 1,0 0-1,1 0 1,-1 0-1,-8 12-76,-12 10 105,-150 146 914,223-206-1678,115-61 0,-130 78 621,-19 12 49,-15 9 44,-8 7 33,-9 7 57,-40 33 609,-3-3 1,-107 66-1,122-95-380,41-18-323,0 1 1,0 0 0,0-1-1,0 1 1,0 0 0,1-1-1,-1 1 1,1 0 0,0 0-1,0 0 1,-1-1 0,4-2-1,13-16-169,1 1 1,0 1-1,2 1 0,29-22 0,-29 26 189,-1-2 1,-1 0-1,0-1 1,-2-1-1,22-28 0,-38 45 15,1 1-1,0-1 0,-1 1 1,1-1-1,-1 1 0,0-1 1,1 0-1,-1 1 0,0-1 1,1 0-1,-1 1 0,0-1 1,1 0-1,-1 1 0,0-1 1,0 0-1,0 0 0,0 1 1,0-1-1,0 0 0,0 0 1,0 1-1,0-1 1,0 0-1,0 1 0,0-1 1,-1 0-1,1 0 0,0 1 1,-1-1-1,1 0 0,0 1 1,-1-1-1,1 1 0,-1-1 1,0-1-1,-1 1-4,0 1 1,-1-1-1,1 0 0,0 1 0,-1-1 1,1 1-1,0 0 0,-1-1 1,1 1-1,0 0 0,-5 1 0,-8 1-23,1 1-1,0 0 1,-18 6-1,-33 20-3,-88 52-1,58-29 43,87-49-11,7-6-4,8-6-2,48-45-28,3 3 0,94-65 0,-74 59 15,-118 84 426,-72 34 0,47-27-275,61-32-128,-32 18 37,29-18-82,21-14-74,167-115-910,-246 168 1227,1 3-1,-60 54 0,121-92-472,14-9 156,15-8 70,53-36-489,32-15-1278,-97 55 228,1 1-1,0 1 1,16-4-1,-27 8-2370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00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8840,'4'43'8110,"9"46"-5086,7 49-2739,-15-67-178,1 7 21,26 129 0,-32-205-128,0-1 0,0 0 0,1 1 0,-1-1 0,1 0 0,-1 1 0,0-1 0,1 0 1,0 0-1,-1 0 0,1 1 0,0-1 0,0 0 0,0 0 0,-1 0 0,1 0 0,0 0 0,0-1 0,0 1 0,2 1 0,-2-2 12,0 0 1,0 0-1,0 0 1,0 0-1,0 0 1,0 0-1,0 0 0,0 0 1,0-1-1,-1 1 1,1 0-1,0-1 1,0 1-1,0 0 0,0-1 1,-1 1-1,1-1 1,0 0-1,0 1 1,-1-1-1,2-1 0,5-5 147,-1-1 0,0 0-1,0 0 1,4-9-1,-8 14-104,19-33-9,-2 0-1,-2 0 1,-1-2-1,-1 0 1,-3-1-1,-1 0 1,-2-1-1,5-51 1,-13 90-49,-1 1 0,0-1 0,0 0 0,0 1 0,0-1 0,0 0 0,0 0 1,0 1-1,0-1 0,0 0 0,0 1 0,0-1 0,0 0 0,0 1 0,0-1 0,-1 1 1,1-1-1,0 0 0,-1 1 0,1-1 0,0 1 0,-1-1 0,1 0 0,-1 1 1,0-1-1,-11 9-148,-16 33-63,25-36 218,-38 59 54,-171 302 1493,211-364-1511,0-1-1,0 1 1,0-1-1,0 1 1,0 0 0,1-1-1,-1 1 1,0 0 0,1-1-1,0 1 1,-1 0-1,1 0 1,0 0 0,0-1-1,0 1 1,0 0-1,1 2 1,0-3-30,-1-1 0,1 0 1,0 0-1,0 0 0,0 0 0,0 0 0,-1 0 0,1 0 1,0 0-1,0 0 0,0-1 0,0 1 0,-1 0 1,1 0-1,0-1 0,0 1 0,0-1 0,-1 1 0,1 0 1,0-1-1,-1 0 0,1 1 0,1-2 0,50-43 90,-33 23-71,0-1-1,-1 0 1,-2-1-1,20-35 1,-29 43-38,0 1 0,0-1 0,-1 0 0,-1-1 0,-1 1 0,-1-1 0,0 0 0,1-30 0,-4 45 5,1 1-1,-1 0 0,0 0 0,0 0 1,0 0-1,0-1 0,0 1 0,0 0 1,-1 0-1,1 0 0,0 0 0,0-1 1,-1 1-1,1 0 0,-1 0 0,1 0 1,-1 0-1,0 0 0,1 0 0,-1 0 1,0 0-1,1 0 0,-1 0 0,0 1 1,0-1-1,0 0 0,0 1 0,-1-2 1,0 2-3,0 0 0,0 0 1,0 0-1,1 0 0,-1 1 1,0-1-1,0 0 0,0 1 1,1-1-1,-1 1 0,0 0 1,0 0-1,1 0 0,-1 0 1,-2 2-1,-9 7-24,0 0-1,-22 24 1,33-31 34,-23 21 41,16-17-9,0 1-1,1 0 1,0 1 0,1 0 0,-1 0 0,2 0-1,-1 1 1,-7 16 0,14-25-99,0-1-1,-1 1 1,1 0 0,0-1 0,0 1-1,0-1 1,0 1 0,0 0-1,0-1 1,0 1 0,0-1 0,0 1-1,0 0 1,0-1 0,0 1 0,1-1-1,-1 1 1,0 0 0,0-1-1,1 1 1,-1-1 0,0 1 0,1-1-1,-1 1 1,0-1 0,1 1-1,-1-1 1,1 1 0,-1-1 0,1 0-1,-1 1 1,1-1 0,-1 0 0,1 1-1,-1-1 1,1 0 0,-1 0-1,1 0 1,-1 1 0,1-1 0,0 0-1,-1 0 1,1 0 0,0 0-1,-1 0 1,1 0 0,-1 0 0,1 0-1,0 0 1,-1 0 0,1 0-1,-1-1 1,1 1 0,1-1 0,-1 1-263,24 0-6164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02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5157,'0'-10'2312,"1"-1"0,0 1 0,1 0 0,0-1 0,0 1 1,1 0-1,1 1 0,7-17 0,-10 83-631,-3-19-1639,-8 44-1,5-44 48,-1 46 1,8-84-8,0 0 1,0 0-1,0-1 0,0 1 1,0-1-1,0 1 0,0-1 0,0 0 1,0 0-1,0 0 0,3-1 1,95-79 1221,-32 24-1316,-63 52-1835,-19 5-15589,1 3 7651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02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6022,'0'0'16821,"0"10"-16303,2 2-292,0-1 1,0 1 0,2 0-1,-1 0 1,1-1 0,1 0-1,10 18 1,-11-22-400,0 0 0,1 0 1,0-1-1,0 0 0,1 0 0,6 5 0,-8-8-443,-1 0 1,1 0-1,0-1 0,0 0 1,0 1-1,1-1 0,-1-1 1,0 1-1,1-1 0,-1 0 0,8 1 1,5-1-7057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03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9417,'0'0'15588,"4"0"-14942,74-2 1201,-39-1-1731,-1 3 0,1 1 0,60 9 0,-92-5-1616,-19-3-10228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8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132 208 13805,'0'-1'353,"0"1"-1,1-1 0,-1 1 1,0-1-1,0 1 1,0-1-1,-1 0 1,1 1-1,0-1 1,0 1-1,0-1 0,0 1 1,0-1-1,-1 1 1,1-1-1,0 1 1,0-1-1,-1 1 1,1-1-1,0 1 1,-1 0-1,1-1 0,0 1 1,-1-1-1,1 1 1,-1 0-1,1-1 1,-1 1-1,-15 3 2742,-14 22-2230,17-9-237,0 1 1,-15 27 0,24-37-506,0 0 0,1 1-1,0-1 1,0 1 0,1 0 0,0 0 0,0 0 0,1 0 0,-1 11-1,2-18-119,0-1 0,0 1 0,0 0 0,0-1 0,0 1 0,0 0 0,0-1 0,1 1 0,-1-1 0,0 1 0,0 0 0,0-1 0,1 1-1,-1-1 1,0 1 0,1-1 0,-1 1 0,0-1 0,1 1 0,-1-1 0,1 1 0,-1-1 0,1 1 0,-1-1 0,1 0 0,-1 1 0,1-1-1,-1 0 1,1 0 0,0 1 0,22-3 85,-18 0-69,0 0 0,1-1 0,-1 1 0,0-1 0,0 0 0,5-5 0,11-15 3,-2-1 0,-1 0 1,0-1-1,-2-1 0,-1-1 1,-2 0-1,0-1 0,-2-1 1,0 0-1,-3 0 1,11-57-1,-19 86-19,0 0 0,0 0 0,-1 0-1,1 0 1,0 0 0,0 0 0,0 1 0,0-1 0,0 0 0,0 0 0,0 0 0,0 0-1,0 0 1,-1 0 0,1 0 0,0 0 0,0 0 0,0 0 0,0 0 0,0 0 0,0 0-1,0 0 1,-1 0 0,1 0 0,0 0 0,0 0 0,0 0 0,0 0 0,0 0 0,0 0-1,0 0 1,0 0 0,-1 0 0,1 0 0,0 0 0,0 0 0,0 0 0,0 0 0,0 0-1,0-1 1,0 1 0,0 0 0,0 0 0,-1 0 0,1 0 0,0 0 0,0 0 0,-13 20 11,-13 32-16,17-28 59,2 0 0,0 1-1,2-1 1,1 1 0,1 0-1,0 51 1,3-73-102,0 0 0,0 0 0,0 0-1,1 0 1,-1 0 0,1-1 0,0 1 0,0 0 0,0 0-1,0 0 1,1-1 0,-1 1 0,1 0 0,2 3 0,16 5-2738,-18-11 2227,0 0-1,0 0 0,0 0 0,0 0 0,0-1 0,0 1 1,0 0-1,0-1 0,0 0 0,0 1 0,3-2 0,12-11-7956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03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16 4676,'0'0'10763,"3"-15"-13614,-6 19-32,1 1-800,-4-4-1026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04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4356,'0'0'17857,"-2"9"-17606,-17 62 605,-13 58 1101,31-128-1926,1 0 0,0 0 0,-1 0 0,1 0-1,0 0 1,0 0 0,0 0 0,0 0 0,0 0-1,0 0 1,0-1 0,0 1 0,0 0 0,1 0 0,-1 0-1,0 0 1,1 0 0,-1 0 0,0 0 0,1-1-1,-1 1 1,1 0 0,-1 0 0,2 1 0,-1-2 2,0 0 0,0 0 1,-1 0-1,1 0 0,0 0 1,0 0-1,0 0 0,0 0 1,0-1-1,0 1 1,0 0-1,0 0 0,0-1 1,-1 1-1,1-1 0,0 1 1,0-1-1,0 1 0,0-2 1,45-38 783,-41 35-766,18-21 64,34-47 0,-1-1 93,-55 75-201,-1-1-1,0 1 1,1-1 0,-1 1-1,0-1 1,1 1 0,-1-1-1,0 1 1,1-1-1,-1 1 1,0 0 0,0-1-1,0 1 1,0-1-1,1 1 1,-1 0 0,0-1-1,0 1 1,0 0 0,0-1-1,0 1 1,-1-1-1,1 1 1,0 0 0,0-1-1,0 1 1,0-1 0,-1 1-1,1-1 1,-1 2-1,-4 30-8,-4-3-86,5-20 15,1 1-1,-1 0 1,2 0-1,-1 0 1,2 0-1,-1 0 0,1 1 1,1-1-1,0 1 1,2 15-1,4-17-4230,0-5-1914,3-4-5975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47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459 51 5990,'0'0'13757,"-9"-7"-13149,1-1-418,6 5-128,-1 0 0,1 1 1,-1-1-1,0 1 0,0-1 1,0 1-1,0 0 0,0 0 1,-1 1-1,1-1 1,-1 1-1,1 0 0,-5-2 1,1 2 13,0-1 0,-1 1 1,1 0-1,0 1 1,-1 0-1,1 0 1,-1 0-1,1 1 1,0 0-1,-1 1 0,1-1 1,0 2-1,0-1 1,0 1-1,0 0 1,1 0-1,-1 0 0,1 1 1,0 0-1,0 1 1,-10 8-1,-2 5-77,1 1 1,0 0-1,1 2 0,1-1 0,2 2 1,0 0-1,1 1 0,-15 37 0,9-9 2,2 2-1,2-1 1,-7 57-1,12-28-57,4 1 0,6 88 0,0-58 14,0-94 16,0 0 0,1 0 0,1 1 0,1-1 1,1-1-1,0 1 0,1-1 0,1 0 0,16 29 0,-18-39 11,-1 0 0,1 0 0,0 0 0,1-1 0,0 0 0,0 0 0,0-1 1,1 1-1,-1-1 0,12 6 0,-12-9 11,-1 1 0,1-1 0,0-1 0,0 1 0,0-1 0,0 0 0,0 0 1,0 0-1,1-1 0,-1 0 0,0 0 0,0-1 0,0 1 0,0-2 0,11-2 0,-10 1 11,0 0-1,-1 0 1,1-1-1,-1 0 1,1 0-1,-1-1 1,0 0-1,-1 0 1,1 0-1,-1-1 1,0 0 0,-1 0-1,5-7 1,8-12 40,23-51 1,-14 19 144,-2-2 0,-3 0 0,-3-1-1,-2 0 1,-3-2 0,-3 0 0,5-110 0,-12 66-97,-1-133-17,-2 237-102,0 0 1,0 0 0,0 0 0,0 0 0,-1 0-1,1 0 1,-1 0 0,0 0 0,1 1 0,-1-1 0,0 0-1,0 0 1,0 1 0,0-1 0,-1 1 0,1-1 0,0 1-1,-1-1 1,1 1 0,-1 0 0,1 0 0,-1-1-1,1 1 1,-3-1 0,1 1-593,1 1 0,-1-1 0,1 0 0,-1 1 0,0-1 1,1 1-1,-1 0 0,0 0 0,1 0 0,-1 0 0,-3 1 0,-11 3-5031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53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16303,'0'0'9732,"-3"13"-9732,-11 48 25,-34 169 959,48-228-938,-1 0 0,1 0 0,0 0 0,0 1 0,0-1 0,0 0 0,0 0 0,1 0 0,-1 0 0,1 0 0,-1 0 0,1 1 0,1 1 0,-2-3 17,1-1 1,0 1-1,-1 0 0,1 0 0,0-1 0,-1 1 0,1 0 0,0-1 0,0 1 0,0-1 0,0 1 0,-1-1 0,1 1 0,0-1 0,0 0 0,0 1 0,0-1 0,0 0 0,0 0 0,2 0 0,2 0 141,0 0 0,0-1 1,0 0-1,0 0 0,0-1 0,0 0 0,0 1 0,0-1 0,6-5 0,50-26-175,-1-2 0,-3-3 0,-1-3 0,58-54 0,-102 80-2876,-22 7-12948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54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6919,'0'0'11050,"-4"61"-7975,4-41-769,6 3-448,3 2-385,4 3-800,4-1-449,-2-1-128,8 0-96,-4-4-1313,7-4-1153,-5-5-1666,0-8-2082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54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16303,'0'0'10795,"72"-9"-10283,-32 5-224,1 3-256,-1 1 32,1 0-64,-1 0-192,-8 0-352,-6 0-705,-5 2-929,-12 2-1410,-3-3-2305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54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9097,'0'0'16015,"60"30"-14125,-20-30-833,-3 0-577,5 0-384,-3-2-96,-14 1-384,-2 1-1154,-12 0-1184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55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9641,'0'0'14734,"12"50"-14798,-7-27-1698,-5-5-2017,2 0-2179</inkml:trace>
  <inkml:trace contextRef="#ctx0" brushRef="#br0" timeOffset="1">21 230 9417,'0'0'17008,"-4"24"-16944,4-20 0,0-2-320,0 0-1250,8-2-1408,-2 0-3653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59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159 146 1922,'-36'-5'7225,"28"3"-6547,0-1 0,0 0 0,0 0 0,1-1-1,-9-5 1,11 7-218,1-1 0,0-1-1,0 1 1,0-1 0,0 1 0,0-1 0,1 0-1,0 0 1,-3-5 0,4 6 357,1 1 0,0-1 0,0 0 0,0 0 0,0 0 0,0 0 0,0 0 0,1 0 0,-1-6 0,2 7-697,-1 1-1,1-1 1,-1 0 0,1 0 0,0 1-1,0-1 1,0 0 0,0 1-1,0-1 1,0 1 0,0-1 0,1 1-1,-1-1 1,1 1 0,-1 0 0,1 0-1,-1 0 1,1 0 0,-1 0 0,1 0-1,0 0 1,0 1 0,-1-1-1,1 0 1,0 1 0,0 0 0,0-1-1,2 1 1,58-7 332,-56 7-436,1 0 0,0 0 0,-1 0 0,1 1 0,-1 0 0,1 1 0,-1-1 0,1 1 0,11 5 1,-15-5-21,-1 0 0,1 0 0,-1 0 1,1 0-1,-1 0 0,0 1 0,0-1 1,0 1-1,0-1 0,0 1 0,-1 0 1,1 0-1,-1 0 0,0 0 0,0 0 1,0 0-1,0 0 0,0 0 0,-1 0 1,1 1-1,-1-1 0,0 6 0,-1 3-4,0 0 0,-1-1 0,0 1 0,-1-1 0,0 0 0,-1 1 0,0-1 0,-1-1 0,0 1 0,-1-1 0,0 0 0,0 0 0,-15 16 0,-9 9-139,-2-1-1,-40 32 0,65-60 168,-15 16-328,25-15 155,16-4 172,11-3-62,0-1-1,-1-2 1,1-1 0,-1-2-1,1 0 1,31-13-1,-51 11-2775,-7-5-4265,-3 1 203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59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9033,'0'0'19218,"51"-6"-18514,-21 3-543,0 3-161,2 0 32,10 2-897,-6 7-1986,-1-3-2498,1-1-5189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9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83 14125,'0'0'3791,"-2"8"202,1-5-3618,-8 35 2944,9-37-3201,0 0 0,0 1-1,-1-1 1,1 0 0,0 0 0,0 0-1,0 0 1,1 1 0,-1-1 0,0 0-1,0 0 1,1 0 0,-1 0 0,0 1-1,1-1 1,0 0 0,-1 0 0,1 0-1,-1 0 1,1 0 0,0 0 0,0 0-1,0 0 1,-1-1 0,1 1 0,0 0-1,0 0 1,0-1 0,0 1 0,0-1-1,0 1 1,0-1 0,3 2 0,1-2-41,0 1 0,1-1 0,-1 0 0,1 0 0,-1-1 0,0 0 0,1 1 0,-1-2 0,0 1 0,0-1 1,0 0-1,0 0 0,0 0 0,0 0 0,0-1 0,-1 0 0,1 0 0,-1 0 0,0-1 0,0 0 0,0 1 0,0-1 1,-1-1-1,0 1 0,0 0 0,0-1 0,0 1 0,-1-1 0,1 0 0,-1 0 0,0 0 0,-1 0 0,1-1 0,-1 1 1,0 0-1,-1-1 0,1 1 0,-1 0 0,0-1 0,-1-9 0,1 14-84,0 0 0,0 0-1,0 0 1,0 0 0,-1 0 0,1 0 0,0 0-1,0 0 1,-1 0 0,1 0 0,0 0 0,-1 0 0,1 1-1,-1-1 1,1 0 0,-1 0 0,1 0 0,-1 1-1,0-1 1,1 0 0,-1 1 0,0-1 0,0 0-1,0 1 1,1-1 0,-1 1 0,0 0 0,0-1 0,0 1-1,0 0 1,0-1 0,0 1 0,0 0 0,0 0-1,0 0 1,0 0 0,0-1 0,1 2 0,-1-1-1,0 0 1,0 0 0,0 0 0,-1 1 0,-1-1-22,0 1 0,1 0 0,-1 1 0,0-1 0,1 0 0,-1 1 1,1-1-1,0 1 0,-1 0 0,1 0 0,0 0 0,0 0 0,-3 3 0,-5 9 16,0 0-1,1 1 0,1-1 0,0 2 0,1-1 1,1 1-1,0 0 0,1 0 0,1 1 0,0 0 1,-2 23-1,6-39 15,0 0 0,0 0 0,0 0 0,0 0 0,0 0 0,0 0 0,1 0 0,-1-1 0,0 1 0,0 0-1,1 0 1,-1 0 0,0 0 0,1-1 0,-1 1 0,1 0 0,-1 0 0,1-1 0,-1 1 0,1 0 0,-1-1 0,1 1 0,0-1 0,0 1 0,-1-1 0,1 1 0,0-1 0,0 1 0,-1-1 0,1 0 0,1 1 0,1 0 5,0-1 0,0 0 1,0 0-1,-1 0 0,1 0 1,0-1-1,0 1 0,0-1 0,-1 0 1,5-1-1,3-2 16,0 0-1,1-1 1,-2-1-1,15-9 1,49-52-38,-56 49 10,1 1 1,0 1 0,31-21 0,-48 37-4,-1-1 0,0 1 0,0 0 0,1 0 0,-1 0 0,0-1 0,0 1 0,1 0 0,-1 0 0,0 0 0,1 0 0,-1 0 0,0 0 0,1 0 0,-1-1 0,0 1 0,1 0 0,-1 0 1,0 0-1,1 0 0,-1 0 0,0 1 0,1-1 0,-1 0 0,0 0 0,0 0 0,1 0 0,-1 0 0,0 0 0,1 0 0,-1 1 0,0-1 0,0 0 0,1 0 0,-1 0 0,0 1 0,1-1 0,1 16-119,-8 26 157,4-32-32,2-8 8,0 0 0,-1 0 0,1 0-1,0 0 1,0 0 0,0 0 0,0 1 0,0-1 0,1 0 0,-1 0 0,1 0 0,1 3 0,-2-4 8,0-1 0,1 0-1,-1 1 1,0-1-1,1 0 1,-1 1 0,1-1-1,-1 0 1,0 0 0,1 1-1,-1-1 1,1 0 0,-1 0-1,1 0 1,-1 1 0,1-1-1,-1 0 1,1 0 0,-1 0-1,1 0 1,-1 0-1,1 0 1,-1 0 0,1 0-1,-1 0 1,1-1 0,-1 1-1,1 0 1,-1 0 0,1 0-1,0-1 1,6-3 68,-1 0 0,1 0 0,-1-1 0,0 0 0,6-6 0,27-28-40,-25 25-48,0-1 0,1 2 0,1 0 0,27-18-1,-42 31 7,-1 0 0,0 0 0,0 0 0,0-1 0,1 1 0,-1 0 0,0 0 0,1 0 0,-1 0-1,0 0 1,0 0 0,1-1 0,-1 1 0,0 0 0,1 0 0,-1 0 0,0 0 0,0 0-1,1 0 1,-1 0 0,0 0 0,1 0 0,-1 0 0,0 0 0,1 1 0,-1-1 0,0 0-1,0 0 1,1 0 0,-1 0 0,0 0 0,1 0 0,-1 1 0,0-1 0,0 0 0,0 0-1,1 0 1,-1 1 0,0-1 0,0 0 0,0 0 0,1 1 0,-1-1 0,0 19-96,-10 18-40,5-26-923,0 0 0,2 1 1,-1-1-1,1 1 0,1 0 1,0 0-1,-1 13 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0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10186,'0'0'15839,"-3"9"-15476,-4 6-295,2 0-1,0 0 1,0 0 0,2 0 0,0 1 0,-1 17 0,4-32-39,0 0 0,0 0 0,0-1 0,0 1 0,0 0 0,0 0 0,1-1 0,-1 1 0,0 0 0,0-1 0,1 1 0,-1 0 0,1-1 0,-1 1 0,1 0 0,-1-1 0,1 1 0,-1-1 0,1 1 0,-1-1 0,1 1 0,-1-1 0,1 1 0,0-1 0,-1 0 0,1 1 0,0-1 0,1 1 0,28 1 967,-22-3-764,-1 0-1,1 0 0,-1-1 0,1 0 0,10-5 0,-6 0-98,0 0 0,-1-1 0,0-1 0,-1 0 0,0 0 0,0-1 0,-1 0 0,0 0 0,-1-1 0,8-14 0,-21 37-210,0 0 0,1 0 0,0 1-1,1-1 1,0 1 0,1-1 0,0 1 0,1 16 0,1-28 1,0 0 1,0 0-1,0 0 0,1-1 0,-1 1 1,0 0-1,0 0 0,1 0 1,-1-1-1,0 1 0,1 0 1,-1 0-1,1-1 0,-1 1 1,1 0-1,-1-1 0,1 1 1,0-1-1,-1 1 0,1-1 1,0 1-1,-1-1 0,1 1 1,0-1-1,0 0 0,-1 1 1,1-1-1,0 0 0,0 0 1,0 1-1,-1-1 0,3 0 0,30 1-6415,-28-2 4504,15 0-4568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0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15759,'0'0'9225,"-9"13"-8884,8-11-333,-7 8 33,1 0 0,1 0 0,0 1 0,0 0 0,1 0 0,0 1 0,1-1 0,0 1 0,1 0 0,-2 15 0,6 155 548,1-126-1546,-4-70 737,-1 1-1,0 0 1,-1 0-1,-1 0 1,0 1 0,-14-24-1,0-5-51,14 31 88,-3-13 897,11 19-348,10 7-405,53 20-303,-49-20-1004,-1 0-1,1-1 0,0-1 0,31-1 0,-38-1 732,0 0 0,1-1 0,-1 0 0,0-1 0,0 0-1,0 0 1,-1-1 0,17-9 0,-21 10 794,1-1 0,-1 0 0,0 0 0,0 0 0,-1-1 0,1 0 0,-1 0 0,0 0 0,3-6 0,-6 10 79,0 0 1,-1 0 0,1 0 0,-1 0 0,1 0 0,0 0 0,-1 0 0,0 0 0,1 0-1,-1-1 1,0 1 0,0 0 0,1 0 0,-1-1 0,0 1 0,0-1 0,-1 1-119,1 1 0,0 0 0,0-1 1,-1 1-1,1 0 0,0-1 0,0 1 1,-1 0-1,1 0 0,0-1 0,-1 1 0,1 0 1,-1 0-1,1 0 0,0 0 0,-1-1 1,1 1-1,0 0 0,-1 0 0,1 0 1,-1 0-1,1 0 0,0 0 0,-1 0 0,1 0 1,-1 0-1,1 0 0,0 0 0,-1 0 1,0 1-1,-2-1 31,0 1 1,0 0-1,1 0 1,-1 1-1,0-1 1,0 0-1,1 1 1,-1 0-1,1-1 1,-1 1-1,-2 3 1,1 0-48,1-1 0,-1 1 0,1 0 0,0-1 0,0 2 1,0-1-1,1 0 0,-1 0 0,2 1 0,-1 0 0,0-1 0,1 1 1,0 0-1,0 9 0,1-14-110,0 0-1,0-1 1,0 1 0,0-1 0,0 1 0,0-1-1,1 1 1,-1 0 0,0-1 0,0 1 0,1-1-1,-1 1 1,0-1 0,1 1 0,-1-1 0,0 1-1,1-1 1,-1 0 0,1 1 0,-1-1 0,1 1-1,-1-1 1,0 0 0,1 0 0,0 1 0,-1-1-1,1 0 1,-1 0 0,2 1 0,23 0 738,22-14 286,-33 3-1002,-1 0-1,0-1 1,0-1-1,-1 0 1,-1 0-1,0-1 0,-1-1 1,11-18-1,-22 68-1091,-2-25 1005,-1 0-41,1 0 0,0 0 0,1 1 0,0-1 0,1 1 1,0-1-1,2 20 0,-1-30-28,0 0 0,0 0 0,0 0-1,1 0 1,-1 0 0,0 0 0,1 0 0,-1 0 0,1 0 0,-1-1 0,1 1 0,0 0 0,-1 0 0,1 0 0,0-1 0,-1 1 0,1 0 0,0-1-1,0 1 1,0-1 0,-1 1 0,1-1 0,0 1 0,2 0 0,17 1-5805,-1-1-1862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1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14286,'0'0'11402,"-2"8"-11220,-13 37 472,1 0 1,3 0-1,2 1 1,-6 87-1,16-130-624,-1-1 0,1 0 0,0 1 0,-1-1-1,1 0 1,0 1 0,0-1 0,0 0 0,1 0 0,2 4-1,-4-6-128,0 1 0,1-1 1,-1 1-1,0-1 0,1 1 0,-1-1 0,0 0 0,1 1 0,-1-1 0,0 1 0,1-1 0,-1 0 0,1 1 0,-1-1 0,1 0 1,-1 1-1,1-1 0,-1 0 0,1 0 0,-1 0 0,1 1 0,-1-1 0,1 0 0,-1 0 0,1 0 0,0 0 0,-1 0 0,1 0 1,-1 0-1,1 0 0,-1 0 0,1 0 0,-1 0 0,1-1 0,-1 1 0,1 0 0,0 0 0,-1 0 0,1-1 0,-1 1 0,0 0 1,1-1-1,-1 1 0,1 0 0,-1-1 0,1 1 0,0-2 0,-2-22-12126,-3 13 4436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2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8264,'0'0'17899,"-1"8"-17829,-17 113 1054,7-61-205,-4 111 1,15-170-1085,0-1 0,-1 0-1,1 1 1,1-1 0,-1 1 0,0-1 0,0 0 0,0 1 0,0-1 0,0 1 0,0-1 0,0 0 0,0 1 0,1-1 0,-1 0 0,0 1 0,0-1 0,0 1 0,1-1 0,-1 0-1,0 0 1,1 1 0,-1-1 0,0 0 0,0 0 0,1 1 0,-1-1 0,1 0 0,-1 0 0,0 0 0,1 1 0,-1-1 0,0 0 0,1 0 0,-1 0 0,1 0 0,-1 0 0,0 0-1,1 0 1,-1 0 0,1 0 0,-1 0 0,0 0 0,1 0 0,-1 0 0,1 0 0,1 0-763,8 0-6642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2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14574,'0'0'14066,"-10"4"-14012,6-3-104,-32 13 187,35-14-174,-1 1-1,1 0 1,-1 0-1,1 0 1,-1 0-1,1 0 1,0 0-1,0 0 1,-1 0 0,1 1-1,0-1 1,0 0-1,0 1 1,0-1-1,0 1 1,1-1-1,-1 1 1,0-1 0,1 1-1,-1 0 1,1-1-1,-1 3 1,4-2 37,-1 0 1,1-1-1,-1 0 1,1 0-1,0 0 1,-1 0-1,1 0 1,0 0-1,0 0 1,0-1-1,3 1 1,-1 0 3,4 1-11,3 0-25,-1 0 0,0 1 0,21 9 0,-30-12 31,-1 0 1,0 1-1,0-1 1,0 0-1,0 1 1,0-1 0,0 1-1,0 0 1,0-1-1,0 1 1,-1 0-1,1-1 1,0 1-1,0 0 1,-1 0-1,1 0 1,0 0-1,-1 0 1,1 0 0,-1 0-1,1 0 1,-1 0-1,1 0 1,-1 0-1,0 0 1,1 0-1,-1 0 1,0 0-1,0 0 1,0 1-1,0-1 1,0 0 0,0 0-1,0 0 1,-1 0-1,1 0 1,0 0-1,0 0 1,-1 0-1,1 1 1,-1-1-1,1 0 1,-1-1-1,1 1 1,-1 0-1,0 0 1,1 0 0,-1 0-1,0 0 1,0-1-1,0 1 1,-1 1-1,-6 4 64,1 0 0,-1-1 0,0 0 0,-1 0 0,1-1 0,-1 0 0,0-1 0,0 0 0,0 0 0,-15 2 0,-25 0-4722,40-5-1977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3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11851,'0'0'12343,"9"-8"-11345,26-26-197,-34 33-764,0 0 1,0 0 0,0 0-1,1 0 1,-1 0 0,0 0 0,0 0-1,1 0 1,-1 1 0,1-1-1,-1 0 1,1 1 0,-1-1-1,1 1 1,-1 0 0,1-1 0,-1 1-1,1 0 1,-1 0 0,1 0-1,-1 0 1,1 0 0,0 0-1,-1 1 1,1-1 0,-1 0 0,1 1-1,-1-1 1,1 1 0,-1 0-1,0-1 1,1 1 0,-1 0-1,0 0 1,2 1 0,-1 0-38,0 1 0,-1-1 1,1 1-1,-1 0 0,0-1 0,1 1 1,-1 0-1,0 0 0,-1 0 1,1 0-1,0 0 0,-1 0 0,0 0 1,1 4-1,-2 3 5,0-1 0,-1 1-1,0 0 1,-1-1 0,1 1 0,-7 13 0,5-14 0,0 0 0,1 0 0,1 1 0,-1 0 0,2-1 0,-2 16 0,4-24 7,-1 0-1,1 0 0,0 0 1,-1 0-1,1 0 0,0 0 1,0-1-1,0 1 0,0 0 1,0 0-1,0-1 1,0 1-1,0 0 0,0-1 1,0 1-1,0-1 0,1 1 1,-1-1-1,0 0 0,0 0 1,0 1-1,1-1 1,-1 0-1,0 0 0,0 0 1,1 0-1,-1 0 0,2-1 1,40-1 886,-36 1-782,0-1 1,0 0-1,0 0 1,-1-1-1,1 0 0,-1 0 1,0-1-1,0 1 1,0-1-1,0-1 0,0 1 1,-1-1-1,0 0 0,0 0 1,0 0-1,-1-1 1,0 0-1,0 0 0,0 0 1,-1 0-1,0 0 0,0-1 1,0 0-1,-1 1 1,0-1-1,0 0 0,-1 0 1,0 0-1,0-9 0,-1 15-143,0 0-1,0 0 0,-1 0 1,1 0-1,0 0 0,0 0 0,-1 0 1,1 0-1,-1 0 0,1 1 1,-1-1-1,0 0 0,1 0 1,-1 0-1,0 0 0,1 1 0,-1-1 1,0 0-1,0 1 0,0-1 1,0 1-1,1-1 0,-1 1 1,0-1-1,0 1 0,0 0 0,0-1 1,0 1-1,0 0 0,0 0 1,0 0-1,0-1 0,-2 1 1,2 0-92,0 0 0,0 0 1,0 0-1,0 1 0,0-1 1,0 0-1,0 0 0,0 0 1,0 1-1,0-1 0,0 1 1,0-1-1,0 1 0,0-1 1,0 1-1,0-1 1,1 1-1,-1 0 0,0-1 1,0 1-1,1 0 0,-1 0 1,1-1-1,-1 1 0,0 0 1,1 0-1,-1 0 0,1 0 1,0 0-1,-1 0 0,1 0 1,0 0-1,0 0 0,-1 0 1,1 0-1,0 0 1,0 1-1,0 0-238,0-1 0,1 1 0,-1-1 0,0 0 1,0 1-1,1-1 0,-1 1 0,1-1 0,-1 0 0,1 1 0,-1-1 0,1 0 1,0 0-1,0 0 0,0 1 0,0-1 0,0 0 0,0 0 0,0 0 1,0 0-1,0-1 0,0 1 0,0 0 0,1 0 0,-1-1 0,0 1 0,0 0 1,1-1-1,-1 0 0,1 1 0,-1-1 0,0 0 0,1 1 0,-1-1 0,1 0 1,-1 0-1,1 0 0,-1-1 0,3 1 0,23 0-6295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4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2 9065,'0'0'12379,"-8"5"-11637,-76 49 2184,111-85-1383,-17 23-1687,12-10-39,-20 14 775,-12 8 862,3 1-1410,0-1 1,0 1 0,1 1 0,-1-1-1,1 1 1,1 0 0,-1 0 0,-5 9-1,8-11-32,1-1-1,-1 1 0,1 0 0,-1 0 0,1 0 0,0 0 1,1 0-1,-1 1 0,1-1 0,0 1 0,0-1 0,0 1 0,1-1 1,-1 1-1,1-1 0,1 8 0,-1-11 6,1 0-1,0 0 1,0 0 0,0 0-1,0-1 1,0 1 0,0 0-1,0 0 1,1-1 0,-1 1-1,0 0 1,0-1 0,0 1-1,1-1 1,-1 0 0,0 1-1,0-1 1,1 0 0,-1 0 0,0 0-1,1 0 1,-1 0 0,0 0-1,1 0 1,-1 0 0,0-1-1,3 0 1,35-9 397,-31 6-382,-1-2 0,0 1 0,0-1 0,0 0 0,0 0 0,-1-1 0,0 0 0,-1 0 0,0-1 0,8-13 0,28 45-1366,-36-22 1346,1 1-15,1 0 0,-1 0 1,0 0-1,-1 1 1,11 9-1,-14-11 3,0 1 1,0-1 0,0 1-1,-1 0 1,0 0-1,1-1 1,-1 1-1,0 0 1,0 0-1,-1 0 1,1 0-1,0 0 1,-1 0-1,0 0 1,0 0-1,0 4 1,0-7 116,1-3 31,0-1 0,0 1 0,0-1 0,-1 0 0,0 1 0,1-1 0,-1 1 0,-1-6 0,2-6-81,9-53-67,-10 67-10,0 1 0,1 0 0,-1-1 0,0 1 0,0 0 0,0-1 0,0 1 0,0 0 1,0-1-1,1 1 0,-1 0 0,0 0 0,0-1 0,0 1 0,1 0 0,-1 0 0,0-1 0,0 1 0,1 0 0,-1 0 0,0 0 0,0 0 0,1-1 0,-1 1 0,0 0 0,1 0 0,-1 0 1,0 0-1,1 0 0,-1 0 0,0 0 0,1 0 0,-1 0 0,0 0 0,1 0 0,-1 0 0,0 0 0,1 0 0,-1 0 0,0 0 0,1 0 0,-1 0 0,0 1 0,1-1 0,-1 0 0,0 0 0,0 0 1,1 0-1,-1 1 0,0-1 0,20 13-235,-15-10 282,1 0-11,0 0 0,1 0 1,-1-1-1,0 0 0,1 0 1,0 0-1,-1-1 1,1 0-1,0 0 0,-1-1 1,1 0-1,0 0 0,0-1 1,-1 0-1,1 0 0,0 0 1,-1-1-1,1 0 0,-1 0 1,0-1-1,0 1 0,1-1 1,-2-1-1,1 1 0,0-1 1,-1 0-1,0-1 0,0 1 1,0-1-1,6-7 1,-15 19-533,-3 7 557,-1-1 0,2 1 1,0 0-1,1 1 0,0-1 0,1 1 0,-2 15 0,6-29-61,0 0 0,0 0 0,0 0 0,0 0 0,0 0 0,1 0-1,-1 0 1,0 0 0,0 0 0,1 0 0,-1-1 0,1 1 0,-1 0 0,1 0-1,-1 0 1,1 0 0,0-1 0,-1 1 0,1 0 0,0-1 0,0 1-1,-1-1 1,1 1 0,0-1 0,0 1 0,0-1 0,0 1 0,0-1-1,1 1 1,-1-1-238,-1 0 1,1 0-1,0 0 0,0-1 0,0 1 0,0 0 1,-1 0-1,1 0 0,0-1 0,0 1 0,-1 0 0,1-1 1,0 1-1,-1 0 0,1-1 0,0 1 0,-1-1 0,1 0 1,0 1-1,-1-1 0,1 1 0,-1-1 0,1 0 0,-1 1 1,1-3-1,7-16-7541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4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14478,'-4'8'3427,"2"2"-608,2-1-1730,0 4-1025,2 0 0,6 1-1025,7 0-2274,-4-2-2659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4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8808,'0'0'8819,"-10"9"-6555,-3 1-1807,-46 39 2379,55-44-2702,0-1-1,0 0 1,0 1-1,0 0 1,1 0-1,-1 0 1,1 0-1,1 1 1,-1-1-1,1 1 1,-2 7-1,4-12-111,0 0 0,0 0 0,1-1 0,-1 1 0,0 0 0,1 0 1,-1-1-1,0 1 0,1 0 0,-1-1 0,1 1 0,-1 0 0,1-1 0,0 1 0,-1-1 0,1 1 0,-1-1 0,1 1 0,0-1 0,0 1 0,-1-1 0,1 0 0,0 1 0,0-1 1,-1 0-1,1 0 0,0 0 0,0 0 0,0 1 0,-1-1 0,1 0 0,0 0 0,0 0 0,0-1 0,0 1 0,-1 0 0,1 0 0,0 0 0,1-1 0,38-7 1285,-29 1-1249,0 0 0,0 0 1,-1-1-1,0 0 0,0-1 1,-1 0-1,0 0 0,-1-1 1,0-1-1,0 1 0,-1-1 1,7-15-1,-28 32-771,-7 10 614,13-7 111,0 1-1,0 1 0,1-1 0,-7 15 0,12-22-13,0 0 1,1 1-1,-1-1 1,1 1-1,-1 0 1,1-1-1,0 1 1,1 0-1,-1 0 1,1 0-1,0 0 1,0 0-1,0-1 1,0 1-1,0 0 1,1 0-1,0 0 1,1 5-1,-1-8-87,0 1 0,0-1 0,1 1-1,-1-1 1,0 0 0,1 0 0,-1 1 0,0-1 0,1 0-1,-1 0 1,1 0 0,0-1 0,-1 1 0,1 0 0,0-1-1,0 1 1,-1-1 0,1 1 0,0-1 0,2 0-1,24 2-4518,2-2-4488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5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14286,'0'0'16036,"0"10"-16116,-2 11 172,-2 0 1,0 0-1,-1 0 1,-1 0-1,-1-1 1,-13 28-1,7-17 138,2 1-1,-10 42 0,19-51 101,2-14-701,1-12-2300,0-2-1643,3-3-3101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9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22197,'0'0'9833,"-27"60"-9192,24-32-545,-3 1-96,6-4 0,0 0 0,0-2 0,9-1-929,-3-2-1313,0-2-2434,-6 0-5158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6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24 7591,'0'0'19266,"10"-4"-18609,1 0-519,1 0 0,0 1 0,23-4 1,-30 7-121,1-1 1,-1 1 0,1 0-1,-1 0 1,0 1 0,1-1-1,-1 1 1,0 1 0,1-1-1,-1 1 1,0-1 0,0 2-1,0-1 1,4 3 0,-8-4-12,0-1 1,-1 1-1,1-1 1,0 1 0,-1-1-1,1 1 1,-1-1-1,1 1 1,-1 0-1,1-1 1,-1 1-1,1 0 1,-1 0-1,0-1 1,1 1-1,-1 0 1,0 0 0,0-1-1,0 1 1,0 0-1,1 0 1,-1 0-1,0-1 1,0 1-1,0 0 1,-1 0-1,1 1 1,-13 22 481,-31 13 460,8-10-60,29-20-814,0-1 0,0-1 0,0 1 0,-1-1 0,1-1 0,-1 1 0,0-1 0,-1-1 0,1 0 0,-1 0 0,-17 4 0,25-8-30,-1 1 0,1 0 0,0-1 1,-1 1-1,1-1 0,-1 0 0,1 1 1,0-1-1,0 0 0,-1 0 0,1 0 1,0 0-1,0 0 0,0 0 0,0 0 1,0 0-1,0-1 0,0 1 0,1 0 1,-1 0-1,-1-3 0,-5-14-2282,4 2-8314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6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13357,'0'0'13250,"1"12"-12263,2 7-660,-2 0 0,0 1 0,-1-1 0,-1 1 0,-1-1 0,-1 1 0,-6 21 0,-35 122 95,47-157-5700,6-13 1904,9-15-5207,-7 3-1295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7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68 113 4292,'0'0'21183,"10"0"-19069,-6 1-1961,0-1 0,1 0 0,-1 0 0,0 0 0,0 0 0,0-1-1,0 1 1,0-1 0,0 0 0,0-1 0,0 1 0,0-1 0,0 0 0,-1 0 0,1 0 0,-1 0 0,1 0 0,-1-1 0,0 0 0,0 1 0,0-1 0,4-6 0,-4 5-104,0 0 0,0-1 1,0 0-1,-1 1 1,0-1-1,0 0 0,2-7 1,-3 11-54,-1 0 0,0 0 0,0 0 0,1 0 1,-1 0-1,0 0 0,0 0 0,0 0 0,0 0 1,0 0-1,0 0 0,0 0 0,0 0 1,0 0-1,-1 0 0,1 1 0,0-1 0,-1 0 1,1 0-1,-1 0 0,1 0 0,-1 0 0,1 0 1,-1 1-1,1-1 0,-1 0 0,0 0 0,1 1 1,-1-1-1,0 1 0,0-1 0,0 0 0,1 1 1,-1-1-1,0 1 0,0 0 0,0-1 1,0 1-1,0 0 0,0 0 0,0-1 0,0 1 1,0 0-1,-1 0 0,-5 0-21,-1 1 0,1 0-1,-1 0 1,1 0 0,0 1 0,0 0-1,0 1 1,0-1 0,0 1 0,0 1-1,1-1 1,0 1 0,0 0 0,0 1-1,0-1 1,0 1 0,1 1 0,0-1 0,0 1-1,0-1 1,1 1 0,0 1 0,0-1-1,1 0 1,-1 1 0,1 0 0,1 0-1,-1 0 1,1 0 0,1 0 0,-1 0-1,0 9 1,3-13 33,-1-1-1,1 0 1,-1 0-1,1 0 1,0 0 0,0 0-1,0 0 1,0 0-1,0 0 1,0 0 0,0 0-1,1-1 1,-1 1-1,1 0 1,-1-1-1,1 1 1,0-1 0,-1 0-1,1 1 1,0-1-1,0 0 1,0 0-1,0 0 1,0 0 0,0-1-1,0 1 1,1-1-1,2 1 1,10 3 96,1-1-1,29 2 1,-32-4-74,97 4-786,-36-6-6800,-37 0-3884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8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0 396 9513,'0'0'14755,"8"0"-12678,0-1-1788,-1 0-1,1-1 1,-1 0 0,0 0 0,1-1-1,-1 0 1,0 0 0,-1 0-1,1-1 1,0 0 0,-1 0 0,0-1-1,6-5 1,18-17 92,33-37-1,-52 52-341,89-103 176,-86 98-165,-2-1-1,0 1 1,-1-2-1,-1 0 1,8-21-1,-18 40-70,0 0 0,0 0 1,0 0-1,0 0 0,0 0 0,0 0 0,0 0 0,0 0 0,0 1 0,-1-1 0,1 0 0,0 0 0,0 0 0,0 0 0,0 0 0,0 0 0,0 0 1,0 0-1,0 0 0,0 0 0,0 0 0,-1 0 0,1 0 0,0 0 0,0 0 0,0 0 0,0 0 0,0 0 0,0 0 0,0 0 0,0 0 0,0 0 1,0 0-1,-1 0 0,1 0 0,0 0 0,0 0 0,0 0 0,0 0 0,0-1 0,0 1 0,0 0 0,0 0 0,0 0 0,0 0 0,0 0 0,-13 13-364,-14 21 212,-16 32 158,3 1 1,-61 146 0,95-197 37,0 0 0,1 0 1,-5 33-1,10-6-3357,0-43 3105,0 0-1,0 0 1,0 1-1,0-1 1,0 0-1,0 1 1,0-1-1,1 0 0,-1 0 1,0 1-1,0-1 1,0 0-1,0 0 1,0 0-1,1 1 1,-1-1-1,0 0 1,0 0-1,0 0 0,1 1 1,-1-1-1,0 0 1,0 0-1,1 0 1,-1 0-1,0 0 1,0 1-1,1-1 0,-1 0 1,0 0-1,1 0 1,-1 0-1,0 0 1,0 0-1,1 0 1,-1 0-1,1 0 1,8 0-6904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8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55 13229,'0'0'5696,"-6"10"-5504,2-3-35,0-2 48,1 0 0,-1 0 1,1 0-1,0 1 0,1 0 0,-1-1 0,1 1 1,1 0-1,-1 0 0,1 0 0,0 0 0,0 1 0,0-1 1,1 7-1,1-12-99,0 0-1,-1-1 1,1 1 0,0 0 0,0-1-1,0 1 1,0-1 0,0 1 0,0-1-1,0 1 1,0-1 0,0 0 0,0 1 0,0-1-1,0 0 1,0 0 0,1 0 0,-1 0-1,0 0 1,0 0 0,0 0 0,1 0-1,29-3 1136,-24 1-1167,-1 0-1,1-1 1,-1 0 0,0-1 0,0 1 0,0-1 0,-1 0 0,1-1 0,-1 1 0,0-1-1,0 0 1,-1 0 0,7-10 0,16-15 221,-26 29-183,-13 29-673,10-24 576,1-1 0,-1 1 0,1-1 0,-1 1-1,1-1 1,0 1 0,1 0 0,-1 0-1,1 0 1,-1-1 0,1 1 0,0 0-1,1 0 1,0 4 0,0-6-3,0-1 1,0 1-1,0 0 0,1-1 1,-1 1-1,0-1 0,1 0 1,0 1-1,-1-1 1,1 0-1,0 0 0,-1 0 1,1 0-1,0 0 0,0-1 1,0 1-1,0 0 0,0-1 1,0 0-1,0 1 0,0-1 1,0 0-1,0 0 1,0 0-1,0 0 0,4-1 1,9 1 53,1 0 1,-1-1-1,0 0 0,1-1 1,-1-1-1,0-1 1,0 0-1,19-8 1,-33 11-27,-1 0 0,1 1 0,-1-1 0,1 0 0,-1 0 0,1 1 1,-1-1-1,0 0 0,1 0 0,-1 0 0,0 1 0,1-1 1,-1 0-1,0 0 0,0 0 0,0 0 0,0 0 0,0 0 0,0 1 1,0-1-1,0 0 0,0 0 0,0 0 0,-1 0 0,1 0 1,0 1-1,-1-1 0,1 0 0,0 0 0,-1 0 0,1 1 1,-1-1-1,1 0 0,-1 0 0,0 0 0,-24-35 102,20 30-59,1 1 84,0 0-1,1 0 0,0-1 0,0 1 0,0-1 0,-3-9 1,6 14-148,0 0 0,0 1 0,-1-1 0,1 0 0,0 1 0,0-1 0,1 0 0,-1 1 0,0-1 0,0 0 0,0 1 1,0-1-1,0 0 0,1 1 0,-1-1 0,0 1 0,1-1 0,-1 0 0,0 1 0,1-1 0,-1 1 0,1-1 0,-1 1 1,1-1-1,1 0-32,0 0 1,0 0-1,0 0 1,0 0 0,0 1-1,0-1 1,0 1-1,0 0 1,0-1-1,0 1 1,0 0 0,3 0-1,29 1-270,41-2-5963,-62-3 598,-3-7-3646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8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13965,'0'0'6727,"62"25"-6599,-37-16-1538,-1 0-4836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9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96 9033,'0'0'10965,"0"-9"-7132,0-27-1287,0 35-2474,0 0-1,-1 1 1,1-1-1,0 0 1,0 1-1,-1-1 1,1 0 0,-1 1-1,1-1 1,0 0-1,-1 1 1,1-1-1,-1 1 1,1-1 0,-1 1-1,0-1 1,1 1-1,-1-1 1,0 1-1,1-1 1,-1 1-1,0 0 1,1 0 0,-1-1-1,0 1 1,1 0-1,-1 0 1,0 0-1,0 0 1,1-1 0,-1 1-1,0 0 1,-1 1-1,-22 3 117,18 0-209,0-1-1,0 1 1,1 0 0,-1 1-1,1 0 1,0 0 0,0 0 0,1 0-1,-1 1 1,-5 9 0,0 2-1,0 0 1,-12 29-1,21-43 4,0 0 0,-1 0 0,1 0 0,1 1 0,-1-1 0,0 0 0,1 0 0,-1 1 0,1-1 0,0 0 0,0 1 0,1-1 0,0 6 0,0-7 12,0-1 0,-1 0-1,1 1 1,0-1-1,0 0 1,0 0 0,0 0-1,0 0 1,0 0 0,1 0-1,-1 0 1,0 0-1,0 0 1,1-1 0,-1 1-1,0-1 1,1 1 0,-1-1-1,1 1 1,-1-1-1,1 1 1,-1-1 0,1 0-1,-1 0 1,1 0 0,-1 0-1,1 0 1,-1 0-1,3-1 1,5-1 47,0 0-1,0-1 0,0 1 1,0-2-1,0 1 1,-1-1-1,0-1 1,0 1-1,0-1 1,0-1-1,-1 1 0,0-2 1,0 1-1,7-9 1,7-9 271,-1 0 0,30-49 0,-20 21-335,-28 47-398,-19 33 80,7-12 253,1-1 37,-1 0 0,2 1-1,0 0 1,1 0 0,1 1-1,0 0 1,1 0 0,-4 30-1,9-46-73,0 1 0,0-1 0,0 0 1,1 0-1,-1 0 0,1 1 0,-1-1 0,1 0 0,-1 0 0,1 0 0,0 0 0,-1 0 0,1 0 0,0 0 0,0 0 0,0 0 1,0 0-1,0 0 0,0-1 0,0 1 0,0 0 0,0-1 0,0 1 0,0-1 0,0 1 0,0-1 0,1 1 0,-1-1 0,0 0 1,0 0-1,1 1 0,-1-1 0,0 0 0,3-1 0,2 2-1492,1-1 1,-1 0-1,1 0 1,-1-1-1,13-2 0,7-9-7394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9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 5765,'0'0'12626,"-10"6"-9434,5-2-2932,-50 39 3047,52-40-3187,0 0 0,0 1 1,0-1-1,0 0 1,1 1-1,0 0 0,-1 0 1,1 0-1,0 0 1,1 0-1,-1 0 1,1 0-1,0 0 0,0 1 1,-1 6-1,3-10-116,-1 0 0,1 0 0,-1-1 0,1 1 0,-1 0 0,1 0 0,0-1 0,0 1 0,-1 0 0,1-1-1,0 1 1,0-1 0,0 1 0,-1-1 0,1 1 0,0-1 0,0 0 0,0 1 0,0-1 0,0 0 0,0 0 0,0 0 0,0 0 0,0 1-1,0-1 1,0 0 0,0-1 0,0 1 0,0 0 0,0 0 0,0 0 0,0-1 0,-1 1 0,3-1 0,36-10 136,-28 3-120,0-1-1,-1 0 1,0-1 0,-1 0 0,0 0-1,0-1 1,-1 0 0,-1-1 0,10-19-1,-49 59-937,-15 35 1603,44-57-564,0 0 0,0 0 0,0 0 1,0 0-1,1 0 0,0 0 0,1 0 0,-1 1 1,1-1-1,0 8 0,2-13-106,-1 0-1,1 0 1,0 0-1,-1 0 1,1 0 0,0 0-1,0 0 1,0 0-1,0-1 1,-1 1-1,1 0 1,0 0 0,1-1-1,-1 1 1,0 0-1,0-1 1,0 0 0,0 1-1,0-1 1,1 1-1,-1-1 1,0 0-1,0 0 1,0 0 0,1 0-1,-1 0 1,0 0-1,0 0 1,1 0-1,-1 0 1,2-1 0,2 1-456,-1-1 0,1 1 0,-1-1 0,1 0 0,-1 0 0,1 0 0,-1 0 0,7-4 0,9-11-5767,1-3-4822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10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16 9065,'0'0'19346,"-8"-5"-19416,5 4 64,0-1-1,0 1 1,1 0-1,-1 0 1,-1 0-1,1 0 0,0 0 1,0 0-1,0 1 1,0 0-1,0 0 0,-1-1 1,1 2-1,0-1 1,0 0-1,0 1 1,0-1-1,0 1 0,-1 0 1,1 0-1,1 0 1,-1 1-1,0-1 0,0 1 1,0-1-1,1 1 1,-1 0-1,1 0 1,-4 3-1,5-3 7,-40 30-84,39-31 77,-1 1 0,1 0 0,0 0-1,0 0 1,0 1 0,1-1 0,-1 0-1,0 1 1,1-1 0,0 1 0,-1 0-1,1-1 1,0 1 0,-1 5 0,3-7 11,0 0 1,-1-1-1,1 1 0,0 0 1,0 0-1,0-1 1,0 1-1,0 0 0,-1-1 1,1 1-1,0-1 1,0 0-1,0 1 0,1-1 1,-1 0-1,0 1 1,0-1-1,0 0 0,0 0 1,0 0-1,0 0 1,0 0-1,0 0 0,2-1 1,39 1 95,-33 0-102,3 0 16,64 4-30,-74-4 11,-1 0-1,1 0 1,0 0-1,0 0 1,0 1-1,0-1 1,0 1-1,0 0 1,-1-1 0,1 1-1,0 0 1,0 0-1,-1 0 1,1 0-1,-1 0 1,1 0-1,-1 1 1,1-1 0,-1 1-1,0-1 1,0 1-1,1-1 1,-1 1-1,0-1 1,-1 1-1,1 0 1,0 0-1,0-1 1,-1 1 0,2 4-1,-3-4 25,0 1-1,0 0 1,0-1-1,0 1 1,0-1 0,0 0-1,-1 1 1,1-1-1,-1 0 1,0 0-1,0 0 1,1 0 0,-1 0-1,-1 0 1,1 0-1,0-1 1,0 1 0,-1-1-1,1 1 1,0-1-1,-1 0 1,1 0-1,-1 0 1,0-1 0,1 1-1,-5 0 1,-46 8-987,26-10-2660,16-3-3291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10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8008,'0'0'13217,"-1"8"-11733,-22 91 2659,-2 16-3030,18-61-10570,7-74 4145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9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19314,'0'0'9449,"-23"53"-7111,23-46-1569,6-7-2787,0-13-3139,-5-5-7975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11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14510,'0'0'8392,"59"-3"-6599,-35 3 65,5 0-320,-3 0-738,4 3-640,-3-2-95,-3 1-1,-3-1-160,-6-1-994,-8 0-1536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11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8712,'0'0'18258,"71"18"-16401,-39-18-672,2 0-704,-2 0-385,2 0-128,-6 0-481,-9 0-832,-8 0-1474,-5 3-2305</inkml:trace>
  <inkml:trace contextRef="#ctx0" brushRef="#br0" timeOffset="1">1 203 13357,'0'0'13901,"60"-4"-13773,-34-3-384,1-1-2018,-5 0-2051,1 0-2945,2 0-5991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12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7399,'0'0'5408,"11"-3"-2995,78-18 3728,-78 19-5474,0 0-1,0 1 0,0 0 1,0 1-1,0 0 0,0 1 1,19 4-1,-29-5-653,0 0 1,0 1-1,0-1 0,0 1 1,0 0-1,0-1 1,0 1-1,0 0 0,0-1 1,0 1-1,0 0 0,0 0 1,0 0-1,-1 0 1,1 0-1,0 0 0,-1 0 1,1 0-1,-1 0 0,1 0 1,-1 0-1,1 1 0,-1-1 1,0 0-1,1 2 1,-1 0 51,0 1 0,0 0 1,0 0-1,-1 0 0,1-1 0,-1 1 1,0 0-1,-2 5 0,2-4 63,-1 0 0,0 0-1,0 0 1,-1 0-1,1 0 1,-1-1 0,0 1-1,0-1 1,-1 0 0,1 0-1,-1 0 1,-5 4-1,8-8 66,24-28 1301,-17 19-1510,0 0 0,0 0 0,-1 0 0,0-1 0,-1 0 0,0 0 0,-1 0 0,1-1 0,1-16 0,-5 26-181,0 3-225,0-1 375,0 1-1,0-1 1,0 1 0,0 0-1,0-1 1,0 1-1,0-1 1,1 1-1,-1-1 1,0 1-1,1-1 1,0 1-1,-1-1 1,1 1-1,0-1 1,0 0-1,0 2 1,10 0 74,-1 0 0,0 0 0,0-1 0,1 0 0,-1-1 0,1 0 0,0-1 1,-1 0-1,1-1 0,-1 0 0,1 0 0,-1-1 0,1-1 0,-1 0 0,0 0 0,0-1 1,0 0-1,-1-1 0,1 0 0,-1 0 0,0-1 0,-1 0 0,1-1 0,-1 0 0,12-14 0,-20 21-17,1-1-1,0 1 0,-1-1 0,1 1 1,0-1-1,-1 0 0,1 1 0,-1-1 0,1 0 1,-1 1-1,0-1 0,1 0 0,-1 0 1,0 0-1,1 1 0,-1-1 0,0 0 0,0 0 1,0 0-1,0 0 0,0 1 0,0-1 1,0 0-1,0 0 0,0 0 0,0-1 1,-1 2-23,0-1 0,0 1 1,0 0-1,0-1 0,0 1 1,0 0-1,1 0 0,-1 0 1,0 0-1,0 0 1,0 0-1,0 0 0,0 0 1,0 0-1,0 0 0,0 0 1,0 0-1,-1 1 1,-43 17-377,39-14 396,0 0 0,1 0 0,-1 1-1,1 0 1,1 0 0,-1 0 0,1 1-1,0 0 1,0 0 0,0 0 0,1 0-1,0 0 1,0 1 0,0-1 0,1 1-1,0 0 1,1 0 0,-2 9 0,4-15-3,-1 1 0,1 0 0,0-1 1,0 1-1,-1 0 0,1-1 0,0 1 1,0-1-1,1 1 0,-1-1 1,0 1-1,0-1 0,1 0 0,-1 0 1,1 0-1,-1 0 0,1 0 1,-1 0-1,1 0 0,0 0 0,-1 0 1,1-1-1,0 1 0,0-1 0,-1 0 1,1 1-1,0-1 0,0 0 1,0 0-1,0 0 0,2 0 0,7 1 45,0-1-1,-1 0 1,1-1-1,15-2 1,-16 0-20,0 0 1,0 0 0,0-1 0,-1 0 0,0-1 0,0 0 0,0-1-1,12-10 1,61-60 137,-61 54-122,-28 31-98,0 0-1,0 0 1,1 1-1,1 0 1,-1 0 0,1 0-1,1 1 1,0-1 0,1 1-1,0 0 1,-3 22-1,6-32 26,0 1 0,1-1 0,-1 0 0,1 1 0,-1-1 0,1 0 0,-1 1 0,1-1 0,0 0 0,0 0-1,0 1 1,0-1 0,0 0 0,0 0 0,0 0 0,0 0 0,0 0 0,0-1 0,0 1 0,1 0 0,-1 0-1,0-1 1,0 1 0,1-1 0,-1 1 0,1-1 0,1 1 0,12 0-3400,-2-5-3824,-1-11-4856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12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17168,'0'0'7207,"19"52"-8072,-8-34-2434,6-2-2338,-2-2-3876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13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15278,'0'0'7480,"-12"4"-6338,9-3-1114,-7 3 367,0 0 1,1 1-1,-1 0 0,-14 11 0,21-14-345,1 0 0,-1 0 1,1 1-1,-1-1 0,1 1 0,0-1 0,0 1 0,0 0 0,0 0 0,0 0 0,1 0 0,-1 0 0,1 0 0,0 1 0,0-1 0,0 0 0,1 1 0,-1-1 0,1 0 0,-1 1 0,1-1 0,1 6 0,0-6-39,1 1-1,0-1 1,-1 0 0,1 1 0,1-1-1,-1 0 1,0 0 0,1-1 0,0 1-1,-1 0 1,6 2 0,10 14-49,-14-14-2,-1 1-1,0-1 1,0 1 0,-1-1 0,1 1 0,-1 0 0,0 0 0,-1 0 0,0 0-1,0 0 1,0 0 0,-1 1 0,1-1 0,-2 0 0,1 0 0,-1 0 0,1 1-1,-2-1 1,1 0 0,-1 0 0,-2 6 0,0-2 161,0-1 0,0 0 0,-1 0-1,0 0 1,-1-1 0,0 1 0,0-1 0,-1 0 0,0-1 0,0 0 0,0 0-1,-12 7 1,18-13-79,1-1 0,0 1 0,-1-1 0,1 0 1,-1 0-1,1 1 0,0-1 0,-1 0 0,1 0 0,-1 1 0,1-1 0,-1 0 0,1 0 0,-1 0 0,1 0 0,-1 0 0,1 0 0,-1 1 0,1-1 0,-1 0 0,1-1 0,-1 1 0,1 0 0,-1 0 0,1 0 0,-1 0 0,1 0 0,-1 0 0,1-1 0,-1 1 0,1 0 0,0 0 0,-1-1 0,1 1 1,-1 0-1,1-1 0,0 1 0,-1-1 0,-5-24 373,12-33-927,-1 39 244,1 0 0,0 1-1,2 0 1,0 0 0,1 1 0,1 0-1,0 0 1,1 1 0,1 0 0,1 1-1,0 1 1,1 0 0,0 1 0,1 0-1,27-17 1,-42 30 270,1 0 0,-1-1 1,0 1-1,1 0 0,-1 0 0,0-1 0,1 1 0,-1 0 1,0 0-1,1 0 0,-1 0 0,0-1 0,1 1 0,-1 0 1,1 0-1,-1 0 0,0 0 0,1 0 0,-1 0 0,0 0 1,1 0-1,-1 0 0,1 0 0,-1 0 0,0 0 0,1 1 1,-1-1-1,1 0 0,-1 0 0,0 0 0,1 0 0,-1 1 1,0-1-1,1 0 0,-1 0 0,0 1 0,0-1 0,1 0 1,-1 0-1,0 1 0,0-1 0,1 1 0,2 21 423,-4-20-350,1 0 0,0-1 0,0 1 0,0 0 0,0 0 0,0-1 0,0 1 0,0 0 0,1 0 0,-1 0 0,1-1 0,-1 1 0,1 0 0,0-1-1,-1 1 1,1-1 0,0 1 0,0-1 0,0 1 0,0-1 0,0 1 0,1-1 0,1 1 0,4 1 33,1-1 1,-1-1-1,1 1 0,0-1 1,0-1-1,0 0 0,-1 0 1,1 0-1,0-1 0,0 0 1,-1 0-1,1-1 0,12-4 1,-11 2-71,1 1-1,-1-2 1,0 1 0,-1-1 0,1 0 0,-1-1-1,0 0 1,0-1 0,-1 1 0,9-11-1,-9 7 364,-14 14-272,-14 16-135,17-15 54,0 1 1,1-1 0,-1 1-1,1 0 1,1 0-1,-3 6 1,5-11-36,-1 0-1,1 0 1,0 0-1,0 0 0,0 0 1,0-1-1,0 1 1,0 0-1,0 0 1,0 0-1,0 0 1,0 0-1,1-1 1,-1 1-1,0 0 1,1 0-1,-1 0 1,0-1-1,1 1 1,0 1-1,0-1 1,1 0-1,-1 0 1,0-1 0,0 1-1,1 0 1,-1-1-1,1 1 1,-1-1 0,0 1-1,1-1 1,-1 0-1,1 1 1,-1-1 0,1 0-1,-1 0 1,3 0-1,8-1-43,0 0 0,1-1 0,-1 0-1,0-1 1,-1 0 0,1-1 0,0-1 0,-1 1-1,0-2 1,0 1 0,-1-2 0,1 1-1,-1-2 1,-1 1 0,1-1 0,-2-1-1,1 1 1,-1-2 0,13-17 0,-87 84-887,62-52 794,-27 36 752,29-38-888,1 0 1,0-1-1,0 1 0,0 0 0,0 0 1,0 0-1,0-1 0,1 1 1,-1 4-1,10-12-9627,-1-10-3453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13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13837,'0'0'4580,"3"9"-4185,-2-3-416,1-1 0,0 1 0,0-1 0,0 0 0,1 1 0,0-1 0,6 9 0,-6-11-332,0 0 1,0 0 0,0 0 0,1-1 0,-1 1 0,1-1 0,-1 0 0,1 0 0,0 0 0,0 0-1,0-1 1,0 1 0,0-1 0,6 1 0,16-2-1367,-1 0 3929,-12 3 7709,-35 26-8360,21-28-1543,0 0-1,0-1 1,1 1 0,-1 0 0,0 0 0,0 0 0,1 0 0,-1 0 0,1 0 0,-1 0 0,1 0-1,-1 0 1,1 0 0,0 1 0,0-1 0,-1 0 0,1 0 0,0 0 0,0 0 0,0 1 0,0-1 0,0 0-1,0 0 1,1 0 0,-1 0 0,0 0 0,0 1 0,1-1 0,-1 0 0,1 0 0,-1 0 0,1 0-1,0 0 1,-1 0 0,2 1 0,2 0 36,0 0-1,0 0 0,0-1 1,0 0-1,0 0 1,0 0-1,1 0 0,4 0 1,22 6-265,-23-5 136,-1 0 0,0 1 1,0 1-1,0-1 1,11 9-1,-17-12 107,0 1 1,0 0-1,0-1 1,-1 1-1,1 0 0,0 0 1,0 0-1,-1-1 1,1 1-1,-1 0 1,1 0-1,-1 0 0,1 0 1,-1 0-1,0 0 1,1 0-1,-1 0 1,0 1-1,1 0 0,-2 0 55,1-1-1,-1 0 1,1 0-1,-1 1 1,1-1-1,-1 0 0,0 0 1,0 0-1,1 0 1,-1 0-1,0 1 1,0-2-1,0 1 0,0 0 1,0 0-1,0 0 1,-1 0-1,1-1 1,0 1-1,-2 0 1,-4 3 259,0-1 1,0-1 0,0 1 0,-1-1-1,1 0 1,-1-1 0,-14 2 0,-28-2-2260,44-1 1280,-4-3-4626,7-2-1335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15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8200,'0'0'3721,"5"-10"-310,2-5-2108,16-33 3832,-23 48-4998,0 0 1,0-1-1,0 1 1,0 0-1,1 0 0,-1-1 1,0 1-1,0 0 1,0-1-1,0 1 1,0 0-1,0 0 0,0-1 1,1 1-1,-1 0 1,0 0-1,0 0 1,0-1-1,0 1 0,1 0 1,-1 0-1,0 0 1,0 0-1,1-1 1,-1 1-1,0 0 0,0 0 1,1 0-1,-1 0 1,0 0-1,0 0 0,1 0 1,-1 0-1,0 0 1,0 0-1,1 0 1,-1 0-1,0 0 0,1 0 1,-1 0-1,1 0 1,3 13 1289,-3 28-1989,-1-37 1068,-1 19-236,-2 1 1,-4 24-1,-1-1-924,4 1-3496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15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11691,'0'0'8403,"1"-8"-4992,6-27-1329,-7 33-1976,1 1 1,-1 0-1,1 0 1,0-1-1,0 1 1,0 0-1,0 0 1,0 0-1,0 0 1,0 0-1,0 0 1,0 0-1,0 0 1,0 0-1,1 1 1,-1-1-1,0 0 1,1 1-1,-1-1 1,0 1-1,1 0 1,-1-1-1,1 1 1,1 0-1,38-1 392,-30 1-428,32-1-186,34-1 290,-71 2-739,1 0 0,-1 1 1,0 0-1,0 0 0,0 1 0,-1 0 1,1-1-1,0 2 0,6 3 0,-1 8-10218,-11-8 613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16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12075,'0'0'12428,"57"8"-10794,-31-4-769,-5-2-737,9 3-64,-3 2-513,-9-1-1440,-1 1-1250,-7-2-2563</inkml:trace>
  <inkml:trace contextRef="#ctx0" brushRef="#br0" timeOffset="1">1 149 9449,'0'0'19538,"58"5"-18609,-24-10-640,2 1-225,0 0-96,0 3-1089,0 1-1538,-6 0-1953,0-1-2627,-4-3-5862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16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43 307 3908,'0'0'16116,"-7"-3"-13890,-21-12-240,28 15-1898,-1-1 0,1 1 0,-1 0 0,1-1 0,-1 1 0,1 0 0,-1-1 0,1 1 0,0-1 0,-1 1 0,1-1 0,0 1 0,-1-1 0,1 1 0,0-1 1,0 1-1,-1-1 0,1 1 0,0-1 0,0 0 0,0 1 0,0-1 0,0 1 0,0-1 0,0 0 0,0 1 0,0-1 0,0 1 0,0-1 0,0 1 0,0-1 0,0 0 0,0 1 0,1-1 0,-1 1 0,0-1 0,1 1 0,-1-1 0,0 1 0,1-1 0,-1 1 0,0-1 0,1 1 0,-1 0 0,1-1 0,-1 1 0,1-1 0,-1 1 0,1 0 0,0-1 0,22-13 319,-20 13-410,-1 0 0,1 0 0,0 0 0,-1 1 0,1-1 0,0 1 0,0-1 0,0 1 0,-1 0 1,1 0-1,0 1 0,0-1 0,0 1 0,-1-1 0,1 1 0,0 0 0,0 0 0,-1 0 0,1 0 1,-1 0-1,1 1 0,-1-1 0,0 1 0,1 0 0,-1-1 0,0 1 0,0 0 0,0 0 0,2 4 1,-1-2-13,-1 0 1,0 0 0,0 0 0,0 0 0,-1 0 0,0 0 0,1 0 0,-1 1 0,-1-1 0,1 0 0,-1 1 0,1-1 0,-1 1 0,0-1 0,-1 0-1,1 1 1,-1-1 0,0 1 0,-2 4 0,1-50 3431,-1-42-3679,3 82 81,0 2-235,-1-1 380,1 1 0,0 0 0,0-1-1,0 1 1,-1 0 0,1-1 0,0 1-1,0 0 1,0-1 0,0 1 0,0 0-1,0-1 1,0 1 0,0 0 0,1-1-1,-1 1 1,0 0 0,0-1 0,1 1-1,-1-1 1,0 1 0,0 0 0,1-1-1,-1 1 1,1-1 0,-1 1-1,0-1 1,1 1 0,-1-1 0,2 1-1,15 12 93,-12-11-84,-1-1 1,1 0 0,-1-1 0,1 1 0,0-1 0,-1 0 0,1 0 0,-1 0-1,1-1 1,0 0 0,-1 1 0,1-2 0,-1 1 0,0 0 0,1-1-1,-1 0 1,0 0 0,0 0 0,0-1 0,0 1 0,0-1 0,-1 0-1,7-6 1,-9 7-9,66-100-1653,-60 89 1635,0-1 0,-1 1 0,0-1 0,-1 0-1,6-29 1,-10 42 45,-1 0 0,0 0-1,0 0 1,1 0-1,-1 0 1,0 0 0,0 0-1,0 0 1,0-1 0,0 1-1,0 0 1,-1 0-1,1 0 1,0 0 0,0 0-1,-1 0 1,1 0-1,-1 0 1,1 0 0,-1 0-1,1 0 1,-2 0 0,2 0-8,-1 1 0,0 0 0,0 0 1,0-1-1,1 1 0,-1 0 1,0 0-1,0 0 0,0 0 1,1 0-1,-1 0 0,0 1 0,0-1 1,0 0-1,1 0 0,-1 0 1,0 1-1,0-1 0,1 0 1,-1 1-1,-1 0 0,-36 30-232,25-16 335,2 1 0,0 0 0,0 0 0,1 1 0,-7 20 0,13-29 6,1 0 0,0 0 1,0 0-1,1 1 1,0-1-1,1 1 0,0-1 1,0 1-1,1-1 1,0 1-1,0-1 0,1 1 1,4 16-1,-3-20-202,0-1 0,1 0-1,-1 0 1,1 0 0,0 0-1,0-1 1,0 1 0,1-1-1,-1 1 1,1-1 0,0 0 0,4 2-1,-4-2-1134,-1-1-1,1 0 1,0 0 0,0 0-1,0-1 1,0 1-1,8 1 1,2-3-6629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47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46 214 10314,'0'0'2391,"-9"0"-997,-25 0 388,31 0 758,30 0-638,127-13 86,-55 1-1387,798-52 149,-1 35-208,-1366 17-818,-386 14-398,800 3 672,-58 4 32,-150 32 1,377-36-320,519-38 319,-309 11-22,-86 10 1,175-11 14,-381 18-78,-22 3-7,-20 0-19,-443-15-1737,260 1-2423,77 3-136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19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1858,'0'-1'608,"0"-2"-576,0 1-1377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19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105 206 3619,'6'-22'757,"9"-23"2437,17 0 5003,-28 41-7410,0 0 0,-1 0-1,1 0 1,-1 0 0,0-1 0,0 0 0,-1 1 0,1-1 0,-1 0 0,0 0 0,-1-1 0,1 1 0,-1 0 0,0 0 0,0-9 0,-1 13-793,-1 1 0,1-1 0,-1 0 0,0 1 1,1-1-1,-1 0 0,0 1 0,0-1 1,0 1-1,0-1 0,1 1 0,-1-1 1,0 1-1,0 0 0,0-1 0,0 1 0,0 0 1,0 0-1,0-1 0,0 1 0,0 0 1,0 0-1,0 0 0,0 1 0,0-1 1,0 0-1,0 0 0,0 0 0,0 1 1,-1-1-1,-32 8-296,28-3 320,1-1 1,-1 1-1,1 0 1,0 0-1,0 0 0,1 1 1,-1 0-1,1 0 1,1 0-1,-1 0 0,1 0 1,0 1-1,0 0 1,1-1-1,0 1 1,0 0-1,1 0 0,0 0 1,-1 11-1,0 16 154,1 0-1,7 61 1,-4-74-131,34 247 1555,-42-288-1445,-1 1 0,-1 0 1,-19-32-1,-2-5-1979,20 39 1314,-8-23-2060,17 39 2526,0 0 0,-1 0-1,1 0 1,0-1 0,0 1-1,0 0 1,0 0 0,0 0 0,0 0-1,0-1 1,1 1 0,-1 0-1,0 0 1,1 0 0,-1 0-1,1 0 1,-1 0 0,1 0-1,-1 0 1,1 0 0,0 0-1,0 0 1,-1 0 0,1 0 0,0 0-1,0 1 1,0-1 0,0 0-1,0 1 1,2-2 0,5-2 262,0 0 1,1 0 0,-1 1 0,1 0 0,0 1-1,0-1 1,0 2 0,18-2 0,-16 3-1495,1 1-1,-1 0 1,1 0 0,10 4-1,-3-2-4367,-6-3-1585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20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111 152 9353,'0'0'11670,"-8"1"-11355,2 1-295,1 0 1,0 0 0,0 0 0,0 1 0,1 0-1,-1 0 1,0 0 0,1 0 0,0 1 0,0-1 0,0 1-1,0 0 1,1 0 0,-1 1 0,1-1 0,0 1-1,0 0 1,1-1 0,-4 11 0,3-9 125,0 0-1,1 0 1,-1 0-1,1 0 1,1 1 0,-1-1-1,1 1 1,0 8 0,1-14-47,0 1 0,0-1 0,0 1 0,1-1 0,-1 1 0,0-1 0,1 1 0,-1-1 0,1 1 0,0-1 0,-1 1 0,1-1 0,0 0 0,0 1 0,0-1 0,0 0 0,0 0 0,0 0 0,0 0 0,0 0 0,1 0 0,-1 0 0,0 0 0,0 0 0,1-1 0,-1 1 0,1 0 0,-1-1 0,1 1 1,-1-1-1,1 0 0,-1 1 0,1-1 0,-1 0 0,1 0 0,-1 0 0,1 0 0,2-1 0,1 1-12,-1-1 0,0 0 0,1 0 0,-1 0 0,0 0 0,0-1 1,0 1-1,0-1 0,0 0 0,0-1 0,0 1 0,-1-1 0,1 1 0,-1-1 0,0 0 1,0-1-1,0 1 0,0 0 0,0-1 0,-1 1 0,3-6 0,0 1 44,-1 0-1,0 0 1,-1 0-1,1 0 1,-2 0 0,1-1-1,-1 0 1,-1 1-1,1-1 1,-1-10-1,-1 19-140,0 0-1,0 0 1,0-1-1,-1 1 1,1 0-1,0 0 1,0 0-1,0 0 0,0 0 1,-1-1-1,1 1 1,0 0-1,0 0 1,0 0-1,-1 0 1,1 0-1,0 0 1,0 0-1,0 0 0,-1 0 1,1 0-1,0 0 1,0 0-1,0 0 1,-1 0-1,1 0 1,0 0-1,0 0 1,-1 0-1,1 0 0,0 0 1,0 0-1,0 0 1,-1 0-1,1 0 1,0 0-1,0 0 1,0 0-1,-1 1 1,1-1-1,0 0 1,0 0-1,0 0 0,0 0 1,0 1-1,-1-1 1,1 0-1,0 0 1,0 0-1,0 1 1,0-1-1,0 0 1,0 0-1,0 0 0,0 1 1,0-1-1,0 0 1,0 0-1,0 1 1,-11 12-671,11-12 677,-1 0 1,1-1-1,-1 1 0,1 0 0,0 0 1,-1 0-1,1 0 0,0 0 0,0 0 1,0 0-1,-1 0 0,1 0 0,0 0 1,0 0-1,1 0 0,-1 0 1,0 0-1,0 0 0,0 0 0,1-1 1,-1 1-1,0 0 0,1 0 0,-1 0 1,1 0-1,-1 0 0,1 0 0,-1-1 1,1 1-1,-1 0 0,1-1 0,0 1 1,0 0-1,-1-1 0,1 1 1,0-1-1,0 1 0,0-1 0,0 1 1,-1-1-1,1 1 0,0-1 0,0 0 1,0 0-1,0 1 0,0-1 0,0 0 1,0 0-1,0 0 0,0 0 0,0 0 1,0 0-1,0-1 0,0 1 0,1 0 1,4-2 41,-1 1 1,1 0 0,-1-1-1,1 0 1,-1 0 0,0-1-1,0 1 1,6-6 0,-1 1-4,-1-1 1,0 0 0,0 0-1,-1-1 1,0-1-1,-1 1 1,0-1 0,0 0-1,-1-1 1,0 1-1,-1-1 1,-1 0 0,1-1-1,-2 1 1,0-1-1,0 0 1,1-17-1,-4 29-55,0-1-1,0 1 0,0 0 0,0-1 1,-1 1-1,1 0 0,0-1 0,0 1 1,-1 0-1,1 0 0,0-1 0,-1 1 0,1 0 1,0 0-1,-1 0 0,1-1 0,0 1 1,-1 0-1,1 0 0,0 0 0,-1 0 0,1 0 1,-1 0-1,1-1 0,0 1 0,-1 0 1,1 0-1,-1 0 0,1 0 0,0 1 1,-1-1-1,1 0 0,-1 0 0,1 0 0,0 0 1,-1 0-1,1 0 0,0 1 0,-1-1 1,1 0-1,0 0 0,-1 0 0,1 1 0,0-1 1,-1 0-1,1 1 0,0-1 0,0 0 1,-1 1-1,1-1 0,-20 14-436,8-1 419,1-1 0,0 2 0,1 0 0,-12 19 0,19-26 33,-1 0-1,1 0 1,0 0-1,1 0 1,-1 1-1,2-1 1,-1 1-1,1-1 1,0 1-1,0 0 1,1-1-1,1 9 1,0-13-35,0 0 1,0 0 0,0-1-1,0 1 1,1-1 0,-1 1-1,1-1 1,-1 1 0,1-1-1,0 0 1,0 0 0,0 0-1,0 0 1,1 0 0,-1 0-1,0-1 1,1 1 0,-1-1-1,6 2 1,24 11-3879,-3-7-5300,-15-5 2604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21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 11851,'0'0'7389,"-8"4"-7288,4-3 22,0 1 1,0 0-1,0 0 1,1 1-1,-1-1 0,1 1 1,0-1-1,-1 1 1,1 0-1,0 0 0,1 1 1,-1-1-1,0 1 1,1-1-1,0 1 0,0 0 1,0 0-1,1 0 1,-1 0-1,1 0 0,0 0 1,0 0-1,0 0 1,0 1-1,1 7 0,0-11-61,0-1 0,1 1 0,-1-1 0,0 0-1,1 1 1,-1-1 0,0 1 0,1-1-1,-1 0 1,1 1 0,-1-1 0,1 0 0,-1 0-1,1 1 1,-1-1 0,1 0 0,-1 0 0,1 0-1,-1 0 1,1 0 0,-1 1 0,1-1 0,-1 0-1,1 0 1,-1 0 0,1 0 0,-1 0 0,1-1-1,-1 1 1,1 0 0,0 0 0,-1 0 0,1 0-1,-1-1 1,1 1 0,-1 0 0,1-1-1,22-8 917,-10-2-590,4-1-1204,-16 12 777,-1 1 0,1-1-1,-1 1 1,1 0 0,-1-1-1,1 1 1,-1 0 0,1-1-1,-1 1 1,0 0 0,1 0-1,-1-1 1,0 1 0,1 0-1,-1 0 1,0 0 0,0-1 0,0 1-1,0 0 1,0 0 0,0 0-1,0 0 1,0-1 0,0 1-1,0 0 1,-1 1 0,-2 33 271,-1 0 0,-2-1 1,-1 0-1,-17 47 0,2-4 1276,14-36-996,7-30-442,0-1-1,-1 0 1,0-1-1,-1 1 0,0 0 1,-1-1-1,0 1 1,-6 10-1,9-19-3,0 0 0,1 0 0,-1 0 0,0-1 0,1 1 0,-1 0 0,0 0 1,0-1-1,0 1 0,0 0 0,0-1 0,0 1 0,0-1 0,0 1 0,0-1 0,0 0 0,0 1 0,0-1 0,0 0 0,0 0 0,0 0 1,0 0-1,0 1 0,0-2 0,-1 1 0,1 0 0,0 0 0,-1 0 0,0-2 37,-1 1 0,1 0 0,0 0-1,0-1 1,0 0 0,0 1 0,0-1 0,0 0 0,0 0-1,1 0 1,-3-3 0,-2-5 8,0 1 0,1-1 0,0 0 0,-5-16 0,7 17-122,0-1-1,1 1 1,1 0 0,-1-1 0,1 1 0,1-1-1,0 0 1,0 1 0,1-1 0,0 1 0,1-1-1,3-12 1,-3 17-39,0 0 0,1 0-1,-1 0 1,1 0 0,0 1-1,1-1 1,-1 1 0,1 0-1,-1 0 1,1 0 0,1 0 0,-1 1-1,0-1 1,1 1 0,0 0-1,0 1 1,-1-1 0,2 1-1,-1 0 1,0 0 0,0 1 0,7-2-1,28-4-2901,5-2-4276,-19 0-1431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21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11723,'0'0'15503,"61"-5"-14991,-33 4-191,6-1-225,-4 2-64,0 0-160,-4 0-1154,1 0-1184,-8 0-289,-6 0-31,-6 0-1538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21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11563,'0'0'9737,"67"1"-7174,-31-5-610,4-3-511,-4-1-577,-4 0-673,-8 3-192,-1 0-449,-8 0-1120,-8 1-1442,-5-4-3235,-2-2-5509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22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9257,'0'0'15310,"11"-1"-14285,3-2-801,-1 1 0,0-1-1,0-1 1,0-1 0,-1 1-1,1-2 1,-1 0 0,-1 0-1,13-9 1,-1-2-164,-14 11-36,-1 0 1,1 0-1,-1-1 0,-1 0 0,0-1 0,10-11 1,-17 19-28,0 0 0,0 0 0,0 0 0,0 0 0,0 1 0,0-1 0,0 0 0,0 0 1,0 0-1,0 0 0,0 0 0,0 0 0,0 0 0,0 1 0,0-1 0,0 0 1,0 0-1,0 0 0,0 0 0,0 0 0,0 0 0,0 1 0,0-1 0,0 0 0,0 0 1,0 0-1,0 0 0,0 0 0,0 0 0,1 0 0,-1 0 0,0 0 0,0 1 0,0-1 1,0 0-1,0 0 0,0 0 0,0 0 0,0 0 0,1 0 0,-1 0 0,0 0 1,0 0-1,0 0 0,0 0 0,0 0 0,0 0 0,1 0 0,-1 0 0,0 0 0,0 0 1,0 0-1,0 0 0,0 0 0,0 0 0,0 0 0,1 0 0,-1 0 0,0 0 0,0 0 1,0-1-1,0 1 0,0 0 0,0 0 0,2 21-409,-3 24-179,0-36 175,0-2 563,0-1 0,1 0 0,0 1 0,0-1 0,3 13 1,8-2-2030,-9-16 1419,-1-1-1,1 1 1,-1-1 0,1 1-1,-1-1 1,1 1 0,-1-1-1,1 0 1,0 0 0,-1 0-1,1 0 1,-1 0 0,1 0-1,2-1 1,11-3-10641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24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58 512,'0'-17'10199,"0"-23"3956,2 46-11195,7 21-2845,-4 33 505,-6 92-1,-1-58 384,27-98 914,-8-8-1823,0 0 1,-2-2-1,1 1 1,-2-2-1,0 0 1,19-27-1,-22 29-88,6-6-1100,-12 15 241,-1 0 1,1-1-1,-1 0 0,0 0 1,0 0-1,-1 0 0,1-1 1,-1 1-1,0-1 1,-1 0-1,1 0 0,-1 0 1,1-8-1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24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10122,'0'0'11530,"9"61"-9768,2-41-577,1-2-384,1 5-513,2-3-192,-4-1 0,2-1-544,1-3-769,-1-4-897,2-3-1506,2-5-1536,-2-3-6856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25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11627,'0'0'15182,"60"5"-14189,-33-5-544,3 0-321,4 2-96,-4 0-256,-2 1-1122,-9 0-1120,-2-1-993,-6-1-2243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49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197 305 7239,'0'0'8744,"3"0"-8167,108 10-308,182-6 0,-228-5-199,294-19-19,-111 3-59,398-21 147,583-17 160,198 2 603,-1231 42-668,200-15-4,-8-32-150,-362 48 67,-26 10-139,0 0 0,0-1-1,0 1 1,0 0-1,0 0 1,0-1-1,0 1 1,0 0 0,0-1-1,0 1 1,0 0-1,0 0 1,0-1-1,0 1 1,-1 0 0,1 0-1,0-1 1,0 1-1,0 0 1,0 0-1,-1 0 1,1-1-1,0 1 1,0 0 0,-1 0-1,1 0 1,0 0-1,0-1 1,-1 1-1,1 0 1,0 0 0,0 0-1,-1 0 1,1 0-1,0 0 1,-1 0-1,1 0 1,0 0 0,0 0-1,-1 0 1,1 0-1,-1 0 1,-54-9 356,46 8-459,-126-10 141,-192 10-1,243 3-66,-827 54-684,262-10 107,29-19-238,-877 64-2262,1451-86 3103,-993 75 1052,1004-80-963,19 0-53,0 0-1,0 1 1,-25 4-1,74 1-451,1004 16 467,-705-24 6,3719-5 189,-3980 7-241,55 1 17,167-20 0,-262 9 48,-31 10-62,0 0-1,1-1 1,-1 1 0,0 0 0,0 0 0,1 0 0,-1-1-1,0 1 1,0 0 0,0-1 0,1 1 0,-1 0 0,0-1 0,0 1-1,0 0 1,0-1 0,0 1 0,0 0 0,0-1 0,1 1 0,-1 0-1,0-1 1,0 1 0,0 0 0,-1-1 0,1 1 0,0 0-1,0-1 1,0 1 0,0 0 0,0-1 0,0 1 0,0 0 0,0-1-1,-1 1 1,1 0 0,0 0 0,0-1 0,0 1 0,-1 0 0,-3-4 47,0 2 0,1-1 0,-2 0 0,1 1 0,0 0 0,0 0 0,-1 0 0,-8-2 0,-104-28 46,-222-31-1,-129 18 252,412 41-306,-2177-51 222,791 154-1152,1421-97 866,-871 106-1065,514-46-3001,316-51 540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25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11723,'0'0'11403,"51"3"-10058,-25-3-608,-1 0-545,1 0-128,10 0-801,-6 0-1729,6 0-2627,-2 0-2562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26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0 274 6342,'0'0'20975,"5"-1"-19166,2-1-1533,0 0 0,0 0 0,-1-1 1,1 0-1,0-1 0,-1 1 0,0-1 0,0 0 0,0-1 0,8-7 0,58-63-183,-53 54 60,6-6-124,-2-1-1,30-48 1,-52 74-232,-7 20-907,-12 22 1125,2 1 0,1 0 1,-12 59-1,20-49-3176,4 1-3477,3-41-1642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35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4452,'-8'0'1271,"4"1"-706,-39 3 2450,8-2 9313,59-2-8869,136 11-1614,-40-1-2839,-89-9-2186,56-5 0,-68-1-1128,-8-3-1100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35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10634,'0'0'10602,"89"7"-9000,-38-7-738,9-1-511,-3-1-225,5 1-128,-2 1 0,-7 0-833,-8 0-897,0 0-1216,-9-4-2916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36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11531,'0'0'11360,"15"3"-10485,18 3-520,30 4-162,-2 4 1,110 37-1,-168-50-219,-1-1 0,0 1 0,0 0 1,0 0-1,0 0 0,0 0 0,0 0 1,0 1-1,0-1 0,-1 1 0,1-1 0,0 1 1,-1-1-1,1 1 0,-1 0 0,0 0 1,1 0-1,-1 0 0,0 0 0,0 0 0,0 0 1,-1 0-1,1 0 0,0 0 0,-1 0 1,1 1-1,-1-1 0,0 0 0,0 5 0,-1-3 22,-1 1 0,0-1 0,0 1-1,0-1 1,0 0 0,-1 0 0,0 0-1,1 0 1,-1 0 0,-1-1 0,1 1-1,-1-1 1,-5 5 0,-34 24 379,-47 27 0,-39 30-105,102-63-1230,17-4-5949,9-16-1109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36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9577,'0'0'15359,"1"11"-15109,-1 15 84,-1-1-1,-1 0 0,-10 49 0,1-8 689,11-64-956,-1-1 0,1 1 0,-1-1 0,1 1 1,0 0-1,0-1 0,0 1 0,0 0 0,0-1 0,0 1 1,0 0-1,0-1 0,1 1 0,-1-1 0,1 1 0,-1 0 1,1-1-1,0 1 0,-1-1 0,1 1 0,0-1 0,2 2 1,-1-2 37,1 0 1,0 0-1,0 0 1,0-1-1,0 1 1,1-1-1,-1 0 1,0 0-1,0 0 1,0 0-1,5-2 1,9 0 87,-1-2 1,0 0-1,0 0 1,0-2 0,-1 0-1,27-14 1,0-4-488,41-31 0,-80 53 40,15-14-3071,-13 2-5564,-5 7 2265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37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1698,'0'0'15278,"-8"54"-12651,10-42-642,9 2-383,3 1-577,6 3-609,1 0-224,2 0-63,1 2-258,-5-5-1312,4-6-1698,-6-4-2658,0-5-4389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37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11115,'0'0'13853,"9"1"-12957,233 3 2116,134-12-2735,-188-5-1917,-95-3-1404,-6-10-4070,-84 25 6473,6-4-1394,-6 0-2933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38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11755,'0'0'11809,"-1"12"-11083,-4 25-252,1-16-15,1 0 0,1 0 1,1 1-1,3 35 0,-2-56-435,1 0-1,0 0 1,0 0 0,-1 0-1,1 0 1,0 0-1,0 0 1,0 0 0,0 0-1,0 0 1,0-1-1,1 1 1,-1 0 0,0-1-1,0 1 1,0-1-1,1 1 1,-1-1 0,0 0-1,0 0 1,1 1-1,-1-1 1,0 0 0,1 0-1,-1 0 1,0 0-1,3-1 1,40-5 1146,-23-3-958,-1-1-1,0-1 0,0-1 0,-1 0 0,-1-1 1,0-2-1,25-25 0,-32 30-80,-11 9-134,0 1 1,0 0 0,1 0-1,-1 0 1,0 0-1,0-1 1,0 1 0,0 0-1,0 0 1,0 0-1,0 0 1,1-1 0,-1 1-1,0 0 1,0 0 0,0 0-1,0 0 1,1 0-1,-1 0 1,0-1 0,0 1-1,0 0 1,0 0-1,1 0 1,-1 0 0,0 0-1,0 0 1,0 0 0,1 0-1,-1 0 1,0 0-1,0 0 1,0 0 0,1 0-1,-1 0 1,0 0-1,0 0 1,0 0 0,1 0-1,-1 0 1,0 1-1,0-1 1,0 0 0,1 0-1,-1 0 1,0 0 0,0 0-1,0 0 1,0 1-1,0-1 1,1 0 0,-1 0-1,0 0 1,0 0-1,0 1 1,0-1 0,0 0-1,0 0 1,0 0 0,0 0-1,0 1 1,0-1-1,1 0 1,-3 22-59,-10 24 83,7-32-349,1 1 0,1-1 1,0 1-1,1 0 1,0 19-1,3-27-3570,3-6-2797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39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16976,'0'0'9865,"-13"59"-9769,7-32 33,6 1-97,0-1 32,0-5-353,-2-2-1088,2-3-192,0-4-834,0-8-1889,-4-5-2178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7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17424,'0'0'7714,"-5"14"-7521,-19 65 383,-21 125 1,38-157-424,3-27 150,1-1-1,0 1 1,2-1 0,0 1 0,4 31 0,-3-50-286,1-1-1,-1 1 1,1-1 0,-1 1 0,1-1 0,-1 1 0,1-1 0,0 1 0,-1-1 0,1 1 0,0-1 0,-1 0 0,1 1 0,0-1 0,-1 0 0,1 0 0,0 0 0,0 1 0,0-1 0,-1 0 0,1 0-1,0 0 1,0 0 0,-1 0 0,1 0 0,0-1 0,0 1 0,-1 0 0,1 0 0,1-1 0,26-7 600,19-16 58,-1-3-1,78-59 1,-26 17-249,-83 60-908,45-34 1369,-38 17-3114,-21 25 1791,0 0-1,0-1 1,-1 1 0,1-1 0,-1 1-1,1-1 1,-1 0 0,0 1-1,1-1 1,-1 1 0,0-1 0,0 0-1,0 1 1,0-1 0,-1-2-1,-3-7-7560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57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0 204 6342,'0'0'3459,"11"-3"-3384,30-5 247,1 2 1,0 2-1,0 2 0,65 4 0,-21 0-278,949-50 1178,-280 6-545,113-9-265,-831 48-364,28-1 230,0-3 0,92-21-1,-177 26-2866,6 2-961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39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14286,'0'0'9673,"15"41"-21140,-2-32 2947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0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10410,'0'0'12977,"-7"7"-12688,-31 36-140,38-42-189,1 0-1,-1 0 0,1 0 0,-1 0 1,1-1-1,-1 1 0,1 0 1,0 0-1,-1 0 0,1-1 0,0 1 1,0 0-1,0-1 0,-1 1 1,1-1-1,0 1 0,0-1 1,0 1-1,0-1 0,0 0 0,1 1 1,27 13-285,-28-14 243,12 6-140,36 19-38,-47-24 250,0 0 0,0 0 0,0 1 0,-1-1-1,1 1 1,-1-1 0,1 1 0,-1 0 0,1 0 0,-1-1 0,0 1 0,0 0 0,0 0-1,0 0 1,0 0 0,0 0 0,-1 1 0,1-1 0,-1 0 0,1 3 0,-2-3 25,1 0 0,-1 0 1,0-1-1,0 1 1,0-1-1,-1 1 1,1-1-1,0 1 0,0-1 1,-1 0-1,1 0 1,-1 1-1,1-1 1,-1 0-1,0 0 0,1-1 1,-1 1-1,0 0 1,0 0-1,1-1 1,-1 1-1,0-1 0,-2 1 1,-46 10 356,46-11-629,-43 5 1120,23-7-2231,9-6-4287,12-2-89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0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10666,'0'0'2189,"-4"9"-171,-6 12-1063,2 0 0,1 0 0,0 1 0,2 0 1,0 0-1,1 1 0,0 28 0,3-32-897,1 0 0,1 0 0,0 0 0,2 0 0,0 0 0,1 0 0,1-1 0,1 0 0,12 28 0,-34-75-6789,-3-3 4132,-10-17 3851,20 34 328,1-1 1,0-1-1,1 1 0,1-1 1,-5-21-1,11 38-1531,0-1 1,0 1-1,0 0 1,0-1-1,0 1 1,0-1-1,0 1 1,0 0-1,0-1 1,0 1-1,0-1 1,0 1-1,0 0 1,0-1-1,1 1 1,-1 0-1,0-1 1,0 1-1,0 0 1,1-1-1,-1 1 1,0 0-1,0 0 1,1-1 0,-1 1-1,0 0 1,1 0-1,-1-1 1,0 1-1,1 0 1,-1 0-1,0 0 1,1 0-1,-1-1 1,1 1-1,-1 0 1,0 0-1,1 0 1,23 1 206,25 10-965,-48-11 715,80 18-4741,-37-13-1458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0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24 13068,'0'0'12385,"-11"-5"-12465,3 1 60,5 2 15,1 1-1,-1-1 1,0 0 0,0 1 0,0 0 0,0 0 0,0 0 0,0 0-1,0 0 1,0 0 0,0 1 0,0 0 0,0-1 0,0 1 0,-1 0 0,1 1-1,0-1 1,0 1 0,0-1 0,0 1 0,0 0 0,-5 2 0,-52 34-167,56-34 143,0 0 1,-1 0 0,1 0-1,1 1 1,-1 0-1,0 0 1,1 0 0,0 0-1,0 0 1,0 1-1,-3 6 1,6-10 23,0 0-1,0 0 1,1 0 0,-1 0-1,0 0 1,0 0-1,1 0 1,-1 0 0,0 0-1,1 0 1,-1 0-1,1 0 1,0 0 0,-1 0-1,1 0 1,0 0 0,-1-1-1,1 1 1,0 0-1,0 0 1,0-1 0,0 1-1,-1-1 1,1 1 0,0 0-1,0-1 1,0 0-1,0 1 1,1-1 0,-1 0-1,1 1 1,44 13-177,-32-10 157,18 5 23,-19-6-1,0 0 0,-1 1 0,1 1 0,-1 0 0,0 0 0,0 1-1,19 14 1,-30-19 4,0-1 0,0 1 0,0 0 0,0 0 0,0 0 0,0 0 0,0 1 0,0-1 0,0 0 0,-1 0-1,1 0 1,0 1 0,-1-1 0,1 0 0,-1 1 0,1-1 0,-1 0 0,0 1 0,0-1 0,1 1 0,-1-1 0,0 1 0,0-1-1,-1 0 1,1 1 0,0-1 0,-1 2 0,0 0 62,0-1 0,-1 1 1,1-1-1,-1 0 0,0 0 0,0 0 0,0 0 0,0 0 0,0 0 1,0 0-1,-1 0 0,-3 2 0,-7 2 259,0 0 0,0 0-1,0-1 1,-19 4 0,19-6-547,0-1-1,-1-1 1,1 0 0,-20-2 0,33 1 38,-1 0 0,1 0 0,-1 1 1,1-1-1,0 0 0,-1 0 1,1 0-1,-1-1 0,1 1 0,0 0 1,-1 0-1,1 0 0,-1 0 1,1 0-1,0 0 0,-1-1 0,1 1 1,0 0-1,-1 0 0,1 0 1,0-1-1,-1 1 0,1 0 0,0-1 1,-1 1-1,1 0 0,0 0 1,0-1-1,0 1 0,-1-1 0,1 1 1,0 0-1,0-1 0,0 1 1,0 0-1,0-1 0,-1 1 1,1-1-1,0 1 0,0-1 0,0-8-7553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1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46 285 12940,'0'0'7495,"-3"10"-6229,-34 81 292,36-89-1538,0 0-1,0 0 0,1 0 1,-1 0-1,0 0 0,1 0 0,0 0 1,0 0-1,-1 0 0,1 0 1,0 0-1,1 0 0,-1 0 1,0 0-1,0 0 0,1 0 1,-1 0-1,1 0 0,0 0 0,1 2 1,-1-3 40,0 0 0,0-1 0,0 1 0,0-1 0,0 1 0,0-1 0,1 0 0,-1 1 1,0-1-1,0 0 0,0 0 0,1 0 0,-1 1 0,0-1 0,0-1 0,0 1 0,1 0 0,-1 0 0,0 0 0,0-1 1,0 1-1,1-1 0,1 0 0,5-3 166,1 0 0,-1 0 0,0-1 0,-1 0 1,1 0-1,-1-1 0,10-9 0,4-9-39,-1-1-1,-1-1 0,30-53 1,-41 64-238,-1-1 1,0 0 0,-1 0 0,-1 0 0,0-1-1,-1 0 1,-1 0 0,1-31 0,-3 46 21,-1 0 1,0 0 0,0 0-1,0 0 1,-1-1 0,1 1-1,0 0 1,-1 0 0,0 0-1,1 1 1,-1-1-1,0 0 1,0 0 0,0 0-1,0 0 1,0 1 0,0-1-1,-1 0 1,1 1 0,0-1-1,-1 1 1,1 0 0,-3-2-1,1 2-13,0 0-1,1 0 0,-1 0 1,0 0-1,0 1 1,0-1-1,0 1 1,0 0-1,0-1 0,0 2 1,0-1-1,0 0 1,0 0-1,-4 2 0,-1 0 4,-1 1-1,1-1 0,-1 2 0,1-1 1,0 1-1,1 0 0,-1 1 1,1 0-1,0 0 0,-9 8 0,14-12 32,1 1 0,-1-1 0,1 1-1,-1-1 1,1 1 0,0-1-1,0 1 1,-1 0 0,1 0 0,0-1-1,1 1 1,-1 0 0,0 0-1,0 0 1,1 0 0,-1 0 0,1 0-1,0 0 1,-1 0 0,1 0-1,0 0 1,0 1 0,1-1 0,-1 0-1,0 0 1,1 0 0,-1 0-1,1 0 1,-1 0 0,1 0 0,0 0-1,0-1 1,0 1 0,2 2-1,4 3 25,-1 0-1,2-1 0,-1 0 1,1 0-1,0-1 0,12 6 0,22 16-18,-35-21-32,0 0 0,0 0 0,-1 1 0,0 0 0,0 0 0,-1 1 0,0-1 0,0 1 0,0 1 0,4 10 0,3 33-3088,-9 9-6827,-3-53 2017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1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29 13357,'0'0'7906,"-9"-3"-7079,6 2-827,0-1-1,0 1 0,0 0 1,-1 0-1,1 0 1,0 0-1,-1 1 0,1-1 1,0 1-1,-1 0 1,1 0-1,-1 0 1,1 0-1,0 1 0,-1-1 1,1 1-1,0 0 1,0 0-1,-1 0 0,1 1 1,0-1-1,0 1 1,0-1-1,0 1 0,1 0 1,-6 5-1,-3 4 81,0 0 1,-17 24-1,26-32-15,0-1-1,0 1 1,0 0 0,0-1 0,1 1 0,-1 0-1,1 0 1,0 0 0,0 0 0,0 0-1,0 1 1,1-1 0,-1 0 0,1 0-1,0 1 1,0-1 0,0 0 0,0 0-1,1 0 1,-1 1 0,2 2 0,-1-5 10,1 1 0,-1-1 1,1 0-1,-1 0 0,1 0 0,0 0 1,-1 0-1,1 0 0,0-1 0,0 1 1,0-1-1,0 1 0,-1-1 0,1 1 1,0-1-1,0 0 0,0 0 1,0 0-1,0 0 0,0 0 0,3-1 1,44-9 1247,-33 2-1161,0-1-1,-1 0 1,-1-2 0,1 1 0,-2-2 0,1 0 0,-2 0 0,1-1 0,-2-1 0,0 0 0,17-28 0,-28 40-157,-11 16-592,5-7 499,1 0 0,-1 1 0,2 0 0,-1 0 0,1 0 0,1 1 0,0-1 0,0 1 1,0 0-1,1 0 0,0 0 0,1 0 0,0 0 0,1 0 0,-1 0 0,3 13 0,-2-21-154,0 1 0,1-1-1,-1 1 1,1-1 0,0 1-1,-1-1 1,1 0 0,0 1 0,0-1-1,0 0 1,0 0 0,0 0 0,0 1-1,0-1 1,0 0 0,0 0-1,0 0 1,1-1 0,-1 1 0,0 0-1,1 0 1,-1-1 0,1 1-1,-1-1 1,2 1 0,21 1-7040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2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10186,'0'0'15342,"2"13"-14904,4 66 1014,-6 140 1,-2-83-2522,2-144-4727,0-17 4033,0 20 898,-4-59-1327,1 43 2593,2 0 1,2-28 0,-1 46-220,1 0-1,0 0 1,0 0 0,1 1 0,-1-1-1,1 1 1,-1-1 0,1 1 0,0-1-1,-1 1 1,1 0 0,1 0 0,-1 0-1,0 0 1,0 0 0,1 0 0,-1 1 0,1-1-1,-1 1 1,1 0 0,0-1 0,0 1-1,-1 1 1,1-1 0,0 0 0,0 1-1,6-1 1,3-1 158,0 0-1,0 2 1,0-1-1,1 1 1,17 3-1,-25-2-317,0 0 0,-1 1 0,1-1-1,0 1 1,-1 0 0,0 0 0,1 0 0,-1 1-1,0 0 1,0 0 0,0 0 0,-1 0-1,1 0 1,-1 1 0,0-1 0,4 7-1,-5-8-16,-1 1-1,1-1 0,-1 1 1,1-1-1,-1 1 0,0 0 1,-1 0-1,1-1 0,0 1 1,-1 0-1,1 0 0,-1 0 1,0 0-1,0 0 0,0 0 1,0 0-1,-1 0 0,1 0 1,-1-1-1,0 1 0,1 0 1,-1 0-1,-1 0 0,1-1 1,0 1-1,-1-1 0,-2 5 1,-6 4 78,1-1 0,-1-1 0,0 0 1,-1 0-1,-12 7 0,2-1 96,22-11 43,10-2-66,11-1 106,30 1-88,-24-1-455,49-3 0,-69 1-595,-1 0 1,0 0-1,1-1 0,-1 0 0,0-1 1,10-4-1,2-6-5647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2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12940,'0'0'9769,"49"-4"-8551,-23 4-257,4 0-481,0 0-480,0 0-128,1 0-1410,-7 3-2658,-1-3-3074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3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15182,'0'0'9225,"51"-3"-25048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3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12556,'0'0'10986,"4"6"-14990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58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1 230 6790,'48'-16'236,"2"2"0,-1 3-1,86-9 1,159 6 1382,-169 10-1072,3354-9 2620,-1843 25-2461,-1435-17-428,385-59 1,-567 60-199,-9 3-12,0 0 1,0-1-1,-1 0 1,1-1 0,-1 0-1,1 0 1,-1-1-1,0-1 1,-1 1-1,12-9 1,-20 13-68,1-1 1,-1 1-1,0 0 0,1-1 1,-1 1-1,0 0 0,1-1 1,-1 1-1,0 0 0,0-1 1,0 1-1,0-1 0,1 1 1,-1-1-1,0 1 0,0 0 1,0-1-1,0 1 1,0-1-1,0 1 0,0-1 1,0 1-1,0-1 0,0 1 1,0 0-1,0-1 0,0 1 1,-1-1-1,1 1 0,0-1 1,0 1-1,0 0 0,-1-1 1,1 1-1,0-1 0,0 1 1,-1 0-1,1-1 0,0 1 1,-1 0-1,1 0 0,-1-1 1,1 1-1,0 0 0,-1 0 1,1-1-1,-1 1 0,1 0 1,0 0-1,-1 0 1,1 0-1,-1 0 0,1 0 1,-1 0-1,-30-8-780,28 8 553,-32-5-1817,-4 0-1581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4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12011,'0'0'12498,"11"7"-10982,36 21-134,-45-27-1313,1-1-1,0 1 0,0 0 0,0-1 0,0 0 1,0 0-1,0 0 0,0 0 0,0 0 1,0-1-1,0 1 0,0-1 0,-1 1 1,1-1-1,0 0 0,0-1 0,-1 1 1,1 0-1,0-1 0,-1 1 0,1-1 1,1-2-1,4-2-20,0-1 0,0 0 0,-1 0 0,10-13 0,-15 17-30,1 0 0,-1 0-1,0-1 1,0 1 0,0 0 0,-1-1 0,1 0-1,-1 1 1,0-1 0,0 0 0,0 0 0,0 0-1,0 1 1,-1-8 0,0 11-29,0-1 1,0 1-1,0-1 1,0 1-1,0 0 0,-1-1 1,1 1-1,0-1 1,0 1-1,0 0 0,-1-1 1,1 1-1,0 0 1,0-1-1,-1 1 1,1 0-1,0 0 0,-1-1 1,1 1-1,0 0 1,-1 0-1,1-1 1,0 1-1,-1 0 0,1 0 1,-1 0-1,1 0 1,0 0-1,-1 0 0,1 0 1,-1 0-1,1 0 1,-1 0-1,1 0 1,0 0-1,-1 0 0,1 0 1,-1 0-1,1 0 1,0 0-1,-1 0 0,1 0 1,-1 1-1,1-1 1,0 0-1,-1 0 1,1 0-1,0 1 0,-1-1 1,1 0-1,0 0 1,-1 1-1,1-1 0,0 0 1,0 1-1,-1 0 1,-21 17-583,15-9 547,0 1 1,0 0-1,1 0 1,0 1-1,1-1 0,1 1 1,-1 1-1,2-1 1,0 0-1,-3 17 0,6-26 40,0-1-1,0 0 0,0 0 0,0 0 0,0 0 1,0 0-1,0 0 0,0 0 0,1 1 0,-1-1 1,1 0-1,-1 0 0,0 0 0,1 0 1,0 0-1,-1 0 0,1 0 0,0-1 0,-1 1 1,1 0-1,0 0 0,0 0 0,0-1 1,1 2-1,1-1 11,-1 1 1,1-1 0,0 0-1,0 0 1,1 0 0,-1 0-1,0 0 1,6 0 0,7 0 97,0-1 0,28-4 1,-39 4-80,94-19 207,-99-23 2786,-5-37-2947,6 78-370,1 0 0,0 1 0,-1-1 0,1 0 0,0 0 0,0 1 0,-1-1 0,1 1 0,0 0 0,0-1 0,0 1 0,0 0 0,0 0 0,-1 0 0,1 0 0,0 1 0,0-1 0,2 1 0,2-1-669,28 3-3904,9 0-2247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5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0 670 7719,'0'0'12321,"9"-9"-9870,145-166 2136,-101 107-4517,-3-2 0,-3-2 0,-4-2 0,56-127 1,-174 304-1000,67-92 929,-104 151 81,93-130-66,1 0-1,1 1 0,-15 45 1,30-73-27,0 1 0,0 0 0,1 0 0,0-1 0,0 1 1,0 0-1,1 0 0,0 0 0,0 0 0,2 12 0,-1-16 29,-1-1-1,1 1 0,0 0 0,0 0 1,0-1-1,0 1 0,1-1 0,-1 1 0,0-1 1,1 1-1,-1-1 0,1 0 0,-1 1 1,1-1-1,0 0 0,-1 0 0,1 0 0,0-1 1,0 1-1,-1 0 0,1-1 0,0 1 1,0-1-1,0 1 0,0-1 0,0 0 0,0 0 1,0 0-1,0 0 0,0 0 0,0-1 1,0 1-1,0 0 0,3-2 0,4 0 105,0-1-1,0 0 1,0-1-1,-1 0 0,1 0 1,-1 0-1,0-1 1,-1 0-1,1-1 1,8-8-1,65-68 257,-79 79-370,19-19 10,-5 6-11,-1-1 0,-1 0 0,-1-1 0,0 0 0,19-38 0,-32 49-128,-11 15-147,-12 17-146,17-17 396,-1 1 0,2 0 1,-1 0-1,2 0 0,-1 0 1,1 1-1,0 0 0,1 0 1,0 0-1,1 0 0,-2 17 1,4-26 16,0 0 1,0 0-1,0 0 1,0 0-1,0 0 1,0 0 0,0 0-1,0 0 1,1 0-1,-1-1 1,0 1-1,1 0 1,-1 0-1,1 0 1,-1 0 0,1-1-1,-1 1 1,1 0-1,-1-1 1,1 1-1,0 0 1,-1-1 0,1 1-1,0 0 1,0-1-1,-1 0 1,1 1-1,0-1 1,1 1-1,0 0 35,1-1-1,0 0 1,-1 1-1,1-1 1,-1 0-1,1 0 1,0 0-1,-1-1 1,1 1-1,3-2 1,2 0 86,1-1 0,-2 0 1,1 0-1,0-1 1,13-8-1,-9 3-101,-1-1 0,0 0 0,-1-1 1,0 0-1,-1 0 0,0-1 0,0 0 0,-2-1 0,13-26 0,-20 33-712,-9 10 301,-8 12 178,6-4 173,5-7 76,1 0-1,0 1 1,0 0-1,0 0 1,0 0 0,1 0-1,0 1 1,0 0 0,1 0-1,0 0 1,0 0-1,-3 12 1,11-18 144,-1 0-1,1 0 1,-1-1-1,1 1 1,-1-1 0,1 0-1,-1 0 1,1-1 0,-1 1-1,6-3 1,24-12 163,-29 13-403,-1-1 0,1 0 0,0 1-1,0 0 1,0 1 0,0-1-1,0 1 1,9-2 0,-12 9-116,-1 0-1,1 0 1,-1 0-1,0 0 1,-1 1 0,0-1-1,0 0 1,-1 11-1,0-8 114,3-9 196,0-1 1,0 1-1,0-1 1,0 0-1,0 0 0,-1 1 1,1-1-1,0 0 1,-1-1-1,1 1 0,-1 0 1,3-2-1,13-17 128,29-42 0,11-13-1017,-56 75 644,0-1 0,0 0 0,0 1 0,0-1 1,0 1-1,0-1 0,1 1 0,-1-1 0,0 1 0,0 0 0,0-1 0,0 1 1,1 0-1,-1 0 0,2 0 0,13 0-4595,-6 1-2229,-3-1-333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5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15919,'0'0'5766,"57"52"-5831,-33-37-3009,6-4-3845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6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125 178 14926,'0'0'10346,"-9"-6"-9705,-31-17-583,38 23-63,0 0 1,0 0-1,0 0 0,1 0 0,-1 0 1,0 0-1,0 0 0,0 1 0,0-1 0,0 1 1,1-1-1,-1 1 0,0 0 0,1-1 1,-1 1-1,0 0 0,1 0 0,-1 0 1,1 1-1,-1-1 0,1 0 0,0 0 0,-1 1 1,1-1-1,0 1 0,-1 2 0,-23 39-90,24-42 83,0 1 0,0 0 1,1-1-1,-1 1 0,1 0 0,-1 0 0,1-1 0,0 1 1,-1 0-1,1 0 0,0 0 0,0-1 0,0 1 1,1 0-1,-1 0 0,0 0 0,1-1 0,-1 1 0,1 0 1,-1 0-1,2 1 0,-1-2 28,0 0 1,0 0-1,0 0 1,1-1-1,-1 1 0,0 0 1,0-1-1,1 1 0,-1-1 1,0 0-1,1 1 1,-1-1-1,1 0 0,-1 0 1,0 0-1,1 0 1,-1 0-1,1 0 0,-1 0 1,3-1-1,5 0 187,0-2 0,0 1 0,0-2 0,0 1 0,0-1 0,12-8 0,-1-1-59,-1-1-1,0-1 0,-2-1 0,1 0 1,-2-2-1,-1 0 0,0 0 0,-1-1 1,-1-1-1,-1 0 0,11-25 0,-41 67-874,-31 49 0,43-61 728,0 1 0,1 0 1,0 0-1,1 0 0,0 1 1,1 0-1,0 0 0,1-1 1,-1 25-1,3-34 33,1 0-1,0 0 1,-1-1 0,1 1 0,0 0-1,0-1 1,0 1 0,1 0 0,-1-1-1,0 1 1,1-1 0,-1 0 0,1 1-1,-1-1 1,1 0 0,-1 0 0,1 0-1,0 0 1,0 0 0,-1-1 0,1 1-1,0 0 1,0-1 0,0 1 0,0-1-1,0 0 1,0 0 0,0 0 0,0 0-1,0 0 1,3 0 0,6 0 199,0-1 0,1 1 1,-1-2-1,14-3 0,-9 0-303,-1-1 1,0 0-1,-1-1 0,0-1 1,0 0-1,0-1 0,-1-1 1,-1 0-1,23-22 0,-57 72-1501,19-35 1609,0-1-1,1 1 0,-1 0 1,1 0-1,0 0 0,0 0 0,0 0 1,1 1-1,-1-1 0,2 0 0,-1 1 1,0 9-1,2-14 17,-1 0-1,1 0 1,-1-1 0,1 1-1,0 0 1,-1 0 0,1 0 0,0 0-1,0-1 1,0 1 0,0-1-1,0 1 1,0 0 0,0-1-1,0 1 1,0-1 0,0 0 0,0 1-1,0-1 1,0 0 0,0 0-1,0 0 1,0 1 0,0-1 0,0 0-1,1-1 1,0 1 0,34-2 1232,-35 2-1271,12-3 17,1-1 0,-1-1 0,0 0 1,0-1-1,0 0 0,-1-1 0,0 0 0,0-1 0,-1 0 0,0-1 0,0 0 0,-1-1 1,0 0-1,11-15 0,-10 0-512,-11 24 466,0 1 0,0-1 0,0 1 0,0-1 0,0 1 0,0-1 0,0 1 0,0 0 0,-1-1 0,1 1 0,0-1 0,0 1 0,0-1 0,-1 1 0,1 0 0,0-1 0,-1 1 0,1 0 0,0-1 0,0 1 0,-1 0 1,1 0-1,-1-1 0,1 1 0,0 0 0,-1 0 0,1-1 0,-1 1 0,1 0 0,-1 0 0,-2 0-13,1 0 0,-1 0-1,0 0 1,1 0 0,-1 0 0,1 1 0,-1 0 0,1-1 0,0 1 0,-1 0 0,1 0 0,-1 0 0,1 0 0,0 1-1,0-1 1,-3 3 0,-2 2 15,0 0-1,1 0 1,-1 0-1,1 1 1,1 0-1,-9 13 1,12-17 11,0 1 1,0-1-1,1 1 1,-1 0-1,1-1 0,-1 1 1,1 0-1,1 0 1,-1 0-1,0 0 1,1 0-1,0 0 1,0 0-1,0 0 0,0 0 1,1 0-1,1 6 1,-1-8-56,0-1 1,0 0-1,0 1 1,0-1-1,0 0 0,1 0 1,-1 1-1,0-1 1,1 0-1,-1 0 0,1 0 1,-1-1-1,1 1 1,-1 0-1,1-1 1,0 1-1,-1-1 0,1 1 1,0-1-1,-1 0 1,1 1-1,0-1 1,2 0-1,26-5-5445,-8-10-2668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6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18097,'0'0'4837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7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68 5061,'0'0'4698,"5"-9"-641,4-5-2355,4-7 366,-2-3 4855,-16 62-3534,2-7-3586,-8 17-218,2 1 0,2 0 0,-1 57 0,12-95-1571,4-18 183,7-21-2170,-7-1-773,-2-8-1580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7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10730,'0'0'13036,"66"-1"-11306,-45 6 64,5-1-705,0 0-737,3-3-256,-3 1-64,0-1-32,-5 0-736,-6-1-1122,-5 0-833,-7 0-2658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8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12107,'0'0'15567,"56"28"-13613,-20-28-673,0 0-768,3 0-417,-3 0-64,-4 4-897,-4 2-1025,-5 2-2242,-10-3-2306,-5 0-3523</inkml:trace>
  <inkml:trace contextRef="#ctx0" brushRef="#br0" timeOffset="1">36 202 12844,'0'0'8616,"57"7"-8520,-34-7-960,-1 0-2596,-1-3-2433,0-6-4037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8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0 315 1634,'0'0'11653,"10"-1"-9304,-2 1-1924,-1-1-1,0 0 1,0 1-1,0 0 1,1 1 0,-1-1-1,9 3 1,-14-2-373,0-1 0,0 1 0,0 0 0,-1 0-1,1 0 1,0 0 0,0 0 0,-1 0 0,1 0 0,-1 0 0,1 1 0,-1-1 0,1 1 0,-1-1 0,0 1 0,0 0 0,0-1 0,0 1 0,0 0 0,0 0 0,0 0 0,-1 0 0,1-1 0,-1 1 0,1 0 0,-1 0 0,0 0 0,1 0 0,-1 0 0,-1 4 0,2 2 379,-1-6-281,0-1-1,1 1 1,-1-1-1,0 1 1,0-1-1,0 1 1,0 0-1,0-1 1,0 1-1,-1-1 1,1 1-1,-1-1 1,1 1-1,-1-1 1,1 1-1,-1-1 1,0 1-1,1-1 1,-1 0-1,0 1 1,0-1-1,0 0 1,-3 3 1136,2-19 1962,6-14-3182,-3 25 170,1-9-206,4-25-101,14-47 0,-20 85 54,0 0-1,0 0 0,0-1 1,0 1-1,1 0 0,-1 0 1,0-1-1,0 1 0,0 0 1,1 0-1,-1 0 0,0-1 1,0 1-1,1 0 0,-1 0 1,0 0-1,1 0 0,-1 0 1,0-1-1,0 1 0,1 0 1,-1 0-1,0 0 0,1 0 1,-1 0-1,0 0 0,1 0 1,-1 0-1,0 0 0,1 0 1,-1 0-1,0 0 0,0 0 1,1 1-1,-1-1 0,0 0 1,1 0-1,-1 0 0,0 0 1,0 0-1,1 1 0,-1-1 1,18 12-1171,-7-5 770,-3-4 445,1 0-1,0-1 0,0 0 0,0 0 1,0-1-1,0 0 0,0-1 0,0 0 0,1 0 1,-1-1-1,0 0 0,0-1 0,0 0 1,0 0-1,-1-1 0,1 0 0,-1-1 1,1 0-1,-1 0 0,0-1 0,-1 0 0,13-9 1,-8 5 9,-1 0 0,0-1 0,0 0 1,-1-1-1,0 0 0,-1 0 0,-1-1 0,1 0 1,-2-1-1,0 0 0,0 0 0,-1 0 1,6-21-1,-12 32-57,1 1 0,-1 0-1,0 0 1,1 0 0,-1-1 0,0 1 0,0 0 0,1-1 0,-1 1 0,0 0 0,0-1-1,-1 1 1,1 0 0,0-1 0,0 1 0,-1 0 0,1 0 0,0-1 0,-2 0 0,2 2-1,-1 0 1,0 0-1,1 0 0,-1 0 1,0 0-1,0 0 1,1 0-1,-1 0 1,0 0-1,1 1 1,-1-1-1,0 0 1,1 0-1,-1 1 1,0-1-1,1 0 0,-1 1 1,1-1-1,-1 1 1,0-1-1,1 1 1,-1-1-1,0 2 1,-37 42-305,16-14 572,2 1 0,2 1 0,0 1 0,2 1 0,2 0 0,1 1 1,-15 67-1,22-70-2323,1 1 1,-1 57 0,7-94-3055,4-11-2844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9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123 280 10090,'0'0'8413,"0"-9"-5082,1-2-2416,-1-28 1693,0 38-2577,-1 0-1,1 1 0,-1-1 1,1 1-1,-1-1 0,0 1 1,1-1-1,-1 1 1,0-1-1,1 1 0,-1 0 1,0-1-1,0 1 0,0 0 1,1 0-1,-1-1 0,0 1 1,0 0-1,0 0 1,1 0-1,-1 0 0,0 0 1,0 0-1,0 0 0,1 0 1,-1 1-1,0-1 0,0 0 1,0 0-1,0 1 0,-27 8-277,21-3 230,0 0 0,0 1 0,1-1-1,-1 1 1,2 0 0,-10 14-1,13-18 37,0 1 0,-1 0-1,1 0 1,1 0-1,-1 0 1,0 0-1,1 0 1,0 1 0,0-1-1,0 0 1,1 1-1,-1-1 1,1 0-1,0 1 1,1 7-1,0-10 19,0-1-1,0 0 0,0 0 0,-1 0 1,1 0-1,0 0 0,0 0 0,0-1 1,1 1-1,-1 0 0,0 0 0,0-1 0,0 1 1,1-1-1,-1 1 0,0-1 0,0 0 1,1 1-1,-1-1 0,0 0 0,1 0 0,-1 0 1,0 0-1,2 0 0,39-1 780,-37 1-706,5-2-52,1 0 1,-2-1-1,1 0 1,0 0 0,0-1-1,-1-1 1,0 1-1,0-1 1,0-1 0,-1 0-1,11-9 1,-9 7-42,0-1 1,0 0-1,-1-1 0,-1 0 1,1-1-1,-2 1 0,1-1 1,7-18-1,-9 10-244,-13 27-353,6-6 565,0 0-1,0 0 1,0 0-1,1 0 1,-1 0-1,0 0 1,1 0 0,-1 0-1,1 0 1,0 0-1,-1 0 1,1 0-1,0 0 1,0 0-1,1 0 1,-1 1 0,0-1-1,1 0 1,0 3-1,2-3 60,-1 0 0,0-1 0,0 0 0,1 1 0,-1-1 0,1 0 0,-1 0 0,1 0 0,0 0 0,-1-1 0,1 1-1,0-1 1,-1 1 0,1-1 0,0 0 0,-1 0 0,1 0 0,0-1 0,0 1 0,4-2 0,3 1 131,0-1 0,1-1 1,-1 0-1,11-5 0,-4 0-93,0-2 0,-1 0-1,0-1 1,0 0-1,24-25 1,-32 29-155,-1 0-1,-1-1 1,1 0-1,-1 0 1,-1-1 0,1 0-1,-1 0 1,-1 0-1,0 0 1,0-1 0,-1 1-1,3-15 1,-6 23 43,0 0 1,1 1-1,-1-1 1,0 0-1,0 1 0,0-1 1,0 0-1,0 0 1,0 1-1,0-1 1,0 0-1,0 0 0,-1 1 1,1-1-1,0 0 1,0 1-1,-1-1 1,1 0-1,0 1 0,-1-1 1,1 1-1,-1-1 1,1 0-1,0 1 1,-1-1-1,0 1 0,1-1 1,-1 1-1,1-1 1,-1 1-1,1 0 0,-1-1 1,0 1-1,1 0 1,-1-1-1,0 1 1,1 0-1,-1 0 0,0 0 1,0 0-1,1-1 1,-1 1-1,0 0 1,0 0-1,1 0 0,-1 1 1,0-1-1,1 0 1,-1 0-1,0 0 1,0 1-1,-39 14-546,22-3 554,1 0 1,1 2-1,0 0 1,0 0 0,2 1-1,-14 18 1,19-21 49,0 1 1,1-1 0,0 1 0,1 1 0,0-1 0,1 1 0,1 0 0,0 1 0,-3 19 0,7-32-76,0 1 1,1-1 0,0 1 0,0-1 0,0 0-1,0 1 1,0-1 0,0 1 0,1-1-1,-1 1 1,1-1 0,-1 1 0,1-1 0,0 0-1,0 0 1,0 1 0,0-1 0,1 0-1,-1 0 1,0 0 0,1 0 0,0 0 0,-1 0-1,1-1 1,0 1 0,0-1 0,0 1 0,0-1-1,0 1 1,0-1 0,1 0 0,-1 0-1,0 0 1,0-1 0,1 1 0,2 0-1,2 0-851,-1 0-1,0 0 1,0-1-1,0 0 0,1 0 1,-1-1-1,0 0 1,0 0-1,0 0 0,0-1 1,0 0-1,0 0 0,10-5 1,20-18-8225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53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9289,'0'0'4948,"13"-3"-4408,29-7-388,1 2-1,78-5 1,107 8 223,-125 4-319,518-19 416,13 0 113,-568 18-484,-32 0-70,0 1 0,0 2-1,55 8 1,-87-9-51,-1 0 0,1 1 0,0-1 0,0 1 1,0-1-1,0 1 0,-1 0 0,1-1 0,0 1 0,-1 0 0,1 0 0,0 0 0,-1 0 1,1 1-1,-1-1 0,0 0 0,1 1 0,-1-1 0,0 1 0,0-1 0,0 1 0,0 0 1,0-1-1,0 1 0,-1 0 0,1-1 0,0 1 0,-1 0 0,1 3 0,-1-3-215,-1 0 0,1 0 0,0 0 0,-1 0 0,1 0 0,-1 0-1,0 0 1,0 0 0,0 0 0,0 0 0,0-1 0,0 1 0,0 0-1,-1-1 1,1 1 0,-1-1 0,1 1 0,-1-1 0,0 0 0,1 1 0,-1-1-1,0 0 1,0 0 0,0 0 0,1-1 0,-4 2 0,-6 1-5280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9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0 8392,'0'0'6395,"-9"7"-4782,7-5-1494,-13 9 850,1 1 0,-20 21 0,31-29-881,0-1 1,0 0-1,0 1 0,0-1 0,1 1 1,-1 0-1,1 0 0,0 0 0,0 0 1,1 0-1,-1 0 0,1 1 0,0-1 0,0 0 1,1 1-1,-1-1 0,1 1 0,0 8 1,43 9 807,-38-16-910,0 0 0,0 0-1,0 1 1,-1 0-1,0-1 1,0 1-1,-1 1 1,1-1-1,-2 0 1,1 1 0,-1 0-1,0-1 1,-1 1-1,0 0 1,0 0-1,-1 8 1,1-6 127,-1 0 0,-1 0 1,0 0-1,-1 0 1,1-1-1,-2 1 0,0 0 1,0-1-1,0 0 0,-1 0 1,-1 0-1,-6 11 0,4-8 366,-1-1-1,-1-1 0,0 1 1,0-1-1,-1-1 0,0 0 1,0 0-1,-1-1 0,-14 8 0,24-15-416,0-1-1,0 0 1,0 1-1,0-1 0,0 0 1,0 0-1,0 0 0,0 0 1,-1 0-1,1 0 0,0 0 1,0 0-1,0 0 0,0 0 1,0-1-1,0 1 0,0 0 1,0-1-1,0 1 0,0-1 1,0 1-1,0-1 0,0 1 1,1-1-1,-3-1 0,1 0 21,0-1 0,0 1 0,1-1-1,-1 0 1,0 1 0,1-1-1,0 0 1,0 0 0,-1-3 0,-10-64 12,11 69-118,0-9-495,0 1 0,1 0 0,0-1 0,0 1 0,1 0-1,0 0 1,1-1 0,0 1 0,5-13 0,-4 15-1025,1 0-1,0 0 0,0 1 1,1-1-1,-1 1 1,1 0-1,10-8 1,12-10-9833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50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12 13421,'0'0'7564,"-11"-4"-6667,5 2-853,0 1 1,0-1-1,-1 1 0,1 0 0,0 1 1,0-1-1,-1 1 0,1 0 1,0 1-1,-1 0 0,1 0 0,0 0 1,0 1-1,0-1 0,0 1 0,-12 6 1,14-5 38,-47 29 654,50-31-723,-1 1 0,0-1 0,1 0 0,-1 1 1,1-1-1,-1 1 0,1-1 0,0 1 0,0 0 1,0 0-1,0-1 0,0 1 0,0 0 0,0 0 0,0 0 1,1 0-1,-1 0 0,1 0 0,0 0 0,-1 0 0,1 0 1,0 0-1,0 1 0,1 3 0,0-5 10,0 1 0,0 0 0,1 0 0,-1-1 0,1 1 0,-1-1 1,1 1-1,0-1 0,-1 1 0,1-1 0,0 0 0,0 0 0,0 0 0,0 0 0,0 0 0,0-1 0,3 2 0,46 11 205,-33-9-208,-5-1-13,41 14 27,-52-16-37,0-1 1,-1 1-1,1 0 1,0 0-1,-1 0 1,1 0-1,-1 0 1,1 0-1,-1 0 1,0 1-1,1-1 1,-1 0-1,0 1 1,0-1 0,0 1-1,0-1 1,0 1-1,0 0 1,0 0-1,-1-1 1,1 1-1,-1 0 1,1 0-1,0 2 1,-2-2 14,1-1 0,0 1 0,-1-1 0,0 1 1,1 0-1,-1-1 0,0 1 0,0-1 0,1 0 0,-1 1 0,0-1 1,-1 0-1,1 1 0,0-1 0,0 0 0,0 0 0,-1 0 0,1 0 1,-1 0-1,1 0 0,-3 1 0,-38 16 427,33-15-368,-10 4-46,0-1 1,-1-1-1,-28 4 1,3-6-6273,35-3-3208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50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10186,'0'0'5050,"9"-10"-876,-4 6-3828,6-8 841,0 2 1,1-1 0,14-8-1,-22 16-998,0 0 1,0 1-1,1 0 0,-1-1 0,0 2 0,1-1 0,-1 0 1,1 1-1,0 0 0,0 0 0,-1 0 0,1 1 1,0 0-1,0-1 0,0 2 0,8 0 0,-11 0-190,-1 0-1,0 0 0,0 0 1,0 0-1,-1 0 0,1 0 1,0 0-1,0 0 0,0 0 1,-1 0-1,1 0 0,-1 0 1,1 1-1,-1-1 0,1 0 1,-1 1-1,0-1 0,1 0 1,-1 1-1,0-1 0,0 0 1,0 1-1,0-1 0,0 0 1,-1 1-1,1-1 1,-1 2-1,-8 41-80,-2-25 84,0 0 0,-1-1 0,-1 0 0,-17 19 0,-24 33-220,53-69 214,1-1 0,-1 1 0,1-1 0,-1 1 0,1-1 0,-1 1 0,1-1 0,0 1 0,-1-1 0,1 1 0,0 0 1,0-1-1,-1 1 0,1 0 0,0-1 0,0 1 0,0 0 0,0-1 0,0 1 0,0 0 0,0-1 0,0 1 0,0 0 0,0-1 0,0 1 0,0 0 0,1-1 0,-1 1 0,0 0 0,0-1 0,1 1 0,-1-1 1,1 2-1,1-1 25,-1-1 0,1 1 0,-1-1 0,1 1 0,-1-1 0,1 0 0,-1 1 0,1-1 0,0 0 1,-1 0-1,1 0 0,0 0 0,1-1 0,53-12 677,-34 3-737,-1-1 0,0 0 0,-1-2 1,0-1-1,-1 0 0,-1-1 0,0-1 0,-1-1 0,17-21 0,-33 37-244,-2 6 208,0 0 1,0-1 0,0 1 0,-1-1-1,1 0 1,-1 1 0,0-1-1,-1 0 1,-2 4 0,-11 27-256,15-32 428,0 1 1,0-1-1,0 1 0,1-1 1,-1 1-1,1 0 1,0-1-1,0 1 1,0 0-1,1-1 0,1 7 1,-2-9-37,1 1 1,0-1-1,0 1 0,0-1 1,1 0-1,-1 1 0,0-1 1,0 0-1,1 0 1,-1 0-1,1 0 0,-1 0 1,1 0-1,-1 0 0,1 0 1,0-1-1,-1 1 0,1-1 1,0 1-1,-1-1 1,1 0-1,0 1 0,0-1 1,-1 0-1,4-1 0,2 2 60,-1-1 0,1 0 0,0-1-1,0 0 1,-1 0 0,1 0-1,-1-1 1,1 0 0,-1 0 0,1-1-1,-1 1 1,0-1 0,0-1-1,-1 1 1,1-1 0,-1 0 0,1 0-1,-1-1 1,0 0 0,6-8-1,-6 6-267,1-1-1,-2 1 0,1-1 0,-1 0 0,0-1 0,-1 1 0,0-1 0,0 0 0,-1 0 0,0 0 0,-1 0 0,0 0 1,0 0-1,-1-16 0,0 25 42,0-1 0,0 0 1,0 1-1,0-1 1,0 1-1,0-1 0,0 0 1,0 1-1,-1-1 1,1 1-1,0-1 0,0 1 1,0-1-1,-1 1 0,1-1 1,0 1-1,0-1 1,-1 1-1,1-1 0,0 1 1,-1-1-1,1 1 1,-1-1-1,1 1 0,-1 0 1,1-1-1,-1 1 0,1 0 1,-1 0-1,1-1 1,-1 1-1,1 0 0,-1 0 1,1 0-1,-1-1 1,1 1-1,-1 0 0,0 0 1,1 0-1,-1 0 0,1 0 1,-1 0-1,0 0 1,1 0-1,-1 1 0,1-1 1,-1 0-1,1 0 1,-1 0-1,1 1 0,-1-1 1,1 0-1,-1 0 0,1 1 1,-1-1-1,1 0 1,-1 1-1,-2 1-731,0 0 1,1 0-1,-1-1 0,1 2 1,0-1-1,0 0 0,0 0 1,0 1-1,-3 4 0,-5 12-3472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51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9 9417,'0'0'11878,"-10"-2"-10880,6 1-966,1-1 0,-1 1 0,1 1-1,-1-1 1,0 0 0,1 1 0,-1 0 0,0 0 0,1 0-1,-1 0 1,0 1 0,1-1 0,-1 1 0,0 0 0,1 0 0,-1 0-1,1 1 1,-1-1 0,1 1 0,0 0 0,0 0 0,0 0-1,0 0 1,0 1 0,0-1 0,1 1 0,-5 4 0,1 0 238,2-4-213,1 0-1,0 1 0,0-1 0,0 0 0,0 1 0,1 0 0,-1-1 0,1 1 1,0 0-1,0 0 0,0 1 0,1-1 0,-1 0 0,1 0 0,0 1 0,0-1 1,1 1-1,0-1 0,-1 6 0,2-9 19,0-1 0,-1 1 0,1 0 0,0 0 0,0-1 0,0 1 0,-1 0 0,1-1-1,0 1 1,0-1 0,0 1 0,0-1 0,0 0 0,0 1 0,0-1 0,0 0 0,0 0 0,0 1 0,0-1 0,0 0 0,0 0 0,1 0 0,-1-1 0,0 1 0,2 0 0,29-5 1371,-19-2-1591,1 1 0,-2-2 0,1 0-1,-1 0 1,0-1 0,-1-1 0,0 0 0,-1 0-1,16-21 1,-52 62-1024,-23 27 1082,46-53 39,0 0 0,0 0-1,0 1 1,0-1-1,1 1 1,0-1-1,0 1 1,1 0-1,-3 11 1,4-16-7,1 0 0,-1 0 1,0 0-1,0-1 0,0 1 0,0 0 1,1 0-1,-1 0 0,0 0 0,1-1 1,-1 1-1,1 0 0,-1-1 0,1 1 1,-1 0-1,1-1 0,-1 1 0,1 0 1,0-1-1,-1 1 0,1-1 0,0 1 1,0-1-1,-1 0 0,1 1 0,0-1 1,0 0-1,0 1 0,-1-1 0,1 0 1,0 0-1,0 0 0,0 0 0,0 0 1,0 0-1,-1 0 0,1 0 0,0 0 1,0 0-1,1 0 0,39-10-7555,-12-5-1839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51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7335,'0'0'14248,"-7"9"-13783,-21 23 671,2 2 0,1 1 0,1 1 0,3 1 0,-31 70 1,51-106-1122,0 0-1,1 1 1,-1-1 0,0 0 0,1 1 0,0-1 0,-1 1 0,1-1 0,0 0 0,-1 1 0,1-1 0,0 1 0,0-1 0,0 1-1,0-1 1,1 1 0,-1-1 0,0 1 0,0-1 0,1 0 0,-1 1 0,1-1 0,0 1 0,-1-1 0,1 0 0,1 2-1,0-2 20,0-1-1,-1 1 0,1-1 0,0 0 0,0 0 0,-1 0 1,1 0-1,0 0 0,0 0 0,-1 0 0,1 0 0,0-1 1,-1 1-1,1-1 0,0 1 0,-1-1 0,1 0 1,1-1-1,13-6 93,-1 0 0,0-2 0,16-12 0,-30 21-142,0 0 0,0 0 1,-1 0-1,1 1 0,0-1 0,0 0 0,1 0 0,-1 1 1,0-1-1,0 0 0,0 1 0,0-1 0,0 1 0,1 0 1,-1-1-1,0 1 0,0 0 0,1 0 0,-1 0 0,0 0 1,1 0-1,1 0 0,-3 1-21,1 0-1,-1-1 1,1 1 0,-1 0 0,1 0-1,-1 0 1,0 0 0,1 0 0,-1 0-1,0 0 1,0 0 0,0 0-1,0 0 1,0 0 0,0 0 0,0 0-1,0 0 1,0 0 0,0 0 0,0 0-1,-1 1 1,-21 60-359,20-56 397,-13 26-20,14-31 18,1 1 0,-1-1 0,1 1 0,-1-1 0,1 0 0,0 1 0,-1-1 0,1 1 0,0-1 0,0 1 0,0-1 0,0 1 0,0-1 0,1 1 0,-1-1 0,0 1 0,1-1 0,0 2 0,0-2-6,1 0 1,-1-1-1,1 1 0,-1-1 1,1 0-1,-1 1 1,1-1-1,-1 0 1,1 0-1,-1 0 1,1 0-1,0 0 1,-1 0-1,1-1 1,-1 1-1,1 0 1,2-2-1,25-7-783,15-16-4132,-16 6-1324,-7 4-1495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51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20 140 7335,'0'0'9134,"-2"10"-8376,-9 36 217,5-19 3474,20-43 102,-1 1-4073,-3 2-358,-1 0 0,0-1 1,-2 0-1,1 0 0,-2-1 1,0 0-1,-1 0 0,0 0 1,-1-1-1,3-31 0,-7 46-648,-5 20-2793,4 16-632,2-33 3607,-1-1 1,0 0 0,0 0 0,0 0 0,1 0-1,-1 0 1,1-1 0,-1 1 0,1 0-1,-1 0 1,1 0 0,-1 0 0,1 0 0,0-1-1,-1 1 1,1 0 0,0 0 0,0-1-1,1 1 1,13 5-6104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52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 14189,'0'0'1837,"-11"1"-27,0 0-1532,-1 1 0,1 0 1,0 1-1,0 0 0,1 1 1,-1 0-1,1 0 0,0 1 1,0 1-1,0 0 0,1 0 1,-1 1-1,-10 10 1,19-16-280,1 0 0,-1 0 0,0 0 0,1 0 0,-1 0 0,1 0 0,-1 0 0,1 0 0,0 0 0,-1 0 0,1 0 0,0 0 0,0 0 0,-1 0 0,1 0 0,0 0-1,0 0 1,0 0 0,1 1 0,-1-1 0,0 0 0,0 0 0,0 0 0,1 0 0,-1 0 0,1 0 0,-1 0 0,1 0 0,-1 0 0,1 0 0,-1-1 0,1 1 0,0 0 0,0 0 0,-1 0 0,1-1 0,0 1 0,0 0 0,0-1 0,0 1 0,1 0 0,52 28-20,-35-20-401,-16-8 307,0 1-1,-1-1 1,1 0 0,-1 1 0,1 0 0,-1-1 0,0 1 0,0 0-1,1 0 1,-1 0 0,-1 1 0,1-1 0,0 0 0,-1 1 0,1-1-1,-1 1 1,1-1 0,0 5 0,-2-6 85,0 0 0,0 0 0,0 0 1,0 0-1,-1 0 0,1 0 0,0 0 0,0 0 0,-1 0 0,1 0 1,-1 0-1,1-1 0,-1 1 0,1 0 0,-1 0 0,1 0 0,-1 0 1,0-1-1,-1 2 0,-29 15 1053,-46 4-600,43-18-4150,25-3-2653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52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164 271 11787,'0'0'2936,"-8"3"-2519,-10 6-200,1 1 0,0 1 0,-22 17 0,33-24 37,1 0 0,0 0 0,0 1 0,0-1 0,1 1 0,-1 1 0,1-1 0,1 0 0,-1 1 0,1 0 0,0 0 0,0 0 0,0 0 0,1 1 0,-2 9 0,4-15-155,0 0 0,0-1 0,0 1 0,0-1 0,0 1 0,0-1 0,0 1 0,0 0 0,1-1 0,-1 1 0,0-1 0,0 1 0,1-1 0,-1 1 0,0-1 0,1 1 0,-1-1-1,0 0 1,1 1 0,-1-1 0,1 1 0,-1-1 0,1 0 0,-1 0 0,1 1 0,-1-1 0,1 0 0,-1 0 0,2 1 0,24 2 1637,25-10 45,-31-1-1778,-1 0 0,1-1-1,-2-1 1,1-1-1,-1-1 1,-1 0-1,0-1 1,-1-1-1,0-1 1,-1 0-1,-1-1 1,0-1 0,-2 0-1,1 0 1,-2-2-1,-1 1 1,0-1-1,-1-1 1,-1 0-1,8-31 1,-14 45-93,-1 0 0,0 1 0,-1-1 0,1 0 1,-1 1-1,0-1 0,0 0 0,-1 0 0,-1-9 0,1 13 61,0 0 1,0 0-1,-1 0 0,1 1 0,0-1 0,0 0 0,-1 1 0,1-1 1,-1 1-1,0 0 0,1-1 0,-1 1 0,0 0 0,0 0 1,0 0-1,1 0 0,-1 0 0,0 1 0,0-1 0,0 0 1,-1 1-1,1 0 0,0-1 0,0 1 0,0 0 0,0 0 1,0 0-1,-3 1 0,-1-1 19,0 0 1,0 1-1,0 0 1,0 0-1,0 0 1,0 1-1,0 0 1,0 0-1,1 1 1,-1-1-1,1 1 1,0 0-1,0 1 1,0-1-1,-7 7 1,10-8 10,0 0 1,0 1-1,1-1 1,-1 0 0,1 1-1,-1-1 1,1 1 0,0-1-1,0 1 1,0 0-1,0-1 1,0 1 0,1 0-1,-1 0 1,1-1-1,0 1 1,0 0 0,0 0-1,0 0 1,0 0-1,1-1 1,-1 1 0,1 0-1,0 0 1,0-1-1,0 1 1,0 0 0,0-1-1,0 1 1,1-1-1,-1 1 1,1-1 0,0 0-1,3 3 1,10 13-1,0 1 0,-2 0 1,0 1-1,-1 0 0,10 24 0,-20-39 10,0 1-1,0-1 1,-1 1-1,1 0 0,-1-1 1,-1 1-1,1 0 1,-1 0-1,0-1 0,0 1 1,0 0-1,-1 0 0,0 0 1,0-1-1,-1 1 1,0-1-1,0 1 0,0-1 1,0 1-1,-1-1 0,0 0 1,0 0-1,0-1 1,-1 1-1,-7 8 0,7-10-211,-15 17-289,4-9-5358,11-8-564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53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61 14926,'0'0'8526,"2"8"-7843,6 25 38,-8-32-657,1 0 1,-1 0 0,1 0-1,-1 0 1,1 0 0,-1-1 0,1 1-1,0 0 1,0 0 0,-1 0 0,1-1-1,0 1 1,0-1 0,0 1 0,0 0-1,0-1 1,0 0 0,0 1 0,0-1-1,0 0 1,0 1 0,0-1-1,0 0 1,0 0 0,0 0 0,0 0-1,0 0 1,0 0 0,0 0 0,0 0-1,1 0 1,0-1 5,0 1 0,0 0-1,0-1 1,0 1 0,0-1 0,0 0-1,0 0 1,0 0 0,0 0 0,-1 0-1,1 0 1,0 0 0,1-2 0,-1-2-94,1 0 0,-1-1 0,-1 1 0,1-1 1,-1 0-1,0 1 0,0-1 0,0 0 0,-1 0 0,0 0 0,0 1 1,-1-1-1,1 0 0,-3-6 0,3 11-2,-1 1 0,1-1 0,-1 0 1,1 0-1,-1 0 0,1 1 0,-1-1 0,0 0 0,1 1 0,-1-1 0,0 1 0,0-1 0,1 1 1,-1-1-1,0 1 0,0-1 0,0 1 0,0 0 0,0-1 0,0 1 0,1 0 0,-1 0 1,0 0-1,0-1 0,0 1 0,0 0 0,0 0 0,0 1 0,0-1 0,0 0 0,0 0 1,0 0-1,0 1 0,-1-1 0,-31 15-152,26-9 227,1-1-1,0 1 0,0-1 1,0 2-1,1-1 1,0 1-1,0 0 0,1 0 1,0 0-1,0 0 0,1 1 1,-1 0-1,2-1 0,-1 1 1,1 0-1,-2 16 0,4-23-31,0 0 0,0 1-1,1-1 1,-1 0-1,0 0 1,0 0 0,1 0-1,-1 0 1,1 0-1,-1 0 1,1 0 0,-1-1-1,1 1 1,0 0-1,-1 0 1,1 0 0,0-1-1,0 1 1,0 0-1,-1-1 1,1 1 0,0 0-1,0-1 1,0 1-1,2 0 1,35 7 456,38-12 48,66-33-404,-141 37-120,-1 0 0,1 0 0,-1 0 0,0 0-1,1 1 1,-1-1 0,1 0 0,-1 0 0,0 0 0,1 1-1,-1-1 1,0 0 0,1 0 0,-1 1 0,0-1-1,1 0 1,-1 1 0,0-1 0,0 1 0,1-1 0,-1 0-1,0 1 1,0-1 0,0 1 0,1-1 0,-1 0 0,0 1-1,0-1 1,0 1 0,0-1 0,0 1 0,0-1 0,0 0-1,0 1 1,0-1 0,0 1 0,0-1 0,0 1-1,0-1 1,-1 0 0,1 1 0,0-1 0,0 1 0,0-1-1,-1 0 1,1 1 0,0-1 0,0 0 0,-1 1 0,1-1-1,-1 1 1,-11 24-115,12-24 124,-1 0 27,0 0 1,0 1-1,0-1 1,0 1-1,0 0 1,1-1-1,-1 1 0,0 0 1,1-1-1,0 1 1,-1 0-1,1-1 1,0 1-1,0 0 1,0 0-1,0 0 1,0-1-1,0 1 1,0 0-1,1 0 1,-1 1-1,2-2 38,-1 0 1,1 1-1,-1-1 0,1 0 1,-1 0-1,1-1 0,-1 1 0,1 0 1,0-1-1,0 1 0,-1-1 1,1 1-1,0-1 0,0 0 0,-1 1 1,1-1-1,0 0 0,0 0 0,3-1 1,7 0-70,0 0 0,0-1 0,0 0 0,0-1 0,-1-1 0,1 0 0,16-7 0,38-13-3141,-65 24 2669,-19 37-304,17-36 791,0 0 1,1 0-1,-1 0 1,1 0-1,0 0 0,-1 0 1,1 0-1,0 0 1,0 0-1,-1 0 1,1 0-1,0 0 0,0 1 1,0-1-1,0 0 1,1 0-1,-1 0 0,1 2 1,5 2-1668,7-4-4195,-7-1-1229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54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37 3331,'9'-37'22212,"-16"57"-21704,-23 46 218,21-52-437,2 1 0,0 1 0,0-1 0,2 1 0,0 0-1,1 0 1,0 1 0,-1 21 0,5-37-262,0 0-1,0 0 0,0 0 1,0 0-1,1 0 1,-1-1-1,0 1 0,0 0 1,1 0-1,-1-1 1,1 1-1,-1 0 1,1 0-1,-1-1 0,1 1 1,-1 0-1,1-1 1,-1 1-1,1-1 0,0 1 1,-1-1-1,1 1 1,0-1-1,0 1 0,-1-1 1,1 0-1,1 1 1,30 4 720,-23-6-639,-1 1 0,1-2 0,-1 1 0,1-1 0,10-3 0,55-39-492,-73 43 80,-2 6 202,1-1 0,-1 0 0,0 0-1,0 0 1,0-1 0,0 1 0,-1 0 0,0 0 0,0-1 0,0 1 0,0-1 0,-4 6 0,-2 4 41,7-10 79,-1-1 0,1 1 0,0-1 0,0 1 1,0-1-1,0 1 0,0 0 0,1 0 0,-1 0 0,1-1 1,-1 1-1,1 0 0,0 0 0,0 0 0,1 0 0,-1-1 0,1 5 1,1-6 35,-1 1 0,1 0 0,0-1 0,-1 1 0,1-1 0,0 0 0,0 0 0,0 1 0,0-1 0,0 0 0,0-1 0,0 1 0,0 0 0,0-1 1,0 1-1,1-1 0,-1 1 0,0-1 0,0 0 0,0 0 0,4-1 0,-3 2-100,6 0 118,0-1 1,1 0-1,-1 0 0,0-1 1,11-2-1,8-10-1765,-7-16-3803,-12 4-1455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54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6054,'0'0'5295,"15"-1"-4793,1266-36 2499,-798 29-1923,526 2-783,-228 4-243,-726 0 20,-50 1-398,-8 0-439,-26 0-2679,8 1-394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54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13837,'0'0'9609,"0"52"-9449,4-38-288,-1 0-2274,3-2-3780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54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195 370 14510,'0'0'10901,"-12"-6"-10762,4 1-155,6 4 7,-1-1 1,1 0-1,-1 0 0,0 1 1,0-1-1,0 1 1,0 0-1,0 0 1,0 0-1,0 0 1,0 1-1,0-1 1,0 1-1,0 0 0,0 0 1,0 0-1,-1 0 1,1 0-1,0 1 1,0-1-1,0 1 1,0 0-1,0 0 0,-4 2 1,-2 3-28,-47 35 265,53-39-161,0 1 1,1-1-1,-1 1 0,1-1 0,0 1 0,0 0 0,0 0 0,0 0 0,0 0 0,1 0 0,-1 0 0,1 1 0,0-1 0,0 0 0,0 1 1,0 4-1,1-7 6,1 0 1,0 0 0,-1 0 0,1-1 0,0 1 0,0 0 0,0-1 0,0 1-1,-1-1 1,1 1 0,0-1 0,0 1 0,0-1 0,0 0 0,0 1-1,0-1 1,0 0 0,0 0 0,0 0 0,0 0 0,1 0 0,-1 0 0,0 0-1,0 0 1,0 0 0,0 0 0,1-1 0,36-4 989,-26 0-997,1-1 0,-1 0 0,0-1 0,0 0 0,-1-1 0,0 0 0,0-1 0,-1 0 0,0-1 0,0 0 0,14-21 0,-5 5-478,-1-2 1,-2 0-1,25-57 1,-34 69-117,0-1 0,-2 0 0,0 0 0,-1 0 0,-1-1 0,2-28 0,-5 45 501,0 0 0,0 0 0,0 0 0,0 0-1,0 0 1,0 1 0,-1-1 0,1 0 0,0 0 0,0 0 0,-1 0 0,1 0 0,0 0 0,-1 1 0,1-1 0,-1 0-1,1 0 1,-1 1 0,1-1 0,-1 0 0,0 1 0,1-1 0,-1 0 0,0 1 0,0-1 0,1 1 0,-1-1-1,-1 0 1,0 1-54,-1-1-1,1 1 1,0 0-1,0 0 1,0 0-1,-1 0 1,1 0-1,0 1 1,0-1-1,0 0 0,-4 2 1,0 0-33,-1 1 0,1 0 0,0 0 0,0 0 0,0 0 0,1 1 0,-7 5 0,8-5 88,1 0 0,0-1 0,0 1 0,1 0 0,-1 0 0,1 1 0,-1-1 0,1 1 0,1-1 0,-1 1 0,1-1 0,0 1-1,0 0 1,0 0 0,0 0 0,1-1 0,0 1 0,1 10 0,1 0 40,2 1 0,0-1 0,1 1-1,10 20 1,-9-24-16,-1 1 0,-1 0-1,0 0 1,0 0 0,-1 0 0,2 22-1,-10 23-634,-6-34-2097,-11-2-3726,11-16-1527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55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13261,'0'0'12652,"70"0"-12236,-44 0-384,8 1-448,-7 0-2147,3-1-3427,-4 0-6662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56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10282,'2'-9'3000,"-1"-6"-1588,2-20 1440,2 13 1863,-4 62-1842,0-15-2890,-4 285 3551,2-310-3511,1 1 0,0 0-1,0 0 1,0-1 0,0 1 0,0 0-1,1-1 1,-1 1 0,0 0 0,0 0-1,0-1 1,1 1 0,-1 0 0,0-1-1,1 1 1,-1-1 0,0 1 0,1 0-1,-1-1 1,1 1 0,-1-1 0,1 1-1,-1-1 1,1 1 0,-1-1 0,1 0-1,0 1 1,-1-1 0,1 1 0,0-1-1,0 0 1,26-3 692,24-25 367,-34 15-993,-1 0-1,-1-1 1,0-1 0,-1 0-1,-1-1 1,0-1 0,17-29-1,8-31-2580,-33 68-972,-2 5-3540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56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12556,'0'0'7783,"52"37"-6982,-37-19-353,2 3-191,0 3-129,0-1-737,-2-1-2049,2-3-1891,-2-6-3330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57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11 309 13421,'0'0'7815,"-2"9"-6598,-7 26-453,9-34-724,0 0 0,1-1 0,-1 1 0,0 0 0,0 0 0,0-1 0,1 1 0,-1 0 0,0-1 1,1 1-1,-1 0 0,0-1 0,1 1 0,-1-1 0,1 1 0,-1-1 0,1 1 0,0-1 0,-1 1 0,1-1 1,-1 1-1,1-1 0,0 0 0,-1 1 0,1-1 0,0 0 0,-1 1 0,1-1 0,0 0 0,0 0 0,-1 0 1,1 0-1,0 0 0,-1 0 0,1 0 0,0 0 0,0 0 0,1 0 0,27-4 1530,-25 3-1494,0-1 0,-1 1 1,1-1-1,-1 0 0,1 0 0,-1-1 0,0 1 0,0-1 0,0 1 0,0-1 0,-1 0 1,1 0-1,-1 0 0,1-1 0,-1 1 0,0 0 0,0-1 0,-1 0 0,1 1 0,1-6 1,-1 1-142,0 0 0,0 0 0,0 0 0,-1-1 0,-1 1 0,1 0 0,-1-1 0,-2-13 1,2 22 28,0-1 0,0 1 1,0-1-1,0 1 0,0-1 1,0 1-1,0-1 0,0 1 1,-1-1-1,1 1 0,0-1 1,0 1-1,0 0 1,-1-1-1,1 1 0,0-1 1,-1 1-1,1 0 0,0-1 1,-1 1-1,1 0 0,0-1 1,-1 1-1,1 0 1,-1 0-1,1-1 0,0 1 1,-1 0-1,1 0 0,-1 0 1,1-1-1,-1 1 0,1 0 1,-1 0-1,1 0 0,-1 0 1,1 0-1,-1 0 1,1 0-1,-1 0 0,1 0 1,-1 0-1,1 1 0,-1-1 1,1 0-1,0 0 0,-1 0 1,1 0-1,-1 1 0,1-1 1,-1 0-1,1 0 1,0 1-1,-1-1 0,1 0 1,-1 1-1,-21 21-756,12-6 762,1 0 0,0 0 1,-7 21-1,12-29 103,1 0 1,1 0-1,0 0 0,0 1 0,0-1 0,1 1 1,1 0-1,-1-1 0,2 11 0,0-17-44,0-1-1,-1 1 1,1 0-1,0-1 1,0 1-1,1 0 1,-1-1-1,0 0 1,0 1-1,1-1 1,-1 0-1,1 1 0,-1-1 1,1 0-1,0 0 1,-1 0-1,1-1 1,0 1-1,0 0 1,-1-1-1,1 1 1,0-1-1,0 1 1,0-1-1,0 0 0,0 0 1,0 0-1,3 0 1,5 0 126,-1 0 0,1 0 1,0-1-1,14-3 0,-12 0-295,0-1 0,-1-1 0,1 1 1,-1-2-1,-1 0 0,1 0 0,-1 0 0,0-2 0,-1 1 0,0-1 0,0 0 1,-1-1-1,0 0 0,7-13 0,-16 60-1259,-2-23 1416,1-8 9,1 0 0,0 0 0,0 0-1,0 0 1,0 0 0,1 11 0,1-16-27,-1 1 0,1-1 0,-1 0 0,1 0 0,-1 0 0,1 0 0,0 0 0,-1 0 0,1 0 0,0 0 0,0 0 1,0 0-1,-1 0 0,1 0 0,0-1 0,0 1 0,0 0 0,1-1 0,-1 1 0,0-1 0,0 1 0,0-1 0,0 1 0,1-1 0,-1 0 0,0 1 1,0-1-1,0 0 0,1 0 0,-1 0 0,0 0 0,0 0 0,1-1 0,-1 1 0,0 0 0,0 0 0,1-1 0,-1 1 0,1-1 0,5-1-96,0-1-1,0 1 0,-1-1 1,1 0-1,-1-1 0,0 1 1,0-1-1,0-1 0,0 1 1,-1-1-1,0 0 0,0 0 1,0 0-1,4-7 0,4-5-404,-2 0-1,0-1 1,15-31-1,-8 7 39,-2-1-1,-1 0 1,-3-1-1,8-46 1,-64 221 3950,26-18-1490,17-102-1842,1 0 0,0 0-1,0 0 1,1 0 0,0 0-1,1 0 1,0 0 0,5 13-1,-6-22-138,0 1 0,1 0-1,-1-1 1,0 1 0,1-1 0,0 1-1,-1-1 1,1 0 0,0 1 0,0-1-1,1 0 1,-1-1 0,0 1-1,1 0 1,-1-1 0,1 1 0,-1-1-1,1 1 1,0-1 0,-1 0 0,1 0-1,0-1 1,0 1 0,4 0 0,-7-1-92,1-1 0,-1 1 1,1-1-1,0 1 0,-1-1 1,1 1-1,-1-1 0,1 1 1,-1-1-1,1 1 0,-1-1 1,0 0-1,1 1 0,-1-1 1,0 1-1,1-1 1,-1 0-1,0 0 0,0 1 1,0-1-1,0 0 0,0 1 1,0-1-1,0 0 0,0 0 1,0 1-1,0-1 0,0 0 1,0 1-1,0-1 0,0 0 1,-1 1-1,1-1 1,0 0-1,0 1 0,-1-1 1,1 0-1,-1 0 0,-12-31-3291,-26-23 83,-8-12 2814,39 53 2813,0 0 1,-11-28 0,23 40 722,23 4-3109,20 15 60,3 0-392,-16-12-3684,-27-5-2025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57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14125,'0'0'6727,"10"56"-14895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59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88 6150,'5'-13'1973,"14"-34"4584,-4 19 1766,-16 32-7985,1 0 0,-1 0 0,1 0 0,0 0 0,0 0 0,0 0 0,2 6 0,-1 6-68,-4 25 226,-1 1 1,-12 52 0,-3 23-583,17-109-1840,2-8 1733,0 0-1,-1 0 1,1 0-1,0 1 1,0-1-1,0 0 1,-1 0-1,1 0 1,0 0-1,0 0 1,-1 0-1,1 0 1,0 0-1,0 0 1,-1 0-1,1 0 0,0 0 1,0 0-1,-1 0 1,1 0-1,0 0 1,0 0-1,-1 0 1,1 0-1,0 0 1,0 0-1,-1 0 1,1 0-1,0 0 1,0 0-1,0-1 1,-1 1-1,1 0 0,0 0 1,0 0-1,0 0 1,0-1-1,-1 1 1,1 0-1,0 0 1,0 0-1,0-1 1,0 1-1,0 0 1,0 0-1,-1-1 1,1 1-1,0 0 1,0 0-1,0-1 0,0 1 1,0 0-1,0 0 1,0-1-1,0 1 1,0 0-1,0 0 1,0-1-1,0 1 1,1 0-1,-7-16-7434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00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13 119 6022,'0'0'9240,"-3"-8"-6058,-6-28-641,8 34-2400,1 0 0,0 0 0,1 0-1,-1 0 1,0 0 0,0 0 0,1 0-1,0 0 1,-1 0 0,1 0 0,0 0 0,0 1-1,0-1 1,0 0 0,0 0 0,0 1 0,0-1-1,1 1 1,-1-1 0,1 1 0,-1-1-1,1 1 1,-1 0 0,1 0 0,0 0 0,0 0-1,0 0 1,2-1 0,4-2 194,1 0 1,-1 1-1,1 0 1,13-2-1,-7 2-285,-1 1-1,0 0 0,0 2 1,1-1-1,-1 2 1,1 0-1,-1 0 0,0 2 1,0 0-1,0 0 0,0 1 1,-1 1-1,1 0 1,-1 1-1,0 1 0,-1 0 1,1 0-1,-1 1 1,12 12-1,-21-18-56,-1 0 0,0 0-1,0 0 1,0 0 0,0 1 0,0-1 0,0 1-1,-1-1 1,1 1 0,-1 0 0,0-1 0,0 1-1,0 0 1,0 0 0,0 0 0,-1 0 0,1 0 0,-1 0-1,0 0 1,1 0 0,-2 0 0,0 6 0,0-5 36,0-1 1,-1 1 0,0-1-1,0 0 1,0 1-1,0-1 1,-1 0 0,1 0-1,-1-1 1,1 1 0,-1 0-1,0-1 1,0 0 0,-1 1-1,1-1 1,0-1 0,-6 3-1,-9 5 111,0-1-1,0-1 0,-1 0 0,-26 4 1,-9-6-3244,57-14-7066,14-2-165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16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51 7719,'0'0'8339,"-1"-1"-8000,1 1 0,0-1 0,0 1 0,0-1 0,0 0 0,0 1 0,0-1 0,0 0 0,0 1 0,0-1 0,0 1 0,0-1 0,0 0 0,0 1 0,0-1 0,0 1 0,1-1 0,-1 0 0,0 1 0,1-1 0,0 0 0,35-5 5484,0-7-4096,-30 10-1776,0 1-1,0-1 0,0 1 0,0 0 1,0 0-1,1 1 0,-1 0 0,1 0 1,-1 1-1,1 0 0,-1 0 1,1 0-1,12 3 0,-16-2 46,0 0 0,0 1 0,0 0 0,0-1 0,0 1 0,0 1 0,0-1 0,-1 0 0,1 1 0,-1-1 0,0 1 0,1-1 0,-1 1 0,0 0 0,-1 0 0,1 0 0,0 1 0,-1-1 0,0 0 0,0 0 0,0 1 0,0-1 0,0 1 0,-1-1 0,1 1 0,-1-1 0,0 1 0,0-1 0,0 1 0,-2 6 0,1 2 4,-1 0-1,-1 0 1,0 0-1,0 0 1,-1 0-1,-1-1 1,-8 17-1,-3-5 36,0-1 0,-2-1 0,0-1-1,-1 0 1,-1-1 0,-1-1 0,-31 19 0,6-1 92,75-35 1367,170-24-630,-156 21-5793,1 1-5211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55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0 180 5669,'12'-6'254,"1"0"-1,-1 1 1,1 1-1,0 0 1,1 0-1,-1 2 1,0-1-1,1 2 1,22-1-1,-1-1-65,1106-64 2647,6 66-2366,-1001 2-511,1037 17 94,979-4 1540,-1998-17-1169,1-7 1,174-33-1,-325 40-429,-9 3-17,0 0-1,0-1 1,0 0-1,-1 0 1,1-1-1,0 1 1,-1-1-1,1 0 1,-1 0-1,1 0 1,5-5-1,-10 6 0,1 1-1,-1 0 0,0 0 1,0 0-1,0-1 0,0 1 1,0 0-1,0 0 0,0 0 1,0-1-1,0 1 0,0 0 1,0 0-1,0-1 0,-1 1 1,1 0-1,0 0 0,0 0 1,0-1-1,0 1 0,0 0 1,0 0-1,0 0 0,-1 0 1,1-1-1,0 1 0,0 0 1,0 0-1,0 0 0,-1 0 1,1 0-1,0-1 0,0 1 1,0 0-1,-1 0 0,1 0 1,0 0-1,0 0 0,0 0 1,-1 0-1,1 0 1,0 0-1,0 0 0,-1 0 1,1 0-1,0 0 0,0 0 1,-17-3-765,13 3 476,-38-7-2121,-14-1-2290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16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13805,'0'0'13229,"81"0"-11852,-37 2-320,-1-1-449,10 2-415,-2 1-129,-1-1-256,-2 0-1410,-3-3-2306,-2 0-2946,-7-4-8553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17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11787,'0'0'3182,"-4"10"-1020,-9 25-984,1 1 0,2 0 0,2 1 0,1 0 0,2 0 0,1 1 0,2-1 0,4 48 0,-2-83-1110,0 0-1,0 0 1,0 0 0,0 0-1,1 0 1,-1 0 0,1 0-1,-1 0 1,1 0 0,0 0-1,-1 0 1,1 0 0,0 0 0,0 0-1,1-1 1,-1 1 0,0 0-1,1-1 1,-1 1 0,1-1-1,-1 1 1,1-1 0,1 1-1,0-1 42,-1 0 0,1-1-1,-1 1 1,1-1 0,0 0-1,-1 1 1,1-1 0,-1 0-1,1-1 1,0 1 0,-1 0-1,1-1 1,-1 0 0,1 1-1,3-3 1,8-3 143,-1 0 0,0-2-1,-1 1 1,0-2 0,12-9 0,14-15-220,-2-3 0,-1-1 0,-2-1 0,55-83 0,-84 113-867,-7 7-1335,-12 12-4177,11-8 4387,-4 2-6779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17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11371,'0'0'16853,"2"10"-16757,0 11 36,-1 0-1,-1 0 0,-1-1 1,0 1-1,-2 0 1,0-1-1,-10 33 1,5-26-24,1-5-36,2 0-1,0 0 1,-3 43 0,8-64-57,0-1-1,0 0 1,0 1 0,1-1 0,-1 1 0,0-1 0,0 1 0,1-1-1,-1 0 1,0 1 0,0-1 0,1 0 0,-1 1 0,0-1-1,1 0 1,-1 1 0,0-1 0,1 0 0,-1 0 0,1 1-1,-1-1 1,1 0 0,-1 0 0,0 0 0,1 0 0,-1 0-1,1 0 1,-1 1 0,1-1 0,-1 0 0,1 0 0,-1 0-1,1 0 1,-1-1 0,0 1 0,1 0 0,-1 0 0,1 0-1,0-1 1,20-4 742,9-12-502,-1-1 0,-1 0 0,-1-3 0,0 0 0,41-44 0,-20 20-135,-45 42-122,40-36-2119,58-68 0,-123 109-17498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18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12492,'0'0'8360,"17"60"-5253,-2-35-897,0 3-641,6 2-960,-6 3-417,7-1-96,1-1-512,-2-4-2339,1-6-2754,1-7-9481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06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27 384,'-4'-2'769,"-2"-1"-609,2-1 32,-1 0 321,-7-1-193,3 2-320,0 1-448,-3-2-321,1 4-288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08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173 235 2306,'0'0'9353,"7"-10"-7661,25-29 102,-31 38-1417,1-1 0,-1 1 0,0-1 0,1 0 0,-1 0 0,0 1 0,0-1 0,0 0 0,0 0 0,-1 0 0,1 0 0,0 0 0,-1 0 0,1 0-1,-1 0 1,0 0 0,0 0 0,0 0 0,0-4 0,-1 5-271,1 0 0,-1 0 0,0 0 0,1 1 0,-1-1 0,0 0 0,0 0 0,0 0 0,0 1 0,0-1 0,0 0 0,0 1 0,0-1 0,0 1 0,0-1-1,0 1 1,0 0 0,0-1 0,-1 1 0,1 0 0,0 0 0,0 0 0,-3 0 0,-3 0-106,0 0-1,0 0 1,0 1 0,0 0-1,0 1 1,0-1 0,1 1-1,-13 6 1,7-1-24,-1 2 1,1 0-1,1 0 0,0 1 1,-16 18-1,23-23 13,0 0-1,0-1 1,0 1-1,1 1 1,0-1 0,0 0-1,0 1 1,1 0-1,-1-1 1,1 1-1,1 0 1,-1 0-1,1 0 1,0 0-1,1 0 1,-1 8 0,2-13 8,-1 0 0,1 0 0,-1 0 0,1 0 0,-1 1 0,1-1 0,0 0 0,-1 0 0,1 0 0,0-1 0,0 1 0,0 0 0,0 0 0,0 0 0,0-1 0,0 1 0,0 0 0,0-1 0,0 1 0,1-1 0,-1 1 0,0-1 0,0 0 0,0 1 0,1-1 0,-1 0 0,0 0 0,0 0 1,1 0-1,0 0 0,43-4 36,-33 1-21,0-1 1,-1 0 0,1-1-1,-1-1 1,0 0-1,0 0 1,-1-1 0,0 0-1,0-1 1,-1 0 0,12-13-1,8-11 38,48-68 0,-27 21 28,-29 46-52,-17 25-68,-5 10-58,-4 5 84,-76 128-65,73-119 80,0 0 1,1 0-1,1 1 1,1 0-1,0 0 0,-4 32 1,9-47 2,0-1 0,0 1 0,0 0 0,0 0 0,0-1 0,0 1 0,0 0 0,1 0 0,-1-1 0,1 1 0,-1 0 0,1-1 0,0 1 0,-1 0 0,1-1 0,0 1-1,0-1 1,0 1 0,0-1 0,1 0 0,-1 1 0,0-1 0,1 0 0,2 2 0,-1-1 14,1-1 0,0 1 0,-1-1-1,1 0 1,0 0 0,0 0 0,0 0 0,0-1-1,0 0 1,8 0 0,-2 0 54,0-1 0,1-1 0,-1 0 0,0 0 1,0-1-1,0 0 0,0-1 0,13-7 0,-13 5 1,-1-1 0,1-1 0,-1 0 0,0 0 0,-1 0 0,10-14 0,-14 17-30,0-1 0,0 0-1,-1 0 1,0 0-1,0 0 1,0 0 0,-1 0-1,0-1 1,0 0-1,-1 1 1,1-1-1,-1-10 1,-1 16-37,0 0-1,0 1 1,0-1 0,0 0-1,0 0 1,0 1 0,0-1-1,-1 0 1,1 1 0,0-1 0,0 0-1,-1 1 1,1-1 0,-1 0-1,1 1 1,0-1 0,-1 1-1,1-1 1,-1 1 0,0-1-1,1 1 1,-1-1 0,1 1-1,-1-1 1,0 1 0,1 0-1,-1-1 1,0 1 0,1 0-1,-1 0 1,0-1 0,1 1 0,-1 0-1,0 0 1,0 0 0,1 0-1,-1 0 1,0 0 0,0 0-1,1 0 1,-1 0 0,0 0-1,0 1 1,1-1 0,-1 0-1,0 0 1,1 1 0,-2 0-1,-2 0-44,0 1 0,-1-1 0,1 1 0,1 0-1,-1 1 1,0-1 0,-4 4 0,2-1 25,0 0 0,1 1 1,-1-1-1,1 1 0,0 1 1,1-1-1,0 1 0,0 0 1,0 0-1,0 0 0,1 0 1,1 0-1,-1 1 0,-2 12 1,6-19 0,-1 1 0,0-1 0,1 0 1,-1 0-1,1 1 0,0-1 0,-1 0 1,1 0-1,0 0 0,-1 0 0,1 0 0,0 0 1,0 0-1,0 0 0,0 0 0,0 0 1,0-1-1,0 1 0,0 0 0,0-1 1,1 1-1,-1-1 0,0 1 0,0-1 1,1 1-1,-1-1 0,0 0 0,0 0 0,1 0 1,-1 0-1,0 0 0,3 0 0,56 1-114,-46-2 100,35 1-26,-12-1 32,-1 1 1,1 2 0,67 12 0,-105-30 5001,-11-24-3840,6 23-1351,1-1 0,-6-35 0,46 56-3242,30 5-3779,-24-7 149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10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13100,'0'0'12748,"4"59"-12491,-4-34-97,0-1-96,-5-2 32,5-3-352,-4-5-833,4-2-1025,0-5-1570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10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13389,'0'0'10244,"0"9"-9705,0 56 764,-1-31-668,1 0 0,5 36 1,-5-69-627,0 0 1,1 0-1,-1 0 1,0 0-1,0 1 1,1-1-1,-1 0 1,1 0-1,-1 0 1,1 0-1,-1 0 1,1 0-1,0 0 1,-1 0-1,1 0 1,0 0-1,0 0 1,0-1-1,0 1 1,0 0-1,-1-1 1,1 1-1,1 0 1,-1-1-1,2 2 1,-1-2 31,0 0 1,0 0-1,0 0 1,1 0 0,-1 0-1,0-1 1,0 1 0,0-1-1,0 1 1,0-1 0,0 0-1,0 1 1,2-3 0,6-2 74,-1-1 1,0 0 0,0-1 0,10-10 0,5-8-51,-18 18-56,0 0-1,0 0 1,1 0-1,0 1 1,14-10-1,-20 17-14,0-1-1,-1 1 1,1-1 0,0 1-1,-1-1 1,1 1 0,-1 0-1,1-1 1,-1 1 0,1 0-1,-1-1 1,0 1 0,1 0-1,-1-1 1,0 1-1,0 0 1,1 0 0,-1-1-1,0 1 1,0 0 0,0 0-1,0 0 1,0-1 0,0 1-1,0 0 1,0 0 0,0 0-1,0-1 1,-1 2 0,2 37-200,-1-33 191,-2 70-82,2-75-1175,-6-5-7521,2-10-908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10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14478,'0'0'6598,"35"53"-10410,-19-37-1633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11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79 6150,'0'0'11168,"1"-8"-7410,1-2-2649,-1 7-789,0 0 0,0 0 0,-1 0 0,1-1 0,-1 1 0,0 0 0,0 0 0,0-1 0,0 1 0,0 0 0,-1 0 0,0-4 0,0 6-247,1 0 0,-1 0 0,0 0 0,1 0 0,-1 0-1,0 0 1,1 1 0,-1-1 0,0 0 0,0 0 0,0 1 0,0-1 0,0 0 0,0 1 0,0-1 0,0 1 0,0-1-1,0 1 1,0 0 0,0-1 0,0 1 0,0 0 0,0 0 0,-1 0 0,1 0 0,0 0 0,0 0 0,0 0 0,0 0-1,0 0 1,-1 0 0,1 1 0,0-1 0,0 0 0,0 1 0,-1 0 0,-3 0-88,0 1 0,1 0 0,-1 0 0,1 0 0,-1 1 0,1 0 0,-5 3 0,-4 7 4,0 0 0,-22 29 0,31-37 12,0 1 1,1-1-1,0 1 1,0 0-1,0 0 1,0 0-1,1 0 0,0 1 1,1-1-1,-1 1 1,0 10-1,3-16 7,0 0-1,-1 0 1,1-1-1,0 1 1,0-1-1,-1 1 1,1 0-1,0-1 1,0 0-1,0 1 0,0-1 1,0 0-1,0 1 1,0-1-1,0 0 1,0 0-1,0 0 1,0 0-1,0 0 1,0 0-1,0 0 1,0 0-1,0 0 1,0 0-1,0 0 0,0-1 1,1 1-1,32-7 201,-14-4-157,-1 0 1,0-1 0,-1-1-1,28-25 1,28-20-49,-73 57-8,-1 1 0,1-1 0,0 1-1,-1-1 1,1 1 0,-1-1 0,1 1 0,0-1-1,-1 1 1,1 0 0,0-1 0,0 1 0,-1 0-1,1-1 1,0 1 0,0 0 0,0 0-1,-1 0 1,1 0 0,0 0 0,0 0 0,0 0-1,-1 0 1,1 0 0,0 0 0,0 0-1,-1 1 1,1-1 0,0 0 0,0 0 0,-1 1-1,1-1 1,0 0 0,0 1 0,-1-1 0,1 1-1,-1-1 1,1 1 0,0 0 0,-1-1-1,1 1 1,-1-1 0,1 1 0,-1 0 0,0-1-1,1 1 1,-1 0 0,0 0 0,1-1-1,-1 1 1,0 0 0,0 0 0,0 0 0,0-1-1,1 1 1,-1 0 0,0 0 0,0 0 0,-1-1-1,1 1 1,0 1 0,0 13 6,-1 0 1,-5 28-1,2-14 468,5-28-443,0-1-1,0 1 1,1 0 0,-1-1 0,0 1-1,0 0 1,1-1 0,-1 1-1,0-1 1,1 0 0,-1 0 0,0 1-1,1-1 1,-1 0 0,0 0 0,1 0-1,-1 0 1,1-1 0,1 1 0,32-3 409,-23 0-398,1-2 0,0 1-1,18-12 1,-22 11-40,0 1 0,0 0 0,0 0 0,0 1 0,0 0 0,1 0 0,19-2 0,-28 6-14,-1 0 1,1 0-1,0 0 0,-1 0 1,1 0-1,-1 0 0,1 0 1,-1 0-1,0 0 0,1 0 1,-1 0-1,0 0 0,0 0 1,1 0-1,-1 0 0,0 0 1,0 1-1,0-1 1,-1 0-1,1 0 0,0 0 1,0 0-1,-1 2 0,0-2 27,1 0-1,0 0 1,-1 0-1,1 1 1,0-1-1,0 0 0,0 0 1,0 0-1,0 1 1,0-1-1,0 0 1,0 0-1,0 1 1,1-1-1,-1 0 1,0 0-1,1 0 1,-1 0-1,1 0 0,-1 0 1,1 0-1,0 0 1,-1 0-1,1 0 1,0 0-1,1 1 1,9-3 42,0 0-1,-1-1 1,1 0 0,-1-1 0,0 0 0,0-1 0,0 0 0,17-10-1,-15 7-94,0 2 0,1-1 0,0 1 0,20-4 0,-32 9 35,-1-1 1,1 1 0,-1 0 0,1 0 0,0 0-1,-1 0 1,1 0 0,-1 0 0,1 0 0,-1 0-1,1 0 1,-1 0 0,1 0 0,0 0 0,-1 0-1,1 0 1,-1 1 0,1-1 0,-1 0 0,1 0-1,-1 1 1,1-1 0,-1 0 0,0 1 0,1-1-1,-1 0 1,1 1 0,-1-1 0,0 1 0,1-1-1,-1 1 1,0-1 0,1 0 0,-1 1 0,0-1-1,0 1 1,0-1 0,1 1 0,-1 0 0,0-1-1,0 1 1,0-1 0,0 1 0,0-1 0,0 1-1,0-1 1,0 1 0,0 0 0,0-1 0,-1 1-1,-10 38 73,5-17 104,36-23-2133,-18-2 854,0-2 0,0 0 0,-1 0 0,1-1 1,-1-1-1,-1 0 0,1 0 0,15-15 0,15-9 158,1 6 3324,-42 25-2255,0 0-1,1 1 1,-1-1-1,0 0 1,0 0-1,1 0 1,-1 0-1,0 1 1,0-1-1,0 0 1,1 0-1,-1 1 1,0-1-1,0 0 1,0 0-1,0 1 1,0-1-1,0 0 1,0 0-1,1 1 1,-1-1-1,0 0 1,0 0-1,0 1 1,0-1-1,0 0 1,0 1 0,0-1-1,0 0 1,-1 0-1,1 1 1,0-1-1,0 0 1,0 1-1,0-1 1,0 0-1,0 0 1,0 1-1,-1-1 1,1 0-1,0 0 1,0 0-1,0 1 1,0-1-1,-1 0 0,-5 16 675,1-7 136,0-2-396,1 0-1,0 0 1,1 0-1,-5 13 1,8-19-516,0 0-1,-1 0 1,1 0 0,0 0 0,0-1 0,0 1-1,0 0 1,0 0 0,0 0 0,0 0 0,0 0-1,0 0 1,0 0 0,0 0 0,1-1-1,-1 1 1,0 0 0,0 0 0,1 0 0,-1 0-1,1-1 1,-1 1 0,1 0 0,-1 0-1,1-1 1,0 1 0,-1 0 0,1-1 0,0 1-1,-1-1 1,1 1 0,0-1 0,0 1 0,-1-1-1,1 1 1,0-1 0,0 0 0,0 1-1,0-1 1,0 0 0,0 0 0,-1 0 0,1 0-1,0 0 1,0 0 0,0 0 0,0 0-1,0 0 1,1 0 0,9-1-43,-1-1 0,1 1 0,-1-2 0,1 1 0,-1-1 0,0-1 0,0 0 0,0 0 1,-1-1-1,0-1 0,1 1 0,-2-1 0,1-1 0,-1 0 0,0 0 0,12-14 0,-38 57-529,10-17 633,5-14-133,0 1-1,1 0 1,-1 0-1,1 0 0,0 0 1,0 0-1,1 0 0,0 1 1,-1 7-1,3-14-499,1 0-1,-1 0 1,0 0-1,0 0 1,0 0-1,0 0 1,0-1-1,0 1 1,0 0 0,0-1-1,0 1 1,0-1-1,0 1 1,0-1-1,0 1 1,0-1-1,0 0 1,1-1 0,9-14-10638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04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9490 8104,'0'0'1201,"-3"8"-833,-1 0-298,2 1-1,-1-1 0,1 1 1,0 0-1,1-1 1,0 1-1,1 0 0,0 0 1,0 0-1,0-1 1,1 1-1,1 0 0,0-1 1,0 1-1,0 0 1,5 8-1,2-3 75,2 0-1,0-1 1,0 0-1,2 0 1,-1-1 0,2-1-1,-1 0 1,22 12 0,128 64 292,-143-78-425,148 65 498,2-8 0,4-7 0,286 58 0,557 20 397,579-61-724,5-69-12,713-55 1741,-1329-8-1719,1843-346 1,-1509 50 470,-26-86 243,-1178 397-869,945-365 713,-855 312-744,-3-8 0,-5-9 0,183-138 0,-300 189 1,-2-4 0,-3-2-1,-2-4 1,-4-3-1,61-86 1,-100 118 6,-2-1-1,-2-2 1,-1-1 0,-3-1 0,-2 0-1,-2-2 1,-2 0 0,-2-1-1,-2-1 1,-2 0 0,5-92 0,-16 51-42,-4 0 1,-4 1-1,-4 0 1,-4 1-1,-3 0 1,-45-119-1,-17 1-18,-154-283 0,-300-445 54,140 258 87,286 485-357,-8 5-1,-8 5 0,-8 6 1,-164-166-1,-185-109-373,-25 27 597,-409-377 359,859 745-141,3-2 0,-83-116 1,125 155-118,0-1 1,2 0-1,0-1 1,1 0-1,1 0 1,1-1-1,1 0 1,1-1-1,1 0 1,1 1-1,1-2 1,1 1 0,1 0-1,3-29 1,0 37-73,1 0 0,1 0 0,0 1 0,1-1 0,0 1 0,1 0 0,1 1 1,0-1-1,10-12 0,-3 7 3,1 0 0,1 1 0,1 0 0,0 2 0,23-18 0,-1 7 0,0 1 0,2 2 1,1 2-1,0 2 0,59-19 1,-42 21-168,0 2 1,0 3 0,2 3-1,61-3 1,1 9-2878,0 7-3584,-62 2-480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12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17521,'0'0'3779,"-19"58"-3491,19-35-191,0 1-994,6 0-3267,5-1-3908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12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209 261 15759,'0'0'2947,"-11"2"-161,-7 3-1804,-1 0 0,1 1 0,-32 16 0,44-19-712,-1 1 0,0-1 1,1 1-1,-1 0 0,1 1 0,0 0 1,1 0-1,-1 0 0,1 0 0,0 1 0,0 0 1,1 0-1,0 0 0,-7 13 0,11-18-258,-1 0 1,1 0-1,0 0 0,0 0 0,-1-1 1,1 1-1,0 0 0,0 0 1,0 0-1,0 0 0,0 0 0,0 0 1,0 0-1,0 0 0,0 0 0,0 0 1,1 0-1,-1 0 0,0-1 0,1 1 1,-1 0-1,0 0 0,1 0 0,-1 0 1,1-1-1,-1 1 0,1 0 0,0 0 1,-1-1-1,1 1 0,1 0 0,0 0 34,1 0 0,-1 0-1,1 0 1,0 0-1,-1 0 1,1-1 0,0 0-1,-1 1 1,1-1-1,0 0 1,3-1 0,4 0 36,0 0 1,0-1 0,0 0 0,0 0-1,13-6 1,-5-2-181,0 0-1,-1-2 1,0 1-1,-1-2 1,-1 0-1,0-1 1,-1-1 0,23-29-1,-43 52-350,0-1 492,-1 1-1,2-1 1,-1 1 0,1 0 0,0 1-1,1-1 1,0 1 0,0 0 0,1 0 0,0 1-1,1-1 1,-2 14 0,4-22-24,0-1 1,0 1 0,0 0-1,0-1 1,0 1 0,0-1-1,1 1 1,-1 0 0,0-1-1,0 1 1,1-1-1,-1 1 1,0-1 0,1 1-1,-1-1 1,1 1 0,-1-1-1,0 1 1,1-1-1,-1 1 1,1-1 0,-1 0-1,1 1 1,0-1 0,-1 0-1,1 0 1,-1 1-1,1-1 1,0 0 0,27 2 501,23-14 18,-22-2-612,-2-1 0,0-1 1,-1-1-1,-1-2 0,0 0 0,-2-2 0,0 0 0,-2-2 0,0 0 0,-1-1 0,-2-2 0,0 0 0,-2 0 0,19-42 0,-34 66 35,0 0 0,0-1 0,0 1 0,-1 0-1,1-1 1,0 1 0,-1 0 0,0-1 0,1 1 0,-1-1 0,-1-2 0,1 4 20,0 1 1,0-1 0,0 1 0,0-1 0,-1 1-1,1-1 1,0 1 0,0 0 0,-1-1 0,1 1 0,0-1-1,0 1 1,-1 0 0,1-1 0,-1 1 0,1 0 0,0 0-1,-1-1 1,1 1 0,-1 0 0,1 0 0,-1-1 0,1 1-1,0 0 1,-1 0 0,1 0 0,-1 0 0,1 0-1,-1 0 1,1 0 0,-1 0 0,0 0 0,-3 1-17,0 0 0,0 0 0,1 0 0,-1 0 0,0 1 1,1 0-1,-1 0 0,1 0 0,0 0 0,-1 0 0,-5 6 0,-14 13 349,1 2 0,1 0 0,-31 43 0,46-56-200,0-1-1,0 1 0,1 0 1,0 0-1,1 0 1,0 1-1,0-1 0,1 1 1,1 0-1,0 0 1,0 0-1,1 0 0,1 21 1,1-30-104,-1 1 0,1-1 0,-1 1 0,1-1 0,0 1 0,0-1 1,0 0-1,1 1 0,-1-1 0,0 0 0,1 0 0,0 0 0,-1 0 0,1 0 0,0 0 1,0-1-1,0 1 0,0 0 0,0-1 0,0 0 0,1 1 0,-1-1 0,3 1 0,1 0-481,1 1 0,0-2-1,0 1 1,0-1-1,1 0 1,-1 0-1,8 0 1,19-1-5888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13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11883,'0'0'15396,"-5"11"-15193,-1 1-153,0 0-19,0 1 1,1 0-1,0 0 0,0 0 1,2 1-1,0 0 0,0-1 0,1 1 1,0 18-1,3-30-27,-1-1 1,0 0-1,0 1 1,0-1-1,1 0 1,-1 0-1,1 1 0,-1-1 1,1 0-1,-1 0 1,1 0-1,0 0 1,-1 0-1,1 0 1,0 0-1,0 0 0,0 0 1,0 0-1,0 0 1,0 0-1,0 0 1,0-1-1,0 1 0,0 0 1,2 0-1,0-1 40,0 1 0,0 0 0,0-1 0,1 1 0,-1-1 0,0 0 0,0 0 0,0 0 0,1-1 0,3 0 0,1-1 47,1 0-1,-1-1 1,1 0 0,-1 0-1,0-1 1,0 0-1,7-5 1,-4-1-59,0-1 0,0 0 0,-1 0 0,-1-1 0,10-15 0,1 0-165,-19 26-113,-10 50-735,7-44 1005,0 0-1,1 0 1,-1 0-1,1 0 1,1 0-1,-1 0 1,1 1-1,0-1 0,0 0 1,0 0-1,2 10 1,0-14 15,-1 1 1,0-1-1,0 0 1,0 1-1,1-1 1,-1 0-1,1 0 0,-1 0 1,1 0-1,-1 0 1,1 0-1,0 0 1,-1 0-1,1-1 1,0 1-1,0-1 1,0 1-1,-1-1 1,1 0-1,0 0 1,0 0-1,0 0 0,0 0 1,0 0-1,-1 0 1,1 0-1,0-1 1,2 0-1,3 0 71,-1 0-1,1 0 1,0-1-1,-1 0 1,0 0-1,12-6 1,-9 2-160,-1 0 0,0-1-1,-1 1 1,0-1 0,0-1 0,0 1 0,-1-1-1,0-1 1,7-11 0,-14 27-86,0 1 1,0-1-1,1 1 1,0-1-1,1 0 1,0 1-1,0-1 0,0 0 1,1 1-1,0-1 1,0 0-1,1 0 0,0 0 1,5 9-1,24 20-671,-32-36 825,1 1 0,-1 0 0,1-1 0,0 1 0,-1-1 0,1 1 0,0-1 0,-1 1 0,1-1 1,0 1-1,-1-1 0,1 1 0,0-1 0,0 0 0,0 0 0,-1 1 0,1-1 0,0 0 0,0 0 0,0 0 0,0 0 0,-1 0 0,1 0 0,0 0 1,0 0-1,0 0 0,0 0 0,-1-1 0,1 1 0,0 0 0,0 0 0,0-1 0,-1 1 0,1-1 0,0 1 0,-1-1 0,1 1 0,0-1 0,-1 1 1,1-1-1,0 1 0,-1-1 0,1 0 0,-1 0 0,1 1 0,-1-1 0,0 0 0,1 1 0,-1-2 0,5-11 298,-2 0 0,1 0-1,-2 0 1,0-1 0,0 1-1,-1-19 1,-1 19-392,0 0 0,2 0-1,-1 0 1,2 1 0,-1-1 0,7-15 0,-7 27-439,-1 0 1,1 0-1,0 0 1,-1 0 0,1 1-1,0-1 1,0 1-1,0-1 1,0 1 0,0 0-1,0 0 1,-1 0-1,1 0 1,0 0 0,3 1-1,7-2-2930,11-3-3041,3-4-4559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14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14734,'0'0'1633,"-8"10"241,-4 7-1162,1 0 0,1 1 0,1-1-1,0 2 1,-9 30 0,8-6 242,2 0 1,3 1-1,1 0 1,2 62-1,3-99-901,-1-1 0,1 1 0,0-1 0,0 1 0,4 10 0,-4-15-27,-1-1 0,0 0 1,1 0-1,-1 1 0,1-1 1,-1 0-1,1 0 0,-1 0 1,1 0-1,0 0 0,0 0 1,-1 0-1,1 0 1,0 0-1,0 0 0,0 0 1,0-1-1,0 1 0,0 0 1,0-1-1,0 1 0,1 0 1,-1-1-1,0 0 0,0 1 1,0-1-1,1 0 0,-1 1 1,0-1-1,0 0 0,1 0 1,-1 0-1,0 0 0,0 0 1,1 0-1,1-1 0,-1-1 22,0 1 0,0-1 0,0 0-1,0 0 1,-1 0 0,1 0 0,-1 0-1,1 0 1,-1 0 0,0 0 0,0 0-1,0-1 1,0 1 0,0 0 0,0-1-1,-1 1 1,1-1 0,-1 1 0,0-5-1,5-53 213,-5 57-236,1-14 17,0 12-40,0-1 1,-1 1 0,1-1 0,-2 1 0,1-1 0,0 1 0,-1-1 0,0 1 0,-1-1 0,1 1 0,-3-7 0,4 12-8,0 1-1,0-1 1,0 1-1,0-1 1,0 1-1,0-1 1,0 1 0,-1-1-1,1 1 1,0-1-1,0 0 1,0 1-1,0-1 1,-1 1 0,1-1-1,0 1 1,0-1-1,-1 0 1,1 1 0,0-1-1,0 0 1,-1 1-1,1-1 1,-1 0-1,1 1 1,0-1 0,-1 0-1,1 0 1,-1 0-1,1 1 1,0-1 0,-1 0-1,1 0 1,-1 0-1,1 0 1,-1 0-1,1 0 1,-1 0 0,1 0-1,-1 0 1,1 0-1,0 0 1,-1 0 0,1 0-1,-1 0 1,1 0-1,-1 0 1,1 0-1,-1-1 1,1 1 0,0 0-1,-1 0 1,1 0-1,-1-1 1,1 1 0,0 0-1,-1-1 1,1 1-1,0 0 1,-1-1-1,1 1 1,0-1 0,0 1-1,-1 0 1,1-1-1,-2 37-71,2-33 86,0 0 0,1 0 0,-1-1 0,1 1 0,0 0 0,0-1 0,0 1 0,0-1 0,0 1 0,0-1 0,1 0 0,-1 1 0,1-1 0,-1 0 0,1 0 0,0 0 0,4 3 0,-1-1 21,0-1 0,0 0 0,0 0 1,0-1-1,1 1 0,-1-1 0,1 0 0,7 1 1,-2-1 41,0 0 0,0-1 0,0 0 0,0-1 0,1 0 0,-1 0 0,0-2 0,19-3 0,-21 1-18,0 1-1,0-2 0,-1 1 0,1-1 0,-1-1 1,0 1-1,11-12 0,-15 14-28,0 0 0,0-1 0,-1 0 0,1 0 0,-1 0 0,0 0 0,0 0 0,-1-1 0,1 1 0,-1-1-1,0 0 1,0 1 0,0-1 0,-1 0 0,2-10 0,-3 15-39,0 0 0,0-1 0,0 1 0,0 0 0,-1 0 0,1-1 0,0 1 0,0 0 0,0 0 1,0 0-1,0-1 0,-1 1 0,1 0 0,0 0 0,0 0 0,0-1 0,-1 1 0,1 0 0,0 0 0,0 0 0,0 0 0,-1 0 0,1 0 0,0 0 0,0-1 0,-1 1 0,1 0 0,0 0 0,0 0 0,-1 0 0,1 0 0,0 0 0,0 0 0,-1 0 0,1 0 0,0 0 0,0 0 0,-1 1 0,1-1 0,0 0 0,0 0 1,-1 0-1,1 0 0,0 0 0,0 0 0,0 1 0,-1-1 0,1 0 0,-13 7-266,6-1 256,1 1 0,-1 0 0,1 0 0,1 1 0,-1-1 0,-7 17 0,10-19 74,1-1-1,-1 1 0,1 0 1,0 0-1,1 1 0,0-1 0,-1 0 1,2 1-1,-1-1 0,0 0 1,1 1-1,0-1 0,1 8 1,1-11-23,-1-1-1,0 0 1,0 1 0,1-1 0,-1 0 0,1 0 0,-1 0 0,1 0-1,-1 0 1,1 0 0,0 0 0,0-1 0,-1 1 0,1 0-1,0-1 1,0 0 0,0 1 0,-1-1 0,1 0 0,0 0 0,0 0-1,0 0 1,0 0 0,2-1 0,50-6 347,-40 1-442,-1-1 1,0 0-1,0-1 0,-1 0 0,0-1 0,0 0 0,-1-1 0,20-22 1,-17 17-466,-14 38-774,-10 22 1203,7-34 253,0 0-1,0 0 0,2 1 1,-1-1-1,1 17 1,1-27-122,0 0-1,0 0 1,1 1 0,-1-1 0,0 0 0,1 0 0,-1 1-1,0-1 1,1 0 0,-1 0 0,1 0 0,0 0 0,-1 0-1,1 0 1,0 0 0,0 0 0,0 0 0,-1 0 0,1 0 0,0-1-1,0 1 1,0 0 0,0-1 0,3 2 0,-1-1 48,0 0 1,0 0-1,1 0 1,-1-1-1,0 1 0,1-1 1,-1 0-1,1 0 1,3-1-1,3 0 44,-1 0 0,0-1 0,0 0 0,0-1 0,0 0-1,11-6 1,-1-3-74,0-1-1,0 0 1,-1-2-1,-1 0 1,0-1 0,-1-1-1,23-30 1,-20 19-228,0-2 0,-2 0 0,-1 0 0,17-49 0,-30 72 21,-1 0-1,1 0 1,-2 0-1,1-1 1,0-10 0,-2 18 133,0-1 0,0 0 0,0 0 1,0 1-1,0-1 0,0 0 0,0 0 1,0 0-1,-1 1 0,1-1 1,0 0-1,-1 0 0,1 1 0,0-1 1,-1 0-1,1 1 0,-1-1 0,1 0 1,-1 1-1,1-1 0,-1 1 1,-1-2-1,1 2-1,0 0 0,-1-1 0,1 1 0,-1 0 0,1 0 0,-1 0 0,1 0 0,-1 0 1,1 0-1,0 0 0,-1 1 0,1-1 0,-1 0 0,1 1 0,0-1 0,-1 1 0,-1 1 0,-7 3 45,0 1 0,0 0 0,1 0 1,-1 1-1,2 1 0,-1-1 0,1 1 0,0 1 0,1-1 0,0 2 0,0-1 0,-10 20 0,10-16 98,1 0 0,1 0 0,0 1 0,0 0 0,2 0 0,-1 0 0,2 0 0,0 1 0,0 25 0,3-35-100,0 1 0,0-1 1,1 0-1,-1 0 0,1 0 1,1 0-1,-1 0 0,1 0 1,-1-1-1,1 1 0,0-1 1,1 0-1,-1 0 0,1 0 0,0 0 1,0-1-1,0 1 0,1-1 1,-1 0-1,1 0 0,-1-1 1,7 3-1,-7-3-299,0-1 0,-1 1 0,1-1 0,0 0 0,0 0 0,1-1 0,-1 1 0,0-1 0,0 0 0,0 0 0,5-1 0,-1-5-4250,-2-11-3391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14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17424,'0'0'9898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15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16015,'0'0'2328,"0"13"651,0 155 2586,-4-106-5002,-2 0 0,-20 82 0,22-114-541,1-6 245,2-42 277,3-182-3336,-3 190 2567,-3 15 42,0 17 36,4-18 205,0 1 1,1-1-1,-1 0 1,1 0-1,0 0 0,0 0 1,1 0-1,-1 0 1,1 0-1,0 0 0,0 0 1,0-1-1,0 1 1,1-1-1,0 0 0,-1 1 1,1-1-1,1-1 1,-1 1-1,0 0 0,0-1 1,1 1-1,0-1 1,-1 0-1,1 0 1,0-1-1,0 1 0,0-1 1,0 0-1,6 1 1,7 2 171,1-1 0,0-1 0,0 0 0,-1-2 0,1 0 1,19-3-1,-31 3-209,-1-1 1,1 0-1,-1 0 1,0-1 0,1 1-1,-1-1 1,0 0-1,0-1 1,0 1-1,-1-1 1,1 0-1,0 0 1,-1 0-1,0-1 1,0 0-1,0 1 1,0-1-1,-1-1 1,1 1-1,-1-1 1,0 1-1,0-1 1,-1 0 0,1 0-1,-1 0 1,0 0-1,-1 0 1,1-1-1,-1 1 1,1-7-1,-2 12-35,0-1 0,0 1-1,-1-1 1,1 1-1,0 0 1,0-1 0,0 1-1,0-1 1,0 1 0,-1-1-1,1 1 1,0 0 0,0-1-1,-1 1 1,1-1 0,0 1-1,-1 0 1,1-1 0,0 1-1,-1 0 1,1 0 0,-1-1-1,1 1 1,0 0 0,-1 0-1,1-1 1,-1 1 0,1 0-1,-1 0 1,1 0 0,-1 0-1,1 0 1,-1 0 0,1 0-1,-1 0 1,1 0 0,0 0-1,-1 0 1,1 0 0,-1 0-1,1 0 1,-1 0 0,1 0-1,-1 1 1,1-1-1,-1 0 1,1 0 0,0 1-1,-1-1 1,1 0 0,0 0-1,-1 1 1,-24 15-219,-24 36 223,46-50 74,1 1 1,0 0-1,0 0 0,0 0 1,0 1-1,0-1 0,0 0 1,1 1-1,0-1 1,0 1-1,0-1 0,0 1 1,0 0-1,1-1 0,-1 1 1,1 6-1,3-8 16,0-1 1,0 0 0,-1 0-1,1 0 1,0 0-1,0-1 1,0 1-1,0-1 1,0 0-1,0 0 1,0 0 0,0 0-1,0 0 1,0 0-1,3-2 1,0 2 66,10-2-71,1-1 1,-1 0-1,0-1 0,26-11 1,-27 9-90,0 1 0,0 1 0,0 0 0,0 1 0,26-2 0,-40 9-43,0 0-1,0 0 0,0 1 1,-1-1-1,0 0 0,1 0 1,-2 8-1,0-7 51,1 7 22,2 14 20,-2-25-28,1 0 0,-1 0 0,1-1 0,-1 1 0,1 0 0,0 0 0,-1-1-1,1 1 1,0 0 0,0-1 0,-1 1 0,1-1 0,0 1 0,0-1 0,0 1 0,0-1 0,-1 0 0,1 1 0,0-1 0,0 0 0,0 0 0,0 0 0,0 0 0,0 0 0,0 0 0,2 0 0,13 0 14,1-2 0,-1 0 0,1-1 0,-1 0 0,27-10 0,-5 2-811,-37 10 629,0 1 0,0 0-1,0-1 1,0 1 0,0 0-1,0-1 1,0 1 0,0 0-1,0 0 1,0 0 0,0 0-1,0 0 1,0 0 0,0 1-1,0-1 1,0 0 0,0 0 0,0 1-1,0-1 1,0 1 0,1 0-1,-2-1-67,0 1 0,1 0 1,-1 0-1,0-1 0,0 1 0,0 0 0,0 0 0,0-1 0,0 1 0,0 0 0,0 0 1,-1-1-1,1 1 0,0 0 0,0 0 0,-1-1 0,1 1 0,0 0 0,-1-1 0,1 1 1,-1 0-1,1-1 0,0 1 0,-1-1 0,0 1 0,1-1 0,-1 1 0,-6 9-6263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24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10666,'0'0'16618,"-5"14"-16009,-17 51 38,2 1 0,4 1 0,2 1-1,3 0 1,-2 99 0,38-181 42,13-25-475,-22 23-159,0-1 0,25-18 0,-36 32-116,-1 0 1,1 0-1,0 0 0,0 1 0,0-1 0,0 1 0,0 0 0,0 1 0,1-1 0,-1 1 0,1 0 1,-1 0-1,1 1 0,9 0 0,-13 0 35,0 1 1,0 0-1,0 0 0,0 0 1,0 0-1,0 0 1,0 1-1,0-1 0,0 0 1,-1 1-1,1-1 1,0 1-1,-1 0 0,0 0 1,1-1-1,-1 1 1,0 0-1,0 0 0,0 0 1,0 0-1,0 0 0,0 1 1,-1-1-1,1 0 1,-1 0-1,1 3 0,-1-3 27,1 1-1,0 0 1,-1 0-1,0 0 0,0 0 1,0 0-1,0 0 1,0-1-1,0 1 0,-1 0 1,1 0-1,-1 0 0,0 0 1,0-1-1,0 1 1,0 0-1,-1-1 0,1 1 1,0-1-1,-3 3 1,-7 3 125,1-1 0,-1 0 0,-1 0 0,1-2 1,-1 1-1,0-1 0,0-1 0,-24 5 0,8-3-442,0-2 0,0-1 0,-30 0 0,55-3-168,-7-1-2116,6-5-2579,3-9-6016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45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4644,'0'0'19742,"-11"6"-19497,4-2-218,0 1 0,0 0 0,1 0 0,-1 1 1,1-1-1,0 2 0,1-1 0,-1 0 0,1 1 0,1 0 0,-1 0 0,1 1 0,0-1 0,-4 13 0,-16 66 69,22-78-83,1-1-1,0 0 1,0 0 0,1 0-1,0 1 1,0-1-1,1 0 1,0 0 0,0 1-1,3 6 1,-3-12 6,0 0 0,1 0 0,-1 0 0,1 0 0,0 0 0,-1-1 0,1 1-1,0-1 1,0 1 0,0-1 0,0 0 0,0 1 0,0-1 0,0 0 0,0 0 0,1-1 0,-1 1 0,0 0 0,1-1 0,-1 0 0,0 1 0,1-1 0,-1 0 0,1 0 0,-1 0 0,0-1 0,1 1-1,-1 0 1,0-1 0,3 0 0,5-1 133,0-1-1,-1 0 0,1 0 0,-1-1 0,18-9 1,-10 2-124,-1 0 0,0-1 1,-1-1-1,0 0 0,-1-1 1,0-1-1,-1 0 0,-1-1 1,0 0-1,-2-1 0,1 0 1,10-28-1,-19 34 21,-7 13 30,-9 15 1,5 0 32,1-1 0,1 1-1,1 1 1,-7 24 0,11-32-37,0 0 1,0 1-1,1-1 1,0 1-1,1 0 1,0-1-1,1 1 1,0-1-1,3 13 0,-2-20-38,-1 0 1,1-1-1,-1 1 0,1 0 0,0-1 0,0 0 0,0 1 0,0-1 0,0 0 0,1 0 0,-1 0 0,1 0 0,-1-1 0,1 1 0,0-1 0,0 1 0,0-1 0,-1 0 0,1 0 0,0 0 0,0 0 0,0-1 0,1 1 1,-1-1-1,0 0 0,0 0 0,0 0 0,4-1 0,2 1 22,-1 0 0,1-1 0,-1 0 0,0-1 0,1 0 1,-1 0-1,0-1 0,0 0 0,11-6 0,-7 1-51,-1 0 0,-1-1-1,0-1 1,0 1 0,-1-1 0,0-1-1,-1 0 1,0 0 0,-1-1 0,0 0-1,0 0 1,-2 0 0,1-1 0,-2 0 0,0 0-1,0 0 1,-1-1 0,-1 1 0,0-1-1,-1 1 1,0-15 0,-1 28-8,0-1 1,0 0 0,1 1-1,-1-1 1,0 0-1,0 1 1,0-1-1,0 0 1,0 1 0,0-1-1,0 0 1,0 1-1,0-1 1,0 0 0,0 0-1,0 1 1,-1-1-1,1 1 1,0-1-1,0 0 1,-1 1 0,1-1-1,0 0 1,-1 1-1,1-1 1,-1 1 0,1-1-1,-1 1 1,1-1-1,-1 1 1,1 0-1,-1-1 1,1 1 0,-1-1-1,0 1 1,1 0-1,-1 0 1,1-1-1,-1 1 1,0 0 0,1 0-1,-1 0 1,0 0-1,0 0 1,1 0 0,-1 0-1,0 0 1,1 0-1,-1 0 1,0 0-1,1 0 1,-1 0 0,0 0-1,1 1 1,-1-1-1,1 0 1,-1 0-1,0 1 1,1-1 0,-1 1-1,0 0 1,-3 1 5,1 0 1,-1 1 0,1 0 0,0 0-1,-1 0 1,1 0 0,1 1-1,-4 4 1,3-3 18,0 0 0,0 0 1,1 0-1,0 0 0,0 1 0,1-1 0,-1 1 0,1 0 1,0-1-1,0 1 0,1 7 0,0-11-20,0 0 0,1-1 0,-1 1 0,1 0 0,0 0 0,-1 0 0,1 0 0,0-1 0,0 1 0,0 0 0,0-1 0,0 1 0,0-1-1,1 1 1,-1-1 0,0 1 0,1-1 0,-1 0 0,1 0 0,0 0 0,-1 0 0,1 0 0,0 0 0,0 0 0,-1 0 0,1-1 0,0 1 0,0-1 0,0 1 0,0-1 0,0 0 0,0 0 0,0 0-1,0 0 1,2 0 0,4 0-42,-1 0 0,1-1 0,0 0 0,-1 0 0,1-1 0,0 1-1,-1-2 1,0 1 0,0-1 0,1 0 0,-2-1 0,1 0 0,0 0-1,-1 0 1,0-1 0,0 1 0,0-2 0,0 1 0,-1-1 0,0 1 0,0-2-1,6-9 1,-8 10-5,-22 49-67,16-38 145,0 1 0,0 0 0,0 0 0,1 0-1,0 1 1,0-1 0,1 0 0,0 1 0,-1 8 0,2-13-30,1-1 0,-1 1 0,1-1-1,0 0 1,0 1 0,-1-1-1,1 1 1,0-1 0,0 0-1,0 0 1,0 1 0,1-1-1,-1 0 1,0 0 0,0 0-1,1 0 1,-1-1 0,0 1 0,1 0-1,-1-1 1,1 1 0,-1 0-1,1-1 1,0 0 0,-1 1-1,1-1 1,-1 0 0,1 0-1,0 0 1,-1 0 0,1 0 0,2 0-1,58-3 37,-62 3-42,85-18-55,-66 13-65,0 0 1,0 1-1,38-1 0,-57 5 119,1 0 0,0 0 0,-1 0 0,1 0 0,0 0 0,-1 0 0,1 0 0,0 0 0,-1 0 0,1 1 0,0-1 0,-1 0 0,1 0 0,0 1 0,-1-1 0,1 0 0,-1 1 0,1-1 0,-1 1 0,1-1 0,-1 1 0,1-1 0,-1 1 0,1-1 0,-1 1 0,0 0 0,1-1 0,-1 2 0,0 22 32,-22 32 541,16-45-116,16-44-17,-3 0 0,8-61-1,-13 75-328,-2 19-122,1-1 1,-1 1 0,0 0 0,0-1-1,1 1 1,-1 0 0,0-1-1,0 1 1,1 0 0,-1-1-1,0 1 1,1 0 0,-1 0-1,0 0 1,1-1 0,-1 1-1,1 0 1,-1 0 0,0 0-1,1 0 1,-1-1 0,1 1-1,-1 0 1,1 0 0,-1 0-1,0 0 1,1 0 0,-1 0-1,1 0 1,-1 1 0,1-1-1,-1 0 1,0 0 0,1 0-1,-1 0 1,1 0 0,-1 1-1,0-1 1,1 0 0,-1 0-1,1 1 1,21 10-959,-19-9 702,30 7-2998,-10-8-5837,-18-2 1886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45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13933,'0'0'13805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46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17 9513,'0'0'17008,"-6"10"-16212,-2 6-668,1 0 1,0 0-1,2 0 1,0 1 0,0 0-1,2 0 1,0 0 0,1 1-1,0 32 1,2-48-126,0 0 1,0 0-1,1 0 0,-1 0 1,0 0-1,1 0 0,-1 0 1,1 0-1,0 0 0,-1 0 1,1 0-1,0 0 0,0 0 0,0 0 1,1-1-1,-1 1 0,0 0 1,1-1-1,-1 1 0,1-1 1,-1 0-1,3 2 0,-1-1 15,1-1 0,-1 0-1,0 0 1,0 0-1,0-1 1,1 1 0,-1-1-1,0 1 1,1-1 0,-1 0-1,0 0 1,7-2-1,0 0 20,0 0 0,0-1-1,-1 0 1,1-1 0,0 0-1,-1 0 1,0-1 0,11-8-1,-7 3-13,0-1-1,-1-1 1,0 0-1,-1-1 0,0 0 1,-1-1-1,-1 1 1,0-2-1,8-17 1,-29 108-467,11-70 455,0 0-1,0 1 0,1-1 1,-1 0-1,1 0 0,1 0 0,-1 0 1,3 11-1,-2-16 14,0 1 1,0 0-1,0 0 1,0-1-1,0 1 1,0-1-1,1 1 0,-1-1 1,0 1-1,1-1 1,-1 0-1,1 0 0,-1 1 1,1-1-1,0 0 1,0-1-1,-1 1 1,1 0-1,0 0 0,0-1 1,0 1-1,0-1 1,0 0-1,0 1 1,0-1-1,0 0 0,0 0 1,3-1-1,3 1 58,-1-2 1,1 1-1,-1-1 0,1 0 0,-1 0 0,0-1 0,0 0 0,0 0 1,-1-1-1,1 0 0,-1 0 0,0 0 0,0-1 0,0 0 1,-1 0-1,1-1 0,5-7 0,-5 5-36,0 1 0,0-1-1,-1 0 1,0-1 0,0 1 0,-1-1-1,0 0 1,-1 0 0,0 0 0,0 0-1,-1-1 1,0 1 0,0-14 0,-2 23-52,-1 0 1,0 0 0,0 0 0,0 1 0,1-1 0,-1 0 0,0 0 0,0 1 0,1-1 0,-1 0 0,0 1-1,1-1 1,-1 1 0,0-1 0,1 1 0,-1-1 0,0 1 0,1-1 0,-1 1 0,1-1 0,-1 2-1,0-1 4,-1 0 0,1 1 0,0-1 0,0 1 0,0-1 0,0 1-1,1-1 1,-1 1 0,0 0 0,1-1 0,-1 1 0,1 0 0,-1-1-1,1 1 1,0 0 0,-1 0 0,1-1 0,0 1 0,1 0-1,-1 0 1,0 0 0,0-1 0,1 1 0,-1 0 0,1 0 0,-1-1-1,1 1 1,1 2 0,0-3 10,0 1-1,0 0 1,0-1-1,0 1 1,0-1-1,0 1 1,1-1-1,-1 0 1,0 0-1,1 0 1,-1 0-1,1-1 1,-1 1-1,1-1 1,0 1-1,-1-1 1,1 0-1,4 0 1,4-1 4,-1 0 0,1 0 0,-1-1 0,1 0 1,-1-1-1,0 0 0,0-1 0,0 0 0,-1-1 1,1 0-1,-1 0 0,0-1 0,-1 0 0,1 0 1,-1-1-1,0 0 0,-1-1 0,0 0 0,0 0 1,8-12-1,4-2-96,-29 49-260,-4 8 355,12-29 34,0 0 0,0 0 0,1 0 0,0 0-1,0 0 1,0 0 0,1 1 0,0-1 0,0 0-1,0 0 1,1 1 0,1 6 0,0-10-195,-1 0 0,1 0 0,0 0 0,0-1 0,0 1 0,0 0 0,0-1 0,0 0 0,1 1 0,-1-1 1,1 0-1,-1 0 0,1 0 0,0-1 0,0 1 0,0-1 0,0 1 0,0-1 0,0 0 0,1 0 0,-1-1 0,0 1 1,0 0-1,5-1 0,3 1-3218,-3-1-4320,-1-1-2759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07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16 15054,'0'0'9855,"-12"-3"-9236,6 1-563,-1 0 16,0-1 0,-1 2 1,1-1-1,0 1 0,0 0 1,-1 1-1,1-1 0,-1 2 0,1-1 1,0 1-1,-1 0 0,1 0 1,-7 3-1,9-2-32,-6 1-15,1 1 1,0 0-1,0 1 0,0 0 0,0 0 0,1 1 0,0 0 0,0 1 0,1 0 0,0 0 0,-11 13 0,18-19-36,1 0 0,-1 0-1,1-1 1,0 1-1,0 0 1,-1 0 0,1 0-1,0 0 1,0 0-1,0 0 1,0 0 0,0 0-1,0-1 1,0 1-1,1 0 1,-1 0-1,0 0 1,0 0 0,1 0-1,-1 0 1,1-1-1,-1 1 1,0 0 0,1 0-1,0-1 1,-1 1-1,1 0 1,-1-1-1,1 1 1,0 0 0,-1-1-1,1 1 1,0-1-1,0 1 1,-1-1 0,1 1-1,0-1 1,0 0-1,0 1 1,0-1 0,0 0-1,-1 0 1,1 0-1,0 0 1,1 1-1,55 11-325,-44-10 319,10 2 0,11 3-42,59 18 1,-85-23 54,-1 0 0,0 1 0,-1 0 1,1 1-1,0-1 0,-1 1 0,0 1 1,0-1-1,0 1 0,-1 0 0,1 0 1,-1 1-1,0 0 0,6 9 0,-10-13 35,0 0-1,0 1 0,0-1 0,0 0 0,-1 0 1,1 1-1,0-1 0,-1 0 0,0 1 0,0-1 1,0 1-1,0-1 0,0 0 0,0 1 0,0-1 1,-1 0-1,1 1 0,-1-1 0,0 0 1,-1 4-1,0-2 81,-1 0 0,1-1 0,-1 0 0,0 1 0,1-1 1,-2 0-1,1 0 0,0-1 0,0 1 0,-1-1 0,-4 3 1,3-2-7,-1 0-1,0 0 1,0 0 0,0-1 0,0 0 0,-1 0 0,1-1 0,0 0 0,-1 0 0,1 0 0,-1-1 0,1 0 0,-1 0 0,1-1 0,-9-1 0,13 1-252,1 1 0,0-1 1,-1 0-1,1 1 1,0-1-1,0 0 1,0 0-1,0 0 1,-1 0-1,1 0 1,1 0-1,-1 0 1,0-1-1,0 1 1,0 0-1,1 0 1,-1-1-1,0-1 1,-5-26-7001,6 6-2419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46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10634,'0'0'15439,"11"53"-19091,6-30-288,6-5-1537,3 0-4356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47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0 14350,'0'0'8520,"-11"2"-6631,-1 0-1494,-68 15 1908,74-16-2217,-1 1 0,0 0 1,1 1-1,0 0 0,-1 0 0,1 0 1,0 1-1,1-1 0,-1 1 0,-5 6 1,10-9-101,1-1 0,-1 0 1,1 1-1,-1-1 0,1 1 1,-1-1-1,1 1 0,-1-1 1,1 1-1,0-1 0,-1 1 1,1-1-1,0 1 0,-1 0 1,1-1-1,0 1 0,0 0 1,0-1-1,0 1 0,0-1 1,0 1-1,-1 0 0,1-1 1,1 1-1,-1 0 0,0-1 1,0 1-1,0 0 0,0-1 1,0 1-1,1 0 0,-1-1 1,0 1-1,0-1 0,1 1 1,-1-1-1,0 1 0,1-1 1,-1 1-1,1-1 0,-1 1 1,1-1-1,-1 1 0,1-1 1,-1 1-1,1-1 0,-1 0 1,1 0-1,0 1 0,-1-1 1,1 0-1,-1 0 0,1 1 1,0-1-1,-1 0 0,1 0 0,0 0 1,-1 0-1,1 0 0,0 0 1,-1 0-1,1 0 0,1-1 1,57 2-1270,-45-2 771,23 0-228,-23 0 459,-1 0 0,1 1 0,-1 0 0,1 1 1,-1 1-1,21 5 0,-33-7 332,0 0 1,0 0 0,0 1-1,0-1 1,0 0-1,-1 1 1,1-1-1,0 1 1,0-1 0,-1 1-1,1-1 1,0 1-1,0 0 1,-1-1-1,1 1 1,-1 0 0,1-1-1,-1 1 1,1 0-1,-1 0 1,1 0 0,-1-1-1,0 1 1,1 0-1,-1 0 1,0 0-1,0 0 1,0 0 0,0 0-1,0 0 1,0 0-1,0-1 1,0 1 0,0 0-1,0 0 1,0 0-1,0 0 1,-1 0-1,1 0 1,0 0 0,-1-1-1,1 1 1,-1 0-1,1 0 1,-1 0-1,1-1 1,-1 1 0,1 0-1,-1-1 1,0 1-1,1 0 1,-1-1 0,-1 1-1,-40 33 3287,42-34-3337,-62 34 1908,58-32-2022,1-1 1,-1 1-1,0-1 0,0 0 0,0 0 1,0 0-1,0 0 0,-1-1 0,1 0 1,0 0-1,0 0 0,0 0 0,0-1 1,-8-1-1,12 1-190,-1 1 1,0-1-1,1 0 1,-1 1-1,0-1 1,1 0-1,-1 0 1,1 1-1,-1-1 1,1 0-1,-1 0 1,1 0-1,-1 0 1,1 1-1,0-1 1,0 0-1,0 0 1,-1 0-1,1 0 1,0 0-1,0 0 1,0 0-1,0-2 1,0 1-793,0-16-7366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47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18866,'0'0'10415,"-9"2"-10298,2-1-110,1 1-1,0 0 1,0 0-1,0 0 1,0 1-1,-6 4 1,10-6-9,0 0 0,0 1 1,0-1-1,0 1 1,1 0-1,-1-1 0,0 1 1,1 0-1,-1 0 1,1 0-1,0 0 1,0 1-1,0-1 0,0 0 1,0 0-1,0 1 1,0-1-1,1 0 0,0 1 1,-1-1-1,1 1 1,0-1-1,0 0 0,0 4 1,1-4 0,0 0 1,-1 0 0,1 0-1,0 0 1,0 0-1,0 0 1,1 0 0,-1 0-1,0 0 1,1-1-1,-1 1 1,1-1-1,0 1 1,-1-1 0,1 1-1,0-1 1,0 0-1,0 0 1,0 0 0,3 1-1,50 19-169,-37-15-4,-8-2 82,28 13-126,-33-5 239,-20 1 146,-9-2 495,-51 17 0,66-25-832,0 0 1,-1-1-1,0-1 0,1 1 1,-1-1-1,1-1 0,-1 0 1,-18-2-1,28 2 5,-1-1 0,1 1 0,0 0-1,-1 0 1,1-1 0,0 1 0,-1 0 0,1-1 0,0 1 0,-1 0 0,1-1 0,0 1 0,0 0-1,-1-1 1,1 1 0,0-1 0,0 1 0,0 0 0,0-1 0,-1 1 0,1-1 0,0 1-1,0 0 1,0-1 0,0 1 0,0-1 0,0 1 0,0-1 0,0 1 0,0-1 0,0 1 0,1 0-1,-1-1 1,0 0 0,0 0-596,4-15-7075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47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13869,'0'0'10704,"10"2"-8350,-9-2-2330,4 1 143,1 0 0,-1 0-1,1 0 1,-1-1 0,1 0 0,0 0 0,-1 0-1,1-1 1,-1 0 0,1 0 0,-1-1 0,1 1 0,-1-1-1,0 0 1,1-1 0,-1 1 0,9-7 0,-11 7-141,0 0 0,0 0 0,0-1 0,0 1 0,0-1 0,-1 0 0,1 0 0,-1 0 0,0 0 0,0 0 0,0 0 0,0-1 0,0 1 1,-1-1-1,0 1 0,2-7 0,-5 10-46,1 0-1,-1 0 1,0 0 0,0 1 0,0-1-1,1 1 1,-1 0 0,0-1 0,1 1 0,-1 0-1,1 0 1,-1 0 0,-1 1 0,-4 4-6,-1 1 0,1-1 0,1 1-1,-12 15 1,16-18 47,0-1 0,-1 0 0,2 1 0,-1-1 0,0 1-1,1-1 1,-1 1 0,1 0 0,0 0 0,1 0 0,-1-1-1,0 1 1,1 0 0,0 0 0,0 4 0,1-6-15,0-1 0,0 0 1,-1 0-1,1 0 0,0 0 1,0 0-1,0 0 0,1 0 1,-1 0-1,0 0 0,0-1 0,0 1 1,1 0-1,-1-1 0,0 1 1,0-1-1,1 1 0,-1-1 1,1 0-1,-1 1 0,0-1 1,1 0-1,-1 0 0,1 0 1,-1 0-1,2-1 0,46 0 130,-43 0-122,16-2-307,0-1-1,0-1 1,0-1 0,36-17 0,-29 12-133,48-12 1,-76 22 448,-1 1 1,0 0-1,1 0 1,-1 0-1,1 0 0,-1 0 1,0 0-1,1 0 0,-1 1 1,0-1-1,1 0 1,-1 0-1,0 0 0,1 0 1,-1 0-1,0 1 0,1-1 1,-1 0-1,0 0 1,0 0-1,1 1 0,-1-1 1,0 0-1,0 0 0,1 1 1,-1-1-1,0 0 1,0 1-1,0-1 0,1 0 1,-1 1-1,0-1 0,0 0 1,0 1-1,0-1 1,0 0-1,0 1 0,0-1 1,0 0-1,0 1 0,0-1 1,0 0-1,0 1 1,0-1-1,0 0 0,0 1 1,0-1-1,0 1 0,0-1 1,0 0-1,-1 0 1,1 1-1,0-1 0,0 0 1,0 1-1,-1-1 0,1 1 1,-14 32 935,5-11-17,9-21-931,0 0 0,1 0 0,-1-1 0,1 1 0,-1 0 0,1-1 0,-1 1 0,1 0 0,-1-1 0,1 1 0,0-1 0,-1 1 0,1-1 0,0 1 0,-1-1 0,1 0 0,0 1 0,0-1 0,-1 0 0,1 1 0,0-1 0,0 0 0,0 0 0,0 0 0,-1 0 0,1 0 0,0 0 0,0 0 0,1 0 0,37 0-2964,-26-1-2405,-3 1-3888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48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56 6983,'-24'-1'4186,"-1"1"6591,31-4-7180,11-1-2932,-14 4-234,39-11-332,0 2 1,1 2-1,0 1 1,0 3 0,45 0-1,-88 4-115,1 0-1,-1 0 1,1 0-1,-1 0 1,0 0-1,1 1 1,-1-1-1,1 0 0,-1 0 1,0 0-1,1 0 1,-1 0-1,0 0 1,1 1-1,-1-1 0,1 0 1,-1 0-1,0 1 1,0-1-1,1 0 1,-1 0-1,0 1 1,1-1-1,-1 0 0,0 1 1,0-1-1,0 0 1,1 1-1,-1-1 1,0 0-1,0 1 1,0-1-1,0 1 0,0-1 1,0 1-1,-3 18-180,-14 13-985,-4-9-4370,12-15-416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49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6374,'0'0'19122,"0"13"-17851,-4 28-190,-18 77 0,17-86-1524,4-11-4405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50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146 134 11979,'0'0'12861,"-11"-6"-12312,8 5-521,1-1-28,-1 1 1,1-1-1,0 1 0,-1 0 1,1-1-1,-1 1 1,0 1-1,1-1 1,-1 0-1,0 0 1,0 1-1,1 0 0,-1 0 1,0-1-1,0 2 1,0-1-1,1 0 1,-1 0-1,0 1 0,0 0 1,1-1-1,-1 1 1,1 0-1,-1 0 1,0 1-1,1-1 1,0 0-1,-1 1 0,1 0 1,0-1-1,0 1 1,0 0-1,0 0 1,-3 3-1,-25 40-131,28-43 126,1 0-1,0 0 1,0 0-1,0 0 1,0 0-1,0 0 1,1 0 0,-1 0-1,1 1 1,-1-1-1,1 0 1,0 1-1,0-1 1,0 0-1,0 0 1,0 1-1,1-1 1,-1 0-1,1 0 1,1 5-1,-1-6 10,1 0 0,-1 0 0,1 0 0,-1 0-1,1 0 1,0 0 0,-1 0 0,1-1 0,0 1-1,0 0 1,0-1 0,0 0 0,-1 1 0,1-1-1,0 0 1,0 0 0,0 0 0,0 0 0,0-1-1,0 1 1,0 0 0,-1-1 0,1 1-1,2-2 1,46-16 131,-33 8-101,0 0 0,0-2 0,-1 0 0,-1-1 0,0 0 0,-1-1 0,0-1 0,-1-1-1,-1 1 1,0-2 0,-1 0 0,-1 0 0,10-24 0,-44 88 307,-26 54-45,46-92-136,1 1 0,0-1 0,0 0 0,1 1 0,0 0 0,1-1 0,0 1 0,0 0 0,2 10 0,-1-19-156,0 0-1,0 0 1,0 0 0,1-1-1,-1 1 1,0 0 0,1 0-1,-1 0 1,1-1 0,-1 1 0,1 0-1,-1-1 1,1 1 0,-1 0-1,1-1 1,0 1 0,-1-1-1,1 1 1,0-1 0,-1 1-1,1-1 1,0 1 0,0-1 0,-1 0-1,1 0 1,1 1 0,29 0-437,-24-2-189,0 0 0,0-1 0,0 0 0,-1 0 0,1 0 0,8-5 0,10-14-5176,0-4-2428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51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114 175 10378,'0'0'13378,"0"7"-13309,5 45 3001,-22-109-1437,17 57-1697,0 1-272,0-1 363,-34 29-38,-10 14 708,41-41-657,1 2 0,-1-1 0,1 0 1,0 0-1,0 1 0,1-1 0,-1 1 1,1 0-1,-1 0 0,1-1 0,1 1 0,-1 0 1,0 6-1,1-9-35,1 0 1,0 0-1,0 0 1,0 0-1,0 0 0,0 0 1,0-1-1,1 1 1,-1 0-1,0-1 1,0 1-1,0-1 1,1 1-1,-1-1 0,0 1 1,1-1-1,-1 0 1,0 0-1,1 0 1,-1 0-1,0 0 1,1 0-1,-1 0 0,0 0 1,3-1-1,40-4 110,-29-1-175,-1-1 0,0 0 0,-1-1 0,1-1 1,-2 0-1,1 0 0,-1-2 0,17-18 0,-44 46-36,8-9 200,0 1 0,0-1 0,0 1 0,1 1 0,-7 13 0,15-22-84,0-1 0,0 1-1,0-1 1,0 1-1,0-1 1,0 0-1,0 0 1,1 0 0,-1 0-1,0 0 1,0-1-1,0 1 1,0 0-1,3-2 1,65-27-463,-59 24 263,0 0 0,0 0-1,0 0 1,0 2 0,1-1-1,0 2 1,-1-1-1,14 0 1,-25 4 164,1 0-1,0 1 1,0-1-1,-1 0 1,1 0-1,-1 0 1,1 1-1,-1-1 1,0 0 0,1 0-1,-1 1 1,0-1-1,0 0 1,0 1-1,0-1 1,0 0 0,0 1-1,-1 1 1,-1 29 243,-2-16 55,-1 0 0,-1-1 0,0 0 0,-15 26 0,-13 29-160,29-60-315,0-1 0,-1 0 0,0 0 0,0-1 0,-1 0 0,0 0 0,-10 8 0,16-15 199,1-1 197,1-20 619,6-2-806,1 1 0,1-1 0,1 1 0,20-33 0,-7 14-32,2-6-197,3 1 0,40-50 0,-52 75 138,1 1-1,0 1 0,2 0 0,0 1 1,1 2-1,37-24 0,-55 38 62,1-1-1,-1 1 1,1-1-1,0 1 0,-1 0 1,1 0-1,0 0 1,0 0-1,0 1 1,0-1-1,0 1 0,0 0 1,3 0-1,-5 0-1,0 1 0,0-1 0,0 1 0,0 0 0,0-1-1,0 1 1,-1 0 0,1 0 0,0-1 0,0 1 0,-1 0 0,1 0-1,0 0 1,-1 0 0,1 0 0,-1 0 0,0 0 0,1 0 0,-1 0-1,0 0 1,1 0 0,-1 0 0,0 1 0,0-1 0,0 0 0,0 0-1,0 0 1,0 0 0,0 0 0,0 0 0,-1 0 0,1 0 0,-1 3-1,-1 2 23,1 0 0,-1 0-1,-1 0 1,1-1 0,-1 1-1,0 0 1,-6 8 0,6-9 17,0-1 0,0 1 0,0-1 0,1 1 0,0 0 0,0 0 0,0 0 0,0 0 0,1 0 0,-1 9 0,5-12-81,0-1 0,0 1 0,0 0 0,1-1-1,-1 0 1,0 0 0,1 0 0,-1 0 0,1 0-1,6-1 1,0 2-156,-5 0 227,11 1-119,0 2 0,0 0 0,0 1 0,15 8 1,-29-14 139,0 2 1,-1-1-1,1 0 1,0 0-1,0 1 1,-1-1-1,1 1 1,0-1 0,-1 1-1,0 0 1,1-1-1,-1 1 1,0 0-1,0 0 1,0 0-1,1 3 1,-2-3 60,0 0 1,0 0-1,0 0 0,0 0 1,0 0-1,-1 0 1,1-1-1,-1 1 0,0 0 1,1 0-1,-1 0 0,0-1 1,0 1-1,0-1 1,0 1-1,0 0 0,-1-1 1,1 0-1,0 1 0,-1-1 1,1 0-1,-1 0 1,-1 2-1,-6 3 251,1 0 0,-1 0 1,0-1-1,-1 0 0,0-1 1,1 0-1,-1 0 0,-1-1 0,-18 3 1,-53 1-2022,81-11-5371,4-2-1144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53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21 10025,'13'-21'10286,"-11"29"-5461,-2 5-4567,0-5-1250,-2 22 1651,-2 1 0,-1-1 0,-1-1 0,-17 50 1,-4 19-428,22-77-190,2-9 9,0 0 0,1 0 0,-1 19 0,4-31-20,0 1-1,0-1 1,0 1-1,1-1 1,-1 1-1,0-1 1,0 0 0,1 1-1,-1-1 1,0 0-1,1 0 1,-1 0-1,0 0 1,0 0 0,1-1-1,-1 1 1,0 0-1,0 0 1,1-1-1,-1 1 1,2-2 0,15-8 279,0-1 1,0 0-1,-1-2 1,-1 0 0,20-21-1,-6 7-246,79-64-85,-62 53-3081,-38 29-1245,-8 1-2677,-1 0-3941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53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13036,'0'0'10795,"19"54"-9258,-2-36-448,2 2-512,1 4-417,7 5-96,-3-1-1153,3-6-2146,-3-3-4645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08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8 299 13036,'0'0'2712,"-2"9"-176,2-6-2400,-2 1 179,1 0 1,0 1 0,1-1-1,-1 1 1,1-1 0,0 1-1,0-1 1,1 10-1,0-13-224,-1 1-1,1 0 1,0 0-1,0-1 1,0 1-1,1-1 1,-1 1-1,0-1 1,1 1-1,-1-1 1,0 0-1,1 0 0,0 1 1,-1-1-1,1 0 1,0-1-1,-1 1 1,1 0-1,0 0 1,0-1-1,0 1 1,0-1-1,-1 1 1,1-1-1,0 0 1,0 0-1,0 0 0,3 0 1,5 0 198,0-1 0,0 0 0,0 0 0,-1-1 0,1 0 1,-1 0-1,1-1 0,-1-1 0,0 1 0,0-2 0,0 1 0,0-1 0,-1 0 0,0-1 0,0 0 1,-1 0-1,1-1 0,-1 0 0,-1 0 0,1-1 0,5-9 0,-5 7-278,0 0-1,-1 0 1,0 0-1,-1-1 1,0 0-1,-1 0 1,0-1 0,-1 1-1,0-1 1,-1 1-1,0-1 1,-1 0-1,0 0 1,-1 0-1,0 0 1,-1 0 0,-3-16-1,3 24-37,0 1 0,0-1 1,-1 1-1,1-1 0,-1 1 0,1 0 0,-1 0 0,0 0 1,0 0-1,-1 0 0,1 0 0,-1 0 0,1 1 0,-1-1 1,0 1-1,0 0 0,0 0 0,0 0 0,0 0 1,0 0-1,-1 1 0,1 0 0,-1-1 0,1 1 0,-1 0 1,1 1-1,-1-1 0,0 1 0,-6-1 0,2 1-2,1 1-1,0-1 0,0 1 1,0 1-1,0-1 0,0 1 1,0 0-1,1 1 1,-1-1-1,0 1 0,1 1 1,0-1-1,0 1 1,-8 7-1,9-8 24,1 0 0,0 0 0,0 1 0,1 0 0,-1 0 0,1 0 0,0 0 0,0 0 1,0 0-1,0 1 0,1 0 0,0-1 0,0 1 0,0 0 0,1 0 0,-1 0 0,0 7 0,2-11 4,0 1-1,1-1 0,-1 0 1,1 0-1,-1 0 0,1 0 1,-1 0-1,1 0 1,0 0-1,-1 0 0,1-1 1,0 1-1,0 0 0,0 0 1,0-1-1,-1 1 1,1 0-1,0-1 0,0 1 1,0-1-1,0 1 0,0-1 1,1 1-1,-1-1 1,0 0-1,0 1 0,0-1 1,0 0-1,2 0 0,42 4 46,-35-4-39,7 1-7,0 1 1,-1 0-1,1 1 0,-1 1 1,26 9-1,-38-12 0,0 1 0,0 0 0,0 0 0,0 0-1,-1 0 1,1 1 0,-1-1 0,1 1 0,-1 0 0,0 0-1,0 0 1,-1 0 0,1 1 0,-1-1 0,1 1 0,-1 0-1,0-1 1,0 1 0,-1 0 0,1 0 0,-1 0 0,0 0-1,0 1 1,0-1 0,0 0 0,-1 8 0,0-1-39,-1-1-1,-1 1 1,0 0 0,0 0 0,-1-1 0,-1 1 0,1-1-1,-2 0 1,-8 16 0,12-25-2051,4-1-2291,4-5 1185,-6 4 2604,13-14-6542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55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7 10442,'-16'2'1659,"11"-2"-490,0 0 0,0 0 1,0 1-1,0 0 0,0 0 0,0 1 1,-8 2-1,54 7 1393,67-4-570,150-7-1,-162-2-1746,206-22-56,-210 15-1125,-86 8-2680,-13 1-1032,-9 0-1005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55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13485,'0'0'8728,"-4"9"-7319,3-8-1386,-37 95 3509,34-84-3250,0 1 1,1 0-1,0-1 0,1 1 0,1 0 1,-1 25-1,2-37-277,1-1 1,-1 1-1,1-1 1,-1 1-1,1-1 1,-1 1-1,1-1 1,-1 1-1,1-1 1,-1 1-1,1-1 1,0 0-1,-1 1 1,1-1-1,0 0 1,-1 0-1,1 1 1,0-1-1,-1 0 1,1 0-1,0 0 1,-1 0-1,1 0 1,0 0-1,0 0 1,-1 0-1,2 0 1,24-2 214,-24 2-172,11-3 80,-1 1 0,1-2 0,-1 0 1,0 0-1,0-1 0,18-11 1,69-47-23,-69 43-32,-16 10-41,-9 6 1,0 1 0,0-1 0,0 1 0,1 0-1,-1 1 1,1-1 0,5-1 0,-10 5-29,-1-1-1,1 0 1,-1 0-1,1 1 1,-1-1-1,1 0 1,-1 1-1,0-1 0,1 0 1,-1 1-1,1-1 1,-1 1-1,0-1 1,1 1-1,-1-1 1,0 1-1,0-1 1,1 1-1,-1-1 0,0 1 1,0-1-1,0 1 1,0-1-1,0 1 1,0 0-1,0-1 1,0 1-1,0-1 1,0 1-1,0-1 1,0 1-1,0 0 0,-1 27 122,1-25-89,-1 7 33,-1 0 0,0 0 0,0 0 0,-1-1 0,0 1-1,-5 9 1,4-11-19,0 1 0,1 0-1,0 0 1,1 0-1,0 0 1,-2 19-1,8-16-1368,9-10-3914,0-2-2807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56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12396,'0'0'10442,"-3"63"-8681,-5-31-255,2 4-577,-3 0-449,3-5-352,3 1-32,-1-6-64,2-5-544,2-4-577,0-6-128,0-7-353,0-25-16687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57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14029,'0'0'7976,"0"60"-7848,10-35-192,11-8-2050,-1-2-1474,11-7-607,2-2-1987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57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6342,'0'0'10314,"-6"10"-7773,2-2-2041,-1-1 0,0 0 1,0 0-1,-1-1 0,0 1 1,0-1-1,0 0 0,-1-1 0,0 0 1,0 0-1,0 0 0,-1-1 1,-12 5-1,131 17-4440,-41-3 3077,-64-20 851,-1-1 1,1 1 0,-1-1-1,0 1 1,0 1 0,0-1 0,-1 1-1,1 0 1,-1 0 0,5 5-1,-8-8 64,0 1 1,-1-1-1,1 0 0,-1 0 0,1 1 0,-1-1 0,1 0 0,-1 0 0,0 1 0,1-1 0,-1 1 0,0-1 0,0 0 0,0 1 0,0-1 0,0 0 0,0 1 0,-1-1 0,1 1 0,0-1 0,-1 0 0,1 0 0,-1 1 0,1-1 0,-1 0 0,0 0 0,1 1 0,-1-1 0,0 0 1,0 0-1,0 0 0,0 0 0,0 0 0,0 0 0,0-1 0,0 1 0,0 0 0,0 0 0,-1-1 0,1 1 0,-2 0 0,-6 4 586,-1-1 0,1 0-1,-21 6 1,29-10-591,-10 3 262,0 0 0,1-1 0,-1 0 1,0-1-1,-20 0 0,29-1-406,0 0 0,-1-1 0,1 1-1,0-1 1,0 1 0,-1-1 0,1 0 0,0 0 0,0 0 0,0 0-1,0 0 1,0-1 0,-3-2 0,3 3-218,1-1 0,0 1-1,0-1 1,0 0 0,0 1 0,0-1 0,0 0 0,1 0-1,-1 0 1,1 0 0,-1 0 0,1 0 0,0 0 0,-1 0-1,1 0 1,0 0 0,0 0 0,1 0 0,-1-1-1,5-26-6255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57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13741,'0'0'6177,"-4"12"-3487,-2 6-1838,-8 21 233,1 0 0,2 1 1,2 1-1,-5 54 0,13-75-1078,1 0-1,1 0 1,1 0-1,1 0 1,0-1-1,1 1 1,2-1-1,7 21 1,-12-39-931,-10-20-2295,-47-48 616,-8-10 5489,63 76-2831,1 1 0,0 0 0,-1-1 0,1 1 0,0 0 0,-1-1 1,1 1-1,0-1 0,0 1 0,0 0 0,-1-1 0,1 1 0,0-1 0,0 1 0,0-1 0,0 1 0,0 0 0,0-1 0,0 1 0,0-1 0,0 1 1,0-1-1,0 1 0,0-1 0,0 1 0,0-1 0,0 1 0,0 0 0,0-1 0,1 1 0,-1-1 0,0 1 0,0 0 0,1-1 0,-1 1 0,0-1 1,0 1-1,1 0 0,-1-1 0,0 1 0,1 0 0,-1 0 0,1-1 0,-1 1 0,0 0 0,1 0 0,-1-1 0,1 1 0,-1 0 0,1 0 0,-1 0 1,0 0-1,1 0 0,-1 0 0,1 0 0,-1 0 0,1 0 0,-1 0 0,1 0 0,-1 0 0,1 0 0,39 1-561,-31 0 732,66 5-619,-26-1-1777,0-3-3830,-2-2-6257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03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13036,'0'0'16464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14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170 217 11563,'0'0'9828,"-9"-5"-8403,4 3-1320,3 0-67,-1 0 1,1 1-1,-1-1 0,0 1 0,1 0 1,-1 0-1,0 0 0,0 0 0,0 0 1,0 0-1,0 1 0,0 0 1,0 0-1,0-1 0,0 2 0,0-1 1,0 0-1,-1 1 0,2-1 0,-1 1 1,0 0-1,0 0 0,0 0 0,0 0 1,-4 3-1,-2 3-38,0 1-1,1-1 1,0 1-1,-12 16 1,17-21 2,1 0 1,0 0-1,0 0 1,0 1-1,0-1 1,0 0-1,1 1 1,-1 0-1,1-1 1,0 1-1,0 0 1,1 0-1,-1 0 1,1-1-1,-1 1 1,1 0-1,1 6 1,0-10 1,-1 1 1,1 0 0,-1 0 0,1-1 0,0 1-1,-1 0 1,1-1 0,0 1 0,0-1-1,-1 1 1,1-1 0,0 1 0,0-1 0,0 1-1,0-1 1,0 0 0,0 0 0,0 1 0,0-1-1,-1 0 1,1 0 0,0 0 0,0 0-1,0 0 1,0 0 0,2 0 0,26-4 138,-16 0-84,-1-1 0,0 0 0,-1-1 1,1 0-1,-1-1 0,0 0 0,0-1 0,18-17 0,-12 8 38,0-1-1,-1 0 1,26-40-1,-34 47 8,0 0-1,-1-1 1,-1 0-1,0 0 1,-1-1 0,0 1-1,-1-1 1,0-1-1,3-25 1,-7 39-101,0 0 0,0 0 0,0-1 0,-1 1 0,1 0 0,0 0 0,0 0 1,0 0-1,0-1 0,-1 1 0,1 0 0,0 0 0,0 0 0,-1 0 0,1 0 0,0 0 1,0 0-1,0 0 0,-1 0 0,1-1 0,0 1 0,0 0 0,-1 0 0,1 0 0,0 0 0,0 0 1,-1 0-1,1 1 0,0-1 0,0 0 0,0 0 0,-1 0 0,1 0 0,0 0 0,0 0 0,-1 0 1,1 0-1,0 0 0,0 1 0,0-1 0,0 0 0,-1 0 0,1 0 0,0 0 0,0 1 1,0-1-1,0 0 0,0 0 0,-1 0 0,1 1 0,0-1 0,0 0 0,0 0 0,0 1 0,0-1 1,0 0-1,-13 13-143,3 1 176,1 0-1,0 0 0,1 1 1,0 0-1,1 0 1,1 1-1,1 0 1,0 0-1,1 0 0,-3 26 1,6-41-18,1 0 1,0 0-1,0 1 1,0-1-1,1 0 0,-1 0 1,0 0-1,0 1 1,1-1-1,-1 0 1,0 0-1,1 0 0,-1 0 1,1 0-1,0 1 1,-1-1-1,1 0 1,0 0-1,-1-1 0,1 1 1,0 0-1,0 0 1,0 0-1,0 0 1,0-1-1,0 1 0,0-1 1,2 2-1,0-1 64,1 0 1,-1-1-1,1 1 0,-1-1 0,1 1 0,-1-1 0,1 0 0,-1 0 0,1-1 0,3 0 1,3-1 47,1 0 0,-1-1 0,0 0 0,-1-1 0,1 0 1,12-7-1,50-53 30,-71 100-699,-2-13 523,1-16 28,-1 0 1,1 0-1,0-1 0,1 1 0,2 11 0,-2-16-1,-1 0-1,1 0 0,0 0 0,0 0 0,0-1 0,0 1 0,0 0 0,0-1 0,0 1 0,1-1 0,-1 1 0,1-1 0,-1 0 1,1 1-1,-1-1 0,1 0 0,0 0 0,-1 0 0,1 0 0,0 0 0,0-1 0,0 1 0,0-1 0,2 1 0,9 1 46,0 0-1,1-2 0,-1 1 0,0-2 0,0 1 0,1-2 0,-1 0 1,0-1-1,0 0 0,-1 0 0,1-2 0,-1 0 0,0 0 1,0-1-1,0 0 0,-1-1 0,0-1 0,0 1 0,-1-2 1,0 1-1,0-2 0,-1 1 0,9-13 0,-17 21-53,-1 1-1,1 0 0,-1-1 0,1 1 1,-1 0-1,0-1 0,1 1 0,-1-1 1,0 1-1,1-1 0,-1 1 0,0-1 1,0 1-1,1-1 0,-1 1 0,0-1 1,0 1-1,0-1 0,0 1 0,0-1 1,0 1-1,0-1 0,0 0 0,0 1 1,0-1-1,0 1 0,0-1 1,0 1-1,0-1 0,0 1 0,-1-1 1,1 1-1,0-1 0,0 1 0,-1-1 1,-19 3-205,-25 19-83,38-15 330,0-1-1,1 1 0,0 0 1,0 0-1,-7 10 1,12-15-34,0 0 1,1 0 0,-1 0 0,0 0 0,0 0 0,1 0-1,-1 0 1,1 0 0,-1 0 0,1 0 0,-1 0-1,1 1 1,0-1 0,0 0 0,-1 0 0,1 0-1,0 1 1,0-1 0,0 0 0,0 0 0,0 0-1,1 0 1,-1 1 0,0-1 0,1 0 0,-1 0-1,0 0 1,1 0 0,-1 0 0,1 0 0,0 0 0,-1 0-1,1 0 1,0 0 0,0 0 0,-1 0 0,1 0-1,0 0 1,0-1 0,0 1 0,0 0 0,0-1-1,0 1 1,0-1 0,0 1 0,0-1 0,1 1-1,0-1 1,6 3-32,0-1-1,0 0 1,1 0-1,-1-1 1,17 1 0,8-8-3104,-31 5 2455,1 0 0,-1 0 1,0 0-1,0 0 1,-1 0-1,1 0 1,0-1-1,0 1 1,-1-1-1,1 0 0,-1 1 1,2-3-1,13-24-12072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15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15503,'0'0'9385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15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16 12460,'0'0'14173,"-11"-3"-12998,3-1-959,6 3-181,-1 0-1,1 0 1,-1 0-1,1 0 0,-1 0 1,0 0-1,1 1 1,-1-1-1,0 1 1,1 0-1,-1-1 1,0 1-1,0 1 1,1-1-1,-1 0 1,0 1-1,1-1 1,-1 1-1,0 0 1,1 0-1,-1 0 1,1 0-1,0 0 1,-3 2-1,-66 43 528,37-25-443,-34 27 1,68-47-147,0-1 1,-1 0-1,1 0 1,0 0-1,0 0 1,-1 1-1,1-1 1,0 0 0,0 0-1,0 0 1,-1 1-1,1-1 1,0 0-1,0 0 1,0 1-1,0-1 1,0 0-1,0 1 1,-1-1-1,1 0 1,0 0-1,0 1 1,0-1-1,0 0 1,0 1-1,0-1 1,0 0 0,0 1-1,0-1 1,0 0-1,1 0 1,-1 1-1,0-1 1,0 0-1,0 1 1,0-1-1,0 0 1,0 0-1,1 1 1,-1-1-1,0 0 1,17 9-560,31 3 142,-39-10 296,51 9-800,-40-8 776,-1 0-1,0 1 0,0 1 0,0 1 0,-1 1 1,18 8-1,-35-14 185,0-1 0,0 0 0,0 1 0,-1-1 0,1 0 0,0 1 0,-1-1 0,1 1 0,0-1 0,-1 1 0,1-1 0,-1 1 0,1 0 0,-1-1 0,1 1 0,-1 0 0,1-1 0,-1 1 0,1 0 0,-1-1 0,0 1 0,0 0 0,1 0 0,-1 0 0,0-1 0,0 1 0,0 0 0,0 0 0,0 0 0,0-1 0,0 1 0,0 1 0,-1 0 67,0-1 0,0 1 0,0-1-1,-1 1 1,1-1 0,0 1 0,-1-1 0,1 0 0,-1 0 0,1 0 0,-1 0 0,0 0 0,-1 1 0,-58 20 1561,61-22-1642,-27 7-230,0-2 0,0-1 1,-1-1-1,-32 0 0,60-3 136,0 0-1,0 0 0,0 0 0,-1 0 0,1 0 1,0 0-1,0 0 0,0 0 0,-1 0 0,1 0 0,0 0 1,0 0-1,0 0 0,-1 0 0,1 0 0,0 0 0,0 0 1,0 0-1,-1 0 0,1 0 0,0 0 0,0 0 1,0-1-1,0 1 0,-1 0 0,1 0 0,0 0 0,0 0 1,0 0-1,0 0 0,0-1 0,-1 1 0,1 0 1,0 0-1,0 0 0,0-1 0,0 1 0,0 0 0,0 0 1,0 0-1,0-1 0,0 1 0,0 0 0,0 0 1,0 0-1,0-1 0,0 1 0,0 0 0,0 0 0,0 0 1,0-1-1,0 1 0,0 0 0,0 0 0,0 0 1,0 0-1,0-1 0,0 1 0,1 0 0,-1 0 0,0 0 1,0 0-1,0-1 0,0 1 0,1 0 0,8-10-6736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08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13741,'0'0'11979,"-11"57"-10313,2-33-673,1 2-545,4-2-320,4-4-64,0-1-64,0-6 0,6-6-480,5-5-833,4-2-801,0-5-417,2-16-3618,0-5-7689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15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5573,'0'0'12118,"-1"10"-9347,-6 24-408,-2 0 0,-22 60 0,15-49-1599,-16 64-1,29-89-664,-10 42 466,3 0 0,-4 85 0,15-153-409,0 1 0,0 0 0,1 0 0,0 0 0,0 0 0,0 0 0,5-8 1,2-7 14,30-84-55,21-52-1454,-51 137 643,1 1 0,0 0 0,1 0 0,1 1 0,24-27 0,-33 41 412,0 1-1,0-1 1,0 1 0,0-1 0,0 1-1,1 0 1,-1 0 0,1 0-1,-1 1 1,1-1 0,0 1-1,-1 0 1,1 0 0,8-1-1,-11 3 233,1-1 0,-1 0-1,1 0 1,-1 0 0,0 1 0,1-1-1,-1 1 1,0-1 0,1 1-1,-1 0 1,0-1 0,1 1 0,-1 0-1,0 0 1,0 0 0,0 0-1,0 0 1,0 0 0,0 0 0,0 0-1,0 1 1,-1-1 0,1 0-1,0 0 1,-1 1 0,1-1-1,-1 0 1,1 1 0,-1-1 0,0 1-1,1-1 1,-1 0 0,0 1-1,0-1 1,0 1 0,0-1 0,0 1-1,0-1 1,-1 1 0,0 1-1,1 0 148,-1 0-1,0-1 1,0 1-1,0 0 0,0-1 1,0 1-1,0-1 1,-1 1-1,0-1 0,1 0 1,-1 0-1,0 0 1,0 1-1,0-2 0,0 1 1,0 0-1,-1 0 1,-3 2-1,-51 25 1878,44-23-1653,3-1-287,0-1 0,0 0 1,0-1-1,0 0 0,-1 0 1,0-1-1,-17 1 1,26-10-5682,2-3-908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16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88 13901,'0'0'8136,"11"2"-5622,-4-2-2158,8 2 264,-1 0 1,1-1-1,0-1 0,19-2 0,-31 1-575,1 1 0,-1 0-1,0-1 1,0 1 0,0-1 0,0 0-1,0 0 1,0-1 0,0 1 0,0 0-1,0-1 1,-1 0 0,1 1 0,-1-1-1,1 0 1,-1-1 0,0 1 0,1 0-1,-1-1 1,0 1 0,-1-1-1,1 1 1,0-1 0,-1 0 0,1 0-1,-1 0 1,0 0 0,0 0 0,1-5-1,-2 7-31,0 0-1,0 0 0,0 0 1,0 0-1,0 0 0,0 0 1,0 0-1,0 0 0,0 0 1,-1 0-1,1 0 0,0 0 1,-1 0-1,1 1 0,0-1 1,-1 0-1,1 0 0,-1 0 0,0 0 1,1 0-1,-1 1 0,0-1 1,1 0-1,-1 1 0,0-1 1,-1 0-1,0 0-15,0-1-1,-1 1 1,1 1-1,-1-1 1,0 0-1,1 0 1,-1 1-1,0 0 1,-4-1-1,-1 1-23,1 1 0,0-1 0,0 1-1,-1 0 1,1 1 0,0 0 0,-7 3 0,4 0 8,0 1 1,0 1-1,1-1 1,-1 2 0,1-1-1,1 1 1,0 1 0,-13 16-1,16-19 13,0 1 0,0 0 0,1 0 0,0 1 0,1-1 0,-1 1-1,1 0 1,1 0 0,0 0 0,0 0 0,0 0 0,1 0 0,0 11 0,1-17-74,0 0 1,1 0 0,-1 1-1,1-1 1,0 0 0,0 0-1,0 1 1,0-1 0,0 0-1,0 0 1,1 0 0,-1 0-1,1-1 1,-1 1 0,1 0-1,0-1 1,-1 1 0,1-1-1,0 1 1,0-1 0,0 0-1,0 0 1,0 0 0,1 0-1,-1 0 1,0 0 0,5 0-1,4 2-1213,0-1 1,0 0-1,0-1 0,18 0 0,7-1-4980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16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79 7687,'0'0'5953,"0"-11"-2014,1-32-1013,-1 42-2844,1 0 0,-1-1 0,1 1 0,-1 0 0,1 0 0,-1-1 0,1 1 0,0 0 0,0 0 0,0 0 0,0 0 0,0 0 0,0 0 0,0 0 0,0 0 1,0 0-1,0 0 0,0 1 0,1-1 0,-1 0 0,0 1 0,0-1 0,1 1 0,-1-1 0,1 1 0,-1 0 0,0 0 0,1-1 0,-1 1 0,1 0 0,-1 0 0,0 0 0,1 1 0,-1-1 0,3 1 0,2-1-31,0 1-1,0 0 0,0 0 0,0 1 0,0 0 0,6 2 0,-8-1 1,0-1 0,0 0-1,0 1 1,0 0 0,0 0 0,-1 0-1,1 1 1,-1-1 0,0 1-1,0-1 1,0 1 0,0 0 0,-1 0-1,0 1 1,0-1 0,0 0 0,0 1-1,0-1 1,-1 1 0,0 0-1,0-1 1,0 1 0,-1 0 0,0 0-1,0 5 1,0-3 115,-2 0 0,1 1 0,-1-1-1,0 0 1,0 1 0,-1-1 0,0-1 0,0 1-1,0 0 1,-1-1 0,0 1 0,-1-1 0,1 0-1,-1-1 1,-6 6 0,-90 70 528,100-80-697,1-1-1,-1 0 1,1 1 0,0-1 0,-1 0 0,1 1-1,-1-1 1,1 1 0,0-1 0,0 1-1,-1-1 1,1 1 0,0-1 0,0 1 0,-1-1-1,1 1 1,0-1 0,0 1 0,0-1-1,0 1 1,0-1 0,0 1 0,0-1 0,0 1-1,0 0 1,0-1 0,0 1 0,0-1-1,0 1 1,1 0 0,15 7 27,34-7 95,-42-1-130,5 0-276,-1-1 0,0 0 1,1 0-1,13-4 0,-22 4-165,-1 0 0,0 0 1,1 0-1,-1-1 0,0 1 1,0-1-1,0 0 0,0 0 0,0 0 1,0 0-1,-1 0 0,1 0 0,0-1 1,-1 1-1,0-1 0,0 0 1,0 0-1,0 0 0,3-6 0,-2-8-5286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16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9801,'0'0'9417,"51"18"-8392,-15-11-192,0-1-577,9-1-192,-4-4-64,1-1-1601,-5 0-3396,-3-6-2402</inkml:trace>
  <inkml:trace contextRef="#ctx0" brushRef="#br0" timeOffset="1">407 0 10890,'0'0'6470,"-22"56"-3267,8-31-608,3 1-673,0-2-97,5-2-671,2-2-674,4-4-416,0-2 32,4-5-384,7-5-1762,4-4-2338,4-3-6727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17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0 228 13261,'0'0'15182,"10"-1"-14734,6-2-334,1 0-1,-1-1 0,0-1 1,18-7-1,-30 11-90,0-1 0,0 0 1,0 1-1,-1-1 0,1 0 0,0-1 1,-1 1-1,1-1 0,-1 1 0,0-1 1,0 0-1,0-1 0,0 1 0,0 0 1,-1-1-1,0 1 0,1-1 0,-1 0 1,0 0-1,-1 0 0,1 0 0,-1 0 1,0 0-1,1-7 0,-2 10-30,0 1 0,0-1 0,-1 0 0,1 1 0,0-1 0,-1 0 0,1 1 0,0-1-1,-1 0 1,1 1 0,-1-1 0,1 1 0,-1-1 0,1 1 0,-1-1 0,1 1 0,-1 0 0,0-1 0,1 1 0,-1 0 0,0-1 0,1 1 0,-1 0-1,0 0 1,1 0 0,-1-1 0,0 1 0,0 0 0,1 0 0,-1 0 0,0 0 0,1 0 0,-1 0 0,0 1 0,0-1 0,1 0 0,-2 0-1,-30 10-283,23-5 266,1 2-1,0-1 1,0 1 0,1 0 0,0 1 0,0 0 0,1 0 0,0 0 0,-7 14 0,9-15 52,0 0-1,0 1 1,1-1 0,0 1-1,0 0 1,0 0 0,2 0-1,-1 0 1,1 1 0,0-1-1,0 0 1,1 10 0,1-16-20,-1-1 1,0 0-1,1 1 1,-1-1-1,1 0 1,-1 1-1,1-1 1,0 0 0,0 0-1,0 1 1,-1-1-1,1 0 1,0 0-1,0 0 1,0 0-1,1 0 1,-1-1 0,0 1-1,0 0 1,0 0-1,3 0 1,37 9 297,-24-9-187,-1-1 1,0-1-1,19-3 1,-18 0-112,0-1 0,-1 0 1,1-2-1,-1 0 1,-1 0-1,1-2 1,-1 0-1,0-1 0,-1 0 1,-1-1-1,25-25 1,-14 11-85,-2 0 1,0-2 0,-2-1 0,-1 0-1,18-37 1,-82 98-628,25-12 750,0 1 1,-25 38-1,39-52-8,1 1 0,0 0 0,1 0-1,0 0 1,0 1 0,1 0 0,0 0-1,0-1 1,2 2 0,-1-1-1,0 11 1,2-20-29,0 1-1,0-1 1,1 1-1,-1-1 1,0 0-1,1 1 1,-1-1-1,0 0 1,1 1-1,0-1 1,-1 0-1,1 1 1,0-1 0,0 0-1,-1 0 1,1 0-1,0 0 1,0 0-1,0 0 1,1 0-1,-1 0 1,0 0-1,0 0 1,0-1-1,2 2 1,2 0 29,-1-1 1,1 1-1,0-1 1,-1 0-1,1 0 1,0-1-1,9 1 1,1-2 40,-1 0 1,1-1 0,-1 0 0,21-7 0,-15 2-54,-1-2 1,-1 0-1,0-1 1,0-1-1,-1-1 1,0 0-1,-1-1 1,19-19-1,-12 8-53,-1-1-1,-1-1 1,-1-1 0,22-40-1,-41 66 23,0 0-1,0-1 0,0 1 0,-1-1 0,1 1 1,0-1-1,-1 1 0,1-1 0,-1 0 0,0 1 1,1-1-1,-1 0 0,0 1 0,0-3 1,0 4-6,0 0 1,-1-1 0,1 1 0,0 0 0,0 0 0,-1-1 0,1 1 0,0 0-1,-1 0 1,1 0 0,0-1 0,-1 1 0,1 0 0,-1 0 0,1 0 0,0 0 0,-1 0-1,1 0 1,0 0 0,-1-1 0,1 1 0,-1 0 0,1 0 0,0 1 0,-1-1 0,1 0-1,-1 0 1,1 0 0,0 0 0,-1 0 0,1 0 0,0 0 0,-1 1 0,1-1 0,-6 2-49,1 1 1,0-1 0,0 1-1,1 0 1,-1 1 0,-6 5 0,-5 7 65,0 0 1,2 1 0,0 1-1,-14 23 1,23-33 32,1 0 0,-1 0-1,1 1 1,1 0 0,0 0 0,0 0-1,1 0 1,0 0 0,1 1 0,-1-1-1,2 1 1,0 14 0,1-21-26,-1 0 0,1 0 0,0-1 0,0 1 0,0 0 0,1-1 0,-1 1 0,1 0 0,-1-1 0,1 0 0,0 1 0,0-1 0,0 0 0,0 0 0,1 0 0,-1 0 0,0 0 0,1-1 0,-1 1 0,1-1 0,0 0 0,-1 1 0,1-1 0,0 0 0,0-1 0,0 1 0,5 0 0,10 2 60,0 0 0,0-2 0,25-1 0,-28 0-52,1-2 10,1 0 0,-1-1 0,0 0 0,0-2 0,0 0 0,-1-1 0,1 0 0,-1-1 0,-1-1 0,1 0 0,-1-1 0,-1-1 0,0 0 0,0-1 0,-1 0 0,12-15 0,-22 25-31,-1 0 0,1-1 0,-1 1-1,0-1 1,1 1 0,-1-1 0,0 1 0,0-1-1,0 0 1,0 0 0,0 1 0,-1-1 0,1 0-1,0 0 1,-1 0 0,0 0 0,1 0-1,-1 0 1,0-3 0,-1 4-13,1 0-1,-1 0 1,0 1-1,0-1 0,0 0 1,0 0-1,0 0 1,0 0-1,0 1 1,0-1-1,0 1 1,0-1-1,0 1 1,0-1-1,0 1 1,0-1-1,-1 1 1,1 0-1,0 0 1,0 0-1,-1-1 1,1 1-1,0 0 1,0 1-1,0-1 1,-1 0-1,1 0 1,-2 1-1,-3 0 14,0 0 0,-1 1 0,1 0 0,0 0 0,0 0-1,0 1 1,0 0 0,1 0 0,-1 1 0,1-1 0,0 1 0,0 0 0,0 0-1,0 1 1,1 0 0,0 0 0,0 0 0,0 0 0,0 0 0,1 1-1,0 0 1,0-1 0,1 1 0,-1 0 0,1 1 0,1-1 0,-1 0-1,1 0 1,0 1 0,0 10 0,2-13 22,1-1-1,-1 1 1,1-1-1,0 0 1,-1 0-1,2 0 1,-1 0-1,0 0 1,1 0-1,-1 0 1,1-1-1,0 1 1,-1-1-1,1 0 1,0 0-1,1 0 1,-1 0-1,0-1 1,1 1-1,-1-1 1,1 0-1,6 2 1,-3-1-192,0 0 1,0 0 0,1-1-1,-1 0 1,1 0-1,-1 0 1,1-1 0,-1-1-1,1 1 1,10-3-1,-16 2-111,-1 1 0,0-1 0,0 1 0,0-1 0,1 0-1,-1 1 1,0-1 0,0 0 0,0 0 0,0 0-1,0 0 1,-1 0 0,1 0 0,0 0 0,0 0 0,-1 0-1,1-1 1,0 0 0,4-17-6296,-3-16-10619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18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27 15567,'0'0'9256,"-58"-26"-6181,52 26-1057,16 7-2562,9-1-2691,-1-2-5221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18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0 12492,'0'0'11328,"2"10"-10266,-1-3-891,0 0-1,0 0 1,-1 0-1,0 0 1,0 0-1,-1 0 1,0 0 0,0 0-1,0 0 1,-1 0-1,0 0 1,-1-1-1,0 1 1,0-1-1,0 0 1,0 1 0,-1-2-1,-5 7 1,-153 197 315,145-189-652,16-18-688,20-20-1655,26-33-583,56-80 1,8-11 2745,-105 137 431,16-11 753,-23 34-421,-11 16 99,-28 45 1,-3 8 665,38-72-886,-1 1 145,0 1 1,1-1-1,1 1 1,1 0-1,0 1 1,1-1-1,-3 33 1,11-47-131,5-9-66,5-10 16,-11 7-354,-1-1 1,1 1 0,-2-1 0,1 0 0,-1 1 0,-1-1 0,0 0-1,0 0 1,-1 0 0,-1 1 0,1-1 0,-1 0 0,-1 1-1,0 0 1,0-1 0,-1 1 0,0 0 0,-10-15 0,14 24 82,0 0 1,0 0 0,0-1 0,0 1 0,0 0-1,0 0 1,0 0 0,-1 0 0,1 0 0,0 0-1,0-1 1,0 1 0,0 0 0,0 0 0,0 0-1,-1 0 1,1 0 0,0 0 0,0 0-1,0 0 1,0 0 0,0 0 0,-1 0 0,1 0-1,0 0 1,0 0 0,0 0 0,0 0 0,-1 0-1,1 0 1,0 0 0,0 0 0,0 0 0,0 0-1,0 0 1,-1 0 0,1 0 0,0 0 0,0 0-1,0 0 1,0 0 0,0 0 0,-1 0-1,1 0 1,0 1 0,0-1 0,0 0 0,0 0-1,0 0 1,0 0 0,0 0 0,0 0 0,-1 1-1,1-1 1,-3 14-210,4 18 107,2-28 142,-1 1 1,1-1 0,0 0-1,0 0 1,0 0 0,0 0-1,1-1 1,0 1 0,0-1 0,0 0-1,0 0 1,0 0 0,0-1-1,1 1 1,-1-1 0,1 0 0,0 0-1,0-1 1,-1 1 0,1-1-1,8 1 1,4 0 292,0 1-1,1-2 1,-1 0-1,0-1 1,18-3-1,-27 2-269,1 0 0,-1-1 0,0 0 0,0-1 0,-1 1 0,1-2 0,-1 1 1,1-1-1,-1 0 0,0 0 0,0-1 0,-1 0 0,1-1 0,-1 1 0,0-1 0,7-9 0,-12 9-37,-23 36-699,19-26 732,0 1 1,1 0-1,0 0 0,0 0 1,0 1-1,1-1 1,0 0-1,0 1 0,0-1 1,0 1-1,1 9 0,0-14-21,0 0-1,0-1 1,0 1-1,0 0 0,1-1 1,-1 1-1,0-1 0,0 1 1,1 0-1,-1-1 0,0 1 1,0-1-1,1 1 1,-1-1-1,1 1 0,-1-1 1,1 1-1,-1-1 0,0 0 1,1 1-1,-1-1 1,1 0-1,0 1 0,-1-1 1,1 0-1,-1 1 0,1-1 1,-1 0-1,2 0 0,26 2 813,25-13 78,-40 6-960,1-1 0,-1-1 0,0 0 1,0-1-1,-1 0 0,0-1 0,-1 0 0,0-1 1,0 0-1,-1-1 0,14-18 0,-30 39-414,1 0 0,1 0 0,0 0 0,0 0 1,1 1-1,0-1 0,1 1 0,0 0 0,0 13 0,2-23 278,0-1 1,0 1-1,0 0 1,0 0-1,0 0 0,0-1 1,0 1-1,0 0 0,1 0 1,-1-1-1,0 1 1,0 0-1,1 0 0,-1-1 1,1 1-1,-1 0 0,1-1 1,-1 1-1,1-1 1,-1 1-1,1 0 0,-1-1 1,1 1-1,0-1 0,-1 0 1,1 1-1,0-1 1,1 1-1,23 2-5044,-20-4 4134,24 1-6642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19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8776,'0'0'7469,"-13"3"-4325,2 0-2665,0 0-1,0 0 1,0 1-1,0 1 1,-18 10 0,25-13-353,0 0 1,1 1 0,-1-1 0,1 1 0,-1 0 0,1 0 0,0 1 0,0-1 0,0 0 0,1 1 0,-1 0 0,1 0 0,0-1 0,0 1 0,0 1-1,1-1 1,-1 0 0,1 0 0,0 1 0,0-1 0,0 9 0,1-12-115,1 0 1,-1 0-1,1 1 0,0-1 1,-1 0-1,1 0 0,0 0 1,0 0-1,0 0 0,0 0 1,0 0-1,0 0 0,0 0 1,0 0-1,0 0 0,0-1 1,0 1-1,1 0 0,-1-1 1,0 1-1,1-1 0,-1 1 1,2-1-1,44 13-14,-27-8-319,-15-3 182,0 0-1,0 0 1,0 0-1,-1 1 1,1-1 0,-1 1-1,0 0 1,0 1-1,4 3 1,-8-7 143,1 1 1,0 0 0,0 0 0,-1-1 0,1 1 0,-1 0 0,1 0-1,-1 0 1,1 0 0,-1 0 0,0 0 0,1 0 0,-1 0-1,0 0 1,0 0 0,0 0 0,0 0 0,0 0 0,0 0-1,0 0 1,0 0 0,0 0 0,0 0 0,0 0 0,-1 0 0,1 0-1,0 0 1,-1 0 0,1-1 0,-1 1 0,1 0 0,-1 0-1,1 0 1,-1 0 0,0-1 0,1 1 0,-1 0 0,0 0-1,0-1 1,1 1 0,-1-1 0,0 1 0,0-1 0,0 1 0,0-1-1,0 1 1,0-1 0,0 0 0,0 1 0,-1-1 0,-8 4-165,0 0 0,0 0 1,0-1-1,0-1 1,-1 0-1,1 0 1,-1-1-1,-13 0 1,2-1-4571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19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12236,'0'0'7852,"-1"10"-6763,-14 73 1456,-31 97-1,-6 22 268,52-202-2801,1 0 0,-1 0 0,0 0-1,0 0 1,0 0 0,0 0 0,0 0 0,0 0-1,0 0 1,1 0 0,-1 0 0,0 0 0,0 0-1,0 0 1,0 0 0,0 0 0,0 0 0,0 0 0,1 0-1,-1 0 1,0 0 0,0 0 0,0 0 0,0 0-1,0 0 1,0 1 0,0-1 0,0 0 0,1 0-1,-1 0 1,0 0 0,0 0 0,0 0 0,0 0-1,0 0 1,0 0 0,0 0 0,0 1 0,0-1-1,0 0 1,0 0 0,0 0 0,0 0 0,0 0-1,0 0 1,0 0 0,0 0 0,0 1 0,0-1-1,0 0 1,0 0 0,0 0 0,0 0 0,0 0 0,0 0-1,0 1 1,13-16 290,13-22-107,30-73-407,-47 87-163,2 0 0,0 1 0,1 0 1,1 1-1,1 1 0,1 0 0,26-26 1,-38 43 237,1 0 1,0 1-1,0 0 1,-1 0-1,2 0 1,-1 0-1,0 1 1,0-1-1,0 1 1,1 0-1,-1 1 1,1-1-1,-1 1 1,0 0 0,1 0-1,-1 0 1,7 1-1,-9-1 114,0 1-1,0-1 1,-1 1-1,1-1 1,0 1 0,0 0-1,0 0 1,0-1-1,-1 1 1,1 1 0,0-1-1,-1 0 1,1 0-1,-1 0 1,0 1 0,1-1-1,-1 1 1,0-1-1,0 1 1,0 0-1,0-1 1,0 1 0,0 0-1,0 0 1,0 0-1,-1-1 1,1 1 0,-1 0-1,0 0 1,1 0-1,-1 0 1,0 0 0,0 0-1,0 0 1,0 0-1,0 0 1,-1 0-1,1 0 1,-1 0 0,0 2-1,-1 1 187,-1 0 0,1-1 0,-1 1 0,0-1 0,0 1 0,0-1 0,0 0 0,-1 0 0,0-1 0,0 1 0,0-1 0,0 0 0,0 0 0,-1 0 0,-4 2 0,-3 2 237,0-1-1,0-1 1,0 0 0,-25 6 0,31-9-463,0-1 0,1 0-1,-1-1 1,0 1 0,1-1 0,-7-1 0,-6-8-3368,18 8 2938,-1 0 0,0 0 0,0 0 0,1 0 1,-1 0-1,1-1 0,-1 1 0,1 0 1,-1 0-1,1-1 0,0 1 0,0 0 0,0-1 1,0 1-1,0-2 0,0-18-8117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20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8392,'0'0'3609,"0"11"-305,-1 6-1952,0-1 0,-2 1 1,0 0-1,0-1 0,-2 0 0,-12 30 0,15-40-1124,0 1-1,0-1 1,0 1-1,1 0 1,0 0-1,1 0 1,-1 10-1,2-16-198,-1-1 0,0 0 0,1 1 0,-1-1 0,0 1-1,1-1 1,-1 0 0,0 1 0,1-1 0,-1 0 0,1 1-1,-1-1 1,0 0 0,1 0 0,-1 0 0,1 1-1,-1-1 1,1 0 0,-1 0 0,1 0 0,-1 0 0,1 0-1,-1 0 1,1 0 0,-1 0 0,1 0 0,-1 0 0,1 0-1,-1 0 1,1 0 0,-1 0 0,1 0 0,-1-1-1,1 1 1,-1 0 0,1 0 0,-1-1 0,0 1 0,1 0-1,-1 0 1,1-1 0,-1 1 0,0 0 0,1-1 0,23-14 574,-17 6-522,0-1-1,0-1 1,-1 1-1,-1-1 1,0 0-1,0 0 1,4-15-1,5-23-1251,-8 29-4527,-5 23 5151,0 0-1,1 1 1,-1-1-1,1 0 1,0 0 0,0 0-1,0 0 1,1 0-1,-1 0 1,1-1-1,-1 1 1,1-1-1,0 1 1,0-1-1,0 0 1,0 0-1,5 1 1,22 11-6484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08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1 256 8936,'0'0'13069,"10"7"-12012,33 20-166,-40-26-819,0 0 0,0 0 0,0-1 0,0 1 0,0-1 0,0 1 0,0-1 0,0 0 0,1 0 0,-1 0 0,0-1 0,0 1 0,0-1 0,0 1 0,0-1 0,0 0 0,0 0 0,0-1 0,0 1 0,-1-1 0,1 1 0,0-1 0,-1 0 0,3-2 0,1 0 99,-1-1 1,0 0-1,0 0 0,0 0 1,-1 0-1,1-1 0,-2 0 1,7-10-1,-10 15-154,1 1-1,-1-1 0,1 0 1,-1 0-1,0 1 0,1-1 1,-1 0-1,0 0 0,0 0 1,0 1-1,0-1 0,1 0 1,-1 0-1,0 0 1,0 0-1,0 0 0,-1 1 1,1-1-1,0 0 0,0 0 1,0 0-1,-1 1 0,1-1 1,-1-1-1,0 1-21,1 1 1,-1 0-1,0-1 0,0 1 0,1 0 1,-1 0-1,0 0 0,0-1 0,1 1 1,-1 0-1,0 0 0,0 0 1,0 0-1,0 0 0,1 0 0,-1 1 1,0-1-1,0 0 0,-1 1 0,-2 0-39,-1 1 0,0 0 0,1 0 0,0 0 0,-1 1 0,-7 5-1,1 3 37,0 1-1,1 0 1,-15 23-1,22-31 35,1 0 0,-1 0 1,1 0-1,0 1 0,0-1 0,1 1 0,-1-1 1,1 1-1,0 0 0,0-1 0,1 1 0,-1 0 1,1 0-1,0 0 0,1 0 0,0 7 1,0-10 12,0 0 0,1-1 1,-1 1-1,0-1 1,0 1-1,1-1 1,-1 0-1,1 1 1,-1-1-1,1 0 1,0 0-1,-1 0 1,1 0-1,0 0 1,0 0-1,-1-1 0,1 1 1,0-1-1,0 1 1,0-1-1,0 0 1,0 1-1,0-1 1,0 0-1,0 0 1,2-1-1,6 1 318,-1 0 0,1-1 0,-1-1 0,14-2 0,-6-2-179,1-1-1,-1-1 0,0 0 1,-1-1-1,0-1 0,0-1 1,-1 0-1,0-1 0,24-25 1,-23 19-172,-1 1 1,0-2-1,-2 0 1,0 0-1,-1-1 1,-1-1-1,14-36 1,-23 50-51,0 1-1,0-1 1,-1 0 0,1 0-1,-2 0 1,1-10 0,-1 16 28,0 0 1,0 0-1,0 0 1,0 0-1,0 0 1,0 0-1,-1 0 1,1 1-1,0-1 1,-1 0-1,1 0 1,-1 0-1,1 0 1,-1 1-1,1-1 1,-1 0-1,1 0 1,-1 1-1,0-1 1,0 0-1,-1 0 1,1 1-12,-1-1 0,1 1 0,-1 0 0,1 0 0,-1 0 0,1 0 0,-1 0 0,1 0 0,-1 0 0,1 0 0,-1 0 0,1 1 0,-1-1 0,1 1 0,0-1 0,-1 1 0,1 0 0,-2 1 0,-6 3-10,1 1 0,0 0 0,1 0 0,0 1 0,0 0 0,0 1 0,1-1 0,0 1 0,0 0 0,-5 12 0,1-3 85,1 0-1,1 1 0,1 0 0,-7 26 0,8-8 178,2 0-1,1 0 0,2 0 0,5 47 0,-3-61-202,9 89-716,-10-110 606,0-1 1,0 0-1,0 0 0,-1 0 1,1 0-1,0 0 0,0 1 1,0-1-1,0 0 1,0 0-1,0 0 0,0 0 1,0 0-1,0 1 0,0-1 1,0 0-1,0 0 1,0 0-1,0 0 0,1 0 1,-1 1-1,0-1 0,0 0 1,0 0-1,0 0 1,0 0-1,0 0 0,0 1 1,0-1-1,0 0 1,0 0-1,1 0 0,-1 0 1,0 0-1,0 0 0,0 0 1,0 0-1,0 0 1,1 0-1,-1 1 0,0-1 1,0 0-1,0 0 0,0 0 1,0 0-1,1 0 1,-1 0-1,0 0 0,0 0 1,0 0-1,0 0 0,0 0 1,1 0-1,-1 0 1,0 0-1,0-1 0,0 1 1,7-11-3696,3-16-3597,0-9-4322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20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7 9577,'0'0'9209,"-11"-2"-8094,7 1-1053,1 0-6,0 1-1,0-1 1,-1 0-1,1 1 1,0 0-1,0 0 1,-1 0-1,1 0 1,0 0-1,-1 0 1,1 1-1,0 0 1,0 0-1,0 0 1,-1 0-1,1 0 1,0 0-1,0 1 1,1 0-1,-1-1 1,0 1-1,0 0 1,1 1-1,0-1 0,-1 0 1,1 1-1,0-1 1,-2 3-1,0 1 194,0 0-1,1 0 1,0 0 0,0 0-1,-4 13 1,6-18-217,1 0 0,-1 0 0,1 0 0,0 0 0,0 0 0,0 0 0,-1 0 0,1 1 1,0-1-1,0 0 0,0 0 0,1 0 0,-1 0 0,0 0 0,0 0 0,1 0 0,-1 0 1,0 0-1,1 0 0,-1 0 0,1 0 0,-1 0 0,1 0 0,0 0 0,-1 0 0,1-1 0,0 1 1,0 0-1,0 0 0,-1-1 0,1 1 0,0-1 0,0 1 0,0-1 0,0 1 0,0-1 0,0 1 1,0-1-1,0 0 0,0 1 0,0-1 0,0 0 0,1 0 0,-1 0 0,0 0 0,1 0 1,6 0 28,1 0 1,0 0 0,-1-1-1,1 0 1,-1-1 0,1 0 0,-1 0-1,0 0 1,0-1 0,0-1-1,0 1 1,-1-1 0,1-1 0,-1 1-1,0-1 1,0-1 0,0 1-1,-1-1 1,0 0 0,0 0 0,-1-1-1,0 0 1,0 0 0,5-9-1,-10 9-885,-9 16 567,-12 16 207,20-21-48,-1-1 0,1 1 1,-1 0-1,1 0 0,0 0 1,1-1-1,-1 1 0,1 0 1,0 0-1,0 8 0,0-11-190,0 1 0,0-1 0,1 1 0,-1-1 0,1 0 0,-1 1 0,1-1 0,-1 0 0,1 1 0,0-1 0,-1 0 0,1 0-1,0 0 1,0 0 0,0 1 0,0-1 0,0-1 0,0 1 0,0 0 0,0 0 0,1 0 0,-1 0 0,0-1 0,0 1 0,1-1 0,-1 1 0,1-1-1,-1 1 1,0-1 0,1 0 0,2 1 0,20-1-7004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21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13805,'0'0'4362,"-11"1"-519,8-1-3684,-6 0 519,-1 0-1,1 1 1,-1 1-1,-17 4 1,24-5-609,1 0 1,0-1-1,0 1 1,-1 0-1,1 1 1,0-1-1,0 0 1,0 1-1,0-1 1,0 1-1,0-1 1,0 1-1,1 0 1,-1 0 0,1 0-1,-1 0 1,1 0-1,0 0 1,-1 0-1,1 0 1,0 1-1,1-1 1,-1 0-1,0 1 1,1-1-1,-1 1 1,1-1-1,0 4 1,0-5-66,0 0 0,1 0 0,-1 0 0,1 0 0,-1 0 0,1 0 0,-1 0 0,1-1 0,-1 1-1,1 0 1,0 0 0,-1-1 0,1 1 0,0-1 0,0 1 0,0 0 0,0-1 0,-1 0 0,1 1 0,0-1 0,0 1 0,0-1 0,0 0 0,0 0 0,0 1 0,0-1 0,0 0 0,0 0 0,0 0 0,1 0 0,38 1 37,-34-1-50,4-1-127,0 0 1,0-1 0,0 0 0,0 0-1,0-1 1,-1-1 0,1 1 0,12-8 0,38-13-2033,-59 26 2116,0-1 1,-1 1-1,1-1 0,-1 1 0,1 0 1,-1-1-1,0 1 0,0 0 1,0-1-1,0 1 0,0 0 0,0 0 1,0-1-1,0 1 0,-2 3 1,-5 17 181,-1 1 0,-2-1 1,0 0-1,-18 28 0,-5 11 857,-116 266 2136,149-327-3122,-20 33 44,20-32-40,-1 0 0,0 1 0,0-1-1,0 0 1,0 0 0,0 0 0,0 0-1,0 0 1,0 0 0,0-1 0,-1 1-1,1 0 1,0-1 0,-1 1 0,1-1 0,0 1-1,-1-1 1,1 1 0,0-1 0,-1 0-1,1 0 1,-1 0 0,-1 0 0,2 0 6,1 0 1,-1-1 0,0 1-1,1-1 1,-1 0 0,0 1 0,1-1-1,-1 1 1,1-1 0,-1 0-1,1 1 1,-1-1 0,1 0-1,-1 0 1,1 1 0,0-1 0,0 0-1,-1 0 1,1 0 0,0 0-1,0 1 1,0-1 0,0 0 0,0 0-1,0-1 1,0-29 29,0 22-55,1-9-160,1 1 1,0-1 0,2 0 0,0 1 0,1-1 0,0 1 0,2 1 0,0-1 0,1 1-1,0 0 1,1 1 0,1 0 0,1 0 0,13-14 0,-9 12 132,0 1 0,2 0 0,0 2 0,0 0 0,2 0 0,-1 2 0,2 0-1,-1 2 1,2 0 0,39-14 0,-56 23 60,0 0-1,0 0 1,0 0-1,1 0 0,-1 1 1,0 0-1,1-1 0,-1 2 1,0-1-1,0 0 1,1 1-1,-1 0 0,0 0 1,0 0-1,0 0 1,0 1-1,4 2 0,3-2 71,-1 0 0,1-1 0,0 0 0,-1-1 0,1 0 0,0-1 0,0 0 0,-1 0 0,1-1 0,-1-1 0,12-4 0,27-9-177,75-37 0,-123 52 90,-1 1-1,1-1 1,0 1 0,-1-1-1,1 1 1,0-1 0,-1 1-1,1-1 1,0 1 0,0 0-1,-1 0 1,1-1 0,0 1 0,0 0-1,0 0 1,-1 0 0,1 0-1,0 0 1,0 0 0,0 0-1,-1 0 1,1 0 0,0 0 0,0 0-1,0 1 1,-1-1 0,1 0-1,0 1 1,0-1 0,-1 0-1,1 1 1,0-1 0,-1 1 0,1-1-1,-1 1 1,2 0 0,1 31 229,0 6 3,-1-34-220,1-1 0,-1 1-1,0-1 1,1 1 0,0-1-1,-1 0 1,1 0 0,1 0 0,-1 0-1,0 0 1,1-1 0,-1 1-1,1-1 1,0 0 0,0 0-1,0-1 1,0 1 0,0-1-1,0 0 1,0 0 0,7 1-1,11 1-468,1-2-1,0 0 1,23-3-1,22 2-2720,-67 1 3157,0-1 1,0 1-1,-1-1 1,1 1-1,0-1 1,-1 1-1,1 0 1,-1-1-1,1 1 1,-1 0-1,1 0 1,-1-1-1,1 1 1,-1 0-1,0 0 1,0-1-1,1 1 1,-1 0-1,0 0 1,0 0-1,0 0 1,0-1-1,0 1 1,0 0-1,0 0 1,0 0 0,0 0-1,0 0 1,0-1-1,0 1 1,-1 1-1,-7 30 157,-3 1 296,-1-2 1,-2 1 0,-1-2 0,-2 0-1,0 0 1,-28 32 0,45-61-398,-1 0 0,1 0 0,-1-1 1,0 1-1,1 0 0,-1-1 1,0 1-1,1 0 0,-1-1 0,0 1 1,0-1-1,1 1 0,-1-1 0,0 1 1,0-1-1,0 0 0,0 1 0,0-1 1,0 0-1,0 0 0,0 1 1,0-1-1,1 0 0,-1 0 0,0 0 1,-2-1-1,2 1-7,0-1 1,0 0 0,0 0-1,1 0 1,-1 0-1,0 0 1,0 0-1,1 0 1,-1 0-1,1 0 1,-1 0-1,1 0 1,-1-1-1,1 1 1,0 0 0,-1 0-1,1-2 1,-3-63 416,3 58-358,0-5-79,0 0 1,1-1-1,0 1 0,1 0 0,1 0 0,0 1 0,0-1 0,6-12 0,-6 20-6,0 0-1,0 0 1,0 0 0,0 1-1,1-1 1,0 1 0,0 0-1,0 0 1,0 0 0,0 1-1,1-1 1,0 1-1,0 0 1,0 1 0,0-1-1,0 1 1,0 0 0,1 0-1,-1 0 1,1 1 0,5-1-1,43 0-57,-46 2-475,0 1 0,-1-1 0,1-1 0,0 0 0,0 0 0,0 0 0,0-1 0,11-4 0,-11-3-4340,-6-6-3560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21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12236,'0'0'10057,"49"2"-7815,-2-2-929,11 0-448,8 0-641,14 2-224,6 3-2562,5-3-7399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23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225 173 10794,'0'0'4442,"0"-9"-684,3-27-779,-3 35-2877,0 0 1,0 0-1,0 0 1,0 0-1,-1 0 1,1 0-1,0 0 0,0-1 1,-1 1-1,1 0 1,-1 0-1,1 0 1,-1 1-1,1-1 1,-1 0-1,1 0 1,-1 0-1,0 0 1,0 0-1,1 1 0,-1-1 1,0 0-1,0 1 1,0-1-1,0 1 1,0-1-1,0 1 1,0-1-1,0 1 1,0-1-1,0 1 1,0 0-1,0 0 0,0-1 1,0 1-1,0 0 1,0 0-1,0 0 1,0 0-1,-1 1 1,1-1-1,0 0 1,0 0-1,0 1 0,-1-1 1,-5 2-105,1-1 1,0 1 0,0 0-1,0 0 1,0 0-1,-7 5 1,0 1-22,1 1 0,0 1 0,1 0-1,0 1 1,1 0 0,0 0 0,-10 16 0,14-19 1,1 0 0,0 1 0,1 0 0,-1-1 0,2 1 0,-1 1 1,2-1-1,-1 0 0,1 1 0,0-1 0,1 1 0,0 13 0,1-22 19,0 0 0,0 0 0,0 0 0,0 0 1,0 0-1,0-1 0,1 1 0,-1 0 0,0 0 0,0 0 0,1-1 0,-1 1 0,1 0 0,-1 0 0,1-1 0,-1 1 1,1 0-1,-1-1 0,1 1 0,0 0 0,-1-1 0,1 1 0,0-1 0,-1 1 0,1-1 0,0 0 0,1 1 0,28-1 20,-21-3 10,0 1 0,0-2 0,-1 1 0,17-10 0,16-15-283,-1-1 1,63-61-1,-82 69 9,0-1-1,-2 0 0,-1-2 0,-1 0 0,27-51 1,-41 67 38,-6 10 32,-15 22-79,-24 42 140,26-36 145,-17 47 1,29-67 24,0 1 0,1 0 0,1 0 0,0 0 0,0 0 0,1 0-1,1 0 1,0 18 0,1-28-44,-1 1-1,0-1 1,1 1-1,-1-1 1,1 1 0,0 0-1,-1-1 1,1 0-1,0 1 1,0-1-1,0 1 1,0-1-1,0 0 1,0 0 0,0 0-1,1 0 1,-1 0-1,0 0 1,1 0-1,1 2 1,2-2 14,-1 1 0,0 0 0,1-1 0,-1 0 0,0 0 1,1 0-1,7 0 0,1-1 35,-1 0 0,1-1 0,0-1 0,22-5 0,-21 3-56,-1-1 0,0-1-1,0 0 1,0-1 0,-1 0 0,0-1 0,0 0 0,-1-1-1,0 0 1,-1 0 0,0-2 0,0 1 0,-1-1 0,9-15 0,-12 13 243,-12 14 311,-16 21-416,11-4-146,1 0 0,-14 35-1,21-47 24,1-1 0,0 1 0,0 0-1,1 0 1,0 0 0,0 0 0,1 1 0,-1-1 0,1 0-1,1 0 1,-1 0 0,1 0 0,0 0 0,2 8-1,-2-13-5,0 1 0,0-1-1,1 0 1,-1 1-1,0-1 1,1 0-1,-1 0 1,0 0 0,1 0-1,-1 0 1,1 0-1,0-1 1,-1 1 0,1 0-1,-1-1 1,1 1-1,0-1 1,0 0-1,-1 0 1,1 1 0,0-1-1,0 0 1,-1 0-1,1-1 1,3 0 0,1 1 35,0-1-1,-1 0 1,1 0 0,0 0 0,-1-1 0,10-4 0,-6 0 82,-1 0-1,0 0 1,0-1-1,-1 0 1,0-1-1,0 1 1,-1-1 0,0-1-1,0 1 1,-1-1-1,0 0 1,-1 0-1,0-1 1,4-11-1,-4 9 98,0 0 0,-1 0 0,-1 0 0,0 0 0,0-1 0,-1 1 0,-1-1 0,0 1 0,-1-1-1,0 1 1,-4-17 0,-8 2 331,10 18-638,25 11-544,9 3-1313,0 0 0,44-1 0,-10-4-4014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24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109 134 5894,'7'-7'2000,"-1"-1"0,1 0 0,-2-1 0,9-15 0,-12 21-1382,-1 0-1,1-1 0,-1 1 0,1-1 1,-1 1-1,0-1 0,-1 1 0,1-1 1,-1 0-1,1 1 0,-1-1 0,0 0 1,0 1-1,-1-1 0,1 0 0,-2-4 1,1 7-540,1 0 1,-1 1 0,1-1-1,-1 0 1,0 0 0,1 1 0,-1-1-1,0 0 1,0 1 0,1-1-1,-1 1 1,0-1 0,0 1 0,0-1-1,0 1 1,0 0 0,0-1-1,0 1 1,0 0 0,0 0 0,0-1-1,0 1 1,0 0 0,0 0-1,0 0 1,0 1 0,0-1 0,0 0-1,0 0 1,0 0 0,-1 1-1,-1 0-76,0 0-1,-1 0 0,1 0 1,0 1-1,0-1 0,0 1 0,0-1 1,-5 5-1,-1 3-21,0 1 1,0 0-1,1 1 0,0-1 0,1 2 0,0-1 1,-5 15-1,7-17 11,1 0 0,1 1 1,0 0-1,0-1 0,0 1 0,2 0 1,-1 1-1,1-1 0,1 20 0,0-29 10,1 0-1,-1 0 0,1 0 0,-1 0 1,1 0-1,0 0 0,0 0 0,-1 0 0,1 0 1,0-1-1,0 1 0,0 0 0,0 0 0,0-1 1,0 1-1,0 0 0,0-1 0,1 0 1,-1 1-1,0-1 0,0 1 0,0-1 0,1 0 1,-1 0-1,0 0 0,0 0 0,0 0 0,1 0 1,-1 0-1,0 0 0,0 0 0,2-1 0,41-7 79,-28 0-171,-2 0 0,1-1 0,-1 0-1,22-19 1,-25 19-28,0 0 0,1 0-1,0 1 1,1 0 0,0 1 0,21-8-1,-33 15 89,0 0-1,0 0 1,0 0 0,0 0-1,0 0 1,0 0-1,0 0 1,0 0 0,0 0-1,0 0 1,-1 1-1,1-1 1,0 0 0,0 1-1,0-1 1,0 0-1,0 1 1,0-1 0,-1 1-1,1 0 1,0-1-1,0 1 1,-1 0 0,1-1-1,0 1 1,-1 0-1,1 0 1,-1 0-1,1-1 1,-1 1 0,1 0-1,-1 0 1,0 0-1,1 0 1,-1 0 0,0 0-1,0 0 1,0 0-1,0 0 1,0 0 0,0 0-1,0 2 1,1 54-31,-2-41 51,-12 73 1427,41-220-2109,-22 40 795,-6 93-123,1 0 0,0-1 0,-1 1-1,1 0 1,0-1 0,0 1-1,0 0 1,0-1 0,0 1 0,1-1-1,-1 1 1,0-1 0,1 0-1,-1 0 1,1 0 0,-1 1 0,1-1-1,0-1 1,2 3 0,36 13 83,-26-14-5,-1 0-1,1-1 1,0 0-1,-1-2 1,1 1-1,-1-2 1,1 1-1,-1-2 1,0 0-1,1 0 1,-1-2-1,-1 1 1,1-2-1,-1 0 1,0 0-1,0-1 1,-1 0-1,0-1 1,0 0-1,0-1 1,-1 0-1,-1-1 1,0 0-1,11-16 1,-42 102-862,19-68 901,1 0-1,0 0 1,1 0 0,-1 1 0,2-1-1,-1 1 1,2 16 0,0-24-81,-1 0 1,1 0-1,0 0 0,-1 0 1,1 0-1,0 0 0,0 0 1,0 0-1,0 0 0,0-1 1,0 1-1,0 0 0,0 0 1,0-1-1,0 1 0,0-1 1,0 1-1,1-1 0,-1 0 1,0 1-1,0-1 0,1 0 1,-1 0-1,0 0 0,0 0 1,1 0-1,-1 0 0,0 0 1,0 0-1,1 0 0,-1-1 1,0 1-1,0 0 0,2-2 1,45-13 198,-45 13-268,0 1-47,0 0-1,0 0 1,-1-1 0,1 1-1,0-1 1,-1 0 0,0 1-1,1-1 1,-1 0-1,0 0 1,0-1 0,0 1-1,0 0 1,2-4-1,-31 21-3858,7 6-3240,14-12 1820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26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11659,'-1'21'2127,"0"0"-1,-2 0 1,-9 37-1,-24 56 1006,21-72-2388,-16 74 1,31-110-652,2-7-75,8-16-169,8-31-610,2-60-408,-20 111 1181,0 0-1,0 0 0,0 0 0,1 0 1,-1 0-1,1 0 0,0 0 0,0 0 1,0 0-1,0 0 0,0 0 1,1 0-1,-1-1 0,1 1 0,0 0 1,0-1-1,0 1 0,0-1 0,0 0 1,0 0-1,0 0 0,1 0 1,-1 0-1,1 0 0,0-1 0,0 1 1,-1-1-1,1 0 0,0 0 1,0 0-1,0 0 0,0 0 0,0-1 1,0 1-1,0-1 0,1 0 0,5 0 1,1 0 162,-1-1-1,1 0 1,0-1 0,0 1 0,-1-2 0,1 1 0,-1-1-1,0-1 1,0 0 0,0 0 0,9-6 0,-5 0-91,1-1 1,-2 0 0,0 0-1,0-1 1,13-18 0,-21 26-72,0-1 0,-1 0 1,0 0-1,0 0 0,0 0 1,-1 0-1,1-1 0,-1 1 1,0-1-1,-1 0 1,0 1-1,0-1 0,0 0 1,0 0-1,-1 0 0,0 0 1,0 1-1,-2-9 0,2 13-17,0 1-1,0 0 1,0-1-1,-1 1 0,1-1 1,0 1-1,0-1 0,-1 1 1,1 0-1,0-1 1,-1 1-1,1 0 0,-1-1 1,1 1-1,0 0 1,-1-1-1,1 1 0,-1 0 1,1 0-1,-1 0 1,1-1-1,-1 1 0,1 0 1,-1 0-1,1 0 0,-1 0 1,1 0-1,-1 0 1,1 0-1,-1 0 0,1 0 1,-1 0-1,1 0 1,-1 0-1,1 1 0,-1-1 1,1 0-1,-1 0 1,1 0-1,0 1 0,-1-1 1,1 0-1,-1 1 1,-19 13-267,11-5 248,0 1-1,1 1 0,0-1 0,1 1 0,0 0 0,1 1 0,0 0 0,1 0 0,0 0 0,1 1 0,0-1 1,1 1-1,0 0 0,0 13 0,3-24 25,0-1 0,1 0 1,-1 1-1,0-1 0,1 0 0,-1 1 1,1-1-1,0 0 0,-1 1 0,1-1 1,0 0-1,0 0 0,-1 0 0,1 0 0,0 0 1,0 0-1,0 0 0,0 0 0,1 0 1,-1 0-1,0-1 0,0 1 0,0 0 1,1-1-1,-1 1 0,0-1 0,1 1 1,-1-1-1,0 0 0,1 1 0,-1-1 1,3 0-1,54 1 169,-41-1-127,32-3 8,-36 1-57,-1 1-1,1 0 1,0 1-1,-1 0 1,22 4-1,-33-3 18,0-1 0,-1 1 0,1-1 0,0 1 0,0-1 0,-1 1 0,1 0 1,0 0-1,-1-1 0,1 1 0,0 0 0,-1 0 0,1-1 0,-1 1 0,0 0 0,1 0 0,-1 0 0,0 0 0,1 0 0,-1 0 0,0 0 0,0 0 0,0 0 0,0 0 1,0 0-1,0 0 0,0-1 0,0 1 0,0 0 0,0 0 0,0 0 0,-1 0 0,1 1 0,-13 28 780,10-26-796,-1-1 1,0 1-1,0-1 1,0 0-1,-1 0 1,1 0-1,-1-1 1,0 0-1,1 0 1,-1 0-1,0 0 1,0-1-1,-9 2 0,-41-3-6637,25-7-2342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26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12588,'0'0'9897,"66"29"-16815,-40-15-6919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27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18962,'0'0'9566,"-8"12"-8904,0 0-539,-30 49 764,34-55-794,1 1-1,0-1 1,0 1-1,1 0 0,0 0 1,0 0-1,0 0 1,0 12-1,2-18-89,0 0 0,1 0 0,-1 0 0,1 0 0,-1 0 0,1 0 0,-1 0 0,1 0 1,-1 0-1,1-1 0,0 1 0,0 0 0,-1 0 0,1 0 0,0-1 0,0 1 0,0 0 0,0-1 0,0 1 0,0-1 0,0 1 0,0-1 0,0 0 0,0 1 0,0-1 1,0 0-1,0 0 0,1 0 0,-1 0 0,0 1 0,0-2 0,0 1 0,0 0 0,0 0 0,0 0 0,0 0 0,0-1 0,3 0 0,45-12 70,-27 3-322,0-2-1,26-17 0,30-17-367,-78 46 606,1 0 1,-1 0 0,0-1 0,0 1 0,0 0 0,1 0 0,-1 0 0,0 0-1,1 0 1,-1-1 0,0 1 0,0 0 0,1 0 0,-1 0 0,0 0 0,1 0-1,-1 0 1,0 0 0,0 0 0,1 0 0,-1 0 0,0 0 0,1 0 0,-1 0 0,0 0-1,1 0 1,-1 1 0,0-1 0,0 0 0,1 0 0,-1 0 0,0 0 0,0 0-1,1 1 1,-1-1 0,0 0 0,0 0 0,1 1 0,-1-1 0,-2 15-141,-12 16 151,1-8 267,-20 49 0,33-72-265,0 0 0,0 0 1,0 1-1,0-1 0,0 0 0,0 0 0,0 0 0,0 0 0,0 1 1,0-1-1,0 0 0,0 0 0,0 0 0,0 0 0,0 1 0,0-1 1,0 0-1,0 0 0,0 0 0,0 0 0,0 1 0,0-1 0,1 0 0,-1 0 1,0 0-1,0 0 0,0 0 0,0 0 0,0 1 0,0-1 0,1 0 1,-1 0-1,0 0 0,0 0 0,0 0 0,0 0 0,0 0 0,1 0 0,-1 0 1,0 0-1,0 0 0,0 0 0,0 0 0,1 0 0,-1 0 0,0 0 1,0 0-1,0 0 0,0 0 0,1 0 0,14-2 100,14-7-24,22-21-681,-36 20 234,2 0 0,-1 0-1,1 2 1,1 0 0,-1 1 0,28-6-1,-44 13 397,-1-1-1,1 1 1,0 0-1,0 0 0,-1 0 1,1 0-1,0 0 0,0 0 1,-1 0-1,1 0 0,0 0 1,0 0-1,-1 0 0,1 0 1,0 0-1,0 1 0,-1-1 1,1 0-1,0 1 0,-1-1 1,1 0-1,0 1 0,-1-1 1,1 1-1,-1-1 0,1 1 1,-1-1-1,1 1 1,-1 0-1,1-1 0,-1 1 1,1 0-1,-1-1 0,0 1 1,1 1-1,-1 30 1490,-1-13-1162,1-18-359,1-1-1527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27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15278,'0'0'12386,"11"7"-11826,-2-1-432,0-1-1,0-1 1,0 1-1,0-1 1,1-1-1,16 4 1,-23-6-111,0 0 0,0-1 0,0 1 0,0-1 0,1 0 1,-1 0-1,0 0 0,0 0 0,0-1 0,0 1 0,0-1 0,0 0 0,0 0 0,0 0 1,-1 0-1,1 0 0,0-1 0,0 1 0,-1-1 0,1 0 0,-1 0 0,0 0 0,1 0 0,-1 0 1,0 0-1,0-1 0,0 1 0,0-1 0,-1 1 0,1-1 0,-1 0 0,2-3 0,-3 5-35,1 0-1,0 0 1,-1 0 0,1 0-1,-1 0 1,1 0-1,-1 0 1,0 0-1,1 0 1,-1 0-1,0 0 1,0 0-1,0 0 1,0 0-1,0 0 1,0 0-1,0 0 1,0-1-1,0 1 1,0 0-1,-1 0 1,1 0 0,0 0-1,-1 0 1,1 0-1,-1 0 1,1 0-1,-1 0 1,1 0-1,-1 0 1,0 1-1,0-1 1,1 0-1,-1 0 1,0 1-1,0-1 1,0 0-1,0 1 1,0-1-1,0 1 1,0-1 0,0 1-1,0-1 1,0 1-1,0 0 1,0-1-1,0 1 1,0 0-1,-2 0 1,0 0-71,-1 0 0,0 0 0,0 0 0,0 0 1,0 1-1,1 0 0,-1 0 0,0 0 0,0 0 0,1 0 1,-1 1-1,1 0 0,-6 3 0,3-1 72,0 1 0,0 0 0,1 0-1,-1 0 1,1 1 0,0 0 0,1 0 0,0 0-1,0 1 1,0-1 0,0 1 0,1 0 0,0 0 0,1 0-1,0 0 1,0 1 0,0-1 0,1 0 0,0 1 0,0 0-1,1-1 1,0 10 0,1-15-39,0 0 0,0 0 1,0 0-1,0 0 0,0-1 0,0 1 0,0 0 0,1 0 1,-1-1-1,1 1 0,-1-1 0,1 1 0,0-1 1,-1 0-1,1 1 0,0-1 0,0 0 0,0 0 1,0 0-1,0-1 0,0 1 0,0 0 0,0-1 0,0 1 1,0-1-1,1 0 0,-1 0 0,0 0 0,0 0 1,0 0-1,0 0 0,3-1 0,5 1-894,0-1 0,0 0 0,0 0-1,-1-2 1,20-5 0,15-16-4938,1-7-2867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28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12684,'0'0'8056,"-5"10"-6439,-5 8-1170,-79 165 4468,80-160-4611,1 1-1,1 0 0,1 1 0,1-1 0,2 1 0,-2 39 1,5-64-304,0 1 0,0-1 0,0 1 0,-1-1 0,1 1 0,0-1 0,0 1 0,0-1 0,0 1 0,0-1 1,0 1-1,0-1 0,0 1 0,0-1 0,0 1 0,0-1 0,1 1 0,-1-1 0,0 1 0,0-1 0,0 1 1,1-1-1,-1 1 0,0-1 0,1 1 0,-1-1 0,0 0 0,1 1 0,-1-1 0,0 0 0,1 1 0,-1-1 1,1 0-1,-1 1 0,1-1 0,-1 0 0,1 0 0,-1 1 0,1-1 0,-1 0 0,1 0 0,-1 0 0,1 0 1,-1 0-1,1 0 0,-1 0 0,1 0 0,-1 0 0,1 0 0,-1 0 0,1 0 0,-1 0 0,1 0 0,-1-1 0,1 1 1,-1 0-1,1 0 0,-1 0 0,1-1 0,-1 1 0,1 0 0,-1-1 0,26-25-192,-13-2-367,-1-1 1,14-55 0,-22 71-218,-5 18 858,1 0 0,-1 1 0,1-1 0,-1 1 0,2-1 0,-1 1 0,0-1-1,1 1 1,3 8 0,-3-12-54,0 0-1,0 0 0,0 0 1,1 0-1,-1-1 1,1 1-1,-1 0 1,1-1-1,-1 1 1,1-1-1,0 0 0,0 1 1,0-1-1,0 0 1,0 0-1,0 0 1,0-1-1,0 1 0,0 0 1,1-1-1,-1 1 1,0-1-1,0 0 1,1 0-1,3 0 1,10 0 7,0-1 1,0-1-1,0 0 1,-1-1-1,1-1 1,0 0 0,-1-1-1,0-1 1,0 0-1,-1-1 1,0-1 0,0 0-1,0-1 1,-1 0-1,-1-1 1,0 0 0,18-20-1,-73 104-115,32-53 133,5-9 39,0 1-1,0-1 0,1 1 1,1 0-1,0 1 0,1-1 0,0 1 1,1-1-1,0 16 0,2-29-105,0 1 0,-1-1 0,1 1 1,0-1-1,0 0 0,1 1 0,-1-1 0,0 1 0,0-1 0,0 0 0,0 1 0,0-1 0,0 1 0,0-1 0,1 0 0,-1 1 0,0-1 0,0 0 0,1 1 0,-1-1 1,0 0-1,0 0 0,1 1 0,-1-1 0,0 0 0,1 0 0,-1 1 0,0-1 0,1 0 0,-1 0 0,0 0 0,1 0 0,-1 1 0,1-1 0,-1 0 0,0 0 0,1 0 0,-1 0 1,1 0-1,-1 0 0,0 0 0,1 0 0,-1 0 0,1 0 0,-1 0 0,0 0 0,1-1 0,-1 1 0,0 0 0,1 0 0,-1 0 0,0 0 0,1-1 0,-1 1 0,0 0 0,1 0 1,-1-1-1,0 1 0,1 0 0,-1-1 0,22-18-3433,-2-8-2393,-1-5-3364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17:34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17 370 13645,'0'0'1217,"-17"-52"-64,53 30-672,21-9 415,14-8-63,18-7-705,9-8-64,13-5-1409,-3-7-3523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7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296 332 12908,'0'0'2979,"-3"51"608,3-24-1024,0-1-1218,3-3-672,9 3-417,-5-1-160,3 0-64,-3-1-1025,-5-7-1761,4-4-3140</inkml:trace>
  <inkml:trace contextRef="#ctx0" brushRef="#br0" timeOffset="1">1 1 19987,'0'0'961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09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2723,'0'0'15951,"11"3"-14542,38 18 213,-34-13-907,0-1 1,0-1-1,1-1 1,0 0-1,0 0 1,32 3-1,-39-8-453,0 0 0,1-1-1,-1 0 1,0-1-1,0 0 1,-1 0 0,1-1-1,0 0 1,14-8 0,-19 9-225,-1 0 0,1-1 1,-1 1-1,1-1 0,-1 1 1,0-1-1,0 0 0,0-1 1,0 1-1,-1 0 0,1-1 1,-1 1-1,0-1 0,0 0 1,0 0-1,-1 0 1,1 0-1,-1 0 0,0 0 1,0 0-1,0 0 0,-1 0 1,1-6-1,-1 8-39,0-1 0,0 0 0,0 1 0,0-1 0,0 0 0,-1 1 0,1-1-1,-1 0 1,0 1 0,0-1 0,0 1 0,0-1 0,0 1 0,0-1 0,-1 1 0,1 0 0,-3-3 0,1 3-24,0 0-1,0 1 1,0-1-1,0 1 1,0 0 0,0 0-1,0 0 1,-1 0 0,1 0-1,0 1 1,-1 0 0,1 0-1,0-1 1,-5 2 0,4-1 12,0 0 0,0 1 1,0-1-1,0 1 1,1 0-1,-1 0 1,0 0-1,0 0 1,1 1-1,-1-1 1,1 1-1,-1 0 1,1 0-1,0 1 0,0-1 1,0 1-1,0-1 1,0 1-1,0 0 1,1 0-1,-5 6 1,4-4 28,1 0 1,0 0 0,-1 0-1,2 0 1,-1 1-1,1-1 1,-1 1 0,1-1-1,1 1 1,-1-1-1,1 1 1,0-1 0,0 1-1,1-1 1,1 8-1,0-8-63,1-1-1,-1 1 0,1-1 1,0 0-1,0 0 0,0 0 1,1 0-1,-1 0 0,1-1 1,0 0-1,0 1 0,0-1 1,0-1-1,1 1 0,-1-1 1,1 0-1,0 0 0,-1 0 0,1 0 1,0-1-1,0 0 0,0 0 1,0 0-1,6-1 0,-6-5-3575,-2-14-2446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28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14798,'0'0'6919,"-4"11"-5889,-11 40-411,14-48-653,1 0 0,-1-1 0,1 1-1,0 0 1,0 0 0,0-1 0,0 1 0,0 0 0,1-1-1,-1 1 1,1 0 0,0-1 0,0 1 0,0 0 0,0-1-1,0 1 1,0-1 0,1 0 0,-1 1 0,1-1 0,0 0-1,0 0 1,0 0 0,-1 0 0,2 0 0,-1-1 0,0 1-1,0 0 1,1-1 0,-1 0 0,0 1 0,1-1 0,0 0-1,2 0 1,8 4-1267,0-2 1,0 0-1,0 0 0,0-1 0,17 0 1,-9-1-230,72 2-6385,-64-7 10580,-1-4 10590,-40 10-7355,-9 10-5327,17-9 11,-6 3-301,0 1 0,0 0 0,0 1 0,1 0 0,0 0 0,1 1 0,0 0 0,0 1 0,1-1 0,0 2 0,-7 13 0,14-23-287,-1 0 1,1-1 0,0 1 0,0 0 0,-1 0 0,1 0-1,0-1 1,0 1 0,0 0 0,0 0 0,0 0 0,0-1-1,0 1 1,0 0 0,1 0 0,-1 0 0,0-1-1,0 1 1,1 0 0,-1 0 0,0-1 0,1 1 0,-1 0-1,1-1 1,-1 1 0,1 0 0,-1-1 0,1 1 0,-1-1-1,1 1 1,0-1 0,-1 1 0,1-1 0,0 1 0,-1-1-1,1 0 1,0 1 0,0-1 0,-1 0 0,1 0-1,0 0 1,0 1 0,-1-1 0,1 0 0,2 0 0,44 2-832,-37-2 492,3-1 2,1 1 1,-1 1 0,0 1-1,0 0 1,0 0 0,0 1-1,15 6 1,-27-9 379,-1 0 1,1 0-1,0 1 0,0-1 0,-1 0 0,1 1 1,0-1-1,-1 0 0,1 1 0,-1-1 1,1 1-1,0-1 0,-1 1 0,1-1 0,-1 1 1,1 0-1,-1-1 0,0 1 0,1 0 0,-1-1 1,0 1-1,1 0 0,-1-1 0,0 1 1,0 0-1,1 0 0,-1-1 0,0 1 0,0 0 1,0 0-1,0 0 0,-1 1 53,0 0-1,1-1 1,-1 1-1,0-1 1,0 1-1,0-1 1,-1 1 0,1-1-1,0 0 1,0 1-1,-1-1 1,-2 2-1,-52 28 1269,52-29-1353,-3 1-185,0 1 0,-1-1 1,1 0-1,-1-1 1,0 0-1,1 0 0,-1-1 1,0 0-1,0 0 0,-12-1 1,20 0-147,-1 0 0,0-1 0,0 1 0,0 0 0,0 0 0,1-1 0,-1 1 0,0-1 0,0 1 0,1 0 0,-1-1 0,0 0 0,1 1 0,-1-1 0,0 1 0,1-1 1,-1 0-1,1 1 0,-1-1 0,1 0 0,-1 0 0,1 1 0,0-1 0,-1 0 0,1 0 0,0 0 0,0 1 0,-1-1 0,1 0 0,0 0 0,0 0 0,0 0 0,0 0 0,0-1 0,0-20-14143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28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117 257 13453,'0'0'13511,"-8"4"-12427,5-2-1022,-11 5 247,1 1 0,-25 18 0,35-23-242,-1 0 1,1 0-1,0 0 0,0 0 0,0 0 1,1 1-1,-1-1 0,1 1 0,0-1 0,0 1 1,0 0-1,0 0 0,0 0 0,1 0 1,0 0-1,0 1 0,-1 7 0,2-12-59,0 1 0,0 0 0,0 0-1,1 0 1,-1-1 0,0 1 0,0 0-1,0-1 1,1 1 0,-1 0 0,0 0-1,1-1 1,-1 1 0,1-1 0,-1 1-1,1 0 1,-1-1 0,1 1 0,-1-1-1,1 1 1,-1-1 0,1 1 0,0-1-1,-1 0 1,1 1 0,0-1 0,1 1-1,26 2 264,-19-4-187,0 0 0,-1-1 0,1 0 0,15-5 0,-5-3-105,0 0 0,0-1 0,-1-1 0,0-1 0,-1-1 0,0 0 0,-1-1-1,-1-1 1,-1-1 0,0 0 0,-1 0 0,0-1 0,-2-1 0,0 0 0,-2-1 0,9-23 0,-15 37 17,-1-1 0,-1 1 1,0-1-1,1 0 0,-2 1 0,1-1 0,-1 0 0,-1-8 0,1 13-4,0 1-1,-1-1 0,1 1 0,0 0 0,-1-1 0,0 1 0,1 0 0,-1-1 1,0 1-1,1 0 0,-1-1 0,0 1 0,0 0 0,0 0 0,0 0 0,0 0 1,-1 0-1,1 0 0,0 0 0,0 1 0,0-1 0,-1 0 0,1 1 0,-1-1 1,1 1-1,0-1 0,-1 1 0,1-1 0,-1 1 0,1 0 0,-1 0 0,1 0 1,-1 0-1,1 0 0,-1 0 0,1 0 0,0 1 0,-1-1 0,1 0 0,-1 1 1,1-1-1,-2 2 0,-8 1-26,0 2 1,0 0 0,1 0-1,-1 1 1,1 0-1,0 1 1,1 0-1,0 0 1,-9 10 0,10-10 39,1 0 0,0 1 0,0 0 0,0 0 0,2 1 0,-1 0 0,1 0 0,0 0 0,0 0 0,-4 17 0,8-24-4,1 0-1,-1 0 0,1 0 1,0 0-1,0-1 0,0 1 0,0 0 1,0 0-1,0 0 0,0 0 1,1 0-1,-1 0 0,1-1 0,-1 1 1,1 0-1,0 0 0,0-1 0,0 1 1,0 0-1,0-1 0,0 1 1,0-1-1,0 1 0,1-1 0,-1 0 1,0 0-1,1 1 0,-1-1 1,1 0-1,0 0 0,-1 0 0,1-1 1,0 1-1,-1 0 0,1-1 1,0 1-1,0-1 0,2 1 0,9 1-149,0 0-1,0 0 1,1-2-1,19-1 1,-11 1-422,7-1-227,-14 0 402,0 1 0,0 0 0,0 0 0,-1 2 0,1 0 0,-1 0 1,1 2-1,-1-1 0,17 8 0,-29-10 414,-1 0 0,1 0 0,0 0 1,0 0-1,-1 1 0,1-1 0,-1 0 0,1 1 0,-1-1 0,0 1 1,0 0-1,1-1 0,-1 1 0,0 0 0,0 0 0,-1 0 0,1-1 0,0 1 1,-1 0-1,1 0 0,-1 0 0,1 0 0,-1 0 0,0 0 0,0 0 1,0 0-1,0 3 0,-2 3 72,1 0 0,-2 0 0,1 0 0,-1 0 0,-5 9 0,1-1-855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29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12460,'0'0'10105,"10"6"-8135,-1 0-1599,4 3 647,1-1 1,25 12-1,-36-18-930,0-1 1,0 0-1,0 0 1,1 0-1,-1 0 1,0 0 0,1 0-1,-1-1 1,0 0-1,1 1 1,-1-1-1,0-1 1,1 1-1,-1 0 1,1-1-1,-1 0 1,0 0 0,0 0-1,1 0 1,5-3-1,0-7 82,-15 4-380,4 7 177,0 0 1,0-1-1,0 1 1,0 0-1,0 0 0,0 0 1,0 0-1,0 0 1,1 1-1,-1-1 0,0 1 1,0-1-1,-2 2 1,-2 1 16,0 1 0,1 0-1,-1 1 1,1-1 0,0 1 0,0 0 0,-7 11 0,9-13 39,0 1 0,1 0 1,-1 0-1,1 0 0,0 0 1,0 0-1,1 0 0,-1 0 1,1 1-1,0-1 0,0 1 1,0-1-1,0 6 0,2-9-16,-1 0-1,1 0 1,-1 0-1,1 0 1,-1 0-1,1 0 1,0 0-1,0-1 1,-1 1 0,1 0-1,0 0 1,0-1-1,0 1 1,0-1-1,0 1 1,0-1-1,0 1 1,0-1-1,0 1 1,0-1-1,0 0 1,0 0-1,0 1 1,0-1-1,0 0 1,1 0 0,-1 0-1,2-1 1,41 1 253,-35-1-187,15-2-214,0-1-1,0-1 0,-1-2 0,46-17 0,-45 14-191,1 1 1,1 1 0,45-7-1,-71 15 347,1 0-1,-1 0 0,0 0 1,0 0-1,1 0 0,-1 0 1,0 0-1,0 0 0,1 0 1,-1 0-1,0 0 0,0 0 1,1 0-1,-1 0 0,0 0 1,0 0-1,1 1 0,-1-1 1,0 0-1,0 0 0,1 0 1,-1 0-1,0 1 0,0-1 1,0 0-1,1 0 0,-1 0 1,0 1-1,0-1 1,0 0-1,0 0 0,0 0 1,0 1-1,1-1 0,-1 0 1,0 0-1,0 1 0,0-1 1,0 1-1,-3 14 461,-13 18 290,13-28-577,-10 34 644,14-38-823,-1 0 0,0 0 0,0-1 0,0 1 0,0 0 0,1 0 0,-1 0 0,0 0 0,1-1 0,-1 1 0,0 0 0,1 0 0,-1-1 0,1 1 0,-1 0 0,1-1 0,0 1 0,-1 0 0,1-1 0,0 1 0,-1-1 0,1 1 0,0-1 0,0 0 0,-1 1 0,1-1 0,0 0 0,0 1 0,0-1 0,0 0 0,-1 0 0,1 0 0,0 1 0,0-1 0,0 0 0,0 0 0,0-1 0,-1 1 0,1 0 0,1 0 0,10-1-61,0 0 0,0-1 0,-1-1 0,17-4 0,-17 3-572,0 2 0,0-1 0,0 1 0,16 0 0,-27 1 493,0 1 1,1 0-1,-1 0 0,0 0 1,1 0-1,-1 0 0,0 1 1,0-1-1,1 0 0,-1 0 1,0 0-1,0 0 0,1 0 1,-1 0-1,0 0 1,0 0-1,1 1 0,-1-1 1,0 0-1,0 0 0,0 0 1,1 0-1,-1 1 0,0-1 1,0 0-1,0 0 0,0 1 1,1-1-1,-1 0 0,0 0 1,0 1-1,0-1 0,0 0 1,0 0-1,0 1 1,0-1-1,0 0 0,0 0 1,0 1-1,0-1 0,0 0 1,0 0-1,0 1 0,0-1 1,0 0-1,0 1 0,0-1 1,0 0-1,0 3-1494,0 4-5923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30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11 8104,'0'0'16340,"-3"10"-15614,-62 161 2746,43-116-3180,14-25-140,8-29-147,1-1 0,-1 0 0,0 0 0,0 0 0,1 1 0,-1-1 0,0 0 0,1 0 1,-1 0-1,0 0 0,1 0 0,-1 0 0,0 0 0,1 1 0,-1-1 0,0 0 0,1 0 1,-1 0-1,0 0 0,1 0 0,-1 0 0,0-1 0,1 1 0,-1 0 0,0 0 0,0 0 1,1 0-1,-1 0 0,0 0 0,1-1 0,-1 1 0,0 0 0,1 0 0,-1 0 0,0-1 0,0 1 1,0 0-1,1 0 0,-1-1 0,0 1 0,7-6 28,-2 1 1,1-1-1,0 0 0,-1 0 0,5-7 1,1-10-132,-1-1 1,-1 0-1,0 0 1,-2-1-1,-1 0 1,-1 0 0,2-31-1,-7 63 68,0 0 0,0 1 0,1-1-1,0 0 1,0 0 0,1 0 0,0 0 0,3 8 0,-3-12 34,-1 0-1,1-1 1,0 1 0,0-1 0,0 0 0,0 1 0,0-1 0,0 0 0,1 0 0,-1 0 0,1-1 0,0 1 0,-1 0-1,1-1 1,0 0 0,0 0 0,0 0 0,0 0 0,0 0 0,0 0 0,0-1 0,3 1 0,3 0 33,0 0 1,0-1-1,0 0 1,0-1 0,0 0-1,0 0 1,0 0-1,0-1 1,0-1-1,-1 0 1,1 0 0,-1 0-1,13-9 1,0-2 45,-1 0 0,-1-2 1,29-31-1,-47 72-355,-11 14 207,-15 41 0,16-56 185,0 1-1,2 0 1,1 0-1,2 0 1,-4 40-1,8-64-115,0 0-1,0 0 1,0 0-1,0 0 0,0 0 1,1 0-1,-1 0 1,0 0-1,0-1 1,1 1-1,-1 0 1,1 0-1,-1 0 1,1 0-1,-1-1 1,1 1-1,-1 0 1,1 0-1,-1-1 1,1 1-1,0 0 1,0-1-1,-1 1 1,1-1-1,0 1 0,1 0 1,1 0-34,-1-1-1,0 1 1,1-1-1,-1 1 1,1-1 0,-1 0-1,1 0 1,-1 0-1,1 0 1,3-1 0,0 0-458,0-1-1,0 1 1,0-1 0,0 0 0,-1-1 0,1 0 0,-1 0 0,7-4-1,11-15-4251,1-6-1981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31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8872,'0'0'7367,"-21"52"-3843,15-35-610,-3 0-960,3 1-384,4 2-577,-3 0-449,5 0-384,0 1-96,0-5-64,0-2-576,11-3-1282,0-7-576,1-4-2499,1 0-3074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32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15278,'0'0'7341,"-2"9"-6247,-38 148 1402,15-65-1070,-17 120 1,42-205-3324,3-25 618,3-31-440,-6-13 86,0-14 1038,0 25 3042,2 53-2342,0 1 0,0 0 0,1 0 0,-1-1 0,1 0 0,0 1 1,0-1-1,0 0 0,0 0 0,0-1 0,0 1 0,7 2 0,-2-2-91,0 1 0,1-1 0,-1 0 0,0-1 0,1 0 0,-1-1 0,1 1 0,0-2 0,-1 1 0,1-1 0,-1 0 0,1-1 0,-1 0 0,0-1 0,0 1 0,0-1 0,0-1 0,0 0 0,-1 0 0,1 0 0,-1-1 0,0 0 0,9-9 0,-4 3-212,-1-1 0,0 0 0,-1-1 0,-1 0 0,1 0 0,-2-1 1,0 0-1,-1-1 0,0 0 0,-1 0 0,5-22 0,-46 117 844,31-70-608,-13 34 988,2 0-1,3 1 1,1 0 0,2 0 0,-6 84 0,15-129-1018,0 0 0,0 0 1,1 0-1,-1 0 0,0 1 1,0-1-1,0 0 0,0 0 0,0 0 1,0 0-1,1 0 0,-1 1 1,0-1-1,0 0 0,0 0 1,0 0-1,1 0 0,-1 0 1,0 0-1,0 0 0,0 0 1,0 0-1,1 1 0,-1-1 1,0 0-1,0 0 0,0 0 1,1 0-1,-1 0 0,0 0 1,0 0-1,0 0 0,1-1 1,-1 1-1,0 0 0,0 0 1,0 0-1,1 0 0,-1 0 1,0 0-1,0 0 0,0 0 1,0 0-1,1-1 0,-1 1 0,0 0 1,0 0-1,0 0 0,0 0 1,0 0-1,0-1 0,1 1 1,-1 0-1,0 0 0,0 0 1,0 0-1,0-1 0,0 1 1,0 0-1,10-12 37,-7 0-478,-1 0 1,0 0-1,-1 0 0,0 0 0,-1 0 1,0-1-1,-1 1 0,-3-13 1,0-32-1087,4 56 1460,3 6 143,1 0-1,0-1 1,0 1-1,0-1 1,0 0-1,1 0 1,0 0-1,0 0 1,0-1-1,0 0 1,0 0-1,0 0 1,1-1-1,0 0 0,-1 0 1,1 0-1,0-1 1,0 1-1,8-1 1,7 2 343,1-1 1,-1-1-1,0-2 0,26-2 1,-35 1-279,-1 0 0,1-1 1,-1 0-1,0-1 0,21-9 1,-28 11-109,-1 0 0,1 0-1,0 0 1,0-1 0,-1 1 0,0-1 0,1 0 0,-1 0 0,0 0-1,0 0 1,-1 0 0,1-1 0,-1 1 0,1-1 0,-1 0 0,0 0 0,0 0-1,-1 0 1,2-4 0,-3 7-37,0 1 0,0-1 0,0 0 0,1 1 1,-1-1-1,0 0 0,0 1 0,0-1 0,0 0 0,0 1 0,-1-1 0,1 0 0,0 1 0,0-1 0,0 0 0,-1 1 1,1-1-1,0 0 0,-1 1 0,1-1 0,0 1 0,-1-1 0,1 1 0,-1-1 0,1 1 0,-1-1 0,1 1 1,-1-1-1,1 1 0,-1-1 0,0 1 0,-25 0-151,21 1 104,-1 1-1,0 0 1,0 0-1,1 1 1,-1 0-1,-9 6 1,6 0 24,0-1 1,1 1-1,1 1 0,-13 18 1,18-25 21,0 1 0,0-1-1,0 1 1,0 0 0,1 0 0,-1 0 0,1-1 0,0 1 0,0 1 0,1-1 0,-1 0 0,1 0 0,0 0 0,0 0 0,0 0 0,0 0 0,1 1 0,1 3-1,-1-6 8,1-1 0,-1 1 0,1-1-1,0 1 1,0-1 0,0 1-1,0-1 1,0 0 0,0 0-1,0 0 1,0 0 0,0 0-1,1-1 1,-1 1 0,0-1-1,1 1 1,-1-1 0,0 0-1,1 0 1,-1 0 0,4 0-1,55-5 238,-43 0-232,0 0 0,0-2 0,0 0 0,-1 0 0,0-2 0,-1 0 1,0-1-1,0-1 0,22-20 0,-27 22-39,-1 0 0,0-1 0,-1-1-1,0 0 1,0 0 0,-1 0 0,0-1 0,-1-1 0,-1 1-1,0-1 1,-1 0 0,0 0 0,5-21 0,-10 32 12,1 1-1,-1-1 1,0 0 0,1 0 0,-1 0 0,0 0 0,0 1 0,0-1-1,0 0 1,-1 0 0,1 0 0,0 0 0,-1 1 0,1-1 0,-1 0-1,0 0 1,1 1 0,-1-1 0,0 0 0,0 1 0,0-1 0,-2-1-1,2 2-6,-1 1-1,0 0 0,1-1 0,-1 1 0,0 0 0,1 0 0,-1 0 1,0 0-1,1 0 0,-1 0 0,0 1 0,1-1 0,-1 0 1,0 1-1,1 0 0,-1-1 0,1 1 0,-1 0 0,1 0 0,-1-1 1,1 1-1,-1 0 0,1 1 0,0-1 0,-2 1 0,-12 11 45,0 0 0,0 1-1,2 0 1,-1 1 0,-20 33-1,26-37 104,0 2-1,2-1 0,-1 1 0,2 0 0,0 0 1,0 1-1,1-1 0,1 1 0,-2 16 0,5-27-128,0 1 0,0-1-1,0 0 1,0 0 0,0 0 0,1 0-1,0 0 1,-1 0 0,1 0 0,0 0-1,1 0 1,-1 0 0,0 0-1,1-1 1,0 1 0,-1-1 0,1 1-1,0-1 1,0 1 0,1-1 0,-1 0-1,0 0 1,1 0 0,-1 0-1,1-1 1,0 1 0,5 2 0,38 9-1937,2-11-3418,-12-6-1221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32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19026,'-46'1'6147,"-1"5"-3413,41-5-2612,-1 1 0,1-1 0,0 1 0,0 1 1,1-1-1,-1 1 0,0 0 0,1 0 0,-1 1 0,1-1 0,0 1 0,-7 8 1,11-12-128,1 1 1,-1-1-1,1 1 1,-1-1 0,1 1-1,-1 0 1,1-1 0,0 1-1,-1 0 1,1-1-1,0 1 1,-1 0 0,1-1-1,0 1 1,0 0 0,0 0-1,0-1 1,0 1-1,0 0 1,0 0 0,0-1-1,0 1 1,0 0 0,0 0-1,0-1 1,0 1-1,1 0 1,-1 0 0,0-1-1,0 1 1,1 0 0,-1-1-1,1 1 1,-1-1-1,0 1 1,1 0 0,-1-1-1,1 1 1,0-1 0,-1 1-1,1-1 1,-1 1-1,1-1 1,0 0 0,-1 1-1,1-1 1,0 0-1,-1 1 1,1-1 0,0 0-1,0 0 1,1 0 0,48 12-306,-42-10 131,67 6-1100,-59-8 1101,0 1-1,0 1 0,0 0 0,-1 1 0,1 1 0,-1 0 1,0 1-1,18 8 0,-32-12 202,0-1 1,-1 1 0,1-1-1,0 1 1,0-1 0,-1 1-1,1-1 1,0 1 0,0 0-1,-1-1 1,1 1 0,-1 0-1,1 0 1,-1-1 0,1 1-1,-1 0 1,1 0-1,-1 0 1,0 0 0,0 0-1,1-1 1,-1 1 0,0 0-1,0 0 1,0 0 0,0 0-1,0 0 1,0 0 0,0 0-1,0 0 1,0 1 0,-2 0 55,1 1 0,0-1 1,-1 1-1,1-1 0,-1 0 1,1 0-1,-1 0 1,0 0-1,0 0 0,-4 3 1,-6 3 152,0 0-1,0 0 1,-14 6 0,7-6-173,1 0 0,-1-1 0,-39 8 0,47-13-1133,0-1 0,1 0 0,-1-1 0,0 0-1,-16-2 1,-9-7-8444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32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15503,'0'0'12620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33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13 429 11147,'0'0'6747,"-3"9"-3965,-6 29-588,9-37-2122,0 0 0,0 0-1,0 0 1,1-1 0,-1 1 0,0 0 0,1-1 0,-1 1 0,1 0 0,-1-1 0,1 1 0,-1 0 0,1-1 0,-1 1 0,1-1 0,0 1 0,-1-1 0,1 1 0,0-1-1,-1 0 1,1 1 0,0-1 0,0 0 0,-1 0 0,1 1 0,0-1 0,0 0 0,0 0 0,-1 0 0,1 0 0,0 0 0,0 0 0,0 0 0,-1 0 0,1 0 0,0 0-1,0-1 1,-1 1 0,1 0 0,0 0 0,0-1 0,-1 1 0,2-1 0,1 0 185,7-1 212,1-1 0,-1-1 0,0 0 1,0 0-1,0-1 0,15-11 0,57-44 372,-58 41-728,21-16-30,-1-3 0,47-52 0,-73 70-122,-2 0-1,-1 0 1,0-2 0,-1 0 0,-2 0 0,0-2 0,11-33 0,-151 312-1696,109-221 1689,7-15 4,1 1 0,1 0-1,0 1 1,2 0 0,0 0-1,1 1 1,-3 23 0,11-19-3287,-1-25 2941,1-1 1,-1 1-1,1 0 0,-1-1 1,1 1-1,-1 0 0,1-1 1,-1 1-1,1-1 0,0 1 1,-1-1-1,1 1 0,0-1 0,-1 0 1,1 1-1,0-1 0,0 0 1,-1 1-1,1-1 0,0 0 1,0 0-1,-1 0 0,1 0 1,0 0-1,0 0 0,0 0 0,1 0 1,19 0-10157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34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7239,'0'0'11408,"-5"10"-9166,-6 12-1329,-32 69 1549,40-83-2241,0-1-1,0 0 1,1 1 0,1 0 0,-1-1-1,1 1 1,0 0 0,1 0-1,0-1 1,1 15 0,0-20-198,0 0-1,0 0 1,1-1-1,-1 1 1,0 0-1,1 0 1,-1-1 0,1 1-1,-1-1 1,1 1-1,0-1 1,0 0 0,0 0-1,0 1 1,0-1-1,0-1 1,0 1 0,0 0-1,0 0 1,0-1-1,0 1 1,0-1 0,1 0-1,-1 1 1,0-1-1,0 0 1,4-1-1,4 1 92,-1 0-1,0-1 1,0 0-1,1-1 1,12-3-1,-9-1-111,-1 0 0,0-1 0,0 0 0,-1 0 0,0-2 0,0 1 0,-1-1-1,0-1 1,0 0 0,-1 0 0,-1-1 0,0 0 0,13-22 0,-21 31-296,-1 5 210,0 0-1,0 0 0,0 0 1,-1 0-1,1-1 1,-1 1-1,0 0 1,0-1-1,-3 4 0,-5 6 45,-27 60 63,34-67 43,1 0-1,0 1 1,1 0 0,-1 0-1,1-1 1,0 1 0,1 0 0,-1 0-1,1 0 1,0 0 0,2 10 0,-1-15-56,0 0 1,0 0 0,0 0 0,0 1 0,0-1 0,0 0 0,1-1 0,-1 1-1,0 0 1,1 0 0,-1 0 0,0-1 0,1 1 0,-1-1 0,1 1 0,-1-1-1,1 1 1,-1-1 0,1 0 0,-1 0 0,1 0 0,-1 0 0,1 0 0,2 0-1,40-3 178,-30 0-161,-1-1 1,0 0-1,0-1 1,0 0-1,0-1 1,-1-1-1,0 0 1,0 0-1,-1-1 1,0-1-1,-1 0 1,11-11-1,-18 17 2,-1 0 1,0 1-1,0-1 0,-1 0 0,1 0 0,0 0 0,-1-1 0,0 1 1,0 0-1,0-1 0,0 1 0,0 0 0,-1-1 0,1 1 0,-1-1 1,0 1-1,0-5 0,-2-3 115,0 0 1,0 0-1,-8-19 1,7 22-132,41 6-483,3 6-443,24-1-5071,-51-8-331,-8-9-4634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09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12812,'0'0'11755,"-12"64"-18545,27-45-4517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34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7111,'0'0'11723,"49"14"-11595,-14-2-160,7 0-3203,5-4-7752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35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44 252 9705,'0'0'3710,"-7"11"-10,-23 38-641,29-48-2978,0 0 0,1 0 0,-1 0 0,0 0 0,1 0 0,-1 0 0,1 0 0,0 0 0,-1 0-1,1 0 1,0 0 0,-1 0 0,1 1 0,0-1 0,0 0 0,0 0 0,0 0 0,0 0 0,0 0 0,1 0 0,-1 0 0,0 0 0,0 1 0,1-1 0,-1 0 0,1 0 0,-1 0 0,1 0 0,-1 0 0,1-1 0,0 1 0,-1 0 0,1 0 0,0 0 0,0 0 0,-1-1 0,1 1 0,0 0 0,0-1 0,0 1 0,0-1 0,0 1 0,0-1 0,0 1 0,0-1 0,0 0 0,0 1 0,1-1-1,-1 0 1,0 0 0,1 0 0,7 1 226,0 0-1,0-1 1,0 0-1,14-2 0,-21 2-144,20-4 212,0 0 0,0-2 0,-1 0 0,0-2 0,-1 0 1,37-21-1,-27 12-283,-1-2 0,-1 0 1,45-42-1,-63 51-69,0 0 0,-1-1-1,0 0 1,11-19 0,-18 26-88,1-1-1,0-1 1,-1 1 0,0 0 0,0-1 0,-1 1 0,1-1 0,-1 1 0,0-1 0,-1 0 0,1 1 0,-1-1-1,-1-9 1,1 14 42,-1 0-1,1 0 0,0 0 1,0 1-1,-1-1 0,1 0 0,-1 0 1,1 0-1,0 1 0,-1-1 1,0 0-1,1 1 0,-1-1 0,1 1 1,-1-1-1,0 0 0,1 1 1,-1-1-1,0 1 0,0 0 0,1-1 1,-1 1-1,0 0 0,0-1 1,0 1-1,1 0 0,-1 0 0,0 0 1,0 0-1,0-1 0,0 1 1,0 0-1,0 1 0,1-1 0,-1 0 1,0 0-1,0 0 0,0 0 1,0 1-1,1-1 0,-1 0 0,0 1 1,-1 0-1,-1 0-6,-1 1 0,0 0 0,0 0 0,0 0 0,1 0 0,0 0 0,-1 1 0,-3 3 0,-66 83-78,67-80 258,0 0 0,0 1 0,1-1 0,0 1 0,1 0 1,0 1-1,0-1 0,-3 18 0,7-27-130,0 0 1,0 0 0,0 0-1,0 0 1,0 0-1,0 1 1,0-1-1,0 0 1,0 0-1,1 0 1,-1 0-1,0 0 1,1 0-1,-1 0 1,1 0-1,-1 0 1,1 0 0,0 0-1,-1 0 1,1-1-1,0 1 1,-1 0-1,1 0 1,0 0-1,0-1 1,1 2-1,1-1-2,0 0 0,0 0-1,0 0 1,0 0-1,0 0 1,0-1 0,0 1-1,0-1 1,5 0 0,5 0-4,0-1 0,0-1 1,23-6-1,-5-3-4,-2-1 0,1-1 0,51-32 0,-19 9-216,-39 30 47,-22 6 150,-1 0 0,1 1 0,0-1 0,-1 0 0,1 0-1,-1 1 1,1-1 0,-1 0 0,1 1 0,-1-1 0,1 0 0,-1 1 0,1-1 0,-1 1 0,0-1 0,1 1 0,-1-1 0,0 1 0,1-1 0,-1 1 0,0-1 0,0 1 0,1 0 0,0 5-42,-1-1 1,1 0-1,-1 1 1,0-1-1,0 0 1,-2 8-1,2-7 46,-6 24 167,5-24-71,-1 1 0,1 0 0,0 0 0,1-1 0,0 1 0,0 0 0,1 8 0,0-14-66,0 0 0,0 1 0,0-1 0,0 0 0,0 0 0,0 0 0,0 0 0,0 0 0,1-1 0,-1 1 0,0 0 0,1-1 0,-1 1 0,0 0 1,1-1-1,-1 0 0,1 1 0,-1-1 0,1 0 0,-1 0 0,1 1 0,-1-1 0,1 0 0,-1-1 0,1 1 0,1 0 0,43-5 117,-29 0-118,0-1 0,0 0 0,-1-1 0,26-16 0,-28 15-152,1 0 0,1 0 1,0 2-1,32-10 0,-47 16 115,-1 0-1,1 1 1,0-1-1,0 0 1,-1 1-1,1-1 1,-1 1 0,1-1-1,0 1 1,-1-1-1,1 1 1,-1-1-1,1 1 1,-1 0-1,1-1 1,-1 1-1,0 0 1,1-1-1,-1 1 1,0 0 0,1-1-1,-1 1 1,0 0-1,0 0 1,0-1-1,0 1 1,0 0-1,0 0 1,0 0-1,0-1 1,0 1 0,0 0-1,0 0 1,-1 0-1,0 42 86,0-29-58,1-13-2,1 0 0,-1 0 0,1 0 0,-1 0-1,1 0 1,-1 0 0,1-1 0,0 1-1,-1 0 1,1 0 0,0 0 0,0-1 0,-1 1-1,1 0 1,0-1 0,0 1 0,0 0-1,0-1 1,0 0 0,0 1 0,0-1 0,0 1-1,0-1 1,0 0 0,0 0 0,0 0 0,0 1-1,0-1 1,0 0 0,1 0 0,-1-1-1,0 1 1,0 0 0,0 0 0,0 0 0,1-1-1,45-8 61,-23-1-378,0-1-1,35-20 1,-39 18-271,2 2 0,-1 0-1,27-8 1,-48 19 569,0 1 0,1-1 0,-1 0 0,0 0 0,0 1 0,0-1 0,1 0 0,-1 0 0,0 1 0,0-1 0,0 0 0,0 1 0,0-1 0,1 0-1,-1 1 1,0-1 0,0 0 0,0 1 0,0-1 0,0 0 0,0 1 0,0-1 0,0 0 0,0 0 0,0 1 0,-1-1 0,1 0 0,0 1 0,0-1 0,0 0 0,0 1 0,0-1 0,0 0 0,-1 0 0,1 1 0,0-1-1,0 0 1,0 0 0,-1 1 0,1-1 0,0 0 0,0 0 0,-1 0 0,1 1 0,0-1 0,-1 0 0,-11 18 135,5-9-371,-22 26 453,8-14-4933,13-15-2284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35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11915,'0'0'8104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35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23 199 12011,'0'0'17713,"10"-2"-16837,25-8-245,56-24 0,-79 29-584,1-1 0,-1 0 0,-1-1 0,1-1 1,-1 0-1,0 0 0,-1-1 0,15-16 1,-23 23-45,0 0 0,-1 0 1,1 0-1,-1 0 0,1 0 1,-1 0-1,0 0 1,0 0-1,0-1 0,0 1 1,0 0-1,0-1 1,-1 1-1,1 0 0,-1-1 1,0 1-1,1-1 1,-1 1-1,-1-5 0,0 5-24,1 1-1,-1 0 0,0-1 1,0 1-1,0 0 0,0 0 0,0 0 1,0 0-1,-1 0 0,1 0 1,0 0-1,-1 0 0,1 0 1,0 0-1,-1 1 0,1-1 0,-1 1 1,1-1-1,-1 1 0,1-1 1,-1 1-1,-2 0 0,-4-1-46,-1 1-1,1 0 1,-1 0-1,0 0 1,1 1 0,-1 1-1,1 0 1,0 0-1,-15 6 1,7 0 55,1 0 1,1 2-1,0 0 0,0 0 1,1 1-1,0 1 0,-22 26 1,32-34 2,-1 1 1,1-1 0,0 1 0,1 0 0,-1 0 0,1 0 0,0 1-1,0-1 1,1 0 0,-1 1 0,1-1 0,0 8 0,1-9-25,0 0 1,1 0 0,-1 0-1,1-1 1,0 1 0,0 0 0,1-1-1,-1 1 1,1 0 0,0-1-1,0 0 1,0 1 0,0-1-1,0 0 1,1 0 0,-1 0 0,1-1-1,0 1 1,6 4 0,0-1-520,0 0 0,0 0 0,0-1 0,1 0 1,0-1-1,14 5 0,-3-4-1942,1 0 0,24 2 0,34 0-7531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36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31 5317,'0'0'7207,"9"-5"-3171,-1 1-3614,1 0 1,-1 1-1,0-1 1,1 2-1,-1-1 1,1 1-1,0 1 1,0 0-1,0 0 1,0 1-1,0 0 1,0 0-1,0 1 1,0 0-1,-1 0 1,1 1-1,0 1 1,-1-1-1,1 1 1,14 8-1,-18-8-312,-1 0 0,0 0 1,1 0-1,-1 0 0,0 1 0,-1 0 0,1 0 1,-1 0-1,0 0 0,0 1 0,0-1 0,0 1 1,-1 0-1,0-1 0,0 1 0,0 0 0,0 0 1,-1 1-1,0-1 0,0 0 0,0 0 0,-1 1 0,0-1 1,0 9-1,-2-4-42,0 0 0,-1 0 0,0 0 0,0 0 0,-1-1 0,0 1 0,-1-1 0,0 0 0,0 0 0,-1-1 0,-13 15 0,-5 2 4,-1-1 0,-39 28 0,38-32-21,0 2 0,-39 42 0,64-64-47,0 1 1,0 0-1,0 0 1,0 0-1,1 0 1,-1 0 0,0 0-1,0 0 1,1 1-1,-1-1 1,1 0-1,-1 0 1,1 0-1,-1 1 1,1-1-1,0 0 1,0 1-1,0-1 1,-1 0-1,1 1 1,0-1 0,1 0-1,-1 0 1,0 1-1,0-1 1,1 2-1,0-1 15,1-1-1,-1 0 1,0 1-1,1-1 0,-1 0 1,1 0-1,0 0 1,-1 0-1,1 0 1,0 0-1,-1 0 0,1 0 1,0-1-1,0 1 1,3 0-1,12 1 150,0 0 1,0-1-1,21-1 0,-28 0-84,-2 0-67,149-5 755,-138 2-974,0 1 0,0-2 0,0-1 1,0 0-1,-1-1 0,19-10 0,-16 1-2672,-14-1-1950,-6-1-3435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36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14862,'0'0'10666,"46"-21"-9224,-7 19-321,-1 0-321,9 2-543,6 0-193,0 2-96,1 5-1410,-5-3-3010,4-4-4709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36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16111,'-5'8'2419,"-8"17"-203,1 0 0,1 0 0,-15 52 1,22-62-1820,1 0 0,1 0 0,0 0 0,1 0 0,2 27 1,-1-39-350,1 1 1,-1-1 0,1 1 0,0-1 0,0 0 0,0 1-1,1-1 1,-1 0 0,1 0 0,0 0 0,0 0 0,0 0-1,0 0 1,0-1 0,0 1 0,1-1 0,-1 1 0,1-1-1,0 0 1,0 0 0,0 0 0,0-1 0,0 1 0,0-1-1,0 1 1,1-1 0,-1 0 0,0 0 0,1 0 0,-1-1-1,1 1 1,-1-1 0,1 0 0,3 0 0,3 0 32,0-1 1,0 0-1,1 0 1,-1-1-1,0 0 0,-1 0 1,1-1-1,0-1 1,-1 0-1,16-9 1,-6-1-50,0 0 0,-1-2 0,-1 0 0,-1-1 0,0 0 0,-1-1 0,-1-1 0,-1-1 0,0 0 0,-2 0 0,16-39 0,-24 53-28,1-16-35,-37 69-220,27-28 419,5-9-2200,15-9-16902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38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35 206 15695,'0'0'7885,"-2"12"-6284,-8 30-397,3-18-831,2 1 0,-5 47-1,10-72-372,0 1 1,0 0-1,0-1 0,0 1 0,0-1 0,0 1 0,0 0 0,0-1 0,1 1 0,-1 0 0,0-1 0,0 1 0,1-1 0,-1 1 0,0-1 1,1 1-1,-1-1 0,1 1 0,-1-1 0,1 1 0,-1-1 0,1 1 0,-1-1 0,1 0 0,-1 1 0,1-1 0,-1 0 0,1 0 1,-1 1-1,1-1 0,0 0 0,0 0 0,28-1 95,23-19 37,-42 13-106,0 0 0,0-1-1,17-16 1,17-14 31,-42 45-128,-1 0-1,0-1 1,0 1-1,0 0 1,-1 0-1,-1 10 0,1-16 71,0 17 0,0-14 22,-1 1 1,1 0-1,0-1 0,1 1 0,-1 0 1,1-1-1,0 1 0,0-1 1,3 9-1,-2-11 33,-1-1-1,1 1 1,0-1 0,-1 1-1,1-1 1,0 0 0,0 0-1,0 0 1,0 0 0,0 0-1,0 0 1,1-1 0,-1 1-1,0-1 1,0 1 0,0-1-1,1 0 1,-1 0 0,0 0-1,0 0 1,1 0 0,-1 0-1,0-1 1,3 0 0,4-1 34,-1 1 1,0-1 0,1-1-1,-1 0 1,0 0 0,-1-1-1,1 1 1,0-2-1,-1 1 1,0-1 0,0 0-1,12-12 1,-2-1-94,0 0 0,-1-2 0,16-25-1,-43 91-853,8-39 856,-1 2 7,1 0 1,-1 0-1,2 1 0,-1-1 0,1 1 0,-1 16 1,3-25-1,1 0 1,-1 0-1,1 0 1,-1 0 0,1 1-1,0-1 1,-1 0 0,1-1-1,0 1 1,0 0-1,-1 0 1,1 0 0,0 0-1,0-1 1,0 1-1,0 0 1,0-1 0,0 1-1,0-1 1,1 1-1,-1-1 1,0 1 0,0-1-1,0 0 1,0 0-1,0 0 1,1 1 0,-1-1-1,0 0 1,0 0-1,0-1 1,1 1 0,0 0-1,5 0 32,-1 0 1,0-1-1,1 0 0,-1 0 0,11-3 0,-10 0-22,-1 1 0,1-1 0,-1 0 0,0-1 0,0 1 0,0-1 0,0-1 0,-1 1 1,0-1-1,0 0 0,4-6 0,-2 3-151,0 0 1,0 1 0,1 0 0,10-8 0,-21 60-782,2-38 929,0-1 0,0 0-1,1 1 1,0-1 0,0 1 0,0-1 0,1 1 0,-1-1 0,3 6 0,-2-9 17,0-1 0,0 0 0,0 1 1,0-1-1,0 0 0,1 0 0,-1 0 0,0 1 0,1-1 0,-1-1 1,1 1-1,-1 0 0,1 0 0,0-1 0,-1 1 0,1-1 1,0 1-1,-1-1 0,1 1 0,0-1 0,0 0 0,-1 0 1,1 0-1,0 0 0,-1 0 0,1-1 0,0 1 0,0 0 1,-1-1-1,4 0 0,4-2 35,1 0 1,0 0-1,-1-1 0,0 0 1,0-1-1,0 0 0,0 0 0,-1-1 1,0 0-1,0 0 0,10-11 1,1-3-38,0-1 0,30-45 0,-28 35-48,-2-2 0,-1 0-1,-2-1 1,-1-1 0,13-46 0,-29 70-383,-10 21 97,-11 22 124,2 4 243,1 0-1,2 2 1,-14 45 0,25-62 84,0 0 0,1 0-1,2 0 1,0 1 0,1 0 0,1-1-1,3 40 1,7-44 21,-8-17-160,-1 0 0,0 0 1,0 1-1,1-1 0,-1 0 0,0 0 1,0 0-1,1 0 0,-1 0 0,0 0 1,0 0-1,1 0 0,-1 0 0,0 0 1,1 0-1,-1 0 0,0 0 0,0-1 1,1 1-1,-1 0 0,0 0 0,0 0 1,1 0-1,-1 0 0,0 0 0,0-1 1,0 1-1,1 0 0,-1 0 0,0 0 1,0-1-1,0 1 0,0 0 0,1 0 1,-1-1-1,0 1 0,0 0 0,0 0 1,0-1-1,0 1 0,0 0 0,0 0 1,0-1-1,0 1 0,0 0 0,0 0 0,0-1 1,0 1-1,0 0 0,0 0 0,0-1 1,0 1-1,0 0 0,0 0 0,0-1 1,0 1-1,0 0 0,0 0 0,-1-1 1,1 1-1,0 0 0,-1-12-239,0 0 0,-1 1-1,0-1 1,-1 1 0,0-1 0,-1 1 0,0 0-1,0 1 1,-11-19 0,-5-2-505,-41-52-1,61 83 784,1-1 1,0 1-1,0 0 0,-1-1 1,1 1-1,0-1 0,0 1 1,-1 0-1,1 0 0,0-1 1,0 1-1,0 0 0,0 0 1,-1 0-1,1 0 0,0 0 1,0 0-1,0 0 0,0 0 1,-1 1-1,1-1 0,0 0 1,0 0-1,0 1 0,1 0 1,32 5 73,-5 1-49,52 8-1,-34-13-2909,-29-4-2960,-9-9-5073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39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16464,'-4'0'5509,"4"1"-4420,4 8-417,9 3-351,0-1-225,2-5-3203,-4-4-8552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16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147 131 8296,'0'0'9022,"0"-11"-3903,-4-34-1809,3 43-3234,1 1-1,-1 0 1,1 0-1,-1 0 1,1-1-1,-1 1 1,1 0-1,-1 0 1,0 0-1,0 0 1,0 0-1,1 0 1,-1 0-1,0 1 1,0-1 0,0 0-1,-1 0 1,1 1-1,0-1 1,0 0-1,0 1 1,0-1-1,-1 1 1,1 0-1,0-1 1,0 1-1,-1 0 1,1 0-1,0 0 1,-1 0-1,1 0 1,0 0 0,0 0-1,-1 0 1,1 1-1,-2-1 1,-1 1-51,-1 1 1,0-1 0,1 0-1,0 1 1,-1 0 0,1 0 0,-7 5-1,5-2-26,1 0 0,0 0 0,0 0-1,0 1 1,1-1 0,0 1 0,0 0 0,0 0 0,1 1-1,0-1 1,0 1 0,1 0 0,0-1 0,0 1-1,0 0 1,1 0 0,-1 12 0,2-18 3,1 0-1,-1 0 1,0 1 0,1-1-1,-1 0 1,1 0-1,0 0 1,-1 0 0,1 0-1,0 0 1,0 0 0,0 0-1,-1 0 1,1 0 0,0 0-1,0-1 1,0 1 0,1 0-1,-1-1 1,0 1 0,0-1-1,0 1 1,0-1 0,0 1-1,1-1 1,-1 0 0,0 0-1,0 1 1,1-1 0,-1 0-1,0 0 1,2-1 0,51 1 99,-46-1-92,7-1 4,1 0 1,-1-2-1,0 1 0,0-2 0,0 0 0,-1-1 0,1-1 0,-1 0 0,-1-1 0,23-16 0,-12 5 10,-1 0-1,-1-1 1,-1-2-1,30-39 1,-99 107-392,24-19 442,-40 51 847,59-72-800,1 0-1,0 0 0,1 1 1,-1 0-1,1 0 1,0 0-1,1 0 0,0 0 1,0 0-1,-1 10 0,3-15-115,0-1-1,1 0 0,-1 0 0,0 0 0,0 0 0,1 0 0,-1 0 0,1 0 0,-1 0 0,1 0 0,-1 0 1,1 0-1,0 0 0,-1 0 0,1 0 0,0-1 0,0 1 0,0 0 0,-1 0 0,1-1 0,0 1 0,0-1 1,0 1-1,0-1 0,0 1 0,0-1 0,0 1 0,1-1 0,-1 0 0,0 0 0,0 1 0,0-1 1,0 0-1,2 0 0,48-1-709,-39 1 182,-1-1-822,1 0 0,-1-1 0,0 0 0,0-1 0,-1 0 0,20-8 0,22-14-9683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09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13805,'0'0'10666,"11"74"-9769,-11-23 192,0 9 0,-5 7-256,-10 7-321,-1 7-63,-1 2-193,4-1-192,8-3 0,5-5-160,5-11-1185,20-16-1986,7-19-2339,7-17-8807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16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 16400,'-9'4'3571,"-72"35"3973,74-36-7150,1 0 0,-1 1 0,1 1 0,0-1 0,0 1 0,1 0 1,-1 0-1,1 0 0,0 1 0,1 0 0,-7 9 0,11-14-389,-1 0 0,1-1-1,0 1 1,-1 0 0,1 0 0,0 0 0,0 0 0,-1 0-1,1 0 1,0 0 0,0 0 0,0 0 0,0 0 0,1 0 0,-1 0-1,0 0 1,0-1 0,0 1 0,1 0 0,-1 0 0,0 0 0,1 0-1,-1 0 1,1 0 0,-1-1 0,1 1 0,0 0 0,-1 0-1,2 0 1,1 1 2,-1-1-1,1 1 1,-1-1-1,1 0 1,0 0-1,0 0 0,-1 0 1,1 0-1,0-1 1,3 1-1,9 0-140,0-1-1,29-2 1,-38 1 61,0 0 1,0 0-1,0 0 1,0-1-1,0 0 1,0 0-1,0-1 1,-1 0-1,1 0 1,-1 0-1,0 0 1,0-1-1,0 0 0,0 0 1,0-1-1,6-7 1,-11 12 71,0 0 1,0 0-1,0 0 1,0-1-1,0 1 1,0 0-1,0 0 1,1 0-1,-1 0 1,0 0 0,0-1-1,0 1 1,0 0-1,0 0 1,0 0-1,0-1 1,0 1-1,0 0 1,0 0-1,0 0 1,0 0-1,0-1 1,0 1-1,0 0 1,0 0-1,0 0 1,0-1-1,0 1 1,0 0-1,-1 0 1,1 0-1,0 0 1,0 0-1,0-1 1,0 1-1,0 0 1,0 0-1,0 0 1,-1 0 0,1 0-1,0 0 1,0-1-1,0 1 1,0 0-1,0 0 1,-1 0-1,1 0 1,0 0-1,0 0 1,0 0-1,-1 0 1,1 0-1,0 0 1,-16 2-54,-15 10 6,29-11 45,-43 33 279,44-33-274,-1 0 0,1 0 0,-1 1 0,1-1 0,0 0 0,0 1 0,-1-1 0,1 0 1,0 1-1,0 0 0,0-1 0,1 1 0,-1 0 0,0-1 0,1 1 0,-1 0 0,1 0 0,-1-1 0,1 1 0,0 0 0,0 0 0,0 0 0,0 0 0,0-1 0,0 1 1,1 0-1,0 3 0,1-3-253,0-1 1,0 0-1,1 1 0,-1-1 1,0 0-1,1 0 1,-1-1-1,1 1 1,-1 0-1,1-1 1,0 1-1,-1-1 0,1 0 1,-1 0-1,1 0 1,0 0-1,-1-1 1,4 0-1,7 1-2056,24 0-4452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16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3 12011,'0'0'8723,"-9"-1"-4559,-1 0-3686,0 0 1,1 1-1,-1 0 0,0 1 0,1 0 0,-1 0 0,0 1 1,1 1-1,0-1 0,0 1 0,-1 1 0,2 0 0,-17 9 1,24-13-498,0 1 0,0-1 1,1 1-1,-1-1 0,0 1 0,0 0 1,0-1-1,1 1 0,-1 0 1,0-1-1,1 1 0,-1 0 1,0 0-1,1 0 0,-1 0 1,1-1-1,0 1 0,-1 0 1,1 0-1,0 0 0,-1 0 1,1 0-1,0 0 0,0 0 1,0 0-1,0 0 0,0 0 0,0 0 1,0 0-1,0 0 0,0 0 1,1 0-1,-1 0 0,0 0 1,0 0-1,1 0 0,-1 0 1,1 0-1,-1-1 0,1 1 1,-1 0-1,1 0 0,0 0 1,-1-1-1,1 1 0,0 0 1,0-1-1,-1 1 0,1-1 1,0 1-1,0-1 0,1 1 0,6 4-311,1 0 1,-1-1-1,1-1 0,12 4 0,-15-5 226,14 5-322,4 0-271,0 2-1,0 0 1,0 2-1,28 18 1,-51-29 706,1 1 1,-1 0-1,0 0 1,0 0-1,1 0 0,-1 0 1,0 0-1,0 0 1,0 0-1,0 0 1,0 1-1,0-1 1,0 0-1,0 1 1,-1-1-1,1 1 1,-1-1-1,1 1 1,0 1-1,-1-2 38,-1 0 0,1 0 0,0 0 0,-1 0 0,1 0 0,-1 0 0,1 0 0,-1-1 0,1 1 0,-1 0 0,1 0 0,-1-1 0,0 1 0,0 0 0,1-1 0,-1 1 0,0-1 0,0 1-1,0-1 1,1 1 0,-1-1 0,-2 1 0,-8 3 434,-1 0 0,0-2-1,-22 4 1,25-5-513,-130 11-1943,97-12-4864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40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228 195 8616,'0'0'5541,"1"-9"-3309,0 2-2209,1-33 3129,-3 39-3023,1-1 0,0 1 1,-1 0-1,1 0 0,-1-1 0,1 1 1,-1 0-1,1 0 0,-1 0 0,0 0 1,0 0-1,1 0 0,-1 0 1,0 0-1,0 0 0,0 0 0,0 0 1,0 0-1,0 1 0,-1-1 0,1 0 1,0 1-1,0-1 0,0 1 0,-1 0 1,1-1-1,0 1 0,0 0 0,-1-1 1,1 1-1,0 0 0,-1 0 0,-1 1 1,-4-1-97,0 1 0,-1 1 0,1 0-1,0 0 1,0 0 0,0 1 0,1 0 0,-1 0 0,1 0 0,0 1 0,-1 0 0,2 1 0,-1-1 0,0 1 0,1 0 0,0 1 0,0-1 0,1 1 0,-8 11 0,2-2-27,1 0 0,0 1 1,2 0-1,-1 0 1,2 1-1,0 0 0,-4 21 1,10-36-1,-1-1 1,1 1-1,-1-1 1,1 1-1,0 0 1,0-1-1,-1 1 1,1 0-1,0-1 1,1 1-1,-1 0 1,0-1-1,0 1 1,1 0-1,-1-1 1,1 1-1,-1-1 1,1 1-1,0-1 1,-1 1-1,1-1 1,0 1-1,0-1 1,0 0-1,0 1 1,1-1-1,-1 0 1,0 0-1,0 0 1,2 1-1,0-1 16,0 0 0,0-1 0,0 1 0,0-1 0,0 0 0,0 0 0,0 0 0,0 0 0,0-1 0,0 1 0,0-1 0,-1 0 0,1 0 0,0 0 1,0 0-1,-1 0 0,5-3 0,13-7 81,0-2 0,-2 0 1,0-1-1,0-1 0,-1 0 1,-1-1-1,28-37 0,-33 38-81,0 0 0,-1 0 0,-1-1 0,0-1 0,-2 0 0,1 0 0,-2 0 0,-1-1-1,0 1 1,3-27 0,-7 43-10,-1 0 0,0 0 0,1-1-1,-1 1 1,0 0 0,0-1 0,0 1 0,0 0-1,0 0 1,0-1 0,0 1 0,-1 0-1,1-1 1,0 1 0,-1 0 0,1 0 0,-1 0-1,1-1 1,-2-1 0,1 3-16,0 1 0,0-1 0,0 0 0,1 1 0,-1-1 0,0 1 0,0-1-1,0 1 1,1-1 0,-1 1 0,0-1 0,1 1 0,-1 0 0,1-1 0,-1 1 0,0 0 0,1 0 0,0-1 0,-2 3 0,-25 50-183,18-31 205,2 0 0,1 0 0,0 1 0,2 0 0,0 0 0,2 0 0,0 34 0,3-54-10,-1 1 0,1-1-1,0 0 1,0 1 0,0-1 0,1 0-1,-1 0 1,1 0 0,-1 0-1,1 0 1,0 0 0,0-1-1,1 1 1,-1-1 0,0 1 0,1-1-1,-1 0 1,1 0 0,0 0-1,0 0 1,0 0 0,0-1 0,0 1-1,0-1 1,0 0 0,0 0-1,1 0 1,-1-1 0,0 1-1,1-1 1,4 1 0,1 0 25,0-1 0,0 0-1,0 0 1,0-1 0,0 0 0,0-1 0,0 1 0,0-2-1,-1 1 1,1-1 0,8-5 0,-5 1 1,-2 0 1,1 0 0,-1-1-1,0 0 1,17-19-1,-23 23-25,0-1 1,0 0-1,0 0 0,-1-1 1,0 1-1,0-1 0,0 1 1,-1-1-1,0 0 0,0 0 1,-1 0-1,1 0 0,-1 0 1,0-8-1,-1 14-7,0-1 0,0 1 0,0 0 0,0-1 0,0 1 0,0 0 0,0-1 0,0 1 0,0 0 0,0-1 0,0 1-1,0 0 1,0-1 0,0 1 0,0 0 0,0-1 0,-1 1 0,1 0 0,0 0 0,0-1 0,0 1 0,-1 0 0,1 0 0,0-1 0,0 1 0,-1 0 0,1 0 0,0-1 0,0 1 0,-1 0 0,1 0 0,0 0 0,-1 0 0,1 0 0,0 0 0,-1-1 0,1 1-1,-15 6-139,-12 16-134,19-11 312,1-1-1,0 1 1,1 1 0,0-1 0,0 1 0,1 0 0,1 0 0,0 1-1,1-1 1,0 1 0,1 0 0,0-1 0,1 1 0,1 25 0,1-37-33,-1 1 1,1-1 0,0 1 0,0-1 0,-1 0-1,1 1 1,0-1 0,0 0 0,1 0 0,-1 0-1,0 1 1,0-1 0,0 0 0,1-1 0,-1 1 0,1 0-1,-1 0 1,1-1 0,-1 1 0,1 0 0,-1-1-1,1 0 1,-1 1 0,1-1 0,-1 0 0,1 0-1,0 0 1,-1 0 0,4 0 0,52-6 233,-38 0-206,-1-1 0,0 0 0,0-2 0,18-12 0,-24 13-77,0 1 1,1 0-1,0 1 1,0 0-1,1 1 1,0 0-1,0 1 1,0 1-1,23-3 0,-37 6 36,1 0 0,0 0-1,0 0 1,-1 0 0,1 0 0,0 1-1,-1-1 1,1 0 0,0 0-1,0 1 1,-1-1 0,1 0-1,0 1 1,-1-1 0,1 0-1,-1 1 1,1-1 0,0 1-1,-1-1 1,1 1 0,-1-1 0,0 1-1,1 0 1,-1-1 0,1 1-1,-1 0 1,0-1 0,1 2-1,3 24 55,-5-24-23,1 0 0,0 0 1,0-1-1,0 1 0,1 0 0,-1 0 1,0 0-1,1 0 0,-1 0 0,1-1 1,0 1-1,-1 0 0,1 0 0,0-1 1,0 1-1,1 1 0,1-6 44,0 0 0,0 0 0,0 0 0,-1 0 0,1-1-1,-1 1 1,0-1 0,0 1 0,0-1 0,1-6 0,-2 8-32,26-71 92,4 103-3551,-13-19-118,4-4-3848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41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9449,'0'0'11285,"0"11"-10254,0 187 4877,0 12-5485,0-208-529,-3 20-2309,-3-16-1418,-6-5-3533,-1-2-924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41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9353,'8'-8'3459,"-7"8"-3403,5-6 448,0 0-1,0 1 1,0-1 0,1 2 0,0-1 0,0 1 0,0 0 0,0 0 0,1 1 0,0 0 0,0 0 0,-1 1 0,10-2 0,-1 2 107,-1 1 0,1 1 0,0 0 0,-1 1 0,1 1 0,0 0 0,20 7 0,-32-8-548,0 0 1,0 1-1,0 0 0,-1-1 1,1 1-1,0 1 0,-1-1 0,1 0 1,-1 1-1,0 0 0,0 0 1,0 0-1,0 0 0,0 0 1,-1 1-1,1-1 0,-1 1 1,0 0-1,0-1 0,0 1 0,-1 0 1,1 0-1,-1 0 0,0 0 1,0 0-1,-1 1 0,1-1 1,-1 0-1,0 0 0,0 1 1,0-1-1,-1 5 0,-1-2 26,0 0 0,0 1 1,-1-1-1,0 0 0,0 0 0,0-1 0,-1 1 0,0-1 1,-1 0-1,1 0 0,-1 0 0,-9 8 0,6-6-59,1 0-1,1 0 0,0 1 0,0 0 0,-7 14 1,12-21-50,0 0 1,0 0 0,1 0 0,-1 0-1,1 0 1,-1 0 0,1 0 0,0 0-1,0 0 1,0 0 0,0 0-1,0 0 1,0 0 0,1 0 0,-1-1-1,1 1 1,-1 0 0,1 0 0,0 0-1,0 0 1,0 0 0,2 2-1,-1 0 29,1-1-1,0 0 0,1 0 0,-1 0 0,1-1 0,-1 1 0,1-1 0,0 0 0,0 0 0,4 2 0,6 1-528,0 0 0,1-1 0,-1-1 0,1-1-1,19 2 1,5-3-3713,-1-1-2904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41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39 13453,'0'0'8290,"-5"10"-6854,-15 33-363,20-42-1005,-1 0 0,1 0 0,-1 0 0,1 0 0,0 0 0,-1 0 0,1 0 0,0 0 0,0 0-1,0 0 1,0 0 0,0 0 0,0 0 0,0 0 0,0 0 0,0 0 0,1 0 0,-1 0 0,0 0 0,1 0 0,-1 0 0,0 0-1,1-1 1,-1 1 0,1 0 0,0 0 0,-1 0 0,1 0 0,0-1 0,-1 1 0,1 0 0,0-1 0,0 1 0,-1 0 0,1-1-1,0 1 1,0-1 0,0 0 0,0 1 0,0-1 0,0 1 0,0-1 0,0 0 0,0 0 0,0 0 0,0 0 0,0 0 0,0 0-1,1 0 1,52-2 1436,-52 2-1407,7-3-43,1 1-1,-1-1 1,1-1-1,-1 0 1,0 0-1,0 0 1,14-11 0,-19 13-81,-1 0 0,0-1 0,0 1 1,1-1-1,-2 1 0,1-1 0,0 0 1,0 0-1,-1 0 0,0 0 0,1-1 0,-1 1 1,-1 0-1,1-1 0,0 0 0,-1 1 1,0-1-1,0 0 0,0 0 0,0 0 1,0-7-1,-1 10 9,-1 0 0,1 1 0,-1-1 0,0 0 1,1 1-1,-1-1 0,0 1 0,0-1 0,1 1 0,-1-1 0,0 1 1,0 0-1,0-1 0,0 1 0,1 0 0,-1 0 0,0 0 1,0-1-1,0 1 0,0 0 0,0 0 0,0 0 0,0 1 0,1-1 1,-1 0-1,0 0 0,0 0 0,0 1 0,0-1 0,0 0 0,1 1 1,-2 0-1,-31 11-242,19-2 274,1 0-1,1 1 0,0 1 1,0 0-1,-17 23 1,24-29 27,1 0 0,0 0 0,0 1 0,0-1 0,1 1 0,0 0 0,1 0 0,-1 0 0,1 0 0,1 0 0,-1 0 0,1 1 0,1-1 0,-1 0 0,1 10 0,1-15-73,0 1 0,1-1 0,-1 0-1,0 0 1,1 0 0,-1 0 0,1 0 0,-1 0 0,1 0 0,0-1 0,0 1 0,0-1 0,0 1 0,0-1 0,0 0 0,0 1 0,1-1 0,-1 0 0,0-1 0,1 1-1,-1 0 1,1-1 0,-1 1 0,1-1 0,-1 0 0,1 0 0,3 0 0,8 1-1948,0-1-1,0 0 1,22-4 0,7-7-8377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42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35 9737,'0'0'17505,"-10"-7"-16785,-33-20-517,41 27-202,0 0 0,1 0 0,-1 0 0,1 0-1,-1 0 1,0 0 0,1 1 0,-1-1 0,0 0-1,1 1 1,-1-1 0,1 1 0,-1 0 0,1 0 0,-1-1-1,1 1 1,0 0 0,-1 0 0,1 0 0,0 0-1,0 1 1,-1-1 0,1 0 0,0 0 0,0 2-1,-25 35-24,25-35 22,-4 5 1,1 1 1,0 0 0,1 0-1,0 0 1,0 0-1,1 1 1,0-1-1,1 1 1,0-1-1,0 11 1,1-19 0,0 0 0,0 0 0,0 0 0,0 0 0,0 1 0,0-1 0,1 0 1,-1 0-1,0 0 0,1 0 0,-1 0 0,1 0 0,-1 0 0,1 0 0,0 0 0,-1-1 1,1 1-1,0 0 0,-1 0 0,1 0 0,0-1 0,0 1 0,0 0 0,0-1 0,0 1 1,0-1-1,0 1 0,1 0 0,2 0 8,0 0 0,-1-1-1,1 1 1,0-1 0,-1 0 0,1 0 0,0 0 0,-1 0-1,5-2 1,3 0 20,1-1-1,-1 0 0,0-1 1,0 0-1,10-6 0,-5 0-1,0-2 1,-1 0-1,22-22 0,5-4 8,-37 67-488,-5 121 492,0-148-219,0-1 0,0 0 0,0 1 0,0-1 0,1 0 0,-1 0 0,0 0-1,1 1 1,-1-1 0,1 0 0,-1 0 0,1 0 0,0 0 0,-1 0 0,1 0 0,0 0 0,0 0 0,1 1 0,-1-1-109,0-1-1,0 1 0,-1-1 1,1 1-1,0-1 1,0 0-1,-1 1 0,1-1 1,0 0-1,0 0 1,0 0-1,-1 0 0,1 0 1,0 0-1,0 0 0,0 0 1,0 0-1,-1 0 1,1 0-1,0 0 0,0 0 1,0-1-1,-1 1 0,1 0 1,0-1-1,0 1 1,-1 0-1,2-2 0,5-8-12345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43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0 442 14318,'0'0'10970,"9"5"-9700,-5-3-1171,0 0 0,-1-1-1,1 1 1,0-1 0,0 1-1,0-1 1,0 0 0,1-1-1,-1 1 1,0-1 0,0 0-1,0 0 1,0 0 0,1 0-1,-1-1 1,0 0 0,0 1-1,0-2 1,0 1 0,0 0-1,0-1 1,0 0 0,-1 0-1,1 0 1,0 0 0,2-3-1,21-12-17,-2 0 0,0-2 0,-1-1 0,-2-1 0,0-1 0,-1 0 0,-1-2-1,-1-1 1,-1 0 0,-1-1 0,-1-1 0,19-46 0,-32 65-46,-1-1 1,1 1-1,-2-1 0,1 0 1,-1 0-1,0 0 1,-1-15-1,0 23-42,0 1-1,0-1 1,0 1 0,0-1 0,0 1-1,0-1 1,0 1 0,0-1 0,0 1-1,0-1 1,0 1 0,0-1 0,0 1-1,-1-1 1,1 1 0,0 0 0,0-1-1,0 1 1,-1-1 0,1 1 0,0-1-1,0 1 1,-1 0 0,1-1 0,-1 1-1,1 0 1,0-1 0,-1 1 0,1 0-1,-1-1 1,1 1 0,0 0 0,-1 0-1,1-1 1,-1 1 0,1 0 0,-1 0-1,0 0 1,-21 10-279,-16 27 129,18-9 175,1 1-1,1 1 1,-21 52 0,32-65 68,1 0 0,0 1-1,2-1 1,0 1 0,0 0 0,2 0 0,0 0 0,2 29-1,0-44-70,1 1 0,0-1 0,0 0 0,0 0 0,0 0 0,1 0 0,-1 0 0,1 0-1,0-1 1,0 1 0,0 0 0,0-1 0,0 0 0,0 1 0,1-1 0,-1 0 0,1 0 0,0 0-1,-1 0 1,1-1 0,0 1 0,0-1 0,0 0 0,0 0 0,0 0 0,1 0 0,-1 0-1,0-1 1,0 1 0,1-1 0,4 0 0,2 1 12,0-1 0,0 0 0,0 0 0,0-1 0,0-1 0,0 0 1,0 0-1,-1-1 0,12-4 0,-5-2-381,0 0 0,-1-1 1,0 0-1,-1-1 0,0-1 1,-1-1-1,18-20 0,-55 100-3425,16-46 850,4-9-1819,3-4-3516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43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13549,'0'0'9225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43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3683,'0'0'16667,"-9"10"-13646,-4 4-2288,0 0-1,-2-1 0,1-1 0,-1 0 1,-20 11-1,125-9-4592,-77-13 3934,1 1-215,-1 0 0,0 0-1,0 1 1,22 9 0,-33-12 199,-1 1 1,1-1-1,0 1 0,-1 0 1,0 0-1,1 0 1,-1 0-1,1 0 1,-1 0-1,0 0 1,0 0-1,0 0 0,0 1 1,0-1-1,0 0 1,0 1-1,0-1 1,0 1-1,0-1 1,-1 1-1,1-1 0,-1 1 1,1 0-1,-1-1 1,0 1-1,0 0 1,1-1-1,-1 1 1,0 0-1,0-1 0,-1 1 1,1 0-1,0-1 1,-1 1-1,1-1 1,0 1-1,-1 0 1,0-1-1,1 1 0,-1-1 1,0 1-1,0-1 1,0 0-1,0 1 1,0-1-1,0 0 1,-3 2-1,0 2 195,0 0 1,-1 0-1,0-1 1,0 0-1,0 1 1,0-2-1,-1 1 0,1-1 1,-1 0-1,0 0 1,0 0-1,0-1 0,0 0 1,0 0-1,-1-1 1,-11 2-1,17-4-440,0 1 0,0 0 0,0 0-1,0-1 1,0 1 0,0-1 0,0 1 0,0-1-1,0 1 1,0-1 0,0 0 0,0 0 0,0 1 0,1-1-1,-1 0 1,0 0 0,0 0 0,1 0 0,-1 0 0,1 0-1,-1 1 1,1-2 0,-1 1 0,1 0 0,0 0-1,-1 0 1,1 0 0,0 0 0,0 0 0,0 0 0,0 0-1,0 0 1,0 0 0,0-1 0,0-1 0,0 2-25,0-21-7305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11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19154,'0'0'10586,"1"12"-10516,4 65 229,-7 132 1,-2-54-152,3-154-140,1-1 0,0 1 0,0-1-1,0 1 1,0 0 0,0-1 0,0 1 0,1-1 0,-1 1 0,0 0 0,0-1 0,0 1-1,0-1 1,1 1 0,-1-1 0,0 1 0,1-1 0,-1 1 0,0-1 0,1 1 0,-1-1-1,1 1 1,-1-1 0,0 1 0,1-1 0,-1 0 0,1 1 0,-1-1 0,1 0 0,0 0-1,-1 1 1,1-1 0,-1 0 0,1 0 0,-1 0 0,1 0 0,0 0 0,-1 1-1,1-1 1,-1 0 0,1 0 0,0-1 0,-1 1 0,1 0 0,-1 0 0,1 0 0,0 0-1,-1 0 1,1-1 0,-1 1 0,1 0 0,-1 0 0,1-1 0,-1 1 0,1 0 0,-1-1-1,1 1 1,0-1 0,32-25 1064,4-18-937,-1-1-1,-3-2 1,-1-1-1,47-100 1,-71 135-2795,2-7-6803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44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110 230 14382,'0'0'12091,"-8"2"-10986,1 0-1028,0 0-1,1 1 1,-1-1-1,1 1 1,0 1-1,0-1 1,0 1-1,0 0 1,-8 8-1,12-10-64,-1 0 1,1 0-1,-1 1 0,1 0 0,0-1 1,0 1-1,0 0 0,0 0 0,1 0 1,-1 0-1,1 0 0,-1 0 0,1 0 1,0 1-1,1-1 0,-1 0 0,1 1 1,-1-1-1,1 1 0,0-1 0,0 1 1,0-1-1,1 0 0,-1 1 1,2 4-1,-1-7-8,0 0 1,-1 0-1,1 0 0,0 0 1,0 0-1,0 0 1,0 0-1,0 0 0,1 0 1,-1 0-1,0 0 0,0-1 1,1 1-1,-1 0 1,0-1-1,0 1 0,1-1 1,-1 0-1,1 1 1,-1-1-1,0 0 0,1 0 1,1 0-1,41 0 54,-35-1-29,-2 1-39,0-1 1,-1 0-1,1-1 1,0 1-1,-1-1 1,1-1-1,-1 1 1,1-1-1,-1 0 1,0-1-1,-1 1 1,11-10-1,1-1-148,-2-2 0,24-28 0,-17 17 3,-28 36 70,1 0-1,0 1 1,1 0 0,0 0-1,0 0 1,1 1-1,0-1 1,1 1 0,0 0-1,1-1 1,0 22-1,1-31 29,0 0 1,0 0-1,0 0 0,0 0 0,0-1 0,0 1 0,1 0 1,-1 0-1,0 0 0,1-1 0,-1 1 0,0 0 0,1 0 1,-1-1-1,1 1 0,-1 0 0,1-1 0,-1 1 0,1-1 1,0 1-1,-1-1 0,1 1 0,0-1 0,-1 1 0,1-1 1,0 1-1,-1-1 0,1 0 0,1 1 0,29-4-2012,-23 1 1235,1-1-1,-1-1 0,0 1 1,-1-2-1,10-5 1,3-7-1167,-1 0 1,20-23 0,-19 17 1267,27-42 0,-33 41 1933,0-1 0,-2 1 0,0-2 0,-2 0 0,12-51 4501,-27 87-3130,-15 31-1373,-20 56-1642,28-62 722,-26 84 1202,35-107-1336,1-1 0,0 1 0,0 0 0,1-1-1,1 1 1,0 0 0,4 23 0,-4-35-138,0 1 0,0-1-1,0 1 1,0-1 0,0 1-1,0-1 1,0 1 0,1-1-1,-1 0 1,0 1 0,0-1 0,1 1-1,-1-1 1,0 1 0,1-1-1,-1 0 1,0 1 0,1-1-1,-1 0 1,1 1 0,-1-1-1,0 0 1,1 0 0,-1 1 0,1-1-1,-1 0 1,1 0 0,-1 0-1,1 0 1,-1 1 0,1-1-1,-1 0 1,1 0 0,-1 0-1,1 0 1,-1 0 0,1 0 0,-1 0-1,1-1 1,-1 1 0,1 0-1,-1 0 1,1 0 0,-1 0-1,1-1 1,-1 1 0,0 0-1,1 0 1,-1-1 0,1 1 0,-1 0-1,1-1 1,20-20 258,-13 4-180,0-1 0,-2 0-1,7-25 1,-2 6-249,-6 29-206,-2 10-271,-2 2 643,0-1 0,0 0 0,1 1 0,-1-1 0,1 0 1,0 0-1,-1 0 0,2 0 0,-1-1 0,0 1 0,0 0 0,1-1 1,0 0-1,-1 1 0,1-1 0,0 0 0,0 0 0,0-1 1,0 1-1,6 1 0,-2-1 75,0 0 0,1-1 0,-1-1 0,0 1 0,0-1 0,0 0 0,0 0 0,1-1 0,11-3 0,-4-1-35,0-1-1,-1-1 1,0 0-1,0-1 1,-1 0-1,0-1 1,0 0-1,-1-1 1,0-1-1,-1 0 1,15-17-1,-56 90-93,22-46 101,-25 56 289,31-66-316,0 1 1,0-1-1,1 0 0,0 1 0,0-1 1,0 1-1,1 0 0,0-1 0,1 12 1,-1-18-51,0 1 0,0-1 1,1 0-1,-1 1 1,0-1-1,0 0 0,0 1 1,0-1-1,0 0 1,0 0-1,0 1 0,0-1 1,1 0-1,-1 1 0,0-1 1,0 0-1,0 0 1,1 1-1,-1-1 0,0 0 1,0 0-1,1 1 1,-1-1-1,0 0 0,1 0 1,-1 0-1,0 0 0,1 0 1,-1 1-1,0-1 1,0 0-1,1 0 0,-1 0 1,0 0-1,1 0 0,0 0 1,13-7-1983,8-16-4881,-7-5-3614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44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13196,'0'0'3972,"-34"50"-3683,28-19-161,6 0-64,0-3-481,6-2-2401,12-4-3236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45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12460,'0'0'15545,"-9"4"-14942,1 0-458,0 0-1,0 0 0,0 1 0,-12 9 1,18-12-74,-1 1 0,0-1 1,1 1-1,0 0 0,-1-1 1,1 1-1,0 0 0,1 0 1,-1 1-1,0-1 0,1 0 1,0 0-1,0 1 0,0-1 1,0 1-1,0-1 0,1 1 1,-1 4-1,1-8-64,1 1 1,-1 0-1,0 0 0,1-1 1,-1 1-1,0 0 0,1 0 1,-1-1-1,1 1 0,-1-1 1,1 1-1,0 0 1,-1-1-1,1 1 0,0-1 1,-1 0-1,1 1 0,0-1 1,-1 1-1,1-1 0,0 0 1,0 0-1,-1 1 0,1-1 1,0 0-1,0 0 0,0 0 1,-1 0-1,1 0 0,0 0 1,0 0-1,0 0 0,1 0 1,31-3 174,-16-2-236,0 0-1,0-1 1,0-1-1,-1 0 0,18-12 1,-18 10-145,1 0-1,0 1 1,0 1 0,29-8 0,-46 15 192,1 0 1,0 0 0,-1 0 0,1 0-1,-1 0 1,1 0 0,0 0 0,-1 0 0,1 0-1,0 0 1,-1 0 0,1 1 0,-1-1-1,1 0 1,-1 0 0,1 1 0,-1-1 0,1 0-1,-1 1 1,1-1 0,-1 0 0,1 1 0,-1-1-1,1 1 1,-1-1 0,0 1 0,1-1-1,-1 1 1,0-1 0,1 1 0,-1-1 0,0 1-1,0-1 1,1 1 0,-1-1 0,0 1 0,0 0-1,0-1 1,0 1 0,0-1 0,0 1-1,0 0 1,0-1 0,0 1 0,0 0 0,0-1-1,0 1 1,-1-1 0,1 1 0,0-1-1,-1 2 1,-12 44 188,7-28-105,6-17-65,0 0-1,-1-1 0,1 1 0,0-1 0,0 1 0,0 0 1,0-1-1,0 1 0,0 0 0,0-1 0,0 1 0,0 0 1,0-1-1,0 1 0,0 0 0,1-1 0,-1 1 0,0 0 1,0-1-1,1 1 0,-1-1 0,0 1 0,1-1 0,-1 1 1,0-1-1,1 1 0,-1-1 0,1 1 0,-1-1 0,1 1 1,-1-1-1,1 0 0,0 1 0,-1-1 0,1 1 0,2-1-7,-1 0 0,0 0 0,1 1 0,-1-1-1,1-1 1,-1 1 0,0 0 0,1-1-1,-1 1 1,4-2 0,63-29-1011,-60 26 551,10-5-149,-10 5 354,0 0 1,0 1-1,1 0 1,10-3-1,-19 8 267,-1-1 0,0 0 0,1 1 0,-1-1 0,0 1 0,1-1 0,-1 1 0,0-1 0,0 0 0,1 1 0,-1-1 0,0 1 0,0-1 0,0 1-1,0-1 1,0 1 0,0-1 0,1 1 0,-1-1 0,0 1 0,-1-1 0,1 1 0,0-1 0,0 1 0,0-1 0,0 1 0,0-1 0,0 1 0,-1-1 0,1 1 0,0-1 0,0 1 0,-1 0 0,-5 19 151,-10 25-418,10-26-4174,6-13-2350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45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66 14478,'0'0'12267,"-5"9"-10638,-13 31-669,18-40-940,0 1 0,0 0 0,0 0-1,0-1 1,0 1 0,0 0 0,0-1 0,0 1-1,0 0 1,0-1 0,0 1 0,1 0-1,-1 0 1,0-1 0,1 1 0,-1-1-1,0 1 1,1 0 0,-1-1 0,0 1 0,1-1-1,-1 1 1,1-1 0,-1 1 0,1-1-1,0 1 1,-1-1 0,1 1 0,-1-1-1,1 0 1,0 0 0,-1 1 0,1-1 0,0 0-1,-1 0 1,1 1 0,0-1 0,1 0-1,28 3 227,-26-3-174,8 1 4,-1-2-1,1 1 0,0-2 0,0 0 0,-1 0 1,1-1-1,-1 0 0,0-1 0,12-5 0,-18 7-67,-1 0-1,0 0 0,0-1 0,1 0 1,-1 1-1,-1-1 0,1 0 1,0-1-1,-1 1 0,0-1 1,0 1-1,0-1 0,0 0 0,0 0 1,-1-1-1,0 1 0,1 0 1,-2-1-1,1 1 0,-1-1 0,1 0 1,-1 1-1,0-1 0,0-8 1,-1 13-25,-1-1 0,1 0 0,0 1 0,0-1 0,-1 0 0,1 1 0,0-1 0,-1 1 0,1-1 0,-1 0 0,1 1 0,-1-1-1,1 1 1,-1-1 0,1 1 0,-1-1 0,0 1 0,1 0 0,-1-1 0,1 1 0,-1 0 0,0-1 0,1 1 0,-1 0 0,0 0 0,0 0 0,1 0 0,-1 0 0,0-1 0,1 1 0,-1 0 0,0 1 0,0-1 0,1 0 0,-1 0 0,0 0 0,1 0 0,-1 0 0,0 1 0,1-1 0,-1 0 0,0 1 0,0 0 0,-34 14-329,21-4 316,0 2-1,0 0 0,-16 21 1,24-28 51,2 0 0,-1 1 1,1 0-1,0 0 0,0 0 1,0 0-1,1 0 0,0 1 1,1 0-1,-3 12 0,5-19-17,0 0 0,0 0 0,0 0 0,0 0 0,0-1 0,0 1-1,0 0 1,1 0 0,-1 0 0,0 0 0,0 0 0,1 0 0,-1-1-1,1 1 1,-1 0 0,1 0 0,-1 0 0,1-1 0,-1 1 0,1 0-1,-1-1 1,1 1 0,0 0 0,0-1 0,-1 1 0,1-1 0,1 1-1,30 5 99,36-14-322,-36-1-600,48-21 0,-56 20 457,0 1 0,1 1 1,45-9-1,-69 17 392,0 0 0,0-1 1,-1 1-1,1 0 0,0 0 0,0 0 1,-1 0-1,1 0 0,0 0 1,0 0-1,-1 0 0,1 0 0,0 0 1,0 0-1,-1 0 0,1 0 1,0 1-1,0-1 0,-1 0 0,1 1 1,0-1-1,-1 0 0,1 1 1,-1-1-1,1 1 0,0-1 0,-1 1 1,1-1-1,-1 1 0,1 0 0,-1-1 1,1 1-1,-1-1 0,0 1 1,1 0-1,-1 0 0,0-1 0,0 1 1,1 0-1,-1-1 0,0 1 1,0 0-1,0 0 0,0-1 0,0 1 1,0 0-1,0 1 0,-14 45 1343,3-12-567,12-34-795,0 0 0,-1 0 0,1 0 0,0-1 0,0 1 1,0 0-1,0-1 0,0 1 0,0-1 0,0 1 0,0-1 0,0 1 0,0-1 1,0 0-1,0 1 0,0-1 0,0 0 0,1 0 0,-1 0 0,0 0 0,0 0 0,0 0 1,0 0-1,0 0 0,0-1 0,1 1 0,1-1 0,3 1 54,12-4-221,0 0 0,0 0 1,0-2-1,-1 0 0,0-1 0,0-1 0,28-18 1,-1 3-384,-30 15 378,19-6 57,-34 23 68,-10 7-184,-14 25 440,14-13-5310,10-22-3162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48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378 48 11050,'0'0'11275,"0"-8"-8702,1 6-2462,-1 1 0,0-1-1,0 1 1,0-1 0,0 1-1,0-1 1,0 0 0,-1 1-1,1-1 1,0 1 0,-1-1-1,1 1 1,-1-1 0,0 1-1,1-1 1,-1 1 0,0 0-1,0-1 1,0 1 0,0 0 0,0 0-1,0 0 1,0-1 0,0 1-1,-3-1 1,1 1-46,0 1-1,0-1 1,0 1-1,0 0 1,0 0 0,0 0-1,0 0 1,0 1 0,0-1-1,0 1 1,0 0 0,0 0-1,1 0 1,-1 0-1,0 0 1,0 1 0,-4 2-1,-25 13 79,-54 39 0,77-49-147,0 0 0,0 1 0,1 0 0,-1 0 0,2 1 0,-1 0 0,1 0 0,1 1 0,-11 20 0,16-28-20,0 0 0,1 0-1,-1 0 1,0 0 0,1 0 0,-1 0 0,1 0-1,0 0 1,0 0 0,0 0 0,0 0 0,0 0-1,0 0 1,0 0 0,1 0 0,-1 0 0,1 0-1,0 0 1,-1 0 0,1 0 0,0 0 0,0 0 0,0 0-1,0-1 1,1 1 0,-1 0 0,0-1 0,1 1-1,-1-1 1,1 1 0,-1-1 0,1 0 0,3 2-1,5 2-82,1 0 1,0 0-1,0-1 0,1-1 0,11 3 0,12 3-47,-27-6 139,0-1-1,-1 1 0,1 1 0,-1-1 1,1 1-1,-1 0 0,8 7 0,-14-10 22,1 1-1,-1 0 0,0 0 0,1-1 1,-1 1-1,0 0 0,0 0 1,0 0-1,0 0 0,-1 0 0,1 1 1,-1-1-1,1 0 0,-1 0 1,0 0-1,1 0 0,-1 1 0,0-1 1,-1 0-1,1 0 0,0 0 0,-1 1 1,1-1-1,-1 0 0,0 0 1,1 0-1,-1 0 0,0 0 0,0 0 1,0 0-1,-1 0 0,-1 2 0,-19 26 263,0 0-1,-2-2 1,-1-1-1,-40 34 1,-41 45-159,102-101-315,0 0 0,0 0-1,0 0 1,1 1 0,0-1-1,0 1 1,1 0 0,-1 0-1,1-1 1,1 2 0,-2 6-1,2-11 157,1 0-1,0 0 1,0 0-1,0 0 1,1 0-1,-1 1 1,0-1-1,1 0 1,0 0-1,-1 0 1,1-1-1,0 1 0,0 0 1,0 0-1,0 0 1,0 0-1,0-1 1,1 1-1,-1-1 1,1 1-1,-1-1 1,1 1-1,-1-1 1,1 0-1,0 0 1,0 0-1,-1 0 1,1 0-1,0 0 1,0 0-1,0 0 1,0-1-1,0 1 1,4-1-1,49 8-4300,-21-8-1190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49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 18 4901,'0'0'14381,"-11"-4"-11573,9 4-2706,-4-3 75,-1 1 1,1 0-1,-1 0 1,1 0-1,-1 1 1,0 0-1,0 1 1,0 0-1,1 0 1,-1 0-1,0 1 1,0 0-1,1 0 1,-1 0-1,-11 5 1,0 3 51,0 2 1,0 0-1,1 1 0,1 0 1,0 1-1,-24 27 1,32-32-107,1-1 1,1 1-1,0 1 1,0-1-1,1 1 1,0 0-1,0 1 1,1-1-1,0 1 1,0-1-1,2 1 1,-1 0-1,1 1 1,0-1-1,0 13 1,3-21-111,-1 0 0,1 0 0,0 1 0,0-1 0,0 0 0,0 0 0,0 0 0,0 0 0,0 0 0,1 0 0,-1 0 0,1 0 0,-1-1 0,1 1 0,0 0 0,0-1 0,0 1 0,0-1 0,0 0 0,0 0 0,0 0 0,0 0 0,0 0 0,0 0 0,1-1 0,-1 1 0,0-1 0,1 1 0,-1-1 0,0 0 0,1 0 0,2 0 0,7 1 111,1-1 1,-1 0-1,0-1 0,1 0 0,11-3 0,-9 0 23,0-1-1,0 0 0,-1-1 1,0 0-1,0-1 1,-1-1-1,0 0 1,20-17-1,-28 21-85,0 0 1,1-1-1,-2 0 1,1 0-1,-1 0 1,1 0-1,-1-1 0,-1 1 1,1-1-1,-1 0 1,0 0-1,0-1 1,-1 1-1,0-1 0,0 1 1,0-1-1,-1 0 1,0 1-1,-1-1 1,1 0-1,-2-11 0,0 15-143,0 1-1,0-1 1,0 1-1,0 0 1,-1 0-1,1-1 1,-1 1-1,0 0 1,0 0-1,1 1 1,-1-1-1,0 0 1,-1 1-1,1-1 1,0 1-1,0-1 1,-1 1 0,1 0-1,0 0 1,-1 0-1,1 1 1,-1-1-1,0 0 1,1 1-1,-1 0 1,1-1-1,-1 1 1,0 0-1,-4 1 1,-41 5-4491,45-5 3687,0 0 0,-1 0-1,1 0 1,0 0 0,0 1 0,0 0 0,0-1 0,-5 5 0,-10 12-5595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49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19667,'0'0'7559,"-18"52"-6310,4-23-480,3 1-257,2 1-384,3-2-64,2-2-96,4-5-1025,0-5-1889,0-9-2468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50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1 324 14510,'0'0'14157,"10"-5"-12918,17-11-1020,-1 0 0,-1-2 0,-1-1 0,0-1 0,24-27-1,-9 5 47,-2-2 0,33-52 0,-73 132-484,-18 27 570,11-38-328,1 1 0,1 1 0,1 0 0,2 0 0,0 0 0,2 1-1,0 34 1,6-54-2075,1-6-2916,2-2-3941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51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 3972,'0'0'20958,"-10"12"-19981,-136 144 1772,135-146-2603,7-7-132,0 0 0,1 1 1,-1-1-1,0 1 0,1 0 1,0 0-1,0 0 0,0 0 0,1 1 1,-1-1-1,1 1 0,-2 5 0,5-9-14,1 0 0,-1-1 0,0 1 0,0 0 0,1-1 0,-1 1 0,1 0 0,-1-1 0,0 0 0,1 1 0,-1-1 0,1 0 0,-1 0 0,1 0 0,-1 0 0,1 0 0,-1 0 0,0 0 0,1-1 0,1 1 0,2-1 6,37 0 67,-22 0-111,-1 1-1,36 4 0,-53-4 31,0 1 0,0 0-1,0 0 1,0 0 0,0 0 0,-1 1 0,1-1 0,0 0-1,-1 1 1,1-1 0,-1 1 0,0 0 0,1-1-1,-1 1 1,0 0 0,0 0 0,0-1 0,0 1-1,-1 0 1,1 0 0,0 0 0,-1 0 0,1 0 0,-1 1-1,0-1 1,0 0 0,0 0 0,0 0 0,0 0-1,0 0 1,0 0 0,-1 3 0,0 3 48,0 1 1,0-1-1,-1 0 1,0 0-1,0 0 1,-1 0-1,-4 9 0,-12 12 128,13-21-92,0 0-1,1 0 1,0 0-1,1 1 1,0-1 0,0 1-1,0 0 1,1 1-1,-2 11 1,5-20-117,1 0 1,-1 0-1,1-1 0,-1 1 1,1 0-1,-1-1 0,1 1 1,0-1-1,-1 1 0,1-1 1,0 1-1,0-1 0,-1 1 1,1-1-1,0 0 0,0 1 1,-1-1-1,1 0 0,0 1 0,0-1 1,1 0-1,18 11-746,-19-7 748,1-1 0,-1 1 0,0-1 0,0 1 0,0 0 0,0 0 0,-1-1 0,1 1 0,-1 0 0,0 0 0,0-1 0,0 1 0,-1 0 0,0 0 1,1-1-1,-3 6 0,-25 61 668,18-49-329,-4 7 26,9-19-241,0-1 0,1 1 0,0 0-1,1 0 1,-1 0 0,2 1 0,-1-1 0,2 1 0,-1-1 0,0 18 0,3-27-98,-1 1-1,1 0 1,0 0-1,-1-1 1,1 1-1,0-1 1,0 1-1,-1-1 1,1 1-1,0-1 1,0 1-1,0-1 1,-1 0-1,1 1 1,0-1-1,0 0 1,0 0-1,0 0 1,0 0-1,0 0 1,0 0-1,1 0 1,28 1-1151,-25-1 620,0 0 82,23 0-3627,-10 2-3622,-9 0-2848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07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18129,'0'0'6566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12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7 118 11851,'0'0'3871,"-1"11"-140,0 1-2804,-1-1 75,1 0 1,0 1-1,1-1 0,1 13 1,-1-22-942,0 0 1,0 0-1,0 0 1,1 0-1,-1 0 1,0 0 0,1-1-1,0 1 1,-1 0-1,1 0 1,0 0-1,0-1 1,0 1 0,0 0-1,1-1 1,-1 1-1,0-1 1,1 0-1,-1 1 1,1-1-1,-1 0 1,1 0 0,-1 0-1,1 0 1,0 0-1,0 0 1,0 0-1,-1 0 1,1-1 0,0 1-1,0-1 1,2 1-1,3-2 4,0 1 0,1-1 0,-1 0-1,0 0 1,-1-1 0,1 0 0,0 0-1,0-1 1,-1 0 0,0 0 0,1 0-1,-1-1 1,0 0 0,-1 0 0,10-9-1,-7 6-48,-1 0 0,0-1 0,0 1 0,-1-2 0,1 1 0,-2 0 0,0-1 0,0 0 0,0-1 0,4-12 0,-12 29-483,-1 3 428,0 0 0,0 0 0,1 0-1,1 0 1,-1 0 0,2 0-1,-1 1 1,2-1 0,0 20 0,0-28 43,1-1 0,-1 0-1,0 0 1,1 0 0,-1 1 0,1-1 0,0 0 0,-1 0 0,1 0 0,0 0 0,0 0 0,0 0 0,-1 0 0,1 0 0,0 0 0,0-1 0,0 1 0,1 0 0,-1-1-1,0 1 1,0 0 0,0-1 0,2 1 0,1 0 119,-1 0 1,1-1-1,0 1 0,0-1 0,-1 0 0,1 0 1,0 0-1,4-1 0,0 0 182,-1-1 1,1 0-1,0 0 0,-1 0 1,0-1-1,1 0 0,8-6 1,-9 4-247,0 0 0,-1 0 1,0 0-1,0-1 0,0 0 0,0 0 1,-1-1-1,0 1 0,-1-1 1,1 0-1,-1 0 0,-1-1 0,1 1 1,-1-1-1,-1 0 0,1 0 1,-1 0-1,1-14 0,-3 25-129,-1 1 0,0 0 0,1 0 0,-2-1 0,1 1 0,0-1 0,-1 1 0,0-1 0,1 0 0,-5 6 0,3-6 70,1 0-1,0 1 1,0-1 0,1 1-1,-1-1 1,1 1 0,-1 0-1,1 0 1,0-1-1,0 8 1,8-9 118,0-1-1,0 0 0,0-1 1,0 1-1,0-1 1,9-2-1,39-4 10,-40 3-118,-1 1 0,0 1-1,1 0 1,24 2 0,-38-1-9,-1 1 0,1-1 0,-1 0 0,1 0 0,-1 0 0,1 1 0,-1-1 0,1 0 0,-1 0 0,1 0 0,-1 0 0,1 0 0,-1 0 0,1 0 0,-1 0 0,1 0 0,-1 0 0,1-1 0,-1 1 0,1 0 0,-1 0 0,1 0 0,-1-1 0,0 1 0,1 0 0,-1 0 0,1-1 0,-1 1 0,0 0 0,1-1 0,-1 1 0,0-1 0,1 1 0,-1 0 0,0-1 0,1 1 0,-1-1 0,0 1 0,0-1 0,0 1 0,1-1 0,-1 1 0,0-1 0,0 1 0,0-1 0,0 1 0,0-1 0,0 1 0,0-1 0,0 1 0,0-1 0,0 1 0,0-1 0,0 1 0,-1-1 0,1 1 0,0-1 0,0 1 0,-1-1 0,1-11 0,-1-20 0,-1 1 0,-9-52 0,33 95-2710,-1-3-975,1-2-1,-1-1 1,25 5 0,-4-10-6122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08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86 116 9641,'3'-10'4362,"0"4"-3500,12-38 3817,-10 11 2741,-6 36-7201,0 1 1,0-1-1,-1 1 0,1-1 0,-1 0 0,0 1 0,-5 5 1,-4 9-260,-5 16 38,2 1 1,2 0-1,1 1 1,2 0-1,1 0 1,-4 55-1,11-88 4,1 0-1,0-1 1,0 1 0,0 0 0,0 0-1,0 0 1,1 0 0,-1-1-1,1 1 1,-1 0 0,1-1-1,0 1 1,1 0 0,-1-1-1,0 1 1,1-1 0,-1 1-1,4 3 1,-2-4 2,0 0 1,0-1-1,0 1 0,0-1 1,1 0-1,-1 0 1,0 0-1,0 0 0,1-1 1,-1 1-1,1-1 0,-1 0 1,0 0-1,1 0 0,4-1 1,3 0 16,1-1 1,-1-1 0,1 0 0,-1 0 0,0-1 0,0-1 0,-1 0 0,1 0-1,-1-1 1,0 0 0,0-1 0,-1 0 0,0-1 0,14-14 0,-2-1 73,-1-1 1,-1 0 0,-1-2-1,21-37 1,8-50 54,-44 105-162,-13 32-80,0-3 78,1 0-1,1 0 1,0 1-1,2 0 1,1 0-1,1 1 1,-2 23-1,6-44 16,0 0-1,0-1 0,0 1 0,0 0 1,0-1-1,1 1 0,-1 0 1,0-1-1,1 1 0,0 0 1,-1-1-1,1 1 0,0-1 1,0 1-1,0-1 0,0 1 1,0-1-1,0 0 0,0 0 0,0 1 1,1-1-1,1 2 0,0-2 34,0 0-1,0 0 0,-1 0 0,1 0 0,0 0 0,0-1 0,0 1 0,0-1 0,0 0 0,0 0 0,0 0 1,4 0-1,3-2 127,1 0 0,-1 0 0,0-1 0,0-1 1,0 1-1,15-9 0,-13 4-134,0-1 0,0 0 0,-1-1 0,-1 0 0,0-1 0,0 0 0,-1 0 0,0-1 0,-1 0 0,0-1 0,-1 0 0,-1 0 0,0 0 0,-1-1 0,0 0 0,-1 0 0,-1-1 0,0 1 0,-1 0 0,0-1 0,-1 0 0,-2-25 0,-4 36-1365,-5 11 277,-5 10-1069,-10 40-6528,18-23 1879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09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38 10954,'0'0'11830,"-8"-2"-9737,5 1-1984,0 1 1,1-1-1,-1 1 1,0-1-1,0 1 1,1 0-1,-1 0 1,0 0-1,0 1 1,0-1-1,1 0 1,-1 1-1,0 0 0,1 0 1,-4 1-1,2 1 25,0 0-1,0 0 1,0 0-1,0 1 0,1-1 1,-1 1-1,1 0 1,0 0-1,0 0 1,-2 5-1,1-3-28,1-1 0,-1 1 0,1 0 0,1 0 1,-1 0-1,1 0 0,0 1 0,1-1 0,-1 1 0,1-1 0,1 1 0,-1 6 1,2-11-93,-1-1 0,1 0 0,-1 0 0,1 0 0,0 0 0,0 0 0,-1 0 0,1 0 0,0 0 0,0 0 0,0 0 0,0 0 0,0 0 0,0-1 0,0 1 0,1 0 0,-1-1 0,0 1 0,0-1 0,0 1 0,1-1 0,-1 0 0,0 1 1,0-1-1,1 0 0,-1 0 0,0 0 0,3 0 0,45-1 496,-41 0-420,14-2 9,-1-1-1,1-1 1,40-15-1,-44 13-100,0 0-1,1 2 0,0 0 1,0 2-1,33-3 1,-50 20 970,-3-10-286,0-14-370,1-8-310,-1 8 0,1 1 0,1-1 0,-1 0 0,2 0-1,3-16 1,-5 24-2,1 0 0,0 0 0,0 0 0,0 0 0,0 0 0,1 0 0,-1 0 0,0 0-1,1 0 1,-1 1 0,1-1 0,0 0 0,0 1 0,-1 0 0,1-1 0,0 1 0,0 0 0,0 0-1,0 0 1,1 0 0,-1 0 0,0 1 0,0-1 0,0 1 0,1-1 0,-1 1 0,0 0 0,1 0-1,2 0 1,14 0-565,40 0-1032,-21 0-6845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09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16752,'0'0'10218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12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3 149 3235,'0'0'21482,"-1"-8"-20238,0 5-1168,1 0 1,0 1 0,0-1 0,0 0 0,0 1-1,1-1 1,-1 0 0,1 1 0,-1-1 0,1 1-1,0-1 1,0 1 0,0-1 0,0 1 0,1-1-1,-1 1 1,1 0 0,-1 0 0,3-2 0,0 1-17,-1 0 0,1 0 1,0 1-1,0-1 0,0 1 1,1 0-1,-1 0 0,1 1 1,-1 0-1,1-1 0,-1 1 1,1 1-1,6-1 0,-10 0-59,1 0 0,0 1 0,-1 0 0,1-1 0,0 1 0,-1 0 0,1 0 0,0 0-1,-1 0 1,1 0 0,0 0 0,-1 1 0,1-1 0,0 0 0,-1 1 0,1-1 0,-1 1-1,1 0 1,-1 0 0,1-1 0,-1 1 0,1 0 0,-1 0 0,0 0 0,1 0-1,-1 1 1,0-1 0,0 0 0,0 1 0,0-1 0,1 2 0,-2 0-2,0 1 1,0-1-1,0 1 1,0-1 0,-1 0-1,1 1 1,-1-1-1,0 0 1,0 1-1,0-1 1,-1 0 0,1 0-1,-1 0 1,1 0-1,-5 5 1,-18 24 58,19-27-47,0 0-1,0 0 1,1 1 0,0 0-1,0 0 1,0 0 0,1 0 0,0 0-1,0 1 1,1-1 0,-3 10 0,7-15 1,0-1 0,-1 1 1,1 0-1,0-1 0,0 1 1,0-1-1,-1 1 1,1-1-1,0 0 0,0 0 1,0 0-1,0 0 0,0 0 1,0 0-1,0-1 0,0 1 1,-1-1-1,3 0 1,14-4 14,0-2 1,-1 0 0,1-1 0,-2-1 0,1 0 0,21-18 0,87-76 107,-123 101-134,-1 1-3,0 0 1,-1 0-1,1 1 1,0-1-1,0 0 1,-1 1-1,1-1 1,0 0-1,0 1 1,0-1-1,0 1 1,0-1 0,0 1-1,0-1 1,0 1-1,0 0 1,0 0-1,0-1 1,0 1-1,2 0 1,-3 16-64,-18 33-8,17-46 81,-2 5 77,0 1-1,0 0 0,1-1 0,0 1 1,1 0-1,0 0 0,0 0 0,2 18 0,-1-26-45,1 0 0,-1 0 0,1 0 0,0 0 0,-1-1 0,1 1 0,0 0 0,0 0 0,-1-1 0,1 1 0,0 0 0,0-1 0,0 1 0,0-1 0,0 1 0,0-1 0,0 1 0,0-1 0,0 0 0,1 1 0,-1-1 0,0 0 0,0 0 0,0 0 0,0 0 0,0 0 0,0 0 0,2 0 0,37-4 902,-30 0-903,1-1 1,-1 0-1,0-1 1,0 0 0,-1-1-1,1 0 1,-2 0-1,1-1 1,-1 0-1,0 0 1,-1-1-1,1 0 1,-2 0 0,0-1-1,0 0 1,0 0-1,5-17 1,-10 26-157,-18 58-234,17-56 357,1-1 1,-1 1-1,1-1 0,-1 1 1,1-1-1,-1 1 1,1-1-1,-1 1 0,1-1 1,0 0-1,-1 1 0,1-1 1,0 0-1,-1 0 1,1 0-1,0 1 0,0-1 1,-1 0-1,1 0 0,0 0 1,-1 0-1,1 0 1,0 0-1,0 0 0,-1 0 1,1-1-1,0 1 0,-1 0 1,1 0-1,0-1 1,-1 1-1,1 0 0,0-1 1,-1 1-1,1 0 0,-1-1 1,2 0-1,28-14 319,-3-5-274,-1-2 0,-2-1 0,26-30-1,-43 46-45,-6 24-775,-9 12 779,7-25 1,-21 48 4,21-48 9,0 0 0,-1 0-1,2 0 1,-1 0 0,0 1 0,1-1-1,0 0 1,0 0 0,0 0-1,0 0 1,2 7 0,-1-11 1,1 1 0,-1 0 1,1 0-1,-1-1 0,1 1 1,0 0-1,-1-1 0,1 0 0,0 1 1,-1-1-1,1 0 0,0 0 0,-1 0 1,3 0-1,1-1-3776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12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17777,'0'0'11947,"59"48"-21043,-44-34 1632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13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10730,'0'0'13293,"-10"3"-11233,-32 3-736,21-4-944,0 1 0,0 1 0,1 1 1,-25 9-1,45-14-418,-1 0 0,1 0 0,0 0 0,-1 0 0,1 0 1,0 0-1,-1 1 0,1-1 0,0 0 0,0 0 0,-1 0 1,1 0-1,0 1 0,0-1 0,-1 0 0,1 0 0,0 1 0,0-1 1,0 0-1,-1 0 0,1 1 0,0-1 0,0 0 0,0 0 1,0 1-1,0-1 0,-1 0 0,1 1 0,0-1 0,0 0 0,0 1 1,0-1-1,0 0 0,0 1 0,11 6-577,21 0 175,-30-7 348,41 5-615,-32-4 636,-1 0 1,1 0-1,0 0 0,-1 2 0,1-1 1,-1 1-1,0 1 0,1 0 0,12 7 0,-22-10 105,0 0-1,0-1 1,0 1-1,0 0 1,0 0-1,0 0 0,0 0 1,0 0-1,-1 0 1,1 1-1,0-1 0,-1 0 1,1 0-1,-1 0 1,1 1-1,-1-1 1,1 0-1,-1 1 0,0-1 1,0 0-1,0 0 1,0 1-1,0-1 1,0 1-1,0-1 0,0 0 1,0 1-1,-1-1 1,1 0-1,0 0 1,-1 1-1,1-1 0,-1 0 1,0 0-1,1 0 1,-1 1-1,0-1 1,0 0-1,1 0 0,-1 0 1,0 0-1,0 0 1,0-1-1,-2 2 1,-4 5 384,-1-1 1,0 0 0,0-1 0,-13 7-1,10-6-472,-1 0 1,0-1-1,0 0 0,-1-1 0,1-1 0,-1 0 0,0-1 0,-25 2 0,38-4-262,-1 0 0,1 0 0,-1 0 0,1 0 1,-1-1-1,1 1 0,-1 0 0,1 0 0,-1-1 1,1 1-1,-1 0 0,1-1 0,-1 1 0,1 0 0,0-1 1,-1 1-1,1-1 0,-1 1 0,1 0 0,0-1 1,0 1-1,-1-1 0,1 1 0,0-1 0,0 1 0,0-1 1,-1 1-1,1-1 0,0 0 0,0 1 0,0-1 1,0 1-1,0-1 0,0 1 0,0-1 0,0 1 1,0-1-1,0 1 0,1-1 0,-1 0 0,0 1 0,0-1 1,1 0-1,4-13-9870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13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17 13229,'0'0'12086,"-6"-5"-11446,5 4-579,-1 0-1,0-1 1,0 1-1,0 0 0,0 0 1,0 0-1,0 1 1,0-1-1,0 0 1,0 1-1,0-1 1,0 1-1,0 0 1,0 0-1,-1 0 0,1 0 1,0 0-1,0 0 1,0 0-1,-4 2 1,1 0 113,0 0 0,0 0 0,0 1 0,0 0 0,0 0 1,1 0-1,0 0 0,-1 1 0,-4 5 0,8-8-168,0-1-1,1 1 1,-1-1-1,0 1 1,1 0-1,-1-1 1,0 1-1,1 0 1,-1-1 0,1 1-1,-1 0 1,1 0-1,-1 0 1,1 0-1,-1-1 1,1 1-1,0 0 1,0 0-1,-1 0 1,1 0 0,0 0-1,0 0 1,0 0-1,0 0 1,0 0-1,0 0 1,0 0-1,1 0 1,-1-1-1,0 1 1,0 0 0,1 0-1,-1 0 1,0 0-1,1 0 1,-1 0-1,1-1 1,0 1-1,-1 0 1,1 0-1,-1-1 1,1 1-1,0 0 1,-1-1 0,1 1-1,0-1 1,0 1-1,0-1 1,1 1-1,7 4-132,0-1-1,1-1 0,-1 0 0,13 3 1,3 1-281,-21-5 375,1 0 0,-1 0-1,0 1 1,0-1 0,0 1-1,0 0 1,-1 0 0,1 0 0,-1 1-1,0-1 1,0 1 0,5 6-1,-8-8 69,1-1-1,0 1 0,0 0 0,-1-1 1,1 1-1,-1 0 0,1 0 0,-1 0 1,0 0-1,0-1 0,0 1 1,0 0-1,0 0 0,0 0 0,0 0 1,-1-1-1,1 1 0,-1 0 0,1 0 1,-1 0-1,0-1 0,0 1 1,1 0-1,-1-1 0,0 1 0,-1-1 1,1 1-1,0-1 0,0 0 0,-1 1 1,1-1-1,0 0 0,-1 0 1,1 0-1,-3 1 0,-5 4-51,0-1 1,0 1-1,0-2 0,-1 0 0,0 0 0,0 0 1,0-2-1,0 1 0,-1-1 0,1 0 1,0-1-1,-1-1 0,-11 0 0,21 0-153,1 0 0,-1 0-1,1 0 1,-1 0 0,1 0 0,-1 0-1,1 0 1,-1 0 0,1 0 0,0 0-1,-1 0 1,1-1 0,-1 1 0,1 0-1,0 0 1,-1-1 0,1 1 0,-1 0-1,1 0 1,0-1 0,0 1 0,-1 0-1,1-1 1,0 1 0,-1-1 0,1 1-1,0 0 1,0-1 0,0 1 0,-1-1-1,1 1 1,0 0 0,0-1-1,0 1 1,0-1 0,0 1 0,0-1-1,0 1 1,0-1 0,0 1 0,0-1-1,0 1 1,0 0 0,1-2 0,-1 0-838,0-15-8452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14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13453,'0'0'10938,"9"4"-8653,-1-1-1979,0 0-1,0 0 1,0-1-1,0 0 1,0-1 0,14 2-1,-18-3-239,0 0 0,0-1 0,1 1 0,-1-1 0,0 0 0,0 0 0,0 0 0,1 0-1,-1-1 1,-1 1 0,1-1 0,0 0 0,0-1 0,-1 1 0,1 0 0,-1-1 0,5-4 0,11-21-108,-18 17-15,-18 13-31,11 2 89,0 0 1,0 1-1,0-1 1,0 1-1,1 0 0,0 1 1,0-1-1,0 1 1,1 0-1,0 0 0,0 1 1,0-1-1,1 1 1,0 0-1,0-1 0,1 1 1,0 1-1,-2 12 1,4-19 6,1 0 1,0 0-1,-1 0 1,1-1 0,0 1-1,0 0 1,0 0-1,0 0 1,0-1 0,0 1-1,0-1 1,0 1-1,0-1 1,0 1-1,1-1 1,-1 1 0,0-1-1,0 0 1,0 0-1,1 1 1,-1-1 0,0 0-1,0 0 1,0 0-1,1-1 1,-1 1 0,1 0-1,40-3 168,-27 0-154,0 0-1,0-2 1,22-9 0,-25 9-43,0 1 0,-1 0 1,1 0-1,1 1 0,-1 1 0,16-2 0,-27 9 5,0-1 0,0 0 0,0 1 0,-1-1-1,0 1 1,0-1 0,0 1 0,0-1 0,-2 5 0,2-7 38,0-1-8,0 0 0,0 0-1,0-1 1,0 1 0,0 0-1,1-1 1,-1 1 0,0 0-1,0-1 1,1 1 0,-1 0-1,0-1 1,1 1 0,-1-1-1,0 1 1,1 0-1,-1-1 1,1 1 0,-1-1-1,1 1 1,-1-1 0,1 0-1,-1 1 1,1-1 0,0 1-1,-1-1 1,2 1 0,27 5 190,43-8-378,-54 1-121,11 4-1709,-29-3 1781,1 1 1,-1-1-1,1 1 1,-1 0-1,0-1 0,1 1 1,-1 0-1,0-1 0,1 1 1,-1 0-1,0-1 0,0 1 1,0 0-1,1-1 1,-1 1-1,0 0 0,0 0 1,0-1-1,0 1 0,0 0 1,-1 0-1,1-1 1,0 1-1,0 0 0,0-1 1,-1 1-1,1 0 0,0-1 1,-1 1-1,1 0 0,0-1 1,-1 1-1,1-1 1,-2 2-1,0 1-6258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14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14606,'0'0'10378,"-22"58"-8264,12-31-673,7 4-736,-3-4-481,6 0-160,0-1-352,0-4-2147,9-7-2497,8-4-4485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14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182 135 15086,'-9'0'2926,"2"0"-2654,0 0 0,-1 0 0,1 1 1,0 0-1,0 1 0,0-1 1,0 1-1,0 1 0,0-1 0,0 1 1,1 0-1,-1 1 0,1 0 0,0 0 1,0 0-1,1 1 0,-1-1 0,-7 9 1,10-9-170,-1-1 1,0 1 0,1 0 0,0 0 0,0 0-1,0 1 1,1-1 0,-1 1 0,1-1 0,0 1-1,0 0 1,1 0 0,0-1 0,-1 1 0,2 0-1,-1 1 1,0 8 0,2-12-48,0-1 0,1 1 0,-1-1-1,0 0 1,1 0 0,-1 0 0,1 0 0,0 0 0,-1 0-1,1 0 1,-1 0 0,1 0 0,0-1 0,0 1 0,0-1-1,-1 1 1,1-1 0,0 0 0,0 0 0,0 0 0,0 0-1,0 0 1,-1 0 0,1 0 0,3-1 0,52-7 1583,-40 2-1563,1-1-1,-1 0 1,0-2 0,0 0 0,-1-1-1,0 0 1,-1-1 0,15-14-1,-10 6-67,0 0 0,-2-2 0,0 0 0,27-43 0,-23 16-291,-24 45-366,-5 8 453,-9 8 133,15-11 51,-28 30 136,-27 41 0,50-65-56,1 0 0,0 0 0,0 0 0,1 1 0,0-1 0,0 1 0,1 0 0,1 1 0,-1-1 0,1 0 0,-1 19 0,3-27-94,0 0 1,1 1 0,-1-1-1,1 0 1,-1 0 0,0 0-1,1 0 1,0 0 0,-1 0-1,1 0 1,0 0 0,-1 0-1,1 0 1,0 0 0,0 0-1,0 0 1,0 0 0,0-1-1,0 1 1,0 0 0,0-1-1,0 1 1,0-1 0,1 1-1,-1-1 1,0 0 0,0 1-1,0-1 1,0 0-1,1 0 1,1 0 0,44 1-4265,-41-2 3092,32-3-6655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12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14157,'0'0'3598,"0"13"86,-11 158 2830,-2 32-4615,11-169-1843,1-23-41,1 0 0,-1 0 0,2 0 0,0 0 0,0-1 0,4 16-1,-1-75-2309,-8 20 775,-2-1-1,-1 1 1,-2 0-1,-15-36 1,27 69 1377,-1-1 0,1 0 0,0 1 0,0-1 1,0 0-1,0-1 0,0 1 0,1 0 0,4 2 0,3 2-968,0-1-1,0 0 0,1 0 1,0-1-1,19 5 1,4-3-2962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15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125 193 16143,'-11'4'4725,"1"-1"-3606,-2 0 119,0 1 1,0 1 0,0 0 0,1 0 0,0 1 0,-20 14-1,31-20-1234,0 0 0,-1 0 0,1 0 0,0 0 0,0 0-1,0 1 1,0-1 0,-1 0 0,1 0 0,0 0-1,0 0 1,0 1 0,0-1 0,0 0 0,0 0 0,0 0-1,-1 1 1,1-1 0,0 0 0,0 0 0,0 1 0,0-1-1,0 0 1,0 0 0,0 0 0,0 1 0,0-1 0,0 0-1,0 0 1,0 1 0,0-1 0,1 0 0,-1 0 0,0 0-1,0 1 1,0-1 0,0 0 0,0 0 0,0 0 0,0 1-1,1-1 1,-1 0 0,0 0 0,0 0 0,0 0 0,0 1-1,1-1 1,-1 0 0,0 0 0,0 0 0,18 4 0,21-5-92,-23-1-154,-1-2-1,1 0 1,-1 0-1,0-2 0,0 0 1,-1-1-1,26-15 1,35-16-1074,-82 67 756,-25 17 885,26-40-183,1 1-1,-1 0 1,1 0-1,1 0 1,0 1-1,0-1 0,0 1 1,1 0-1,0 0 1,0 0-1,-1 10 1,4-17-145,0-1 0,0 1 1,0 0-1,0-1 0,0 1 1,1 0-1,-1-1 0,0 1 1,0-1-1,1 1 0,-1 0 1,0-1-1,1 1 1,-1-1-1,0 1 0,1-1 1,-1 1-1,1-1 0,-1 1 1,1-1-1,-1 1 0,1-1 1,-1 0-1,1 1 0,0-1 1,-1 0-1,2 1 0,25 5-707,35-8-2558,-55 2 2361,93-14-9289,-99 14 10211,-1 1 1,1-1-1,-1 0 0,0 0 0,1 0 1,-1 0-1,0 0 0,1 0 1,-1 1-1,0-1 0,1 0 0,-1 0 1,0 1-1,1-1 0,-1 0 0,0 0 1,0 1-1,1-1 0,-1 0 1,0 1-1,0-1 0,0 0 0,0 1 1,1-1-1,-1 0 0,0 1 0,0-1 1,0 0-1,0 1 0,0-1 1,0 1-1,0-1 0,0 0 0,0 1 1,0-1-1,0 0 0,0 1 0,0-1 1,0 1-1,0-1 0,0 0 1,-1 1-1,1-1 0,0 0 0,0 1 1,0-1-1,-1 0 0,1 1 0,-1-1 1,-10 21 1964,-17 11 696,0 0 0,-3-2 0,-46 37-1,91-81-2257,1-2-1,20-28 1,-4 5-843,63-78-496,-46 55-94,3 1 0,115-106-1,-162 164 1002,1 0-1,-1 0 0,0 0 0,1 1 0,-1-1 0,8-2 0,-11 5 14,-1 0-1,0 0 1,0 0-1,1-1 0,-1 1 1,0 0-1,0 0 0,1 0 1,-1 0-1,0 0 0,0 0 1,1 0-1,-1 0 0,0 0 1,0 0-1,1 0 1,-1 0-1,0 0 0,0 0 1,1 1-1,-1-1 0,0 0 1,0 0-1,1 0 0,-1 0 1,0 0-1,0 0 1,0 1-1,1-1 0,-1 0 1,0 0-1,0 0 0,0 1 1,0-1-1,0 0 0,1 0 1,-1 0-1,0 1 1,0-1-1,0 0 0,-7 21-19,-10 4 136,-17 34 442,33-56-553,-1-1-1,1 1 1,0 0-1,1 0 0,-1 0 1,0 0-1,1 0 1,0 0-1,-1 0 0,1 0 1,0 0-1,1 0 1,-1 0-1,0 0 0,1-1 1,0 1-1,0 0 1,2 5-1,-1-5-136,1 1 0,1-1 0,-1 0 1,0 0-1,1-1 0,-1 1 0,1-1 0,0 0 0,0 1 0,0-2 1,0 1-1,0 0 0,1-1 0,-1 0 0,5 1 0,36 16-1162,-43-17 1303,0 0 0,0 0 0,-1 1 0,1-1-1,0 0 1,-1 1 0,1 0 0,-1-1 0,0 1-1,1 0 1,-1 0 0,0-1 0,0 1 0,0 0-1,0 0 1,-1 0 0,1 0 0,0 4 0,-1-4 122,0-1 1,0 1 0,0 0-1,-1-1 1,1 1 0,-1-1 0,1 1-1,-1 0 1,0-1 0,1 1-1,-1-1 1,0 0 0,0 1 0,0-1-1,0 0 1,0 1 0,0-1-1,-1 0 1,1 0 0,0 0-1,0 0 1,-1 0 0,1 0 0,-1-1-1,1 1 1,-1 0 0,1-1-1,-3 2 1,-51 14 1874,49-15-1693,-7 2-352,-1 0 0,0-1 1,0 0-1,0-2 0,0 1 1,-14-3-1,13-4-5923,8-8-7906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18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80 12172,'0'0'7329,"2"-8"-4500,8-30-618,-9 37-2141,-1 0 1,0 0-1,1 0 0,-1 0 1,0 0-1,0 0 1,0 0-1,0 0 1,0 0-1,0 0 1,0 0-1,0 0 1,0 0-1,-1 0 1,1 0-1,0 0 1,-1 0-1,1 0 1,0 0-1,-1 0 1,0 0-1,1 0 1,-1 0-1,1 1 1,-1-1-1,0 0 1,1 0-1,-1 1 1,0-1-1,0 0 1,0 1-1,0-1 1,0 1-1,1-1 0,-1 1 1,0-1-1,0 1 1,0 0-1,0 0 1,0-1-1,0 1 1,0 0-1,0 0 1,0 0-1,0 0 1,-2 0-1,-1 0-51,1 0-1,-1 1 1,0-1-1,0 1 1,1 0-1,-1 0 0,0 0 1,1 0-1,-1 1 1,1-1-1,-4 3 1,-2 4-33,0 0 0,0 1 1,1 0-1,0 1 1,0-1-1,1 1 1,1 1-1,-1 0 1,2 0-1,-5 12 0,3-8 20,2 1 1,0 1-1,1-1 0,0 1 0,1-1 0,0 32 0,2-46-6,1-1-1,0 0 1,0 1 0,0-1 0,0 0 0,0 1 0,0-1-1,1 0 1,-1 1 0,0-1 0,1 0 0,-1 0 0,1 1-1,-1-1 1,1 0 0,0 0 0,-1 0 0,1 0 0,0 1 0,0-1-1,0 0 1,0-1 0,0 1 0,0 0 0,0 0 0,0 0-1,0-1 1,0 1 0,1 0 0,-1-1 0,0 1 0,0-1-1,1 1 1,-1-1 0,0 0 0,1 0 0,-1 1 0,0-1-1,1 0 1,-1 0 0,0 0 0,1-1 0,-1 1 0,0 0-1,0 0 1,1-1 0,-1 1 0,0-1 0,1 1 0,1-2-1,5-1-34,-1 0-1,1 0 0,-1-1 1,1 0-1,-1-1 0,0 0 1,6-5-1,29-39-584,-33 37 544,1 0 0,0 1 1,11-10-1,-20 20 68,-1 1 0,1 0 0,-1 0 0,1 0 0,-1-1 0,1 1 0,-1 0 0,1 0 0,-1 0 0,1 0 0,0 0 0,-1 0 0,1 0 0,-1 0 0,1 0 0,-1 0 0,1 0 0,-1 1 0,1-1 0,-1 0 0,1 0 0,-1 0 0,1 1 0,-1-1 0,1 0-1,-1 0 1,0 1 0,1-1 0,-1 1 0,1-1 0,-1 0 0,0 1 0,1-1 0,-1 1 0,0-1 0,0 1 0,1-1 0,-1 0 0,0 1 0,0-1 0,0 1 0,1 0 0,-1-1 0,0 1 0,0-1 0,0 1 0,0-1 0,0 2 0,8 34-119,-7-30 129,4 22-28,-4-19 25,0 1 1,1 0-1,0-1 0,1 1 0,0-1 0,0 0 1,6 11-1,-9-20-1,1 1 1,-1 0 0,1-1 0,-1 1-1,1 0 1,-1-1 0,1 1-1,0-1 1,-1 1 0,1 0-1,0-1 1,0 0 0,-1 1-1,1-1 1,0 1 0,0-1-1,-1 0 1,1 0 0,0 1-1,0-1 1,0 0 0,0 0-1,-1 0 1,1 0 0,0 0-1,0 0 1,0 0 0,0 0 0,-1 0-1,1-1 1,0 1 0,0 0-1,0-1 1,-1 1 0,1 0-1,0-1 1,0 1 0,-1-1-1,1 1 1,0-1 0,-1 1-1,1-1 1,0 1 0,-1-1-1,1 0 1,-1 1 0,1-1-1,0-1 1,20-36-1360,-18 27 1226,-1 0 0,-1 0 0,1 0-1,-2 0 1,0 0 0,0 0 0,-1-1 0,-3-15-1,-3 14 681,0 17-361,7-3-175,0-1 0,0 1 0,0 0 0,0-1-1,0 1 1,0 0 0,0 0 0,0-1 0,0 1 0,0 0-1,1-1 1,-1 1 0,0 0 0,1-1 0,-1 1-1,0 0 1,1-1 0,-1 1 0,1-1 0,-1 1 0,0-1-1,1 1 1,0-1 0,-1 1 0,1-1 0,-1 1 0,1-1-1,-1 0 1,1 1 0,0-1 0,-1 0 0,1 1 0,0-1-1,-1 0 1,1 0 0,0 0 0,0 0 0,-1 0 0,1 0-1,0 0 1,0 0 0,8 1 152,1 0 0,-1-1 0,0-1-1,0 1 1,0-1 0,0-1 0,0 0 0,-1 0 0,1-1-1,0 0 1,-1 0 0,0-1 0,0 0 0,0 0 0,12-10-1,-2 1-91,0-2-1,-1-1 0,0 0 0,28-37 1,-47 108-694,2-53 626,-4 19 274,1 0-1,0 0 0,2 0 0,2 26 0,0-46-264,0 0 0,0 0 0,0 0 0,0 0 0,0-1 0,0 1 0,1 0 0,-1-1 0,0 1 0,0-1 0,1 1 0,-1-1 0,1 1 1,-1-1-1,0 0 0,1 0 0,-1 0 0,1 0 0,-1 0 0,0 0 0,1 0 0,-1 0 0,1 0 0,-1-1 0,2 0 0,4 1-1291,-6 9-11435,-1-3 5691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18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13164,'-1'8'1015,"-54"355"12587,53-347-13340,1-8-204,0-1 1,0 1 0,1 0-1,0-1 1,0 1 0,3 14 0,-3-22-52,1 0-1,-1 1 1,1-1 0,-1 0 0,1 0 0,-1 0 0,1 0 0,-1 0 0,1 0 0,-1 0 0,1 0 0,-1 0 0,1 0 0,0 0 0,-1 0 0,1-1 0,-1 1 0,1 0 0,-1 0 0,0 0-1,1-1 1,-1 1 0,1 0 0,-1-1 0,1 1 0,-1 0 0,0-1 0,1 1 0,-1 0 0,0-1 0,1 1 0,-1-1 0,0 1 0,1-1 0,-1 1 0,0-1 0,0 1 0,0-1 0,1 0-1,13-18 37,-1-10-163,-11 24 63,0 0 0,0 0 0,1 0 0,0 0 0,-1 0 0,1 1-1,7-8 1,-7 10 4,0 1 0,-1 0 0,1 1 0,0-1 0,0 0 0,0 1-1,0-1 1,0 1 0,0 0 0,0 0 0,5 1 0,16-2 44,-12-2 27,0 0 0,-1-1 0,1 0-1,-1-1 1,0-1 0,-1 0 0,0 0-1,1-1 1,-2 0 0,1 0-1,-1-1 1,0-1 0,-1 0 0,0 0-1,-1 0 1,1-1 0,-2 0 0,1-1-1,-2 1 1,1-1 0,-2 0 0,1 0-1,-1-1 1,-1 0 0,0 1-1,-1-1 1,2-20 0,-4 31-24,1 0 0,-1 0 0,0 0-1,0-1 1,0 1 0,0 0 0,0 0 0,0 0 0,0 0 0,0-1 0,0 1 0,-1 0 0,1 0 0,0 0-1,-1 0 1,1-1 0,-1 1 0,1 0 0,-1 0 0,0 0 0,1 0 0,-1 0 0,0 0 0,0 1-1,0-1 1,1 0 0,-1 0 0,0 0 0,0 1 0,0-1 0,0 1 0,0-1 0,-1 1 0,1-1 0,0 1-1,0-1 1,0 1 0,0 0 0,0 0 0,-1 0 0,1-1 0,0 1 0,0 0 0,0 0 0,-1 1-1,1-1 1,0 0 0,0 0 0,0 1 0,0-1 0,-1 0 0,-1 2 0,-3 0-41,1 1 1,-1 0-1,0 0 1,1 1-1,0 0 1,0 0-1,0 0 0,-8 9 1,4-2 46,0 2 0,1-1 0,-9 18-1,14-24 1,0-1-1,1 1 0,0-1 0,0 1 0,1 0 0,-1 0 0,1 0 1,1 0-1,-1 0 0,1 0 0,0 8 0,1-12 3,0 0 0,0 0 0,0 0 0,0 0 0,0 0 0,0 0 0,0-1 0,1 1 0,-1 0 0,1-1 0,-1 1 0,1-1 0,-1 1 0,1-1 0,0 0 0,0 1 0,0-1 0,0 0 0,0 0 0,0 0 0,3 0 0,55 16 99,-35-12-80,-11-1-123,0 1 1,0 0 0,0 1 0,-1 0 0,20 13-1,-30-17 82,0 0 0,1 0-1,-1 1 1,0 0-1,-1-1 1,1 1 0,0 0-1,-1 0 1,1 0-1,-1 0 1,0 1-1,0-1 1,-1 1 0,1-1-1,-1 1 1,1 0-1,-1 0 1,0-1 0,-1 1-1,1 0 1,-1 0-1,1 0 1,-1 0-1,0 0 1,-1 0 0,0 5-1,1-8-30,-1 0-1,1 0 0,-1 0 1,1 0-1,-1 1 0,1-1 0,-1 0 1,0 0-1,0 0 0,0 0 1,1-1-1,-1 1 0,0 0 1,0 0-1,0 0 0,0-1 1,0 1-1,-1 0 0,1-1 1,0 1-1,0-1 0,0 0 1,0 1-1,-1-1 0,1 0 1,-2 1-1,-37-1-7444,35 0 5550,-30-3-12334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19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5541,'0'0'9257,"64"55"-9321,-38-34-4645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19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14286,'0'0'4014,"-1"12"-170,-1 11-1670,-2 0 1,-11 40-1,14-62-2128,0 1 1,1-1-1,-1 1 0,1 0 0,-1-1 0,1 1 1,0 0-1,-1-1 0,1 1 0,0 0 0,0 0 1,0-1-1,0 1 0,1 0 0,-1 0 0,0-1 1,1 1-1,0 2 0,0-4-33,-1 1 1,1-1-1,0 1 1,0-1-1,-1 0 1,1 1-1,0-1 0,0 0 1,0 1-1,-1-1 1,1 0-1,0 0 1,0 0-1,0 0 0,0 0 1,-1 0-1,1 0 1,0 0-1,0 0 1,0 0-1,0 0 0,0 0 1,-1-1-1,1 1 1,1-1-1,9-3-68,0-1-1,-1-1 0,19-11 1,-25 14 6,14-10-247,31-20-94,-46 32 373,-1-1 0,0 1 0,1 0 0,0 0-1,-1 0 1,1 0 0,0 0 0,-1 0-1,1 1 1,0-1 0,0 1 0,0 0-1,-1 0 1,1 0 0,5 1 0,-6 2 16,-1 0 1,0 0-1,0 0 1,-1 0-1,1 0 0,-1 0 1,1 0-1,-1 0 1,0 0-1,0 0 1,0 1-1,-1-1 1,0 3-1,1 2 46,0-6-25,0 0 0,0 0-1,0-1 1,0 1 0,0 0-1,0 0 1,0 0 0,1 0-1,-1 0 1,1-1 0,0 1-1,-1 0 1,1-1 0,0 1-1,0 0 1,0-1 0,0 1-1,3 2 1,-3-3 2,1 0-1,0-1 1,0 1 0,0 0-1,0-1 1,0 1-1,0-1 1,0 0 0,0 0-1,0 0 1,0 0 0,0 0-1,0 0 1,0 0-1,0-1 1,0 1 0,0-1-1,3 0 1,7-3-274,-1-1 1,1 0 0,-1-1-1,0 0 1,14-11 0,-14 10-288,-1 0 0,1 1 0,1 0 1,-1 0-1,20-5 0,-30 11 546,0 0-1,-1 0 1,1 1-1,0-1 1,-1 0-1,1 1 1,-1-1-1,1 0 0,-1 1 1,1-1-1,-1 1 1,1-1-1,-1 1 1,1 0-1,-1-1 1,0 1-1,1-1 0,-1 1 1,0 0-1,0-1 1,1 1-1,-1-1 1,0 1-1,0 0 1,0-1-1,0 1 0,0 0 1,0 0-1,0-1 1,0 1-1,0 0 1,0-1-1,0 1 0,0 0 1,0-1-1,-1 1 1,1 0-1,0-1 1,-1 1-1,-5 42 245,4-34-290,2-7-20,0 9-1478,7-8-6246,6-3-2702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19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10122,'0'0'16501,"10"8"-15535,29 22-230,-38-30-707,0 1-1,0 0 0,1-1 0,-1 1 0,0-1 0,0 0 1,0 1-1,0-1 0,0 0 0,1 1 0,-1-1 1,0 0-1,0 0 0,0 0 0,1 0 0,-1 0 0,0 0 1,0-1-1,0 1 0,1 0 0,-1-1 0,0 1 0,0-1 1,0 1-1,0-1 0,0 1 0,0-1 0,0 0 0,0 1 1,0-1-1,0 0 0,0 0 0,0 0 0,-1 0 0,1 1 1,1-4-1,0 2 13,0-1 1,-1 0 0,1 0-1,-1 0 1,0 0-1,0 0 1,0 0 0,0-1-1,0 1 1,0-3 0,-1 5-46,0 1 1,0-1 0,0 1 0,0 0 0,0-1 0,0 1 0,0-1 0,0 1 0,0 0 0,-1-1 0,1 1 0,0 0 0,0-1-1,0 1 1,0-1 0,-1 1 0,1 0 0,0 0 0,0-1 0,-1 1 0,1 0 0,0-1 0,0 1 0,-1 0 0,1 0 0,0-1-1,-1 1 1,1 0 0,0 0 0,-1 0 0,1 0 0,0-1 0,-1 1 0,1 0 0,-1 0 0,-18 4-272,-12 17-172,26-13 401,0 0 1,0 0-1,1 0 1,0 1-1,0 0 1,1 0-1,1 0 1,-4 17-1,5-23 37,1-1 1,0 0-1,-1 0 1,1 1-1,0-1 0,0 0 1,0 1-1,0-1 0,0 0 1,1 1-1,-1-1 1,1 0-1,-1 0 0,1 0 1,0 1-1,0-1 0,0 0 1,0 0-1,0 0 1,1 0-1,-1 0 0,1-1 1,-1 1-1,1 0 0,0-1 1,-1 1-1,1-1 1,0 1-1,0-1 0,0 0 1,0 0-1,0 0 0,0 0 1,0 0-1,1 0 0,-1-1 1,0 1-1,0-1 1,1 1-1,2-1 0,1 0-433,0 0-1,0 0 0,1 0 0,-1-1 0,0 0 1,0 0-1,1 0 0,-1-1 0,0 0 1,6-3-1,-1-1-1996,1-1-1,-1 0 1,20-17 0,10-11-5558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20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12684,'0'0'9070,"-5"8"-7618,-8 16-862,1 0 0,0 1 0,2 1 0,1-1-1,1 2 1,2-1 0,0 1 0,2 0 0,-2 32 0,6-51-514,4 48 62,-5-55-131,1 0 1,1 0-1,-1 0 0,0 0 0,0 0 1,0 0-1,0 0 0,1 0 0,-1 0 1,0 0-1,1 0 0,-1 0 0,1 0 1,-1 0-1,1 0 0,-1-1 0,1 1 1,0 0-1,-1 0 0,1-1 0,0 1 1,0 0-1,-1-1 0,1 1 0,0-1 1,0 1-1,0-1 0,0 1 0,0-1 1,0 0-1,0 1 0,0-1 0,0 0 1,0 0-1,0 0 0,0 0 1,0 0-1,0 0 0,0 0 0,0 0 1,0 0-1,0 0 0,0 0 0,0-1 1,0 1-1,1-1 0,0-1 17,1 1 1,-1-1-1,0 0 0,1 0 1,-1 0-1,0 0 0,0-1 1,0 1-1,-1 0 0,1-1 1,-1 1-1,1-1 0,1-4 1,15-42 79,-11 28-68,0-2 52,-1 7-436,2 33 90,-6-13 262,-1 1 0,1-1 0,0 0 0,0 0 0,0 0 0,0 0 0,1 0 1,-1 0-1,1-1 0,0 1 0,0-1 0,1 0 0,-1 1 0,1-2 0,-1 1 0,1 0 1,0-1-1,7 4 0,-5-4 11,1 0 0,-1-1 0,1 1 0,0-1 1,0-1-1,-1 1 0,1-1 0,0 0 0,0-1 1,-1 1-1,11-4 0,0 0 15,0-1 0,0-1-1,-1-1 1,0 0 0,0-1 0,-1-1 0,0 0-1,26-23 1,-32 23-61,8-7-111,-14 16 55,-7 11 6,-4 4 36,1-3 50,1 1-1,0-1 1,0 1 0,1 0-1,1 0 1,0 1-1,0-1 1,2 1 0,0 0-1,0-1 1,1 26-1,2-38-8,-1 0-1,0-1 0,0 1 0,0 0 1,1-1-1,-1 1 0,0-1 1,0 1-1,1 0 0,-1-1 0,1 1 1,-1-1-1,0 1 0,1-1 1,-1 1-1,1-1 0,-1 0 0,1 1 1,-1-1-1,1 1 0,0-1 1,-1 0-1,1 0 0,-1 1 1,1-1-1,0 0 0,-1 0 0,1 0 1,0 0-1,-1 0 0,1 0 1,0 0-1,-1 0 0,1 0 0,0 0 1,-1 0-1,1 0 0,0 0 1,-1 0-1,2-1 0,0 1-239,0-1-1,1 0 0,-1 0 1,0 0-1,0 0 1,0 0-1,0 0 0,0 0 1,0-1-1,0 1 1,2-3-1,10-19-4757,-2-7-3331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20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10474,'0'0'7783,"-19"63"-7430,30-43-257,12-3-993,9-4-2178,7-5-3011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20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13036,'0'0'9711,"-10"4"-7458,5-2-2099,-67 30 2451,66-29-2395,0 0 0,0 1 0,1 0 1,-1 0-1,1 0 0,-1 1 0,2-1 1,-1 1-1,0 0 0,-5 9 0,10-14-210,0 0 0,0 1 0,0-1-1,0 1 1,0-1 0,0 1 0,0-1-1,0 1 1,0-1 0,0 0 0,0 1 0,0-1-1,0 1 1,0-1 0,0 1 0,0-1 0,1 0-1,-1 1 1,0-1 0,0 1 0,0-1 0,1 0-1,-1 1 1,0-1 0,1 0 0,-1 1 0,0-1-1,1 0 1,-1 0 0,0 1 0,1-1 0,-1 0-1,0 0 1,1 1 0,-1-1 0,1 0 0,-1 0-1,1 0 1,-1 0 0,0 0 0,1 0 0,-1 0-1,1 0 1,-1 0 0,1 0 0,-1 0 0,1 0-1,0 0 1,33 1-278,-22-1 38,5 2-276,0 1 0,0 0 0,22 8 1,-34-10 421,1 1 1,-1 0-1,0 0 1,0 1 0,0 0-1,0-1 1,-1 2-1,1-1 1,-1 0-1,0 1 1,0 0-1,0 0 1,0 0-1,3 6 1,-6-9 125,0 1 1,0-1-1,0 0 1,-1 1-1,1-1 0,0 1 1,-1-1-1,0 1 0,1-1 1,-1 1-1,0-1 0,1 1 1,-1-1-1,0 1 1,0-1-1,0 1 0,-1 0 1,1-1-1,0 1 0,-1-1 1,1 1-1,0-1 1,-1 1-1,-1 1 0,1-1 82,-1 0-1,0 0 1,0 0-1,0-1 1,0 1-1,0-1 1,0 1-1,0-1 1,-1 0-1,1 0 1,0 0-1,-1 0 1,-3 1-1,-7 1 389,0-1-1,0 0 1,0-1-1,-19-1 1,31 0-579,-1 0 0,1 0 0,-1 0 0,1-1 0,0 1 0,-1-1 0,1 1 0,-1-1 0,1 1 0,0-1 0,0 0 0,-1 0 0,1 1 0,0-1 0,0 0 0,0 0 0,0 0 0,0 0 0,0-1 0,0 1 0,0 0 0,0 0 0,1 0 0,-1-1 0,0 1-1,1 0 1,-1-1 0,1 1 0,0-1 0,-1 1 0,1-1 0,0 1 0,0-3 0,0 2-518,0 0-1,0 0 1,0 0-1,0 0 1,0 0-1,1 0 1,-1 0-1,1 0 1,0 0-1,-1 1 0,1-1 1,0 0-1,0 0 1,0 1-1,0-1 1,2-2-1,19-13-8965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21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125 175 14350,'0'0'12235,"-9"2"-11322,3-1-818,0 0 1,1 0-1,-1 1 0,1 0 0,-1 0 1,1 1-1,0-1 0,0 1 0,0 0 1,0 1-1,0-1 0,1 1 1,0 0-1,0 0 0,0 0 0,0 1 1,0-1-1,1 1 0,0 0 0,0 0 1,0 0-1,1 0 0,0 1 0,0-1 1,-2 10-1,3-13-56,0 0-1,0-1 1,1 1-1,-1 0 1,1 0-1,-1 0 1,1 0-1,0 1 1,0-1-1,0 0 1,0 0-1,0 0 1,0 0 0,1 0-1,-1 0 1,1 0-1,-1 0 1,1 0-1,0 0 1,0-1-1,0 1 1,0 0-1,0 0 1,0-1-1,0 1 1,1 0 0,-1-1-1,3 3 1,0-2-19,0-1 1,0 1 0,0-1 0,0 0 0,0 0 0,1-1-1,-1 1 1,0-1 0,0 0 0,0 0 0,1 0 0,-1-1 0,7-1-1,2-1-24,-1-1 0,0 0 1,1-1-1,-2 0 0,1-1 0,-1 0 0,0-1 0,0 0 0,17-16 0,1-3-270,50-58 0,-65 69 233,-2-1 1,0 0-1,0 0 0,-2-1 1,0-1-1,-1 1 0,9-28 0,-18 45 39,0 0 0,0 0 0,0 0-1,0 0 1,0-1 0,0 1 0,0 0-1,0 0 1,0 0 0,-1 0 0,1-1-1,0 1 1,0 0 0,0 0 0,0 0-1,0 0 1,-1 0 0,1 0 0,0 0-1,0 0 1,0-1 0,0 1-1,-1 0 1,1 0 0,0 0 0,0 0-1,0 0 1,-1 0 0,1 0 0,0 0-1,0 0 1,0 0 0,-1 0 0,1 0-1,0 0 1,0 0 0,0 1 0,0-1-1,-1 0 1,1 0 0,0 0 0,0 0-1,0 0 1,0 0 0,-1 0-1,1 0 1,0 1 0,0-1 0,0 0-1,0 0 1,0 0 0,0 0 0,-1 0-1,1 1 1,0-1 0,0 0 0,0 0-1,0 1 1,-12 10 35,1 1 0,1 0-1,0 1 1,0 0 0,1 0-1,1 1 1,0 0 0,1 1 0,1 0-1,0 0 1,1 0 0,1 1 0,0-1-1,-3 32 1,7-44-24,0 0 0,0 0-1,0-1 1,0 1 0,1 0 0,-1 0-1,1-1 1,0 1 0,0-1-1,0 1 1,0-1 0,0 1 0,0-1-1,1 1 1,-1-1 0,1 0 0,0 0-1,-1 0 1,1 0 0,2 2 0,0-1 4,0-1 1,0 0 0,1 1-1,-1-1 1,0-1 0,1 1 0,-1-1-1,1 1 1,-1-1 0,10 0 0,-1 0-38,1-1 1,0 0 0,-1-1 0,1-1 0,0 0 0,-1-1 0,18-5 0,-12 0 7,0 0 0,-1 0 0,0-2 0,0 0 0,-1-2 0,-1 1 0,0-2 0,0 0 0,-1-1-1,13-17 1,-19 13 398,-20 15-81,-23 17-284,23-6-1,0 0 0,1 0 0,0 1 0,1 0-1,-14 17 1,19-21 26,0 0 0,1 1 0,-1 0 0,1-1 0,1 1 0,-1 1 0,1-1 0,0 0 0,0 0 0,1 1 0,0-1-1,-1 14 1,2-17-42,1-1 0,-1 1 0,1-1 0,0 1 0,0-1 0,0 0-1,0 1 1,0-1 0,0 0 0,1 0 0,-1 0 0,1 0 0,-1 0-1,1 0 1,0 0 0,0-1 0,0 1 0,0 0 0,0-1 0,0 0-1,0 1 1,1-1 0,-1 0 0,0 0 0,1 0 0,-1-1 0,1 1-1,-1-1 1,1 1 0,4-1 0,7 3-921,0-2 1,1 0-1,-1 0 1,18-2-1,20-6-7108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13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60 3748,'0'0'10778,"3"-9"-6593,8-26-977,-11 35-3153,0-1 0,0 1 0,0-1 0,0 1 0,0-1 0,0 1-1,0-1 1,0 0 0,0 1 0,0-1 0,0 1 0,0-1 0,0 1 0,-1-1-1,1 1 1,0-1 0,0 1 0,-1-1 0,1 1 0,0 0 0,-1-1-1,1 1 1,0-1 0,-1 1 0,1 0 0,-1-1 0,1 1 0,-1 0 0,1-1-1,-1 1 1,1 0 0,-1 0 0,1 0 0,-1-1 0,1 1 0,-1 0-1,1 0 1,-1 0 0,1 0 0,-1 0 0,1 0 0,-1 0 0,0 0-1,1 0 1,-1 0 0,0 0 0,-22 5 169,16 0-156,-1 1 1,1 0-1,0 0 0,0 0 1,1 1-1,0 0 0,0 0 1,1 1-1,0 0 0,0 0 1,1 0-1,0 0 0,0 1 1,1 0-1,0-1 0,1 1 1,0 0-1,0 0 0,-1 19 1,4-26 34,-1-1 0,1 1 1,0-1-1,-1 1 1,1-1-1,0 1 0,0-1 1,0 0-1,0 1 1,0-1-1,0 0 0,0 0 1,1 0-1,-1 0 1,0 0-1,1 0 1,-1 0-1,0 0 0,1 0 1,-1-1-1,1 1 1,0-1-1,-1 1 0,1-1 1,-1 1-1,1-1 1,0 0-1,-1 0 0,1 0 1,0 0-1,-1 0 1,1 0-1,0 0 0,-1-1 1,3 0-1,2 1 192,1-1-1,-1 0 1,0 0 0,0 0-1,0-1 1,0 0-1,0 0 1,9-6 0,-9 4-317,-1-1 0,0 1 0,0-1 0,0-1 1,-1 1-1,1-1 0,-1 0 0,-1 0 0,1 0 1,-1 0-1,0-1 0,0 1 0,-1-1 0,0 0 0,0 0 1,-1 1-1,1-1 0,-1 0 0,-1-1 0,0 1 1,0 0-1,-2-14 0,2 20-130,0 0 0,-1 0 0,1-1-1,0 1 1,-1 0 0,1 0 0,-1 0 0,0 0 0,1 0 0,-1 0 0,0 0 0,0 0-1,1 0 1,-1 0 0,-2-1 0,-11-3-7925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21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60 12588,'0'0'15353,"-8"8"-14360,-3 3-751,1 2 1,0-1-1,1 2 0,0-1 1,1 1-1,1 0 1,0 1-1,1 0 0,-6 21 1,7-22-159,1 0 1,1 1 0,0-1 0,1 1-1,0-1 1,1 1 0,2 18 0,-1-32-78,0-1 1,0 1 0,1-1-1,-1 1 1,0-1 0,0 0-1,1 1 1,-1-1 0,0 1-1,1-1 1,-1 0 0,1 1-1,-1-1 1,0 0 0,1 1-1,-1-1 1,1 0 0,-1 0-1,1 1 1,-1-1 0,1 0-1,-1 0 1,1 0 0,-1 0-1,1 0 1,-1 0 0,1 0 0,-1 0-1,1 0 1,-1 0 0,1 0-1,0 0 1,-1 0 0,1 0-1,-1 0 1,1 0 0,-1-1-1,0 1 1,1 0 0,-1 0-1,1-1 1,-1 1 0,1 0-1,-1-1 1,0 1 0,1 0-1,-1-1 1,1 1 0,-1-1-1,26-18 304,-10 1-356,-1 0 0,0-1 0,-1-1 0,-2 0 0,0-1 0,-1-1 0,-1 1 0,0-2 0,-2 1 0,-1-1 0,-1 0 0,-1-1 0,4-44 0,-22 92-681,9-15 703,2 1 0,-1-1 0,1 1 0,1 0 0,0 0 0,0 16 0,1-23 29,0-1 0,1 1 1,-1-1-1,0 1 0,1 0 0,-1-1 0,1 1 0,0-1 0,0 0 0,0 1 0,0-1 0,0 0 0,0 1 0,1-1 0,-1 0 0,1 0 0,0 0 0,-1 0 0,1-1 0,0 1 0,0 0 0,0-1 0,0 1 0,1-1 0,-1 0 0,0 0 0,0 0 0,1 0 0,-1 0 0,5 1 0,3-1 46,1 0-1,-1 0 1,1-1 0,0 0-1,-1-1 1,1 0-1,-1-1 1,1 0-1,-1-1 1,0 0-1,0-1 1,0 0-1,0 0 1,-1-1-1,0 0 1,0-1-1,0 0 1,0 0 0,-1-1-1,0 0 1,-1 0-1,1-1 1,-2 0-1,1 0 1,5-11-1,-30 57-382,1 1 0,-16 53 0,31-84 333,-3 4 41,0 0 0,1 1 1,1 0-1,0 0 0,1 0 0,1 0 0,0 0 0,0 0 0,2 21 0,0-33-35,-1 0 1,0 1-1,1-1 1,-1 0 0,1 1-1,0-1 1,-1 0-1,1 1 1,0-1-1,0 0 1,0 0-1,0 0 1,0 0 0,0 0-1,0 0 1,0 0-1,0 0 1,0-1-1,1 1 1,-1 0-1,0 0 1,2 0 0,1 0 10,0 0 0,-1 0 0,1-1 0,0 1 1,0-1-1,0 0 0,-1 0 0,7-1 0,-1 0 10,0-1 0,0 0 0,1 0 0,-2-1-1,1 0 1,11-6 0,-5 0-56,-1 0 0,0-1-1,0 0 1,-1-1 0,-1 0 0,0-1-1,0-1 1,-1 0 0,9-14 0,-19 25-69,-2 5 42,0 0 1,-1 0-1,1 0 1,-1 0-1,1 0 1,-1-1-1,0 1 1,0 0-1,-3 1 1,-4 8 43,2-1-78,0 1-1,1 0 1,1 0 0,0 0-1,0 1 1,1-1-1,0 1 1,-2 21 0,6-32-187,1 8-2502,5-7-2686,6-3-4029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23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16976,'-2'8'2653,"-20"73"1081,5-25-2539,2 1 1,3 1-1,2 0 0,-2 69 1,27-151-1490,-11 6-702,-1 0 0,0 0 0,-2 0 0,0-34 0,0 11-132,0 30 1221,3 10 594,-1 4-538,1 0-1,0 0 1,0-1-1,0 1 0,0-1 1,0 0-1,0-1 0,1 1 1,-1-1-1,1 1 0,-1-1 1,1-1-1,-1 1 0,1-1 1,-1 1-1,1-1 0,0-1 1,-1 1-1,10-2 1,-2-1 161,0 1 1,0-2-1,0 1 1,0-2-1,-1 1 1,16-10-1,-13 5-250,0 0-1,-1-2 1,0 1 0,-1-2-1,16-17 1,-23 23-63,0 0 0,0 0 1,0-1-1,-1 0 0,0 0 1,-1 0-1,1 0 0,-1 0 1,-1-1-1,1 0 1,-1 1-1,0-1 0,0-11 1,-2 21-99,-1 1 1,0 0-1,0-1 1,0 1 0,0-1-1,0 1 1,-1-1 0,1 0-1,-1 1 1,-1 1-1,-6 9 63,-74 164 347,70-147 368,2 1 0,2 1-1,-11 61 1,20-92-648,-1 0 0,1 0-1,0 0 1,0 1-1,0-1 1,0 0 0,0 0-1,0 0 1,0 0-1,0 0 1,0 0 0,0 0-1,1 0 1,-1 0-1,0 0 1,1 0 0,-1 0-1,1 0 1,-1 0-1,1 0 1,0 0 0,0 1-1,0-2-8,0 1 0,0-1 0,0 0 0,0 1 1,0-1-1,0 0 0,-1 0 0,1 0 0,0 0 0,0 0 0,0 0 0,0 0 0,0 0 0,0-1 0,0 1 0,0 0 0,-1 0 0,1-1 1,0 1-1,1-1 0,2-1 11,0-1 0,0 1 1,0-1-1,-1 1 0,1-1 1,-1 0-1,1-1 0,4-5 1,-4-1-50,0 0 0,0 1 1,-1-2-1,-1 1 0,0 0 0,0 0 1,0-19-1,0-40-2767,-2 69 2364,0 3 439,0 1-1,1 0 0,-1-1 0,1 1 0,0-1 0,0 0 0,1 1 0,-1-1 0,1 0 1,0 0-1,-1 0 0,1 0 0,1 0 0,-1 0 0,0 0 0,1-1 0,-1 1 0,1-1 1,0 1-1,0-1 0,0 0 0,0 0 0,0-1 0,0 1 0,0-1 0,1 1 0,-1-1 1,1 0-1,-1 0 0,1-1 0,4 1 0,8 2 144,0-1-1,0-1 1,0 0-1,1-1 1,29-4-1,-35 1-131,0 1 0,-1-2 0,1 0-1,-1 0 1,0-1 0,0 0 0,0 0 0,-1-1-1,15-12 1,-19 14 0,0 0 0,0-1 0,0 1 1,-1-1-1,1 0 0,-1 0 0,0 0 0,-1-1 0,1 0 0,-1 1 0,0-1 0,0 0 0,-1 0 0,0-1 0,0 1 1,0 0-1,0-10 0,-2 16-34,0-1 1,0 1 0,0 0-1,0-1 1,0 1-1,0 0 1,0 0 0,0-1-1,-1 1 1,1 0 0,0-1-1,0 1 1,0 0-1,0-1 1,-1 1 0,1 0-1,0 0 1,0 0 0,0-1-1,-1 1 1,1 0-1,0 0 1,0 0 0,-1-1-1,1 1 1,0 0 0,-1 0-1,1 0 1,0 0-1,-1 0 1,1 0 0,0 0-1,-1-1 1,1 1 0,0 0-1,-1 0 1,1 0-1,-19 4-185,-14 11-41,21-4 226,0-1 0,2 2 0,-1-1 0,1 2 0,1-1 0,-12 22 0,16-26 50,1 1 1,-1 0 0,2-1 0,-1 1-1,1 1 1,1-1 0,-1 0-1,2 1 1,-1-1 0,1 1-1,1 17 1,1-25-26,-1 0 1,1 0-1,-1 0 0,1 0 1,0 0-1,0-1 0,0 1 1,0 0-1,0-1 0,1 1 1,-1 0-1,0-1 0,1 1 1,-1-1-1,1 0 0,0 0 0,-1 1 1,1-1-1,0 0 0,0 0 1,0-1-1,-1 1 0,1 0 1,0-1-1,0 1 0,0-1 1,0 1-1,0-1 0,0 0 1,0 0-1,1 0 0,1 0 1,7 0 75,-1-1 1,1 0-1,-1 0 0,0-1 1,12-3-1,1-4-78,0 0-1,-1-1 1,0-1-1,-1-1 1,0-2-1,-1 1 1,0-2-1,23-24 1,-7 4-7,-2-2 0,-2-1 1,30-45-1,-59 78-11,6-6 0,-1-1 0,-1 0 0,0 0 0,-1 0 0,0-1 0,6-19 0,-12 31-2,0 1 0,1-1 1,-1 1-1,0-1 0,0 1 0,0-1 1,0 1-1,0-1 0,0 1 0,0 0 1,0-1-1,0 1 0,0-1 0,0 1 1,0-1-1,0 1 0,0-1 0,0 1 0,0-1 1,-1 1-1,1-1 0,0 1 0,0 0 1,0-1-1,-1 1 0,1-1 0,0 1 1,-1 0-1,1-1 0,0 1 0,-1 0 1,1-1-1,-1 1 0,-17 2-134,-17 18-100,16-4 224,2 0-1,0 1 1,0 2 0,2-1 0,-27 42 0,35-47 25,0 0 0,1 0-1,0 0 1,1 1 0,1 0-1,0 0 1,0 0 0,2 0 0,0 0-1,0 1 1,2 18 0,0-28 11,2 1 0,-1-1 1,1 0-1,-1 0 1,2 1-1,-1-1 1,0-1-1,1 1 0,0 0 1,0-1-1,0 1 1,1-1-1,0 0 0,0 0 1,0 0-1,8 6 1,-7-7-160,0 0 1,0 1-1,0-2 1,1 1-1,-1 0 1,12 2-1,-14-4-207,0 0 1,1 0-1,-1-1 0,0 0 0,1 0 0,-1 0 1,0 0-1,1 0 0,-1 0 0,0-1 0,1 0 0,4-1 1,1-11-4560,-4-9-2749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23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 17649,'-6'-5'8328,"6"10"-8521,6 4-1408,3-2-4421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24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9513,'0'0'15161,"-8"9"-14499,-1 5-489,0 0-1,0 0 1,2 0-1,-1 1 1,2 0 0,0 1-1,1 0 1,1 0-1,0 0 1,1 0 0,-2 25-1,5-36-159,0 0 0,-1 1-1,2-1 1,-1 0 0,0 0-1,1 0 1,0 0 0,1 1-1,-1-1 1,3 5 0,-2-8-6,-1 0 0,1 0-1,0 0 1,0-1 0,0 1 0,0-1 0,0 0 0,0 1 0,0-1-1,1 0 1,-1 0 0,0 0 0,1 0 0,-1-1 0,0 1 0,1-1 0,-1 1-1,1-1 1,-1 0 0,1 0 0,-1 0 0,1 0 0,4-2 0,0 2 7,-1-1 1,1-1 0,-1 1-1,1-1 1,-1 0-1,0-1 1,1 1 0,-1-1-1,-1-1 1,1 1 0,0-1-1,-1 0 1,0 0 0,0 0-1,8-10 1,5-7 15,-1-1 0,23-38 0,-1 1 19,-45 91-572,-6 4 492,6-22 185,1 0 1,1 1 0,0 0 0,1 0-1,-2 25 1,5-40-126,0 1 0,0 0 0,1 0 0,-1 0-1,0 0 1,0 0 0,0 0 0,1 0 0,-1 0 0,0 0 0,1-1 0,-1 1 0,1 0 0,-1 0 0,1 0 0,-1-1-1,1 1 1,0 0 0,-1-1 0,1 1 0,0 0 0,-1-1 0,1 1 0,0-1 0,0 1 0,1 0 0,29 2 550,-20-4-412,0 0 0,0-2 0,19-6 1,78-40 2,-36 15-148,-70 33-27,-1 0 1,1 1-1,-1-1 1,1 0-1,0 1 1,-1 0 0,1-1-1,-1 1 1,1 0-1,0 0 1,-1 0-1,1 0 1,0 0 0,-1 0-1,3 1 1,-4-1-6,1 1 1,0-1 0,0 0-1,-1 1 1,1-1 0,0 1-1,-1 0 1,1-1 0,0 1-1,-1 0 1,1-1 0,-1 1-1,1 0 1,-1-1 0,1 1-1,-1 0 1,0 0 0,1 0-1,-1-1 1,0 3 0,1 4-13,0-1 0,-1 1 0,0 0 0,0 0 0,-3 12 0,3-16 42,-3 12-47,2 12 261,1-26-224,1 0 0,0 0 0,-1 0 1,1-1-1,0 1 0,0 0 0,-1 0 0,1-1 0,0 1 0,0-1 0,0 1 0,0-1 1,0 1-1,0-1 0,0 1 0,0-1 0,0 0 0,0 0 0,0 1 0,0-1 0,0 0 1,0 0-1,0 0 0,0 0 0,1 0 0,0-1 0,4 0 71,1 0-1,-1 0 1,0 0-1,0-1 1,0 0-1,0 0 1,0-1-1,11-6 1,15-6-1780,2 8-6738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25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15054,'0'0'3198,"-8"6"-566,-1 2-2251,0-1 1,1 1-1,1 1 1,-1 0-1,1 0 1,1 0-1,-1 1 1,2 0-1,-1 0 1,1 1-1,1-1 1,-6 20-1,10-29-328,-4 14 513,1-1 1,0 1-1,-1 23 1,4-36-514,0 0 1,-1 0 0,1 1 0,0-1 0,0 0-1,0 0 1,1 0 0,-1 0 0,0 1 0,1-1-1,0 0 1,-1 0 0,1 0 0,0 0-1,0 0 1,0 0 0,0-1 0,0 1 0,1 0-1,-1 0 1,0-1 0,1 1 0,0-1 0,-1 1-1,1-1 1,0 0 0,-1 1 0,1-1 0,0 0-1,0 0 1,0-1 0,0 1 0,0 0 0,3 0-1,5-1 21,-1 0 0,0-1-1,0 0 1,0-1 0,0 0-1,0 0 1,0-1 0,-1 0-1,1-1 1,-1 0 0,0 0-1,0-1 1,0 0 0,-1 0-1,0 0 1,0-1 0,11-12-1,-8 9-58,-1-1 0,0-1 0,0 1 0,-1-1 0,-1-1 0,0 0 0,0 0 0,-1 0 0,-1 0 0,0-1 0,5-19 0,-10 31-18,0 1 0,0 0 0,0 0 0,0 0 0,0-1-1,0 1 1,0 0 0,0 0 0,0 0 0,0-1 0,1 1 0,-1 0 0,0 0 0,0 0 0,-1-1 0,1 1 0,0 0 0,0 0 0,0 0 0,0 0 0,0-1 0,0 1-1,0 0 1,0 0 0,0 0 0,0-1 0,0 1 0,0 0 0,-1 0 0,1 0 0,0 0 0,0-1 0,0 1 0,0 0 0,0 0 0,-1 0 0,1 0 0,0 0-1,0 0 1,0 0 0,-1 0 0,1 0 0,0-1 0,0 1 0,0 0 0,-1 0 0,-10 6-178,-10 13-23,16-9 193,0-1 0,0 1 0,1-1 0,1 1-1,0 0 1,-3 16 0,5-24 19,1 1 0,-1-1 0,1 0 0,0 0 0,0 0 0,0 1 0,0-1 0,0 0 0,0 0 0,1 0 0,-1 1 0,1-1 1,-1 0-1,1 0 0,0 0 0,0 0 0,0 0 0,0 0 0,0 0 0,0 0 0,1-1 0,-1 1 0,1 0 0,-1-1 0,1 1 0,-1-1 0,1 1 0,0-1 0,0 0 0,0 0 0,0 0 0,0 0 0,0 0 0,0 0 0,0 0 0,4 0 0,4 0 33,-1 0-1,1 0 1,-1-1-1,1-1 1,0 0-1,-1 0 1,1-1-1,-1 0 1,0 0-1,0-1 1,0 0-1,0-1 1,0 0-1,15-10 1,-12 7-53,-1-1-1,0 0 1,0-1 0,-1 0 0,-1-1 0,1 0 0,-1 0-1,-1-1 1,14-22 0,-21 31 11,0 0 0,0 0 0,0 0 0,0 0 0,-1-1 0,1 1-1,0 0 1,-1 0 0,1 0 0,-1-1 0,0 1 0,0-3 0,0 4-8,0 0 0,0 1-1,-1-1 1,1 1 0,0-1 0,0 0-1,-1 1 1,1-1 0,0 1 0,-1-1-1,1 1 1,-1-1 0,1 1 0,0-1-1,-1 1 1,1-1 0,-1 1 0,1 0 0,-1-1-1,0 1 1,1 0 0,-1-1 0,1 1-1,-1 0 1,0 0 0,1-1 0,-2 1-1,-1 0-17,0 0 0,-1 0-1,1 1 1,0-1 0,0 1-1,0-1 1,-1 1 0,1 0-1,0 0 1,0 1 0,0-1-1,0 1 1,0-1 0,1 1-1,-4 2 1,-52 45-34,54-44 60,-1 0-1,1-1 1,0 2 0,1-1 0,-1 0-1,1 1 1,0-1 0,0 1 0,1 0 0,-3 6-1,5-11 2,0 1 0,0-1 0,0 0 0,0 1-1,1-1 1,-1 0 0,0 1 0,0-1 0,1 0-1,-1 1 1,1-1 0,-1 0 0,1 0 0,0 0 0,-1 1-1,1-1 1,0 0 0,0 0 0,0 0 0,0 0-1,0 0 1,0 0 0,0-1 0,0 1 0,0 0 0,0 0-1,0-1 1,0 1 0,1-1 0,-1 1 0,0-1-1,1 1 1,-1-1 0,2 0 0,57 11 40,-48-10-52,236 35-287,-247-36 307,-1 0 0,1 0 0,-1 0 0,1 0 1,0 0-1,-1 0 0,1 0 0,-1 0 0,1-1 0,-1 1 1,1 0-1,-1 0 0,1-1 0,-1 1 0,1 0 1,-1-1-1,1 1 0,-1 0 0,1-1 0,-1 1 0,0-1 1,1 1-1,-1-1 0,0 1 0,1-1 0,-1 1 1,0-1-1,1 0 0,5-25 535,-7-41 602,1 46-967,0-83-178,1 103-107,-1 0 0,1 0 0,-1-1 0,1 2 0,-1-1 0,1 0 0,0 0 0,-1 0 0,1 0 0,0 0 0,0 0 0,0 1 0,-1-1 0,1 0 0,0 1 0,0-1 0,0 1 0,0-1 0,0 1 0,0-1 0,1 1 0,-1 0 0,0-1 0,0 1 0,0 0 0,0 0 0,0 0 0,0 0 0,2 0 0,42 1-6599,-35 0 4739,29 3-6874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26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8 10090,'0'0'12929,"11"-3"-11915,-6 2-824,0 0 0,0 0 0,0 0 0,0 1-1,0-1 1,0 1 0,0 0 0,0 1 0,0-1 0,8 3-1,-10-2-65,0 0-1,-1 0 0,1 1 0,-1-1 0,1 1 0,-1 0 0,0-1 1,0 1-1,0 0 0,0 0 0,0 0 0,0 1 0,0-1 1,-1 0-1,1 1 0,-1-1 0,1 1 0,-1-1 0,0 1 0,0 0 1,0 0-1,-1-1 0,1 1 0,-1 0 0,1 0 0,-1 3 1,0 0-44,1 0 0,-1 0 0,-1 0 1,1 0-1,-1-1 0,0 1 1,0 0-1,-1 0 0,0-1 0,0 1 1,0-1-1,0 1 0,-6 8 1,-4 2 30,1 0 0,-26 25 1,-8 9 47,45-49-154,-1-1 0,0 1-1,1-1 1,-1 1 0,1-1 0,-1 1-1,1 0 1,-1-1 0,1 1 0,-1 0-1,1 0 1,-1-1 0,1 1 0,0 0-1,0 0 1,-1-1 0,1 1 0,0 0 0,0 0-1,0 0 1,0 0 0,0-1 0,0 1-1,0 0 1,0 0 0,0 0 0,1 0-1,-1-1 1,0 1 0,0 0 0,1 0-1,-1-1 1,0 1 0,1 0 0,-1 0-1,1-1 1,-1 1 0,1 0 0,-1-1 0,1 1-1,0-1 1,-1 1 0,1-1 0,0 1-1,-1-1 1,1 1 0,0-1 0,-1 0-1,1 1 1,0-1 0,0 0 0,0 0-1,-1 1 1,1-1 0,0 0 0,0 0-1,0 0 1,0 0 0,-1 0 0,1 0 0,1-1-1,64 0 356,-56 0-332,0 0 43,0 0-1,0-1 0,0-1 1,0 1-1,0-1 0,13-7 1,-20 8-268,1 0 1,0 0 0,-1 0 0,1-1 0,-1 0-1,0 1 1,6-7 0,-8 7-261,1 0 0,-1 0-1,0 0 1,0 0 0,0 0 0,0-1 0,0 1 0,0 0-1,-1 0 1,1-1 0,-1 1 0,1 0 0,-1-1 0,0 1 0,0-3-1,0 3-54,-1 1 0,1-1 0,0 0-1,-1 1 1,1-1 0,-1 1 0,0-1 0,0 1-1,1-1 1,-1 1 0,0-1 0,0 1-1,0 0 1,-1-1 0,1 1 0,0 0-1,0 0 1,-1 0 0,1 0 0,0 0-1,-3-1 1,-21-12-5296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26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19 4068,'0'0'4388,"-58"-15"0,41 13-1217,9 1 3972,14 1-6278,13 0 192,7 0-417,3 3-608,5 4-160,-4 1-1762,6-4-3363,-6-2-5733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27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13068,'0'0'15797,"11"-2"-14516,4-1-1063,1-1 1,-1 0-1,26-12 1,-33 13-197,-1-1 1,1 1-1,-1-2 1,0 1-1,0-1 1,-1 0-1,0 0 0,1-1 1,-2 1-1,11-14 1,-16 19-22,1-1 1,0 0-1,-1 1 0,1-1 1,-1 0-1,1 0 0,-1 0 1,1 1-1,-1-1 0,0 0 1,1 0-1,-1 0 1,0 0-1,0 0 0,0 0 1,0 0-1,1 0 0,-1 0 1,-1 1-1,1-1 0,0 0 1,0 0-1,0 0 0,0 0 1,-1-1-1,0 1-12,0 1-1,0-1 0,1 1 1,-1-1-1,0 1 1,0 0-1,0 0 0,0-1 1,0 1-1,0 0 1,0 0-1,0 0 0,0 0 1,0 0-1,0 0 1,0 0-1,0 0 1,0 1-1,-1-1 0,-4 2-44,0-1-1,0 1 1,1 0-1,-1 1 1,1 0-1,-9 5 0,3 1-17,1 1-1,0 0 1,1 0-1,-15 24 0,22-32 74,0 1-1,1 0 0,0-1 1,0 1-1,0 0 0,0 0 0,0 0 1,0 0-1,1 0 0,-1 0 1,1 0-1,0 0 0,0 3 1,0-4-1,1-1 1,-1 1-1,1 0 1,0-1-1,-1 1 1,1-1 0,0 1-1,0-1 1,0 1-1,0-1 1,0 0-1,1 1 1,-1-1 0,0 0-1,1 0 1,-1 0-1,0 0 1,1 0 0,-1 0-1,1 0 1,0-1-1,-1 1 1,1 0-1,2 0 1,15 3-135,-1 0 1,1-1-1,-1-1 0,1 0 1,19-2-1,-19 0 28,0 0 0,0 2 0,-1 0 0,1 1-1,21 6 1,-34-3 745,-16-4 732,9-2-1303,0 0 0,0 0 0,0 0 0,0 0 0,0-1 1,0 1-1,0 0 0,-1-1 0,1 1 0,0-1 0,0 1 0,0-1 0,1 0 0,-1 1 0,0-1 0,0 0 0,0 0 0,0 1 0,1-1 0,-1 0 0,0 0 1,1 0-1,-1 0 0,1 0 0,-1 0 0,1 0 0,-1 0 0,1 0 0,-1-2 0,-1-6-64,0 0 0,1 0 1,0 0-1,0 0 0,1 0 0,0 0 0,3-15 0,-2 22-4,-1-1-1,1 1 0,0 0 1,0-1-1,0 1 1,0 0-1,1 0 0,-1 0 1,0 0-1,1 0 0,0 0 1,-1 0-1,1 0 1,0 1-1,0-1 0,0 1 1,0-1-1,0 1 0,0 0 1,0 0-1,1 0 1,-1 0-1,0 0 0,1 1 1,-1-1-1,1 0 0,-1 1 1,0 0-1,1 0 0,-1 0 1,1 0-1,2 0 1,32 2-759,0 1 0,-1 3 0,62 15 1,-96-20 740,0-1 0,-1 1-1,1-1 1,0 1 0,-1-1 0,1 1 0,-1 0 0,1 0 0,-1 0 0,0 0 0,1 0 0,-1 0 0,0 0 0,0 0 0,1 0-1,-1 1 1,0-1 0,0 0 0,-1 1 0,1-1 0,0 1 0,1 2 0,-2-1 42,1 0-1,-1 0 1,0-1 0,0 1 0,0 0-1,0 0 1,0 0 0,-1 0 0,1 0-1,-1-1 1,0 1 0,-1 3 0,-4 6 317,0 0 0,-1 0 0,0-1 0,-14 18 0,20-28 467,24-29-16,-14 16-806,1-1 0,-2 0 0,0 0 0,0-1 0,-2 0 0,1 0 0,-2-1 0,0 0 0,-1 0 0,0 0 0,-1-1 0,1-16 0,-4 32-128,0 3 101,1 0 0,0 0 1,0-1-1,0 1 0,0 0 0,0 0 1,1-1-1,-1 1 0,4 4 1,0-4-199,-1 1 0,1-1 1,0 0-1,0 0 0,0-1 1,0 1-1,1-1 0,-1 0 1,0-1-1,1 1 0,0-1 1,-1 0-1,1-1 0,9 1 1,-8-1-781,0 0 0,0-1 0,0 1 0,-1-2 1,1 1-1,0-1 0,7-2 0,20-14-6026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27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12908,'-4'8'3182,"-10"24"-952,1 1-1,1 0 1,-6 38 0,7-17-1139,2 0-1,3 1 1,1 61 0,5-116-1078,0 1 0,-1-1 0,1 0 1,0 1-1,0-1 0,0 0 0,0 1 1,0-1-1,0 1 0,0-1 0,0 0 1,0 1-1,0-1 0,1 0 0,-1 1 0,0-1 1,0 0-1,0 1 0,0-1 0,0 0 1,1 1-1,-1-1 0,0 0 0,0 0 1,1 1-1,-1-1 0,0 0 0,0 0 1,1 1-1,-1-1 0,0 0 0,1 0 0,-1 0 1,0 1-1,1-1 0,11-7 326,8-20-33,-10 3-170,-1 0 0,-2 0 0,0 0 0,-1-1 0,2-31 1,-1 63-231,-1 0 1,1 0-1,1-1 1,-1 0 0,14 9-1,-12-12 111,0-1 0,0 0 1,0 0-1,1 0 0,-1-2 0,0 1 0,1-1 1,-1 0-1,1-1 0,-1 0 0,0 0 0,15-5 0,-20 5-14,0 0 0,0 0 0,0-1-1,-1 1 1,1-1 0,0 0-1,-1 0 1,0 0 0,1-1-1,-1 1 1,0-1 0,0 1 0,0-1-1,-1 0 1,1 0 0,-1-1-1,1 1 1,-1 0 0,0-1-1,-1 1 1,1-1 0,0 0-1,-1 0 1,0 1 0,0-1 0,0 0-1,0 0 1,-1 0 0,0 0-1,0 0 1,0-6 0,0 10-11,0-1 1,-1 0-1,1 0 1,0 1-1,0-1 1,-1 0 0,1 0-1,-1 1 1,1-1-1,-1 0 1,1 1-1,-1-1 1,1 1-1,-1-1 1,1 1 0,-1-1-1,0 1 1,1-1-1,-1 1 1,0-1-1,1 1 1,-1 0-1,0-1 1,0 1 0,1 0-1,-1 0 1,0 0-1,0 0 1,0-1-1,1 1 1,-1 0-1,0 0 1,0 1 0,0-1-1,1 0 1,-1 0-1,0 0 1,0 0-1,0 1 1,1-1-1,-1 0 1,0 1-1,1-1 1,-1 0 0,0 1-1,0 0 1,-35 20-102,27-10 227,0 0-1,0 0 1,1 0 0,-12 23 0,19-32-100,-1 1 0,1-1 0,0 1 0,0-1 1,0 1-1,0 0 0,0-1 0,0 1 0,1 0 0,-1 0 0,1-1 0,0 1 1,0 0-1,0 0 0,0 0 0,0-1 0,1 1 0,-1 0 0,1 0 0,0-1 0,0 1 1,0 0-1,0-1 0,0 1 0,1-1 0,-1 1 0,1-1 0,-1 0 0,1 1 0,0-1 1,2 2-1,4 1-272,1 1 1,-1-1 0,1-1-1,0 0 1,0 0-1,1-1 1,-1 0 0,1 0-1,15 1 1,53 2-10015,-26-6-4759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28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12812,'0'0'7266,"-2"11"-5980,-9 56 520,3 1 1,1 78-1,7-145-1763,-1-1 0,1 1 0,0-1 1,0 1-1,0 0 0,0-1 1,0 1-1,0 0 0,0-1 0,0 1 1,0 0-1,0-1 0,0 1 0,1 0 1,-1-1-1,0 1 0,0 0 0,1-1 1,-1 1-1,0-1 0,1 1 0,-1-1 1,1 1-1,-1-1 0,0 1 0,1-1 1,-1 1-1,1-1 0,-1 0 1,1 1-1,0-1 0,-1 1 0,1-1 1,-1 0-1,1 0 0,0 1 0,-1-1 1,1 0-1,-1 0 0,1 0 0,0 0 1,-1 0-1,1 0 0,0 0 0,-1 0 1,1 0-1,0 0 0,-1 0 1,1 0-1,0 0 0,-1-1 0,1 1 1,0 0-1,2-2 107,-1 1 1,1 0 0,-1-1-1,1 1 1,-1-1 0,0 0-1,1 0 1,-1 0 0,0 0-1,3-5 1,3-9-59,0 0 0,-1-1 1,-1 0-1,-1-1 1,0 1-1,-1-1 0,-1 0 1,-1 0-1,0-33 0,-2 50-172,1 17-470,0-14 352,0 1-1,1 0 0,-1-1 1,1 0-1,0 1 0,0-1 0,-1 0 1,1 0-1,1 0 0,-1 0 0,0 0 1,0 0-1,1 0 0,-1-1 1,1 0-1,-1 1 0,6 1 0,51 13-6452,-13-12-1186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13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4 12812,'0'0'11595,"-13"-2"-10661,5 1-897,-1 1 0,1-1 0,0 1 0,-1 0 0,1 1 0,0 0 0,-1 1 0,1-1 0,0 2 0,0-1 0,1 1 0,-1 0 0,0 0 0,-6 5 1,10-5-3,-38 27 154,40-29-186,0 1 1,0-1 0,0 1 0,1 0 0,-1 0-1,0 0 1,1 0 0,-1 0 0,1 0-1,0 0 1,-1 1 0,1-1 0,0 0-1,1 1 1,-1-1 0,0 4 0,1-5 20,1-1 0,-1 1 1,1 0-1,0-1 0,0 1 1,-1 0-1,1-1 0,0 1 0,0-1 1,0 1-1,-1-1 0,1 1 1,0-1-1,0 0 0,0 1 0,0-1 1,0 0-1,0 0 0,0 0 1,0 0-1,0 0 0,0 0 1,0 0-1,1 0 0,35 1 739,-31-1-654,28-2 89,-24 1-255,-1 0 0,1 1-1,-1 0 1,1 0-1,0 1 1,-1 0 0,1 1-1,-1 0 1,0 0-1,16 7 1,-23-8 47,-1 0 0,1 0 0,-1 0 0,0 0 0,0 0 0,1 1 0,-1-1 0,0 0 0,0 1 0,0-1 0,0 0 0,-1 1 0,1-1 0,0 1 0,0-1 1,-1 1-1,1 0 0,-1-1 0,0 1 0,1 0 0,-1-1 0,0 1 0,0 0 0,0-1 0,0 1 0,0 0 0,-1-1 0,1 1 0,0 0 0,-1-1 0,1 1 0,-1-1 0,0 1 0,1 0 0,-1-1 0,0 0 0,-2 4 0,-1 1 120,0 0 0,-1 0 0,0 0 0,0-1 1,0 0-1,0 1 0,-8 3 0,2 0-138,0-1 0,0 0 0,-1-1 0,0-1 1,0 0-1,-1 0 0,0-1 0,-24 6 0,37-11-98,-1 0 1,1 0-1,0 0 0,0 0 1,0 0-1,0 0 1,-1 0-1,1 0 0,0 0 1,0 0-1,0 0 0,0 0 1,-1 0-1,1 0 0,0-1 1,0 1-1,0 0 1,0 0-1,0 0 0,-1 0 1,1 0-1,0 0 0,0 0 1,0 0-1,0-1 0,0 1 1,0 0-1,-1 0 1,1 0-1,0 0 0,0 0 1,0 0-1,0-1 0,0 1 1,0 0-1,0 0 0,0 0 1,0 0-1,0-1 1,0 1-1,0 0 0,0 0 1,0 0-1,0 0 0,0-1 1,0 1-1,0 0 0,0 0 1,0 0-1,0 0 1,0-1-1,0 1 0,0 0 1,0 0-1,0 0 0,1 0 1,-1 0-1,0-1 0,0 1 1,7-11-4904,9-8-3128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28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10474,'0'0'18508,"-9"0"-18433,0 1-65,0 0 1,0 0-1,1 1 0,-1 1 1,1-1-1,-1 1 0,1 1 1,0 0-1,0 0 0,0 0 1,1 1-1,0 0 1,0 0-1,0 1 0,0 0 1,-9 12-1,15-17-37,0 0-1,1 0 1,-1 0 0,1 1 0,-1-1-1,1 0 1,0 0 0,-1 0-1,1 0 1,0 0 0,0 0 0,0 0-1,0 1 1,0-1 0,0 0-1,0 0 1,0 0 0,0 0 0,1 0-1,-1 1 1,0-1 0,1 0-1,-1 0 1,1 0 0,-1 0 0,1 0-1,-1 0 1,1 0 0,0 0-1,0 0 1,-1-1 0,1 1 0,0 0-1,0 0 1,0-1 0,1 2-1,46 25-1002,-30-18 604,5 4-77,-3-2 208,-1 0 0,31 25 0,-47-33 312,1 0 0,0 1 1,-1-1-1,1 1 0,-1 0 0,0 0 0,-1 0 0,1 0 1,-1 1-1,1-1 0,-1 1 0,-1-1 0,1 1 1,0 0-1,-1 0 0,0-1 0,0 11 0,-1-13 91,0-1-1,0 1 1,0 0-1,-1 0 1,1 0-1,-1 0 1,1-1-1,-1 1 1,0 0-1,0 0 1,0-1-1,0 1 1,0-1-1,0 1 1,0-1-1,0 1 1,-1-1-1,1 0 1,0 1-1,-3 0 1,0 1 31,-1 0 1,0-1-1,0 1 0,1-1 0,-2 0 1,1 0-1,-6 0 0,-4 1-40,0 0 0,0-2-1,0 0 1,-20-1-1,33 0-164,0 0 0,1 0 0,-1 0 0,0-1-1,0 1 1,0 0 0,1-1 0,-1 0 0,0 1-1,0-1 1,1 0 0,-1 0 0,1 0 0,-1 0 0,1 0-1,-1-1 1,1 1 0,0 0 0,-1 0 0,1-1 0,0 1-1,-1-3 1,0 0-540,1 1-1,-1-1 1,1 0 0,0 0-1,0 1 1,1-1 0,-1 0-1,1 0 1,0-6-1,0-16-6338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29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1 384 10154,'0'0'18155,"4"7"-18096,-2-3-60,-1-2 4,-1-1 0,1 1 0,0 0-1,-1-1 1,1 1 0,0 0 0,0-1 0,0 1 0,0-1-1,1 0 1,-1 1 0,0-1 0,0 0 0,1 0 0,-1 0-1,1 0 1,-1 0 0,1 0 0,0 0 0,-1 0 0,1-1-1,0 1 1,-1 0 0,1-1 0,0 0 0,0 1-1,-1-1 1,1 0 0,0 0 0,0 0 0,0 0 0,-1 0-1,1 0 1,0-1 0,0 1 0,0-1 0,-1 1 0,1-1-1,2-1 1,8-4 2,-1-1 1,-1 0-1,1-1 0,-1 0 0,0-1 0,-1 0 0,0-1 0,-1 1 0,0-2 0,0 1 0,-1-1 1,0 0-1,-1-1 0,6-14 0,-5 8-8,0-1 0,-1 1-1,-1-1 1,-1 0 0,-1 0 0,0 0 0,-2 0-1,-1-37 1,0 54-6,0-1 0,0 0-1,0 0 1,-1 0-1,1 0 1,-1 0-1,0 0 1,0 0 0,0 1-1,0-1 1,0 0-1,-1 1 1,1-1 0,-1 1-1,0-1 1,0 1-1,1 0 1,-5-3-1,4 3-7,0 1 0,0 1-1,0-1 1,-1 0-1,1 0 1,0 1 0,0-1-1,-1 1 1,1 0-1,0 0 1,0 0-1,-1 0 1,1 0 0,0 0-1,-1 0 1,1 1-1,0-1 1,-4 2-1,-3 2-28,0 0 0,1 0 0,-1 1 0,1 0 0,0 1-1,0 0 1,0 0 0,1 0 0,-11 13 0,7-6 56,1 0 1,0 1 0,-12 22-1,19-30-6,1 0-1,-1 1 0,1-1 1,0 0-1,0 1 0,1-1 0,0 1 1,0-1-1,0 1 0,1 0 1,0-1-1,1 8 0,0-11-9,0 0 1,0 0-1,0 1 0,1-1 0,-1 0 1,1 0-1,0 0 0,0-1 0,0 1 1,0 0-1,0-1 0,1 1 0,-1-1 1,1 0-1,5 4 0,52 28-238,-33-20 68,-5-1-709,-1 0-1,23 21 1,-7 3-3587,-11 7-4816,-21-32 2610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29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11 15310,'0'0'8446,"-10"-3"-6460,7 1-1930,0 1 1,0 0-1,0 0 1,0 0-1,0 1 0,-1-1 1,1 1-1,0 0 1,0 0-1,-1 0 1,1 0-1,0 0 1,0 1-1,-1 0 1,1-1-1,0 1 0,0 0 1,0 1-1,0-1 1,0 0-1,0 1 1,0 0-1,1-1 1,-1 1-1,1 0 1,-1 1-1,1-1 0,-1 0 1,1 1-1,0-1 1,0 1-1,-2 3 1,0 1 60,0-1 1,1 1-1,-1 0 1,1 0-1,0 0 1,1 0-1,0 0 1,0 1-1,1-1 1,0 1-1,-1 11 0,2-16-79,0 0-1,1-1 1,-1 1-1,0 0 0,1-1 1,0 1-1,0-1 0,0 1 1,0-1-1,0 1 0,0-1 1,0 0-1,1 0 0,-1 1 1,1-1-1,0 0 1,0 0-1,-1 0 0,1-1 1,1 1-1,-1 0 0,0-1 1,0 0-1,0 1 0,1-1 1,-1 0-1,1 0 1,-1 0-1,1 0 0,-1-1 1,1 1-1,0-1 0,-1 1 1,1-1-1,3 0 0,2 1 4,1-1 0,0 0 0,-1-1 0,1 0 0,0 0-1,-1-1 1,1 0 0,-1 0 0,0-1 0,0 0-1,0 0 1,0-1 0,9-6 0,4-5-187,0-1 0,-2-1 0,21-22 0,-40 39 142,-16 58-999,13-47 784,0-1 0,1 0 0,0 1 0,1 0 0,0-1 1,0 1-1,2 17 0,-1-27 40,1 0 1,-1 0-1,0 0 1,0 0-1,1-1 0,-1 1 1,0 0-1,1 0 1,-1-1-1,1 1 1,-1 0-1,1 0 1,0-1-1,-1 1 1,1-1-1,-1 1 0,1 0 1,0-1-1,0 1 1,-1-1-1,1 0 1,0 1-1,0-1 1,0 0-1,-1 1 1,1-1-1,0 0 0,0 0 1,0 0-1,1 0 1,27-1-6784,-3-9-2557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30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11018,'0'0'4196,"-7"12"-1596,-28 57 1329,3 1 0,-29 91 0,60-160-3888,1 1 0,-1-1-1,0 1 1,1-1 0,-1 1-1,1-1 1,0 1 0,-1-1-1,1 1 1,0-1 0,0 1-1,0 0 1,0-1 0,0 1-1,0-1 1,1 1 0,-1-1-1,0 1 1,1-1 0,-1 1-1,1-1 1,0 1-1,-1-1 1,1 1 0,0-1-1,0 0 1,0 0 0,0 1-1,0-1 1,2 1 0,1 0 25,0-1 1,0 0-1,1 0 1,-1 0-1,1-1 0,-1 1 1,1-1-1,-1 0 1,6-1-1,7 1-85,11-2-54,45-8 1,-52 6-2,0 1 1,0 1-1,1 1 1,24 2 0,-45-1 66,-1 0 1,1 0 0,-1 0 0,1 0-1,-1 0 1,1 0 0,-1 1 0,1-1 0,-1 0-1,0 0 1,1 1 0,-1-1 0,1 0-1,-1 1 1,0-1 0,1 0 0,-1 1-1,0-1 1,1 1 0,-1-1 0,0 0-1,0 1 1,1-1 0,-1 1 0,0-1-1,0 1 1,0-1 0,0 1 0,1-1-1,-1 1 1,0-1 0,0 1 0,-4 23-94,-13 17 117,8-24-9,5-12-1,1 1-1,0 0 1,0 0 0,0 0 0,1 0-1,0 0 1,0 0 0,0 1-1,0 6 1,2-12-2,1 0 0,-1 0 0,1-1 0,-1 1 0,1 0 0,-1-1 0,1 1 0,-1-1 0,1 1 0,0-1 0,-1 1 0,1-1 0,0 1 0,0-1 0,-1 0 0,1 1 0,0-1 0,0 0 0,0 0 0,-1 0 0,1 1 0,0-1 0,0 0 0,0 0 0,0 0 0,-1 0 0,2-1 0,33 2 83,-27-2-70,34 3-150,38-1 103,-74-1-368,0-1 0,0 0 0,0 0 0,0 0 0,0-1 0,0 1 1,-1-2-1,1 1 0,-1-1 0,7-3 0,-11 5-95,0 0 0,1 0 1,-1 0-1,0 0 1,0-1-1,1 1 0,-1 0 1,0-1-1,0 1 0,-1-1 1,1 1-1,0-1 0,0 1 1,-1-1-1,1 0 1,-1 1-1,1-1 0,-1 0 1,0 1-1,0-3 0,1-18-9725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30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13485,'0'0'7815,"75"-2"-5669,-34 2-352,10 0-289,2 0-384,-4 0-832,2 2-225,-10 5-993,-10-5-2787,-9-2-4804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30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13485,'0'0'16848,"63"0"-18001,-39 0-2851,-3 0-3363,1 0-8328</inkml:trace>
  <inkml:trace contextRef="#ctx0" brushRef="#br0" timeOffset="1">164 32 13261,'0'0'14029,"57"9"-21364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31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27 267 4805,'0'0'13703,"-5"9"-11108,-16 28-620,21-37-1922,0 0 0,0 0 1,0 1-1,0-1 0,0 0 1,0 0-1,0 1 0,-1-1 1,1 0-1,0 1 0,0-1 0,0 0 1,0 1-1,0-1 0,0 0 1,0 1-1,1-1 0,-1 0 1,0 0-1,0 1 0,0-1 0,0 0 1,0 1-1,0-1 0,0 0 1,1 0-1,-1 1 0,0-1 1,0 0-1,0 0 0,1 0 0,-1 1 1,0-1-1,0 0 0,1 0 1,-1 0-1,0 0 0,1 1 1,15 2 1048,17-6 244,-18-1-968,1-1 1,-1-1-1,0 0 1,0-1-1,-1 0 1,18-13-1,78-62 69,-95 69-411,0-1 1,-1 0-1,18-22 0,-28 30-24,1 0 0,-1 0 0,0 0 0,-1-1-1,0 1 1,0-1 0,0 0 0,-1 0 0,0 0 0,0 0-1,-1 0 1,1-11 0,-2 17-18,0 1-1,0-1 1,0 1-1,0-1 1,0 0-1,-1 1 1,1-1-1,0 1 1,0-1-1,-1 1 1,1-1 0,0 1-1,-1 0 1,1-1-1,0 1 1,-1-1-1,1 1 1,-1 0-1,1-1 1,-1 1-1,1 0 1,-1 0 0,1-1-1,-1 1 1,1 0-1,-1 0 1,1 0-1,-1-1 1,1 1-1,-1 0 1,1 0 0,-1 0-1,0 0 1,1 0-1,-1 0 1,1 0-1,-1 0 1,1 0-1,-1 1 1,1-1-1,-1 0 1,1 0 0,-1 0-1,1 1 1,-1-1-1,1 0 1,-1 1-1,1-1 1,-1 0-1,1 1 1,-1-1-1,-28 19-212,21-11 205,-37 44-18,42-48 32,0 0 0,0 0 0,1 0-1,-1 1 1,1-1 0,0 1 0,0 0-1,1 0 1,-1-1 0,0 10 0,2-13 2,0 0 0,0 1 0,1-1 0,-1 0-1,0 1 1,1-1 0,-1 0 0,1 0 0,0 1 0,-1-1 0,1 0 0,0 0 0,0 0 0,0 0 0,0 0 0,0 0 0,0 0 0,0 0 0,0 0 0,0 0 0,0-1-1,0 1 1,1 0 0,-1-1 0,0 1 0,0-1 0,1 0 0,-1 1 0,0-1 0,1 0 0,-1 0 0,1 0 0,2 0 0,58 2 106,-45-3-85,43-1 4,-34 1-22,1 0 1,-1 2-1,46 6 0,-70-6-8,1-1-1,-1 1 1,0-1-1,0 1 1,1 0-1,-1 0 1,0 0-1,0 1 1,0-1-1,0 0 1,0 1-1,0-1 1,0 1-1,0 0 1,-1 0-1,1 0 1,-1-1-1,1 1 1,-1 0-1,0 1 1,2 3-1,-1 1 147,0-1 0,-1 1 0,0 0 0,0-1 0,-1 1 0,0 10 0,1-17-76,0 0-1,0 0 1,0 0 0,0-1 0,0 1-1,0 0 1,0 0 0,0-1-1,0 1 1,-1 0 0,1-1 0,0 1-1,0-1 1,0 1 0,-1-1 0,1 0-1,1 0 1,7-15-65,0-1 0,-1 0 0,0 0 1,-1 0-1,-2-1 0,1 0 0,2-20 0,15-46-126,-22 83-51,-1 0-1,1 0 1,0 1-1,-1-1 1,1 0 0,0 0-1,0 1 1,0-1-1,0 0 1,-1 1-1,1-1 1,0 1-1,0-1 1,0 1 0,0-1-1,1 1 1,-1 0-1,0-1 1,0 1-1,0 0 1,0 0-1,0 0 1,0 0-1,0 0 1,0 0 0,1 0-1,0 1 1,37 5-7234,-31-4 4644,25 3-7602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38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11883,'0'0'12113,"0"12"-10917,-2 12-616,-1 1-1,-1-1 1,-1 0 0,-14 40 0,3-23-670,2 1 0,1 0 0,3 1 0,1 1 0,-3 60 0,17-114-6966,3-6 2939,2-18-4926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38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13132,'0'0'10699,"70"20"-9066,-34-8-127,5-3-449,4-2-449,6-5-192,2 0-223,-2-2-161,-6 0 0,-3 0-417,-16 0-1312,-9-2-1122,-8 0-1953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38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10314,'0'0'13485,"-32"55"-11788,52-50 1,-1-3-417,13 0-288,2-2-320,2 0-449,4 0-192,-5 0 0,-4 1-929,-7 4-1826,-11 3-1889,-9-2-3043,-4 3-6887</inkml:trace>
  <inkml:trace contextRef="#ctx0" brushRef="#br0" timeOffset="1">0 336 12812,'0'0'13133,"29"49"-10827,-5-49-705,12 0-640,5 0-480,6-3-417,-1-3 0,5-1-833,-4-2-1665,-4-5-3396,-3 0-4452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13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63 221 12684,'0'0'9417,"-36"72"-6727,25-43-800,1 2-737,4-3-544,6-2-481,0-6-64,0-4 0,10-6-96,-3-7-544,3-3-642,-4-6-543,1-19-2051,1-12-6758</inkml:trace>
  <inkml:trace contextRef="#ctx0" brushRef="#br0" timeOffset="1">104 0 15727,'0'0'6662,"25"64"-9513,-8-45-1633,3-1-1505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39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7911,'0'0'20324,"10"-2"-20105,6-1-200,2-2-22,0 2 1,1 0-1,-1 1 0,1 1 0,0 0 0,28 4 1,-45-2-4,0 0 0,0 1 1,0-1-1,0 1 0,0-1 0,0 1 1,-1 0-1,1 0 0,-1 0 1,1 0-1,-1 0 0,0 0 1,1 0-1,-1 0 0,0 1 1,0-1-1,-1 0 0,1 1 1,0-1-1,-1 0 0,1 1 1,-1 4-1,3 60 1085,-2-55 1394,28-103-2100,-21 63-349,0 1-1,22-47 1,-28 72-40,0-1 0,-1 1 1,1 0-1,0 0 0,0 0 1,1 0-1,-1 0 1,0 0-1,1 0 0,-1 1 1,1-1-1,-1 1 0,1 0 1,0 0-1,0 0 1,-1 0-1,1 0 0,0 1 1,5-1-1,62-1-536,-45 3 365,-18-1 133,0 0 0,1 1 0,-1-1 1,0 1-1,0 1 0,0-1 0,0 1 0,0 1 0,-1-1 0,1 1 1,-1 0-1,9 5 0,-13-6 34,0 1 0,0-1-1,0 0 1,0 0 0,0 1 0,0-1 0,-1 1 0,1-1-1,-1 1 1,0 0 0,0 0 0,1-1 0,-2 1 0,1 0-1,0 0 1,-1 0 0,1 0 0,-1 0 0,0 0 0,0 0-1,0 0 1,0 0 0,-1 0 0,1 0 0,-1 0 0,0 0-1,0 0 1,0 0 0,0 0 0,0-1 0,-3 5 0,-29 51-148,25-46 162,0 0 0,1 1 0,-10 25-1,17-38 7,0 0 0,0 1 0,0-1 0,0 0-1,0 1 1,0-1 0,1 0 0,-1 1 0,0-1-1,0 0 1,0 1 0,0-1 0,1 0-1,-1 0 1,0 1 0,0-1 0,1 0 0,-1 0-1,0 0 1,0 1 0,1-1 0,-1 0 0,0 0-1,1 0 1,-1 0 0,0 1 0,1-1-1,-1 0 1,0 0 0,0 0 0,1 0 0,-1 0-1,1 0 1,-1 0 0,0 0 0,1 0 0,-1 0-1,0 0 1,1 0 0,-1 0 0,0-1-1,0 1 1,1 0 0,-1 0 0,0 0 0,1 0-1,-1-1 1,0 1 0,0 0 0,1 0 0,-1 0-1,0-1 1,0 1 0,1-1 0,21-8 172,28-27-432,-1-2 0,85-88 0,-150 177-690,10-34 1098,0 1 0,-5 30 0,10-42-67,0 0 0,0 1 0,1-1 0,-1 1 0,2-1-1,-1 0 1,1 1 0,0-1 0,0 0 0,0 1 0,4 7 0,-3-11-47,-1-1 1,1 0-1,0 0 0,0 0 1,0 0-1,0 0 1,0 0-1,0-1 1,1 1-1,-1 0 1,0-1-1,1 0 1,-1 0-1,1 0 1,0 0-1,-1 0 0,1 0 1,0-1-1,0 1 1,-1-1-1,1 0 1,0 0-1,0 0 1,0 0-1,-1 0 1,1-1-1,0 1 0,4-2 1,2 0 14,-1 0 0,1-1 1,-1 1-1,0-2 0,0 1 0,0-1 1,14-10-1,-10 5-18,-1 0 0,0-1 0,-1-1 0,-1 1 1,17-24-1,-23 30 33,0-1-1,-1 0 1,1 1 0,-1-1 0,0-1 0,0 1-1,0 0 1,-1 0 0,1-1 0,-2 1 0,1 0-1,0-1 1,-1 1 0,0-1 0,0 1 0,-1-1-1,0 1 1,1-1 0,-3-5 0,0 7-36,1 0 1,-1 1-1,0-1 1,0 0-1,0 1 1,0-1-1,-6-3 1,7 6-25,1-1 1,0 1-1,0 0 1,-1 0-1,1 0 1,-1 0-1,1 0 1,-1 0-1,1 0 1,-1 1-1,1-1 1,-1 0-1,0 1 1,1 0-1,-1-1 1,0 1-1,1 0 1,-1 0-1,0 0 1,0 0-1,1 0 1,-1 0-1,-3 1 1,4-1-32,1 1-1,-1 0 1,1-1-1,-1 1 1,1-1 0,-1 1-1,1 0 1,0 0-1,-1-1 1,1 1-1,0 0 1,0-1 0,0 1-1,-1 0 1,1 0-1,0-1 1,0 1 0,0 0-1,0 0 1,0 0-1,0-1 1,0 1-1,1 0 1,-1 0 0,0-1-1,0 1 1,1 0-1,-1 0 1,0-1 0,1 1-1,-1 0 1,0-1-1,1 1 1,-1-1 0,1 1-1,0 0 1,20 22-2045,-14-19 779,-1 0 0,1 0-1,0-1 1,-1 1-1,2-1 1,7 2 0,23 2-9662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40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51 12139,'-2'-27'9309,"-7"11"-3533,7 15-5637,0 0 0,0 0 0,0 0 1,0 1-1,0-1 0,-1 0 0,1 1 0,0-1 1,0 1-1,-1 0 0,1 0 0,0 0 0,-1 0 1,1 0-1,0 0 0,-1 1 0,-3 0 0,-1 1-138,1 1 0,0-1-1,0 1 1,0 0 0,0 0-1,0 0 1,0 1 0,1 0 0,0 0-1,0 1 1,0 0 0,0 0-1,1 0 1,-1 0 0,2 0-1,-1 1 1,-4 8 0,3-6-14,1 0 1,0 0-1,0 1 1,1-1-1,0 1 1,0 0 0,1 0-1,0 0 1,1 0-1,0 0 1,0 1-1,1 9 1,0-17 11,1-1 0,-1 1 0,1-1 0,-1 1 0,1-1 0,-1 1 0,1-1 0,0 1 0,-1-1 0,1 0 0,0 0 0,0 1 0,0-1 0,0 0 0,0 0 0,0 0 0,1 0 0,-1 0 0,0 0 0,1 0 0,-1 0 0,3 1 0,0-1 10,0 0 0,0 0 0,0 0-1,1 0 1,-1 0 0,0-1 0,1 0 0,5 0 0,0-1 5,0 0 1,-1-1 0,1 0 0,-1 0 0,1-1 0,-1 0 0,10-5 0,-10 2 2,0 0 0,0-1 0,-1 0 0,0-1 0,0 1 0,-1-1 0,11-15 0,-15 19-5,0 0 1,0 0-1,-1 0 1,0 0-1,0-1 0,0 1 1,0 0-1,0-1 1,-1 0-1,0 1 1,0-1-1,0 0 0,-1 0 1,1 1-1,-1-1 1,-1 0-1,1 0 1,0 0-1,-3-8 1,3 13-21,-1-1 0,1 0 0,-1 1 0,1-1 0,-1 1 0,1-1 0,-1 1 0,1 0 0,-1-1 0,0 1 0,1-1 0,-1 1 0,1 0 0,-1 0 0,0-1 0,1 1 1,-1 0-1,0 0 0,1 0 0,-1 0 0,0 0 0,0 0 0,1 0 0,-1 0 0,0 0 0,1 0 0,-1 0 0,0 0 0,1 0 0,-1 0 0,0 1 0,1-1 0,-1 0 1,0 1-1,1-1 0,-1 0 0,1 1 0,-1-1 0,1 1 0,-1-1 0,1 1 0,-1-1 0,1 1 0,-1 0 0,-24 22-280,-16 42 237,39-60 63,-1-1-1,1 0 1,1 1 0,-1-1-1,0 1 1,1 0-1,0-1 1,0 1 0,1 0-1,-1 0 1,1 0-1,0 0 1,1 8 0,0-12-8,-1-1 0,1 1 0,0 0 1,-1-1-1,1 1 0,0 0 1,-1-1-1,1 1 0,0-1 0,-1 1 1,1-1-1,0 1 0,0-1 0,0 0 1,0 1-1,-1-1 0,1 0 0,0 0 1,0 1-1,0-1 0,0 0 1,0 0-1,1 0 0,29 0 67,-21-1-36,8 0-13,0-1 1,0-1-1,26-8 1,-31 7-79,-1 1 0,1 0 0,0 0 0,0 2 0,0-1 0,0 2 0,0 0 0,0 0 0,14 3 0,-26-3 151,0 1 0,0-1 0,0 1 0,-1-1 0,1 1 0,0 0 0,0-1 0,-1 1-1,1 0 1,0-1 0,-1 1 0,1 0 0,-1 0 0,1-1 0,-1 1 0,0 0 0,1 0 0,-1 1 0,2 0 1023,-2-12-618,0-164-649,1 174 115,-1-1 0,0 1 0,1-1 1,-1 1-1,1-1 0,-1 1 0,1-1 1,0 1-1,-1-1 0,1 1 0,-1 0 1,1-1-1,0 1 0,-1 0 0,1 0 1,0 0-1,-1-1 0,1 1 1,0 0-1,-1 0 0,1 0 0,0 0 1,0 0-1,-1 0 0,1 0 0,0 0 1,-1 1-1,1-1 0,0 0 0,-1 0 1,1 0-1,0 1 0,-1-1 0,1 0 1,-1 1-1,2 0 0,34 11-1112,-31-9 845,62 13-3768,-19-12-1792,-2-4-3785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41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8712,'0'0'17435,"-6"14"-16474,-27 79 1559,-38 176 0,67-252-2498,-1 2 6,1 1 0,1-1-1,-1 22 1,4-40-54,1-14 90,11-156-385,-11 173 295,-1 1-1,1-1 1,0 0-1,0 0 1,0 0-1,1 0 1,-1 0-1,1 0 1,0 0-1,0 0 1,0-1-1,1 1 1,-1-1-1,1 1 1,0-1-1,0 0 1,0 0-1,0 0 1,0-1-1,1 1 1,0-1-1,-1 0 1,1 0-1,0 0 1,0 0-1,0-1 1,0 1 0,5 0-1,3 1 133,1 0-1,-1 0 1,1-1-1,-1-1 1,1 0-1,0-1 1,-1 0-1,18-3 1,-21 1-78,1-1 0,-1 0 1,0 0-1,0-1 1,0 0-1,-1-1 0,1 0 1,-1 0-1,0 0 0,-1-1 1,1-1-1,-1 1 0,0-1 1,-1 0-1,11-16 1,-14 12-13,-10 15-290,-10 15 3,13-13 246,-28 62 3,30-65 33,1 1 1,0-1 0,0 0-1,0 0 1,0 1 0,1-1 0,-1 0-1,1 1 1,0-1 0,0 0-1,0 1 1,0-1 0,1 0 0,-1 1-1,1-1 1,0 0 0,0 1-1,0-1 1,2 4 0,0-5 0,-1-1-1,1 1 1,-1 0 0,1-1-1,-1 1 1,1-1 0,0 0 0,0 0-1,0 0 1,0 0 0,0 0-1,-1-1 1,1 1 0,0-1 0,1 0-1,-1 0 1,0 0 0,0 0-1,0-1 1,0 1 0,4-2-1,5 0 33,-1-1-1,1 0 1,-1 0-1,13-6 1,32-23-140,-42 23 49,0 0 0,0 2 0,1 0 0,29-10 0,-43 19 7,0 1-1,0 0 1,0 0 0,-1 0-1,1 0 1,-1 0 0,0 0-1,0 1 1,0-1 0,-1 4-1,1-5 42,0 1 10,0 0-1,0 0 1,0-1 0,0 1 0,0 0 0,0-1-1,1 1 1,-1 0 0,1-1 0,0 1-1,0 0 1,0-1 0,0 1 0,0-1-1,0 1 1,1-1 0,0 0 0,-1 0-1,1 0 1,2 3 0,0-3 5,-1-1 0,1 0 0,0 0 0,-1 0-1,1 0 1,0 0 0,-1-1 0,1 0 0,0 0 0,0 0 0,-1 0 0,1 0 0,0-1 0,-1 0-1,6-1 1,9-2-319,-1-1 1,-1-1-1,1-1 0,-1 0 0,17-10 0,40-28-6004,-36 22-100,-6 4-2727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41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7175,'0'0'6294,"0"9"-5616,-5 113 913,6-81 484,-3 0 1,-1-1-1,-9 44 0,6-54-1055,0 2 188,-2 0-1,-1-1 0,-1 0 1,-27 54-1,37-85-1179,0 0-1,0 1 0,0-1 1,-1 0-1,1 0 1,0 0-1,0 0 0,0 0 1,-1 1-1,1-1 1,0 0-1,0 0 1,-1 0-1,1 0 0,0 0 1,0 0-1,-1 0 1,1 0-1,0 0 0,0 0 1,-1 0-1,1 0 1,0 0-1,0 0 1,-1 0-1,1 0 0,0 0 1,0 0-1,-1-1 1,1 1-1,0 0 0,0 0 1,-1 0-1,1 0 1,0 0-1,0-1 1,0 1-1,0 0 0,-1 0 1,1 0-1,0-1 1,0 1-1,0 0 0,0 0 1,0-1-1,-1 1 1,1 0-1,0 0 1,0 0-1,0-1 0,0 1 1,0 0-1,0-1 1,-8-16 115,8 16-112,-6-14-15,-48-124-186,47 119-221,2 0 0,0-1 0,2 0 0,-3-42 0,6 61 211,1-1 0,-1 0-1,1 0 1,0 1-1,0-1 1,0 1 0,0-1-1,0 1 1,1-1-1,-1 1 1,1 0-1,-1-1 1,1 1 0,0 0-1,0 0 1,0 0-1,0 1 1,0-1 0,0 0-1,1 1 1,-1-1-1,1 1 1,3-2 0,10-4-1754,1 1 0,28-8 1,-19 7-856,24-11-3115,2-1-2872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42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6 14029,'0'0'9988,"-8"-2"-7313,3 1-2525,0 0 0,0 0 0,-1 1 0,1 0 0,0 0 1,0 0-1,0 0 0,-1 1 0,1 0 0,0 0 0,0 0 0,0 1 0,0 0 1,0 0-1,0 0 0,1 1 0,-1-1 0,1 1 0,0 0 0,-1 0 0,1 1 0,1-1 1,-1 1-1,-4 5 0,8-9-142,-32 38 651,31-36-643,0 0-1,-1 0 1,1 0-1,0 1 1,0-1-1,0 0 1,1 1-1,-1-1 0,0 0 1,1 1-1,0-1 1,-1 1-1,1-1 1,0 0-1,0 1 0,1-1 1,-1 1-1,1 2 1,0-4-17,-1 0 0,1-1 0,0 1 0,0 0 0,-1 0 0,1 0 0,0-1 0,0 1 0,0 0 0,0-1 0,0 1 0,0 0 0,0-1 0,0 0 0,0 1 0,0-1 0,1 0 0,-1 1 0,0-1 0,0 0 0,0 0 0,2 0 0,34 0-183,-27 0 22,26-2-465,-26 1 322,1 0 0,0 1 1,0 0-1,0 1 0,18 3 1,-29-4 293,1 1 1,-1-1 0,1 0 0,0 1 0,-1-1-1,1 0 1,-1 1 0,1-1 0,-1 1-1,0-1 1,1 1 0,-1-1 0,1 1 0,-1-1-1,0 1 1,1-1 0,-1 1 0,0 0-1,0-1 1,1 1 0,-1 0 0,0-1 0,0 1-1,0-1 1,0 1 0,0 0 0,0-1-1,0 1 1,0 0 0,0-1 0,0 1-1,0 0 1,0-1 0,-1 1 0,1 0 0,0-1-1,0 1 1,-1-1 0,1 1 0,0-1-1,-1 1 1,0 0 0,-17 24 44,-39 14-874,36-30-2088,-2-4-3591,-1-4-10217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43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53 11659,'0'0'16432,"-3"10"-16224,-15 74 348,16-73-463,0 0 0,1 0 0,1 0 0,-1 0 0,2 0-1,3 22 1,-4-32-77,1 1 0,-1 0 0,1 0 0,0 0 0,0-1 0,0 1 0,0 0 0,0-1 0,0 1 0,0-1 0,1 1 0,-1-1 0,0 0 0,1 1-1,-1-1 1,1 0 0,-1 0 0,1 0 0,0 0 0,0 0 0,2 0 0,-1 0 33,1 0-1,0 0 1,0-1-1,0 0 1,0 1-1,-1-1 1,1-1-1,0 1 1,0 0-1,4-2 1,0 0 4,-1 0 0,1 0 0,-1-1 0,0 0 0,0-1 0,0 1 0,-1-1 0,1 0 0,-1-1 0,7-6 0,-5-1-12,0 1 0,-1-2-1,-1 1 1,0-1 0,-1 0 0,0 0-1,4-18 1,-11 44-54,0 0-1,1 1 1,0-1 0,1 0-1,1 0 1,3 17 0,-4-27 40,1 0 0,0 0 0,0 0 0,1 0 0,-1 0 0,0-1 0,1 1 0,0 0 0,-1-1 1,1 1-1,0-1 0,1 0 0,-1 0 0,0 1 0,1-1 0,-1-1 0,1 1 0,-1 0 0,1-1 0,0 1 1,0-1-1,0 0 0,0 0 0,0 0 0,0 0 0,0 0 0,0-1 0,0 1 0,0-1 0,0 0 1,0 0-1,4-1 0,-2 1-7,1 0-1,-1-1 1,1 1 0,-1-2 0,1 1 0,-1 0 0,0-1 0,1 0 0,-1 0 0,0-1 0,0 1-1,-1-1 1,1 0 0,0-1 0,-1 1 0,0-1 0,0 0 0,0 0 0,0 0 0,5-8-1,-4 4 2,-1 0 0,1 0 0,-1-1 0,-1 1-1,1-1 1,-2 0 0,1 0 0,-1 0 0,-1 0-1,1-1 1,-1-15 0,-1 24-24,0 0-1,0 1 1,0-1-1,0 0 1,0 0 0,0 1-1,0-1 1,0 0-1,0 0 1,0 1 0,0-1-1,-1 0 1,1 1-1,0-1 1,-1 0-1,1 0 1,0 1 0,-1-1-1,1 1 1,-1-1-1,1 0 1,-1 1 0,1-1-1,-1 1 1,1-1-1,-1 1 1,0 0 0,0-1-1,0 1 0,1 0 0,-1 0 0,1 0-1,-1 0 1,1 1 0,-1-1 0,1 0 0,-1 0-1,1 1 1,-1-1 0,1 0 0,-1 1 0,1-1-1,-1 1 1,1-1 0,0 0 0,-1 1 0,1-1 0,0 1-1,-1-1 1,1 1 0,0-1 0,0 1 0,-1-1-1,1 1 1,0-1 0,0 1 0,0 0 0,0-1-1,0 1 1,0-1 0,0 1 0,0-1 0,0 2-1,-1 0-1,1 1-1,0 0 0,0-1 0,0 1 0,0-1 0,1 1 0,-1 0 0,1-1 1,-1 1-1,1-1 0,0 1 0,0-1 0,0 0 0,0 1 0,0-1 0,1 0 1,-1 0-1,1 0 0,-1 0 0,1 0 0,2 2 0,0-1 9,0 0-1,0 0 0,1-1 1,-1 1-1,1-1 0,0 0 0,-1 0 1,1-1-1,0 1 0,7 0 1,1 0 17,1-1 1,-1 0 0,1-1 0,0 0 0,-1-1-1,1-1 1,21-5 0,-24 4-6,0-1 0,-1 0 0,0-1 0,18-11-1,-25 14-7,1 0 0,-1-1 0,0 1 0,0 0 0,-1-1 0,1 0 0,0 1 0,-1-1-1,0 0 1,0-1 0,1 1 0,-2 0 0,1-1 0,0 1 0,-1-1 0,0 1 0,1-1-1,-1-3 1,-1 6-17,1 1 0,-1-1 0,0 1 0,0-1-1,0 0 1,0 1 0,0-1 0,0 1 0,0-1 0,-1 1 0,1-1-1,0 1 1,0-1 0,0 1 0,0-1 0,-1 1 0,1-1-1,0 1 1,0-1 0,-1 1 0,1-1 0,0 1 0,-1-1-1,1 1 1,-1 0 0,1-1 0,-1 1 0,1 0 0,0-1-1,-1 1 1,1 0 0,-1 0 0,1-1 0,-2 1 0,-22 3-415,19-1 350,0 1 1,0-1-1,0 1 1,0 0-1,0 0 1,-8 7-1,10-6 65,0-1 0,0 1 1,1 0-1,-1 0 0,1 1 0,0-1 0,0 0 0,0 1 1,0 0-1,1-1 0,0 1 0,0 0 0,0-1 0,1 6 1,0-7 8,0-1 0,1 1 0,-1-1 1,1 0-1,-1 1 0,1-1 0,0 0 1,0 1-1,0-1 0,1 0 0,-1 0 0,0 0 1,1 0-1,0 0 0,-1 0 0,1-1 1,0 1-1,0 0 0,0-1 0,0 1 1,0-1-1,0 0 0,0 0 0,0 0 1,1 0-1,-1 0 0,0 0 0,4 0 0,26 7-108,64 9 0,7 0-43,-103-17 174,1 0 0,0 0 1,-1-1-1,1 1 0,0 0 1,-1-1-1,1 1 0,-1 0 0,1-1 1,-1 1-1,1-1 0,-1 1 1,1-1-1,-1 1 0,1-1 0,-1 0 1,1 1-1,-1-1 0,0 0 1,0 1-1,1-1 0,-1 0 0,0 1 1,0-1-1,0 0 0,1 1 1,-1-1-1,0 0 0,0 1 0,0-1 1,0 0-1,-1 0 0,1 1 1,0-2-1,0-38 1065,-1 30-942,1-10-401,0 9-607,0-1-1,0 1 1,4-22-1,-3 30 652,0-1-1,0 1 0,0 0 0,0 0 0,1 0 0,-1 0 0,1 0 1,0 0-1,0 1 0,0-1 0,0 0 0,0 1 0,1 0 0,-1-1 0,1 1 1,-1 0-1,1 0 0,3-1 0,78-32-13452,-49 22 7788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43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9065,'0'0'14477,"-11"13"-13852,0 1-227,1 0 0,0 0 0,1 0 0,0 2 0,2-1 0,0 1 0,0 0 0,-6 26 0,8-14-39,2 0 1,0 0-1,2 0 1,1 0-1,5 35 1,-4-61-384,-1 1 1,1 0 0,-1-1 0,1 1 0,0-1 0,0 1 0,0-1 0,0 0-1,1 1 1,-1-1 0,1 0 0,-1 0 0,1 0 0,4 4 0,-7-47-2599,-8 9 2418,-2 2 0,-22-48-1,0 0 1438,33 78-1220,0-1 0,0 1 1,0 0-1,0 0 0,0-1 1,0 1-1,0 0 0,0 0 0,0-1 1,0 1-1,0 0 0,0 0 1,0-1-1,1 1 0,-1 0 1,0 0-1,0 0 0,0-1 1,0 1-1,0 0 0,1 0 0,-1 0 1,0 0-1,0-1 0,0 1 1,1 0-1,-1 0 0,0 0 1,0 0-1,1 0 0,-1 0 0,0 0 1,0-1-1,1 1 0,-1 0 1,0 0-1,0 0 0,1 0 1,-1 0-1,0 0 0,0 0 1,1 0-1,-1 0 0,0 1 0,0-1 1,1 0-1,-1 0 0,0 0 1,0 0-1,0 0 0,1 0 1,-1 0-1,0 0 0,0 1 0,0-1 1,1 0-1,-1 0 0,0 0 1,0 1-1,1-1 0,18 8 444,-19-8-455,73 29-3157,-49-21-286,-1-2-1,46 6 1,-18-8-6238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43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17072,'0'0'3999,"-9"-1"-1496,1 1-2201,0 1 0,0-1 0,0 1 0,0 1 0,0-1-1,0 1 1,1 1 0,-13 5 0,17-7-232,0 1-1,0-1 1,0 1-1,0-1 1,1 1 0,-1 0-1,1 0 1,-1 0-1,1 1 1,0-1 0,0 1-1,0-1 1,0 1-1,0-1 1,0 1 0,1 0-1,0 0 1,-1 0-1,1 0 1,0 0-1,0 0 1,1 0 0,-1 1-1,1-1 1,-1 0-1,1 0 1,0 1 0,0-1-1,1 3 1,0-4-64,-1 0 1,1-1-1,0 1 0,0-1 1,0 1-1,0-1 0,0 1 1,1-1-1,-1 0 1,0 0-1,0 1 0,1-1 1,-1 0-1,1 0 0,-1 0 1,1-1-1,0 1 1,-1 0-1,1 0 0,0-1 1,-1 1-1,1-1 0,0 0 1,0 1-1,-1-1 0,5 0 1,56 2-466,-49-3 52,-12 1 393,11 0-470,1 1 0,0 0 0,19 4 0,-30-5 471,0 1-1,1 0 0,-1-1 1,0 1-1,0 0 1,0 0-1,0 0 1,0 0-1,-1 1 0,1-1 1,0 1-1,3 2 1,-5-3 69,1 0 0,-1 0 0,1 0 0,-1 0 0,1 1 0,-1-1 0,0 0 0,0 0 0,0 0 0,1 0 0,-1 0 0,0 1 0,0-1 0,-1 0 0,1 0 0,0 0 0,0 0 0,0 1 0,-1-1 0,1 0 0,-1 0 0,1 0 0,-1 0 0,1 0 0,-1 0 0,-1 1 0,-2 3 101,0 0 0,0-1 0,-1 1 0,1-1 0,-1-1-1,0 1 1,0-1 0,-1 0 0,1 0 0,-1 0 0,-8 3 0,2-2-443,1 0-1,0-1 1,-1 0 0,0-1 0,-14 2-1,1-5-5184,8-5-7133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44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4100,'0'0'14702,"29"49"-9930,-18-22-1056,-4 1-1186,3 3-1056,-4-3-770,-3 0-480,7-5-127,-8-4-65,3-4-64,1-4-705,-2-5-801,1-6-1280,-1-12-8265,-4-13-576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44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15951,'0'0'10506,"47"63"-11787,-17-48-1666,6 1-2370,7-2-2819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14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13293,'0'0'9411,"-9"3"-6747,-16 3-1396,11-3-1008,0 0 0,0 0 0,0 2 0,0 0-1,1 0 1,0 1 0,-19 12 0,31-17-272,0-1 0,1 1 1,-1-1-1,0 1 0,1-1 0,-1 1 0,1-1 0,-1 1 1,1 0-1,-1-1 0,1 1 0,-1 0 0,1-1 0,0 1 0,-1 0 1,1 0-1,0 0 0,0-1 0,-1 1 0,1 0 0,0 0 1,0 0-1,0-1 0,0 1 0,0 0 0,0 0 0,0 0 0,0 0 1,0-1-1,1 1 0,-1 0 0,0 0 0,1-1 0,-1 1 1,0 0-1,1 0 0,-1-1 0,1 1 0,-1 0 0,1-1 0,-1 1 1,1 0-1,-1-1 0,1 1 0,0-1 0,-1 1 0,1-1 1,0 0-1,-1 1 0,1-1 0,0 1 0,0-1 0,0 0 0,-1 0 1,2 1-1,51 12-78,-46-11 117,42 5-25,-33-5-72,1 0 0,-1 1 1,0 1-1,0 0 1,0 2-1,-1-1 1,17 10-1,-31-15 64,0 1 0,0-1 0,1 1 0,-1 0 0,0-1 0,0 1 0,0 0 0,0 0 0,0 0 0,-1 0 0,1-1 0,0 1 0,0 1 0,0-1 0,-1 0 0,1 0 0,-1 0 0,1 0 0,-1 0 0,1 0 0,-1 1 0,0-1 0,1 0 0,-1 0-1,0 1 1,0-1 0,0 0 0,0 1 0,0 1 0,-2-1 79,1 1-1,0-1 0,-1 0 0,1 1 0,-1-1 1,1 0-1,-1 0 0,0 0 0,0 0 0,0-1 0,0 1 1,-1 0-1,-1 1 0,-10 5 596,-1 0 0,0-1 0,-23 7 0,13-6-373,1-2 1,-1-1-1,0-1 1,0-1-1,-31 0 0,56-3-355,-1 0 0,1 0 1,0 0-1,-1 0 0,1 1 0,0-1 0,-1 0 0,1 0 0,0 0 0,-1-1 0,1 1 0,-1 0 0,1 0 0,0 0 0,-1 0 1,1 0-1,0 0 0,-1 0 0,1-1 0,0 1 0,-1 0 0,1 0 0,0 0 0,-1-1 0,1 1 0,0 0 0,0 0 1,-1-1-1,1 1 0,0 0 0,0-1 0,0 1 0,-1 0 0,1-1 0,0 1 0,0 0 0,0-1 0,0 1 0,0 0 0,0-1 1,0 1-1,0-1 0,0 1 0,0 0 0,0-1 0,0 1 0,0 0 0,0-1 0,12-16-7419,5 4-2610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44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7 9673,'0'0'12182,"-9"-2"-8706,9 2-3428,-17-2 808,0 0 1,0 1-1,-28 3 0,40-2-790,0 1-1,0 0 1,0 0 0,0 0-1,1 1 1,-1 0-1,0 0 1,-8 5 0,12-6-80,-1 0 0,0 1 0,1-1 0,-1 1 0,1-1 0,-1 1 0,1 0 1,0 0-1,-1 0 0,1-1 0,0 1 0,0 0 0,1 1 0,-1-1 0,0 0 0,1 0 0,-1 0 0,1 0 1,-1 0-1,1 1 0,0 2 0,1-3-15,-1 0 0,1 1 1,-1-1-1,1 0 0,0 1 1,0-1-1,0 0 0,0 0 1,1 0-1,-1 0 0,0 0 0,1 0 1,0 0-1,-1 0 0,1-1 1,0 1-1,0-1 0,0 1 1,0-1-1,0 0 0,0 0 0,0 0 1,0 0-1,1 0 0,2 1 1,69 18-277,-58-17 149,38 7-71,-32-7 58,0 2 0,0 0 1,39 15-1,-60-19 174,0-1-1,0 0 1,0 1 0,0-1-1,0 0 1,0 1 0,0-1-1,0 1 1,0 0-1,0-1 1,0 1 0,0 0-1,-1-1 1,1 1-1,0 0 1,-1 0 0,1 0-1,0 0 1,-1 0 0,1 0-1,-1 0 1,0 0-1,1 0 1,-1 0 0,1 2-1,-2-2 38,1 0 0,-1 0 0,1 0 1,-1 0-1,0 0 0,1 0 0,-1 0 0,0 0 0,0 0 0,0 0 0,0 0 0,0 0 0,0 0 0,0 0 0,0-1 0,0 1 0,-2 0 0,-59 23 1299,58-23-1343,-19 7-92,-1-2 0,1 0 0,-1-1 0,-1-1 1,1-2-1,-49 0 0,73-2-49,-1 0 1,0-1-1,1 1 0,-1 0 1,0 0-1,1-1 0,-1 1 1,1 0-1,-1-1 0,1 1 1,-1 0-1,1-1 0,-1 1 1,1-1-1,-1 1 0,1-1 0,-1 1 1,1-1-1,0 0 0,-1 1 1,1-1-1,0 1 0,0-1 1,-1 0-1,1 1 0,0-1 1,0 0-1,0 1 0,0-1 1,0 1-1,0-1 0,0 0 1,0 1-1,0-2 0,7-23-7595,13-2-3200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45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15022,'0'0'3171,"-1"12"-710,-9 80 1436,2-30-2118,0 102 0,8-148-1770,1 1-1,0-1 1,1 0 0,1 0 0,1 0-1,0-1 1,1 1 0,1-1-1,0 0 1,1 0 0,14 21-1,-21-35-146,0-1-1,0 1 1,1-1-1,-1 1 0,0-1 1,0 1-1,0-1 1,1 1-1,-1-1 0,0 1 1,1-1-1,-1 0 1,0 1-1,1-1 0,-1 1 1,1-1-1,-1 0 1,0 1-1,1-1 1,-1 0-1,1 0 0,-1 1 1,1-1-1,-1 0 1,1 0-1,-1 0 0,1 1 1,-1-1-1,1 0 1,-1 0-1,1 0 0,0 0 1,-1 0-1,1 0 1,-1 0-1,1 0 0,-1 0 1,1-1-1,-1 1 1,1 0-1,0 0 0,0-2-195,-1 1-1,1-1 1,-1 1-1,0-1 0,0 1 1,0-1-1,1 1 0,-2-1 1,1 1-1,0-1 1,0 1-1,0-1 0,-1 1 1,1-1-1,0 1 0,-2-2 1,-25-56-2281,-8 0 3729,1 2 1775,12 21-793,16 27-1367,-1 0 0,1-1-1,1 0 1,0 0 0,0 0 0,1-1 0,1 1 0,0-1 0,-4-19 0,8 29-687,-1 1 0,0-1 0,0 1 0,0 0 0,1-1 0,-1 1 0,0-1 0,0 1 0,1 0-1,-1-1 1,0 1 0,1-1 0,-1 1 0,0 0 0,1 0 0,-1-1 0,1 1 0,-1 0 0,1 0 0,-1-1 0,0 1 0,1 0 0,-1 0 0,1 0 0,-1 0 0,1 0 0,-1 0 0,1 0 0,-1 0 0,1 0 0,0 0 0,22 0-66,-17 0 98,20 3-73,-1 0 1,46 13-1,-45-9-1531,0-1 0,42 4 0,-7-9-6354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46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17 8840,'6'-17'10284,"-17"23"-5895,-21 22-3644,12-1-474,0 0 1,2 1 0,1 1 0,1 0 0,2 2 0,1 0 0,1 0-1,1 1 1,2 0 0,2 1 0,1 0 0,-4 57 0,10-85-316,0 1 1,1-1 0,-1 1-1,1-1 1,0 0 0,1 0-1,-1 0 1,1 1 0,0-1-1,0-1 1,1 1 0,-1 0-1,1 0 1,0-1 0,1 0-1,-1 0 1,8 8 0,-4-7-418,-1 0 1,1-1-1,0 0 1,0 0 0,0 0-1,1-1 1,-1 0 0,1 0-1,0-1 1,0 0-1,11 1 1,45 1-6774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47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 10122,'0'0'16495,"-12"0"-15774,4 1-610,0 0 0,0 0 1,-1 1-1,1 0 0,0 1 1,1-1-1,-1 1 0,0 1 0,1 0 1,0 0-1,0 0 0,-10 8 1,-7 5 28,19-14-132,-1 1-1,0 0 1,1 0 0,0 0-1,0 1 1,0-1-1,0 1 1,1 0 0,0 1-1,-4 5 1,8-10-24,0 0 0,0-1 0,0 1 0,0 0 0,0-1 0,0 1 0,0 0 0,0-1 0,0 1 0,1-1 0,-1 1 0,0 0 0,1-1 0,-1 1 0,0-1 0,1 1 0,-1-1 0,0 1 0,1-1 0,-1 1 1,1-1-1,-1 1 0,1-1 0,-1 1 0,1-1 0,-1 0 0,1 1 0,0-1 0,-1 0 0,1 0 0,-1 1 0,1-1 0,0 0 0,-1 0 0,2 0 0,28 8-123,-25-7 121,55 10-88,-33-6 38,-1 0-1,1 2 1,32 12 0,-58-19 70,0 0 0,-1 0-1,1 0 1,0 1-1,0-1 1,0 0 0,0 0-1,-1 1 1,1-1-1,0 0 1,0 1 0,-1-1-1,1 1 1,0-1-1,-1 1 1,1 0 0,-1-1-1,1 1 1,-1-1-1,1 1 1,-1 0 0,1-1-1,-1 1 1,1 0-1,-1 0 1,0-1 0,1 1-1,-1 0 1,0 0 0,0 0-1,0 0 1,0-1-1,1 1 1,-1 0 0,0 0-1,0 0 1,-1 0-1,1-1 1,0 1 0,0 0-1,0 0 1,-1 0-1,1-1 1,0 1 0,-1 0-1,1 0 1,0-1-1,-1 1 1,1 0 0,-1-1-1,1 1 1,-1 0-1,0-1 1,1 1 0,-1-1-1,1 1 1,-1-1-1,0 1 1,0-1 0,1 1-1,-1-1 1,-1 1-1,-50 25 174,51-26-168,-2 1-67,-28 12 186,0-2 0,-45 10 0,18-17-4650,56-18-8881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47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13036,'0'0'10282,"5"58"-8232,-5-27-481,-5 1-704,1-2-480,4-1-289,0-4 0,0-2-609,9-8-1408,1-6-450,5-6-1376,0-3-1410,0-9-3812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48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1 189 9513,'0'0'11045,"9"8"-9449,-4-3-1288,1 0 0,1-1-1,-1 0 1,1 0-1,-1-1 1,1 1 0,0-2-1,11 4 1,-15-5-229,1 0 0,-1 0 1,1-1-1,-1 0 0,1 1 1,-1-1-1,1-1 0,-1 1 1,0 0-1,1-1 0,-1 0 1,1 1-1,-1-1 0,0-1 1,1 1-1,-1 0 0,0-1 1,0 0-1,0 1 1,0-1-1,0-1 0,-1 1 1,1 0-1,-1-1 0,5-4 1,-5 4-150,-17 29-457,12-21 609,-1 0 1,1 1 0,0-1-1,0 1 1,1-1 0,-1 1-1,1 0 1,1 0 0,-1 0-1,1 0 1,0 0 0,0 0 0,1 0-1,0 0 1,0 0 0,0 0-1,2 9 1,-1-14-30,0 0 1,0 1-1,1-1 1,-1 0-1,0 0 0,1 0 1,-1 0-1,1 0 0,-1 0 1,1 0-1,-1 0 1,1-1-1,-1 1 0,1-1 1,0 1-1,-1-1 0,1 1 1,0-1-1,0 0 1,-1 0-1,1 0 0,0 0 1,0 0-1,2-1 1,48-5 810,-37 1-806,0-1 0,0-1 0,0 0 0,-1 0 0,0-2 0,0 0 0,-1 0 0,0-2 0,-1 1 0,0-1-1,18-23 1,-21 23-47,0-1 0,-1 0-1,0 0 1,-1-1-1,0 1 1,-1-2 0,0 1-1,-1-1 1,-1 1-1,0-1 1,-1-1 0,-1 1-1,2-20 1,-4 33-25,0 0 1,0 1 0,0-1-1,0 0 1,0 0-1,0 0 1,0 0-1,-1 0 1,1 0-1,0 1 1,0-1-1,-1 0 1,1 0 0,-1 0-1,1 1 1,-1-1-1,1 0 1,-1 0-1,1 1 1,-1-1-1,0 1 1,1-1-1,-1 0 1,0 1 0,1-1-1,-1 1 1,0-1-1,0 1 1,0 0-1,1-1 1,-1 1-1,0 0 1,0 0-1,0-1 1,0 1 0,0 0-1,1 0 1,-1 0-1,0 0 1,0 0-1,0 0 1,0 1-1,0-1 1,0 0-1,1 0 1,-3 1 0,-1 0-45,-1 1 0,1-1 0,-1 1 0,1 0 0,0 0 0,0 0 1,0 1-1,-4 3 0,-5 5 28,1 1 1,1 0 0,0 1 0,-13 20-1,19-27 28,1 2 1,0-1-1,0 0 0,1 1 1,-1 0-1,2 0 0,-1 0 0,1 0 1,1 0-1,-2 15 0,3-20-1,1-1-1,0 1 1,0-1 0,0 1-1,0-1 1,0 0-1,0 1 1,1-1-1,-1 0 1,1 0 0,-1 0-1,1 0 1,0 0-1,0 0 1,0 0 0,0-1-1,0 1 1,0-1-1,1 0 1,-1 1-1,0-1 1,1 0 0,-1 0-1,1-1 1,3 2-1,13 4-197,1 0 0,23 2 0,-27-5-41,12 3 121,2 1 203,0-1 0,55 2 0,-77-8-61,0 0-1,0 0 1,0-1-1,0 0 1,0-1-1,-1 0 1,1 0 0,0 0-1,-1-1 1,1 0-1,-1-1 1,0 1-1,0-2 1,0 1-1,9-8 1,-14 10-4,-1 1 0,0 0 0,1 0 1,-1-1-1,0 1 0,1-1 0,-1 0 1,0 1-1,0-1 0,0 0 0,-1 1 0,1-1 1,0 0-1,0-3 0,-1 4-3,0 0 1,0 0-1,0 1 1,0-1-1,0 0 1,0 1-1,-1-1 1,1 0-1,0 1 1,-1-1-1,1 0 1,0 1-1,-1-1 1,1 1-1,0-1 1,-1 0-1,1 1 1,-1-1-1,1 1 1,-1-1-1,0 1 1,1 0-1,-1-1 1,1 1-1,-1 0 1,-1-1-1,-1 0 5,0 0-1,0 0 1,0 0-1,0 1 1,-1 0-1,1-1 1,0 1-1,0 0 1,-1 1-1,1-1 0,0 0 1,0 1-1,-1 0 1,1 0-1,-5 2 1,4-1 10,0 0 0,0 1 0,1-1 0,-1 1-1,1 0 1,-1 0 0,1 0 0,0 1 0,0-1 0,0 1 0,1 0 0,-1-1 0,1 1 0,0 0 0,0 1 0,-2 6 0,3-9-8,0 1 1,1-1 0,-1 1 0,1-1 0,0 1 0,-1-1-1,1 0 1,0 1 0,0-1 0,0 1 0,1-1 0,-1 1-1,1-1 1,-1 1 0,1-1 0,0 0 0,0 0 0,0 1-1,0-1 1,0 0 0,0 0 0,1 0 0,-1 0 0,1 0-1,0 0 1,-1 0 0,1-1 0,0 1 0,0-1 0,0 1-1,4 2 1,25 8 34,-14-11-2258,-17-1 1964,0 0-1,1 0 1,-1-1-1,1 1 1,-1 0-1,0 0 1,1 0-1,-1-1 1,0 1-1,1 0 1,-1-1-1,0 1 1,0 0-1,1-1 1,-1 1-1,0 0 1,0-1-1,1 1 1,-1 0-1,0-1 1,0 1-1,0 0 1,0-1-1,0 1 1,1-1-1,-1 1 1,0-1-1,0 1 1,0 0-1,0-1 1,0-18-8250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48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11243,'0'0'13164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49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0 9417,'0'0'17649,"1"10"-16710,-2 5-761,0-1-1,-1 1 1,0-1-1,-2 0 1,1 0-1,-2 0 1,0-1-1,-1 1 1,0-1-1,0-1 1,-15 20-1,-46 60 12,26-39-250,43-56-393,22-30-1601,37-67 0,11-82 1964,-88 221 357,-38 106 373,49-128-325,1 0 0,0 0 0,1 1-1,1-1 1,1 1 0,1 27 0,0-44-294,0 1 0,0-1 0,1 1 0,-1 0 1,1-1-1,-1 1 0,1-1 0,-1 1 0,1-1 0,0 0 1,0 1-1,-1-1 0,1 0 0,0 1 0,0-1 0,1 0 1,-1 0-1,0 0 0,0 0 0,0 0 0,1 0 0,-1 0 0,0 0 1,1 0-1,-1-1 0,1 1 0,-1-1 0,1 1 0,0-1 1,-1 1-1,1-1 0,-1 0 0,1 0 0,-1 0 0,1 0 1,2 0-1,-2 0-13,1-1 0,0 1 0,0 0-1,-1-1 1,1 0 0,0 0 0,-1 0 0,1 0 0,-1 0 0,1 0 0,-1-1 0,0 1 0,1-1 0,-1 1 0,0-1 0,0 0 0,0 0 0,0 0-1,-1 0 1,4-4 0,-2-4-51,1-1 0,-1 1 0,-1-1 0,0 0 0,0 0 0,-1 0 0,-1 0 0,0-17 0,-1 18-13,2 8 44,-2 1 0,1 0 0,0 0 0,0-1 0,0 1 0,0 0 0,-1 0 0,1 0 0,-1-1 0,1 1-1,-1 0 1,1 0 0,-1 0 0,0 0 0,1 0 0,-1 0 0,0 0 0,0 0 0,0 0 0,0 0 0,-1 0 0,1 0 5,1 1 0,-1 0-1,1 0 1,-1 0 0,1 0-1,-1 0 1,1 0 0,-1 0-1,0 0 1,1 0 0,-1 0-1,1 0 1,-1 0 0,1 0-1,-1 0 1,1 0 0,-1 1-1,1-1 1,-1 0 0,1 0-1,-1 1 1,1-1 0,-1 0-1,1 1 1,-1-1 0,1 0-1,0 1 1,-1-1 0,1 1-1,0-1 1,-1 0 0,1 1-1,0-1 1,-1 1 0,1-1-1,0 1 1,0 0 0,0-1-1,0 1 1,-1-1 0,1 1-1,0-1 1,0 1 0,0-1-1,0 1 1,0 0 0,-1 3-3,0 0 0,0-1 0,1 1 0,-1 0 0,1 0 0,0 0 0,0 0 0,0 0 0,0 0 0,1 0 0,0-1 0,-1 1 0,1 0 0,1 0 1,2 7-1,-2-9 21,0 1 1,1-1 0,-1 0 0,0 0 0,1 0 0,0 0 0,-1 0 0,1 0 0,0-1-1,0 1 1,0-1 0,0 0 0,0 0 0,0 0 0,0 0 0,1 0 0,-1-1 0,0 0-1,6 1 1,0-1 74,1 0 0,-1-1-1,0 1 1,1-2-1,-1 1 1,0-1 0,0-1-1,0 0 1,0 0-1,-1-1 1,1 0 0,11-7-1,-14 7-73,-1 0 1,1 0-1,-1 0 0,0-1 0,0 1 1,0-1-1,0-1 0,-1 1 1,0-1-1,0 1 0,-1-1 0,0 0 1,0 0-1,0-1 0,0 1 0,-1-1 1,2-11-1,-12 53-608,5-26 671,1 1 0,-1 0-1,2 0 1,0 0-1,-1 16 1,2-25-57,1-1 1,-1 1-1,0 0 0,0 0 0,0 0 1,1 0-1,-1-1 0,0 1 0,1 0 1,-1 0-1,1-1 0,-1 1 0,1 0 0,-1-1 1,1 1-1,0 0 0,-1-1 0,1 1 1,0-1-1,-1 1 0,1-1 0,0 1 1,0-1-1,-1 0 0,3 1 0,27 3 410,-22-5-360,0 1 0,-1-2 0,1 1-1,-1-1 1,14-5 0,-11 1-101,1-1 0,-1 0 1,-1 0-1,1-2 0,-1 1 0,-1-1 0,0 0 0,10-14 1,-17 22-325,-1 35-448,0-31 808,-1 1-1,1-1 1,1 1-1,-1-1 1,0 0 0,1 1-1,0-1 1,0 0 0,0 1-1,0-1 1,0 0 0,1 0-1,-1 0 1,1 0 0,0 0-1,0 0 1,3 3 0,-2-4 17,0 0 1,0 0-1,1 0 1,-1-1 0,0 1-1,1-1 1,-1 0-1,1 0 1,0 0 0,-1-1-1,1 1 1,0-1-1,-1 0 1,1 0 0,0 0-1,5-1 1,-2-1 8,0 1-1,0-1 1,0 0 0,0-1 0,0 0-1,0 0 1,-1-1 0,1 1-1,-1-1 1,0-1 0,0 1 0,-1-1-1,1 0 1,-1 0 0,0-1 0,0 0-1,-1 0 1,0 0 0,5-9-1,0-1-119,0 0 0,-2 0 0,0-1 0,0 0 0,-2 0-1,6-33 1,-11 9-980,0 41 1052,0 0-1,0-1 0,0 1 1,0 0-1,0 0 0,0-1 1,0 1-1,0 0 1,0-1-1,0 1 0,0 0 1,-1 0-1,1 0 0,0-1 1,0 1-1,0 0 0,0 0 1,0-1-1,-1 1 0,1 0 1,0 0-1,0 0 0,0 0 1,-1-1-1,1 1 1,0 0-1,0 0 0,-1 0 1,1 0-1,0 0 0,0 0 1,-1 0-1,1 0 0,0 0 1,0 0-1,-1 0 0,1 0 1,0 0-1,-1 0 0,-13 18-472,-2 13 630,1 2 1,2 0-1,-14 51 1,22-63 53,1 0-1,0 0 1,2 0 0,0 1 0,2-1 0,0 1-1,4 24 1,14 10-2,-14-48-50,-1 0-1,0 0 1,-1 0-1,1 1 1,-1-1-1,-1 0 1,1 10 368,-3-28 326,-11-42-736,3 1 1,-5-95 0,40 150-1331,42 20-4294,-18-16-2639,-9-8-317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50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10 12524,'-1'0'307,"1"-1"0,-1 0 1,1 1-1,-1-1 0,1 0 0,-1 1 1,1-1-1,-1 1 0,1-1 1,-1 1-1,0-1 0,1 1 0,-1 0 1,0-1-1,1 1 0,-1 0 0,0-1 1,1 1-1,-1 0 0,0 0 0,0 0 1,-1-1-1,-20 6 3078,17-3-3087,0 0-1,1 0 1,-1 1-1,1 0 0,0 0 1,-6 6-1,5-4-136,1 0 0,0 0 0,0 1 0,1-1 0,-1 1 0,1 0-1,0 0 1,1 0 0,0 0 0,0 1 0,0-1 0,0 1 0,1-1 0,0 1-1,1 0 1,0 12 0,1-9-160,0 0 0,1 0 0,1 1-1,-1-1 1,2-1 0,-1 1 0,1 0 0,1-1 0,0 0-1,6 9 1,-8-13-23,1 0-1,-1 0 0,-1 0 0,1 0 1,-1 1-1,0-1 0,0 1 0,0 0 1,-1 0-1,0-1 0,0 1 0,0 0 1,-1 10-1,0-14 46,-1 0 1,1-1-1,-1 1 0,1 0 0,-1 0 1,0 0-1,0 0 0,0 0 0,0-1 1,0 1-1,0 0 0,0-1 0,0 1 1,-1-1-1,1 1 0,-3 1 0,0-1 109,1 0-1,0-1 0,0 1 0,-1-1 0,1 0 0,-1 0 0,1 0 0,-1 0 0,1 0 0,-1-1 0,-6 0 0,7 0-54,1 0 0,0 0 0,0 0 0,0 0 0,0-1 0,0 1 0,0-1 0,-1 1 0,1-1 1,0 0-1,1 0 0,-1 0 0,0 0 0,0 0 0,0 0 0,0 0 0,1-1 0,-1 1 0,1-1 0,-1 1 0,1-1 0,0 0 0,-3-3 0,2 1-29,0-1 0,0-1 0,0 1 0,0 0 0,1 0 0,0 0 0,0-1 0,1 1 0,-1-9 0,1 2-67,1 0 0,0 0 0,1 0 0,0 0-1,0 0 1,2 0 0,-1 1 0,10-19 0,-11 25 28,1 0 1,0 0 0,1 0 0,-1 1 0,1 0-1,0-1 1,0 1 0,0 0 0,1 1 0,-1-1-1,1 1 1,0 0 0,0 0 0,0 0 0,10-3-1,31 0-1168,8 13-3983,-37-5 711,1-2-2060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50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36 18481,'0'0'14286,"-5"-35"-18258,10 35-4804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8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90 309 2498,'-12'-2'6513,"-39"-7"-4143,28-3-310,22 12-2004,1 0 0,0-1-1,-1 1 1,1-1 0,0 1 0,0-1 0,0 1-1,-1 0 1,1-1 0,0 1 0,0-1-1,0 1 1,0-1 0,0 1 0,0-1 0,0 1-1,0-1 1,0 1 0,0-1 0,0 1-1,0-1 1,0 1 0,1-1 0,-1 1 0,0 0-1,0-1 1,0 1 0,1-1 0,0-1-5,1 0 0,0 1 0,-1-1 0,1 0 0,0 1 1,0 0-1,0-1 0,0 1 0,0 0 0,0 0 0,0 0 1,1 0-1,3-1 0,51-7 253,0 2 0,0 3-1,103 5 1,-57 0-168,1387-43 606,1308-116 2162,572 123-2409,-2916 35-2891,-383 0-3663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16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9 11147,'0'0'17931,"-15"-9"-17173,14 10-735,-1-1-1,0 1 0,1 0 1,-1 0-1,1 0 0,-1 0 1,1 0-1,0 0 0,-1 0 1,1 0-1,0 0 0,0 1 1,-1-1-1,1 1 0,0-1 1,0 1-1,1-1 0,-1 1 1,0-1-1,0 3 1,-17 39 52,17-40-65,-7 19-26,1 0 0,2 1 0,0 0 0,2 0 0,0 0 0,1 0 0,2 1 0,4 44 0,-3-65-130,0 0 0,0 0 0,0 0 0,0-1 0,0 1 0,1 0-1,0-1 1,-1 1 0,1-1 0,0 1 0,0-1 0,0 0 0,1 0 0,-1 0-1,0 0 1,1 0 0,-1 0 0,1-1 0,0 1 0,-1-1 0,1 0 0,0 0-1,0 0 1,0 0 0,0 0 0,5 0 0,0 0-1166,1 1 0,0-2 0,-1 1 0,1-2 0,0 1 0,-1-1 0,1 0 0,11-3 0,20-13-9627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51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4 398 3587,'0'0'16421,"-1"8"-12993,0-6-3288,1-1 0,-1 1 1,1-1-1,0 1 0,-1-1 1,1 1-1,0 0 0,0-1 1,0 1-1,1-1 0,-1 1 1,0-1-1,0 1 0,1-1 1,-1 1-1,1-1 0,0 0 1,-1 1-1,1-1 0,0 1 1,0-1-1,0 1 1,2-1 30,-1 0 0,1-1 0,-1 1 0,1-1 1,-1 0-1,1 0 0,-1 0 0,1 0 0,-1 0 1,1 0-1,-1-1 0,1 1 0,-1-1 0,0 0 1,1 0-1,-1 0 0,0 0 0,4-2 0,29-13 33,-1-2 0,0-2-1,-1-1 1,-1-1-1,-2-2 1,0-1 0,-1-1-1,-2-2 1,-1-1 0,-1 0-1,-1-2 1,-2-1-1,26-49 1,-31 49-556,-25 69 242,-2 0-1,-19 49 1,18-58 139,1-1-1,2 1 0,0 1 1,2 0-1,-5 56 1,11-84-44,0 3-94,0 0-1,0 0 1,0 0-1,1-1 1,-1 1 0,1 0-1,2 7 1,8 0-3275,11-9-4519,-1-4-5769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59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0 215 5349,'0'0'1852,"6"-11"209,5-9-1415,29-53 4247,-28 52-1960,1 0-1,1 1 1,25-29 0,-39 50-2900,0-1 0,0 1 0,0-1 0,0 0 0,0 1 1,0-1-1,0 1 0,0-1 0,0 0 0,0 1 0,0-1 0,0 0 0,0 1 0,0-1 1,0 1-1,1-1 0,-1 0 0,0 1 0,0-1 0,0 0 0,0 1 0,1-1 1,-1 0-1,0 0 0,1 1 0,-1-1 0,0 0 0,0 0 0,1 1 0,-1-1 1,0 0-1,1 0 0,-1 0 0,0 1 0,1-1 0,-1 0 0,1 0 0,-1 0 1,0 0-1,1 0 0,-1 0 0,0 0 0,1 0 0,-1 0 0,1 0 0,-1 0 1,0 0-1,1 0 0,-1 0 0,0 0 0,1 0 0,-1-1 0,1 1 0,-1 0 1,0 0-1,1 0 0,-1-1 0,0 1 0,0 0 0,1 0 0,-1-1 0,0 1 1,1 0-1,-1-1 0,0 1 0,0-1 0,-3 35 225,-17 28 314,13-42-443,0 0 0,1 1 0,-3 25 1,9-45-125,0 0 1,0 0 0,0 0-1,1 0 1,-1 0-1,0 0 1,0 0 0,1 0-1,-1 0 1,1 0 0,-1 0-1,0 0 1,1 0-1,0 0 1,-1 0 0,1-1-1,0 1 1,-1 0-1,1 0 1,0-1 0,0 1-1,0-1 1,-1 1 0,1-1-1,0 1 1,0-1-1,0 1 1,0-1 0,0 0-1,0 1 1,0-1-1,0 0 1,0 0 0,0 0-1,0 0 1,0 0-1,0 0 1,0 0 0,0 0-1,0 0 1,0 0 0,2-1-1,49-10 208,-30 0-178,-1-2 1,1 0-1,-2 0 1,0-2 0,-1-1-1,0 0 1,-1-2-1,24-30 1,-42 81-330,-6-13 256,2-4 96,0 0-1,1 0 1,-2 31-1,5-46-46,1 0 0,-1 1-1,0-1 1,1 0 0,-1 0-1,1 1 1,-1-1 0,1 0-1,0 0 1,-1 0 0,1 0-1,0 0 1,0 0-1,0 0 1,0 0 0,-1 0-1,1 0 1,1-1 0,-1 1-1,0 0 1,0-1 0,0 1-1,0-1 1,0 1 0,1-1-1,-1 1 1,0-1-1,0 0 1,1 0 0,-1 1-1,0-1 1,0 0 0,1 0-1,-1 0 1,0-1 0,1 1-1,1-1 1,2 1 46,-1 0-1,1-1 1,0 0 0,0 0-1,-1 0 1,1 0 0,-1-1 0,1 0-1,6-4 1,2-5-20,0 0 1,-1-1-1,-1-1 1,0 0-1,0 0 0,-2-1 1,15-27-1,-32 98-491,8-55 454,-1 6-4,-1 0 0,1 0 1,1 1-1,0-1 0,0 0 0,2 14 0,-2-20 6,1 0 0,0 0 0,0 0-1,0 0 1,0 0 0,0 0-1,0 0 1,0 0 0,1-1 0,-1 1-1,1 0 1,-1-1 0,1 0 0,0 1-1,-1-1 1,1 0 0,0 1-1,0-1 1,0 0 0,0-1 0,0 1-1,0 0 1,0 0 0,0-1 0,1 0-1,-1 1 1,0-1 0,0 0-1,0 0 1,3 0 0,1 1 0,0-1 0,-1 0 0,1 0 0,0-1 0,0 0-1,0 0 1,-1 0 0,1-1 0,0 1 0,-1-1 0,1 0 0,-1-1 0,0 0 0,0 0 0,0 0 0,0 0 0,-1-1 0,1 1 0,-1-1-1,0 0 1,0-1 0,0 1 0,0-1 0,-1 0 0,0 0 0,0 0 0,0 0 0,-1 0 0,0 0 0,0-1 0,0 0 0,0 1 0,-1-1-1,0 0 1,1-9 0,-19 31-4032,15-10 3226,-7 15-3986,5-6-1467,2-4-1185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0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44 7175,'11'-27'6327,"-4"11"4613,-6 24-7707,-1 14-3405,-2-4 485,-1 0 0,0-1-1,-8 24 1,6-25-142,1 0-1,1 0 1,0 1-1,-1 21 1,26-40-3551,-17-2 2254,-1 0 0,1 0 0,-1 0-1,0-1 1,0 0 0,0 0 0,4-8-1,5-4-2322,10-16-3112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0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50 7207,'0'0'3950,"4"-10"225,8-28 1333,-12 36-3167,-3 6-404,-10 28-860,-1 6-797,2 0-1,2 1 0,2 0 0,1 1 0,2 0 0,1 72 0,8-92-650,0-17-888,-3-13-154,-2-3 880,0 0-1,-1 0 0,0 0 0,-1 0 0,-1 0 0,0 1 0,-11-23 0,-5-4 1570,-25-36 0,45 75-938,0 0 0,0 0 1,-1 0-1,1-1 0,0 1 0,0 0 0,0 0 0,0 0 1,0-1-1,0 1 0,-1 0 0,1 0 0,0-1 0,0 1 1,0 0-1,0 0 0,0-1 0,0 1 0,0 0 0,0-1 1,0 1-1,0 0 0,0 0 0,0-1 0,0 1 0,0 0 1,0 0-1,0-1 0,1 1 0,-1 0 0,0 0 0,0-1 1,0 1-1,0 0 0,0 0 0,1 0 0,-1-1 0,0 1 1,0 0-1,1 0 0,12-2 830,18 8-729,-6 0 62,1-1 0,27 3 0,-43-7-924,0-1 1,0 0-1,1-1 0,18-3 0,-15-4-2748,-7-7-2499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0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16207,'0'0'9353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36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283 221 9769,'0'0'7720,"4"-10"-4523,-2 5-3131,1-1 522,-1 1 1,1-1 0,-2 0-1,1 0 1,-1 0 0,1 0 0,-1-10-1,-1 15-477,0-1 0,-1 0 0,1 0 0,0 1 0,-1-1 0,0 0 0,1 1 0,-1-1 0,0 1 0,0-1 1,0 1-1,0-1 0,0 1 0,0 0 0,0-1 0,-1 1 0,1 0 0,0 0 0,-1 0 0,1 0 0,-1 0 0,1 0 0,-1 0 0,1 1 0,-1-1 0,0 0 0,1 1 0,-1-1 0,0 1 0,1 0 0,-1 0 0,0-1 0,0 1 0,1 0 0,-1 0 0,-3 1 0,-5 0-66,1 0 0,-1 0 0,1 1 0,-1 1 0,1-1 0,0 2 0,0-1 0,0 1 0,0 0 0,1 1 0,-1 0 0,1 0 0,0 1 0,1 0 0,0 1 0,-7 7 0,2-3-47,1 1 0,0 1 0,1 0 0,1 0 0,0 1 0,1 0 1,0 1-1,-10 27 0,17-39 1,0 1 0,0-1 1,0 1-1,1-1 0,-1 1 0,1 0 1,0-1-1,0 1 0,1 6 1,-1-9-1,0 0 1,1 1 0,-1-1 0,1 0-1,-1 1 1,1-1 0,0 0-1,0 1 1,-1-1 0,1 0 0,0 0-1,0 0 1,0 0 0,0 0 0,0 0-1,0 0 1,3 1 0,0 0-1,1-1 1,-1 1 0,1-1 0,-1 0-1,1-1 1,-1 1 0,1-1 0,0 0-1,-1 0 1,1-1 0,-1 1-1,1-1 1,0 0 0,4-2 0,8-2 5,0-1 0,0-1 1,0 0-1,-1-1 0,0-1 1,-1-1-1,0 0 0,16-14 1,-9 4 3,0 0 1,-2-1 0,0-1-1,22-33 1,11-29 20,-47 75-24,-1-1 0,-1-1-1,0 1 1,0-1-1,-1 1 1,4-20-1,-37 86-218,22-40 204,-48 115 107,50-113 34,1-1 0,0 1 0,1 1 0,2-1 0,-2 31-1,3-48-125,1 1 0,1-1-1,-1 1 1,0-1-1,0 1 1,1-1-1,-1 1 1,0-1 0,1 1-1,0-1 1,-1 0-1,1 1 1,0-1-1,0 0 1,-1 1 0,1-1-1,0 0 1,0 0-1,1 0 1,-1 0-1,0 0 1,0 0-1,0 0 1,1 0 0,0 0-1,2 1 8,0-1-1,0 0 1,0 0-1,0 0 1,0 0-1,0-1 1,0 1-1,0-1 0,7-1 1,-2 1-11,0-1 0,0-1 0,0 0 0,0 0 0,0 0 0,0-1 1,0-1-1,9-4 0,-1-4-26,0-1 0,-1-1 0,-1 0 0,0-1-1,24-31 1,-33 37 35,0 1 1,0-1-1,-1 1 0,0-1 0,0-1 0,-1 1 0,-1-1 0,1 0 0,-2 0 0,1 0 0,-1 0 0,-1 0 0,1-18 0,-2 27-9,0 0 0,0 1-1,-1-1 1,1 0 0,0 1-1,-1-1 1,1 1 0,0-1-1,-1 0 1,1 1 0,0-1-1,-1 1 1,1-1 0,-1 1-1,1-1 1,-1 1 0,1 0-1,-1-1 1,0 1 0,1 0-1,-1-1 1,1 1 0,-1 0-1,0 0 1,1-1 0,-1 1-1,0 0 1,1 0-1,-1 0 1,0 0 0,1 0-1,-1 0 1,0 0 0,1 0-1,-1 0 1,0 0 0,1 0-1,-1 1 1,0-1 0,1 0-1,-1 0 1,0 1 0,0-1-1,-30 15-164,13 1 168,0 1 0,2 1 1,0 0-1,0 1 0,2 1 1,1 0-1,-21 42 0,30-54 13,1 0 0,0 0-1,0 0 1,1 0-1,0 1 1,1-1 0,-1 1-1,2-1 1,-1 1-1,1 10 1,1-16-38,-1 1 1,1-1 0,-1 0-1,1 0 1,0 0-1,0 0 1,0 0-1,1 0 1,-1 0-1,1 0 1,-1 0 0,1-1-1,0 1 1,0 0-1,0-1 1,0 0-1,1 1 1,-1-1-1,1 0 1,-1 0 0,1-1-1,0 1 1,0 0-1,0-1 1,0 0-1,0 1 1,0-1 0,0-1-1,4 2 1,2 0-598,0-1 0,1 0 1,-1-1-1,0 0 1,1 0-1,-1-1 1,10-1-1,-8-1-978,-1 1 1,-1-1-1,1-1 0,0 0 1,-1 0-1,12-8 0,22-16-8435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36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3 10314,'0'0'13089,"-9"-2"-11802,3 2-1203,0 0 0,-1 0 0,1 0 0,0 1 0,0 0 0,0 0 0,0 0-1,0 1 1,0 0 0,1 0 0,-1 1 0,1-1 0,-1 1 0,1 1 0,0-1 0,0 1 0,-8 7 0,-2 0 55,-1 1 125,0 0 1,1 1-1,1 1 0,0 0 0,-16 21 0,30-34-261,-1-1-1,1 0 1,-1 1-1,1-1 1,0 1 0,-1-1-1,1 1 1,0-1-1,0 1 1,-1-1-1,1 1 1,0-1 0,0 1-1,0 0 1,0-1-1,0 1 1,0-1-1,0 1 1,0-1 0,0 1-1,0-1 1,0 1-1,0 0 1,0-1-1,0 1 1,0-1 0,0 1-1,1-1 1,-1 1-1,0-1 1,0 1-1,1-1 1,-1 1 0,0-1-1,1 1 1,-1-1-1,1 1 1,-1-1-1,0 0 1,1 1 0,-1-1-1,1 0 1,-1 1-1,1-1 1,-1 0-1,1 0 1,-1 0 0,1 1-1,-1-1 1,1 0-1,0 0 1,-1 0-1,1 0 1,-1 0 0,2 0-1,42 1 38,-30-2-32,74-2-23,-38 1-55,53 4 0,-102-2 69,-1-1 0,1 1 0,0 0-1,0 0 1,0 0 0,-1 0 0,1 0-1,0 0 1,0 0 0,0 0 0,-1 0-1,1 1 1,0-1 0,0 0-1,0 0 1,-1 1 0,1-1 0,0 1-1,-1-1 1,1 0 0,0 1 0,-1-1-1,1 1 1,0-1 0,-1 1-1,1 0 1,-1-1 0,1 1 0,-1 0-1,1-1 1,-1 1 0,0 0 0,1 0-1,-1-1 1,0 1 0,1 0-1,-1 0 1,0-1 0,0 1 0,0 0-1,0 0 1,0 0 0,0 0 0,0-1-1,0 1 1,0 0 0,0 0 0,0 0-1,-1-1 1,1 1 0,0 0-1,0 0 1,-1-1 0,1 1 0,-1 0-1,1 0 1,-1-1 0,1 1 0,-1-1-1,1 1 1,-2 1 0,-3 4 103,0-1 0,0 1 0,0-1 0,-1 0 0,-8 6 0,-32 19 1380,-71 35-1,92-54-2746,0-1 0,-40 11 0,59-19-3535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2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77 13100,'2'-5'856,"-1"1"0,0 0 0,0 0-1,-1-1 1,1 1 0,-1 0 0,0-1-1,0 1 1,0-1 0,-2-6-1,1 10-753,0-1-1,0 1 0,0-1 0,0 1 0,0 0 1,0-1-1,0 1 0,-1 0 0,1 0 0,-1 0 1,1 0-1,-1 0 0,1 0 0,-1 1 0,1-1 0,-1 0 1,0 1-1,1-1 0,-1 1 0,0-1 0,1 1 1,-1 0-1,0 0 0,0 0 0,1 0 0,-1 0 0,-3 1 1,0-1-93,0 1 1,0 0 0,0 0-1,0 0 1,0 1 0,0 0-1,0 0 1,0 0 0,1 1-1,-1-1 1,1 1-1,0 0 1,-1 0 0,1 1-1,1-1 1,-1 1 0,-4 5-1,4-4 54,0 0-1,0 0 0,1 0 1,-1 1-1,1-1 0,1 1 1,-1 0-1,1 0 0,0 0 1,0 0-1,0 1 0,1-1 1,-1 10-1,3-15-52,-1 1 1,0-1-1,1 0 1,-1 1-1,1-1 0,0 0 1,-1 0-1,1 0 1,0 1-1,0-1 1,-1 0-1,1 0 0,0 0 1,0 0-1,0-1 1,1 1-1,-1 0 0,0 0 1,0 0-1,0-1 1,0 1-1,1-1 1,-1 1-1,0-1 0,1 0 1,-1 1-1,0-1 1,1 0-1,-1 0 0,0 0 1,1 0-1,-1 0 1,1 0-1,-1 0 1,0 0-1,3-1 0,5 0 48,-1 0-1,0 0 1,0-1-1,16-5 1,-12 1 23,0 0 1,0-1 0,-1 0-1,1-1 1,-2-1 0,1 0 0,-1 0-1,-1-1 1,0 0 0,0 0 0,-1-1-1,13-23 1,-38 126 169,12-66-569,1 0 0,2 0-1,0 0 1,4 39 0,-2-64 22,1 1 0,-1 0 0,0 0 0,1 0 0,-1-1 0,1 1-1,0 0 1,0-1 0,0 1 0,0 0 0,0-1 0,0 1 0,0-1 0,2 3 0,15 4-6975,-7-7-406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2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63 3203,'0'0'7858,"-3"9"-3123,0-1-3540,1-4-571,1 1 0,-1-1 0,1 0 1,0 1-1,0 0 0,0-1 0,1 1 1,-1-1-1,1 1 0,0 0 1,1 5-1,1-9-393,1 0-1,-1 0 1,0 0 0,1 0-1,-1-1 1,0 1 0,1-1-1,-1 1 1,1-1 0,-1 0-1,1 0 1,-1 0 0,0 0 0,1-1-1,-1 1 1,4-1 0,-5 1-123,9-2 27,-1-1 0,0 0 0,0 0-1,0 0 1,0-1 0,0-1 0,-1 1 0,0-1-1,0-1 1,13-11 0,2-4-1493,40-48 0,-61 79-2758,-9 45 1298,-4-10-2959,9-27 1170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3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8392,'0'0'14446,"62"9"-12749,-20-9-352,5 0-448,0 0-512,6 0-321,-6-2-32,-5 2-705,-5 0-1409,-9 0-993,-7 0-2754,-9 0-2851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17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16015,'0'0'6374,"-4"9"-5301,-2 10-795,0 1-1,1 0 1,0 0 0,2 0-1,1 1 1,0-1-1,2 29 1,0-48-253,0 0 0,0 1-1,0-1 1,0 0 0,0 1 0,1-1 0,-1 0-1,0 0 1,1 1 0,-1-1 0,1 0 0,0 0 0,-1 0-1,1 0 1,0 0 0,-1 0 0,1 0 0,0 0-1,0 0 1,0 0 0,0 0 0,0 0 0,0 0-1,0-1 1,0 1 0,1 0 0,-1-1 0,0 1 0,0-1-1,0 0 1,1 1 0,-1-1 0,0 0 0,1 0-1,-1 1 1,0-1 0,0 0 0,3-1 0,-1 1 170,0-1 1,0 1 0,0-1 0,0 0 0,0 0-1,0 0 1,0-1 0,-1 1 0,1-1-1,0 0 1,-1 1 0,1-1 0,-1 0-1,0 0 1,3-4 0,8-13 222,0-2 1,-1 0 0,-2 0-1,13-35 1,-17 42-334,-7 22-181,0 0 0,1 1 0,0-1 0,1 0 0,0 1 0,0-1 0,1 0 0,3 12 0,-1-2 42,-4-15 88,1 1-1,-1-1 1,1 1 0,0-1 0,0 1 0,1-1-1,-1 0 1,0 1 0,1-1 0,0 0 0,0 0-1,0 0 1,0 0 0,1-1 0,-1 1 0,1 0-1,-1-1 1,1 0 0,0 0 0,0 1 0,0-2 0,0 1-1,0 0 1,0-1 0,1 1 0,-1-1 0,1 0-1,-1 0 1,1 0 0,-1-1 0,1 1 0,-1-1-1,1 0 1,0 0 0,-1 0 0,1 0 0,-1-1-1,1 0 1,-1 1 0,1-1 0,-1 0 0,1-1 0,-1 1-1,0-1 1,0 1 0,1-1 0,-1 0 0,-1 0-1,1 0 1,5-5 0,-1-1-41,-1 0 1,1-1-1,-2 1 0,1-1 0,-1 0 1,0-1-1,-1 1 0,0-1 0,-1 0 1,0 0-1,-1 0 0,1 0 0,-2 0 1,0-1-1,0 1 0,-1-1 0,0 1 1,-2-15-1,2 25-102,0 0 0,0-1 0,0 1 0,0 0 0,-1-1 0,1 1-1,0 0 1,0-1 0,0 1 0,0 0 0,0 0 0,-1-1 0,1 1 0,0 0 0,0 0 0,0-1 0,-1 1 0,1 0 0,0 0 0,0-1 0,-1 1 0,1 0 0,0 0 0,-1 0-1,1 0 1,0 0 0,0-1 0,-1 1 0,1 0 0,0 0 0,-1 0 0,1 0 0,0 0 0,-1 0 0,1 0 0,0 0 0,-1 0 0,1 0 0,0 0 0,-1 0 0,1 0 0,0 1 0,-1-1-1,1 0 1,0 0 0,0 0 0,-1 0 0,-11 11-9459,6 2 1693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3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7527,'0'0'12076,"51"5"-10603,-21-5-448,8 3-577,3-2-352,1 1-544,5-1-1890,0-1-2723,0 0-3299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3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36 11179,'0'0'7409,"-10"-7"-4884,3 3-2297,-1 0 0,1 0 0,-1 0 0,0 1 0,0 0 1,-8-1-1,12 3-167,0 0 1,0 1-1,0-1 1,0 1-1,-1 0 1,1 0-1,0 1 1,0-1-1,0 1 1,0 0-1,0 0 1,0 1-1,0-1 1,1 1-1,-1-1 1,0 1 0,1 0-1,-5 4 1,1-1 59,1 1 0,-1-1 1,1 2-1,0-1 1,1 1-1,-1 0 0,-3 7 1,7-10-58,-1 0 0,2 0 0,-1 0 0,0 0 0,1 0 0,0 0 0,0 0 0,0 0 1,0 1-1,1-1 0,0 0 0,0 1 0,0-1 0,0 0 0,1 1 0,0 4 0,0-8-48,0 1-1,1-1 0,-1 1 1,0-1-1,0 1 0,1-1 1,-1 0-1,1 0 0,-1 1 1,1-1-1,0 0 0,-1 0 1,1-1-1,0 1 1,0 0-1,-1-1 0,1 1 1,0-1-1,0 1 0,0-1 1,0 0-1,0 0 0,0 0 1,0 0-1,0 0 0,3-1 1,3 1 31,0-1 1,-1 0-1,1 0 1,0-1-1,11-3 1,-3-4-34,1-1 1,-1-1 0,-1 0 0,0-1 0,-1 0 0,0-1-1,-1-1 1,15-19 0,-38 80-357,4-29 281,0 0 0,1 0-1,1 0 1,1 1 0,-1 20-1,2 20-3253,2-59 3311,0 1-289,-1 0 0,1 0 0,0 0 0,0 0 0,0 0 0,0 1-1,0-1 1,0 0 0,0 0 0,1 0 0,-1 0 0,0 0 0,1 0 0,-1 0-1,0 0 1,1 0 0,-1-1 0,1 1 0,-1 0 0,1 0 0,0 0 0,-1 0 0,1-1-1,0 1 1,0 0 0,0-1 0,-1 1 0,3 1 0,11 2-7288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4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14125,'0'0'9113,"8"0"-7554,-6 0-1468,0 0 0,0 0 0,0 1 1,0-1-1,0 0 0,0 1 0,0-1 1,0 1-1,0 0 0,0 0 0,0 0 1,-1 0-1,1 0 0,0 0 0,0 0 0,-1 0 1,1 1-1,1 2 0,-2-3-31,-1 1-1,1-1 1,-1 1 0,1-1-1,-1 1 1,0 0-1,0-1 1,0 1 0,0-1-1,0 1 1,0 0-1,0-1 1,-1 1 0,1 0-1,-1-1 1,1 1-1,-1-1 1,1 1 0,-1-1-1,0 1 1,0-1-1,0 0 1,0 1 0,0-1-1,0 0 1,0 0 0,0 0-1,0 0 1,-1 0-1,1 0 1,-3 2 0,-20 17 359,-1-1 0,-38 23 0,15-11-304,47-31-120,0 1 0,0-1 0,0 1 0,1-1 1,-1 1-1,0-1 0,0 1 0,0-1 1,1 1-1,-1 0 0,0-1 0,1 1 1,-1 0-1,1 0 0,-1-1 0,1 1 1,-1 0-1,1 0 0,-1 0 0,1 0 1,0 0-1,-1 0 0,1 0 0,0 1 1,0-1-7,1-1 1,0 1-1,-1 0 1,1-1-1,0 1 1,0 0-1,0-1 1,-1 1 0,1-1-1,0 0 1,0 1-1,0-1 1,0 1-1,0-1 1,0 0-1,0 0 1,0 0 0,0 0-1,1 1 1,64-1-597,-55 0 399,-2 0-2,106-3-3487,-40-10-4002,-18-3-3116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4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12 10570,'0'0'10570,"57"-7"-9641,-27 3-321,4 3-479,0 1-161,-2 0-1090,2 0-1664,-10 0-1762,-5 1-2883</inkml:trace>
  <inkml:trace contextRef="#ctx0" brushRef="#br0" timeOffset="1">1 91 12812,'0'0'12812,"66"11"-11851,-23-11-448,2 0-385,4 0-64,4 0-64,0 0-513,-1 0-1120,-6 0-1186,5 0-4356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4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13389,'0'0'15470,"51"-2"-17263,-17 1-2371,3-3-2499,3 0-3138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5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12620,'0'0'9129,"52"9"-12781,-29-9-416,11 0-3010</inkml:trace>
  <inkml:trace contextRef="#ctx0" brushRef="#br0" timeOffset="1">261 19 10858,'0'0'14222,"2"4"-13774,7-4-320,-3 0-128,1 0-1281,1 0-3235,7-4-7175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5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51 12556,'0'0'10789,"-5"-8"-8819,4 5-1924,0 0 0,-1 1 0,0-1-1,0 1 1,1 0 0,-1-1 0,-1 1 0,1 0 0,0 0 0,0 0 0,-1 1 0,1-1 0,-1 0 0,0 1 0,1 0 0,-1-1 0,0 1 0,0 0 0,0 1 0,0-1 0,0 0 0,1 1 0,-1 0 0,0 0 0,-1-1 0,1 2 0,0-1 0,1 0 0,-1 1-1,0-1 1,0 1 0,0 0 0,0 0 0,0 0 0,0 0 0,1 1 0,-1-1 0,1 1 0,-1-1 0,-3 4 0,-3 1-23,0 0 0,0 1 0,1 0-1,-1 1 1,-13 16 0,19-20-2,-1 1 0,1 0 0,0 0 0,0 0 1,1 0-1,0 0 0,0 1 0,0-1 0,0 1 0,1-1 0,0 1 0,0 0 0,0 7 0,1-12-5,1 0-1,-1 1 1,1-1-1,-1 1 1,1-1-1,-1 0 1,1 1-1,0-1 1,0 0-1,0 0 1,0 0-1,0 0 1,0 0-1,0 0 1,0 0-1,0 0 1,0 0-1,0 0 1,1 0-1,-1-1 1,0 1-1,1 0 1,-1-1-1,0 1 1,1-1-1,-1 0 1,1 0-1,-1 1 1,1-1-1,-1 0 1,1 0-1,-1 0 1,1 0-1,-1 0 1,2-1-1,6 1 117,0-1 0,0 0 1,-1 0-1,1-1 0,8-2 0,-4-2-98,0-1 1,0 0-1,-1 0 1,0-1-1,-1-1 0,1 0 1,-2-1-1,1 0 0,-1 0 1,-1-1-1,0 0 0,-1-1 1,0 0-1,0 0 1,9-23-1,-25 63-564,1 1 0,1 0 0,2 0 0,1 0 0,1 1 0,3 33 0,-1-63 450,4 29-4884,-4-29 4550,1 1-1,-1 0 1,1-1-1,0 1 0,-1 0 1,1-1-1,-1 1 1,1 0-1,0-1 0,0 1 1,-1-1-1,1 0 1,0 1-1,0-1 0,0 0 1,-1 1-1,1-1 1,0 0-1,1 1 0,14-1-9316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6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8136,'0'0'15412,"-2"9"-14564,-3 10-480,1-9-44,1 1 0,0-1 0,1 1 0,0 0 0,1 0 0,0 0 0,1 0 0,1 11 0,0-20-302,0-1 1,-1 0 0,1 0 0,0 0 0,0 0-1,0 0 1,0 0 0,0 0 0,0 0 0,0-1 0,1 1-1,-1 0 1,0 0 0,0-1 0,1 1 0,-1-1 0,0 0-1,1 1 1,-1-1 0,0 0 0,1 1 0,-1-1-1,0 0 1,3 0 0,38-2 599,-39 2-576,5-1-23,0-1 1,0 0-1,-1-1 1,1 1-1,-1-1 1,0-1-1,0 1 0,9-7 1,-8 5-13,0 0 0,1 1 1,-1 0-1,16-5 0,-24 9-15,0 0-1,1 0 1,-1 0 0,0 0-1,1 0 1,-1 0 0,0 0 0,0 0-1,1 0 1,-1 0 0,0 0-1,1 0 1,-1 0 0,0 0 0,1 0-1,-1 1 1,0-1 0,0 0-1,1 0 1,-1 0 0,0 0 0,0 0-1,1 1 1,-1-1 0,0 0-1,0 0 1,1 1 0,-1-1-1,0 0 1,0 0 0,0 1 0,0-1-1,1 0 1,-1 0 0,0 1-1,0-1 1,1 18-52,-9 21 52,7-35-7,-8 58-2428,10-57-1480,7-4-3015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6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13421,'0'0'13196,"47"-6"-12075,-21 2-288,4 1-417,4 3-287,-2 0-97,-1 0-32,3 0-161,-6 5-1056,-7-2-1313,-5-2-737,-4-1-2979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6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7911,'0'0'14510,"58"6"-12268,-18-6-448,-3-2-865,7-2-641,-3 1-224,4 3-544,-3 0-2051,-4 0-3522,1-2-9226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17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39 16784,'0'0'9988,"-9"-4"-9054,6 2-893,-1 1-1,0-1 1,0 0-1,0 1 1,0 0 0,0 0-1,0 0 1,0 0-1,-8 0 1,9 2-44,1-1 1,-1 1-1,0 0 1,1 0-1,-1 0 1,1 0-1,0 0 1,-1 1-1,1-1 0,0 1 1,0-1-1,0 1 1,0 0-1,0 0 1,0 0-1,0 0 1,0 0-1,1 0 1,-1 1-1,-1 3 1,-1 0 3,1 1 1,0-1 0,0 1-1,0 0 1,1 0 0,0 0-1,1 0 1,-1 0 0,0 13-1,2-18 43,0 0 0,0 0-1,0 0 1,0 0 0,0 0-1,1 0 1,-1 0-1,1 0 1,-1 0 0,1 0-1,0-1 1,-1 1 0,1 0-1,0 0 1,0-1 0,1 1-1,-1 0 1,0-1 0,0 1-1,1-1 1,-1 0 0,1 1-1,-1-1 1,1 0-1,-1 0 1,1 0 0,0 0-1,0 0 1,0 0 0,-1 0-1,1-1 1,0 1 0,0-1-1,0 1 1,0-1 0,0 0-1,0 0 1,3 0-1,0-1 38,1 1 0,0-2 0,-1 1 0,1-1-1,-1 0 1,1 0 0,-1 0 0,0-1 0,0 1-1,0-1 1,0-1 0,0 1 0,-1-1 0,1 1-1,-1-1 1,0-1 0,0 1 0,-1 0 0,1-1-1,-1 0 1,0 0 0,0 0 0,-1 0 0,0 0-1,1-1 1,-2 1 0,1-1 0,-1 1 0,0-1-1,0 0 1,0 0 0,-1 1 0,0-1 0,0 0-1,0 0 1,-2-10 0,1 15-268,0-1-1,0 0 1,0 0-1,0 0 1,0 1-1,0-1 1,0 1-1,-1-1 1,1 1-1,0-1 1,-1 1-1,1 0 1,-1 0-1,0-1 1,1 1-1,-1 0 1,0 1-1,0-1 1,1 0-1,-1 0 1,0 1-1,0-1 1,0 1-1,-4-1 1,6 10-11002,2 0 3138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7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0 451 7207,'2'-8'4575,"7"-24"-1787,2 0 0,1 1 0,21-39 0,-17 42-1870,1-1 0,2 2 0,1 1 1,1 0-1,1 1 0,33-28 0,27-11 465,-88 70-1429,0 0 1,0 0-1,1 1 1,0-1-1,0 1 1,0 0-1,1 0 0,0 1 1,-5 11-1,-1 5 91,2 0 0,-8 29 0,10-30-6,2 1 0,1-1 0,-2 38 0,5-53-44,1 0 0,-1-1 1,1 1-1,0 0 0,1 0 1,0-1-1,0 1 0,1-1 1,0 0-1,0 0 0,0 0 1,1 0-1,0 0 1,8 9-1,-1-3-1391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7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14029,'0'0'8584,"72"1"-5797,-19-4-257,14-7-832,14 1-673,6-1-673,7 2-192,2 2-95,-3 1-65,-3 0-225,-7 1-575,-15-1-193,-13 0-1057,-10-2-417,-15 1-672,-11-2-1953,-10 0-2339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8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12139,'0'0'13976,"-2"12"-13452,-10 36 73,2-5 19,0 0 0,-5 78 0,15-120-605,0 0 1,0-1 0,0 1 0,0 0 0,0 0 0,0-1 0,1 1 0,-1 0 0,0-1-1,0 1 1,1 0 0,-1-1 0,0 1 0,1 0 0,-1-1 0,0 1 0,1 0 0,-1-1-1,1 1 1,-1-1 0,1 1 0,-1-1 0,1 1 0,0-1 0,-1 0 0,1 1 0,-1-1-1,1 0 1,0 1 0,1-1 0,26-1 588,26-21 65,-14-5-592,-2-1 0,46-45 0,-50 43-41,-33 30-34,-1-1 0,0 1 0,0 0 0,0-1 0,1 1 0,-1 0 0,0 0 0,0-1 0,1 1 0,-1 0-1,0-1 1,0 1 0,1 0 0,-1 0 0,0 0 0,1-1 0,-1 1 0,0 0 0,1 0 0,-1 0 0,0 0 0,1 0 0,-1 0 0,1-1 0,-1 1 0,0 0 0,1 0 0,-1 0 0,1 0 0,-1 0 0,0 1 0,1-1 0,-1 0 0,0 0-1,1 0 1,-1 0 0,1 0 0,-1 0 0,0 1 0,1-1 0,-1 0 0,0 0 0,0 0 0,1 1 0,-1-1 0,1 1 0,0 23 3,-13 29 115,2-25-50,6-19-218,0 0 0,1 0 0,1 0 0,-1 1 0,2-1 0,-2 13 0,4-19-3318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9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468 1 8360,'0'0'12716,"3"10"-11931,8 40 470,5 12-293,-2 1 0,-4 0 0,4 89 0,-15-121-799,-1 1 0,-1-1 0,-2 0 0,-1 0 0,-1 0 0,-2-1 0,-1 0 0,-1-1 0,-2 0 0,-1-1 0,-1 0 0,-23 32 1,1-8-321,-2-1 0,-69 68 1,74-86-2604,-1-2 0,-43 27 0,8-13-8029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18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15182,'0'0'14318,"15"-2"-15663,-4 7-1282,8-5-2209,9 0-4165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19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2787,'0'0'18930,"-2"52"-18258,-4-17-159,2 7-161,1 6-224,-1 1-96,2 1 32,2-4-64,0-3-929,0-7-1217,-6-8-1025,3-10-1697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19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12588,'0'0'4986,"4"-8"-3070,-2 4-1865,0 0 1,0 1-1,0-1 0,0 1 0,1-1 0,-1 1 0,1 0 0,0 0 0,0 0 0,0 0 0,1 0 0,-1 1 0,1 0 0,-1-1 0,1 1 0,0 1 0,0-1 0,0 0 0,0 1 0,0 0 0,0 0 0,0 0 0,0 0 0,5 1 0,29-5 62,0 1-1,-1 2 1,49 4-1,-65 0-106,0 1 0,-1 0 0,0 1-1,1 2 1,-2 0 0,1 1 0,29 14 0,-43-18 59,0 1 0,-1 0 0,1-1 0,-1 2 0,0-1 0,0 1 0,0-1 0,-1 1 0,0 1 0,0-1 0,0 1 0,0-1 0,-1 1 0,0 0 0,0 0 0,-1 1 0,1-1 0,-1 0 0,-1 1 0,1-1 0,-1 1 0,-1 0 0,1-1 0,-1 1 0,0 0 0,0 0 0,-1-1 0,0 1 0,0 0 0,-1-1 0,0 1 0,0-1 0,0 0 0,-1 0 0,0 1 0,0-2 0,0 1 0,-1 0 0,-4 5 0,-8 7 512,0-2 0,-1 1 1,-1-2-1,0-1 0,-39 24 1,47-31-650,-1-1 0,0-1 1,0 0-1,0 0 0,0-1 1,-1-1-1,0 0 0,0 0 1,0-1-1,0-1 1,0 0-1,0 0 0,-14-2 1,24 0-220,0 1 1,0-1 0,0 0 0,0 0 0,-1 0 0,1 0-1,0 0 1,1 0 0,-1 0 0,0 0 0,0-1-1,0 1 1,1-1 0,-1 1 0,1-1 0,-3-3 0,-9-19-6575,7 4-1159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20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0 296 16111,'0'0'4025,"10"-7"-971,-7 4-2788,31-20 1326,-1-2 0,39-38 0,-64 55-1488,0 1 1,-1-1-1,0 0 0,-1-1 0,0 0 1,0 0-1,-1 0 0,0-1 1,0 1-1,-1-1 0,-1 0 0,0 0 1,0-1-1,-1 1 0,2-17 0,-4 27-101,0-1 1,0 1-1,0-1 0,0 1 0,-1-1 1,1 1-1,0-1 0,0 1 0,0-1 0,-1 1 1,1 0-1,0-1 0,0 1 0,-1-1 0,1 1 1,0 0-1,-1-1 0,1 1 0,0 0 0,-1-1 1,1 1-1,-1 0 0,1 0 0,0-1 0,-1 1 1,1 0-1,-1 0 0,1 0 0,-1-1 0,1 1 1,-1 0-1,1 0 0,-1 0 0,1 0 0,-1 0 1,1 0-1,-1 0 0,1 0 0,-1 0 0,1 0 1,-1 1-1,1-1 0,-1 0 0,1 0 0,-1 0 1,1 1-1,0-1 0,-1 0 0,1 0 0,-1 1 1,1-1-1,0 0 0,-1 1 0,1-1 0,-1 1 1,-25 17-248,19-10 232,0 1-1,0 0 0,1 0 1,0 0-1,0 0 0,1 1 0,0 0 1,1 0-1,0 0 0,1 1 1,0 0-1,0-1 0,1 1 1,1 0-1,-1 17 0,3-25 12,0 0 0,0 0 0,1 1 0,-1-1 0,1 0-1,-1 0 1,1-1 0,0 1 0,0 0 0,1 0-1,-1-1 1,0 0 0,1 1 0,-1-1 0,1 0 0,0 0-1,0 0 1,0-1 0,0 1 0,0-1 0,0 1 0,0-1-1,1 0 1,-1 0 0,6 0 0,10 3-1,1 0-1,39 1 1,-57-5 2,24 1-2,-6 1 21,1-1 0,-1-2 0,30-2 1,-50 2 31,1 1 0,0-1 0,0 0 0,0 1-1,0-1 1,0 0 0,-1 1 0,1-1 0,0 0 0,-1 0 0,1 1 0,-1-1 0,1 0 0,-1 0 0,1 0 0,-1 0 0,1 0 0,-1 0 0,0 0 0,0 0 0,1 0-1,-1 0 1,0 0 0,0 0 0,0 0 0,0 0 0,0 0 0,0 0 0,0 0 0,-1 0 0,1 0 0,0 0 0,-1-2 0,-13-35 534,-16-4-433,16 25-136,1-1 1,1-1-1,0 0 1,-16-38-1,74 54-2295,102 10-7634,-83-7 1126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20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14253,'0'0'8755,"2"9"-7196,5 42 288,-2 1 0,-1 59-1,-5-16-6396,1-31-6471,0-79 3404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21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12844,'0'0'13004,"68"-30"-11882,-38 30-226,12 0-287,-1 0-353,3 0-128,-1 0-64,-3 0-64,-3 0-608,-7 0-1090,-7 0-608,-10 0-1185,-9-1-2947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19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49 7431,'1'-2'1279,"1"-4"2088,1 1 0,-1-1 0,0 0 0,0 0 1,1-12 885,-9 45-4008,-2-8-214,-29 84 115,34-93-137,1 1 1,0-1-1,0 1 0,1 0 1,0 0-1,1 0 0,2 20 0,-1-28-5,0-1 0,0 0 0,1 0-1,-1 1 1,0-1 0,1 0 0,-1 0 0,1 0-1,0 0 1,0-1 0,0 1 0,-1 0-1,1-1 1,1 1 0,-1-1 0,0 0 0,0 0-1,1 0 1,-1 0 0,0 0 0,1 0-1,-1 0 1,1-1 0,-1 1 0,1-1 0,4 0-1,10 2-464,1-1 0,27-2 0,-39 0 93,30-4-3028,-2-7-3565,-2-6-5434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21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11307,'0'0'16720,"69"28"-15311,-37-28-576,2 0-513,2 0-256,-6 0-256,-3 0-1250,-5 0-1985,-9 0-1986,-9 6-2242</inkml:trace>
  <inkml:trace contextRef="#ctx0" brushRef="#br0" timeOffset="1">1 214 11979,'0'0'15375,"69"18"-13453,-31-18-993,9 0-737,0-7-128,0-1-384,-3 0-1987,3-3-2978,-10-1-4772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22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16207,'0'0'12097,"6"0"-12001,51-3-32,-56 3 903,-5-19-453,4 18-505,0 1 1,0-1-1,-1 0 1,1 1-1,0-1 1,0 0-1,0 1 1,0-1-1,0 0 1,0 1-1,0-1 1,0 0 0,0 1-1,0-1 1,0 0-1,0 1 1,0-1-1,0 1 1,1-1-1,-1 0 1,0 1-1,0-1 1,1 1-1,-1-1 1,0 0-1,1 1 1,-1-1-1,1 1 1,-1-1 0,1 1-1,-1 0 1,1-1-1,-1 1 1,1-1-1,-1 1 1,1 0-1,-1-1 1,1 1-1,0 0 1,-1 0-1,1 0 1,0-1-1,-1 1 1,1 0-1,0 0 1,-1 0 0,2 0-1,6-4-36,0 1 0,0 0 0,0 1 0,0-1 0,1 2-1,-1-1 1,1 1 0,-1 0 0,1 1 0,0 0 0,-1 0 0,14 3 0,-20-2 13,-1 1 1,0-1 0,0 0 0,0 1-1,0-1 1,0 1 0,0-1 0,0 1-1,0-1 1,0 1 0,-1 0-1,1 0 1,-1-1 0,1 1 0,-1 0-1,0 0 1,1-1 0,-1 1-1,0 0 1,0 0 0,-1 2 0,-2 44 133,3-46-98,-12 49 408,9-41-301,0 0-1,1-1 1,0 1 0,-1 17-1,21-62 844,-11 13-922,-1-1 0,-1 0 0,-1 0 0,-1 0 1,-1-1-1,-2-46 0,0 62-75,0 7-125,16 19-549,-7-15 630,0 0 0,0-1 0,1 0 1,-1-1-1,0 0 0,1 0 0,-1-1 1,0 0-1,1 0 0,-1-1 1,0-1-1,1 0 0,15-5 0,-15 4-92,1 0 0,1 1 0,-1 1 0,0 0-1,0 0 1,1 1 0,-1 0 0,16 3 0,-26-2 148,-1-1 0,1 1 1,0 0-1,-1 0 0,1 0 1,0 0-1,-1 0 0,1 0 1,-1 0-1,1 0 0,-1 0 1,0 0-1,1 0 0,-1 0 1,0 0-1,0 0 0,1 0 1,-1 0-1,0 0 0,0 1 0,-1-1 1,1 0-1,0 0 0,0 1 1,-5 29 201,-16 23 298,17-46-416,0 1 1,0-1-1,1 1 1,0 0-1,1 1 1,-2 9-1,4-18-66,0-1-1,0 1 0,0-1 1,0 0-1,0 1 1,0-1-1,0 1 1,0-1-1,0 1 0,0-1 1,0 0-1,1 1 1,-1-1-1,0 0 0,0 1 1,0-1-1,1 1 1,-1-1-1,0 0 1,0 0-1,1 1 0,-1-1 1,0 0-1,1 1 1,-1-1-1,0 0 0,1 0 1,-1 0-1,1 1 1,-1-1-1,0 0 1,1 0-1,-1 0 0,1 0 1,0 0-1,21-1 222,19-13 94,-19 0-339,0-1 0,-1-1 0,0 0 0,-2-2 0,0 0 0,20-25-1,-40 46-280,-6 10 245,1 1 1,1 0-1,-6 24 0,10-34 76,1 0 0,-1 0 0,1 0 0,-1 0 0,2 0 0,-1 0 0,0 0 0,1 1 0,1 5 0,-2-9-14,1 1 0,0 0 0,0-1 1,0 1-1,-1 0 0,1-1 0,1 0 0,-1 1 1,0-1-1,0 0 0,0 1 0,1-1 0,-1 0 1,1 0-1,-1 0 0,1 0 0,-1 0 0,1 0 1,0-1-1,-1 1 0,1 0 0,3 0 0,2 0 15,-1 0-1,0-1 0,1 1 1,-1-1-1,1-1 0,-1 1 0,0-1 1,1 0-1,-1-1 0,0 1 1,0-1-1,0 0 0,0-1 1,0 1-1,0-1 0,-1-1 0,1 1 1,8-8-1,-10 8-12,0-1-1,0 0 1,0 0 0,0 0-1,-1-1 1,0 1-1,0-1 1,0 1 0,0-1-1,-1 0 1,0 0 0,0-1-1,0 1 1,-1 0 0,1 0-1,-1-1 1,-1 1-1,1-1 1,-1 1 0,0-1-1,0 1 1,-1-7 0,0 10-10,0-1 1,0 1 0,0 0 0,0 0 0,0 0 0,-1 0 0,1 1 0,-1-1 0,1 0 0,-1 0-1,0 1 1,1-1 0,-1 1 0,0 0 0,0-1 0,0 1 0,0 0 0,0 0 0,-5-1-1,2 0 142,42-2 78,16 4-2296,-17 0-5594,-13 0-2626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23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14 14157,'-23'-12'8153,"-1"11"-3427,19 2-4457,0 0-1,0 0 1,0 1 0,0 0-1,0 0 1,0 0-1,0 1 1,-4 3 0,-2 1-355,1 1 0,0 0 1,1 1-1,0 0 0,0 0 1,-8 13-1,-4 18 301,21-40-211,-1 1 0,1 0-1,-1-1 1,1 1 0,0 0 0,-1 0 0,1-1 0,0 1 0,0 0-1,0 0 1,-1 0 0,1 0 0,0-1 0,0 1 0,0 0 0,0 0 0,0 0-1,1-1 1,-1 1 0,0 0 0,0 0 0,0 0 0,1-1 0,-1 1-1,0 0 1,1 0 0,-1-1 0,1 1 0,-1 0 0,1-1 0,-1 1 0,1 0-1,-1-1 1,1 1 0,0-1 0,-1 1 0,1-1 0,0 1 0,-1-1-1,1 0 1,0 1 0,0-1 0,-1 0 0,1 1 0,0-1 0,0 0 0,1 0-1,9 0 6,0-1 0,-1 0 0,1-1 0,0 0 0,-1-1 0,1 0 0,-1-1 0,0 0 0,11-6 0,-12 5-41,0 1 0,0 0 0,0 0 0,0 1 0,0 0 0,1 1 0,-1 0 0,1 1 0,-1 0 1,1 0-1,17 2 0,-25 0 29,1-1-1,-1 1 1,1 1 0,-1-1 0,0 0 0,0 1 0,0-1 0,0 1 0,0 0-1,0-1 1,0 1 0,0 0 0,-1 0 0,1 0 0,-1 0 0,1 1 0,-1-1-1,0 0 1,0 1 0,0-1 0,0 0 0,1 4 0,11 20 747,-13-25-720,1-1-1,-1 1 1,1-1-1,0 1 1,-1-1-1,1 0 0,0 1 1,0-1-1,-1 0 1,1 0-1,0 1 1,-1-1-1,1 0 1,0 0-1,0 0 0,-1 0 1,1 0-1,0 0 1,0 0-1,0 0 1,-1 0-1,1-1 1,0 1-1,-1 0 0,1 0 1,0-1-1,0 1 1,-1 0-1,1-1 1,0 1-1,-1 0 1,1-1-1,-1 1 0,1-1 1,-1 0-1,1 1 1,-1-1-1,1 1 1,-1-1-1,1 0 1,-1 1-1,0-1 0,1 0 1,-1 0-1,20-30-15,-19 28-144,0 0-1,1 0 1,-1 0 0,1 0 0,0 0 0,0 0-1,0 0 1,0 1 0,1-1 0,-1 1 0,4-3-1,-3 4-326,1 0 0,0 0-1,0 0 1,-1 0 0,1 1-1,0 0 1,0 0 0,7 0-1,-1 0 55,1 0-737,0 0 0,0-1 1,-1 0-1,1-1 0,0 0 1,-1-1-1,1 0 0,-1-1 1,0 0-1,0-1 0,0 0 0,11-7 1,15-18-3222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23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66 167 1954,'6'-14'4393,"0"1"-3246,25-62 3950,-29 66-3773,1 1-1,-1-1 0,-1 0 0,1-15 1,-2 24-1238,0-1 1,0 1 0,0 0-1,0 0 1,0-1 0,-1 1-1,1 0 1,0-1 0,0 1 0,0 0-1,0 0 1,-1-1 0,1 1-1,0 0 1,0 0 0,-1 0 0,1-1-1,0 1 1,0 0 0,-1 0-1,1 0 1,0 0 0,-1-1-1,1 1 1,0 0 0,-1 0 0,1 0-1,0 0 1,-1 0 0,1 0-1,0 0 1,0 0 0,-1 0 0,1 0-1,0 0 1,-1 0 0,1 0-1,0 0 1,-1 0 0,1 1-1,0-1 1,-1 0 0,1 0 0,0 0-1,0 0 1,-1 1 0,1-1-1,0 0 1,0 0 0,-1 0 0,1 1-1,0-1 1,0 0 0,0 0-1,-1 1 1,1-1 0,0 0-1,0 1 1,-17 14 381,6 1-226,0 0 0,2 1-1,-1 0 1,2 1-1,1 0 1,0 0-1,1 0 1,1 1 0,1 0-1,0 0 1,1 0-1,2 1 1,0-1-1,1 0 1,3 31-1,-2-46-244,0-1-1,0 0 0,0 0 0,0 0 0,0 0 0,1 0 1,-1 0-1,1 0 0,0 0 0,0 0 0,0-1 0,0 1 0,1-1 1,-1 1-1,1-1 0,-1 0 0,6 3 0,-6-4-14,-1 0 0,1-1 0,0 1 0,-1 0-1,1-1 1,0 0 0,0 1 0,-1-1 0,1 0 0,0 0-1,0 0 1,0 0 0,0 0 0,-1 0 0,1 0 0,0-1 0,0 1-1,-1-1 1,1 1 0,0-1 0,-1 0 0,1 0 0,0 1-1,-1-1 1,1 0 0,-1-1 0,0 1 0,1 0 0,-1 0 0,0-1-1,0 1 1,1 0 0,-1-1 0,1-1 0,6-10 54,0-1 0,-1 1 1,0-1-1,-1 0 0,-1 0 1,0-1-1,-1 0 0,-1 0 0,3-16 1,-6 34 17,2 0 0,-1 0 0,0-1 1,1 1-1,-1 0 0,1 0 0,0-1 1,0 1-1,0-1 0,0 0 0,0 0 0,0 1 1,1-1-1,-1-1 0,1 1 0,-1 0 1,5 2-1,0 0-45,-1 0 0,1-1 0,0 0 0,-1 0 0,2 0 0,-1-1 0,0 0 0,14 2 0,-6-3-44,0-1 0,0-1 0,0 0 0,0-1 0,0-1 1,0 0-1,24-9 0,-1-4-781,56-32 0,-85 43 693,-8 4 108,-1 1 1,1-1-1,-1 1 1,1-1 0,-1 1-1,1-1 1,-1 1-1,1-1 1,0 1-1,-1 0 1,1-1-1,0 1 1,-1 0-1,1 0 1,0 0 0,0-1-1,-1 1 1,1 0-1,0 0 1,-1 0-1,1 0 1,0 0-1,0 0 1,-1 0-1,1 1 1,0-1-1,0 0 1,-1 0 0,1 0-1,0 1 1,-1-1-1,1 0 1,0 1-1,-1-1 1,1 1-1,-1-1 1,1 1-1,-1-1 1,1 1-1,-1-1 1,1 1 0,-1-1-1,1 2 1,1 34-77,-3-18 364,1-13-215,0 0 1,0 1-1,1-1 0,-1 0 1,1 0-1,1 0 0,-1 0 0,1 0 1,0 0-1,0 0 0,0 0 1,1-1-1,3 6 0,0-3-20,1 0-1,0 0 1,0 0-1,0-1 1,1 0-1,11 6 0,-8-5-228,0 0-1,-1 1 1,0 0-1,-1 1 1,0 0-1,0 0 0,-1 1 1,0 0-1,0 0 1,7 15-1,-12-19 193,-1 1 0,1-1 0,-1 1 0,0 0 0,-1 0 0,0 0 0,0-1 0,0 1 0,-1 0 0,0 0 0,0 0 0,-1 0 0,0 0-1,0 0 1,0 0 0,-1 0 0,0 0 0,-1-1 0,1 1 0,-6 9 0,-33 42 2019,38-55-1850,1 1 0,-1-1 1,0 0-1,0 0 1,-1 0-1,1-1 0,0 1 1,-1-1-1,0 0 0,0 0 1,1 0-1,-1 0 0,0-1 1,-5 2-1,8-3-149,1 0 0,-1 0 0,1-1 0,-1 1 0,0 0-1,1 0 1,-1-1 0,1 1 0,-1 0 0,1-1 0,-1 1 0,1 0 0,0-1 0,-1 1 0,1-1-1,-1 1 1,1-1 0,0 1 0,0-1 0,-1 1 0,1-1 0,0 1 0,0-1 0,-1 0-1,1 1 1,0-1 0,0 1 0,0-1 0,0 0 0,0 1 0,0-2 0,-1-24 128,1 22-118,0-19-120,1-1 1,0 1-1,2 0 1,1 0-1,1 1 1,9-27-1,-11 39-251,2 1-1,-1-1 0,2 1 0,-1 0 1,1 0-1,11-13 0,-10 16-407,-1-1-1,1 1 0,0 1 1,1-1-1,-1 1 0,1 1 1,0-1-1,14-5 0,4 1-6132,5-2-2701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24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4 15567,'0'0'4617,"-8"-1"-1483,0 0-2914,0 0-1,1 0 1,-1 1-1,0 0 1,1 1-1,-1-1 1,1 1-1,-1 1 1,1 0-1,-1 0 1,1 0 0,0 1-1,0 0 1,0 0-1,-11 7 1,16-8-179,-41 31 435,41-32-481,0 1 1,1 0-1,-1-1 0,0 1 0,1 0 0,0 0 1,-1 0-1,1 0 0,0 0 0,0 1 1,0-1-1,0 0 0,1 0 0,-1 1 0,0-1 1,1 0-1,0 1 0,0-1 0,0 5 0,3-5-61,1 0-1,0-1 1,0 1-1,0-1 0,0 0 1,0 0-1,0 0 0,0 0 1,0-1-1,0 1 0,8-2 1,1 2-165,4 2 37,0 0 0,0 1 0,31 11-1,-46-14 197,1 1-1,0-1 0,0 0 0,-1 1 1,1 0-1,-1-1 0,1 1 0,-1 0 0,0 0 1,0 0-1,0 1 0,0-1 0,3 5 1,-5-5 18,1-1 0,-1 1 0,0 0 0,1 0 1,-1-1-1,0 1 0,0 0 0,0 0 1,0-1-1,-1 1 0,1 0 0,0-1 0,-1 1 1,1 0-1,-1-1 0,0 1 0,1 0 1,-1-1-1,0 1 0,0-1 0,0 1 0,0-1 1,0 0-1,0 1 0,-1-1 0,0 2 1,-5 3 130,1 0 1,-1 0 0,0-1 0,0 0 0,-1 0 0,0-1-1,1 0 1,-1 0 0,-14 4 0,17-6-358,0-1 1,-1 1-1,1-2 1,0 1-1,-1 0 1,1-1-1,0 0 1,0 0 0,-1-1-1,-8-1 1,-4-7-4755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25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80 253 11627,'0'0'15449,"-8"10"-15251,-3 6-140,0 1-1,1 0 1,-10 21 0,17-32-47,0 0 1,0 1 0,1-1-1,0 1 1,0 0 0,1 0-1,-1 0 1,1-1 0,1 1-1,0 0 1,0 0 0,0 0-1,1 0 1,2 14 0,-2-20-1,0 1 1,1 0-1,-1-1 1,0 1-1,0-1 1,1 0-1,-1 1 1,1-1-1,0 0 1,-1 0-1,1 0 1,0 0-1,0 0 1,-1 0-1,1 0 1,0-1-1,0 1 1,0-1-1,0 1 1,0-1-1,0 0 1,0 0-1,0 0 1,0 0-1,0 0 1,0 0-1,0-1 1,0 1-1,0 0 1,-1-1-1,1 0 1,3-1-1,4 0 65,-1-1-1,1 0 1,-1 0-1,0-1 1,14-9-1,-4 0-37,-1-1-1,-1 0 0,0-1 1,-1-1-1,0-1 1,-2 0-1,0 0 0,18-33 1,-36 64-56,0 1 1,1 0-1,1 0 0,0 0 1,1 0-1,0 31 1,2-44 36,0 0 0,0 0 0,0 0 0,1 0 0,-1 0 0,0 0 0,1 0 0,0 0 0,-1 0 0,1 0 0,0 0 0,0-1 0,0 1 0,0 0 0,0 0 0,0-1 0,1 1 0,-1-1 0,0 1 0,1-1 0,2 3 0,-1-3 41,1 1 0,-1-1 1,0 1-1,1-1 0,-1 0 1,0 0-1,1-1 0,-1 1 0,1-1 1,-1 1-1,7-2 0,-2 1 0,-1-1-1,0 0 0,1 0 0,-1-1 1,0 0-1,0 0 0,0 0 0,0-1 1,-1 0-1,1-1 0,10-7 0,-5 0 8,0 0 1,19-25-1,-28 31-49,1 1 0,-1-2 0,0 1 0,0 0 1,-1 0-1,1-1 0,-1 0 0,0 1 0,-1-1 0,1 0 1,-1 0-1,0-7 0,-1 15-29,0 1 1,1 0-1,-1 0 1,0-1-1,1 1 1,0 0-1,0-1 1,0 1-1,0 0 1,0-1-1,0 0 1,0 1-1,1-1 1,0 0-1,-1 1 1,1-1-1,0 0 1,0 0-1,3 2 0,0 0 16,0-1-1,0 0 0,0-1 0,1 1 1,-1-1-1,1 0 0,-1 0 0,1-1 0,6 1 1,-1 0 17,0-1 0,0 0 0,1-1 0,-1 0 0,0-1 1,0 0-1,0 0 0,0-2 0,17-4 0,-21 4 2,-1 0-1,0-1 0,0 1 1,0-1-1,0 0 0,0-1 1,-1 1-1,9-11 0,-11 12-6,-1 0-1,1-1 0,-1 1 0,0 0 0,0-1 1,-1 1-1,1-1 0,-1 0 0,0 1 0,0-1 1,0 0-1,0 0 0,-1 0 0,1 1 0,-1-1 1,0 0-1,0 0 0,-1-4 0,0 6-33,1 0 0,-1 1 0,0-1-1,0 0 1,0 1 0,0-1 0,0 1-1,0-1 1,0 1 0,-1 0 0,1-1 0,0 1-1,-1 0 1,1 0 0,-1 0 0,1 0 0,-1 0-1,0 1 1,1-1 0,-1 0 0,0 1-1,0-1 1,1 1 0,-1-1 0,0 1 0,0 0-1,0 0 1,1 0 0,-1 0 0,0 0-1,0 0 1,0 1 0,1-1 0,-1 0 0,-2 2-1,-2-1-55,0 0-1,0 0 1,0 1-1,0 0 0,0 0 1,1 1-1,-1-1 0,1 1 1,-8 6-1,8-5 58,1 0 1,0 0-1,1 1 0,-1-1 0,1 1 1,0 0-1,0 0 0,-4 10 0,6-13 13,1-1 1,-1 1-1,1-1 0,0 0 0,0 1 0,-1-1 1,1 1-1,0-1 0,0 1 0,0-1 0,0 1 1,1-1-1,-1 1 0,0-1 0,1 1 1,-1-1-1,1 0 0,-1 1 0,1-1 0,0 0 1,-1 1-1,1-1 0,0 0 0,0 0 0,0 0 1,0 1-1,0-1 0,0 0 0,0 0 0,0-1 1,1 1-1,-1 0 0,0 0 0,0-1 1,1 1-1,-1 0 0,1-1 0,2 1 0,16 5-31,0-2 0,0 0 0,23 1 0,-30-5-132,0 1 1,0 1-1,0 0 0,0 0 0,0 1 1,0 1-1,-1 1 0,0-1 1,0 2-1,16 9 0,-17-4 926,-14-32-116,3 18-677,-1 1 0,1 0 0,1-1 0,-1 1 1,0-1-1,1 1 0,-1 0 0,1-1 0,-1 1 0,1 0 0,0 0 0,0-1 0,0 1 0,0 0 0,1 0 0,-1 0 0,1 0 1,-1 0-1,1 1 0,2-3 0,2 0-476,0 1 0,0 0 0,0 0 0,1 1 1,-1-1-1,9-1 0,-9 3 54,21-8-4941,50-23 1,-61 23 4190,0 0 0,-1-1 0,0 0 0,14-13 0,-20 15 1268,-1-1-1,1 0 0,-1-1 1,-1 0-1,1 0 0,8-18 0,-11 17 1012,-1 1 0,0-1 0,0-1 0,-1 1 0,0-1-1,-1 1 1,1-21 0,-5 5 1878,1 27-2885,1 0 0,0-1 0,0 1 0,0 0 0,0-1 0,0 1 0,0 0 0,-1-1 1,1 1-1,0 0 0,0 0 0,-1-1 0,1 1 0,0 0 0,0 0 0,-1 0 0,1-1 0,0 1 0,0 0 0,-1 0 0,1 0 0,0 0 0,-1-1 1,1 1-1,0 0 0,-1 0 0,1 0 0,0 0 0,-1 0 0,1 0 0,0 0 0,-1 0 0,0 0 0,-1 2-2,-1-1 1,1 1-1,-1 0 0,1 0 0,0 0 1,0 0-1,0 0 0,0 0 0,0 0 1,0 1-1,0-1 0,-1 4 0,-6 10 298,0-1 0,2 1-1,0 1 1,1 0-1,0 0 1,1 0-1,-4 30 1,4-5 272,3 1-1,1 44 1,2-76-586,0-1 0,0 1-1,1-1 1,1 0 0,0 0 0,8 19 0,-11-106 1307,-4 56-1133,0-1 1,-8-24-1,7 29-87,0 0 0,1-1 0,1 1 0,-1-24 0,32 46-221,-6 3-194,-1-2 0,1-1 0,24 4 0,33-5-6367,-22-4-3107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26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1 304 11082,'0'2'268,"0"0"0,-1 0 0,1 0 0,0 0-1,1 0 1,-1 0 0,0 0 0,1 1 0,-1-1-1,1 0 1,0 0 0,-1 0 0,1-1 0,0 1-1,0 0 1,0 0 0,1 0 0,-1-1 0,0 1-1,1 0 1,-1-1 0,4 3 0,-2-2 33,1-1 0,0 0 0,0 0 0,0 0 0,0-1 0,0 1 0,0-1 1,0 0-1,0 0 0,0 0 0,0-1 0,6-1 0,4-1 90,0-1 0,-1-1 1,1 0-1,-1 0 0,0-1 0,0-1 0,-1-1 0,0 1 0,14-13 1,-6 4-89,0-1 1,-2-1-1,0-1 1,21-28-1,-34 41-319,1-1-1,-1 0 0,0-1 1,-1 1-1,0-1 0,0 0 1,0 0-1,-1 0 0,0-1 1,-1 1-1,0-1 0,0 0 1,-1 1-1,0-1 0,-1 0 1,-1-17-1,1 25-3,0 1 0,0-1 1,0 1-1,0-1 0,0 1 0,0-1 0,-1 0 0,1 1 0,0-1 0,-1 1 0,1-1 0,0 1 0,-1-1 1,1 1-1,0 0 0,-1-1 0,1 1 0,-1-1 0,1 1 0,-1 0 0,1-1 0,-1 1 0,1 0 1,-1 0-1,1-1 0,-1 1 0,1 0 0,-1 0 0,1 0 0,-1 0 0,-1-1 0,-21 8-280,-15 21 180,23-13 158,2 1 0,0 0 0,1 1 0,-11 18 0,19-29 2,1 1 1,-1 0-1,1 0 1,0 0-1,1 0 0,0 0 1,0 0-1,0 0 0,1 1 1,0-1-1,1 1 1,-1-1-1,2 1 0,0 10 1,0-16-32,0 0 0,0 1 0,0-2 0,1 1 0,-1 0 0,1 0 1,-1 0-1,1-1 0,-1 1 0,1-1 0,0 1 0,0-1 0,0 1 1,0-1-1,0 0 0,0 0 0,0 0 0,0 0 0,0-1 0,0 1 1,1 0-1,-1-1 0,0 0 0,0 1 0,1-1 0,3 0 0,8 0 75,-1 0 0,1 0 0,16-3 0,-12-1-32,-1 0 0,0-1 0,0 0 0,0-1 0,-1-1 0,0-1 0,16-10 1,101-75 85,-91 60-138,-41 33-14,-1 0 1,0 0-1,0 0 1,0 0-1,0-1 0,0 1 1,1 0-1,-1 0 1,0 0-1,0 0 1,0 0-1,0 0 1,1 0-1,-1-1 1,0 1-1,0 0 1,0 0-1,1 0 1,-1 0-1,0 0 0,0 0 1,1 0-1,-1 0 1,0 0-1,0 0 1,0 0-1,1 0 1,-1 0-1,0 0 1,0 0-1,0 1 1,1-1-1,-1 0 0,0 0 1,0 0-1,0 0 1,0 0-1,1 0 1,-1 0-1,0 1 1,0-1-1,0 0 1,0 0-1,0 0 1,1 0-1,-1 1 0,0-1 1,2 15-142,-7 20 314,5-34-165,0-1 8,-2 9 219,0-1 1,1 0 0,0 1-1,1-1 1,1 15 0,-1-22-183,0 1 0,1 0 1,-1-1-1,1 1 1,-1 0-1,1-1 1,0 1-1,0 0 0,-1-1 1,1 1-1,0-1 1,1 0-1,-1 1 0,0-1 1,0 0-1,1 1 1,-1-1-1,0 0 0,1 0 1,-1 0-1,1 0 1,-1-1-1,1 1 1,0 0-1,-1-1 0,1 1 1,0-1-1,0 1 1,-1-1-1,1 0 0,0 0 1,1 0-1,14 1 47,-1-1 0,0 0 0,1-2-1,-1 0 1,0 0 0,21-7 0,90-39-481,-119 44 349,-7 3 30,1 1 0,-1-1 0,0 0 0,0 0 0,1 1 0,-1-1 0,1 1 0,-1-1 0,0 1 0,1 0 0,-1-1 0,1 1 0,-1 0 0,1 0 0,-1 0 0,1 0 0,-1 0 0,0 0 0,1 0 0,-1 1 0,1-1 0,-1 1 0,1-1 0,-1 1 0,0-1 0,2 2 0,-2 0-4,0 0 0,0 0 0,-1 0 1,1 1-1,-1-1 0,1 0 0,-1 0 0,0 1 0,0-1 0,0 0 0,0 1 0,0 2 0,1 26 194,-1-30-164,0 0 0,1 0 1,-1 0-1,1 0 1,-1 0-1,1 0 0,-1 0 1,1 0-1,0 0 1,-1 0-1,1-1 0,0 1 1,0 0-1,0-1 1,0 1-1,-1 0 0,1-1 1,0 1-1,0-1 1,0 0-1,0 1 0,0-1 1,0 0-1,0 1 1,0-1-1,0 0 0,2 0 1,34 1 219,-28-1-196,6-1-70,0-1 0,0-1-1,-1 0 1,0-1 0,1 0 0,-1-1 0,22-12 0,46-14-545,-81 31 567,-1 0 1,1-1 0,-1 1 0,1 0-1,-1 0 1,1 0 0,-1-1 0,1 1-1,-1 0 1,1 0 0,-1 0 0,1 0-1,-1 0 1,1 0 0,-1 0 0,1 0-1,-1 0 1,1 0 0,-1 0 0,1 1-1,-1-1 1,1 0 0,-1 0 0,1 0-1,-1 1 1,0-1 0,1 0 0,-1 0-1,1 1 1,-1-1 0,0 0 0,1 1-1,-1-1 1,0 1 0,1-1 0,-1 0-1,0 1 1,0-1 0,1 1 0,-1-1-1,0 1 1,0-1 0,0 1 0,0-1-1,1 1 1,-1-1 0,0 1 0,0-1-1,0 1 1,0-1 0,0 1 0,0-1-1,0 1 1,-1-1 0,1 1 0,0-1-1,0 1 1,0-1 0,0 1 0,-1-1-1,1 1 1,0-1 0,0 0 0,-1 1-1,1-1 1,0 1 0,-1-1 0,1 0-1,-1 1 1,-1 3-548,0-1 0,1 0-1,-2 0 1,1 0 0,0 0-1,-1 0 1,1 0 0,-6 5 0,-5-4-6646,3-3-5883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27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19731,'0'0'7751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27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13196,'0'0'10891,"3"64"-8937,-3-30-481,-5 4-640,3 1-449,2 0-288,-4-2-64,2-1-224,2-6-1281,-5-3-1090,-1-10-1505,-4-4-2370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27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15278,'0'0'3999,"6"-8"-849,-3 3-2918,1 1 1,-1 0 0,1-1 0,0 2 0,0-1 0,0 0 0,1 1 0,-1 0 0,1 0 0,0 0 0,0 0 0,0 1 0,0 0-1,0 0 1,1 0 0,-1 1 0,1 0 0,10-1 0,8-1-103,1 1 1,0 1-1,0 1 0,0 1 0,0 2 1,0 0-1,0 2 0,-1 0 0,43 17 1,-64-21-137,0 0 1,-1 0 0,1 1 0,0-1-1,0 1 1,-1 0 0,1 0-1,-1 0 1,0 0 0,1 0 0,-1 1-1,0-1 1,0 0 0,-1 1 0,1 0-1,0-1 1,-1 1 0,0 0 0,0 0-1,0 0 1,0 0 0,0 0-1,0 0 1,0 6 0,-1-5 7,-1 0 0,0 0 0,0 0-1,0 0 1,0 0 0,0 0 0,-1 0 0,0 0 0,0-1 0,0 1 0,0 0-1,0-1 1,-1 0 0,1 0 0,-1 0 0,0 0 0,0 0 0,-5 3 0,-89 55-8,96-61-35,1 1 0,0-1-1,0 0 1,0 1 0,0-1-1,0 0 1,0 1 0,-1-1 0,1 0-1,0 1 1,0-1 0,0 0-1,0 1 1,0-1 0,0 0-1,0 1 1,1-1 0,-1 0 0,0 1-1,0-1 1,0 0 0,0 1-1,0-1 1,0 0 0,1 1-1,-1-1 1,0 0 0,0 1 0,1-1-1,-1 0 1,0 0 0,0 1-1,1-1 1,-1 0 0,0 0-1,0 0 1,1 1 0,-1-1 0,0 0-1,1 0 1,-1 0 0,0 0-1,1 0 1,-1 0 0,1 0 0,-1 0-1,0 0 1,1 0 0,-1 0-1,1 0 1,23 9 41,-21-8-115,11 3 81,-1 2 0,1 0 0,-1 0 0,0 1 0,-1 1-1,0 0 1,0 1 0,12 11 0,-22-17 40,1-1 0,-1 1 1,1 0-1,-1 0 0,0 0 1,0 0-1,-1 0 0,1 0 1,0 0-1,-1 1 0,0-1 1,0 1-1,0-1 0,0 1 1,0 6-1,-1-7 45,-1 1-1,0-1 1,0 1-1,0-1 1,0 0 0,0 1-1,-1-1 1,1 0 0,-1 0-1,0 0 1,0 0-1,0-1 1,0 1 0,-1 0-1,1-1 1,-1 0 0,1 1-1,-1-1 1,-5 3 0,-10 7 197,1-2 1,-2 0 0,1-1 0,-1-1 0,-1 0 0,1-2-1,-1 0 1,0-1 0,0-1 0,-1-1 0,0-1 0,-34-1 0,51-1-379,0 0 0,0 0 0,1-1 1,-1 0-1,0 1 0,1-1 0,-1-1 1,1 1-1,-1 0 0,1-1 0,-1 0 1,1 0-1,0 0 0,0 0 1,-3-3-1,4 3-429,0 0 1,1 1 0,0-1-1,-1 0 1,1 0-1,0 0 1,0-1 0,0 1-1,0 0 1,1 0 0,-1 0-1,0-1 1,1 1-1,0 0 1,-1-1 0,1-2-1,0-12-7624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21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8904,'5'-27'9572,"-3"36"-4852,-3 48-3075,1-38-1422,0 130 2078,0-148-2290,0-1 1,0 1 0,1-1-1,-1 0 1,0 1 0,0-1 0,1 1-1,-1-1 1,0 0 0,1 1-1,-1-1 1,0 0 0,1 1 0,-1-1-1,1 0 1,-1 1 0,0-1-1,1 0 1,-1 0 0,1 0-1,-1 1 1,1-1 0,-1 0 0,1 0-1,-1 0 1,1 0 0,-1 0-1,1 0 1,-1 0 0,1 0 0,-1 0-1,1 0 1,-1 0 0,0 0-1,1 0 1,-1-1 0,1 1 0,-1 0-1,1 0 1,-1 0 0,1-1-1,-1 1 1,0 0 0,1 0 0,0-1-1,23-11 748,-17 8-697,0 0-1,1 0 1,0 1 0,0 0 0,0 0-1,0 1 1,1 0 0,-1 0-1,10 0 1,-15 2-69,-1 0 0,0 0 0,0 0 0,0 0-1,1 1 1,-1-1 0,0 1 0,0 0 0,0-1 0,0 1-1,0 0 1,0 0 0,0 0 0,0 1 0,-1-1 0,1 0-1,0 1 1,-1-1 0,1 1 0,0-1 0,-1 1 0,0 0 0,0 0-1,1 0 1,-1 0 0,0 0 0,0 0 0,-1 0 0,1 0-1,0 0 1,-1 0 0,1 0 0,-1 0 0,0 1 0,1-1-1,-1 0 1,0 0 0,-1 0 0,1 5 0,0-5 63,0 1 0,-1 0 1,1-1-1,0 1 0,-1 0 0,1-1 1,-1 1-1,0-1 0,0 1 0,0-1 1,0 1-1,0-1 0,0 1 0,-1-1 1,1 0-1,-1 0 0,0 0 0,0 0 1,1 0-1,-1 0 0,-1-1 0,1 1 1,0 0-1,0-1 0,0 0 0,-1 1 1,1-1-1,-1 0 0,1 0 0,-1-1 1,1 1-1,-1 0 0,0-1 0,-3 1 1,0-1-4,0 0 0,0 0 0,0 0 0,0 0 0,0-1 0,1 0 0,-1-1 1,0 1-1,0-1 0,1 0 0,0 0 0,-1-1 0,1 0 0,0 0 0,-6-4 0,-7-3-1759,12 8-3926,24 11-12243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29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5 10634,'-2'-4'9700,"-8"9"-7728,-9 10-2455,-10 12 1017,2 2-1,1 1 1,2 1 0,-35 57-1,50-72-446,0-1 0,2 2 1,0-1-1,1 1 0,0 0 0,2 0 0,0 0 0,0 1 1,2-1-1,0 1 0,2 0 0,1 31 0,0-44-111,0 1 0,0-1 0,1-1 0,-1 1 0,1 0-1,0 0 1,0 0 0,1-1 0,0 1 0,-1-1 0,1 0 0,1 0 0,-1 0-1,1 0 1,-1-1 0,1 1 0,0-1 0,5 3 0,38 16-2369,6-13-3505,-7-8-2169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29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14798,'0'0'4783,"-2"9"-3304,-5 23-391,-4 17 815,2-1-1,-3 73 1,12-120-1891,0-1 1,0 0-1,0 1 1,0-1-1,0 0 1,0 1-1,0-1 1,0 1-1,0-1 1,0 0-1,1 1 1,-1-1-1,0 0 0,0 1 1,0-1-1,1 0 1,-1 1-1,0-1 1,1 0-1,-1 0 1,0 1-1,0-1 1,1 0-1,-1 0 1,0 0-1,1 1 1,-1-1-1,1 0 1,-1 0-1,0 0 1,1 0-1,-1 0 1,0 0-1,1 0 1,20-2 290,16-13 19,-14-2-269,-2-1-1,34-36 1,-36 34 5,2 0-1,35-26 1,-56 45-54,1 1-1,-1 0 1,0 0 0,0-1-1,1 1 1,-1 0 0,0 0 0,0 0-1,1-1 1,-1 1 0,0 0-1,1 0 1,-1 0 0,0 0-1,1 0 1,-1 0 0,0 0-1,1 0 1,-1 0 0,0 0 0,1 0-1,-1 0 1,0 0 0,1 0-1,-1 0 1,0 0 0,1 0-1,-1 0 1,0 0 0,1 0-1,-1 0 1,0 1 0,0-1 0,1 0-1,-1 0 1,2 14 29,-9 23-13,6-33 13,-10 39 27,5-23-210,1-1 1,1 1-1,1-1 0,-1 25 0,4-43-76,0 0-1,0 0 1,0 0 0,0 0-1,0 0 1,0 1-1,1-1 1,-1 0-1,0 0 1,1 0 0,-1 0-1,0 0 1,1 0-1,-1 0 1,1 0-1,0 0 1,-1 0 0,2 1-1,15 3-8662,1-4-3112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29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13389,'0'0'8840,"0"48"-6021,-4-22-577,-7 1-865,5 3-608,1-1-449,-1 1-256,2-5-64,4-2-1025,0-5-1857,0-7-2660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30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14061,'0'0'3561,"0"10"-150,-4 131 2638,-11 7-4294,8-103-1731,-2-1 0,-2 0-1,-2 0 1,-29 65-1,38-99 25,-7 17 13,7-24 125,4-16 219,9-28-352,2 1 0,2 0 1,1 1-1,2 0 0,21-36 0,-37 74-52,3-4-1,84-157-124,-78 147 95,0 2 0,1-1 0,1 1 0,0 1 0,1 0 0,0 1 0,0 0 1,28-17-1,-33 24-9,1 0 0,-1 1 0,1 0 0,0 1 0,0 0 0,0 0 0,0 1 0,0 0 0,0 0 0,16 1 0,-22 0 24,1 0 0,-1 0 1,1 1-1,0-1 1,-1 1-1,1-1 0,-1 1 1,1 0-1,-1 0 1,0 0-1,1 0 0,-1 1 1,0-1-1,0 1 1,0-1-1,0 1 0,0 0 1,0 0-1,0-1 1,-1 1-1,1 1 0,-1-1 1,1 0-1,-1 0 1,0 0-1,0 1 1,0-1-1,0 1 0,0-1 1,0 1-1,-1-1 1,1 1-1,-1-1 0,0 1 1,0 4-1,0-3 8,-1 0 0,0 0-1,0 0 1,-1 0 0,1 0 0,-1 0-1,0-1 1,0 1 0,0-1 0,0 1 0,-1-1-1,1 0 1,-1 0 0,0 0 0,0 0-1,0 0 1,0-1 0,-6 4 0,-10 7 65,0-1 1,-22 10 0,32-18-14,-8 5-618,-63 28 1984,38-27-3478,3-12-5682,34-2-729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30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1 10346,'0'0'9454,"0"10"-7692,12 124 2649,-7-101-3537,-1 0 0,-1 0 1,-2 0-1,-1 0 0,-9 62 1,4-80-784,0 1-1,-2-1 1,0 0 0,0-1 0,-1 0-1,-1 0 1,0-1 0,-1 0 0,-1 0-1,-17 16 1,11-13-529,0-1 0,-32 21 0,35-27-1060,-1-1-1,1 0 1,-29 9-1,10-9-6210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31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43 11627,'10'-5'4837,"7"-2"-3444,1 0 1,-1 1 0,2 1 0,-1 1 0,31-4 0,-44 8-1269,0-1 1,-1 1-1,1 0 1,-1 1-1,1-1 1,0 1-1,-1 0 1,1 0-1,-1 1 1,0-1-1,1 1 1,-1 0-1,6 3 1,-8-3-121,0 0 0,1 1 0,-1-1 0,0 1 0,-1-1 1,1 1-1,0-1 0,-1 1 0,1 0 0,-1 0 0,0 0 1,0 0-1,0 0 0,0 0 0,-1 0 0,1 0 1,-1 0-1,0 0 0,0 0 0,0 1 0,0-1 0,-1 5 1,-1-1 62,0 0 0,0 0 1,0 1-1,-1-2 0,0 1 1,-1 0-1,1-1 1,-1 1-1,-1-1 0,1 0 1,-1 0-1,0-1 0,-10 10 1,-11 7 160,-45 32 0,67-51-224,-42 25 115,-28 21 8,68-45-124,1 0 0,-1 1 0,1 0 0,0 0 0,1 0 0,-1 1 0,1 0 0,0 0 0,-4 7 0,7-11 1,1 0 0,-1-1 0,0 1 0,1 0 0,-1 0 0,1 0 0,-1-1 0,1 1 0,0 0 0,0 0 0,0 0 0,0 0 0,0 0 0,0 0 0,0-1 0,1 1 0,-1 0 0,1 0 0,-1 0 0,1-1 0,0 1 0,0 0 0,0-1 0,0 1 0,0 0 0,2 2-1,0-1 44,1 0 0,0 0 0,0-1 0,0 1-1,0-1 1,1 0 0,-1 0 0,1 0 0,-1 0-1,7 1 1,13 1 162,1 0 0,-1-1 0,28 0 0,-51-3-210,36 1 98,-7 0-168,0 0 0,0-2 0,36-6 0,-63 7-143,-1 0-1,0-1 0,0 0 0,1 1 0,-1-1 0,0 0 0,0 0 0,0 0 0,0 0 0,0-1 0,0 1 0,0 0 1,0-1-1,-1 0 0,1 1 0,-1-1 0,1 0 0,1-3 0,-2 4-379,0-1 1,-1 0-1,1 1 0,-1-1 0,0 0 0,1 1 1,-1-1-1,0 0 0,0 0 0,0 1 1,0-1-1,-1 0 0,1 1 0,0-1 1,-1 0-1,0-2 0,-12-18-10190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31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14638,'0'0'4292,"55"2"-480,-14 1-1538,8-2-288,6 4-801,3-1-801,1 4-320,-1-2-224,-7 1-1730,-6-2-2082,-9-3-4420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32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3491,'0'0'9241,"-3"13"-5077,-7 34-1056,3 0 1,-4 77-1,8 32-993,3-154-2088,0-1 0,-1 1-1,1 0 1,0 0 0,0-1 0,0 1 0,1 0-1,-1 0 1,0 0 0,0-1 0,1 1-1,-1 0 1,1-1 0,0 1 0,-1 0-1,1-1 1,0 1 0,0-1 0,0 1-1,0-1 1,0 1 0,1-1 0,-1 0 0,0 0-1,1 1 1,-1-1 0,0 0 0,1 0-1,0-1 1,-1 1 0,1 0 0,-1 0-1,1-1 1,0 1 0,0-1 0,-1 1-1,1-1 1,0 0 0,0 0 0,-1 0 0,1 0-1,0 0 1,0 0 0,-1 0 0,1 0-1,0-1 1,0 1 0,-1-1 0,1 1-1,0-1 1,2-1 0,8-3 245,0 0-1,-1 0 1,1-2-1,-1 1 1,18-15 0,28-28 197,-2-3 1,81-99 0,-83 76-502,-73 118-10378,10-28 3267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32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18962,'0'0'12652,"-12"64"-12460,7-41-96,1 0 0,0-2-256,-2 0-609,1-3-896,-1-5-1186,1-7-1057,-5-6-3298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33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7399,'0'0'18642,"49"3"-18258,-38 14-352,6 1-64,0 1-1570,8 0-1280,1-1-2756,4-4-3074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22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15182,'0'0'8905,"0"10"-8473,1 65 438,-1-74-795,1-1 0,0 1 0,-1 0 0,1 0-1,0 0 1,0-1 0,-1 1 0,1 0 0,0-1 0,0 1-1,0 0 1,0-1 0,0 1 0,0-1 0,0 0 0,0 1-1,0-1 1,0 0 0,0 0 0,0 0 0,1 1-1,-1-1 1,0 0 0,0 0 0,0-1 0,0 1 0,0 0-1,0 0 1,0 0 0,0-1 0,0 1 0,0-1 0,2 0-1,37-12 2352,-14 0-1779,-18 8-630,0 1 1,0 0-1,0 1 1,1-1 0,-1 2-1,1-1 1,0 1-1,-1 0 1,18 0 0,-25 2-44,1 0 0,-1 1 1,1-1-1,-1 1 0,0-1 1,1 1-1,-1 0 0,0-1 1,1 1-1,-1 0 0,0 0 1,0 0-1,0 0 1,0 0-1,0 0 0,0 0 1,0 0-1,0 1 0,1 2 1,-1-3 24,0 1 1,0 0-1,1-1 1,-1 1-1,0 0 1,1-1-1,-1 1 1,1-1-1,-1 0 1,1 0-1,0 1 0,0-1 1,-1 0-1,1 0 1,0-1-1,0 1 1,0 0-1,0-1 1,4 1-1,27 0 143,-29-2-149,1 0 1,0 1-1,0 0 0,0 0 1,0 0-1,-1 1 1,1-1-1,0 1 1,0 0-1,-1 1 1,1-1-1,-1 1 0,1 0 1,-1 0-1,0 0 1,1 1-1,-1-1 1,0 1-1,-1 0 1,1 0-1,0 1 0,-1-1 1,5 6-1,-2 3 52,0 0-1,0 1 0,-1-1 0,-1 1 1,0 0-1,-1 0 0,0 1 1,-1-1-1,-1 0 0,0 1 0,0-1 1,-2 1-1,0 0 0,0-1 0,-1 0 1,-7 24-1,8-31 32,-1-1 0,0-1 1,-1 1-1,1 0 0,-1 0 0,1-1 0,-1 0 1,-1 1-1,-4 4 0,7-8-56,0-1 0,1 1 1,-1 0-1,0-1 0,0 1 0,0-1 0,0 1 1,0-1-1,0 0 0,0 1 0,0-1 0,0 0 1,1 0-1,-1 0 0,0 0 0,0 0 0,0 0 1,0 0-1,0 0 0,-2 0 0,1-1-7,0 0-1,0 0 0,1 0 1,-1 0-1,0 0 0,1 0 1,-1-1-1,1 1 1,-1 0-1,1-1 0,0 1 1,0-1-1,0 0 1,-2-2-1,-1-2-26,1 0 1,-1 0-1,1 0 0,0 0 0,1-1 1,-1 1-1,1-1 0,1 0 0,-1 0 1,1 0-1,0 0 0,1 0 0,0 0 1,0 1-1,0-1 0,1 0 0,0 0 1,0 0-1,1 0 0,0 0 0,0 1 1,1-1-1,-1 1 0,2 0 0,-1 0 1,0 0-1,1 0 0,0 0 0,1 1 1,-1-1-1,1 1 0,0 0 0,0 1 1,1-1-1,-1 1 0,1 0 0,0 1 1,0-1-1,12-4 0,3 1-643,14-6 288,-22 4-2594,-9-4-3714,-4 0-2799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33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211 292 6246,'0'0'13533,"-9"-1"-10133,-9-2-2359,-2-1-765,0 1 1,0 1 0,0 0 0,0 2 0,-26 2-1,44-2-368,1 0 0,-1 1 0,1-1 0,0 0 0,-1 1 0,1-1 0,-1 1 0,1 0 0,0-1 0,0 1 0,-1 0 0,1 0 0,0 0 0,0 0 0,0 0 0,-2 1 0,3-1 19,0 0-1,-1-1 1,1 1 0,0 0 0,0-1-1,0 1 1,-1 0 0,1 0 0,0-1-1,0 1 1,0 0 0,0 0-1,0-1 1,0 1 0,1 0 0,-1 0-1,0-1 1,0 1 0,0 0 0,1 0-1,-1-1 1,1 2 0,1 1 14,0 0 0,0-1 0,0 1 1,1 0-1,-1-1 0,1 0 0,0 0 0,-1 0 0,1 0 1,0 0-1,0 0 0,4 1 0,44 15 90,-39-15-26,0 0 0,0 1 0,-1 1 0,1 0-1,-1 0 1,-1 1 0,1 0 0,15 13 0,-24-18 17,-1 1 0,0-1 1,0 0-1,1 1 1,-1-1-1,0 0 0,0 1 1,-1-1-1,1 1 0,0 0 1,0-1-1,-1 1 0,1 0 1,-1-1-1,1 1 1,-1 0-1,0 0 0,0-1 1,0 1-1,0 0 0,0 0 1,0-1-1,0 1 0,-1 3 1,0-2 64,-1 0 1,0 0-1,0 0 1,0 0-1,0 0 1,0-1 0,0 1-1,0-1 1,-1 0-1,0 1 1,1-1-1,-4 2 1,-9 5 234,-1-1-1,1 0 1,-31 9 0,39-14-382,1 0-43,0-1 1,-1 1-1,1-1 1,-1-1-1,0 1 1,1-1-1,-1 0 0,0 0 1,0-1-1,0 0 1,1 0-1,-10-2 1,15 1-217,0 0 1,0 0-1,1 0 1,-1 0-1,0 0 1,1 0-1,-1 0 1,1 0-1,-1 0 1,1 0-1,0 0 1,-1 0-1,1 0 1,0-1-1,0 1 1,0 0-1,0 0 1,0 0-1,0 0 1,0-1-1,0 1 1,0 0-1,0 0 1,1-1-1,-1 1-4,5-24-6147</inkml:trace>
  <inkml:trace contextRef="#ctx0" brushRef="#br0" timeOffset="1">431 1 2626,'0'0'7239,"-19"61"-4484,8-21 96,5 3-577,1 3-993,5 0-544,0-2-481,5-4-192,7-2 0,-5-6-64,4-3-32,-3-8-929,1-6-1377,-7-9-481,2-6-288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33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60 203 5189,'0'0'4644,"-30"-64"-1537,17 30-833,2 5 1,5 1 127,6 7-384,0 6-513,0 5-192,2 9-480,15 1-705,0 2-160,11 13 0,-1 2-448,6 3-1122,5-1-864,2-3-3011,1-6-4228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36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91 5637,'2'-1'601,"30"-28"8448,-31 28-8695,1 0-1,-1 0 1,0 0-1,0 0 1,-1 0-1,1 0 1,0 0-1,0 0 1,0 0 0,-1-1-1,1 1 1,0 0-1,-1 0 1,1-1-1,-1 1 1,0 0-1,1-1 1,-1 1 0,0 0-1,0-1 1,0 1-1,0-1 1,0 1-1,0 0 1,0-1-1,-1 1 1,1-2-1,-2 2-282,1 0-1,0 0 0,-1 1 0,1-1 0,-1 1 0,1-1 0,-1 1 0,1-1 0,-1 1 0,1 0 0,-1 0 0,1 0 0,-1 0 0,1 0 0,-1 0 0,1 0 0,-1 1 1,1-1-1,-1 0 0,1 1 0,-1-1 0,-1 2 0,-33 13-21,27-11-15,1 1 0,0 0-1,0 1 1,1 0 0,0 0 0,0 0 0,0 1 0,1 0 0,-1 1 0,2-1 0,-1 1 0,1 0 0,1 0 0,-1 1-1,1 0 1,-2 9 0,5-18-32,1 1 1,0 0-1,0 0 0,0-1 0,0 1 0,0 0 1,0 0-1,0 0 0,1-1 0,-1 1 0,0 0 0,0 0 1,0-1-1,1 1 0,-1 0 0,0-1 0,1 1 0,-1 0 1,1-1-1,-1 1 0,1 0 0,-1-1 0,1 1 1,-1-1-1,1 1 0,0-1 0,-1 1 0,2 0 0,28 5 49,32-13 49,-50 4-77,-1-1-1,0-1 1,0 0 0,0 0-1,0-1 1,-1-1 0,0 0-1,0 0 1,15-16 0,-6 4 80,-1-1 1,-1-1-1,19-30 0,-58 109-199,17-46 113,-1 1-1,2 1 1,-1-1-1,2 0 1,0 1-1,-1 14 1,3-25-60,1 0 0,0 0 1,0-1-1,0 1 0,0 0 0,0 0 0,1-1 1,-1 1-1,1 0 0,0-1 0,-1 1 0,1 0 1,1-1-1,-1 1 0,0-1 0,0 0 0,1 1 1,0-1-1,-1 0 0,1 0 0,0 0 0,0 0 1,0 0-1,0 0 0,1-1 0,-1 1 0,0-1 1,1 1-1,-1-1 0,1 0 0,-1 0 0,1 0 1,-1 0-1,1-1 0,0 1 0,4 0 0,0 0-280,0-1 0,-1 1-1,1-1 1,0 0 0,0-1-1,-1 0 1,1 0 0,8-2 0,-8 0-453,-1 1 1,0-1 0,0 0 0,-1 0-1,1-1 1,-1 1 0,1-1 0,6-7 0,20-22-5194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36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12075,'-9'11'2755,"-1"1"-1892,-87 112 7035,90-113-7462,-1 0 0,2 1 1,0-1-1,0 1 0,1 0 0,0 1 1,1-1-1,1 1 0,0 0 0,-2 19 1,5-31-417,1 1 0,-1-1 0,0 1 1,1-1-1,-1 0 0,1 1 0,-1-1 1,1 1-1,0-1 0,-1 0 1,1 1-1,0-1 0,0 0 0,0 0 1,0 0-1,0 0 0,0 0 1,0 0-1,1 0 0,-1 0 0,0 0 1,0-1-1,1 1 0,-1 0 0,1-1 1,-1 1-1,0-1 0,1 1 1,-1-1-1,1 0 0,-1 0 0,3 1 1,59 0 495,-45-1-500,152-2 21,-169 2-35,0 0 1,0 0-1,-1 0 0,1 0 0,0 0 1,-1 0-1,1 0 0,0 1 1,-1-1-1,1 0 0,0 0 0,-1 1 1,1-1-1,0 0 0,-1 1 0,1-1 1,-1 0-1,1 1 0,0-1 1,-1 1-1,1-1 0,-1 1 0,0-1 1,1 1-1,-1 0 0,1-1 1,-1 1-1,0-1 0,1 1 0,-1 0 1,0-1-1,0 1 0,0 0 0,1-1 1,-1 1-1,0 0 0,0 0 1,0-1-1,0 1 0,0 0 0,0-1 1,0 1-1,-1 0 0,1-1 1,0 1-1,0 0 0,0-1 0,-1 1 1,1 0-1,0-1 0,-1 1 0,0 1 1,-1 1 89,0 1 0,0 0 1,-1 0-1,1-1 0,-1 1 1,0-1-1,-4 4 1,-12 8 544,-1-1 0,-36 20 0,48-30-619,0 0 1,0 0-1,0-1 0,0-1 0,0 1 0,-1-1 1,1 0-1,-1-1 0,0 0 0,1-1 0,-11 0 1,17 0-269,0-1 0,1 0 0,-1 1 0,0-1 0,0 0 0,1 0 0,-1 0 0,1 0 0,-1 0 0,1-1 0,-1 1 1,1 0-1,0-1 0,-1 1 0,1-1 0,0 1 0,0-1 0,0 0 0,0 1 0,0-1 0,1 0 0,-1 0 0,0 0 1,0-1-1,0-3-1824,-1 0 1,1-1 0,0 1-1,0 0 1,1 0 0,0-9 0,3-10-9432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36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46 154 10858,'0'0'4650,"7"1"80,3 0-3752,0 0 0,-1-1 1,1 0-1,0 0 0,-1-1 1,1 0-1,0-1 0,-1 0 1,19-6-1,-24 6-931,0 1 0,0-1 0,-1 0 0,1 0 1,0-1-1,-1 1 0,0-1 0,1 1 0,-1-1 0,0 0 0,0 0 1,0-1-1,-1 1 0,1 0 0,-1-1 0,0 0 0,0 1 0,0-1 1,-1 0-1,1 0 0,-1 0 0,0 0 0,0-1 0,0 1 0,0 0 0,-1-8 1,0 11-51,0-1 0,0 1 0,0 0 1,0 0-1,0 0 0,-1-1 1,1 1-1,0 0 0,-1 0 1,1 0-1,-1 0 0,0 0 0,1-1 1,-1 1-1,0 0 0,1 0 1,-1 1-1,0-1 0,0 0 1,0 0-1,0 0 0,0 0 0,0 1 1,0-1-1,-2 0 0,0-1-7,-1 1 0,0 0 0,1 0 0,-1 1 0,1-1 0,-1 1 0,0-1 0,-7 2 0,3-1-6,-1 1 0,1 0 0,-1 1 0,1 0 0,0 1 0,0-1 0,-10 6 0,6-1 2,0 2 0,0-1-1,1 2 1,-12 12-1,20-20 13,1 1-1,-1-1 1,1 1 0,-1 0-1,1 0 1,0 0-1,0 0 1,1 0-1,-1 0 1,0 0-1,1 1 1,0-1 0,0 0-1,0 1 1,0-1-1,1 1 1,-1-1-1,1 1 1,0 0 0,0-1-1,0 1 1,1 5-1,1-7 5,0 1-1,-1-1 1,1 0-1,0 0 1,0 0-1,1 0 1,-1 0-1,0 0 0,0-1 1,1 1-1,-1-1 1,1 1-1,0-1 1,-1 0-1,1 0 1,0 0-1,0 0 1,4 0-1,57 9 44,-61-10-43,32 4 21,-1-2 1,1-1-1,0-2 1,39-6-1,-72 7-11,-1 0 0,1 0-1,0 0 1,0-1 0,0 1-1,0-1 1,0 1-1,0-1 1,-1 0 0,1 1-1,0-1 1,-1 0 0,1 0-1,0 0 1,-1-1-1,1 1 1,-1 0 0,0 0-1,1-1 1,-1 1 0,0-1-1,0 1 1,0-1 0,0 0-1,0 1 1,0-1-1,0 0 1,-1 0 0,1 0-1,0 1 1,-1-1 0,0 0-1,1 0 1,-1 0-1,0 0 1,0 0 0,0-2-1,-3-6 96,1 0 0,-1 0 0,-1 0 0,0 0 0,0 1 0,-6-10 0,-14-36 176,24 54-304,-1 0 0,1 0 1,0 0-1,0 0 0,-1 1 1,1-1-1,0 0 0,0 0 0,0 0 1,0 0-1,0 1 0,1-1 1,-1 0-1,0 0 0,0 0 0,0 0 1,1 1-1,-1-1 0,1 0 1,-1 0-1,0 1 0,1-1 0,-1 0 1,1 0-1,-1 1 0,1-1 1,0 1-1,-1-1 0,1 0 0,0 1 1,-1-1-1,1 1 0,0 0 1,0-1-1,-1 1 0,1 0 1,0-1-1,0 1 0,0 0 0,0 0 1,-1 0-1,1-1 0,0 1 1,0 0-1,0 0 0,0 0 0,-1 1 1,1-1-1,0 0 0,0 0 1,0 0-1,0 1 0,1 0 0,60 19-2288,-41-11 1279,30 6-3548,-13-7-2663,14-1-8929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38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261 133 9001,'0'0'11029,"0"-9"-7485,2 0-2442,-2 6-682,1 0-1,-1 0 1,1 0 0,-1 0 0,0 0 0,0-1 0,-1 1 0,1 0 0,-2-5 0,-2 7-214,0 0 0,0 0 0,0 1 0,0-1 0,-1 1 0,1 0 0,0 0 0,-8 1 0,5-1-95,-48 5-389,52-5 148,0 1-1,1-1 1,-1 1 0,0 0-1,0 0 1,0 0 0,1 0 0,-1 1-1,0-1 1,1 1 0,0-1-1,-1 1 1,1 0 0,0 0-1,0 0 1,-3 3 0,55 15-436,-39-15 540,-1 1-1,0 1 1,-1-1-1,1 2 1,-1-1-1,-1 1 1,1 1 0,-1 0-1,-1 0 1,0 0-1,0 1 1,-1 0-1,0 0 1,0 1 0,7 21-1,-10-22 102,0-1 0,0 1-1,-1 1 1,-1-1 0,1 0 0,-2 0 0,1 1-1,-1-1 1,-1 0 0,0 1 0,0-1 0,-1 0-1,-1 0 1,1 0 0,-2 0 0,1-1 0,-1 1-1,-8 13 1,-1-3 289,-1-2-1,0 0 0,-2 0 1,-33 30-1,42-42-324,0-1 1,0 1 0,0-1-1,0 0 1,-1-1-1,0 0 1,0 0 0,0 0-1,0-1 1,-1-1 0,0 1-1,1-1 1,-1-1-1,0 0 1,-16 1 0,23-3-63,1 1 1,-1-1-1,1 0 1,-1 1-1,1-1 1,0 0 0,-1 0-1,1 0 1,0 0-1,0 0 1,0 0 0,0 0-1,0 0 1,0 0-1,0-1 1,0 1 0,0 0-1,1 0 1,-1-1-1,0 1 1,1-1-1,-1 1 1,1-1 0,-1 1-1,1-1 1,0 1-1,0-1 1,0-1 0,0-47-674,3 39 633,0-1-1,1 1 0,0 0 0,1 0 0,1 0 1,-1 1-1,2 0 0,-1 0 0,1 0 1,1 1-1,0 0 0,0 0 0,1 1 1,0 0-1,16-10 0,16-10 77,2 1 0,59-26 0,-96 50-25,67-32 11,-34 18 16,-1-1 0,-2-2 0,63-45 0,-96 62-12,1 0 0,-1 0-1,0 0 1,0 0 0,0-1-1,0 0 1,-1 1 0,1-1 0,-1 0-1,0 0 1,0 0 0,0 0 0,1-7-1,-3 10-5,0 0 0,0 0-1,0 0 1,0 0 0,0 0 0,0 0-1,0-1 1,0 1 0,0 0-1,-1 0 1,1 0 0,0 0-1,-1 0 1,1 0 0,-1 0 0,1 0-1,-1 0 1,0 0 0,1 0-1,-1 0 1,-1-1 0,0 1-14,0-1 0,-1 1 0,1 0 0,0 0 0,-1 0 0,1 0 0,-1 0 0,1 1 0,0-1 0,-1 1 0,0-1 0,1 1 0,-4 0 0,-1 0 3,0 1 0,0 0 1,0 0-1,0 0 0,0 1 0,1 0 1,-1 0-1,1 1 0,-1 0 0,1 0 1,0 0-1,-8 6 0,11-7 10,0 0-1,0 1 0,0-1 1,0 1-1,1 0 1,-1-1-1,1 1 0,-1 0 1,1 0-1,0 1 1,0-1-1,1 0 0,-1 1 1,1-1-1,-1 1 1,1-1-1,0 1 0,1 0 1,-1 0-1,0-1 1,1 1-1,0 0 0,0 0 1,1 6-1,0-8 15,0 0 0,0 0-1,0 0 1,0-1 0,0 1-1,0 0 1,0-1 0,1 1-1,-1-1 1,1 0 0,-1 1-1,1-1 1,-1 0 0,1 0-1,0 0 1,0 0 0,0 0-1,-1 0 1,1 0 0,0-1-1,0 1 1,0-1 0,0 0-1,4 1 1,54 3 438,-53-4-380,12 1 161,0-1 0,-1-1 0,1-1 0,22-6 0,-35 7-122,0-1 0,-1 0 0,1 0 0,-1 0 0,1-1 0,-1 0-1,0 0 1,0 0 0,0-1 0,0 1 0,-1-1 0,0-1 0,1 1 0,-2 0 0,1-1 0,0 0 0,3-6 0,-5 6-76,-1-1 0,1 1 1,-1 0-1,0-1 1,0 1-1,-1-1 0,1 1 1,-1-1-1,-1 1 0,1-1 1,-1 1-1,0-1 0,0 1 1,0-1-1,-3-5 0,-3-18 23,7 28-61,0 1-1,0 0 1,0 0-1,0-1 1,0 1 0,0 0-1,0 0 1,0-1-1,0 1 1,0 0 0,0 0-1,1-1 1,-1 1-1,0 0 1,0 0 0,0-1-1,0 1 1,0 0-1,0 0 1,0 0 0,1-1-1,-1 1 1,0 0-1,0 0 1,0 0 0,0 0-1,1-1 1,-1 1-1,0 0 1,0 0 0,0 0-1,1 0 1,-1 0-1,0 0 1,0 0 0,1 0-1,-1-1 1,0 1-1,0 0 1,1 0 0,-1 0-1,16 3-752,17 9-1084,-32-11 1721,100 36-6474,-32-19-2052,-22-9 124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38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42 4773,'0'0'12897,"-9"-8"-9619,9 8-3271,-3-3 137,0 0-1,0 0 1,0 1 0,0-1-1,0 1 1,-1-1-1,1 1 1,-1 0-1,0 0 1,1 1-1,-1-1 1,0 1-1,0 0 1,0 0 0,0 0-1,0 0 1,0 1-1,0 0 1,-1 0-1,1 0 1,0 0-1,0 0 1,0 1 0,0 0-1,0 0 1,0 0-1,0 0 1,0 1-1,0 0 1,-4 2-1,0 2 66,0 0 0,0 1 0,1 0-1,0 0 1,0 1 0,1-1 0,-9 15-1,11-17-140,1 0-1,1 1 1,-1 0 0,1-1-1,-1 1 1,2 0-1,-1 0 1,1 0-1,0 1 1,0-1-1,0 0 1,1 0 0,1 10-1,0-14-42,-1 1-1,1-1 0,1 0 1,-1 1-1,0-1 1,0 0-1,1 0 1,0 0-1,-1 0 1,1 0-1,0 0 0,0 0 1,0 0-1,0-1 1,0 1-1,0-1 1,0 1-1,1-1 0,-1 0 1,1 0-1,-1 0 1,1 0-1,-1-1 1,1 1-1,-1-1 0,1 1 1,-1-1-1,1 0 1,0 0-1,3-1 1,4 2 59,1-1 0,-1-1 0,0 0 0,0 0 0,0-1-1,17-5 1,-13 1-61,-1-1 0,0 0-1,-1 0 1,0-2-1,0 1 1,-1-1 0,0-1-1,0 0 1,-1-1-1,-1 0 1,1 0-1,11-22 1,-19 20-71,-14 17-57,-15 19-57,18-14 200,2 1-1,0 0 1,0 0-1,-11 22 1,16-27-294,0 0-1,0-1 1,0 1 0,1 0-1,0 0 1,0 0 0,0 0-1,0 0 1,1 0 0,0 1 0,0-1-1,0 0 1,1 0 0,1 8-1,0-11-120,-1 0-1,1-1 1,-1 1-1,1 0 1,0-1-1,-1 1 1,1-1-1,0 1 0,0-1 1,0 0-1,0 0 1,1 0-1,-1 0 1,0 0-1,0 0 1,0-1-1,1 1 1,-1-1-1,0 1 0,1-1 1,-1 0-1,1 0 1,-1 0-1,0 0 1,1-1-1,2 0 1,1 1-1276,29 0-8538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38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183 237 3555,'0'0'9487,"-10"2"-4939,-1 1-3768,-1 0 0,1 1-1,0 1 1,0-1 0,0 2 0,1-1 0,0 1 0,-13 11-1,17-13-607,1 0 0,1 0 0,-1 0 0,1 1 1,-1 0-1,1 0 0,1 0 0,-1 0 0,1 1 0,0-1 0,0 1 0,0 0 0,1 0 0,0 0 0,0 0 0,0 0 0,1 0 0,-1 12 0,2-17-163,0-1 1,0 1-1,0 0 1,1 0-1,-1-1 1,0 1-1,0 0 1,0 0-1,1-1 0,-1 1 1,0 0-1,1-1 1,-1 1-1,1-1 1,-1 1-1,1 0 0,-1-1 1,1 1-1,-1-1 1,1 1-1,-1-1 1,1 0-1,0 1 0,-1-1 1,1 1-1,0-1 1,0 0-1,27 4 361,27-14 117,-34 1-457,-2-1 0,1-1 0,-2 0-1,1-2 1,29-26 0,75-84 10,-113 112-29,58-71-12,-63 76-5,-1-1 1,0 1 0,0-1 0,-1 0-1,0 0 1,0 0 0,-1 0 0,0-1-1,0 1 1,0-1 0,0-9 0,-2 16 3,0 1 0,0 0 1,0-1-1,0 1 0,0-1 1,0 1-1,0 0 0,0-1 1,0 1-1,0 0 0,0-1 1,0 1-1,-1 0 0,1-1 1,0 1-1,0 0 0,0-1 1,-1 1-1,1 0 1,0-1-1,0 1 0,-1 0 1,1 0-1,0-1 0,0 1 1,-1 0-1,1 0 0,0-1 1,-1 1-1,1 0 0,0 0 1,-1 0-1,1 0 0,0 0 1,-1 0-1,1 0 0,-1-1 1,1 1-1,-1 0 1,-20 7-114,-15 19-41,21-9 355,0 1-1,1 1 0,2 0 1,0 0-1,1 1 0,0 1 1,-8 26-1,13-30-37,1 0 0,0 0 0,2 1 0,0-1 1,1 1-1,0 0 0,1 0 0,2-1 0,4 36 0,-5-49-168,1 0 1,0 0-1,0-1 1,1 1-1,-1 0 0,1-1 1,0 1-1,0-1 0,0 0 1,0 1-1,4 3 1,-5-6-406,1 0 1,-1 0-1,1 1 1,-1-1 0,1 0-1,-1 0 1,1-1-1,0 1 1,0 0-1,-1 0 1,1-1 0,0 1-1,0-1 1,0 0-1,0 1 1,2-1 0,7 0-6252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39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18738,'0'0'11269,"9"2"-10708,11 3-305,1-1 0,-1 0 0,1-2 0,-1-1 1,1 0-1,35-4 0,-49 2-246,1 0 1,-1 0-1,1-1 1,-1 1-1,0-2 1,0 1-1,0-1 1,0 0-1,0 0 1,-1-1-1,1 0 1,-1 0-1,0-1 0,-1 0 1,1 0-1,-1 0 1,1-1-1,-2 1 1,1-1-1,-1 0 1,0-1-1,0 1 1,4-9-1,-8 14-28,1 0-1,0-1 0,-1 1 1,1 0-1,-1-1 0,1 1 1,-1-1-1,0 1 0,0-1 1,0 1-1,0-1 0,0 1 1,0 0-1,0-1 0,0 1 1,0-1-1,0 1 0,-1-1 1,1 1-1,-1-1 0,1 1 1,-1 0-1,0-1 1,1 1-1,-2-1 0,0 0-2,1 1-1,-1 0 1,0 0-1,0 0 1,1 0-1,-1 0 1,0 1 0,0-1-1,0 0 1,0 1-1,0 0 1,0-1-1,0 1 1,0 0-1,-4 0 1,-3 1-16,0-1-1,0 2 1,0-1 0,0 1 0,0 1-1,-16 6 1,11-2 39,1 0 0,0 2-1,0-1 1,1 2 0,0 0 0,1 0-1,-19 23 1,25-27 14,0 0 1,1 0-1,0 0 1,0 0-1,1 1 1,-1 0-1,1 0 0,1 0 1,-1 0-1,1 0 1,1 1-1,-1-1 1,1 1-1,0-1 0,1 1 1,0-1-1,2 15 1,-1-18-8,0 0-1,1 0 1,0 0 0,0 0 0,0 0 0,0-1-1,0 1 1,1-1 0,-1 0 0,1 0 0,0 0-1,0 0 1,0 0 0,1 0 0,-1-1-1,1 0 1,-1 1 0,1-1 0,0-1 0,0 1-1,0 0 1,5 0 0,45 11-2899,-3-11-6759,-6-4-9046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40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5317,'0'0'19517,"3"14"-18946,5 25 381,-1 0-1,2 80 1,-12 97-119,-1-64-1371,4-152 441,0 1-1,0-1 1,0 0-1,-1 1 1,1-1-1,0 0 1,0 1-1,0-1 1,0 0-1,0 1 1,0-1-1,0 0 1,0 1-1,0-1 1,0 1-1,0-1 1,0 0-1,0 1 1,0-1-1,0 0 1,0 1-1,0-1 1,0 0-1,1 1 1,-1-1-1,0 0 1,0 1-1,0-1 1,1 0-1,-1 1 1,0-1-1,0 0 1,1 0-1,-1 1 1,0-1-1,0 0 1,1 0-1,-1 1 1,0-1-1,1 0 1,-1 0-1,0 0 1,1 0-1,-1 0 1,1 0-1,-1 1 1,10-20-7695,-3-14-2624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22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10730,'0'0'10266,"9"8"-8499,0 0-1436,-1 0 0,0 1 0,0-1 0,0 1 0,-1 1 0,-1 0 0,0 0 0,0 0 0,-1 0 0,0 1 0,-1 0 0,5 17 0,-7-12-152,0 0 0,-1 0 1,-1 0-1,-1 0 1,0 0-1,-1 0 0,0 0 1,-1-1-1,-1 1 0,-1-1 1,0 0-1,-10 19 1,6-16-386,0-1 0,-1-1 0,-1 0 0,-1 0 0,0-1 0,-1-1 0,-1 0 0,0 0 0,-30 20 0,5-12-3467,1-10-2856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40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14734,'0'0'6822,"77"-1"-5252,-36 1-385,6 0 64,2 0-64,4 0-576,0 0-481,-6-1-128,-7-2-160,-3 2-961,-12 1-833,-6 0-1665,-8-2-1923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41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12043,'0'0'7207,"50"14"-4324,-14-14-417,8 0-480,5-1-705,1-6-800,-1 4-385,-1 3-128,-16 0-1698,-6 1-1889,-15 9-2915,-9 0-3876</inkml:trace>
  <inkml:trace contextRef="#ctx0" brushRef="#br0" timeOffset="1">0 352 10122,'0'0'8648,"74"6"-4837,-29-6-800,4-6-1025,9-4-833,3-1-640,-7 2-353,1-1-160,-4 2-641,-10 1-1889,-5-1-2435,-10-3-6053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41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 7207,'0'0'18599,"-7"9"-18412,-16 25 241,1 1 1,1 2-1,3 0 1,-21 57-1,30-70-259,1 2 0,1-1 0,2 1 0,0-1 0,2 2-1,1-1 1,1 0 0,3 43 0,0-61-151,0 0 1,0 0 0,0 0-1,1 0 1,0-1 0,1 1-1,-1-1 1,2 0 0,-1 0-1,1 0 1,0 0 0,0-1-1,1 0 1,-1 0 0,2-1-1,-1 1 1,0-1 0,9 4 0,-4-2-381,0 0 1,1-2 0,0 1 0,18 4 0,-15-5-1277,0-2 0,0 0 0,21 1 0,22-2-9700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42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14606,'0'0'10132,"1"11"-9641,-2 398 3225,1-408-3712,0 0 0,0-1 0,1 1 0,-1 0 0,0 0 0,0-1 0,0 1 0,1 0 1,-1 0-1,0-1 0,1 1 0,-1 0 0,1-1 0,-1 1 0,0 0 0,1-1 0,0 1 0,-1-1 1,1 1-1,-1 0 0,1-1 0,0 0 0,-1 1 0,1-1 0,0 1 0,-1-1 0,1 0 0,0 1 0,0-1 1,0 0-1,-1 0 0,1 0 0,0 0 0,0 0 0,0 0 0,-1 0 0,1 0 0,0 0 0,0 0 1,-1 0-1,1 0 0,0 0 0,0-1 0,0 1 0,-1 0 0,2-1 0,39-18 514,-14 0-585,0-2 0,-2-1 1,0-1-1,-2-1 0,0-1 0,-2-1 1,-1-1-1,-1-1 0,25-49 0,-41 72-853,-1 0-1,-1 0 1,1 1-1,-1-1 1,1-1-1,-1-7 1,0-2-6570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42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11082,'0'0'7784,"30"52"-4165,-13-36-1088,8 0-930,1 0-896,4-2-545,4-1-160,-2 0-2114,2-4-2626,0-5-6087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42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12780,'0'0'1281,"32"55"1570,-9-17-225,1 5-1088,-1 4-97,-4 1-95,-6 3-257,-7 3-32,-6 7-225,0 5-383,-19 4-97,-6 2-256,-9-3 0,-2-7-1441,1-13-1826,-1-17-4548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43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13068,'0'0'10698,"76"0"-9192,-27-3-65,15-1-256,4 1-544,7-1-385,-3 1-192,-4-1-64,-10 4-832,-11-1-1571,-20 0-1216,-12 1-3108</inkml:trace>
  <inkml:trace contextRef="#ctx0" brushRef="#br0" timeOffset="1">159 151 11339,'0'0'9801,"75"26"-7335,-33-26-672,8 0-609,3 0-800,2 0-321,1 0-673,1-3-2978,-4-2-5062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44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51 5189,'0'0'10298,"2"-8"-6924,1-1-2366,-1 6-582,-1 0-1,0 0 0,0 0 1,0 0-1,0 0 0,-1 0 0,1-1 1,-1-5-1,1 57 2291,0-20-2023,-1 0 0,-1 0 0,-5 30 0,2-36-438,-1-3-148,1 1 0,1-1 0,1 1 0,0 0 0,3 39 0,0-58-106,-1-1 1,1 1-1,-1 0 1,0 0-1,1-1 1,-1 1-1,1 0 0,0 0 1,-1-1-1,1 1 1,0-1-1,-1 1 1,1-1-1,0 1 1,-1-1-1,1 1 1,0-1-1,0 0 0,0 1 1,0-1-1,-1 0 1,1 0-1,0 1 1,0-1-1,0 0 1,0 0-1,0 0 1,-1 0-1,1 0 0,2-1 1,25-3 145,-16 0-126,-1-1 0,-1 0-1,1 0 1,-1-1 0,1-1 0,14-12 0,56-55 81,-49 43-88,97-92-57,-128 123 36,0-1 0,0 0 1,-1 0-1,1 0 0,0 1 1,0-1-1,0 1 0,0-1 1,0 0-1,0 1 0,0 0 0,0-1 1,0 1-1,1 0 0,-1-1 1,0 1-1,0 0 0,0 0 1,0 0-1,2 0 0,-2 1 0,0-1 1,-1 0-1,1 1 0,0 0 1,-1-1-1,1 1 0,0-1 1,-1 1-1,1 0 0,-1-1 1,0 1-1,1 0 0,-1 0 0,1-1 1,-1 1-1,0 0 0,0 0 1,1 0-1,-1-1 0,0 1 1,0 1-1,-1 55-58,0-48 135,-14 72 201,11-66-298,1-1-1,0 1 1,1 0 0,0 1 0,1-1-1,2 26 1,4-33-2199,4-7-3299,3-3-5355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45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64 12876,'0'0'18695,"1"-5"-18663,-1 4-38,0 0 0,0 1-1,0-1 1,0 0 0,0 0 0,0 0-1,0 0 1,0 0 0,0 0 0,0 0-1,0 1 1,-1-1 0,1 0-1,0 0 1,-1 0 0,1 0 0,0 1-1,-1-1 1,1 0 0,-1 0-1,1 1 1,-1-1 0,0 0 0,1 1-1,-1-1 1,0 1 0,1-1 0,-1 1-1,-1-1 1,1 0-5,-1 1 1,0-1-1,0 1 1,1 0-1,-1-1 0,0 1 1,0 0-1,0 0 1,0 0-1,1 0 0,-1 1 1,0-1-1,0 0 1,1 1-1,-1 0 0,0-1 1,0 1-1,1 0 0,-3 1 1,3-2 11,-1 1 0,1 0 0,0 0 0,-1 1 0,1-1 1,0 0-1,-1 0 0,1 1 0,0-1 0,0 0 0,0 1 0,0-1 0,1 1 1,-2 1-1,4 5 212,14-11 48,-8-1-287,-1 0 0,0 0 0,-1 0 1,1-1-1,10-9 0,-1-7-5323,-13 12-1879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45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13645,'0'0'8477,"4"12"-7185,3 15-240,-2 0-1,0 0 1,2 53 0,-7 3-109,-4 0 0,-27 159 0,19-177-887,8-36 2,-1-2 0,-2 1 0,-16 43 0,47-141 216,19-84-1,9-30-627,-46 167 289,64-161-546,-61 159 563,0 0 0,2 1-1,0 1 1,2 0-1,-1 0 1,31-29-1,-39 42 29,0 0 1,0 1-1,0-1 0,0 1 0,1 0 0,-1 0 0,1 1 0,0-1 0,-1 1 1,1 0-1,1 0 0,-1 1 0,0 0 0,0 0 0,0 0 0,1 0 0,-1 1 1,0 0-1,1 0 0,-1 0 0,0 1 0,1-1 0,-1 1 0,0 1 0,0-1 1,0 1-1,0 0 0,0 0 0,0 0 0,0 1 0,0 0 0,-1 0 0,0 0 1,1 0-1,-1 1 0,-1-1 0,1 1 0,0 0 0,-1 0 0,0 1 0,0-1 0,0 1 1,0-1-1,-1 1 0,0 0 0,3 9 0,-3-9 33,0 0 0,0 0-1,0 0 1,-1 0 0,0 1 0,0-1-1,0 0 1,-1 1 0,1-1 0,-1 0-1,-1 1 1,1-1 0,-1 0 0,0 0-1,0 1 1,-4 9 0,2-10 63,-1 1-1,0 0 1,0-1-1,0 0 1,0 0 0,-1 0-1,0 0 1,0-1 0,0 0-1,-1 0 1,1 0 0,-1-1-1,-7 3 1,-4 4-30,-2-2-1,1 0 1,-1-2-1,0 0 1,0-1 0,-33 4-1,-22-5-3786,53-7-1560,11-8-4030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23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16816,'0'0'10410,"-10"48"-12973,31-48 674,-2-12-1859,3-4-1729,-3-4-3588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56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241 164 12204,'-9'0'2370,"0"0"-2031,1 0 1,-1 1 0,1 0-1,-1 0 1,1 1-1,0 0 1,0 0 0,-1 1-1,2 0 1,-1 1-1,0-1 1,-10 8 0,4 0-104,2 0 0,-1 0 0,1 2 0,-16 20 0,24-27-180,0 0-1,0 0 1,1 0 0,-1 0-1,1 1 1,0-1-1,1 1 1,0 0 0,0 0-1,0 0 1,1 0 0,0 0-1,0 10 1,2-16-37,-1 0 0,0 0 0,1 1 0,0-1 0,-1 0 0,1 0 0,0 0 0,-1 0 0,1-1 0,0 1 0,0 0 0,0 0 0,0 0 0,0-1 0,0 1 0,0 0 0,0-1 0,0 1 0,0-1 0,0 1 0,0-1 0,1 0 0,-1 1 0,0-1 0,0 0 0,0 0 0,0 0 0,1 0 0,-1 0 0,0 0 0,0 0 0,0 0 0,1 0 0,-1-1 0,0 1 0,0 0 0,2-2 0,49-12 567,-32 2-502,1 1 1,-2-2-1,1-1 1,-2 0-1,0-2 1,-1 0-1,0 0 1,24-34-1,-14 13-46,-1 0 0,-3-2 0,31-65 1,-74 131 487,2 1 1,-16 36 0,28-51-474,0 1 0,1 0-1,1 0 1,0 1 0,1-1 0,0 1 0,1 0 0,1-1 0,0 1 0,3 28 0,-1-41-182,-1 0 1,1 0 0,0 0 0,0 0 0,0 0 0,0 0 0,0 0 0,0 0-1,0-1 1,1 1 0,-1 0 0,1-1 0,-1 1 0,3 1 0,-1-2-595,0 1 0,-1 0 0,1-1 0,0 1-1,0-1 1,0 0 0,1 0 0,5 1 0,20-1-6345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57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191 141 13613,'0'0'4399,"-11"1"-844,4-1-3340,0 1 0,0 0 0,0 0 0,0 1 1,0 0-1,1 0 0,-1 1 0,1-1 0,0 1 0,-1 1 0,1-1 0,1 1 0,-1 0 1,0 1-1,1-1 0,-6 7 0,4-3-106,1 0 0,-1 0 1,1 1-1,0-1 0,1 2 0,0-1 1,1 0-1,0 1 0,0 0 0,1 0 1,0 0-1,1 0 0,0 1 0,-1 15 1,3-25-109,0 0 0,0 1 0,1-1 0,-1 0 0,0 0 0,0 1 1,0-1-1,1 0 0,-1 0 0,1 0 0,-1 1 0,1-1 0,-1 0 0,1 0 1,0 0-1,0 0 0,-1 0 0,1 0 0,0 0 0,0 0 0,0-1 0,0 1 0,0 0 1,0 0-1,2 0 0,0 0 3,1 0 1,-1 0 0,0 0-1,0 0 1,1-1 0,-1 0-1,0 0 1,0 0 0,1 0-1,3-1 1,2 0-12,1-1 0,-1 0 0,0-1 0,0 0 0,0 0 1,15-8-1,10-14-232,-1-1-1,-1-1 1,43-48 0,-72 72 246,9-5 126,-17 22 25,-15 22 148,5-12-135,6-12 155,2 0-1,-1 0 1,1 1 0,1 0-1,1 0 1,-9 27 0,14-40-318,0 1-1,0 0 1,0-1 0,0 1 0,0-1-1,0 1 1,0-1 0,0 1 0,0 0 0,1-1-1,-1 1 1,0-1 0,0 1 0,0-1 0,1 1-1,-1-1 1,0 1 0,1-1 0,-1 1 0,0-1-1,1 1 1,-1-1 0,0 1 0,1-1-1,-1 0 1,1 1 0,-1-1 0,1 0 0,-1 1-1,1-1 1,-1 0 0,1 0 0,0 1 0,28 2 125,29-14-147,-43 5-161,0-1 0,-1 0 0,0-1 0,0-1-1,0 0 1,-1-1 0,13-13 0,40-27-719,-66 70 707,-19 20 664,-3 4 332,21-42-742,0 1 1,0-1 0,0 0-1,1 1 1,-1-1 0,1 1-1,-1-1 1,1 1 0,0-1-1,0 1 1,0-1 0,1 1-1,-1-1 1,2 5 0,2-6-30,0 0 0,0 0 0,1 0 1,-1 0-1,0-1 0,1 0 0,-1 0 1,1 0-1,-1 0 0,0-1 0,8-1 1,-7 0-37,0 0 0,0 0 0,0 0 0,0-1 0,0 0 0,-1 0 0,0 0 0,1 0 0,-1-1 0,6-6 0,35-47-355,-29 36 161,-4 6 45,-12 18-100,-17 24 49,14-20 298,-1-2-22,1 1 0,0 0-1,0 0 1,1 0 0,-1 0-1,1 1 1,1-1 0,-1 1-1,1-1 1,0 10 0,1-15-71,0-1 0,1 1 1,-1 0-1,1 0 0,-1 0 1,1-1-1,-1 1 0,1 0 0,-1-1 1,1 1-1,0 0 0,-1-1 1,1 1-1,0-1 0,0 1 1,-1-1-1,1 1 0,0-1 1,0 0-1,0 1 0,0-1 1,0 0-1,-1 0 0,1 0 1,0 1-1,0-1 0,0 0 1,0 0-1,0 0 0,0 0 1,1-1-1,33-1 58,-24-2-298,0-1 0,0 1 0,0-2 0,-1 0 0,0 0 0,0 0 0,-1-2 0,1 1 0,-2-1 0,13-13 0,21-17-1379,-42 38 1598,0 0 1,0 0-1,0 0 0,0-1 1,0 1-1,0 0 0,0 0 1,1 0-1,-1 0 0,0 0 1,0-1-1,0 1 0,0 0 0,0 0 1,1 0-1,-1 0 0,0 0 1,0 0-1,0 0 0,1 0 1,-1 0-1,0 0 0,0-1 1,0 1-1,0 0 0,1 0 1,-1 0-1,0 0 0,0 0 1,0 0-1,1 0 0,-1 0 1,0 1-1,0-1 0,0 0 1,0 0-1,1 0 0,-1 0 1,0 0-1,0 0 0,0 0 1,0 0-1,1 0 0,-1 1 1,0-1-1,0 0 0,0 0 1,0 0-1,0 0 0,1 0 1,-1 1-1,0-1 0,0 0 1,0 0-1,0 1 0,-1 15 40,-11 19 559,7-25-174,-1 0-1,2 1 0,0-1 1,0 1-1,1 0 1,0 0-1,0 0 1,0 21-1,3-32-394,0 1 0,1 0-1,-1 0 1,1 0 0,0-1 0,-1 1-1,1 0 1,0-1 0,-1 1 0,1-1-1,0 1 1,-1-1 0,1 1-1,0-1 1,0 1 0,0-1 0,0 0-1,-1 1 1,1-1 0,0 0 0,0 0-1,0 0 1,0 0 0,0 0-1,0 0 1,0 0 0,0 0 0,-1 0-1,1 0 1,0 0 0,2-1 0,33-5 222,-25 1-232,0-1-1,0 0 0,-1 0 0,0-1 0,0-1 1,-1 1-1,0-1 0,0-1 0,13-16 0,5-12-252,28-47 1,-47 72 164,51-95-801,16-22 69,-87 149 983,1 1 0,1 0 0,1 0 0,1 1 0,1 0 0,-7 38 0,6-19 151,3 0-1,1 0 0,3 60 1,1-97-292,0-1 0,1 1 0,-1-1 0,1 1 0,0-1 0,0 0 0,0 1 0,1-1 0,2 6 0,-4-9-25,0 0 1,0 0-1,0 0 1,0 0-1,0-1 1,0 1-1,0 0 1,0 0-1,0 0 1,0 0-1,1 0 1,-1 0-1,0 0 1,0 0-1,0 0 1,0 0-1,0 0 1,0 0-1,0 0 1,0 0-1,0 0 1,0 0-1,0 0 1,0 0-1,0-1 1,0 1-1,1 0 1,-1 0-1,0 0 1,0 0-1,0 0 1,0 0-1,0 0 1,0 0-1,0 0 1,0 0-1,0 0 1,0 0-1,0 0 1,1 0-1,-1 1 1,0-1-1,0 0 1,0 0-1,0 0 1,0 0-1,0 0 1,0 0-1,0 0 1,0 0-1,0 0 1,-7-22 78,-6-6-183,-2 1 1,0 1-1,-2 0 0,-27-31 0,-30-46-169,121 116 206,-28-4-50,2-2 0,38 10 0,-50-15-978,0-1-1,1 0 0,-1-1 1,0 0-1,14-1 1,-8-6-4946,-7-9-3283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57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8520,'-14'0'6054,"3"0"-2467,5 0-256,4 7-1249,2 4-1057,0 0-608,6 2-289,5-3-801,1 1-2850,-3-4-6150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09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8616,'-1'35'13537,"-1"1"-6366,-1 6-4513,-4 21-4558,-1 3 2161,5-53-1788,0-8-1786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09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9897,'0'0'19731,"0"-19"-19763,6 19-32,-2 2-1185,1 6-1890,-3 3-1442,2-1-2529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09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44 9961,'0'0'15909,"2"-7"-14617,-1 4-1219,3-21 730,-5 23-787,0 0-1,1 1 1,-1-1 0,0 0-1,1 1 1,-1-1 0,0 0-1,0 1 1,1-1 0,-1 1-1,0-1 1,0 1 0,0 0-1,0-1 1,0 1 0,0 0-1,0 0 1,0-1 0,0 1-1,0 0 1,1 0 0,-1 0-1,0 0 1,0 0 0,0 0-1,0 1 1,0-1 0,0 0-1,0 0 1,0 1 0,0-1-1,-1 1 1,-12 3-13,1 1 1,0 0-1,0 0 1,0 1-1,1 1 0,0 0 1,0 1-1,1 0 1,0 1-1,-17 16 0,28-24-10,0-1 0,-1 0-1,1 0 1,0 1 0,-1-1-1,1 0 1,0 1 0,-1-1-1,1 0 1,0 1-1,0-1 1,-1 0 0,1 1-1,0-1 1,0 1 0,0-1-1,0 0 1,0 1 0,0-1-1,-1 1 1,1-1-1,0 1 1,0-1 0,0 1-1,0-1 1,1 0 0,-1 1-1,0-1 1,0 1 0,0-1-1,0 0 1,0 1 0,0-1-1,1 1 1,16 5-235,36-6-198,-39-1 280,153-3-876,-166 4 1033,0 0 1,0 0-1,-1 1 1,1-1-1,0 0 1,-1 1-1,1-1 0,0 0 1,-1 1-1,1-1 1,0 1-1,-1-1 0,1 1 1,-1-1-1,1 1 1,-1-1-1,1 1 0,-1 0 1,0-1-1,1 1 1,-1 0-1,0-1 1,1 1-1,-1 0 0,0-1 1,0 1-1,0 0 1,1 0-1,-1-1 0,0 1 1,0 0-1,0 0 1,0-1-1,0 1 1,-1 0-1,1 0 0,0-1 1,0 1-1,0 0 1,-1 1-1,0 1 31,0 0 0,0 0 1,0 1-1,0-1 0,0 0 0,-1-1 1,1 1-1,-1 0 0,-2 4 0,-5 1 99,0 0-1,0-1 1,-1 0-1,0 0 1,0-1-1,-1 0 1,0-1 0,1 0-1,-2-1 1,1 0-1,0-1 1,-1 0-1,0-1 1,0 0-1,1 0 1,-25-2 0,36 0-204,-1 0 1,0 0-1,0 0 1,0 0-1,0 0 1,0 0-1,0 0 1,0-1-1,0 1 1,0 0-1,0-1 1,1 1-1,-1-1 1,0 1-1,0-1 1,0 1 0,1-1-1,-1 1 1,0-1-1,1 0 1,-1 1-1,0-1 1,1 0-1,-1 0 1,1 0-1,-1 1 1,1-1-1,0 0 1,-1-1-1,-2-29-7607,3 25 5331,0-13-6060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10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10154,'0'0'10271,"0"9"-8777,-1 36-400,2 1-1,3-1 0,1 0 1,18 74-1,-7-80-973,-13-32-459,1 1 0,-1 0 0,0 0 0,-1 0 0,1 0 0,1 15 0,-8-27-3894,-9-9 2280,-1-1 810,-66-96-2454,4-4 9105,75 113-5248,0 0 0,0 0 0,0 0 0,1 0 0,-1 0 0,0 0 0,1 0 0,-1 0 0,1 0 0,-1 0 0,1 0 0,0-1 0,-1 1 0,1 0 0,0 0 0,0 0 0,0-1 0,0 1 0,0-2 0,1 2-194,1 1 1,-1 0-1,1-1 0,0 1 0,-1 0 0,1 0 1,-1 0-1,1 0 0,0 0 0,-1 0 0,1 1 1,-1-1-1,1 0 0,0 1 0,-1-1 0,3 2 1,14 3-211,80 18 73,-31-15-4530,-40-8-1666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13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25 185 1089,'-1'-1'136,"0"1"0,0-1 0,0 0 0,0 1 0,0-1 0,0 0 0,0 1 0,0-1 0,0 0 0,1 0 0,-1 0 1,0 0-1,1 0 0,-1 0 0,1 0 0,-1 0 0,1 0 0,-1 0 0,1 0 0,-1 0 0,1 0 0,0 0 0,0 0 0,0-1 0,0 1 0,0 0 0,0 0 0,0-2 0,-1-44 3362,1 39-1924,-1-12 969,3-30 3572,7 20 1359,-10 71-4826,3-17-2461,-21 132 336,20-155-519,-1-1-1,0 1 1,1-1 0,-1 1-1,1 0 1,-1-1 0,1 1-1,-1-1 1,1 1 0,0-1-1,-1 1 1,1-1-1,-1 0 1,1 1 0,0-1-1,-1 0 1,1 1 0,0-1-1,0 0 1,-1 0 0,1 0-1,0 0 1,0 0 0,-1 0-1,1 0 1,0 0 0,0 0-1,-1 0 1,1 0 0,0 0-1,-1 0 1,1 0-1,1-1 1,29-6 176,-17-1-280,0-1 1,-1 0-1,0-1 0,-1 0 0,0-1 0,0-1 0,-1 0 1,-1 0-1,17-25 0,-20 20-2463,-9 11-2744,-6 4-3687,-5 2 223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13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8840,'0'0'8969,"-6"51"-7015,18-37-257,1 0-480,9 2-480,3-1-449,-1-1-191,5-1-514,-3-2-1985,2-5-3972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13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10122,'0'0'8584,"84"10"-6919,-33-10-351,6 0-386,9-1-543,3-3-225,1 0-256,-4 3-1506,-6-2-3138,-7-2-5029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23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3107,'0'0'20371,"4"18"-20275,0-17-928,2-1-2564,3 0-2305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14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11435,'0'0'2781,"-3"12"219,-1 7-2034,-6 20 1698,3 0 0,-5 61 0,12-99-2650,0 0 0,0 0-1,0 0 1,0 0 0,0-1 0,0 1 0,0 0-1,1 0 1,-1 0 0,0 0 0,0 0 0,1-1-1,-1 1 1,1 0 0,-1 0 0,1 0-1,-1-1 1,1 1 0,-1 0 0,1-1 0,0 1-1,-1-1 1,1 1 0,0-1 0,0 1-1,-1-1 1,1 1 0,0-1 0,0 1 0,1-1-1,1 1 9,0-1 1,1 1-1,-1-1 0,0 0 0,0 0 0,0-1 0,0 1 0,0-1 0,4 0 0,5-3 15,0 0 0,-1 0 0,21-12 0,6-9-10,-25 16-27,0 0 0,0 0 0,1 2-1,30-13 1,-44 20 1,1 0-1,-1 0 0,1 0 0,-1 0 1,0 0-1,1 0 0,-1 0 1,1 0-1,-1 0 0,1 0 0,-1 0 1,1 0-1,-1 0 0,1 0 1,-1 0-1,0 1 0,1-1 0,-1 0 1,1 0-1,-1 0 0,0 1 1,1-1-1,-1 0 0,0 1 1,1-1-1,-1 0 0,0 1 0,1-1 1,-1 0-1,0 1 0,1 0 1,4 19 30,-5 35 40,-1-39-60,1-9-170,0-6-30,-1 0-1,1 0 1,0 1 0,0-1-1,0 0 1,0 0 0,0 1-1,0-1 1,0 0 0,0 0-1,0 1 1,0-1 0,1 0-1,-1 0 1,1 0 0,-1 1-1,1-1 1,-1 0 0,1 0-1,0 0 1,-1 0 0,1 0-1,1 1 1,8-1-6308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16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30 256,'0'0'3769,"-4"-6"989,-9-16-6521,8 21-314,3 1-111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18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86 5157,'10'-28'4868,"0"-6"1083,-7 10 3970,-6 36-8106,-16 51-703,14-49-1003,0-1 1,0 1 0,2 0 0,-1 0 0,2 0-1,0 0 1,1 1 0,0-1 0,3 26 0,-2-39-108,1 0 1,-1 0-1,1 0 1,-1 0-1,1 0 1,-1 0 0,1 0-1,0 0 1,0-1-1,-1 1 1,1 0-1,0 0 1,0-1 0,0 1-1,0 0 1,0-1-1,0 1 1,0-1-1,0 0 1,0 1 0,0-1-1,0 0 1,0 1-1,0-1 1,0 0-1,0 0 1,0 0-1,0 0 1,0 0 0,0 0-1,1 0 1,-1 0-1,1-1 1,38-10 70,-25 2-92,-2-1 1,1 0 0,-1-1-1,-1-1 1,0 1 0,-1-2-1,0 0 1,14-21 0,38-43-175,-64 106-52,-10 4 301,8-27 5,1 0 0,0 0 0,0 0 0,0 0 0,1 1 0,0-1 0,0 1 1,0-1-1,1 11 0,1-16-53,0 0 1,0 0 0,0 0-1,0 0 1,1 0-1,-1-1 1,0 1-1,0 0 1,1-1-1,-1 1 1,0-1 0,1 1-1,-1-1 1,0 0-1,1 1 1,-1-1-1,0 0 1,1 0 0,-1 0-1,1 0 1,-1 0-1,0-1 1,1 1-1,1-1 1,39-5 113,-29 1-103,1-1 0,-1-1-1,20-12 1,-25 13-16,1 0-1,-1 1 1,1 0 0,0 1-1,0 0 1,1 0 0,-1 1-1,1 1 1,19-4 0,-28 6-3,-1 0 0,1 0 0,-1 0 0,1 1 0,-1-1 0,0 0 0,1 0 0,-1 0 0,1 1 0,-1-1 0,1 0 0,-1 0 0,1 1 0,-1-1 0,0 0 0,1 1 0,-1-1 0,0 0 0,1 1 0,-1-1 0,0 1 0,0-1 0,1 1 0,-1-1 0,0 0 1,0 1-1,0-1 0,0 1 0,1-1 0,-1 1 0,0-1 0,0 1 0,0 0 0,0 0 2,0 0 0,0 0 1,0-1-1,0 1 0,0 0 1,1-1-1,-1 1 0,0 0 0,1-1 1,-1 1-1,0 0 0,1-1 1,-1 1-1,1 0 0,-1-1 1,1 1-1,-1-1 0,1 1 0,-1-1 1,1 1-1,-1-1 0,1 0 1,0 1-1,-1-1 0,1 0 1,0 1-1,-1-1 0,1 0 0,0 0 1,0 1-1,0-1 0,8 0 30,-1 0-1,0-1 1,1 0-1,-1 0 1,0-1-1,15-4 0,-14 3-73,-1 0-1,0 1 0,1 1 0,0-1 0,-1 2 0,10-1 0,-17 2 13,-1 0-1,1 0 1,0 0 0,0 0-1,-1 0 1,1 0-1,0 0 1,-1 0 0,1 0-1,-1 0 1,0 0-1,1 1 1,-1-1 0,0 0-1,0 0 1,0 0-1,1 1 1,-1-1 0,-1 0-1,1 0 1,0 1-1,0-1 1,0 0-1,-1 2 1,-6 36-395,5-35-159,-9 28-1100,8-21-1971,2 0-3741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19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75 11883,'0'0'14905,"-3"11"-13549,-1 1-1059,-17 48 1401,20-55-1574,0-1 0,0 1-1,0-1 1,0 1 0,1-1 0,-1 1 0,1-1-1,1 1 1,-1 0 0,1-1 0,1 8 0,-1-10-115,0-1 1,1 1 0,-1-1 0,0 0 0,1 0 0,-1 1-1,1-1 1,-1 0 0,1 0 0,0-1 0,-1 1 0,1 0-1,0 0 1,0-1 0,0 1 0,-1-1 0,1 0 0,0 0-1,0 1 1,0-1 0,0 0 0,0 0 0,2-1 0,1 1 29,1-1 1,-1 1 0,0-1 0,0 0 0,0 0 0,0-1 0,7-3 0,-1-2-23,0 0 0,0-1 0,-1 0 0,0-1 1,0-1-1,10-11 0,-16 15-3,1 1 0,-1-1 0,0 0 0,0 0-1,-1 0 1,0-1 0,0 1 0,0-1 0,-1 0 0,0 0 0,0 1 0,-1-1 0,1-9 0,-25 34-217,21-15 202,0 0 0,0 0 1,0 0-1,0 0 0,1 1 0,-1-1 0,1 0 1,0 1-1,0-1 0,0 1 0,1 0 0,-1-1 1,1 1-1,-1-1 0,1 1 0,1 0 1,0 6-1,0-7 2,0-1 1,0 0 0,0 1 0,0-1-1,0 0 1,1 0 0,-1 0-1,1 0 1,0 0 0,-1-1 0,1 1-1,0 0 1,0-1 0,0 1-1,0-1 1,0 0 0,1 0 0,-1 1-1,0-1 1,1-1 0,-1 1-1,0 0 1,1-1 0,-1 1 0,1-1-1,3 0 1,8 2 3,1-1-1,0-1 1,-1-1 0,1 0-1,-1-1 1,1 0 0,-1-1-1,22-8 1,-27 8-29,0-1-1,0 0 1,0 0-1,0-1 1,-1 0 0,0-1-1,0 0 1,0 0 0,-1-1-1,0 0 1,0 0 0,0 0-1,8-15 1,-14 21 19,0 0 1,0 0-1,-1-1 0,1 1 0,0 0 1,-1-1-1,1 1 0,-1 0 0,1-1 1,-1 1-1,0 0 0,0-1 1,0 1-1,1-1 0,-2-1 0,1 2 2,0 1-1,0 0 0,0-1 1,-1 1-1,1-1 1,0 1-1,-1 0 0,1-1 1,0 1-1,-1 0 0,1 0 1,-1-1-1,1 1 0,0 0 1,-1 0-1,1 0 1,-1-1-1,1 1 0,0 0 1,-1 0-1,1 0 0,-1 0 1,1 0-1,-1 0 0,1 0 1,-1 0-1,1 0 1,-1 0-1,1 0 0,-1 0 1,-3 1-12,-1 0 0,1 1 1,0-1-1,-1 1 0,1-1 1,0 1-1,0 1 0,-3 1 1,-2 2-19,-41 34 108,48-38-69,0 0-1,1 0 1,-1 0 0,1 0 0,-1 0 0,1 0 0,0 0 0,-1 1-1,1-1 1,0 0 0,1 1 0,-1-1 0,0 0 0,1 1 0,-1-1-1,1 1 1,0-1 0,0 1 0,0-1 0,0 1 0,1 4 0,0-5-5,0-1 0,0 1 0,0-1 0,1 1 0,-1-1 0,0 0 1,1 1-1,-1-1 0,1 0 0,0 0 0,-1 0 0,1 0 1,0-1-1,-1 1 0,1 0 0,0-1 0,0 1 0,0-1 1,0 1-1,-1-1 0,5 0 0,44 4-3,-45-4 0,13 0-7,1 0 0,-1-1 0,1-1 1,-1-1-1,0 0 0,29-10 0,-39 10 17,-1 0 1,-1 0-1,1-1 1,0 1-1,-1-1 1,0-1-1,0 1 0,0-1 1,-1 0-1,1-1 1,-1 1-1,-1-1 1,1 0-1,-1 0 0,0-1 1,0 1-1,0-1 1,-1 0-1,2-7 1,0-5-2,6-9-26,-10 27 13,0 1 1,0-1-1,0 0 0,0 0 0,0 1 1,0-1-1,0 0 0,1 1 0,-1-1 1,0 1-1,0 0 0,1-1 0,-1 1 1,0 0-1,1 0 0,-1 0 0,0 0 1,1 0-1,-1 0 0,0 0 0,1 0 1,-1 1-1,2-1 0,21 7-58,-1 2 1,0 0-1,0 1 1,0 1-1,24 16 0,-42-24 30,-1-1-3,-1 0 1,1 0 0,0 1-1,-1-1 1,0 1 0,1 0-1,-1 0 1,0 0 0,0 0-1,-1 0 1,1 1 0,-1-1-1,0 1 1,1-1 0,2 9-1,-5-9 37,0 0 0,0 0 0,0 0 0,0 0 0,0 0 0,0 0 0,-1 0 0,1-1 0,-1 1 0,0 0 0,0 0 0,0 0 0,0-1 0,-1 1 0,1-1 0,-1 1 0,1-1 0,-1 1 0,0-1 0,0 0 0,0 0 0,0 0 0,-4 3 0,-86 72 534,92-77-532,0 0 1,0 0 0,-1 0 0,1 0-1,0 0 1,0 0 0,0 1 0,0-1-1,0 0 1,-1 0 0,1 0 0,0 0 0,0 0-1,0 0 1,0 0 0,0 1 0,0-1-1,0 0 1,0 0 0,-1 0 0,1 0-1,0 0 1,0 1 0,0-1 0,0 0-1,0 0 1,0 0 0,0 0 0,0 1-1,0-1 1,0 0 0,0 0 0,0 0-1,0 0 1,0 1 0,0-1 0,0 0-1,0 0 1,0 0 0,0 0 0,1 1-1,-1-1 1,0 0 0,0 0 0,0 0-1,0 0 1,0 0 0,0 0 0,0 1-1,1-1 1,-1 0 0,0 0 0,0 0 0,0 0-1,0 0 1,0 0 0,1 0 0,-1 0-1,0 0 1,0 0 0,0 0 0,1 1-1,17 1 53,24-6 21,53-23-248,-48 6-2702,-10-6-5739,-30 17 3120,-3 1-1714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19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6919,'0'0'21716,"68"-15"-21364,-40 15-223,8 0-97,2 0-321,-2 0-2209,-3-5-3396,0-2-9032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20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45 107 10025,'0'0'11788,"-8"1"-9728,-26 3-485,34-4-1506,0 0 0,0 0-1,1 0 1,-1 0 0,0 1 0,0-1 0,1 0-1,-1 0 1,0 0 0,0 1 0,1-1-1,-1 0 1,0 0 0,0 1 0,0-1-1,0 0 1,1 0 0,-1 1 0,0-1 0,0 0-1,0 1 1,0-1 0,0 0 0,0 1-1,0-1 1,0 0 0,0 0 0,0 1 0,0-1-1,0 0 1,0 1 0,0-1 0,0 0-1,0 1 1,0-1 0,0 0 0,-1 0 0,1 1-1,0-1 1,0 0 0,0 0 0,0 1-1,-1-1 1,1 0 0,0 0 0,0 1 0,0-1-1,-1 0 1,1 0 0,0 0 0,0 0-1,-1 1 1,1-1 0,0 0 0,-1 0-1,1 0 1,0 0 0,0 0 0,-1 0 0,15 1 90,0-2 1,0 0 0,0 0 0,0-1 0,0-1 0,0 0-1,-1-1 1,1-1 0,-1 0 0,0-1 0,-1 0-1,1-1 1,-1 0 0,0-1 0,16-14 0,-27 21-168,1 0 1,0 0 0,-1-1 0,1 1-1,-1 0 1,0-1 0,1 1-1,-1-1 1,0 0 0,0 1 0,0-1-1,0 0 1,0 0 0,1-2-1,-2 3-2,0 1 0,0-1-1,-1 1 1,1-1-1,0 1 1,0-1 0,0 1-1,0-1 1,-1 1-1,1-1 1,0 1 0,0-1-1,-1 1 1,1 0 0,0-1-1,-1 1 1,1 0-1,0-1 1,-1 1 0,1 0-1,-1-1 1,1 1-1,0 0 1,-1 0 0,1-1-1,-1 1 1,1 0-1,-1 0 1,1 0 0,-1 0-1,1 0 1,-1-1 0,0 1-1,-3 0-11,0 0-1,1 0 1,-1 0-1,0 0 0,1 1 1,-1 0-1,0-1 1,1 1-1,-1 0 1,1 1-1,-1-1 1,1 1-1,-1-1 1,-3 4-1,1-1 25,0 1-1,0-1 1,1 1-1,0 0 1,0 0-1,0 0 1,0 1-1,1-1 1,0 1-1,0 0 1,1 1-1,0-1 1,-3 8-1,6-13 3,0 0-1,0-1 1,1 1-1,-1 0 1,0-1-1,1 1 1,-1 0-1,0-1 1,1 1-1,-1-1 0,1 1 1,-1-1-1,1 1 1,-1-1-1,1 1 1,0-1-1,-1 1 1,1-1-1,-1 0 1,1 1-1,0-1 1,-1 0-1,1 0 1,0 1-1,0-1 1,-1 0-1,1 0 0,0 0 1,-1 0-1,1 0 1,0 0-1,0 0 1,-1 0-1,2 0 1,36 0 43,-29-1-18,104-5 13,-70 3-66,68 2 1,-109 1 17,0 0 1,-1 0 0,1 0 0,-1 1 0,1-1 0,-1 0 0,1 1 0,-1-1 0,0 1 0,1 0 0,-1-1 0,1 1 0,-1 0 0,0 0 0,0 0 0,1 0 0,-1 0 0,0 0 0,0 0 0,0 0 0,0 1 0,0-1 0,-1 0 0,1 1 0,0-1 0,-1 0 0,1 1 0,0-1 0,-1 1 0,0-1 0,1 1 0,-1-1 0,0 1 0,0-1 0,0 1 0,0 0 0,0-1 0,0 1 0,0-1 0,-1 1-1,1-1 1,-1 2 0,-1 7 81,-1 0-1,0 0 0,0 0 0,-9 16 1,45-44 319,7-21-367,-29 27-126,1 0 1,1 0 0,0 1 0,0 1 0,19-11-1,-31 20 71,-1 1-1,1-1 0,0 1 1,-1 0-1,1-1 0,0 1 1,-1 0-1,1-1 0,0 1 1,-1 0-1,1 0 0,0 0 1,0 0-1,-1 0 0,1-1 1,0 1-1,0 0 0,-1 1 1,1-1-1,0 0 0,0 0 1,-1 0-1,1 0 0,0 1 1,0-1-1,-1 0 0,1 1 1,0-1-1,-1 0 0,1 1 1,-1-1-1,1 1 0,0-1 0,-1 1 1,1-1-1,-1 1 0,1-1 1,-1 1-1,1 1 0,0 0-35,0 1 0,-1-1 1,1 1-1,-1 0 0,1 0 0,-1-1 0,0 1 0,0 0 0,-1 4 0,-4 13-200,7-51 255,0 24 19,0-1-1,0 1 1,1 0-1,0-1 0,5-5 1,-5 7-10,0 1-1,0-1 1,-1 0 0,0 0 0,0 0-1,0 0 1,-1 0 0,1-7 0,31 39-1720,-28-23 1171,-1-1 0,1 0 1,0 1-1,0-2 0,-1 1 1,1-1-1,0 0 0,8 1 1,24 0-6183,-12-2 751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21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10218,'0'0'12182,"-8"9"-11018,-3 6-565,1 1 1,0 0 0,1 0-1,0 1 1,-11 34 0,6-1 166,1-1 1,3 2-1,2-1 1,-2 82 0,11-139-691,0 0 1,1 1-1,-1-1 0,1 1 1,5-11-1,3-14-17,-2-3-188,-2 0-1,3-66 0,-8 104 110,-1-1 1,1 0 0,0 1-1,0-1 1,0 0-1,0 0 1,1 0 0,-1 0-1,1 0 1,0 0-1,0 0 1,0 0 0,0-1-1,0 1 1,1-1-1,-1 0 1,1 0 0,-1 1-1,5 1 1,1 1 27,0 0-1,1 0 1,0 0 0,0-1-1,12 3 1,-9-4 6,0 0 0,0-1 0,0-1 1,1 0-1,-1-1 0,0 0 0,1 0 0,19-5 0,-28 5-7,0-1 1,1 0-1,-1 0 1,1-1-1,-1 1 0,0-1 1,0 0-1,0 0 0,0 0 1,0 0-1,0-1 0,-1 1 1,1-1-1,-1 0 0,0-1 1,0 1-1,0 0 1,0-1-1,0 1 0,-1-1 1,0 0-1,0 0 0,0 0 1,0 0-1,0 0 0,1-6 1,-3 9-10,0 0 1,1 0 0,-1 0-1,0 0 1,0 0 0,0 0 0,0 0-1,0 0 1,0 0 0,0 0-1,0 0 1,-1 0 0,1 0-1,0 1 1,0-1 0,-1 0-1,1 0 1,-1 0 0,1 0-1,0 0 1,-1 1 0,0-1-1,1 0 1,-1 0 0,1 1-1,-1-1 1,0 1 0,-1-2-1,0 1-8,1 1 0,-1-1 0,0 1 0,0-1 0,0 1 0,0 0 0,0 0 0,0-1 0,0 1 0,0 1 0,0-1 0,-4 1 0,-1 0-12,1 1 1,-1 0-1,0 0 0,1 1 1,-1 0-1,-10 6 0,8-2 42,2 0 0,-1 0-1,1 0 1,0 1-1,0 0 1,-5 10 0,10-15-11,-1 1 0,1-1 0,1 1 0,-1 0 0,0 0 0,1-1 0,0 1 0,0 0 0,0 0 0,0 0 1,1 0-1,-1 1 0,1-1 0,0 0 0,0 0 0,1 0 0,-1 0 0,2 4 0,-1-6-141,1 0-1,-1 1 1,1-1 0,0 0-1,0-1 1,-1 1 0,1 0-1,0 0 1,1-1-1,-1 1 1,0-1 0,0 0-1,1 0 1,-1 0 0,1 0-1,-1 0 1,1 0-1,-1 0 1,1-1 0,-1 0-1,1 1 1,-1-1 0,1 0-1,0 0 1,3-1-1,4 1-1870,0 0 0,1-1 0,-1 0 0,1-1 0,10-3 0,18-12-12352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21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25 14862,'-8'0'3598,"-4"2"-2651,1 0-1,0 0 1,-1 1 0,1 0-1,1 1 1,-14 7 0,21-10-848,0 0 0,-1 0 1,1 1-1,0 0 0,0-1 1,0 1-1,0 0 0,0 1 1,1-1-1,-1 0 0,1 1 1,-1 0-1,1-1 1,0 1-1,0 0 0,0 0 1,0 0-1,1 0 0,-1 1 1,1-1-1,0 0 0,0 1 1,0-1-1,0 1 0,1-1 1,-1 1-1,1-1 0,0 5 1,1-7-96,-1 0 0,1-1 0,0 1 0,-1 0 1,1-1-1,0 1 0,0-1 0,0 1 0,-1-1 0,1 1 0,0-1 0,0 1 1,0-1-1,0 0 0,0 0 0,0 1 0,0-1 0,-1 0 0,1 0 1,0 0-1,0 0 0,0 0 0,1 0 0,31-1 94,-25 1-82,-4 0-3,0 0-1,0-1 1,0 1-1,0-1 1,0 0-1,0 0 1,0 0-1,7-3 1,-10 3 41,0 0 0,1 1 0,-1-1 1,0 0-1,1 0 0,-1 0 0,0 0 0,0-1 1,0 1-1,0 0 0,0 0 0,0-1 1,0 1-1,0-1 0,0 1 0,-1 0 1,1-1-1,-1 0 0,1 1 0,-1-1 0,1 1 1,-1-1-1,0 1 0,0-4 0,0 5-54,0-1-1,0 1 1,1-1 0,-1 1-1,0-1 1,0 1-1,0-1 1,1 1-1,-1-1 1,0 1-1,0 0 1,1-1 0,-1 1-1,0-1 1,1 1-1,-1 0 1,0-1-1,1 1 1,-1 0-1,1-1 1,-1 1 0,1 0-1,-1 0 1,1-1-1,-1 1 1,1 0-1,-1 0 1,1 0-1,-1 0 1,1 0 0,-1 0-1,1-1 1,-1 1-1,1 0 1,-1 1-1,1-1 1,-1 0-1,1 0 1,-1 0 0,1 0-1,0 0 1,0 1-2,0-1 1,0 0 0,0 0-1,0 0 1,-1 1-1,1-1 1,0 0 0,0 1-1,0-1 1,0 1-1,-1-1 1,1 1 0,0 0-1,0-1 1,-1 1-1,1-1 1,0 1 0,-1 0-1,1 0 1,-1-1 0,1 1-1,-1 0 1,1 0-1,-1 1 1,1 6 100,-1 0-1,0 0 1,0 0-1,-1-1 1,0 1 0,-1 0-1,0 0 1,0-1-1,-1 1 1,1-1 0,-2 1-1,1-1 1,-1 0-1,0-1 1,-9 13 0,-17 32 368,41-65-95,19-28 382,-21 18-754,-1 0 0,-2-1 0,0 1 0,-1-1 0,-2-1 0,0 1 0,-2-30 0,0 58 0,0-1 0,0 1 0,0 0 0,0-1 0,0 1 0,1-1 0,-1 0 0,1 1 0,0-1 0,-1 0 0,1 0 0,0 0 0,0 0 0,5 3 0,34 24 0,-30-23-374,-1-1-1,1 0 1,0-1-1,21 5 1,-16-6-1470,0-1 0,30 1 0,3-3-7408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22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156 177 11339,'0'0'1372,"4"-9"21,80-122 5707,-83 130-6823,0-1 0,0 0 0,0 1 0,0-1 0,-1 0 0,1 0 1,-1 0-1,1 0 0,-1 0 0,1 1 0,-1-1 0,0-3 0,0 5-152,0-1 0,0 1-1,-1-1 1,1 1 0,0-1 0,0 1-1,0-1 1,-1 1 0,1-1 0,0 1 0,-1-1-1,1 1 1,0 0 0,-1-1 0,1 1 0,0 0-1,-1-1 1,1 1 0,-1 0 0,1-1 0,-1 1-1,1 0 1,-1 0 0,1-1 0,-1 1 0,1 0-1,-1 0 1,0 0 0,-3 0 79,-1 0-1,1 0 1,0 0-1,-1 1 1,1 0-1,0 0 1,-1 0 0,1 0-1,-6 4 1,-10 3-147,1 0 0,0 2 0,0 0 0,2 2 0,-1 0-1,1 1 1,1 0 0,-17 18 0,32-30-72,0 0-1,0-1 0,0 1 0,0 0 1,0 0-1,0 0 0,1 0 0,-1 0 1,0 0-1,1 0 0,-1 1 1,0-1-1,1 0 0,-1 0 0,1 1 1,0-1-1,-1 0 0,1 0 1,0 1-1,0-1 0,0 0 0,0 1 1,0-1-1,0 0 0,0 0 0,0 1 1,1-1-1,-1 0 0,0 1 1,1-1-1,-1 0 0,1 0 0,0 0 1,-1 0-1,1 1 0,0-1 0,-1 0 1,1 0-1,0 0 0,0 0 1,0-1-1,0 1 0,0 0 0,0 0 1,0 0-1,0-1 0,1 1 0,1 0 1,8 4-156,0-2 0,0 1 1,1-1-1,19 2 1,-2 0-43,10 5-155,3 0 54,0 1 1,76 33 0,-117-44 315,1 0 0,-1 1 1,0-1-1,1 1 0,-1-1 1,0 1-1,0 0 0,0 0 0,0-1 1,1 1-1,-1 0 0,0 0 0,0 0 1,0 0-1,-1 0 0,1 0 0,0 0 1,0 1-1,-1-1 0,1 0 0,0 0 1,-1 1-1,1-1 0,-1 0 0,0 1 1,1-1-1,-1 0 0,0 1 0,0-1 1,0 1-1,0-1 0,0 3 0,-1-2 72,-1 0 1,1 1-1,-1-1 0,1 0 0,-1-1 0,1 1 0,-1 0 1,0 0-1,0-1 0,0 1 0,0-1 0,0 0 0,0 1 1,0-1-1,-1 0 0,1 0 0,-4 1 0,-23 6 417,0 0-1,-1-2 0,0-1 0,0-2 1,-52 0-1,60-8-393,7-8-3710,15 12 3208,-1 0 0,1 0 1,0 0-1,-1 0 0,1 0 0,0-1 1,0 1-1,0 0 0,0 0 0,0 0 1,0 0-1,0 0 0,0-1 1,0 1-1,0 0 0,1 0 0,-1 0 1,0 0-1,1 0 0,-1 0 0,1 0 1,-1 0-1,1 0 0,0 0 0,-1 0 1,1 0-1,0 0 0,0 0 0,0 1 1,0-1-1,-1 0 0,1 1 1,0-1-1,0 0 0,2 0 0,25-13-8980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22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1 357 12684,'0'0'14729,"8"6"-14153,-5-3-552,-1-1 0,1 0 0,0 1 0,0-1-1,0 0 1,1-1 0,-1 1 0,0-1 0,1 1 0,-1-1 0,1 0-1,-1 0 1,1 0 0,-1-1 0,1 1 0,0-1 0,-1 0 0,1 0-1,0-1 1,-1 1 0,1 0 0,0-1 0,-1 0 0,1 0 0,-1 0-1,0-1 1,1 1 0,-1-1 0,0 1 0,0-1 0,4-3 0,7-5-11,-1-1 0,0-1 0,0 0 0,-1-1 1,0 0-1,-1-1 0,-1 0 0,0-1 1,-1 0-1,-1-1 0,0 1 0,-1-1 0,-1-1 1,-1 0-1,0 0 0,-1 0 0,0 0 0,-2 0 1,0-1-1,-1-19 0,-1 35-19,0 1 0,0-1 0,0 1 0,-1-1 0,1 1 0,-1-1 0,1 0 0,-1 1 0,1 0 1,-1-1-1,0 1 0,0-1 0,0 1 0,1 0 0,-1 0 0,-1-1 0,1 1 0,0 0 0,0 0 0,0 0 0,-1 0 0,1 0 0,0 0 0,-1 1 0,1-1 0,-1 0 0,1 1 0,-1-1 0,1 1 0,-1-1 0,1 1 0,-1 0 0,1 0 1,-1 0-1,0 0 0,1 0 0,-1 0 0,1 0 0,-1 0 0,1 0 0,-1 1 0,-2 0 0,-5 1-26,1-1 0,-1 2 0,1-1 0,-1 1 0,1 0 0,-13 8 0,8-3 83,0 1 1,1 1 0,1-1 0,-13 14 0,22-21-42,-1 1 1,1-1-1,-1 1 1,1-1-1,0 1 1,0 0 0,0 0-1,1-1 1,-1 1-1,1 1 1,0-1-1,-1 0 1,1 0 0,1 0-1,-1 1 1,0-1-1,1 0 1,0 1-1,-1-1 1,1 1 0,1-1-1,-1 0 1,0 1-1,1-1 1,1 5 0,0-5-5,0 0 1,1 0-1,0 0 1,-1 0-1,1-1 1,0 1-1,0-1 1,0 0-1,0 1 1,1-1-1,5 2 1,48 20 21,-32-14-17,-8-2-28,67 32-188,-77-36 189,0 1 0,0-1-1,0 1 1,0 1 0,-1-1-1,0 1 1,0 0 0,7 10 0,-11-14 15,-1 1 0,1-1 1,-1 1-1,0-1 0,0 1 1,0 0-1,0-1 0,0 1 1,-1 0-1,1 0 0,-1 0 1,0 0-1,0-1 0,0 1 1,0 0-1,0 0 0,0 0 1,-1 0-1,0-1 0,1 1 1,-1 0-1,0 0 0,0-1 1,-3 5-1,-14 21-6276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26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198 102 6342,'7'-11'4188,"-2"3"-2161,0 0-1,-1 0 1,0 0-1,0-1 1,-1 1-1,0-1 1,0 0-1,1-12 1,-6 21-1821,0-1 1,0 1-1,0-1 1,0 1-1,0 0 1,0 0-1,0 0 1,0 0 0,0 0-1,0 0 1,0 1-1,-2 0 1,-8 2-205,1 1 0,1 1 0,-1 0 0,1 0 0,0 1 0,0 1 0,-12 9 0,-61 58-28,74-64 30,7-9-38,0 1 0,0 0-1,0-1 1,0 1-1,0 0 1,1 0 0,-1 0-1,1 1 1,-1-1-1,1 0 1,0 1-1,0-1 1,0 0 0,-1 4-1,3-5 17,-1 0-1,1 1 0,0-1 1,-1 0-1,1 0 0,0 1 1,0-1-1,0 0 0,0 0 1,0 0-1,0 0 1,0 0-1,0 0 0,0 0 1,0 0-1,0-1 0,1 1 1,-1 0-1,0-1 0,1 1 1,-1-1-1,1 1 0,-1-1 1,3 1-1,43 12 6,-39-12-24,0 1 0,1 0 0,-1 0 1,0 1-1,0 0 0,-1 0 1,1 1-1,0 0 0,-1 0 1,0 1-1,12 10 0,-17-14 35,-1 0 0,0 1 1,0-1-1,0 0 0,0 0 0,-1 1 0,1-1 0,0 1 0,0-1 0,-1 1 0,1-1 0,-1 1 0,0-1 0,1 1 0,-1 0 0,0-1 0,0 1 0,0-1 0,0 1 0,0 0 0,0-1 0,0 1 0,-1-1 0,1 1 0,-1-1 0,1 1 0,-2 1 0,0 1 43,0-1 0,0 0-1,-1-1 1,0 1-1,1 0 1,-1-1-1,0 1 1,0-1-1,0 0 1,-1 0-1,-4 2 1,-3 1-17,0 0-1,0-1 1,0-1 0,-1 0 0,1 0 0,-23 2-1,31-5 535,-8-1-3182,11 0 2259,0 1 0,-1 0 1,1 0-1,0-1 0,-1 1 1,1 0-1,0-1 0,-1 1 1,1 0-1,0-1 0,0 1 1,0-1-1,-1 1 0,1 0 1,0-1-1,0 1 0,0-1 1,0 1-1,0-1 0,0 1 1,0 0-1,0-1 0,0 1 1,0-1-1,0 1 0,0-1 1,0 1-1,0 0 0,0-1 1,0 1-1,0-1 0,1 1 1,-1-1-1,1 0 0,3-11-8400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23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14 17489,'0'0'3411,"-12"4"-256,9-2-3014,-15 4 1196,0 1 1,-33 19 0,47-24-1234,1 0 1,-1 0-1,1 0 1,-1 0-1,1 0 0,0 1 1,0 0-1,0-1 0,1 1 1,-1 0-1,1 1 1,-1-1-1,1 0 0,0 1 1,0-1-1,0 1 0,1 0 1,-1-1-1,1 1 1,0 0-1,0 0 0,0 0 1,1 0-1,-1 5 0,2-7-95,0 0 0,0-1-1,0 1 1,0 0-1,0-1 1,0 1-1,0 0 1,1-1 0,-1 0-1,1 1 1,-1-1-1,1 0 1,-1 0-1,1 0 1,0 0 0,-1 0-1,1 0 1,0 0-1,0 0 1,0-1-1,0 1 1,0-1 0,0 1-1,0-1 1,0 0-1,0 0 1,0 0-1,0 0 1,0 0 0,-1 0-1,4-1 1,4 0 17,0 1 0,0-1 1,0-1-1,-1 0 1,17-5-1,-8 0-15,0-2-1,-1 1 1,0-2 0,-1 0-1,1-1 1,-2 0 0,0-1-1,0-1 1,-2 0 0,19-24-1,-24 22 6,-16 17-142,-15 19 33,18-14 154,1-1 0,1 1 0,-1-1 0,1 1 0,0 1 0,1-1 0,0 0-1,0 1 1,1 0 0,-1-1 0,2 1 0,-3 15 0,4-21-104,0 1 0,1 0 0,-1 0 0,0 0 0,1-1 0,-1 1 0,1 0 0,0 0 0,0-1 0,0 1 0,0 0 0,1-1 0,-1 0 0,1 1 0,-1-1 0,3 3 0,-1-3-252,0 1-1,0-1 1,0 0-1,0 0 1,0 0 0,1-1-1,-1 1 1,1-1-1,-1 1 1,1-1 0,0-1-1,-1 1 1,1 0 0,0-1-1,4 1 1,27-1-6218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24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4933,'0'0'22629,"-2"9"-21914,-40 144 1254,-10 42-1066,50-190-888,1 0 0,1-1-1,-1 1 1,1 0-1,0-1 1,0 1-1,0 0 1,0-1-1,1 1 1,2 7-1,-2-10 2,0-1-1,0 0 1,0 1-1,0-1 1,1 0-1,-1 0 1,0 0 0,1 0-1,-1 0 1,1 0-1,-1 0 1,1-1-1,-1 1 1,1 0-1,-1-1 1,1 1-1,0-1 1,-1 0 0,1 1-1,0-1 1,0 0-1,-1 0 1,1 0-1,0-1 1,-1 1-1,1 0 1,0 0-1,-1-1 1,1 1 0,0-1-1,-1 0 1,2 0-1,6-3 11,0 1-1,-1-1 0,1-1 1,-1 0-1,0 0 1,-1 0-1,1-1 1,-1 0-1,0-1 1,9-11-1,36-29-107,-51 47 70,-1 0 0,0 0 0,0 0 0,1-1 0,-1 1 0,0 0 0,0 0 0,1 0 0,-1 0 0,0 0 0,1 0 0,-1-1 0,0 1 0,1 0 0,-1 0 0,0 0 0,1 0 0,-1 0 0,0 0 0,1 0 0,-1 1 0,0-1 0,1 0 0,-1 0 0,0 0 0,1 0 0,-1 0 0,0 0 0,0 0 0,1 1 0,-1-1 0,0 0 0,1 0 0,-1 0 0,0 1 0,0-1 0,0 0 0,1 0 0,-1 1 0,0-1 0,0 0 0,0 1 0,0-1 0,1 0 0,-1 1 0,0-1 0,0 0 0,0 0 0,0 1 0,0-1 0,0 1 0,2 30-140,-12 33 170,9-63-27,1 1 1,0-1 0,-1 0-1,1 0 1,0 1 0,0-1 0,0 0-1,0 0 1,0 1 0,0-1-1,0 0 1,1 1 0,-1-1 0,0 0-1,1 0 1,-1 0 0,1 1-1,-1-1 1,1 0 0,-1 0-1,1 0 1,0 0 0,0 0 0,0 0-1,-1 0 1,1 0 0,0 0-1,0 0 1,0-1 0,0 1 0,1 0-1,-1-1 1,0 1 0,0-1-1,0 1 1,0-1 0,1 1 0,-1-1-1,0 0 1,0 0 0,1 1-1,-1-1 1,2 0 0,12 2-313,0 0 0,0-1-1,16-1 1,-14 0-250,90 0-7250,-75-5 1271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24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13004,'0'0'12684,"77"0"-11178,-35 0-449,7 1-417,4 5-512,-6 1-96,2-3-928,-8-2-2500,-5-2-4611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25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8296,'0'0'16239,"-4"9"-16036,-12 28-155,15-36-139,1-1 1,0 1-1,0 0 0,-1 0 0,1 0 1,0 0-1,0 0 0,0 0 0,0 0 1,0-1-1,1 1 0,-1 0 1,0 0-1,0 0 0,0 0 0,1 0 1,-1-1-1,1 1 0,-1 0 0,0 0 1,1-1-1,-1 1 0,1 0 0,0 0 1,-1-1-1,1 1 0,0-1 1,-1 1-1,1 0 0,0-1 0,-1 1 1,1-1-1,0 0 0,0 1 0,0-1 1,-1 0-1,1 1 0,0-1 0,0 0 1,0 0-1,0 0 0,0 0 0,0 0 1,0 0-1,-1 0 0,1 0 1,0 0-1,1-1 0,42-2-5552,-29-9 3890,-3-1 3395,-5 6 1826,-10 25-1759,-2 18-3279,4-32-2882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26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66 120 6118,'0'0'10410,"-9"4"-7757,4-2-2203,2-1-172,0 0 1,0 0-1,0 0 0,1 0 0,-1 0 0,0 1 0,1-1 1,-1 1-1,1 0 0,0 0 0,-1 0 0,1 0 1,0 0-1,0 0 0,0 0 0,1 1 0,-1-1 0,1 1 1,-1-1-1,1 1 0,0 0 0,0-1 0,-2 7 1,4-8-206,-1 0 1,1 0 0,0 0 0,-1 0 0,1-1 0,0 1 0,0 0-1,-1 0 1,1-1 0,0 1 0,0 0 0,0-1 0,0 1 0,0-1-1,0 1 1,0-1 0,0 1 0,0-1 0,1 0 0,-1 0 0,0 1-1,0-1 1,0 0 0,0 0 0,0 0 0,0 0 0,1 0 0,-1 0-1,1-1 1,41-3 978,-32 1-946,0-1 0,1-1 1,-1 0-1,-1 0 0,1-1 0,-1-1 1,0 0-1,14-13 0,-18 15-92,0 0 0,-1 0 0,0-1-1,0 1 1,0-1 0,-1-1 0,0 1 0,0-1 0,0 1-1,-1-1 1,0 0 0,0 0 0,-1 0 0,3-14-1,-5 21-24,0-1 1,0 1-1,0-1 0,0 1 0,0-1 0,0 1 0,0-1 0,-1 1 0,1 0 0,0-1 0,0 1 0,0-1 0,0 1 0,-1-1 0,1 1 1,0 0-1,0-1 0,-1 1 0,1 0 0,0-1 0,-1 1 0,1 0 0,0-1 0,-1 1 0,1 0 0,0 0 0,-1-1 0,1 1 0,-1 0 1,1 0-1,0 0 0,-1-1 0,1 1 0,-1 0 0,1 0 0,-1 0 0,1 0 0,-1 0 0,1 0 0,-1 0 0,1 0 0,0 0 0,-1 0 1,1 0-1,-1 0 0,1 1 0,-1-1 0,1 0 0,0 0 0,-1 0 0,1 1 0,-1-1 0,-23 12-370,15-5 361,1 1 1,0 0 0,1 0 0,0 0-1,0 1 1,1 0 0,0 0 0,0 1 0,1-1-1,0 1 1,1 1 0,0-1 0,1 0-1,-3 12 1,7-21 20,-1 0 0,0 0 0,0 0 0,0 0 0,1 0 0,-1 0 0,0 0 0,1 0 0,-1 0 0,1 0 0,-1 0 0,1 0 0,-1 0 0,1-1 0,0 1 0,-1 0 0,1 0 0,0-1 0,0 1 0,0 0 0,-1-1 0,1 1 0,0-1 0,0 1 0,0-1 0,0 0 0,0 1 0,0-1 0,0 0 0,0 0 0,0 1 0,0-1 0,2 0 0,43 1 120,-33-1-105,43-1 11,-24-1-17,0 2-1,0 2 0,47 7 0,-78-9 1,1 0 0,-1 0 0,1 1-1,-1-1 1,0 0 0,1 1 0,-1-1 0,0 1 0,1-1-1,-1 1 1,0 0 0,0-1 0,1 1 0,-1 0-1,0 0 1,0 0 0,0 0 0,0 0 0,0 0 0,0 0-1,0 0 1,-1 1 0,1-1 0,1 2 0,-4-3 130,1 0 1,-1-1-1,1 0 1,0 1-1,-1-1 0,1 0 1,-1 0-1,1 1 1,0-1-1,0 0 1,-1 0-1,1-1 1,0 1-1,0 0 1,-1-2-1,-3-11-61,0-1-1,2 1 1,0-1-1,0 0 1,1 0-1,0-17 1,2 31-79,-1-5-11,1 0 1,-1 0-1,1 0 1,1 0-1,-1 0 1,1 0-1,0 0 1,2-8-1,-2 12-4,0 0 0,1 1-1,-1-1 1,1 1 0,-1-1 0,1 1-1,-1 0 1,1-1 0,0 1-1,0 0 1,-1 0 0,1 0-1,0 1 1,0-1 0,0 0-1,0 1 1,0-1 0,0 1 0,0 0-1,0-1 1,0 1 0,0 0-1,0 0 1,0 0 0,1 1-1,-1-1 1,2 1 0,7 1-665,-1-1 0,1 2 1,-1 0-1,12 4 0,31 8-7174,-22-12-1926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27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2787,'0'0'7527,"51"37"-7271,-44-34-224,-1 1-32,-1-3-192,1 0-545,2-1-480,-3 0-801,1 0 320,-2 0-1825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28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160 320 4901,'0'0'3881,"9"-6"-2002,-4 2-1682,35-28 2551,-38 30-2076,1 0-1,-1-1 0,0 1 1,1-1-1,-2 0 0,1 0 1,0 0-1,0 0 1,-1 0-1,1 0 0,-1 0 1,0 0-1,0-1 1,-1 1-1,2-6 0,-3 8-560,1 1 0,0-1 0,-1 0 0,1 1-1,-1-1 1,1 1 0,-1-1 0,1 1 0,-1-1-1,0 1 1,1-1 0,-1 1 0,0 0 0,1-1 0,-1 1-1,0 0 1,1-1 0,-1 1 0,0 0 0,0 0-1,1 0 1,-1 0 0,0 0 0,0 0 0,1 0 0,-1 0-1,0 0 1,0 0 0,-1 0 0,-25 3 61,16 0-165,1 1 0,0 0 0,0 0 0,0 1 0,1 1 0,0 0 0,-17 13 0,10-5-14,0 0-1,1 2 1,-15 17 0,28-30 3,-1 0 0,1 0 1,0 0-1,0 1 0,0-1 1,1 0-1,-1 1 0,1-1 1,0 1-1,-2 7 0,3-11 3,0 1 0,0 0 0,0-1 0,0 1-1,1 0 1,-1-1 0,0 1 0,0 0 0,0 0-1,1-1 1,-1 1 0,0-1 0,0 1 0,1 0-1,-1-1 1,1 1 0,-1-1 0,1 1 0,-1-1-1,1 1 1,-1-1 0,2 2 0,-1-2 1,1 1 1,0 0 0,-1-1 0,1 1-1,0-1 1,0 1 0,0-1-1,0 0 1,-1 0 0,1 0 0,0 0-1,3 0 1,8-2 11,0 0 1,0-1-1,0-1 0,0 0 1,-1 0-1,0-2 1,0 1-1,18-12 0,5-6 47,47-40 1,-53 39 74,-2-1 1,-1-2 0,-1 0 0,-1-2-1,-1-1 1,-2 0 0,29-56 0,-119 173-258,47-55 151,0-2 295,1 1 1,2 0-1,1 2 0,-15 37 0,32-69-303,0 1 0,0 0-1,0 0 1,1 0 0,-1 0-1,1 0 1,-1 0 0,1 0-1,0 0 1,-1 0 0,1 0-1,0 0 1,0 0 0,1 0-1,-1 0 1,0 0 0,1 0-1,-1 0 1,1 0 0,0-1-1,-1 1 1,1 0 0,0 0-1,0 0 1,0-1 0,0 1-1,1 0 1,-1-1 0,0 1-1,1-1 1,-1 0 0,1 1-1,2 1 1,3 0 2,-1-1 0,1 0-1,0 0 1,0 0 0,0-1 0,0 0 0,0 0-1,10 0 1,-1-1-27,1 1-1,-1-2 1,0 0-1,19-4 1,-26 3-33,0-1 0,-1 0 0,0 0 0,0-1 1,0 0-1,0 0 0,0-1 0,-1 0 0,9-8 0,3-3-37,-1-1-1,-1-1 1,17-22 0,-28 33 59,-1 0 1,0-1-1,0 1 1,-1-1 0,0 0-1,-1 0 1,0 0 0,0 0-1,0-1 1,-1 1-1,-1-1 1,2-10 0,-3 19 13,0-1 0,0 1 0,0-1 0,0 1-1,0-1 1,0 1 0,0-1 0,0 1 0,0-1 0,-1 1 0,1-1 0,0 1 0,0 0 0,0-1 0,0 1 0,-1-1 0,1 1 0,0 0 0,-1-1 0,1 1 0,0-1 0,-1 1 0,1 0 0,0 0 0,-1-1 0,1 1 0,0 0 0,-1 0 0,1-1 0,-1 1 0,1 0 0,-1 0 0,1 0 0,-1 0 0,0-1 0,-21 6-89,-18 20-39,12 0 137,-48 58-1,69-75 26,0 1 1,1 0-1,0 0 0,1 0 0,0 1 1,1 0-1,-1 0 0,2 0 1,0 0-1,0 0 0,-2 20 0,4-28-27,1 0-1,0 0 0,0 0 1,0 0-1,1 0 0,-1-1 1,0 1-1,1 0 0,-1 0 1,1 0-1,0 0 1,0-1-1,-1 1 0,1 0 1,0-1-1,1 1 0,-1 0 1,0-1-1,0 0 0,1 1 1,-1-1-1,0 0 0,1 1 1,2 1-1,1-2-157,-1 1 0,0 0 0,0-1 0,1 0 0,-1 0 1,0 0-1,1-1 0,-1 0 0,1 1 0,6-2 0,3 0-1176,0-1-1,0-1 1,0 0-1,0-1 1,-1 0-1,16-7 1,19-15-4987,4-9-1750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28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 7559,'0'0'12802,"-11"1"-10801,0 1-1674,0 1-1,1 0 0,-1 0 0,0 1 0,1 1 0,-17 9 0,19-10-204,1 0 1,1 1-1,-1 0 1,1 0 0,0 0-1,0 1 1,0-1-1,1 1 1,0 1-1,0-1 1,1 1 0,-4 7-1,7-13-119,1 0 0,0-1 0,-1 1 0,1 0 0,0 0 0,0 0 0,0 0 0,0-1 0,-1 1 0,1 0 0,1 0 0,-1 0 0,0 0 1,0-1-1,0 1 0,0 0 0,0 0 0,1 0 0,-1-1 0,0 1 0,1 0 0,-1 0 0,1-1 0,-1 1 0,0 0 0,1-1 0,0 1 0,-1 0 0,1-1 0,-1 1 0,1-1 0,0 1 0,-1-1 0,1 1 0,0-1 0,0 0 0,-1 1 0,1-1 0,0 0 0,0 0 0,0 1 0,-1-1 0,1 0 0,0 0 0,0 0 0,0 0 0,0 0 0,0 0 0,56 0 122,-39-1-120,23 0 1,-23 0 8,-1 0-1,1 1 1,-1 1 0,0 1-1,1 1 1,28 7-1,-45-10 8,1 0 0,-1 1-1,0-1 1,1 1 0,-1-1-1,0 1 1,0-1 0,1 1-1,-1 0 1,0 0 0,0 0-1,0 0 1,0-1 0,0 1-1,0 1 1,0-1 0,0 0-1,0 0 1,-1 0 0,1 0-1,0 1 1,-1-1 0,1 0 0,-1 0-1,1 3 1,-1-2 45,0-1 1,-1 1-1,1 0 0,-1-1 0,0 1 1,0 0-1,1-1 0,-1 1 1,0-1-1,0 0 0,0 1 1,-1-1-1,1 0 0,0 1 1,0-1-1,-1 0 0,-1 1 0,-9 6 291,-1 0 0,1-1 0,-21 9 0,32-16-377,-20 10-40,-2-2 1,1 0-1,-39 7 0,4-11-7698,35-6-4104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30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118 218 1922,'3'-12'4831,"6"-19"-2557,18-73 5343,-19 34 3317,-19 87-9637,-22 55-1182,4 1-1,3 2 1,-19 88-1,35-124-102,7-29-5,1-6-11,1-1 0,0 0 0,0 1 0,0 0 0,0-1 0,1 1 0,-1-1 0,1 1 1,0 0-1,0-1 0,0 1 0,1 0 0,0 4 0,0-8 6,-1 0 1,1 1-1,0-1 1,-1 0-1,1 0 0,0 0 1,-1 1-1,1-1 0,0 0 1,-1 0-1,1 0 1,0 0-1,-1 0 0,1 0 1,0 0-1,-1 0 0,1 0 1,0-1-1,-1 1 1,1 0-1,-1 0 0,1-1 1,0 1-1,-1 0 1,1-1-1,-1 1 0,1 0 1,-1-1-1,1 1 0,-1-1 1,1 1-1,-1-1 1,1 1-1,-1-1 0,1 0 1,18-19 109,-5 0-87,0 0 1,-2-2-1,0 1 1,-2-2-1,0 1 1,10-39 0,24-145-344,-43 205 305,2-29 9,-2 20-82,-2 19-153,-9 80-318,4-45 561,-1 77-1,7-118-3,0-1 0,1 1 0,-1-1 1,1 1-1,0-1 0,0 0 0,0 1 0,0-1 0,0 0 0,0 0 0,0 1 0,1-1 0,-1 0 0,1 0 0,0-1 0,-1 1 0,1 0 0,0 0 0,0-1 1,0 1-1,0-1 0,0 0 0,1 0 0,-1 1 0,0-2 0,1 1 0,-1 0 0,0 0 0,1-1 0,-1 1 0,1-1 0,-1 0 0,1 1 0,-1-1 0,1-1 1,2 1-1,4 0 15,0-1 0,0 0 0,0 0 1,0 0-1,0-1 0,-1-1 0,1 0 1,-1 0-1,12-6 0,-8 1 22,0-1-1,-1 0 1,18-18 0,9-8 19,-38 35-65,0 0 1,0 0-1,1 0 1,-1 0-1,0 0 1,1 0-1,-1 0 1,0 0-1,1 0 0,-1 0 1,0 0-1,1 0 1,-1 0-1,0 0 1,0 1-1,1-1 1,-1 0-1,0 0 0,0 0 1,1 0-1,-1 1 1,0-1-1,0 0 1,1 0-1,-1 0 1,0 1-1,0-1 0,0 0 1,1 0-1,-1 1 1,0-1-1,0 0 1,0 0-1,0 1 1,0-1-1,0 0 0,0 1 1,0-1-1,1 0 1,-1 1-1,0-1 1,0 0-1,0 0 1,0 1-1,-1-1 1,1 0-1,0 1 0,0-1 1,0 0-1,0 1 1,0-1-1,0 0 1,-1 1-1,2 26-217,-1-22 231,-8 64-6,5-57 69,1 0 1,1 0-1,-1 0 0,2 0 0,0 0 0,1 1 0,2 15 0,-3-27-60,1 0 0,0 0 0,0 0 0,-1 0 0,1 0 0,0 0-1,0 0 1,0-1 0,0 1 0,0 0 0,0 0 0,0-1 0,0 1 0,0-1 0,1 1 0,-1-1 0,0 1-1,0-1 1,0 0 0,1 1 0,-1-1 0,0 0 0,0 0 0,1 0 0,-1 0 0,0 0 0,0 0 0,1-1-1,-1 1 1,1-1 0,41-10 340,-24-2-326,-1-1 0,0 0 0,0-1 0,-2-1 1,0 0-1,-1-1 0,22-31 0,-26 33-39,-11 15 11,0 0-1,0-1 1,0 1 0,0 0-1,0 0 1,0 0 0,0 0-1,0-1 1,0 1 0,1 0 0,-1 0-1,0 0 1,0 0 0,0-1-1,0 1 1,0 0 0,0 0-1,1 0 1,-1 0 0,0 0 0,0 0-1,0 0 1,0-1 0,1 1-1,-1 0 1,0 0 0,0 0-1,0 0 1,0 0 0,1 0 0,-1 0-1,0 0 1,0 0 0,0 0-1,1 0 1,-1 0 0,0 0 0,0 0-1,0 0 1,0 0 0,1 0-1,-1 1 1,0-1 0,0 0-1,0 0 1,0 0 0,1 0 0,-1 0-1,0 0 1,0 0 0,0 0-1,0 1 1,0-1 0,0 0-1,1 0 1,-1 0 0,0 0 0,0 1-1,0-1 1,0 0 0,0 0-1,0 0 1,0 0 0,0 1-1,0-1 1,0 0 0,0 0 0,2 25-82,-6 39 347,3-56-216,0 2-80,0-2 115,0 0 1,1 0 0,0 0-1,0 1 1,1-1 0,1 9-1,-1-16-153,-1 1 0,1-1-1,-1 1 1,1-1 0,0 1-1,0-1 1,0 0 0,-1 1-1,1-1 1,1 0 0,-1 0-1,0 0 1,0 0 0,0 1-1,1-2 1,-1 1 0,0 0-1,1 0 1,-1 0 0,1-1-1,-1 1 1,1 0 0,-1-1-1,1 0 1,0 1 0,-1-1-1,1 0 1,-1 0 0,1 0-1,0 0 1,-1 0 0,1 0-1,-1 0 1,1-1 0,0 1 0,1-1-1,-1 1-483,1-1-1,0 0 0,-1 0 1,1 0-1,-1 0 1,1 0-1,-1 0 0,0-1 1,1 1-1,-1-1 1,0 0-1,0 0 1,0 1-1,0-1 0,-1 0 1,4-4-1,14-22-10213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31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10762,'0'0'8066,"-3"9"-6421,-51 185 2571,23-91-1829,-28 161 0,57-287-3416,-1 0 1,-1 1-1,-9-32 1,-12-60 364,25 114 717,0 0-1,0-1 1,0 1 0,0-1 0,1 1 0,-1 0 0,0-1-1,0 1 1,0-1 0,1 1 0,-1 0 0,0-1 0,0 1 0,1 0-1,-1-1 1,0 1 0,0 0 0,1 0 0,-1-1 0,1 1-1,-1 0 1,0 0 0,1 0 0,-1-1 0,0 1 0,1 0-1,-1 0 1,1 0 0,-1 0 0,0 0 0,1 0 0,-1 0 0,1 0-1,-1 0 1,1 0 0,-1 0 0,0 0 0,1 0 0,-1 0-1,1 0 1,-1 0 0,0 0 0,1 1 0,-1-1 0,0 0 0,1 0-1,35 10 205,-3-1-8,-20-10-204,-1 1 0,1-2-1,0 1 1,0-2 0,-1 0 0,1 0-1,-1-1 1,0-1 0,0 0-1,0-1 1,-1 0 0,0 0 0,0-2-1,-1 1 1,0-1 0,0-1-1,16-17 1,-3 2-125,-2-2 0,0 0 1,-2-2-1,-1 0 0,26-54 0,-34 60-67,-13 27-167,-17 38-138,-69 190 1701,75-186-913,1 0 1,3 1-1,-5 52 0,18-60-94,-3-40-236,0 0-1,0 1 1,0-1 0,1 0 0,-1 1 0,0-1-1,0 0 1,0 1 0,0-1 0,1 0 0,-1 1-1,0-1 1,0 0 0,1 1 0,-1-1 0,0 0-1,0 0 1,1 1 0,-1-1 0,0 0 0,1 0 0,-1 0-1,0 0 1,1 1 0,-1-1 0,0 0 0,1 0-1,-1 0 1,1 0 0,-1 0 0,1 0 0,15-15 244,-10 2-326,1-1-1,-2 0 0,0 0 0,0 0 1,-1 0-1,-1-1 0,0 1 0,-1-1 0,-1 0 1,-1-20-1,3-10-1011,-7 71 704,2-17 370,1 1-1,-1 0 1,2 0 0,0 17-1,0-25 33,0 0 0,1 0 0,-1 0 1,1 0-1,-1 0 0,1 0 0,0 0 0,-1 0 0,1-1 0,0 1 0,0 0 0,0-1 0,1 1 0,-1 0 0,0-1 0,1 1 0,-1-1 0,1 0 0,-1 0 0,1 1 0,-1-1 0,1 0 0,0 0 0,0 0 0,0-1 0,-1 1 0,1 0 0,0-1 0,3 1 0,3 0 76,0 0-1,0-1 1,1 0-1,-1-1 0,0 0 1,0 0-1,0-1 1,1 0-1,-2 0 1,1-1-1,0 0 0,0 0 1,-1-1-1,0 0 1,0 0-1,0 0 1,0-1-1,-1-1 0,1 1 1,-1-1-1,6-8 1,2 0-151,-2-2 0,0 1 0,-1-1 0,-1-1 0,0 0 0,-1 0 0,-1-1 0,6-19 0,-9 15-870,-18 43 414,-17 44 320,22-48 277,1 1 1,1 0 0,0 1 0,1-1 0,1 1-1,1 0 1,1 0 0,-1 23 0,3-41-79,0 0 0,0 0 0,0 0-1,1 0 1,-1 0 0,0 0 0,0 0 0,0 0 0,1 0 0,-1 0-1,1 0 1,-1 0 0,1 0 0,-1-1 0,1 1 0,-1 0 0,1 0-1,-1 0 1,1-1 0,0 1 0,0 0 0,-1-1 0,1 1 0,0-1-1,0 1 1,0-1 0,0 1 0,0-1 0,1 1 0,1-1 12,0 1 1,0-1 0,0 0-1,0 0 1,0 0-1,0 0 1,0-1 0,0 1-1,0-1 1,3-1-1,4-1 44,1-1 0,-1-1-1,0 0 1,15-10 0,-4-2-35,0-1 0,-1-1 0,-1 0 0,-1-2 0,-1 0 0,24-39 0,-4-3-7,35-82 0,-69 139-16,14-38-4,-16 42 1,0 0 1,0 0 0,-1 0-1,1 0 1,-1-1-1,0 1 1,1 0-1,-1 0 1,0 0 0,0 0-1,-1 0 1,1-1-1,0 1 1,-1 0-1,1 0 1,-1 0 0,0-2-1,0 3-6,0 1 0,1 0-1,-1 0 1,0-1 0,1 1 0,-1 0-1,0 0 1,1 0 0,-1 0 0,0 0-1,1 0 1,-1 0 0,0 0 0,1 0-1,-1 0 1,0 0 0,1 0 0,-1 1-1,1-1 1,-1 0 0,0 0 0,1 1-1,-1-1 1,1 1 0,-1-1 0,0 0-1,0 1 1,-17 12-184,2 2 153,0 0-1,2 1 1,0 0 0,1 1 0,-17 29 0,10-13 51,3 2 1,-18 45-1,29-64 49,0 1 0,2-1 0,0 1 0,1 0 0,0 0 0,0 20 0,3-33-50,0-1 0,0 1 0,0 0 0,0-1 0,1 1 0,-1-1 0,1 0 0,0 1 0,0-1 0,0 1 0,1-1-1,-1 0 1,1 0 0,-1 0 0,1 0 0,0 0 0,0 0 0,1 0 0,-1-1 0,0 1 0,1-1 0,0 0 0,-1 1 0,1-1 0,0 0 0,0-1 0,0 1 0,1-1 0,-1 1 0,0-1 0,1 0-1,-1 0 1,0 0 0,1-1 0,6 1 0,-7 0-69,1-1 0,0 1-1,0-1 1,0 0 0,0-1-1,-1 1 1,1-1 0,0 1-1,5-3 1,-7 2-193,-1 0-1,0 1 1,0-1 0,1-1-1,-1 1 1,0 0 0,0 0-1,0 0 1,0 0 0,0-1 0,-1 1-1,1 0 1,0-1 0,-1 1-1,1-1 1,-1 1 0,1-1-1,-1 1 1,1-1 0,-1 1-1,0-1 1,0 0 0,0 1 0,0-1-1,0-2 1,0-27-8971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02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22149 1650 9513,'-97'-33'191,"-174"-34"0,-107 7 1158,-24-6 470,-289-111-2003,125 28-1591,-611-62 1387,-12 71 1216,641 79-670,-1117-114 258,510 57-32,-2056-168-4,724 179-147,-1 141-141,1341 49-134,790-34-65,-414 110 0,-199 159 615,709-208-236,-393 229 0,526-260-323,3 5 0,4 5 0,4 6 1,5 4-1,4 6 0,4 4 1,-129 178-1,154-176-80,5 4 0,6 3 0,4 2 1,6 4-1,5 1 0,6 3 0,6 2 1,5 2-1,-24 169 0,42-145 157,6 0 0,7 1 0,22 233 0,-3-277-54,4-1 0,6-1 0,4-1 0,5-1 0,74 165 0,-49-158-143,4-3 1,6-3-1,90 113 1,-55-96-69,6-5 1,131 113-1,-52-76 149,6-9 1,6-9-1,310 164 1,-243-172 122,6-11 1,471 141-1,605 81 313,-903-239-328,860 189 98,15-73-195,1153-23 814,8-175 276,-696-136-728,-1248 41-280,680-183-1,-387 10-2,1042-455 0,-402-40 36,-1093 508-203,591-476-1,-772 541 146,265-292-1,-379 364 187,-4-4 1,-5-3-1,-5-3 0,-4-3 0,60-137 0,-96 174-16,-4-1 1,-2 0-1,-4-2 1,-3 0 0,-4-2-1,-2 1 1,-1-94-1,-11 72 39,-4 0 1,-5 0-1,-3 1 0,-5 1 0,-38-114 0,12 73-42,-5 2 0,-7 3-1,-5 2 1,-5 3-1,-149-208 1,157 258-258,-2 3 0,-3 3 0,-4 3 0,-2 2 0,-4 4 0,-1 3 0,-4 3 1,-1 4-1,-143-67 0,105 70-86,-3 5 1,-1 5-1,-230-39 1,-391 9-2948,426 59-153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26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11082,'0'0'16016,"0"12"-15285,-5 179 524,5-191-1230,0 1 1,0-1 0,1 1-1,-1-1 1,0 1 0,1-1-1,-1 1 1,1-1 0,-1 0 0,0 1-1,1-1 1,-1 0 0,1 1-1,-1-1 1,1 0 0,-1 1 0,1-1-1,-1 0 1,1 0 0,-1 0-1,1 1 1,0-1 0,-1 0 0,1 0-1,-1 0 1,1 0 0,-1 0-1,1 0 1,0 0 0,-1 0-1,1 0 1,-1-1 0,1 1 0,-1 0-1,2 0 1,21-6 1077,-10-2-987,-1 0-1,0 0 1,-1-2 0,0 1-1,0-1 1,-1-1 0,-1 0-1,0 0 1,0-1 0,-1 0-1,10-20 1,-17 22-6135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31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16 15214,'-14'-6'4324,"9"0"-864,5 2-1090,2 4-1697,18 0-898,-1 0-1504,6 2-2852,3 6-9192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32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54 12844,'0'0'13031,"-9"12"-12289,2-2-587,0 0 1,1 1-1,0 0 0,1 0 0,0 0 0,1 1 0,0-1 1,0 1-1,2 0 0,-1 1 0,1-1 0,1 0 0,1 1 1,0 20-1,1-31-140,-1 0 0,1 0 0,-1 0 0,1 0 0,-1 0 0,1 0 0,0 0 1,0 0-1,0 0 0,0 0 0,1-1 0,-1 1 0,0 0 0,1-1 0,-1 1 0,1-1 1,-1 0-1,1 1 0,0-1 0,0 0 0,2 1 0,1 0 62,-1 0 0,1-1 0,-1 0 0,1 0 0,0 0 0,-1 0 0,1-1 0,0 0 0,6-1 0,1 0 65,0 0 0,0-1 1,0-1-1,0 0 0,-1-1 0,21-9 1,-12 2-89,-1-1 1,20-17-1,-31 24-36,-2-1-1,1 0 0,-1 0 1,0-1-1,0 0 1,-1 0-1,1 0 1,4-11-1,-17 34-109,0 0 0,2 0 0,0 0 0,0 1 0,2-1 0,0 1 0,1 0 1,0 30-1,2-45 96,0-1 1,0 0 0,1 0 0,-1 0 0,0 1-1,1-1 1,-1 0 0,1 0 0,-1 0 0,1 0-1,0 0 1,0 0 0,-1 0 0,1 0 0,0 0-1,0 0 1,0 0 0,0-1 0,0 1 0,0 0-1,0-1 1,0 1 0,0 0 0,0-1 0,2 1-1,0 0 24,0-1 1,1 1-1,-1-1 0,0 1 0,1-1 0,-1 0 0,1-1 0,-1 1 0,5-1 0,1-1 39,-1-1 0,1 1 1,-1-1-1,1-1 0,-1 0 0,13-7 0,-11 3-58,0 0 1,0 0-1,0-1 0,-1 0 0,-1-1 1,1 0-1,-1 0 0,-1-1 1,0 0-1,-1 0 0,0 0 0,-1-1 1,0 0-1,0 0 0,-2-1 0,1 1 1,-2-1-1,3-21 0,-9 25-364,-5 16 62,-6 17 76,13-17 209,-1 0 0,1 0 0,0 0 0,1 0 0,-1 0-1,1 0 1,1 1 0,0-1 0,0 0 0,1 10 0,0-14 13,-1-1 0,1 1 1,0 0-1,0-1 0,0 1 1,1 0-1,-1-1 0,1 0 0,-1 1 1,1-1-1,0 0 0,0 0 1,0 0-1,0 0 0,0 0 1,0 0-1,1 0 0,-1-1 0,0 1 1,1-1-1,-1 0 0,1 0 1,0 0-1,-1 0 0,1 0 1,0-1-1,0 1 0,5 0 0,1 0 21,0-1-1,1 1 1,-1-2-1,0 1 1,0-1-1,0 0 1,1-1-1,-1 0 1,-1-1-1,1 0 1,0 0-1,9-5 1,-13 5-14,1 0 0,-1-1 1,0 1-1,0-1 0,0 0 0,-1 0 1,1-1-1,-1 1 0,0-1 0,-1 0 1,1 0-1,-1 0 0,0-1 0,0 1 1,0-1-1,-1 0 0,0 1 0,0-1 1,1-8-1,-3 13-16,1 1 1,-1-1-1,0 1 0,0-1 1,1 0-1,-1 0 0,0 1 1,0-1-1,0 0 0,0 1 1,0-1-1,0 0 0,0 1 0,0-1 1,0 0-1,0 0 0,0 1 1,-1-1-1,1 0 0,0 1 1,0-1-1,-1 0 0,1 1 1,0-1-1,-1 1 0,1-1 1,-1 1-1,1-1 0,-1 1 1,1-1-1,-1 1 0,1-1 1,-1 1-1,0-1 0,1 1 0,-1 0 1,1-1-1,-1 1 0,0 0 1,1 0-1,-1-1 0,0 1 1,1 0-1,-1 0 0,0 0 1,0 0-1,1 0 0,-1 0 1,0 0-1,1 0 0,-1 0 1,0 0-1,1 1 0,-1-1 1,0 0-1,1 0 0,-1 1 0,0-1 1,-4 2-41,1 0 1,0-1-1,0 1 0,-1 1 1,2-1-1,-1 1 1,-5 4-1,3-2 32,2 0-1,-1 0 0,1 0 1,0 1-1,0 0 1,0 0-1,1 0 1,0 0-1,0 0 1,0 1-1,1 0 0,0-1 1,1 1-1,-1 0 1,1 0-1,0 7 1,1-13-3,1 1 1,-1-1-1,1 1 1,-1-1 0,1 1-1,-1-1 1,1 0-1,0 1 1,0-1 0,0 0-1,0 0 1,0 1-1,0-1 1,0 0-1,0 0 1,0 0 0,0 0-1,1-1 1,-1 1-1,0 0 1,1 0 0,-1-1-1,1 1 1,-1-1-1,0 1 1,1-1 0,-1 0-1,1 1 1,-1-1-1,4 0 1,56 3-824,-51-3 478,19 0-680,-13 1 703,0-1 0,1 0-1,-1-2 1,0 1 0,27-8-1,-43 9 386,1 0 1,-1 0-1,0 0 0,0 0 0,0 0 0,0-1 1,0 1-1,0 0 0,0 0 0,1 0 0,-1 0 0,0 0 1,0 0-1,0 0 0,0 0 0,0 0 0,0 0 1,0-1-1,0 1 0,0 0 0,0 0 0,0 0 1,0 0-1,1 0 0,-1 0 0,0 0 0,0-1 1,0 1-1,0 0 0,0 0 0,0 0 0,0 0 1,0 0-1,0 0 0,0-1 0,0 1 0,-1 0 1,1 0-1,0 0 0,0 0 0,0 0 0,0 0 1,0-1-1,0 1 0,0 0 0,0 0 0,0 0 1,0 0-1,0 0 0,0 0 0,0 0 0,-1 0 1,1 0-1,0 0 0,0-1 0,0 1 0,0 0 1,0 0-1,-1 0 0,-10-8 133,-2-2-29,13 8-248,0-1 0,-1 0 0,1 1 0,0-1 0,1 0 0,-1 1 0,0-1 0,1 1 0,-1-1 0,1 1 0,0-1 0,0 1 0,0-1 0,0 1 0,0 0 0,4-5 0,31-38-3950,-19 24 1433,48-69-8331,-30 37 3994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33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1345,'0'0'17612,"-11"9"-16299,0 1-1038,1 1 1,0 0 0,1 1-1,0 0 1,1 0 0,0 1-1,1 0 1,0 1 0,1-1-1,-5 19 1,1 4 224,1 0-1,2 1 1,1 0-1,2 0 1,2 0-1,4 68 1,-1-102-509,-1 1 0,1 0 0,-1 0 0,1-1 0,0 1 0,1 0 0,-1-1 0,2 4 0,-2-6 36,-1 0 1,1 0-1,-1 0 1,1 0-1,0-1 1,-1 1-1,1 0 0,0 0 1,0-1-1,-1 1 1,1 0-1,0-1 1,0 1-1,0-1 1,0 1-1,0-1 1,0 0-1,0 1 1,0-1-1,1 0 1,0 0 23,0-1 1,0 1 0,0-1 0,0 0-1,0 0 1,0 0 0,0 0 0,0 0-1,0-1 1,-1 1 0,1 0 0,0-1 0,-1 1-1,1-1 1,-1 0 0,0 1 0,1-1-1,-1 0 1,0 0 0,0 0 0,0 0-1,-1 0 1,1 0 0,0 0 0,0-4-1,7-25-133,-2 1-1,-1-1 0,2-35 0,-6 71 99,0 0-1,0 0 0,1-1 0,0 1 0,0 0 1,0-1-1,0 0 0,1 1 0,0-1 0,-1 0 1,2 0-1,-1-1 0,0 1 0,1 0 0,0-1 1,-1 0-1,1 0 0,1 0 0,-1-1 0,0 1 1,1-1-1,-1 0 0,1 0 0,0-1 0,-1 1 1,1-1-1,0 0 0,8 1 0,-4-1 40,0-1-1,0 1 1,0-1-1,0-1 1,0 1-1,0-2 1,0 1-1,0-1 1,0-1 0,-1 1-1,1-1 1,-1-1-1,0 0 1,0 0-1,8-6 1,28-30 60,-42 38-99,0-1 0,0 0 0,-1 1 1,1-1-1,-1 0 0,1 0 0,-1 0 0,0 0 0,0 0 0,0 0 1,-1 0-1,1-1 0,-1 1 0,0 0 0,0 0 0,0-4 0,0 7-18,-1-1 0,1 1 0,0-1 0,-1 0 0,1 1-1,-1-1 1,0 1 0,1-1 0,-1 1 0,1 0 0,-1-1 0,0 1-1,1 0 1,-1-1 0,0 1 0,1 0 0,-1 0 0,0 0 0,0-1-1,1 1 1,-1 0 0,0 0 0,0 0 0,1 0 0,-1 0-1,0 0 1,0 1 0,1-1 0,-1 0 0,0 0 0,-1 1 0,-25 6-170,18-2 160,1 0 0,0 1 0,-1 0 0,2 0 0,-1 1 0,1 0-1,0 1 1,0-1 0,1 1 0,-7 12 0,8-14 6,1 1-1,0 0 1,1-1-1,0 1 1,0 0-1,0 0 1,1 1 0,0-1-1,0 1 1,1-1-1,0 1 1,0-1-1,1 1 1,0 10 0,1-16-101,0 0-1,0 0 1,0 0 0,0 0 0,1-1 0,-1 1 0,0 0 0,1-1 0,-1 1 0,1 0-1,0-1 1,-1 0 0,1 1 0,0-1 0,0 0 0,0 0 0,0 0 0,0 0 0,0 0 0,0-1-1,0 1 1,0-1 0,0 1 0,0-1 0,0 0 0,1 0 0,-1 0 0,0 0 0,0 0-1,0 0 1,1 0 0,1-2 0,5 2-1188,0-2 0,0 1 1,0-1-1,0 0 0,0-1 0,13-6 0,19-17-7866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33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12780,'0'0'10992,"-11"4"-9876,2 1-847,0-1 0,0 1 0,0 1 0,1 0 0,0 0 0,0 0 0,-7 9 0,12-12-203,0-1-1,0 1 1,1 0 0,-1 0-1,1 0 1,0 1-1,0-1 1,0 1 0,1-1-1,-1 1 1,1-1-1,0 1 1,0 0 0,0 0-1,0 0 1,1-1-1,-1 1 1,1 0 0,0 0-1,0 0 1,0 0-1,1 0 1,0 0-1,-1-1 1,2 1 0,0 5-1,0-7-62,-1 1 0,1 0 0,0-1-1,-1 1 1,1-1 0,0 1 0,0-1 0,1 0-1,-1 0 1,0 0 0,1 0 0,0 0 0,-1 0-1,1-1 1,3 2 0,48 12 36,-48-14-37,0 0 0,0 0 1,0 1-1,-1-1 1,1 1-1,0 1 0,0-1 1,-1 1-1,0 0 1,1 0-1,7 7 0,-11-9 15,-1 1-1,0-1 0,0 1 1,0-1-1,0 1 1,0-1-1,0 1 0,0-1 1,0 1-1,-1 0 1,1-1-1,0 1 0,-1 0 1,0 0-1,1-1 0,-1 1 1,0 0-1,0 0 1,0 0-1,0 0 0,0-1 1,-1 4-1,0-2 40,-1 0 0,1 0 0,-1 0 0,1 0 0,-1-1 0,0 1 0,0-1-1,0 1 1,0-1 0,-1 0 0,1 0 0,-3 3 0,-2-1-48,1 1 0,-1-1 0,0-1 0,0 1 0,0-1-1,0 0 1,-1-1 0,1 0 0,-1 0 0,-7 1 0,-6-4-3996,6-2-4489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34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11531,'0'0'2536,"3"-9"314,-2 3-2526,1 1 0,0 0-1,0 0 1,1 0 0,-1 0 0,1 0-1,0 0 1,1 1 0,-1 0 0,1-1-1,0 1 1,0 0 0,0 1-1,0-1 1,1 1 0,-1 0 0,1 0-1,0 0 1,0 1 0,0 0-1,0 0 1,1 0 0,-1 0 0,9-1-1,-10 3-275,-1-1-1,1 1 1,0 0-1,-1-1 1,1 2-1,0-1 1,-1 0-1,1 1 1,0 0-1,-1 0 1,1 0-1,-1 0 1,1 0-1,-1 1 1,6 3-1,-6-3-42,-1 1 0,0-1 0,-1 1 0,1 0 0,0 0 0,-1 0 0,1 0 0,-1 0 0,0 0 0,0 0 0,0 0 0,-1 0 0,1 0 0,-1 0 0,1 1 0,-1-1 0,0 0 0,-1 4-1,-1 33 149,0 34-64,2-69-72,0 0 0,1 0 0,-1 0 0,1 0 0,0 0-1,0-1 1,1 1 0,0 0 0,-1-1 0,6 9 0,-5-11 72,1 1 0,0-1 0,0 1 0,0-1 0,0 0 0,0 0 0,1 0 0,-1 0 0,0-1 0,1 1 0,-1-1 0,1 0 0,0 0 0,-1 0 1,1 0-1,0-1 0,0 0 0,0 0 0,-1 0 0,1 0 0,0 0 0,0-1 0,6-1 0,-1 0 114,0 0-1,0-1 1,0 0 0,0-1-1,0 0 1,-1 0-1,1 0 1,9-9 0,-10 8-96,-1-1 1,-1 0 0,1 0-1,-1 0 1,0-1 0,-1 0 0,1-1-1,-1 1 1,-1-1 0,1 0-1,-2 0 1,1 0 0,-1 0-1,0-1 1,0 1 0,-1-1-1,-1 0 1,1 0 0,-1 0 0,-1 0-1,0 0 1,-1-16 0,0 22-117,-1 0-1,1-1 1,0 1 0,-1 0 0,0 0 0,0 0 0,0 0 0,0 1-1,0-1 1,0 0 0,-1 1 0,1 0 0,-1-1 0,0 1 0,0 0 0,0 0-1,0 1 1,0-1 0,0 1 0,0-1 0,0 1 0,-1 0 0,1 0 0,0 0-1,-1 1 1,1-1 0,-1 1 0,1 0 0,-1 0 0,-5 1 0,7-1-83,1 1 1,0 0 0,0 0 0,0 0-1,0-1 1,0 1 0,0 1-1,0-1 1,0 0 0,0 0-1,0 0 1,0 0 0,1 1 0,-1-1-1,1 0 1,-1 1 0,1-1-1,-1 0 1,1 1 0,0-1-1,-1 1 1,1-1 0,0 0 0,0 1-1,0-1 1,0 1 0,0-1-1,1 1 1,-1-1 0,1 3 0,-1 0-349,1 1 0,0-1 0,0 0 0,0 1 1,0-1-1,0 0 0,1 1 0,0-1 0,3 6 1,-1-6-263,0-1 1,0 1 0,0-1 0,1 1 0,-1-1 0,1 0 0,-1-1 0,1 1 0,0-1-1,0 0 1,6 1 0,30 6-5854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34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15310,'0'0'7757,"-10"7"-6081,-6 5-976,1 1 0,0 1-1,-17 20 1,26-28-547,1 0 0,0 1 1,1-1-1,0 1 0,0 0 0,0 0 0,1 1 1,0-1-1,0 1 0,0 0 0,1-1 0,1 1 1,-2 10-1,3-17-148,1 0 0,-1 0 0,1 0 0,-1-1 0,0 1 0,1 0 0,-1 0 0,1-1 0,0 1 0,-1 0 0,1-1 0,0 1 0,-1-1 0,1 1 0,0-1 0,0 1 0,-1-1 0,1 1 0,0-1 0,0 0 0,0 1 0,0-1 0,-1 0 0,1 0 0,0 0 0,0 1 0,0-1 0,0 0 0,0 0 0,0 0 0,0-1 0,0 1 0,-1 0 0,1 0 0,0 0 0,0-1 0,1 0 0,38-8 61,-16-1-63,-5 2 3,0 0-1,1 2 1,0 0 0,0 1-1,1 1 1,27-2 0,-47 6 1,0 0 0,-1 0 1,1 1-1,0-1 1,0 0-1,0 0 0,-1 1 1,1-1-1,0 0 1,0 1-1,-1-1 0,1 1 1,0-1-1,-1 1 1,1-1-1,0 1 0,-1-1 1,1 1-1,-1 0 1,1-1-1,-1 1 0,1 0 1,-1 0-1,0-1 1,1 1-1,-1 0 0,0 0 1,0-1-1,1 1 1,-1 0-1,0 0 0,0 0 1,0 0-1,0-1 0,0 1 1,0 0-1,0 0 1,0 0-1,-1 1 0,1-1 11,0 0 0,-1 0-1,1 0 1,0 0-1,0 0 1,0 0-1,0-1 1,0 1-1,0 0 1,1 0-1,-1 0 1,0 0-1,0 0 1,1 0-1,-1 0 1,0 0-1,1-1 1,-1 1-1,1 0 1,-1 0-1,1 0 1,0-1 0,-1 1-1,1 0 1,0-1-1,-1 1 1,1-1-1,0 1 1,0-1-1,-1 1 1,1-1-1,0 1 1,0-1-1,0 0 1,0 1-1,0-1 1,0 0-1,-1 0 1,1 0-1,2 1 1,12-3 25,0 1 1,-1-2-1,1 0 1,-1-1-1,21-8 1,-19 7-63,-1 0 0,1 0 0,0 2 0,21-3-1,-35 6 17,0 0 0,0-1 0,0 1 0,0 0-1,0 0 1,0 0 0,0 0 0,0 1 0,0-1-1,0 0 1,-1 1 0,1 0 0,0-1-1,0 1 1,0 0 0,0 0 0,-1 0 0,1 0-1,0 0 1,-1 0 0,1 1 0,-1-1-1,3 3 1,-3 0 17,1 0-1,-1 0 1,0 1 0,0-1-1,0 0 1,0 1-1,-1-1 1,0 0 0,0 9-1,-3 20 946,1-19-2567,1-5-6749,1-19-5085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39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130 105 8008,'3'-8'2882,"1"-5"-1863,12-31 2708,4 5 4350,-20 45-5020,0 26-2527,-19 47 854,-41 107 0,39-131-1218,3 0 0,2 2 0,2 0 0,-8 85 1,21-140-156,1-1 1,0 0 0,-1 0 0,1 1-1,0-1 1,0 0 0,0 0 0,0 1-1,0-1 1,0 0 0,0 0 0,0 1 0,1-1-1,-1 0 1,0 0 0,1 0 0,-1 1-1,1-1 1,0 0 0,-1 0 0,1 0-1,0 0 1,-1 0 0,1 0 0,0 0 0,0 0-1,0 0 1,0-1 0,0 1 0,0 0-1,0 0 1,0-1 0,0 1 0,0-1-1,1 1 1,-1-1 0,0 1 0,0-1 0,0 0-1,1 0 1,-1 0 0,0 1 0,0-1-1,1 0 1,-1 0 0,0-1 0,0 1-1,1 0 1,-1 0 0,0-1 0,0 1 0,1 0-1,-1-1 1,0 1 0,0-1 0,1-1-1,9-2 146,0-2-1,-1 1 0,1-1 0,15-14 1,105-92 23,125-141-1,-116 110-2033,-157 148-14732,-5 4 2572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39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9897,'0'0'11884,"0"67"-9226,7-42-224,4 6-672,6-3-801,2 5-513,2 1-223,2 2-129,7-2-64,-2 0-961,0-8-2178,-1-9-2691,3-10-10057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40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12940,'0'0'12844,"5"8"-12438,0 3-172,1 1-1,-2 0 0,0 0 1,0 1-1,-1-1 1,-1 1-1,2 20 1,0 106 918,-3-51-1028,4 18 76,0-15-3335,-3-31-5840,-1-36-2011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40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14510,'0'0'14125,"34"40"-18289,-21-40-4580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26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10602,'0'0'12492,"32"54"-11691,-19-43-609,2-2-224,0-2-1954,0-3-2114,-4-4-2018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3:57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380 89 7559,'0'0'3235,"-8"-2"-2237,-3 0-750,0 0 0,-1 0-1,1 1 1,0 1 0,0-1-1,-1 2 1,1 0-1,0 0 1,0 1 0,0 0-1,0 1 1,-21 8 0,20-4-119,1-1 0,0 1 1,0 1-1,0 0 1,1 1-1,1-1 1,-1 2-1,1 0 1,1 0-1,-9 14 1,6-7-23,2 0-1,0 1 1,1 0 0,1 1 0,0 0 0,-3 21 0,-1 22 2,3 1 0,3-1 0,4 81 0,1-105-80,1 58 1,3 1 0,31 167 0,-34-260-44,-1 1-1,1 0 1,0-1-1,1 0 1,-1 1-1,1-1 1,0 0-1,0 1 1,1-1-1,-1 0 1,1-1-1,0 1 0,0 0 1,0-1-1,0 0 1,1 1-1,-1-1 1,1 0-1,0-1 1,0 1-1,0-1 1,0 0-1,0 0 0,0 0 1,1 0-1,-1-1 1,1 0-1,-1 0 1,1 0-1,-1 0 1,1-1-1,0 0 1,4 0-1,4-1 57,-1-1-1,1 0 1,-1-1 0,0 0-1,0-1 1,0 0 0,-1-1-1,1-1 1,-1 0-1,-1 0 1,13-10 0,34-31 314,-2-3 0,-3-2 1,79-102-1,-94 103-299,-2-1 0,-3-1 0,-1-3 0,-4 0 0,34-97 0,-56 141 53,-1-1 1,-1 1-1,0-1 0,0 0 1,-2 0-1,1 0 1,-2 0-1,0 0 0,0 0 1,-1 0-1,-1 0 1,0 0-1,-1 0 0,-1 1 1,1-1-1,-2 1 1,0 0-1,0 0 1,-1 0-1,-1 1 0,-9-14 1,0 2-51,-1 0-1,-1 1 1,0 0 0,-2 2 0,-34-28-1,47 42-297,-2 0 0,1 1 0,0 1 0,-1-1 0,0 1 0,0 1 0,0-1-1,-17-2 1,20 5-223,0 0 0,0 1 0,-1 0 0,1 0 0,0 0-1,-1 1 1,1 0 0,0 0 0,0 1 0,0 0 0,0 0 0,0 0-1,0 1 1,-8 5 0,-22 16-5379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2:57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96 285 16432,'0'0'480,"-54"-30"-288,33 3-96,6-4 257,10 3 63,5 1-320,0 2-96,30 2-961,1-3-1121,-2-1-1217,-13-13-6502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2:59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775 94 7976,'-11'-4'288,"-3"-1"-64,-17-7 474,-1 1 0,-1 2 1,-34-6-1,56 13-654,0 1 0,0 1-1,0-1 1,0 2 0,0-1-1,0 2 1,0-1 0,0 2-1,0-1 1,0 1 0,0 1 0,1 0-1,0 1 1,-10 5 0,-9 9-18,1 2-1,2 0 1,0 2 0,1 1 0,1 1 0,-39 54 0,35-39-92,3 1 0,1 1-1,2 1 1,-23 62 0,33-65 96,1 1-1,2 0 0,2 0 1,1 0-1,1 67 0,7-23 78,21 144 0,-18-192-248,2 0 1,2 0-1,2-1 1,1-1-1,1 0 1,2 0-1,2-1 1,23 35-1,-30-54 105,0-1-1,2 0 1,-1 0 0,2-1-1,0-1 1,0 0 0,1-1-1,1 0 1,-1-1 0,2-1 0,-1-1-1,1 0 1,1 0 0,0-2-1,-1 0 1,2-1 0,-1-1-1,1 0 1,18 0 0,4-2 219,-1-2 0,1-1 1,-1-2-1,1-2 0,-1-2 1,-1-1-1,1-2 0,-2-2 0,1-1 1,-2-2-1,0-2 0,0-1 1,51-36-1,-56 32-102,-2 0 0,-1-2 1,0-1-1,-2-1 0,-1-2 0,-1 0 1,-2-2-1,0 0 0,-3-2 0,0 0 1,-2-1-1,-1 0 0,-2-2 0,16-58 1,-20 52-4,-2-1 0,-2 0-1,-1 0 1,-3-1 0,-1 0 0,-5-47 0,1 68-46,-1-1 0,0 1-1,-2 0 1,0 1-1,-2-1 1,0 1-1,-1 1 1,-2 0-1,0 0 1,0 1-1,-2 0 1,-1 1 0,-19-21-1,7 15-130,0 1 0,-2 1 0,-1 1 0,0 1 0,-1 2 0,-46-20 0,-206-67-1810,3 1-966,196 63-3371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30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31 257 8264,'0'0'10463,"-6"-5"-9929,-19-13-273,85 13-52,257-16-2,2-1-190,-17 24 10,294-4 5,875-8 16,-528 6-27,504-38 144,-643-32-17,-420 31-45,-99 31-225,-253 15-1285,-26 0-5375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31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1185,'0'0'3940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32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13 6566,'0'0'17382,"10"-13"-17430,-8 79 197,-6 17-15,-25 147-1,28-215 232,1-12-3622,0-22-15124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32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12268,'0'0'13265,"12"-6"-12891,-1 1-306,1 0 0,0 1 0,0 0 0,0 1 1,1 0-1,-1 1 0,23-1 0,111 3-1795,-115 0-2732,0 0-3753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32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8040,'0'0'9545,"60"9"-7271,-28-9-993,3 3-736,-1-1-417,1 1-64,-7 2-64,-2 3-513,-9-1-640,-5 3-544,-7-3-802,-5 2-672,0-1-2114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33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10154,'0'0'10666,"71"5"-9257,-41-5-736,5 0-449,-9 0-192,2 0 0,0 0-384,-7 0-1282,1 0-2049,-9 0-2884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33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 12204,'0'0'8706,"-12"11"-8375,-16 20 263,1 0 0,1 2 0,-37 62 0,51-71-411,0 1 0,2 1 0,0-1 0,-7 37 1,14-46-113,0 0 0,1 1 1,0-1-1,1 1 1,1-1-1,1 1 1,0 0-1,6 24 1,-5-35-168,0 1 1,1-1-1,0 0 0,0 0 1,0 0-1,1 0 1,-1 0-1,2-1 0,-1 0 1,0 0-1,1 0 1,0 0-1,0-1 0,1 1 1,-1-1-1,1-1 1,0 1-1,12 4 0,-7-3-379,1-1-1,-1 0 1,1-1-1,0 0 1,1-1-1,-1-1 1,0 0-1,0 0 1,22-2-1,15-7-6629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27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29 12075,'0'0'8969,"0"6"-7928,-1-4-832,1 0 0,-1-1 0,1 1 0,0 0-1,0 0 1,0 0 0,0 0 0,0 0 0,0 0 0,1 0 0,-1-1 0,0 1 0,1 0 0,1 3 0,-1-5-79,0 0 1,0-1-1,0 1 1,1 0 0,-1-1-1,0 1 1,0-1 0,0 1-1,-1-1 1,1 0-1,0 1 1,0-1 0,0 0-1,0 0 1,-1 0 0,1 0-1,0 1 1,-1-1 0,1 0-1,0 0 1,-1 0-1,1 0 1,-1 0 0,0 0-1,1-1 1,-1 1 0,0 0-1,0 0 1,1-2-1,2-33 35,-3 35-182,-1 1-1,1 0 1,0-1-1,0 1 1,0 0-1,0 0 0,-1-1 1,1 1-1,0 0 1,0 0-1,0 0 1,-1-1-1,1 1 1,0 0-1,0 0 0,-1 0 1,1 0-1,0 0 1,0-1-1,-1 1 1,1 0-1,0 0 1,-1 0-1,1 0 0,0 0 1,-1 0-1,1 0 1,0 0-1,0 0 1,-1 0-1,1 0 1,0 0-1,-1 0 0,1 0 1,0 0-1,0 1 1,-1-1-1,1 0 1,0 0-1,-1 0 1,1 0-1,0 0 0,0 1 1,0-1-1,-1 0 1,1 0-1,0 0 1,0 1-1,-1-1 1,-13 10-414,8-3 415,1 0 0,0 0-1,0 0 1,1 1 0,0-1-1,0 1 1,1 0 0,0 0-1,0 0 1,1 1 0,0-1-1,0 1 1,1-1 0,0 1-1,1 9 1,1-18 19,0 1 1,-1 0-1,1 0 0,0-1 1,0 1-1,0 0 0,0-1 1,0 1-1,0-1 0,0 1 1,0-1-1,0 1 1,0-1-1,0 0 0,0 0 1,0 1-1,0-1 0,1 0 1,-1 0-1,0 0 0,0 0 1,2-1-1,28-1 112,-26 1-334,1-1 1,-1 1-1,0-1 0,0 0 0,0-1 1,0 1-1,0-1 0,0 0 0,-1 0 1,1-1-1,-1 0 0,0 1 0,4-6 1,27-35-9057,-20 19-163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35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34 7335,'5'-4'637,"1"0"0,0 0 0,0 1 1,0 0-1,0 0 0,0 1 0,1-1 0,-1 1 0,1 1 0,0-1 1,0 1-1,-1 1 0,1-1 0,0 1 0,0 0 0,13 2 1,-18-1-619,-1 0 0,0 0 0,0 0 1,0 0-1,0 0 0,1 0 0,-1 0 1,0 0-1,-1 0 0,1 0 0,0 1 1,0-1-1,-1 0 0,1 1 0,0-1 1,-1 0-1,1 1 0,-1-1 0,0 1 1,1-1-1,-1 1 0,0-1 0,0 1 1,0-1-1,0 1 0,0-1 0,-1 1 1,1-1-1,0 1 0,-1-1 0,1 1 1,-1-1-1,1 0 0,-2 3 0,-22 47 605,-20 11-28,-12 17-157,52-72-394,0 0 0,1 0 0,0 0 0,0 0 0,1 1-1,0-1 1,0 1 0,1 0 0,-1 14 0,2-21-31,0 0 0,0 1 0,0-1 0,0 1 1,1-1-1,-1 0 0,1 1 0,-1-1 0,1 0 0,-1 1 1,1-1-1,0 0 0,0 0 0,-1 1 0,1-1 0,0 0 1,0 0-1,0 0 0,0 0 0,0 0 0,1-1 0,-1 1 1,1 1-1,3 0 44,-1 0 0,0-1 0,1 1 0,-1-1 1,1 0-1,-1 0 0,7 1 0,7-1 172,0-1 0,34-4 0,-44 3-172,1-1 1,-1 0 0,0 0 0,-1-1 0,16-7 0,-21 10-11,-1-1 1,1 0-1,0 0 0,-1 0 1,1 0-1,-1 0 0,1 0 1,-1 0-1,1 0 0,-1 0 1,0-1-1,1 1 0,-1-1 1,0 1-1,0-1 0,0 1 1,0-1-1,-1 0 0,1 1 1,0-1-1,-1 0 0,1 0 1,-1 0-1,1 1 0,-1-1 1,0 0-1,0 0 0,0 0 1,0 0-1,0 0 0,0 1 1,-1-4-1,-1 3-26,1 0-1,-1 0 0,1 0 1,-1 1-1,0-1 1,0 1-1,0-1 1,0 1-1,0 0 0,0 0 1,0-1-1,0 2 1,-1-1-1,1 0 1,0 0-1,-1 1 1,1-1-1,0 1 0,-1 0 1,-2-1-1,-53-2-42,54 3 30,-14 2 305,0-1-3174,18-4-819,8-3-2022,7-5-2365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36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1 241 9417,'0'0'10506,"8"3"-9054,-4-2-1327,0 0 1,0 0-1,0 0 1,0 0-1,0-1 1,0 0-1,0 1 1,0-2-1,0 1 1,0 0-1,0-1 1,7-1-1,-3-1 47,-1 0-1,1-1 0,-1 0 0,1 0 0,-1 0 0,12-10 0,-3 0 5,1 0 0,-2 0-1,1-2 1,-2 0 0,-1-1-1,0 0 1,-1-1 0,0 0-1,-2-1 1,10-23 0,-17 38-187,-2 3-53,-1 26-112,-1 2 73,0-15 130,1 1 0,0 0 0,1-1 1,1 1-1,2 12 0,-3-21-82,1-1-1,-1 1 1,1 0-1,0-1 1,-1 1-1,2-1 1,-1 1-1,0-1 1,1 0-1,-1 0 1,1 0-1,0-1 1,0 1-1,0 0 1,0-1-1,0 0 1,1 0-1,-1 0 1,1 0-1,6 2 1,-8-3-490,1-1 1,-1 1-1,1-1 1,-1 1-1,0-1 1,1 0-1,-1 0 1,1 0-1,-1 0 1,1 0-1,-1-1 1,5 0-1,4-7-5370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36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7495,'0'0'5024,"6"-9"-2633,-4 4-2094,0 0 0,1 1 0,0 0 0,0-1 0,0 1 0,0 0 0,1 1 0,0-1 0,0 1 0,0-1 0,0 1 0,0 0 0,0 1 0,1-1 0,-1 1 0,1 0 0,0 0 0,0 0 0,0 0 0,0 1 0,7-1 0,-8 1-233,-1 1 0,1 0 0,-1 0 0,1 0-1,-1 0 1,0 0 0,1 1 0,-1-1 0,0 1 0,1 0-1,-1 0 1,0 0 0,0 1 0,0-1 0,0 1-1,0-1 1,0 1 0,0 0 0,0 0 0,-1 1 0,4 2-1,-4-2-59,-1 1 0,1-1 0,-1 0 0,1 1-1,-1-1 1,0 0 0,-1 1 0,1 0 0,-1-1-1,1 1 1,-1-1 0,0 1 0,0 0 0,0-1 0,-1 1-1,0-1 1,1 1 0,-1-1 0,0 1 0,-3 5-1,1-2 17,0-1-1,-1 1 0,0-1 1,0 0-1,-1 0 0,0-1 1,1 1-1,-2-1 0,-7 7 1,6-6 32,1 0 0,-1 0 0,1 1 0,-9 14 0,15-20-50,-1-1-1,1 1 1,0-1 0,0 1-1,0 0 1,0-1-1,1 1 1,-1-1 0,0 1-1,0 0 1,0-1-1,0 1 1,1-1 0,-1 1-1,0-1 1,0 1 0,1-1-1,-1 1 1,0-1-1,1 1 1,-1-1 0,1 1-1,-1-1 1,1 0-1,-1 1 1,1-1 0,-1 1-1,1-1 1,-1 0 0,1 0-1,-1 1 1,1-1-1,-1 0 1,1 0 0,0 0-1,-1 0 1,1 0-1,-1 0 1,1 0 0,0 0-1,-1 0 1,1 0-1,-1 0 1,2 0 0,37 4-269,-33-4 61,86 5-7305,-59-5 2258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37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10474,'0'0'3465,"8"5"-1672,2 1-1277,0 0 0,-1 1 1,1 0-1,-1 0 0,-1 1 0,1 0 0,-1 1 0,12 17 0,-12-14-322,0 1-1,-1 0 1,0 1 0,-2 0-1,1 0 1,5 23 0,-8-19-174,1 0 1,-2 0-1,-1 0 1,0 1-1,-1-1 1,-1 1-1,-1-1 1,0 0-1,-2 0 1,0 0-1,-1 0 1,-10 25-1,-1-7 100,-2-1-1,-1-1 1,-2 0-1,-1-2 0,-32 36 1,38-51-1261,-1 0 0,-38 29 0,16-21-4251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41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13357,'0'0'6630,"67"4"-5573,-29-13-577,8-2-287,1 2-1,-4 0-128,-4 4-64,-3 3 32,-12 2-32,-7 0-481,-2 9-768,-6 2-1153,-4 1-1250,-5-6-1312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41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3619,'0'0'16816,"50"1"-15214,-22-1-801,6 0-97,-2-1-191,1 1-385,-1 0-64,2 1-96,-8 8-1025,0-1-1634,-7-4-3138,-3-2-8329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42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9257,'0'0'11488,"-2"9"-11045,-17 74 643,4-24-873,2-1 0,4 2 0,-4 74 0,13-159-11445,0 4 2861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42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11627,'0'0'13720,"13"-2"-13240,45-4 110,72 1 0,-42 5-6501,-59 0 1150,-22 0-620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43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11627,'0'0'9001,"72"2"-7528,-38-2-865,1 0-479,1 2-129,-6 4-96,2 2-961,-8 5-1186,-7-2-1056,-8 0-640,-5-2-2115</inkml:trace>
  <inkml:trace contextRef="#ctx0" brushRef="#br0" timeOffset="1">0 323 9641,'0'0'12108,"65"31"-10283,-24-31-576,10 0-320,-4 0-256,1-3-385,-5 2-224,-4 1-64,-3 0-512,-10 0-1378,-6 0-1857,-1-5-4485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45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50 8968,'0'0'4874,"3"-8"-2204,1 0-1852,-3 6-477,1-1 0,-1 1 0,0-1 0,0 0 0,0 1 0,0-1 0,0 0 0,-1 0 0,1 1 0,-1-6 0,-1 13-154,-1-1-1,0 1 1,0-1-1,-1 0 1,1 0-1,-1 1 1,-4 4-1,-3 5-124,-21 40 126,3 1 1,-33 91 0,49-111-137,2 0 1,1 1-1,2 0 1,2 1-1,-2 59 1,7-82-30,1 0 1,0-1-1,1 1 1,0-1-1,1 1 1,0-1-1,8 19 1,-8-26-295,0 1 1,1-1-1,0 0 0,0 0 1,0 0-1,1 0 0,-1-1 0,2 0 1,-1 0-1,0 0 0,1-1 1,0 1-1,0-1 0,0-1 1,12 6-1,10-1-2767,2-6-1061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27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10954,'0'0'3508,"-3"8"-492,-2 9-1430,0 0 0,2 0 0,-4 31-1,4 28-337,3-75-1180,0 0-1,0-1 1,0 1-1,1-1 1,-1 1 0,0 0-1,1-1 1,-1 1-1,0-1 1,1 1-1,-1-1 1,1 1 0,-1-1-1,0 1 1,1-1-1,0 0 1,-1 1 0,1-1-1,-1 1 1,1-1-1,-1 0 1,1 0-1,0 1 1,-1-1 0,1 0-1,0 0 1,-1 0-1,1 0 1,-1 0 0,1 0-1,0 0 1,-1 0-1,1 0 1,0 0-1,-1 0 1,1 0 0,0 0-1,0-1 1,0 1-22,0 0 0,0 0 0,0 0 1,0-1-1,0 1 0,0 0 0,0-1 0,0 1 1,0-1-1,0 1 0,-1-1 0,1 1 0,0-1 1,0 0-1,-1 1 0,1-1 0,0 0 0,-1 0 1,1 1-1,0-1 0,-1 0 0,0 0 0,1 0 1,-1 0-1,1 0 0,-1 1 0,0-1 0,1 0 1,-1 0-1,0-2 0,-4-6-1178,-3 9-3323,1 0 4303,-3-5-5234,5 1-839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46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1 199 6726,'0'0'18450,"11"-3"-17505,10-6-807,-1-1 0,1 0 0,-2-2 0,0 0 0,0-2 0,-1 0 1,22-22-1,34-42-80,-73 78-180,-6 36-823,-17 30 1009,15-49-196,1 1 0,0 0 1,1 1-1,1-1 0,-3 35 1,7-53-10,0 1 0,0-1 0,0 0 0,0 0 1,0 0-1,0 1 0,0-1 0,0 0 0,0 0 0,0 0 0,0 1 1,0-1-1,0 0 0,0 0 0,0 1 0,0-1 0,0 0 0,0 0 1,0 0-1,0 0 0,0 1 0,1-1 0,-1 0 0,0 0 1,0 0-1,0 1 0,0-1 0,0 0 0,1 0 0,-1 0 0,0 0 1,0 0-1,0 0 0,0 1 0,1-1 0,-1 0 0,0 0 0,0 0 1,0 0-1,0 0 0,1 0 0,-1 0 0,0 0 0,0 0 0,0 0 1,1 0-1,-1 0 0,0 0 0,0 0 0,1 0 0,-1 0 1,6 0-7361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46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2434,'0'0'16581,"11"3"-14856,20 2-1166,0-1 1,1-1-1,-1-2 0,55-5 1,130-4 140,-123 8-5119,-44 0-1509,-41 0-403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47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12908,'0'0'11334,"0"9"-11505,-2 18 528,-1 0 1,-1 0 0,-9 28-1,13-54-332,-1-1 0,1 1 0,0-1-1,0 0 1,0 1 0,0-1-1,0 1 1,-1-1 0,1 1-1,0-1 1,0 0 0,0 1 0,0-1-1,0 1 1,0-1 0,0 1-1,1-1 1,-1 0 0,0 1 0,0-1-1,0 1 1,0-1 0,0 0-1,1 1 1,-1-1 0,0 1-1,0-1 1,1 0 0,-1 1 0,0-1-1,0 0 1,1 1 0,-1-1-1,1 0 1,-1 0 0,0 1-1,1-1 1,-1 0 0,0 0 0,1 1-1,22-6 537,31-25-200,-49 27-331,21-14-14,-19 11-39,-1 1-1,1 0 0,0 1 0,1 0 1,-1 0-1,1 1 0,0 0 0,14-4 0,-21 7 8,-1 1 0,1-1 0,0 1 0,-1-1 0,1 1 0,0-1 0,-1 1 0,1 0 0,-1-1 0,1 1 0,-1-1 0,1 1 0,-1 0-1,0 0 1,1-1 0,-1 1 0,0 0 0,1 0 0,-1-1 0,0 1 0,0 0 0,0 0 0,0 0 0,0 0 0,0-1 0,0 1 0,0 0 0,0 0-1,0 0 1,0-1 0,-1 1 0,1 0 0,-1 1 0,-6 34 39,-10 1 32,13-31-190,1 0-1,0 1 1,0-1 0,0 1-1,1 0 1,0 0-1,0 0 1,-1 13 0,15-26-12891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47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13805,'0'0'12748,"54"3"-12716,-35 1 0,3-3 0,-1 0-704,5-1-866,-8 0-1281,5-1-2946,-4-10-4004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47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13549,'0'0'16074,"6"-6"-15866,1-2-226,66-77-354,-74 91 234,0 0 0,0 0 0,1-1 0,0 1 0,0 0 0,2 7 0,-1 8-86,-2-9-347,1 23-3590,0-34 3978,0-1-1,0 1 0,0 0 1,0 0-1,1-1 0,-1 1 1,0 0-1,0 0 0,1-1 1,-1 1-1,0 0 0,1-1 1,-1 1-1,0 0 1,1-1-1,-1 1 0,1 0 1,-1-1-1,1 1 0,0-1 1,-1 1-1,1-1 0,0 0 1,-1 1-1,1-1 0,0 1 1,-1-1-1,1 0 0,0 0 1,0 1-1,-1-1 0,1 0 1,1 0-1,12 0-9564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48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10730,'-13'3'1669,"-7"3"5911,19-3-4578,12 0-2414,190 7 2610,-115-10-11251,-63 0 3507,-26 0-365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49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7495,'0'0'13618,"4"5"-12465,9 12-563,-9-13-531,0 0 0,-1 0 0,1 1 0,-1-1 0,-1 1 0,1 0 0,0 0-1,-1 0 1,0 0 0,0 0 0,-1 0 0,0 1 0,0-1 0,0 0 0,0 7 0,-1-5-20,-1 1 1,0-1 0,-1 0 0,1 1 0,-2-1 0,1 0 0,-1 0-1,0 0 1,0-1 0,-1 1 0,0-1 0,-5 7 0,-11 12 684,-37 36 0,10-11 769,47-50-1491,0 0 1,0 0 0,0 1-1,0-1 1,-1 0-1,1 0 1,0 0-1,0 0 1,0 1 0,0-1-1,0 0 1,0 0-1,0 0 1,0 0 0,-1 1-1,1-1 1,0 0-1,0 0 1,0 0-1,0 1 1,0-1 0,0 0-1,0 0 1,0 1-1,0-1 1,0 0 0,0 0-1,0 0 1,1 1-1,-1-1 1,0 0-1,0 0 1,0 0 0,0 1-1,0-1 1,0 0-1,0 0 1,0 0 0,1 0-1,-1 1 1,0-1-1,0 0 1,0 0-1,0 0 1,1 0 0,-1 0-1,16 4 71,29-4-21,-34 0-47,38-1-1,-26-1 26,1 2 0,43 4 0,-61-3-49,0 0-1,0 1 0,0-1 0,0 1 1,0 0-1,-1 1 0,1-1 1,-1 1-1,0 0 0,0 0 1,0 1-1,0 0 0,0 0 1,-1 0-1,0 0 0,4 6 0,7-1-2266,-2-10-3665,-2-6-2062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58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46 150 4292,'21'-25'4857,"0"-1"-1,-2-1 1,24-45-1,-127 212-3783,72-114-1061,1-1 0,2 2-1,0 0 1,2 0-1,1 0 1,-5 53 0,11-69-115,-1 1 0,1 0 0,1-1 0,0 1 1,1-1-1,0 1 0,1-1 0,0 1 0,0-1 0,2 0 1,-1-1-1,1 1 0,1-1 0,0 0 0,0 0 1,1-1-1,0 1 0,1-2 0,8 9 0,2-5-2523,-3-8-1907,-3-4 855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59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0 9929,'0'0'6834,"-9"11"-6653,-258 361 3759,266-371-3867,-6 9-603,7-10 442,0 0 0,0 0 0,0 0 0,0 0 0,0-1 0,0 1 0,0 0 0,0 0 0,0 0 0,0 0 0,0-1 0,0 1 0,0 0 0,0 0 0,1 0 0,-1 0 0,-1 0 0,1-1 0,0 1 0,0 0 0,0 0 0,0 0 0,0 0 0,0-1 0,0 1 0,0 0 0,0 0 0,0 0 0,0 0 0,0 0 0,0 0 0,0-1 0,0 1 0,-1 0 0,1 0 0,0 0 0,0 0 0,0 0 0,0 0 0,0 0 0,0 0 0,-1-1 0,1 1 0,0 0 0,0 0 0,0 0 0,0 0 0,-1 0 0,1 0 0,0 0 0,0 0 0,0 0 0,0 0 0,0 0 0,-1 0 0,1 0 0,0 0 0,0 0 0,0 0 0,0 0 0,-1 0 0,1 1 0,0-1 0,0 0 0,0 0 0,0 0 0,0-15-5923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59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10730,'0'0'8104,"17"55"-7111,-6-31-257,8 0-159,4 2-129,1 0-31,6 1-225,0 2-96,1 0 0,1 3-352,-6-2-1602,-3-3-1889,-5-5-1634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28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8456,'0'0'14430,"-2"9"-13507,-6 35 1362,-5 86 0,13-128-2277,1-1 0,0 0-1,-1 1 1,1-1 0,0 0 0,-1 1 0,1-1 0,0 0-1,0 0 1,0 0 0,0 0 0,0 0 0,0 0 0,0 0-1,1 0 1,-1-1 0,0 1 0,0 0 0,1-1 0,-1 1-1,0 0 1,1-1 0,-1 0 0,1 1 0,-1-1 0,0 0-1,1 0 1,-1 0 0,1 0 0,2 0 0,47 0-1173,-51 0 1126,1 0-177,1 0 0,-1-1 1,0 1-1,1 0 0,-1-1 1,0 1-1,1-1 0,-1 1 0,0-1 1,1 0-1,-1 0 0,0 1 0,0-1 1,0 0-1,0 0 0,0 0 0,0 0 1,0 0-1,1-3 0,6-15-8052,-5 4-1250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4:59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13613,'0'0'10089,"-5"49"-9640,-1-26-257,3 2-96,3-2-32,0-4-32,-4 3-96,4-8-544,0-1-642,0-4-1408,0-6-1154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00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11179,'0'0'12427,"3"-8"-18256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00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13261,'0'0'12780,"58"-3"-12876,-32 7-321,8 2-960,-1-3-1570,3-3-2498,-4 0-2467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00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0 13741,'0'0'8184,"-7"9"-7875,-253 327 1015,260-336-1412,-13 13 391,6-9-1831,2-8-4814,2-12-112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01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11627,'0'0'9315,"9"6"-7889,182 135 1852,-65-35-7570,-114-96 1102,-3-7-1868,-1-3-3275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01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7719,'0'0'13133,"52"0"-11884,-19 0-192,10 0-224,4 2-481,-4 3-288,-2-1-32,-2 1-705,-9-1-1344,-5-2-1026,-7-2-2210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02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7847,'0'0'12017,"11"7"-11430,-1 0-483,1 0 1,-1 1-1,0 0 0,-1 1 0,0 0 0,0 1 0,-1 0 0,0 0 0,-1 1 0,0 0 0,10 23 1,-12-19-90,0 0 0,-1 1 0,-1-1 0,0 1 1,-1 0-1,-1 0 0,-1 0 0,0 0 1,-1 0-1,0 0 0,-2 0 0,0-1 0,0 1 1,-2-1-1,0 1 0,0-1 0,-2-1 1,0 1-1,0-1 0,-2-1 0,1 1 0,-2-1 1,0-1-1,0 1 0,-1-2 0,-24 21 1,26-27-2814,4-4-2049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02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10025,'0'0'10079,"12"-7"-8621,-11 6-1452,9-6 397,1 1-1,0 0 1,20-7-1,-27 11-275,0 1-1,0 0 0,0 0 0,0 0 1,0 0-1,0 1 0,0-1 1,0 1-1,0 0 0,0 1 1,0-1-1,0 0 0,0 1 0,0 0 1,0 0-1,0 0 0,0 1 1,-1 0-1,7 3 0,-8-4-119,-1 1-1,1-1 0,-1 1 0,1 0 1,-1-1-1,0 1 0,1 0 0,-1 0 1,0 0-1,0 0 0,0 0 1,-1 0-1,1 0 0,0 0 0,-1 0 1,0 1-1,1-1 0,-1 0 0,0 0 1,0 1-1,0-1 0,0 0 1,-1 0-1,1 0 0,0 1 0,-1-1 1,0 0-1,0 0 0,-1 2 0,0 4 18,-2-1-1,1 0 0,-1-1 0,0 1 0,0 0 1,-1-1-1,-5 6 0,-2 0 103,8-8-113,-1 0 0,1 0-1,0 0 1,1 1 0,-1-1-1,-4 9 1,8-12-20,-1 0-1,1 0 1,0 0 0,0 0 0,0 0-1,0 0 1,0 0 0,0 0-1,0 1 1,0-1 0,0 0 0,0 0-1,0 0 1,1 0 0,-1 0 0,1 0-1,-1 0 1,0 0 0,1 0-1,0 0 1,-1 0 0,1-1 0,-1 1-1,1 0 1,0 0 0,0 0-1,-1-1 1,1 1 0,0 0 0,0-1-1,0 1 1,0-1 0,0 1 0,0-1-1,0 1 1,0-1 0,0 0-1,0 1 1,0-1 0,0 0 0,2 0-1,17 5-763,1 0-1,-1-2 1,1 0 0,0-1-1,34-2 1,-1 0-5021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03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21 4004,'2'-16'8825,"2"11"-3626,12 19-2293,12 38-3341,-14-22 566,-2 1-1,-1 0 1,-1 1-1,-2 0 0,8 64 1,-14-73-122,-1 0 1,-1 0 0,-1 0 0,-1-1 0,-1 1 0,-1 0 0,-1-1-1,-1 0 1,-12 31 0,3-21-288,0-2 0,-2 0 0,-35 47 0,33-54-2432,-1-1 1,-29 27-1,13-19-7731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47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13613,'0'0'9625,"14"3"-9342,101 12 539,-18-3-3298,-38-3-6253,-50-8 1292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29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1 191 1313,'0'0'18354,"4"13"-13390,0-14-4720,-1 0 0,0 0 0,0 0 1,1-1-1,-1 1 0,0-1 0,0 0 0,0 0 0,-1 0 0,1-1 0,-1 1 0,1 0 0,-1-1 0,0 0 0,1 0 0,-1 1 0,-1-1 0,1 0 0,0-1 0,-1 1 0,2-4 0,4-8 146,-1 0 0,0-1 0,3-19 1,-6-16 68,-11 91-630,8-29 189,1-1 0,0 0 0,0 0 1,1 0-1,0 0 0,1 0 0,6 16 0,-8-23-11,1 0 1,-1 0-1,1-1 0,-1 1 0,1 0 0,0 0 1,0-1-1,0 1 0,1-1 0,-1 0 0,1 0 1,-1 0-1,1 0 0,0 0 0,-1 0 0,1-1 1,0 1-1,0-1 0,0 0 0,0 0 0,0 0 1,1 0-1,-1-1 0,0 1 0,0-1 0,1 0 1,4 0-1,-6 0 2,0-1 1,-1 0-1,1 1 1,0-1 0,0 0-1,-1 0 1,1 0-1,-1 0 1,1 0-1,-1 0 1,1-1-1,-1 1 1,1 0-1,-1-1 1,0 1 0,0-1-1,0 1 1,0-1-1,0 0 1,0 0-1,0 1 1,-1-1-1,1 0 1,-1 0-1,1 0 1,-1 1 0,0-1-1,1-3 1,2-62 272,-3 58-270,1 1-15,-2-28-39,2 35 40,-1 0-1,0 0 1,0 0 0,0 1-1,0-1 1,0 0 0,-1 0-1,1 0 1,0 0 0,0 0-1,0 1 1,-1-1 0,1 0-1,-1 0 1,1 1 0,0-1-1,-1 0 1,1 0 0,-1 1-1,0-1 1,1 0 0,-1 1-1,1-1 1,-1 1 0,0-1-1,0 1 1,1-1 0,-1 1-1,0-1 1,-1 1 0,2 0-68,1 1-1132,-1 0 1143,1 0-1,0 0 1,0 0-1,-1 0 1,1 0-1,0 0 1,0 0-1,0-1 1,0 1-1,0 0 1,0-1-1,0 1 1,0 0-1,0-1 1,1 1-1,-1-1 1,0 0-1,0 1 1,0-1-1,1 0 1,-1 0-1,0 0 1,0 0-1,1 0 1,-1 0-1,0 0 1,2 0-1,37-2-1305,1-13 1344,-37 13 15,1-1-1,-1 1 1,0 0 0,0 0-1,1 1 1,-1-1 0,1 1-1,0 0 1,-1 0 0,1 1 0,0-1-1,-1 1 1,1 0 0,0 1-1,0-1 1,4 2 0,-7-1-22,-1 1 0,0 0 0,1 0 0,-1 0 0,0 0 0,0 0 1,0 0-1,0 0 0,-1 0 0,1 1 0,-1-1 0,1 0 0,-1 0 0,0 1 1,0-1-1,0 0 0,0 1 0,0 2 0,-5 44-24,-5-18 165,7-25 17,1 0 0,0-1-1,1 1 1,-1 0 0,0 10-1,37-40 1435,66-75-1104,-101 99-471,0-1 0,0 1 0,0 0 0,0 0 0,1 0 0,-1 0 0,0 0 0,0-1 0,0 1 0,0 0 0,1 0 0,-1 0 0,0 0 0,0 0 0,0 0 0,1 0 0,-1 0 0,0 0 0,0 0 0,0 0 0,1 0 0,-1 0 0,0 0 0,0 0 0,0 0 0,1 0 0,-1 0 0,0 0 0,0 0 0,0 0 0,1 0 0,-1 0 0,0 0 0,0 0 0,0 1 0,1-1 0,-1 0 0,0 0 0,0 0 0,0 0 0,0 0 0,0 1 0,1-1 0,-1 0 0,0 0 0,0 0 0,0 0 0,0 1 0,0-1 0,0 0 0,0 0 0,0 0 0,0 1 0,4 19-165,-3 34 356,-1-44-156,0-9-30,1 1 0,-1-1 0,1 1 0,-1-1 1,1 0-1,0 1 0,0-1 0,-1 0 0,1 1 0,0-1 1,0 0-1,0 0 0,0 0 0,1 0 0,-1 0 0,0 0 1,0 0-1,0 0 0,1-1 0,-1 1 0,1 0 0,-1-1 1,0 1-1,1-1 0,-1 0 0,1 1 0,-1-1 0,1 0 1,2 0-1,24 0-3067,-8-7-4842,-7-6 1199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47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12268,'0'0'7527,"65"3"-6150,-31-2-512,1 1-513,2 0-256,-1 5-128,-1-2-1185,-1-3-1570,-6-2-3170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49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6 181 2915,'-5'10'18054,"23"-15"-14172,17-11-5433,-26 11 3245,13-8-1458,-2-1-1,1 0 1,-2-1-1,0-1 1,-1-1-1,0-1 1,-2 0-1,15-22 1,-38 97-2164,-3-24 1877,2 0-1,-9 59 0,15-57-4510,1 1-4771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49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7783,'0'0'9727,"10"0"-8494,53 0 965,73-11 1,10 0-1247,-31 10-801,-3 1-1239,-38-5-2940,-52 1 404,-9-1-989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49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7911,'0'0'7693,"-7"9"-6129,-1 2-1066,1 1 0,0 0 0,0 0-1,1 1 1,1-1 0,0 2 0,1-1 0,0 0-1,1 1 1,1 0 0,-2 23 0,4-36-490,0-1-1,0 1 1,0-1 0,0 1-1,0-1 1,0 1 0,0-1-1,0 0 1,1 1-1,-1-1 1,0 1 0,0-1-1,0 0 1,0 1 0,1-1-1,-1 1 1,0-1 0,1 0-1,-1 1 1,0-1 0,1 0-1,-1 0 1,0 1 0,1-1-1,-1 0 1,0 0 0,1 1-1,-1-1 1,1 0 0,-1 0-1,0 0 1,1 0 0,0 0-1,20-2 383,18-14 236,75-72-247,-114 88-384,0 0 0,0 0-1,0 0 1,0 0 0,0-1 0,0 1 0,1 0 0,-1 0 0,0 0 0,0 0 0,0 0 0,0 0-1,0 0 1,1 0 0,-1 0 0,0 0 0,0 0 0,0 0 0,0 0 0,0 0 0,1 0 0,-1 0-1,0 0 1,0 0 0,0 0 0,0 0 0,1 0 0,-1 0 0,0 0 0,0 0 0,0 0-1,0 0 1,0 0 0,0 0 0,1 0 0,-1 1 0,0-1 0,0 0 0,0 0 0,0 0 0,0 0-1,0 0 1,0 0 0,1 1 0,-1-1 0,0 0 0,0 0 0,0 0 0,0 1 0,1 11-100,-5 14 80,-2-13-198,-9 27 401,15-16-4024,2-22-256,8-3 193,-9 1 2855,11-3-8352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50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13068,'0'0'11563,"56"5"-11467,-30-1-32,-2-4-416,-1 2-1217,-3-2-2147,-1 0-1697,1 0-3588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50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8200,'0'0'18412,"8"1"-17377,-1-2-973,0 1 0,0-1-1,0 0 1,0-1-1,0 0 1,0 0-1,0-1 1,0 0-1,-1 0 1,0 0 0,1-1-1,-1 0 1,0 0-1,-1 0 1,1-1-1,6-6 1,3-6 117,3-1-747,-14 22 137,-5 14 50,-1-7 234,0 2 16,0 0 0,0 0 0,2 20 0,0-29-241,0 0 0,1 0 1,0 0-1,0 0 0,0-1 1,0 1-1,1 0 0,-1 0 0,4 5 1,4-1-3852,5-5-3128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52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4837,'9'-32'4198,"8"-14"6797,-16 54-7782,2 46-3042,-16 93 711,5-74-2219,4 0-6872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52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9641,'0'0'11403,"54"-11"-10058,-29 11-352,-1 0-352,4-1-161,0-3-63,-2 0-193,2 1-64,-9 0-160,-3 0 64,-2 2-576,-5 0-1090,-9-2-2850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53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11755,'0'0'8488,"58"4"-6310,-28-4-833,3-1-704,-1-2-481,2 2-128,-5 1-64,-1 0-640,-7 0-802,-6 1-960,-8 6-1826,-5-2-2114</inkml:trace>
  <inkml:trace contextRef="#ctx0" brushRef="#br0" timeOffset="1">0 267 11082,'0'0'7560,"53"5"-5286,-20-5-737,8 0-640,0 0-673,0 0-160,-1 0-64,-5 0-704,-3 0-1635,-6 0-2946,-4 0-5541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53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13389,'0'0'7655,"-7"12"-7410,-17 27 349,2 0 0,2 2-1,-17 48 1,30-67-420,0 0 0,1 0 0,2 0-1,0 1 1,1 0 0,2 0 0,0 0 0,4 41 0,-1-57-248,-1 1 0,1-1 0,0 0-1,0-1 1,1 1 0,0 0 0,1-1 0,-1 1 0,1-1-1,0 0 1,0 0 0,1-1 0,5 6 0,-6-7-603,1 0 1,-1-1 0,1 1 0,0-1-1,0 0 1,0-1 0,0 1 0,0-1-1,1 0 1,9 3 0,18-1-7428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30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10 9929,'0'0'385,"0"-1"1,0 1-1,0 0 0,0-1 0,0 1 0,0-1 0,0 1 0,-1 0 0,1-1 0,0 1 0,0-1 0,0 1 0,-1 0 0,1-1 0,0 1 0,-1 0 0,1-1 0,0 1 0,-1 0 1,1 0-1,0-1 0,-1 1 0,1 0 0,0 0 0,-1 0 0,1 0 0,-1-1 0,1 1 0,0 0 0,-1 0 0,0 0 0,-21 1 2374,19-1-2761,-1 1 0,1-1 0,0 1 0,-1 0 0,1 1 1,0-1-1,0 0 0,0 1 0,0 0 0,-3 2 0,1 4 143,1 0-1,-1 0 1,1 1-1,1-1 1,0 1-1,0 0 1,1 0 0,0 0-1,0 0 1,1 0-1,1 0 1,-1 1-1,1-1 1,3 18 0,-3-26-175,1 1-1,-1-1 1,0 0 0,1 0 0,-1 1 0,1-1 0,-1 0 0,1 0 0,0 0 0,0 0 0,-1 1-1,1-1 1,0 0 0,0-1 0,0 1 0,0 0 0,0 0 0,0 0 0,0 0 0,1-1-1,-1 1 1,0-1 0,0 1 0,1-1 0,-1 1 0,0-1 0,0 0 0,1 1 0,-1-1 0,0 0-1,1 0 1,-1 0 0,0 0 0,1 0 0,-1 0 0,0-1 0,1 1 0,-1 0 0,2-1 0,3 0-820,0 0 1,-1-1 0,1 1 0,0-1 0,-1 0 0,1-1 0,8-4 0,9-11-5287,1 1-2241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54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8456,'0'0'13170,"13"-4"-11643,32-9-760,-1 3 0,1 2 1,74-4-1,-15 9-716,-59 3-6862,-27 0 935,-23 0-823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54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11 5093,'0'0'19458,"12"-2"-18620,-2 0-664,2 0 65,-1 0 0,1 1 1,0 0-1,21 1 1,-31 0-233,1 1 0,-1-1 0,0 0 0,1 1 0,-1-1 0,1 1 0,-1 0 0,0 0 0,0 0 0,1 0 0,-1 0 0,0 0 0,0 1 0,0-1 0,0 1 1,0-1-1,0 1 0,-1 0 0,1 0 0,-1 0 0,1 0 0,-1 0 0,1 0 0,-1 0 0,0 0 0,0 0 0,0 1 0,-1-1 0,1 0 0,0 1 0,0 4 1,-1-1-25,1 1 1,-1-1-1,-1 1 1,1-1-1,-1 0 1,0 1-1,-1-1 1,1 1-1,-1-1 1,-1 0 0,1 0-1,-1 0 1,0-1-1,0 1 1,-7 9-1,-5 2 36,0 0-1,-1-1 1,-23 18-1,22-20 6,0 2 0,-26 30 0,98-42 8,172-4 508,-113 0-1569,-2 0-4429,-96 0-569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6:19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5669,'0'0'12807,"-9"8"-12246,-1 1-383,0 0 0,1 0 0,0 1-1,1 0 1,0 1 0,0 0 0,1 0 0,-6 15 0,-1 17 87,1-1-1,3 1 1,1 1 0,2 0-1,3 0 1,1 77 0,3-117-233,0 0 1,1-1 0,0 1 0,0-1 0,0 1 0,0-1 0,1 1 0,-1-1-1,1 0 1,0 0 0,0 0 0,0 0 0,0 0 0,0 0 0,1 0-1,0-1 1,-1 1 0,1-1 0,0 0 0,0 0 0,0 0 0,0 0 0,0 0-1,1-1 1,5 3 0,2 0-565,1 0-1,-1-1 1,1 0 0,-1-1-1,1 0 1,20 0 0,-15-2-4481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7:01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31 582 7783,'0'0'9289,"0"-10"-8104,0-14-888,0-51 2469,-15-125 1,11 129-2795,4 57 16,0 0-1,-1 0 1,-1 0 0,0 0 0,-5-16-1,83 63-2640,-53-25 2596,1-1 0,0-1 0,1-2 0,-1 0 1,1-2-1,0 0 0,38-4 0,176-29 260,-180 21-239,428-43 65,4 32 21,-130 8-33,304-22 10,-379 32 37,-156 5-43,-159 31-293,23-24 295,0 0 1,1 0-1,0 0 1,1 1-1,0-1 1,0 1-1,1 0 1,0 0-1,1 0 0,-2 14 1,1 16 126,1 54 0,2-63-132,1-27-38,-1 1 0,1 0 0,0-1 0,0 1 0,1-1 0,-1 0 1,1 1-1,0-1 0,0 0 0,0 0 0,1 0 0,0 0 0,-1 0 0,1-1 0,1 1 0,3 2 0,-3-1-123,0 0 0,0 0 0,0 0 0,0 0-1,-1 0 1,0 1 0,4 8 0,-7 3-7026,-4-14-129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7:07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56 7431,'0'0'11526,"3"-9"-10106,8-24-11,-11 32-1339,0 1 0,0-1-1,0 1 1,0-1 0,-1 0 0,1 1 0,0-1 0,0 1 0,0-1-1,-1 1 1,1-1 0,0 0 0,-1 1 0,1-1 0,-1 1-1,1 0 1,0-1 0,-1 1 0,1-1 0,-1 1 0,1 0 0,-1-1-1,1 1 1,-1 0 0,0-1 0,1 1 0,-1 0 0,1 0-1,-1 0 1,0-1 0,1 1 0,-1 0 0,1 0 0,-1 0 0,0 0-1,1 0 1,-1 0 0,0 0 0,1 0 0,-1 1 0,0-1-1,-31 2-258,31-2 264,-6 1-85,0 1 1,0 0 0,0 1 0,0-1 0,1 1 0,-1 1 0,1-1 0,-1 1-1,1 1 1,1-1 0,-1 1 0,-6 7 0,8-9 4,1 0-1,0 0 1,-1 1 0,2-1-1,-1 1 1,0 0 0,1 0 0,0 0-1,0 0 1,0 1 0,0-1 0,1 0-1,-1 1 1,1-1 0,0 1-1,1-1 1,-1 1 0,1 0 0,0-1-1,1 9 1,-1-12 7,1 0 0,0 0 0,-1 0-1,1 0 1,0 0 0,0 0 0,-1-1 0,1 1 0,0 0 0,0 0-1,0-1 1,0 1 0,0 0 0,0-1 0,0 1 0,1-1 0,-1 1-1,0-1 1,0 0 0,0 1 0,0-1 0,1 0 0,-1 0 0,0 0-1,2 0 1,38-1 79,-34 1-66,3-1 35,0-1-1,0 0 0,0 0 1,0-1-1,-1-1 0,1 1 1,-1-2-1,17-9 1,-20 11 152,0-1 0,0 0 0,0-1 0,-1 1 0,1-1 0,-1 0 0,0-1 0,-1 1 0,1-1 0,-1 0 0,0 0 0,-1 0 0,4-8 0,-6 13-166,-1 0 1,0 0 0,1 0 0,-1 0 0,0 0-1,0 0 1,0 0 0,0 0 0,0 0 0,0 0 0,0 0-1,0 0 1,0 0 0,0 0 0,-1 0 0,1 0-1,0 0 1,-1 0 0,1 0 0,-1 1 0,1-1-1,-1 0 1,1 0 0,-1 0 0,-1-1 0,1 1-26,-1-1 0,0 1 1,-1 0-1,1-1 0,0 1 0,0 0 1,0 1-1,-1-1 0,1 0 1,-4 0-1,-8-1-390,0 1 1,0 0-1,-14 2 0,20-1-52,5 0 92,-1 0 1,1 0-1,0 1 0,0-1 1,0 1-1,-1 0 1,1 0-1,0 0 0,0 0 1,0 1-1,0-1 1,0 1-1,1 0 0,-4 2 1,-15 24-8052,16-13 633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6:23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1 11435,'0'0'9604,"-7"12"-8953,-142 207 2090,24-42-2418,121-175-2278,3-9-21,1-18-2427,0 16 2172,0-12-2957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6:23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1 769,'0'0'23248,"9"10"-22409,29 25-218,1-2 0,69 44 0,-94-67-706,-1 0-1,22 21 1,-1 9-7742,-29-31 1683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6:24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12043,'0'0'8569,"1"9"-6712,-2 71 347,-1-48-2311,1-1 1,2 0-1,1 1 1,9 41-1,-9-68-2804,-2-8 146,0-9-1526,0 9 3373,0-19-7244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6:24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8360,'0'0'19506,"0"-5"-19506,0 9-1953,0 1-1122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6:25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9705,'0'0'15455,"9"0"-14905,47 0-347,-1 1-1,1 4 1,60 12 0,-115-17-448,1 0-882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30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11979,'0'0'12316,"-8"1"-11825,0 0-352,0 0-1,0 1 1,0 0-1,-14 6 1,18-6-103,0 0 0,0-1 0,1 1 0,-1 1 0,1-1 0,-1 0 0,1 1 0,0 0 0,0 0 0,0 0 0,1 0 0,-1 0 0,0 0 0,-1 5 0,4-8-36,1 1 1,-1 0-1,1-1 0,-1 1 0,1-1 0,0 0 0,-1 1 0,1-1 0,0 1 0,-1-1 1,1 0-1,0 0 0,0 1 0,-1-1 0,1 0 0,0 0 0,0 0 0,0 0 1,-1 0-1,1 0 0,0 0 0,0 0 0,-1 0 0,1 0 0,1 0 0,30 0 10,-29 0-7,46-3-31,21 2-1086,-70 1 1107,1 0 1,0 0-1,-1 0 0,1 0 1,-1 1-1,1-1 1,0 0-1,-1 0 0,1 1 1,-1-1-1,1 0 1,-1 1-1,1-1 0,-1 1 1,1-1-1,-1 1 1,0-1-1,1 1 0,-1-1 1,1 1-1,-1-1 1,0 1-1,0-1 0,1 1 1,-1 0-1,0-1 0,0 1 1,0-1-1,0 1 1,0 0-1,1-1 0,-1 1 1,0 0-1,0-1 1,-1 1-1,1-1 0,0 1 1,0 0-1,0-1 1,0 1-1,0-1 0,-1 1 1,1 0-1,-1 0 1,-15 25 650,2-16 513,0 0-1,-1-1 1,-18 9 0,28-15-1176,0-1 1,0 0 0,0 0-1,0-1 1,-1 1-1,1-1 1,0 0 0,-1 0-1,1-1 1,-1 0-1,1 0 1,-1 0-1,1 0 1,-9-3 0,3-8-7467,10 0-79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6:27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4 488 5541,'-4'14'11590,"8"-21"-7488,6-7-4334,118-136 3881,45-89-2322,-169 233-1391,20-30 785,-24 36-707,0 0 0,0 0-1,0 0 1,0 0 0,0 0 0,0 0 0,0 0 0,0 0-1,0 0 1,0 0 0,0 0 0,0 1 0,0-1 0,1 0-1,-1 0 1,0 0 0,0 0 0,0 0 0,0 0-1,0 0 1,0 0 0,0 0 0,0 0 0,0 0 0,0-1-1,0 1 1,0 0 0,1 0 0,-1 0 0,0 0 0,0 0-1,0 0 1,-10 24-86,2-9 74,0 1 0,1 0 0,1 1 0,1 0 0,1 0 0,0 0 0,-3 29 0,8-45-1,-1 0 1,1 0-1,-1-1 1,1 1-1,-1 0 1,1 0-1,-1 0 1,1-1 0,0 1-1,-1 0 1,1-1-1,0 1 1,-1 0-1,1-1 1,0 1-1,0-1 1,0 1-1,0-1 1,0 0 0,0 1-1,-1-1 1,1 0-1,0 0 1,0 0-1,0 1 1,0-1-1,0 0 1,0 0 0,0 0-1,0-1 1,0 1-1,0 0 1,0 0-1,0 0 1,0-1-1,0 1 1,-1 0 0,3-2-1,38-10 286,-15-6-193,-1 0 1,0-1 0,-1-1 0,-2-2 0,0 0 0,-1-2 0,-1 0 0,26-43 0,-56 84-68,1 0 1,0 1 0,2 0-1,-1 0 1,2 0 0,1 1-1,0 0 1,1 0 0,1 1-1,0 19 1,4-37-19,-1 0 0,1 0 0,0 0 0,-1 0 0,1 0-1,0 0 1,1 0 0,-1-1 0,0 1 0,0-1 0,1 1 0,-1-1 0,1 1 0,-1-1 0,1 1 0,-1-1 0,1 0-1,0 0 1,0 0 0,0 0 0,-1 0 0,1-1 0,0 1 0,0-1 0,0 1 0,0-1 0,0 1 0,3-1 0,64 6 94,-67-6-107,12 0-136,54-2-3042,-24-7-3928,-2-12-7672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7:23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82 6278,'0'0'4767,"3"9"-4660,1-2-8,-1-1 1,-1 1-1,0 1 0,0-1 1,0 0-1,-1 1 1,1-1-1,-2 0 0,1 1 1,-1-1-1,-1 1 0,-1 12 1,-11 9 1498,11-26-1601,0 0 1,1 0-1,-1 1 0,1-1 1,-1 1-1,1 0 1,0-1-1,1 1 0,-1 0 1,0 3-1,2-6 18,0 0 1,-1 0-1,1-1 0,0 1 0,0-1 1,-1 1-1,1 0 0,0-1 0,0 1 0,0-1 1,0 0-1,0 1 0,0-1 0,0 0 0,0 1 1,0-1-1,0 0 0,0 0 0,0 0 1,0 0-1,0 0 0,0 0 0,1-1 0,34 1 385,-29 0-273,345-9 214,-231 3-147,190-33-1,-33 1-201,-108 32-729,-109 7 569,103-14 0,-163 8 425,0 1 0,0 0 0,-1-1 0,1 0-1,-1 1 1,0-1 0,0 1 0,-1-6 0,1 4-28,0-9-112,0 8 1,1 1 1,-1-1-1,-1 0 1,1 0 0,-1 0-1,-1 1 1,1-1 0,-1 0-1,-3-8 1,2 10 65,-6-11-876,9 16 542,0-1 1,-1 1-1,1 0 0,0 0 1,0 0-1,-1 0 0,1-1 1,0 1-1,0 0 0,-1 0 1,1 0-1,0 0 0,-1 0 1,1 0-1,0 0 0,-1 0 1,1 0-1,0 0 0,0 0 1,-1 0-1,1 0 0,0 0 1,-1 0-1,1 0 1,0 0-1,-1 0 0,1 0 1,0 0-1,0 0 0,-1 1 1,1-1-1,0 0 0,0 0 1,-1 0-1,1 0 0,0 1 1,0-1-1,0 0 0,-1 0 1,1 1-1,0-1 0,0 0 1,0 0-1,0 1 0,-1-1 1,1 0-1,0 1 0,0-1 1,0 0-1,0 0 0,0 1 1,0 0-1,-3 7-5546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7:29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7239,'0'0'13276,"5"-15"-13062,-6 62 541,2-13-362,-6 115 674,46-148 231,219-11-958,-134 3-302,159 10 0,-227 3-35,152 7 90,-150-12-66,-31 0-10,1 0 1,-1-2-1,37-6 0,-64 6 2,1 0 0,0 1 0,-1-1 0,1 0 0,-1 0 0,1-1 0,-1 1 0,0 0 0,1-1 1,-1 1-1,0-1 0,0 0 0,0 0 0,0 0 0,-1 0 0,1 0 0,0 0 0,-1 0 0,1-1 0,-1 1 0,2-5 0,0-3 140,0 0-1,-1 0 1,0 0-1,2-17 1,-3 17-134,0 0-1,0-1 1,-1 1 0,0 0-1,-1-1 1,0 1 0,-3-15 0,3 24-52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6:42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 4324,'-7'1'25010,"33"1"-24814,49-4 0,-47 0-327,0 1 1,52 5-1,-53 0-50,-26-4 261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6:44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78 256,'26'-25'10844,"19"-8"-3323,-19 14-657,-59 69-4734,-49 52-1945,-72 79-1,151-176-129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6:44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9001,'0'0'14547,"2"9"-14168,6 10-185,1-1 1,0 1 0,1-2 0,1 1 0,1-2 0,1 1 0,21 21-1,3 0-122,65 75 225,-101-112-316,-7-8-1629,-8-13-5168,6 6-2419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6:44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5285,'0'0'18268,"12"-3"-17595,21-3 79,2 1 1,66-2-1,12 8-813,-38 1-3250,-20 0-1943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6:49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27 8488,'0'0'14905,"1"-7"-14633,3-12-228,-10 22-26,-18 39 27,12-19 19,-12 22 2,3 1 1,2 1-1,2 0 1,2 2-1,2 0 1,2 0-1,2 1 1,3 1-1,2-1 1,3 82-1,2-122-61,1 1 0,0-1 0,0 1 0,1-1 1,0 0-1,1 0 0,0 0 0,1 0 0,0-1 0,1 0 0,-1 0 0,2 0 0,-1-1 0,1 0 0,1 0 0,-1 0 0,1-1 0,13 9 0,-1-8-6838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6:51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15 7303,'0'0'18028,"0"-1"-17990,0 1 0,-1 0 0,1-1 1,0 1-1,0-1 0,-1 1 0,1-1 0,0 1 1,0 0-1,0-1 0,0 1 0,0-1 1,0 1-1,0-1 0,0 1 0,0-1 1,0 1-1,0-1 0,0 1 0,0-1 0,0 1 1,0 0-1,0-1 0,1 1 0,-1-1 1,0 1-1,0-1 0,0 1 0,1 0 1,-1-1-1,138 16 1702,-101-14-1819,20 0-798,-22-6-6970,-26 2 1334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6:52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1 378 6182,'0'0'15700,"8"-7"-14312,36-28-811,-2-3-1,-1-1 1,-2-2-1,-2-2 1,-2-1-1,53-86 1,-94 192-689,2-51 137,1 1 0,0 0-1,0 0 1,2 0 0,-1 0 0,1 0 0,1 0 0,2 17 0,-2-28-17,1 0 1,0 0 0,-1 0-1,1 0 1,0 0-1,0-1 1,0 1-1,0 0 1,0 0-1,0-1 1,0 1-1,0-1 1,0 1-1,0-1 1,0 1-1,0-1 1,0 0-1,0 1 1,1-1-1,-1 0 1,0 0-1,0 0 1,0 0-1,1 0 1,-1 0 0,0 0-1,0 0 1,0 0-1,0-1 1,1 1-1,-1-1 1,1 1-1,37-16 352,-18 0-261,-1-1 0,0-2 0,-2 1 0,0-2 0,-1-1 0,18-28 1,-38 99-794,2-45 718,0 0 0,1 1 0,-1-1 1,1 0-1,0 1 0,1-1 0,-1 0 1,1 0-1,0 1 0,1-1 0,2 8 1,-3-11-191,1 1 1,0-1 0,0 1-1,0-1 1,0 0-1,0 0 1,0 0 0,0 0-1,1 0 1,-1-1-1,1 1 1,0-1 0,-1 1-1,1-1 1,0 0 0,0 0-1,0 0 1,-1 0-1,1-1 1,0 1 0,0-1-1,5 1 1,16-1-6599,2 0-6758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31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6 14446,'0'0'14856,"-12"-2"-15480,2 0 616,1 1 0,-1 0 0,1 1 0,-1 0 1,-12 3-1,17-3 7,1 1 1,-1 0 0,1 0-1,-1 0 1,1 1-1,0 0 1,0 0 0,-1 0-1,1 0 1,1 0 0,-1 1-1,0 0 1,1 0 0,-1 0-1,1 0 1,-6 7-1,19-8-68,44-4 201,-36 0-131,-1 1 0,1 0 0,0 2 0,-1 0 0,1 1 0,23 5 0,-39-6-23,1 0 1,-1 0-1,0 0 0,0 0 1,0 0-1,1 0 0,-1 1 1,0-1-1,0 1 0,-1-1 1,1 1-1,0 0 0,0-1 1,1 4-1,-3-4-4,1 0 0,-1 0 0,1 0 0,-1 1 0,1-1 0,-1 0 0,0 1 1,0-1-1,0 0 0,0 0 0,0 1 0,0-1 0,0 0 0,0 1 0,0-1 0,-1 0 0,1 0 0,0 1 0,-1 1 0,-2 1 6,0 0 0,0 1 0,0-1 0,0 0 0,0 0 0,-1-1 0,1 1 0,-1-1 0,0 1 0,-1-1 0,-5 3 0,-16 9 70,-2-1 1,0-1-1,-43 13 0,16-11-2772,1-5-4099,20-8-429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6:54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51 3716,'0'0'12571,"1"-8"-10467,3-25-145,-4 32-1913,0 1-1,0 0 1,0-1-1,0 1 1,0 0 0,0 0-1,0-1 1,0 1 0,0 0-1,0-1 1,0 1-1,0 0 1,0 0 0,0-1-1,0 1 1,0 0 0,0-1-1,0 1 1,1 0 0,-1 0-1,0-1 1,0 1-1,0 0 1,0 0 0,1-1-1,-1 1 1,0 0 0,0 0-1,0 0 1,1 0-1,-1-1 1,0 1 0,0 0-1,1 0 1,-1 0 0,0 0-1,1 0 1,-1 0-1,0 0 1,0-1 0,1 1-1,-1 0 1,0 0 0,1 0-1,-1 0 1,0 0 0,0 0-1,1 0 1,-1 1-1,0-1 1,1 0 0,-1 0-1,0 0 1,0 0 0,1 0-1,-1 0 1,0 0-1,0 1 1,1-1 0,-1 0-1,0 0 1,0 0 0,0 1-1,1-1 1,-1 0-1,0 0 1,0 1 0,0-1-1,1 1 1,9 15-463,-10-16 549,14 23-110,0 2 0,-2-1 0,-1 2-1,-1-1 1,-1 2 0,-2-1-1,0 1 1,-2 0 0,-1 0 0,-1 1-1,-1-1 1,-2 1 0,-3 39 0,-1-51 46,0 0 0,-1 0 1,-1-1-1,0 1 1,-1-1-1,0-1 0,-1 1 1,-16 20-1,-92 103-1867,88-108-322,6-4-3052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7:09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70 5701,'0'0'7250,"-3"-8"-5718,0-3-665,-4-13-199,5-2 7342,13 37-7679,4 5-346,-2 1 0,0 1 0,-1 0 0,-1 1 0,0 0 0,-2 1 0,0 0 0,8 26 0,-9-15-38,-1 1 0,-2 1 0,-1-1 0,0 60 0,-4-64-69,1-1 188,-1 0 0,-2 0 0,0 0 0,-8 29 0,8-48-176,-1 0-1,0 0 0,0 0 1,0 0-1,-1-1 0,0 0 1,-1 1-1,0-1 0,0-1 1,0 1-1,-1-1 1,0 0-1,0 0 0,-1-1 1,0 0-1,1 0 0,-12 6 1,16-10-830,-7 3 1061,7-2-2999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7:10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42 6406,'-6'-32'6561,"9"22"-1999,10 17-3369,1 9-972,0 0 1,-1 0-1,0 1 1,-2 1-1,0 0 0,-1 1 1,0 0-1,-2 1 1,-1 0-1,0 0 1,4 23-1,-2 0-236,-2 1 1,-2-1-1,-2 1 0,-4 59 0,-2-72 100,-1 0-1,-2 0 0,0-1 0,-3 0 0,-22 56 1,-24 29-1476,-7-12-5005,37-70 764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7:45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4420,'0'0'10362,"11"-7"-7853,-8 6-2425,6-4 325,1 0-1,0 0 1,0 1-1,0 0 1,1 0-1,-1 1 1,1 1-1,0 0 1,14-1-1,-18 3-291,26 4 358,-32-3-433,-1-1-1,1 1 0,0 0 0,-1-1 1,1 1-1,0 0 0,-1 0 0,1 0 1,-1-1-1,0 1 0,1 0 0,-1 0 1,1 0-1,-1 0 0,0 0 0,0 0 0,0 0 1,0-1-1,1 1 0,-1 0 0,0 0 1,-1 0-1,1 0 0,0 0 0,0 0 1,0 0-1,0 0 0,-1 0 0,1 0 1,0 0-1,-1-1 0,1 1 0,-1 0 0,1 0 1,-2 1-1,-2 5 112,-1 0 1,-1 0-1,1 0 0,-1-1 1,0 1-1,0-2 1,-1 1-1,-8 5 0,-17 17 68,19-15-165,7-9 5,1 1 0,0 1 0,-1-1 1,2 1-1,-1 0 0,1 0 0,-1 0 1,2 0-1,-1 1 0,1-1 0,-4 13 1,7-18-58,0 0 0,0 0 0,0-1 0,0 1 0,1 0 0,-1 0 0,0-1 0,1 1 0,-1 0 0,1 0 0,-1-1 0,1 1 0,-1 0 0,1-1 0,-1 1 0,1-1 0,-1 1 0,1-1 0,0 1 0,-1-1 0,1 1 0,0-1 0,0 1 0,-1-1 0,1 0 0,0 0 0,0 1 0,-1-1 0,1 0 0,0 0 0,0 0 0,0 0 0,0 0 0,-1 0 0,1 0 0,1 0 0,41 0 289,-32 0-185,62 1 664,-37 0-1760,-1-1-4502,-24 0-3271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42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5637,'0'0'12620,"33"-18"-13100,-29 18-609,5 0-1121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54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9961,'0'0'16496,"4"0"-16282,21-2 42,-1 2 1,33 4 0,-36-2-195,0-1 0,0 0 0,0-2 0,0 0 0,22-5 0,15-8 461,-58 14-427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04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55 8104,'0'0'9881,"9"-8"-8029,23-26 6,-26 23 2530,-16 9-3653,-14 9-1267,11-1 241,0 1 0,1 0-1,0 1 1,-18 15 0,27-21 267,0 0 1,0 1 0,0 0-1,0 0 1,1 0 0,-1 0-1,1 0 1,0 0 0,0 1-1,0-1 1,0 1 0,0-1-1,1 1 1,0 0 0,0 0-1,0-1 1,0 1 0,0 0-1,1 0 1,0 0 0,0 6-1,1-9 24,0 0 0,0 0 0,0 0 0,0 0 0,0 0 0,0 0 0,1-1 0,-1 1 0,0 0 0,0-1 0,1 1 0,-1-1 0,1 1 0,-1-1 0,1 1-1,-1-1 1,0 0 0,1 0 0,-1 0 0,1 0 0,-1 0 0,1 0 0,-1 0 0,3-1 0,41-5 55,-24-2 63,-1 0 1,0-1 0,-1-1-1,0-1 1,0-1 0,-1 0-1,0-2 1,30-29-1,-50 47-103,-1 0-1,1 1 1,1-1-1,-1 1 0,1-1 1,-1 1-1,1 0 0,1 0 1,-1 0-1,0 5 1,1-7-184,0-1 0,1 1 1,-1 0-1,0 0 0,1 0 1,-1 0-1,1-1 1,0 1-1,0 0 0,3 4 1,-3-5-193,0 0 1,0-1-1,0 1 1,1-1-1,-1 0 1,1 1-1,-1-1 1,1 0-1,0 0 0,-1 0 1,1 0-1,0 0 1,0 0-1,-1 0 1,1-1-1,0 1 1,0-1-1,3 1 1,20 2-8075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06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3171,'0'0'20617,"1"-6"-19891,4-12-333,-4 29-6,-2 52 181,1-33-485,-1-15-51,4 18 166,-3-32-183,1-1 0,-1 1 0,1 0 0,-1-1 0,1 1 0,0 0 0,0-1 0,-1 1 0,1-1 0,0 1 0,0-1 0,0 1 0,-1-1 0,1 0 0,0 1 0,0-1 0,0 0 0,0 0 0,0 1 0,0-1 0,0 0 0,0 0 0,-1 0 0,1 0 0,0 0 1,0 0-1,0-1 0,0 1 0,0 0 0,0 0 0,0-1 0,1 0 0,43-16 238,-39 14-262,0 0-1,1 0 0,-1 1 0,1 0 0,0 0 1,0 0-1,0 1 0,12-1 0,-18 2 6,-1 1 0,1-1 0,-1 0 0,1 0 0,-1 0 0,1 1 0,0-1 0,-1 0 0,0 1 0,1-1 0,-1 0 0,1 1 0,-1-1 0,1 1 0,-1-1 0,0 1 0,1-1 0,-1 0 0,0 1 0,1 0 0,-1-1 0,0 1 1,0-1-1,0 1 0,0-1 0,1 1 0,-1-1 0,0 1 0,0-1 0,0 1 0,0 0 0,0-1 0,0 1 0,0-1 0,0 1 0,-1 0 0,1-1 0,0 1 0,0-1 0,0 1 0,-1-1 0,1 1 0,0-1 0,0 1 0,-1-1 0,1 1 0,-1 0 0,-15 25-50,9-20 272,0-1 1,-1 0 0,1-1 0,-1 0 0,0 0 0,0 0 0,-1-1-1,1-1 1,-1 1 0,1-1 0,-1-1 0,0 0 0,-16 1 0,25-2-320,-1 0 1,1-1 0,0 1 0,0 0 0,-1 0-1,1 0 1,0 0 0,0-1 0,0 1-1,-1 0 1,1 0 0,0 0 0,0-1-1,0 1 1,0 0 0,0 0 0,-1-1-1,1 1 1,0 0 0,0 0 0,0-1-1,0 1 1,0 0 0,0-1 0,0 1 0,0 0-1,0 0 1,0-1 0,0 1 0,0 0-1,0 0 1,0-1 0,0 1 0,0 0-1,1-1 1,-1 1 0,0 0 0,0 0-1,0-1 1,0 1 0,0 0 0,1 0-1,-1 0 1,0-1 0,7-10-6546,4 0-2019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07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10794,'0'0'10250,"1"10"-9940,11 244 1659,-9-241-1974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08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9289,'0'0'12620,"58"-2"-11115,-28 2-224,4 0-288,1 0-416,2 0-353,3 0-192,-5 0-416,1 0-1954,-7 0-2627,-1-5-6182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31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1 282 9065,'0'0'11739,"13"-4"-10592,61-19 699,2 3 0,0 3 0,127-10 0,255 7-1190,-208 13-549,19-8-1549,528-99 1,-786 112 816,28-8-2266,-16-1-1910,-10 0-3303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09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36 6470,'0'0'10346,"8"-6"-7800,23-17-394,-23 17-610,-8 9-1402,-1 1-1,1-1 1,-1 0-1,0 0 0,0 0 1,-1 1-1,1-1 1,-4 5-1,-30 43-274,-2-2 0,-82 84-1,105-122-2456,2-9-2797,8-2 964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09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12492,'0'0'8424,"58"58"-7367,-40-43-449,5-2-287,1 2-161,6-4-64,0 3 0,0-1-416,1 1-1666,-4-2-2338,-3-2-4869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09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11211,'0'0'11819,"71"-21"-11307,-41 21-223,5 0-225,6 0-32,0 5 0,0 0-417,-3-1-544,-1 0-1185,-5-4-1569,-8 0-2691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10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12780,'0'0'10506,"71"0"-9961,-43-4-353,2 3-160,2-2-32,-4 2-737,2-1-1697,-8-1-2723,-3-1-3780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10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1 345 9865,'0'0'14339,"9"-7"-13453,27-26-805,0-1 0,-3-2 0,-1-1 0,-1-2 0,-2-1-1,26-49 1,-75 137-1140,17-43 1100,2 0 1,-1 0-1,1 0 1,-1 1-1,1-1 1,1 0-1,-1 0 1,1 1-1,0-1 1,0 7-1,2-11-8,-1 0 0,0 0 1,0-1-1,0 1 0,0 0 0,1 0 0,-1-1 0,0 1 1,1-1-1,-1 1 0,1-1 0,-1 0 0,0 0 1,1 1-1,-1-1 0,1 0 0,-1 0 0,1 0 0,-1 0 1,2-1-1,33-3 428,-28 2-424,1-1-1,-1-1 0,0 1 1,0-1-1,0-1 0,-1 0 0,1 0 1,-1 0-1,0-1 0,8-8 0,-4 2-17,0-1-1,-1 0 1,0 0-1,14-26 1,-30 52-45,0-1 0,2 1 0,-1 1 0,2-1 0,0 1 0,-2 22 0,5-33-70,-1 0-1,1 1 0,0-1 1,1 0-1,-1 1 0,1-1 1,-1 0-1,1 1 0,0-1 1,0 0-1,1 0 0,-1 0 1,0 0-1,1 0 0,3 4 1,-3-5-342,1 0 0,-1 0 0,1-1-1,-1 1 1,1-1 0,-1 1 0,1-1 0,0 0 0,0 0 0,0-1 0,0 1 0,-1-1 0,1 1 0,0-1 0,0 0 0,0 0 0,0 0-1,0 0 1,0 0 0,0-1 0,5-1 0,7-3-7756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11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6 11691,'0'0'6769,"11"-1"-4553,35-4-679,-43 5-1465,0 0-1,-1 0 1,1 1 0,0-1-1,0 1 1,-1-1 0,1 1-1,0 0 1,-1 0-1,1 0 1,0 0 0,-1 1-1,0-1 1,1 1 0,-1-1-1,0 1 1,0 0 0,0 0-1,0 0 1,0 0 0,0 0-1,0 1 1,-1-1-1,1 0 1,-1 1 0,0-1-1,0 1 1,0-1 0,0 1-1,0 0 1,1 4 0,0 3 55,0 1 0,-1-1 0,0 0 0,0 1 0,-1-1 0,-2 18 0,-1-15 93,0 1 1,-1-1 0,0 0 0,-2 0 0,1 0 0,-1-1-1,-16 24 1,-63 74 378,69-91-1033,-2 0 0,0-1 0,-38 29 0,44-40-841,1 0 0,-1 0 0,0-1 1,0-1-1,-17 6 0,-14-1-6018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11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9801,'0'0'5766,"-8"10"-5254,-3 4-243,2 1-1,0 0 0,0 0 1,2 1-1,0-1 0,0 2 1,2-1-1,0 1 1,1 0-1,-4 27 0,6-19-84,0 1 0,2-1 0,5 49 0,-3-64-175,0 0 0,1 0 0,0-1 0,0 1 1,1-1-1,1 0 0,-1 0 0,1-1 0,1 1 0,0-1 0,0 0 0,14 13 0,-9-10-239,1-1 0,0-1 0,0 0 0,1-1-1,0 0 1,22 9 0,-21-12-1265,1 0 0,0 0 0,25 3 0,21-3-7884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12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70 5477,'0'0'6065,"-5"-8"-3466,-3-3-1573,-6-10 141,6-3 3756,8 23-4833,0 1-1,1-1 0,-1 1 0,1 0 0,-1-1 0,0 1 1,1 0-1,-1-1 0,1 1 0,-1 0 0,1 0 0,0-1 1,-1 1-1,1 0 0,-1 0 0,1 0 0,-1 0 0,1 0 1,-1 0-1,1 0 0,-1 0 0,1 0 0,0 0 0,-1 0 1,1 0-1,-1 0 0,1 0 0,-1 1 0,1-1 0,-1 0 1,1 0-1,-1 1 0,2-1 0,21 7-120,-12-3 209,0 1 1,0 0-1,-1 1 1,1 0-1,8 8 1,-17-14-174,-1 1 0,0 0 0,0-1-1,0 1 1,0 0 0,1 0 0,-1 0 0,-1 0 0,1 0 0,0 0 0,0 0 0,0 1-1,0-1 1,-1 0 0,1 0 0,-1 1 0,1-1 0,-1 0 0,1 1 0,-1-1-1,0 0 1,0 1 0,1-1 0,-1 0 0,0 1 0,0-1 0,-1 1 0,1-1 0,0 0-1,0 1 1,-1-1 0,1 1 0,0-1 0,-1 0 0,0 0 0,1 1 0,-1-1 0,0 0-1,1 0 1,-1 0 0,0 0 0,0 0 0,0 0 0,0 0 0,0 0 0,0 0-1,0 0 1,-1 0 0,1-1 0,0 1 0,0 0 0,-1-1 0,1 1 0,-3 0 0,-6 4 83,-34 22 50,44-27-138,-1 1 1,1-1-1,-1 0 1,1 1-1,-1-1 1,1 1-1,0-1 0,-1 1 1,1-1-1,0 1 1,-1 0-1,1-1 1,0 1-1,0-1 1,0 1-1,-1 0 0,1-1 1,0 1-1,0 0 1,0-1-1,0 1 1,0 0-1,0-1 0,0 2 1,1-1-2,0 0 0,0 0 1,0 0-1,0 0 0,0 0 1,0 0-1,0 0 0,0-1 0,0 1 1,0 0-1,0 0 0,0-1 0,0 1 1,1-1-1,-1 1 0,0-1 0,2 1 1,20 5-50,0 0-1,27 3 1,15-4-5495,-30-5-2538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13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 5605,'0'0'14649,"10"0"-13565,-6 0-985,-1 0 1,1 0 0,-1 0 0,0 0 0,1 1 0,-1-1 0,1 1 0,-1 0 0,0 0 0,0 0 0,6 3 0,-6-1-6,1-1 0,-1 1 0,0 0 1,0 0-1,-1 1 0,1-1 0,0 1 0,-1-1 0,0 1 1,0 0-1,0 0 0,2 7 0,5 12-3,-2 0-1,0 1 1,-1 0-1,-1 0 1,-2 1-1,0-1 1,-2 1 0,0 0-1,-6 46 1,-1-38-104,-1-1 1,-1-1-1,-2 0 1,-1 0 0,-2-1-1,0 0 1,-20 29-1,-64 87-2732,23-54-2186,8-20-1550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23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16207,'0'0'4586,"-2"9"-4388,-7 51 44,-4 87 1,11-55-8218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9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13773,'-10'0'8552,"5"0"-5989,-1 0 95,6 1-1345,0 1-1185,2 3-160,9 1 32,2 0-1281,2-5-1826,-3-1-4708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32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1 316 8936,'0'0'10731,"9"1"-10101,88-1 594,104-13 1,-65 2-685,652-48 1260,-3-44-1411,-478 42-324,43-8-61,-360 69-6239,-9 3 667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23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9705,'0'0'9796,"12"-5"-9022,1 1-536,0 1-1,1 0 1,0 1-1,-1 0 1,1 1 0,0 1-1,23 2 1,109 6 132,-85-8-7467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23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13293,'0'0'7911,"66"6"-5957,-25-6-1121,6-2-609,-4-1-192,-2 3-32,-10 0-192,1 0-577,-13 0-929,-8 1-1312,-11 3-1603,0 1-1697</inkml:trace>
  <inkml:trace contextRef="#ctx0" brushRef="#br0" timeOffset="1">0 207 11211,'0'0'10057,"80"21"-9224,-39-21-609,6 0-192,-2 0-32,0 0-769,-4 0-736,-4-3-1314,-7-5-1761,0-3-5798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24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0 12075,'0'0'1223,"-8"8"277,-12 12-322,0 1 0,2 0 0,-32 48 0,44-59-1048,0 0 0,1-1 0,0 2 0,0-1 0,1 0 0,1 1 0,0 0 0,0 0 0,1 0 0,0 0 0,1 0 0,0 0 0,1 1 0,1 12 0,1-20-124,-1 1 1,1-1-1,0 1 0,0-1 0,1 0 0,-1 0 0,1 0 1,0 0-1,0 0 0,0-1 0,0 0 0,1 1 0,0-1 0,-1 0 1,1-1-1,0 1 0,0-1 0,1 1 0,-1-1 0,0 0 1,1-1-1,-1 1 0,8 1 0,7 1-1138,0 1-1,1-2 1,-1-1-1,28 0 1,-6-1-3764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24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2 10154,'0'0'1729,"-9"-1"273,9 1-1996,-11 0 565,0 0-1,-1 1 0,1 0 1,0 0-1,-15 5 1,23-5-491,0-1 0,0 1-1,0 1 1,1-1 0,-1 0 0,0 1 0,1-1 0,-1 1-1,1 0 1,0 0 0,0 0 0,-1 0 0,1 0 0,0 0 0,1 0-1,-1 1 1,0-1 0,1 1 0,-1 0 0,1-1 0,0 1 0,0 0-1,0 0 1,0-1 0,0 1 0,1 0 0,-1 0 0,1 0-1,0 5 1,1-7-7,0 1 0,-1-1 0,1 0 0,0 0 0,0 0 0,0 0 0,1 0-1,-1 0 1,0 0 0,0 0 0,1 0 0,-1-1 0,0 1 0,1 0 0,-1-1 0,0 1-1,1-1 1,-1 1 0,1-1 0,-1 0 0,1 0 0,-1 0 0,1 0 0,-1 0 0,1 0-1,-1 0 1,3-1 0,48-1 1548,-39-1-1530,-1-1 0,0 0 0,0 0-1,0-1 1,-1-1 0,0 0 0,0-1-1,0 0 1,-1 0 0,0-1 0,15-15-1,-28 28-119,0 0 0,0 0-1,0 0 1,0 1-1,1-1 1,0 1-1,0 0 1,0 0-1,1 0 1,0 0 0,0 0-1,1 0 1,0 11-1,0-14-43,0 0-1,0 0 1,1 0-1,-1 0 1,1 0-1,-1 0 1,1 0 0,0 0-1,1 0 1,-1 0-1,0 0 1,1-1-1,-1 1 1,1-1-1,0 1 1,0-1 0,0 0-1,0 1 1,0-1-1,1 0 1,-1 0-1,1-1 1,-1 1-1,1 0 1,-1-1-1,1 0 1,0 0 0,0 1-1,3-1 1,-1 1-585,0-2 0,0 1 0,0 0 0,0-1 1,0 0-1,0 0 0,0 0 0,5-2 0,15-8-5241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25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 9801,'0'0'10661,"2"12"-10458,-1-4-143,0-3-10,0 0-1,0 0 1,-1 0 0,1 0-1,-1 0 1,0 1-1,-1-1 1,1 0 0,-1 0-1,0 0 1,0 0 0,-1 0-1,0 0 1,1 0-1,-6 8 1,-62 79 1297,52-72-1298,0 0-1,2 1 1,0 1 0,2 1-1,-18 39 1,28-56-3534,3-11-2279,0-2 4502,0-15-6548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25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11755,'0'0'8328,"-11"53"-7271,17-28-96,7 1-256,15 1-353,2-1-128,5-2-160,6 0 32,0-4-64,-1 2-1057,-5-8-1697,-3-5-2563,-2-4-8104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25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12940,'0'0'6438,"0"60"-5989,0-41-321,0 2 0,0 1-128,2 0 32,1 1 32,3-3-288,-6-2-673,0-4-929,0-4-896,0-8-513</inkml:trace>
  <inkml:trace contextRef="#ctx0" brushRef="#br0" timeOffset="1">0 73 11115,'0'0'9865,"47"-3"-9289,-17 10-287,5 1-193,6 0-64,-2 1-32,8-3-705,-11-2-1825,-1-4-1955,0 0-2785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26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9865,'0'0'10181,"-2"10"-9466,-17 43 160,8-24-564,2 0 1,-9 44 0,18-72-304,0 0 0,0 0 1,0 1-1,1-1 0,-1 0 1,0 0-1,1 0 0,-1 1 1,1-1-1,-1 0 0,1 0 0,0 0 1,-1 0-1,1 0 0,0 0 1,0 0-1,-1 0 0,1 0 1,0-1-1,0 1 0,0 0 1,0-1-1,0 1 0,1 0 1,-1-1-1,0 1 0,0-1 0,0 1 1,0-1-1,1 0 0,-1 0 1,0 1-1,0-1 0,0 0 1,1 0-1,1 0 0,58 0 210,-45-1-177,106 1-1323,-121 0 1265,0 0 0,-1 0-1,1 0 1,0 0 0,0 0-1,0 0 1,-1 0 0,1 0 0,0 0-1,0 0 1,-1 1 0,1-1-1,0 0 1,0 1 0,-1-1-1,1 0 1,0 1 0,-1-1-1,1 1 1,0-1 0,-1 1-1,1-1 1,-1 1 0,1-1-1,-1 1 1,1 0 0,-1-1 0,0 1-1,1 0 1,-1-1 0,0 1-1,1 0 1,-1-1 0,0 1-1,0 0 1,1 0 0,-1 0-1,0-1 1,0 1 0,0 0-1,0 0 1,0-1 0,0 1 0,0 0-1,-1 0 1,1-1 0,0 1-1,0 0 1,-1 0 0,1-1-1,-1 2 1,0 2 113,-1-1 1,1 1-1,-1-1 1,0 0-1,0 0 1,0 0-1,-1 0 1,1 0-1,-6 5 0,-1-2 71,0-1 1,0 0-1,0 0 0,-1-1 0,0 0 0,0 0 0,0-1 0,0-1 0,-1 1 0,1-2 0,-1 1 0,1-2 0,-1 1 0,1-1 0,-1-1 0,-14-2 0,22 2-258,0-1 0,0 1 0,1-1 0,-1 0 0,0 1 0,1-1 0,-1 0 0,-4-5 0,7 7-102,-1-1 0,0 1-1,1-1 1,-1 1 0,1-1 0,-1 0-1,1 1 1,-1-1 0,1 0-1,-1 0 1,1 1 0,0-1-1,-1 0 1,1 0 0,0 1 0,0-1-1,-1 0 1,1 0 0,0 0-1,0 0 1,0 1 0,0-1 0,0 0-1,0 0 1,0 0 0,1 0-1,-1 1 1,0-1 0,0 0-1,1 0 1,-1 0 0,0 1 0,1-1-1,-1 0 1,1 0 0,-1 1-1,1-1 1,-1 1 0,1-1-1,0 0 1,13-8-4772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26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 11819,'0'0'7015,"7"8"-5131,5 6-1667,-1 1 0,0 1 1,-2-1-1,1 1 0,-2 1 0,0 0 0,-1 0 0,8 32 0,-14-38-180,-1 0 1,1-1-1,-2 1 0,0 0 0,0 0 0,-1-1 0,0 1 1,-1-1-1,0 1 0,-1-1 0,0 0 0,0 0 1,-1-1-1,-1 1 0,1-1 0,-1 0 0,-14 15 1,-10 8-712,-2-1 1,0-2 0,-40 28-1,46-37-1092,10-7-4368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35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10890,'0'0'8681,"59"-4"-7657,-19-1-415,2-1-193,7-1-95,1 2-129,-3 4-64,-8-1-128,-3 2 0,-4 0-384,-12 0-1090,-11 6-1472,-3-1-1699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37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8 8968,'0'0'5825,"-8"-2"-5793,5 1-33,1 0 1,-1 0-1,1 0 0,0 0 1,-1 1-1,0 0 1,1-1-1,-1 1 0,1 0 1,-1 0-1,1 0 1,-4 1-1,3 0 9,0 1 1,1-1-1,-1 1 0,1-1 1,-1 1-1,1 0 0,-1 0 1,1 0-1,0 1 0,0-1 1,0 0-1,0 1 0,1-1 1,-3 5-1,-23 39 147,1 0 1,3 2-1,2 1 1,2 0-1,2 1 0,3 1 1,2 1-1,1 0 0,-3 65 1,3-1 13,4 0 0,16 206 0,-6-296-163,2 0 1,0 0 0,2-1-1,1 0 1,1 0 0,1 0-1,1-1 1,2-1 0,0 0-1,1-1 1,1 0 0,1-1 0,1-1-1,1-1 1,1 0 0,0-1-1,2-1 1,-1-1 0,29 16-1,16 8 37,-17-12-17,51 41-1,-85-58-17,0 1 1,-1 0-1,-1 1 0,0 1 0,0 0 1,-2 1-1,16 27 0,1 18 28,-22-45 59,1-1 0,1 1 0,0-1 0,0 0 1,2-1-1,0 0 0,0-1 0,20 22 0,10-17 1317,-25-18-7036,-12-5-2971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36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12236,'0'0'6982,"65"1"-5861,-31-1-640,-3 2-417,3 2-64,-1 2-737,-1-6-1441,2 0-3331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37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54 6406,'0'0'12583,"4"-8"-10624,1 2-1530,-3 4-307,0 0 0,0 0-1,-1-1 1,1 1 0,-1 0 0,1-1 0,-1 0 0,0 1 0,0-1 0,0 0 0,0 1-1,0-1 1,0-4 0,-44 7 225,36 3-360,-1 1 1,1-1-1,0 1 0,1 1 1,-1-1-1,1 1 0,-1 0 0,1 1 1,1-1-1,-1 1 0,1 0 1,0 1-1,0-1 0,1 1 1,0 0-1,0 0 0,1 0 0,0 1 1,0-1-1,-2 12 0,5-18 4,-1-1-1,1 1 1,0 0 0,0-1-1,0 1 1,1 0-1,-1-1 1,0 1 0,0 0-1,0-1 1,0 1-1,1-1 1,-1 1 0,0 0-1,0-1 1,1 1-1,-1-1 1,1 1-1,-1-1 1,0 1 0,1-1-1,-1 1 1,1-1-1,-1 1 1,1-1 0,0 0-1,-1 1 1,2 0-1,24 4 1,26-12 265,-41 4-130,-1-1 1,0 0 0,0 0 0,0-1-1,0-1 1,-1 0 0,0 0 0,0-1 0,-1 0-1,1 0 1,-2-1 0,1 0 0,-1-1 0,0 1-1,5-11 1,-13 24-352,0 0-1,0 0 1,0 1-1,0-1 1,1 0-1,0 0 1,1 8-1,-1-10 40,0 1-1,1-1 1,0 0 0,-1 0-1,1 0 1,0 0-1,1 0 1,-1 0 0,0 0-1,1 0 1,0 0-1,-1 0 1,1-1 0,0 1-1,1-1 1,-1 0-1,0 1 1,1-1 0,-1 0-1,1 0 1,0 0-1,3 1 1,16 4-3150,-1-5-711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37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10794,'0'0'4228,"-22"71"-2979,9-38-31,-2 6-482,5-2-159,-1 0-193,6-3-192,-1-3-96,2-5-32,4-2-288,0-7-897,0-7-1025,0-6-801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37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6374,'0'0'11627,"49"-17"-10057,-23 14-449,4 2-353,1 1-319,-1 0-321,6 0-64,-3 0-32,-3 0-416,-6 0-737,1 0-897,-10 1-1506,-8-1-2433</inkml:trace>
  <inkml:trace contextRef="#ctx0" brushRef="#br0" timeOffset="1">49 131 12172,'0'0'5509,"57"2"-2947,-23-2-576,2 0-673,5 0-480,-6 0-641,-3 0-160,-4 0-160,-6 4-993,-12 3-1473,-10-1-2211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38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11371,'0'0'7175,"71"3"-5350,-41-3-832,5 0-737,-3 0-191,3 1-226,-1 0-896,2-1-1089,-10 0-1697,4 0-3396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38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13036,'0'0'8189,"-8"6"-7906,-4 4-241,1 0 0,1 1 0,0 1 0,0-1-1,1 2 1,1-1 0,0 1 0,0 0 0,2 1 0,-1 0-1,-5 19 1,9-20-14,-1 0 1,2 1-1,0 0 0,0 0 1,1 14-1,1-24-71,0-1 0,0 1 0,0-1 0,1 1 1,-1-1-1,1 1 0,0-1 0,0 1 0,0-1 0,1 0 0,-1 1 0,1-1 0,0 0 1,-1 0-1,1 0 0,1-1 0,-1 1 0,0 0 0,1-1 0,-1 1 0,1-1 1,0 0-1,0 0 0,5 3 0,1-2-775,1 0 0,-1 0 0,1-1 0,-1-1-1,1 1 1,-1-2 0,14 1 0,13-1-4296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39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1 6694,'0'0'15151,"-8"8"-14847,-218 202-224,203-195-3759,5-11-3831,3-4-2473</inkml:trace>
  <inkml:trace contextRef="#ctx0" brushRef="#br0" timeOffset="1">0 54 2338,'0'0'16047,"57"17"-15118,-37-1-160,6 4-513,0-1-160,-1 2-32,1-2-128,-2 0-1409,-5-2-481,-2-3-2050,-3-6-9000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39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9801,'0'0'6529,"9"0"-5333,-5 0-1132,-1 0-1,1 0 1,0 0-1,0 0 1,0 1-1,0-1 1,-1 1 0,1 0-1,0 0 1,-1 1-1,1-1 1,-1 1 0,1 0-1,-1 0 1,0 0-1,0 0 1,0 0 0,0 1-1,0 0 1,0-1-1,-1 1 1,4 5 0,0-1-37,-1 1 1,0 0 0,-1 0-1,1 0 1,-2 0-1,1 1 1,-1-1 0,0 1-1,-1 0 1,0 0 0,-1 0-1,0 0 1,0 1 0,-1-1-1,0 0 1,0 0-1,-3 12 1,0-8 59,0-1-1,-2 0 1,1 0 0,-1-1-1,-1 1 1,0-1 0,-1 0-1,0 0 1,0-1 0,-1 0-1,-18 17 1,14-15-158,-37 33 209,15-22-3280,24-19-984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42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11531,'0'0'2242,"0"3"-897,0 9-576,0 4 160,0 4-160,0 0-257,0 5-160,0-2-191,-5-4-65,5 1 0,0-4-32,-4-1-32,4-4-32,0 1-545,0-5-800,0-1-1025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42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5125,'0'0'16688,"71"-13"-15663,-35 12-321,-1 0-223,1 1-353,3 0-96,-9 0-160,4 0-1506,-14 2-1889,4-2-2851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37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0 237 12300,'0'0'1671,"7"-12"218,13-26-806,1 1 0,3 1-1,1 1 1,39-42-1,-64 76-1081,0 1-1,0 0 0,0 0 0,0 0 0,0 0 0,1 0 0,-1 0 0,0 0 0,0 0 0,0-1 0,0 1 0,0 0 1,1 0-1,-1 0 0,0 0 0,0 0 0,0 0 0,0 0 0,1 0 0,-1 0 0,0 0 0,0 0 0,0 0 0,0 0 0,1 0 1,-1 0-1,0 0 0,0 0 0,0 0 0,0 0 0,0 0 0,1 1 0,-1-1 0,0 0 0,0 0 0,0 0 0,0 0 1,0 0-1,0 0 0,1 0 0,-1 0 0,0 1 0,0-1 0,0 0 0,0 0 0,0 0 0,0 0 0,0 0 0,0 1 0,0-1 1,0 0-1,0 0 0,0 0 0,0 0 0,0 1 0,0-1 0,0 0 0,0 0 0,0 0 0,0 1 0,1 18 11,-5 21 123,2-32-109,1-1-1,0 1 1,0 0 0,1 0 0,-1 0 0,2-1-1,-1 1 1,1 0 0,3 9 0,-3-14 34,0 0 0,0 0 1,1 0-1,0 0 0,-1 0 0,1-1 1,0 1-1,0-1 0,1 1 0,-1-1 1,0 0-1,1 0 0,-1 0 1,1 0-1,0 0 0,0-1 0,0 1 1,-1-1-1,1 0 0,1 1 0,-1-1 1,0-1-1,0 1 0,5 0 1,6 1 278,-1-1 1,1 0 0,-1-1 0,1 0 0,-1-1 0,0-1 0,1 0 0,24-8 0,-30 8-188,1-2-1,-1 1 1,1-1 0,-1 0 0,0-1 0,0 0 0,-1 0 0,1-1-1,-1 1 1,-1-2 0,1 1 0,-1-1 0,10-13 0,-13-1-4277,-3 15 1483,0-11-4073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5:43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13132,'0'0'6775,"0"11"-6172,-2 59 1031,-12 73-1,14-142-1623,0 0 0,0 0 0,0 0 0,0 1 1,0-1-1,0 0 0,0 0 0,0 0 0,0 0 0,0 0 0,1 0 0,-1 0 0,1 0 0,-1 0 0,1 0 0,-1 0 0,1 0 0,-1 0 1,1 0-1,0 0 0,-1 0 0,1-1 0,0 1 0,0 0 0,0 0 0,0-1 0,-1 1 0,1-1 0,0 1 0,0-1 0,0 1 0,0-1 1,0 0-1,1 1 0,-1-1 0,0 0 0,0 0 0,0 0 0,0 1 0,0-1 0,0 0 0,0-1 0,2 1 0,10 0 158,0-1-1,0 0 0,15-4 1,7 0 22,-31 5-199,-1 0 0,1 0 0,-1 0 1,1 1-1,0 0 0,-1-1 0,1 1 0,-1 0 1,0 1-1,1-1 0,5 4 0,-7-4 5,-1 0 0,0 1 0,0-1 0,0 0 0,0 1 0,0-1 0,0 0 0,0 1 0,0-1 0,0 1 0,-1 0 0,1-1 0,0 1 0,-1 0 0,0-1-1,1 1 1,-1 0 0,0-1 0,0 1 0,0 0 0,0 0 0,0-1 0,0 1 0,-1 0 0,1-1 0,0 1 0,-2 2 0,1-2 54,0 1-1,-1-1 1,1 0 0,-1 0 0,0 0 0,0 0 0,1 0-1,-1 0 1,-1 0 0,1-1 0,0 1 0,0-1-1,-1 0 1,1 1 0,0-1 0,-1 0 0,0 0 0,1-1-1,-1 1 1,-4 0 0,-56 9 1482,24-13-1081,25-8-2642,14 10 1849,0 0-1,0 0 1,-1 0 0,1 0-1,0 0 1,0 0-1,1 0 1,-1 0-1,0 0 1,0 0-1,0 0 1,1 0 0,-1 1-1,0-1 1,1 0-1,-1 0 1,1 0-1,-1 0 1,1 0 0,0-1-1,12-10-6090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7:51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85 9897,'0'0'10111,"3"-9"-7506,10-31-859,-13 39-1692,0 0-1,1 0 1,-1-1 0,0 1-1,0 0 1,0 0 0,0 0-1,0-1 1,0 1 0,-1 0-1,1 0 1,0 0 0,-1 0-1,1-1 1,0 1 0,-1 0-1,0 0 1,1 0 0,-1 0-1,0 0 1,1 0 0,-1 0-1,0 0 1,0 0 0,0 1-1,0-1 1,0 0 0,0 0-1,0 1 1,0-1 0,0 1-1,0-1 1,0 1 0,0-1-1,0 1 1,0 0 0,-1-1-1,1 1 1,0 0 0,0 0-1,0 0 1,-2 0 0,-50-1-230,50 1 233,-7 3-76,0-1 1,1 1 0,-1 0 0,1 1-1,0 0 1,0 1 0,0 0-1,1 0 1,-1 1 0,1 0-1,1 0 1,-1 1 0,1 0 0,0 0-1,1 1 1,-1 0 0,2 0-1,-1 1 1,1-1 0,-7 16-1,12-22 17,-1-1-1,1 0 0,0 1 0,-1-1 0,1 0 0,0 1 0,0-1 0,0 0 1,0 1-1,0-1 0,0 1 0,0-1 0,1 0 0,-1 1 0,0-1 0,1 0 0,-1 1 1,1-1-1,-1 0 0,1 0 0,0 1 0,0-1 0,-1 0 0,3 1 0,-1 0 7,0-1 0,0 1-1,0-1 1,0 0-1,1 0 1,-1 0 0,0 0-1,1 0 1,-1 0-1,1-1 1,-1 1 0,5-1-1,3 1 31,-1-1-1,1-1 0,0 1 1,0-2-1,0 1 0,12-4 1,-8 0 38,0 0 1,-1-1 0,0 0 0,1-1 0,-2-1-1,1 0 1,-1-1 0,-1 0 0,0-1 0,18-18-1,-28 72-2175,4 0-748,-4-41 2408,0-1-1,0 1 1,1 0 0,-1-1-1,1 0 1,0 1-1,0-1 1,-1 0-1,1 0 1,1 0-1,-1 0 1,0-1-1,5 4 1,15 5-4805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7:52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12236,'0'0'4922,"-4"10"-3102,-3 15-946,1 0 1,1 0-1,0 0 1,0 43-1,5-67-869,0 1 1,1-1-1,-1 0 1,0 1-1,1-1 0,-1 0 1,1 1-1,-1-1 1,1 0-1,0 0 0,-1 1 1,1-1-1,0 0 0,0 0 1,0 0-1,0 0 1,0 0-1,0 0 0,0 0 1,0 0-1,1-1 1,-1 1-1,0 0 0,3 0 1,41 14 199,-6-3-96,-39-11-109,1-1 1,0 1 0,0-1-1,-1 1 1,1-1 0,0 1-1,0-1 1,-1 1 0,1 0-1,-1 0 1,1-1 0,-1 1-1,1 0 1,-1 0 0,1 0-1,-1-1 1,0 1 0,1 0-1,-1 0 1,0 0 0,0 0 0,0 0-1,1 0 1,-1 0 0,0-1-1,0 1 1,0 0 0,-1 0-1,1 0 1,0 0 0,0 0-1,0 0 1,-1 0 0,1 0-1,0-1 1,-1 1 0,1 0-1,-1 0 1,1 0 0,-1-1-1,1 1 1,-1 0 0,0-1 0,1 1-1,-1 0 1,-1 0 0,-33 23 63,19-17-11,1-2 0,-1 0 1,0-1-1,0 0 1,0-1-1,0-1 0,-27 0 1,41-2-97,1 0 1,-1 0-1,1-1 1,-1 1 0,1 0-1,0-1 1,-1 1-1,1-1 1,0 0-1,0 1 1,-1-1 0,1 0-1,0 0 1,0 1-1,0-1 1,0 0 0,0 0-1,0 0 1,0 0-1,0-1 1,0 1-1,0 0 1,1 0 0,-1-1-1,0 1 1,1 0-1,-1 0 1,1-1-1,0 1 1,-1-2 0,1 1-398,-1 0 1,1 0 0,0 0-1,0 0 1,0 0 0,0 0 0,0 0-1,0 0 1,1 1 0,-1-1-1,0 0 1,1 0 0,0 0 0,-1 0-1,1 1 1,0-1 0,0 0-1,0 1 1,0-1 0,0 0-1,0 1 1,3-3 0,10-7-6731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7:52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0 10186,'0'0'7788,"6"8"-6042,0 4-1360,0-1 1,0 1-1,-1 0 0,0 0 1,-1 0-1,-1 1 0,0 0 0,0-1 1,-2 1-1,2 25 0,-4-25-304,-1-1 0,0 1-1,-1 0 1,0-1-1,-1 1 1,0-1 0,-1 0-1,0 0 1,-1-1-1,0 1 1,-1-2 0,0 1-1,-1 0 1,-17 16 0,9-10-786,-1-1 1,-35 26-1,32-28-2454,0-1-1,-32 14 1,12-11-7375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7:53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0 9449,'0'0'3379,"-8"2"-2658,-1 0-676,1 0-1,0 1 1,0 0 0,0 1-1,1 0 1,-1 0 0,1 0-1,0 1 1,0 0 0,0 1 0,1 0-1,0 0 1,0 0 0,0 0-1,-8 15 1,-1-1 212,1 1 1,1 1-1,0 0 0,2 1 1,1 0-1,1 1 0,1 0 1,1 0-1,1 1 0,1-1 1,1 1-1,1 1 0,1-1 1,4 50-1,-1-68-237,1 0 0,-1 0 0,1 0 0,1 0 0,-1-1 0,1 1 0,1-1 0,-1 0 0,1 0 0,0 0 0,0 0 0,1-1 0,0 1 0,0-1 0,0 0 0,8 5 0,-4-3-486,1-1 0,0 0 0,0-1 0,0 0 0,1-1 0,-1 0 1,1 0-1,0-1 0,18 3 0,19-2-4627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7:54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12300,'0'0'5754,"11"-7"-3341,35-20-1073,-43 26-1304,-1 0 0,1 0 0,0 0 0,-1 0-1,1 0 1,0 1 0,0-1 0,0 1 0,-1 0 0,1 0 0,0 0-1,0 0 1,0 1 0,-1-1 0,1 1 0,0 0 0,0 0-1,-1-1 1,1 2 0,-1-1 0,1 0 0,-1 0 0,1 1-1,-1 0 1,0-1 0,1 1 0,-1 0 0,0 0 0,2 3-1,-3-4-64,1 1 0,-1 0-1,1-1 1,-1 1-1,0 0 1,1 0-1,-1 0 1,0 0 0,-1 0-1,1 0 1,0 1-1,0-1 1,-1 0-1,1 0 1,-1 0 0,0 1-1,0-1 1,0 0-1,0 1 1,0-1-1,0 0 1,-1 0 0,1 1-1,-1-1 1,1 0-1,-1 0 1,0 0-1,0 0 1,0 0 0,0 0-1,-2 3 1,-19 14 51,14-12-71,0 0 0,0 0 0,0 1 0,-9 13 0,16-20 22,0 0 1,0 1-1,0-1 0,0 0 0,1 1 1,-1-1-1,0 1 0,1-1 1,-1 1-1,1-1 0,0 1 0,0-1 1,-1 1-1,1-1 0,0 1 0,0-1 1,0 1-1,0-1 0,1 1 0,-1 0 1,0-1-1,1 1 0,-1-1 1,1 0-1,-1 1 0,1-1 0,0 1 1,0-1-1,-1 0 0,1 1 0,0-1 1,0 0-1,0 0 0,1 0 0,-1 0 1,2 2-1,6 3-49,-1-1 1,1 1-1,0-2 0,0 1 0,0-1 1,1 0-1,0-1 0,10 2 1,32 4-2260,-1-4-3425,-5-2-4912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7:54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11275,'0'0'5893,"52"1"-3490,-26-1-834,10 0-960,-1 0-545,1 0-32,-1 1-737,-3 2-1313,-8-3-1185,-13 0-1858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7:54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5637,'0'0'5862,"50"1"-2787,-14-1 96,7 0-1185,3-6-577,3 0-993,7 0-384,-6 2-704,1-3-1891,-3-4-3234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7:59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82 14894,'0'0'6187,"4"-9"-4078,-1 2-1639,-1 1-54,1 0 1,-1 1-1,0-1 0,-1-1 1,0 1-1,0 0 1,1-12-1,-3 18-403,1-1 0,0 1 0,-1-1 0,1 1 0,0 0 0,-1-1 0,1 1 0,-1 0 0,1-1-1,-1 1 1,1 0 0,-1-1 0,1 1 0,-1 0 0,1 0 0,-1 0 0,1 0 0,-1 0 0,1-1 0,-1 1 0,1 0 0,-1 0 0,1 0 0,-1 0 0,0 1 0,1-1 0,-1 0 0,1 0 0,-1 0 0,1 0 0,-1 0 0,1 1 0,-1-1 0,1 0 0,-1 1 0,-23 8-240,17-3 195,0 0 0,0 0 0,0 1 0,1 0 0,0 0 0,0 1 0,1-1 0,0 1 0,0 1 0,1-1 0,0 0 0,1 1 0,0 0 0,0 0 0,0 0 0,-1 18 0,4-26 28,0 0 1,0-1 0,0 1 0,0 0 0,0 0 0,0 0 0,1-1 0,-1 1-1,0 0 1,0 0 0,1-1 0,-1 1 0,1 0 0,-1-1 0,0 1 0,1 0-1,-1-1 1,1 1 0,0-1 0,-1 1 0,1-1 0,-1 1 0,1-1-1,0 1 1,-1-1 0,1 0 0,0 1 0,0-1 0,-1 0 0,2 1 0,32-2 77,-25-1-19,1 0-1,-1-1 1,0 0 0,16-8-1,83-70 299,-108 80-357,1 1 1,-1 0 0,0 0-1,0 0 1,0 0 0,0 0-1,0 0 1,0 0 0,1 0-1,-1 0 1,0 0-1,0 0 1,0 0 0,0 0-1,0 0 1,1 0 0,-1 0-1,0 0 1,0 0 0,0 0-1,0 0 1,1 0-1,-1 0 1,0 0 0,0 0-1,0 0 1,0 0 0,0 0-1,1 0 1,-1 0 0,0 0-1,0 0 1,0 0-1,0 0 1,0 1 0,0-1-1,0 0 1,1 0 0,-1 0-1,0 0 1,0 0 0,0 0-1,0 1 1,0-1-1,0 0 1,0 0 0,0 0-1,0 0 1,0 0 0,0 1-1,2 14-419,-3 28-634,0-28 680,1-10 35,0 0 0,0 0 0,1 1 0,-1-1 0,1 0 0,3 9-1,-3-12 49,0-1-1,0 1 1,0 0-1,0-1 0,0 1 1,0-1-1,0 0 0,0 1 1,1-1-1,-1 0 0,1 0 1,-1 0-1,1 0 1,-1 0-1,1 0 0,-1 0 1,1 0-1,0 0 0,0-1 1,-1 1-1,1-1 1,3 1-1,12 0-4456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7:59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9321,'0'0'7869,"8"-7"-5259,-8 7-2608,9-8 702,0 1 0,1 0 0,17-10-1,-24 16-611,0-1-1,0 1 1,-1 0-1,1-1 1,0 1-1,0 1 1,0-1-1,0 0 0,0 1 1,0-1-1,1 1 1,-1 0-1,0 0 1,0 0-1,0 0 1,0 1-1,0 0 0,0-1 1,0 1-1,0 0 1,0 0-1,0 0 1,0 1-1,3 1 1,-5-1-95,1-1 0,-1 1 0,1 0 0,-1 0 1,0 0-1,0-1 0,0 1 0,0 0 0,0 0 1,0 0-1,0 0 0,-1 1 0,1-1 1,-1 0-1,1 0 0,-1 0 0,0 0 0,0 1 1,0-1-1,0 0 0,-1 0 0,1 0 0,0 1 1,-1-1-1,0 0 0,1 0 0,-1 0 0,0 0 1,0 0-1,0 0 0,0 0 0,0 0 1,-3 2-1,-4 8 41,0-1 1,-1-1-1,-19 19 0,23-23 17,-2 0-43,0 0-1,0 1 1,1 0-1,0 0 1,-9 16-1,15-22-19,-1 0 0,0 1 0,1-1 0,-1 1-1,1-1 1,0 1 0,0-1 0,-1 1-1,1 0 1,0-1 0,0 1 0,0-1-1,1 1 1,-1-1 0,0 1 0,1-1 0,-1 1-1,1-1 1,-1 1 0,1-1 0,-1 1-1,1-1 1,0 0 0,0 1 0,0-1 0,0 0-1,0 0 1,0 1 0,0-1 0,0 0-1,1 0 1,-1 0 0,0-1 0,1 1 0,-1 0-1,0 0 1,1-1 0,-1 1 0,1-1-1,-1 1 1,1-1 0,1 1 0,10 4-761,0-1-1,1 0 1,18 3 0,19-3-5972,-14-3-1223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38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0 155 4644,'1'-11'2878,"7"-34"211,4-14 2577,-8 20 4268,-5 73-8791,-4 76-1176,0 175 1694,7-249-1397,2 0 0,1-1 1,2 1-1,1-1 0,23 62 1,-30-94-248,7 9-8,-7-46-5796,-1 4-2428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00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7 12492,'0'0'2578,"10"-1"289,-1 0-2398,0-1-33,-1 1 0,0 0 0,1 0 0,-1 1-1,1 0 1,12 3 0,-20-3-392,1 0 0,0 1 0,0 0 0,0-1 0,0 1 0,-1 0 0,1 0-1,0 0 1,-1 0 0,1 1 0,-1-1 0,1 0 0,-1 1 0,1-1 0,-1 1 0,0-1 0,0 1 0,0-1 0,0 1-1,0 0 1,0 0 0,0-1 0,-1 1 0,1 0 0,0 0 0,-1 0 0,0 0 0,1 0 0,-1 0 0,0 0-1,0 0 1,0 0 0,0 0 0,-1 0 0,1 0 0,-1-1 0,0 4 0,0-1-37,0-1 0,0 1 0,0-1-1,-1 0 1,1 1 0,-1-1 0,0 0 0,0 0 0,0 0 0,0 0 0,-1 0-1,-3 3 1,-41 32 160,6-6-76,38-30-96,1 1-1,-1-1 1,1 1 0,0 0-1,0 0 1,0 0 0,0 0-1,0 0 1,0 1 0,1-1-1,0 1 1,-1-1 0,1 1-1,1-1 1,-1 1 0,0-1-1,1 1 1,0 4 0,0-6-107,1 0-1,0 1 1,0-1 0,0 0 0,0 0 0,1 0 0,-1 0 0,1 0 0,-1 0 0,1 0-1,-1-1 1,1 1 0,0 0 0,0-1 0,0 0 0,0 1 0,0-1 0,0 0-1,0 0 1,1 0 0,-1 0 0,0 0 0,0-1 0,1 1 0,-1-1 0,1 1 0,3-1-1,50 3-8508,-23-3-2638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01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6 12620,'0'0'6545,"-9"-2"-6417,5 1-128,1 0 0,0 1 0,0-1 0,0 1 0,-1 0 0,1 0 0,0 0 0,0 0 0,0 1 0,-1-1 0,1 1 0,0 0 0,-4 1 0,4 0 25,0 0 0,1 0 1,-1 0-1,1 1 0,0-1 0,0 0 0,0 1 1,0 0-1,0-1 0,0 1 0,1 0 0,-1 0 1,1 0-1,0 0 0,0 0 0,0 0 0,-1 4 1,2-6-8,-1 1 1,1-1-1,-1 0 1,1 1-1,0-1 1,-1 1-1,1-1 0,0 0 1,0 1-1,0-1 1,0 1-1,0-1 1,1 1-1,-1-1 1,0 0-1,1 1 1,-1-1-1,1 0 1,-1 1-1,1-1 1,-1 0-1,1 1 1,0-1-1,0 0 1,0 0-1,0 0 0,1 2 1,1-2 49,-1 0 1,1 1-1,0-1 0,-1 0 1,1-1-1,0 1 0,-1 0 1,1-1-1,0 1 0,0-1 1,0 0-1,0 0 0,3-1 1,3 0 83,0 0 0,0 0 1,0-1-1,0-1 1,-1 0-1,1 0 0,-1 0 1,13-8-1,-18 9-52,1 0 28,1-1 0,-1 0 1,0 0-1,0 0 0,-1 0 0,1-1 1,-1 1-1,1-1 0,-1 0 0,0 0 1,-1 0-1,5-9 0,-28 37-635,18-19 296,1 1-1,1 0 1,-1-1 0,1 1 0,0 0 0,0 0-1,0 6 1,1-9-88,-1-1 1,1 0-1,0 1 0,0-1 0,1 0 0,-1 1 0,0-1 1,1 0-1,0 1 0,-1-1 0,1 0 0,0 0 1,0 0-1,0 0 0,0 0 0,0 0 0,1 0 1,-1 0-1,1 0 0,2 2 0,8 2-3577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01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11018,'0'0'2467,"-4"9"-561,-15 27 821,-15 42 1,29-66-2528,1 0 0,0 1 0,1-1 0,1 1 0,0 0 0,0 0 0,1 0-1,2 20 1,-1-32-187,1 1 0,0-1 0,0 1 0,0-1 0,0 1 0,0-1 0,0 0 0,1 0 0,-1 0 0,0 1 0,1-1 0,-1-1 0,1 1 0,-1 0 0,1 0 0,-1 0 0,1-1 0,-1 1 0,1-1 0,0 1 0,-1-1 0,1 0 0,0 0 0,0 1 0,-1-1 0,1-1 0,0 1 0,2 0 0,60-4-376,-55 3 125,-4 0 158,0 0-1,1 1 0,-1 0 1,1 0-1,-1 0 0,9 2 0,-13-1 68,0-1-1,-1 0 1,1 1-1,0-1 0,0 1 1,0-1-1,0 1 1,0 0-1,-1-1 0,1 1 1,0 0-1,-1-1 0,1 1 1,0 0-1,-1 0 1,1 0-1,-1-1 0,1 1 1,-1 0-1,0 0 1,1 0-1,-1 0 0,0 0 1,0 0-1,1 0 0,-1 0 1,0 0-1,0 0 1,0 0-1,0 0 0,0 0 1,-1 0-1,1 0 1,0 0-1,0 0 0,-1 0 1,1 0-1,0 0 1,-1-1-1,1 1 0,-1 0 1,1 0-1,-1 1 0,-2 2 114,1 0-1,-1-1 0,0 1 0,0 0 1,0-1-1,-1 0 0,1 0 0,-1 0 0,1 0 1,-1 0-1,0-1 0,0 1 0,-1-1 1,1 0-1,0-1 0,-6 3 0,-2 0 265,0-1 0,0 0 1,0-1-1,-25 2 0,34-4-361,0 1 1,0-2 0,0 1 0,1 0-1,-1 0 1,0-1 0,0 0-1,0 1 1,0-1 0,0 0-1,1 0 1,-5-3 0,-2-11-3061,13-10-5305,6 11-1316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01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19346,'0'0'5445,"-2"48"-5541,-7-24 128,7 2 0,-2 1 0,4 0 33,0 0-130,0-4-511,0 1-641,0-5-1538,0-7-2017,-3-5-4197</inkml:trace>
  <inkml:trace contextRef="#ctx0" brushRef="#br0" timeOffset="1">0 139 12460,'0'0'8135,"54"-18"-7013,-24 18-802,4 0-224,5 0-96,-2 5-192,5 0-961,-5-2-1858,8-3-2498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02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14029,'0'0'6732,"-5"12"-5515,-2 0-1019,1 1 0,1 0 0,0 0 0,0 0 0,2 0 0,0 1 1,0 0-1,1 0 0,0 23 0,3-35-184,-1 0-1,1 1 1,0-1 0,-1 0 0,1 0 0,0 0 0,1-1 0,-1 1 0,0 0-1,0 0 1,1-1 0,-1 1 0,1 0 0,-1-1 0,1 0 0,0 1 0,0-1-1,-1 0 1,1 0 0,0 0 0,3 1 0,52 19-494,-39-14-141,-9-5 315,-5-1 264,0 0 0,-1 0 0,1 1 1,0-1-1,-1 1 0,1-1 0,-1 1 0,1 0 0,-1 0 0,0 1 0,0-1 1,0 1-1,0 0 0,4 5 0,-7-8 75,-1 1 0,1 0-1,0 0 1,-1 0 0,1-1 0,0 1 0,-1 0-1,1 0 1,-1-1 0,0 1 0,1 0 0,-1-1-1,1 1 1,-1-1 0,0 1 0,1-1-1,-1 1 1,0-1 0,0 1 0,0-1 0,1 0-1,-1 1 1,0-1 0,0 0 0,0 0 0,0 1-1,0-1 1,1 0 0,-3 0 0,-32 6 719,32-5-625,-12 1 222,-58 7 1644,69-9-1882,0 0 1,-1 0-1,1 0 1,0 0-1,0-1 1,0 0-1,0 0 1,0 0-1,0 0 1,0 0-1,0-1 1,1 0 0,-1 0-1,-4-3 1,7 4-193,-1-1-1,1 0 1,0 0 0,0 1 0,0-1 0,0 0 0,0 0 0,0 0 0,1 0 0,-1 0 0,1 0 0,-1 0 0,1-1-1,0 1 1,0-3 0,3-34-5583,5 14-1003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02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7111,'0'0'6886,"11"-3"-3437,4-1-2462,0 0 1,0 1 0,0 0-1,1 1 1,-1 1-1,1 1 1,-1 0 0,25 3-1,-39-3-972,0 1-1,0-1 1,0 0 0,1 0-1,-1 1 1,0-1 0,0 1-1,0-1 1,0 1-1,0 0 1,0-1 0,0 1-1,0 0 1,0-1 0,-1 1-1,1 0 1,0 0-1,0 0 1,-1 0 0,1 0-1,0 0 1,-1 0-1,1 0 1,-1 0 0,1 0-1,-1 2 1,0-1-13,0 0-1,0 0 1,-1 0-1,1 0 1,-1-1 0,0 1-1,1 0 1,-1-1-1,0 1 1,0 0 0,0-1-1,0 1 1,0-1 0,0 0-1,-2 2 1,-5 5-1,0-1 0,0 0 1,-1-1-1,-13 9 0,-1-4 73,-28 16 99,48-26-174,1 1 1,0-1-1,0 1 0,0 0 1,0-1-1,0 1 0,0 0 0,0 0 1,0 0-1,1 0 0,-1 1 1,1-1-1,-1 0 0,1 1 1,0-1-1,-1 3 0,2-3-3,0-1 0,0 0-1,0 0 1,0 0 0,0 1 0,1-1-1,-1 0 1,0 0 0,1 0 0,-1 1-1,0-1 1,1 0 0,0 0 0,-1 0-1,1 0 1,0 0 0,-1 0-1,1 0 1,0 0 0,0 0 0,0-1-1,0 1 1,0 0 0,0 0 0,0-1-1,0 1 1,1 0 0,36 14-2,-27-12-34,74 18-1597,-27-15-2673,-4-5-4915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48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9833,'0'0'18882,"9"-9"-16725,52 16-2363,-30-3-1977,0-2-3943,-8-2-4252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49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10570,'0'0'17136,"54"-8"-16783,-22 8-193,-2 0-128,5 0-449,1 0-2561,5 0-3845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33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4773,'-1'0'172,"1"0"0,-1 0 0,0 0 0,0 0 0,0 0 1,0 0-1,1 0 0,-1 0 0,0 0 0,0 0 1,0 0-1,0 1 0,1-1 0,-1 0 0,0 0 1,0 1-1,1-1 0,-1 1 0,0-1 0,0 1 0,1-1 1,-1 1-1,1-1 0,-1 1 0,0 0 0,1-1 1,-1 1-1,1 0 0,0-1 0,-1 1 0,0 1 1,2-1-49,0 0 1,-1 0 0,1 0 0,0 0-1,0 0 1,0 0 0,0 0 0,0 0 0,0 0-1,0-1 1,0 1 0,0 0 0,0-1-1,0 1 1,0-1 0,1 1 0,-1-1 0,0 0-1,0 1 1,3-1 0,45 9 912,0-3 1,1-1-1,87-4 1,-21-1-907,17 6-100,8 0 55,233-17 0,-331 3-78,21 0 0,-63 8-173,-33 0-460,-216-6 458,115 0-42,0 6-1,-200 25 1,327-24 217,-70 10 39,0 4 0,1 3 1,-75 28-1,142-41-249,9-2 51,20 0-23,36-3 157,233-29 505,-23 1 38,36 19-318,63-5-261,-351 13 73,-6 0 29,1 1 1,-1-1-1,1-1 1,-1 0-1,0 0 1,0-1 0,10-4-1,-19 7-19,0 0 0,-1 0 0,1 0 0,0 0 0,0-1 0,-1 1 0,1 0 0,0 0-1,0 0 1,0 0 0,-1 0 0,1-1 0,0 1 0,0 0 0,0 0 0,0 0 0,0-1 0,-1 1 0,1 0 0,0 0 0,0-1-1,0 1 1,0 0 0,0 0 0,0-1 0,0 1 0,0 0 0,0 0 0,0-1 0,0 1 0,0 0 0,0 0 0,0-1 0,0 1-1,0 0 1,0 0 0,0-1 0,0 1 0,0 0 0,0 0 0,1-1 0,-1 1 0,0 0 0,0 0 0,0 0 0,0-1 0,0 1-1,1 0 1,-1 0 0,0 0 0,0 0 0,0-1 0,1 1 0,-1 0 0,0 0 0,0 0 0,1 0 0,-1 0 0,1 0-1,-24-3 125,-153 2-2993,95 2-1268,24-1-1450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13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10474,'0'0'11515,"12"3"-11035,30 4-279,0-2 0,73 0 0,-2-1-6163,-98 0-1026,-14-1 1382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40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46 2851,'11'-15'7647,"13"-15"10469,-36 47-17737,-77 113-3,-59 89-250,140-207-311,-8 16-2801,16-46-9965,0-4 4062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13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7911,'0'0'12364,"-21"23"-11691,45-21-33,6 2-255,6-2-257,1 0-32,2 2-32,-3 1-96,-4-1-929,-4-3-2434,-6-1-4196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15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1 211 9705,'0'0'11547,"12"-2"-11072,-10 2-457,8-1 11,-1 0 0,0 0 0,0-1 0,0-1 0,0 0-1,0 0 1,0 0 0,11-7 0,56-38-27,102-82 1,-178 129-13,0 1 0,0 0-1,0 0 1,1 0 0,-1 0-1,0 0 1,0-1 0,0 1-1,0 0 1,0 0 0,0 0-1,0 0 1,1 0 0,-1 0 0,0 0-1,0-1 1,0 1 0,0 0-1,0 0 1,1 0 0,-1 0-1,0 0 1,0 0 0,0 0-1,0 0 1,1 0 0,-1 0-1,0 0 1,0 0 0,0 0 0,0 0-1,1 0 1,-1 0 0,0 0-1,0 0 1,0 0 0,0 0-1,1 0 1,-1 0 0,0 1-1,0-1 1,0 0 0,0 0 0,0 0-1,0 0 1,1 0 0,-1 0-1,0 0 1,0 1 0,0-1-1,-1 13-182,-9 23 260,7-29-61,-5 22 89,1 1 0,-5 51 0,10-18-8718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15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7847,'0'0'11280,"9"0"-10570,263 8 1483,-84-8-4546,-168 0-935,-1-4-1698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16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7976,'0'0'15246,"3"9"-15150,0-3-78,-1 1 1,1-1-1,-2 1 0,1 0 0,-1 0 1,0 0-1,0 0 0,-1 0 0,0 0 0,0 0 1,-2 12-1,1-16-15,-1 2 5,1 0 0,0 0 1,0 0-1,0 0 0,1 0 0,0 0 1,0 0-1,0 0 0,1 10 0,0-15 0,0 0-1,-1 1 0,1-1 0,0 0 0,0 0 0,-1 0 0,1 0 1,0 0-1,-1 0 0,1 0 0,0 0 0,-1 0 0,1 0 1,0 0-1,-1-1 0,1 1 0,0 0 0,-1 0 0,1-1 1,0 1-1,-1 0 0,1-1 0,-1 1 0,1-1 0,-1 1 0,2-1 1,15-11 65,11-15 20,-22 21-89,-1 1 0,1-1 0,0 1-1,0 0 1,0 0 0,1 1 0,-1-1 0,12-4 0,-17 10-20,-1 0 0,1 0-1,0 0 1,0 0-1,0 0 1,-1 0-1,1 0 1,0 0 0,-1 0-1,1 0 1,-1 0-1,1 0 1,-1 0 0,0 0-1,1 1 1,-1-1-1,0 0 1,0 0 0,0 0-1,0 1 1,0-1-1,0 0 1,0 0-1,0 0 1,-1 2 0,0 38-1,-3-18 176,0-4-1500,3-7-3872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16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14798,'0'0'5797,"57"19"-5668,-38-16-161,0 0-865,1-2-1121,-1-1-1409,0 0-2723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17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13196,'0'0'10592,"10"-8"-10549,13-11-25,66-52-74,-89 76-59,0 0 0,-1 0 0,1 0 0,-1 0-1,0-1 1,-3 8 0,-2 6-58,1 0-1,1 1 1,0-1-1,1 1 1,0 25-1,2-44-1,1 1-1,0-1 1,0 0 0,0 1 0,0-1-1,0 0 1,0 1 0,0-1-1,0 0 1,0 1 0,1-1-1,-1 0 1,0 1 0,0-1-1,0 0 1,0 1 0,0-1-1,0 0 1,1 0 0,-1 1-1,0-1 1,0 0 0,0 0-1,1 1 1,-1-1 0,0 0 0,0 0-1,1 1 1,-1-1 0,0 0-1,1 0 1,-1 0 0,0 0-1,1 0 1,-1 1 0,0-1-1,1 0 1,-1 0 0,0 0-1,1 0 1,-1 0 0,0 0-1,1 0 1,13 0-8932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19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10954,'-5'79'5431,"-16"39"-3258,4-26-1086,8-45-385,5-29-315,0 0 0,-1 36 0,11-70-5383,-5 0 752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19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10698,'0'0'11173,"9"-2"-10479,45-2 815,78 3-1,-67 1-4854,-5-1-8101,-70 1 4886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20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9993,'0'0'11980,"59"15"-11051,-29-15-481,-4 0-224,-1 0-160,-5 0 0,1 0-128,-10 7-672,-6 2-1250,-3 4-1345,-2-2-1186,0 0-2497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20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12075,'0'0'8969,"66"6"-7496,-37-6-640,1 0-417,0 0-351,0 0-33,-2 0-96,-7 0-1218,-1 4-1312,-7 0-1922,-2-3-2883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40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9129,'0'0'16623,"27"56"-15245,-10-36-514,5 1-383,-1-4-225,9 0-160,2 3-64,-6-4-576,5 2-1474,-9-4-833,1-1-2178,-8-5-2177</inkml:trace>
  <inkml:trace contextRef="#ctx0" brushRef="#br0" timeOffset="1">405 183 16367,'0'0'8072,"0"50"-7303,0-31-321,0-1-288,0 0-63,0-1-578,0-5-736,0-6-1698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20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0 13773,'0'0'8670,"-12"12"-7661,-6 10-659,0 0 1,1 1-1,1 1 1,2 1-1,-22 48 1,23-39-254,1 0-1,1 1 1,2 1 0,2-1-1,1 1 1,2 1 0,2-1-1,2 60 1,2-88-205,-1-1 1,1 1-1,0-1 1,1 0-1,0 1 0,0-1 1,0 0-1,1-1 0,0 1 1,1-1-1,-1 0 1,9 9-1,-7-9-661,0 0 1,0-1-1,0 0 0,0-1 1,1 1-1,0-1 0,10 4 1,16 3-5105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25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7399,'0'0'19864,"10"-1"-19485,174-10 246,-40 4-4522,-141 7 947,-6 0-2209,-6 0 749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26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7 288,'0'0'20062,"-7"-7"-15055,11 11-4931,0 0-1,1 0 1,-1 0-1,-1 0 0,1 1 1,4 6-1,-5-6-11,0 0 1,0-1-1,1 1 0,0-1 0,0 0 0,0 0 0,0-1 0,8 6 0,39 15 536,-36-18-562,0 1 0,0 1 0,-1 0 0,19 15 0,-29-20 2,0 0-1,-1 1 1,1 0 0,-1 0 0,0 0 0,0 0-1,0 0 1,-1 0 0,0 1 0,1-1 0,-2 1-1,1 0 1,0 0 0,-1-1 0,0 1 0,0 0-1,0 0 1,-1 0 0,0 6 0,0-10 32,0 1 0,-1-1 0,1 1-1,-1-1 1,0 1 0,1-1 0,-1 1 0,0-1 0,0 1 0,0-1 0,0 0 0,0 1-1,0-1 1,0 0 0,0 0 0,-1 0 0,1 0 0,0 0 0,-1 0 0,-1 1 0,-39 19 336,19-10-303,14-6-82,-68 46 16,71-47-42,1 1 1,-1 0-1,1 0 0,0 0 0,1 1 1,-1 0-1,1 0 0,0 0 1,1 0-1,-5 11 0,7-16 4,1 0 0,0 0 0,-1 1 0,1-1 0,0 0 0,-1 1 0,1-1 0,0 0 0,0 1 0,0-1 0,0 0 0,0 1 0,1-1 0,-1 0 0,0 1 0,1-1 0,-1 0 0,0 0 0,1 1 0,0-1 0,-1 0-1,1 0 1,0 0 0,0 2 0,2-2 5,-1 1-1,0 0 1,0 0-1,1-1 1,-1 0-1,1 1 1,-1-1-1,1 0 1,0 0-1,-1 0 1,5 0-1,10 2 28,0-1-1,1-1 1,20-1-1,-21 0-22,19-1-471,-23 0-319,0 0 0,-1 1 0,1 1 1,0 0-1,-1 1 0,1 0 0,22 7 0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33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0 7303,'-4'9'12877,"-18"18"-9939,-26 32-2775,17-22 145,1 1 0,2 2 1,-37 72-1,61-114-4619,1-13 633,-4-29-2515,5 28 3319,0-10-356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33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63 705,'0'0'2893,"-1"-8"-112,-1-4-1343,-2-8-27,5-2 8814,21 35-7529,6 10-1646,0-2-1,1-1 1,42 21 0,29 20-7470,-88-54 1776,1-3-1063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33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10 147 13293,'0'0'9192,"17"59"-8743,-15-40-257,-2 3-64,0-4-64,0 0-352,0-4-865,0-3-513,0-5-448,-2-6-961</inkml:trace>
  <inkml:trace contextRef="#ctx0" brushRef="#br0" timeOffset="1">1 1 10218,'0'0'13773,"15"18"-13773,-10-5-865,1-3-2402,-4-6-2787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34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9929,'0'0'16592,"19"0"-16176,-2 0-255,1 0-129,3 0-32,0 1-673,1 0-993,0-1-1344,-1 0-2436,-1 0-2433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35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0 408 6086,'0'0'14872,"11"-9"-14434,23-23-282,-2-1 1,-2-2-1,51-75 0,39-78-87,-120 188-38,0 0 1,0 0-1,0 0 0,1 0 0,-1 0 0,0 0 1,0 0-1,0 0 0,0 0 0,0 0 0,0 0 1,0 0-1,0 0 0,0 0 0,0 0 0,0 0 1,0 0-1,1 0 0,-1 0 0,0 0 0,0 0 1,0 0-1,0 0 0,0 0 0,0 0 0,0 0 1,0 0-1,0 0 0,0 0 0,1 0 1,-1 0-1,0 0 0,-5 18 192,-10 26-61,11-34 1,0 0 1,1 0 0,0 1-1,1-1 1,0 1-1,0-1 1,1 1-1,1 0 1,0 0-1,2 16 1,-2-26-143,1 0 0,0-1-1,-1 1 1,1 0 0,0-1 0,-1 1-1,1 0 1,0-1 0,0 1 0,0-1 0,-1 0-1,1 1 1,0-1 0,0 0 0,0 1 0,0-1-1,0 0 1,0 0 0,0 0 0,0 0 0,-1 0-1,1 0 1,0 0 0,0 0 0,0 0 0,0 0-1,0 0 1,1-1 0,28-8 716,-19 2-663,0 0 1,-1-1-1,0-1 0,-1 0 1,0 0-1,0-1 1,-1 0-1,0 0 0,-1-1 1,0 0-1,0 0 0,-2-1 1,1 1-1,3-15 1,-11 30-507,-25 42 287,25-39 195,0 0 1,1 0-1,-1 1 1,2-1-1,-1 1 1,1-1-1,0 1 1,0-1-1,1 1 0,3 13 1,-3-18-184,0-1-1,0 1 1,0-1 0,0 0 0,0 1 0,1-1-1,-1 0 1,1 0 0,0 0 0,0 0-1,-1 0 1,1-1 0,4 4 0,-3-3-325,0-1 0,1 0 0,-1 1 1,0-1-1,0 0 0,0-1 0,1 1 0,-1 0 1,1-1-1,-1 0 0,0 0 0,1 0 1,3-1-1,13-4-5948,-1-13-3097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35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10826,'0'0'13880,"10"6"-12935,-4-3-857,1 0 1,-1 1-1,1 0 0,-1 0 1,0 1-1,-1-1 0,1 1 1,-1 1-1,0-1 0,0 1 1,-1 0-1,1 0 0,-1 0 1,-1 0-1,1 1 1,-1 0-1,0 0 0,-1 0 1,4 12-1,-5-4-35,0 1 1,0 0-1,-2 0 0,0 0 0,0 0 1,-2 0-1,0-1 0,-1 1 1,0-1-1,-14 29 0,10-26-414,0-1 0,-2 0 0,0-1 0,-1 0 0,-1 0-1,0-1 1,-1-1 0,-27 24 0,1-15-3677,11-14-1832,-4-2-5132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36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8456,'0'0'14067,"-4"10"-13843,-53 178 767,48-154-924,3 1 0,1-1 0,-2 69 1,7-97-93,1 0 1,-1 1-1,1-1 1,0 0-1,1 0 1,-1 1-1,1-1 1,1 0-1,-1-1 1,1 1-1,0 0 1,0-1 0,0 1-1,1-1 1,0 0-1,7 7 1,-3-5 11,0-1 1,0 0 0,1-1 0,-1 0 0,1 0 0,0 0-1,1-1 1,-1-1 0,16 4 0,0-1-640,0-2 1,0 0-1,27-1 1,63-5-7218,-50-5-4132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41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11211,'0'0'16175,"4"-5"-20403,2 10-1890,1 0-4900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36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1666,'0'0'22901,"11"-9"-21913,-9 8-950,3-3 126,1-1-1,0 1 1,0 1-1,0-1 1,0 1-1,1 0 1,-1 0-1,1 1 1,-1 0-1,1 0 1,0 0-1,0 1 1,11 0-1,-15 0-140,0 1-1,0 0 0,0 0 0,0 0 0,0 1 0,0-1 0,0 1 1,0 0-1,0 0 0,0 0 0,0 0 0,0 0 0,-1 0 1,5 4-1,-6-4-19,0 0 0,-1 1 0,1-1 1,0 1-1,-1-1 0,1 1 0,-1-1 1,0 1-1,1-1 0,-1 1 0,0-1 0,0 1 1,0-1-1,0 1 0,0-1 0,-1 1 1,1 0-1,0-1 0,-1 1 0,1-1 0,-1 0 1,1 1-1,-1-1 0,0 1 0,0-1 1,0 0-1,1 0 0,-1 1 0,0-1 1,-2 1-1,-18 27-42,-16 25-138,35-50 162,0-1 0,0 1 0,1 0 0,-1 0 0,1 0 0,0 0 0,0 0 0,0 0 0,1 0 0,-1 1 0,1-1 0,0 5 0,1-7-9,-1-1-1,1 1 1,0 0 0,0 0 0,0-1 0,0 1 0,0 0 0,0-1 0,0 1-1,0-1 1,1 0 0,-1 1 0,1-1 0,-1 0 0,1 0 0,-1 0 0,1 0-1,0 0 1,-1 0 0,1 0 0,0-1 0,0 1 0,0-1 0,-1 1 0,3 0-1,51 6-1258,0-6-1983,-17-2-1919,14-3-7136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30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10602,'0'0'9700,"9"3"-9006,25 4-575,1-1-1,0-2 1,0-1 0,0-1-1,37-4 1,-17 1-655,-54 1 332,26-1-966,-22-2-4375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31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10442,'0'0'8168,"54"3"-6631,-24-6-640,1-1-449,9 2-127,-3 2-161,2 0-128,2 0-64,0 0-993,0 0-3011,0 0-4324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43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60 180 4452,'0'0'9540,"-9"4"-7875,2-2-1129,4-2-347,1 1 0,-1 0 0,0 0 0,1 0 0,-1 0 0,1 0 0,-1 0 0,1 0 0,0 1 0,0 0 0,-1-1 0,1 1 0,-3 3 0,-2 10 2640,15-9-1612,-6-6-1091,1 0-1,-1 0 1,1 0-1,-1-1 1,1 1-1,-1-1 1,0 0-1,1 0 1,-1 1-1,0-2 1,5-1-1,33-27 738,59-53-1,26-20-569,-125 102-297,1 1-1,-1 0 1,0 0 0,1 0 0,-1 0 0,1 0-1,-1 0 1,0 0 0,1 0 0,-1 0-1,0 0 1,1 0 0,-1 0 0,0 0-1,1 0 1,-1 0 0,0 0 0,1 0-1,-1 0 1,0 0 0,1 0 0,-1 1-1,0-1 1,1 0 0,-1 0 0,0 0-1,1 1 1,-1-1 0,0 0 0,0 0-1,1 1 1,-1-1 0,0 0 0,0 1-1,0-1 1,1 0 0,-1 1 0,0-1-1,0 0 1,0 1 0,0-1 0,0 0-1,0 1 1,0-1 0,0 0 0,0 1 0,0-1-1,0 0 1,0 1 0,0-1 0,0 1-1,0-1 1,0 0 0,0 1 0,0 28-340,0-24 318,-18 194 95,17-199-187,1 1 1,0 0-1,0 0 0,0 0 1,1 0-1,-1 0 0,0 0 0,0 0 1,0 0-1,1-1 0,-1 1 1,0 0-1,1 0 0,-1 0 0,1 0 1,-1-1-1,1 1 0,-1 0 1,1-1-1,-1 1 0,1 0 0,0-1 1,-1 1-1,1 0 0,0-1 1,1 1-1,16 2-7882,-12-3 190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44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5990,'0'0'15273,"12"5"-14104,19 2-858,0-1-1,1-1 1,-1-2 0,60-2-1,20-6-302,148-27 0,-219 28-1739,-23 4-5741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44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10025,'0'0'9556,"2"11"-9059,0 23 293,-1 0 0,-1 0 0,-10 62 0,10-96-786,0 1 1,0-1-1,0 0 0,0 0 1,-1 0-1,1 1 0,0-1 1,0 0-1,0 0 0,0 1 1,0-1-1,0 0 0,0 0 1,0 0-1,0 1 0,0-1 1,0 0-1,0 0 0,0 1 1,0-1-1,0 0 0,0 0 1,0 1-1,1-1 0,-1 0 1,0 0-1,0 0 0,0 1 1,0-1-1,0 0 0,0 0 1,1 0-1,-1 0 0,0 1 1,0-1-1,0 0 0,0 0 1,1 0-1,-1 0 0,0 0 1,0 0-1,1 1 0,-1-1 1,0 0-1,0 0 0,0 0 1,1 0-1,-1 0 0,0 0 1,0 0-1,1 0 0,-1 0 1,17-9 316,13-19 169,17-27-198,-30 33-115,34-32 0,-51 53-185,0 1 1,1 0-1,-1 0 1,0-1-1,0 1 1,0 0-1,1 0 1,-1-1-1,0 1 1,0 0-1,1 0 1,-1 0-1,0 0 0,1-1 1,-1 1-1,0 0 1,0 0-1,1 0 1,-1 0-1,0 0 1,1 0-1,-1 0 1,0 0-1,1 0 1,-1 0-1,0 0 1,1 0-1,-1 0 1,0 0-1,1 0 0,-1 0 1,0 0-1,1 1 1,-1-1-1,0 0 1,0 0-1,1 0 1,-1 0-1,0 1 1,5 15-155,-5 29 117,-1-39 67,-8 47 220,0 6-1717,9-58 1246,0-1 0,1 0 0,-1 1 0,0-1 0,0 1 0,1-1 1,-1 0-1,0 0 0,1 1 0,-1-1 0,0 0 0,1 1 0,-1-1 0,1 0 0,-1 0 0,0 0 0,1 0 0,-1 1 1,1-1-1,-1 0 0,1 0 0,-1 0 0,0 0 0,1 0 0,-1 0 0,1 0 0,-1 0 0,1 0 0,-1 0 1,1 0-1,-1 0 0,0-1 0,1 1 0,-1 0 0,1 0 0,-1 0 0,0-1 0,1 1 0,-1 0 0,1 0 0,-1-1 1,8-10-6285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45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7976,'0'0'16399,"59"13"-16335,-42-12-32,4 0 32,1 0-352,-5-1-769,2 0-1634,-8 0-3330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45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1 222 9961,'0'0'13485,"9"-9"-12599,105-131 819,-60 71-1680,-54 69-38,0 0 0,0-1 0,1 1 0,-1 0 0,0 0 0,0 0 0,0-1 0,0 1 0,0 0 1,0 0-1,0 0 0,0 0 0,1-1 0,-1 1 0,0 0 0,0 0 0,0 0 0,0 0 0,1 0 0,-1 0 0,0 0 0,0-1 0,0 1 0,1 0 0,-1 0 0,0 0 0,0 0 1,0 0-1,1 0 0,-1 0 0,0 0 0,0 0 0,0 0 0,1 0 0,-1 0 0,0 0 0,0 0 0,0 0 0,1 0 0,-1 0 0,0 0 0,0 1 0,0-1 0,0 0 0,1 0 1,-1 0-1,0 0 0,0 0 0,0 0 0,0 1 0,1-1 0,2 15-296,-4 20 314,-9 30 36,-2 23 36,12-30-4108,3-52-464,2-5-3149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51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90 10922,'0'0'10859,"0"-9"-9760,2 1-799,-2 5-193,1 0 0,-1 0 0,0 0 1,1 0-1,-1 0 0,0 0 0,-1 0 0,1 0 0,0 0 1,-1 0-1,-2-5 0,3 6-4,-1 1 0,1-1-1,-1 0 1,0 0 0,0 1 0,0-1 0,0 0 0,0 1 0,-1-1-1,1 1 1,0 0 0,-1-1 0,1 1 0,-1 0 0,1 0 0,-1 0-1,1 0 1,-1 0 0,0 0 0,0 0 0,1 1 0,-1-1 0,0 0-1,0 1 1,0 0 0,0-1 0,0 1 0,0 0 0,1 0 0,-1 0-1,0 0 1,0 0 0,0 1 0,0-1 0,0 1 0,0-1 0,0 1 0,1 0-1,-1-1 1,-1 2 0,-1 0-136,0 0 1,0 0-1,1 1 1,-1-1-1,1 1 0,-1 0 1,1 0-1,0 0 0,0 0 1,1 1-1,-1-1 1,1 1-1,0 0 0,0 0 1,0-1-1,0 1 1,-2 6-1,-1 25-12,0 1 0,1 53 0,1-15 46,-4 14 15,4 1 0,3-1 1,14 100-1,-9-155 67,-1 1 0,-2 0 0,-1-1 0,-1 1 0,-3 0 0,-10 59 0,8-63-92,1 1 0,1-1-1,2 40 1,2-69 10,0 0 1,0 0-1,0 0 0,0 0 0,0 0 1,0-1-1,0 1 0,0 0 1,1 0-1,-1-1 0,0 1 0,0-1 1,1 1-1,-1-1 0,0 0 1,1 1-1,-1-1 0,1 0 0,-1 0 1,0 0-1,1 0 0,-1 0 1,1 0-1,-1 0 0,0-1 0,3 0 1,43-5 48,-13 1-2108,-30 5 1130,1 0 0,0-1 0,0 1 0,-1-1 0,1 0 0,-1-1 0,1 1 0,-1-1 0,9-4 0,5-6-10849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52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10922,'5'13'8919,"-4"24"-8288,-1-31 293,-2 223 502,13-271-6300,-10 16 598,0-4-1709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41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13325,'0'0'15919,"53"-11"-15887,-18 5 0,1 0-224,-4 1-1506,2 0-1986,-9-2-2786,-8-1-4740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52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10602,'0'0'10570,"10"-1"-9198,182-5 2888,-107 6-10970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53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3203,'0'0'14990,"-1"8"-13516,1-2-1310,-1-5-106,1 0-1,-1 0 1,1 0-1,0 1 0,0-1 1,-1 0-1,1 0 1,0 1-1,0-1 1,0 0-1,0 0 0,1 1 1,-1-1-1,0 0 1,0 0-1,1 0 1,-1 1-1,1-1 1,-1 0-1,1 0 0,-1 0 1,1 0-1,0 0 1,-1 0-1,1 0 1,0 0-1,0 0 0,0 0 1,0 0-1,0-1 1,0 1-1,0 0 1,0 0-1,0-1 0,0 1 1,0-1-1,1 1 1,-1-1-1,0 0 1,0 1-1,0-1 0,1 0 1,-1 0-1,0 0 1,0 0-1,1 0 1,-1 0-1,3-1 0,17 2-180,-10-2 498,0 1-1,0 1 1,-1 0 0,16 3 0,-24-3-649,0 0 0,0 0 1,1 0-1,-1 0 1,0 0-1,0 0 1,0 0-1,0 1 0,0-1 1,2 3-1,-3-3-307,0 1 0,0-1 0,0 1 0,0-1 1,0 1-1,0 0 0,0-1 0,-1 1 0,1 0 0,-1 0 0,1-1 0,-1 1 0,0 0 0,0 0 0,0 2 0,0 8-7250</inkml:trace>
  <inkml:trace contextRef="#ctx0" brushRef="#br0" timeOffset="1">0 326 9257,'0'0'12203,"71"10"-10377,-45-19-481,2 2-608,6-3-577,-4 3-128,0 3-512,-6 0-1282,-7 0-2370,-4 3-4164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53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13677,'0'0'9908,"-7"9"-9662,-9 12-121,2 1 0,0 0 0,1 0 0,-16 43 1,24-52-87,0 2 1,1-1 0,0 0-1,2 1 1,-1-1 0,2 1-1,0 0 1,1 0 0,0 0-1,4 24 1,-2-31-55,1 0 0,0 1 0,1-1 0,0 0-1,0-1 1,0 1 0,1-1 0,0 1 0,1-2 0,0 1 0,0-1 0,0 1 0,1-2 0,-1 1 0,15 8 0,-15-10-880,0-1 0,0 0 0,1 0 1,-1-1-1,1 1 0,-1-1 1,11 1-1,5-2-8880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55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7239,'45'-1'12040,"19"1"-6322,33-1-7794,-9 1-10926,-98 0 7215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56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7015,'0'0'12908,"8"8"-11910,-2-2-828,-1 0 0,2-1-1,-1 0 1,1 0 0,-1 0 0,1-1-1,1 0 1,-1-1 0,11 5 0,-15-7-128,0-1 0,0 1 0,-1 0 0,1 0 0,0 1 0,-1-1 0,1 0 0,-1 1 0,1 0 0,-1-1 0,0 1 0,0 0 0,0 0 0,0 0 0,0 1 0,0-1 0,-1 0 0,3 5 0,-3-4-12,0-1-1,-1 1 0,1-1 0,-1 1 0,0 0 1,0-1-1,0 1 0,0 0 0,-1-1 0,1 1 0,0 0 1,-1-1-1,0 1 0,0-1 0,0 1 0,-1 2 1,-6 8 44,0 0 1,-1 0-1,0-1 1,-1 0-1,-14 13 1,22-22-66,-9 7 7,6-6-9,1 0 0,-1 0 0,1 0 0,0 1 0,0-1 0,1 1-1,-1 0 1,1 0 0,-5 11 0,11-14-4,0-1-1,1-1 1,-1 1-1,0 0 1,1-1-1,-1 1 1,0-1-1,1 0 1,-1 0-1,6-1 1,-4 0 33,66 1 130,13-1-466,-28 2-8876,-47-1 2199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56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7783,'0'0'11681,"-2"11"-11025,-19 78 712,10-48-537,2 0 0,1 1 0,-2 62 1,10-99-887,0-1 0,1 1 0,0 0 0,0 0 0,0-1 1,1 1-1,0 0 0,-1-1 0,2 0 0,-1 1 0,0-1 0,1 0 1,0 0-1,0 0 0,0 0 0,0-1 0,1 1 0,-1-1 0,1 0 0,0 0 1,0 0-1,0-1 0,6 4 0,30 4-4011,-36-10 3041,1 0-1,-1 0 1,0 0 0,1-1-1,-1 1 1,0-1-1,8-3 1,4-7-6230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57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10794,'0'0'10901,"-4"10"-10185,-7 13-643,-1-1 0,-1 0 0,-1 0 0,-1-1 1,-1-1-1,-28 27 0,28-37-2178,6-7-1014,3-6-3401,5-8-143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57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7976,'0'0'12940,"64"27"-11563,-45-14-608,3 0-513,2 1-128,1 0-64,-1 1-576,2-4-1602,-7-1-2018,-6-6-1762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57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10634,'0'0'15118,"62"34"-14605,-34-34-353,2 1-96,0-1-769,-1 3-1280,-8-3-3397,-2 0-5764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58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10346,'0'0'14702,"7"52"-14670,-7-34-64,0-4-705,0-3-736,0-3-1122,0-3-1345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42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8 16592,'0'0'11104,"-5"12"-11035,-110 175 147,60-102-747,42-72-626,4-7-2173,3-19-15757</inkml:trace>
  <inkml:trace contextRef="#ctx0" brushRef="#br0" timeOffset="1">1 0 14382,'0'0'9384,"60"59"-8935,-47-41-129,10 1-128,-1-2-96,1-2-31,1 1-354,1-3-1504,1-2-2371,1-6-2595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58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8360,'0'0'14798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59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0 278 7944,'0'0'15967,"10"-11"-15337,15-17-524,-2 0 1,0-2 0,-3-1 0,21-38-1,-31 45 202,15-29-1985,-21 49 1179,-3 7 109,-7 29 222,5-29 172,-2 7 9,1 0 0,0 0-1,0 0 1,1 0 0,1 0 0,0 17-1,0-27 5,1 1-1,-1 0 0,1-1 0,-1 1 1,1-1-1,-1 1 0,1-1 1,0 0-1,-1 1 0,1-1 1,0 0-1,-1 1 0,1-1 1,0 0-1,-1 1 0,1-1 0,0 0 1,-1 0-1,1 0 0,0 0 1,0 0-1,-1 0 0,1 0 1,0 0-1,-1 0 0,1 0 1,0 0-1,0-1 0,-1 1 0,2 0 1,23-8 529,-19 4-499,-1 0 0,0-1 0,0 0 0,0 0 0,0 0 0,-1-1 0,0 1 0,0-1 0,4-8 0,23-28-101,-31 84-1629,-5 1 1671,0 36 6,5-78-75,0 0 0,0-1 0,0 1 0,0 0 0,0 0 0,1 0 0,-1 0 0,1 0 0,-1 0-1,0 0 1,1 0 0,-1-1 0,1 1 0,0 0 0,-1 0 0,1-1 0,0 1 0,-1 0 0,1-1-1,0 1 1,0-1 0,-1 1 0,1-1 0,0 1 0,1 0 0,-1-1-287,1 1 0,-1-1 0,0 0 0,1 0 0,-1 1 0,0-1 1,1 0-1,-1 0 0,0 0 0,1-1 0,-1 1 0,0 0 0,0 0 0,1-1 0,-1 1 0,0-1 0,1 1 0,0-1 0,11-12-8083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59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5445,'0'0'6166,"9"1"-2189,-6-1-3748,5 0 698,1 1 0,-1 0-1,0 0 1,0 1 0,13 4 0,-18-5-815,-1 0 1,1 0-1,-1 1 1,1-1-1,-1 1 0,0-1 1,1 1-1,-1 0 1,0 0-1,0 0 1,0 0-1,0 1 0,-1-1 1,1 0-1,-1 1 1,1-1-1,-1 1 1,0 0-1,0-1 0,0 1 1,0 0-1,0 0 1,0 3-1,0 7-42,-1-1 0,1 0-1,-2 0 1,0 0 0,0 1-1,-1-1 1,-1 0 0,0 0-1,0-1 1,-1 1 0,-8 14-1,-7 11 88,-2-1-1,-25 32 1,16-24-134,27-39-216,-19 24-890,3-18-3145,12-10-1355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30:00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12556,'0'0'5616,"11"-1"-3235,-6 0-2017,41-7 1449,-42 7-1629,-1 1-1,1 0 0,-1 0 0,1 0 0,0 0 0,-1 0 1,1 1-1,-1-1 0,1 1 0,-1 0 0,1 0 1,2 2-1,-5-2-148,1 0 1,-1 1-1,0-1 0,0 1 1,0-1-1,0 1 1,0-1-1,0 1 1,-1-1-1,1 1 0,0 0 1,-1 0-1,1-1 1,-1 1-1,0 0 0,1 0 1,-1-1-1,0 1 1,0 0-1,0 0 1,-1 0-1,1-1 0,0 1 1,-1 0-1,1 0 1,-1-1-1,1 1 0,-1 0 1,0-1-1,-1 4 1,-29 44 1193,17-33-884,-21 30 44,34-43-388,-1-1 0,1 1 0,-1 0 0,1 0 0,0 0 0,0 0 0,0 0-1,0 0 1,1 0 0,-1 0 0,1 0 0,0 0 0,0 0 0,1 7 0,0-9-11,0 1 1,0 0 0,0-1 0,1 1-1,-1-1 1,0 1 0,1-1 0,0 0-1,-1 0 1,1 0 0,0 1 0,-1-1-1,1-1 1,0 1 0,0 0 0,0 0-1,0-1 1,0 1 0,0-1-1,3 1 1,45 6-1555,-49-7 1529,52 1-5811,-27-1-1088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30:03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5029,'0'0'19528,"9"7"-18525,-3-3-897,1 0-1,-1 0 1,1-1 0,0 0-1,0 0 1,0 0 0,0-1-1,1 0 1,-1-1-1,1 1 1,-1-1 0,1-1-1,10 0 1,40 2-140,21 0-92,-29-6-8159,-44 2 1702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57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97 6086,'5'-35'10486,"8"12"-5564,-8 20-4730,-1 0 0,1 0 0,0 0 0,0 0 0,0 1 0,0 0 0,1 0 0,-1 0 0,9-1 0,-1-1-146,0 1-1,0 1 0,0 0 1,0 1-1,0 0 0,1 1 1,-1 1-1,0 0 1,23 4-1,-35-4-44,0-1 0,0 1 0,1-1 0,-1 1 0,0 0 0,0-1 0,0 1 0,0 0 0,0 0 0,0 0 1,0 0-1,0 0 0,0 0 0,0 0 0,-1 0 0,1 0 0,0 0 0,-1 1 0,1-1 0,-1 0 0,1 0 0,-1 1 0,0-1 0,1 3 0,-1-2 11,0 1 0,-1 0 0,1 0 0,-1 0 0,1 0 0,-1 0 0,0 0 0,0-1 0,0 1 0,-3 4 0,-3 5 58,-1-1 0,0 0 0,-15 15 0,-12 11 28,-1-2 1,-2-2 0,-46 32 0,83-64-104,1-1-1,0 0 1,0 0 0,0 1 0,0-1 0,0 0-1,0 0 1,-1 0 0,1 1 0,0-1 0,0 0-1,0 0 1,-1 0 0,1 0 0,0 1 0,0-1-1,0 0 1,-1 0 0,1 0 0,0 0 0,0 0-1,-1 0 1,1 0 0,0 0 0,0 0 0,-1 0-1,1 0 1,0 0 0,0 0 0,-1 0 0,1 0-1,0 0 1,0 0 0,-1 0 0,1 0 0,0 0-1,0 0 1,-1 0 0,1 0 0,0 0 0,0-1 0,-1 1-1,1 0 1,0 0 0,0 0 0,0 0 0,0-1-1,-1 1 1,1 0 0,0 0 0,0 0 0,0-1-1,0 1 1,0 0 0,0 0 0,-1-1 0,1 1-1,0 0 1,0 0 0,0-1 0,0 1 0,0 0-1,0 0 1,0-1 0,0 1 0,0-1-35,0 0 1,1 0-1,-1 1 1,0-1 0,0 0-1,1 0 1,-1 0-1,0 1 1,1-1-1,-1 0 1,1 1 0,-1-1-1,1 0 1,-1 1-1,1-1 1,0 0-1,-1 1 1,1-1-1,1 0 1,-1 0 10,0 0 1,0 1-1,1-1 0,-1 0 0,1 1 1,-1-1-1,0 1 0,1-1 0,-1 1 1,1 0-1,-1 0 0,1 0 1,-1-1-1,1 1 0,-1 1 0,1-1 1,0 0-1,-1 0 0,0 1 1,1-1-1,-1 0 0,1 1 0,-1-1 1,1 1-1,-1 0 0,0 0 0,1-1 1,-1 1-1,0 0 0,2 2 1,0 1 4,-1 1 0,1 0 1,-1 0-1,0 0 0,0 0 0,0 0 1,1 8-1,12 31 605,-14-42-509,0-1-1,0 1 0,0 0 1,0-1-1,1 1 0,-1-1 1,0 1-1,1-1 1,-1 0-1,1 0 0,-1 1 1,1-1-1,0 0 1,0 0-1,-1 0 0,1-1 1,0 1-1,0 0 0,3 0 1,0 0 150,1 0 0,0 0 1,0-1-1,0 0 0,0 0 0,-1 0 1,1-1-1,0 0 0,0 0 0,-1 0 1,1-1-1,0 0 0,10-5 0,-13 5-157,0 0-1,0 0 0,-1-1 1,1 1-1,0-1 0,-1 1 1,0-1-1,1 0 0,-1 0 1,0 0-1,-1 0 0,1-1 1,0 1-1,-1 0 0,0-1 1,0 1-1,0-1 0,0 0 1,-1 1-1,1-1 0,-1 1 0,0-8 1,0 10-535,0-4 398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59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4068,'0'0'16367,"-6"8"-16036,-2 4-111,1 1 0,0 0 0,1 0-1,0 0 1,1 1 0,1 0 0,0 0-1,1 0 1,1 0 0,0 1 0,0 14-1,2-17-129,0 0-1,1 0 1,0 0-1,1 0 1,1-1-1,-1 1 1,2-1-1,0 1 1,7 13-1,-9-20-293,1-1 1,0 1-1,0-1 0,1 0 0,-1 0 1,1 0-1,0-1 0,0 1 0,8 4 1,-7-5-485,0 0 1,1-1 0,-1 1 0,1-1 0,0-1 0,0 1 0,-1-1-1,1 0 1,0 0 0,7-1 0,14 1-4278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59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7976,'0'0'10954,"-35"72"-9417,18-45-480,-8 1-288,3 2-353,0 1-159,1-4-129,4-3-32,-3-4-32,7-2 0,1-7-64,1-5-1089,4-5-1441,-1-1-1474,3-1-1890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8:59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10890,'0'0'12620,"59"22"-11755,-36-9-417,3 0-287,2 4-97,0 3-32,-4-2-385,0 3-1216,-1-3-1730,-8-3-2082,2-4-2819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00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11307,'0'0'11947,"1"7"-11072,3 68 1352,-4-75-1843,0 11-2050,0 0-6891,0-6 720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42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11082,'0'0'15412,"3"9"-15198,11 48 1549,11 103 0,-12-61-6549,-13-95 46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00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6150,'0'0'17328,"69"1"-17200,-43-1-32,-3 0-64,5 1-832,-8 0-2147,1-1-3139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01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29 222 2210,'0'0'8184,"-5"9"-4474,-1 0-2765,-7 14 151,9 4 2991,4-27-3998,0 0-1,1 0 0,-1 1 0,0-1 0,1 0 1,-1 0-1,1 1 0,-1-1 0,0 0 0,1 0 1,-1 0-1,1 0 0,-1 0 0,0 0 0,1 0 0,-1 1 1,1-1-1,-1 0 0,1 0 0,-1 0 0,0-1 1,1 1-1,-1 0 0,1 0 0,-1 0 0,0 0 1,1 0-1,-1 0 0,1-1 0,-1 1 0,0 0 1,1 0-1,-1-1 0,0 1 0,1 0 0,-1 0 0,0-1 1,0 1-1,1 0 0,-1-1 0,1 0 0,17-12 506,5-10-535,-1 0-1,-1-2 1,-1 0 0,-1-2-1,-2 0 1,0-1 0,12-30 0,-32 76-173,1-1 0,-1 30 0,3-46 124,1 0 0,-1 0 1,1 0-1,0 0 0,-1 0 0,1 0 0,-1 0 1,1-1-1,0 1 0,0 0 0,0 0 0,-1-1 1,1 1-1,0-1 0,0 1 0,0-1 0,0 1 1,0-1-1,0 1 0,0-1 0,0 0 0,0 1 0,0-1 1,0 0-1,0 0 0,0 0 0,0 0 0,1 0 1,-1 0-1,0 0 0,0 0 0,0-1 0,0 1 1,0 0-1,1-1 0,42-9 381,-32 3-364,0 0-1,0-1 1,-1 0 0,0-1 0,0 0-1,-1 0 1,0-2 0,-1 1-1,0-1 1,14-22 0,-23 32-113,0 5 20,-1 1-1,-1 0 0,1 0 1,-1-1-1,0 1 1,0-1-1,-3 6 1,-6 16 38,9-21-19,1 1 1,0-1-1,0 1 0,0-1 1,1 1-1,0-1 1,0 1-1,0-1 1,2 7-1,-2-10-219,1-1 0,-1 1 0,1 0 0,0-1 0,0 1 0,-1 0 0,1-1 0,0 1 0,0-1 1,1 0-1,-1 1 0,2 1 0,-1-2-353,0 0 0,-1 0 0,1 0 0,0 0 0,-1 0 0,1 0 0,0-1 0,0 1 0,0-1 0,0 1 1,0-1-1,0 0 0,3 0 0,15 0-7917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01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13036,'0'0'8755,"5"10"-7276,-5-8-1440,9 14 198,-2 0 1,0 1-1,0 0 0,-2 1 1,0-1-1,-1 1 0,3 30 1,-7-35-196,0 1-1,-1 0 1,0-1 0,-1 1 0,-1-1-1,0 0 1,-1 0 0,0 0-1,-1 0 1,-12 23 0,-3 1-457,-36 60 1460,12-43-9587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02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9289,'0'0'12230,"-4"11"-11824,-7 16-259,-2 5 348,2 0 0,0 1 0,2 0 0,2 1 0,-6 58 0,13-85-422,0 1 0,0-1-1,1 0 1,0 1 0,0-1 0,1 0-1,0 1 1,0-1 0,0 0-1,1 0 1,5 7 0,-6-10-288,1-1 1,0 1-1,1-1 1,-1 0 0,0 0-1,1 0 1,0 0-1,0-1 1,0 0-1,0 0 1,0 0-1,0 0 1,0 0 0,1-1-1,-1 0 1,0 0-1,1 0 1,-1 0-1,9-1 1,17 1-5963,1-1-4115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02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0 8776,'0'0'11142,"-6"11"-9045,-24 37-1118,-3-1-1,-1-2 0,-76 75 1,94-108-2062,6-9-1653,3-6-4192,5-7-663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02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10154,'0'0'11723,"61"41"-9898,-40-24-639,9 1-290,1 0-479,-1-1-353,0-2 32,-4-1-961,-5-1-1249,-6-5-2210,-4-3-2050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03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7015,'0'0'15054,"65"-10"-14414,-37 10-255,4 0-321,2 6-64,1 1-481,1-1-1793,-7-4-3331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03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12524,'0'0'11114,"58"6"-10185,-28-6-544,4 0-289,1 0-64,-9 0-705,6-1-1857,-11-2-4229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03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1 416 6983,'0'0'15401,"10"-11"-14488,40-41-703,-4-2 0,58-86 0,-80 97-240,-15 24-188,1 1 0,18-24 0,-27 42 144,-7 32-503,3-19 690,0 0 0,1 0 1,0 1-1,1 20 0,1-33-91,1 0 0,-1 0 0,0 0 0,1 0 0,-1 0 0,1 0 1,-1-1-1,1 1 0,-1 0 0,1 0 0,0-1 0,-1 1 0,1 0 0,0-1 0,0 1 0,0-1 1,-1 1-1,1-1 0,0 1 0,0-1 0,0 1 0,0-1 0,0 0 0,0 0 0,0 1 0,0-1 1,0 0-1,0 0 0,0 0 0,-1 0 0,1 0 0,0 0 0,0 0 0,0-1 0,0 1 0,0 0 0,2-1 1,40-11 498,-21 1-482,-1-2 1,-1 0-1,0-2 0,-1 0 0,0-1 0,-1-1 0,-1-1 0,17-23 1,-40 53-46,1-1 1,0 1 0,1 0 0,-4 18-1,7-26-31,0 1 0,1 0-1,-1-1 1,1 1-1,0-1 1,0 1 0,1 0-1,-1-1 1,3 9 0,-2-11-112,0 0 1,0 0-1,0 0 1,0-1 0,0 1-1,0 0 1,0 0 0,1-1-1,-1 1 1,1-1-1,-1 1 1,1-1 0,0 0-1,-1 0 1,1 0-1,0 0 1,0 0 0,0 0-1,0 0 1,0 0 0,0-1-1,0 1 1,3 0-1,18 1-4292,0-2-2227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29:04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0 6598,'0'0'15439,"58"56"-13870,-43-30-255,0 6-418,-10 3-287,-5 3-321,0 4-128,-11 4-63,-19 7-1,-11 4-64,-15 7-705,-5 0-1057,-5-3-2241,-5-7-5574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05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671 93 13164,'0'0'668,"-2"-10"875,1 6-1322,1 0 0,-1 0 0,0 0 1,0 0-1,0 1 0,-1-1 1,1 1-1,-1-1 0,0 1 0,0-1 1,0 1-1,0 0 0,-1 0 1,1 0-1,-1 0 0,0 0 0,0 1 1,0-1-1,0 1 0,0 0 1,-1 0-1,1 0 0,0 0 0,-1 0 1,0 1-1,1 0 0,-1 0 1,0 0-1,0 0 0,-7 0 0,-1 0-62,1 2 0,-1 0-1,1 0 1,-1 1-1,1 0 1,0 1 0,0 0-1,0 1 1,0 0 0,1 1-1,-1 0 1,1 1-1,0 0 1,1 0 0,-1 1-1,1 0 1,-13 16 0,-13 13-235,3 1 1,-51 75 0,68-90 195,-27 39-97,-64 125 0,94-162-18,2 0 1,1 0-1,0 1 1,2 1 0,1-1-1,1 1 1,1 0-1,0 50 1,4-73-7,0 0 1,0 0 0,0 0-1,0 0 1,1 0-1,0 0 1,-1 0 0,1 0-1,0 0 1,1-1 0,-1 1-1,0 0 1,1-1-1,-1 1 1,1-1 0,0 1-1,0-1 1,0 0 0,0 1-1,0-1 1,1 0 0,-1 0-1,1-1 1,-1 1-1,1-1 1,0 1 0,-1-1-1,1 0 1,0 0 0,0 0-1,0 0 1,0 0-1,0-1 1,0 1 0,0-1-1,0 0 1,0 0 0,0 0-1,5-1 1,4 0 36,0-1 0,-1-1 0,1 1 0,-1-2 0,0 0 0,0 0 0,0-1 0,20-12 0,-9 2 13,-1-1 0,0-2 0,-1 0 0,-1-1-1,24-31 1,-33 38-17,-1-1 0,0 0 1,-1-1-1,0 0 0,-2 0 0,1 0 0,-2-1 0,0 0 0,0 0 0,3-25 0,-8 38-23,0 0 0,1 0 0,-1 0 0,0 0 0,0 0 0,0 0 0,-1 0 0,1 0 0,0 0-1,-1 0 1,1 1 0,-1-1 0,0 0 0,1 0 0,-1 0 0,0 0 0,0 1 0,-3-4 0,3 4-19,0 0 1,0 0-1,-1 1 1,1-1-1,0 0 1,-1 1-1,1-1 1,-1 1-1,1-1 1,-1 1-1,1 0 1,-1-1-1,1 1 1,-1 0-1,1 0 1,-1 0-1,1 0 1,-1 0-1,-1 1 1,-2 0-9,0 1 1,0-1-1,0 1 0,1 0 0,-1 0 1,0 0-1,1 1 0,0 0 0,-1 0 1,1 0-1,0 0 0,-6 8 0,8-10 25,1 1 0,0-1-1,0 1 1,-1 0 0,1-1-1,0 1 1,0 0-1,0 0 1,1 0 0,-1 0-1,0 0 1,1-1-1,-1 1 1,1 3 0,0-5-7,0 1 0,0-1 0,0 0-1,1 1 1,-1-1 0,0 1 0,0-1 0,1 1 0,-1-1 0,0 0 0,1 1 0,-1-1 0,1 0 0,-1 1 0,0-1-1,1 0 1,-1 1 0,1-1 0,-1 0 0,1 0 0,-1 0 0,1 1 0,-1-1 0,1 0 0,-1 0 0,1 0 0,-1 0 0,1 0-1,-1 0 1,1 0 0,-1 0 0,1 0 0,0 0 0,4-1 13,1 0 0,0 0 0,-1 0 0,1-1 0,-1 0 0,1 0 0,-1-1 0,7-3 0,79-58 152,-60 41-158,1 0 1,36-17-1,-67 39-19,1 0 0,0 0 1,0 0-1,0 0 0,0 1 0,0-1 1,-1 1-1,1-1 0,0 1 0,1 0 1,-1 0-1,0 0 0,0 0 0,0 0 1,2 0-1,-3 1 0,0-1 1,0 1-1,0-1 0,0 1 1,0-1-1,0 1 1,-1 0-1,1-1 0,0 1 1,0 0-1,-1 0 1,1 0-1,0-1 1,-1 1-1,1 0 0,-1 0 1,0 0-1,1 0 1,-1 0-1,1 0 0,-1 2 1,1 5 0,0 1-1,-1 0 1,0-1 0,0 1-1,-4 14 1,4-22 20,-5 26 271,-1-1 0,-20 51 0,-5 23 1154,31-100-1435,-1 1 0,1 0 1,0 0-1,-1-1 0,1 1 0,0 0 0,0 0 1,0 0-1,0 0 0,0-1 0,0 1 0,0 0 1,0 0-1,0 0 0,0 0 0,1-1 0,-1 1 1,0 0-1,1 0 0,-1-1 0,1 2 0,11-6-584,15-24-1177,-22 22 1315,38-63-8048,-21 17-756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42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7399,'0'0'17553,"52"-11"-16464,-16 10-385,2-1-415,7 2-257,-1 0-96,-1 0-1122,2 0-1184,-3 0-3075,-7 0-5445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30:08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6887,'0'0'12059,"11"4"-11210,12 2-666,0 0 0,1-2 0,-1-1 0,1-1 0,0 0 0,28-3 0,0-3-74,0-1-1,52-14 1,-170 33-76,0-4 1,-114 4 0,186-12-8501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30:11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7559,'0'0'9524,"11"2"-8382,67 8-305,1-5 0,0-2 0,98-11 0,-17 2-635,538-42 887,-659 46-1039,30-6 157,-79 17-58,8-5-7084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30:29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9929,'0'0'15316,"-4"7"-15140,-12 19-120,-1-1 1,-2-1-1,0-1 0,-1-1 0,-24 20 0,-5 8-435,38-41-1459,8-18-13439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30:29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10634,'0'0'13517,"58"48"-12716,-39-31-225,3 0-127,-1-2-161,3 2-192,-2-3-32,1-1 0,-6-2-352,-8 0-929,0-2-1122,-7-4-2689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30:32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10 4708,'-4'-3'11557,"13"1"-4761,35-1-3047,34 1-6131,-54 2 3963,14 0-1577,47 0-2277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30:33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20 7655,'0'0'19213,"-2"-3"-18882,-3-10-213,10 9-18,24 10 42,-4 0-91,42-2-1129,-26-11-5755,-27-1 234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30:34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1 343 6726,'0'0'16827,"10"-11"-16010,40-48-502,-3-2 0,50-83 0,-93 136-273,8-11-129,-8 18-163,-2 11-213,-17 125 505,15-134-35,0-1-1,0 1 0,0 0 1,1 0-1,-1 0 0,0 0 1,1-1-1,-1 1 0,1 0 1,-1 0-1,1-1 0,-1 1 1,1 0-1,-1-1 0,1 1 1,0 0-1,-1-1 1,1 1-1,0-1 0,0 1 1,-1-1-1,1 0 0,0 1 1,0-1-1,0 0 0,0 1 1,-1-1-1,1 0 0,0 0 1,0 0-1,0 0 0,0 0 1,0 0-1,0 0 0,-1 0 1,1 0-1,0 0 0,0 0 1,0-1-1,0 1 1,0 0-1,-1-1 0,1 1 1,1-1-1,39-16 328,-27 5-336,0 0 1,-2-1 0,1-1 0,-2 0 0,0 0 0,0-1 0,-2 0 0,0-1 0,12-29 0,-15 34-79,-13 27 96,1 0 0,0 0 0,1 1 0,1 0 0,1 0 0,0 0 0,1 0 0,1 22 0,1-38-25,0 0 1,0 1-1,1-1 1,-1 0-1,0 1 0,1-1 1,-1 0-1,1 1 1,0-1-1,-1 0 1,1 0-1,0 0 0,0 0 1,0 0-1,-1 0 1,1 0-1,0 0 1,0 0-1,1 0 0,-1 0 1,0-1-1,0 1 1,0 0-1,0-1 1,1 1-1,-1-1 0,0 1 1,1-1-1,1 1 1,13-1-3281,-2-7-4659,0-7-3620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30:34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0 5733,'0'0'13741,"17"52"-11210,-13-28-705,1 0-769,-5 5-193,0 2-287,0 5-257,-3 3-32,-10 4 33,-12 0-97,-4-1-128,-7 1 0,-5-6-640,0-7-1378,-4-9-1601,4-6-3876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30:34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7335,'0'0'8232,"-7"12"-7314,5-8-863,-12 17 612,2 1 0,0 1 0,1 0 0,2 0 0,0 1 0,-9 41 0,16-47-465,0 0-1,1 0 0,1 0 0,1 0 0,1 1 0,0-1 1,1 0-1,1 0 0,1-1 0,0 1 0,1-1 0,1 0 1,1-1-1,0 0 0,1 0 0,1 0 0,0-1 0,16 17 1,7 5-155,17 20-640,-15-23-3751,-18-21-1064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30:37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8584,'-6'54'11469,"-18"36"-7900,14-54-3371,-9 53-1,15-60 88,1 0 0,2 0 0,1 1 0,1-1 0,10 55 0,-9-75-288,0 0 1,0 0-1,1 0 0,1 0 0,-1 0 0,1-1 0,1 1 0,0-1 1,0 0-1,0-1 0,1 1 0,0-1 0,0 0 0,1-1 0,0 1 1,0-1-1,1-1 0,0 0 0,0 0 0,0 0 0,0-1 0,12 5 1,1-6-5016,-14-3-764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43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13068,'0'0'9145,"6"-8"-8051,-2 3-980,0 1 0,0 0-1,0 0 1,1 1-1,-1-1 1,1 1 0,0 0-1,0 0 1,0 1-1,0-1 1,0 1-1,1 0 1,-1 0 0,1 1-1,-1 0 1,1 0-1,9-1 1,-6 2 41,-1-1-1,1 1 1,-1 1 0,0-1-1,1 2 1,13 2 0,-20-3-153,-1-1-1,1 1 1,-1 0 0,1 0 0,-1 0-1,1 0 1,-1 0 0,1 0 0,-1 0-1,0 0 1,0 0 0,0 0 0,1 1-1,-1-1 1,0 1 0,-1-1 0,1 1-1,0-1 1,0 1 0,-1-1 0,1 1-1,-1 0 1,1-1 0,-1 1 0,1 0-1,-1-1 1,0 1 0,0 0 0,0-1-1,0 1 1,0 0 0,-1 0 0,1-1 0,0 1-1,-1 0 1,1-1 0,-1 1 0,0-1-1,-1 3 1,0 1 63,-1 0 1,-1 0-1,1-1 0,0 1 1,-1-1-1,0 0 0,0 0 0,0-1 1,-1 1-1,1-1 0,-1 0 1,-8 4-1,36 4-44,58 19 32,-74-27-61,-1 1 0,1 0 0,0 0 0,-1 0 0,0 1 0,0 0 0,0 0 0,-1 0 0,6 8 1,-10-12 26,0 0 1,0 0 0,0 1-1,0-1 1,-1 1 0,1-1 0,0 0-1,-1 1 1,1 0 0,-1-1 0,1 1-1,-1-1 1,0 1 0,0-1-1,0 1 1,0 0 0,0-1 0,0 1-1,0 0 1,0-1 0,-1 1 0,1-1-1,0 1 1,-1-1 0,1 1-1,-1-1 1,0 1 0,0-1 0,1 1-1,-1-1 1,0 0 0,0 0 0,0 1-1,-1-1 1,1 0 0,0 0-1,0 0 1,-1 0 0,1 0 0,0 0-1,-1-1 1,1 1 0,-1 0 0,1-1-1,-4 2 1,-7 3 464,-1-1-1,0 0 1,0 0 0,-15 1-1,26-5-451,-25 4-109,-51 1 0,78-5-187,-2 0-1411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30:39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37 4452,'0'0'8280,"-7"-3"-5851,-3 0-2996,-13-5 6727,23 5-2525,17 2-1759,34 1 174,68-1-149,-2-3-3311,-146-6-15257,7 7 7251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30:39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1505,'0'0'10645,"-8"7"-8702,-25 21-341,33-28-1505,-1 0 0,1 1 1,-1-1-1,1 0 0,-1 1 1,1-1-1,-1 1 0,1-1 1,-1 1-1,1-1 0,0 1 1,-1-1-1,1 1 0,0-1 1,-1 1-1,1-1 0,0 1 0,-1 0 1,1-1-1,0 1 0,0-1 1,0 1-1,0 0 0,0-1 1,0 1-1,0 0 0,0-1 1,0 1-1,0 0 0,0-1 1,0 1-1,0-1 0,0 1 1,1 0-1,-1-1 0,0 1 0,0-1 1,1 1-1,-1-1 0,1 1 1,-1-1-1,0 1 0,1-1 1,-1 1-1,1 0 0,24 9 1405,-21-9-1208,51 8 1747,-46-8-1852,1 0 0,0 0 0,-1 1 0,1 0 0,-1 1 1,0 0-1,0 0 0,9 5 0,-17-7-185,0 0 1,0 0-1,0 0 1,0 0-1,-1 0 1,1 0-1,0 0 0,-1 0 1,1 0-1,-1 0 1,1 0-1,-1 1 1,0-1-1,1 0 1,-1 0-1,0 1 1,0-1-1,0 0 1,0 0-1,0 0 1,0 1-1,0-1 1,0 0-1,0 0 1,-1 1-1,1-1 1,0 0-1,-1 0 1,1 0-1,-1 0 0,0 0 1,1 0-1,-1 1 1,0-1-1,1-1 1,-1 1-1,0 0 1,0 0-1,-1 1 1,-40 38 271,39-37-246,-36 25 77,28-20-76,0 0 0,0 0-1,-16 17 1,26-24-31,1-1-1,-1 0 1,1 1-1,0-1 1,-1 0 0,1 1-1,0-1 1,-1 1 0,1-1-1,0 0 1,-1 1-1,1-1 1,0 1 0,0-1-1,0 1 1,-1-1 0,1 1-1,0-1 1,0 1-1,0-1 1,0 1 0,0-1-1,0 1 1,0 0 0,0-1-1,0 1 1,0-1-1,0 1 1,0-1 0,0 1-1,1-1 1,-1 1-1,0-1 1,0 1 0,1-1-1,-1 0 1,0 1 0,0-1-1,1 1 1,-1-1-1,0 1 1,1-1 0,-1 0-1,1 1 1,-1-1 0,1 0-1,-1 0 1,0 1-1,1-1 1,-1 0 0,1 0-1,-1 0 1,1 1 0,-1-1-1,1 0 1,0 0-1,-1 0 1,1 0 0,-1 0-1,1 0 1,0 0 0,42 2 6,-32-2 27,-3 0-303,120 6 963,-74-6-8942,-42 0 300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30:40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 3011,'0'0'18823,"-2"8"-17787,-2 4-826,0-1-1,-1 1 1,0-1 0,0 0 0,-2 0 0,-10 14 0,-56 68 615,47-63-573,1-4-551,12-23-3300,4-15-5187,4-3 154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30:40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6790,'0'0'16272,"68"47"-15023,-48-31-544,4 2-449,1 0-96,-1 0-96,0 0-160,-1-3-993,-5 0-1345,-3-4-1570,-5-4-1826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30:41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36 192 7815,'0'0'17937,"3"58"-17841,-3-44-31,-1-1-162,-1-2-543,2-3-673,-4-3-1058,2-4-768,-4-1-704,3-2-898</inkml:trace>
  <inkml:trace contextRef="#ctx0" brushRef="#br0" timeOffset="1">0 0 12844,'0'0'8808,"19"15"-17776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30:41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4132,'0'0'24727,"71"0"-24214,-43 0-353,-2 0-96,1 0-64,-7 0-1057,-5 0-2050,-6 0-2754,1 0-7464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30:42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1 361 6022,'0'0'19490,"8"-5"-18278,7-6-1039,0-1-1,-1-1 1,0 0 0,-1-1 0,17-22 0,57-92 139,-8 12-225,-83 125-716,-5 8 653,1 1 0,1 0 0,0 1 0,2-1-1,-4 20 1,9-37-11,0-1 0,0 1 0,0-1 0,0 1 0,0 0 0,0-1 0,0 1 0,1-1 0,-1 1-1,0-1 1,0 1 0,0-1 0,1 1 0,-1-1 0,0 1 0,1-1 0,-1 0 0,0 1 0,1-1 0,-1 1 0,1-1 0,-1 0-1,1 1 1,-1-1 0,1 0 0,-1 0 0,1 1 0,-1-1 0,1 0 0,-1 0 0,1 0 0,0 1 0,26-3 423,21-16 52,-31 8-504,0-1 1,-1 0 0,-1-1-1,1-1 1,-2 0-1,0-1 1,0-1-1,20-30 1,-34 46-11,-11 19-424,1 1-1,-8 27 1,16-43 458,0 1 0,0-1 0,1 1 0,0-1 1,0 1-1,0 0 0,1 0 0,0 0 0,0-1 0,0 1 1,1 0-1,0 0 0,0-1 0,0 1 0,1 0 0,3 8 0,-4-13-53,0 1 0,1-1 0,-1 1 0,0-1 0,1 1 0,-1-1 0,1 0 0,-1 1 0,1-1 0,0 0 0,0 0-1,-1-1 1,1 1 0,0 0 0,0 0 0,0-1 0,3 1 0,21 0-3291,-2-4-2740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30:43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11307,'1'0'664,"1"0"1,0-1-1,0 2 1,0-1-1,0 0 1,0 0-1,0 0 0,0 1 1,0-1-1,0 1 1,0 0-1,0 0 1,2 1-1,24 20 2538,16 41-3764,-34-47 1330,0-1-635,-1 1 0,-1 0 0,0 1-1,-1 0 1,-1 0 0,-1 0 0,6 27 0,-9-31-28,-1-1 1,0 1 0,-1 0 0,0-1 0,0 1 0,-2-1 0,1 1 0,-2-1 0,0 1-1,0-1 1,-8 18 0,-5 1-152,0 0 0,-2-1 0,-1-1 0,-38 43 0,24-36-3515,-3-1-3314,17-18-4485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0:41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588 51 8648,'0'0'3593,"-3"-9"-2899,1 5-675,2 2 32,0 0 0,-1 1 0,1-1 0,-1 0-1,0 0 1,0 0 0,0 1 0,1-1 0,-2 0 0,1 1 0,0-1 0,0 1 0,0-1 0,-1 1 0,1 0 0,-1-1-1,1 1 1,-1 0 0,1 0 0,-1 0 0,0 0 0,1 1 0,-1-1 0,0 0 0,0 1 0,0-1 0,0 1 0,0-1-1,1 1 1,-1 0 0,0 0 0,0 0 0,0 0 0,0 0 0,0 0 0,0 1 0,-2 0 0,-5 1-30,0 0 0,0 1 1,0 1-1,1-1 0,-1 1 1,1 1-1,-11 7 1,-57 45 52,33-22 6,37-31-66,-41 30 112,1 3 0,-57 57 1,90-80-123,1 0 0,1 1 0,0 0 1,1 1-1,1 0 0,0 0 0,1 1 0,1 0 1,0 1-1,2-1 0,-7 33 0,5 21-50,3 141 0,5-123 48,0-61-47,2 0 0,1 0 0,1 0 0,1-1 0,2 1 0,1-2 0,1 1 0,20 39 0,5-3-567,3-1-1,51 64 1,-68-98 388,0-2 0,44 41 1,-58-60 174,1 0 1,0-1-1,0 0 1,1-1-1,0 0 0,0 0 1,0-1-1,0 0 1,1-1-1,0 0 1,-1 0-1,1-1 1,18 2-1,-6-5 119,0 0 0,0-1 1,0-1-1,0-2 0,-1 0 0,0-1 1,0-1-1,0-1 0,-1 0 0,0-2 0,19-12 1,23-18-260,109-92-1,-151 113 330,0-1 0,-1 0 0,-2-1 0,0-1 0,-1-1 0,-1 0 0,-1-1 0,-1-1 0,-2 0 0,0-1 0,-2 0 0,9-38 0,-5 6 115,-4 0 1,-1-1-1,-4 0 0,-5-105 1,-1 137-332,-2 0 0,-1 0 0,-2 0 0,0 0 0,-2 1 0,0 1 0,-2-1 0,-1 2 0,-17-28 0,-1 7 46,-1 1-1,-2 1 1,-64-64 0,92 102 32,0 0 0,0 1 1,-1 0-1,1-1 0,-1 2 1,0-1-1,0 1 0,0 0 1,-1 0-1,1 0 0,-1 1 0,0 0 1,0 0-1,1 1 0,-10-1 1,7 2-54,1 1 0,0 0 0,-1 0 0,1 0 0,0 1 0,0 1 0,0-1 1,0 1-1,0 0 0,1 1 0,0 0 0,-10 6 0,-62 46 55,-31 18-66,109-74-13,1 1 2,-1-1 1,1 1-1,-1-1 0,0 1 0,0-1 0,1 1 0,-1-1 1,0 1-1,0-1 0,0 0 0,1 1 0,-1-1 0,0 0 0,0 0 1,0 0-1,0 0 0,0 0 0,0 0 0,1 0 0,-1 0 0,0 0 1,0 0-1,0 0 0,0 0 0,0-1 0,1 1 0,-2-1 1,1-16-3745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0:55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11627,'0'0'2151,"9"-2"-1825,130-17 188,176-1 0,-182 14-400,943-13 2064,-74-5-800,1136-32-246,-1484 64-695,-428 11-618,-202-21-4010,-9-5-1238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47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10570,'9'-4'1591,"11"-2"-776,0 0 1,0 1-1,1 1 1,0 0-1,0 2 1,0 1-1,26 1 1,-39 1-656,1-1 0,0 2 0,-1 0 0,1 0 0,-1 0 1,1 1-1,-1 0 0,0 0 0,11 7 0,-15-7-135,0 0-1,0 1 1,-1-1 0,1 0-1,-1 1 1,1 0-1,-1 0 1,0 0 0,-1 0-1,1 0 1,-1 1-1,0-1 1,0 1 0,0 0-1,0-1 1,-1 1-1,2 9 1,-3-8 26,0 0 1,1 0-1,-2 0 1,1 0-1,-1 0 0,0 0 1,0 0-1,-1 0 1,0 0-1,0-1 0,0 1 1,0-1-1,-7 10 1,-4 6 102,-1-1 1,-20 21 0,2 0-101,6-6-29,2 1 0,2 1-1,2 1 1,1 1 0,2 1-1,1 1 1,3 0 0,1 1-1,2 0 1,2 1-1,2 0 1,-1 48 0,7-79 35,1-1 1,0 1-1,1-1 1,0 1-1,1-1 1,0 0 0,1 0-1,0 0 1,0 0-1,2-1 1,-1 0-1,1 0 1,1 0-1,-1-1 1,2 0-1,-1 0 1,15 12 0,10 5 21,0-2 0,2-1 0,62 32 0,17 11-982,-103-56-273,-5-4-1245,1-3-3915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1:10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87 1217,'0'0'9839,"0"-8"-8569,1-25 189,5-13 5624,-18 47-3917,-47 22-3035,59-23-86,-18 7-38,1 1 0,-1 1 0,2 0 0,-21 14 0,33-19-21,0-1-1,0 1 0,0 0 0,0 0 0,1 0 0,0 0 0,-1 1 0,1 0 1,1-1-1,-1 1 0,1 0 0,0 0 0,0 0 0,0 1 0,1-1 0,0 0 1,0 1-1,0-1 0,0 9 0,2-12 3,0-1 1,0 1-1,0 0 0,0-1 0,0 1 1,0-1-1,0 0 0,0 1 1,1-1-1,-1 0 0,0 0 1,1 0-1,-1 0 0,1 0 0,-1 0 1,1 0-1,0 0 0,-1-1 1,1 1-1,0 0 0,0-1 1,-1 0-1,1 1 0,0-1 0,0 0 1,2 0-1,53 5 173,-46-5-73,0 0-1,-1-1 0,1 0 1,-1-1-1,1 0 0,-1-1 1,1 0-1,-1 0 0,0-1 1,-1-1-1,1 0 0,-1 0 1,1 0-1,-2-1 0,1-1 1,-1 1-1,0-2 0,0 1 1,-1-1-1,1 0 0,-2 0 1,0-1-1,0 0 0,9-18 1,-14 26-73,-1 0 1,1-1 0,0 1 0,-1-1 0,1 1 0,-1-1 0,1 1 0,-1-1-1,0 1 1,0-1 0,0 0 0,0 1 0,0-1 0,0 1 0,0-1 0,0 0-1,-1 1 1,1-1 0,-1 1 0,1-1 0,-1 1 0,1-1 0,-1 1 0,0 0-1,0-1 1,0 1 0,0 0 0,0-1 0,0 1 0,0 0 0,0 0 0,0 0 0,0 0-1,-1 0 1,1 0 0,0 0 0,-1 1 0,1-1 0,-1 0 0,1 1 0,-1-1-1,1 1 1,-1-1 0,-2 1 0,-8-2-211,-1 0 0,0 1 1,1 0-1,-21 2 0,16-1-949,28-10-17567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1:25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6534,'0'0'14948,"1"-4"-13993,2-17 1282,-3 21-1789,0 0-234,0-1-193,4 1-65,0 0 0,1-1 0,-1 0-1,0 1 1,0-2 0,8-2 0,-6 3 40,0-1-1,0 1 1,1 0 0,-1 1 0,0-1 0,0 1 0,13 2-1,17-1 1,-36 0-2,1 0-1,0-1 1,-1 1-1,1 0 1,-1 0-1,0 0 1,1 0-1,-1 0 1,0 0-1,1 0 1,-1 0-1,0 0 1,0 0-1,0 0 1,0 0-1,0 0 1,0 0-1,0 0 1,0 0-1,0 0 1,-1 0-1,1 1 1,-6 33 92,6-30-87,-2 1 7,-1 0 1,1 0-1,-1 0 0,0 0 0,0-1 0,-1 1 0,0-1 0,1 0 0,-2 0 1,1 0-1,-7 5 0,-20 27 22,13-16-381,16-19 301,-1 0 1,1-1-1,0 1 1,1 0-1,-1 1 1,0-1-1,0 0 0,1 0 1,0 1-1,-1-1 1,1 1-1,0-1 0,0 1 1,0 0-1,1-1 1,-1 1-1,0 4 0,2-6 52,2 1 23,0-1 0,0 0-1,1 0 1,-1 0 0,1-1-1,-1 1 1,0-1 0,1 0-1,-1 1 1,1-2 0,-1 1-1,1 0 1,4-2 0,5 1 44,10 0-26,1-1-1,44-11 1,-41 8-67,-27 5-38,0 0 1,1 0 0,-1 0-1,1 0 1,-1 0-1,1 0 1,-1 0-1,0 0 1,1 0-1,-1 0 1,1 0 0,-1 0-1,1 0 1,-1 1-1,0-1 1,1 0-1,-1 0 1,1 0-1,-1 1 1,0-1 0,1 0-1,-1 0 1,0 1-1,1-1 1,-1 0-1,0 1 1,0-1-1,1 1 1,-1-1-1,0 0 1,0 1 0,0-1-1,1 1 1,-1-1-1,0 0 1,0 1-1,0-1 1,0 1-1,0-1 1,0 1 0,0-1-1,0 0 1,0 1-1,0-1 1,0 1-1,0 0 1,-7 9-8230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1:28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53 303 9097,'0'0'4388,"-8"-6"-2958,-26-15 241,33 20-1588,1 1-1,-1 0 0,1 0 1,-1-1-1,1 1 1,-1 0-1,1 0 0,-1-1 1,1 1-1,-1-1 0,1 1 1,-1 0-1,1-1 0,-1 1 1,1-1-1,0 1 0,-1-1 1,1 1-1,0-1 1,0 0-1,-1 1 0,1-1 1,0 1-1,0-1 0,0 1 1,0-1-1,0 0 0,0 1 1,0-1-1,0 1 1,0-1-1,0 0 0,0 1 1,0-1-1,0 1 0,0-1 1,0 0-1,1 1 0,-1-1 1,0 1-1,0-1 1,1 1-1,-1-1 0,0 1 1,1-1-1,-1 1 0,1-1 1,-1 1-1,0-1 0,1 1 1,-1 0-1,1-1 0,0 1 1,27-12-214,-26 11 245,70-16-67,1 3 0,87-6 0,-77 11-33,1173-100-41,-260 103-3061,24-1 1751,-798-5 1316,935-31 1115,-376 52-325,-781-9-535,-11 0-749,-7-1-3539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1:34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53 6342,'0'0'10170,"-7"-5"-10117,-19-15 0,22 21 302,6 8-203,7 11-50,-4-17-42,0 0 0,0 0 1,0-1-1,0 1 0,1-1 0,-1 0 0,1 0 1,0-1-1,-1 0 0,1 0 0,0 0 0,0-1 1,-1 0-1,1 0 0,9-1 0,12-3 600,0 0 0,29-10 1,-19 5-578,38-8-21,1 4 0,0 3 1,1 3-1,0 4 0,142 12 1,-126-2 306,167-9 0,-84-2-115,-118 4-264,-1 2-1,97 18 0,-46-5 41,0-4-1,193-7 0,-188-4-20,144-14 23,1 1-32,282 8 22,193 2-12,-163 12-26,662-3 37,-285-17-26,-864 6 313,-26 2-1152,-19 2-2614,-20-3-3983,-12-3-118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2:08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75 5285,'0'0'11696,"-2"-8"-10137,-1-2-1079,-3-27 1496,7 36-1933,-1 0-1,1 0 1,0 0 0,-1 0 0,1 0-1,0 0 1,0 1 0,-1-1 0,1 0-1,0 1 1,0-1 0,0 0 0,0 1-1,0-1 1,0 1 0,0-1 0,0 1-1,0 0 1,0 0 0,0-1 0,1 1-1,-1 0 1,0 0 0,2 0 0,33-4 762,-32 4-773,-3 0-42,0 0 0,1-1 0,-1 1 1,1 0-1,-1 0 0,0 0 0,1 0 0,-1 0 1,1 0-1,-1 1 0,1-1 0,-1 0 0,0 1 1,1-1-1,-1 1 0,0-1 0,1 1 1,-1 0-1,0 0 0,0-1 0,0 1 0,0 0 1,2 2-1,-2 0-22,0-1 0,0 1 1,-1 0-1,1-1 0,-1 1 1,0 0-1,0 0 0,0 0 1,0-1-1,0 4 0,-1 13-20,-1 59 33,0-30-142,5 52 0,-1 201-1142,-3-285 1255,-2 0 0,0 0-1,-1 0 1,0-1 0,-1 1 0,-1-1-1,0 0 1,-2-1 0,-15 26 0,13-25 172,-1 1 0,-1-2 0,0 0 0,0 0 1,-1-1-1,-1-1 0,-1 0 0,-21 14 0,28-22-28,0 0 0,0 0 0,-1-1-1,1 0 1,-1-1 0,1 0 0,-1 0-1,0-1 1,0 0 0,0-1 0,0 1-1,0-2 1,1 1 0,-18-4-1,8-13-654,11 5-2513,10 3-5682,2 9 3411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2:28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6 6951,'0'0'710,"-10"3"400,0 2-502,-27 11 58,8-11 6783,59-4-6542,-15 0-889,179 2 156,-168-4-175,-1-2-1,0 0 0,0-2 0,0-1 1,39-14-1,-85 19-23,0 1 0,-28 3 0,-9 5 424,-1-3-1,-98-2 1,146-5-137,17-1-259,18-1-855,41 2-5250,-24-5-1148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2:47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1441,'0'0'14451,"0"1"-14574,-1-1 117,1 0 1,0 1-1,-1-1 0,1 1 0,-1-1 0,1 1 1,0-1-1,-1 1 0,1 0 0,0-1 1,0 1-1,-1-1 0,1 1 0,0 0 0,0-1 1,0 1-1,0 0 0,0-1 0,0 1 0,0-1 1,0 1-1,0 0 0,4 2-13,-1 0 1,1-1-1,-1 1 0,1-1 0,0 0 0,0 0 1,0-1-1,1 1 0,-1-1 0,0 0 0,0 0 1,8 0-1,58 1-361,-50-2 662,-19 0-240,-1-1-1,0 1 1,1 0-1,-1-1 1,0 1-1,0 0 1,1-1-1,-1 1 0,0 0 1,0-1-1,0 1 1,0-1-1,0 1 1,0 0-1,1-1 1,-1 1-1,0-1 0,0 1 1,0 0-1,0-1 1,0 1-1,-1-1 1,1 1-1,0 0 0,0-1 1,0 1-1,0-1 1,0 1-1,0 0 1,-1-1-1,1 1 1,0 0-1,0-1 0,-1 1 1,1 0-1,0-1 1,0 1-1,-1 0 1,1-1-1,0 1 1,-1 0-1,1 0 0,0 0 1,-1-1-1,1 1 1,-1 0-1,1 0 1,0 0-1,-1 0 0,1 0 1,-1 0-1,1-1 1,0 1-1,-1 0 1,1 0-1,-1 0 1,1 0-1,-1 1 0,-14-3-26,4 1 27,0 0-1,0 0 1,-1 1-1,1 0 1,0 1-1,0 0 1,-22 6-1,99-3-404,7-4-838,-66 0 1079,-8 0 185,-40 0 840,11 0-465,-18 0 145,17 0-3078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2:53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17 5221,'0'0'3785,"-11"-3"-1895,-5-1-482,1 1 0,-2 0 0,-23 0 0,63 14 49,47 0-809,127 2 1,-99-9-611,194-2-386,45 4 66,-330-6 205,-4 0 41,0 0-1,-1 0 1,1 0-1,-1 0 1,1 0-1,0 1 1,-1-1-1,1 1 1,-1 0-1,1-1 1,-1 1-1,1 0 1,3 3-1,-10-2-4,0 0 0,0 0 0,0-1 0,0 0 0,0 0-1,-1 0 1,1 0 0,-8 0 0,7 0 16,-154 17 925,-308-5-1,342-13-247,315 3-673,166-4-797,-299-3 787,0-2 0,-1-3 1,0-2-1,62-21 0,-159 28 49,-33 2-554,-334 16-85,194-4 1584,15 3-72,1018-35-4622,-626-2 4291,-351 32-3677,70-2-1058,-5-1-2423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07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5381,'68'8'4786,"40"-15"-2642,-71 3-1376,83-7 669,226-12-253,-72 27-1102,223-5-4,-295-13-52,126-3 130,-247 20 310,-40-1-125,0-2 0,41-5 0,-17-3-896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15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51 3683,'0'0'16395,"-8"0"-15888,-21 0-262,21 0-282,28 3-27,44 4 151,0-4 1,92-5-1,-104 0-87,145-5 58,145-3 44,174-4-113,-377 8-53,-181-3-77,-30-4-455,25 12-3193,25 1-275,-4 0-4130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48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1 421 9161,'0'0'2850,"0"9"-1616,1-2-764,0 0 0,0-1 1,1 1-1,0-1 0,1 1 1,-1-1-1,1 0 1,0 0-1,1 0 0,-1 0 1,1-1-1,0 1 0,1-1 1,-1 0-1,1 0 0,0-1 1,9 7-1,105 80 2642,-118-91-3064,0 1 0,-1 0-1,1 0 1,0-1-1,0 1 1,-1 0-1,1 0 1,-1 0 0,1 0-1,-1 0 1,1 0-1,-1 0 1,1 0-1,-1 0 1,0 0 0,0 0-1,1 0 1,-1 0-1,0 0 1,0 0-1,0 2 1,5-4 3029,9-8-2642,0-1-296,0-1-1,-1 0 1,-1-1-1,1 0 0,-2-1 1,0-1-1,0 1 0,-2-2 1,1 1-1,-2-1 1,0-1-1,-1 0 0,0 0 1,-2 0-1,1-1 1,4-29-1,0-20-53,-3-1 1,-2-131-1,-5 155-83,0 43-46,1 0 0,-1 0 1,0-1-1,1 1 0,-1 0 0,0 0 0,0-1 1,1 1-1,-1 0 0,1 0 0,-1 0 0,0 0 1,1 0-1,-1 0 0,0 0 0,1 0 0,-1 0 1,1 0-1,-1 0 0,0 0 0,1 0 0,-1 0 1,0 0-1,1 0 0,-1 0 0,0 0 0,1 0 1,-1 0-1,1 1 0,-1-1 0,0 0 0,0 0 1,1 0-1,-1 1 0,1-1 0,14 8-2495,20 7-5186,-17-14 257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36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24 3651,'0'0'14692,"0"0"-14638,-1-1 1,1 1 0,0-1 0,0 1 0,-1-1-1,1 1 1,0 0 0,0-1 0,0 1-1,0-1 1,-1 1 0,1-1 0,0 1-1,0-1 1,0 1 0,0-1 0,0 1 0,0-1-1,0 1 1,1-1 0,-1 1 0,0-1-1,0 1 1,0-1 0,0 1 0,1-1-1,13 2 126,0 1 0,-1 0-1,23 7 1,28 5 190,68-7 220,-1-7-1,147-17 1,78-2 305,-104 23-795,281-11 243,-496 3-336,1 2-1,-1 1 0,1 2 0,0 2 1,47 9-1,-62-8-20,0-1 1,28 0 0,25 4-438,-71-2-993,-15-4-10971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56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37 13100,'21'1'10776,"14"1"-6893,104 6-4801,-126-7 848,1-2-1,-1 1 0,0-2 0,0 1 1,0-2-1,0 0 0,15-6 1,-28 9 68,0 0 1,0 0 0,0 0-1,0 0 1,-1 0 0,1 0-1,0 0 1,0 0 0,0 0 0,0 0-1,-1 0 1,1 0 0,0 0-1,0 0 1,0-1 0,0 1 0,0 0-1,0 0 1,-1 0 0,1 0-1,0 0 1,0-1 0,0 1 0,0 0-1,0 0 1,0 0 0,0 0-1,0-1 1,0 1 0,0 0 0,0 0-1,0 0 1,0 0 0,0-1-1,0 1 1,0 0 0,0 0-1,0 0 1,0 0 0,0-1 0,0 1-1,0 0 1,0 0 0,0 0-1,0 0 1,0-1 0,0 1 0,0 0-1,0 0 1,0 0 0,1 0-1,-1 0 1,0-1 0,0 1 0,0 0-1,0 0 1,0 0 0,0 0-1,1 0 1,-1 0 0,-15-4-118,12 4 117,-260 1-33,251 1 29,13-1-9,30 2-36,50-1-70,-61-1 50,30 0-38,-48 0 113,0-1 0,1 0 0,-1-1 0,1 1 0,-1 0 0,0-1 1,1 1-1,-1-1 0,0 0 0,1 0 0,-1 0 0,0 0 1,4-2-1,-6 2 1,0 1-1,0 0 1,1 0 0,-1-1 0,0 1 0,0 0 0,0-1 0,0 1 0,0 0 0,0-1 0,1 1-1,-1 0 1,0-1 0,0 1 0,0-1 0,0 1 0,0 0 0,0-1 0,-1 1 0,1 0 0,0-1 0,0 1-1,0 0 1,0-1 0,0 1 0,0 0 0,-1-1 0,1 1 0,0 0 0,0 0 0,0-1 0,-1 1-1,1 0 1,0 0 0,0-1 0,-1 1 0,1 0 0,0 0 0,-1 0 0,1-1 0,0 1 0,-1 0-1,1 0 1,0 0 0,-1 0 0,1 0 0,0 0 0,-1 0 0,1 0 0,0 0 0,-1 0 0,1 0-1,0 0 1,-1 0 0,1 0 0,-1 0 0,-26-3 331,23 2-316,-9 0-207,0-1 0,0 2 0,-1 0 1,1 0-1,0 1 0,0 1 0,0 0 0,0 1 0,0 1 0,0 0 1,1 0-1,-1 1 0,-15 10 0,14-8-3374,6-4-2626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37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10858,'0'0'11835,"10"0"-11413,281-6 221,66-4-26,-321 6-594,-1-2 0,57-16 0,-87 21-446,-12 4-1169,-16 3-5147,8-6-3410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02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8 5830,'-30'-4'3609,"5"1"1821,51 8-3419,2 0-1777,55 11 83,-1-4 0,106 2 0,403-34-39,2 0-145,8 31 572,-546-10-687,-28 1 197,0-1 0,0-2 0,0 0 0,0-2 0,30-7 0,-52 8-742,-7 2-2822,-8 0-2144,0-4-4025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08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123 113 2530,'0'0'8867,"-10"0"-7799,0 0-1070,-39 1 2323,-4 8 3480,105-6-3543,687-33-1054,-707 28-1191,180-14 6,217-8 26,-351 24-57,53 2 46,0-6 0,171-27 1,-278 23 23,-42 3 1109,2 2-3982,4-2-5220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53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76 9673,'-8'-5'2074,"-17"-8"3036,17 2 2397,39 9-5088,35-1-1675,-29 2-676,0-1 0,0-1 0,0-2 1,0-2-1,48-15 0,-85 21-76,0 1 0,1 0 0,-1 0 0,0 0 0,0 0 0,1 0 0,-1 0 0,0 0 0,0 0 0,1 0 0,-1 0 0,0 0 0,0 0 0,1 0 0,-1 0 0,0 0 0,0 0 1,1 0-1,-1 0 0,0 0 0,0 0 0,1 0 0,-1 0 0,0 0 0,0 0 0,1 1 0,-1-1 0,0 0 0,0 0 0,0 0 0,1 0 0,-1 1 0,0-1 0,0 0 0,0 0 0,0 0 0,0 1 0,1-1 0,-1 0 0,0 0 0,0 1 0,0-1 1,0 0-1,0 0 0,0 1 0,-1 20-95,-15 34 187,12-40-121,-6 36 54,2 0 1,2 0-1,3 1 1,5 89-1,-1-102-3,3-2-51,1 1 0,2-1-1,1-1 1,2 1 0,15 34-1,-23-64 35,0-1 0,0 1-1,0-1 1,-1 1 0,0 0-1,0 0 1,-1 0 0,0-1-1,0 1 1,0 0 0,-1 0-1,0 0 1,-1-1 0,1 1-1,-1-1 1,0 1 0,-1-1-1,0 1 1,0-1 0,0 0-1,-1-1 1,0 1 0,-8 9-1,-8 6-81,-2-2-1,0 0 1,-2-2 0,1 0-1,-48 23 1,63-36 8,0-1 0,-1 0-1,1-1 1,0 0 0,-1 0 0,0 0 0,1-1 0,-1-1 0,0 0 0,-11-1 0,14 0-12,-1 0 0,1-1-1,0 0 1,0 0 0,0 0 0,0-1 0,0 0 0,1 0 0,-1 0-1,1-1 1,0 0 0,0 0 0,0-1 0,0 1 0,-6-9 0,-3-7-5142,8 8-1053,3-1-3715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8:35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5958,'0'0'8680,"37"0"-5845,290 15-1398,1-1-1412,275-29 98,-520 6 231,-50 4-853,-28 4-731,-10 1-961,-6 1-1108,0-1-2744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06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92 3876,'0'0'7847,"-9"-2"-6699,-26-9-38,33 11-863,1 0 0,-1-1 0,1 1 0,-1-1 0,1 1 0,-1-1 0,1 0 0,0 1 0,0-1 0,-1 0 0,1 0 1,0 0-1,0 0 0,0 0 0,0 0 0,0 0 0,-1-3 0,1 4-141,1-1 0,0 0 1,0 0-1,0 0 1,0 1-1,0-1 0,0 0 1,0 0-1,0 0 1,0 1-1,0-1 0,0 0 1,0 0-1,1 0 0,-1 1 1,0-1-1,1 0 1,-1 0-1,1 1 0,-1-1 1,0 0-1,2 0 0,0-2-4,1 0 0,-1 1 0,1-1 0,0 1 0,0 0-1,0 0 1,0 0 0,1 0 0,4-2 0,12-1-84,-1 0 1,2 1 0,-1 2-1,0 0 1,23 0 0,-42 3-23,0-1 0,-1 1 1,1-1-1,-1 1 0,1 0 0,-1-1 1,1 1-1,-1-1 0,0 1 0,1 0 1,-1-1-1,0 1 0,1 0 1,-1 0-1,0-1 0,0 1 0,0 0 1,0 0-1,0-1 0,0 1 0,0 0 1,0 0-1,0-1 0,0 1 0,0 0 1,0 0-1,0-1 0,0 1 1,-1 0-1,1 0 0,0-1 0,-1 1 1,0 1-1,-10 28 158,-47 30 81,43-46-198,1 1 0,0 0 1,-19 28-1,33-43-33,0 1-1,0-1 1,-1 0-1,1 1 1,0-1 0,0 0-1,-1 1 1,1-1 0,0 1-1,0-1 1,0 1-1,0-1 1,0 0 0,0 1-1,0-1 1,0 1 0,0-1-1,0 1 1,0-1 0,0 0-1,0 1 1,0-1-1,0 1 1,0-1 0,0 1-1,1-1 1,-1 0 0,0 1-1,0-1 1,0 1 0,1-1-1,-1 0 1,0 1-1,0-1 1,1 1 0,20 5 367,39-6 279,-44-1-713,64 9 227,-47-2-2816,-22-4 901,-3-1-4308,3-1-4938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01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0 11082,'0'0'11713,"-3"9"-11745,-15 36-55,-1-1-1,-3-1 1,-1-1 0,-2-1 0,-51 65 0,75-106-81,-10 10-2377,6-12-5168,2-6-1475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01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3459,'0'0'17265,"39"52"-16625,-21-33-384,5 3-127,-4-1-65,3 1-32,2-2 0,0 1 32,1-1-513,-3-5-2145,1-4-3300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49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 13805,'0'0'12551,"-5"10"-12300,-33 59 78,-76 109 1,37-78-2522,75-97 1628,-2 1-1865,1-4-1966,1-6-2048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01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5733,'0'0'18162,"72"-12"-17746,-30 12-256,-1 0-64,3 0-32,-2 0-128,-7 2-1537,0-2-3108,-8 0-4035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02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14125,'0'0'6342,"45"0"-6053,-12 0-225,3 0-32,-1 0-289,-1 0-864,-4 0-576,-6 3-609,-7-1-1314,-11-1-3394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02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7207,'0'0'9160,"50"5"-6469,-18-5-1282,3 0-864,6 0-417,0 0-64,-3 0-320,-3 0-2211,1 0-2657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03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1 142 10250,'0'0'11109,"8"-1"-9678,6-1-1116,1-1-1,-1 0 1,0-2 0,-1 1 0,1-2 0,-1 1 0,0-2 0,21-13 0,-26 14-298,41-29 130,-47 34-147,1-1 1,-1 0 0,0 0 0,0 0-1,0 0 1,0-1 0,-1 1 0,1 0-1,0-1 1,-1 0 0,0 1 0,0-1-1,1 0 1,-2 1 0,1-1 0,1-4-1,-2 7-170,-21 30-2339,17-23 2539,-1 1 0,1 0 0,1 0 0,-1 0 0,2 1 0,-1-1 0,1 1 0,0 0 1,-1 17-1,6 36-1727,4-19-3794,-5-34-718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03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12204,'0'0'8424,"65"4"-7143,-33-4-320,7 0-449,-3 1-256,-1 0-192,-3 4-32,-2 2-768,-10-1-2083,-5-3-3331,-9 1-2434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04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10954,'0'0'10015,"2"7"-9913,-1-5-80,0 1 0,-1-1 1,1 0-1,0 0 1,0 0-1,0 0 0,0 0 1,1 0-1,-1 0 0,1 0 1,-1 0-1,1 0 1,-1-1-1,1 1 0,0-1 1,3 3-1,-3-3 46,1-1 0,-1 1 0,1 0 0,-1-1 0,1 1 0,0-1 0,-1 0 0,1 0 0,0 0 0,-1 0 0,1-1 0,-1 1 0,1-1 0,0 1 0,-1-1 0,1 0 0,-1 0 0,0 0 0,4-2 0,11-6 27,-11 6-98,0-1 1,1 1-1,0 0 1,0 1-1,0-1 1,0 1-1,13-2 1,-19 44-522,-6 21 327,10-61-7426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04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6758,'0'0'19539,"13"-5"-19352,15-2-163,0 0 1,0 2-1,1 1 1,33-1 0,-26 6-725,-1-1-1948,-14-2-2754,-17 0-310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05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8296,'0'0'11830,"9"0"-10811,-3-1-879,0 2 0,-1-1 1,1 0-1,0 1 0,0 0 0,-1 0 0,11 4 0,-15-4-136,1 0 0,0 0 0,-1 0 0,1 1 0,-1-1 0,1 0 0,-1 1 0,1-1 0,-1 1 0,0-1 0,0 1 0,0 0 0,0 0-1,0-1 1,0 1 0,0 0 0,0 0 0,-1 0 0,1 0 0,-1 0 0,0 0 0,1 0 0,-1 0 0,0 0 0,0 0 0,0 0 0,-1 0 0,1 0 0,0 0 0,-2 4 0,0-1 0,0 1-1,-1-1 1,1 0-1,-1 1 1,0-1-1,-1 0 1,1-1-1,-1 1 1,0-1-1,0 1 1,-1-1-1,-4 3 1,-26 30 489,76-29-103,-38-8-445,168 17 1555,-97-15-6484,-60-2-1791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05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0 6887,'0'0'11109,"-8"10"-11019,-20 23 893,-2-1-1,-1-2 0,-68 52 0,99-82-1019,-10 4-1772,5-6-6434,5-8 2403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06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5605,'0'0'16688,"56"48"-15887,-36-33-449,1-1-224,1 1-96,2-2-1025,-5-2-1985,2-4-2596,-6-5-6085</inkml:trace>
  <inkml:trace contextRef="#ctx0" brushRef="#br0" timeOffset="1">316 116 11339,'0'0'10153,"-7"58"-9960,7-47-65,0 2-897,0-3-1057,0-3-1633,0-4-1346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49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13325,'0'0'10441,"55"67"-9384,-35-44-320,1 4-417,5 0-223,1-1-65,1-3-1666,-1-3-2178,-5-3-2946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06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14574,'0'0'7687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04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2642 335 7271,'0'0'769,"3"-9"827,1 0-958,-1 0 1,0-1-1,-1 1 0,0-1 1,2-17-1,-4 23-492,0 0-1,0 0 1,-1 0-1,1 0 1,-1 1-1,0-1 1,0 0-1,0 0 1,-1 0-1,1 1 1,-1-1 0,0 1-1,0-1 1,0 1-1,0-1 1,-1 1-1,1 0 1,-1 0-1,0 1 1,-4-4-1,-12-8 25,-1 2 0,-1 0 0,0 1 0,-1 1 0,0 1 0,0 1 0,-43-10 0,-170-19-107,213 35-44,-737-39-153,702 43 149,0 3 0,0 3 0,1 2 0,0 2 0,1 3 0,-103 43-1,-301 175 41,413-207 0,33-19-36,-159 95 406,146-84-346,1 1 1,0 1 0,1 1 0,-25 29 0,42-41-76,0-1 0,1 1 0,0 1 0,0-1-1,1 1 1,1 0 0,-1 0 0,1 0 0,1 1 0,0-1-1,1 1 1,0 0 0,0 0 0,0 18 0,3-14 8,1 0 1,0 0-1,1 0 1,0 0-1,1-1 1,1 1-1,0-1 1,1 0-1,13 23 1,-4-13 2,1-2 0,0 0 0,2 0 0,0-2 0,2 0 0,0-2 0,1 0 0,0-1 0,2-1 0,0-1 0,34 17 0,-12-15 4,0-1 1,0-2-1,1-2 0,1-2 1,0-2-1,51 1 0,289-7 69,-340-4-87,208-11 45,492-92-1,-623 77-67,131-46 0,-196 52-264,-1-2 0,0-3 0,-2-2 1,59-42-1,-95 58 210,-2-1 0,0-1 1,-1-1-1,0 0 0,-1-1 0,-1-1 1,24-36-1,-34 44 145,0 1-1,-1 0 1,1-1 0,-2 0 0,1 0-1,-2 0 1,1-1 0,-1 1-1,-1-1 1,0 1 0,0-1 0,-1 1-1,-1-1 1,1 1 0,-2-1 0,1 1-1,-2-1 1,1 1 0,-7-16 0,0 9 23,0 1 1,-1 0-1,0 0 1,-1 1-1,-1 0 1,-1 1 0,0 0-1,0 1 1,-25-17-1,-9-5 22,-92-50 0,100 63-638,-79-32 1,100 48-347,-1 1 0,1 1 0,0 0 0,-24-1-1,-22 4-3912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43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1 392 8360,'0'0'12070,"10"0"-11066,11-1-768,0-2 1,0 0-1,0-1 0,29-9 1,95-38 29,-42 13-188,51-11 10,18-6-399,233-106 1,-391 152 305,-14 4-95,-25 7 18,-26 15 71,0 2 0,-77 42 0,84-39 54,-137 65 141,-3-7-1,-203 57 0,900-296-209,-459 143 26,22-6-213,-2-2-1,-1-4 0,120-64 0,-154 61 145,-38 30 68,-1 1 1,1-1-1,-1 1 1,1-1-1,-1 0 1,1 1-1,-1-1 1,1 0 0,-1 1-1,0-1 1,0 0-1,1 0 1,-1 1-1,0-1 1,0 0-1,0 0 1,0 1-1,0-1 1,0 0 0,0 0-1,0-1 1,-1 1-6,1 0 0,-1 1 0,0-1 0,0 0 0,0 0 1,0 1-1,1-1 0,-1 1 0,0-1 0,0 1 0,0-1 1,0 1-1,0-1 0,0 1 0,0 0 0,0 0 0,-1-1 1,1 1-1,0 0 0,0 0 0,-1 0 0,-38-2-13,0 2 0,0 2 1,0 1-1,0 2 0,1 2 0,-44 13 0,-4 6-3,-133 60 0,201-78 25,-11 5 26,0 0 1,1 2-1,1 1 0,-51 39 1,78-55-68,0 1 1,0-1-1,1 1 1,-1 0 0,0-1-1,1 1 1,-1 0 0,0 0-1,1 0 1,-1 0 0,1-1-1,-1 1 1,1 0 0,-1 0-1,1 0 1,0 0-1,-1 0 1,1 0 0,0 0-1,0 0 1,0 0 0,0 0-1,0 2 1,0-2-208,1 0 0,-1-1 1,1 1-1,-1 0 0,1-1 0,0 1 1,-1-1-1,1 1 0,0-1 0,0 1 1,-1-1-1,1 1 0,0-1 0,0 0 1,0 0-1,-1 1 0,1-1 0,0 0 1,0 0-1,0 0 0,0 0 0,-1 0 1,1 0-1,0 0 0,2 0 0,17-1-6011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49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640 169 6118,'-6'-8'1174,"-3"-4"-623,-1 0 0,0 1 0,-1 0 0,0 1 0,0 0 0,-1 1 1,0 1-1,-15-9 0,7 9-108,-1 2 0,0 0 0,0 1 0,0 1 0,0 0 0,-1 2 0,0 1 0,-42 3 0,58-1-401,0 0-1,-1 1 1,1-1 0,0 2-1,0-1 1,0 1-1,1 0 1,-1 0-1,1 0 1,-1 1 0,1 0-1,0 0 1,1 0-1,-1 0 1,1 1-1,0 0 1,-6 9 0,-5 7 59,1 1 0,-22 46 0,13-13-61,3 1 0,2 1 1,2 0-1,4 1 0,-11 99 0,15-26-64,11 196-1,20-104-905,-17-186 646,2-1 1,2 0-1,1 0 0,16 34 0,-23-61 215,1 1 0,0-1 0,0 0-1,1-1 1,0 1 0,1-1 0,-1 0-1,2-1 1,-1 0 0,1 0 0,0 0-1,1-1 1,-1 0 0,1-1 0,0 0-1,1 0 1,-1-1 0,1 0 0,0-1-1,0 0 1,0 0 0,0-1 0,0-1 0,1 0-1,-1 0 1,1-1 0,-1 0 0,0-1-1,1 0 1,-1 0 0,0-1 0,0-1-1,12-4 1,3-2 187,-1-2 1,0-1-1,-1-1 1,-1-1-1,0-1 0,-1 0 1,0-2-1,26-28 1,-14 10 641,-1-2-1,-1-1 1,42-72 0,-59 83-431,0 0 0,-2-1 0,-1 0-1,-2-1 1,0 0 0,7-52-1,-10 28 137,-2 0-1,-5-103 0,-2 129-451,-1-1 0,-1 1-1,-1 0 1,-2 1 0,0 0-1,-2 0 1,-1 0 0,-1 1-1,-1 1 1,-1 0 0,-27-33-1,9 18-49,-1 1 1,-3 2-1,0 2 0,-3 1 0,-60-40 0,86 65 64,1-1 0,0 0 0,1 0 0,0-2-1,-12-13 1,21 22-211,0 0 1,0-1-1,0 1 0,1-1 0,-1 0 0,1 1 1,0-1-1,0 0 0,0 0 0,0 1 0,0-1 1,1 0-1,-1 0 0,1 0 0,0 0 0,-1 0 1,1 0-1,1 0 0,-1 0 0,0 0 0,1 0 1,0 0-1,0 0 0,-1 0 0,2 0 0,-1 1 1,0-1-1,1 0 0,-1 1 0,1-1 0,-1 1 1,5-5-1,24-22-4204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4:21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1896 240 14638,'-2'-11'192,"1"1"-313,0 1 0,-1-1 0,-1 1 0,1 0 0,-1 0-1,-1 0 1,0 0 0,0 0 0,-1 1 0,0-1 0,0 2 0,-1-1 0,0 0 0,-1 1 0,1 0-1,-1 1 1,-1-1 0,-8-5 0,0 3-357,-1 0-1,0 1 0,0 1 1,-1 1-1,0 0 0,0 1 1,0 1-1,-24-2 1,-21 1-450,-69 4 0,78 1 1507,-1 0-119,-1 3 1,1 1-1,0 4 0,1 1 0,0 3 1,0 3-1,2 1 0,0 3 0,0 2 1,2 3-1,1 1 0,1 3 0,-80 61 1,63-36-162,3 2 0,2 3 0,-88 111-1,123-135-172,1 1 0,1 1 0,3 1 0,1 1 0,1 1 0,2 1 0,2 0 0,2 0 0,-8 50 0,2 73-34,7 312-1,12-436-76,-1-1-21,3 0 1,1-1-1,2 1 1,1-1 0,2 0-1,26 68 1,-23-79-4,1 0 0,0-1 0,2 0 0,1-1 0,1-1 0,2-1 0,0-1 0,0 0 0,42 32 0,-18-22 26,2-2 1,0-3 0,2-1-1,1-2 1,1-2-1,1-3 1,1-1 0,96 17-1,-40-18-36,0-4-1,1-6 0,147-8 1,-195-2 64,0-3 0,-1-3 1,1-2-1,-2-3 0,0-2 0,-1-3 0,-1-3 1,-1-1-1,-1-3 0,-1-3 0,78-58 1,-96 61 51,-1-2 1,-2-1-1,-1-2 0,-2-1 1,-1-2-1,-2 0 1,25-43-1,-34 46-62,-1-1 0,-1 0 0,-2-1 0,-2-1 0,-1 1-1,-1-2 1,-3 1 0,0-1 0,0-48 0,-5 36-92,-3 1 1,-1-1 0,-3 1 0,-1 0-1,-3 1 1,-1 0 0,-3 0-1,-2 2 1,-1 0 0,-31-55-1,-4 7-290,-3 3-1,-129-157 1,129 184-1054,-2 3 1,-3 2-1,-2 3 1,-88-59 0,46 48-4142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09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12172,'0'0'6374,"54"0"-6054,-28-2-64,8 2-224,-2 0 0,0 0 0,-3 1-64,-10 6-1025,-6 1-1665,-7 0-193,-6 1-2402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09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10154,'0'0'11338,"59"3"-11210,-27-3-128,-6 0-608,2 0-1730,-2 0-1858,1-9-2146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10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11563,'0'0'3454,"9"1"-3422,8 3-18,1 1 0,-2 1 0,1 1 0,-1 0 0,0 1 0,0 1 0,15 12 0,-30-21 47,0 1-1,-1-1 0,1 0 1,0 1-1,-1-1 1,1 1-1,-1-1 1,1 1-1,-1 0 1,1-1-1,-1 1 1,1 0-1,-1-1 1,1 1-1,-1 0 1,0-1-1,0 1 1,1 0-1,-1 0 1,0-1-1,0 1 1,0 0-1,0 0 1,0-1-1,0 1 1,0 0-1,0 0 1,0 0-1,0-1 1,0 1-1,0 0 1,0 0-1,-1-1 1,1 1-1,0 0 1,-1-1-1,1 1 1,0 0-1,-1-1 1,1 1-1,-1 0 1,1-1-1,-1 1 1,1-1-1,-1 1 1,0-1-1,1 1 1,-1-1-1,0 1 1,1-1-1,-2 1 1,-44 21 855,37-18-899,-39 18 98,17-5-3562,19-9-770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11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9289,'0'0'4585,"0"3"-1094,0 20-2994,-5 90 1553,5-112-1980,0-1-1,0 1 0,1-1 1,-1 0-1,0 1 0,1-1 1,-1 0-1,0 1 0,1-1 1,-1 0-1,0 0 0,1 1 1,-1-1-1,0 0 0,1 0 1,-1 0-1,1 1 0,-1-1 1,1 0-1,-1 0 0,0 0 1,1 0-1,-1 0 0,1 0 1,-1 0-1,1 0 0,-1 0 1,0 0-1,1 0 0,-1 0 1,1 0-1,-1 0 1,1-1-1,-1 1 0,0 0 1,1 0-1,-1 0 0,1-1 1,0 1-1,19-9 1412,-7 0-1147,0-1 0,-1-1 0,0 0 0,-1-1 0,0 0 0,9-14 0,-19 24-333,-1 2-3,0 0 0,0-1 0,1 1-1,-1-1 1,0 1 0,0-1 0,1 1-1,-1 0 1,0-1 0,1 1 0,-1 0-1,0-1 1,1 1 0,-1 0 0,1 0-1,-1-1 1,0 1 0,1 0 0,-1 0-1,1-1 1,-1 1 0,1 0 0,-1 0-1,1 0 1,-1 0 0,1 0 0,-1 0-1,1 0 1,0 46-906,-13 37-1408,12-82 2022,0-1 148,0 0 0,-1 1 0,1-1 0,0 0 0,0 0 0,0 0 0,0 1 1,0-1-1,0 0 0,0 0 0,0 0 0,0 1 0,0-1 0,0 0 0,0 0 0,1 0 0,-1 1 0,0-1 1,0 0-1,0 0 0,0 0 0,0 0 0,0 1 0,0-1 0,0 0 0,1 0 0,-1 0 0,0 0 0,0 0 1,0 0-1,0 1 0,0-1 0,1 0 0,-1 0 0,0 0 0,0 0 0,0 0 0,1 0 0,-1 0 0,0 0 0,0 0 1,0 0-1,0 0 0,1 0 0,6 0-5257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11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14798,'0'0'8136,"-15"50"-8040,-2-28 0,8 0-32,-8 1 0,0-3-32,6-3 32,-2 0 0,5-4-96,-3-4-673,0-5-1184,2-4-1539,5 0-2081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49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3171,'0'0'23158,"0"50"-22133,6-31-577,-1-2-288,-1 4-95,2-1-1,-4 0-64,1 1-545,-3-4-864,0-2-545,0-5-1313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12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12460,'0'0'10217,"66"52"-9448,-46-39-481,6 0-159,-5 0-97,3 0 64,2-1-288,-5-1-1410,-6-5-1697,-4-1-2114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12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11979,'0'0'10827,"46"-17"-10315,-18 17-384,-3 0-64,1 2-64,2 4-704,0-2-1731,-2-1-3683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14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10314,'0'0'14221,"7"-1"-13484,6-4-225,4 1-223,6 1-193,-3-2-96,6 3 0,-1-1-385,-7 2-672,1 0-961,-4 1-1601,-8 0-1121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14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9801,'0'0'11339,"62"14"-10666,-32-13-449,0-1-160,1 0-384,3 0-1923,-8 0-3009,2-1-4966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14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11851,'0'0'11467,"62"-9"-11019,-29 9 97,1-2-321,3-1-96,-3 0-64,-2 2-64,-3-3-224,-4 2-577,-8-1-768,-6 2-897,-6 1-449,-5-3-224,-3 1-1089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15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7559,'0'0'11125,"-4"5"-10585,-5 15-99,22 7 505,-12-25-928,0 0 0,0 0 0,0 1 0,0-1-1,0 0 1,-1 1 0,1-1 0,-1 0-1,1 1 1,-1-1 0,0 1 0,0-1-1,0 1 1,0-1 0,0 1 0,-1-1-1,1 1 1,-1-1 0,0 0 0,1 1-1,-1-1 1,0 0 0,-2 4 0,0-3-37,0 1 0,1-1 0,-1 0 0,0 0 1,0 0-1,-1 0 0,1 0 0,-1-1 0,1 0 0,-1 1 1,0-1-1,-5 2 0,144 9 4001,-76-3-3728,-6 0-986,-19-7-3130,-32-4-483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15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0 10218,'0'0'8632,"-8"11"-8365,-95 111 459,77-92-431,21-22-375,-1-1 0,0 1-1,0-2 1,-1 1 0,0-1-1,0 0 1,-14 8 0,8-13-6102,7-4-213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16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12075,'0'0'9289,"63"36"-8328,-39-18-288,6-2-417,0 2-160,2 0-32,-2-1-416,0-2-1506,-12-2-1922,-1-4-3010</inkml:trace>
  <inkml:trace contextRef="#ctx0" brushRef="#br0" timeOffset="1">352 160 16784,'0'0'4580,"-10"51"-4484,10-34-32,0 0-384,0-3-1666,0-5-1345,0-4-769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16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14286,'0'0'4260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58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131 118 5830,'0'0'1153,"-10"-5"-449,-16-7-211,11 5 137,-1 0-1,2-1 1,-1-1-1,-19-15 1,55 25 1424,-19-2-1970,-1 0 0,1 1 0,0 0 0,0 0-1,0-1 1,-1 1 0,1 0 0,0 0 0,0 1-1,0-1 1,0 0 0,-1 0 0,1 1 0,0-1-1,3 3 1,-2-3 112,1 1 0,-1-1 0,0 1 0,1-1 0,-1 0-1,1 0 1,-1 0 0,5-1 0,3 0-5,51 1 142,0 3 0,100 17-1,-60 0-203,1-5-1,155 4 0,1851-25 5,-1229 27-159,-529-21 20,569-3 6,-24-42 25,-483 19-23,106-26 1050,-372 46-4303,-35 4-1159,-65-4-1500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0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18834,'0'0'11691,"0"3"-16400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52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8136,'0'0'2194,"12"-4"-1425,54-13 509,2 4 1,76-7 0,153 1-319,-15 1-1053,-239 13 158,-12 2-462,-72 11 243,-132 16 115,-311 1 0,461-24 79,-14 1-35,61-1 33,181 1 10,223-4-518,-425 2 449,44-4-217,-45 4 227,0 0 0,0-1 0,0 1 1,-1 0-1,1-1 0,0 1 0,0-1 1,0 0-1,-1 1 0,1-1 0,0 0 1,-1 0-1,1 0 0,-1 0 0,1 0 0,-1-1 1,1 1-1,-1 0 0,0-1 0,2-1 1,-3 2 6,0 1 0,-1-1 1,1 1-1,0-1 1,0 0-1,-1 1 1,1-1-1,0 1 0,-1-1 1,1 1-1,0-1 1,-1 1-1,1-1 1,-1 1-1,1 0 0,-1-1 1,1 1-1,-1 0 1,1-1-1,-1 1 1,1 0-1,-1-1 0,1 1 1,-1 0-1,1 0 1,-1 0-1,0 0 1,1-1-1,-1 1 1,1 0-1,-1 0 0,-1 0 1,-26-3-120,24 3 107,-49-3 58,1 2 1,-1 3-1,-102 17 0,23 10-3659,99-22-1519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11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593 1 1537,'0'0'1298,"-12"3"-914,-101 17 2440,-151 10 0,121-17 966,101-2-3199,41-11-592,0 0 0,0 0 0,0 1 0,1-1 0,-1 0 0,0 0 0,0 1 0,0-1 0,1 0 0,-1 1 0,0-1 0,0 1 0,1-1 1,-1 1-1,1-1 0,-1 1 0,0-1 0,1 1 0,-1 0 0,1-1 0,-1 1 0,1 0 0,-1-1 0,1 1 0,0 0 0,-1 0 0,1 0 0,0-1 0,0 1 1,0 0-1,-1 0 0,1 0 0,0 0 0,0-1 0,0 1 0,0 0 0,0 0 0,1 0 0,-1 0 0,0-1 0,0 1 0,0 0 0,1 0 0,-1 0 1,0-1-1,1 1 0,-1 0 0,2 1 0,0 0 1,1 0 1,0 0-1,0 0 1,0 0 0,0 0-1,0-1 1,0 0-1,0 1 1,1-1-1,-1 0 1,0-1-1,1 1 1,4 0 0,53 2 307,-46-3-229,138-4 496,230-35 0,112-4 175,-495 43-753,0 0 0,1 0-1,-1-1 1,0 1 0,0 0 0,1 0-1,-1 0 1,0 0 0,1 0-1,-1 0 1,0 0 0,1 0 0,-1 0-1,0 0 1,1 0 0,-1 0-1,0 0 1,1 0 0,-1 0 0,0 0-1,1 0 1,-1 0 0,0 0-1,1 1 1,-1-1 0,0 0 0,1 0-1,-1 0 1,0 0 0,0 1-1,1-1 1,-1 0 0,0 0 0,0 1-1,0-1 1,1 0 0,-1 1-1,0-1 1,0 0 0,0 0 0,0 1-1,0-1 1,1 0 0,-1 1-1,0-1 1,0 0 0,0 1 0,0-1-1,0 0 1,0 1 0,0-1 0,0 0-1,0 1 1,0-1 0,0 0-1,0 1 1,-1 0 0,1-1 18,-1 1 0,0 0 0,0 0 0,1-1 0,-1 1 0,0 0 0,0-1 0,0 1 1,0-1-1,0 1 0,0-1 0,0 1 0,0-1 0,0 1 0,0-1 0,0 0 0,0 0 0,-1 0 0,-4 1-273,-3-1 443,1 1-1,-1-1 0,1-1 1,-13-2-1,18 2-737,0 1 0,0-1 0,1 0 0,-1-1 0,0 1 1,1 0-1,-1-1 0,1 1 0,0-1 0,-4-3 0,-2-3-8020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14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193 107 865,'-28'9'1896,"0"-2"0,0-1-1,-40 5 1,28-8 6056,84-5-7884,85-17 1,-41 5-105,83-9 216,536-62-13,-682 86-613,-45 8-398,7-4 767,-47 14-3644,32-14-1377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1:12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1345,'0'0'6695,"26"-41"-7945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1:13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7 493 4676,'0'0'10859,"-7"-18"-6482,16 4-4159,0 1 0,1-1 0,1 1-1,17-17 1,0 0 444,185-242 384,-197 246-938,-14 20-106,1 1 0,0-1 0,1 1 1,-1 0-1,1 0 0,0 1 0,0-1 0,1 1 0,-1 0 1,1 0-1,8-5 0,-24 41 249,5-16-262,1 1 0,1 0 0,0 1 0,1-1 0,1 1 0,1-1 0,2 34 0,-1-40 8,0-10 3,0 1 1,0-1-1,0 0 1,0 0-1,0 0 0,0 0 1,0 0-1,1 0 0,-1 1 1,0-1-1,1 0 0,-1 0 1,1 0-1,-1 0 0,1 0 1,0 0-1,-1 0 1,1-1-1,0 1 0,0 0 1,0 0-1,-1 0 0,1-1 1,0 1-1,0-1 0,2 2 1,-1-1 1,1-1 1,-1 1 0,1-1-1,-1 1 1,1-1 0,0 0-1,-1 0 1,1 0 0,0 0-1,-1 0 1,4-1-1,2-1 7,1 0-1,-1-1 0,1 0 0,-1 0 1,15-9-1,-10 4 44,-1 0 1,0-1-1,0 0 1,0-1-1,-2 0 1,1 0-1,-1-2 1,-1 1-1,0-1 1,0-1-1,8-16 1,11-24-75,-29 84-304,2 39 868,-1-65-914,1 0 1,0 0 0,0 0-1,0 0 1,1-1-1,-1 1 1,1 0-1,0-1 1,1 1 0,5 7-1,-2-5-4448,0-6-3850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1:14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36 4837,'0'0'340,"-1"1"1,0-1 0,0 0-1,0 0 1,1 0-1,-1 0 1,0 0 0,0 1-1,0-1 1,1-1 0,-1 1-1,0 0 1,0 0 0,0 0-1,0 0 1,1-1 0,-1 1-1,0 0 1,0-1-1,1 1 1,-1 0 0,0-1-1,1 1 1,-1-1 0,0 1-1,1-1 1,-1 1 0,1-1-1,-1 0 1,1 1 0,-1-1-1,1 0 1,-1 1-1,1-1 1,0 0 0,-1-1-1,2 1-249,-1 0 0,1-1 0,0 1 0,0 0 0,0 0 0,0 0 0,0 0 0,0 1 0,0-1 0,0 0 0,1 0 0,-1 1 0,0-1 0,0 0 0,1 1 0,-1-1 0,0 1 0,1 0 0,-1-1 0,0 1 0,1 0 0,1 0 0,155-7 197,-351 24 647,165-17-279,22 0-861,18 0-1474,8 0-1989,3 0-2327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1:15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8936,'0'0'9775,"8"0"-9722,82 3 70,-52-1-41,1-1 0,56-6 0,-113 3-30,0 1 0,1 1 0,-22 2 0,-127 26 1539,165-28-1594,1 0-1,0 0 1,0 0 0,0 0 0,-1 0 0,1 0-1,0-1 1,0 1 0,0 0 0,-1 0 0,1 0-1,0 0 1,0 1 0,0-1 0,-1 0 0,1 0-1,0 0 1,0 0 0,0 0 0,0 0 0,-1 0-1,1 0 1,0 0 0,0 0 0,0 0 0,0 1-1,-1-1 1,1 0 0,0 0 0,0 0 0,0 0-1,0 1 1,0-1 0,0 0 0,-1 0-1,1 0 1,0 0 0,0 1 0,0-1 0,0 0-1,0 0 1,0 0 0,0 1 0,0-1 0,0 0-1,0 0 1,0 0 0,0 1 0,0-1 0,0 0-1,0 0 1,0 0 0,0 1 0,0-1 0,0 0-1,0 0 1,1 1 0,14 6-587,22 2-2793,-18-8-770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1:52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72 144 3203,'0'0'12310,"-3"-8"-11087,1 2-868,-5-20 361,2 17 3722,5 27-4411,0 0 0,-2-1 1,0 1-1,0-1 0,-2 0 0,0 1 0,-1-1 0,-1-1 1,0 1-1,-12 19 0,12-16-35,6-19 18,0-1 0,1 1 0,-1-1 0,0 0 0,0 1 1,1-1-1,-1 0 0,0 1 0,0-1 0,1 0 1,-1 1-1,0-1 0,1 0 0,-1 0 0,1 1 1,-1-1-1,0 0 0,1 0 0,-1 0 0,1 0 0,-1 1 1,0-1-1,1 0 0,-1 0 0,1 0 0,-1 0 1,1 0-1,0 0 0,44-10 714,-18 3-801,286 3 8,124-10-598,-55-22 613,-326 31 51,0-3 0,0-1 0,-1-4-1,78-26 1,-120-9 1226,-9 40-1064,-1 0 0,-1 0 0,0 0 0,0 0 1,0-1-1,0-13 0,-2 18-216,0 0-1,-1 0 1,1 1 0,-1-1-1,0 0 1,0 0-1,0 0 1,0 1 0,0-1-1,-1 1 1,0-1-1,0 1 1,0 0 0,0-1-1,0 1 1,-5-5-1,-3 8-9108,5 0 1698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1:54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17 6470,'0'0'10031,"0"0"-10028,-1 0 0,1 0 0,-1 0 0,1 0 0,0-1 0,-1 1 0,1 0 0,0 0 0,-1 0-1,1 0 1,0 0 0,-1 1 0,1-1 0,0 0 0,-1 0 0,1 0 0,0 0 0,-1 0 0,1 0 0,0 0 0,-1 1 0,1-1 0,0 0 0,-1 0 0,1 1 0,0-1 0,0 0 0,-1 0 0,1 1-1,0-1 1,0 0 0,0 1 0,-1-1 0,1 0 0,0 0 0,0 1 0,0 0 0,-10 192 1139,11-192-1075,-1 0-1,1 0 0,-1 1 0,1-1 0,0 0 0,-1 0 0,1 0 0,0 0 0,0 0 0,0 0 1,0 0-1,0 0 0,0 0 0,0-1 0,0 1 0,0 0 0,0-1 0,0 1 0,0-1 0,0 1 0,1-1 1,-1 1-1,0-1 0,0 0 0,1 1 0,-1-1 0,0 0 0,1 0 0,-1 0 0,3-1 0,52 2 394,-41-2-358,170-7 903,-102 3-960,139 9-1,279 11-204,-343-35 214,-149 20-37,-3 0 90,0-1-1,1 1 1,-1-1-1,0 0 1,0-1 0,10-3-1,-14 4-71,0 0 0,-1 0 0,1-1 0,-1 1 0,1 0 0,-1-1 0,1 1-1,-1-1 1,0 1 0,0-1 0,0 0 0,0 1 0,0-1 0,0 0 0,0 0 0,-1 0-1,1 1 1,-1-1 0,1 0 0,-1 0 0,0 0 0,1 0 0,-1 0 0,0 0 0,-1-3-1,-17-142 2668,18 147-2729,0-1 0,0 0-1,0 0 1,-1 1 0,1-1 0,0 0 0,0 0 0,0 0 0,0 1 0,-1-1 0,1 0 0,0 1 0,-1-1 0,1 0 0,-1 1-1,1-1 1,0 0 0,-1 1 0,0-1 0,1 1 0,-1-1 0,1 1 0,-1-1 0,0 1 0,1-1 0,-1 1 0,0 0 0,1-1-1,-1 1 1,0 0 0,1 0 0,-1-1 0,0 1 0,-1 0 0,-26 4-7620,20 0 3200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21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35 12332,'-3'0'8148,"13"-2"-3296,36-3-1994,63-3-3246,-52 8 345,-18 1-715,0-2 0,0-2 0,41-7 0,-74 6-1911,-21 1-10421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0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15086,'0'0'15631,"64"-15"-15439,-34 11-128,0-1-32,1 0-480,3 0-961,-6-1-1474,-4-1-1345,-5-2-3940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21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10 11563,'0'0'11173,"10"-1"-10377,-1-1-635,0 0-54,0 0 1,1 1-1,-1 0 0,1 0 0,0 1 0,-1 0 1,1 1-1,9 2 0,-18-3-111,0 1 0,0 0-1,0-1 1,0 1 0,0 0 0,-1 0 0,1 0 0,0-1 0,0 1-1,-1 0 1,1 0 0,0 0 0,-1 0 0,1 0 0,-1 0-1,1 0 1,-1 1 0,0-1 0,1 0 0,-1 0 0,0 0-1,0 0 1,0 0 0,0 1 0,0-1 0,0 0 0,0 0-1,0 0 1,0 0 0,-1 1 0,1-1 0,-1 1 0,0 1-11,0 1 0,0-1 1,0 0-1,0 1 1,-1-1-1,0 0 1,1 0-1,-1 0 1,-4 5-1,-9 5 9,-1-1 0,0-1 0,-1 0 0,0-1 0,0-1 1,-24 9-1,14-5-6,-43 25 1,69-38 13,1 0 1,-1 0-1,1 1 0,-1-1 0,1 0 1,-1 1-1,1-1 0,-1 0 0,1 1 1,-1-1-1,1 0 0,-1 1 0,1-1 1,-1 1-1,1-1 0,0 1 1,-1-1-1,1 1 0,0 0 0,-1-1 1,1 1-1,0-1 0,0 1 0,0 0 1,0-1-1,-1 1 0,1-1 0,0 1 1,0 0-1,0-1 0,0 1 0,0-1 1,1 1-1,-1 0 0,0-1 1,0 1-1,0 0 0,0-1 0,1 1 1,-1-1-1,0 1 0,1-1 0,-1 1 1,0-1-1,1 1 0,-1-1 0,0 1 1,1-1-1,-1 1 0,1-1 1,-1 0-1,1 1 0,-1-1 0,1 0 1,0 1-1,-1-1 0,1 0 0,-1 0 1,1 1-1,-1-1 0,1 0 0,0 0 1,-1 0-1,2 0 0,48 14 233,-43-13-201,62 15-101,91 17 398,-132-30-1773,54 0-1,-58-6-2331,0-7-2707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23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 10314,'-15'19'8951,"-9"8"-4507,-131 125-5534,155-152 1117,-9 6-2929,9-6 2765,-1 0 1,1 0-1,0 0 0,0 0 0,0 0 0,-1 0 0,1 0 0,0 0 0,0 0 0,0 0 0,0 0 0,-1 0 0,1 0 1,0 0-1,0 0 0,0 0 0,-1 0 0,1 0 0,0 0 0,0 0 0,0 0 0,0 0 0,-1-1 0,1 1 1,0 0-1,0 0 0,0 0 0,0 0 0,0 0 0,0 0 0,-1-1 0,1 1 0,0 0 0,0 0 0,0 0 1,0 0-1,0-1 0,0 1 0,0 0 0,0 0 0,0 0 0,0 0 0,0-1 0,0 1 0,0 0 0,0 0 0,0 0 1,0-1-1,0 1 0,0 0 0,0 0 0,0 0 0,0 0 0,0-1 0,0-10-6151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24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9545,'0'0'14350,"50"-4"-13582,-31 5-223,0 7-257,3 1-224,1 4-32,-9 1-64,1 1-865,-9 2-1697,-4-3-1922,-2-3-1987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24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7783,'0'0'16976,"62"-18"-16239,-34 18-64,-2 0-417,0 0-224,0 0-64,-1 9-641,1-1-1120,-6-1-1987,-1-6-3363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24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10762,'0'0'10378,"-11"50"-9962,11-35-191,-6 1-129,6 1 0,-4-2-288,2-2-865,-3-1-769,1-6-801,-1-2-960,-3-4-3972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25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9513,'0'0'7944,"43"32"-10859,-37-27-512,-1-1-4901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25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14798,'0'0'8712,"62"14"-8872,-53-10-833,2 0-736,-1 1-418,-5-2-351,-3 0-449,2-1-2466</inkml:trace>
  <inkml:trace contextRef="#ctx0" brushRef="#br0" timeOffset="1">1 138 10826,'0'0'9737,"48"4"-7975,-25-4-1313,3 0-385,2 0-96,-4 0-1154,-1 0-1568,-3 0-2083,-3-4-4804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26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12011,'0'0'9262,"8"-4"-8573,-8 4-688,60-34 1304,-54 30-1187,0 0-1,0 0 1,0-1 0,-1 1-1,0-1 1,0 0 0,0-1-1,-1 1 1,5-8-1,-9 13-346,-2 35-3140,-1-25 2872,-5 35 394,8-13-6071,2-23-339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27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8520,'0'-6'8439,"0"9"-3655,0 22-2622,0 16-4146,0-20 3579,2-20-1474,1 0 0,0 0 0,0-1 1,0 1-1,0 0 0,1-1 0,-1 0 1,0 0-1,0 0 0,0 0 0,0-1 1,0 1-1,5-2 0,29-15 363,-32 15-507,0-1 0,-1 0-1,1 1 1,0 0 0,0 0 0,0 1 0,0-1 0,1 1 0,-1 0 0,10 0 0,-13 5-301,-1 0 1,0 1-1,0-1 1,0 1-1,0-1 1,-1 1-1,1-1 1,-1 1-1,-1 0 1,0 7 0,1-4-753,0 6-1641,0-4-1730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29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9833,'0'0'11980,"2"0"-10411,10-4-480,3 2-128,-1-2-160,3 1-513,2 3-192,3 0-64,-3 0 0,2 0-64,-8 3-512,3-1-577,-3 1-609,-1-3-2114,-1 0-2722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0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15278,'0'0'14131,"-3"9"-14067,-19 39-355,-3-1-1,-1-2 1,-2 0-1,-35 40 1,62-83-134,-6 5-1582,1-5-2602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29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1 256 7655,'0'0'15097,"6"-3"-13773,29-24-782,-1 0 1,-2-2-1,42-48 0,-16 18-1638,-65 83-1146,5-21 2234,-1 1 9,1 1 1,-1-1-1,1 1 0,0-1 1,0 1-1,0 0 0,1 0 1,-1 0-1,0 10 0,4-15 67,-1 1 0,1-1 0,0 0-1,-1 1 1,1-1 0,0 0 0,-1 0-1,1 0 1,0 0 0,0 0 0,-1-1-1,4 0 1,5-2 47,0 0 0,-1-1-1,0-1 1,1 0 0,-1 0 0,-1-1-1,13-9 1,53-53-72,-71 65-38,-20 42-1798,12-30 1755,0 0 1,1-1 0,0 2-1,0-1 1,1 0 0,0 1-1,1 0 1,0-1-1,-1 17 1,3-25-134,0 0 0,1-1 0,-1 1 0,0 0 0,0-1 0,0 1 0,0 0 0,1 0 0,-1-1 1,0 1-1,1 0 0,-1-1 0,1 1 0,-1-1 0,0 1 0,1 0 0,-1-1 0,1 1 0,0-1 0,-1 1 0,1-1 0,-1 0 0,1 1 0,0-1 0,-1 0 0,1 1 0,0-1 0,-1 0 0,1 0 0,0 1 0,0-1 1,-1 0-1,1 0 0,0 0 0,0 0 0,-1 0 0,1 0 0,0 0 0,0 0 0,-1-1 0,1 1 0,0 0 0,0-1 0,1 1-299,19 0-4297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30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12844,'0'0'7858,"9"1"-6507,-6-1-1302,0 0 0,0 0 0,0 1 0,1 0 0,-1-1 1,0 1-1,0 0 0,0 0 0,0 1 0,0-1 0,-1 1 0,1-1 0,0 1 0,-1 0 1,1 0-1,-1 0 0,0 0 0,1 1 0,-1-1 0,0 0 0,0 1 0,-1 0 0,1-1 1,0 1-1,-1 0 0,0 0 0,1 0 0,-1 0 0,-1 0 0,1 0 0,0 0 1,-1 1-1,1-1 0,-1 5 0,0 4 41,-1 0 0,0-1 0,0 1-1,-1-1 1,-1 1 0,0-1 0,-1 0 0,0 0 0,0 0 0,-1-1 0,0 1 0,-9 11 0,-7 8-165,-1 0 0,-41 41 1,62-69-39,-18 16-2161,3-9-2840,-4-5-3934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31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23 6983,'0'-15'4942,"0"7"117,-1 11-1420,-7 32-1841,-40 107-444,43-123-1324,1 1-1,0 0 1,2 0 0,0 1 0,2 25-1,0-42-42,1 0 0,-1-1 0,1 1-1,0-1 1,1 1 0,-1-1 0,1 1-1,-1-1 1,1 0 0,0 0-1,0 1 1,0-2 0,1 1 0,-1 0-1,1 0 1,-1-1 0,1 1 0,0-1-1,0 0 1,0 0 0,0 0 0,1 0-1,-1-1 1,0 1 0,1-1 0,-1 0-1,1 0 1,4 1 0,53 8-2396,-5-9-3345,-54-1 5333,42 0-5628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31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11627,'0'0'6417,"11"-7"-4778,-2 1-1310,0 1 0,0 0 1,1 0-1,-1 1 1,1 1-1,0-1 0,0 2 1,0-1-1,21-1 0,-15 3 174,-10 0-439,0 0-1,0 0 1,0 1-1,0 0 1,-1 0-1,1 1 1,0 0-1,0 0 1,0 0-1,-1 0 1,8 4 0,-12-4-62,0 0 1,0 1-1,0-1 1,0 0-1,0 1 1,0-1-1,-1 1 1,1-1-1,0 1 1,-1-1-1,1 1 1,-1 0-1,0-1 1,0 1-1,1-1 1,-1 1-1,0 0 1,0-1-1,-1 1 1,1 0-1,0-1 1,0 1-1,-1-1 1,1 1-1,-1-1 1,1 1-1,-1-1 1,0 1-1,0-1 1,0 1-1,0-1 1,0 0-1,0 1 1,-1 0-1,-39 42 258,38-42-251,1 0 1,0 0 0,-1 0-1,1 0 1,0 0 0,0 1-1,0-1 1,0 1 0,1-1-1,-1 1 1,1 0 0,0-1-1,-1 1 1,1 0 0,0 0-1,1 0 1,-1 0 0,0 0-1,1 3 1,0-3-4,1-1 0,0 0 0,0 0 1,0 1-1,0-1 0,1 0 0,-1 0 0,0 0 0,1 0 0,0 0 1,-1-1-1,1 1 0,0 0 0,0-1 0,0 1 0,0-1 0,0 0 1,0 0-1,0 0 0,1 0 0,-1 0 0,0 0 0,1 0 0,2 0 1,52 11-3515,-27-11-2706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33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10890,'0'26'5390,"-1"7"-1677,8 13-2327,-6-43-1308,0 0-1,1 0 0,-1 0 0,1-1 0,-1 1 1,1 0-1,0-1 0,0 1 0,0-1 1,1 0-1,-1 0 0,0 1 0,1-2 0,-1 1 1,1 0-1,0 0 0,0-1 0,0 0 1,-1 1-1,1-1 0,0 0 0,1 0 0,4 0 1,14 2 60,1-1 1,-1-1 0,1-1 0,-1-1-1,1-2 1,21-4 0,-17 3-149,0 1 1,-1 1 0,45 2 0,-70 0 6,1 0 0,-1 1 0,0-1 0,0 0 0,1 0 0,-1 1 0,0-1 0,1 1 0,-1-1 0,0 1 0,0-1 0,0 1 0,0 0 0,0 0 0,0-1 0,0 1-1,0 0 1,0 0 0,0 0 0,0 0 0,0 0 0,-1 0 0,1 1 0,0-1 0,0 2 0,3 34-2595,-4-34 2002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33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5061,'0'0'11365,"11"0"-9422,26-3-693,57-1 1175,-86 4-2381,0 1 1,0 0-1,1 0 0,-1 1 0,0-1 0,0 2 0,-1-1 0,1 1 0,9 5 0,-11-5 14,-1 0-1,0 0 1,1-1-1,-1 0 1,1 0-1,0-1 1,-1 1-1,1-1 1,0 0-1,0-1 1,0 0-1,0 0 1,0 0-1,0 0 1,0-1-1,10-3 1,3-2 401,0 0 1,0-2-1,27-15 1,-19 9-404,-24 13 57,-1 1-1179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34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81 3844,'0'0'7281,"3"-9"-2829,1 2-3480,-1-1 220,0 1 0,0-1 0,-1 0 0,0 0 0,0 0 0,1-9 0,-3 16-696,-13 21-933,1 12 557,2 1 0,2 0 0,1 0 0,2 1 0,-3 58 0,-10-145-270,15 44 108,-1 1 0,1 0 0,0-1 0,1 1 0,0-1 0,1 0 0,-1-9 1,41 18-264,-15 2 359,-7 0-80,0-1-1,1 0 1,28-4 0,-43 3 68,1-1 1,0 1-1,-1-1 0,1 0 1,0 0-1,-1-1 1,0 1-1,1-1 0,-1 1 1,0-1-1,0 0 0,0-1 1,0 1-1,0 0 1,0-1-1,0 1 0,-1-1 1,0 0-1,1 0 1,-1 0-1,0 0 0,3-7 1,-5 9-14,1 0 0,-1-1 0,1 1 1,-1 0-1,1-1 0,-1 1 0,0 0 0,0-1 1,1 1-1,-1-1 0,0 1 0,0-1 0,-1 1 1,1-3-1,-1 3-37,1 1 0,0-1 0,0 1 0,-1 0 0,1-1 0,0 1 0,0 0 0,-1-1 0,1 1 0,-1 0 0,1-1 0,0 1 0,-1 0 0,1 0 0,-1 0 0,1-1 0,0 1 0,-1 0 0,1 0 0,-1 0 0,1 0 0,-1 0 0,1 0 0,-1 0 0,1 0 0,-1 0 0,1 0 1,-1 0-1,-2 0-24,1 1 0,0 0 0,0-1 0,0 1 0,0 0 0,0 0 0,0 0 0,0 0 0,0 1 0,0-1 0,0 1 0,1-1 0,-1 1 0,1-1 0,-1 1 0,-2 3 0,1 0 24,0 1 0,0-1-1,1 1 1,-1 0-1,1-1 1,0 1-1,1 0 1,0 0-1,-1 0 1,2 0-1,-1 9 1,1-15-20,0 1 1,0 0-1,0-1 1,0 1-1,1 0 0,-1-1 1,0 1-1,0 0 1,1-1-1,-1 1 0,0-1 1,1 1-1,-1 0 1,0-1-1,1 1 1,-1-1-1,1 1 0,-1-1 1,1 1-1,-1-1 1,1 0-1,0 1 0,-1-1 1,1 0-1,-1 1 1,1-1-1,0 0 0,-1 0 1,2 1-1,28 1-2123,-23-3 1105,1 0 0,0-1-1,0 1 1,-1-2 0,9-2-1,8-9-6576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35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12332,'0'0'6512,"-8"6"-5577,-25 18-455,32-24-475,0 0 0,0 0-1,1 1 1,-1-1 0,0 1 0,1-1-1,-1 1 1,0-1 0,1 1-1,-1-1 1,1 1 0,-1-1 0,1 1-1,-1 0 1,1-1 0,-1 1 0,1 0-1,0 0 1,-1-1 0,1 1 0,0 0-1,0 0 1,0-1 0,-1 1-1,1 0 1,0 0 0,0 0 0,0-1-1,0 1 1,0 0 0,0 0 0,1 0-1,-1-1 1,0 1 0,0 0 0,0 0-1,1-1 1,-1 1 0,1 0-1,-1 0 1,0-1 0,1 1 0,-1-1-1,1 1 1,-1 0 0,1-1 0,0 1-1,-1-1 1,1 1 0,-1-1 0,2 1-1,41 17-14,-33-15 41,3 3 7,23 9-250,-35-15 202,0 1 0,0-1 0,0 1 1,0 0-1,0-1 0,0 1 0,0 0 1,0 0-1,0 0 0,0 0 0,0 0 0,0 0 1,0 0-1,-1 0 0,1 0 0,0 0 0,-1 0 1,1 0-1,-1 1 0,1-1 0,-1 2 0,0-2 97,-1 0 0,0 1 0,1-1-1,-1 0 1,0 0 0,0 0-1,0 0 1,0 0 0,0 0 0,0 0-1,0 0 1,0 0 0,0 0-1,0-1 1,0 1 0,-1 0-1,1-1 1,0 1 0,-3 0 0,-33 12 616,30-11-584,-2 1-75,1 0 0,-1-1 0,0-1 0,-16 2-1,24-3-354,0-1 0,1 0 1,-1 0-1,1 0 0,-1 0 0,1 0 0,0 0 0,-1 0 0,1 0 0,0 0 0,0 0 0,0 0 0,-1 0 0,1 0 0,0 0 0,0 0 0,1 0 0,-1 0 0,0 0 0,0 0 0,1-1 1,-1-1-916,1-15-5420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35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10410,'0'0'4612,"0"9"-3587,-1 23-184,-1-7-381,1 0-1,2 0 1,4 32 0,-5-56-477,0 0 1,0-1-1,0 1 1,0 0-1,0 0 1,0 0-1,1-1 0,-1 1 1,0 0-1,1 0 1,-1 0-1,0-1 1,1 1-1,-1 0 0,1-1 1,-1 1-1,1 0 1,-1-1-1,1 1 1,-1-1-1,1 1 0,0-1 1,-1 1-1,1-1 1,0 1-1,-1-1 1,1 0-1,0 1 0,0-1 1,1 0-1,-1 0-181,1-1-1,-1 1 0,1-1 0,-1 1 1,0-1-1,0 0 0,1 0 0,-1 0 0,0 1 1,0-1-1,0 0 0,0-1 0,0 1 1,0 0-1,1-1 0,3-5-569,0-1 1,-1 1-1,0-1 0,6-13 1,-10 20 907,0 0-1,1 1 1,-1-1 0,1 0 0,-1 1 0,0-1 0,1 0 0,0 1 0,-1-1 0,1 1 0,-1-1 0,1 0 0,0 1 0,-1-1 0,1 1 0,0 0 0,-1-1 0,1 1 0,0 0 0,0-1 0,-1 1-1,1 0 1,0 0 0,0 0 0,0 0 0,0-1 0,-1 1 0,1 0 0,0 1 0,1-1 0,33 5 1238,-7 0-277,-25-5-786,-1 0-1,1 0 1,0 0 0,-1 0 0,1-1 0,0 1 0,0-1 0,-1 0 0,1 1-1,2-3 1,-4 2-175,0 0-1,0 1 1,0-1-1,0 0 1,0 0 0,0 0-1,0 0 1,0-1-1,-1 1 1,1 0-1,-1 0 1,1 0-1,-1-1 1,1 1-1,-1 0 1,1 0-1,-1-1 1,0 1 0,0 0-1,0-1 1,0 1-1,0-3 1,-1 4-154,1-1 1,0 0-1,-1 1 1,0-1 0,1 0-1,-1 1 1,1-1-1,-1 1 1,0-1-1,1 1 1,-1 0 0,0-1-1,1 1 1,-1-1-1,0 1 1,0 0-1,0 0 1,1-1 0,-1 1-1,0 0 1,0 0-1,0 0 1,1 0-1,-1 0 1,0 0 0,0 0-1,0 0 1,0 1-1,1-1 1,-1 0-1,0 0 1,0 1 0,0-1-1,-2 1-47,1-1 0,-1 0 0,0 1 1,1 0-1,-1 0 0,1 0 0,-1 0 0,1 0 0,-1 0 0,-1 3 0,2-3 54,0 1-1,1 0 0,-1 0 0,1 0 0,0 0 1,-1 1-1,1-1 0,0 0 0,0 0 1,1 1-1,-1-1 0,0 0 0,1 1 1,0-1-1,-1 1 0,1-1 0,0 1 1,0-1-1,0 1 0,1-1 0,-1 1 0,2 3 1,-2-4-137,1-1-1,0 1 1,0-1 0,0 0 0,0 1-1,0-1 1,0 0 0,0 1 0,0-1-1,1 0 1,-1 0 0,0 0 0,3 1-1,-1-1-454,0 0 0,-1 0 0,1 0 0,0 0 0,0 0 0,0-1 0,0 1-1,0-1 1,4 0 0,19 0-6987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36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11979,'0'0'6764,"8"-3"-4175,-4 1-2382,2-1 22,0 1 0,0-1 0,0 1 0,1 0 0,-1 1 0,10-2 0,-15 3-227,1 0 0,-1 0 0,1 0 0,-1 1 0,1-1 0,-1 0 0,1 1 0,-1-1-1,1 1 1,-1-1 0,1 1 0,-1-1 0,0 1 0,1 0 0,-1 0 0,0 0 0,0 0 0,0 0 0,1 0-1,-1 0 1,0 0 0,0 0 0,-1 0 0,1 1 0,0-1 0,0 0 0,-1 1 0,1-1 0,0 0 0,-1 1-1,1-1 1,-1 1 0,0-1 0,0 1 0,1-1 0,-1 1 0,0-1 0,-1 4 0,1 0-14,0 0 1,-1 0-1,0 0 1,0 0-1,0 0 1,0 0-1,-1-1 1,0 1-1,0 0 1,0-1-1,-1 1 1,1-1-1,-1 0 1,0 0-1,-1 0 1,1 0-1,0-1 1,-1 1-1,-4 2 1,2-1 70,1 0-1,0 0 1,1 1 0,-1 0 0,1-1-1,0 1 1,1 1 0,-1-1 0,-2 7-1,6-12-52,0-1-1,0 1 0,0-1 1,-1 1-1,1 0 0,0-1 1,0 1-1,0-1 1,0 1-1,0 0 0,0-1 1,1 1-1,-1-1 0,0 1 1,0-1-1,0 1 1,0 0-1,1-1 0,-1 1 1,0-1-1,1 1 0,-1-1 1,0 1-1,1-1 0,-1 1 1,1-1-1,-1 0 1,0 1-1,1-1 0,-1 1 1,1-1-1,-1 0 0,2 1 1,26 5 179,34-8-34,-62 2-152,6-1-375,23-5 731,-19-3-3050,-6-7-5527,-4 7 577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05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14830,'0'0'7298,"-6"12"-6535,-1 2-599,1 1-1,0 1 1,1-1 0,0 1 0,-3 29-1,2 1 232,-20 248 3235,40-306-3299,-4-3-186,0 0 0,-1-1 0,-1 0-1,0-1 1,10-33 0,18-94 2,-33 129-95,2-9-39,0-1-1,1-49 0,-6 72-65,-1 37-363,-2-18 443,2-9-27,-1-1-1,1 1 1,1 0-1,0 0 0,0 0 1,0-1-1,2 12 0,-1-18 1,-1 1 0,1-1 0,-1 0 0,1 1 0,0-1 0,-1 0 0,1 1 0,0-1 0,0 0 0,0 0 0,0 0 0,0 0 0,0 0 0,0 0 0,1 0 0,-1 0 0,0-1-1,2 2 1,0-1 5,0 0 0,0-1 0,0 1 0,0-1 0,0 1 0,0-1-1,0 0 1,0 0 0,0 0 0,0-1 0,6-1 0,-2 0 17,0 0 0,0-1 1,-1 0-1,0 0 0,1 0 0,-1-1 1,0 0-1,-1-1 0,1 1 0,-1-1 1,0 0-1,0 0 0,5-7 1,8-12 8,26-45 0,-36 56-42,-18 36 6,1 0 1,1 0-1,1 1 0,1 0 1,1 0-1,-3 45 1,9-68 4,-1 0-1,1 0 1,-1 0 0,1-1 0,-1 1 0,1 0 0,-1 0 0,1-1 0,0 1 0,-1 0 0,1-1-1,0 1 1,0-1 0,0 1 0,-1-1 0,1 1 0,0-1 0,0 0 0,0 1 0,0-1 0,0 0-1,0 0 1,-1 0 0,1 0 0,0 0 0,0 1 0,0-2 0,0 1 0,0 0 0,0 0-1,0 0 1,0 0 0,0-1 0,1 0 0,35-9 164,-28 2-146,1 0 0,-1-1 1,-1 0-1,1 0 0,-1-1 1,-1 0-1,0 0 0,-1-1 1,0 1-1,0-2 0,4-11 1,7-12-74,-16 95-559,-2-57 627,1 2 11,-1-1 1,0 1-1,1-1 0,0 1 1,0-1-1,0 1 0,1 0 0,1 6 1,-1-10-20,-1 0 0,0-1 0,1 1 0,-1 0 0,1-1 0,-1 1 0,1 0 0,-1-1 0,1 1 0,-1-1 1,1 1-1,0-1 0,-1 1 0,1-1 0,0 1 0,0-1 0,-1 0 0,1 1 0,0-1 0,0 0 0,0 0 0,30-4 128,-20-1-86,-1 0 0,0-1 0,1-1 0,-2 1 0,1-2 0,13-12 1,-16 13-58,0 0 1,1 0 0,0 1 0,0 0 0,1 1 0,-1 0 0,1 0 0,0 0-1,1 1 1,11-3 0,-21 7-10,1 0-1,0 0 0,0 0 1,-1 0-1,1-1 1,0 1-1,-1 0 0,1 1 1,0-1-1,-1 0 1,1 0-1,0 0 1,-1 0-1,1 0 0,0 1 1,-1-1-1,1 0 1,0 1-1,-1-1 0,1 0 1,-1 1-1,1-1 1,0 1-1,-1-1 1,1 1-1,-1-1 0,0 1 1,1-1-1,-1 1 1,1 1-1,4 23 164,3 8-246,-8-32 36,1 0 0,0 0 1,-1 0-1,1 0 0,0 0 0,0 0 1,0 0-1,0 0 0,0 0 0,0 0 1,0-1-1,0 1 0,0 0 1,0-1-1,1 1 0,-1-1 0,0 1 1,0-1-1,1 0 0,-1 1 1,0-1-1,0 0 0,1 0 0,-1 0 1,2 0-1,5-1-871,1-1-1,0 0 1,-1 0-1,0-1 1,1 0 0,-1 0-1,0-1 1,0 0-1,-1-1 1,0 0 0,1 0-1,-1 0 1,-1-1-1,11-11 1,-2 4-1060,20-15-3598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1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4324,'0'0'21738,"5"6"-20169,7 7-1080,0-1-1,1-1 0,1 0 0,0 0 0,0-2 0,26 14 0,45 30-754,-68-41-3963,0 1-4206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36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7239,'0'0'10794,"59"1"-9481,-34-1-864,-1 0-385,4 0-64,-4 0-1538,0 0-2273,-1 0-2884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37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10410,'0'0'4441,"-6"9"-3704,-19 29-427,17-14-152,8-24-136,0 0 0,0 1 0,0-1 0,0 0-1,1 1 1,-1-1 0,0 0 0,0 1-1,0-1 1,1 0 0,-1 1 0,0-1 0,1 0-1,-1 0 1,0 1 0,1-1 0,-1 0 0,0 0-1,1 0 1,-1 0 0,0 1 0,1-1-1,-1 0 1,0 0 0,1 0 0,-1 0 0,1 0-1,-1 0 1,0 0 0,1 0 0,-1 0-1,1 0 1,1 0 51,1-1 0,-1 1 0,1-1-1,-1 0 1,1 0 0,-1 0 0,0 0 0,1 0-1,-1 0 1,0 0 0,4-4 0,35-27-4066,-40 31 4516,-37 19 8376,33-10-8721,0 0 1,1 0-1,-1 0 1,1 0-1,1 1 1,-1 12-1,1-20-163,1 1-1,0 0 1,-1 0 0,1-1-1,0 1 1,0 0-1,0 0 1,1-1 0,-1 1-1,0 0 1,1 0 0,-1-1-1,1 1 1,-1 0-1,1-1 1,0 1 0,0-1-1,0 1 1,0-1 0,0 1-1,0-1 1,0 1 0,0-1-1,0 0 1,1 0-1,-1 0 1,1 0 0,-1 0-1,1 0 1,-1 0 0,1 0-1,-1 0 1,1-1-1,0 1 1,-1-1 0,1 1-1,0-1 1,0 0 0,-1 1-1,1-1 1,0 0-1,0 0 1,-1 0 0,1-1-1,0 1 1,0 0 0,-1-1-1,1 1 1,0-1 0,0 1-1,-1-1 1,1 0-1,1-1 1,-1 1-2,1-1 1,-1 0-1,1 0 0,-1 0 1,0 0-1,0-1 0,0 1 1,0-1-1,-1 1 0,1-1 1,-1 1-1,1-1 0,-1 0 1,0 0-1,0 0 0,0 0 0,-1 0 1,2-4-1,-1 0-404,0 0 1,0-1-1,-1 1 1,1 0-1,-2 0 0,1 0 1,-2-8-1,2 15 274,0 0 0,0-1 1,0 1-1,0 0 0,0-1 0,0 1 0,0 0 0,0-1 0,0 1 1,0 0-1,0-1 0,-1 1 0,1 0 0,0-1 0,0 1 1,0 0-1,0 0 0,-1-1 0,1 1 0,0 0 0,0-1 1,0 1-1,-1 0 0,1 0 0,0 0 0,-1-1 0,1 1 1,0 0-1,0 0 0,-1 0 0,1 0 0,0-1 0,-1 1 0,1 0 1,0 0-1,-1 0 0,1 0 0,0 0 0,-1 0 0,1 0 1,0 0-1,-1 0 0,1 0 0,-1 0 0,1 0 0,0 0 1,0 1-1,-1-1 0,1 0 0,0 0 0,-1 0 0,1 0 1,0 0-1,-1 1 0,-9 16-6109,9-10-196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37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10410,'0'0'6748,"0"12"-5473,-4 43 143,0-29-173,2 0-1,2 49 1,0-75-1222,1 1 0,0 0 0,-1-1 0,1 1 0,0-1 1,0 1-1,0-1 0,0 1 0,0-1 0,0 1 0,0-1 0,0 0 0,0 1 0,0-1 0,0 0 0,0 0 1,0 0-1,0 0 0,0 0 0,0 0 0,0 0 0,0 0 0,0 0 0,0-1 0,0 1 0,1-1 0,-1 1-19,0-1 0,0 1-1,1 0 1,-1 0-1,0-1 1,0 1 0,0 0-1,1 0 1,-1 0-1,0 0 1,0 0 0,1 1-1,-1-1 1,0 0-1,0 1 1,0-1 0,1 0-1,-1 1 1,0-1-1,0 1 1,0 0 0,0-1-1,0 1 1,0 0-1,0 0 1,1 1 0,-1 4 4,0 0 1,-1 1 0,0-1-1,0 0 1,-1 0-1,-1 9 1,-2 17-427,12-46-8919,3-6-566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37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14990,'0'0'7848,"-9"67"-7528,9-42-192,0 3-96,1 0 32,1 3-352,4-2-673,-2-2-865,-3-2-1633,3-5-2819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41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12684,'0'0'7175,"62"-1"-5830,-29-2-352,3-2-448,-1 0-353,3 4-128,-3-1-64,-1 2 0,-6 0-385,-4 0-576,-7 0-416,-10 0-1762,1 0-2594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41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11915,'0'0'7591,"55"0"-6213,-20-5-385,6 1-417,0 0-320,0 4-191,-3 0-290,1-1-1889,-9-5-3715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44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0 11915,'0'0'13336,"-9"9"-13315,-179 183-790,179-182-69,-5 5-2191,5-11-4154,5-4 1385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44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10122,'0'0'11851,"61"5"-11467,-46 8-96,6-2-95,-3 0-65,3-2-32,5 0-64,-11-4-577,8-2-800,-7-3-993,-4 0-1282,-1 0-1216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44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11979,'0'0'11595,"69"-26"-11531,-43 26-64,2 4 0,0 5-736,4-1-1026,-4-6-2146,-2-2-3010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45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13933,'0'0'8456,"60"5"-8232,-39-5-160,-1 0-480,1-2-1826,-3-5-2467,5-2-2786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1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16752,'0'0'10794,"62"-31"-9961,-26 25-225,3 3-383,-1 2-193,4 1-32,-3 0-865,-7 0-1281,-2 0-1890,-3 0-3779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45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1 254 11050,'0'0'9727,"11"-6"-8574,17-13-801,-1-1-1,-2-1 1,0-1-1,-1-1 1,-1-1 0,25-36-1,-21 19-212,-26 41-459,-17 24-946,-3 17 1374,19-41-81,0 1 0,0-1-1,0 1 1,0-1-1,0 1 1,0-1-1,0 0 1,0 1-1,0-1 1,0 1 0,0-1-1,0 1 1,0-1-1,0 0 1,0 1-1,1-1 1,-1 1 0,0-1-1,0 0 1,1 1-1,-1-1 1,0 1-1,0-1 1,1 0 0,-1 0-1,0 1 1,1-1-1,-1 0 1,0 1-1,1-1 1,24-2 1545,-14-3-1417,1-1 0,-1 1 0,-1-2-1,1 1 1,-1-2 0,0 1 0,-1-1 0,0-1-1,0 1 1,10-15 0,-22 33-920,-1 0 0,1 0 0,1 1-1,0-1 1,0 1 0,1 0 0,0-1 0,2 16 0,-1-25 459,1 0 0,-1 0 0,1-1 0,0 1 0,0 0 0,-1 0 0,1-1 0,0 1 1,0 0-1,0-1 0,0 1 0,0-1 0,0 1 0,0-1 0,0 1 0,0-1 0,0 0 1,0 1-1,2-1 0,10 1-3655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45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14286,'0'0'5188,"53"54"-4515,-44-28-96,-3 0-161,-6 5-192,0 0-64,-6 3 65,-9 0-97,-5 6 32,-3-2-96,-5-1 32,2-1-801,-2-9-896,6-6-1858,1-12-2819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46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3940,'0'0'15972,"-6"8"-15705,-2 5-37,0 1-1,0-1 1,1 2-1,1-1 1,0 1-1,1 0 1,1 0-1,-5 24 1,9-31-168,-1 1-1,1-1 1,0 0-1,1 1 1,0-1-1,0 0 1,1 0-1,0 0 1,1 0-1,-1 0 1,1 0-1,1 0 1,0-1-1,0 0 1,0 0-1,1 0 1,6 7-1,-5-7-257,0-1-1,1-1 0,0 1 0,0-1 1,0 0-1,1-1 0,-1 0 0,1 0 1,0 0-1,13 3 0,18 1-3561,2-6-2622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47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13581,'0'0'5520,"9"-5"-3695,2 0-1473,0 1 0,0 1 0,0 0 0,0 0 0,0 1 0,1 1 0,11-1 0,-20 2-311,0 0 1,-1 0-1,1 0 1,-1 1-1,1-1 0,-1 1 1,1-1-1,-1 1 1,1 0-1,-1 0 0,1 0 1,-1 0-1,0 0 1,1 1-1,-1-1 0,0 1 1,3 2-1,-4-1-54,0-1-1,0 0 0,1 1 1,-1 0-1,-1-1 1,1 1-1,0 0 0,-1-1 1,1 1-1,-1 0 1,0 0-1,0-1 0,0 1 1,0 0-1,0 0 1,-1-1-1,0 1 1,1 0-1,-1-1 0,0 1 1,-1 3-1,-18 27 62,18-31-44,0 0-1,0 1 0,0 0 1,0-1-1,0 1 1,0 0-1,1 0 0,0 0 1,-1 0-1,1 0 1,0 0-1,0 0 0,1 1 1,-1-1-1,1 0 1,-1 0-1,1 1 0,0-1 1,0 0-1,1 1 1,0 2-1,0-4-74,1 0 1,0 0-1,-1 0 1,1 0-1,0 0 1,0-1-1,0 1 0,1-1 1,-1 0-1,0 0 1,0 1-1,1-2 1,-1 1-1,1 0 0,-1 0 1,5 0-1,43 7-3251,-23-6-3153,2-2-5526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47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13805,'0'0'10634,"-11"51"-10634,6-28 0,1 2-416,4-1-193,0-1-128,0-2-288,4-2-64,-3-2-1025,-1-6-1377,0-4-385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47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13004,'0'0'10474,"66"-3"-10186,-36 3-288,5 0-1185,2 0-3427,8 0-7431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48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 12556,'0'0'11659,"-34"55"-11659,16-27 32,-7 2 32,-1 1-64,6-6-64,-4-1 32,3-6-64,6-4-385,4-6-640,5-7-1217,1-1-1506,1-4-2337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48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53 181 12876,'0'0'8937,"64"56"-8105,-38-39-575,4-3-161,-1 1-64,7-1-1313,-10-4-2435,-2-7-3235</inkml:trace>
  <inkml:trace contextRef="#ctx0" brushRef="#br0" timeOffset="1">1 25 15951,'0'0'11179,"74"-21"-10507,-44 19-480,2 0-159,2 2-66,-4 0-735,-1 0-1763,-1 0-2882,2 0-6150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48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12396,'0'0'10858,"46"1"-9865,-21-3-769,5-1-192,-4-1-96,4 2-1057,1-2-2114,-4-5-3427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49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1 310 7944,'0'0'11803,"9"-7"-10773,17-13-566,-1-1 1,0-2-1,-2 0 1,-1-1-1,0-2 1,-2 0-1,-1-1 1,-1-1-1,26-57 0,-49 104-940,0 0-1,1 0 1,-2 26 0,6-45 486,0 1 1,0 0-1,0-1 1,0 1 0,0-1-1,1 1 1,-1-1 0,0 1-1,0-1 1,0 1 0,0-1-1,1 0 1,-1 1-1,0-1 1,1 1 0,-1-1-1,0 1 1,1-1 0,-1 0-1,0 1 1,1-1 0,-1 0-1,1 1 1,-1-1-1,0 0 1,1 0 0,-1 1-1,1-1 1,-1 0 0,1 0-1,-1 0 1,1 0 0,-1 0-1,2 0 1,24-3 894,22-18 391,-42 17-1252,34-29 373,-38 31-423,1 1 0,-1-1 0,0 0 0,0-1 1,0 1-1,-1 0 0,1-1 0,-1 1 0,1-1 0,-1 1 1,0-1-1,1 1 0,-2-1 0,2-3 0,-2 6-511,-1 2-343,-2 8 615,0 0 0,-1 0 0,-9 17 0,-11 29-597,23-52 101,0 1-1,1 0 0,-1-1 0,1 1 0,0 0 0,1 9 0,2-11-3240,9-3-1394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1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13997,'0'0'5477,"11"50"-2946,2-23-737,-1 9-417,1 2-192,0 3-544,-2 1-321,-1-1-160,-6 2-96,1 0 0,-1-3-865,-2-4-992,-2-4-1122,0-5-2658,0-6-4709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49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1 14798,'0'0'7015,"19"60"-6439,-19-37-191,0 3-257,0 3 32,-9 2 32,-10 4-32,-7-3 0,-6 3 0,0-3-95,-7-2-33,4-4-1057,-1-6-2339,-5-4-4035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50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8712,'0'0'3636,"-3"9"-2232,-6 19-210,-3 3-45,1 1 0,2 0 0,2 0 0,-7 58 1,15-88-1071,-1 0 0,1 0 0,0 0 1,0 0-1,0 0 0,0 0 1,0 0-1,0 0 0,0 0 1,1 0-1,-1 0 0,1-1 1,-1 1-1,1 0 0,0-1 0,-1 0 1,1 1-1,0-1 0,0 0 1,0 0-1,0 0 0,0 0 1,1 0-1,-1-1 0,0 1 0,0-1 1,0 1-1,4-1 0,72 11 151,-70-11-266,70 4-2554,-26-4-3821,-11 0-3097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50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26 13805,'0'0'8248,"9"-4"-5846,-6 2-2247,3-1 56,1-1 0,0 2 0,0-1 0,0 1 1,0 0-1,8-1 0,-14 2-207,1 1 0,-1 0 0,1 0 1,-1 0-1,1 0 0,-1 0 0,1 1 0,-1-1 0,1 0 0,-1 1 1,0-1-1,1 1 0,-1-1 0,0 1 0,1 0 0,-1-1 0,0 1 1,0 0-1,0 0 0,1 0 0,-1 0 0,0 0 0,0 0 0,-1 0 1,1 1-1,0-1 0,0 0 0,0 0 0,-1 1 0,1-1 0,-1 0 0,1 1 1,-1-1-1,1 1 0,-1-1 0,0 0 0,0 1 0,0-1 0,0 1 1,0-1-1,0 1 0,0-1 0,-1 3 0,1-1-3,0 0 0,-1 0 1,0 0-1,1 0 0,-1 0 0,0 0 0,0-1 0,-1 1 1,1 0-1,-1 0 0,1-1 0,-1 1 0,0-1 0,-2 3 1,-37 34 152,0 0-48,40-38-101,1 1 0,-1-1 0,0 0 0,0 0 0,0 1 1,1-1-1,-1 0 0,1 1 0,-1-1 0,1 1 0,-1-1 0,1 1 1,0-1-1,0 1 0,0-1 0,0 1 0,0-1 0,0 1 0,0-1 1,0 1-1,0-1 0,1 1 0,-1-1 0,1 1 0,-1-1 0,1 0 1,0 1-1,-1-1 0,1 0 0,0 1 0,0-1 0,0 0 0,0 0 0,0 0 1,0 0-1,0 0 0,1 0 0,-1 0 0,0 0 0,0 0 0,1-1 1,-1 1-1,2 0 0,8 5-66,1-2 1,0 1 0,-1-1-1,17 2 1,-10-2-692,-14-2 517,52 13-8701,-25-7-502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51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17200,'0'0'7111,"-23"69"-7111,18-40 0,1-1-416,-2 4-161,6-3-64,-4-1-319,4-5-1058,-1-3-417,1-5-511,0-9-2115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51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14958,'0'0'11851,"56"-6"-11819,-28 6 0,0 0-160,2 4-1217,-4-3-1346,4-1-4259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51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13132,'0'0'13325,"58"4"-14798,-28-4-1026,5 0-2658,1 0-1857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52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12748,'0'0'8520,"58"0"-9481,-40 0-3203,5-1-8103</inkml:trace>
  <inkml:trace contextRef="#ctx0" brushRef="#br0" timeOffset="1">279 48 8264,'0'0'17104,"69"-38"-17072,-45 32-224,4 3-1634,-7 3-1953,-6 0-1442,-6 0-961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52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9257,'0'0'6053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53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15022,'0'0'7527,"-48"49"-7463,29-24 0,-4 2 1,5-3-65,-3-2 96,6-3 0,-2-4 32,4-4-32,4-1-128,-2-2-1249,5-8-1602,3 0-1569,-1 0-1122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53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6822,'0'0'16624,"63"45"-16271,-42-28-257,5-3 32,0-1-64,-2-4 0,-3-1-609,-6-6-1441,0-2-1985,-10 0-2275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2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14189,'0'0'3161,"-7"10"-1907,-3 6-884,1 2 1,0-1-1,1 1 0,1 0 0,0 1 0,2 0 0,0 0 0,-3 27 0,2 7 574,3 0-1,5 88 0,-1-124-959,1 1 0,1-1 0,0 0 0,1 1 0,1-1 0,1-1 0,0 1 0,2-1 0,-1 0 0,2-1 0,19 28 0,-26-41-352,0 0 1,0 1 0,0-1-1,1 0 1,-1 0 0,0 0 0,1 0-1,0-1 1,-1 1 0,1-1-1,0 1 1,0-1 0,0 0 0,4 1-1,19 0-5402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53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10570,'0'0'12716,"71"-32"-11851,-41 31-577,4 1-224,1 0-96,1 1-737,-6 7-1601,-4-3-2723,0 0-5573</inkml:trace>
  <inkml:trace contextRef="#ctx0" brushRef="#br0" timeOffset="1">486 268 13164,'0'0'11371,"65"-1"-10826,-39-5-417,-7-3-160,5 2-993,-1-2-1409,-8 0-2916,0 0-5668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54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0 335 9417,'0'0'13463,"11"-6"-12262,11-10-675,-1-1-1,-1-1 1,-1 0-1,-1-1 1,0-2-1,25-37 1,23-56-879,-73 131-2114,4-9 2464,1-1 1,0 1-1,0-1 1,1 1-1,-1 10 1,5-17 135,-1 0 1,1 0-1,0 0 1,0-1-1,0 1 1,0-1-1,0 0 1,0 1-1,0-1 1,0-1-1,0 1 0,0 0 1,0-1-1,4-1 1,8-4-71,0-1 1,0 0 0,0-1-1,-1-1 1,0-1-1,-1 0 1,0 0-1,-1-2 1,0 1 0,16-21-1,-34 43-340,0 1 0,0 1 0,2-1 0,-1 1 0,2-1 0,-1 1 0,2 0 0,-3 25 0,5-38 130,0 1 1,0-1-1,0 0 0,0 1 1,0-1-1,0 0 0,0 1 0,0-1 1,0 1-1,0-1 0,0 0 1,0 1-1,0-1 0,0 1 1,1-1-1,-1 0 0,0 1 0,0-1 1,0 0-1,0 1 0,1-1 1,-1 0-1,0 1 0,0-1 1,1 0-1,-1 0 0,0 1 0,1-1 1,-1 0-1,0 0 0,1 0 1,-1 1-1,0-1 0,1 0 1,-1 0-1,0 0 0,1 0 0,-1 0 1,0 0-1,1 1 0,-1-1 1,1 0-1,-1 0 0,0 0 0,1 0 1,-1-1-1,1 1 0,-1 0 1,0 0-1,1 0 0,0 0 1,11 0-4835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54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 9961,'0'0'13629,"5"11"-13682,-1-2 62,0-1 0,-1 2 1,0-1-1,-1 0 0,0 1 0,0-1 0,-1 1 0,-1-1 1,1 1-1,-2-1 0,1 1 0,-1 0 0,0-1 1,-1 0-1,0 1 0,-1-1 0,-5 13 0,0-7-72,0 0 0,0-1-1,-2 0 1,0-1 0,0 0 0,-1 0-1,-20 17 1,19-21-994,1 0 0,-1-1 0,-1 0-1,1-1 1,-18 7 0,-15 2-4906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55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10250,'0'0'8130,"0"11"-7682,-4 84 1208,0-60-1387,2-1 1,2 1-1,1 0 0,1-1 0,2 1 0,10 35 0,-13-64-580,2 0 0,-1 0 1,1 0-1,0-1 0,0 1 0,1 0 1,-1-1-1,10 10 0,-11-13-252,1 1-1,0-1 1,0 0-1,0 0 1,0 0-1,1 0 1,-1 0-1,1-1 1,-1 1-1,7 1 1,21 1-5667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55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61 12492,'0'0'4553,"4"-8"-2022,12-25-540,-15 32-1867,0 0 1,0-1-1,-1 1 1,1 0-1,0 0 1,0-1-1,0 1 0,1 0 1,-1 0-1,0 0 1,0 0-1,0 0 1,1 1-1,-1-1 0,0 0 1,1 1-1,-1-1 1,1 1-1,-1-1 0,1 1 1,-1 0-1,1-1 1,-1 1-1,1 0 1,-1 0-1,1 0 0,-1 0 1,1 0-1,-1 1 1,1-1-1,-1 0 1,1 1-1,-1-1 0,1 1 1,-1-1-1,3 3 1,0-1-60,0 0 1,0 0-1,0 1 1,0 0-1,-1 0 0,1 0 1,-1 0-1,0 0 1,4 6-1,-5-6-85,0 0 0,-1 1 0,1-1 0,-1 0 0,0 0 0,1 1 0,-2-1 0,1 1 0,0-1 0,-1 1 0,1-1 0,-1 1 0,0-1 0,-1 1 0,1-1 0,0 1 0,-1-1 0,0 1 0,0-1 0,0 1-1,0-1 1,0 0 0,-1 0 0,0 0 0,1 1 0,-1-2 0,-4 6 0,-5 5-77,0-1 0,-1-1 0,0 0 0,-24 16 0,12-9 327,23-18-231,1 0 0,-1 0 0,1 0 0,-1 0 1,1 1-1,0-1 0,-1 0 0,1 0 0,-1 0 1,1 1-1,-1-1 0,1 0 0,0 1 0,-1-1 1,1 0-1,0 1 0,-1-1 0,1 0 0,0 1 1,0-1-1,-1 1 0,1-1 0,0 1 0,0-1 1,0 1-1,-1-1 0,1 1 0,0-1 0,0 1 1,0-1-1,0 0 0,0 1 0,0-1 0,0 1 1,0-1-1,0 1 0,0-1 0,0 1 0,1-1 1,-1 1-1,0-1 0,0 1 0,0-1 0,1 1 1,-1-1-1,0 0 0,0 1 0,1-1 0,-1 1 1,0-1-1,1 0 0,-1 1 0,0-1 0,1 0 1,-1 1-1,1-1 0,-1 0 0,1 0 0,-1 0 1,1 1-1,35 6 30,-26-5 17,74 14 46,0 0-1681,-28-8-3080,-16-4-2388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56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10314,'0'0'1356,"4"13"-1041,2 5-158,1-1 1,1 0-1,1 0 1,0 0-1,1-1 1,1-1-1,0 1 1,1-2-1,0 0 0,2 0 1,-1-1-1,2-1 1,0 0-1,0-1 1,1-1-1,0 0 1,1-1-1,0-1 1,0-1-1,1 0 1,20 4-1,12-1-106,0-2-1,1-2 1,57-2-1,156-14-54,191-28 384,249-12 815,80 49 1584,-175 4-1741,-178-44 2240,-269 20-1640,-119 18-1499,-40 3-198,-23 18-517,6-7 158,-7 4-1233,9-10-5638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57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2 224 11979,'0'0'3540,"0"-11"-2345,-1 7-1139,1 0 0,0 1 0,0-1 0,0 0 0,1 0 0,0 0 0,-1 0 0,1 0 0,1 1 0,-1-1 0,0 0 0,1 1 0,0-1 0,0 1 0,0-1 0,0 1 0,0 0 0,1 0 0,0 0 0,-1 0-1,1 1 1,0-1 0,0 1 0,1-1 0,-1 1 0,6-3 0,19-9 511,0 1 0,0 2-1,1 0 1,1 2 0,0 2-1,40-6 1,188-10 294,-222 22-884,957-18 338,-976 20-183,1 0 1,-1 1-1,1 1 0,-1 1 1,0 0-1,0 1 1,-1 1-1,0 0 0,27 15 1,-12-7 210,1-2 1,0-1 0,1-1 0,0-2-1,62 7 1,176-2 1434,-202-11-1759,8 1 63,-34 0-46,-1-2-1,1-2 1,54-8 0,-91 8-155,0 0 1,0-1-1,0 0 1,0 0-1,0 0 1,-1-1 0,1 0-1,-1 0 1,6-4-1,-8 4-699,0 0-1,0 1 1,0-1-1,-1 0 1,1-1 0,-1 1-1,0 0 1,0-1-1,3-5 1,2-16-12704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58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14189,'0'0'5296,"-1"8"-4234,-8 39-42,-3 77 0,12-123-965,0 0 0,0 0-1,1-1 1,-1 1 0,0 0 0,0 0 0,1-1 0,-1 1 0,1-1 0,-1 1 0,1 0 0,-1-1 0,1 1-1,-1-1 1,1 1 0,-1-1 0,1 1 0,0-1 0,-1 1 0,1-1 0,0 0 0,0 1 0,-1-1 0,1 0 0,0 0-1,-1 1 1,1-1 0,0 0 0,0 0 0,0 0 0,-1 0 0,1 0 0,0 0 0,0 0 0,-1 0 0,1-1-1,0 1 1,0 0 0,0-1 0,36-8 1838,-13-2-1400,-1 0-1,39-29 1,-39 25-180,1 0 1,36-15-1,-59 29-317,-1 1 1,1 0-1,-1-1 0,1 1 0,0 0 0,-1 0 1,1 0-1,-1-1 0,1 1 0,0 0 0,-1 0 1,1 0-1,0 0 0,-1 0 0,1 0 0,0 0 1,-1 0-1,1 1 0,0-1 0,-1 0 0,1 0 0,-1 1 1,1-1-1,0 0 0,-1 0 0,1 1 0,-1-1 1,1 1-1,-1-1 0,1 1 0,-1-1 0,1 0 1,-1 1-1,1 0 0,5 29-157,-16 47-182,7-64 254,3-12-111,-2 25-725,6-20-6769,9-9-228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58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14189,'0'0'9065,"71"8"-8585,-37-8-255,-3-5-129,5 3-160,-4-3-1794,-8-1-3651,-3-1-4933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58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14382,'0'0'8413,"-1"9"-7185,0 7-955,0-9-120,0 1 0,1-1 1,-1 1-1,2-1 0,-1 0 0,3 13 0,-2-18-126,-1 0 1,1 0-1,0 0 0,0 0 1,0 0-1,0 0 1,1 0-1,-1 0 1,0-1-1,1 1 0,-1 0 1,1-1-1,0 1 1,-1-1-1,1 0 0,0 1 1,0-1-1,0 0 1,0 0-1,0 0 0,0 0 1,0-1-1,0 1 1,1-1-1,-1 1 0,0-1 1,0 0-1,1 1 1,2-1-1,3 0 103,0 0 0,0-1 0,0 0 0,0 0 0,0-1 1,0 0-1,0 0 0,0 0 0,13-7 0,1-3-53,37-28 0,4-1 6,-63 41-105,0 0 0,0 0 1,1-1-1,-1 1 0,0 0 1,0 0-1,0 0 0,1 0 1,-1 0-1,0 0 0,0 0 1,0-1-1,1 1 0,-1 0 1,0 0-1,0 0 1,1 0-1,-1 0 0,0 0 1,0 0-1,1 0 0,-1 0 1,0 0-1,0 0 0,1 1 1,-1-1-1,0 0 0,0 0 1,0 0-1,1 0 0,-1 0 1,0 0-1,0 0 0,0 1 1,1-1-1,-1 0 1,0 0-1,0 0 0,0 0 1,1 1-1,0 13-361,-11 31 414,5-21-25,5-24 9,0 1-1,0 0 0,0 0 0,0-1 0,0 1 0,0 0 0,1-1 0,-1 1 0,0 0 1,0-1-1,1 1 0,-1 0 0,0-1 0,1 1 0,-1-1 0,1 1 0,-1-1 0,1 1 1,-1-1-1,1 1 0,-1-1 0,1 1 0,0-1 0,-1 0 0,1 1 0,-1-1 0,1 0 0,0 1 1,-1-1-1,1 0 0,0 0 0,-1 0 0,2 0 0,34-2 447,32-21-104,-46 14-353,35-12-217,-56 21 163,-1 0-1,0 0 0,1 0 0,-1 1 0,0-1 0,1 0 0,-1 0 0,0 0 0,1 1 0,-1-1 0,0 0 1,0 1-1,1-1 0,-1 0 0,0 1 0,0-1 0,1 0 0,-1 1 0,0-1 0,0 0 0,0 1 0,0-1 0,0 0 1,0 1-1,0-1 0,0 1 0,1-1 0,-1 0 0,-1 1 0,1-1 0,0 0 0,0 1 0,0-1 0,0 1 1,0-1-1,0 0 0,0 1 0,0-1 0,-1 0 0,1 1 0,0-1 0,0 0 0,0 1 0,-1-1 0,-6 20-343,-3-1-506,-5 9-2340,9-9-3547,6-13 151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2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14862,'0'0'8259,"2"9"-7854,0 20 147,0-1 1,-2 1-1,-1 0 0,-1-1 0,-2 1 0,-8 32 0,10-52-393,0 1 1,1-1-1,0 0 0,0 0 0,1 1 0,1-1 0,-1 0 0,4 14 1,-3-20-128,0 0 0,1 0 1,-1 0-1,1 0 0,0 0 1,0 0-1,0 0 1,0-1-1,0 1 0,1-1 1,-1 1-1,1-1 0,0 0 1,0 0-1,0 0 1,0-1-1,0 1 0,0-1 1,0 1-1,0-1 1,0 0-1,1 0 0,-1-1 1,1 1-1,3 0 0,14 2-176,1 0 0,-1-1 0,1-1 0,-1-1 0,1-1 0,0-1-1,25-6 1,-44 7-299,-1 0-1,1 0 1,0 0 0,0 0-1,-1-1 1,1 1-1,-1-1 1,1 1 0,-1-1-1,0 0 1,1 0-1,-1 0 1,0-1-1,0 1 1,2-5 0,5-15-7875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3:59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144 205 13036,'-8'2'2355,"6"-2"-2190,-70 25 3829,68-23-3790,0 0 0,0-1-1,0 1 1,0 0 0,0 1 0,1-1-1,-1 1 1,1 0 0,-1 0 0,1 0-1,0 0 1,0 0 0,0 1 0,1-1-1,-1 1 1,-2 7 0,4-11-168,1 1 0,0 0 0,0-1 0,0 1 0,0-1 0,-1 1-1,1 0 1,0-1 0,0 1 0,0 0 0,1-1 0,-1 1 0,0 0 0,0-1 0,0 1 0,0-1 0,1 1 0,-1 0 0,0-1 0,0 1 0,1-1 0,-1 1 0,0-1 0,1 1 0,-1-1 0,1 1 0,-1-1 0,1 1 0,-1-1 0,1 1 0,-1-1-1,1 0 1,0 1 0,28 2 1416,27-18-138,-26 0-1200,41-29 1,-25 14-382,-46 30 246,0 0 0,0 0-1,0 0 1,0 0-1,0 0 1,0 0 0,0 0-1,0-1 1,0 1 0,1 0-1,-1 0 1,0 0 0,0 0-1,0 0 1,0 0 0,0 0-1,0 0 1,1 0 0,-1 0-1,0 0 1,0 0 0,0 0-1,0 0 1,0 0 0,0 0-1,1 0 1,-1 0 0,0 0-1,0 0 1,0 0 0,0 0-1,0 0 1,0 0 0,1 0-1,-1 0 1,0 0 0,0 0-1,0 0 1,0 0 0,0 0-1,0 1 1,0-1 0,1 0-1,-1 0 1,0 0 0,0 0-1,0 0 1,0 0 0,0 0-1,0 1 1,0-1 0,0 0-1,0 0 1,0 0 0,0 0-1,0 0 1,0 0 0,0 1-1,0-1 1,0 0-1,0 0 1,0 0 0,0 0-1,0 0 1,0 0 0,0 1-1,0-1 1,0 0 0,-5 17-329,-12 18 443,15-31-92,-1 0 1,1 0 0,0 0 0,0 1 0,1-1 0,-1 0 0,1 1 0,0-1 0,-1 7 0,2-9 8,1-1 1,-1 0-1,0 0 0,1 0 1,-1 1-1,0-1 0,1 0 1,-1 0-1,1 0 0,0 0 0,-1 0 1,1 0-1,0 0 0,0 0 1,-1 0-1,1 0 0,0 0 1,0 0-1,0-1 0,0 1 1,0 0-1,0-1 0,0 1 1,1-1-1,-1 1 0,0-1 1,0 1-1,0-1 0,0 0 0,1 0 1,-1 1-1,0-1 0,0 0 1,1 0-1,-1 0 0,0 0 1,0-1-1,3 1 0,11-1 89,-1-1-1,1-1 0,-1 1 1,1-2-1,-1 0 1,0-1-1,0-1 0,22-12 1,-10 3-78,0 0 1,-2-2-1,33-28 1,-40 29 61,0-1 0,26-34 0,-38 45-84,0 0-1,-1-1 1,0 0-1,0 0 1,-1 0-1,0 0 1,0-1-1,0 1 1,-1-1-1,0 0 0,-1 0 1,1-8-1,-2 16-4,-1-1-1,1 1 0,0-1 0,0 0 0,-1 1 1,1-1-1,0 1 0,-1-1 0,1 1 0,0-1 1,-1 1-1,1-1 0,-1 1 0,1 0 0,-1-1 1,1 1-1,-1 0 0,1-1 0,-1 1 0,0 0 1,1-1-1,-1 1 0,1 0 0,-1 0 0,0 0 1,1 0-1,-1 0 0,1 0 0,-1 0 0,0 0 1,1 0-1,-1 0 0,0 0 0,1 0 0,-1 0 1,0 0-1,1 0 0,-1 1 0,1-1 0,-1 0 1,1 0-1,-1 1 0,1-1 0,-1 0 0,0 1 1,-30 15 212,17-5 142,0 1 0,1 1 0,1 0 1,0 0-1,0 2 0,-12 20 0,21-30-280,0 0 0,1 0 1,0 1-1,0-1 0,0 1 0,0-1 0,1 1 0,0-1 0,0 1 0,1 10 0,0-12-69,0-1 1,1 1-1,0 0 0,0-1 1,0 1-1,0 0 1,1-1-1,-1 0 1,1 1-1,0-1 1,0 0-1,0 0 1,0 0-1,1 0 1,-1 0-1,1 0 1,6 4-1,-1-1-343,0 0 0,0-1 0,0 0 0,1-1 0,0 0-1,0 0 1,0 0 0,1-1 0,-1-1 0,11 2 0,26 0-4978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27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0 140 7911,'0'0'11841,"8"-3"-10939,10-1-533,-1 1-1,1 1 0,0 1 1,0 0-1,0 1 0,28 4 1,30 4-228,1-3-1,100-7 1,153-28 3,-168 12-112,134-20 10,62-6-79,-164 33-102,-193 11 59,-29 0-1142,-4 0-5136,23 0 2044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1:59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 4356,'-1'2'112,"0"0"1,0-1-1,0 1 0,1 0 0,-1-1 0,0 1 1,1 0-1,0 0 0,-1-1 0,1 1 0,0 0 1,0 0-1,0 0 0,0 0 0,0-1 1,0 1-1,0 0 0,1 0 0,-1 0 0,1-1 1,-1 1-1,1 0 0,0 0 0,0-1 0,0 1 1,0-1-1,0 1 0,0-1 0,0 1 1,0-1-1,0 0 0,1 1 0,-1-1 0,1 0 1,1 1-1,5 2 364,1 0 1,0 0-1,0-1 0,0 0 1,18 2-1,15 6 89,-3 1-411,2-3 0,-1 0 1,1-3-1,0-2 0,1-1 0,-1-2 0,56-6 0,96-24 792,-13 1-456,-82 19 242,0 5-1,115 10 0,-211-6-713,0 0-1,0 0 0,0 0 1,0 0-1,0 1 0,0-1 1,0 0-1,0 1 0,0 0 1,0-1-1,0 1 0,0 0 0,-1 0 1,1 0-1,0 0 0,0 1 1,-1-1-1,1 0 0,-1 1 1,1-1-1,-1 1 0,0-1 1,1 1-1,-1 0 0,0 0 1,0-1-1,0 1 0,0 0 0,-1 0 1,1 0-1,0 0 0,0 4 1,-1-5-94,0 0 0,1-1 0,-1 1 1,0 0-1,1-1 0,-1 1 1,1 0-1,-1-1 0,1 1 0,0-1 1,-1 1-1,1 0 0,-1-1 0,1 0 1,0 1-1,-1-1 0,1 1 1,0-1-1,0 0 0,-1 1 0,1-1 1,0 0-1,0 0 0,0 0 0,-1 0 1,1 0-1,0 0 0,0 0 1,0 0-1,-1 0 0,1 0 0,0 0 1,0 0-1,0 0 0,-1-1 0,1 1 1,0 0-1,1-1 0,30-11-2223,-25 8 2569,0 1 1,0 0-1,0 0 0,1 1 1,-1 0-1,1 0 1,0 1-1,0 0 0,-1 0 1,1 1-1,12 0 1,11-1-100,331-17 1256,-308 16-836,-30 1-347,-1-1 0,1-2 0,-1 0 0,44-15 1,-5-9-3099,-59 25-221,-3-2-3086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2:13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215 155 7399,'0'0'4212,"1"-10"-2456,0 1-1834,0 4 535,0 0 0,0 0 0,-1 0 0,0 0 0,0 0 0,0 0 0,-1 0 1,1 0-1,-1 0 0,0 0 0,-1 1 0,1-1 0,-1 0 0,0 1 0,0-1 0,0 1 0,-1-1 0,-4-6 0,3 8-390,1-1 0,-1 1 0,0 0 0,0 0 0,0 0 0,0 0 0,0 1 0,-1 0 0,1-1 0,-1 2 0,0-1 0,1 0 0,-1 1 0,0 0-1,0 0 1,0 1 0,0-1 0,0 1 0,0 0 0,0 0 0,0 1 0,0 0 0,-7 1 0,8-1-82,0 1-1,0 0 0,0 0 1,0 0-1,1 0 0,-1 0 1,1 1-1,-1-1 1,1 1-1,0 0 0,0 0 1,0 0-1,0 1 0,1-1 1,-1 1-1,1-1 0,0 1 1,0 0-1,0 0 0,0 0 1,1 0-1,0 0 1,0 0-1,0 1 0,0-1 1,0 9-1,1 13-36,1 1-1,1 0 1,9 36 0,-6-32 70,-1 0 0,1 31 0,-7-14 23,-3-1 0,-15 70 0,19-112-41,-4 31-8,2 1 0,1 0 0,5 56 0,-1-83 0,0 0 0,1 0 0,1 0 0,0 0 0,0-1 0,1 0 0,0 0 1,7 10-1,8 15-33,-17-27-85,-1 0 0,1 0 0,-1 0 1,0 0-1,-1 0 0,1 14 0,4 15-72,-6-34 186,1-1 0,0 1-1,0-1 1,0 0-1,0 0 1,0 1-1,0-1 1,0 0 0,0 0-1,0 0 1,1 0-1,-1 0 1,0 0 0,1 0-1,-1-1 1,1 1-1,-1 0 1,1-1-1,-1 1 1,1-1 0,-1 0-1,1 1 1,-1-1-1,4 0 1,48 3-43,-32-3 132,67 18-267,-74-13-360,0-1 0,1-1 0,0 0 0,-1-1 0,1-1-1,0 0 1,0-1 0,17-2 0,-2-8-2695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2:15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34 10858,'0'0'11819,"-31"-34"-11851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2:18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41 3555,'1'0'519,"0"0"-1,0 0 1,0 0 0,0 0-1,0 0 1,0 0-1,0 0 1,0-1-1,0 1 1,0 0-1,0-1 1,0 1-1,0-1 1,0 1-1,0-1 1,0 1-1,0-1 1,-1 0 0,1 1-1,0-1 1,0 0-1,-1 0 1,1 1-1,-1-1 1,1 0-1,-1 0 1,1 0-1,0-1 1,2-20 5183,-8 21-5639,0 0 1,0 0-1,-1 1 1,1 0-1,0 0 0,0 0 1,-11 2-1,12 1-79,0-1 0,1 1 0,-1 0 0,0 0-1,1 0 1,0 0 0,0 0 0,0 1 0,0 0 0,0-1 0,1 1 0,0 0-1,0 0 1,0 0 0,-2 7 0,3-10 7,1 1 0,-1-1 0,1 1 0,0-1 0,-1 1 0,1-1 0,0 1 0,0-1 0,0 1 0,0-1 0,0 1 0,0-1 0,1 1-1,-1-1 1,0 1 0,1-1 0,-1 0 0,1 1 0,0-1 0,-1 0 0,1 1 0,0-1 0,0 0 0,0 0 0,0 1 0,0-1 0,0 0 0,0 0 0,0 0 0,0 0 0,1-1 0,-1 1 0,0 0 0,0 0 0,1-1 0,-1 1 0,1-1 0,-1 1-1,1-1 1,-1 0 0,1 1 0,-1-1 0,1 0 0,-1 0 0,1 0 0,-1 0 0,1 0 0,-1 0 0,3-1 0,3 0 29,1 1 0,-1-1 1,0-1-1,1 1 0,-1-1 0,0 0 0,0-1 1,0 0-1,13-7 0,-17 8-10,0 0 0,0 0 1,0 0-1,0-1 0,0 1 0,0-1 1,-1 0-1,1 1 0,-1-1 0,1 0 1,-1-1-1,0 1 0,-1 0 0,1 0 1,0-1-1,-1 1 0,0-1 0,0 0 0,0 1 1,0-1-1,0-7 0,-16 31-544,14-13 537,0 0 0,0 0-1,1 0 1,0 0-1,0 0 1,0 0 0,1 0-1,0 0 1,1 0-1,-1 0 1,5 9 0,-6-14-35,1 0 1,-1 0-1,1 0 1,0 0 0,0-1-1,0 1 1,0 0 0,1-1-1,-1 1 1,0 0-1,1-1 1,-1 1 0,0-1-1,1 0 1,0 0-1,-1 1 1,1-1 0,0 0-1,0 0 1,0-1-1,0 1 1,-1 0 0,1-1-1,0 1 1,0-1-1,0 1 1,0-1 0,0 0-1,1 0 1,-1 0-1,0 0 1,0 0 0,0 0-1,0-1 1,0 1-1,0-1 1,0 0 0,-1 1-1,1-1 1,0 0 0,0 0-1,2-2 1,0 1-777,0-1 0,-1 0 0,0 0 0,1 0 0,-1 0 0,0 0 0,0-1-1,-1 0 1,1 1 0,2-6 0,1-9-5187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2:19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68 4004,'0'0'15097,"0"-8"-13245,-1 0-1376,0 5-320,1 0 0,-1 0-1,1 0 1,0 1-1,0-1 1,0 0 0,0 0-1,1 0 1,-1 0-1,1 1 1,1-6 0,-1 6-88,1 1-1,0 0 1,-1 0 0,1 0 0,0 0 0,0 0 0,-1 0 0,1 0-1,0 1 1,0-1 0,0 1 0,0-1 0,0 1 0,0 0 0,0 0 0,0 0-1,0 0 1,0 0 0,2 1 0,-2-2-73,0 1 0,1 0 0,-1 0 0,0 0-1,0 1 1,0-1 0,0 1 0,0-1 0,1 1 0,-1-1 0,0 1 0,0 0-1,0 0 1,-1 0 0,1 0 0,0 1 0,3 1 0,-5-1 1,1-1-1,-1 0 1,1 0-1,-1 1 1,0-1 0,1 0-1,-1 0 1,0 1-1,0-1 1,0 0 0,0 1-1,0-1 1,0 0-1,0 1 1,-1-1 0,1 0-1,0 0 1,-1 1-1,1-1 1,-1 0 0,1 0-1,-1 0 1,0 1 0,1-1-1,-1 0 1,0 0-1,0 0 1,-2 1 0,-37 22 195,37-22-214,-1-1 0,1 0 0,-1 1 0,1 0-1,0-1 1,0 1 0,0 1 0,0-1 0,0 0 0,1 1 0,-1-1-1,1 1 1,-1 0 0,-1 3 0,4-5-21,0 0-1,0 0 1,1 0-1,-1 0 1,0 0-1,1 0 1,-1 0 0,1 0-1,-1 0 1,1 0-1,-1 0 1,1 0-1,0 0 1,-1 0-1,1 0 1,0-1 0,0 1-1,-1 0 1,1 0-1,0-1 1,0 1-1,0-1 1,0 1 0,0-1-1,0 1 1,0-1-1,0 0 1,0 1-1,0-1 1,0 0 0,0 0-1,1 0 1,-1 0-1,1 0 1,50 8-539,-45-7 116,26 2-2080,2-3-2166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52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6 7399,'4'-5'9339,"4"7"-6697,8 11-1661,-8-3-733,-1 0-1,0 0 1,-1 1 0,0 0 0,0 1 0,-2-1 0,1 1 0,-1 0 0,-1 0 0,0 0 0,-1 1 0,0-1 0,-1 1 0,0-1 0,-1 1 0,0-1 0,-1 1 0,-1-1-1,-5 23 1,2-14-411,-1 0 0,-1-1 0,0 0 0,-2 0 0,0-1 0,-1 0 0,-1-1 0,-1 0 0,0 0 0,-29 30 0,8-22-3355,2-10-2172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52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5221,'0'0'13538,"7"9"-12363,-2-2-982,-1-1 0,0 1 1,0 0-1,0 0 0,-1 0 0,0 0 1,0 1-1,-1-1 0,1 1 1,-2 0-1,1 0 0,-1 0 1,0 11-1,-1 14 140,-1 1 0,-1-1-1,-2 0 1,-1 0 0,-12 40 0,1-24-478,-3-1 0,-30 57 1,2-24-9410,29-55-2501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2:01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1 174 3491,'44'9'3772,"81"8"0,133-14-1017,-30-1-2580,-77-1-125,206-23 0,-32-1 16,144-21-18,-325 27-32,620-15 587,-463 11-561,4-1-15,-223 23-18,-17 1 19,0-3 1,0-2 0,79-16-1,-112 14-1677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3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13933,'0'0'2627,"-5"52"1633,3-19-1153,2 6-1089,-4 1-577,4 2-768,0 3-545,0 0-32,0-2-1666,0-5-3330,4-10-5350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2:04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5509,'7'-3'7192,"31"-15"-5794,0 8-913,0 2 0,1 2 0,57-3 0,123 9-628,-74 2 230,321-26 43,42-1 995,-456 25-570,-31 0-1318,-17 0-1053,-6 0-1403,-17 0-2594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2:22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9545,'0'0'10154,"1"9"-10096,-12 83 780,11-91-811,0 0-1,0 0 1,0 0-1,0 0 0,1-1 1,-1 1-1,0 0 0,1 0 1,-1 0-1,0 0 1,1-1-1,-1 1 0,1 0 1,0 0-1,-1-1 0,1 1 1,0-1-1,-1 1 0,1 0 1,0-1-1,-1 1 1,1-1-1,0 1 0,0-1 1,0 0-1,0 1 0,-1-1 1,1 0-1,0 0 1,2 1-1,39 6 227,-11-1-181,-30-6-82,0 0-1,0 1 1,0-1-1,0 0 1,0 0 0,0 1-1,-1-1 1,1 1 0,0-1-1,0 1 1,0-1 0,0 1-1,-1 0 1,1-1-1,0 1 1,0 0 0,-1-1-1,1 1 1,0 0 0,-1 0-1,1 0 1,-1 0 0,0 0-1,1 0 1,-1 0-1,1-1 1,-1 1 0,0 0-1,0 0 1,0 0 0,0 0-1,1 0 1,-1 0 0,-1 0-1,1 0 1,0 0-1,0 0 1,0 0 0,0 0-1,-1 0 1,0 2 0,0-1 8,-1 1 1,1-1 0,-1 0-1,0 1 1,0-1 0,0 0-1,-1 0 1,1 0 0,0-1-1,-1 1 1,1 0 0,-1-1-1,-5 2 1,-5 3 401,0-1-1,0-1 1,-1-1 0,0 0-1,0 0 1,-27 0-1,40-3-432,1 0 0,-1 0 0,1-1 0,-1 1 0,0 0-1,1 0 1,-1-1 0,1 1 0,-1 0 0,1-1-1,-1 1 1,1 0 0,-1-1 0,1 1 0,0-1 0,-1 1-1,1-1 1,-1 1 0,1-1 0,0 1 0,0-1-1,-1 1 1,1-1 0,0 0 0,0 1 0,0-1 0,-1 0-1,1 0-332,0 0 0,0 0-1,0 0 1,-1 0-1,1 0 1,0 1 0,0-1-1,0 0 1,1 0-1,-1 0 1,0 0 0,0 0-1,0 1 1,1-1-1,-1 0 1,0 0 0,1 0-1,-1 1 1,1-1-1,-1 0 1,1-1 0,12-6-4476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2:22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11403,'0'0'2621,"8"-4"-5,-5 3-2473,39-20 2720,-39 19-2685,0 1 0,-1 0 0,1 0 0,0 1 0,0-1 0,0 0 0,0 1 0,-1 0 0,1 0 0,0-1 0,0 2 0,0-1 0,0 0 0,0 1 0,0-1 0,4 3 0,-6-3-183,0 1 0,0-1 0,-1 1 0,1 0 0,0 0 0,-1-1 0,1 1 0,-1 0 0,1 0 0,-1 0 0,1 0 0,-1 0 0,0-1 0,0 1-1,1 0 1,-1 0 0,0 0 0,0 0 0,0 0 0,0 0 0,0 0 0,0 0 0,0 0 0,0 0 0,0 0 0,-1 0 0,1 0 0,0 0 0,0 0 0,-1 0 0,1-1 0,-1 1 0,1 0 0,-1 0 0,1 0 0,-1 0 0,0-1-1,1 1 1,-1 0 0,0-1 0,1 1 0,-3 0 0,-29 28 190,-39 6 173,116-24-230,-13-7-116,90 10-3820,-78-14-1717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11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18 138 2659,'0'0'6715,"1"-9"-5183,11-36 1231,12-39 10879,-30 142-12385,3-8-741,-1-32-567,-5 24-982,2 0 0,-1 60 0,-4-112-11774,7-1 6118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12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9897,'0'0'13485,"80"-16"-12172,-44 12-288,-1-1-320,6 1-481,-5 1-160,-1 3-96,-11 0-929,-5 0-1633,-8 0-4421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13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10858,'1'43'11138,"1"8"-8250,0 23-3326,-1-27 2924,-1-47-2452,0 1 0,0-1 0,1 0 0,-1 1 0,0-1 0,0 0 0,1 0 0,-1 1 0,0-1 0,1 0 0,-1 0 0,0 0 0,1 1 0,-1-1 0,0 0 0,1 0 0,-1 0 0,0 0 0,1 0 0,-1 0 0,0 0 0,1 0 0,-1 0 0,1 0 0,-1 0 0,0 0 0,1 0 0,-1 0 0,1 0 0,-1 0 0,0 0 0,1 0 0,-1 0 0,0-1 0,1 1-1,-1 0 1,0 0 0,1 0 0,-1-1 0,0 1 0,0 0 0,1 0 0,-1-1 0,0 1 0,0 0 0,1-1 0,16-11 515,110-119 86,-127 131-636,1-1-1,-1 0 1,1 1-1,-1-1 1,0 1-1,1 0 1,-1-1-1,1 1 1,-1-1-1,1 1 1,0 0-1,-1-1 1,1 1-1,-1 0 1,1 0-1,0-1 1,-1 1-1,1 0 1,-1 0-1,1 0 1,0 0-1,-1 0 1,1 0-1,0 0 1,-1 0-1,1 0 1,0 0-1,-1 0 1,1 0-1,1 1 1,6 19-110,-7 44-115,-2-49 198,-1 48 221,1-2-2841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14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7207,'0'0'16389,"-3"11"-16208,-1 4-148,-7 28 484,2 0 1,-7 87 0,16-117-426,1 0 1,0 0 0,1 0 0,0 0-1,1 0 1,9 21 0,-10-28-301,1 0 0,0 0-1,0-1 1,1 0 0,-1 1 0,10 8 0,-10-11-329,0 0 0,0-1 0,0 1 1,1-1-1,-1 0 0,1 0 0,-1 0 0,1-1 1,0 1-1,0-1 0,7 2 0,13-2-4956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15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 11018,'0'0'13069,"-4"11"-12295,-24 43-621,-2-1 1,-3-1 0,-59 72-1,75-102-724,13-18-474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15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10314,'0'0'14691,"10"5"-13623,-3-2-1028,112 62 2481,-59-19-2778,-55-41-209,0 0 0,0 0-1,-1 1 1,0-1 0,0 1 0,0 0 0,4 10-1,-5-11-3659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16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1826,'0'0'23900,"10"-1"-23148,159-12 146,-92 12-7251,-62 1 571,-2-2-3501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3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5 266 11755,'0'0'11376,"-2"-9"-9128,1 6-2104,1-1 0,-1 1 0,1-1 1,-1 1-1,1-1 0,0 1 0,1-1 1,-1 1-1,0-1 0,1 1 0,0-1 1,1-3-1,1 0 97,1 0 1,-1 0 0,1 1-1,1 0 1,-1-1-1,9-7 1,1-2 123,2 0 1,0 1 0,22-16-1,-33 27-353,1 0-1,-1 1 0,1 0 1,-1 0-1,1 0 0,0 0 1,0 1-1,0 0 0,0 0 1,1 1-1,-1-1 1,1 2-1,-1-1 0,0 1 1,10 0-1,-14 1-24,1-1 0,-1 1 0,0 0 1,0 0-1,1 1 0,-1-1 0,0 0 0,0 1 0,0 0 1,0-1-1,-1 1 0,1 0 0,0 0 0,-1 0 0,1 0 1,-1 0-1,1 0 0,-1 0 0,1 4 0,19 52-177,-12-32 167,-8-22 25,1 0-1,-1 0 0,1 0 1,0-1-1,1 1 0,-1 0 1,1-1-1,-1 1 0,1-1 1,0 0-1,0 0 1,1 0-1,-1-1 0,0 1 1,1-1-1,0 0 0,0 1 1,5 1-1,-3-3 75,0 1-1,0-1 1,0-1-1,-1 1 1,1-1-1,0 0 1,0 0 0,0-1-1,0 1 1,0-1-1,-1-1 1,1 1-1,7-4 1,5-2 184,-1 0-1,1-2 1,-2 0 0,1-1 0,20-16 0,-27 17-480,1 0 0,-2 0-1,13-15 1,-17 17-418,-1 1 0,1-1-1,-1-1 1,0 1-1,0-1 1,2-9 0,3-23-7429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17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6 5765,'-1'0'522,"1"1"0,-1-1 0,1 1 0,-1-1 0,1 1 0,-1 0 0,1-1 0,-1 1 0,1 0 0,0-1 0,-1 1 0,1 0 0,0 0 0,0-1 0,0 1 0,-1 0 0,1 0 0,0 0 0,0-1 0,0 1 0,0 0 0,0 0 0,1-1 0,-1 2 0,15 7 4417,36-9-4687,-40-1 1057,11 2-1349,55-3 1536,-40-5-3175,-7-7-4045,-19 5-1280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18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0 343 6854,'0'0'17025,"4"-4"-16016,99-101-59,94-125 0,-203 239-1001,0 0 0,0 0 0,1 0-1,0 1 1,1 0 0,0 0 0,0 0 0,2 1 0,-1-1-1,1 1 1,-1 11 0,4-21 56,-1 0 1,1 0-1,0 0 1,0-1-1,0 1 0,0 0 1,-1-1-1,1 1 1,0-1-1,0 1 0,0-1 1,0 1-1,0-1 0,1 1 1,-1-1-1,0 0 1,0 0-1,0 0 0,0 0 1,0 0-1,0 0 0,0 0 1,0 0-1,0 0 1,1 0-1,-1 0 0,1-1 1,37-5 254,-18-2-215,-1-1 0,0-1 0,-1-1 0,0-1 1,-1-1-1,0 0 0,-1-1 0,30-33 0,-85 107-1504,35-54 1345,-1 0-1,1 0 1,1 1 0,-1 0 0,1-1 0,1 1-1,-1 0 1,1 0 0,0 0 0,1 0 0,-1 10 0,2-16-42,-1 0 1,0 0 0,1 0 0,-1 1 0,1-1 0,-1 0 0,1 0 0,0 0 0,-1 0 0,1 0 0,0 0 0,0 0 0,-1 0 0,1 0 0,0-1 0,0 1 0,0 0 0,0 0 0,0-1 0,0 1 0,1-1 0,-1 1 0,0-1 0,0 1 0,0-1 0,0 0 0,3 1 0,35-1-7350,-17-3-2217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19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14 7976,'0'-1'273,"0"1"1,0-1 0,0 1 0,0-1 0,0 1-1,0-1 1,0 1 0,0 0 0,0-1 0,0 1 0,0-1-1,0 1 1,0-1 0,0 1 0,0-1 0,1 1-1,-1 0 1,0-1 0,0 1 0,0-1 0,1 1-1,-1 0 1,0-1 0,1 1 0,-1 0 0,0-1 0,1 1-1,-1 0 1,0 0 0,1-1 0,-1 1 0,1 0-1,-1 0 1,0 0 0,1-1 0,0 1 0,17 8 2421,16 24-1642,-25-21-857,0 0 0,0 1 0,-1 0 0,-1 0 0,0 1 0,-1 0 0,0 0 0,-1 1 0,0 0 0,-1 0 0,-1 0 0,0 0 0,-1 0 0,0 1 0,-1-1 0,-1 1 0,-1-1 0,0 1 0,0-1 0,-2 1 0,0-1 0,0 0-1,-7 16 1,-6 7-330,-1-1-1,-2-1 0,-2 0 0,-36 46 1,-1-15-3289,-4-7-4204,26-31-2083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26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2530,'1'0'14818,"1"11"-6501,6 35-4408,2 36-7788,-7-55 5954,9 164-1909,-10-184 590,-1-18-2156,-3-20-7992,1 21 3343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27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3716,'0'0'23200,"1"-1"-23098,-1 0 1,1 1-1,-1-1 0,1 0 0,0 0 0,-1 1 0,1-1 1,0 0-1,-1 1 0,1-1 0,0 1 0,0-1 1,0 1-1,0-1 0,-1 1 0,1-1 0,0 1 1,0 0-1,0-1 0,2 1 0,131 0-929,-133 0-695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27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10442,'0'0'16939,"8"-2"-15850,88-18 216,-50 16-7805,-43 12-4071,-3-3 2479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27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6438,'0'0'19987,"54"-20"-18353,-37 13-802,-2 5-511,0 1-257,-4 1-64,-2 0 0,1 0-192,-5 6-769,-3-1-1442,2 2-896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31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15 162 3940,'0'0'3961,"-2"-8"-2061,0-1-2042,-5-23 2562,6 24-824,-1 0 0,2-1 0,-1 1 1,2-15-1,-1 21-1205,0-1 0,1 0 0,-1 1 0,1-1 1,0 1-1,0-1 0,0 1 0,0-1 0,0 1 0,0 0 0,1-1 0,-1 1 0,1 0 0,0 0 0,-1 0 1,1 0-1,3-2 0,-2 2-329,-1 1 0,1-1 0,0 1 0,0 0 0,0 0 0,-1 0 1,1 0-1,0 0 0,0 1 0,0 0 0,6-1 0,-1 1 19,-1-1 1,1 1-1,-1 1 1,1-1-1,0 1 1,-1 1-1,10 2 1,-15-3-83,0 0 1,-1 0 0,1 0-1,0 1 1,-1-1 0,1 0-1,-1 1 1,0-1 0,1 1-1,-1-1 1,0 1 0,0 0-1,0 0 1,0-1 0,0 1-1,0 0 1,-1 0 0,1 0-1,-1 0 1,1 0 0,-1 0-1,0 0 1,0 0 0,0 0-1,0 0 1,0 0 0,0 0-1,0 0 1,-1 0 0,1 0-1,-1 0 1,0 2 0,-1 1 13,0 0 0,0 0 0,0-1 0,-1 1 1,0-1-1,0 1 0,0-1 0,0 0 0,-1 0 1,1 0-1,-1 0 0,0-1 0,-7 5 0,6-4-63,-1 1-1,1 0 0,0 0 0,1 0 0,-1 0 1,-6 10-1,11-13 25,0-1 1,0 0 0,0 0-1,0 0 1,0 0 0,0 0-1,0 1 1,1-1-1,-1 0 1,0 0 0,0 0-1,1 0 1,-1 0 0,1 0-1,-1 0 1,1 0 0,-1 0-1,1 0 1,0 0-1,0 0 1,-1-1 0,1 1-1,0 0 1,0 0 0,0-1-1,0 1 1,0 0-1,0-1 1,0 1 0,0-1-1,0 1 1,0-1 0,0 0-1,0 1 1,0-1 0,1 0-1,45 13-3226,-18-12-1184,4-1-3817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32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28 4548,'4'-26'8461,"-4"26"-8339,0 0 1,0-1-1,1 1 0,-1 0 1,0 0-1,0 0 0,0 0 1,1 0-1,-1-1 0,0 1 0,0 0 1,1 0-1,-1 0 0,0 0 1,0 0-1,1 0 0,-1 0 1,0 0-1,1 0 0,-1 0 1,0 0-1,0 0 0,1 0 1,-1 0-1,0 0 0,0 1 1,1-1-1,-1 0 0,0 0 1,0 0-1,0 0 0,1 0 1,-1 0-1,0 1 0,0-1 1,0 0-1,1 0 0,-1 0 1,0 1-1,0-1 0,0 0 1,0 0-1,0 0 0,1 1 1,24 43 3503,-21-36-3873,11 25 510,-1 1 0,-2 0 0,-1 1 0,-2 0 0,-2 1 0,-1 0 0,-2 0 0,-1 0 1,-2 1-1,-1-1 0,-2 0 0,-2 0 0,-13 61 0,4-45-621,-2-1 0,-1 0 0,-35 69 0,26-69-2732,-3-2-1,-68 92 1,66-107-1693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20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5125,'0'0'5141,"1"-9"-3609,0 1-902,1-14-213,6 4 3858,-8 18-4232,0 0 0,1 0 0,-1-1 0,0 1 0,1 0 0,-1 0 0,1 0 0,-1-1 0,1 1 0,-1 0 0,0 0 0,1 0 0,-1 0 0,1 0 0,-1 0 0,1 0 0,-1 0 0,1 0 0,-1 0 0,1 0 0,-1 0 0,0 0 0,1 0 0,-1 1 0,1-1 0,-1 0 0,1 0 0,-1 0 0,0 1 0,1-1 0,-1 0 0,0 1 0,1-1 0,-1 0 0,0 0 0,1 1 0,-1-1 0,0 1 0,0-1 0,1 0 0,-1 1 0,0-1 0,0 1 0,0-1 0,1 1 0,12 21 51,-13-22-57,26 50 322,-2 1-1,27 86 1,-45-116-328,-1 1-1,-1-1 1,-1 1 0,-1 0-1,-1 0 1,0 0 0,-2 1-1,-1-1 1,-7 37 0,-34 93 808,11-78-1640,24-60-947,0-1 0,-18 24 1,7-17-6165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5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0 0 2787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2:20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43 6534,'-3'-23'8213,"12"9"-3609,-6 13-4413,0 0-1,0 0 1,0 1-1,0-1 1,1 0 0,-1 1-1,0 0 1,0 0-1,0 0 1,0 0-1,0 0 1,4 2 0,-6-2-198,0 0 0,0 0 0,0 0 0,0 1 0,0-1 1,0 0-1,0 1 0,0-1 0,0 1 0,0-1 1,0 1-1,0 0 0,0-1 0,-1 1 0,1 0 0,0 0 1,0-1-1,-1 1 0,1 0 0,-1 0 0,1 0 0,-1 0 1,1 0-1,-1 0 0,1 0 0,-1 0 0,0 0 0,1 0 1,-1 0-1,0 0 0,0 0 0,0 0 0,0 0 0,0 0 1,0 0-1,0 0 0,0 0 0,-1 0 0,1 0 0,0 0 1,-1 0-1,1 0 0,0 0 0,-1 0 0,0 1 0,0 2-14,-1 0 1,0-1-1,0 1 0,0 0 0,0-1 0,0 0 0,-1 1 0,1-1 0,-1 0 0,-5 5 0,7-8 22,0 0 0,0 1-1,0-1 1,0 1 0,0-1 0,0 1-1,0-1 1,1 1 0,-1-1-1,0 1 1,0 0 0,1 0 0,-1-1-1,0 1 1,1 0 0,-1 0 0,1 0-1,-1 0 1,1 0 0,-1-1 0,1 3-1,20 6-196,-13-7 168,28 7-3613,-16-7-1238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2:20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4 6438,'0'0'13709,"-10"-1"-13741,7 1 29,0-1 0,0 1-1,0-1 0,-1 1 1,1-1-1,0 1 0,-1 0 1,1 1-1,0-1 0,0 1 1,-1-1-1,1 1 0,0 0 1,0 0-1,0 0 0,0 1 1,0-1-1,0 1 0,0-1 1,0 1-1,1 0 1,-1 0-1,1 0 0,-1 1 1,1-1-1,0 1 0,-3 3 1,1 0-11,3-5 14,0 0 0,0 0 0,1 0 1,-1 0-1,0 0 0,1 0 0,-1 1 0,1-1 0,0 0 1,-1 0-1,1 0 0,0 0 0,0 1 0,-1-1 1,1 0-1,0 2 0,47-3 747,-41 0-735,0 0 1,0-1-1,0 0 0,0 0 0,-1 0 0,1-1 0,0 0 1,0 0-1,-1 0 0,1-1 0,-1 1 0,0-1 0,0-1 1,0 1-1,0-1 0,-1 0 0,9-8 0,-15 15 22,0 0 1,0 0-1,1 1 0,0-1 1,0 0-1,0 0 0,0 1 1,0-1-1,1 1 0,-1 5 1,1-8-57,0 1 0,1-1 0,-1 0 1,1 1-1,-1-1 0,1 1 0,-1-1 1,1 0-1,0 0 0,-1 1 0,1-1 1,0 0-1,0 0 0,0 0 0,0 0 1,0 0-1,0 0 0,0 0 0,1 0 1,-1 0-1,0-1 0,0 1 1,1 0-1,-1-1 0,0 1 0,1-1 1,-1 1-1,0-1 0,1 0 0,-1 0 1,1 0-1,-1 0 0,1 0 0,-1 0 1,1 0-1,1 0 0,18 0-5765,-13 0-1153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2:21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6246,'0'0'12700,"-7"10"-12177,-3-1-354,7-6-114,0 0 0,-1 1 0,1-1-1,1 1 1,-1-1 0,0 1 0,1 0 0,0 0 0,0 0 0,0 0 0,-2 7 0,4-10-45,0 0 1,-1-1 0,1 1 0,0 0 0,0 0 0,0 0 0,0 0 0,0-1-1,0 1 1,0 0 0,0 0 0,0 0 0,0 0 0,0 0 0,0-1 0,1 1 0,-1 0-1,0 0 1,1 0 0,-1-1 0,1 1 0,-1 0 0,0-1 0,1 1 0,0 0-1,-1-1 1,1 1 0,-1 0 0,1-1 0,0 1 0,-1-1 0,1 1 0,0-1 0,0 0-1,-1 1 1,1-1 0,0 0 0,0 1 0,1-1 0,46 5 2,-44-6-26,0 1 0,1 0 0,-1 0 1,0 1-1,0-1 0,1 1 0,-1 0 0,0 0 0,0 0 0,0 0 0,7 4 0,-10-4 23,-1-1 1,1 1-1,-1-1 1,0 1-1,1-1 0,-1 1 1,0-1-1,0 1 0,1 0 1,-1-1-1,0 1 0,0-1 1,0 1-1,0 0 0,0-1 1,1 1-1,-1-1 0,0 1 1,0 0-1,-1-1 1,1 1-1,0-1 0,0 1 1,0 0-1,0-1 0,0 1 1,-1-1-1,1 1 0,0-1 1,-1 1-1,1 0 0,0-1 1,-1 1-1,1-1 0,-1 0 1,1 1-1,0-1 0,-1 1 1,1-1-1,-1 0 1,1 1-1,-1-1 0,0 0 1,1 1-1,-1-1 0,1 0 1,-1 0-1,1 0 0,-1 0 1,0 1-1,-33 10 828,31-10-869,-8 2-217,0-1 0,0 0 1,0 0-1,-16-1 0,27-1 163,0 0 0,-1 0-1,1 0 1,0 0-1,0 0 1,0 0 0,0 0-1,-1 0 1,1 0 0,0 0-1,0 0 1,0 0 0,0 0-1,-1 0 1,1 0-1,0-1 1,0 1 0,0 0-1,0 0 1,0 0 0,0 0-1,-1 0 1,1 0 0,0 0-1,0-1 1,0 1 0,0 0-1,0 0 1,0 0-1,0 0 1,0-1 0,0 1-1,0 0 1,0 0 0,0 0-1,0 0 1,0-1 0,0 1-1,0 0 1,0 0-1,0 0 1,0 0 0,0-1-1,0 1 1,0 0 0,0 0-1,0-2-503,0-6-3613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17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38 7271,'5'-23'8629,"6"11"-4599,-7 11-3903,0 1 1,0-1-1,1 1 0,-1-1 1,0 1-1,0 0 0,0 1 1,7 0-1,-8 0-111,1-1 1,-1 1-1,0 0 1,1 0-1,-1 0 0,0 0 1,0 1-1,0-1 1,0 1-1,0 0 0,0 0 1,0 0-1,-1 0 1,1 1-1,-1-1 1,1 1-1,-1-1 0,0 1 1,0 0-1,0 0 1,0 0-1,-1 0 0,1 0 1,-1 0-1,0 0 1,0 1-1,1 5 0,0-2 62,-1 0-1,-1 0 0,1 0 0,-1-1 0,0 1 0,-1 0 1,1 0-1,-1 0 0,-1 0 0,0-1 0,1 1 0,-7 12 1,-122 205 496,88-156-508,41-66-56,0 0-1,0-1 0,0 1 1,0 0-1,0 0 0,1-1 1,-1 1-1,0 0 1,1 0-1,0 0 0,-1 0 1,1 0-1,0 3 0,0-4 4,0-1 0,1 1 0,-1 0 0,0 0 0,1-1-1,-1 1 1,0 0 0,1-1 0,-1 1 0,1 0 0,-1-1-1,1 1 1,-1-1 0,1 1 0,-1-1 0,1 1 0,0-1 0,-1 1-1,1-1 1,0 0 0,-1 1 0,1-1 0,1 1 0,5 0 78,0 0 0,-1 0 0,1-1 0,0 1 1,0-2-1,8 0 0,4 0-10,59-6-268,-77 7 167,-1 0-1,0 0 1,0 0 0,0 0 0,0 0-1,1 0 1,-1 1 0,0-1 0,0 0-1,0 0 1,1 0 0,-1 0 0,0 0-1,0 0 1,0 0 0,0 1 0,0-1-1,0 0 1,1 0 0,-1 0 0,0 0-1,0 1 1,0-1 0,0 0 0,0 0-1,0 0 1,0 1 0,0-1 0,0 0-1,0 0 1,0 0 0,0 1 0,0-1 0,0 0-1,0 0 1,0 0 0,0 1 0,0-1-1,0 0 1,0 0 0,0 0 0,0 0-1,0 1 1,-1 2-2820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18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50 103 1473,'0'0'7741,"0"-8"-6572,2-20-340,2-38 7743,-15 115-5650,-5 24-2822,-2 136 319,16-160 3427,-2-94-6646,-1 0-7799,5 27 3205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18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5605,'0'0'17478,"3"-2"-16746,1-1-590,1 1 0,0 0 0,0 0 1,0 0-1,0 1 0,0 0 0,0 0 0,1 0 1,-1 0-1,0 1 0,0 0 0,1 0 1,5 1-1,-3-1-252,1 0-1,-1 0 1,1-1 0,-1 0-1,17-4 1,-25 5-87,0 0 0,0 0-1,0 0 1,0 0 0,0 1 0,0-1 0,0 0 0,0 0 0,0 0 0,0 0 0,0 0 0,0 0 0,0 0-1,-3 10-12540,-5-1 7480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19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7495,'0'0'14157,"54"14"-13228,-37-14-448,0 0-385,-2 0 0,-4 0-160,-2 4-513,-3 5-800,-4 0-1378,-2 2-1953,0-3-3460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19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10634,'0'0'11243,"46"13"-10186,-31-13-641,2 0-160,0 1-31,-4-1-161,0 1-32,2 2-64,-4 0-1025,-1-2-2146,1-1-4068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20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59 6694,'0'0'10426,"1"-8"-9945,2-38 1403,-3 46-1858,-1-1 0,1 1-1,0 0 1,0-1 0,-1 1 0,1 0-1,0 0 1,0-1 0,-1 1-1,1 0 1,0 0 0,-1 0 0,1-1-1,0 1 1,-1 0 0,1 0 0,-1 0-1,1 0 1,0 0 0,-1 0 0,1 0-1,0 0 1,-1 0 0,1 0-1,-1 0 1,1 0 0,0 0 0,-1 0-1,1 0 1,0 0 0,-1 0 0,1 0-1,-1 0 1,1 1 0,0-1 0,-1 0-1,1 0 1,-1 1 0,-16 8 625,-1 15-509,1 0 0,0 2-1,2 0 1,1 1 0,1 0 0,2 1-1,1 0 1,-13 56 0,14-37 87,2 1 1,2-1 0,2 1-1,6 91 1,-2-131-359,0 1 1,0-1 0,0 0 0,1-1 0,0 1 0,1 0 0,0 0-1,6 11 1,-7-16-126,0 0-1,0 0 0,0-1 0,1 1 1,-1-1-1,1 1 0,-1-1 1,1 0-1,4 3 0,-3-4-366,0 1 1,-1 0-1,1-1 0,0 0 0,0 0 1,0 0-1,0 0 0,0-1 0,6 0 1,19 1-6246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40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8360,'0'-3'546,"0"0"1,0 1-1,1-1 0,0 0 0,-1 0 1,1 1-1,0-1 0,0 1 1,0-1-1,1 1 0,-1-1 1,0 1-1,1-1 0,0 1 1,-1 0-1,1 0 0,4-3 1,0 0-68,-1 1 1,1 0 0,0 0 0,1 1 0,-1 0 0,14-5 0,-5 4-27,0 0 1,1 0-1,0 2 1,0 0-1,28 0 1,-43 2-413,0 1 1,0-1 0,0 1 0,0-1 0,0 1-1,0 0 1,0-1 0,0 1 0,0 0-1,0 0 1,0 0 0,-1 0 0,1 0 0,0 0-1,-1 0 1,1 0 0,-1 0 0,1 0-1,-1 0 1,1 0 0,-1 0 0,0 0 0,1 0-1,-1 1 1,0-1 0,0 0 0,0 0 0,0 0-1,0 1 1,0-1 0,0 0 0,-1 0-1,1 0 1,-1 2 0,0 2 17,1 0 0,-1 0-1,0 0 1,-1 0 0,1 0 0,-1-1-1,-3 8 1,-73 79 265,59-71-308,0 1 1,1 1-1,1 0 0,-18 34 1,33-54-23,1 1 1,0-1-1,0 0 1,-1 1-1,1-1 0,1 0 1,-1 1-1,0-1 1,1 1-1,-1 0 1,1-1-1,0 1 1,0-1-1,0 1 0,0 0 1,0-1-1,0 1 1,1-1-1,0 1 1,1 4-1,0-5 14,-1 0-1,1-1 1,0 1-1,0 0 1,0-1-1,0 0 0,1 1 1,-1-1-1,0 0 1,1 0-1,-1 0 1,0 0-1,1-1 1,-1 1-1,1-1 1,-1 1-1,1-1 1,-1 0-1,1 0 1,-1 0-1,4-1 1,55 4 216,23-1-1235,-32-8-9503,-37 1-233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5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614 147 8872,'-9'-7'1698,"-3"0"-1348,-1 0-1,0 1 1,0 0 0,0 1-1,0 0 1,-1 1 0,0 0-1,0 2 1,-27-3 0,23 5-288,0 1 0,-1 1 1,1 0-1,0 2 0,0 0 1,0 1-1,0 1 1,1 0-1,0 1 0,0 1 1,1 1-1,0 0 0,1 2 1,-1-1-1,2 2 1,-22 20-1,23-18 77,-1 1 0,2 0 0,0 0 0,1 1 0,1 1-1,0 0 1,1 0 0,1 1 0,1 0 0,0 1 0,1-1 0,1 1 0,1 0 0,1 1 0,-2 30 0,5-35-147,0 0 1,1 0-1,1 0 1,0 0-1,1 0 1,1 0-1,0-1 1,11 25-1,-9-28 7,0-1 0,0 1 0,1-1 0,1-1 0,0 1 0,0-1 0,1-1 0,0 1 0,0-2 0,1 1 0,14 8 0,-6-7 115,0 0 1,1-1 0,0 0 0,0-2-1,1 0 1,-1-2 0,1 0 0,0-1-1,1 0 1,-1-2 0,0-1 0,1 0-1,-1-2 1,0 0 0,0-1-1,39-12 1,-29 6 106,-1-1-1,0-2 1,-1-1 0,-1-1-1,0-1 1,0-2 0,-2 0-1,0-2 1,-1-1 0,31-33-1,-42 39-107,-1-1-1,-1 0 0,0 0 1,-2-1-1,1 0 0,-2-1 1,0 0-1,-1 0 0,-1-1 1,5-23-1,-8 31-95,-2 0 0,0-1 1,0 1-1,-1-1 0,0 1 0,0 0 1,-1-1-1,-1 1 0,0-1 0,0 1 0,-1 0 1,0 0-1,-1 0 0,0 1 0,-1-1 0,0 1 1,0 0-1,-1 0 0,-11-12 0,4 6-105,-2 2 1,0-1-1,0 2 0,-1 0 0,-1 0 0,0 2 0,0 0 1,-36-14-1,-6 4-2297,-92-21 0,41 14-3287,54 9-2319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41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12043,'0'0'13304,"-3"11"-12824,3-8-467,-7 26 502,2 0 1,-3 45-1,8-74-505,0 1 0,1-1 0,-1 0 0,0 1-1,0-1 1,0 0 0,0 1 0,0-1 0,0 0 0,0 0 0,0 1 0,1-1 0,-1 0 0,0 1 0,0-1 0,0 0-1,0 0 1,1 0 0,-1 1 0,0-1 0,0 0 0,1 0 0,-1 0 0,0 1 0,1-1 0,-1 0 0,0 0-1,0 0 1,1 0 0,-1 0 0,0 0 0,1 0 0,-1 0 0,0 0 0,1 1 0,-1-1 0,1-1 0,17-2 346,17-12 107,12-17-335,-32 21-120,0 0 0,0 1 0,1 1 0,1 0 0,20-7 0,-37 16-13,1 0-1,-1 0 1,1 0 0,-1 0 0,1-1-1,0 1 1,-1 0 0,1 0 0,-1 1 0,1-1-1,-1 0 1,1 0 0,-1 0 0,1 0-1,-1 0 1,1 0 0,-1 1 0,1-1 0,-1 0-1,1 0 1,-1 1 0,0-1 0,1 0-1,-1 1 1,1-1 0,-1 1 0,0-1-1,1 0 1,-1 1 0,0-1 0,0 1 0,1-1-1,-1 1 1,0-1 0,0 1 0,0-1-1,1 1 1,-1-1 0,0 1 0,2 33 71,-14 34 306,9-59-749,-7 35 1261,15-29-2680,-4-15 1514,0 1-1,0-1 1,0 0 0,-1 1-1,1-1 1,0 0 0,0 0 0,0 1-1,0-1 1,0 0 0,0 0-1,0 0 1,0 0 0,-1-1 0,1 1-1,0 0 1,0 0 0,0 0-1,0-1 1,1 0 0,16-8-7459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42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68 769,'0'0'10516,"5"-9"-8412,17-42 2940,-16 44 595,-3 8-2414,-2 20-1704,-8 31-1966,-14 30 794,13-53-301,0 0 0,2 1-1,1-1 1,-1 33 0,7-62-64,-1 0 0,1 0 0,-1 1 0,1-1 1,-1 0-1,1 0 0,-1 0 0,1 0 0,0 0 0,-1 0 0,1 0 1,-1 0-1,1 0 0,-1 0 0,1 0 0,-1 0 0,1 0 1,0 0-1,-1-1 0,1 1 0,-1 0 0,1 0 0,-1-1 1,1 1-1,-1 0 0,0-1 0,1 1 0,-1 0 0,1-1 1,-1 1-1,0-1 0,1 1 0,-1-1 0,18-12-1164,10-32-4023,-9-4-3733,-18 45 8122,8-26-7792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43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9801,'0'0'14286,"10"-2"-13149,216-5 1552,-170 7-5517,-48 1 602,-8-1 1970,1 0 0,-1 0 0,0 0 0,0 0 0,0 0 0,1 1-1,-1-1 1,0 0 0,0 0 0,0 0 0,0 0 0,1 0 0,-1 0-1,0 0 1,0 1 0,0-1 0,0 0 0,1 0 0,-1 0 0,0 0-1,0 1 1,0-1 0,0 0 0,0 0 0,0 0 0,0 1 0,0-1-1,0 0 1,0 0 0,0 0 0,0 1 0,0-1 0,0 0 0,0 0 0,0 0-1,0 1 1,0-1 0,0 0 0,0 0 0,0 0 0,0 1 0,0-1-1,0 0 1,0 0 0,0 0 0,0 1 0,-4 3-6721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43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7976,'0'0'18929,"76"9"-18032,-46-9-512,0 0-289,-4 0-96,-3 0-32,-7 2-961,-4 8-1089,-7 2-769,-5-1-1409,0 2-1537</inkml:trace>
  <inkml:trace contextRef="#ctx0" brushRef="#br0" timeOffset="1">1 245 11018,'0'0'12236,"71"6"-10218,-39-6-224,1-2-641,5-3-417,-3 0-447,-5-1-225,-2 6-32,-6-1-321,-3 1-864,-8 0-1185,-1 0-2146,4-3-4228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45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57 6919,'7'-14'4091,"-4"9"-2780,-1 1 0,1 0 0,-1-1 0,-1 1 0,1-1 0,0 0 0,0-6 934,-4 13-2191,-1-1 0,1 1 0,0 0 1,0 0-1,0 0 0,0 0 0,0 0 0,0 1 1,1-1-1,-1 1 0,1-1 0,-1 1 0,1-1 1,-1 5-1,-3 2 67,-6 11 116,0 1 1,1 0-1,1 1 1,1 0-1,1 1 0,2 0 1,0 0-1,1 0 0,1 0 1,1 1-1,1-1 0,3 31 1,-1-46-243,0 1 0,1 0 0,0 0 0,1-1 0,0 1 0,0-1 0,1 0 0,0 0 0,1 0 0,-1-1 0,1 0 0,1 1 0,-1-2 1,1 1-1,1-1 0,-1 0 0,1 0 0,0 0 0,0-1 0,1 0 0,-1-1 0,11 5 0,-11-6-686,-1-1-1,1 0 1,0 0-1,0 0 1,0-1 0,0 0-1,0 0 1,0-1-1,0 0 1,14-2-1,2-4-5548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45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0 10730,'0'0'13768,"0"9"-13117,-3 1-559,1 0-1,-2 0 1,1 0-1,-1-1 1,-1 1 0,0-1-1,0 0 1,0-1-1,-1 1 1,-14 14-1,7-6-78,-8 13-25,15-19-154,-1-1 0,0 0 0,-1 0 0,0 0 0,-1-1 0,0 0 0,-12 9 0,12-15-3046,1-6-3409,4-7 401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46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10922,'0'0'12332,"66"58"-11467,-42-42-289,0-2-159,10 0-129,-4 1-128,7 0-128,-7-1 32,0 0-192,-6 2-897,-7-2-1121,-6-3-1794,-9-1-2081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46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12716,'0'0'11307,"53"-4"-10474,-24 4-129,1 0-127,2 0-481,-2 2-64,2 5-32,-6 1-737,2-1-800,-8-3-1826,1-4-2787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46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3107,'0'0'25688,"35"-10"-25656,-5 8 0,8 1-32,-5 1-320,5-1-1025,-3-1-1090,-1-3-1120,-10-2-3139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47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1 327 14253,'0'0'11670,"11"-11"-10896,188-208 353,-183 200-1134,42-58-504,-60 81 137,-3 2 364,1 1 0,0 0 0,0 0-1,1 0 1,0 0 0,0 1 0,1-1-1,0 1 1,0 0 0,1 0 0,-1 10-1,2-17 29,1 0-1,0 0 0,0 0 0,0 0 1,0 0-1,0 0 0,0-1 0,1 1 1,-1 0-1,0-1 0,0 1 0,0-1 1,1 1-1,-1-1 0,0 0 0,0 0 1,1 1-1,-1-1 0,0 0 0,1 0 1,-1 0-1,0 0 0,1 0 0,1-1 1,36-2 276,-24-2-314,0 0 0,-1-1-1,1-1 1,-1-1-1,0 0 1,-1 0 0,0-2-1,0 1 1,-1-2 0,21-22-1,-34 34-710,-36 58-180,35-56 890,0 1 0,0 0 0,0 0 1,0 1-1,1-1 0,-1 0 0,1 0 0,0 1 0,0-1 0,1 1 0,-1-1 1,1 1-1,0-1 0,0 1 0,1-1 0,0 1 0,1 6 0,-1-9-242,0-1 0,0 0-1,0 0 1,0 0 0,1 0 0,-1 0-1,0 0 1,1 0 0,-1 0 0,0 0-1,1-1 1,-1 1 0,1-1 0,-1 1-1,1-1 1,-1 1 0,1-1-1,2 0 1,14 1-5518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6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573 131 9737,'1'-9'331,"0"1"-372,0 5 228,0 0-1,-1 0 1,1 0 0,-1 0 0,1 0 0,-1 0-1,0 0 1,0 0 0,0 0 0,-1 0 0,1 0-1,-1 0 1,1 0 0,-1 0 0,0 0 0,0 0-1,-1 0 1,1 0 0,0 1 0,-1-1 0,0 0-1,0 1 1,0 0 0,0-1 0,0 1 0,0 0-1,0 0 1,-5-3 0,-5-1 58,-1 1 0,0 1 1,1 0-1,-1 1 0,-1 0 0,1 1 0,0 0 1,-1 1-1,1 1 0,-1 0 0,1 1 0,0 0 1,-1 1-1,1 1 0,-19 5 0,14-2-164,1 1 0,0 0 0,0 2 1,0-1-1,1 2 0,1 0 0,0 1 0,0 1 0,1 0 0,-19 22 0,19-18-75,1 1 0,1 0 0,0 1 0,1 0 0,1 1 0,1 0 0,1 1 0,1 0 0,0 0-1,2 0 1,0 1 0,1 0 0,1 0 0,1 0 0,1 1 0,1-1 0,3 27 0,-1-38-12,1 0-1,0-1 1,0 1 0,1-1 0,1 1-1,-1-1 1,2 0 0,-1-1 0,1 1-1,0-1 1,1 0 0,0-1 0,0 1-1,1-1 1,0-1 0,0 1 0,0-2-1,1 1 1,0-1 0,0 0 0,0-1-1,15 5 1,4 0 22,0-1 0,0-1 0,1-1 0,-1-2 0,1-1 0,51-1 0,-50-3 147,-1-2 0,0 0 0,0-2 0,0-2 0,0 0 0,30-14 0,-42 15-13,0-2 0,-1 0 0,0-1 0,0 0 0,-1-1 0,0-1 0,-1-1 0,-1 0 0,0-1 0,0 0 0,12-17 0,-20 23-159,-1 1 0,0-1 0,-1 0-1,0-1 1,0 1 0,0-1 0,-1 1-1,0-1 1,0 0 0,-1 1 0,0-1-1,0 0 1,-1 0 0,0 0 0,-1 0-1,0 0 1,0 0 0,0 1 0,-1-1-1,-4-10 1,-5-10-1379,-1 1-1,-2 1 0,0 1 1,-22-29-1,3 4-3907,7 4-3624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47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0 9417,'0'0'16159,"5"11"-15630,0 3-413,0-1 1,0 1 0,-2 0-1,1 0 1,-2 0-1,0 0 1,-1 1 0,0-1-1,-1 1 1,-1-1 0,0 0-1,-5 25 1,-3-15 7,0 0 0,-2 0-1,0 0 1,-2-2 0,-18 27 0,-6 1-1206,-45 47 1,62-78-1939,6-10-3473,4-5-5358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48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9961,'0'0'3203,"8"-4"118,10-2-1985,-1 0 0,1 1 0,0 1 0,0 0 1,0 1-1,37 0 0,-41 3-767,-3-1-251,1 1-1,0 0 1,-1 1-1,20 4 1,-30-5-306,1 1 0,-1-1-1,1 0 1,-1 1 0,0-1 0,1 1 0,-1-1 0,0 1-1,1 0 1,-1 0 0,0 0 0,0-1 0,0 1 0,0 0-1,0 0 1,0 1 0,0-1 0,0 0 0,0 0 0,0 0-1,-1 1 1,1-1 0,0 0 0,-1 1 0,1-1-1,-1 0 1,0 1 0,1-1 0,-1 1 0,0-1 0,0 0-1,0 1 1,0-1 0,0 1 0,0-1 0,0 1 0,0-1-1,-1 1 1,1-1 0,-1 0 0,1 1 0,-1-1 0,1 0-1,-1 1 1,-1 1 0,-3 5 6,0-1 0,-1 1 0,0-1 0,0 0 0,0-1 0,-1 0 0,0 0 0,0 0 0,-9 4 0,-35 33 58,50-42-75,1-1-1,-1 1 1,1-1-1,-1 1 1,1-1-1,-1 1 1,1 0 0,-1-1-1,1 1 1,0-1-1,-1 1 1,1 0-1,0-1 1,0 1-1,-1 0 1,1 0-1,0-1 1,0 1-1,0 0 1,0 0 0,0-1-1,0 1 1,0 0-1,0 0 1,0-1-1,0 1 1,0 0-1,1-1 1,-1 1-1,1 1 1,0-1 1,0 0 0,0 1 1,1-1-1,-1 0 0,1-1 0,-1 1 1,1 0-1,-1 0 0,1 0 0,-1-1 1,1 1-1,0-1 0,1 1 0,66 5-6,-57-5-40,111 5-4952,-82-6-802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50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8872,'0'0'15391,"5"10"-15124,-1 1-112,1 0 1,-2 1-1,0-1 1,0 1-1,-1-1 1,0 1-1,-1 15 1,-1 93-343,0-120-49,0 0 1,-1 1-1,1-1 1,-1 0-1,1 0 1,0 1-1,-1-1 1,1 0-1,-1 0 0,1 0 1,-1 0-1,1 0 1,0 0-1,-1 0 1,1 1-1,-1-1 1,1 0-1,-1-1 1,1 1-1,-1 0 0,1 0 1,0 0-1,-1 0 1,1 0-1,-1 0 1,1 0-1,0-1 1,-1 1-1,1 0 1,-1 0-1,1-1 0,0 1 1,-1 0-1,1 0 1,0-1-1,-1 1 1,1 0-1,0-1 1,0 1-1,-1-1 1,-16-12-5830,4-1-629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51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6694,'0'0'17969,"45"-20"-16976,-13 18-160,-2-2-256,5 3-417,1 1-96,-1 0-545,3 0-1633,-5 0-1441,3-2-3652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51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11819,'0'0'10661,"1"11"-9625,-1 27-279,-1-21-431,1 0 1,1 0 0,0 0-1,1 0 1,6 24 0,-8-40-278,1 1 0,0-1 0,0 0-1,-1 1 1,1-1 0,0 0 0,1 0 0,-1 0 0,0 1 0,0-1 0,0 0 0,1 0 0,-1-1-1,0 1 1,1 0 0,-1 0 0,1-1 0,-1 1 0,1-1 0,-1 1 0,1-1 0,0 0 0,-1 1-1,1-1 1,-1 0 0,1 0 0,0 0 0,-1 0 0,1-1 0,-1 1 0,1 0 0,-1-1 0,1 1-1,0-1 1,-1 1 0,3-2 0,6-2 155,0-1 0,0 0-1,18-13 1,-24 16-271,32-28 119,-30 23-58,1 1 0,-1 0 0,1 1 1,1 0-1,-1 0 0,1 0 0,15-6 0,-22 11-10,0 1 1,-1 0-1,1-1 0,0 1 0,-1 0 0,1 0 0,-1-1 0,1 1 1,-1 0-1,1 0 0,-1 0 0,0-1 0,1 1 0,-1 0 1,0 0-1,0 0 0,0 0 0,0 0 0,1 0 0,-1 0 0,0 0 1,-1-1-1,1 1 0,0 0 0,0 2 0,-1 28 17,-2-15-607,-1 23 1693,10-24-4109,9-10-5615,-3-5-1458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52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7687,'0'0'14414,"0"10"-13224,-13 142 1451,-1-16-2244,13-115 181,1-8-5623,0-28-2814,0-3 678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52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10698,'0'0'15594,"9"-8"-14479,-5 4-1025,1 0-1,0 1 1,0-1-1,0 1 0,0 0 1,0 0-1,1 1 1,0-1-1,-1 1 0,1 1 1,0-1-1,0 1 1,0 0-1,0 0 1,11 0-1,42-1-46,46 1 114,-95 2-1000,0 0 0,-1 0 0,1 1 0,14 5 0,-17-1-7009,-6-3 1931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52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 8904,'0'0'17841,"67"7"-16720,-37-12-608,0 1-257,-4 3-192,2 1-32,-6 0-224,-8 4-1025,-3 6-1217,-11 0-1058,0 1-2497,-6-1-3717</inkml:trace>
  <inkml:trace contextRef="#ctx0" brushRef="#br0" timeOffset="1">1 229 8520,'0'0'15118,"48"3"-13100,-24-8-192,4-3-769,-1 3-545,-1-1-415,-2 3-33,-5 0-321,-1 3-1056,-1 0-1441,-6 0-1410,6 0-3620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53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4324,'0'0'19320,"-6"9"-18754,-9 16-226,1 1 0,1 0 0,1 1 0,1 0 1,2 0-1,1 2 0,0-1 0,3 1 0,0 0 1,-1 51-1,6-77-346,0 0-1,0 0 1,1-1 0,-1 1 0,0 0-1,1 0 1,0-1 0,0 1-1,0-1 1,0 1 0,0-1 0,0 1-1,1-1 1,-1 0 0,1 1 0,0-1-1,0 0 1,-1 0 0,1 0 0,0-1-1,3 3 1,0-1-101,0 0-1,0-1 0,0 0 0,1 0 1,-1 0-1,0 0 0,1-1 1,-1 0-1,1 0 0,5 0 1,3-1-803,-1 0 1,0 0-1,23-5 0,24-13-6589,-22 0 271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53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 11723,'0'0'11851,"-6"8"-10975,-36 50 252,-4-1 0,-67 65 0,105-115-482,1-3-3964,7-4 3089,-1 0 0,1 0 0,0 0 0,0 0 1,-1 0-1,1 0 0,0 0 0,-1 0 0,1 0 0,0 0 0,0 0 0,-1 0 0,1 0 1,0 0-1,-1 0 0,1 0 0,0 0 0,0-1 0,-1 1 0,1 0 0,0 0 0,0 0 1,0 0-1,-1-1 0,1 1 0,0 0 0,0 0 0,0-1 0,-1 1 0,1 0 0,0 0 1,0-1-1,0 1 0,0 0 0,0 0 0,0-1 0,0 1 0,0 0 0,0-1 1,0 1-1,-1 0 0,1 0 0,1-1 0,-1 1 0,0 0 0,0-1 0,0 1 0,0 0 1,0 0-1,0-1 0,0 1 0,0-1 0,0-14-9375</inkml:trace>
  <inkml:trace contextRef="#ctx0" brushRef="#br0" timeOffset="1">3 35 3267,'0'0'23158,"53"64"-22453,-35-47-321,3-1-192,-1-3-64,1-2-64,-2-5 0,3 0-320,-9-4-993,0-2-1153,-4 0-2403,-3 0-2818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06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121 457 416,'0'0'16982,"-11"9"-15872,0 0-643,-50 49 2518,57-54-2847,0 0-1,1 0 1,-1 0-1,1 1 0,0 0 1,1 0-1,-1-1 1,1 2-1,0-1 0,0 0 1,0 0-1,1 1 1,-2 8-1,3-13-134,1-1-1,-1 1 1,0-1 0,0 0-1,1 1 1,-1-1 0,0 1 0,1-1-1,-1 0 1,0 1 0,1-1-1,-1 0 1,1 0 0,-1 1 0,1-1-1,-1 0 1,0 0 0,1 1-1,-1-1 1,1 0 0,-1 0 0,1 0-1,-1 0 1,1 0 0,-1 0-1,1 0 1,-1 0 0,1 0 0,-1 0-1,1 0 1,-1 0 0,2-1-1,18-2 224,-9-5-155,0 0 0,0-1 0,0 0 0,-1 0 1,0-1-1,-1 0 0,0-1 0,-1 0 0,7-13 0,2 0-35,14-15 9,-3-1 0,-1-1 0,-2-2 0,20-48-1,-38 64 119,-18 33 117,-20 39 25,13-13 12,-22 57 0,35-76-193,1 0 0,0 1 1,1 0-1,1 0 0,0 0 0,1 0 1,1 21-1,0-32-116,0 0 1,0 0-1,0 0 0,1-1 1,0 1-1,-1 0 0,1 0 0,0-1 1,0 1-1,1-1 0,-1 1 1,0-1-1,1 1 0,-1-1 1,1 0-1,0 1 0,0-1 0,0 0 1,0 0-1,4 2 0,-3-2-13,1 0 0,0-1-1,0 1 1,0-1-1,1 0 1,-1 0 0,0 0-1,0 0 1,1-1 0,-1 0-1,0 0 1,6 0-1,3-2-429,0 0-1,0 0 1,0-2 0,0 0-1,0 0 1,-1-1-1,20-11 1,-11 3 432,-2-1 0,0-1 1,-1-1-1,0 0 0,29-37 0,66-104 1406,-106 146-1588,10-13 212,-1-1-1,-1-1 1,-1 0 0,-1-1-1,-1 0 1,10-39 0,-22 66-31,0 0 0,1-1 0,-1 1 0,0-1 0,0 1 0,0 0 1,0-1-1,0 1 0,1-1 0,-1 1 0,0-1 0,0 1 0,0 0 0,0-1 0,0 1 0,-1-1 1,1 1-1,0-1 0,0 1 0,0 0 0,0-1 0,0 1 0,-1-1 0,1 1 0,0 0 0,0-1 0,0 1 1,-1 0-1,1-1 0,0 1 0,-1-1 0,-11 8-139,-12 21 91,-2 10 327,0 1 1,-27 61 0,45-85-105,2 0 0,0 1-1,1 0 1,0 0 0,1 1 0,1 0 0,1-1 0,0 1-1,1 0 1,2 21 0,-1-36-167,1 0 0,-1 1 0,1-1 0,-1 0 0,1 1 1,0-1-1,0 0 0,0 0 0,0 0 0,0 0 0,1 0 0,-1 0 0,1 0 0,-1 0 0,1 0 0,0-1 0,-1 1 0,1-1 1,0 1-1,4 1 0,-2-1 16,1 0 0,0 0 0,1 0 0,-1-1 0,0 0 1,0 0-1,1 0 0,10 0 0,-2-1 35,1-1 0,-1-1 0,0 0 0,1-1 0,-1 0-1,16-7 1,-3-1-22,0-1-1,46-31 1,-61 35-40,0 0 0,-1-1 0,0-1 0,0 0 1,-1 0-1,0-1 0,14-21 0,-23 30 14,0 1 0,0-1 0,0 1-1,-1-1 1,1 0 0,0 1 0,-1-1 0,1 0 0,-1 1 0,1-1-1,-1 0 1,0 1 0,1-1 0,-1 0 0,0 0 0,-1-1 0,1 2-11,0 0 1,0 1 0,-1-1-1,1 1 1,-1-1 0,1 1-1,0-1 1,-1 1 0,1-1-1,-1 1 1,1-1 0,-1 1-1,1 0 1,-1-1 0,0 1-1,1 0 1,-1-1 0,1 1-1,-1 0 1,0 0 0,1 0-1,-1-1 1,0 1 0,1 0-1,-1 0 1,0 0 0,0 0-1,-3 1-16,0-1 0,0 1-1,1-1 1,-1 1 0,0 0-1,1 1 1,-1-1 0,1 1-1,-1-1 1,1 1 0,0 0-1,0 0 1,-4 4 0,-4 4 57,1 0 0,0 1 1,-17 24-1,24-31-20,1 0-1,-1 0 1,1 1 0,0-1-1,0 1 1,1-1 0,-1 1 0,1 0-1,0 0 1,0-1 0,0 1-1,1 0 1,0 0 0,0 0-1,1 9 1,0-12-18,0-1-1,0 1 1,0 0-1,0 0 1,0-1 0,1 1-1,-1-1 1,0 1-1,1-1 1,-1 1 0,1-1-1,0 0 1,-1 0-1,1 0 1,0 0 0,0 0-1,0 0 1,0 0 0,0-1-1,0 1 1,0-1-1,0 1 1,0-1 0,0 0-1,4 0 1,55 0-1031,-14-11-1987,-2-12-3779,5-9-6431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9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45 13581,'0'0'9678,"-4"12"-9405,-5 26-20,2-1 0,1 1 0,2 0 0,2 0 1,1 0-1,6 51 0,-5-87-246,0 0-1,0 0 1,0 1 0,1-1-1,-1 0 1,1 0 0,0 0 0,-1 0-1,1 0 1,0 0 0,0 0-1,0 0 1,1 0 0,-1 0 0,0-1-1,1 1 1,-1 0 0,1-1-1,0 1 1,-1-1 0,3 2 0,-1-2 75,-1-1 1,0 1-1,0-1 1,1 1 0,-1-1-1,0 0 1,0 0-1,1 0 1,-1 0 0,0-1-1,1 1 1,-1 0-1,0-1 1,0 0 0,1 1-1,2-3 1,7-3 334,0-1-1,-1 0 1,1 0-1,-2-1 1,16-14 0,13-19-109,-2-2-1,-2-1 1,-1-2 0,-3-1 0,37-73 0,-66 116 773,4-7-5366,-6 11 4127,0 0-1,0 1 0,0-1 0,0 0 1,0 0-1,0 0 0,0 0 1,-1 0-1,1 0 0,0 0 1,0 1-1,0-1 0,0 0 1,0 0-1,0 0 0,0 0 1,0 0-1,0 1 0,0-1 0,0 0 1,0 0-1,0 0 0,0 0 1,0 0-1,0 0 0,0 1 1,0-1-1,0 0 0,0 0 1,0 0-1,0 0 0,0 0 1,0 0-1,1 1 0,-1-1 0,0 0 1,0 0-1,0 0 0,0 0 1,0 0-1,0 0 0,0 0 1,0 0-1,0 1 0,1-1 1,-1 0-1,0 0 0,0 0 1,0 0-1,0 0 0,0 0 0,1 0 1,-1 0-1,0 0 0,0 0 1,0 0-1,0 0 0,0 0 1,0 0-1,1 0 0,-1 0 1,0 0-1,0 0 0,0 0 1,1 0-1,-1 12-6413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53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11531,'0'0'13549,"61"-19"-12044,-35 17-576,1 2-577,1 0-288,0 0-32,1 5-736,-4 2-1955,1-4-2402,2-3-7462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54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8200,'0'0'17328,"45"0"-16623,-14-5-385,-1 3-256,2 0-64,2 2-1185,1-1-1121,-9-2-2915,0-2-5573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54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1 325 5637,'0'0'17056,"9"-6"-16233,18-13-507,-2-1 1,0-2-1,-1 0 1,25-31-1,-9 5-184,49-77 1,-110 199-811,21-73 713,-1 1 0,1-1 1,-1 0-1,1 0 0,-1 0 1,1 1-1,0-1 0,0 0 1,0 0-1,0 1 0,0-1 1,0 0-1,0 1 0,0-1 1,0 0-1,1 0 0,-1 1 1,0-1-1,1 0 0,-1 0 1,1 0-1,-1 0 0,1 0 1,0 1-1,-1-1 0,1 0 1,0 0-1,0 0 0,0-1 1,0 1-1,0 0 0,0 0 1,0 0-1,0-1 0,0 1 1,0-1-1,0 1 0,0 0 1,0-1-1,2 1 0,1-1 77,0 0 0,0 0 0,0-1 0,0 1 0,0-1 0,0 0 0,0 0 0,0 0 0,0 0 0,-1-1 0,1 0 0,4-2 0,8-5-126,-1-1 1,0 0 0,-1-1-1,0 0 1,-1-1 0,0-1-1,19-24 1,-38 49-139,2 0-1,-1 0 1,1 0-1,1 1 1,0-1-1,1 1 1,0-1-1,0 26 1,2-37 134,0 0-1,0 0 1,0 0 0,0 1-1,0-1 1,0 0-1,1 0 1,-1 1 0,0-1-1,1 0 1,-1 0-1,1 0 1,-1 0 0,1 0-1,0 1 1,-1-1 0,1 0-1,0-1 1,0 1-1,0 0 1,0 0 0,0 0-1,0 0 1,0-1 0,0 1-1,0 0 1,0-1-1,0 1 1,2 0 0,1 0-686,0 0 0,0-1 0,0 1 0,0-1 1,0 0-1,0 0 0,8-2 0,7-1-5739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55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6406,'0'0'13303,"3"11"-11397,3 15-1039,1 5 182,0 1-1,2 38 1,-9-59-935,0 0 0,0 1 0,-1-1 1,0 0-1,-1 0 0,0 0 0,-1 0 0,0 0 1,-1-1-1,-9 20 0,-1-5-13,-2-1-1,-31 38 0,-17 2-3967,52-55 1337,2-7-3236,6-1-1633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55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4869,'0'0'12123,"10"-8"-8850,36-21-1298,-44 27-1866,1 0 0,0 1 0,0-1 0,1 1 0,-1 0 1,0 0-1,0 1 0,1-1 0,-1 0 0,0 1 0,0 0 1,1 0-1,-1 0 0,1 0 0,-1 1 0,0-1 0,0 1 1,1 0-1,-1 0 0,0 0 0,0 0 0,0 0 0,0 1 0,0 0 1,0-1-1,0 1 0,3 3 0,-5-3-98,1-1 0,0 1 1,-1 0-1,1 0 0,-1-1 0,0 1 0,0 0 1,0 0-1,0 0 0,0 1 0,0-1 0,0 0 1,-1 0-1,1 0 0,-1 1 0,0-1 0,1 0 1,-1 1-1,0-1 0,0 0 0,-1 0 0,1 1 1,0-1-1,-1 0 0,1 0 0,-1 1 0,0-1 0,0 0 1,0 0-1,0 0 0,0 0 0,0 0 0,-1 0 1,1 0-1,-3 2 0,-5 5 64,-1 0-1,0-1 1,0 0 0,-1-1 0,-12 7-1,-25 17 1005,48-31-1072,0 0 0,0 0 1,0 0-1,0 0 0,-1 0 1,1 1-1,0-1 0,0 0 1,0 0-1,0 0 0,-1 0 0,1 1 1,0-1-1,0 0 0,0 0 1,0 0-1,0 1 0,0-1 1,0 0-1,0 0 0,0 0 1,0 1-1,0-1 0,-1 0 0,1 0 1,0 1-1,0-1 0,1 0 1,-1 0-1,0 0 0,0 1 1,0-1-1,0 0 0,0 0 1,0 0-1,0 1 0,0-1 0,0 0 1,0 0-1,0 0 0,1 1 1,-1-1-1,0 0 0,0 0 1,0 0-1,0 0 0,1 1 1,-1-1-1,17 8 91,25 1-106,-39-8 30,32 5-397,49 9-2499,-26-9-6204,-23-6-3408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56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1 9833,'0'0'6214,"0"76"-3491,0-40-481,0 4-641,1 4-415,-1 7-450,0 3-159,0 2-225,-7 1-32,-15 3-63,-10 0-65,-9-2-96,-8-1-64,-3-6-1409,-2-7-1890,3-7-4229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14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1218 3299,'0'0'780,"-9"5"244,-21 10-469,-42 24 3263,66-36-2344,1 0 1,0 1-1,0 0 0,1 0 0,-8 9 0,12-13-1444,-1 0 0,1 0 0,0 0 0,0 1 0,0-1 0,0 0 0,-1 0 0,1 0 0,0 1 0,0-1 0,0 0 0,0 0 0,0 0 0,0 1 0,0-1 0,0 0 0,0 0 0,-1 1 0,1-1 0,0 0 0,0 0 0,0 1 0,0-1 0,1 0 0,-1 0 0,0 1 0,0-1 0,0 0 0,0 0 0,0 0 0,0 1 0,0-1 0,0 0 0,0 0 0,0 0 0,1 1 0,-1-1 0,0 0 0,0 0 0,0 0 0,0 1 0,1-1 0,-1 0 0,0 0 0,0 0 0,1 0 0,-1 0 0,0 0 0,0 1 0,0-1 0,1 0 0,-1 0 0,0 0 0,0 0 0,1 0 0,-1 0 0,0 0 0,0 0 0,1 0 0,-1 0 0,0 0 0,0 0 0,1-1 0,16-1 260,-3-5-35,-1-2-1,0 0 0,0 0 0,0-1 1,-1-1-1,14-15 0,8-8-80,371-316 96,694-459-1,-1043 768-269,-67 59-1228,-4 7-2363,4-14-4177,6-10 1847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14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5125,'0'0'4628,"3"9"-3646,3 5-498,0 1 0,2-1-1,-1-1 1,2 1-1,18 22 1,66 66 817,-43-51-1105,355 401 360,-356-403-149,2-3 0,3-2 0,114 73 0,-110-91 75,-35-22-6869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16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523 125 3203,'7'-10'2157,"0"1"-1756,20-27 4347,32-34 0,-70 88 730,-17 38-4323,-10 17-1302,-192 292 282,-54 101-948,262-402 347,12-36-3276,13-62-1520,0 7 1162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16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12876,'0'0'3801,"7"10"-3086,27 33 264,1-2-1,65 57 0,49 55-517,-3 56-388,-75-102-1743,-70-105 1593,3 5-600,0-1 0,1 1-1,0-1 1,0 0 0,1 0 0,-1 0-1,1-1 1,0 0 0,1 0 0,10 6-1,7-4-4996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9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56 16720,'0'0'6320,"-10"-4"-5951,-33-13-86,40 17-281,1-1 1,-1 1 0,1 0-1,0 0 1,-1 0 0,1 1-1,-1-1 1,1 0 0,0 1-1,-1 0 1,1-1 0,0 1 0,0 0-1,-1 0 1,1 0 0,0 1-1,0-1 1,0 0 0,0 1-1,1 0 1,-1-1 0,0 1-1,1 0 1,-1 0 0,-1 2-1,-3 4-30,1 0 1,-1 0-1,2 1 0,-5 10 0,8-18 26,0 0 0,0 0-1,0 1 1,1-1-1,-1 0 1,1 1 0,-1-1-1,1 0 1,-1 1-1,1-1 1,0 1-1,-1-1 1,1 1 0,0-1-1,0 1 1,0-1-1,0 1 1,1-1 0,-1 0-1,0 1 1,1-1-1,-1 1 1,1-1 0,-1 0-1,1 1 1,1 1-1,-1-2 30,1 0-1,0 0 1,0-1 0,-1 1-1,1-1 1,0 0-1,0 1 1,0-1-1,-1 0 1,1 0-1,0 0 1,0 0-1,0 0 1,0 0 0,-1-1-1,1 1 1,3-2-1,10-3 202,1 0 0,-1-1-1,21-12 1,-16 5-133,-14 9-89,-1 1 0,1-1 0,0 1 0,0 0 0,0 1 0,0-1 0,0 1 0,1 0 0,-1 1-1,13-2 1,-19 3-12,1 0 0,-1 0 1,1 0-1,-1 0 0,1 0 0,-1 1 0,1-1 0,-1 0 0,1 0 0,-1 0 0,1 1 0,-1-1 0,1 0 0,-1 1 0,1-1 0,-1 1 0,0-1 0,1 0 0,-1 1 0,0-1 0,1 1 0,-1-1 0,0 1 0,0-1 0,1 1 0,-1-1 0,0 1 0,0-1 0,0 1 1,0 0-1,0 0 0,3 25-106,0 2 126,-3-27 4,1-1 0,-1 0 0,0 0 0,0 1 0,1-1 0,-1 0 0,0 0 0,1 0 0,-1 1 0,0-1 0,1 0 0,-1 0 0,0 0 0,1 0 0,-1 0 0,0 1 0,1-1 0,-1 0 0,0 0 0,1 0 0,-1 0 0,1 0 0,-1 0 0,0 0 0,1 0 0,-1-1 0,0 1 0,1 0 0,-1 0 0,0 0 0,1 0 0,-1 0 0,0-1 0,1 1 0,-1 0 0,0 0 0,1 0 0,-1-1 0,0 1 0,0 0 0,1-1 0,-1 1 0,0 0 0,0 0 0,0-1 0,1 1 0,-1-1 0,13-17 1350,-12 16-1320,4-6-177,-2-1 0,1 0 0,-1 0 0,-1 0 0,1 0 0,1-15 0,-4 26 101,1 0 0,0 0 0,0 0 0,0 0-1,0 0 1,0 0 0,0-1 0,1 1-1,-1-1 1,1 1 0,-1-1 0,1 1-1,-1-1 1,1 0 0,0 0 0,0 1 0,0-1-1,0-1 1,-1 1 0,1 0 0,0 0-1,0-1 1,1 1 0,-1-1 0,0 0-1,0 1 1,0-1 0,0 0 0,4-1 0,4 2 122,-1-1 1,1 0 0,-1-1 0,1 0 0,13-4 0,-17 3-2,1-1 1,-1 1 0,0-1-1,0 0 1,0-1-1,0 0 1,-1 0 0,0 0-1,0 0 1,0-1-1,0 0 1,0 0 0,-1 0-1,7-12 1,-12 20-186,-23 61-353,22-58 454,1 0 1,-1 1-1,1-1 1,0 1-1,1-1 0,0 0 1,0 1-1,0-1 0,2 12 1,-2-17-17,1-1 0,-1 1 0,0 0-1,0-1 1,1 1 0,-1-1 0,0 1 0,1 0 0,-1-1 0,0 1 0,1-1 0,-1 1 0,1-1 0,-1 0 0,1 1-1,-1-1 1,1 1 0,0-1 0,-1 0 0,1 0 0,-1 1 0,1-1 0,0 0 0,-1 0 0,1 0 0,0 1-1,-1-1 1,1 0 0,0 0 0,-1 0 0,1 0 0,-1 0 0,1 0 0,0-1 0,-1 1 0,2 0 0,0-1-220,-1 1 0,0 0 0,1-1 0,-1 1 0,0-1 0,1 0 0,-1 0 0,0 1 0,0-1 0,0 0 0,0 0 0,0 0 0,0 0 0,0 0 0,0 0 0,1-2 0,6-18-5843,-1-8-4276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37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5029,'0'0'12139,"68"32"-11306,-40-27-320,2-1-257,7-3-192,-4 1 0,-1-2-32,0 2-160,-8 0-417,-9 1-608,-4 3-384,-5-1-930,-6 1-2561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37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9513,'0'0'10346,"66"12"-8745,-34-11-287,7 0-482,-2-1-383,2 2-289,2 0-64,-5 1-384,-6 1-1698,-10-4-2274,1 0-5926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38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0 189 9161,'0'0'13986,"10"-1"-12566,3-2-1156,0 0 0,0-1 0,0 0-1,0-1 1,-1 0 0,0-1 0,0 0 0,-1-1-1,0-1 1,0 0 0,15-14 0,-15 12-229,-1-1 1,0 0-1,15-25 1,3-2-215,-28 37-40,0 43-1703,-6 41 2014,-1-1-749,12-27-5595,-4-43 630,-1-3-2946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38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7175,'0'0'10922,"63"16"-9096,-25-16-417,8 0-256,9 0-288,2 0-320,1 0-321,2-1-192,-11 0 0,-1 1-160,-7 0-449,-7-2-608,-4 1-897,-6-4-1505,-2-1-1602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39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9865,'0'0'9220,"-1"11"-8185,-11 148 3492,13-159-4508,-1 1 0,1 0 0,-1-1 0,1 1 0,-1-1 0,1 1 0,-1-1 0,1 1-1,-1-1 1,1 1 0,0-1 0,-1 0 0,1 1 0,0-1 0,-1 0 0,1 1 0,0-1 0,0 0-1,-1 0 1,1 0 0,0 0 0,0 0 0,-1 0 0,1 0 0,0 0 0,0 0 0,-1 0 0,1 0-1,0 0 1,0-1 0,-1 1 0,1 0 0,0-1 0,-1 1 0,1 0 0,0-1 0,0 0 0,31-12 474,46-61-370,-77 73-198,-2 37-453,-15 41-353,16-76 529,1-1 0,-1 1-1,1-1 1,0 0 0,-1 1 0,1-1 0,0 0 0,-1 0 0,1 0 0,-1 1-1,1-1 1,0 0 0,-1 0 0,1 0 0,0 0 0,0 0 0,-1 0 0,1 0-1,0-1 1,-1 1 0,1 0 0,-1 0 0,1 0 0,0-1 0,1 1 0,10-9-7592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39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7239,'0'0'19987,"50"3"-19955,-31 1-32,3 0-449,2 1-1248,1-3-898,3-2-2530,-4 0-4964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39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5862,'0'0'20718,"-1"4"-19394,4 3-418,7-11-343,25-24-185,-22 17-442,-2-1 0,1-1 0,18-27 0,-26 42-635,-1 15 388,3 38 316,-1-14-25,8 4 160,1-25-1665,6-9-4126,-4-10-2042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41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28 10858,'0'-1'420,"0"0"0,0 0-1,0 0 1,0 0 0,0 0 0,0 0-1,0 0 1,0-1 0,0 1 0,-1 0-1,1 0 1,0 0 0,-1 0 0,1 0-1,-1 0 1,1 0 0,-1 1 0,0-1-1,1 0 1,-1 0 0,0 0 0,1 0-1,-1 1 1,-1-2 0,-24 0 1685,12 2-2425,5 0 399,0 0 1,0 1 0,0 0-1,1 0 1,-1 1 0,1 0-1,-1 1 1,1 0 0,-1 0 0,1 1-1,1 0 1,-1 0 0,-12 9-1,19-12-78,0 0-1,1 0 1,-1 0-1,0 1 1,1-1-1,-1 0 1,1 0-1,0 0 1,-1 1-1,1-1 1,0 0-1,-1 0 1,1 1-1,0-1 1,0 0-1,0 1 1,0-1-1,1 0 1,-1 0-1,0 1 1,0-1-1,1 0 1,0 2-1,13 34-13,-8-24 9,4 22 10,-2 1 1,0 0-1,-3 0 1,2 48-1,-11 148 26,-12-81 861,-1 49 574,18-198-1430,-1 1 1,1-1 0,0 0-1,-1 0 1,1 0 0,0 0 0,0 0-1,0 0 1,0-1 0,1 1-1,-1 0 1,0-1 0,1 1 0,-1 0-1,1-1 1,0 0 0,-1 1-1,1-1 1,0 0 0,0 0 0,0 0-1,0 0 1,0 0 0,0 0-1,4 0 1,1 2-26,1-1 0,0 0 0,1 0 0,-1-1-1,12 0 1,64-5-2623,-29-6-5508,-25 2-962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43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6887,'10'6'10877,"-3"12"-7590,-3 24-3742,-4-36 1522,1 45 215,-7 53 0,2-53-3927,3-4-6589,1-62-7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43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12107,'0'0'8424,"58"1"-6406,-36 6-865,5-1-320,1-1-288,0-3-257,1 0-160,1-1-64,-4-1-32,-5 0-160,-2 0-801,-8 0-576,-4 0-1314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0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12300,'0'0'768,"-10"59"-415,10-37-289,0-7-1698,16 0-3234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44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10794,'0'0'10154,"48"3"-8264,-25-3-705,-1 0-385,-1-2-543,3 2-193,-3 0-128,-7 0-929,-2 3-1602,-9 7-2049,-3 1-1602</inkml:trace>
  <inkml:trace contextRef="#ctx0" brushRef="#br0" timeOffset="1">0 251 10346,'0'0'13036,"73"-4"-11402,-45-5-225,0 2-640,2-1-577,-4 5-224,-2-1-1538,-3 3-2177,-2-1-3940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44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12107,'0'0'5195,"-8"8"-3706,-8 9-1078,0 0 0,1 1-1,1 1 1,1 0 0,1 1-1,1 0 1,0 1 0,2 0 0,0 1-1,1 0 1,1 0 0,2 1-1,0 0 1,1 0 0,-1 41 0,5-52-339,0 0 0,1 0 0,1-1 0,0 1 1,0 0-1,1-1 0,1 0 0,6 15 0,-8-21-286,1 0 1,1 0-1,-1 0 0,1 0 0,0 0 1,0-1-1,7 8 0,-6-9-503,-1 0 1,1 0-1,0 0 1,0 0-1,0-1 1,0 0-1,0 0 0,1 0 1,6 1-1,21 1-9244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45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9833,'0'0'13165,"58"-20"-11980,-28 15-192,2 0-160,1 2-385,5 1-256,-3-1-192,-1 2 32,-8 1-576,-4 0-545,-9 0-545,-9 0-1473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45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6919,'0'0'13244,"6"9"-12085,-1-2-955,0-1 0,0 1 0,0-1 0,1 0 0,0 0 0,0-1 0,1 0 0,9 6 0,-14-10-187,-1 0-1,1 0 1,-1 0 0,1 0-1,-1 0 1,0 1-1,1-1 1,-1 0 0,0 1-1,0-1 1,0 0 0,0 1-1,0 0 1,-1-1 0,1 1-1,0-1 1,-1 1 0,1 0-1,-1 0 1,1-1 0,-1 1-1,0 0 1,0 0 0,0-1-1,0 1 1,0 0 0,0 0-1,0-1 1,0 1 0,-1 0-1,1 0 1,-1-1-1,0 1 1,1 0 0,-1-1-1,0 1 1,0-1 0,0 1-1,-2 2 1,-5 7 41,-1-1 1,0 0-1,0 0 0,-15 11 0,8-7-54,-15 13 37,22-21-37,1 1 1,0-1-1,0 2 0,1-1 0,0 1 0,0 0 0,-6 11 1,13-18-20,0-1 0,0 1 0,0-1 0,-1 1 0,1-1 1,0 1-1,0-1 0,0 1 0,0-1 0,0 1 0,0-1 1,0 1-1,0 0 0,0-1 0,0 1 0,0-1 0,0 1 0,1-1 1,-1 1-1,0-1 0,0 1 0,1-1 0,-1 1 0,0-1 1,0 0-1,1 1 0,-1-1 0,0 1 0,1-1 0,-1 0 1,1 1-1,-1-1 0,1 0 0,-1 1 0,1-1 0,-1 0 1,0 0-1,1 1 0,-1-1 0,1 0 0,0 0 0,-1 0 1,1 0-1,-1 0 0,1 0 0,-1 0 0,1 0 0,-1 0 1,1 0-1,0 0 0,38 0 94,-29 0-111,205-14 521,-134 6-2697,-77 7-1545,-4-3-2600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46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 3619,'0'0'17889,"-4"10"-17435,-10 18-222,-1 0-1,-2-1 1,-1-1 0,-41 47 0,49-60-522,-16 18 283,10-22-7202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46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8264,'0'0'14189,"52"40"-13516,-39-24-449,4 2-128,1 1-64,5 1-929,-3-4-1985,3-3-3236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46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11 208 10922,'0'0'13293,"-11"54"-13165,11-46-96,0-2-865,0-2-1505</inkml:trace>
  <inkml:trace contextRef="#ctx0" brushRef="#br0" timeOffset="1">56 1 4644,'0'0'16656,"6"25"-26617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47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5894,'0'0'21940,"36"-4"-21940,-20 2-416,9-1-1410,-10-1-832,5-1-2179,-3-1-3299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47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1 391 8264,'0'0'17019,"10"-11"-15776,-6 7-1183,132-145 1071,-120 129-1289,0-1 1,-1-1-1,-1 0 0,-1-1 0,-1 0 0,10-29 0,-22 50-613,-2 7 320,-6 22 216,6-21 255,0 1-1,0 0 1,1 0 0,0 0 0,1 0-1,-1 13 1,2-19 3,0 0-1,0-1 1,0 1-1,0 0 0,0-1 1,0 1-1,0-1 1,0 1-1,0-1 1,0 1-1,0-1 1,0 0-1,0 1 0,0-1 1,0 0-1,0 0 1,1 0-1,-1 0 1,0 0-1,0 0 0,2 0 1,26-2 265,-28 1-269,6 0 12,-1 0 0,0 0 0,0-1 1,0 0-1,-1-1 0,1 1 0,0-1 0,-1 0 0,1-1 0,-1 1 0,0-1 0,6-6 1,5-6-5,0-1 0,13-19 0,-4 6-54,-24 28-117,-10 34-598,6-19 803,-1 0 0,1 0 0,1 1 0,1-1 0,-1 17 0,2-27-227,0 1 0,1-1-1,-1 0 1,1 1 0,0-1 0,-1 0 0,1 0 0,1 0 0,-1 1-1,0-1 1,4 4 0,-4-5-224,1-1 0,-1 1 0,0-1 0,1 0 0,-1 0 0,1 0 0,0 0 0,-1 0 0,1 0 0,0 0 1,0 0-1,0 0 0,0-1 0,-1 1 0,1-1 0,0 0 0,0 1 0,0-1 0,0 0 0,0 0 0,3-1 0,13 0-6966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47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10762,'0'0'8670,"8"3"-6722,-4-2-1829,0 0 1,-1 1-1,1-1 0,-1 1 0,1-1 0,-1 1 0,0 0 1,0 1-1,0-1 0,0 1 0,0-1 0,0 1 0,0 0 1,-1 0-1,0 0 0,1 0 0,-1 0 0,0 1 0,-1-1 1,1 1-1,-1-1 0,1 1 0,-1 0 0,0-1 0,0 1 1,-1 0-1,1 0 0,-1 0 0,0-1 0,0 8 0,0 3 21,-1-1 0,-1 1-1,1-1 1,-2 0-1,0 0 1,-1 0 0,0 0-1,-1-1 1,0 1 0,-1-1-1,0 0 1,-16 21-1,13-20-484,-54 73 1441,25-49-4098,-4-12-6854,20-18-3805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0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7944,'0'0'9945,"-10"10"-9550,3-5-334,-35 32 801,39-34-713,0 0 0,1 0 0,0 0 0,-1 0 1,1 0-1,0 0 0,0 0 0,1 1 0,-1-1 0,1 1 1,0 0-1,-1-1 0,2 1 0,-2 4 0,3-8-92,0 1 0,0 0-1,0 0 1,0 0-1,0-1 1,0 1 0,0-1-1,0 1 1,0-1 0,1 1-1,-1-1 1,0 1 0,0-1-1,0 0 1,1 0-1,-1 0 1,0 0 0,0 0-1,1 0 1,-1 0 0,0 0-1,2-1 1,35-1 1326,-26-2-1264,0 0 1,1 0 0,19-12 0,-23 11-114,0 1 0,0-1 0,0 2 1,1-1-1,-1 1 0,1 1 0,19-3 0,-28 51 1275,4-44-1096,0-1 0,0 0-1,0-1 1,0 1 0,0-1-1,0 0 1,0 0 0,0-1 0,7-1-1,1-1-621,46-8-187,-39 9-3748,1 1-4571,-10 1 594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48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9801,'0'0'8814,"4"12"-7784,0 5-812,-1 1 1,0 0-1,-1 0 0,-1 0 0,-1 1 0,0-1 1,-6 33-1,-7 5-61,7-38-86,1 1-1,1 0 0,1-1 1,0 2-1,2-1 0,0 0 0,1 0 1,3 22-1,-2-36-70,1-1-1,-1 1 1,1 0-1,0-1 1,1 1 0,-1-1-1,1 0 1,-1 0 0,1 0-1,0 0 1,1 0 0,-1-1-1,1 1 1,-1-1-1,1 0 1,0 0 0,0 0-1,1-1 1,-1 0 0,1 1-1,8 2 1,2 0-668,0-1 0,0-1 1,0 0-1,1-1 0,25 1 1,11-3-4079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49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5381,'0'0'10367,"3"-8"-7217,-2 4-2932,1 0 0,0 0 0,-1 0 0,1 0 0,1 1 0,-1-1-1,0 0 1,1 1 0,0 0 0,0-1 0,0 1 0,0 0 0,0 1 0,1-1 0,-1 1 0,1-1 0,0 1 0,0 0 0,-1 0 0,1 1 0,1-1 0,6-1 0,-1 0-17,0 1 1,-1 1 0,1 0-1,0 0 1,0 1 0,0 0-1,0 1 1,15 2 0,-24-1-192,0-1 1,0 0-1,0 1 1,0-1-1,0 1 1,0-1-1,-1 1 1,1 0-1,0-1 1,-1 1-1,1 0 1,-1-1-1,0 1 1,0 0-1,0 0 1,1-1 0,-1 1-1,-1 2 1,-1 40-74,2-37-5,-1-3 60,1-1 0,-1 1-1,0-1 1,0 1 0,-1-1 0,1 0 0,-1 0-1,1 0 1,-1 0 0,0 0 0,-4 6-1,3-6-25,1 0 0,-1 0 0,1 1 0,0-1 0,0 1 0,0 0 0,1-1-1,-2 8 1,3-10-67,0 0-1,0 0 0,0 0 0,1 0 1,-1 0-1,1 0 0,-1 0 0,0 0 1,1 0-1,0 0 0,-1 0 0,1 0 1,-1 0-1,1-1 0,0 1 0,0 0 1,0 0-1,-1-1 0,1 1 0,0-1 0,0 1 1,0 0-1,0-1 0,0 0 0,0 1 1,0-1-1,0 0 0,0 1 0,0-1 1,2 0-1,38 8-2884,-39-8 2672,37 3-5131,4-3-3977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30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13164,'0'0'8019,"10"3"-7203,19 3-470,0 0-1,0-3 1,1 0-1,51-3 0,-39-1-1168,-1 3 0,55 8 0,-93-10 105,9 3-1746,-8 3-3472,-4-2-181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31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11275,'0'0'8520,"52"2"-6823,-26-2-512,8 0-576,-3 0-385,3 0-224,-2 0 32,1 2-160,-5 6-1089,-1-1-1185,-3-4-2883,2-3-3492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32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0 302 10314,'0'0'13986,"10"-11"-13756,78-85 37,56-63 16,-140 154-284,-1 2-6,-1 0 0,0 1 1,0-1-1,0 0 1,0-1-1,0 1 1,2-7-1,-4 10-153,0 14-448,0 182 839,0-154-3789,0 0-3851,0-34-636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32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8712,'0'0'10821,"14"2"-9502,42 4-527,-1-1 0,112-8 0,127-26-2656,-222 16-2421,-29-5-2672,-30 8 1127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33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12172,'0'0'8952,"1"9"-8808,-3 34 310,-2 0 0,-11 47 1,2-9-19,13-81-428,0 1-1,0 0 1,-1-1-1,1 1 1,0-1-1,0 1 1,0 0-1,0-1 1,0 1-1,0-1 1,0 1-1,0 0 0,0-1 1,0 1-1,0-1 1,1 1-1,-1 0 1,0-1-1,0 1 1,1-1-1,-1 1 1,0-1-1,1 1 1,-1-1-1,0 1 1,1-1-1,-1 1 1,1-1-1,-1 1 1,1-1-1,17-5 211,17-23 80,73-99 158,-104 122-427,-4 5-33,0-1 0,0 1 0,0 0 0,0 0 0,0 0 0,0-1 0,0 1 0,1 0 0,-1 0 0,0 0 0,0 0 0,0-1 0,0 1 0,0 0 0,1 0 0,-1 0 0,0 0 0,0 0 0,0 0 0,0 0 0,1-1 0,-1 1 0,0 0 0,0 0 0,0 0 0,1 0 0,-1 0 0,0 0 0,0 0 0,0 0 0,1 0 0,-1 0-1,0 0 1,0 0 0,0 0 0,1 0 0,-1 0 0,0 0 0,0 0 0,0 0 0,1 1 0,-1-1 0,0 0 0,0 0 0,0 0 0,1 0 0,-1 0 0,4 14-153,-3 25 43,-1-35 141,-13 102-1805,13-106 1653,-1 0-1,1 0 1,0 0-1,0 0 1,0 0 0,0 1-1,0-1 1,0 0 0,0 0-1,0 0 1,0 0 0,0 0-1,0 1 1,0-1-1,1 0 1,-1 0 0,0 0-1,0 0 1,0 0 0,0 0-1,0 1 1,0-1 0,0 0-1,0 0 1,0 0-1,0 0 1,1 0 0,-1 0-1,0 0 1,0 1 0,0-1-1,0 0 1,0 0 0,0 0-1,1 0 1,-1 0-1,0 0 1,0 0 0,0 0-1,0 0 1,0 0 0,1 0-1,-1 0 1,0 0 0,0 0-1,0 0 1,0 0-1,0 0 1,1 0 0,-1 0-1,0 0 1,2 0-1625,8 0-6717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33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13677,'0'0'10410,"56"5"-10346,-35-1-32,3-2 0,0 0-352,4-2-641,-4 0-1474,3-3-1568,-5-5-2147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33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1 190 12043,'0'0'12946,"11"-7"-12599,10-8-310,-2-1-1,0-1 1,0 0 0,-2-2-1,0 1 1,-1-2 0,21-35 0,-33 49-75,-3 47-608,-6 7 685,2-36-15,2-1 0,-1 1-1,2 0 1,-1 0 0,2 0 0,0 0 0,3 17 0,-4-28-231,1 0 1,-1-1-1,1 1 1,-1 0-1,1 0 1,-1 0-1,1-1 1,0 1-1,-1 0 1,1-1-1,0 1 1,0 0-1,-1-1 1,1 1-1,0-1 1,0 1-1,0-1 1,0 0-1,0 1 1,0-1-1,1 1 1,10-1-5885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35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65 9833,'-3'-29'8970,"-7"9"-4421,8 18-4454,0 1 1,0-1-1,-1 0 0,1 1 1,-1 0-1,0-1 0,1 1 1,-1 0-1,0 1 0,1-1 1,-1 0-1,0 1 1,0-1-1,0 1 0,0 0 1,-4 0-1,-4 0-70,1 0-1,0 1 1,0 0 0,-1 0-1,1 1 1,0 0 0,-13 5-1,20-6-19,0 1 0,0-1 0,0 0-1,1 1 1,-1 0 0,0 0 0,1 0-1,-1 0 1,1 0 0,-1 0 0,1 1 0,0-1-1,0 1 1,0-1 0,0 1 0,1 0-1,-1 0 1,1 0 0,0 0 0,-1 0 0,1 0-1,1 0 1,-1 0 0,0 1 0,1-1-1,0 0 1,-1 4 0,2 4-17,1 1 0,0-1 0,0 0 1,1 0-1,1 0 0,0 0 0,8 15 0,-6-12 4,0 0 1,-1 0-1,-1 0 0,3 16 0,-2 5-6,-3 0 0,0 0 0,-3 0 0,0 1 0,-8 34-1,-46 172 79,48-215-52,1 1-1,1 0 1,2 0-1,0 0 1,2 35 0,2-61-12,-1 0 0,1 0 1,-1 0-1,1-1 1,0 1-1,-1 0 1,1-1-1,0 1 1,0-1-1,0 1 1,0-1-1,1 1 1,-1-1-1,0 0 1,0 1-1,1-1 1,-1 0-1,1 0 1,-1 0-1,1 0 1,0 0-1,-1 0 1,1-1-1,0 1 0,-1-1 1,1 1-1,0-1 1,0 1-1,0-1 1,0 0-1,1 0 1,13 2 50,-1-2 0,29-1 0,-20 0-43,-11 1-332,1-1 0,-1-1 0,0 0 0,22-6 0,-7-3-3020,-3-3-3394,-5 0-5482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0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5 3683,'0'0'18509,"-12"-2"-17185,-3 1-793,-1 0 1,1 0-1,-1 2 1,-26 3-1,36-3-491,1 0 1,-1 0-1,0 1 0,0 0 0,1 0 1,-1 0-1,1 0 0,0 1 0,0 0 0,0 0 1,0 0-1,0 1 0,1 0 0,-1 0 1,1 0-1,0 0 0,0 1 0,-5 7 0,8-10-57,0 0 0,0 0 0,-1 0 0,1 0 0,0 1 0,1-1 0,-1 1 0,0-1 0,1 0-1,-1 1 1,1-1 0,0 1 0,0-1 0,0 1 0,0-1 0,0 1 0,1-1 0,-1 1 0,1-1-1,-1 0 1,1 1 0,0-1 0,0 0 0,0 1 0,0-1 0,0 0 0,1 0 0,-1 0-1,1 0 1,-1 0 0,1 0 0,0 0 0,0-1 0,0 1 0,0-1 0,0 1 0,0-1 0,0 0-1,0 0 1,1 0 0,2 1 0,5 2-971,1 0-1,-1-1 0,1 0 1,0 0-1,0-2 1,0 1-1,20-1 1,8-3-3998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36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6790,'0'0'10683,"0"13"-8981,-11 242 2366,13-221-4296,2-25-2150,0-23-3173,-2-6-502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36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5573,'0'0'13853,"8"0"-12128,76-1 1047,19 0-1549,-1 4-4546,-99-3 2226,6 1-807,-5 1-3738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37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10474,'0'0'11307,"67"5"-9962,-34-5-769,3 0-415,-4 0-129,-2 0-64,-8 0-1314,-5 7-1408,-12 3-2211,-5-1-1729</inkml:trace>
  <inkml:trace contextRef="#ctx0" brushRef="#br0" timeOffset="1">1 240 9961,'0'0'6471,"61"0"-3653,-29-6-736,4 0-897,-7-1-832,7 1-289,-6 1-289,0 0-1312,-10-1-2018,1-3-3460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38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5 10666,'0'0'116,"0"0"1,0 0-1,0-1 1,0 1-1,0 0 0,0 0 1,0 0-1,0 0 1,0 0-1,0 0 0,0-1 1,0 1-1,0 0 1,0 0-1,0 0 0,0 0 1,0 0-1,0 0 1,0-1-1,0 1 0,0 0 1,0 0-1,0 0 1,-1 0-1,1 0 0,0 0 1,0 0-1,0 0 0,0-1 1,0 1-1,0 0 1,0 0-1,0 0 0,-1 0 1,1 0-1,0 0 1,0 0-1,0 0 0,0 0 1,0 0-1,0 0 1,-1 0-1,1 0 0,0 0 1,0 0-1,0 0 1,0 0-1,0 0 0,0 0 1,-1 0-1,1 0 1,0 0-1,0 0 0,0 0 1,0 0-1,0 0 0,0 0 1,0 0-1,-1 1 1,-9 7 1039,-9 15-1635,3 4 686,0 2 1,2 0 0,2 0 0,0 1 0,2 1-1,1 0 1,2 0 0,1 1 0,1 0 0,2 0-1,1 0 1,3 44 0,-1-69-256,1 0 1,0 0-1,1 1 1,0-2-1,0 1 0,0 0 1,1 0-1,0-1 1,7 12-1,-8-14-484,1-1 0,0 1 0,0-1 1,0 1-1,0-1 0,0 0 0,1 0 0,-1-1 1,1 1-1,6 2 0,8 3-3856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39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7847,'0'0'14259,"10"-2"-13741,262-28-272,-265 27-4504,-13 1-1718,-4 2 739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39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4644,'0'0'2573,"-10"4"289,-1-1-1997,7-3-580,0 1 0,0 0 0,0 0 0,1 0 0,-1 1 1,0-1-1,1 1 0,0 0 0,-1 0 0,1 0 0,-4 4 1,7-6-179,-1 0 1,1 1 0,0-1 0,0 0-1,0 1 1,0-1 0,0 0 0,-1 0-1,1 1 1,0-1 0,0 0 0,0 1-1,0-1 1,0 0 0,0 1 0,0-1-1,0 0 1,0 1 0,0-1 0,0 0-1,0 1 1,0-1 0,1 0 0,-1 1-1,0-1 1,0 0 0,0 1-1,0-1 1,0 0 0,1 0 0,-1 1-1,0-1 1,0 0 0,1 0 0,-1 1-1,0-1 1,0 0 0,1 0 0,-1 0-1,0 0 1,0 1 0,1-1 0,-1 0-1,0 0 1,1 0 0,-1 0 0,0 0-1,1 0 1,-1 0 0,0 0 0,1 0-1,-1 0 1,0 0 0,1 0 0,-1 0-1,1 0 1,27 6 318,-20-5 165,-4 0-553,0 0-1,-1 0 0,1 0 0,0 0 0,0 1 0,-1 0 0,1 0 1,-1 0-1,0 0 0,1 0 0,-1 1 0,0-1 0,0 1 0,0 0 1,-1 0-1,1 0 0,-1 0 0,0 0 0,4 7 0,-4-5-23,-1-1-1,0 0 0,0 1 0,0-1 1,-1 1-1,0-1 0,0 1 1,0-1-1,0 1 0,0-1 1,-1 1-1,0-1 0,0 1 0,0-1 1,-1 0-1,1 1 0,-4 5 1,-3 4 55,0 0 1,-1-1-1,-1 0 1,-21 22-1,5-4 689,26-31-752,-1 0 1,1 0 0,0 0 0,0 1-1,0-1 1,0 0 0,0 0-1,0 0 1,0 1 0,0-1 0,0 0-1,0 0 1,0 0 0,0 0-1,0 1 1,0-1 0,0 0 0,0 0-1,0 0 1,0 1 0,0-1-1,0 0 1,0 0 0,0 0 0,0 0-1,0 1 1,1-1 0,-1 0 0,0 0-1,0 0 1,0 0 0,0 1-1,0-1 1,0 0 0,1 0 0,-1 0-1,0 0 1,0 0 0,0 0-1,0 0 1,1 0 0,-1 0 0,0 1-1,0-1 1,0 0 0,1 0-1,-1 0 1,0 0 0,0 0 0,0 0-1,1 0 1,-1 0 0,21 3 204,32-2-39,-45-1-148,22 0-787,50 0 1703,-53 0-4618,1 0-4400,-17 0-490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40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8392,'0'0'10250,"-4"9"-10048,-18 40 33,9-24 237,1 1 0,1 0 0,1 0-1,2 1 1,1 1 0,0-1 0,-4 56 0,11-66-673,4 57 628,-4-71-763,0 0 0,1 0 0,-1 0-1,1 0 1,0 0 0,0 0 0,0-1 0,1 1 0,-1 0-1,1 0 1,-1-1 0,1 1 0,0-1 0,0 1 0,0-1-1,0 0 1,0 0 0,1 0 0,3 3 0,5-3-4004,0-1-2520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40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10954,'0'0'6737,"-4"8"-5744,-29 47-22,-72 91 0,48-71-2555,55-79-5564,2-11 1596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40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9129,'0'0'13516,"41"62"-13227,-22-46-129,1 1-96,6-4-64,-1 0-1121,-7-5-1602,1-5-2241,-4-3-2147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41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10762,'0'0'12535,"-2"8"-11638,0 5-924,-18 107 1657,14-38-8951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1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4 106 10634,'0'0'11825,"3"5"-10758,-1-3-907,0 0-1,-1 0 0,1-1 1,0 1-1,0 0 0,0-1 1,0 0-1,0 1 1,1-1-1,-1 0 0,0 0 1,1 0-1,-1 0 0,0-1 1,1 1-1,-1-1 1,1 1-1,4-1 0,0 0-9,0 0-1,0-1 1,0 1 0,0-2-1,-1 1 1,1-1-1,8-3 1,-6 2-128,0-1-1,-1 0 1,0 0 0,1-1-1,-2 0 1,1 0-1,0-1 1,-1 0 0,0 0-1,-1-1 1,12-14 0,-17 20-33,0 0 0,0 0 0,0 0 0,-1 0 0,1 0 0,0-1 0,-1 1 0,1 0 1,0-1-1,-1 1 0,0 0 0,1-1 0,-1 1 0,0-1 0,0 1 0,1-1 1,-1 1-1,0 0 0,-1-1 0,1 1 0,0-1 0,0 1 0,-1-1 0,1 1 0,0 0 1,-2-2-1,1 2-17,0 0 0,-1 0 1,1 0-1,-1 0 0,0 1 1,1-1-1,-1 0 0,1 1 1,-1 0-1,0-1 0,0 1 1,1 0-1,-1 0 0,0 0 1,1 0-1,-1 0 0,0 0 1,-1 1-1,-8 0-45,0 1-1,0 1 1,1 0-1,-1 0 1,-15 8 0,14-4 79,0 0 1,0 1 0,1 1 0,0-1 0,-11 14-1,18-19 17,1 1-1,0-1 1,0 1 0,1 0-1,-1 0 1,1 0-1,0 0 1,0 0-1,0 1 1,0-1-1,1 0 1,0 1-1,0 0 1,0-1-1,0 1 1,1-1-1,0 1 1,0 0-1,1 6 1,0-8-24,0 0 0,0 0 0,1 0 1,0-1-1,-1 1 0,1 0 0,0-1 0,1 1 1,-1-1-1,0 1 0,1-1 0,-1 0 1,1 0-1,-1 0 0,1-1 0,0 1 0,0 0 1,0-1-1,0 0 0,0 0 0,0 0 1,6 1-1,4 2-1234,1-2 0,-1 1 0,1-1 0,15-1 0,12-1-7482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41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11531,'0'0'13709,"28"-11"-18482,-26 20-1505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42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3043,'0'0'19987,"54"2"-19955,-31-2 0,-3 1-737,6 1-864,-7-1-1026,-2-1-2017,2 0-4773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42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1 346 10025,'0'0'11243,"9"-7"-10768,12-8-394,-2-2 1,0 0-1,-1-1 0,-1-1 0,23-32 1,74-123-285,-102 154 137,-7 12 18,-27 43-167,17-26 265,-1-1-1,1 1 0,0 1 1,-4 13-1,4-11 50,3-7-84,1 0 0,-1-1 0,1 1 0,0 0 1,0 0-1,0 8 0,1-12-3,0 0 1,0 0-1,1 0 0,-1 0 1,0-1-1,1 1 0,-1 0 1,1 0-1,-1-1 0,1 1 1,-1 0-1,1 0 0,-1-1 1,1 1-1,0-1 0,-1 1 1,1 0-1,0-1 0,0 1 1,0-1-1,-1 0 0,1 1 1,0-1-1,0 0 0,0 1 1,0-1-1,0 0 0,-1 0 1,1 0-1,0 0 0,0 0 1,0 0-1,0 0 0,0 0 1,0 0-1,0 0 0,0-1 1,-1 1-1,1 0 0,0 0 1,0-1-1,0 1 0,0-1 0,7-1 76,0-1 0,-1 1 0,0-1 0,0-1 0,0 1 0,0-1 0,0-1 0,0 1 0,8-9-1,53-57-108,-31 30-78,-43 51 1,0-1 1,1 1 0,0 0 0,-5 18 0,7-20 66,0 1 0,1-1 0,0 0 1,1 0-1,0 1 0,0 13 1,1-21-158,0 0 0,1 1 0,-1-1 0,1 0 0,-1 0 1,1 0-1,0 1 0,0-1 0,0 0 0,0 0 0,0 0 1,0 0-1,2 2 0,-2-3-178,1 0 0,-1 0 0,1 0-1,-1 0 1,1 0 0,0 0 0,-1 0 0,1 0 0,0-1 0,0 1 0,0 0-1,-1-1 1,1 0 0,0 1 0,0-1 0,0 0 0,0 0 0,2 0-1,16-1-5975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42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6566,'0'0'11430,"9"9"-9386,-2-3-1853,0 0 0,-1 0 0,1 1 0,-2 0 0,1 0 0,-1 0 0,0 1 0,0 0 0,-1 0 0,0 0 0,-1 0 0,0 1 0,0-1 0,0 1 0,-1 0 0,-1 0 0,1 9 0,-3-1-105,-1 0 0,-1 1 0,0-1 0,-1-1 0,-1 1-1,-1-1 1,0 0 0,-2 0 0,-16 27 0,9-17-944,-2-1-1,-1-1 1,-1-1 0,-42 39 0,47-52-3600,4-8-1361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43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34 10826,'0'0'2130,"9"-4"497,4-2-1592,1 1 1,1 0 0,-1 1 0,0 1 0,19-2-1,-28 4-804,-1 1 1,1 0-1,-1 0 0,1 0 0,0 1 1,-1-1-1,0 1 0,1 0 0,-1 0 1,1 1-1,3 1 0,-6-1-218,0-1-1,0 0 1,0 1-1,-1-1 1,1 1 0,0-1-1,-1 1 1,0 0 0,1 0-1,-1 0 1,0-1-1,0 1 1,0 1 0,0-1-1,0 0 1,0 0 0,-1 0-1,1 0 1,-1 0-1,1 1 1,-1-1 0,0 0-1,0 0 1,0 3 0,-1 0 25,0 0 1,0 0-1,0 0 0,-1 0 1,1 0-1,-1 0 1,0-1-1,-1 1 1,1-1-1,-1 1 1,0-1-1,0 0 1,0 0-1,-1 0 1,-5 5-1,-11 9 290,-39 27 0,32-25-254,12-10-23,10-7-40,1-1 0,0 1 0,0-1-1,0 1 1,0 1 0,0-1 0,1 0 0,0 1 0,-1 0-1,1-1 1,1 1 0,-5 7 0,7-10-11,0-1 0,1 1 0,-1 0 0,0-1 0,0 1 0,0 0 0,1-1 0,-1 1 0,0 0 0,1-1 0,-1 1 0,1 0 0,-1-1 0,0 1 0,1-1 0,-1 1 0,1-1 0,0 1 0,-1-1 0,1 0 0,-1 1 0,1-1 0,0 0 0,-1 1 0,1-1 0,0 0 0,-1 0 0,1 1 0,0-1 0,0 0 0,-1 0 0,2 0 0,29 4 0,-22-4 0,89 6-1896,2-8-4797,-54-2-5986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44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13741,'0'3'4740,"9"-3"-2209,17 0-449,1 0-961,6 0-256,3 0-481,-1 0-320,1 0 0,-10 0-288,-4 0-1217,-9 0-1987,-3 0-4739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45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11211,'0'0'13762,"2"10"-13586,4 58 64,-3 80 1,-3-147-239,0 0 1,0-1 0,0 1-1,0 0 1,1 0 0,-1 0-1,0-1 1,0 1 0,0 0-1,1 0 1,-1-1 0,0 1-1,1 0 1,-1 0 0,0-1-1,1 1 1,-1 0 0,1-1-1,-1 1 1,1-1 0,0 1-1,-1-1 1,1 1 0,0-1-1,-1 1 1,1-1 0,0 1-1,-1-1 1,1 0 0,0 0-1,1 1 1,30-3 180,-21-1-132,-1-1-1,1 0 0,17-10 0,-8 0-44,-1-1-1,0-1 1,20-22-1,-9 10 16,-30 28-23,0-1-1,0 1 0,0 0 1,0 0-1,0 0 1,0 0-1,0-1 1,0 1-1,1 0 1,-1 0-1,0 0 0,0 0 1,0 0-1,0 0 1,0-1-1,1 1 1,-1 0-1,0 0 1,0 0-1,0 0 1,0 0-1,1 0 0,-1 0 1,0 0-1,0 0 1,0 0-1,1 0 1,-1 0-1,0 0 1,0 0-1,0 0 1,1 0-1,-1 0 0,0 0 1,0 0-1,0 0 1,0 0-1,1 0 1,-1 0-1,0 0 1,0 1-1,0-1 0,0 0 1,1 0-1,-1 0 1,0 0-1,0 0 1,0 0-1,0 1 1,0-1-1,0 0 1,1 0-1,-1 0 0,0 0 1,0 1-1,0-1 1,0 0-1,0 0 1,0 1-1,1 19-38,-9 28 72,7-45-33,-1 7-99,0-1-60,1-1-1,0 0 1,0 0 0,0 1 0,2 12 0,2-17-2316,5-3-2466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46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12043,'0'0'8713,"0"9"-8147,-26 270 1718,20-168-2615,8-117-7982,-1 3 6435,2-14-7266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46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12556,'0'0'10121,"48"-4"-8999,-25 4-322,5 0-383,2-1-321,0 1-32,0 0-32,-4 0-32,0 0-481,-6 0-640,-5 0-897,-7 0-1185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46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11211,'0'0'10474,"56"8"-9065,-20-9-448,3-4-481,-2 1-288,3 3-128,-11 1-96,-2 0-640,-11 0-1282,-6 0-1473,-10 5-2275</inkml:trace>
  <inkml:trace contextRef="#ctx0" brushRef="#br0" timeOffset="1">36 199 9673,'0'0'11275,"67"9"-9802,-39-11-448,2-5-576,-2 0-353,2 1-96,-6-1-1153,-5-1-1858,3-4-3395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1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17072,'0'0'550,"0"8"528,-1 40 613,-1 0 0,-3 0 0,-11 50 0,9-72-1444,2 0 1,-3 53-1,8-72-434,0 1-1,0 0 1,0-1-1,1 1 0,0 0 1,1-1-1,0 1 1,0-1-1,0 1 1,1-1-1,0 0 0,1 0 1,-1 0-1,9 10 1,3-5-3411,-3-9-2723,0-3-4494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47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13741,'0'0'6347,"-10"9"-6128,1-1-158,0 1 0,1 0 0,0 1 0,1 0 0,0 0-1,1 1 1,0 0 0,0 0 0,-6 18 0,6-9 279,1-1 0,1 1 0,1 0-1,0 0 1,2 0 0,0 1 0,1-1 0,5 34 0,-4-47-411,1 1 0,0-1 0,0 0 0,1 0 0,0 0 0,0 0 0,0 0 1,1 0-1,0-1 0,1 0 0,5 7 0,-5-8-385,-1-1 1,1-1-1,0 1 0,0-1 1,0 0-1,1 0 0,-1 0 1,1 0-1,-1-1 0,1 0 1,0-1-1,0 1 1,0-1-1,0 0 0,10 0 1,20 0-5738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47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1 10922,'0'0'10506,"-58"55"-9513,34-30-384,0 3-225,-4 2-256,0-1-32,4-1-32,-1-3 0,8-4 33,1-4-65,6-6-128,5-7-1378,-1-4-1633</inkml:trace>
  <inkml:trace contextRef="#ctx0" brushRef="#br0" timeOffset="1">0 56 13004,'0'0'12716,"66"21"-12075,-40-7-513,2 4-64,0-1-32,-2 0-416,-3-3-769,-5-1-705,-3-5-1954,-7-5-1761,3-3-6727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47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12780,'0'0'10122,"66"-10"-9065,-31 10-481,6 0-416,0 6-128,6 6-32,0-1-896,-8 1-1795,0-6-3363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48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14734,'0'0'10634,"71"-20"-9769,-39 14-481,5 0-256,-2 2-128,-1 2-865,-4 0-1377,-4-2-2498,-3-3-5093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49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0 376 10666,'0'0'7960,"11"-7"-5777,35-28-1459,-2-2-1,-1-2 1,-2-2 0,-2-2 0,-1-1-1,44-69 1,-73 97-1163,-16 23-503,-16 27 465,0 20 480,22-50 16,-1 0 0,1 0 0,0 1 0,0-1 0,1 0 0,-1 1 0,1-1-1,0 1 1,0-1 0,0 0 0,1 5 0,0-8 8,0 0 0,0 0-1,0 0 1,0 0 0,0 0 0,1-1-1,-1 1 1,0-1 0,0 1 0,0-1 0,0 1-1,1-1 1,-1 1 0,0-1 0,1 0 0,-1 0-1,0 0 1,0 0 0,1 0 0,-1 0 0,0 0-1,1 0 1,-1 0 0,0-1 0,3 0-1,36-9 463,-27 4-448,0-2-1,0 0 1,-1 0-1,0-1 1,0 0 0,-1-1-1,12-14 1,39-33-238,-68 95-1960,-1-13 1193,0-6-619,2 0 0,0 1-1,-3 29 1,8-22-2384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49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 10890,'0'0'9145,"8"10"-7437,0 1-1456,-1-1-1,0 1 0,-1 0 1,0 1-1,-1-1 1,0 1-1,-1 0 0,0 1 1,-1-1-1,3 20 1,-6-15-182,-1 0 0,0 0 0,-1 0 0,0 0 1,-2 0-1,0-1 0,-1 0 0,0 0 0,-1 0 1,-1 0-1,-1-1 0,-12 19 0,4-9-689,-2 0 0,-23 25 0,15-22-3953,-34 27-1,34-34-8212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7:50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9033,'0'0'9224,"9"-5"-7585,4 0-1176,1 0-1,-1 1 1,1 0 0,22-3-1,-31 7-360,0-1 0,-1 1 0,1 0 0,0 0 0,0 1 0,0-1 0,0 1 0,0 0 0,5 2 0,-8-2-92,0 0-1,0 0 1,-1 0-1,1 0 1,0 0-1,-1 1 1,1-1-1,-1 0 1,1 1-1,-1-1 1,0 1-1,0-1 0,1 1 1,-1 0-1,0-1 1,-1 1-1,1 0 1,0 0-1,0 0 1,-1 0-1,1 0 1,-1 0-1,1 3 1,-1-3 14,0 0 0,0 1 1,0-1-1,0 0 0,0 1 0,-1-1 1,1 0-1,-1 1 0,0-1 1,0 0-1,1 0 0,-1 0 0,-1 1 1,1-1-1,0 0 0,0 0 0,-1-1 1,1 1-1,-1 0 0,-2 2 0,-44 30 213,40-30-214,1 0-1,0 1 0,0 0 1,1 0-1,-9 8 1,15-12-23,0-1-1,-1 1 1,1 0 0,0-1 0,-1 1 0,1 0 0,0-1 0,0 1 0,-1 0 0,1-1-1,0 1 1,0 0 0,0 0 0,0-1 0,0 1 0,0 0 0,0 0 0,0-1-1,0 1 1,1 0 0,-1-1 0,0 1 0,0 0 0,1-1 0,-1 1 0,0 0-1,1-1 1,-1 1 0,1 0 0,-1-1 0,1 1 0,-1-1 0,1 1 0,-1-1 0,1 1-1,-1-1 1,1 0 0,-1 1 0,1-1 0,0 0 0,-1 1 0,1-1 0,0 0-1,0 0 1,-1 1 0,1-1 0,0 0 0,0 0 0,45 12 68,-39-11-61,6 2-72,73 14-425,-27-11-3786,-20-5-2616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8:06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1602,'0'0'6240,"4"9"-5108,8 25-51,-7-17-115,1-1 0,1 1 0,1-2-1,12 21 1,-17-31-885,0-1 0,0 0 1,1 0-1,0 0 0,0 0 0,0-1 0,0 1 0,0-1 0,1 0 0,-1-1 0,1 1 0,0-1 1,0 0-1,0 0 0,0 0 0,0 0 0,0-1 0,1 0 0,6 0 0,89 1 82,0-5 0,-1-4 0,126-26 0,-224 33-163,115-12 1632,187 3-1,-269 9-1563,-21 0-53,-1 2 0,0 0 0,1 0 0,-1 1 0,0 1 0,-1 0 1,1 1-1,-1 0 0,1 1 0,-1 0 0,-1 1 0,0 0 0,0 1 0,0 0 1,-1 1-1,0 0 0,10 13 0,3-1 213,-21-20-211,0 1 1,0 0-1,1 0 1,-1-1 0,0 2-1,-1-1 1,1 0 0,0 0-1,0 1 1,-1-1 0,0 1-1,1-1 1,-1 1 0,0 0-1,0-1 1,0 1 0,-1 0-1,1 0 1,-1-1 0,0 1-1,1 0 1,-1 0 0,-1 3-1,1-5-142,0 0 0,0 0 0,0 0 0,0 0-1,0 0 1,0 0 0,0 0 0,0 0 0,0 0 0,1 0-1,-1 0 1,0 0 0,1 0 0,-1 0 0,0-1 0,1 1-1,-1 0 1,1 0 0,0 0 0,-1 0 0,1-1 0,0 1-1,-1 0 1,1-1 0,0 1 0,0 0 0,-1-1 0,1 1-1,0-1 1,0 0 0,0 1 0,0-1 0,0 1 0,0-1-1,0 0 1,0 0 0,0 0 0,-1 0 0,1 1 0,0-1-1,0 0 1,0-1 0,0 1 0,0 0 0,0 0 0,2-1-1,-1-14-6141,-2 10 2194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8:07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1 278 4548,'0'0'10394,"11"-8"-9913,6-4-366,0 0 0,1 2 0,0 0 0,1 2 0,0 0 1,23-7-1,17 0-107,1 2 1,1 4-1,-1 1 1,65 2-1,-118 6-13,-1 1 1,1 1-1,-1-1 0,1 1 0,-1 1 0,0-1 0,1 1 0,-1 0 0,0 0 0,-1 1 0,1-1 0,-1 1 0,6 5 0,-4-3 34,1 0 0,-1-1-1,1 0 1,0-1 0,0 0-1,0 0 1,15 4 0,-5-5 147,1 0 0,0-1 0,0-1 0,0-1 0,0-1 0,0 0 0,0-2 0,-1 0 0,1-1 0,-1-1 0,35-14 0,5-7 978,-1-3-1,64-43 1,-115 69-1069,-3 1-144,0 0-1,0 0 0,0 0 1,0 0-1,-1-1 1,1 1-1,-1-1 0,1 1 1,-1-1-1,0 0 1,0 0-1,2-3 0,0-16-6868,-4 11-1790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8:25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6 6054,'77'-5'5277,"-71"5"-5004,0 0 0,-1 1 0,1-1 0,0 1-1,-1 1 1,1-1 0,-1 1 0,1 0 0,-1 0 0,0 0 0,7 5 0,-10-5-132,-1-1 0,0 1-1,0-1 1,0 1 0,0-1 0,0 1 0,0 0 0,-1-1-1,1 1 1,0 0 0,-1 0 0,1 0 0,-1-1 0,0 1 0,0 0-1,0 0 1,0 0 0,0 0 0,0 0 0,0 0 0,0-1-1,-1 1 1,1 0 0,-1 0 0,0 1 0,-1 4 183,0-1 0,-1 1-1,0-1 1,0 0 0,-6 9 0,-14 15 125,-50 46 0,56-60-419,0 0 0,0 2 0,2 0 0,0 0-1,2 1 1,0 1 0,-17 34 0,28-50 6,1 0 0,0-1 0,-1 1-1,2 0 1,-1-1 0,0 1 0,1 0 0,-1 0 0,1 0-1,0 0 1,1 0 0,-1-1 0,1 1 0,-1 0-1,1 0 1,2 4 0,-2-6 12,0 0-1,1 0 1,-1 0-1,1 0 1,0 0 0,0 0-1,-1 0 1,1-1 0,0 1-1,1-1 1,-1 1-1,0-1 1,0 0 0,1 0-1,-1 0 1,0 0-1,1 0 1,-1-1 0,1 1-1,-1-1 1,1 1-1,0-1 1,-1 0 0,5 0-1,7 0 175,1-1 0,0 0 0,-1-1-1,1-1 1,-1 0 0,0-1 0,18-7 0,-23 8-125,0-2 1,0 1-1,-1-1 1,0 0-1,0 0 1,0-1 0,0-1-1,-1 1 1,0-1-1,-1 0 1,1 0 0,5-10-1,-10 15-31,-1 0-1,0 0 1,0 0-1,0 0 1,0 0-1,0 0 1,0 0 0,0 0-1,0 0 1,-1-1-1,1 1 1,-1 0-1,0 0 1,0-1 0,0 1-1,0 0 1,0-1-1,0 1 1,0 0-1,-1 0 1,1-1-1,-1 1 1,-1-4 0,0 4-51,0-1 0,0 1 0,0 0 0,-1-1 0,1 1 0,-1 0 0,1 0 0,-1 1 0,0-1 0,0 0 0,1 1 0,-1 0 0,0-1 0,-6 0 0,-4-1-132,1 0 0,-1 1 0,1 1 1,-1 0-1,0 1 0,1 0 1,-22 3-1,33-3 81,0 0 0,0 1 0,0-1 1,0 0-1,0 1 0,1-1 0,-1 0 0,0 1 0,0-1 0,0 1 1,1-1-1,-1 1 0,0-1 0,1 1 0,-1 0 0,0-1 0,1 1 1,-1 0-1,1-1 0,-1 1 0,1 0 0,-1 0 0,1 0 0,0-1 1,-1 1-1,1 2 0,0-2-168,-1 0 0,1 0-1,0 0 1,0 0 0,1 1 0,-1-1 0,0 0 0,0 0 0,0 0 0,1 0-1,-1 0 1,1 0 0,-1 0 0,0 0 0,1 0 0,0 0 0,-1 0-1,1 0 1,0 0 0,-1 0 0,1-1 0,0 1 0,0 0 0,0 0-1,0-1 1,0 1 0,0-1 0,0 1 0,0-1 0,0 1 0,1 0 0,18 1-5178,7-1-3698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1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55 12684,'0'0'5926,"3"-9"-1981,1 1-2893,-2 6-634,0-1 0,-1 0 0,0 0 1,0 1-1,0-1 0,0 0 1,0 0-1,0 0 0,-1 0 1,1-6-1,-22 43 895,-83 133-1085,88-145-782,0-2 0,-1 0 0,-1 0 0,-1-2 0,-31 24 0,45-39-462,0 0 1,0 1-1,0-2 0,0 1 1,-1 0-1,1-1 1,-8 2-1,-5-3-5145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8:26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77 6246,'0'0'5867,"5"-8"-3540,-3 3-2082,1 0 0,0 1-1,0-1 1,1 1-1,-1 0 1,1 0-1,0 0 1,0 1 0,1-1-1,-1 1 1,0 0-1,1 0 1,0 0 0,0 1-1,0 0 1,0 0-1,0 0 1,0 0 0,1 1-1,-1 0 1,9-1-1,-9 2-149,0-1 0,0 1 0,0 0 0,0 1 0,1-1-1,-1 1 1,0 0 0,0 0 0,9 4 0,-12-4-71,-1 0 1,1 0 0,-1 0 0,1 0 0,-1 1-1,1-1 1,-1 1 0,0-1 0,0 1 0,0-1-1,0 1 1,0 0 0,0-1 0,0 1 0,-1 0-1,1 0 1,-1 0 0,1 0 0,-1 0 0,1-1-1,-1 1 1,0 0 0,0 0 0,0 0 0,0 0-1,-1 0 1,1 0 0,0 0 0,-2 3 0,1-1 45,0 0 0,-1 0 0,0 1-1,0-1 1,0 0 0,-1-1 0,1 1 0,-1 0 0,0-1 0,0 1 0,0-1 0,0 0 0,-4 3 0,-55 38 295,39-29-300,2 0 87,-47 23 0,76-39-138,-1 0 0,1 1-1,0 0 1,-1 0 0,1 1-1,-1 0 1,1 0-1,11 4 1,12 6 292,-19-7-54,0 0 0,0 0 0,0-1-1,1-1 1,12 1 0,-22-3-216,-1 0 1,1 0-1,-1 0 1,1 0-1,-1 0 1,0-1-1,1 1 1,-1-1-1,0 0 1,1 0-1,-1 0 1,0 0-1,0 0 1,1 0-1,-1-1 1,0 1-1,0-1 0,-1 1 1,1-1-1,0 0 1,0 1-1,-1-1 1,1 0-1,-1 0 1,0 0-1,1-1 1,-1 1-1,0 0 1,0 0-1,-1-1 1,2-2-1,-1-26-1209,-6 12-7119,1 9-2107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8:51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73 384,'0'0'4260,"-9"-1"-2621,-34-6 667,-32-18 6716,50 20-5114,18 4-624,20 1-2239,309-1-303,-401 14-395,-113 1-202,249-17-205,-35 4 21,-1-2 0,1-1 0,-1 0 0,1-2 0,34-10 0,-56 14 40,0 0-1,1 0 1,-1 0 0,0 0-1,1 0 1,-1 0 0,0 0-1,1 0 1,-1 0 0,0 0-1,1 0 1,-1 0 0,0 0 0,0 0-1,1 0 1,-1-1 0,0 1-1,1 0 1,-1 0 0,0 0-1,0 0 1,1-1 0,-1 1-1,0 0 1,0 0 0,0-1-1,1 1 1,-1 0 0,0 0-1,0-1 1,0 1 0,0 0-1,1 0 1,-1-1 0,0 1-1,0 0 1,0-1 0,0 1 0,0 0-1,0-1 1,0 1 0,0 0-1,0-1 1,0 1 0,0 0-1,0 0 1,0-1 0,0 1-1,0 0 1,0-1 0,-1 1-1,1-1 1,-22-7 82,-48-1 68,61 8-143,2 0-10,-16-2-131,-47 1 0,65 2 87,0 1 0,0-1 0,0 1 0,-1 0 0,1 0 0,0 0 0,0 1 0,1 0 0,-1 0 0,0 0 0,1 0 0,-1 1 0,1 0 0,-1 0 0,-3 4 0,7-6-128,0 0 0,0 0 0,0 1 0,0-1 0,1 0 0,-1 1 0,0-1 0,1 1 0,-1-1 0,1 1 1,-1-1-1,1 1 0,0 0 0,0-1 0,0 4 0,0-4-80,0-1 1,0 1 0,0 0-1,0 0 1,0 0-1,1 0 1,-1 0 0,0 0-1,1 0 1,-1 0-1,0-1 1,1 1 0,-1 0-1,1 0 1,0 0-1,-1-1 1,1 1 0,-1 0-1,1-1 1,0 1-1,0 0 1,-1-1-1,1 1 1,0-1 0,0 0-1,1 1 1,16 3-6159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8:52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11243,'9'-38'7319,"-9"38"-7246,0 0 1,0 0 0,0 0 0,0 0 0,0 0 0,0 0 0,0 0 0,0 0 0,0 0-1,0 0 1,0 1 0,0-1 0,0 0 0,0 0 0,0 0 0,0 0 0,0 0-1,0 0 1,0 0 0,0 0 0,0 0 0,0 1 0,0-1 0,0 0 0,0 0 0,0 0-1,0 0 1,0 0 0,0 0 0,0 0 0,1 0 0,-1 0 0,0 0 0,0 0 0,0 0-1,0 0 1,0 0 0,0 0 0,0 0 0,0 0 0,0 0 0,0 0 0,1 0-1,-1 0 1,0 0 0,0 0 0,0 0 0,0 0 0,0 0 0,0 0 0,0 0 0,0 0-1,0 0 1,0 0 0,1 0 0,-1 0 0,0 0 0,0 0 0,1 25 1861,-1 190-777,0-215-1144,0 1-1,0-1 1,1 0-1,-1 1 1,0-1-1,0 0 1,0 1-1,0-1 1,1 0 0,-1 1-1,0-1 1,0 0-1,1 1 1,-1-1-1,0 0 1,1 0 0,-1 1-1,0-1 1,0 0-1,1 0 1,-1 0-1,1 1 1,-1-1-1,0 0 1,1 0 0,-1 0-1,0 0 1,1 0-1,-1 0 1,1 0-1,-1 0 1,0 0-1,1 0 1,-1 0 0,1 0-1,-1 0 1,0 0-1,1 0 1,-1 0-1,0 0 1,1-1 0,-1 1-1,0 0 1,1 0-1,-1 0 1,0-1-1,1 1 1,-1 0-1,0 0 1,1-1 0,20-12 831,62-78-25,-48 50-781,51-45-1,-85 85-44,0 0 1,0 0-1,1 0 0,-1-1 0,1 1 0,-1 0 1,1 1-1,-1-1 0,1 0 0,-1 0 0,1 1 1,0-1-1,-1 1 0,1-1 0,0 1 0,-1 0 1,1-1-1,2 1 0,-3 1-8,0 0 0,0-1-1,0 1 1,-1 0 0,1-1 0,0 1 0,0 0 0,-1 0-1,1 0 1,0 0 0,-1 0 0,1 0 0,-1 0 0,1 0-1,-1 0 1,1 0 0,-1 0 0,0 0 0,0 0-1,1 0 1,-1 0 0,0 0 0,0 0 0,0 1 0,0-1-1,0 0 1,-1 2 0,0 12 25,-1 1 0,0-1 0,-6 21 1,4-21-38,1 1 0,0-1 0,0 23 0,3-37-142,0-1 0,0 1 0,0 0 0,0-1 0,0 1-1,0-1 1,0 1 0,0 0 0,0-1 0,0 1 0,1-1-1,-1 1 1,0-1 0,0 1 0,1-1 0,-1 1 0,0-1 0,1 1-1,-1-1 1,1 1 0,-1-1 0,0 0 0,1 1 0,-1-1-1,1 0 1,-1 1 0,1-1 0,-1 0 0,1 1 0,-1-1-1,1 0 1,0 0 0,-1 0 0,1 0 0,-1 1 0,1-1 0,-1 0-1,1 0 1,0 0 0,-1 0 0,1 0 0,-1-1 0,1 1-1,-1 0 1,1 0 0,0 0 0,0-1 0,12-2-6799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8:53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30 171 2915,'0'0'6897,"-4"-9"-5050,0 1-2023,0 1 1152,0-1-1,1 0 1,0-1 0,0 1-1,-1-10 1,4 16-732,0-1 0,-1 0 0,1 1-1,0-1 1,0 0 0,1 1 0,-1-1 0,0 0 0,1 1 0,0-1 0,-1 1-1,1-1 1,0 1 0,1-1 0,-1 1 0,0-1 0,1 1 0,-1 0 0,1 0-1,-1 0 1,1 0 0,0 0 0,4-3 0,2 0-157,0 0 1,1 1-1,-1 0 1,1 1-1,0 0 1,0 0-1,0 1 1,1 0-1,-1 1 0,0 0 1,1 0-1,-1 1 1,12 1-1,-16-1-96,1 0-1,-1 0 1,0 1-1,0 0 1,0 0-1,0 0 1,0 1-1,0-1 1,0 1-1,0 0 1,-1 1-1,1-1 1,-1 1-1,0 0 0,1 0 1,-1 0-1,-1 1 1,1-1-1,0 1 1,-1 0-1,0 0 1,0 0-1,0 1 1,0-1-1,3 8 1,-6-8 10,1 0-1,0 0 1,-1-1 0,0 1 0,0 0-1,0 0 1,0 0 0,-1 0 0,1 0-1,-1 0 1,0-1 0,0 1 0,0 0-1,-1 0 1,0-1 0,1 1 0,-1-1 0,0 0-1,-3 4 1,-8 9 63,0 0 1,-24 23-1,-5 6-5,30-30-58,1 2-1,0-1 1,2 1 0,0 1-1,-13 34 1,21-48-1,0 0-1,0 0 1,0 0 0,1 0-1,-1 0 1,1 0-1,0 0 1,0-1 0,1 1-1,-1 0 1,1 0-1,0 0 1,0 0-1,0 0 1,2 4 0,-1-5 9,0 0 1,1 0 0,-1-1-1,1 1 1,-1 0 0,1-1 0,0 0-1,0 0 1,0 0 0,0 0 0,0 0-1,1-1 1,-1 1 0,0-1-1,1 0 1,-1 0 0,1 0 0,-1 0-1,8 0 1,0 0 195,1 0 0,-1-1-1,1 0 1,-1 0 0,1-1 0,0-1 0,-1 0 0,17-6 0,-23 7-97,-1-1 0,1 1 0,0-1 1,-1 0-1,0-1 0,1 1 1,-1-1-1,0 0 0,0 0 1,0 0-1,-1 0 0,1-1 1,-1 0-1,0 0 0,0 0 1,0 0-1,0 0 0,-1 0 0,1-1 1,-1 1-1,0-1 0,1-5 1,-3 7-71,0 0 0,-1 0 0,1 0 1,0 0-1,-1 0 0,0 1 0,0-1 1,0 0-1,0 0 0,0 1 0,0-1 1,-1 0-1,1 1 0,-1 0 0,0-1 1,0 1-1,0 0 0,0 0 0,0 0 1,0 0-1,-1 0 0,1 0 0,-1 1 1,1-1-1,-1 1 0,1-1 0,-4 0 0,-11-6-108,-1 0 0,-32-10-1,33 17-1323,14 9-2148,4-6 2929,0 1 0,1-1 0,-1 0 0,0 0 0,1 0-1,-1 0 1,1 0 0,-1 0 0,1 0 0,2 1 0,14 10-4811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8:54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8264,'0'0'13607,"-3"11"-13196,-1-1-277,1 0 0,-2-1 0,1 1 0,-1-1 0,-1 0 0,0 0 0,0 0 0,0-1 0,-10 9 0,-7 5 406,3-3-273,0 1 0,2 0-1,-25 35 1,50-100-12529,-3 24 6438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8:54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8072,'0'0'16527,"7"-2"-16351,-4 1-164,0 1-1,0-1 0,0 1 1,0 0-1,1 0 1,-1 0-1,0 0 0,0 0 1,0 1-1,0-1 0,0 1 1,0 0-1,0 0 0,4 2 1,43 33 90,-36-27-165,-2 2 1,1-1-1,-1 2 1,-1 0-1,0 0 1,-1 1-1,0 0 1,-1 1 0,8 15-1,-16-27-150,16 26-2350,-5-19-1343,3-9-4173,-8-5-1583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8:55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17 6150,'0'0'18054,"8"2"-17200,185 0-645,-255 6-228,-87 1 0,188-9 62,1-2 0,0-2-1,63-13 1,-94 12 73,-17 1-68,-17 1-46,-2 1 2,-49 2 22,70 0-42,0 0-1,0 1 0,0 0 0,1 0 0,-1 1 0,0 0 0,1 0 0,-1 0 1,1 0-1,-5 4 0,7 0-2681,12-5-1224,8-1-1961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15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5894,'-3'3'6514,"2"13"-4994,7 19-1040,-1-25-383,1 1-1,0-1 1,0 0-1,1-1 1,0 0-1,1 0 1,0 0 0,1-1-1,0 0 1,0-1-1,0 0 1,1 0-1,0-1 1,0 0-1,1-1 1,0 0-1,0-1 1,0 0-1,20 4 1,5-1 198,1-1-1,-1-3 1,1-1 0,-1-1 0,44-5 0,-30-6-12,-40 7-78,-1 0 0,1 1 0,0 1 0,13-1 0,-19 18-2170,-6-4-2359,-3-9 101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15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0 224 7015,'0'0'4516,"11"-2"-2947,18-7-273,0-1 0,0-1-1,28-16 1,-25 11-429,1 2 0,67-20 0,-98 34-870,1-1 1,-1 1 0,1 0-1,-1 1 1,0-1 0,1 0-1,-1 1 1,1-1-1,-1 1 1,0 0 0,0 0-1,1-1 1,-1 2 0,0-1-1,0 0 1,0 0 0,4 4-1,25 10 51,-22-13 32,0-1 0,0 0 1,-1 0-1,1-1 0,0-1 0,0 1 0,0-1 0,-1-1 0,1 1 0,0-2 1,10-3-1,-16 5 14,1-1 1,0 0-1,-1 1 1,1-2-1,-1 1 1,0 0-1,1-1 1,-1 1-1,0-1 1,-1 0-1,1 0 1,0 0-1,-1 0 0,0 0 1,0-1-1,0 1 1,0-1-1,0 0 1,-1 1-1,1-1 1,-1 0-1,0 0 1,0 0-1,-1 0 1,1 0-1,-1-7 1,0 10-135,0 0 0,0 0 0,0 0 0,0 0 0,0-1 0,0 1 1,-1 0-1,1 0 0,0 0 0,-1 0 0,1 0 0,-1 0 0,0 0 0,1 0 1,-1 0-1,0 0 0,1 0 0,-1 0 0,0 0 0,0 0 0,0 1 0,0-1 1,0 0-1,0 1 0,0-1 0,0 1 0,0-1 0,-2 0 0,-33-4-10057,20 5 857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16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1858,'0'0'15390,"5"10"-14279,25 54 137,30 60-681,-58-122-503,-1 0-1,1 0 1,0 1 0,-1-1 0,1-1 0,0 1 0,0 0 0,0 0 0,1-1-1,-1 1 1,0-1 0,1 0 0,-1 0 0,1 1 0,-1-2 0,1 1-1,-1 0 1,1 0 0,0-1 0,-1 0 0,1 1 0,0-1 0,-1 0 0,1 0-1,0 0 1,0-1 0,4 0 0,8-3 361,-1 0 0,0-1 0,0-1 0,14-7-1,2-1-445,45-13 27,128-28 0,83 2-508,-273 51 485,205-30-3186,-223 29-3486,-8-1 967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2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12460,'0'0'7207,"52"59"-6407,-33-37-319,4-3-97,1-2-256,3 2-32,3-2-672,-4-2-1762,-1-2-2083,-6-2-4355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16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0 287 10378,'0'0'9967,"10"-10"-8953,1-1-853,28-28 1445,-2-1 1,56-78 0,-55 55-1426,-37 63-186,0-1 0,-1 1 0,1-1 1,-1 1-1,1-1 0,0 1 0,-1 0 0,1-1 0,0 1 0,0 0 0,-1-1 1,1 1-1,0 0 0,0 0 0,-1 0 0,1 0 0,0 0 0,0 0 0,-1 0 0,1 0 1,0 0-1,0 0 0,-1 0 0,1 0 0,0 1 0,0-1 0,-1 0 0,1 1 0,0-1 1,0 1-1,30 15-237,-19-10 187,146 77-2892,-153-81 2292,1 1-1,0-1 1,0-1 0,0 1-1,1-1 1,-1 0 0,9 0 0,20 0-4193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17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60 6150,'0'0'12897,"-2"10"-12646,0 9-80,1 1-1,0-1 1,3 22-1,-2-33-129,1 1-1,0 0 1,1-1 0,0 1-1,0-1 1,0 0-1,2 0 1,-1 0 0,1 0-1,0 0 1,5 7-1,-8-13 25,1-1 0,-1 0 0,0 1 0,1-1-1,-1 0 1,1 1 0,0-1 0,-1 0 0,1 0-1,0 0 1,0-1 0,0 1 0,0 0-1,-1-1 1,1 1 0,0-1 0,0 1 0,0-1-1,0 0 1,0 0 0,0 0 0,0 0 0,0 0-1,0-1 1,0 1 0,0 0 0,0-1 0,0 0-1,0 1 1,0-1 0,-1 0 0,1 0 0,0 0-1,0 0 1,-1 0 0,1 0 0,-1-1 0,1 1-1,-1-1 1,2-1 0,7-7 209,0-1 0,0 0 0,-1-1 0,8-14 1,-14 22-261,14-26 597,0 0 0,12-35 1,4-7-258,-29 68-3254,-3 12 767,-2 13-2891,-3 2-1943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18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58 173 11659,'5'-10'3134,"-1"4"-2610,2-5 376,0 0 0,0 0-1,-1 0 1,-1-1 0,0 0-1,0 0 1,-2 0 0,3-13-1,-5 24-896,0 1-1,-1-1 1,1 1 0,0 0-1,0-1 1,0 1 0,0 0-1,-1-1 1,1 1-1,0 0 1,0-1 0,-1 1-1,1 0 1,0-1 0,-1 1-1,1 0 1,0 0-1,-1-1 1,1 1 0,0 0-1,-1 0 1,1 0 0,0-1-1,-1 1 1,1 0-1,-1 0 1,1 0 0,-1 0-1,1 0 1,0 0 0,-1 0-1,1 0 1,-1 0-1,1 0 1,0 0 0,-1 0-1,1 0 1,-1 0 0,1 1-1,0-1 1,-1 0-1,1 0 1,0 0 0,-1 1-1,0-1 1,-19 10-33,13-4 22,1 0-1,0 0 1,0 0 0,0 1-1,1 0 1,0 0 0,0 0-1,1 0 1,0 1-1,0 0 1,1 0 0,0 0-1,0 0 1,1 1 0,-2 11-1,5-20 10,0 1 0,0 0 0,0 0 0,0-1-1,0 1 1,0-1 0,0 1 0,0-1 0,0 1-1,0-1 1,0 0 0,0 1 0,0-1 0,1 0-1,-1 0 1,0 0 0,0 0 0,0 0 0,0 0-1,0 0 1,1 0 0,0-1 0,31-2 125,48-17 289,-61 14-377,1 0-1,0 2 1,0 0-1,34-1 1,-45 6 119,-10-1-117,1 0 0,-1 1 0,1-1 0,-1 0-1,1 0 1,-1 0 0,1-1 0,-1 1 0,0 0-1,1 0 1,-1 0 0,1 0 0,-1 0-1,1 0 1,-1-1 0,1 1 0,-1 0 0,0 0-1,1-1 1,-1 1 0,1 0 0,-1-1 0,0 1-1,1 0 1,-1-1 0,0 1 0,0-1-1,1 1 1,-1 0 0,0-1 0,0 1 0,1-1-1,-1 1 1,0-1 0,0 1 0,0-1 0,0 1-1,0-1 1,0 1 0,0-1 0,0 1-1,0-2 1,3-8 200,0 0 0,-1-1-1,0 1 1,-1-1 0,0 1-1,-1-1 1,-1-14 0,1 8-295,7 16-586,0 0 0,0 0-1,0 1 1,0 0 0,0 1-1,6 1 1,45 7-6363,-23-6 1313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19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3587,'0'18'10315,"3"4"-5257,-1-3-5179,2 0-1,0-1 1,1 0 0,13 32-1,-17-46-2479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19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4869,'0'0'12043,"56"27"-16783,-45-15-834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19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43 8968,'0'0'7779,"-10"-3"-7646,6 1-129,2 1-6,0 0 0,1 0 0,-1 0 1,0 0-1,0 1 0,0-1 0,0 1 1,0-1-1,0 1 0,0 0 0,0-1 1,0 1-1,1 0 0,-1 0 0,0 1 1,0-1-1,0 0 0,0 1 1,0-1-1,0 1 0,0-1 0,0 1 1,0 0-1,1 0 0,-1 0 0,0 0 1,1 0-1,-1 0 0,1 1 0,-1-1 1,1 0-1,-1 1 0,1-1 0,0 1 1,0-1-1,0 1 0,0 0 1,0 0-1,0-1 0,0 1 0,0 2 1,-3 2-1,1 1 0,0-1 0,0 1 0,1-1 0,0 1 0,0 0 0,0 0 0,1 0 0,0 0 1,0 0-1,1 0 0,0 0 0,2 14 0,-1-20 9,0 0 1,0 0 0,0 1-1,1-2 1,-1 1-1,0 0 1,1 0-1,-1 0 1,1 0-1,-1-1 1,1 1-1,-1-1 1,1 1-1,-1-1 1,1 0 0,0 0-1,-1 1 1,1-1-1,-1 0 1,1 0-1,0-1 1,-1 1-1,3-1 1,40-7 804,-34 3-510,1-1 0,-1 0 0,0 0 0,-1-1 0,1 0 0,-1-1 0,11-12 0,52-67 2141,-63 76-2151,2-1-251,-7 13-201,-7 23-125,1-11 460,1-11-171,1-1 0,-1 1 0,1-1 0,0 1 0,-1 0 0,1-1 0,0 1 0,0-1 1,0 1-1,0 0 0,1-1 0,-1 1 0,0 0 0,1-1 0,-1 1 0,1-1 0,-1 1 0,1-1 0,0 1 0,0-1 0,0 0 1,0 1-1,0-1 0,0 0 0,0 0 0,0 0 0,0 1 0,0-1 0,1 0 0,-1-1 0,0 1 0,1 0 0,-1 0 0,2 0 1,1 0 11,0-1 1,-1 1 0,1-1 0,0 0 0,0 0-1,-1-1 1,1 1 0,0-1 0,-1 0 0,1 0 0,-1 0-1,1 0 1,-1 0 0,6-4 0,75-48 132,-83 54-307,1-1-1,0 1 0,-1 0 1,1-1-1,-1 1 0,1 0 0,-1 0 1,1 0-1,-1 0 0,0 0 1,1 1-1,-1-1 0,1 2 1,1-1-227,-1 1 1,1-1 0,0 1-1,0-1 1,0 0 0,0 0 0,0-1-1,0 1 1,5 1 0,18-3-3994,-12-3 353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20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8680,'0'0'6999,"11"-4"-4650,-1-2-1780,-6 4-420,0 0 1,0 0 0,0 0-1,0 1 1,0-1 0,0 1-1,0 0 1,0 0 0,1 0-1,-1 1 1,5 0 0,-7 0-112,-1 0 1,0 1-1,0 0 1,0-1 0,0 1-1,0 0 1,1-1-1,-1 1 1,-1 0 0,1 0-1,0 0 1,0 0-1,0 0 1,0 0-1,-1 0 1,1 0 0,0 0-1,-1 1 1,1-1-1,-1 0 1,1 0 0,-1 1-1,0-1 1,1 0-1,-1 0 1,0 1 0,0-1-1,0 0 1,0 1-1,0-1 1,0 0 0,-1 0-1,0 3 1,-6 45 207,3-39-169,-1 0 0,0 0 0,-12 16 0,13-20-55,-1 0 0,1 0 0,1 0 0,-1 0 0,1 1 0,0 0 0,1 0 0,-1 0 0,1 0 0,1 0 0,-2 10 0,4-17-7,-1 1 0,1 0 0,-1-1 1,1 1-1,0 0 0,-1-1 0,1 1 1,0-1-1,0 1 0,-1-1 0,1 1 1,0-1-1,0 0 0,0 1 0,0-1 1,-1 0-1,1 0 0,0 1 0,0-1 1,0 0-1,0 0 0,0 0 0,0 0 1,0 0-1,1-1 0,33 1 446,-27 0-379,35-9-523,-43 9 254,1 0-1,0 0 1,-1-1 0,1 1-1,-1 0 1,1-1 0,-1 1-1,1 0 1,-1-1 0,1 1-1,-1-1 1,1 1 0,-1-1-1,1 1 1,-1-1 0,1 1-1,-1-1 1,0 1 0,0-1-1,1 0 1,-1 1 0,0-2-1,0 1-276,0 0 0,0 0 0,-1 1 0,1-1 0,-1 0 0,1 0 0,-1 0 0,1 0 0,-1 1 0,1-1 0,-1 0 0,0 0 0,0 1 0,1-1 0,-1 1 0,0-1 0,0 1 0,0-1 0,1 1 0,-1-1 0,-1 0 0,-14-7-6246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20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2498,'0'0'17008,"52"-29"-16207,-20 28-513,3-4-255,5 0-33,1-2-1698,-4-5-3075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22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146 213 7527,'2'-4'1134,"-1"0"1,1 0-1,-1-1 0,0 1 0,-1-1 1,1 1-1,-1-10 0,0 13-982,1 0 0,-1 0 1,0 0-1,0 0 0,-1 0 0,1-1 0,0 1 0,0 0 1,0 0-1,-1 0 0,1 0 0,-1 0 0,1 0 1,-1 0-1,1 0 0,-1 0 0,1 0 0,-1 0 1,0 0-1,0 0 0,1 0 0,-1 1 0,0-1 0,0 0 1,0 1-1,0-1 0,0 0 0,0 1 0,0-1 1,0 1-1,0 0 0,0-1 0,-2 0 0,-2 1-140,0 0-1,0 1 1,1-1-1,-1 1 1,0 0-1,1 0 0,-1 0 1,1 1-1,-1-1 1,1 1-1,0 0 1,0 1-1,0-1 1,0 1-1,0-1 1,0 1-1,1 0 1,-1 1-1,1-1 0,0 1 1,0-1-1,0 1 1,-2 4-1,0 0-21,0 0-1,1 1 1,1-1 0,-1 1-1,1 0 1,1 0-1,-1 0 1,2 0-1,-1 1 1,1 17-1,1-26 9,0 0 0,0 0-1,0 0 1,0 0-1,0 0 1,0 1-1,1-1 1,-1 0 0,0 0-1,1 0 1,-1 0-1,1 0 1,-1 0 0,1 0-1,0 0 1,-1-1-1,1 1 1,0 0-1,-1 0 1,1 0 0,0-1-1,0 1 1,0 0-1,0-1 1,0 1-1,0-1 1,0 1 0,0-1-1,0 1 1,0-1-1,0 0 1,0 0 0,0 1-1,0-1 1,1 0-1,-1 0 1,0 0-1,0 0 1,0 0 0,0 0-1,0-1 1,0 1-1,0 0 1,0 0-1,1-1 1,-1 1 0,1-1-1,5-1 21,-1-1-1,1 1 0,-1-1 1,0 0-1,0 0 0,9-7 1,8-8 111,-2-2 1,0 0 0,-2-1-1,27-36 1,-35 41 97,-1 0-1,0-1 1,-1 0-1,-1 0 1,0-1 0,-2 0-1,9-33 1,-20 65-319,0 0 0,-1 0 1,-11 20-1,-14 32 53,27-57 42,0 0 0,1 1 0,0 0 0,1 0 0,0 0 0,1 0 0,0 0 0,0 18 0,2-27 0,-1 0 1,1 1-1,-1-1 0,1 0 1,0 0-1,0 1 1,0-1-1,0 0 1,0 0-1,0 0 0,0 0 1,0 0-1,0 0 1,0 0-1,1 0 0,-1-1 1,0 1-1,1 0 1,-1-1-1,0 1 1,1-1-1,-1 0 0,1 1 1,-1-1-1,1 0 1,-1 0-1,3 0 1,51 1 111,-42-1-102,-12 0-14,9 0-806,0 0-1,1 0 0,-1-1 0,19-4 0,-25 3 474,0 0 0,1 0 0,-1 0 0,0 0 0,0-1-1,-1 0 1,1 0 0,0 0 0,-1 0 0,0 0 0,1-1 0,-1 1 0,3-6-1,-2 4 208,-1-1 1,1-1-1,-1 1 0,0 0 0,0-1 0,3-13 0,-3 4 2343,-1-1 0,0 1 0,0-29 0,-2 45-2205,0-1 0,0 1 0,0-1 1,0 0-1,0 1 0,0-1 0,0 1 0,0-1 0,-1 1 1,1-1-1,0 1 0,0 0 0,0-1 0,-1 1 0,1-1 1,0 1-1,0-1 0,-1 1 0,1-1 0,0 1 0,-1 0 1,1-1-1,0 1 0,-1 0 0,1-1 0,-1 1 0,1 0 0,-1 0 1,1-1-1,0 1 0,-1 0 0,1 0 0,-1 0 0,1 0 1,-1-1-1,1 1 0,-1 0 0,1 0 0,-1 0 0,0 0 1,1 0-1,-1 0 0,1 1 0,-1-1 0,1 0 0,-1 0 1,1 0-1,0 0 0,-1 0 0,1 1 0,-1-1 0,1 0 1,-1 1-1,1-1 0,-1 1 0,-24 16-118,17-4 94,0-1 1,0 1-1,2 0 1,-1 1-1,-5 18 1,9-23 13,0 0 1,1 0 0,0 0-1,0 0 1,1 0-1,0 0 1,1 1 0,0-1-1,2 15 1,-1-23 2,0 0 0,0 1 1,0-1-1,0 0 0,1 0 0,-1 0 0,0 0 1,1 0-1,-1 0 0,0 0 0,1 0 0,-1-1 1,1 1-1,0 0 0,-1-1 0,1 1 0,-1-1 1,1 0-1,0 0 0,-1 1 0,1-1 0,0 0 1,-1 0-1,1 0 0,1-1 0,47-4-76,-43 3-276,0 0-1,0-1 0,0 0 0,0-1 0,10-6 0,30-26-5309,-23 14 971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23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10410,'0'0'10426,"-10"3"-9786,9-2-617,-8 2 65,0 0 1,1 1-1,-1 0 1,-11 7-1,18-9-84,0-1-1,0 0 0,0 0 0,1 1 0,-1-1 0,0 1 0,1-1 0,-1 1 0,1 0 0,0-1 0,-1 1 0,1 0 0,0 0 1,0 0-1,0 0 0,1 0 0,-1 0 0,0 1 0,1-1 0,-1 0 0,1 0 0,0 0 0,0 1 0,-1-1 0,2 0 0,-1 0 1,0 0-1,0 1 0,1-1 0,0 3 0,2-3-1,-1 0 1,1-1-1,0 1 0,0 0 1,0-1-1,0 0 0,0 1 1,0-1-1,0-1 1,0 1-1,0 0 0,1-1 1,-1 1-1,0-1 0,5 0 1,0 1 12,25 2-3,-22-2-12,0 0 0,0 1-1,0 0 1,17 5 0,-27-6 3,0-1 0,-1 0 0,1 0 1,0 1-1,-1-1 0,1 0 0,0 1 0,-1-1 0,1 1 1,-1-1-1,1 1 0,0-1 0,-1 1 0,1-1 1,-1 1-1,0-1 0,1 1 0,-1 0 0,1-1 0,-1 1 1,0 0-1,1-1 0,-1 1 0,0 0 0,0 0 0,0-1 1,0 1-1,0 0 0,0 0 0,0-1 0,0 1 0,0 0 1,0 0-1,0-1 0,0 1 0,0 0 0,0-1 1,-1 1-1,1 0 0,0 0 0,-1-1 0,1 1 0,0 0 1,-1-1-1,1 1 0,-1-1 0,1 1 0,-1-1 0,1 1 1,-1-1-1,1 1 0,-2 0 0,-30 24 373,-116 31 286,138-49-5087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2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67 226 18065,'0'0'2146,"-29"58"-801,16-31-416,2 4-640,3-4-193,4-1-32,3-2-64,1-6-1089,0-6-1057,0-9-1890</inkml:trace>
  <inkml:trace contextRef="#ctx0" brushRef="#br0" timeOffset="1">67 0 19763,'0'0'5253,"7"31"-12172,2-25-1153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28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129 176 6534,'1'-2'907,"0"0"-1,1 0 1,-1 0 0,-1 0-1,1 0 1,0-1 0,-1 1-1,1 0 1,-1-1 0,1 1-1,-1-4 1,0 4-479,0 1 1,0-1-1,-1 0 0,1 1 0,-1-1 1,1 0-1,-1 1 0,1-1 0,-1 0 1,0 1-1,0-1 0,-2-2 1,2 3-374,-1-1 0,1 1-1,-1-1 1,0 1 0,0 0 0,1-1 0,-1 1 0,0 0 0,0 0 0,0 0 0,0 1 0,0-1 0,0 0 0,-1 1 0,1-1 0,0 1 0,0 0 0,0 0 0,-1 0 0,1 0 0,0 0 0,0 0 0,0 1 0,0-1 0,-1 1 0,1-1 0,0 1 0,0 0 0,0 0 0,0 0 0,0 0 0,1 0 0,-1 0 0,0 1 0,0-1 0,-1 3 0,-2 0-45,0 0 1,0 1 0,1 0-1,0 0 1,0 0 0,0 1-1,1-1 1,0 1 0,0 0-1,0 0 1,1 0 0,-1 0-1,2 0 1,-1 1 0,1-1 0,0 0-1,-1 12 1,2-18-11,1 1 0,-1 0 0,0 0 0,1-1 0,-1 1 0,0 0 1,1-1-1,-1 1 0,1 0 0,-1-1 0,1 1 0,-1-1 0,1 1 0,0-1 0,-1 1 1,1-1-1,-1 1 0,1-1 0,0 0 0,0 1 0,-1-1 0,1 0 0,0 1 0,0-1 0,-1 0 1,1 0-1,0 0 0,0 0 0,-1 0 0,1 0 0,0 0 0,0 0 0,0 0 0,-1 0 0,1 0 1,0-1-1,0 1 0,-1 0 0,1 0 0,0-1 0,-1 1 0,2-1 0,34-15 135,-27 8-104,0 0 1,0-1-1,-1 0 1,0-1-1,-1 0 1,0 0-1,-1 0 1,0-1-1,9-22 1,-12 28 10,-8 59-640,5-53 579,-1 1-1,1 0 0,0-1 0,0 1 0,0 0 0,0-1 0,0 1 0,0 0 0,1-1 1,-1 1-1,0 0 0,1-1 0,-1 1 0,1-1 0,0 1 0,-1-1 0,1 1 1,0-1-1,0 0 0,0 1 0,0-1 0,0 0 0,0 1 0,1-1 0,-1 0 1,0 0-1,1 0 0,-1 0 0,3 1 0,-1-2 19,0 1 0,0-1 1,1 0-1,-1 0 0,0 0 0,1 0 1,-1-1-1,0 1 0,0-1 0,0 0 1,1 0-1,-1 0 0,0 0 0,0-1 1,3-1-1,4-3 15,-8 5 6,-1 0-1,1 0 0,0 0 0,0 0 0,0 1 0,0-1 1,1 0-1,-1 1 0,0-1 0,0 1 0,0 0 0,0 0 1,5 0-1,-6 0-9,0-1-1,0 0 1,0 0 0,-1 1-1,1-1 1,0 0 0,0 0 0,0 0-1,-1 0 1,1 0 0,-1 0 0,1 0-1,0 0 1,-1 0 0,0 0 0,1 0-1,-1 0 1,0 0 0,1 0 0,-1-3-1,7-28 297,-7 28-170,4-40 317,-4 45-465,1 0 0,0 0 0,0 0 0,0 0-1,-1 0 1,1 0 0,0 0 0,0-1-1,0 1 1,0 0 0,1 0 0,-1-1 0,0 1-1,0-1 1,0 1 0,0-1 0,1 0-1,-1 1 1,0-1 0,0 0 0,1 0-1,-1 0 1,0 0 0,1 0 0,-1 0 0,2 0-1,39-2 18,-38 0 99,1 0 0,0-1 1,-1 1-1,1-1 0,-1 0 0,0 0 0,0 0 1,0-1-1,0 0 0,-1 1 0,1-1 1,-1 0-1,0-1 0,0 1 0,0-1 0,-1 1 1,0-1-1,0 0 0,0 0 0,2-9 1,-4 14-121,0 43-454,0-35-239,4 45 1830,-3-52-1291,-1 0 0,0 0 1,1 0-1,-1 1 1,1-1-1,-1 0 1,1 0-1,0 0 1,-1 0-1,1 0 1,0 0-1,0 0 1,-1 0-1,1-1 0,0 1 1,1 1-1,-1-2-293,0 0 0,0 1 0,1-1-1,-1 0 1,0 0 0,0 0-1,0 0 1,0 0 0,0 0 0,0 0-1,0 0 1,0 0 0,0 0-1,1-1 1,-1 1 0,0 0 0,0-1-1,0 1 1,0-1 0,0 1-1,1-2 1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29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7719,'0'0'5259,"2"10"-3092,11 89 1807,23 127 209,-31-187-3442,-3-25 1495,-2-37-964,-1 3-1206,-1 1-1,-1 0 1,-8-30-1,4 20-44,43 34-538,-28-5 510,1 0 1,-1-1 0,0 1 0,0-2 0,0 1 0,0-1 0,0 0 0,0-1 0,0 1 0,-1-2 0,1 1 0,-1-1 0,0 0 0,0-1 0,0 1-1,-1-2 1,1 1 0,-1 0 0,-1-1 0,1 0 0,-1-1 0,9-12 0,-6 5 6,0 0-1,-1 0 1,-1 0-1,0-1 1,-1 0 0,0 0-1,-1 0 1,-1-1 0,0 1-1,-2-1 1,1-18-1,-2 33-23,0 0 0,1 0-1,-1 0 1,0 0 0,0 0 0,0 0-1,0 0 1,-1 0 0,1 0-1,0 0 1,0 0 0,0 0-1,-1 1 1,1-1 0,-1 0-1,1 0 1,-1 0 0,1 0-1,-1 0 1,1 0 0,-1 1 0,0-1-1,1 0 1,-1 1 0,0-1-1,0 0 1,1 1 0,-1-1-1,0 1 1,0-1 0,0 1-1,0-1 1,0 1 0,0 0 0,0-1-1,0 1 1,0 0 0,0 0-1,-1 0 1,-1 0-19,1 0 0,0 1 0,0 0 0,0-1 0,0 1 0,0 0 0,0 0 0,0 0 0,1 0 1,-1 0-1,0 0 0,0 1 0,1-1 0,-1 1 0,1-1 0,-1 1 0,1 0 0,-2 1 0,-3 8 26,0 0 0,0 1 1,1 0-1,1-1 0,0 2 0,1-1 0,0 0 0,0 1 0,2-1 1,-1 1-1,2 0 0,1 23 0,-1-34 20,0 0 0,1 0 0,-1 0 0,0-1 0,1 1 0,0 0 0,-1 0 0,1-1 0,0 1-1,0-1 1,0 1 0,0 0 0,0-1 0,1 0 0,-1 1 0,0-1 0,1 0 0,-1 0 0,0 1 0,1-1 0,0 0 0,-1 0 0,1-1 0,0 1 0,-1 0-1,1-1 1,0 1 0,0-1 0,-1 1 0,1-1 0,0 0 0,2 1 0,9-1 36,-1 1 1,1-2-1,24-3 0,-5 1 1,-30 4-36,-1-1 0,0 0 0,0 1 0,0-1 0,0 1 0,0 0-1,0-1 1,0 1 0,0 0 0,0 0 0,0-1 0,0 1 0,0 0 0,-1 0 0,1 0 0,0 0 0,-1 0 0,1 0 0,-1 0 0,1 0 0,-1 1 0,1-1 0,-1 0 0,0 0 0,1 0 0,-1 0 0,0 1 0,0-1 0,0 0 0,0 0-1,0 2 1,0 51 316,-1-40-312,1-12-362,1 11 651,3-10-2970,3-8-5477,0-7-541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30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8200,'0'0'14093,"0"10"-12817,-1-2-1001,-1 46 584,2-51-831,0 0-1,0 0 1,0 0-1,0-1 1,0 1 0,1 0-1,0 0 1,-1-1-1,1 1 1,0 0-1,0-1 1,1 1-1,-1-1 1,0 1-1,4 3 1,-4-5-19,0-1 0,1 1 1,-1 0-1,0-1 0,0 0 0,1 1 0,-1-1 1,0 0-1,1 0 0,-1 0 0,0 0 1,1 0-1,-1 0 0,0 0 0,1 0 1,-1 0-1,0-1 0,1 1 0,-1-1 1,0 1-1,0-1 0,1 1 0,-1-1 1,0 0-1,0 1 0,0-1 0,0 0 1,1-1-1,31-31 145,-25 23-133,5-4 3,-8 8-26,0 0 0,0 0 0,0 1 0,1 0 0,0 0 0,0 1 0,0-1-1,7-3 1,-10 61-190,-3-51 192,0 0 1,-1 0-1,1 0 0,0 1 1,1-1-1,-1 0 0,0 0 0,1 0 1,-1 0-1,1 0 0,-1-1 1,1 1-1,0 0 0,0 0 1,0 0-1,0 0 0,0-1 0,0 1 1,1-1-1,-1 1 0,3 2 1,-2-4-1,-1 1 1,1 0-1,0-1 1,0 0 0,0 1-1,0-1 1,0 0-1,-1 0 1,1 0-1,0 0 1,0 0-1,0 0 1,0 0 0,0-1-1,0 1 1,0-1-1,-1 1 1,3-2-1,9-4-4,-1 0-1,-1-1 1,1-1-1,18-15 1,-20 14-59,-8 7 45,0-1 0,1 1 0,-1 0-1,0 0 1,1 1 0,-1-1 0,1 0 0,-1 1-1,1-1 1,0 1 0,0 0 0,5-1 0,-8 6-13,0 0 1,0 1-1,-1-1 1,1 1-1,-1-1 1,-2 8-1,0 2 511,3 3-3517,0-17 2838,0 0 0,0-1-1,0 1 1,1-1 0,-1 1 0,0 0-1,0-1 1,0 1 0,1 0 0,-1 0 0,0-1-1,1 1 1,-1 0 0,0 0 0,1-1-1,-1 1 1,0 0 0,1 0 0,-1 0 0,0-1-1,1 1 1,-1 0 0,1 0 0,-1 0-1,0 0 1,1 0 0,-1 0 0,1 0 0,-1 0-1,0 0 1,1 0 0,-1 0 0,1 0-1,-1 0 1,0 0 0,1 0 0,-1 1 0,1-1-1,-1 0 1,0 0 0,1 0 0,-1 1-1,0-1 1,1 0 0,-1 0 0,0 1 0,1-1-1,-1 0 1,0 1 0,0-1 0,1 0 0,-1 1-1,0-1 1,0 0 0,0 1 0,0-1-1,1 1 1,-1-1 0,0 0 0,0 1 0,0-1-1,0 1 1,0-1 0,0 0 0,0 1-1,0-1 1,0 1 0,0 0 0,9-14-6170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30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94 8232,'0'0'12721,"11"5"-11973,32 12-49,-41-17-620,0 0 1,0 0-1,0 0 1,-1 0-1,1 0 1,0 0-1,0-1 1,0 1-1,-1-1 1,1 1-1,0-1 1,0 0-1,-1 0 1,1 0-1,-1 0 1,1 0-1,-1 0 1,1 0-1,-1 0 1,0-1-1,1 1 1,-1 0-1,0-1 1,0 1-1,0-1 1,0 1-1,0-1 1,0 0-1,-1 1 0,1-1 1,0 0-1,0-3 1,-1 4-46,1 0 1,0 0-1,-1 0 0,1-1 1,-1 1-1,0 0 1,1-1-1,-1 1 0,0 0 1,0-1-1,0 1 1,0-1-1,0 1 0,0 0 1,0-1-1,0 1 0,0 0 1,-1-1-1,1 1 1,-1 0-1,1-1 0,-1 1 1,1 0-1,-1 0 1,0 0-1,1-1 0,-1 1 1,0 0-1,0 0 0,0 0 1,0 0-1,0 0 1,0 1-1,0-1 0,0 0 1,-1 0-1,1 1 1,0-1-1,-3 0 0,0 1-82,-1 0 0,1 0 0,-1 0-1,1 1 1,0 0 0,-1 0 0,1 0-1,0 1 1,-1-1 0,1 1 0,0 0-1,0 0 1,0 0 0,0 1 0,1 0-1,-1-1 1,1 1 0,0 0 0,-1 1-1,1-1 1,1 0 0,-6 8 0,5-6 42,0-1 0,1 1 1,-1-1-1,1 1 1,0 0-1,0 0 0,1 0 1,-1 0-1,1 0 0,0 0 1,1 1-1,-1-1 0,1 0 1,0 0-1,0 1 0,1-1 1,-1 0-1,1 0 0,3 11 1,-3-15-24,0 1 0,1-1 0,-1 0 0,0 1 0,0-1 0,1 0 0,-1 0-1,0 0 1,1 1 0,-1-2 0,1 1 0,0 0 0,-1 0 0,1 0 0,0-1 0,-1 1 0,1-1 0,0 1 0,0-1 0,-1 0 0,1 0 0,0 0 0,0 0 0,0 0 0,-1 0 0,1 0 0,0 0 0,0-1 0,3 0 0,1 0-330,0-1 1,0 0 0,0 0 0,0 0 0,-1 0-1,1-1 1,7-4 0,7-10-1979,0-1-1,-1 0 1,-1-2 0,-1 0-1,19-30 1,-4 2-3348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30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48 138 3171,'6'-16'1787,"0"0"1,-2 0-1,0 0 1,0 0-1,2-33 1,-6 49-1674,0 0 1,0-1-1,0 1 1,0 0-1,0 0 1,0-1 0,0 1-1,0 0 1,0-1-1,0 1 1,0 0-1,0 0 1,0-1-1,0 1 1,0 0-1,0 0 1,0-1-1,0 1 1,-1 0-1,1 0 1,0-1 0,0 1-1,0 0 1,0 0-1,-1 0 1,1-1-1,0 1 1,0 0-1,0 0 1,-1 0-1,1 0 1,0-1-1,0 1 1,0 0-1,-1 0 1,1 0-1,0 0 1,-1 0 0,1 0-1,0 0 1,-1 0-1,-11 7 1344,-8 17-754,13-9-399,1 0 1,0 0 0,1 1-1,1 0 1,1 0-1,0 0 1,-1 20 0,2 8-13,6 64 1,4-65 34,-7-42-290,-1 1 0,0-1-1,0 0 1,1 0-1,-1 0 1,1 0 0,-1 0-1,1 0 1,-1 0-1,1 0 1,0 0 0,0 0-1,-1 0 1,1 0-1,0-1 1,0 1 0,0 0-1,0 0 1,0-1-1,0 1 1,0-1 0,0 1-1,0-1 1,0 1-1,0-1 1,0 0 0,0 1-1,1-1 1,-1 0-1,0 0 1,0 0 0,0 0-1,2 0 1,-1-1 46,-1 0 0,0 0 0,0-1 0,0 1 0,0 0 0,0-1 0,0 1 0,0-1 0,0 1-1,-1-1 1,1 1 0,0-1 0,-1 0 0,1 1 0,-1-1 0,0 0 0,0 1 0,0-1 0,1-2 0,1-36 714,-1-44-675,0 87-125,0 1 0,0-1 1,1 0-1,-1 1 0,1-1 1,0 0-1,0 0 0,0 0 0,0-1 1,1 1-1,-1 0 0,1-1 1,-1 0-1,1 1 0,0-1 1,0 0-1,0 0 0,0-1 1,0 1-1,1-1 0,-1 1 1,0-1-1,1 0 0,-1 0 1,1-1-1,-1 1 0,1-1 1,-1 0-1,6 0 0,-1 1 44,-1-1 0,0-1-1,0 1 1,1-1 0,-1-1 0,0 1-1,0-1 1,0 0 0,0-1-1,0 0 1,0 0 0,-1 0 0,9-7-1,-8 5-10,-1-1 0,1 0 0,-1 0-1,-1 0 1,1 0 0,-1-1-1,5-10 1,-30 37-282,0 37 237,19-53-35,0-1 0,0 1 0,1 0 0,-1 0 0,1 0 0,0 0 0,0-1 0,0 1 0,0 0 0,1 0 1,0 0-1,-1 0 0,3 4 0,-2-7-25,-1 0 0,1-1 1,-1 1-1,1 0 0,0-1 0,-1 1 1,1-1-1,0 1 0,-1 0 0,1-1 1,0 0-1,0 1 0,0-1 0,-1 1 1,1-1-1,0 0 0,0 0 0,0 1 1,0-1-1,0 0 0,0 0 0,-1 0 1,1 0-1,0 0 0,0 0 0,0 0 1,0-1-1,0 1 0,0 0 0,0 0 1,-1-1-1,1 1 0,0 0 0,0-1 1,0 1-1,-1-1 0,1 1 0,0-1 1,-1 1-1,1-1 0,0 0 0,-1 1 1,1-1-1,0-1 0,28-32-5768,-13 7-943,0-3-4532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31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12236,'0'0'9940,"3"8"-10517,-1-3 337,0-1-1,0 0 1,0 1 0,0-1-1,1 0 1,0 0-1,3 4 1,-3-5-271,0 0 0,1-1 0,-1 1 0,0-1 0,1 0 0,-1 0 0,1 0 0,0-1 1,-1 1-1,1-1 0,0 0 0,0 0 0,0 0 0,0-1 0,0 1 0,0-1 0,7 0 0,7-1 4511,-27 1 1618,-16 6-1326,10 4-5518,14-9 1240,0 0 1,-1 0-1,1 1 0,0-1 0,0 1 0,0-1 0,0 1 0,0-1 0,0 1 1,1 0-1,-1-1 0,0 1 0,1 0 0,-1-1 0,1 1 0,0 0 0,-1 0 1,1 0-1,0-1 0,0 1 0,1 2 0,0-2-52,1-1-1,0 1 1,-1-1 0,1 1-1,0-1 1,0 0-1,0 0 1,0 1 0,0-2-1,0 1 1,1 0 0,-1 0-1,0-1 1,0 1-1,1-1 1,2 1 0,-2-1 51,0 1 0,0-1 0,-1 1 0,1 0 0,0 0 0,0 0 0,0 0 0,-1 1 1,1-1-1,-1 1 0,1 0 0,-1 0 0,0-1 0,4 5 0,-6-5 70,1 0 0,-1 1-1,0-1 1,0 0 0,0 0-1,1 1 1,-1-1 0,0 0-1,-1 1 1,1-1 0,0 0-1,0 0 1,0 1 0,-1-1 0,1 0-1,-1 0 1,1 1 0,-1-1-1,1 0 1,-1 0 0,0 0-1,0 0 1,1 0 0,-1 0 0,0 0-1,0 0 1,0 0 0,0 0-1,0-1 1,0 1 0,0 0-1,0-1 1,-1 1 0,-1 0 0,-14 13 124,-18 12-136,11-19-5683,22-14-3628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31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105 292 11339,'0'0'10644,"-10"1"-10334,3 0-191,0 1-1,-1-1 1,1 2 0,0-1 0,0 1-1,-11 6 1,16-8-64,-1 0 0,1 1 0,0-1 0,0 1 0,0-1 0,0 1 0,0 0 0,0 0 0,1 0 0,-1 0 0,0 1 0,1-1 0,0 0 0,-1 0 0,1 1 0,0-1 0,0 1 0,1-1 0,-1 1 0,0 0-1,1-1 1,0 1 0,-1 0 0,1-1 0,0 1 0,0 0 0,1 3 0,0-5-41,0 0 0,0 1-1,0-1 1,0 0 0,0 0-1,0 1 1,0-1 0,0 0 0,1 0-1,-1 0 1,0-1 0,1 1-1,-1 0 1,1 0 0,-1-1-1,1 1 1,-1-1 0,1 1-1,-1-1 1,1 0 0,0 1-1,-1-1 1,1 0 0,0 0 0,-1 0-1,1 0 1,-1-1 0,1 1-1,0 0 1,1-1 0,5 0 153,0 0 0,1 0 0,-1-1 0,15-6 0,-5-1-86,0-1-1,-2-1 1,1 0-1,-1-2 0,-1 0 1,0 0-1,-1-1 1,16-21-1,-20 23-60,0 0-1,-2-1 0,1 0 0,-2-1 1,1 0-1,-2 0 0,0 0 1,-1-1-1,0 0 0,-1 0 0,2-19 1,-5 32-21,-1-1 0,0 1 1,0 0-1,1-1 0,-1 1 0,-1-1 1,1 1-1,0-1 0,0 1 0,-1 0 1,0-1-1,1 1 0,-1 0 1,0 0-1,0-1 0,0 1 0,0 0 1,-1 0-1,1 0 0,-1 0 0,1 0 1,-1 0-1,0 1 0,1-1 0,-1 0 1,0 1-1,0 0 0,0-1 1,0 1-1,0 0 0,-1 0 0,1 0 1,0 0-1,-1 0 0,1 1 0,0-1 1,-1 1-1,1 0 0,0-1 0,-1 1 1,1 0-1,-1 0 0,1 1 1,-1-1-1,1 0 0,0 1 0,-1-1 1,1 1-1,0 0 0,-5 2 0,3-1-5,0 0 0,1 0 0,-1 1 0,1-1-1,0 1 1,-1 0 0,1 0 0,0 0 0,1 0 0,-1 1-1,0-1 1,1 1 0,0 0 0,0-1 0,0 1-1,0 0 1,1 0 0,-1 0 0,1 1 0,0-1 0,1 0-1,-1 0 1,1 1 0,-1-1 0,1 5 0,0 0 9,1 0 0,0 0 0,0-1 0,0 1 0,1 0 1,1-1-1,-1 1 0,1-1 0,1 0 0,-1 0 0,7 10 1,-2-7-10,0 2 1,-1-1-1,0 1 1,-1 0-1,0 0 1,-1 0-1,5 23 1,-6-7-3586,-3 3-3852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32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14606,'0'0'9123,"7"10"-7532,-3-5-1404,-2-1-65,1 0-1,-1 0 1,1 0-1,0-1 1,0 1 0,1-1-1,-1 0 1,1 0-1,-1 0 1,1-1-1,0 1 1,0-1 0,0 0-1,1 0 1,-1 0-1,0 0 1,7 1 0,-4-2-48,0-1 0,1 1 0,-1-1 0,0 0 0,0 0 0,0-1 0,0 0 0,0-1 0,9-2 0,-13 3-67,-1 0 0,1 0 0,-1-1-1,0 1 1,1-1 0,-1 1-1,0-1 1,0 0 0,0 0 0,0 1-1,-1-2 1,1 1 0,0 0-1,-1 0 1,1 0 0,-1-1 0,0 1-1,0-1 1,0 1 0,0-1-1,0 1 1,-1-1 0,1 0 0,-1 1-1,1-1 1,-1 0 0,0-4-1,0 6-27,0 0 0,0 0-1,0 0 1,0 0-1,0 0 1,0 0 0,-1 0-1,1 0 1,0 0-1,0 1 1,-1-1-1,1 0 1,-1 0 0,1 0-1,-1 0 1,1 0-1,-1 1 1,1-1 0,-1 0-1,0 0 1,1 1-1,-1-1 1,0 1-1,1-1 1,-1 0 0,0 1-1,0-1 1,0 1-1,0 0 1,0-1 0,1 1-1,-1 0 1,0-1-1,0 1 1,0 0 0,0 0-1,0 0 1,0 0-1,0 0 1,0 0-1,0 0 1,0 0 0,0 0-1,0 1 1,-1-1-1,-1 1-28,-1 0-1,1 0 0,-1 0 1,1 1-1,-1-1 0,1 1 0,0 0 1,0-1-1,0 2 0,-5 3 1,4-1 70,-1 0 1,1 0 0,1 0-1,-1 1 1,1-1 0,0 1 0,-4 9-1,7-14-12,-1 0 0,1 0 0,0 1 0,-1-1 0,1 0 0,0 0 0,0 0-1,0 0 1,0 0 0,0 0 0,0 1 0,0-1 0,0 0 0,0 0 0,1 0 0,-1 0 0,0 0-1,1 0 1,-1 0 0,1 0 0,-1 0 0,1 0 0,-1 0 0,1 0 0,0 0 0,0 0-1,-1 0 1,1-1 0,0 1 0,0 0 0,0 0 0,0-1 0,0 1 0,0-1 0,0 1 0,0-1-1,0 1 1,0-1 0,0 0 0,0 1 0,0-1 0,0 0 0,1 0 0,-1 0 0,0 0 0,0 0-1,0 0 1,0 0 0,2-1 0,16 1 32,0-1 0,-1-1-1,1-1 1,-1-1 0,1-1 0,26-10 0,25-6-36,-69 20-4,0 1 0,0-1-1,0 1 1,0 0 0,0-1 0,0 1-1,0 0 1,-1 0 0,1-1 0,0 1-1,0 0 1,0 0 0,0 0-1,0 0 1,0 0 0,0 0 0,0 1-1,0-1 1,0 0 0,0 0 0,0 1-1,0-1 1,0 0 0,0 1 0,-1-1-1,1 1 1,0-1 0,0 1 0,0 0-1,-1-1 1,1 1 0,0 0 0,-1-1-1,1 1 1,-1 0 0,1 0 0,0 0-1,-1 0 1,0-1 0,1 1 0,-1 0-1,0 0 1,1 0 0,-1 0-1,0 0 1,0 0 0,0 0 0,0 0-1,0 0 1,0 0 0,0 0 0,0 0-1,0 0 1,0 0 0,-1 2 0,1-2 16,-1 1 0,1 0 0,0-1 0,0 1 0,0 0 0,0-1 1,0 1-1,1 0 0,-1-1 0,0 1 0,1-1 0,-1 1 0,1 0 0,0-1 1,-1 1-1,1-1 0,0 0 0,0 1 0,0-1 0,0 0 0,0 1 1,0-1-1,1 0 0,-1 0 0,0 0 0,1 0 0,-1 0 0,0 0 0,1 0 1,-1-1-1,1 1 0,2 1 0,7-1-2,-1 1 1,1-1-1,-1-1 1,1 0-1,0 0 1,-1-1-1,1 0 1,-1-1 0,17-5-1,-13 3-1809,-1-1-1,1 0 1,19-12 0,-25 12-3127,-4 0-2723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32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8808,'0'0'6118,"49"42"-11755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33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14414,'0'0'5322,"0"12"-4617,8 48-304,2 0 1,22 76 0,-19-87-396,-2-18-33,-11-30 70,0 1-1,1-1 0,-1 0 0,1 0 0,0 1 1,-1-1-1,1 0 0,0 0 0,0 0 1,0 0-1,-1 0 0,1 0 0,0 0 0,0 0 1,1 0-1,-1-1 0,0 1 0,0 0 1,0-1-1,2 2 0,-1-4 142,-1 0-1,0 0 1,1-1 0,-1 1-1,0 0 1,0 0-1,0-1 1,-1 1 0,1-1-1,0 1 1,-1 0 0,0-1-1,0 1 1,1-4 0,0-13-248,0 0-1,-2 0 1,0-1 0,-1 1 0,-1 0 0,0 0 0,-2 0 0,0 1 0,-1-1 0,-1 1 0,0 1 0,-17-28 0,24 44 47,-1 0 0,1 0 0,-1 1 0,1-1 0,-1 0 0,0 0 0,1 0 0,-1 0 0,0 0 0,0 1 0,1-1 0,-1 0 0,0 1 0,0-1 0,0 1 0,0-1 1,0 1-1,0-1 0,0 1 0,0-1 0,0 1 0,0 0 0,0 0 0,-2-1 0,2 2 10,1-1 0,-1 1 1,0-1-1,1 1 0,0-1 0,-1 1 1,1-1-1,-1 1 0,1-1 0,0 1 1,-1 0-1,1-1 0,0 1 0,-1-1 0,1 1 1,0 0-1,0-1 0,0 1 0,0 0 1,0-1-1,0 1 0,0 0 0,0-1 1,0 1-1,0 0 0,0 0 0,0-1 1,0 1-1,0 0 0,1-1 0,-1 1 1,0-1-1,0 1 0,1 0 0,0 0 0,0 0 13,-1 0 0,1 0-1,0 0 1,0 0 0,0 0-1,0-1 1,0 1 0,0 0-1,0-1 1,0 1 0,0-1-1,0 1 1,0-1 0,0 1-1,0-1 1,1 0-1,-1 0 1,0 1 0,0-1-1,0 0 1,1 0 0,-1 0-1,0 0 1,0 0 0,0-1-1,1 1 1,-1 0 0,0 0-1,0-1 1,0 1 0,0-1-1,2 0 1,35-17 539,-33 13-475,1-1 0,-1 0 0,0 0 0,0 0 0,-1 0 0,0-1 0,0 1 0,0-1 0,-1 0 0,0 0 0,-1-1 0,3-9 0,-1-3-111,-1 1 0,-1 0 1,0-33-1,0 86-331,1 0-1,2 0 0,1 0 1,19 56-1,-22-84 379,-1-1 0,1 0 1,0 1-1,0-1 0,0 0 0,1-1 0,0 1 0,0-1 1,0 1-1,0-1 0,1 0 0,0-1 0,0 1 0,0-1 0,0 0 1,0 0-1,6 2 0,-7-4-2,-1 1 1,1-1-1,0 0 0,0 0 1,0-1-1,0 1 1,0-1-1,0 0 0,0 0 1,0 0-1,0 0 1,-1-1-1,1 1 0,0-1 1,0 0-1,0-1 1,0 1-1,-1 0 0,1-1 1,-1 0-1,1 0 1,-1 0-1,0 0 0,0-1 1,1 1-1,4-6 1,2-13 76,-8 18-172,-1 19-27,12 36 138,-12-50-14,0 0-1,0 0 1,0-1 0,0 1-1,0-1 1,0 1 0,0-1-1,0 1 1,0-1 0,1 1-1,-1-1 1,2 1-1,-2-1 0,0-1 0,-1 0 0,1 0 0,0 1 0,0-1 0,0 0 0,-1 0 0,1 0 0,0 0-1,0 0 1,-1 0 0,1 0 0,0 0 0,0-1 0,0 1 0,-1 0 0,1 0 0,0 0-1,-1-1 1,1 1 0,0-1 0,0 1 0,-1 0 0,1-1 0,-1 1 0,1-1 0,0 1-1,-1-1 1,1 0 0,0 0 0,6-17-1008,-5-4-3629,-2 20 4021,1-17-6046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07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24 15375,'0'0'6598,"-10"-3"-5942,7 1-638,0 1 0,-1 0 0,1 0 0,-1 0 0,0 1 0,1-1 0,-1 1 0,0 0 0,1 0 0,-1 0 0,0 0-1,1 1 1,-1-1 0,1 1 0,-1 0 0,1 0 0,-1 1 0,1-1 0,-1 1 0,1-1 0,0 1 0,0 0 0,0 0 0,0 0-1,0 1 1,0-1 0,-3 5 0,-2 1 78,0 0-1,1 1 1,0 0 0,0 0-1,-7 14 1,12-19-48,0-1 1,0 2 0,0-1-1,0 0 1,1 0-1,0 0 1,0 1-1,0-1 1,0 1-1,1-1 1,-1 1-1,1-1 1,0 1-1,1-1 1,-1 0-1,2 9 1,-1-12-40,0 0 1,0 0-1,0 0 1,0 1-1,1-1 1,-1 0-1,0-1 1,0 1 0,1 0-1,-1 0 1,0 0-1,1-1 1,-1 1-1,1-1 1,-1 1-1,1-1 1,-1 0-1,1 1 1,-1-1-1,1 0 1,-1 0-1,1 0 1,-1 0-1,1 0 1,-1-1-1,1 1 1,-1 0-1,3-1 1,44-13 424,5-24-165,-47 33-306,1-1-1,-1 1 1,1 0-1,0 0 0,0 1 1,1 0-1,-1 0 1,1 1-1,0 0 1,0 0-1,13-2 0,-20 5 18,0 1-1,0-1 0,0 1 0,-1-1 0,1 1 1,0-1-1,0 1 0,0-1 0,-1 1 0,1 0 1,0-1-1,0 1 0,-1 0 0,1 0 1,-1 0-1,1-1 0,-1 1 0,1 0 0,-1 0 1,0 0-1,1 0 0,-1 0 0,0 0 0,1 0 1,-1 0-1,0 0 0,0 0 0,0 0 1,0 0-1,0 2 0,0 43-124,0-34 107,-2 37 275,-1 0-1,-3 0 1,-2-1 0,-2 0-1,-2 0 1,-3-1 0,-1 0-1,-23 44 1,38-88-230,-1 0 0,0 0 0,0 1 0,0-2 0,0 1 0,0 0 0,-1 0 0,0-1 0,1 1 0,-1-1-1,0 0 1,0 0 0,0 0 0,-5 2 0,6-3-8,1-1-1,0 0 0,0 1 0,-1-1 1,1 0-1,0 0 0,0 0 1,-1 0-1,1 0 0,0 0 0,-1 0 1,1 0-1,0 0 0,0-1 0,-1 1 1,1 0-1,0-1 0,0 1 1,0-1-1,0 0 0,-1 1 0,1-1 1,0 0-1,0 0 0,0 0 1,0 1-1,1-1 0,-1 0 0,0 0 1,0 0-1,0 0 0,1-1 0,-1 1 1,1 0-1,-1 0 0,1 0 1,-1 0-1,1-1 0,0 1 0,-1 0 1,1-3-1,-2-6-48,0-1 0,1 0 0,1 0 0,-1 1 0,2-1 0,-1 0 0,2 1 1,-1-1-1,2 0 0,-1 1 0,1 0 0,1 0 0,0 0 0,0 0 0,8-13 0,11-15 57,1 2-1,40-48 1,-52 69-7,84-93-1,-60 70-372,-2-2-1,43-63 1,-67 77 331,-10 26 40,0 0 0,0-1 0,0 1 1,0 0-1,0-1 0,0 1 0,0 0 0,0 0 0,0-1 0,0 1 0,-1 0 0,1 0 0,0-1 0,0 1 1,0 0-1,0 0 0,-1-1 0,1 1 0,0 0 0,0 0 0,-1 0 0,1 0 0,0-1 0,0 1 1,-1 0-1,1 0 0,0 0 0,0 0 0,-1 0 0,1 0 0,0 0 0,-1 0 0,1 0 0,0 0 0,0 0 1,-1 0-1,1 0 0,0 0 0,-1 0 0,1 0 0,-1 0 0,-2 1 1,-1 0 0,1 1 0,-1-1 0,1 1 0,-1 0 0,1 0-1,0 0 1,0 0 0,0 0 0,-4 5 0,-6 6 120,1 0-1,0 0 1,-16 26-1,25-34-88,-1 1 0,1 0 0,0 0-1,1 0 1,0 0 0,0 0 0,0 1 0,1-1 0,-1 1-1,2-1 1,-1 1 0,1-1 0,0 9 0,0-14-27,1 0 1,-1 0 0,1 0 0,0 0 0,-1 0 0,1 0 0,0-1 0,-1 1 0,1 0 0,0 0 0,0 0 0,0-1 0,0 1 0,0 0-1,0-1 1,0 1 0,0-1 0,0 1 0,0-1 0,0 0 0,0 1 0,0-1 0,0 0 0,0 0 0,0 0 0,0 1 0,1-1 0,-1 0-1,0-1 1,1 1 0,39-2 182,-39 1-173,26-6 73,-1-1 0,0-1 0,0-1 0,-1-2 0,-1-1 0,40-25 0,-12 7-64,-24 14-40,-19 10-53,0 1 0,0 1 0,1 0 0,21-8 0,-32 13 59,0 0-1,1 0 1,-1 0 0,1 0 0,-1-1-1,0 1 1,1 0 0,-1 0 0,0 0-1,1 0 1,-1 0 0,1 0 0,-1 0 0,0 1-1,1-1 1,-1 0 0,0 0 0,1 0-1,-1 0 1,0 0 0,1 1 0,-1-1 0,0 0-1,1 0 1,-1 0 0,0 1 0,1-1-1,-1 0 1,0 0 0,0 1 0,1-1-1,-1 0 1,0 1 0,0-1 0,0 0 0,0 1-1,1-1 1,-1 0 0,0 1 0,0-1-1,0 1 1,-2 22-82,-14 24 599,15-46-461,-3 8 205,1-1-1,-1 1 1,2 0 0,-1 0-1,1 0 1,-2 18-1,5-26-237,0 0 0,-1-1 0,1 1 0,-1-1 0,1 1 0,0-1 0,-1 0-1,1 1 1,0-1 0,0 0 0,-1 1 0,1-1 0,0 0 0,0 0 0,-1 1 0,1-1-1,0 0 1,0 0 0,0 0 0,-1 0 0,1 0 0,0 0 0,0 0 0,0-1 0,-1 1-1,2-1 1,25-3 251,-11-1-465,-1-1 1,1-1 0,-2-1-1,1 0 1,-1 0 0,19-16 0,-16 10-3209,0-1 0,17-19 0,-14 11-5760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2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11755,'0'0'14670,"64"2"-14029,-21-4-417,3 2-192,1 0-384,-2 0-2179,-9 0-3074,-1 0-5894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35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36 280 4164,'0'0'11440,"-1"8"-9732,0 18-791,2-1-1,1 0 1,0 1 0,2-1-1,1 0 1,13 38-1,-4-24-754,1-2 0,2 1-1,33 53 1,-211-315-4016,161 224 3883,0-1 0,-1 1 0,1 0 0,0 0 0,0 0-1,0-1 1,0 1 0,0 0 0,0 0 0,0-1 0,0 1 0,0 0 0,0 0 0,0 0 0,0-1 0,0 1 0,0 0 0,0 0 0,1 0 0,-1-1 0,0 1 0,0 0 0,0 0 0,0 0 0,0-1 0,0 1 0,0 0 0,1 0-1,-1 0 1,0 0 0,0-1 0,0 1 0,0 0 0,1 0 0,-1 0 0,0 0 0,0 0 0,0 0 0,1 0 0,-1 0 0,0-1 0,0 1 0,0 0 0,1 0 0,-1 0 0,0 0 0,0 0 0,1 0 0,21-3 449,37 4-591,-44-1 293,-10 0-167,-1 0 0,0-1 0,1 1 0,-1-1-1,1 0 1,-1 0 0,0 0 0,0-1 0,0 1 0,0-1-1,0 0 1,0 0 0,0-1 0,0 1 0,-1-1 0,7-6-1,-5 4-35,0-1 1,-1-1-1,0 1 0,0-1 0,0 1 0,-1-1 0,0 0 0,0 0 0,1-9 1,2-10-111,-1-2 1,-1 1-1,-2 0 1,-1-35 0,-1 59 120,0 1 0,0 0 0,0 0 0,-1 0 0,1 0 0,-1 0 1,1 0-1,-1 0 0,0 0 0,0 0 0,0 1 0,-2-4 0,-5 3-239,2 18 43,2 13 475,2 0 0,1 0-1,1 0 1,2 1 0,1-1 0,1 0 0,1 0 0,17 51 0,-16-67-157,0 1 0,0-1 1,1 0-1,11 14 0,-15-22-54,1 0 1,0 1-1,0-2 1,1 1-1,-1 0 0,1-1 1,0 0-1,0 0 1,1 0-1,-1-1 0,12 6 1,-17-9-30,1 0 1,-1 0-1,1 0 1,0 0-1,-1 0 1,1 0-1,0 0 1,-1 0-1,1 0 1,-1 0-1,1 0 1,0 0-1,-1 0 1,1 0-1,-1-1 1,1 1-1,0 0 1,-1 0-1,1-1 1,-1 1-1,1 0 1,-1-1-1,1 1 0,-1-1 1,1 1-1,-1 0 1,1-1-1,-1 1 1,0-1-1,1 1 1,-1-1-1,1-1 1,6-27 459,-9-31-200,-3 40-309,-1 0 0,0 1-1,-1 0 1,-12-21-1,19 39-244,0 4 200,1 1-1,0-1 0,-1 0 0,1 0 1,1 0-1,-1 0 0,0 0 0,1 0 1,0-1-1,-1 1 0,1 0 0,0-1 0,0 1 1,1-1-1,-1 0 0,0 0 0,1 0 1,0 0-1,-1 0 0,6 2 0,-2 0 82,0 0-1,1-1 1,-1 0-1,1-1 0,0 1 1,0-1-1,0-1 0,9 2 1,-9-2 4,-1-1 0,0 0 0,1 0 0,-1-1 1,1 1-1,-1-1 0,0-1 0,1 1 0,-1-1 0,0 0 0,0-1 1,0 1-1,-1-1 0,1-1 0,0 1 0,-1-1 0,0 0 1,0 0-1,0 0 0,-1 0 0,1-1 0,-1 0 0,0 0 0,0 0 1,-1-1-1,0 1 0,0-1 0,0 0 0,0 0 0,-1 0 0,0 0 1,0 0-1,-1 0 0,2-13 0,-2 9-26,0-1 1,-1 0-1,0 1 0,0-1 0,-2 1 0,-2-14 1,4 21-25,-1 1 0,1-1 0,-1 1 0,0-1 1,0 1-1,0-1 0,0 1 0,0 0 0,-1 0 0,1 0 1,-1 0-1,1 0 0,-1 0 0,0 0 0,0 0 0,0 0 1,0 1-1,0-1 0,0 1 0,0 0 0,0-1 1,-1 1-1,1 0 0,0 0 0,-1 1 0,1-1 0,-1 0 1,1 1-1,-1 0 0,-4-1 0,5 2 10,0-1 1,0 1-1,-1 0 0,1 0 1,0 0-1,0 0 0,0 0 1,1 0-1,-1 1 0,0-1 0,0 1 1,1-1-1,-1 1 0,1 0 1,-1-1-1,1 1 0,0 0 1,-1 0-1,1 0 0,0 0 1,0 0-1,1 0 0,-1 0 0,0 1 1,0 1-1,-13 59-1,13-53 43,0 1 0,0-1 0,1 1 1,1-1-1,-1 1 0,2-1 0,0 0 0,5 18 0,-6-25-11,0-1-1,0 1 1,0-1-1,1 0 1,-1 1-1,1-1 1,0 0-1,-1 0 1,1 0-1,0 0 0,0 0 1,0 0-1,1-1 1,-1 1-1,4 1 1,-2-2 18,-1 0 1,1 0 0,-1 0-1,1 0 1,-1-1-1,1 0 1,0 0-1,-1 0 1,1 0 0,0 0-1,-1-1 1,1 0-1,-1 1 1,1-1-1,3-2 1,2-1 13,0 0 0,0-1 0,-1 0 0,0-1 0,1 0 0,-2 0 0,1-1 1,12-14-1,-2 1 36,-1-1 1,16-26 0,-20 25-80,0-1 0,-1 0-1,16-49 1,-24 62-4,-1-1-1,0 1 1,-1-1 0,-1 0 0,1 0-1,-2 1 1,1-1 0,-2 0-1,1 0 1,-2 0 0,1 0 0,-5-12-1,6 21-9,0 0-1,0 1 0,-1-1 0,1 1 1,-1 0-1,1-1 0,-1 1 1,0-1-1,1 1 0,-1 0 0,0-1 1,0 1-1,0 0 0,0 0 0,0 0 1,0 0-1,0 0 0,0 0 0,-1 0 1,1 0-1,0 0 0,-1 1 0,1-1 1,0 0-1,-1 1 0,1-1 1,-1 1-1,1-1 0,-1 1 0,1 0 1,-1 0-1,1 0 0,-1 0 0,1 0 1,-1 0-1,1 0 0,-3 1 0,1 0-28,0 0 0,0 1-1,0 0 1,0 0 0,0 0-1,0 0 1,0 0 0,1 0-1,-1 1 1,1 0 0,0-1-1,0 1 1,0 0 0,0 0-1,-2 3 1,-7 20 216,0 1 0,2 0 0,1 0-1,1 1 1,1 0 0,1 0 0,2 0 0,1 1 0,3 55-1,-1-76-140,1 0 0,0 0 0,0-1 0,1 1 0,0 0 0,0-1 0,1 1-1,0-1 1,0 0 0,1 0 0,0 0 0,0 0 0,1-1 0,0 0 0,0 0-1,0 0 1,1 0 0,8 6 0,-9-8-143,0-1-1,0 0 1,1 0 0,-1 0-1,1 0 1,0-1-1,0 0 1,0 0 0,0-1-1,9 2 1,-9-3-288,1 0 1,-1 0-1,0 0 0,1-1 1,-1 0-1,0 0 0,0 0 0,0-1 1,0 0-1,0-1 0,9-3 1,19-18-4448,-1-8-1590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35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20 11147,'-1'-1'334,"0"-1"1,1 1-1,-1 0 1,0 0-1,0 0 1,0 0-1,0-1 1,0 1-1,0 1 1,0-1-1,0 0 1,0 0-1,0 0 1,0 0-1,0 1 1,-1-1-1,1 1 1,0-1-1,-1 1 1,1-1-1,0 1 1,-3-1-1,2 2-150,-1-1-1,1 0 0,0 1 1,-1-1-1,1 1 1,0-1-1,0 1 0,-1 0 1,1 0-1,0 0 1,0 0-1,-3 3 0,-1 1 8,0 0 0,-1 1 0,2 0 0,-1 0-1,1 0 1,-8 12 0,11-15-130,0-1 1,1 1-1,-1-1 0,1 1 1,-1 0-1,1 0 0,0 0 1,0 0-1,0 0 0,1 0 1,-1 0-1,1 0 0,-1 0 1,1 0-1,0 0 0,1 0 1,-1 0-1,0 0 0,2 6 1,0-6-49,0 1 1,1-1 0,-1 0-1,1 0 1,0 0-1,0 0 1,0 0 0,0 0-1,1-1 1,-1 0-1,1 1 1,-1-1 0,1-1-1,5 3 1,2 1 29,-3-1-58,0-1 0,0 1 0,0 1 0,-1-1 0,14 12 0,-20-15 12,0 0 1,0 1-1,0-1 0,0 0 1,0 0-1,-1 1 1,1-1-1,0 0 0,-1 1 1,1-1-1,-1 1 0,1-1 1,-1 1-1,0-1 0,0 1 1,0-1-1,1 1 1,-1-1-1,-1 1 0,1-1 1,0 1-1,0-1 0,0 1 1,-1-1-1,1 1 0,-1-1 1,1 0-1,-1 1 0,0-1 1,0 0-1,1 1 1,-1-1-1,0 0 0,0 0 1,0 0-1,0 0 0,0 0 1,-1 0-1,1 0 0,0 0 1,0 0-1,-3 1 1,-5 5-131,0-1 0,-1 0 0,0 0 0,0-1 0,0-1 0,-1 1 0,0-2 0,-17 5 0,-51 3-4601,29-10-674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36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11755,'0'0'10378,"58"29"-25977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46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38 175 6790,'-1'-5'374,"-1"0"-1,1 0 0,1 0 1,-1 0-1,1 0 0,0 0 0,0-1 1,0 1-1,1 0 0,-1 0 0,2 0 1,-1 0-1,0 0 0,1 0 1,0 0-1,0 0 0,0 1 0,1-1 1,-1 1-1,1-1 0,0 1 1,1 0-1,-1 0 0,1 1 0,6-7 1,-3 5 379,0 0-1,0 0 1,1 1 0,-1 0 0,1 1 0,0-1 0,0 1 0,9-2 0,42-2 991,-59 7-1747,1 0 0,0 0 0,0 0 0,0 0 0,0 0 0,0 0 0,0 1 0,0-1 0,0 0 0,0 0 0,0 1 0,0-1 0,0 1 0,-1-1 0,1 1 0,0-1 0,0 1 0,0 0 1,-1-1-1,1 1 0,0 0 0,-1-1 0,1 1 0,-1 0 0,1 0 0,-1 0 0,1 0 0,0 2-14,-1-1-1,1 1 1,-1-1 0,1 1-1,-1-1 1,0 1-1,0-1 1,0 1 0,0-1-1,-1 5 1,-1 1-35,0 0 1,0-1-1,-1 1 0,0 0 1,-1-1-1,-4 9 0,-64 78-362,45-61 344,1 0 1,-24 44-1,44-66 56,1-1 0,0 1 0,0-1 0,1 1 0,1 1 0,0-1 0,1 0 0,0 1 0,0-1 0,1 1-1,1 0 1,1 17 0,-1-26 4,1 0-1,0 0 0,-1 1 1,1-1-1,1 0 1,-1 0-1,0 0 0,1-1 1,-1 1-1,1 0 1,0 0-1,0-1 0,0 1 1,0-1-1,0 0 1,1 0-1,-1 0 0,5 3 1,-1-1-21,-1-1 0,1-1 1,0 1-1,1-1 0,-1 0 1,0 0-1,1-1 0,12 2 0,-9-2 27,0 0-1,0-1 0,0-1 1,0 0-1,0 0 0,0 0 1,0-2-1,0 1 0,0-1 1,-1 0-1,18-10 0,-19 7 184,0 0 0,0-1 0,0 0-1,-1 0 1,0-1 0,-1 0 0,0 0-1,7-12 1,-11 16-3,1 0-1,-1 0 1,0 0-1,0-1 1,-1 1 0,1 0-1,-1-1 1,0 1-1,0-1 1,-1 0-1,1 1 1,-1-1 0,0 1-1,0-1 1,-1 0-1,1 1 1,-1-1-1,0 1 1,0-1 0,-3-6-1,2 8-151,-1 0 0,1 0 1,-1 0-1,0 0 0,0 1 0,0-1 0,-1 1 0,1 0 1,0 0-1,-1 0 0,1 0 0,-1 1 0,0-1 0,0 1 0,1 0 1,-1 0-1,0 0 0,0 1 0,-6-1 0,-7 0-197,0 0 1,0 1-1,-21 2 0,33-1-1,1 0-1,-1 0 1,0 0 0,0 1 0,1-1-1,-1 1 1,1 0 0,-1 0 0,1 1 0,0 0-1,0-1 1,0 1 0,0 0 0,0 1-1,1-1 1,-1 1 0,-4 7 0,6-8-235,0 0 1,0 1 0,1-1 0,0 0-1,0 0 1,0 1 0,0-1 0,0 0-1,0 1 1,1-1 0,0 1 0,0-1 0,0 1-1,0-1 1,0 1 0,1-1 0,0 4-1,7 7-3162,5-3-1116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47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 11499,'0'0'6790,"-36"52"-5412,21-31-353,-2 4-257,-1 2-255,-1 3-193,0-2 64,4-1-223,2-3-65,2-5-32,0-4-64,5-7-417,3-7-1184,-1-1-1634,2-6-1474,-2-11-8103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47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10762,'0'0'12492,"73"32"-11563,-43-16-289,5 0-255,7 0-193,-9-2-160,-1 0 0,-4-1-96,-4-2-609,-7-3-191,-6-2-578,0-6-1633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47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10410,'0'0'14061,"66"-5"-13100,-34 2-64,3 2-160,4-1-321,-3-1-288,-5 3-128,5-3-640,-6-4-1154,-4-5-1185,-6-5-4548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49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9001,'5'-6'1123,"-1"-1"1,1 1-1,1 0 1,-1 1-1,1-1 1,0 1 0,0 0-1,9-6 1,-9 8-955,-1 0-1,0 0 1,1 1 0,0 0 0,0 0 0,-1 0-1,1 0 1,0 1 0,0 0 0,1 0-1,-1 1 1,0 0 0,0 0 0,0 0 0,0 1-1,0-1 1,0 2 0,7 1 0,-11-3-170,-1 0 0,1 1 1,-1-1-1,1 1 0,-1-1 0,0 1 1,1-1-1,-1 1 0,0 0 1,1 0-1,-1 0 0,0 0 0,0 0 1,0 0-1,0 0 0,0 0 1,0 0-1,0 0 0,0 1 0,0-1 1,0 0-1,-1 1 0,1-1 0,0 1 1,-1-1-1,1 0 0,-1 1 1,0-1-1,0 1 0,1-1 0,-1 1 1,0 0-1,0-1 0,0 1 1,-1-1-1,1 1 0,0-1 0,0 1 1,-1-1-1,1 1 0,-1-1 1,1 0-1,-1 1 0,-1 1 0,-1 3-53,-1 0-1,0 0 0,0 0 1,-1-1-1,0 1 0,0-1 1,-10 8-1,-9 3-105,18-13 160,0 0-1,0 1 1,1 0-1,0 0 1,0 0-1,0 0 1,0 1-1,0 0 1,1 0-1,-5 7 1,9-11-7,0 0 0,0-1 0,1 1 1,-1-1-1,0 1 0,1 0 0,-1-1 1,0 1-1,1-1 0,-1 1 0,1-1 1,-1 1-1,1-1 0,-1 1 0,1-1 1,-1 1-1,1-1 0,-1 0 0,1 1 1,-1-1-1,1 0 0,0 1 0,-1-1 1,1 0-1,0 0 0,-1 0 0,1 0 1,0 0-1,-1 0 0,1 1 0,0-2 1,0 1-1,30 5 54,-27-5-64,128 11-1220,-35-3-5309,-44-4-629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49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10698,'0'0'13197,"56"4"-13069,-33-1-64,5-2-32,-8 0-64,7 0-609,-13 2-864,-4 1-1602,-10 0-1570,0 0-2305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50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7399,'0'0'10954,"63"5"-8359,-29-6-481,1-6-1089,6-1-801,-1 1-224,-5-1-1185,3-4-2018,-14-1-3812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3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66 13357,'0'0'3037,"10"-10"257,46-46 950,-63 81-2957,-20 21-1168,-1-2 0,-3-2 1,-63 70-1,51-63-105,34-38-361,-23 23-1112,6-22-6766,16-12-215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50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10794,'0'0'4714,"3"9"-3422,26 74 827,60 122 0,-42-103-1766,-37-77-288,-7-17-15,0 0 1,0 0-1,1 0 0,0 0 0,1-1 0,6 9 0,-10-15-4,-1 0 0,1-1-1,-1 1 1,0-1-1,1 1 1,0-1 0,-1 1-1,1-1 1,-1 0-1,1 1 1,0-1 0,-1 0-1,1 1 1,0-1 0,-1 0-1,1 0 1,0 1-1,-1-1 1,1 0 0,0 0-1,-1 0 1,1 0-1,0 0 1,0 0 0,-1 0-1,1 0 1,0 0 0,-1-1-1,1 1 1,0 0-1,-1 0 1,1-1 0,0 1-1,-1 0 1,1-1-1,0 1 1,-1-1 0,1 1-1,-1 0 1,1-1-1,-1 1 1,1-1 0,-1 0-1,1 1 1,-1-1 0,0 1-1,1-1 1,-1 0-1,0 1 1,1-1 0,-1 0-1,0 1 1,0-1-1,0 0 1,0 1 0,0-1-1,1 0 1,-2-1 0,10-43 1218,-5-280 1517,-6 185-2877,2 176-12305,0-28 7148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51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72 208 12460,'0'0'4196,"2"-11"-454,7-71 1740,-9 81-5465,0 0 0,0 1 0,0-1 0,0 1 0,0-1 0,-1 1 0,1-1 0,0 0 0,-1 1 0,1-1 0,0 1 0,-1-1 0,1 1 0,0-1 0,-1 1 0,1 0 0,-1-1 0,1 1 0,-1-1 0,1 1 0,-1 0 0,1 0 0,-1-1 0,0 1 0,1 0 0,-1 0 0,1-1 0,-1 1 0,0 0-1,1 0 1,-1 0 0,1 0 0,-1 0 0,0 0 0,1 0 0,-1 0 0,0 0 0,1 0 0,-1 1 0,0-1 0,-1 0-37,0 1 0,0-1 1,0 1-1,0-1 0,0 1 0,0 0 0,1-1 0,-1 1 1,0 0-1,0 0 0,1 0 0,-4 3 0,0 4-32,0 1 1,1 0-1,0 0 0,0 0 0,1 0 0,0 0 0,0 1 0,1-1 1,1 1-1,-1 0 0,2-1 0,-1 1 0,2 15 0,-1-24 54,0 0-1,1 0 0,-1-1 1,0 1-1,0 0 1,0-1-1,1 1 1,-1 0-1,0-1 0,1 1 1,-1-1-1,1 1 1,-1 0-1,1-1 0,-1 1 1,1-1-1,-1 1 1,1-1-1,-1 0 1,1 1-1,-1-1 0,1 1 1,0-1-1,-1 0 1,1 0-1,0 1 0,-1-1 1,1 0-1,0 0 1,0 0-1,-1 0 1,1 0-1,0 0 0,-1 0 1,1 0-1,0 0 1,0 0-1,-1 0 0,1 0 1,0 0-1,-1-1 1,1 1-1,0 0 1,-1-1-1,1 1 0,-1 0 1,1-1-1,0 0 1,35-18 131,-27 9-63,-1-1 1,0 0-1,0 0 0,-1 0 0,7-17 1,8-12 196,-19 37-251,-1 10-135,0-1 1,1 0 0,0-1-1,0 1 1,5 6 0,-5-8 92,0 0-1,0 0 1,0-1 0,1 1 0,-1-1-1,1 0 1,0 0 0,0 0 0,8 4-1,-11-6 66,0-1 0,1 1 0,-1-1 0,0 0-1,1 0 1,-1 1 0,0-1 0,1 0 0,-1 0-1,0 0 1,1 0 0,-1-1 0,1 1 0,-1 0-1,0 0 1,1-1 0,-1 1 0,0-1 0,0 1-1,1-1 1,-1 0 0,0 0 0,0 1-1,0-1 1,0 0 0,0 0 0,0 0 0,0 0-1,0 0 1,0 0 0,0 0 0,-1 0 0,1-1-1,0 1 1,-1 0 0,1 0 0,0-3 0,5-7 153,0-1 0,0 0 0,-1 0 0,-1-1 0,0 0 1,0 1-1,-2-1 0,1 0 0,-2 0 0,0-1 1,-1-25-1,0 39-376,0 0 0,0-1 0,0 1 0,0 0 0,0-1 0,0 1 0,0 0 0,0-1 0,0 1 1,0 0-1,1 0 0,-1-1 0,0 1 0,0 0 0,0-1 0,0 1 0,0 0 0,1 0 0,-1-1 0,0 1 0,0 0 1,1 0-1,-1 0 0,0-1 0,0 1 0,1 0 0,-1 0 0,0 0 0,0 0 0,1-1 0,-1 1 0,0 0 0,1 0 1,-1 0-1,0 0 0,0 0 0,1 0 0,-1 0 0,1 0 0,19 0-5061,-7 1 1591,1 0-2992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51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9161,'0'0'15086,"-4"11"-14819,-10 29-165,-38 128 123,45-140-123,1 1 0,2 0 1,1 0-1,0 37 0,3-62-98,1 0-1,-1 0 1,1 0-1,0-1 1,0 1-1,0 0 1,1 0-1,-1-1 1,1 1-1,0-1 1,0 1-1,0-1 1,1 0-1,-1 1 1,1-1 0,-1-1-1,1 1 1,0 0-1,0-1 1,1 1-1,-1-1 1,0 0-1,1 0 1,-1 0-1,1-1 1,0 1-1,0-1 1,5 2-1,-6-3-162,1 1 0,0-1-1,0 1 1,0-1-1,-1 0 1,1 0 0,0-1-1,0 1 1,0-1-1,-1 0 1,1 0 0,0 0-1,-1 0 1,1-1-1,-1 0 1,1 1 0,-1-1-1,0 0 1,4-4-1,3-2-1282,-1 0 0,0 0 0,-1-1-1,0-1 1,11-16 0,-2-4-3235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51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6022,'0'0'19063,"3"3"-18769,-2-1-266,0 0-1,0 1 1,0-1 0,-1 0 0,1 1 0,-1-1 0,1 1 0,-1-1 0,0 0 0,0 1 0,0-1-1,0 1 1,0-1 0,-1 1 0,1-1 0,-1 1 0,1-1 0,-1 0 0,0 0 0,0 1-1,0-1 1,-2 3 0,-37 65 134,24-44-84,-10 22-234,0 1-1772,7-18-2250,14-26 649,-1-4-1153</inkml:trace>
  <inkml:trace contextRef="#ctx0" brushRef="#br0" timeOffset="1">0 51 11339,'0'0'14221,"58"-13"-13196,-34 21-480,4 1-385,2 2-96,0 0-96,0-2-961,-2 0-1377,-2-5-3043,-5-3-5061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52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10282,'0'0'14862,"67"-8"-14029,-33-1-193,-5 1-448,-2 2-160,-1-1-64,-2 3-993,-9 0-864,0-1-1827,-9-4-3555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53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9801,'0'0'7138,"8"10"-4864,7 7-1529,1 2-16,0-1 0,-2 2 0,0 0 0,-1 1 0,-1 1 0,-1-1 0,11 32 0,-19-39-661,0 0 1,-2 0 0,0-1-1,0 1 1,-1 0-1,-1 0 1,-1 0 0,1 0-1,-2-1 1,0 1-1,-1-1 1,0 1 0,-1-1-1,-11 20 1,4-11-377,-1 0 0,-24 31 0,-41 34-4292,48-56-1513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54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6502,'0'0'14318,"71"33"-12941,-36-26-416,5-2-577,-3 1-224,-2-2-96,1-2-128,-4-1-864,-12 0-994,-5 0-1185,-11-1-1025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54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7143,'0'0'10954,"71"13"-8423,-38-13-385,8 0-1089,-5 0-641,1 0-352,2 0-160,-9-3-1730,-4 3-3395,-5-3-7463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57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8072,'0'0'15492,"3"14"-15311,61 214 114,-24-90-211,-37-130-77,-1 1 0,2-1-1,-1 1 1,1-1 0,0 0 0,9 12 0,-12-18 15,-1-1 1,1 0-1,0 0 1,0 0 0,0 0-1,0-1 1,0 1-1,1 0 1,-1 0 0,0-1-1,0 1 1,0 0-1,1-1 1,-1 1 0,0-1-1,1 0 1,-1 1 0,0-1-1,1 0 1,1 0-1,-1 0 57,0-1-1,0 0 0,0 1 1,0-1-1,0 0 0,-1 0 1,1 0-1,0-1 0,0 1 1,-1 0-1,1-1 1,-1 1-1,1-1 0,-1 1 1,0-1-1,1 0 0,1-3 1,19-31 259,-1 0 0,-1-2 1,-2 0-1,-2-1 0,-2-1 1,-1 0-1,9-53 0,-21 55-478,-1 24-2122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57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94 160 10602,'0'0'10970,"1"-9"-9496,4-27-465,-5 36-971,0-1 1,0 0 0,0 0-1,0 1 1,0-1 0,0 1-1,-1-1 1,1 0-1,0 1 1,0-1 0,-1 0-1,1 1 1,0-1-1,0 1 1,-1-1 0,1 0-1,-1 1 1,1-1 0,-1 1-1,1-1 1,-1 1-1,1 0 1,-1-1 0,1 1-1,-1-1 1,1 1 0,-1 0-1,0 0 1,1-1-1,-1 1 1,1 0 0,-1 0-1,0 0 1,1-1 0,-1 1-1,0 0 1,1 0-1,-1 0 1,0 0 0,-1 1-1,-23 2 66,21-2-109,1 1 1,0 0 0,0 0 0,1 0 0,-1 1-1,0-1 1,1 1 0,-1-1 0,1 1 0,0 0-1,0 0 1,0 0 0,0 0 0,0 0 0,1 0-1,-1 1 1,1-1 0,-1 5 0,-1 2 12,0 0 0,1 0 0,1 0 0,-1 1 0,1 10 0,1-20-9,0-1 1,0 1-1,0-1 0,0 1 1,0-1-1,1 1 1,-1-1-1,0 1 1,0-1-1,0 1 0,0-1 1,1 1-1,-1-1 1,0 1-1,1-1 1,-1 1-1,0-1 0,1 0 1,-1 1-1,0-1 1,1 1-1,-1-1 1,1 0-1,-1 0 0,1 1 1,-1-1-1,1 0 1,-1 0-1,1 1 1,-1-1-1,1 0 0,-1 0 1,1 0-1,25-2 39,20-15 56,-35 10-82,-3 1 15,1 0 0,0 1 0,1 0 0,-1 0 0,1 1 0,0 1 0,0 0 0,0 0 0,0 0 0,15 0 0,-23 4-28,-1-1 0,0 1 0,1 0-1,-1 1 1,0-1 0,1 0 0,-1 0 0,0 0-1,0 1 1,0-1 0,0 1 0,0-1-1,0 1 1,-1-1 0,1 1 0,0-1 0,0 3-1,13 19 186,-13-23-147,-1 0-1,1 1 0,-1-1 0,1 0 1,-1 0-1,1 0 0,-1 0 1,1 0-1,-1 0 0,1 0 0,0 0 1,-1 0-1,1 0 0,-1 0 0,1 0 1,-1 0-1,1-1 0,-1 1 0,1 0 1,-1 0-1,1 0 0,-1-1 0,0 1 1,1 0-1,-1-1 0,1 1 0,-1 0 1,0-1-1,1 1 0,-1-1 0,0 1 1,1 0-1,-1-1 0,0 1 1,1-1-1,-1 1 0,0-1 0,0 1 1,0-1-1,0 1 0,0-1 0,1 1 1,-1-1-1,0 0 0,7-18 138,-1 0 0,-1 0 0,0 0 0,-2-1 1,0 1-1,-1-1 0,-1 0 0,-2-31 0,1 50-171,30 13-692,-20-7 267,0-1 0,0 0-1,1-1 1,-1 0 0,15 2 0,-20-5-390,-1 1-1,1-1 1,-1 0 0,1 0 0,-1 0-1,0-1 1,1 1 0,-1-1 0,7-2 0,4-8-7666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3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16239,'0'0'6503,"75"64"-5479,-47-37-479,10 3-257,3-1-160,3 1-96,-3-3-224,-1-5-1473,-10-6-3172,-8-6-6149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59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11691,'-5'32'8162,"-17"26"-6771,2-2-774,5 1 51,3 2 0,2-1 1,2 2-1,2 112 1,6-163-622,0-1 1,1 1 0,0-1-1,1 1 1,0-1 0,0 1 0,1-1-1,0 0 1,0 0 0,1-1 0,8 14-1,-9-17-209,0 0 1,1 0-1,-1-1 0,1 1 0,0-1 1,0 0-1,0 0 0,0-1 0,5 3 0,-5-2-511,1-2-1,0 1 0,0 0 0,0-1 0,0 0 0,0 0 1,0-1-1,0 1 0,9-1 0,13-3-6720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9:59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12 234 7271,'0'0'9145,"-2"9"-7042,-6 26-523,7-35-1525,1 1 0,0-1 0,0 1 0,0-1-1,0 1 1,0-1 0,0 1 0,0-1 0,0 1 0,0-1 0,0 1 0,0-1 0,0 1-1,0-1 1,1 1 0,-1-1 0,0 1 0,0-1 0,1 1 0,-1-1 0,0 1 0,0-1-1,1 1 1,-1-1 0,0 0 0,1 1 0,-1-1 0,1 0 0,-1 1 0,1-1 0,-1 0-1,0 0 1,1 1 0,-1-1 0,1 0 0,-1 0 0,1 0 0,-1 0 0,1 0-1,-1 1 1,1-1 0,-1 0 0,1 0 0,-1 0 0,1 0 0,-1 0 0,1-1 0,-1 1-1,1 0 1,-1 0 0,2-1 0,25-7 1319,-15 0-1035,-2 0-1,1 0 1,-1-1 0,0 0-1,-1-1 1,0 0 0,-1-1 0,14-21-1,-10 11-166,-1 0 0,0-1 0,-2 0 0,8-27 0,-9 9-203,-9 37-213,-5 23 65,-2 17 168,2 1 1,2-1-1,1 62 0,4-92-268,0 1-1,0-1 0,0 0 0,1 0 1,0 0-1,4 8 0,5 21-7664,-10-23 1863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00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9385,'0'0'10196,"10"4"-8295,1-1-1413,-1 0 0,1 0 0,0-1 1,0-1-1,0 0 0,0 0 0,1-1 0,-1 0 1,0-1-1,11-3 0,56-10 1082,108-28-3231,-157 30-2278,-12-2-5772,-8 3-3400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00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12620,'0'0'12465,"5"12"-11819,7 26 64,13 63-1,-23-93-649,-2-7-48,0 0 1,0 0-1,0 1 1,0-1-1,1 0 0,-1 1 1,0-1-1,1 0 1,-1 0-1,1 0 1,0 0-1,-1 1 1,1-1-1,0 0 0,0 0 1,-1 0-1,1 0 1,0 0-1,0-1 1,0 1-1,0 0 1,0 0-1,1-1 0,-1 1 1,0 0-1,0-1 1,0 1-1,1-1 1,-1 0-1,0 1 1,0-1-1,1 0 0,-1 0 1,0 0-1,1 0 1,-1 0-1,0 0 1,0 0-1,1 0 1,-1 0-1,0-1 0,0 1 1,1 0-1,-1-1 1,0 1-1,0-1 1,0 0-1,1 1 1,-1-1-1,1-1 0,6-3 92,0 0-1,0-1 0,0 0 1,-1-1-1,8-9 0,69-84 170,-84 100-273,0 0 0,0 0 1,1 0-1,-1 0 0,0 0 1,0 0-1,0 0 0,0 0 1,0-1-1,0 1 0,0 0 1,1 0-1,-1 0 0,0 0 1,0 0-1,0 0 1,0 0-1,0 0 0,1 0 1,-1 0-1,0 0 0,0 0 1,0 0-1,0 0 0,0 0 1,1 0-1,-1 0 0,0 0 1,0 0-1,0 0 0,0 0 1,0 0-1,0 0 1,1 0-1,-1 1 0,0-1 1,0 0-1,0 0 0,0 0 1,0 0-1,0 0 0,0 0 1,0 0-1,1 0 0,-1 1 1,0-1-1,0 0 0,0 0 1,0 0-1,0 0 1,0 0-1,0 0 0,0 1 1,0-1-1,0 0 0,0 0 1,0 0-1,0 1 0,3 15 18,-2 24 2,-1-36-20,0 68-2434,0-71 2172,1 3-3636,3-3-2261,4-1-5783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01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9545,'0'0'9219,"12"0"-7489,15 1-951,1-2 0,-1-1 0,1-2 0,26-6 0,124-36 364,-113 28-2412,-61 18 490,1-3-469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01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6887,'0'0'13580,"9"6"-12485,-3-2-901,0 0-43,-1 0 1,1 0-1,0-1 0,1 0 1,-1-1-1,0 1 1,1-1-1,0 0 1,8 1-1,-7-2 20,1 0 0,-1 1 0,0 0-1,1 1 1,-1 0 0,12 5 0,-19-7-167,1 0 0,-1 0 0,1 0 1,-1 0-1,1 0 0,-1 0 0,0 1 0,0-1 0,1 0 0,-1 1 0,0-1 1,0 0-1,0 1 0,-1 0 0,1-1 0,0 1 0,0-1 0,-1 1 1,1 0-1,-1 0 0,0-1 0,1 1 0,-1 0 0,0-1 0,0 1 0,0 0 1,0 0-1,0 0 0,-1-1 0,1 1 0,0 0 0,-1-1 0,0 1 1,1 0-1,-1-1 0,0 1 0,0-1 0,0 1 0,-1 1 0,-6 8-38,0 0 0,-1 0 0,-1-1-1,1 0 1,-2-1 0,1 0 0,-15 8-1,12-8-47,1 0-1,0 1 1,1 1 0,0 0-1,-14 17 1,25-27 78,-1-1 0,1 0 0,0 1 0,0-1 0,-1 1 0,1-1 0,0 0 0,-1 1 0,1-1 1,0 1-1,0-1 0,0 1 0,0-1 0,-1 1 0,1-1 0,0 1 0,0-1 0,0 1 0,0-1 1,0 1-1,0-1 0,0 1 0,0-1 0,0 0 0,0 1 0,1-1 0,-1 1 0,0-1 0,0 1 1,0-1-1,1 1 0,-1-1 0,0 1 0,0-1 0,1 0 0,-1 1 0,0-1 0,1 0 0,-1 1 1,0-1-1,1 0 0,-1 1 0,1-1 0,-1 0 0,1 0 0,-1 1 0,1-1 0,-1 0 0,0 0 1,1 0-1,-1 0 0,1 0 0,-1 0 0,1 0 0,-1 0 0,2 0 0,35 1 246,-26-2-112,32-2 93,-1-2 0,0-2 0,0-2 1,41-14-1,-75 21-1419,1-1 0,-1-1 0,1 0 1,-1 0-1,8-5 0,7-9-7724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02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13 8136,'16'-13'12197,"-16"13"-12059,-7 13 4094,-4 5-3990,7-13-1303,-162 275 596,159-273-2071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02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6983,'0'0'16335,"54"27"-15438,-27-7-289,1-3-287,5 1-193,-3-3-32,0 0-384,0-2-545,-6-3-801,-2-1-2241,-7-4-1955</inkml:trace>
  <inkml:trace contextRef="#ctx0" brushRef="#br0" timeOffset="1">392 104 12876,'0'0'9257,"0"56"-8136,0-42-673,0-3-351,4 1-130,-2-4-1600,-2-3-2051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03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10826,'0'0'14702,"15"14"-16592,-4-8-2562,-3-6-4100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03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8488,'0'0'13592,"10"4"-12194,2 1-1122,0 1 0,-1 0 1,0 1-1,0 0 0,-1 1 0,0 0 0,0 1 0,0 0 0,-2 1 1,14 16-1,-13-13-217,-1 1 0,0 0 1,-1 1-1,0-1 0,-1 1 1,-1 0-1,0 1 0,-1-1 1,-1 1-1,0 0 0,-2 0 1,1 0-1,-2 0 0,0 0 1,-1 0-1,-1 0 0,-4 19 1,1-10-272,-2 0 1,0-1 0,-2 0-1,-12 26 1,6-23-1704,0 0 0,-38 49 0,23-40-4325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4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9673,'0'0'15375,"77"-17"-14895,-32 15-352,6 2-128,2 0 0,7 0-1057,1 0-1665,1 0-2563,6-11-3620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33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13132,'0'0'11339,"60"5"-10570,-32-5-193,4-1-255,1-7-129,-3 4-96,2-2-96,-4 5 0,-6 0-448,-5 1-673,-8 0-1186,-5 0-2177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34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8232,'0'0'16271,"77"-6"-15342,-42-3-448,1 2-353,-1 3-96,1 2-737,-4 0-1569,-4 1-3972,-4-4-9289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34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0 284 10250,'0'0'14515,"9"-6"-13779,9-7-458,-1-1 0,0-1-1,-1-1 1,28-34-1,52-86 731,-76 106-911,-20 30-100,0 0-1,0 0 1,1 0-1,-1 0 0,0 0 1,0 0-1,0 1 0,0-1 1,0 0-1,0 0 0,0 0 1,1 0-1,-1 0 0,0 0 1,0 0-1,0 0 0,0 0 1,0 0-1,1 0 0,-1 0 1,0 1-1,0-1 0,0 0 1,0 0-1,0 0 0,1 0 1,-1 0-1,0-1 0,0 1 1,0 0-1,0 0 0,1 0 1,-1 0-1,0 0 1,0 0-1,0 0 0,0 0 1,0 0-1,0 0 0,1 0 1,-1 0-1,0 0 0,0-1 1,0 1-1,0 0 0,0 0 1,0 0-1,0 0 0,0 0 1,1 0-1,-1-1 0,0 1 1,0 0-1,0 0 0,0 0 1,0 0-1,0-1 0,0 1 1,0 0-1,0 0 0,0 0 1,0 0-1,0 0 0,0-1 1,0 1-1,0 0 1,0 0-1,0 0 0,-2 18-129,-10 32 54,10-44 68,-5 22 4,1-5 19,1 0 0,0 1 1,2 0-1,-1 27 0,9-11-1058,-2-21-1815,-2 0-3381,-1-10 829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34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9257,'0'0'13677,"62"14"-12012,-25-18-127,6-6-385,2-2-416,4 1-417,-5 2-224,-4 1-64,1 0-224,-8 4-1057,-3 1-994,-6-3-896,-5 2-1985,-8 1-1507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35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12684,'0'0'4185,"-1"10"-896,-8 55-249,-1 126 0,10-190-3020,0-1-1,0 0 0,0 1 1,0-1-1,1 1 0,-1-1 1,0 0-1,0 0 1,0 1-1,1-1 0,-1 0 1,0 1-1,0-1 1,1 0-1,-1 0 0,0 1 1,1-1-1,-1 0 0,0 0 1,1 0-1,-1 1 1,0-1-1,1 0 0,-1 0 1,0 0-1,1 0 0,-1 0 1,0 0-1,1 0 1,-1 0-1,1 0 0,-1 0 1,0 0-1,1 0 1,-1 0-1,0 0 0,1 0 1,-1 0-1,0 0 0,1 0 1,-1-1-1,1 1 1,-1 0-1,0 0 0,0 0 1,1-1-1,-1 1 1,0 0-1,1 0 0,-1-1 1,0 1-1,0 0 0,1 0 1,-1-1-1,0 0 1,20-14 501,6-18-283,30-49 1,-33 45-115,31-36 1,-54 72-125,0 1-1,0 0 1,0 0 0,0-1 0,1 1-1,-1 0 1,0 0 0,0-1-1,0 1 1,0 0 0,0 0-1,1 0 1,-1 0 0,0-1-1,0 1 1,0 0 0,1 0 0,-1 0-1,0 0 1,0 0 0,0 0-1,1-1 1,-1 1 0,0 0-1,0 0 1,1 0 0,-1 0 0,0 0-1,0 0 1,1 0 0,-1 0-1,0 0 1,0 0 0,1 0-1,-1 0 1,0 0 0,0 0-1,1 1 1,-1-1 0,0 0 0,0 0-1,0 0 1,1 0 0,-1 0-1,0 0 1,0 1 0,0-1-1,1 0 1,-1 0 0,0 0 0,0 0-1,0 1 1,0-1 0,1 0-1,-1 0 1,0 1 0,4 22-38,-8 31-8,-9-13 42,8-28-27,1-1 1,0 1-1,2 0 1,-1 0-1,0 18 1,4-31-860,1-1 1,0 0-1,-1 0 1,1 0-1,-1-1 1,0 1 0,1 0-1,-1 0 1,0-1-1,0 1 1,0-1-1,2-2 1,8-17-7471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35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9833,'0'0'10159,"11"-8"-7223,-6 4-2647,1-1-22,1 0-1,-1 0 1,1 1-1,0 0 0,0 0 1,0 1-1,0-1 1,1 2-1,0-1 1,-1 1-1,14-2 0,-13 4-197,-1-1 1,1 2-1,-1-1 0,1 1 0,0 0 0,11 4 1,-17-5-58,-1 1 0,0-1 0,1 1 0,-1-1 0,0 1 0,0 0 0,1-1 1,-1 1-1,0 0 0,0 0 0,0 0 0,0 0 0,0 0 0,0 0 1,0 0-1,0 0 0,-1 1 0,1-1 0,0 0 0,-1 0 0,1 1 0,-1-1 1,1 0-1,-1 1 0,1-1 0,-1 1 0,0-1 0,0 0 0,0 1 1,0-1-1,0 1 0,0-1 0,0 0 0,0 1 0,-1-1 0,1 1 1,0-1-1,-1 0 0,1 1 0,-1-1 0,0 0 0,1 0 0,-1 1 0,-1 0 1,-2 4 151,0 0 1,-1 0 0,0-1-1,0 1 1,0-1 0,-1 0-1,1-1 1,-1 1 0,-10 4-1,8-3-19,0-1 0,0 1-1,1 0 1,-9 9 0,17-15-138,-1 1 0,0-1 0,0 1 0,1-1 0,-1 1 0,0-1 0,1 0 0,-1 1 0,1-1 0,-1 0 0,0 1 0,1-1 0,-1 0 0,1 0 0,-1 1 0,1-1 0,-1 0 0,1 0 0,-1 0 0,1 0 0,-1 1 0,1-1 0,-1 0 1,1 0-1,-1 0 0,1 0 0,-1 0 0,1 0 0,-1-1 0,1 1 0,-1 0 0,1 0 0,0 0 0,23 0 10,77-12-1175,-34-2-6797,-28 4-3362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36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10730,'0'0'2424,"4"10"117,24 60 89,-3 1 0,28 136 0,-52-203-2420,0 1-1,0-1 1,0 0 0,1 0-1,-1 0 1,1 0 0,0 0 0,0 0-1,0 0 1,4 4 0,-6-8-128,1 1 0,-1-1 0,1 1 0,-1-1-1,1 1 1,-1-1 0,1 0 0,0 1 0,-1-1 0,1 0 0,0 1 0,-1-1 0,1 0 0,0 0 0,-1 0 0,1 1 0,0-1 0,-1 0 0,1 0 0,0 0 0,0 0 0,-1 0 0,1 0 0,1-1 0,0 0 10,-1 0 1,1 0-1,-1 0 1,1 0 0,-1 0-1,1 0 1,-1-1-1,0 1 1,1 0-1,-1-1 1,0 1-1,0-1 1,0 1 0,1-3-1,7-14 148,-1-1 0,0 0 0,-1 0 0,-1 0 0,6-34 0,7-107 62,-13 91-234,-5 38-50,-2 25-43,1 1 0,0-1 0,0 1 0,0-1-1,1 1 1,0 0 0,0-1 0,3-7 0,3 53-10775,-4-21 5323,-3 3-1938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37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85 164 11115,'0'0'8738,"3"-8"-7163,1-2-1130,-3 7-261,1-1 0,-1 0 0,1 1 0,-1-1 0,0 0 0,-1 1 0,1-1 0,-1 0 0,1-5 0,-1 8-162,0 1 0,0-1 0,0 1 0,0-1 0,0 1 0,0-1 0,0 1 0,-1-1 0,1 1 0,0-1 0,0 1 0,0-1 1,0 1-1,-1 0 0,1-1 0,0 1 0,0-1 0,-1 1 0,1 0 0,0-1 0,-1 1 0,1 0 0,0-1 0,-1 1 0,1 0 0,-1-1 0,1 1 0,0 0 0,-1 0 0,1-1 0,-1 1 0,1 0 0,-1 0 0,-19 3 1001,-15 18 269,31-16-1256,0 0 0,0 0 0,1 0 0,0 1 0,-1-1 0,2 1 0,-1 0 0,1 0 0,0 0 0,0 0 0,1 0 0,-1 0 0,1 0 0,1 0 0,-1 1 0,1-1 0,0 0 0,1 7 0,1-12-4,-1 0 1,0 0 0,0-1 0,0 1 0,1 0-1,-1-1 1,0 1 0,1-1 0,-1 1 0,1-1-1,-1 0 1,0 0 0,1 1 0,-1-1 0,1 0-1,-1 0 1,1-1 0,1 1 0,31-2 518,20-14-181,-46 13-366,-1 0 1,1 1-1,-1 0 0,1 0 0,0 1 0,-1-1 0,1 2 0,0-1 0,13 2 0,-20-1-5,0 0 0,0 0 0,-1 1 0,1-1 0,0 1-1,-1-1 1,1 0 0,-1 1 0,1-1 0,-1 1 0,1-1 0,-1 1-1,1 0 1,-1-1 0,1 1 0,-1 0 0,1-1 0,-1 1 0,0 0 0,0-1-1,1 1 1,-1 0 0,0 0 0,0-1 0,0 1 0,0 0 0,1 1 0,-1 24 21,-1-18 18,12-30 2855,-1-99-2338,-6 53-539,-4 67-27,1 0-1,-1 0 0,1 0 1,0 0-1,-1 0 0,1 0 0,0 0 1,-1 0-1,1 1 0,0-1 1,0 0-1,0 1 0,0-1 0,0 0 1,0 1-1,0-1 0,0 1 1,0 0-1,0-1 0,0 1 0,0 0 1,0-1-1,0 1 0,0 0 1,0 0-1,0 0 0,0 0 0,2 0 1,44 1-1114,-33 0 438,-5-1 199,64-4-3952,-25-10-2707,-16 0-1010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37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9417,'0'0'14504,"-6"10"-14413,-6 10 276,1 0 0,1 1 0,1 0 0,1 0 0,1 1 0,0 0 0,-4 35 0,10-44-112,0 1 0,0-1 1,2 1-1,-1-1 0,2 1 0,0-1 0,0 0 0,8 22 0,-8-30-335,0 0 0,1 0 0,-1-1 0,1 1 0,0-1 0,0 0 0,1 0 0,-1 0 0,1-1 0,7 7 0,-6-7-394,0 0 0,0 0 1,0-1-1,1 0 0,-1 1 0,1-2 0,-1 1 0,1-1 0,0 0 0,0 0 0,7 0 0,21 0-5900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38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10314,'0'0'14889,"11"-7"-14169,0 1-550,0 0-1,0 0 1,0 1 0,1 1-1,0 0 1,0 0 0,0 1-1,15-1 1,28-1 56,19-2-134,-26 0-3063,-60 7-7288,-2-1 7417,-9 1-2288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4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12716,'0'0'5830,"0"51"-5318,0-17 97,2 8-97,2 5-256,-4 5-128,0 6 1,0-3-65,0 1 64,5-8-833,1-10-3267,3-16-5733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38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7591,'0'0'14366,"10"5"-12904,-3 0-1111,1-1 0,0-1 0,0 0-1,0 0 1,0 0 0,0-1 0,1-1-1,-1 1 1,13 0 0,-19-3-324,0 1 0,-1 0 1,1 0-1,0 0 0,0 1 0,0-1 0,0 0 1,0 1-1,-1-1 0,1 1 0,0 0 1,0-1-1,-1 1 0,1 0 0,0 0 1,-1 0-1,1 0 0,-1 0 0,1 1 1,-1-1-1,2 2 0,-2-1-25,-1-1 1,1 1-1,-1 0 0,1-1 1,-1 1-1,0 0 0,0-1 1,0 1-1,0 0 0,0 0 1,0-1-1,0 1 1,0 0-1,-1 0 0,1-1 1,-1 1-1,1 0 0,-2 1 1,-3 8-112,-1-1 1,0 1 0,-1-1 0,0-1 0,-10 12-1,6-10-33,9-9 129,-1 0-1,1 0 1,0 0-1,-1 0 1,1 1-1,0-1 1,1 1-1,-1-1 1,0 1-1,1 0 1,-1 0-1,1 0 1,-2 5-1,34-6 105,-9-2-119,0-2 0,37-6 0,10-12-6224,-35 6-897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39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13581,'0'0'9241,"-6"11"-8750,-42 61 163,-91 103 0,139-175-795,0 0-1,0 1 1,-1-1 0,1 0 0,0 1 0,0-1 0,0 0 0,0 0 0,-1 1-1,1-1 1,0 0 0,0 0 0,-1 0 0,1 1 0,0-1 0,0 0 0,-1 0-1,1 0 1,0 0 0,-1 1 0,1-1 0,0 0 0,-1 0 0,1 0 0,0 0-1,-1 0 1,1 0 0,0 0 0,-1 0 0,1 0 0,0 0 0,-1 0 0,1 0-1,0 0 1,-1 0 0,1 0 0,0-1 0,0 1 0,-1 0 0,1 0 0,0 0-1,-1 0 1,1-1 0,0 1 0,-5-15-7132,4-6-1033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39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9001,'0'0'13773,"62"30"-12172,-43-16-288,7 0-416,0-1-609,4 1-159,-4-1-258,2-1-1184,-4-3-1217,-1-4-2755,-6-4-3107</inkml:trace>
  <inkml:trace contextRef="#ctx0" brushRef="#br0" timeOffset="1">437 45 15054,'0'0'9161,"-5"64"-8969,5-48-96,0-1-192,0 0-1185,0-3-929,0-5-1346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39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3876,'0'0'20851,"9"29"-21779,1-24-1699,-5-5-2338,1 0-3555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40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13997,'0'0'8173,"8"9"-7089,6 5-789,-2 1 0,0 1 0,-1 0-1,-1 0 1,0 1 0,-1 0 0,-1 1 0,-1 0 0,7 23 0,-10-26-230,-1 0 1,-1 1 0,0-1 0,0 0 0,-2 1 0,0-1-1,-1 0 1,0 1 0,-1-1 0,-1 0 0,-1 0 0,0 0-1,-7 16 1,0-5-282,-1-2 0,-2 0 0,0 0 0,-22 25 0,-1-5-3326,-4-7-4066,11-14-5813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55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10410,'0'0'11883,"12"-2"-11002,23-5-531,24-4-191,0 2 0,69-2 0,-98 16-1011,-17 1-1436,-8 5-4149,-5-6 1334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56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10314,'0'0'14093,"84"-25"-13260,-46 11-577,3-1-192,0 4-128,-2 1-1057,-3 2-1281,-12-2-2307,-2 0-3971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57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1 214 9353,'0'0'17899,"8"-9"-16900,6-7-815,0-1 1,-2 0-1,0-1 1,-1-1-1,0 1 1,-2-2-1,0 0 0,11-37 1,-20 57-221,0 0-1,0 0 1,0 1 0,0-1-1,0 0 1,1 0-1,-1 0 1,0 0 0,0 0-1,0 0 1,0 0 0,0 0-1,1 0 1,-1 0 0,0 0-1,0 0 1,0 0 0,0 0-1,1 0 1,-1 0-1,0 0 1,0 0 0,0 0-1,0 0 1,1 0 0,-1 0-1,0 0 1,0 0 0,0 0-1,0 0 1,0 0 0,1-1-1,-1 1 1,0 0-1,0 0 1,0 0 0,0 0-1,0 0 1,0 0 0,0-1-1,1 1 1,-1 0 0,0 0-1,0 0 1,0 0-1,0 0 1,0-1 0,0 1-1,0 0 1,0 0 0,0 0-1,8 28-710,3 42 454,-4-14-355,15 58 0,-13-79-3544,2-1-3559,-5-19 288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57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9033,'0'0'14509,"58"-3"-13067,-34-9-225,6-3-384,4 0-577,1 1-160,-9 1-64,4 4-192,-7 2-1057,-6 6-769,-10 1-1441,-1 0-2403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57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12172,'0'0'9513,"1"9"-9166,-1-1-213,0 1 0,1-1 1,0 0-1,0 0 0,1 0 1,0 0-1,0 0 0,1-1 1,0 1-1,1-1 0,6 13 1,-9-20-85,0 1 0,0 0 0,0 0 0,0-1 0,0 1 0,0-1 0,0 1 0,0-1 0,0 1 0,0-1 0,0 0 0,0 1 0,0-1 0,0 0 0,1 0 0,-1 0 0,0 0 0,0 0 0,0 0 0,0 0 0,0 0 0,1 0 0,-1 0 0,0-1 0,0 1 0,0-1 0,0 1 0,0 0 0,0-1 0,0 0 1,0 1-1,0-1 0,0 0 0,0 1 0,-1-1 0,1 0 0,1-1 0,33-37 1142,-28 30-965,1-2-13,22-25 82,-30 35-296,1 0 1,0 0-1,0 0 0,0 0 1,0 0-1,0 0 0,0 1 0,0-1 1,0 0-1,0 0 0,0 1 1,0-1-1,0 1 0,0-1 0,1 1 1,-1 0-1,0-1 0,0 1 1,1 0-1,-1 0 0,0 0 1,0 0-1,1 0 0,-1 0 0,0 0 1,2 0-1,-1 6 0,1 0 0,-1 0 0,-1-1 0,1 1 0,-1 1 0,0-1 0,-1 6 0,1-6 0,1 11-9,-3-12 6,1 0 0,1 1 1,-1-1-1,1 0 0,0 1 0,0-1 0,0 0 1,1 0-1,0 0 0,0 0 0,4 6 0,-6-11-205,1 0-1,-1 1 1,1-1-1,-1 0 1,1 0-1,-1 0 1,1 0-1,-1 1 1,1-1-1,-1 0 1,1 0-1,-1 0 1,1 0-1,0-1 1,-1 1-1,1 0 1,-1 0-1,1 0 1,-1 0-1,1 0 1,-1-1-1,1 1 1,-1 0-1,1 0 1,-1-1-1,1 1 0,-1 0 1,0-1-1,1 1 1,-1-1-1,1 1 1,-1 0-1,1-2 1,2-12-7298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5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16528,'0'0'3902,"8"-5"-2434,8-1-878,0 0-1,0 1 1,1 0-1,-1 2 1,1 0 0,0 0-1,0 2 1,21 0-1,-30 1-394,43 4 260,-50-4-456,0 0-1,-1 0 0,1 0 1,0 1-1,0-1 1,-1 0-1,1 0 0,0 1 1,0-1-1,-1 1 1,1-1-1,-1 1 1,1-1-1,0 1 0,-1-1 1,1 1-1,-1-1 1,1 1-1,-1 0 0,1-1 1,-1 1-1,1 0 1,-1-1-1,0 1 0,0 0 1,1 0-1,-1-1 1,0 1-1,0 0 0,0 0 1,0-1-1,0 1 1,1 0-1,-2 0 0,1 0 1,0-1-1,0 1 1,0 0-1,0 0 0,0 0 1,-1-1-1,1 1 1,0 0-1,-1-1 0,1 1 1,0 0-1,-1 0 1,1-1-1,-1 1 0,1-1 1,-1 1-1,0-1 1,1 1-1,-1-1 0,0 2 1,-6 4 42,1 1 0,-1-1 0,0 0 0,0-1 0,-11 7 0,9-7 1,1 1-1,0 0 1,0 0-1,-8 10 1,15-15-45,1-1 0,-1 1 1,1-1-1,-1 1 0,1-1 1,-1 1-1,1 0 1,0-1-1,-1 1 0,1 0 1,0-1-1,0 1 0,-1 0 1,1-1-1,0 1 0,0 0 1,0 0-1,0-1 0,0 1 1,0 0-1,0 0 1,0-1-1,0 1 0,0 0 1,0-1-1,1 1 0,-1 0 1,0 0-1,0-1 0,1 1 1,-1 0-1,1-1 0,-1 1 1,0-1-1,1 1 1,-1 0-1,1-1 0,-1 1 1,1-1-1,0 0 0,-1 1 1,1-1-1,-1 1 0,1-1 1,0 0-1,-1 1 0,1-1 1,0 0-1,-1 0 0,1 1 1,0-1-1,0 0 1,-1 0-1,1 0 0,1 0 1,53 8 94,-43-7-68,55 14 301,-10-3-2291,-19-8-5639,-22-4-3200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58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9417,'0'0'6929,"1"-8"-4601,1 1-1821,0 0 0,0 0 0,1 0 0,0 1 1,0-1-1,1 1 0,5-7 0,-8 10-397,1 1-1,-1 0 1,1 0-1,-1 1 1,1-1-1,0 0 1,-1 1-1,1-1 1,0 1-1,0-1 1,0 1-1,1 0 1,-1 0-1,0 0 1,0 0-1,1 0 1,-1 0-1,0 1 1,1-1-1,-1 1 1,1 0-1,-1-1 1,1 1-1,-1 0 1,0 1-1,1-1 1,-1 0 0,1 1-1,-1-1 1,4 2-1,-5-1-103,-1-1 0,1 1 0,0 0-1,-1 0 1,1-1 0,-1 1 0,1 0 0,-1 0-1,0 0 1,1-1 0,-1 1 0,0 0 0,1 0 0,-1 0-1,0 0 1,0 0 0,0 0 0,0 0 0,0-1-1,0 1 1,0 0 0,0 0 0,0 0 0,0 0 0,-1 0-1,1 0 1,0 0 0,-1 1 0,-12 24 183,-14-6-36,22-18-138,1 1-1,-1-1 1,1 1 0,0 1-1,0-1 1,0 0-1,0 1 1,0 0-1,-4 7 1,8-11-13,0 1 1,0-1 0,0 1 0,1-1-1,-1 1 1,0-1 0,0 1-1,0-1 1,1 1 0,-1-1 0,0 1-1,1-1 1,-1 1 0,0-1 0,1 1-1,-1-1 1,0 0 0,1 1-1,-1-1 1,1 0 0,-1 1 0,1-1-1,-1 0 1,1 0 0,-1 1 0,1-1-1,-1 0 1,1 0 0,0 0-1,-1 0 1,1 0 0,-1 1 0,1-1-1,-1 0 1,1-1 0,-1 1 0,1 0-1,0 0 1,-1 0 0,1 0-1,32 1 45,-29-1-45,14 0-148,0-1 0,30-5 0,-40 5-987,1-2 0,-1 1 1,0-1-1,12-7 0,5-4-5807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0:59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18 111 5061,'0'0'4500,"-3"-9"-2295,-7-20-674,5 14 5645,21 61-6456,44 85-1,-25-57 458,-33-69-991,1-1 1,-1 1-1,1 0 1,0-1-1,0 0 1,6 6-1,-9-9-125,1-1 0,0 1 1,-1-1-1,1 1 0,-1-1 0,1 1 0,0-1 0,0 0 0,-1 1 0,1-1 0,0 0 0,0 0 0,-1 1 0,1-1 1,0 0-1,0 0 0,-1 0 0,1 0 0,0 0 0,0 0 0,0 0 0,-1 0 0,1 0 0,0-1 0,0 1 0,-1 0 0,1 0 1,0-1-1,0 1 0,-1-1 0,1 1 0,0 0 0,-1-1 0,1 1 0,-1-1 0,1 1 0,0-1 0,-1 0 0,1 1 0,-1-1 1,0 0-1,1 1 0,-1-1 0,1 0 0,-1 1 0,0-1 0,0 0 0,1 0 0,-1 1 0,0-1 0,0 0 0,0-1 0,7-17 355,-1 0 0,0 0 0,-2 0 0,0-1-1,1-24 1,-1-108-58,-4 111-536,7 89-6428,0-12-4058,-6-18 94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00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95 148 9161,'0'0'6982,"1"-8"-4355,0-4-1685,2-32 3353,-3 44-4244,0-1 1,0 1-1,0-1 1,-1 1-1,1-1 1,0 1-1,0-1 0,-1 1 1,1 0-1,-1-1 1,1 1-1,0-1 1,-1 1-1,1 0 1,-1-1-1,1 1 1,-1 0-1,1 0 1,-1-1-1,1 1 1,-1 0-1,1 0 1,-1 0-1,1-1 0,-1 1 1,1 0-1,-1 0 1,1 0-1,-1 0 1,0 0-1,1 0 1,-1 0-1,1 0 1,-1 0-1,1 1 1,-1-1-1,1 0 1,-2 1-1,-20 8-24,12 5 10,0 0 0,-14 30 0,22-38-14,-1-1 0,1 1 0,0-1 0,1 1 0,-1 0 0,1-1 1,0 1-1,0 0 0,1 0 0,0 0 0,0 0 0,1 7 0,-1-12-23,1-1 0,-1 1 0,1 0 1,-1 0-1,1 0 0,-1 0 0,1-1 0,-1 1 1,1 0-1,0-1 0,0 1 0,-1 0 0,1-1 1,0 1-1,0-1 0,-1 1 0,1-1 0,0 1 1,0-1-1,0 0 0,0 0 0,0 1 0,0-1 1,0 0-1,0 0 0,0 0 0,0 0 0,-1 0 1,1 0-1,0 0 0,0 0 0,0 0 0,0 0 1,0-1-1,0 1 0,0 0 0,0-1 0,0 1 1,-1-1-1,1 1 0,0-1 0,0 1 1,1-2-1,35-22 113,-6-10-69,-20 21-31,1 1 0,0 0 0,22-16 1,-13 19-52,-9 17-56,-11-4 65,1 0 0,-1 0-1,-1 0 1,1 1 0,0-1-1,-1 0 1,0 6 0,4 19-75,-4-29 116,1 1 1,-1-1 0,0 0-1,1 0 1,-1 1 0,0-1-1,1 0 1,-1 0 0,1 1-1,-1-1 1,0 0 0,1 0-1,-1 0 1,1 0 0,-1 0-1,1 1 1,-1-1 0,1 0-1,-1 0 1,0 0 0,1 0-1,-1 0 1,1-1 0,-1 1-1,1 0 1,-1 0 0,1 0-1,-1 0 1,0 0 0,1-1-1,-1 1 1,1 0 0,-1 0-1,0 0 1,1-1 0,-1 1-1,0 0 1,1-1 0,-1 1-1,0 0 1,0-1 0,1 1-1,-1 0 1,0-1 0,0 1-1,1-1 1,-1 1 0,0-1-1,12-20 1017,-6 9-768,-1 0-1,0-1 1,-1 1-1,0-1 0,-1 0 1,-1-1-1,0 1 1,1-21-1,29 34-500,-7 1 68,45-4-819,-26-11-6441,-23 0-3101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00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10890,'0'0'12022,"-5"14"-11851,-5 20 722,1 1-1,1 0 1,2 0-1,-3 53 1,9-74-513,0-4-129,0 0-1,0 0 1,1 1-1,0-1 1,4 12-1,-4-19-227,0 0 0,1 0-1,-1 0 1,1 0 0,-1 0 0,1 0-1,0 0 1,0-1 0,1 1 0,-1-1-1,0 0 1,1 1 0,0-1 0,-1 0 0,1 0-1,0-1 1,0 1 0,0 0 0,6 1-1,1 1-288,0-2-1,0 1 0,0-1 0,15 1 0,20-1-5040,-17-2-2049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01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7495,'0'0'17846,"2"10"-16885,0-1-850,-1 0 0,1 0 0,-2 0-1,0-1 1,0 1 0,0 0 0,-1 0-1,0 0 1,-1 0 0,0-1 0,-4 10-1,-17 48 201,-22 57-2549,45-123 2300,-1 3-2386,0-19-9587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01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12812,'0'0'11563,"41"50"-9961,-18-33-449,3-3-609,6 0-384,-3-2-64,3-2-32,-4 0-480,-2-2-1282,-5-4-800,-10-4-3267,-2 0-7784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02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0 204 9641,'0'0'16538,"4"-4"-14739,17-24-1492,-1-1-1,-1 0 1,-1-1-1,21-52 1,-39 82-325,0 0 0,0 0 0,0 0 0,0 0 0,0 0 0,0 1 0,0-1 0,0 0 0,0 0 0,0 0 0,1 0 0,-1 0 0,0 0 0,0 0 0,0 0 0,0 0 0,0 0 0,0 0 0,0 0 0,0 0 0,1 0 0,-1 0 0,0 1 0,0-1 0,0 0 0,0 0 0,0 0 0,0 0 0,0 0 0,1 0 0,-1 0 0,0-1 0,0 1 0,0 0 0,0 0 0,0 0 0,0 0 0,0 0 0,0 0 0,1 0 0,-1 0 0,0 0 0,0 0 0,0 0 0,0 0 0,0 0 0,0 0 0,0 0 0,0-1 0,0 1 0,0 0 0,0 0 0,1 0 0,-1 0 0,0 0 0,0 0 0,0 0 0,0 0 0,0-1 0,0 1 0,0 0 0,0 0 0,3 19-439,-1 44 393,-1-26-369,-1-27-44,4 28 286,3-23-2015,6-9-3376,-4-6-445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02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14125,'0'0'12909,"34"61"-12717,-29-38-96,1 3-64,0-2 32,-5-1-128,5-1-385,0-4-576,-6-5-544,0-5-1250,0-5-1921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02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0 184 10570,'0'0'11883,"60"-39"-11050,-37 34-641,5 3-160,-2-2-865,6 2-2530,-8 0-3715</inkml:trace>
  <inkml:trace contextRef="#ctx0" brushRef="#br0" timeOffset="1">430 1 12716,'0'0'11147,"-24"52"-11051,12-29-64,-1 3-160,2 1-257,-4 0 1,2-1 64,0-4-97,4-4-736,5-7-1505,-2-9-1474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03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4965,'0'0'20115,"60"53"-20019,-40-41-64,1 0-513,3 0-1216,-5-3-2819,-6-1-3396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6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1 277 11915,'0'0'2221,"1"-9"53,2-1-1746,0-1 1,1 1-1,0 0 0,1 0 0,0 0 1,0 1-1,1-1 0,0 2 0,1-1 1,0 0-1,0 1 0,10-8 0,-10 9-361,0 1-1,1-1 0,0 1 0,0 1 0,0-1 0,1 2 0,0-1 0,0 1 0,0 0 0,0 1 0,0 0 0,1 0 0,0 1 0,16-1 0,-22 3-183,0 1 0,0 1 0,0-1 0,0 0 0,0 1 0,0 0-1,0 0 1,0 0 0,-1 1 0,1-1 0,-1 1 0,0 0-1,1-1 1,3 7 0,-2-4 48,0-1-1,0 1 0,0-1 1,1 0-1,10 6 1,-6-7 181,1 0 0,-1-1 0,1 0 0,0 0 0,0-1 0,-1-1 1,1 0-1,0 0 0,0-1 0,0 0 0,-1-1 0,14-4 0,3-1-140,-2-2-1,1 0 0,40-23 1,-31 8-2980,-17 1-3057,-3-13-9159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03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8 212 13677,'0'0'10810,"8"-2"-10452,28-3-262,-35 6-96,0-1 0,0 0 0,0 1 0,0-1 0,0 1 0,0-1 0,-1 1-1,1-1 1,0 1 0,0 0 0,-1-1 0,1 1 0,0 0 0,-1 0 0,1 0 0,-1-1 0,1 1 0,-1 0 0,1 0 0,-1 0 0,0 0 0,0 0 0,1 0 0,-1 0-1,0 0 1,0 0 0,0 0 0,0 0 0,0 0 0,0 0 0,0 0 0,0 0 0,0 0 0,0 0 0,-1 1 0,-7 35-19,5-31 19,0-1 0,-1 0 0,1 0 0,-1 0 0,-8 9 0,7-10 27,1 0 1,0 1-1,1 0 1,-1-1-1,1 2 0,-3 5 1,47-9-349,-7-10-3313,-4-9-3622,-9 0-2641</inkml:trace>
  <inkml:trace contextRef="#ctx0" brushRef="#br0" timeOffset="1">260 1 11723,'0'0'13389,"5"55"-12140,-3-35-352,0-1-417,4 3-320,-1 1-128,-1-4-160,2 1-865,-1-2-640,-5-7-673,0-5-2050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03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12940,'0'0'12428,"60"-29"-11243,-34 23-608,6 2-481,-2 1-96,-4 1-1313,-4-2-2147,1 0-5989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04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 16207,'0'0'14478,"47"-31"-15727,-19 23-1762,-8 1-1665,6-3-2723,-5 0-4260</inkml:trace>
  <inkml:trace contextRef="#ctx0" brushRef="#br0" timeOffset="1">268 11 12236,'0'0'12587,"41"-11"-21619,-26 11-4133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04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14125,'0'0'13261,"32"-44"-21269,-21 29-9256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04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5605,'0'0'19736,"-2"7"-19752,-51 118-392,-13 30-860,64-149-349,2-6 1428,0 0 0,0-1 0,0 1 0,0 0 1,0 0-1,0 0 0,0 0 0,0 0 0,0 0 1,0-1-1,0 1 0,0 0 0,0 0 0,0 0 0,0 0 1,0 0-1,0-1 0,0 1 0,0 0 0,0 0 1,0 0-1,0 0 0,0 0 0,-1 0 0,0-1-2643,1 0 2643,0 1 0,-1 0 1,1 0-1,0 0 0,0 0 0,0 0 0,0 0 0,0 0 1,0 0-1,-1 0 0,1 1 0,0-1 0,0 0 1,0 0-1,0 0 0,0 0 0,0 0 0,-1 0 0,1 0 1,0 0-1,0 1-566,-2-14-9004</inkml:trace>
  <inkml:trace contextRef="#ctx0" brushRef="#br0" timeOffset="1">1 98 7175,'0'0'18481,"48"-12"-17584,-25 24-288,1 2-289,0 0-256,0 1 0,-1-2-160,-6 1-1185,-4-6-1634,-6 0-3043,-1-6-3170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05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15567,'0'0'11451,"4"9"-11040,3 14-301,0 0 0,4 29 1,-11-51-120,0 0 0,1 0 1,-1 0-1,0 1 0,0-1 1,1 0-1,-1 0 0,1 0 1,-1 0-1,1 0 0,-1 0 1,1 0-1,0 0 1,-1 0-1,1 0 0,0 0 1,0 0-1,0 0 0,0-1 1,0 1-1,0 0 0,0-1 1,0 1-1,0 0 0,0-1 1,0 0-1,0 1 0,0-1 1,0 1-1,1-1 1,-1 0-1,0 0 0,0 0 1,0 0-1,1 0 0,-1 0 1,0 0-1,0 0 0,0 0 1,1-1-1,-1 1 0,0 0 1,0-1-1,0 1 0,0-1 1,0 1-1,0-1 0,0 0 1,1 0-1,11-6-71,-1-1-1,-1 1 0,17-16 1,-11 10-169,-2 1 123,-13 9 111,1 0 0,1 1 0,-1-1 0,0 1-1,1-1 1,-1 1 0,1 0 0,0 1 0,7-4-1,-9 28-224,-8 34-572,1-21-7184,4-27 143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05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7175,'0'0'21759,"8"3"-21647,-3 0-159,-1-1 0,1 1-1,-1 0 1,0 0 0,1 0-1,-1 1 1,-1 0 0,1-1-1,-1 1 1,1 1 0,-1-1 0,0 0-1,-1 1 1,4 6 0,-1-1-1237,-1 1 0,0 0 0,5 21 0,-3 3-3224,-6-33 4069,1 0 0,-1 0 0,0-1 0,0 1 1,0 0-1,0 0 0,0-1 0,0 1 0,-1 0 1,1-1-1,-1 1 0,1 0 0,-1-1 0,1 1 1,-1 0-1,0-1 0,-1 3 0,-8 0-5134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06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10186,'0'0'12620,"65"-45"-11627,-42 37-737,7 3-192,-4 1-192,4-1-1121,3 1-2275,3-1-5540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06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12812,'0'0'10063,"10"3"-9193,-4-1-817,-1 1-1,1-1 1,-1 1-1,0 0 1,0 1-1,0-1 1,0 1-1,0 0 1,-1 0-1,1 0 1,-1 1-1,0 0 1,-1-1-1,1 1 1,-1 1-1,0-1 1,0 0-1,-1 1 1,1 0-1,-1-1 1,-1 1-1,1 0 1,1 10-1,-1 0 6,-1 0 0,-1 0 0,0 0 0,-1 0 0,-1-1 0,0 1 0,-2 0-1,1-1 1,-10 23 0,3-14-1047,-1 0 0,-1 0 0,-1-1-1,-31 41 1,12-27-5043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34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5541,'0'0'2370,"-52"26"-2498,41-24 353,-3 1-65,3-2-128,-6-1-1954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8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616 122 10282,'0'0'1062,"-8"-11"219,6 9-1259,-10-13 673,0 1-1,-26-24 1,33 33-414,-1 1 1,0 0-1,0 0 1,0 0-1,0 1 1,-1-1-1,0 2 1,1-1 0,-1 1-1,0 0 1,0 0-1,-13-1 1,-5 4-206,1 0 0,0 2 0,0 1 0,0 0 0,1 2 0,0 1 0,0 1 0,0 0 0,1 2 0,0 1 1,1 1-1,0 0 0,1 2 0,1 0 0,-36 33 0,50-41-91,0-1 0,0 1 0,0 0 0,1 0 0,0 0 0,0 0-1,0 1 1,1 0 0,0 0 0,0 0 0,1 0 0,0 0 0,0 0 0,-1 14 0,3-16 7,0 0-1,0-1 1,1 1-1,-1 0 1,1-1-1,0 1 1,1-1-1,-1 1 1,1-1-1,0 0 1,0 0-1,0 0 1,1 0-1,0 0 1,-1 0-1,1 0 1,1-1-1,-1 0 1,0 1 0,1-1-1,-1 0 1,1-1-1,0 1 1,6 2-1,7 4-1,1-1 1,1-1-1,0-1 0,-1 0 0,2-1 1,-1-1-1,32 2 0,-18-4 182,0-2-1,0 0 1,59-10 0,-70 5 115,0 0 0,0-1 1,-1-2-1,0 0 0,27-15 0,-38 17-97,1 0 0,-2 0 0,1-1 0,-1 0-1,0 0 1,0-1 0,-1-1 0,0 1-1,-1-1 1,1 0 0,-2-1 0,7-10-1,-12 17-175,1 0 0,-1 0 0,0 0 0,0 0-1,0 0 1,0 0 0,-1 0 0,1-1 0,-1 1-1,1 0 1,-1 0 0,0 0 0,-1-1 0,1 1-1,0 0 1,-1 0 0,0 0 0,0 0 0,0 0-1,0 0 1,0 0 0,0 0 0,-1 0 0,0 0-1,1 0 1,-1 1 0,0-1 0,0 1 0,-1-1-1,1 1 1,0 0 0,-1 0 0,1 0 0,-1 0-1,0 1 1,0-1 0,-5-2 0,-12-5-704,-1 1 0,0 1 0,0 1 1,-35-5-1,16 2-2333,3 0-1674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35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10442,'0'0'5611,"1"10"-5195,0-4-332,-1-1-20,0 0 0,0-1 0,1 1 1,0-1-1,0 1 0,0 0 0,1-1 0,-1 0 0,1 1 0,0-1 1,0 0-1,1 0 0,-1 0 0,4 3 0,26 30 2074,-20-22-1584,1-1 1,0 1-1,2-2 0,29 23 0,-40-34-479,0 1-1,1-1 0,0 0 1,-1 0-1,1 0 1,0 0-1,0-1 0,0 0 1,0 0-1,0 0 1,0-1-1,0 1 0,0-1 1,1-1-1,-1 1 0,0-1 1,0 1-1,0-2 1,0 1-1,0 0 0,0-1 1,-1 0-1,9-4 1,58-32 595,99-37 0,-139 64-641,1 2 0,0 1 0,1 1 0,0 2 0,0 1-1,35 1 1,-42 4-30,1 1 0,-1 2 0,1 1 0,40 12-1,-62-15 8,5 0-28,0 1-1,0-1 0,0-1 1,0 0-1,0 0 1,0-1-1,0-1 0,1 1 1,-1-2-1,0 1 0,0-2 1,16-4-1,-17 3-1476,0 0 0,1-1 0,-2 0 1,13-9-1,-2-2-6536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35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1 351 12460,'0'0'7522,"11"-5"-6791,55-21-246,0 3 0,1 3 1,94-16-1,-53 19-951,172-4 0,-269 20 515,0 1 0,-1 0 0,1 1 0,0 0 0,0 1 0,-1 0 0,1 1 0,-1 0 0,0 0 0,16 8 0,-18-7 75,1-1 0,-1-1 0,1 0 1,0 0-1,0 0 0,0-1 0,0-1 0,0 1 0,0-1 0,0-1 0,0 0 0,0 0 1,0-1-1,0 0 0,16-6 0,-8 1 215,0 0 0,-1 0 0,-1-2 0,1 0 0,-1-1 0,0 0 0,15-15 0,-25 20-272,-1 1 0,1-1 0,-1 0 1,0 0-1,-1-1 0,1 1 0,-1-1 0,0 0 1,-1 0-1,1 0 0,-1 0 0,0 0 1,-1 0-1,2-8 0,-3 9-1002,1 0 0,-1 0 0,-1 0 0,1 0 1,-1 0-1,-2-10 0,1 5-6843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39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96 2466,'0'0'7837,"0"-5"-7800,-13-24 831,-4-8 3130,12 13 4098,2 49-3048,-3 26-5121,5-39 165,1 2 35,0 1 0,0-1 0,5 23 0,-5-36-120,0 1 0,0-1 0,1 1 0,-1-1 0,0 1 1,1-1-1,-1 1 0,0-1 0,1 0 0,0 1 0,-1-1 0,1 0 0,0 0 0,0 1 0,0-1 0,0 0 0,-1 0 0,2 0 1,-1 0-1,0 0 0,0 0 0,0 0 0,0 0 0,1-1 0,-1 1 0,0 0 0,1-1 0,-1 1 0,0-1 0,1 1 1,-1-1-1,1 0 0,-1 0 0,1 0 0,-1 1 0,1-1 0,-1-1 0,1 1 0,-1 0 0,0 0 0,1 0 0,-1-1 0,1 1 1,1-1-1,1-2 9,0 1 1,-1-1 0,1 0-1,0 0 1,-1 0 0,0 0-1,0-1 1,0 1 0,0-1-1,-1 0 1,1 1 0,-1-1 0,3-7-1,21-56 44,-21 50-93,3-4-165,-7 22 191,0 0-1,0 0 1,0 0 0,-1 1-1,1-1 1,0 0 0,-1 1-1,1-1 1,-1 1 0,1-1-1,-1 0 1,0 1 0,0-1-1,0 1 1,0-1 0,0 1 0,0 2-1,1 1 12,0 9 73,1 0-1,1 0 0,9 26 0,-12-39-70,1 0 0,-1 1 1,0-1-1,1 0 0,-1 0 0,1 1 1,-1-1-1,1 0 0,0 0 0,0 0 1,-1 0-1,1 0 0,0 0 0,0 0 0,0 0 1,0 0-1,0 0 0,0 0 0,0 0 1,1-1-1,-1 1 0,0-1 0,0 1 0,1-1 1,-1 1-1,0-1 0,0 1 0,1-1 1,-1 0-1,0 0 0,1 0 0,-1 0 0,1 0 1,-1 0-1,0 0 0,1 0 0,-1-1 1,0 1-1,1 0 0,-1-1 0,0 1 1,0-1-1,1 1 0,-1-1 0,0 0 0,0 0 1,0 1-1,0-1 0,0 0 0,0 0 1,0 0-1,0 0 0,0 0 0,1-2 1,14-17 165,15-13-74,-30 32-102,0 0 0,0 0-1,1 0 1,-1 0 0,0 0 0,1 0-1,-1 0 1,1 1 0,-1-1-1,1 0 1,-1 1 0,1 0-1,0-1 1,-1 1 0,1 0 0,0 0-1,-1 0 1,1 0 0,0 0-1,-1 0 1,3 0 0,10 10-33,-13-9 41,0 0 1,0 0-1,0 0 0,0 0 1,0 0-1,0-1 0,0 1 0,0 0 1,0-1-1,0 1 0,0-1 1,0 1-1,0-1 0,0 0 0,1 1 1,-1-1-1,0 0 0,0 0 0,0 0 1,2 0-1,-2 0-49,0 0-1,0 0 1,0 1 0,0-1-1,0 0 1,0 0 0,0 1-1,0-1 1,0 1 0,0-1-1,0 1 1,0-1 0,-1 1 0,1-1-1,0 1 1,0 0 0,0-1-1,-1 1 1,1 0 0,0 0-1,-1 0 1,1-1 0,-1 1-1,1 0 1,-1 0 0,1 0-1,-1 0 1,1 1 0,3 33-6547,-4-29 602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41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75 8552,'1'-6'1690,"1"0"0,-1-1 0,0 1 1,-1-1-1,0 1 0,0-1 0,0 1 0,0-1 0,-2-6 0,1 13-1664,0-1 0,0 1 0,0 0-1,1-1 1,-1 1 0,0 0-1,0-1 1,0 1 0,0 0 0,0 0-1,0 0 1,0 0 0,1 0-1,-1 0 1,0 0 0,0 0 0,0 0-1,0 0 1,0 0 0,0 1 0,0-1-1,1 0 1,-1 1 0,0-1-1,0 0 1,0 1 0,1-1 0,-1 1-1,-1 0 1,-21 18-13,15-9 79,0 0 0,1 0-1,0 1 1,1 0 0,0 0-1,1 1 1,1-1 0,0 1-1,0 1 1,1-1 0,0 0-1,1 1 1,1-1 0,0 1 0,1-1-1,1 16 1,-1-27-88,0 0 0,0 1 1,0-1-1,1 0 0,-1 0 0,0 0 0,1 0 1,-1 1-1,1-1 0,-1 0 0,1 0 0,0 0 1,-1 0-1,1 0 0,0 0 0,0-1 1,0 1-1,-1 0 0,1 0 0,0-1 0,0 1 1,0 0-1,0-1 0,1 1 0,-1-1 0,0 1 1,0-1-1,0 1 0,0-1 0,0 0 0,1 0 1,-1 0-1,0 0 0,0 0 0,0 0 0,1 0 1,-1 0-1,0 0 0,0 0 0,0 0 1,0-1-1,1 1 0,-1-1 0,2 0 0,2-1 75,0 0 0,0-1-1,0 1 1,-1-1-1,1 0 1,-1 0 0,1 0-1,5-6 1,-2-3-2,0 0 1,-1-1-1,0 1 0,-1-1 1,-1 0-1,0-1 1,0 1-1,-2-1 0,4-20 1,-8 65-133,0 38 10,2-64 50,-1-1 0,1 0 0,-1 1-1,1-1 1,1 0 0,-1 0 0,1 1 0,-1-1-1,1 0 1,0 0 0,1-1 0,2 5 0,-4-6-6,1-1 0,0 1 0,-1-1 0,1 1 0,0-1 0,-1 0 0,1 0 0,0 0 0,0 0 0,0-1 0,0 1 0,0 0 0,0-1 0,0 1 0,0-1 0,0 0 0,1 0 0,-1 0 0,0 0 0,0 0 0,0 0 0,0 0 0,0-1 0,0 1 0,0-1 0,0 1 0,3-2 0,24-14-1750,-7-4-3464,-5 1-1783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41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29 8840,'0'0'12097,"-1"9"-11301,-3 29 248,2-1 0,1 1 0,1 0 0,12 74 1,-12-110-1038,0-1 0,0 1 0,1-1 0,-1 1 0,0-1 0,1 0 0,-1 1 0,1-1 0,0 1 0,-1-1 0,1 0 0,0 1 0,0-1 0,0 0 0,-1 0 0,1 0 0,1 0 0,-1 0 0,0 0 0,0 0 0,0 0 0,0 0 0,1 0 0,-1-1 0,0 1 0,3 1 0,-2-3 5,-1 1 0,1-1 0,-1 1 0,1-1 0,-1 0 0,1 1 0,-1-1 0,0 0 0,1 0 0,-1 0 0,0 0 0,0 0 0,0 0 0,0 0 0,0 0 0,0-1 0,0 1 0,0 0 0,0-1 0,-1 1 0,1 0 0,0-1 0,-1 1 0,1-1 0,-1-1 0,8-22-80,-1-1 0,-1 0-1,-2 0 1,2-33-1,-1-78-2025,-5 131 1893,-1 61 319,3 86 1544,0-126-1553,0 0 0,0 0 1,1-1-1,1 0 0,1 1 0,0-1 0,8 16 0,5-9-1744,0-17-6846,-9-6 383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42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26 151 3427,'0'0'25139,"4"6"-24515,-3-5-601,-1 0 0,1 0 0,0 0 0,0 0 0,0 0 0,-1 0 0,1-1 0,0 1 0,0 0 0,0 0 0,0-1 0,1 1 0,-1 0 0,0-1 0,0 1 0,0-1 0,0 0 0,1 1 0,-1-1 0,0 0 0,0 0 0,1 0 0,-1 0 0,0 0 0,0 0 0,1 0 0,-1 0 0,0 0 0,0 0 0,0-1 0,1 1 0,1-1 0,2-3 54,0 1-1,0-1 1,-1 0 0,1 0-1,-1-1 1,0 1 0,6-9-1,-5 6-28,0 2-18,0-1 1,0 1 0,-1-1-1,0 0 1,0-1-1,-1 1 1,1-1-1,-1 1 1,-1-1-1,1 0 1,-1 0-1,-1 0 1,3-13-1,-5 18-30,0 1-1,0 0 1,0-1-1,0 1 1,0 0-1,0 0 1,-1 0-1,1 0 1,0 0-1,-1 0 1,1 0-1,0 0 0,-1 1 1,1-1-1,-1 0 1,1 1-1,-1-1 1,0 1-1,1 0 1,-1 0-1,1-1 1,-1 1-1,0 0 1,1 0-1,-3 1 1,-2-2-35,0 1 0,1 0 1,-1 0-1,0 1 0,1 0 1,-11 2-1,11 0 23,1-1 0,-1 1 0,1 0 0,-1 0 0,1 1 0,0-1 0,0 1 0,1 0 0,-1 0 0,1 1 0,0-1 0,0 1 0,0-1 0,0 1 0,1 0 0,0 0 0,-2 5 0,2-1 25,-1 0 1,1 0 0,1 0-1,-1 0 1,2 0-1,-1 0 1,1 0 0,0 0-1,3 13 1,-2-19-18,-1-1 0,1 0 0,0 1 0,0-1 0,0 0 0,0 1 0,0-1 0,1 0 0,-1 0 0,1 0 0,-1 0 0,1 0 0,0 0 0,-1-1 0,1 1 0,0 0 0,0-1 0,4 2 0,-1 0 33,1-1 1,0 1-1,-1-1 1,1 0 0,0-1-1,0 0 1,10 1-1,-5-1-259,1 0 0,-1-1 0,0-1 0,1 0 0,-1 0-1,0-1 1,1-1 0,11-4 0,-18 5-453,0 0-1,0-1 1,0 0-1,0 0 1,0-1 0,5-4-1,12-17-6351,-7 3-1096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42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55 10762,'0'0'3475,"9"-7"134,-4 2-2782,-1 1-354,0 0 0,0 0 0,0 0 0,1 1 1,-1-1-1,1 1 0,0 0 0,0 0 0,0 1 0,0-1 0,1 1 0,6-1 0,-11 3-383,-1 1-1,1 0 0,-1 0 0,1 0 0,-1 0 0,1 0 0,-1 0 0,0 0 0,1 0 1,-1 0-1,0 0 0,0 0 0,0 0 0,0 0 0,0 0 0,0 0 0,0 0 1,0 0-1,0 0 0,0 0 0,0 0 0,-1 1 0,-4 27 477,-12 21 120,-2-1 1,-31 58-1,23-51-529,24-50 162,-13 24-1814,7-27-2138,2-18-2806,2-6 1202,-1-5-1079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43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0 545,'0'0'25656,"4"2"-24722,10 5-502,0 1-1,0 0 1,-1 1-1,12 11 1,38 24-60,-43-33-677,81 42 273,-91-49-1585,0 0 0,1 0-1,0-1 1,14 2-1,-17-5-4382,0 0-2835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43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44 176 15503,'0'0'11434,"15"54"-10953,-11-32-225,-1 0-160,3 0-64,-4-4 0,1-1 32,-1-3-384,2-7-577,-2-6-768,-2-9-4741,0-15 1057,-2-7-2691</inkml:trace>
  <inkml:trace contextRef="#ctx0" brushRef="#br0" timeOffset="1">1 1 14253,'0'0'10987,"47"24"-28700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43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4612,'0'0'23676,"-6"0"-23542,3 0-115,-1 1 1,1 0 0,0 0-1,0 0 1,0 0 0,-1 0 0,1 1-1,0-1 1,0 1 0,1 0 0,-1 0-1,0 0 1,1 0 0,-5 4-1,0 2-20,0 1-1,0 0 0,-10 18 0,63-25-1082,73-2-368,-119 0 1464,1 0 1,-1 0-1,1 0 0,-1 0 0,1 0 1,-1 0-1,1 0 0,-1 0 0,1 0 1,-1 0-1,1 0 0,-1 0 0,0 0 1,1 1-1,-1-1 0,1 0 0,-1 0 1,1 0-1,-1 1 0,0-1 1,1 0-1,-1 0 0,1 1 0,-1-1 1,0 0-1,1 1 0,-1-1 0,0 1 1,0-1-1,1 0 0,-1 1 0,0-1 1,0 1-1,-6 15 710,-21 10-83,19-22-641,0 0 0,-1 0 0,1 0 0,-1-1 0,-14 3 1,-4-7-2492,26 0 1765,0 0 0,1-1-1,-1 1 1,1-1 0,0 1 0,-1 0 0,1-1-1,0 1 1,0-1 0,0 1 0,0 0-1,0-1 1,0 1 0,1-1 0,-1 1 0,1-2-1,3-11-7727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9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488 159 9641,'0'0'3144,"-5"-8"-2636,2 3-426,0 0 0,-1 0 0,0 1 0,0-1 0,0 1 0,0 0 0,-1 0 0,1 1 1,-1-1-1,0 1 0,0 0 0,-1 1 0,1-1 0,0 1 0,-1 0 0,1 0 0,-1 1 1,0-1-1,0 1 0,-10 0 0,7 1-50,-1 0 0,1 1 0,-1 0 1,1 0-1,-1 1 0,1 1 0,0 0 1,0 0-1,0 0 0,0 1 0,1 1 0,-1-1 1,1 1-1,0 1 0,0 0 0,-12 11 0,-6 10-43,0 0-1,-40 59 0,51-66 16,2 1 0,0 1 0,-17 38 0,27-51-18,-1 0 0,1 0 0,1 0 0,-1 1 0,2-1 0,-1 1 1,1-1-1,1 1 0,0-1 0,0 1 0,1 0 0,3 16 0,-2-21 8,0 0 0,1 0 0,-1 0 0,1-1 0,0 1-1,1-1 1,-1 0 0,1 0 0,0 0 0,0 0 0,0-1 0,0 1 0,1-1 0,-1 0 0,1 0 0,0-1 0,0 1 0,0-1 0,0 0-1,0-1 1,0 1 0,1-1 0,6 1 0,16 3 127,0-2 1,1-1-1,30-1 0,-53-1-92,35 0 56,0-3 0,0-1 0,0-2 0,73-20 0,-93 20 26,0-2 0,0 0 0,0-2 0,-1 0-1,-1-1 1,1-1 0,-2-1 0,0 0 0,-1-2 0,24-24-1,-34 32 58,-1-1-1,-1 1 1,1-1-1,-1-1 1,0 1-1,-1-1 1,0 1-1,-1-1 1,0 0-1,0 0 0,0-1 1,-2 1-1,1-1 1,-1 1-1,0-1 1,-1 1-1,0-1 1,-1 1-1,0-1 1,0 1-1,-4-12 0,1 8-136,0 0 0,-2 0-1,1 0 1,-2 1-1,1 0 1,-2 1-1,0-1 1,0 1 0,-1 1-1,0 0 1,-1 0-1,0 1 1,0 0-1,-16-10 1,12 11-281,0-1-1,-1 2 1,0 0 0,0 1-1,-1 0 1,-22-4 0,-54-6-6700,58 11-806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44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13389,'0'0'8231,"2"11"-5988,-1 1-1815,8 47 691,-8-55-1079,0 1-1,0-1 1,1 0 0,-1 0-1,1 0 1,0 0 0,0 0-1,1 0 1,-1 0 0,1-1-1,4 6 1,-6-8-4,0-1 0,0 1 0,0-1 1,0 1-1,0-1 0,0 1 0,0-1 0,0 0 1,0 0-1,0 1 0,0-1 0,0 0 0,0 0 1,0 0-1,0 0 0,0 0 0,0 0 0,0-1 1,0 1-1,0 0 0,0 0 0,0-1 0,0 1 1,0-1-1,0 1 0,0-1 0,0 1 0,0-1 1,1 0-1,27-26 770,-12 11-819,-16 15-8,0-1 0,1 1 0,0 0-1,-1 0 1,1 0 0,0 0 0,0 0 0,-1 0 0,1 1 0,0-1-1,0 1 1,0-1 0,0 1 0,0 0 0,0 0 0,3-1 0,-4 2 15,0 0 1,0 0 0,0 0 0,0 0 0,0 0 0,0 0 0,0 0 0,0 0 0,0 0 0,-1 0 0,1 0 0,0 1 0,-1-1 0,1 0 0,-1 0 0,1 1 0,-1-1 0,0 0 0,1 1 0,-1-1 0,0 1 0,0 1 0,0-3 9,0 1 1,0 0-1,0-1 0,0 1 1,0 0-1,0 0 1,0-1-1,0 1 0,0 0 1,0-1-1,0 1 1,0 0-1,1-1 0,-1 1 1,0 0-1,1-1 1,-1 1-1,0 0 0,1-1 1,-1 1-1,1-1 0,-1 1 1,1-1-1,-1 1 1,1-1-1,-1 1 0,1-1 1,-1 1-1,1-1 1,0 0-1,-1 1 0,1-1 1,0 0-1,-1 0 1,1 1-1,0-1 0,-1 0 1,1 0-1,0 0 1,0 0-1,-1 0 0,1 0 1,0 0-1,-1 0 0,1 0 1,0 0-1,-1 0 1,1-1-1,0 1 0,0 0 1,0-1-1,1-1-409,1 1-1,-1-1 0,0 0 1,0 0-1,0 0 0,-1 0 1,1 0-1,0 0 1,-1-1-1,1 1 0,-1 0 1,1-4-1,4-12-6678,0-3-4137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44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13229,'0'0'11819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45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92 110 14798,'0'0'10730,"-9"3"-10639,4-2-89,1 1-1,0 0 1,0-1-1,-1 1 1,1 0 0,1 1-1,-1-1 1,0 1 0,0 0-1,1 0 1,0 0 0,-1 0-1,1 1 1,0-1 0,1 1-1,-1 0 1,1-1-1,0 1 1,-1 1 0,2-1-1,-1 0 1,0 0 0,1 1-1,0-1 1,-1 9 0,0-5-2,1-1 0,0 1 0,1-1 0,0 1 0,0-1 0,2 9 0,-2-14 7,0-1 1,0 0 0,1 0-1,-1 0 1,0 0 0,1 0-1,-1 1 1,1-1 0,0 0-1,-1 0 1,1 0 0,0 0-1,-1-1 1,1 1 0,0 0-1,0 0 1,0 0 0,0-1-1,0 1 1,0 0 0,0-1-1,0 1 1,0-1 0,0 1-1,0-1 1,0 1 0,0-1-1,1 0 1,-1 0 0,0 1-1,0-1 1,0 0 0,0 0 0,1 0-1,-1 0 1,0-1 0,0 1-1,0 0 1,0 0 0,1-1-1,-1 1 1,0-1 0,0 1-1,0-1 1,0 1 0,0-1-1,2-1 1,2-1 164,0-1 0,0 1 0,-1-1 0,1 0 0,-1 0 0,0-1 0,0 0 0,0 1-1,-1-1 1,1 0 0,3-8 0,30-66 374,-34 71-529,3-6-74,-1 0 0,0 0-1,-1-1 1,-1 1 0,0-1-1,-1 0 1,0-20-1,-16 62-935,9-7 633,1-1 0,1 1-1,-2 39 1,5-49-277,0 0-1,0 0 1,1 0-1,0 0 1,1 0 0,0 0-1,1 0 1,0-1-1,7 17 1,4-9-5475,2-6-5756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46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5862,'0'0'18764,"1"8"-18540,3 11 294,0 0 1,10 29-1,-11-38-236,1-1 0,0 1 0,0-1 0,1 0 0,0 0 1,1-1-1,11 14 0,-16-21-275,0 0-1,0 0 1,-1 0 0,1-1 0,0 1 0,0 0 0,0-1-1,0 1 1,1 0 0,-1-1 0,0 0 0,0 1 0,0-1-1,0 0 1,0 1 0,1-1 0,-1 0 0,0 0 0,0 0-1,0 0 1,1 0 0,-1 0 0,0 0 0,0 0 0,0-1 0,2 1-1,-1-2 6,0 1 0,0 0-1,1-1 1,-1 0-1,0 1 1,0-1 0,-1 0-1,1 0 1,0 0-1,-1 0 1,3-3 0,2-5 14,-1-1 0,0 1 0,-1-1 0,4-13 0,-6 16-6,12-32-32,-13 39 8,-1 1 1,0-1 0,1 1 0,-1-1 0,0 1-1,1 0 1,-1-1 0,0 1 0,1 0-1,-1-1 1,1 1 0,-1 0 0,1-1 0,-1 1-1,1 0 1,-1 0 0,1-1 0,-1 1 0,1 0-1,-1 0 1,1 0 0,-1 0 0,1 0-1,0 0 1,0 0-5,0 1 0,0-1-1,0 1 1,0-1 0,0 1-1,0 0 1,0-1 0,0 1-1,0 0 1,0 0 0,0 0 0,-1 0-1,1-1 1,0 1 0,-1 0-1,2 2 1,16 32-22,-15-28 33,0 1 0,0-1 0,1 0 0,0 0 1,1 0-1,0-1 0,11 12 0,-15-17 9,0-1 0,0 1 1,0-1-1,0 1 0,0-1 1,0 0-1,0 1 0,0-1 0,0 0 1,0 0-1,1 0 0,-1 0 1,0 0-1,0 0 0,0 0 1,0 0-1,0-1 0,1 1 1,-1 0-1,0-1 0,0 1 1,0 0-1,0-1 0,0 0 0,0 1 1,0-1-1,0 1 0,0-1 1,-1 0-1,1 0 0,0 0 1,0 1-1,0-3 0,29-38 274,-17 21-323,-12 19 6,-1 0-1,1 0 1,0 0 0,-1 1 0,1-1-1,0 0 1,-1 1 0,1-1 0,0 0-1,0 1 1,0-1 0,-1 1-1,1 0 1,0-1 0,0 1 0,0-1-1,0 1 1,0 0 0,0 0 0,0 0-1,0 0 1,0-1 0,0 1-1,0 0 1,0 1 0,0-1 0,-1 0-1,1 0 1,0 0 0,0 0 0,0 1-1,0-1 1,0 1 0,0-1-1,0 0 1,0 1 0,-1-1 0,1 1-1,0 0 1,0-1 0,-1 1 0,1 0-1,0-1 1,0 3 0,26 43-386,-19-32-636,-8-14 814,0 0 0,0 1 0,1-1 0,-1 0 0,0 0 0,1 0 0,-1 0 0,0 0 1,0 0-1,1 0 0,-1 0 0,0 0 0,1 0 0,-1 0 0,0 0 0,0 0 0,1-1 1,-1 1-1,0 0 0,0 0 0,1 0 0,-1 0 0,0 0 0,0-1 0,1 1 0,-1 0 0,0 0 1,0 0-1,0-1 0,1 1 0,-1 0 0,0 0 0,0 0 0,0-1 0,0 1 0,0 0 1,1 0-1,-1-1 0,0 1 0,0 0 0,0-1 0,0 1 0,0-1 0,2-10-7672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46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12 8264,'0'0'15583,"-10"5"-15386,6-3-182,1-1 13,0 1 1,0-1 0,0 1-1,0 0 1,0 0 0,0 0-1,1 0 1,-1 1 0,0-1-1,1 1 1,0-1 0,0 1-1,0 0 1,0 0 0,0 0-1,0 0 1,1 0 0,-1 0-1,1 0 1,0 1 0,0-1-1,0 0 1,1 1 0,-1 4-1,0-5 6,1-1 0,0 1-1,0-1 1,0 0 0,0 1-1,0-1 1,1 0 0,-1 1-1,1-1 1,0 0 0,0 1-1,-1-1 1,1 0-1,1 0 1,-1 0 0,0 0-1,0 0 1,1 0 0,-1 0-1,1 0 1,2 1 0,-3-2-17,1-1 0,-1 1 0,1-1 0,-1 0 0,1 1 0,0-1 0,-1 0 0,1 0 0,0 0 0,-1 0 0,1 0 0,-1 0 1,1-1-1,0 1 0,-1-1 0,1 1 0,-1-1 0,1 1 0,-1-1 0,1 0 0,-1 0 0,0 0 0,1 0 0,-1 0 0,0 0 1,0 0-1,1 0 0,-1 0 0,0-1 0,0 1 0,1-2 0,6-7-23,0-1 0,-1-1 0,0 1 0,-1-1 0,0 0 0,0 0 0,-2-1 1,5-17-1,-10 59-746,0 38 295,1-64 90,0 0-1,1 0 0,-1 1 1,1-1-1,0 0 1,0 0-1,0 0 1,0 0-1,0 0 1,1 0-1,-1 0 0,1-1 1,0 1-1,0 0 1,4 4-1,3-3-4655,1-4-2435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47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11147,'0'0'13180,"-5"51"-7334,36 204-5126,-31-252-696,0 0 0,1 0-1,-1 0 1,1 0 0,0 0 0,0 0 0,0-1-1,0 1 1,1 0 0,-1-1 0,3 5-1,-3-7-14,-1 0 0,0 0-1,0 1 1,1-1 0,-1 0 0,0 0-1,0 0 1,1 1 0,-1-1 0,0 0-1,1 0 1,-1 0 0,0 0 0,1 0-1,-1 0 1,0 0 0,1 0 0,-1 1-1,0-1 1,1 0 0,-1 0 0,0 0-1,1-1 1,-1 1 0,0 0-1,1 0 1,-1 0 0,0 0 0,1 0-1,-1 0 1,0 0 0,0-1 0,1 1-1,-1 0 1,11-21 356,-8 13-355,0-1 0,0 1 1,1 0-1,0 0 0,0 0 1,10-13-1,-13 20-36,0-1 1,0 1-1,1-1 0,-1 1 1,0 0-1,0 0 0,1-1 0,-1 1 1,1 0-1,-1 0 0,1 0 0,0 1 1,-1-1-1,1 0 0,0 0 1,-1 1-1,1 0 0,0-1 0,0 1 1,0 0-1,-1-1 0,1 1 1,0 0-1,0 1 0,0-1 0,-1 0 1,1 0-1,0 1 0,0-1 0,-1 1 1,1-1-1,0 1 0,0 0 1,-1 0-1,1 0 0,-1 0 0,1 0 1,-1 0-1,1 0 0,0 2 1,0-2 33,0 1 0,1 0 1,-2 0-1,1 0 1,0 0-1,0 0 1,-1 1-1,1-1 1,-1 0-1,0 1 1,0-1-1,1 1 1,-2-1-1,1 1 1,0 0-1,0-1 1,-1 1-1,0 0 1,1 0-1,-1-1 1,0 1-1,-1 0 0,1 0 1,0-1-1,-1 1 1,1 0-1,-1-1 1,0 1-1,0 0 1,0-1-1,0 1 1,-2 2-1,0-1 22,1-1 1,-1 0-1,1 1 0,-1-1 0,0 0 1,0-1-1,-1 1 0,1 0 0,-1-1 1,1 0-1,-1 0 0,0 0 0,0 0 1,1-1-1,-1 1 0,0-1 0,-1 0 0,1 0 1,0-1-1,0 1 0,-4-1 0,3 0-236,1 0 0,0 0-1,0 0 1,0-1-1,0 0 1,0 0-1,0 0 1,0 0 0,1-1-1,-1 1 1,0-1-1,-6-4 1,-6-17-4755,15 20 4127,0 1 0,1-1 1,-1 0-1,1 0 0,0 1 0,0-1 1,0 0-1,0 0 0,0 1 0,1-4 1,4-9-5259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47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5381,'0'0'17243,"1"11"-16464,15 235 4987,-16-243-5727,0 0 1,1 0 0,-1 0-1,1-1 1,-1 1-1,1 0 1,0 0-1,0 0 1,1-1 0,-1 1-1,0 0 1,1-1-1,-1 1 1,1-1-1,0 0 1,0 0 0,3 3-1,-4-5-30,1 1 1,-1-1-1,1 1 0,0-1 0,-1 0 0,1 0 1,0 0-1,-1 0 0,1 0 0,0 0 1,-1-1-1,1 1 0,0 0 0,-1-1 1,1 1-1,-1-1 0,1 0 0,-1 1 0,1-1 1,-1 0-1,1 0 0,-1 0 0,0 0 1,1 0-1,-1 0 0,0-1 0,0 1 1,0 0-1,0-1 0,1-1 0,2-2-31,0 1 0,-1 1 0,1-1 0,0 1 0,1-1 0,-1 1 0,1 0 0,5-2 0,-9 4 2,0 1 0,0 0 1,1 0-1,-1-1 0,0 1 0,1 0 0,-1 0 0,0 0 0,1 1 0,-1-1 0,0 0 0,1 0 0,-1 1 0,0-1 0,0 1 0,1-1 0,-1 1 0,0-1 0,0 1 1,0 0-1,0 0 0,0 0 0,0-1 0,0 1 0,0 0 0,0 0 0,0 0 0,0 0 0,0 1 0,-1-1 0,1 0 0,0 0 0,-1 0 0,1 1 0,-1-1 1,0 0-1,1 2 0,-1-2-9,1 0 0,-1 0 0,0 0 0,1 0 0,-1 0 0,1 0 1,-1 0-1,1 0 0,-1 0 0,1 0 0,0 0 0,-1-1 0,1 1 0,0 0 1,0-1-1,0 1 0,0 0 0,-1-1 0,1 1 0,0-1 0,0 1 0,0-1 1,0 0-1,0 1 0,0-1 0,0 0 0,0 0 0,0 0 0,1 1 0,-1-1 1,0 0-1,0 0 0,0-1 0,0 1 0,0 0 0,0 0 0,0 0 0,0-1 1,0 1-1,0-1 0,0 1 0,0-1 0,0 1 0,1-2 0,6-4-1549,0 0 0,0-1 0,-1 1 0,9-12-1,9-7-7295,-9 15 674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48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6726,'0'0'10432,"7"-8"-9445,1-1-766,-4 6-154,-1 0 1,0 0-1,0-1 0,-1 1 0,1 0 1,-1-1-1,0 0 0,1 0 1,-2 1-1,3-7 0,-3 12-5,-1 1 1,1 0-1,-1 0 0,1-1 1,0 1-1,0 0 0,0-1 1,0 1-1,0-1 1,1 0-1,-1 1 0,1-1 1,-1 0-1,1 0 0,0 0 1,0 0-1,0 0 0,0 0 1,1 0-1,-1-1 0,0 1 1,1-1-1,-1 0 0,1 1 1,-1-1-1,1 0 0,4 1 1,23-8 19,-29 5-197,0 1 0,1-1 0,-1 1 0,0 0 0,1-1 0,-1 1 0,0 0 0,1 0 0,-1 0 0,0 0 0,1 0 0,-1 0 0,0 0 0,1 0 0,0 1 0,0 0 103,-1 0 1,0 0-1,0 0 1,0 1 0,-1-1-1,1 0 1,0 1-1,0-1 1,-1 1-1,1-1 1,-1 1 0,1-1-1,-1 1 1,0-1-1,1 1 1,-1 0-1,0-1 1,0 4 0,0-2 102,7 98 3167,-7-89-2857,0-1 0,-1 1-1,0-1 1,-1 0 0,0 0 0,-7 19 0,9-29-410,0-1-1,0 1 1,0-1 0,0 1 0,0-1 0,0 1 0,0-1 0,0 1 0,0-1-1,-1 0 1,1 1 0,0-1 0,0 1 0,-1-1 0,1 0 0,0 1 0,-1-1 0,1 1-1,0-1 1,-1 0 0,1 0 0,-1 1 0,1-1 0,0 0 0,-1 0 0,1 1-1,-1-1 1,1 0 0,-1 0 0,1 0 0,-1 0 0,1 0 0,-1 1 0,1-1-1,-1 0 1,1 0 0,0 0 0,-1 0 0,1-1 0,-1 1 0,1 0 0,-1 0-1,1 0 1,-1 0 0,1 0 0,-1-1 0,1 1 0,-1 0 0,1 0 0,0-1 0,-1 1-1,0-2-114,-1 1-1,1 0 0,0-1 0,0 1 0,0-1 0,0 1 0,0-1 0,1 0 0,-1 1 0,0-1 1,1 0-1,-1-2 0,0-7 17,0 0 1,1 0 0,0 0 0,1-1 0,0 1-1,1 0 1,0 1 0,6-21 0,4 2 789,26-49 1,0 2 155,-29 47-721,-7 24 353,-2 24-80,0 0-201,-1-9-12,1 1-1,0 0 1,1 0 0,3 16-1,-4-25-156,1 0 0,-1 0-1,1 0 1,-1-1 0,1 1 0,0 0-1,0 0 1,0-1 0,0 1-1,0-1 1,0 1 0,0-1 0,1 1-1,-1-1 1,0 0 0,1 1-1,-1-1 1,1 0 0,0 0 0,-1 0-1,1 0 1,0 0 0,-1-1-1,1 1 1,0 0 0,0-1 0,0 0-1,0 1 1,0-1 0,0 0-1,2 0 1,-3 0-80,1 0 0,-1-1-1,1 1 1,-1-1 0,0 1 0,1-1-1,-1 0 1,0 1 0,0-1 0,1 0-1,-1 0 1,0 0 0,0 0 0,0 0-1,0 0 1,0 0 0,0 0 0,0 0-1,-1 0 1,1-1 0,0 1 0,-1 0-1,1-1 1,0 1 0,-1 0 0,1-3-1,9-40-5621,-9 39 3937,3-25-7277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48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12300,'0'0'10153,"46"54"-10761,-25-46-2371,-1-2-2082,-1-2-2562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1:49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11 14221,'-4'6'11807,"4"12"-9592,8 16-2976,-7-33 754,-1-1 0,1 1 1,-1-1-1,1 1 0,-1-1 0,1 1 0,0-1 1,-1 1-1,1-1 0,0 0 0,-1 1 0,1-1 1,0 0-1,-1 0 0,1 1 0,0-1 0,0 0 1,-1 0-1,1 0 0,0 0 0,0 0 0,0 0 1,-1 0-1,1 0 0,0 0 0,0 0 0,-1-1 1,1 1-1,0 0 0,-1-1 0,1 1 0,0 0 1,-1-1-1,1 1 0,0 0 0,-1-1 0,1 1 1,-1-1-1,1 1 0,-1-1 0,1 0 0,-1 1 0,1-1 1,0 0-1,22-38-48,-14 24-262,-9 14 276,1 1-1,-1-1 1,0 0-1,0 1 1,1-1-1,-1 0 1,1 1 0,-1-1-1,0 1 1,1-1-1,-1 0 1,1 1-1,0 0 1,-1-1-1,1 1 1,-1-1 0,1 1-1,0 0 1,-1-1-1,1 1 1,0 0-1,-1-1 1,1 1-1,0 0 1,-1 0 0,1 0-1,0 0 1,0 0-1,-1 0 1,1 0-1,0 0 1,-1 0-1,1 0 1,0 0 0,0 0-1,-1 0 1,1 1-1,0-1 1,-1 0-1,1 1 1,0-1-1,-1 0 1,1 1 0,-1-1-1,1 1 1,0-1-1,-1 1 1,1-1-1,-1 1 1,0-1-1,1 1 1,-1-1 0,1 1-1,-1 0 1,0-1-1,1 1 1,-1 0-1,0-1 1,0 1 0,1 0-1,-1 0 1,14 57-1076,-11-40-2484,-1-11-1727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16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7 5029,'-15'1'1735,"-42"1"-385,-193 13 7560,342-6-7116,1012-27 79,157 2-821,428 36-949,-464-9-8,-1220-10-94,1781 4 569,-1451-18-339,124-1-510,-389 13-1899,-10-5-3182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02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6887,'0'0'6923,"1"-9"-5017,1-3-2437,3-20 6479,-1 21-352,-3 37-4795,-12 106-3406,11-132 2594,0 1 0,0-1 0,0 0 0,1 0 1,-1 0-1,0 1 0,0-1 0,1 0 0,-1 0 0,0 0 0,0 0 0,1 0 0,-1 1 1,0-1-1,0 0 0,1 0 0,-1 0 0,0 0 0,1 0 0,-1 0 0,0 0 1,0 0-1,1 0 0,-1 0 0,0 0 0,1 0 0,-1 0 0,0 0 0,0-1 1,1 1-1,-1 0 0,0 0 0,0 0 0,1 0 0,-1 0 0,0-1 0,0 1 1,1 0-1,-1 0 0,0 0 0,0-1 0,0 1 0,1 0 0,-1 0 0,0-1 1,0 1-1,0 0 0,0 0 0,0-1 0,0 1 0,0 0 0,0 0 0,1-1 0,12-14 76,2-7-41,-1-1 0,14-34 0,-17 35-22,-11 21-5,0 1 0,0 0 0,0 0 0,0-1 0,0 1 0,0 0 0,0-1 0,0 1 0,1 0 0,-1 0 0,0-1 0,0 1 0,0 0 0,0 0 0,1-1 0,-1 1 0,0 0 0,0 0 0,1-1 0,-1 1 0,0 0 0,0 0 0,1 0 0,-1 0 0,0-1 0,0 1 0,1 0 0,-1 0 0,0 0 0,1 0 0,-1 0 0,0 0 0,1 0 0,-1 0 0,0 0 0,0 0 0,1 0 0,0 0 0,6 13-179,2 29-97,-8-37 276,19 207 763,-3-24 2446,-16-180-3239,0 0 0,0-1 0,-1 1 0,0 0 0,-1 0 0,-1 9 0,2-16 69,0 1-1,0-1 0,-1 1 0,1-1 1,-1 0-1,1 1 0,-1-1 0,0 0 1,1 0-1,-1 1 0,0-1 0,0 0 1,0 0-1,0 0 0,0 0 1,0 0-1,0 0 0,0 0 0,0 0 1,-1-1-1,1 1 0,0 0 0,-1-1 1,1 1-1,0-1 0,-1 1 0,1-1 1,0 0-1,-1 1 0,1-1 0,-1 0 1,1 0-1,-1 0 0,1 0 1,-1 0-1,1-1 0,0 1 0,-1 0 1,-1-1-1,-1-1 23,0 0 0,0 0 0,1 0-1,-1 0 1,1 0 0,0-1 0,0 0 0,-1 1 0,2-1 0,-1 0 0,0-1 0,1 1 0,-1 0 0,1-1-1,0 1 1,-2-6 0,-26-61-44,25 57 23,0-1 0,1-1-1,1 1 1,-2-25 0,4 35-139,1 1 1,0-1-1,0 0 1,0 0-1,0 0 1,1 0-1,0 0 1,0 0-1,0 1 1,0-1-1,0 0 0,1 1 1,-1-1-1,1 1 1,0-1-1,0 1 1,1 0-1,-1 0 1,1 0-1,-1 0 1,7-5-1,36-24-7553,-24 10 101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03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10570,'0'0'10655,"0"8"-9582,2 17-277,-2-6-269,0-1 1,2 1-1,0 0 1,8 27-1,-10-46-497,0 1 0,1-1 0,-1 1 0,0-1 0,0 1-1,1-1 1,-1 1 0,0-1 0,1 1 0,-1-1 0,0 1 0,1-1 0,-1 1 0,1-1 0,-1 0 0,1 1 0,-1-1-1,1 0 1,-1 1 0,1-1 0,-1 0 0,1 0 0,-1 0 0,1 1 0,-1-1 0,1 0 0,0 0 0,-1 0-1,1 0 1,-1 0 0,1 0 0,-1 0 0,1 0 0,0 0 0,-1 0 0,1-1 0,-1 1 0,1 0 0,-1 0 0,1 0-1,-1-1 1,1 1 0,-1 0 0,1-1 0,-1 1 0,1 0 0,-1-1 0,1 1 0,-1-1 0,0 1 0,1 0-1,-1-1 1,0 1 0,1-1 0,-1 1 0,0-1 0,1 0 0,21-33 363,-20 31-375,6-15 11,0 0-1,8-28 1,1-3-30,8 133-159,-25-83 159,0 0 0,1 1 0,-1-1-1,0 0 1,1-1 0,-1 1 0,0 0 0,1 0-1,-1 0 1,1 0 0,0 0 0,-1 0-1,1 0 1,0-1 0,0 1 0,-1 0 0,1-1-1,0 1 1,0 0 0,0-1 0,0 1 0,0-1-1,0 1 1,0-1 0,0 0 0,0 1-1,0-1 1,0 0 0,0 0 0,0 0 0,0 0-1,0 0 1,2 0 0,-1-1-8,1 0 0,0 0 1,-1-1-1,1 1 0,-1-1 1,0 0-1,1 1 0,-1-1 0,0 0 1,0 0-1,0-1 0,2-2 0,1-1-33,0-1 0,-1 0 0,0 1 0,0-2 0,0 1 0,-1 0 0,0-1 0,3-14-1,-6 115-965,0-93 1021,0 1 0,0-1 0,0 0 0,-1 1 0,1-1 0,0 1 0,0-1 0,0 1 0,0-1 0,0 0 0,0 1 0,1-1 0,-1 1 0,0-1 0,0 1 1,0-1-1,0 0 0,0 1 0,1-1 0,-1 0 0,0 1 0,0-1 0,0 0 0,1 1 0,-1-1 0,0 0 0,1 1 0,-1-1 0,0 0 0,1 1 0,-1-1 1,0 0-1,1 0 0,-1 0 0,1 1 0,-1-1 0,0 0 0,1 0 0,-1 0 0,1 0 0,-1 0 0,1 0 0,-1 0 0,0 0 0,1 0 0,-1 0 1,1 0-1,-1 0 0,0 0 0,1 0 0,-1 0 0,1 0 0,-1-1 0,0 1 0,1 0 0,-1 0 0,1 0 0,-1-1 0,0 1 0,1 0 0,-1-1 0,0 1 1,1 0-1,-1 0 0,0-1 0,0 1 0,1-1 0,21-22 364,-17 12-482,13-20 113,-4 21-3114,-13 11 2825,0 0 1,-1 0-1,1 0 1,0 0 0,0 0-1,-1 0 1,1 0-1,0 0 1,-1 0-1,1 0 1,-1 1-1,0-1 1,1 0 0,-1 0-1,0 0 1,0 3-1,6 11-360,-6-15 658,1 0 0,-1 0 0,0 0-1,1 0 1,-1 0 0,0 0 0,1 0 0,-1-1 0,0 1 0,1 0 0,-1 0 0,0 0 0,1 0 0,-1-1 0,0 1 0,1 0 0,-1 0 0,0-1-1,0 1 1,0 0 0,1-1 0,-1 1 0,0 0 0,0-1 0,0 1 0,1 0 0,-1-1 0,0 1 0,0 0 0,0-1 0,0 1 0,0 0-1,0-1 1,0 1 0,0 0 0,0-1 0,0 1 0,0-1 0,0 1 0,0 0 0,0-1 0,6-20 235,5-17-2996,-1 0-4790,-3 9-2000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03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2659,'0'0'16420,"2"13"-15886,14 92 1133,33 157 2773,-49-262-4444,0 0 0,1 0-1,-1-1 1,0 1 0,0 0-1,0 0 1,0 0 0,0 0-1,1 0 1,-1 0 0,0 0-1,0 0 1,0 0 0,0 0-1,1 0 1,-1 0 0,0 0-1,0 0 1,0 0-1,0 0 1,1 0 0,-1 0-1,0 0 1,0 0 0,0 0-1,0 0 1,1 0 0,-1 0-1,0 0 1,0 0 0,0 0-1,0 1 1,0-1 0,1 0-1,-1 0 1,0 0 0,0 0-1,0 0 1,0 0 0,0 1-1,0-1 1,0 0 0,1 0-1,-1 0 1,0 1 0,2-18-106,-3 10 112,0 0 1,0-1 0,-1 1-1,0 0 1,0 0 0,0 0-1,-1 1 1,-1-1 0,1 0-1,-7-8 1,-50-65-420,39 56 25,10 10-193,2 2 2738,30 8-683,5 5-1511,38 0-614,-61-1 219,0-1 1,0 1-1,-1-1 0,1 1 1,-1-1-1,1 0 0,0 0 1,-1 0-1,0-1 1,5-2-1,1-7-4822,-7-2-3049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04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12172,'0'0'11530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05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93 130 2723,'0'0'22544,"-10"-2"-22133,9 1-400,-1 0-7,0 0-1,1 1 1,-1-1 0,0 0-1,0 1 1,1-1 0,-1 1-1,0 0 1,0-1 0,0 1-1,1 0 1,-1 0 0,0 0-1,0 0 1,0 1 0,0-1-1,1 0 1,-1 1 0,0-1-1,0 1 1,1 0 0,-1-1-1,0 1 1,1 0 0,-1 0-1,1 0 1,-1 0 0,1 1-1,-1-1 1,1 0 0,0 1-1,0-1 1,0 0 0,-1 1-1,1-1 1,1 1 0,-1 0-1,0-1 1,0 1-1,1 0 1,-1 0 0,1-1-1,-1 1 1,0 3 0,-5 28-15,1 0 0,2 0 1,1 58-1,2-91 10,0 1 0,0-1-1,0 1 1,-1-1 0,1 1 0,0-1-1,0 1 1,0-1 0,0 1 0,0-1-1,0 1 1,0-1 0,0 1 0,0-1 0,1 1-1,-1-1 1,0 1 0,0-1 0,0 1-1,0-1 1,1 1 0,-1-1 0,0 1-1,1-1 1,-1 0 0,0 1 0,1-1-1,-1 0 1,0 1 0,1-1 0,-1 0 0,1 1-1,-1-1 1,0 0 0,1 0 0,-1 1-1,1-1 1,-1 0 0,1 0 0,-1 0-1,1 0 1,-1 0 0,1 1 0,-1-1-1,1 0 1,-1 0 0,1 0 0,-1-1 0,1 1-1,-1 0 1,1 0 0,-1 0 0,1 0-1,-1 0 1,2-1 0,21-19 17,-8-4-10,-1 0 1,-2-1 0,-1 0-1,0-1 1,-2-1 0,-1 1-1,-2-1 1,0 0 0,-2-1-1,-1 0 1,0-28 0,-3 55-199,2 13 57,0 1 1,-1 0 0,-1-1 0,-2 23 0,1 21-146,2-48 283,0 0-1,0 1 1,1-1-1,0 0 0,1-1 1,-1 1-1,2 0 1,-1-1-1,7 11 0,-9-16-1,0 0 1,1 0-1,-1 0 0,1-1 0,0 1 0,-1 0 0,1-1 0,0 1 0,0-1 0,0 0 0,0 0 0,0 0 0,1 0 1,-1 0-1,0 0 0,0 0 0,1-1 0,-1 1 0,0-1 0,1 1 0,-1-1 0,0 0 0,1 0 0,-1 0 0,0 0 1,1-1-1,-1 1 0,1-1 0,-1 1 0,0-1 0,0 0 0,0 0 0,1 0 0,-1 0 0,0 0 0,4-3 0,-2 0 16,1 1 0,-1-1 1,0 0-1,0 0 0,0 0 0,0-1 0,-1 1 0,0-1 0,0 0 0,0 0 0,0 0 0,-1-1 0,0 1 0,0 0 0,0-1 0,-1 1 0,0-1 0,0 0 0,0 1 0,-1-9 0,0 13 63,-15 35-347,14-30 247,0 0 1,1-1-1,-1 1 0,1 0 0,0 0 1,0 0-1,1 0 0,-1 0 0,3 7 1,-3-10 10,1 0 0,0 0 1,0 0-1,0 0 0,0 0 1,-1 0-1,1 0 0,1 0 1,-1-1-1,0 1 1,0 0-1,0-1 0,0 1 1,1 0-1,-1-1 0,0 0 1,0 1-1,1-1 1,-1 0-1,0 0 0,1 0 1,-1 1-1,0-1 0,0-1 1,1 1-1,-1 0 1,0 0-1,1 0 0,-1-1 1,0 1-1,0-1 0,1 1 1,1-2-1,40-19-717,-38 17 617,-1 1 1,1 0 0,0 0-1,0 1 1,1 0 0,-1 0-1,0 0 1,1 0 0,5 0-1,-10 1 199,0 1-1,-1 0 1,1-1 0,-1 1-1,1-1 1,0 0-1,-1 1 1,1-1-1,-1 1 1,1-1-1,-1 0 1,0 1-1,1-1 1,-1 0 0,0 0-1,1 1 1,-1-1-1,0 0 1,0 0-1,0 1 1,0-1-1,0 0 1,0 0-1,0 0 1,0 1-1,0-1 1,0 0 0,0 0-1,0 0 1,0 1-1,-1-1 1,1 0-1,0 0 1,-1 1-1,1-1 1,0 0-1,-1 1 1,0-2-1,-15-31 2697,14 31-2633,1 0-97,-1 0-1,1 0 1,-1 0 0,0 0 0,0 0 0,1 1-1,-1-1 1,0 1 0,0 0 0,-1-1 0,-2-1-1,4 3-999,21 0-14943,-5 0 5007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06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95 11755,'0'0'5467,"-9"5"-5158,5-3-279,1 0 26,0-1 0,0 0 0,1 1 0,-1 0 0,0 0 0,1 0 0,-1 0 0,1 0 0,-1 0 0,1 1 0,0-1 0,0 1 0,0 0 0,1 0 0,-1-1 1,0 1-1,1 0 0,0 0 0,0 0 0,0 1 0,0-1 0,0 0 0,1 0 0,-1 4 0,1 0 138,-1-1 0,1 1-1,1 0 1,-1-1 0,1 1 0,1 0-1,-1-1 1,1 1 0,0-1 0,0 0 0,1 0-1,0 0 1,0 0 0,0 0 0,1 0-1,0-1 1,0 0 0,1 0 0,5 6 0,-1-2-177,-1 0 0,-1 1-1,1 0 1,-1 0 0,-1 1 0,0-1 0,0 2 0,-1-1 0,-1 0 0,0 1 0,0 0 0,-1 0 0,-1 0 0,0 0 0,-1 1 0,0 16 0,0-16-10,-2 0 1,0 0 0,0 0-1,-6 20 1,7-30 77,-1-1 1,1 0-1,-1 0 1,0 0-1,1 0 1,-1 0 0,0 0-1,0 0 1,0 0-1,-1-1 1,1 1-1,0 0 1,-1-1-1,1 1 1,-1-1-1,1 1 1,-1-1 0,0 0-1,1 1 1,-1-1-1,0 0 1,0 0-1,0 0 1,0-1-1,0 1 1,0 0-1,0-1 1,0 1 0,0-1-1,-1 0 1,1 0-1,0 0 1,0 0-1,0 0 1,0 0-1,-4-1 1,4 0-55,0 0-1,0 0 1,1 0 0,-1 0 0,0 0-1,1-1 1,-1 1 0,1 0 0,-1-1-1,1 1 1,0-1 0,0 0-1,-1 1 1,1-1 0,0 0 0,1 0-1,-1 1 1,0-1 0,0 0 0,1 0-1,-1 0 1,1-3 0,-7-51-287,6 50 232,1-60-90,2 0 0,3 0 0,3 0 0,3 0 1,26-88-1,-33 120-159,-9 24 50,-7 21 46,8-4 142,1 1 0,-1 0-1,1 0 1,0 0 0,1 0 0,0 0 0,0 1-1,1-1 1,0 1 0,1-1 0,0 1 0,1 16-1,0-18 35,-1 1-1,2-1 1,-1 0-1,1 1 1,0-1-1,0 0 1,1 0-1,0 0 1,0 0-1,0-1 1,1 1-1,0-1 1,1 0-1,9 11 1,-12-15 6,1 0 1,-1 0-1,1 0 0,0 0 1,0-1-1,-1 1 1,1-1-1,0 0 1,0 0-1,0 0 1,1 0-1,-1 0 1,0 0-1,0-1 1,0 0-1,1 0 1,-1 0-1,0 0 1,6-1-1,-5 0 56,0-1 0,1 1 1,-1-1-1,0 0 0,0 0 0,0-1 0,0 1 0,-1-1 0,1 0 1,-1 0-1,1 0 0,4-6 0,-2 2 36,-1-1 0,1 0 1,-1 0-1,-1-1 0,1 1 0,-1-1 0,-1 0 0,0 0 0,0 0 1,-1-1-1,0 1 0,1-14 0,-3 23-84,0 0 0,0 0 1,0 1-1,-1-1 0,1 0 1,0 0-1,0 0 0,-1 0 0,1 0 1,0 0-1,0 1 0,-1-1 0,1 0 1,0 0-1,-1 0 0,1 0 1,0 0-1,0 0 0,-1 0 0,1 0 1,0 0-1,-1 0 0,1 0 0,0 0 1,0-1-1,-1 1 0,1 0 0,0 0 1,0 0-1,-1 0 0,1 0 1,0 0-1,0-1 0,-1 1 0,1 0 1,0 0-1,0 0 0,0-1 0,-1 1 1,1 0-1,0 0 0,0-1 0,0 1 1,0 0-1,0 0 0,0-1 1,-1 1-1,1 0 0,0 0 0,0-1 1,0 1-1,0 0 0,0-1 0,0 1 1,0 0-1,0 0 0,0-1 0,-13 25-56,12-17 34,-1 1 1,1 0-1,0 0 0,1 0 1,0 0-1,0 0 0,2 10 1,-2-17 31,0 1 0,1 0-1,-1-1 1,1 1 0,-1-1 0,1 1 0,-1-1 0,1 1 0,0-1 0,0 1-1,0-1 1,0 0 0,0 1 0,0-1 0,0 0 0,0 0 0,0 0 0,0 0-1,1 0 1,-1 0 0,1 0 0,-1 0 0,0 0 0,1-1 0,-1 1 0,1 0-1,0-1 1,-1 0 0,1 1 0,-1-1 0,1 0 0,0 0 0,-1 0-1,1 0 1,0 0 0,-1 0 0,1 0 0,-1-1 0,1 1 0,0 0 0,1-1-1,1-1 44,0 0 0,0 0 0,0-1-1,0 1 1,0-1 0,-1 0-1,1 0 1,-1 0 0,0 0-1,0-1 1,0 1 0,0-1-1,0 0 1,-1 1 0,3-6-1,27-62-96,-22 36-542,-9 31-124,-1 12 180,0 10 457,-1 0 19,0-7 45,1 1-1,1-1 1,-1 1-1,5 17 0,-5-27 3,0 0 0,1 0-1,-1 0 1,1-1-1,0 1 1,-1 0-1,1-1 1,0 1-1,0-1 1,0 1-1,0-1 1,0 1 0,0-1-1,1 1 1,-1-1-1,0 0 1,1 0-1,-1 0 1,1 0-1,-1 0 1,1 0 0,0 0-1,-1 0 1,1-1-1,0 1 1,-1-1-1,1 1 1,0-1-1,0 0 1,0 1 0,-1-1-1,1 0 1,0 0-1,0 0 1,3-1-1,-3 1-89,-1-1 0,1 0-1,0 1 1,0-1 0,-1 0 0,1 0-1,0 0 1,-1 0 0,1 0-1,-1 0 1,1 0 0,-1 0 0,1-1-1,-1 1 1,0 0 0,0-1-1,0 1 1,0-1 0,2-3 0,12-36-7895,-15 39 7313,8-30-10715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06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15375,'0'0'9929,"21"50"-9929,-6-36-1121,-2-2-1826,0-1-2082,2-2-3106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07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43 226 13389,'0'0'8824,"-7"10"-8600,3-4-212,-1 0 0,1 1 0,1-1 0,-1 1 0,1 0 0,1 0 0,-1 0 0,1 0-1,0 0 1,1 1 0,0-1 0,-1 15 0,2-18 12,0-1-1,0 1 1,1 0-1,-1 0 1,1 0-1,0-1 1,0 1-1,0 0 1,1-1-1,-1 1 1,1-1-1,0 1 1,2 3-1,-3-6 33,1 0-1,-1 1 0,1-1 0,-1 0 0,1 0 0,-1 0 1,1 0-1,0 0 0,0 0 0,-1-1 0,1 1 0,0-1 1,0 1-1,0-1 0,0 1 0,0-1 0,-1 0 0,1 0 0,0 0 1,0 0-1,0 0 0,0-1 0,0 1 0,0-1 0,0 1 1,-1-1-1,1 1 0,0-1 0,0 0 0,1-1 0,5-2 138,-1-1 0,1 0 0,-1 0 0,0-1-1,-1 0 1,1 0 0,-1-1 0,-1 0 0,10-12 0,-1-3-7,0-1 1,11-26-1,-15 28 62,-1-2 1,7-30-1,-14 45-225,0 0 1,0 0-1,-1 0 1,0-1-1,-1 1 1,0 0-1,0-1 1,-1 1 0,0 0-1,-3-12 1,4 18-28,-1 0 0,0 0 1,0-1-1,0 1 0,0 0 1,0 0-1,-1 0 0,1 1 1,-1-1-1,1 0 0,-1 0 1,1 1-1,-1-1 0,0 1 1,0 0-1,0-1 0,0 1 1,0 0-1,0 0 0,0 0 1,0 0-1,-1 1 0,1-1 1,0 0-1,0 1 0,-1 0 1,1-1-1,0 1 0,-1 0 1,1 0-1,0 0 0,0 1 1,-4 0-1,1 0-29,0 0-1,1 0 1,-1 1 0,0 0-1,1 0 1,-1 0 0,1 0-1,0 1 1,0 0 0,0-1-1,0 2 1,0-1 0,0 0-1,-5 7 1,2 0 55,0 0 0,0 1 0,1 0 0,1 0 0,0 0 0,0 1 0,1-1 1,0 1-1,1 0 0,0 1 0,1-1 0,1 0 0,0 1 0,1 19 0,1-30-17,-1 0 1,1 0-1,0 0 1,0 0-1,0-1 1,0 1-1,0 0 0,1-1 1,-1 1-1,0-1 1,1 0-1,-1 1 0,1-1 1,0 0-1,-1 0 1,1 0-1,0 0 1,0 0-1,-1 0 0,1 0 1,0-1-1,0 1 1,0-1-1,0 1 1,0-1-1,0 0 0,0 0 1,0 0-1,0 0 1,0 0-1,3 0 1,2 0 16,1-1 0,0 1 1,-1-2-1,1 1 0,0-1 1,-1 0-1,8-3 0,4-4-28,42-17 77,-57 24-122,0 1 1,0 0 0,0 0-1,0 0 1,0 1 0,0-1-1,0 1 1,0 0 0,0 0-1,0 0 1,0 1-1,0 0 1,4 0 0,-7 1 41,1-1-1,-1 0 1,0 0 0,1 1 0,-1-1 0,0 0-1,0 1 1,0-1 0,0 1 0,0 0 0,0-1 0,-1 1-1,1 0 1,0-1 0,-1 1 0,1 0 0,-1 0-1,0-1 1,0 3 0,4 41-86,-3-38 91,1 14-162,3-23-232,4-35-508,-5 21 700,2 2-28,-2 24 495,-2 26 1948,-2-36-2033,37 2-208,-30-11 137,-2-1 0,1 1 0,-1-1-1,7-20 1,7-13-25,-15 35-57,0-1 0,-1 1 0,0-1 0,0 1-1,-1-1 1,0 0 0,-1 0 0,1 0 0,-2-16 0,0 24-15,0 1 0,0-1 0,0 1 0,0 0 0,0-1-1,0 1 1,-1 0 0,1-1 0,0 1 0,0 0 0,-1-1-1,1 1 1,0 0 0,0-1 0,-1 1 0,1 0 0,0 0 0,-1-1-1,1 1 1,0 0 0,-1 0 0,1 0 0,-1 0 0,1 0 0,0-1-1,-1 1 1,1 0 0,-1 0 0,1 0 0,0 0 0,-1 0 0,1 0-1,-1 0 1,1 0 0,0 0 0,-1 0 0,1 1 0,-1-1 0,1 0-1,0 0 1,-1 0 0,1 0 0,0 1 0,-1-1 0,1 0-1,0 0 1,-1 0 0,1 1 0,-20 13 88,15 0-97,0 0 1,1 0-1,1 0 1,0 0-1,0 1 1,2 0 0,0-1-1,2 29 1,-1-37 9,0-5-6,-1 0-1,1 0 1,0 0-1,0 0 1,1 0-1,-1 0 1,0 0-1,0 0 1,0 0-1,1 0 1,-1 0-1,0 0 1,1-1-1,-1 1 1,1 0 0,-1 0-1,1 0 1,-1 0-1,1 0 1,0-1-1,-1 1 1,1 0-1,0-1 1,0 1-1,0 0 1,-1-1-1,1 1 1,0-1-1,0 0 1,0 1-1,0-1 1,0 1-1,0-1 1,0 0 0,0 0-1,0 0 1,0 0-1,0 0 1,0 0-1,0 0 1,0 0-1,0 0 1,0 0-1,0 0 1,0 0-1,0-1 1,0 1-1,0 0 1,-1-1-1,1 1 1,0-1 0,0 1-1,1-2 1,48-27 74,-30 11-81,21-15-24,-39 32 24,0-1 0,0 1 1,0-1-1,0 1 0,0 0 1,0 0-1,1 0 0,-1 0 1,0 1-1,1-1 0,-1 0 1,1 1-1,-1 0 0,1-1 1,2 1-1,-4 1 1,-1-1 1,1 1 0,0 0-1,0-1 1,0 1-1,-1 0 1,1-1-1,0 1 1,-1 0-1,1 0 1,-1 0 0,1-1-1,-1 1 1,1 0-1,-1 0 1,1 0-1,-1 0 1,0 0-1,0 0 1,1 0 0,-1 0-1,0 0 1,0 0-1,0 0 1,0 0-1,0 0 1,0 0 0,-1 2-1,1-2 4,0 0 0,-1 0 0,1 0 0,0 0 0,0 1 0,0-1 0,0 0-1,0 0 1,0 0 0,0 0 0,1 1 0,-1-1 0,0 0 0,1 0 0,-1 0 0,1 0 0,-1 0 0,1 0 0,-1 0 0,1 0-1,0 0 1,0 0 0,-1 0 0,1 0 0,0-1 0,0 1 0,0 0 0,0 0 0,0-1 0,0 1 0,0-1 0,0 1-1,0-1 1,0 1 0,0-1 0,0 0 0,0 1 0,1-1 0,-1 0 0,0 0 0,1 0 0,5-2-23,-2-1 0,1 1-1,0-1 1,0-1 0,-1 1 0,0-1 0,1 0 0,-2 0 0,1-1 0,0 1 0,-1-1 0,5-7-1,19-15-725,-27 26 686,0 0 0,0 0 0,0 0 0,0 0 0,0 0 0,0 0 0,0 0 0,1 0 0,-1 1 0,0-1 0,1 0 0,-1 1 0,0-1 0,1 1 0,-1 0 0,1-1 0,-1 1 0,1 0 0,-1 0 0,1 0 0,1 0 0,-2 1 9,0 0-1,0 0 1,0 0-1,0 1 1,-1-1-1,1 0 1,0 0-1,-1 1 1,1-1-1,-1 0 1,0 1-1,1-1 1,-1 0-1,0 1 1,0-1-1,1 1 1,-1-1-1,-1 0 0,1 1 1,0 1-1,0 35-3250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08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61 9321,'-10'-31'10657,"15"48"-6194,15 52-3376,4 36-36,-20-76-708,3-1 0,0 0 1,12 28-1,-19-55-333,0 0 1,0 0-1,0 0 1,1 0-1,-1 0 1,1 0-1,-1 0 0,1 0 1,-1 0-1,1 0 1,-1-1-1,1 1 1,0 0-1,0 0 1,-1-1-1,1 1 1,0 0-1,0-1 1,0 1-1,0 0 0,-1-1 1,1 1-1,0-1 1,0 0-1,0 1 1,0-1-1,0 0 1,0 0-1,0 1 1,1-1-1,-1 0 0,1 0 1,1-1 54,-1-1-1,0 1 1,1 0 0,-1-1-1,0 1 1,0-1 0,0 0-1,-1 1 1,1-1 0,0 0 0,-1 0-1,4-4 1,4-9 319,0-1 0,10-27 0,1-13-242,-2-1 1,16-100-1,-31 144-1163,1 36-13721,-4-23 14725,1 18-5407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08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25 258 11371,'0'0'7650,"5"-9"-4378,3-4-2803,-2-1 0,0 1 1,0-1-1,-2 0 0,1 0 0,-2-1 0,0 1 1,2-23-1,-5 36-457,0 0-1,0 1 1,0-1 0,0 1 0,0-1-1,0 0 1,0 1 0,-1-1 0,1 0 0,0 1-1,0-1 1,0 1 0,-1-1 0,1 1-1,0-1 1,-1 0 0,1 1 0,0-1 0,-1 1-1,1-1 1,-1 1 0,1 0 0,-1-1-1,1 1 1,-1-1 0,1 1 0,-1 0 0,1-1-1,-1 1 1,1 0 0,-1 0 0,0 0 0,1-1-1,-1 1 1,1 0 0,-1 0 0,0 0-1,1 0 1,-1 0 0,0 0 0,1 0 0,-1 0-1,1 0 1,-1 0 0,0 0 0,1 1-1,-1-1 1,1 0 0,-1 0 0,0 1 0,1-1-1,-1 1 1,-2 0-39,1 0 1,0 0-1,0 0 0,0 0 1,0 0-1,1 1 0,-1-1 1,0 1-1,0-1 0,1 1 1,-1 0-1,1-1 0,0 1 1,-2 3-1,-3 12-208,1-1 0,1 2 0,1-1 0,0 0 1,1 1-1,1 18 0,1-35 236,0 0 0,1-1 0,-1 1 0,0 0 0,1 0 0,-1 0 0,1-1 0,-1 1 0,1 0 0,-1-1 0,1 1 0,0 0 0,-1-1 0,1 1 0,0-1 0,-1 1 0,1-1 0,0 1 0,0-1 0,0 1 0,-1-1 0,1 0 0,0 0 0,0 1 0,0-1 0,0 0 0,0 0 0,0 0 0,-1 0 0,1 0 0,0 0 0,0 0 0,0 0 0,0 0 0,0 0 0,0-1 0,-1 1 0,1 0 0,1-1 0,39-12 119,-5-6-83,-23 11-39,0 1 0,0 0-1,1 1 1,0 1 0,0 0 0,16-4-1,-29 9 21,-1-1-1,1 1 1,0-1-1,-1 1 0,1-1 1,-1 1-1,1-1 1,-1 1-1,0-1 1,1 0-1,-1 1 0,1-1 1,-1 0-1,0 0 1,0 1-1,1-1 1,-1 0-1,0 0 1,0 1-1,0-1 0,0 0 1,0 0-1,0 1 1,0-3-1,-1-26 570,1 21-270,-2-51 1674,38 47-4681,-31 10 1930,-1 0 1,1-1-1,-1 1 1,1-1-1,-1 0 1,0 0-1,0 0 1,-1 0-1,1-1 1,5-6-1,1-9-6457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08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204 264 12844,'0'0'6582,"-11"1"-4820,1 1-1548,1 0 0,0 0 1,0 0-1,0 1 0,1 1 0,-1 0 0,1 0 0,-1 0 1,2 1-1,-1 0 0,0 1 0,1 0 0,0 0 0,0 0 0,1 1 1,-7 8-1,5-4 37,0 1 0,1 0 1,-9 20-1,15-29-217,-1 1 0,0-1 0,1 1 0,0-1 0,0 1 0,0 0 0,0 0 0,1 0 0,-1-1 0,1 1 0,0 0 0,0 0 0,1 0 0,-1 0 0,1 0 0,-1-1 0,3 8 0,-1-10-29,-1 0 0,1 1-1,-1-1 1,1 0-1,0 0 1,-1 0 0,1 0-1,0 0 1,0-1-1,-1 1 1,1 0 0,0-1-1,0 1 1,0-1-1,0 0 1,0 0 0,0 0-1,0 0 1,2 0-1,42-4 209,-28 0-155,-1-2 0,1 0 1,-1 0-1,-1-2 1,1 0-1,-2-1 0,1-1 1,-1 0-1,19-17 0,-1-1-60,-2-2 0,51-62-1,-56 58 46,29-49 0,-46 68-32,-1-1 1,0 0-1,-2 0 1,1-1-1,6-32 1,-13 49-16,0 0-1,0-1 1,1 1-1,-1 0 1,0 0 0,0 0-1,0-1 1,0 1-1,0 0 1,0 0 0,0 0-1,0-1 1,0 1-1,0 0 1,0 0 0,0 0-1,0-1 1,0 1-1,0 0 1,0 0 0,0 0-1,0-1 1,0 1-1,0 0 1,-1 0 0,1 0-1,0-1 1,0 1-1,0 0 1,0 0 0,0 0-1,0 0 1,-1-1-1,1 1 1,0 0 0,0 0-1,0 0 1,0 0-1,-1 0 1,1 0 0,0 0-1,0-1 1,-1 1 0,-10 6-119,-8 12 49,5-2 211,0 0 0,2 1 0,0 0-1,1 1 1,0 1 0,2 0 0,0 0-1,2 0 1,0 1 0,1 0-1,0 1 1,-1 23 0,6-42-157,1 1-1,0 0 1,1-1-1,-1 1 1,0 0-1,1-1 1,-1 1 0,1-1-1,0 1 1,0-1-1,0 0 1,0 1-1,1-1 1,-1 0 0,0 1-1,1-1 1,0 0-1,-1 0 1,1 0-1,0-1 1,0 1 0,0 0-1,0-1 1,0 1-1,1-1 1,-1 0-1,0 0 1,5 2 0,-2-1-332,-1-1 0,1 0 0,-1 0 1,1 0-1,-1-1 0,1 1 0,5-1 0,-6 0-462,0-1 0,1 1 0,-1-1 0,1 0 0,-1 0 0,0 0 0,6-3 0,13-12-4908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31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0 332 5669,'0'0'7234,"14"-6"-7207,-3 0-29,-4 2-1,1 0 1,-1 1 0,0 0 0,1 0-1,-1 0 1,1 1 0,0 1 0,0-1-1,0 1 1,11 0 0,381 17-16,3-1 255,618-55 1114,-260 4-967,-499 30-200,971-50-133,-1105 46-55,-34 5-317,125-25 0,-376 25 86,-358-11 1354,-165 3 420,596 18-1528,0 4 0,1 4-1,-111 31 1,161-31-319,20-5 3,13-8 299,0 1 0,0-1 0,1 0-1,-1 0 1,0 0 0,0 1 0,0-1-1,0 0 1,0 0 0,0 0-1,0 1 1,0-1 0,0 0 0,0 0-1,0 0 1,1 1 0,-1-1 0,0 0-1,0 0 1,0 0 0,0 0-1,0 0 1,1 1 0,-1-1 0,0 0-1,0 0 1,0 0 0,1 0 0,-1 0-1,0 0 1,0 0 0,0 0 0,1 0-1,-1 0 1,0 0 0,0 0-1,0 0 1,1 0 0,-1 0 0,0 0-1,0 0 1,0 0 0,1 0 0,-1 0-1,0 0 1,0 0 0,0 0-1,1 0 1,-1 0 0,0-1 0,0 1-1,0 0 1,488-17-388,4-32 477,-302 28-103,196-22 42,254-25 79,-526 63-106,-135 17-401,-63 14 517,-1-4-1,-2-3 1,-110 9 0,93-13 156,-1-6 0,1-3 0,-118-10 0,221 4-263,-33-6 70,33 6-68,0 0 0,-1-1 0,1 1 0,0-1 0,0 1 0,0-1 0,0 1 1,-1-1-1,1 1 0,0-1 0,0 0 0,0 0 0,0 0 0,0 1 0,1-1 1,-1 0-1,0 0 0,0 0 0,0-1 0,1 1 0,-1 0 0,0-1 0,1 1-19,0 0 0,0 0-1,1 1 1,-1-1 0,0 0-1,0 0 1,1 1 0,-1-1-1,0 0 1,1 1 0,-1-1-1,1 0 1,-1 1 0,1-1-1,-1 1 1,1-1 0,-1 1-1,1-1 1,0 1 0,-1-1-1,1 1 1,0 0 0,-1-1-1,1 1 1,0 0 0,-1-1-1,1 1 1,0 0-1,0 0 1,-1 0 0,2 0-1,31-7-604,-25 6 409,83-12-3432,-41 5-1238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09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12332,'0'0'4772,"0"12"-3229,-1 3-1151,1 0 0,0 0 0,2 0 0,-1 0 0,2 0 0,7 26 0,1-13 160,9 27 1122,2 0 0,52 89-1,-74-144-1662,0 0-1,0 0 1,0 0-1,0 1 1,0-1-1,0 0 1,0 0-1,0 1 1,0-1-1,0 0 1,0 0-1,0 1 0,0-1 1,0 0-1,0 0 1,1 0-1,-1 1 1,0-1-1,0 0 1,0 0-1,0 0 1,1 0-1,-1 1 1,0-1-1,0 0 1,0 0-1,1 0 1,-1 0-1,0 0 1,0 0-1,0 0 1,1 0-1,-1 1 1,0-1-1,0 0 1,1 0-1,-1 0 1,0 0-1,0 0 1,1 0-1,-1 0 1,0 0-1,0 0 0,0-1 1,1 1-1,-1 0 1,0 0-1,0 0 1,1 0-1,-1 0 1,1-16 183,-8-26-85,2 28-75,-1 0-1,0 1 1,0-1 0,-2 1-1,1 1 1,-17-21-1,29 38-961,-2-2 850,0 0 1,0 0 0,1 0 0,-1 0-1,1-1 1,0 1 0,-1-1 0,1 0-1,0 0 1,0-1 0,1 1 0,-1-1-1,0 0 1,7 1 0,-6-1 115,0 0 0,0-1 0,0 1 0,0-1 0,1-1 0,-1 1 0,0-1 0,0 0 0,0 0 0,0 0 0,0-1 0,-1 1 0,1-1 0,0-1 0,-1 1 0,1 0 0,-1-1 0,0 0 0,0 0 0,0 0 0,0-1 0,0 0 0,-1 1 0,0-1 0,0 0 0,0 0 0,0-1 0,0 1 0,-1-1 0,0 1 1,0-1-1,0 0 0,0 0 0,-1 0 0,0 0 0,0 0 0,-1 0 0,1 0 0,-1 0 0,0-7 0,-3-1 58,-4 18-144,-4 22-139,6-7 189,2 1 0,0 0 0,2-1 0,1 27 1,-1-46 0,1 0 0,0-1 0,0 1 1,0 0-1,0 0 0,0-1 0,0 1 1,0 0-1,1-1 0,-1 1 0,0 0 1,0-1-1,0 1 0,1 0 0,-1-1 1,0 1-1,1 0 0,-1-1 1,0 1-1,1-1 0,-1 1 0,1-1 1,-1 1-1,1-1 0,-1 1 0,1-1 1,0 1-1,-1-1 0,1 0 0,0 1 1,-1-1-1,1 0 0,-1 0 0,1 1 1,0-1-1,0 0 0,-1 0 1,1 0-1,0 0 0,-1 0 0,1 0 1,0 0-1,-1 0 0,1 0 0,0 0 1,0-1-1,-1 1 0,1 0 0,0 0 1,-1 0-1,1-1 0,2 0 44,0-1 1,0 1-1,0-1 0,-1 0 0,1 1 0,-1-1 0,1 0 1,-1-1-1,0 1 0,3-4 0,5-9-9,0-1-1,-1-1 0,0 0 1,-1 0-1,-2-1 0,1 1 1,-2-1-1,5-30 1,-10 64-156,3 68-58,-2-79 187,-1 0 0,1-1 0,0 1 0,0-1 0,1 1 0,-1-1 0,1 1 0,0-1 0,0 0 0,1 0 0,-1 0 0,1 0 0,0 0 0,4 4 0,-6-7-41,0 0-1,0 0 0,0 0 0,0-1 0,0 1 0,0 0 0,0-1 0,0 1 0,0-1 0,0 1 0,0-1 0,0 0 0,0 1 0,0-1 0,0 0 1,1 0-1,-1 0 0,0 0 0,0 0 0,0 0 0,0 0 0,1 0 0,-1 0 0,0 0 0,0-1 0,0 1 0,0 0 0,0-1 0,0 1 1,0-1-1,0 1 0,2-2 0,-1 0-496,0 0 0,-1 0 0,1 0 0,-1 0 0,1 0 0,-1 0 0,0 0 1,0-1-1,0 1 0,0 0 0,0-1 0,0 1 0,0-5 0,2-16-6541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09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4228,'0'0'17360,"30"58"-17296,-17-44-1153,2-3-1889,-4-5-1763,-1-1-5156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10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13164,'0'0'8435,"-2"11"-8147,-6 49 1223,3 0 0,3 0 0,7 87-1,-5-143-1481,1 0 0,-1-1 0,1 1 0,0 0 0,0-1-1,0 1 1,1-1 0,-1 0 0,1 1 0,0-1 0,0 0 0,0 0-1,0 0 1,0 0 0,1 0 0,-1-1 0,1 1 0,0-1-1,0 1 1,0-1 0,5 3 0,-6-4-38,1 0-1,-1 0 1,1-1-1,-1 1 1,1 0-1,0-1 1,-1 0-1,1 0 1,0 0-1,-1 0 1,1 0 0,-1 0-1,1-1 1,0 1-1,-1-1 1,1 0-1,-1 0 1,0 0-1,1 0 1,-1 0 0,0 0-1,1-1 1,-1 1-1,0-1 1,0 1-1,0-1 1,0 0-1,0 0 1,-1 0-1,4-4 1,2-6-11,0 1 0,-1-1 0,0 0-1,-1-1 1,0 1 0,-1-1 0,0 0 0,2-19 0,-6 41-10,-1 1 15,1 0 0,1 0-1,0 0 1,0 0 0,5 18-1,-5-27 16,-1 1 0,1-1 0,-1 0 0,1 1 0,0-1-1,-1 0 1,1 0 0,0 1 0,0-1 0,0 0 0,0 0 0,0 0-1,0 0 1,1 0 0,-1 0 0,0-1 0,0 1 0,1 0-1,1 0 1,0 0 0,-1-1 0,0 0 1,1 0-1,-1 0 0,0 0 0,1-1 0,-1 1 0,0-1 0,1 1 0,-1-1 0,0 0 0,1 0 0,-1 0 1,0 0-1,0 0 0,3-2 0,6-6 5,1-1 0,-2 0 1,0-1-1,0 0 0,-1 0 0,0-1 1,-1 0-1,0-1 0,8-18 0,27-38-244,-41 74 142,1 0 0,-2 0 0,1 0 0,0 1 0,-1-1 0,1 10 0,3 10-68,-3-20 163,0 0-1,0 0 0,0-1 1,1 1-1,0 0 0,0-1 1,0 0-1,0 1 0,1-1 1,0 0-1,-1-1 0,7 5 1,60 37-87,-17-12-6,-45-27 110,-1 1 1,1 0-1,-1 0 1,0 0-1,-1 1 1,0 0-1,0 1 1,-1-1-1,0 1 0,0 0 1,-1 0-1,3 10 1,-3-5 121,0 1 0,-2-1 0,1 1 0,-2-1 0,0 1 0,-1 0 0,-2 24 0,2-38-110,0 1 1,0-1-1,0 0 1,0 1-1,-1-1 1,1 1-1,0-1 1,-1 0-1,1 1 1,-1-1-1,1 0 1,-1 0-1,0 1 1,1-1-1,-1 0 1,0 0-1,0 0 1,0 0-1,0 0 1,0 0-1,0 0 1,0 0-1,0-1 1,0 1-1,-1 0 1,1-1-1,0 1 1,0 0-1,-1-1 1,1 0-1,0 1 1,-1-1 0,1 0-1,-1 0 1,-1 1-1,0-2 66,0 1-1,1 0 1,-1-1 0,1 0-1,-1 1 1,0-1 0,1 0 0,-1 0-1,1-1 1,0 1 0,-1 0-1,1-1 1,0 0 0,0 1-1,0-1 1,0 0 0,-2-3-1,-10-13-59,2-1 1,0 0-1,1-1 0,1 0 0,1 0 0,1-1 0,1-1 0,1 1 0,0-1 0,2 0 0,0 0 1,2-1-1,0 1 0,3-35 0,0 52-130,0 1 1,0-1-1,1 1 0,-1 0 1,1-1-1,0 1 0,0 0 1,1 0-1,-1 0 0,1 1 1,0-1-1,0 1 0,0-1 1,0 1-1,4-3 1,7-5-1903,1 1 0,24-13 1,-12 7-2536,-2-2-2101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10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3844,'0'0'20083,"-26"71"-18610,26-44 32,0 3-351,6 0-610,5 3-384,-2-2-160,6 1-576,-3-5-2307,-5-2-2274,0-6-4548</inkml:trace>
  <inkml:trace contextRef="#ctx0" brushRef="#br0" timeOffset="1">129 478 13933,'0'0'9193,"0"53"-7335,2-42-545,4-4-1025,-1-6-672,-3-1-2211,4-4-5060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40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14510,'0'0'9609,"50"-24"-9289,-18 15-224,-2 1-96,5 0 32,-5 3-32,2 1 0,-8 3-320,-1 1-417,-7 0-512,-4 0-1570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40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13773,'0'0'10410,"62"-1"-9609,-29-10-417,3 2-320,1 1-128,-1 1-993,-4 0-1602,-8-2-4099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41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1 255 8232,'0'0'15139,"9"-2"-14060,-4 0-941,0 1 1,0-1 0,0-1-1,0 1 1,0 0 0,0-1-1,-1 0 1,0 0 0,1-1-1,-1 1 1,6-7 0,-1-1 134,-1 0 1,0 0 0,0-1-1,7-16 1,48-113 222,-62 185-2567,-7 179 2141,6-220-98,0 0 1,1 1 0,-1-1-1,1 0 1,0 0 0,-1 0-1,1 0 1,0 0 0,1 0-1,2 5 1,14 10-6127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41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11403,'0'0'9769,"49"20"-8424,-14-32 33,6-5-193,2-1-481,4 0-415,-8 2-225,-4 4-64,-5 3-641,-11 4-1217,-6 1-1633,-7 0-3363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41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10346,'0'0'7447,"0"10"-4890,-1 20-1123,-1 59 1068,2-80-2447,0-1 0,1 1 0,0-1 0,1 0 0,-1 0 0,2 0 0,-1 0 0,5 8 0,-7-15-44,1 0 1,-1 0-1,1 0 0,0 0 1,-1 0-1,1 0 0,0 0 1,0-1-1,0 1 0,0 0 1,0-1-1,0 1 1,0-1-1,0 1 0,0-1 1,0 1-1,0-1 0,0 0 1,0 1-1,0-1 1,0 0-1,0 0 0,0 0 1,0 0-1,1 0 0,-1 0 1,0 0-1,0 0 1,0 0-1,0-1 0,0 1 1,0 0-1,0-1 0,0 1 1,0-1-1,0 1 1,0-1-1,0 1 0,0-1 1,0 0-1,0 0 0,0 1 1,0-1-1,0-1 1,5-3 214,0-1 1,-1 0-1,0 0 1,9-13-1,48-89 1007,-62 107-1237,0 1 1,0 0-1,0-1 0,0 1 1,0-1-1,0 1 0,1 0 1,-1-1-1,0 1 0,0 0 1,1-1-1,-1 1 0,0 0 1,0-1-1,1 1 0,-1 0 1,0 0-1,1 0 0,-1-1 1,0 1-1,1 0 0,-1 0 1,0 0-1,1-1 0,-1 1 1,1 0-1,-1 0 0,0 0 1,1 0-1,-1 0 0,1 0 0,4 12-46,-4 29 44,-1-36 4,-1 23 0,0-20-8,0 0 1,0 0 0,1 0 0,1 0 0,0 1-1,0-1 1,0 0 0,5 13 0,3-12-1639,-2-10-5934,1-3-4563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42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13036,'0'0'9668,"10"-5"-9086,32-15-198,-41 19-370,0 0-1,0 1 0,0-1 0,0 1 0,0-1 0,0 1 1,0-1-1,1 1 0,-1 0 0,0-1 0,0 1 0,0 0 0,1 0 1,-1 0-1,0 0 0,0 0 0,0 0 0,1 0 0,-1 1 1,0-1-1,0 0 0,0 1 0,1-1 0,-1 1 0,0-1 0,0 1 1,0-1-1,0 1 0,0 0 0,0 0 0,0-1 0,0 1 1,-1 0-1,1 0 0,0 0 0,0 0 0,-1 0 0,1 0 1,0 0-1,-1 0 0,1 0 0,-1 1 0,1-1 0,-1 0 0,0 0 1,0 0-1,1 1 0,-1 0 0,0 1 62,0 0-1,0 0 1,0-1-1,0 1 1,0 0-1,0 0 1,-1 0-1,1-1 1,-1 1-1,0 0 1,0 0-1,0-1 1,0 1-1,-1-1 1,1 1-1,-1-1 1,1 0 0,-3 3-1,-21 11 386,19-13-269,1 0 1,0 0-1,0 0 0,1 1 0,-1 0 1,-5 6-1,14-9-184,1 0-1,0 0 1,0 0 0,0 0-1,0-1 1,0 0 0,5 0-1,7-1-105,-1 0 0,0-1 0,0-1 0,22-6 0,3-9-5385,-16 3-4717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31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1004 307 5605,'-10'-24'909,"0"0"-1,-1 0 0,-2 1 0,0 0 0,-1 1 1,-2 0-1,0 2 0,-30-30 0,38 42-849,0 1 0,0 0-1,-1 1 1,0-1 0,0 2-1,-1 0 1,1 0 0,-1 0-1,0 1 1,-1 1 0,1 0 0,-1 0-1,1 1 1,-1 0 0,0 1-1,0 0 1,1 1 0,-1 0-1,0 1 1,0 0 0,0 0-1,1 2 1,-16 4 0,-5 4-40,1 2 1,1 2-1,0 0 1,-45 33-1,-95 90 71,144-116-101,2 2 1,0 0-1,2 2 1,1 0-1,1 2 1,-16 29-1,23-34 2,1 1 0,2-1 0,0 2 0,2-1 0,0 1 0,2 0 0,1 0 0,-2 37 0,5-34-16,1 1 0,1-1 0,2 1 0,0-1 1,2 1-1,2-1 0,11 34 0,-12-47-10,0-1 1,1 0-1,1-1 1,0 1-1,1-1 0,0-1 1,1 0-1,0 0 0,1-1 1,0 0-1,1-1 1,0 0-1,0-1 0,1-1 1,16 9-1,-7-7 46,1-1 0,-1-1 0,1-1-1,0-1 1,1-1 0,37 3 0,-12-5 29,0-3 1,58-5 0,-74 1 50,-1-2 1,0-1 0,0-1-1,0-1 1,-2-3-1,1 0 1,-1-2 0,-1-1-1,-1-1 1,0-1 0,-1-2-1,33-29 1,-40 30 53,-1 0 0,-1-1 0,0-1 0,-2-1 0,0-1 1,-1 0-1,-2-1 0,0 0 0,-1-1 0,-2 0 0,0-1 0,-2 0 0,0-1 0,-2 0 0,4-42 0,-9 57-149,0-1 0,-1 0 0,-1 1 0,0-1 0,-1 0 0,0 1 0,0-1 0,-1 1 0,-1 0 0,0 0 0,-1 0 0,0 1 0,-8-14 0,4 12 52,0 1 0,0 0-1,-1 0 1,0 1 0,-1 0-1,-1 1 1,1 0 0,-1 1 0,-21-11-1,3 5-393,-1 1 0,-1 2-1,0 1 1,0 2 0,-1 1-1,0 2 1,0 0 0,-55 2-1,2 5-3011,6 10-2199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43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10858,'5'33'8626,"11"18"-7127,-1-6-984,-6-3-251,-6-25 6,1-1 1,0 1-1,1-1 0,0-1 1,1 1-1,16 27 0,-22-42-214,1-1 0,-1 1 0,0-1 0,1 1 0,-1-1 0,1 1-1,-1 0 1,1-1 0,-1 0 0,1 1 0,0-1 0,-1 1 0,1-1-1,0 0 1,-1 1 0,1-1 0,0 0 0,-1 0 0,1 1 0,0-1 0,-1 0-1,1 0 1,0 0 0,0 0 0,-1 0 0,1 0 0,0 0 0,-1 0-1,1 0 1,0-1 0,0 1 0,-1 0 0,1 0 0,0-1 0,-1 1-1,1 0 1,0-1 0,-1 1 0,1-1 0,-1 1 0,1 0 0,-1-1 0,1 1-1,-1-1 1,1 0 0,-1 1 0,1-1 0,-1 1 0,0-1 0,1-1-1,19-38 1682,-18 34-1668,9-25 244,-1-1-1,-2 0 0,7-65 0,0 2-162,-3 138-9834,-10-25 2953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44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44 110 9545,'0'0'15519,"-3"-8"-15370,-14-18-156,17 26 6,0 0 0,-1 0 0,1 0 0,0 0 0,0 0 0,-1-1 0,1 1-1,0 0 1,-1 0 0,1 0 0,0 0 0,0 0 0,-1 0 0,1 0 0,0 0 0,-1 0 0,1 0 0,0 0 0,0 0-1,-1 0 1,1 0 0,0 1 0,-1-1 0,1 0 0,0 0 0,0 0 0,-1 0 0,1 0 0,0 1 0,0-1 0,-1 0-1,1 0 1,0 0 0,0 1 0,-1-1 0,-8 25-54,7-15 45,-1 11 30,4-20 9,-1-1 1,0 1-1,1 0 0,-1-1 0,1 1 0,-1-1 0,1 0 0,-1 1 0,1-1 0,-1 1 1,1-1-1,0 0 0,-1 1 0,1-1 0,0 0 0,-1 1 0,1-1 0,0 0 0,-1 0 0,1 0 1,0 0-1,-1 0 0,1 0 0,0 0 0,-1 0 0,1 0 0,0 0 0,-1 0 0,1 0 1,1-1-1,54-12 1499,-45 9-1476,-1 1-1,0 1 0,1 0 0,-1 0 1,12 0-1,-6-1 52,-18-12 985,-2 5-683,-27-74 1293,36 83-6888,20 5 39,-23-4 3753,14 1-4597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44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7111,'0'0'10682,"-2"9"-8947,-9 40-921,3 1 1,1 0 0,3 0-1,2 67 1,3-110-762,0 0 1,1 0-1,0 0 1,0-1-1,1 1 1,0 0-1,0-1 1,0 0-1,1 0 1,0 0-1,0 0 0,10 9 1,-11-11-148,0-1-1,1 0 1,0 0-1,0 0 1,0-1 0,0 1-1,0-1 1,9 3 0,-10-4-231,0 0 0,1 0 1,-1-1-1,0 1 1,0-1-1,0 0 0,1 0 1,-1 0-1,0 0 1,0-1-1,0 1 0,0-1 1,1 0-1,2-1 1,13-13-4871,-2-8-2807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45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9929,'0'0'11083,"15"75"-10699,-15-40-192,-10 4-95,-6 3-33,6-3 0,-5-6-32,4-3 32,4-11-256,1-7-897,4-8-1346,-3-4-2113,-1-3-2947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45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4004,'0'0'18193,"59"-4"-16624,-40 4-736,5 2-544,-1 5-225,1 1-193,-2 0-1408,-1-2-3075,-4 1-5862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45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7399,'0'0'16944,"8"59"-16464,-3-39-351,-3 3-33,7-4-256,-9-1-801,2-4-1346,2-5-1792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46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11627,'0'1'3837,"7"12"-2453,54 60 2071,-42-52-3115,-1 0 1,17 25-1,-30-37-322,0 0 0,0 0 0,-1 1 0,0 0 0,0 0-1,-1 0 1,0 0 0,-1 0 0,1 13 0,-2-8 5,0-1 1,-2 1-1,1 0 0,-2-1 1,0 1-1,-1-1 0,-7 26 0,4-27-960,1 1 0,-2-1-1,0 0 1,-13 18 0,4-11-3734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47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15022,'0'0'7399,"11"64"-6694,-2-44-417,6 2-224,-4 0 0,-1-1-96,-1 1-416,2-2-833,-5 1-801,-6-3-1089,0-5-673,0-4-3971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47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2787,'0'0'18673,"48"-22"-18224,-21 20-353,-3-1-96,2-2-1377,0 0-3140,0-4-4932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49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38 9417,'0'-1'503,"0"-1"1,0 1 0,0-1-1,0 1 1,0-1-1,0 1 1,-1-1-1,1 1 1,-1-1-1,1 1 1,-1-1 0,1 1-1,-1 0 1,0-1-1,0 1 1,1 0-1,-1 0 1,0 0 0,0-1-1,-1 1 1,1 0-1,-1-1 1,0 1-300,0 0 0,-1 0 0,1 1 0,0-1 0,0 1 0,0-1 1,0 1-1,0 0 0,-1-1 0,1 1 0,0 0 0,0 1 0,0-1 0,-3 1 0,-1 0-237,0 0-1,0 1 1,0 0-1,0 1 1,0-1-1,0 1 1,1 0-1,-1 1 1,1-1-1,-7 7 1,5-3 54,1 0 0,0 1 0,0 0 0,1 0 0,0 0 0,1 0 0,-7 15 0,10-19-13,-1-1 1,1 1 0,0 0 0,0-1-1,1 1 1,-1 0 0,1 0-1,-1-1 1,1 1 0,1 0 0,-1 0-1,0 0 1,1-1 0,0 1-1,0 0 1,0-1 0,0 1 0,0-1-1,1 1 1,0-1 0,-1 1-1,4 3 1,11 13 3,-1 0 0,-1 1 0,-1 0 0,-1 1 0,-1 1 0,-1 0-1,8 29 1,-6-8 10,-2 1-1,-2 0 1,3 48 0,-7-21 17,-1-20 416,14 78 1,-16-126-446,0 1 0,0-1-1,1 0 1,-1 0 0,1 1 0,0-1 0,0 0 0,0-1-1,0 1 1,1 0 0,-1 0 0,1-1 0,0 0 0,7 6 0,-7-7 55,0 0 0,0 0 0,0-1 0,1 1 0,-1-1 0,1 0 0,-1 0 0,1 0 0,-1-1 0,1 1 1,0-1-1,-1 0 0,1 0 0,6 0 0,4-3 242,-1-1-1,1 1 1,0-2-1,-1 0 1,0-1-1,0 0 1,21-15 0,10-2-272,-1 1-5174,-29 12-1358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19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415 219 7655,'-90'0'8408,"96"4"-7970,23 6 43,1-1 1,0-1-1,0-1 1,61 5-1,129-8-53,-147-4-268,815-49 959,-228 5-311,-18 33-643,-721 21-530,22-2 367,-711 14-20,397-21 165,-87 10-144,-380 3 10,825-13 0,9-1 3,1 1-1,-1-1 0,0 0 1,0 0-1,0 0 1,1 0-1,-1-1 1,0 1-1,0-1 0,1 0 1,-1 0-1,1-1 1,-6-1-1,9 2-12,0 0 1,0 1-1,0-1 0,1 1 0,-1-1 1,0 1-1,0-1 0,0 1 0,0-1 1,1 1-1,-1 0 0,0-1 0,1 1 1,-1-1-1,0 1 0,1 0 0,-1-1 1,0 1-1,1 0 0,-1-1 0,1 1 1,-1 0-1,1-1 0,-1 1 0,0 0 1,1 0-1,-1 0 0,1-1 0,-1 1 1,1 0-1,0 0 0,-1 0 0,1 0 1,-1 0-1,1 0 0,-1 0 0,1 0 1,-1 0-1,1 0 0,26-4-90,99-5 75,135 7 0,-127 3 14,536 6-3,517-7 8,-854-19 78,-637 19-536,126-3 219,-1106 20 179,490-11 67,643-6-45,134-1 19,14-3-238,30-2-294,714-24-266,-459 26 686,1491-23 295,-1707 26-116,-22 1 108,-1-1 0,67-11 1,-110 12-158,0 0 0,0 0 0,0-1 0,0 1 0,0 0 0,0 0 0,0 0 0,0 0 0,0 0 1,0 0-1,0 0 0,0 0 0,0-1 0,0 1 0,0 0 0,0 0 0,0 0 0,0 0 0,0 0 1,0 0-1,0 0 0,0 0 0,0-1 0,0 1 0,0 0 0,0 0 0,0 0 0,0 0 1,0 0-1,0 0 0,0 0 0,0 0 0,0 0 0,0 0 0,0-1 0,0 1 0,0 0 0,1 0 1,-1 0-1,0 0 0,0 0 0,0 0 0,0 0 0,0 0 0,0 0 0,0 0 0,0 0 0,0 0 1,1 0-1,-15-3 126,-636-21-166,517 22 74,-1084 6-361,3 68-1280,1188-68 1360,54-4-244,2240-98-1960,-2109 89 2510,100-10 57,-284 20-5,0-2 0,-24-3 1,-18-2 138,-1675-29 1148,1168 76-2024,196 14-4456,286-38-689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49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10698,'0'0'8990,"0"9"-8675,0 21 352,1 0-1,1 0 1,2-1-1,1 0 1,2 1 0,0-2-1,15 35 1,-22-61-618,1 0 1,-1 0-1,1 0 1,0-1-1,-1 1 1,1 0-1,0 0 1,0-1-1,0 1 1,1-1-1,-1 1 1,0-1-1,0 1 1,1-1-1,-1 0 1,1 0-1,0 1 1,-1-1-1,1 0 1,0 0-1,-1-1 1,1 1-1,0 0 1,0-1-1,0 1 1,0-1-1,-1 1 1,1-1-1,0 0 1,4 0 0,-4-1 81,1 0 0,-1-1 0,1 1 0,-1-1 0,1 1 0,-1-1 0,0 0 0,0 0 0,0 0 0,0 0 0,0 0 0,0-1 0,-1 1 0,1 0 0,-1-1 0,0 0 0,1 1 1,-1-1-1,0 0 0,0-2 0,10-28 155,-1-1 1,-2 0-1,-2 0 1,0 0-1,0-54 1,-6 87-1649,2 5-4793,-1 15-1181,-1-4-2266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50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55 102 9257,'0'0'8360,"2"-8"-5606,0-2-1897,0 6-568,-1 1-1,-1 0 1,1-1-1,0 1 1,-1-1-1,0 1 1,0 0-1,0-1 1,0 1-1,0-1 1,-2-4-1,2 8-243,0-1 0,0 1 0,-1-1 1,1 1-1,0 0 0,-1-1 0,1 1 0,0-1 0,-1 1 0,1 0 1,-1-1-1,1 1 0,0 0 0,-1 0 0,1-1 0,-1 1 0,1 0 1,-1 0-1,1 0 0,-1 0 0,1 0 0,-1 0 0,1-1 0,-1 1 1,1 0-1,-1 0 0,1 0 0,-1 1 0,0-1 0,1 0 0,-1 0 0,1 0 1,-1 0-1,1 0 0,0 1 0,-1-1 0,1 0 0,-1 0 0,1 1 1,-1-1-1,1 0 0,0 1 0,-1-1 0,1 0 0,-1 1 0,-19 15-194,17-10 127,0-1 1,0 1-1,1-1 0,0 1 0,0 0 1,0 0-1,1 0 0,0 0 0,0 0 1,0 0-1,1 0 0,0 12 0,1-18 37,0 1 0,-1 0-1,1-1 1,-1 1 0,1-1-1,0 1 1,-1-1 0,1 1-1,0-1 1,0 0 0,-1 1-1,1-1 1,0 0 0,0 0 0,-1 1-1,1-1 1,0 0 0,0 0-1,0 0 1,0 0 0,-1 0-1,1 0 1,0 0 0,0 0-1,0-1 1,-1 1 0,1 0-1,0 0 1,0-1 0,-1 1 0,1 0-1,1-1 1,27-10 696,-8-2-267,-14 8-399,0 1 0,0-1 0,0 1 0,1 1 0,-1-1 0,1 1 0,0 1 0,16-4 0,-20 27 59,-4-16 915,0-22 9,-2-9-150,2 18-836,-1 0-1,1 0 0,0-1 1,1 1-1,1-9 1,-1 16-226,0 0 1,0 0-1,0 1 1,0-1-1,0 0 1,0 1-1,0-1 1,0 1-1,0-1 1,0 1-1,0 0 1,0-1-1,1 1 1,-1 0-1,0 0 0,0 0 1,0 0-1,0 0 1,1 0-1,0 0 1,35 1-6346,-27-1 2092,12 0-3912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50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12524,'0'0'2915,"-2"9"-380,-9 26-749,-31 118 2727,37-131-4066,2 0 0,0 1-1,2-1 1,0 1 0,3 27 0,-1-46-420,0 1 0,0-1 0,0 1 0,0-1 1,1 1-1,0-1 0,0 0 0,0 0 0,1 0 1,-1 0-1,1 0 0,0 0 0,0-1 0,0 1 1,0-1-1,1 0 0,-1 0 0,1 0 0,5 2 1,22 6-3128,3-13-4263,-15-6 257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51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10858,'0'0'11611,"-2"11"-11285,-11 37-151,-3-1 0,-1-1 0,-3 0 0,-44 74 0,59-114-991,4-15-14479</inkml:trace>
  <inkml:trace contextRef="#ctx0" brushRef="#br0" timeOffset="1">1 124 9737,'0'0'14574,"54"27"-14446,-34-11-64,1 1-320,0-3-1378,3-2-2978,-5-6-3492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51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3683,'0'0'17356,"9"2"-17175,-9-2-172,2-1 20,0 1 0,0 0 0,0 0-1,-1 0 1,1 1 0,0-1 0,0 0 0,0 1 0,0-1-1,-1 1 1,1-1 0,0 1 0,0 0 0,-1 0-1,1 0 1,-1 0 0,1 0 0,-1 0 0,1 0-1,-1 1 1,1-1 0,-1 0 0,0 1 0,0-1 0,0 1-1,0 0 1,0-1 0,0 1 0,0 0 0,-1-1-1,1 1 1,0 0 0,-1 0 0,0 0 0,1-1 0,-1 1-1,0 0 1,0 0 0,0 0 0,0 0 0,0 0-1,-1 0 1,1-1 0,0 1 0,-2 3 0,1-3 222,1 0 0,-1 1 1,-1-1-1,1 0 0,0 0 1,0 0-1,-1 0 0,1 0 1,-1 0-1,0-1 0,0 1 1,-2 1-1,3-2-88,0 0 1,-1 0-1,1 1 0,0-1 0,0 0 0,0 0 0,0 1 1,0-1-1,0 0 0,0 1 0,1-1 0,-1 1 0,-1 2 1,37-4-2070,1-7-2648,-15-3-1462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51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9737,'0'0'6892,"0"-1"-6664,0 1 1,0 0-1,0 0 0,0 0 1,1 0-1,-1 0 0,0-1 1,0 1-1,0 0 0,0 0 0,0 0 1,1 0-1,-1 0 0,0 0 1,0 0-1,0 0 0,1 0 1,-1 0-1,0 0 0,0 0 1,0 0-1,1 0 0,-1 0 0,0 0 1,0 0-1,0 0 0,1 0 1,-1 0-1,0 0 0,0 0 1,0 0-1,0 0 0,1 0 1,-1 0-1,0 0 0,0 0 1,0 1-1,0-1 0,1 0 0,-1 0 1,0 0-1,0 0 0,6 121 2959,-2-84-3601,12 47 1,-11-75-284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52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8392,'0'0'17841,"51"-26"-17777,-20 26-64,-1 4-577,0-2-1441,2 0-1313,-2-2-2178,-4 0-2659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52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10410,'0'0'11333,"13"9"-10084,20 14-586,-4-3-238,-2 1 1,41 38-1,-61-52-408,0 1 0,0 0 0,-1 0 0,0 0 0,0 1 0,-1 0 1,0 0-1,-1 1 0,0-1 0,0 1 0,-1 0 0,0 0 0,2 21 0,-4-16-213,0 0 0,-2 0 0,0 1 0,0-1-1,-2 0 1,0 0 0,0 0 0,-11 26 0,-12 7-3535,-10-5-3750,13-23-2822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53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15855,'0'0'8456,"54"-5"-8648,-31-2-1346,-5-1-3234,-1-3-6215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53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3555,'0'0'19160,"9"-8"-19320,26-23-753,-35 30 839,1 0 1,-1 1-1,1-1 0,-1 0 1,1 1-1,-1-1 1,1 1-1,-1-1 1,1 1-1,0-1 0,-1 1 1,1-1-1,0 1 1,-1 0-1,1-1 1,0 1-1,0 0 0,-1 0 1,1-1-1,0 1 1,0 0-1,0 0 0,-1 0 1,1 0-1,0 0 1,0 0-1,0 0 1,-1 0-1,1 0 0,0 1 1,0-1-1,0 0 1,-1 0-1,1 1 0,0-1 1,0 0-1,-1 1 1,1-1-1,0 1 1,-1-1-1,1 1 0,-1-1 1,1 1-1,-1 0 1,1-1-1,-1 1 0,1 1 1,0-2 69,-1 1-1,1 0 1,-1-1-1,0 1 1,1-1 0,-1 1-1,1-1 1,0 1 0,-1-1-1,1 1 1,-1-1-1,1 1 1,0-1 0,-1 0-1,1 1 1,0-1 0,0 0-1,-1 1 1,1-1-1,0 0 1,-1 0 0,1 0-1,0 0 1,0 0 0,0 0-1,-1 0 1,1 0-1,0 0 1,0 0 0,0-1-1,5-1-287,-1-2-1,1 1 1,-1-1-1,0 0 1,0 0-1,0 0 1,-1 0-1,0-1 0,7-9 1,-10 11-2970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21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984 67 6278,'0'0'1212,"-12"-9"-299,7 6-845,-4-4 215,-1 0 0,1 1 0,-1 1 0,0 0 0,-1 0 0,1 1 0,-1 0 0,0 1 0,0 0 0,-16-1 0,3 4-73,0 2 0,1 0 0,-1 2 0,1 0 0,-1 2-1,1 1 1,1 0 0,0 2 0,0 0 0,0 2 0,1 0 0,-22 17-1,8-4-56,2 2-1,0 1 1,2 1-1,0 2 1,3 1-1,-26 36 1,21-19-97,2 2 1,2 2 0,3 0-1,2 2 1,2 1-1,3 0 1,-16 75 0,15-27-219,4 0 1,5 1 0,2 128 0,9-208 127,1-1 0,1 1 0,1-1 0,1 0 0,1 1 0,1-2 0,2 1 0,0-1 0,18 35 0,-19-45 25,0 0 0,1 0 1,1-1-1,0 0 0,1 0 1,0-1-1,0-1 0,1 1 1,0-2-1,1 0 0,0 0 0,0-1 1,1 0-1,0-1 0,0-1 1,0 0-1,18 4 0,-9-5 17,1-1-1,0-1 1,0-1 0,-1 0-1,1-2 1,0-1-1,0-1 1,-1-1 0,1-1-1,-1-1 1,-1-1-1,1-1 1,-1 0 0,0-2-1,25-15 1,1-5 409,0-1 1,-2-2-1,-1-3 1,-2-1-1,40-47 1,-33 30 139,-3-2 0,-2-2 0,-3-2 0,53-105 0,-71 117-359,-2-1 1,-2-1-1,-2-1 1,-3-1-1,-2 0 1,10-103-1,-19 118-111,-2 0 1,-1 0-1,-2 0 0,-2 0 0,-1 0 0,-20-69 0,19 89-90,0 0 1,-1 1-1,-1 0 1,0 1-1,-2 0 0,1 0 1,-2 1-1,0 0 1,-1 1-1,0 0 1,-1 1-1,0 0 0,-1 1 1,0 0-1,-1 1 1,-27-13-1,18 12-129,-2 1 0,0 2 0,0 0 0,0 2 0,-1 0 0,0 2 0,0 1 0,0 1 0,-34 3 0,30 1-859,1 1 1,-1 1-1,1 2 0,0 1 0,1 1 1,0 2-1,-54 26 0,33-9-4550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53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7335,'0'0'13132,"0"57"-12075,11-39-192,0 0-352,0-3-321,-1 3-96,5-2-32,-8 0-352,-1-3-897,-3 3-129,-3-6-1152,0-1-673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54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12204,'0'0'10153,"62"-14"-10121,-34 19-288,2-1-1314,0-2-1569,-2-2-1601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54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11915,'0'0'5173,"0"11"-3150,-1 6-1501,2 0 0,1 0 0,0-1 0,1 1 0,0 0 0,2-1 0,0 1 0,10 21 0,-9-26-136,25 46-98,-29-55-128,0-1-1,-1 1 1,1-1-1,0 0 1,0 0-1,0 0 1,0 0 0,1-1-1,-1 1 1,0 0-1,1-1 1,-1 0-1,1 1 1,0-1-1,-1 0 1,1 0 0,0-1-1,0 1 1,4 0-1,-5-1-57,-1-1-1,0 1 1,1-1-1,-1 0 1,0 1-1,1-1 1,-1 0-1,0 0 1,0 0-1,0 0 1,0 0-1,0 0 1,0 0 0,0 0-1,0 0 1,0-1-1,-1 1 1,1 0-1,0 0 1,-1-1-1,1 1 1,-1-1-1,1-1 1,10-38 455,-11 41-545,8-46 374,-1 1 1,-2 0-1,-3-1 1,-3-53-1,-2 91-1141,-3 19-757,-1 18-2269,3-3-976,0 1-2220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55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80 159 9097,'0'0'5012,"0"-8"-858,0 5-3948,0-9 1388,0 0-1,-1 0 1,-3-18-1,3 28-1433,1 1 0,0 0 0,0-1 0,-1 1 0,1 0 0,-1 0-1,1-1 1,-1 1 0,0 0 0,1 0 0,-1 0 0,0-1 0,0 1-1,0 0 1,0 0 0,0 0 0,0 1 0,-2-3 0,1 3-149,1 0 0,0 0 0,-1 0-1,1 0 1,-1 1 0,1-1 0,0 0 0,-1 1 0,1-1 0,0 1 0,0-1 0,-1 1 0,1-1 0,0 1 0,0 0 0,0 0 0,0 0 0,0 0 0,0 0 0,0 0 0,0 0 0,0 0 0,0 0 0,-1 2 0,-2 2-14,1 0 1,0 1 0,-1 0 0,2-1-1,-1 1 1,-2 7 0,5-12 4,-1 0 1,1 0-1,-1 1 1,0-1-1,1 0 1,0 0-1,-1 0 1,1 0-1,0 1 0,0-1 1,-1 0-1,1 0 1,0 1-1,0-1 1,1 0-1,-1 0 0,0 1 1,0-1-1,0 0 1,1 0-1,-1 1 1,1-1-1,-1 0 1,1 0-1,-1 0 0,1 0 1,0 0-1,-1 0 1,1 0-1,0 0 1,0 0-1,0 0 1,0 0-1,0 0 0,0-1 1,2 2-1,7 0 47,0-1-1,0 0 0,0-1 1,0 0-1,14-2 0,-14 1 1,1 0 0,-1 1 0,1 0-1,19 4 1,-29-3-49,1 1-1,0 0 0,0 0 1,-1 1-1,1-1 0,-1 0 1,0 0-1,0 1 0,0-1 1,0 1-1,0-1 0,0 1 1,-1-1-1,1 1 0,0 2 1,9-30 1804,-7 1-1230,-2-1-1,-2-47 1,-1 13-880,2 59-303,36 9-10420,-18-8 4500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55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12460,'0'0'11258,"-3"9"-10195,-2 17-619,1 0 0,0 1 0,3 0 1,0 0-1,4 38 0,-3-54-446,1 0 1,1-1-1,-1 1 0,2 0 1,0 0-1,0-1 1,1 0-1,0 0 0,1 0 1,0 0-1,0 0 0,1-1 1,0 0-1,1-1 0,0 1 1,15 13-1,-17-19-296,0 0 1,0 0-1,0 0 0,0-1 0,1 0 1,-1 0-1,1 0 0,7 0 0,26 2-8574,-19-4-4624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56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14 6534,'8'-8'14425,"-2"2"-9533,-6 21-3394,-5 6-1223,-1-1 1,0-1-1,-1 1 1,-17 31 0,-12 33-507,28-65-105,6-14 90,0 0 0,0-1-1,1 1 1,-1 0-1,1 0 1,-1 10 0,2-14-1116,3-8-3522,1-6-684,0-4-2680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56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11243,'0'0'14125,"52"42"-13132,-33-38-224,9 0-289,-5 0-320,-3 0-96,2 2-544,-8-1-1858,0-1-2179,-8 0-4227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57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17040,'0'0'8771,"6"10"-8525,7 18 2,16 51 0,-29-79-214,1 1-1,-1-1 0,0 1 1,0 0-1,0-1 1,0 1-1,0-1 1,1 1-1,-1 0 1,0-1-1,0 1 1,1-1-1,-1 1 0,1-1 1,-1 1-1,0-1 1,1 1-1,-1-1 1,1 1-1,-1-1 1,1 0-1,-1 1 1,1-1-1,-1 0 0,1 1 1,0-1-1,-1 0 1,1 0-1,-1 0 1,1 1-1,0-1 1,-1 0-1,1 0 0,-1 0 1,1 0-1,0 0 1,-1 0-1,1 0 1,0 0-1,-1-1 1,1 1-1,-1 0 1,1 0-1,0 0 0,-1-1 1,1 1-1,-1 0 1,1 0-1,-1-1 1,1 1-1,-1-1 1,1 1-1,-1 0 1,1-1-1,-1 1 0,0-1 1,1 1-1,-1-1 1,0 1-1,1-1 1,-1-1-1,26-36 1213,-24 36-1390,13-29 185,-11 22-41,0 1 1,0-1-1,1 1 0,0 0 1,10-11-1,-12 66-838,-4-18 360,0-20 242,0 0-1,1 0 0,0 0 1,1 0-1,0 0 1,0 0-1,4 11 1,4-14-3225,-3-9-3648,2-8-3984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57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13004,'0'0'9481,"65"55"-7879,-43-33-65,1 3-480,-3 2-224,1 6-320,-6 1-225,-6 4-192,-3 5-32,-6 2 0,0 5-128,-15 3-801,-4 0-1505,-1-7-1282,-6-6-3106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2:58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9897,'0'0'11574,"13"-2"-10779,51-7-82,78-15 143,-129 21-838,0-1 0,0 0 0,0-1 0,-1 0 0,0-1-1,0-1 1,0 1 0,15-14 0,-13 6 28,1 1 52,-14 13-96,-1 0 0,1 1-1,0-1 1,-1 0 0,1 1 0,0-1 0,-1 1-1,1-1 1,-1 1 0,1-1 0,-1 1 0,1-1-1,-1 1 1,0 0 0,1-1 0,-1 1-1,1 0 1,-1-1 0,0 1 0,0 0 0,1-1-1,-1 1 1,0 0 0,0 0 0,0-1-1,0 1 1,0 0 0,0 0 0,0 0 0,13 47 11,2-2 0,2 1 1,33 61-1,-30-69 0,-1 1 0,-3 1-1,-1 0 1,17 79 0,-24-42 224,-3 109 0,-5-175-209,-1-5 107,0-1 1,-1 0-1,1-1 0,-1 1 1,0 0-1,-1 0 1,1-1-1,-1 1 1,0-1-1,0 0 0,-1 0 1,0 0-1,0 0 1,0-1-1,0 0 1,-1 1-1,1-2 0,-1 1 1,0 0-1,0-1 1,-1 0-1,-6 3 1,7-4-258,0 0 0,0 0 1,0 0-1,0 0 1,-1-1-1,1 0 0,0 0 1,0-1-1,-1 0 1,1 1-1,-9-2 0,11 0-389,-1 0-1,1 1 0,0-1 1,0-1-1,-1 1 0,1 0 1,0-1-1,0 0 0,0 0 1,1 1-1,-1-2 0,0 1 1,1 0-1,-1 0 0,1-1 1,0 0-1,0 1 0,-4-7 1,-5-11-9798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24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405 66 8264,'0'0'1799,"-7"-8"117,4 3-1661,-1 1 0,1-1 0,-1 1 0,0 0 0,-1 0 0,1 1 0,-1-1 0,1 1 0,-1 0-1,0 0 1,0 1 0,-1-1 0,1 1 0,0 0 0,-1 0 0,0 1 0,1 0 0,-1 0 0,-9 0-1,5 1-167,1 2 0,-1-1 0,1 1 0,0 1-1,0 0 1,0 0 0,0 0 0,0 1 0,1 1-1,0-1 1,0 2 0,0-1 0,0 1 0,1 0-1,0 0 1,0 1 0,0 0 0,-10 15 0,-2 4-54,1 1 0,1 1 0,1 0 0,-15 41 1,26-58-40,1 0 1,1 0 0,-1 1 0,2 0 0,0-1 0,0 1 0,1 0 0,0 0 0,1 0 0,1 0 0,0 0 0,0 0 0,4 12 0,-3-19 4,0 1 0,0 0 0,0-1 0,1 0 0,0 0 0,0 1 0,0-2 0,1 1 1,-1 0-1,1-1 0,0 0 0,1 1 0,-1-2 0,1 1 0,0 0 0,-1-1 0,1 0 0,1 0 1,-1-1-1,0 1 0,1-1 0,0 0 0,-1-1 0,1 1 0,0-1 0,0 0 0,11 0 0,1 0 99,0-2 0,0 0 0,0 0-1,0-2 1,0 0 0,0-1 0,-1-1-1,1-1 1,-1 0 0,-1-1 0,22-12-1,-25 12 104,-1-1-1,1-1 1,-2 0-1,1 0 1,-1-1-1,0-1 1,-1 0-1,0 0 1,-1-1-1,-1 0 1,1-1-1,-2 0 0,0 0 1,6-17-1,-10 23-100,-1 1 0,0-1 0,0 0-1,-1 0 1,0 0 0,0 1-1,0-1 1,-1 0 0,0 0-1,-1 0 1,0 0 0,0 0 0,-3-11-1,2 13-74,0 0 0,0 1 0,-1-1-1,0 1 1,0-1 0,0 1 0,-1 0-1,1 0 1,-1 0 0,0 0 0,0 1 0,0 0-1,0 0 1,-1 0 0,0 0 0,1 1-1,-10-4 1,-6-1-17,-1 1-1,1 1 1,-31-4 0,32 6-124,7-3-1530,10-8-4049,2-1-1543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11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1 382 7559,'0'0'10138,"9"8"-9289,0 0-714,0 0 1,0-1 0,1 0-1,0 0 1,0-1 0,0-1-1,1 0 1,0 0 0,0-1-1,0 0 1,20 3 0,9-5 58,-1-1 1,1-2 0,-1-2-1,1-1 1,61-16-1,62-6 251,-128 22-414,1-1 0,-1-3-1,-1 0 1,1-3 0,-1 0 0,-1-3 0,-1 0 0,35-22 0,-12 7-15,1 1 0,1 4 0,2 1 0,90-21 0,129-39 235,-105 28-187,-162 51 113,0 1 0,-1 1 1,1 0-1,0 0 0,16 1 1,-25 1-247,0 0 0,0 0 1,1 0-1,-1 1 0,0-1 1,0 1-1,0-1 0,0 1 1,-1 0-1,1 0 0,0 0 1,0 0-1,0 0 0,-1 0 1,1 0-1,0 1 0,-1-1 0,3 3 1,-3-2-401,0 0 1,0 0-1,0 0 1,0 0-1,0 0 1,-1 0-1,1 1 1,-1-1-1,1 0 1,-1 1-1,0-1 1,0 4-1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12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0 672 6854,'0'0'5301,"10"-3"-3347,148-63 4556,50-19-5065,-171 72-1415,2 3 1,-1 0 0,70-6-1,-60 11 150,0-2 1,-1-2-1,0-2 0,-1-2 0,0-2 0,-1-2 1,50-27-1,415-227 4213,-490 261-4726,-14 8 348,-1 0 0,0-1 0,1 0 0,-2 0 0,1 0 0,7-6-1,-11 7-527,1 1 1,-1-1-1,0 0 0,1 0 0,-1 0 0,0 0 0,0 0 0,0 0 0,0 0 0,-1 0 0,1-1 0,0-2 0,0-7-6422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12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95 9065,'0'0'15209,"-9"8"-15028,3-3-169,-43 45 4,46-46-20,0 0 1,0 1-1,0 0 0,1-1 0,-1 1 0,1 0 1,0 0-1,1 1 0,-1-1 0,1 0 0,0 1 1,-1 10-1,2-16 4,0 0 0,0 1 0,0-1 0,0 0 0,0 1 0,0-1 1,0 0-1,1 0 0,-1 1 0,0-1 0,0 0 0,0 1 0,0-1 0,0 0 0,0 1 1,1-1-1,-1 0 0,0 0 0,0 1 0,0-1 0,1 0 0,-1 0 0,0 0 0,0 1 1,1-1-1,-1 0 0,0 0 0,0 0 0,1 0 0,-1 1 0,0-1 0,1 0 0,-1 0 1,0 0-1,1 0 0,-1 0 0,1 0 0,16-4 139,13-15 567,-20 9-367,0-1 1,0-1 0,-1 0 0,0 0 0,-1 0 0,-1-1 0,0-1 0,-1 1-1,0-1 1,-1 0 0,0 0 0,-1-1 0,-1 1 0,2-24 0,-6 70-845,0 46-1311,1-73 1345,0-1 1,0 0-1,1 0 1,0 0-1,0 0 0,0 1 1,0-1-1,1-1 1,0 1-1,0 0 0,0 0 1,0-1-1,0 1 1,4 4-1,-5-7-2,0 0 0,0-1-1,0 1 1,1 0 0,-1 0-1,0 0 1,0-1 0,0 1-1,1-1 1,-1 1-1,0-1 1,1 0 0,-1 1-1,0-1 1,1 0 0,-1 0-1,3 0 1,10 0-4993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13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11403,'0'0'3021,"0"14"-21,-1 8-1896,1 74 3232,0-91-4176,1 1 0,-1-1 0,1 1 0,0-1-1,1 1 1,-1-1 0,1 0 0,0 0-1,0 0 1,1 0 0,0 0 0,0 0 0,0 0-1,6 6 1,-8-10-152,0 0 1,0 0-1,0 0 0,0 0 0,1 0 0,-1 0 1,0-1-1,1 1 0,-1 0 0,1-1 1,-1 1-1,1-1 0,-1 1 0,1-1 0,-1 0 1,1 0-1,-1 0 0,1 0 0,-1 0 0,1 0 1,-1 0-1,1 0 0,-1 0 0,3-1 0,-2-1 41,0 1-1,1 0 0,-1-1 1,0 0-1,0 1 0,0-1 1,-1 0-1,1 0 0,0 0 0,-1 0 1,1 0-1,-1 0 0,2-3 1,1-5 93,1 0 0,-2 0 0,1 0 1,-2 0-1,4-21 0,1-114-1428,-9 199 1089,2 51 164,0-96 26,1 1-1,1 0 0,0 0 0,0-1 1,1 1-1,0-1 0,0 0 0,6 9 1,-8-15-215,0-1 1,1 0 0,0 1-1,-1-1 1,1 0 0,0 0-1,0 0 1,0 0 0,0-1 0,1 1-1,4 2 1,-6-3-503,1-1 0,-1 1 0,1-1 0,-1 1 0,1-1 0,0 0 0,-1 1 0,1-1 1,-1 0-1,1 0 0,0 0 0,-1-1 0,4 0 0,6-3-9782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13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4548,'0'0'17291,"8"5"-16228,-4-3-934,0 0 0,1 0 0,-1-1 0,0 1 1,1-1-1,-1 0 0,1 0 0,0 0 0,-1 0 1,1-1-1,-1 0 0,1 0 0,0 0 0,-1-1 1,1 1-1,0-1 0,-1 0 0,1-1 0,-1 1 0,0-1 1,1 0-1,-1 0 0,0 0 0,6-5 0,-1 2 57,0-1-1,0 0 0,0-1 1,9-9-1,-15 13-159,-1 0 0,1 0 0,-1 0 1,0 0-1,0 0 0,0 0 0,0 0 0,-1-1 0,1 1 1,-1-1-1,0 1 0,0-1 0,0 1 0,0-1 0,-1-6 1,0 9-25,0 0 1,0 0-1,-1 1 1,1-1-1,-1 0 1,1 1-1,-1-1 1,1 1-1,-1-1 1,1 0-1,-1 1 1,1-1-1,-1 1 1,0-1 0,1 1-1,-1 0 1,0-1-1,1 1 1,-1 0-1,0-1 1,1 1-1,-1 0 1,0 0-1,0 0 1,0-1-1,1 1 1,-1 0-1,0 0 1,0 0-1,1 0 1,-1 1-1,0-1 1,0 0 0,0 0-1,1 0 1,-1 1-1,-1-1 1,-30 11-35,28-7 39,0 0 0,0 0 1,1 0-1,-1 0 0,1 1 0,0-1 1,0 1-1,1 0 0,0 0 1,0 0-1,0 0 0,0 0 0,1 0 1,-1 1-1,1-1 0,0 10 0,1-12 12,0 0-1,0 0 1,0 0-1,0 0 1,0 1-1,1-1 1,-1 0-1,1 0 1,0 0-1,0 0 1,0 0-1,1-1 1,-1 1-1,0 0 1,1 0-1,0-1 1,0 1-1,0-1 0,0 1 1,0-1-1,0 0 1,1 0-1,-1 0 1,1 0-1,-1-1 1,1 1-1,0 0 1,0-1-1,3 1 1,5 1-40,0 0 1,1-1 0,-1 0-1,1-1 1,-1-1 0,1 0-1,16-2 1,8-5-2385,-6-6-3296,5-9-8708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14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7303,'0'0'17809,"7"11"-17430,15 27-195,46 74 86,-67-110-213,-1-1 0,1 0 0,0 0 0,-1 0 0,1 0 0,0 0 0,0 0 0,0 0 0,0 0 0,0-1 0,0 1 0,0 0 0,0 0 0,0-1 0,0 1 0,0-1 0,0 1 0,1-1 0,-1 1 1,0-1-1,0 0 0,0 0 0,1 0 0,-1 1 0,0-1 0,1 0 0,-1 0 0,0-1 0,0 1 0,1 0 0,-1 0 0,0-1 0,0 1 0,0 0 0,1-1 0,-1 0 0,0 1 0,0-1 0,0 1 1,0-1-1,0 0 0,0 0 0,0 0 0,0 0 0,0 0 0,0 0 0,-1 0 0,1 0 0,0 0 0,-1 0 0,1 0 0,0-2 0,4-5 309,-1 0 1,0-1-1,0 1 0,-1-1 0,5-16 0,-3-17-22,-1-49 0,-3 68-5366,-3 76-8068,2-37 4666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15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77 227 9993,'0'0'16363,"-10"0"-16337,8-1-21,0 1-1,-1 0 1,1 0-1,-1 0 1,1 0 0,-1 0-1,1 0 1,0 1-1,-1-1 1,1 1-1,0-1 1,-1 1-1,1 0 1,0 0-1,0 0 1,0 0-1,-1 1 1,1-1-1,0 1 1,1-1 0,-1 1-1,0-1 1,0 1-1,1 0 1,-1 0-1,1 0 1,0 0-1,-1 0 1,1 0-1,0 0 1,0 1-1,0-1 1,1 0 0,-1 1-1,0-1 1,1 0-1,0 1 1,-1-1-1,1 5 1,2-7 60,0-1 0,0 1 1,0 0-1,0-1 0,0 1 1,0-1-1,0 1 0,-1-1 0,1 0 1,0 0-1,0 0 0,1-1 1,13-8 452,-7 4-418,-1 1 0,1-1 0,0 1 0,0 1 0,1 0 0,-1 0 0,1 1 0,0 0 0,0 1 0,0 0 0,11-1 1,-21 3-48,-11-21 1554,-19-47-1543,32 70-132,0 1 0,0-1 1,1 1-1,-1-1 0,1 0 0,-1 0 1,1 0-1,0 0 0,0 0 0,0 0 1,0-1-1,0 0 0,0 1 1,0-1-1,0 0 0,1-1 0,-1 1 1,0-1-1,0 1 0,1-1 0,6 0 1,-4 0 23,1 0 0,0 0 1,-1-1-1,1 0 1,-1 0-1,1 0 0,-1-1 1,0 0-1,0-1 1,10-4-1,-6-2 84,1-2-1,-1 1 1,-1-1-1,0-1 1,-1 0-1,0 0 1,0-1-1,-2 1 1,11-28-1,-23 69 4,2 0-1,1 1 1,0 48 0,3-76-54,0-1-1,0 0 1,1 1 0,-1-1-1,0 0 1,0 1 0,1-1-1,-1 0 1,1 0 0,-1 1-1,1-1 1,-1 0 0,1 0-1,0 0 1,0 0 0,0 0-1,-1 0 1,1 0 0,0 0-1,0 0 1,0 0 0,0 0-1,1 0 1,-1-1 0,0 1-1,0 0 1,0-1 0,1 1 0,-1-1-1,0 0 1,0 1 0,1-1-1,-1 0 1,0 0 0,1 0-1,-1 0 1,0 0 0,1 0-1,-1 0 1,0 0 0,1 0-1,-1-1 1,0 1 0,1 0-1,-1-1 1,0 1 0,0-1-1,0 0 1,1 1 0,-1-1-1,0 0 1,0 0 0,0 0-1,0 0 1,0 0 0,0 0 0,1-1-1,11-41-7285,-10 11-332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15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14189,'0'0'10250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15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80 112 14670,'0'0'10581,"-8"2"-10544,5-2-40,0 1-1,0 0 1,0 0-1,1 0 1,-1 0-1,0 0 1,0 1 0,1-1-1,-1 1 1,1 0-1,-1 0 1,1 0-1,0 0 1,0 0 0,0 0-1,-4 5 1,3-1 4,0 0 1,0 0 0,0 0 0,1 0-1,0 0 1,0 0 0,1 1 0,-2 11-1,3-15 11,-1 3 1,0 0 1,1-1-1,-1 1 0,1-1 1,0 1-1,2 9 0,-1-13 11,-1-1 0,1 0 0,0 0 0,-1 0 0,1 0 0,0 0 0,-1 1 0,1-1 0,0 0 0,0-1-1,0 1 1,0 0 0,0 0 0,0 0 0,0-1 0,0 1 0,1 0 0,-1-1 0,0 1 0,0-1 0,0 1-1,1-1 1,-1 0 0,0 0 0,1 1 0,-1-1 0,0 0 0,1 0 0,-1 0 0,0 0 0,1 0 0,-1-1 0,2 1-1,3-2 182,0 0 0,0 0 0,0 0 0,-1-1-1,1 1 1,-1-1 0,1-1 0,-1 1 0,0-1-1,0 0 1,-1 0 0,1 0 0,-1-1 0,0 1-1,6-10 1,5-7 36,-1 0-1,16-33 1,-18 34-195,-7 19-134,-5 34-320,0 14-87,1-47 479,-1 1-1,1-1 1,-1 1 0,1-1 0,-1 1 0,1-1-1,-1 0 1,1 1 0,0-1 0,-1 0-1,1 1 1,0-1 0,-1 0 0,1 0-1,-1 0 1,1 1 0,0-1 0,0 0-1,-1 0 1,1 0 0,0 0 0,-1 0-1,1 0 1,0 0 0,-1 0 0,1-1 0,0 1-1,-1 0 1,1 0 0,0-1 0,-1 1-1,1 0 1,-1 0 0,1-1 0,1 0-1,20-14-653,27-51-4648,-11-6-3713,-22 39 3618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16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9129,'0'0'14013,"9"6"-13020,-5-3-916,-1-2-16,0 1-1,0 0 1,0 0-1,0 0 1,0 1-1,0-1 1,-1 1-1,1-1 1,-1 1 0,0 0-1,0 0 1,0 0-1,0 0 1,0 0-1,0 0 1,-1 1-1,0-1 1,0 0 0,0 1-1,0-1 1,1 8-1,-2 4 137,0 1-1,-1-1 0,-1 1 1,0-1-1,-1 0 0,-1 1 1,0-2-1,-11 26 0,14-39 402,3-4-453,0 0 0,1 0 0,-1 1 0,0-1 0,1 1 0,0-1 0,-1 1 0,1 0 0,5-2 0,-7 3-68,45-23 250,0 0-1111,-22 3-3227,-19 13-287,-4-1-2119</inkml:trace>
  <inkml:trace contextRef="#ctx0" brushRef="#br0" timeOffset="1">28 89 2274,'0'0'23126,"62"-26"-22517,-38 19-481,2 0-224,-7-3-1474,0-2-2209,-6-2-4774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25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0 968 10122,'0'0'9128,"7"-16"-8140,9-19-281,2 1 1,1 1-1,36-49 0,93-102 932,-65 83-1415,-77 94-216,346-409 32,-350 413-103,8-8-522,1 0 0,0 1 1,19-14-1,-29 24-440,-11 2-7367,-2 1 870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16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1 143 14926,'0'0'10405,"9"-1"-9711,-4 0-587,1-1 1,-1 1-1,0-1 1,1 0-1,-1 0 1,0 0-1,0 0 1,-1-1-1,1 0 1,0 0-1,-1-1 1,0 1-1,0-1 1,0 0-1,0 0 1,-1 0-1,1 0 1,-1-1-1,0 0 1,0 1-1,2-7 1,3-4 52,-5 11-141,-1-1 0,0 1 0,1 0 0,-2-1 0,1 0 0,0 1 0,-1-1 0,1-9 0,-2 13-276,-1 3-346,-6 11 481,1 1 0,1-1-1,-1 1 1,2 0 0,0 0 0,1 0 0,0 0 0,0 24-1,2-37 138,1-1-1,0 0 0,0 1 0,0-1 1,1 1-1,-1-1 0,0 0 1,0 1-1,0-1 0,0 1 0,0-1 1,0 0-1,0 1 0,1-1 0,-1 0 1,0 1-1,0-1 0,1 0 1,-1 1-1,0-1 0,0 0 0,1 1 1,-1-1-1,0 0 0,1 0 0,-1 0 1,0 1-1,1-1 0,-1 0 1,0 0-1,1 0 0,-1 0 0,1 0 1,-1 1-1,0-1 0,1 0 0,0 0 1,20-5 743,17-17 130,0-20-570,-32 35-434,-1 0 0,1 0 1,1 1-1,-1-1 0,1 1 0,0 1 0,8-6 1,-14 16-123,1 0 1,-1 0 0,-1 0 0,1 0 0,-1 0 0,0 0 0,-1 5 0,1-8 217,0 1 146,0 1-1,1 0 1,-1-1 0,1 1 0,-1 0-1,1-1 1,0 1 0,0-1-1,2 5 1,-2-8-98,-1 1-1,1 0 0,0 0 1,-1-1-1,1 1 0,0 0 1,-1-1-1,1 1 1,0-1-1,0 1 0,0-1 1,-1 0-1,1 1 0,0-1 1,0 0-1,0 1 1,0-1-1,0 0 0,0 0 1,0 0-1,0 0 0,0 0 1,0 0-1,-1 0 1,1 0-1,0 0 0,0 0 1,0 0-1,0-1 0,0 1 1,0 0-1,0-1 1,-1 1-1,1-1 0,0 1 1,0-1-1,0 1 0,-1-1 1,1 1-1,0-1 1,-1 0-1,2-1 0,11-15-3812,-8 5-3192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17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17553,'0'0'8637,"-11"3"-8509,5-2-189,1 1-1,-1 0 1,1 0 0,-1 0-1,1 1 1,0 0-1,0 0 1,0 0 0,0 1-1,1-1 1,0 1 0,-1 0-1,1 1 1,1-1-1,-1 1 1,0-1 0,1 1-1,0 0 1,-2 6-1,0-1-99,2-6 143,1 0 0,0 0 0,0 1 1,1-1-1,-1 0 0,1 1 0,-2 8 0,45-17 18,-36 2 67,1 1 1,-1-1-1,0 1 0,1 1 0,-1-1 1,1 1-1,-1 0 0,12 2 1,-17-1-8,0-1 1,0 0 0,0 1-1,0-1 1,0 0 0,0 1-1,0 0 1,0-1 0,0 1-1,0-1 1,-1 1 0,1 0-1,0 0 1,0-1 0,-1 1-1,1 0 1,0 0 0,-1 0-1,1 0 1,-1 0 0,1 0-1,-1 1 1,1 1 62,-1 0 0,0-1 1,0 1-1,0 0 0,0-1 0,-1 1 1,1-1-1,-1 1 0,0 0 0,1-1 1,-1 1-1,0-1 0,-2 4 0,-1 0-24,1 0-1,-1 0 1,0 0-1,-1 0 0,1-1 1,-9 8-1,11-11-87,-1 0-1,1 0 0,-1 0 1,1 0-1,-1 0 0,0 0 1,0-1-1,1 0 0,-1 1 1,0-1-1,0 0 0,-1 0 1,1-1-1,0 1 0,0-1 1,-6 1-1,8-2-81,0 1 0,0-1 0,0 0-1,0 1 1,0-1 0,0 0 0,0 0-1,0 0 1,0 0 0,1 0 0,-1 0 0,0 0-1,1 0 1,-1 0 0,1 0 0,-1 0 0,1 0-1,-1 0 1,1-1 0,0 1 0,0 0 0,0 0-1,-1-1 1,1 1 0,0 0 0,1 0 0,-1-3-1,3-36-3902,6 9-1268,10-4-2323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17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11851,'0'0'4041,"1"10"-154,1-1-3059,0 6 3,0 0 0,1 0 0,1-1 0,1 1 0,6 14 0,-10-27-760,0 1 1,0-1-1,0 0 1,0 0 0,1 1-1,-1-1 1,1 0-1,-1 0 1,1 0-1,0-1 1,-1 1-1,1 0 1,0-1-1,0 1 1,1-1 0,-1 1-1,0-1 1,0 0-1,1 0 1,-1 0-1,0 0 1,1-1-1,-1 1 1,1-1-1,-1 1 1,1-1 0,-1 0-1,1 0 1,0 0-1,-1 0 1,1-1-1,-1 1 1,1 0-1,-1-1 1,1 0-1,-1 0 1,0 0 0,1 0-1,-1 0 1,0 0-1,4-3 1,1-1 55,-1 0 0,1-1 0,-1 0 0,0 0 0,0-1-1,0 0 1,-1 0 0,0 0 0,-1-1 0,0 1 0,5-13 0,12-18-97,-21 38-50,1 1-1,-1-1 1,1 0-1,-1 0 1,0 0-1,1 1 1,-1-1 0,0 0-1,1 1 1,-1-1-1,0 0 1,1 1-1,-1-1 1,0 0-1,0 1 1,1-1-1,-1 1 1,0-1-1,0 0 1,0 1 0,0-1-1,1 1 1,-1-1-1,0 1 1,0-1-1,0 0 1,0 1-1,0-1 1,0 1-1,0-1 1,0 1-1,0-1 1,-1 1 0,1-1-1,0 1 1,4 31 104,-3-24-120,-1-5 23,1-1 0,-1 1 0,1-1 1,0 1-1,-1-1 0,1 1 1,0-1-1,1 0 0,-1 1 1,0-1-1,3 3 0,-3-4 34,-1 0 0,1 0 0,0-1 0,0 1 0,0-1 0,-1 1 0,1-1 0,0 1 0,0-1 0,0 1 0,0-1 0,0 0-1,0 1 1,0-1 0,0 0 0,0 0 0,0 0 0,0 0 0,0 0 0,0 0 0,1 0 0,0-1-247,1 0 0,-1 0 0,1 0 0,-1 0 1,0 0-1,0-1 0,0 1 0,0-1 0,0 0 0,0 1 1,0-1-1,0 0 0,-1 0 0,1 0 0,-1 0 0,1-1 0,-1 1 1,0 0-1,0-1 0,0 1 0,1-4 0,4-16-6287,0-1-4537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17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15407,'0'0'9320,"51"45"-11305,-31-43-1635,1 1-1024,1-2-2435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18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75 170 12748,'0'0'6807,"-8"5"-5211,3-2-1498,1-1 1,0 0 0,0 1-1,0 0 1,0 0 0,0 0-1,1 0 1,-1 0-1,1 1 1,0 0 0,0 0-1,0 0 1,1 0 0,-1 0-1,1 0 1,0 1 0,0-1-1,1 1 1,-1-1 0,1 1-1,0 0 1,-1 8-1,2-11-76,0-1 0,-1 1 0,1-1 0,0 1 0,0-1 0,0 1 0,0-1 0,0 1 0,1 0 0,-1-1-1,0 1 1,1-1 0,-1 1 0,1-1 0,-1 0 0,1 1 0,0-1 0,0 0 0,0 1 0,0-1-1,0 0 1,0 0 0,0 0 0,0 1 0,0-1 0,0 0 0,0-1 0,1 1 0,-1 0 0,0 0 0,3 0-1,-1 0 88,0-1 1,0 1-1,-1-1 0,1 0 0,0-1 0,0 1 0,0 0 0,0-1 0,0 1 0,-1-1 0,1 0 0,0 0 0,-1 0 0,1 0 0,-1-1 0,1 1 0,3-3 0,5-5 147,-1 0 0,0 0 0,-1-1-1,0 0 1,0-1 0,-1 1 0,-1-2-1,0 1 1,10-21 0,-9 14-241,-1 0 0,0 0 0,-1-1 1,-1 0-1,-1 0 0,3-22 0,-9 21-31,-5 17-95,5 4 97,1 0 0,-1 1 1,1 0-1,-1-1 0,1 1 0,0 0 0,-1 0 1,1-1-1,0 1 0,0 0 0,0 0 0,1 0 1,-2 4-1,-3 10 83,0 1-1,2-1 1,-1 1 0,2 0 0,1 0 0,0 23-1,1-35-169,1 1 0,0-1 0,0 0 0,0 1 0,0-1 0,1 0 0,0 0 0,0 0 0,0 0 0,5 7 0,-5-10-245,0 1-1,0-1 0,0 1 0,1-1 1,-1 0-1,1 0 0,-1 0 0,1 0 1,0-1-1,0 1 0,0-1 1,0 0-1,0 1 0,0-1 0,0-1 1,0 1-1,0 0 0,7 0 0,11-1-7441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19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60 260 10282,'0'0'6384,"-3"-10"-3965,1-3-1679,-11-30 2107,13 42-2786,0 1 0,0 0 0,0 0 0,0-1 0,0 1 0,0 0 0,0-1 0,0 1 0,0 0 0,0 0 0,-1 0 0,1-1 0,0 1 0,0 0 0,0 0 0,0-1 0,-1 1 0,1 0 0,0 0 0,0 0 0,0 0 0,-1-1 0,1 1 0,0 0 0,0 0 0,-1 0 0,1 0 0,0 0 0,-1 0 0,1 0 0,0 0 0,0 0 0,-1 0 0,1 0 0,0 0 0,0 0 0,-1 0 0,1 0 0,0 0 0,-1 0 0,1 0 0,0 0 0,-1 0 0,-8 14 680,-2 18-616,8-20-105,0 1 1,0 0-1,2 0 0,-1 0 1,2 1-1,0-1 0,0 0 0,1 0 1,3 14-1,-3-25-24,-1-1 0,1 1 0,0-1 0,0 1 0,0 0 0,0-1 0,0 0-1,0 1 1,1-1 0,-1 0 0,0 0 0,1 1 0,-1-1 0,1 0 0,-1 0 0,1 0 0,-1-1 0,1 1 0,0 0 0,-1-1 0,1 1-1,0-1 1,-1 1 0,1-1 0,0 0 0,0 0 0,0 0 0,-1 0 0,1 0 0,0 0 0,0 0 0,0-1 0,-1 1 0,1 0 0,0-1 0,-1 0-1,1 1 1,0-1 0,-1 0 0,3-1 0,6-4-72,0 1-1,0-1 0,0-1 1,13-12-1,-21 16-52,1 1 0,-1 0 0,0 0 1,1 0-1,-1 0 0,1 1 0,-1-1 0,1 1 0,0-1 0,-1 1 0,1 0 0,0 0 0,0 0 0,4 0 1,-6 1 82,-1 0 1,1 0-1,0 0 1,-1 1 0,1-1-1,0 0 1,-1 1-1,1-1 1,-1 0 0,1 1-1,-1-1 1,1 1-1,-1-1 1,1 1 0,-1-1-1,1 1 1,-1-1-1,0 1 1,1 0 0,-1-1-1,0 1 1,1 1-1,5 28 72,-3 8 148,1 24 1802,-3 85 1,-2-138-1887,-1 0 0,0 0 0,0 0 0,-1 0 0,0-1 1,-7 15-1,9-20-72,-1 0 0,1 0 0,-1 0 0,0 0 1,1-1-1,-1 1 0,-1-1 0,1 1 0,0-1 0,0 0 0,-1 1 1,1-1-1,-1-1 0,0 1 0,0 0 0,0-1 0,0 1 0,0-1 0,0 0 1,0 0-1,-4 1 0,6-2-17,0 0 0,0 0-1,0-1 1,0 1 0,0 0 0,0-1 0,0 1-1,0 0 1,0-1 0,0 1 0,0-1 0,0 1-1,0-1 1,0 0 0,0 1 0,0-1 0,1 0-1,-1 0 1,0 0 0,1 0 0,-1 1 0,0-1-1,1 0 1,-1 0 0,1 0 0,-1 0 0,1 0-1,0 0 1,0 0 0,-1-1 0,1 1 0,0-1-1,-3-40 39,3 36-35,1-23 2,1-1-1,1 1 0,2 0 1,13-44-1,49-108 91,-48 135-109,-4 16-244,-2-2 0,-1 0 1,-1 0-1,11-67 0,-22 98 238,1-1-1,-1 1 1,0-1 0,0 1 0,0-1 0,0 0-1,0 1 1,-1-1 0,1 1 0,0-1-1,-1 1 1,1-1 0,-1 1 0,0-3 0,0 4 11,1 0 0,0-1 0,-1 1 0,1 0 1,-1 0-1,1 0 0,0-1 0,-1 1 1,1 0-1,-1 0 0,1 0 0,-1 0 0,1 0 1,0 0-1,-1 0 0,1 0 0,-1 0 0,1 0 1,-1 0-1,1 0 0,0 0 0,-1 0 0,1 0 1,-1 0-1,1 0 0,-1 0 0,1 1 1,0-1-1,-1 0 0,0 1 0,-2 1-16,0 0-1,0 1 1,0 0-1,0-1 1,1 1 0,-1 0-1,1 0 1,0 0-1,-4 6 1,1 4 42,-1 0 1,2 0-1,-1 1 1,2-1-1,0 1 1,1 0-1,0 0 1,1 0-1,0 0 1,1 0-1,1 0 1,3 17-1,-3-28 16,-1-1-1,1 1 1,0 0-1,1-1 1,-1 1-1,0-1 1,1 1-1,-1-1 1,1 0 0,0 1-1,-1-1 1,1 0-1,0 0 1,1 0-1,-1-1 1,0 1-1,0-1 1,1 1 0,-1-1-1,1 1 1,-1-1-1,1 0 1,0 0-1,-1-1 1,1 1-1,0 0 1,0-1 0,0 0-1,-1 0 1,1 1-1,0-2 1,0 1-1,0 0 1,-1 0-1,1-1 1,5-1-1,2 0 34,-1-1 0,1 0 0,-1 0 0,0-1 0,0 0 0,0 0 0,-1-1 0,1 0 0,10-9 0,-12 7-39,0 0-1,0 0 1,-1-1 0,1 0-1,-2 0 1,1-1 0,-1 0-1,-1 0 1,0 0-1,0 0 1,0-1 0,-1 1-1,-1-1 1,0 0 0,0 0-1,0-15 1,-2 25-29,0 0 0,0 0 1,0-1-1,0 1 0,-1 0 0,1 0 1,0-1-1,0 1 0,0 0 0,0 0 1,-1 0-1,1-1 0,0 1 0,0 0 1,-1 0-1,1 0 0,0 0 0,0 0 1,-1 0-1,1-1 0,0 1 0,0 0 1,-1 0-1,1 0 0,0 0 0,0 0 1,-1 0-1,1 0 0,0 0 0,-1 0 1,1 0-1,0 0 0,0 0 0,-1 1 1,1-1-1,0 0 0,0 0 0,-1 0 1,1 0-1,0 0 0,0 0 0,-1 1 1,1-1-1,0 0 0,0 0 0,0 0 1,-1 1-1,1-1 0,0 0 0,0 0 1,0 1-1,-14 9-78,11-3 90,0 1 0,0 0 0,1 0-1,0 0 1,0 0 0,1 0-1,-1 0 1,2 0 0,0 0-1,0 1 1,0-1 0,1 0-1,2 10 1,-3-16 10,1-1 0,-1 1 0,1-1 0,0 1 0,0-1 0,0 1 0,0-1 0,0 1 0,0-1 0,0 0 0,0 0 0,0 1 0,1-1 0,-1 0 0,0 0 1,1 0-1,-1 0 0,1-1 0,-1 1 0,1 0 0,-1-1 0,1 1 0,0-1 0,-1 1 0,1-1 0,0 0 0,-1 1 0,1-1 0,0 0 0,-1 0 0,1-1 0,0 1 0,0 0 0,-1 0 0,1-1 0,0 1 0,-1-1 0,3-1 0,3 0 102,-1 0-1,1 0 0,-1-1 1,0 0-1,0-1 1,0 1-1,0-1 0,7-6 1,-5 2-113,0-1 0,-1 1 1,1-1-1,-2-1 0,1 1 1,-1-1-1,-1 0 1,0-1-1,0 1 0,-1-1 1,-1 0-1,1 0 0,-2-1 1,0 1-1,2-18 0,-19 58-522,11-15 499,1 1 0,1 0 1,0 0-1,1 0 0,1 0 1,0 0-1,3 24 0,-3-39-63,0 0-1,0 1 0,0-1 0,0 1 1,0-1-1,0 1 0,0-1 0,0 1 1,0-1-1,0 1 0,0-1 0,0 1 1,0-1-1,0 1 0,0-1 0,1 0 1,-1 1-1,0-1 0,0 1 0,0-1 1,1 0-1,-1 1 0,0-1 0,1 1 1,-1-1-1,0 0 0,1 1 0,-1-1 1,0 0-1,1 0 0,-1 1 0,1-1 1,-1 0-1,0 0 0,1 0 0,-1 1 1,1-1-1,-1 0 0,1 0 0,-1 0 1,1 0-1,-1 0 0,1 0 0,-1 0 1,1 0-1,-1 0 0,1 0 0,-1 0 1,0 0-1,1 0 0,-1-1 0,1 1 1,-1 0-1,1 0 0,-1 0 0,1-1 1,-1 1-1,1-1 0,0 0-818,1-1 0,-1 1 0,1-1 0,-1 0 0,0 0 0,1 0 0,-1 1 0,0-1 0,0 0 1,0-1-1,0-1 0,5-21-12115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19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17072,'0'0'7976,"30"51"-8521,-19-37-1921,-1-3-2307,1-2-2273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19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56 189 13677,'0'0'10565,"-6"10"-10202,0 1-268,-1 1 1,2-1 0,-1 1-1,2 1 1,-1-1 0,2 1-1,0 0 1,0-1 0,1 1-1,1 1 1,0-1 0,2 21-1,-1-33-52,0 0 0,0 0-1,1-1 1,-1 1-1,0 0 1,0 0-1,1 0 1,-1-1-1,1 1 1,-1 0-1,1-1 1,-1 1-1,1 0 1,-1-1-1,1 1 1,-1-1-1,1 1 1,0 0-1,0-1 1,-1 0 0,1 1-1,0-1 1,-1 1-1,1-1 1,0 0-1,0 0 1,0 1-1,0-1 1,-1 0-1,1 0 1,0 0-1,0 0 1,0 0-1,0 0 1,-1 0-1,1 0 1,0 0 0,0 0-1,0-1 1,-1 1-1,1 0 1,0-1-1,0 1 1,0 0-1,-1-1 1,1 1-1,0-1 1,-1 1-1,1-1 1,1 0-1,33-29 1628,-24 14-1636,-1 1 1,0-2-1,-2 1 1,0-1-1,0 0 1,-2-1-1,0 0 1,-1 0-1,-1 0 1,-1-1-1,0 1 1,-2-1 0,0 0-1,-3-34 1,2 51-109,0-1 0,0 0 1,0 0-1,-1 0 1,0 0-1,1 0 0,-1 1 1,0-1-1,0 0 1,0 1-1,-1-1 1,1 1-1,-1-1 0,1 1 1,-1-1-1,0 1 1,0 0-1,0 0 0,0 0 1,0 0-1,0 0 1,-1 1-1,1-1 0,-1 0 1,-2 0-1,3 1 11,-1 1-1,0-1 0,1 1 1,-1 0-1,0 0 1,0 0-1,1 0 1,-1 1-1,0-1 0,1 1 1,-1-1-1,1 1 1,-1 0-1,1 0 0,-1 0 1,1 0-1,0 1 1,-1-1-1,1 1 1,0-1-1,0 1 0,0 0 1,0 0-1,0 0 1,0 0-1,-2 4 0,-3 4 26,0 0-1,0 1 0,-9 21 0,14-28 56,0 0 0,0 1 1,1-1-1,-1 0 0,1 1 0,0-1 0,1 1 1,-1-1-1,1 1 0,0 0 0,0-1 0,0 1 1,2 7-1,-1-11 4,-1 0 0,1 0 0,0 0 1,0-1-1,0 1 0,-1 0 0,1-1 0,0 1 0,0-1 0,0 1 1,0-1-1,0 0 0,0 1 0,0-1 0,0 0 0,0 1 0,0-1 1,0 0-1,0 0 0,0 0 0,2 0 0,30-1 248,-23 1-197,1-1-61,-1 2-1,1-1 1,0 1-1,0 1 1,-1-1 0,1 2-1,10 3 1,-18-5-11,0 1 1,0 0 0,-1-1 0,1 1 0,0 0-1,-1 0 1,1 0 0,-1 1 0,0-1 0,1 1-1,-1-1 1,0 1 0,-1 0 0,1 0 0,0-1-1,-1 1 1,0 0 0,0 1 0,0-1-1,0 0 1,0 0 0,0 0 0,-1 1 0,1-1-1,-1 0 1,0 0 0,-1 4 0,1-3-390,-4 40 434,-2-31-3617,-4-2-4823,0-7-4048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20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8840,'0'0'9156,"9"-9"-6252,-2 3-2434,0 0 0,0 0 0,0 1 1,0 0-1,1 1 0,0 0 0,15-6 1,-20 9-399,-1 0 1,0 1-1,1-1 1,-1 1-1,1-1 1,-1 1 0,1 0-1,-1 0 1,1 0-1,-1 0 1,0 1-1,1-1 1,-1 0 0,1 1-1,-1 0 1,0 0-1,1 0 1,-1 0-1,0 0 1,0 0 0,0 0-1,0 1 1,0-1-1,0 1 1,0-1-1,0 1 1,-1 0-1,1 0 1,0 0 0,-1 0-1,0 0 1,1 0-1,-1 0 1,0 0-1,0 1 1,0-1 0,-1 0-1,1 1 1,0-1-1,-1 3 1,3 4-29,-2 0 0,1 0 1,-1 0-1,0 0 0,-1 0 1,0 1-1,-1-1 0,0 0 1,0 0-1,-1 0 0,0 0 1,-1 0-1,-4 12 0,-6 7 0,-2 0 0,-28 42-1,-4 7 119,46-75-144,0-1 0,0 1 1,0-1-1,1 1 1,-1-1-1,0 1 1,1-1-1,0 1 0,-1 0 1,1-1-1,0 1 1,0 0-1,0-1 0,0 1 1,0 0-1,0 0 1,0-1-1,1 4 0,0-4-5,0 0-1,-1 0 0,1 0 1,0 0-1,0 0 0,0-1 0,0 1 1,0 0-1,0 0 0,0-1 1,0 1-1,0 0 0,0-1 0,0 1 1,0-1-1,0 0 0,0 1 1,1-1-1,1 1 0,6-1 26,-1 1 0,1-1 0,0 0-1,0-1 1,15-3 0,-13 2-22,-1-1-1,-1-1 1,1 1 0,0-2-1,-1 1 1,0-1 0,0-1 0,0 1-1,-1-2 1,0 1 0,9-10-1,-12 12 89,0-1 0,-1 1 0,0-1 0,0 0 0,-1 0 0,1-1 1,-1 1-1,0-1 0,-1 1 0,1-1 0,-1 0 0,0 0 0,-1 0 0,1 0 0,-1-1 0,0 1 0,-1 0 0,1 0 0,-2-12 0,1 17-80,-1 0 1,1-1 0,0 1-1,-1 0 1,1 0 0,-1 0 0,1 0-1,-1 0 1,0 0 0,1 0 0,-1 0-1,0 0 1,0 0 0,1 1-1,-1-1 1,0 0 0,0 0 0,0 1-1,0-1 1,0 0 0,0 1 0,0-1-1,-1 1 1,0-1 0,-36-1 170,30 3-257,0 0 0,-1 1 0,1 0 0,1 1 0,-1 0 0,-14 7 0,16-5-231,-1 0 0,1 1 0,0 0 0,1 0 0,-7 9 1,10-13 15,1 0 0,0-1 0,0 1 0,0 0 0,0 0 0,0 0 0,1 0 0,-1 0 0,1 0 0,-1 0 0,0 4 0,2-5 7,-1-1 0,0 1 0,0 0 0,0 0 0,1 0 0,-1-1 0,0 1 0,1 0 0,-1 0 0,0-1 0,1 1 0,-1 0 0,1-1 0,-1 1 0,1 0 0,0-1 0,-1 1 0,1-1 0,0 1 0,-1-1 0,1 1 0,0-1 0,-1 0 0,1 1 0,0-1 0,0 0 0,0 1 0,-1-1 0,3 0 0,13 2-5469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20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6054,'0'0'21615,"2"-8"-20297,-2 6-1271,1 0-1,-1 0 0,0 0 1,1 0-1,0 0 0,-1 0 1,1 0-1,0 0 1,0 0-1,0 0 0,0 1 1,0-1-1,1 0 0,-1 1 1,0-1-1,1 1 0,-1 0 1,1-1-1,-1 1 0,1 0 1,0 0-1,0 0 0,-1 0 1,1 0-1,0 0 0,0 1 1,0-1-1,0 0 0,0 1 1,0 0-1,0-1 0,0 1 1,0 0-1,0 0 0,0 0 1,0 0-1,0 1 0,0-1 1,0 1-1,0-1 0,0 1 1,0-1-1,0 1 0,0 0 1,0 0-1,2 2 0,-1-2-39,0 1 0,0-1-1,0 1 1,-1 0 0,1 0-1,-1 0 1,1 0 0,-1 0-1,0 1 1,1-1 0,-1 1-1,-1-1 1,1 1 0,0 0-1,-1 0 1,1 0 0,-1 0-1,0 0 1,0 0 0,0 0-1,0 0 1,-1 0 0,1 0-1,-1 1 1,0-1 0,0 0-1,0 0 1,0 0 0,0 1-1,-1-1 1,1 0 0,-1 0-1,-2 4 1,0 5 9,-1-1 1,-1 0-1,0-1 1,0 1-1,-1-1 0,0 0 1,-14 16-1,20-26-13,0 0 1,1 0-1,-1 0 0,0 0 1,0 0-1,0 0 0,0 0 1,0 0-1,0 0 0,0 0 1,1 0-1,-1 0 0,0 0 1,0 0-1,0 0 0,0 0 1,0 0-1,0 0 0,0 0 1,1 0-1,-1 0 0,0 0 1,0 0-1,0 0 0,0 0 1,0 0-1,0 0 0,0 1 1,0-1-1,0 0 0,0 0 1,0 0-1,0 0 0,1 0 1,-1 0-1,0 0 0,0 0 1,0 1-1,0-1 0,0 0 1,0 0-1,0 0 0,0 0 1,0 0-1,0 0 0,0 0 1,0 1-1,0-1 0,0 0 1,0 0-1,0 0 0,0 0 1,-1 0-1,1 0 0,0 0 1,0 1-1,0-1 0,0 0 1,0 0-1,0 0 0,0 0 1,0 0-1,0 0 0,0 0 1,0 0-1,-1 0 0,20-3 81,36-15-148,-32 10 8,-13 5-54,72-23-2207,-29 4-4080,-6-1-6528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26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63 9801,'0'0'1698,"0"-8"330,2-1-1359,-2 5-430,1 1 1,-1 0-1,1 0 0,-1 0 0,0 0 0,0 0 1,0 0-1,-1-1 0,1 1 0,-1 0 1,-1-6-1,-4 7 2037,-1 12-1713,-3 13-535,-17 61 253,3 0 0,-19 131 0,42-213-280,1-1-1,0 0 1,-1 1-1,1-1 1,0 0-1,0 1 1,0-1-1,0 0 1,0 1-1,0-1 1,1 0 0,-1 1-1,0-1 1,1 0-1,-1 1 1,1-1-1,-1 0 1,1 0-1,-1 1 1,1-1 0,0 0-1,0 0 1,0 0-1,0 0 1,0 0-1,0 0 1,0 0-1,0 0 1,1 0-1,2 0 31,-1 0 1,1 0-1,0-1 0,-1 0 0,1 1 0,0-1 0,-1-1 0,1 1 0,0 0 0,4-2 0,24-6 231,0-1 1,-1-1 0,58-28-1,-13 5-191,-26 14-207,69-30-1077,-107 43 80,1-1-1,-1-1 1,-1 1-1,1-2 0,-1 0 1,18-19-1,-3-8-7354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27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12876,'0'0'8328,"78"-6"-7399,-42-8-417,5-1-319,0-1-129,-2-1-32,-9 4-64,-2 4-449,-9 3-736,-8 4-609,-6 2-1953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27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10378,'0'0'12588,"65"-13"-11659,-28-2-385,4-3-320,2 0-192,2 2-96,-2 0-1249,-4-2-2499,-9-2-4355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28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0 438 10154,'0'0'12620,"6"-9"-11558,12-20-726,0-1 0,-2-1 0,-2 0-1,-1-1 1,-1 0 0,-2-1 0,-1 0 0,-2-1 0,-1 0 0,-1 0-1,-1-41 1,-4 115-662,-2-7 347,2 0-1,2 0 1,0 0-1,3 0 1,14 59 0,-16-85 8,0 1 1,1 0-1,0-1 1,0 0 0,1 0-1,-1 0 1,12 11 0,12 0-4736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28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0 182 12107,'0'0'12813,"66"-17"-10988,-31-1-383,6-2-642,0 0-351,-1-1-289,1 4-160,-6 1 32,-5 5-384,-4 0-545,-11 2-1121,-4 3-865,-1-1-2370,-10-2-2979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28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12300,'0'0'4564,"0"9"-859,0 9-2620,3 76 2833,-3-87-3705,1 0 0,0 0 0,1 0 0,-1-1 0,1 1 0,0-1 0,1 1 0,0-1 0,0 0 0,0 0 0,8 11 0,-10-16-167,0-1-1,0 1 1,0 0 0,-1-1 0,1 1 0,0-1-1,0 1 1,0-1 0,0 1 0,0-1-1,0 0 1,0 1 0,0-1 0,0 0 0,0 0-1,0 0 1,0 0 0,0 0 0,1 0-1,-1 0 1,0 0 0,0 0 0,0 0-1,0-1 1,0 1 0,0 0 0,0-1 0,0 1-1,0-1 1,-1 1 0,1-1 0,0 0-1,0 1 1,0-1 0,0 0 0,-1 1 0,2-3-1,28-34 919,-25 30-923,82-123 183,-87 129-225,1 1-1,-1-1 1,1 0-1,0 0 1,-1 0-1,1 1 1,-1-1-1,1 0 1,0 1-1,0-1 1,-1 0-1,1 1 1,0-1-1,0 1 1,0-1-1,-1 1 0,1 0 1,0-1-1,0 1 1,0 0-1,0 0 1,1-1-1,-1 2-1,0-1 0,-1 0 0,1 1 0,0-1-1,-1 1 1,1-1 0,-1 1 0,1-1 0,-1 1-1,1 0 1,-1-1 0,1 1 0,-1 0-1,1-1 1,-1 1 0,0 0 0,1-1 0,-1 1-1,0 0 1,0 0 0,0 0 0,7 54-131,-7-44 122,11 32-3194,0-31-398,-10-12 3420,0 0 1,0-1 0,-1 1 0,1 0-1,0-1 1,0 1 0,-1 0 0,1-1-1,0 1 1,-1-1 0,1 1 0,0-1-1,-1 1 1,1-1 0,-1 0-1,1 1 1,-1-1 0,1 0 0,-1 1-1,0-1 1,1 0 0,-1 0 0,0 1-1,1-3 1,8-16-12832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29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10698,'0'0'3491,"8"-6"-330,2 0-2460,-1 0 0,1 1 0,0 0 1,0 1-1,0 0 0,19-5 0,-26 8-618,0 0 0,0 1 0,0-1 0,0 1 0,0-1-1,0 1 1,0 0 0,0 0 0,0 0 0,0 1-1,0-1 1,0 1 0,0-1 0,0 1 0,0 0 0,0 0-1,0 1 1,-1-1 0,1 0 0,0 1 0,-1 0 0,1-1-1,-1 1 1,0 0 0,1 0 0,-1 1 0,0-1-1,0 0 1,-1 1 0,1-1 0,0 1 0,-1 0 0,3 5-1,-2-1-26,0 1-1,0 1 0,0-1 0,-1 0 0,0 0 1,-1 0-1,0 1 0,0-1 0,-1 0 1,0 0-1,0 1 0,-4 10 0,-4 8 81,-1-1 0,-18 34 0,-5 15 196,31-72-293,1 0 1,0 0-1,0 1 1,0-1-1,1 0 1,-1 1 0,1-1-1,0 0 1,0 1-1,0-1 1,0 1-1,2 5 1,-1-7-16,-1 0-1,1 0 1,0-1 0,0 1 0,0 0-1,0 0 1,0-1 0,0 1 0,1-1-1,-1 1 1,0-1 0,1 0 0,-1 0-1,1 1 1,0-1 0,-1 0 0,3 1-1,2 0 65,0-1-1,0 1 0,0-1 1,0 0-1,0 0 0,1-1 1,-1 1-1,0-1 0,0-1 0,1 1 1,-1-1-1,12-4 0,-8 2 17,0-1 0,0 0 0,0 0 0,-1-1 0,1-1 0,-1 1 0,-1-2 0,1 1 0,10-11 0,-14 12 4,0 1 1,-1-1 0,1-1-1,-1 1 1,0 0-1,0-1 1,-1 0-1,1 0 1,-2 0-1,1 0 1,0-1-1,-1 1 1,0-1-1,-1 1 1,2-14-1,-4 19-83,1 0-1,-1 0 0,1-1 0,-1 1 1,0 0-1,1 0 0,-1 0 0,0 0 0,0 0 1,0 0-1,0 0 0,0 0 0,0 0 1,0 0-1,0 0 0,0 1 0,-1-1 1,1 0-1,0 1 0,0-1 0,-1 1 1,1-1-1,0 1 0,-1 0 0,1 0 1,0-1-1,-1 1 0,1 0 0,0 0 0,-1 0 1,1 1-1,-2-1 0,-50 4-44,46-2-90,1 0 0,0 0 0,0 1 1,0 0-1,0 0 0,1 0 0,-1 1 0,1 0 0,0 0 1,0 0-1,0 0 0,0 1 0,1 0 0,0 0 0,0 0 1,0 1-1,1-1 0,0 1 0,0 0 0,-3 9 1,5-15-49,1 1 0,0 0 0,0 0 0,-1 0 1,1 0-1,0 0 0,0 0 0,0 0 1,0 0-1,0 0 0,0 0 0,1 0 1,-1 0-1,0 0 0,0-1 0,1 1 0,-1 0 1,0 0-1,1 0 0,-1 0 0,1 0 1,-1-1-1,1 1 0,0 0 0,-1 0 1,1-1-1,0 1 0,1 0 0,0 1-248,1-1 0,0 1-1,0-1 1,-1 0 0,1 0 0,0-1-1,0 1 1,0 0 0,4-1 0,7 1-1513,0-1-1,0 0 1,15-3 0,17-7-3713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3:31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62 175 6951,'-7'-7'1565,"0"0"1,1-1-1,-1 0 0,2 0 1,-1 0-1,1-1 1,0 0-1,-4-13 1,8 20-1397,0-1 0,0 1 0,1-1 0,-1 1 0,1 0 0,0-1 0,0 0 0,0 1 0,0-1 0,0 1 0,0-1 0,1 1 0,-1-1 0,1 1 0,-1 0 0,1-1 0,0 1 0,0 0 0,0-1 0,1 1 0,-1 0 0,0 0 0,1 0 0,0 0 0,-1 0 0,1 0 0,0 1 0,0-1 0,0 1 0,0-1 0,0 1 0,0-1 0,0 1 0,1 0 0,-1 0 0,0 0 0,1 1 0,3-2 0,1 0-107,1-1-1,0 1 1,0 1-1,0 0 0,0 0 1,0 0-1,14 2 1,-20-1-54,1 0 0,-1 0 1,0 0-1,0 1 0,1-1 1,-1 1-1,0 0 0,0-1 1,0 1-1,0 0 0,0 0 1,0 0-1,0 1 0,0-1 1,0 0-1,-1 1 0,1-1 1,0 1-1,-1 0 0,0 0 1,1-1-1,-1 1 0,0 0 1,0 0-1,0 0 0,0 0 1,0 0-1,0 0 1,0 1-1,-1-1 0,1 4 1,0 2 1,-1 0 0,-1 1 1,1-1-1,-1 0 0,0 1 1,-1-1-1,0 0 0,-1 0 1,1 0-1,-1 0 0,-1-1 1,0 1-1,0-1 0,0 0 1,-7 8-1,-20 43 43,30-58-54,1 0 0,0 1 0,0-1 0,0 0 0,-1 1-1,1-1 1,0 1 0,0-1 0,0 0 0,0 1 0,0-1-1,0 1 1,0-1 0,0 0 0,0 1 0,0-1 0,0 1-1,0-1 1,0 0 0,1 1 0,-1-1 0,0 1-1,0-1 1,0 0 0,0 1 0,1-1 0,-1 0 0,0 1-1,0-1 1,1 0 0,-1 1 0,0-1 0,1 0 0,-1 0-1,0 1 1,1-1 0,-1 0 0,0 0 0,1 0 0,-1 0-1,1 1 1,25 2 19,28-11 40,-20 1-286,61-15 436,-35 3-4357,-31 6-2284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4:37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7687,'11'26'11141,"16"9"-8450,34 25-2146,-50-52-462,1-1 0,-1 0 0,1-1 0,0 0 0,1 0 1,-1-2-1,1 1 0,0-2 0,0 0 0,20 2 0,-2-1-7,-1-2 0,1-1-1,47-6 1,34-17-18,-83 15-39,-1 1 0,1 1-1,32-1 1,341-9 51,-348 16-61,72 8 1,-74-4 3,4-4 92,-44-2 18,0 1-1,0 0 0,0 0 0,0 1 1,-1 1-1,1 0 0,15 5 0,-26-6-101,0 0-1,0 0 1,0 0-1,1 1 1,-1-1-1,-1 0 0,1 1 1,0-1-1,0 0 1,0 1-1,-1-1 1,1 1-1,-1-1 1,1 1-1,-1-1 1,1 1-1,-1 0 0,0-1 1,0 1-1,0 2 1,0 44 101,-1-31-103,1 99 473,0-116-472,1 0-1,-1 1 1,1-1 0,0 0 0,-1 0 0,1 0 0,-1 0 0,1 0 0,-1 0 0,1-1 0,0 1 0,-1 0-1,1 0 1,-1 0 0,1 0 0,-1-1 0,1 1 0,-1 0 0,1 0 0,-1-1 0,1 1 0,-1 0 0,1-1-1,-1 1 1,0-1 0,1 1 0,-1-1 0,1 1 0,-1-1 0,0 1 0,0-1 0,1 1 0,-1-1 0,0 1 0,0-1-1,1 0 1,-3-18-1278,2 17 1257,0 1 1,0 0-1,-1 0 0,1-1 0,0 1 1,0 0-1,1-1 0,-1 1 0,0 0 1,0-1-1,1 1 0,-1 0 0,1 0 1,-1-1-1,1 1 0,-1 0 0,1 0 1,0 0-1,-1 0 0,1 0 1,0 0-1,0 0 0,0 0 0,0 0 1,0 0-1,0 0 0,0 1 0,0-1 1,0 0-1,2 0 0,27-20-50,0 1 0,2 2-1,0 1 1,0 2 0,2 1 0,0 2-1,0 1 1,1 1 0,49-6 0,0 10 28,-76 6 21,-1 1 1,0-1 0,1 2-1,-1-1 1,0 1-1,0 0 1,0 0-1,0 1 1,8 4-1,-4 0 101,1-1 1,-1 0-1,1 0 0,1-2 0,-1 1 1,0-1-1,1-1 0,0 0 0,0-1 1,0-1-1,0 0 0,0 0 0,0-1 1,0-1-1,0 0 0,0-1 0,0-1 1,0 1-1,-1-2 0,1 0 0,18-9 1,7-8 113,-1-2 0,-1-2 1,50-44-1,-34 27-234,-52 42-7,0 0 0,0 0-1,1 0 1,-1 0 0,0 0-1,1 0 1,-1 0 0,0 0-1,0 0 1,1 0 0,-1-1-1,0 1 1,0 0 0,0 0-1,1 0 1,-1 0 0,0-1-1,0 1 1,0 0-1,1 0 1,-1 0 0,0-1-1,0 1 1,0 0 0,0 0-1,0-1 1,0 1 0,1 0-1,-1-1 1,0 1 0,0 0-1,0 0 1,0-1 0,0 1-1,0 0 1,0 0 0,0-1-1,0 1 1,0 0-1,0-1 1,-1 1 0,1 0-1,0 0 1,0-1 0,-14 0-4872,11 1 4007,-13 0-5465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4:40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1008 223 5125,'-11'-15'2274,"0"-1"1,-2 2-1,-24-25 1,23 27-1367,-1 1 1,0 1-1,-26-15 0,11 11-498,-1 2 1,0 0-1,-1 3 0,-48-10 0,51 14 42,0 0 1,0 2-1,0 1 1,-36 3 0,48 0-411,0 1 0,1 1 0,-1 0 0,1 2 1,0 0-1,0 0 0,1 2 0,-28 14 0,-22 16 295,-50 31 316,103-60-611,1 1-1,0 0 1,0 1 0,1 0-1,0 0 1,-15 22 0,22-25-7,-1-1 0,1 0 0,1 1 1,-1 0-1,1 0 0,1 0 0,-1 0 1,1 0-1,0 9 0,2 70 293,0-39-170,-1-44-151,-1 24 96,1-1-1,1 1 1,2 0 0,0-1-1,2 0 1,14 45 0,-10-46 4,1-1 1,1 0 0,2-1-1,28 42 1,-31-52 5,1-1 1,0 0-1,1-1 0,1 0 0,0-1 1,0 0-1,0-1 0,2-1 0,15 8 1,-1-3-76,1-1 1,1-1-1,0-2 1,0-1-1,1-1 1,0-2-1,0-1 1,57 0 0,-44-4-26,0-2 1,0-2-1,80-17 1,-111 18-11,0-1 0,0-1 0,0 0 0,-1 0 0,0-2 0,0 1 0,0-2 0,-1 0-1,0 0 1,-1-1 0,1-1 0,-2 0 0,0 0 0,0-1 0,15-22 0,-19 21 25,0 0 0,-1-1-1,-1 1 1,0-1 0,-1 0 0,0-1 0,-1 1 0,0 0-1,-1-1 1,-1 0 0,0 1 0,-3-19 0,-1-2-40,-2 0 0,-1 0 1,-20-55-1,19 69-24,-1-1 0,0 2 0,-2-1-1,0 1 1,-1 1 0,-1 0 0,-1 0 0,-1 2 0,0 0 0,-19-15 0,18 17-909,-1 2 0,0 0 1,-1 1-1,-1 1 1,0 1-1,-29-11 1,23 13-2772,1 3-864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4:43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66 7944,'7'-51'10527,"-6"37"-4054,0 43-5462,-3 7-563,-11 63 0,7-63 532,-3 65 0,9-101-941,1 0 0,-1 1 0,1-1 0,-1 0 0,0 1 0,1-1 0,-1 0 0,1 0 0,-1 1 0,1-1 0,-1 0 0,1 0 0,-1 0-1,1 0 1,-1 0 0,1 0 0,-1 0 0,1 0 0,-1 0 0,1 0 0,-1 0 0,1 0 0,-1 0 0,1 0 0,-1 0 0,1-1 0,-1 1 0,1 0 0,-1 0 0,1-1 0,-1 1-1,1 0 1,-1 0 0,0-1 0,1 1 0,-1-1 0,1 1 0,-1 0 0,0-1 0,1 0 0,21-14 590,-1-8-476,-1 0 0,-1-2-1,30-48 1,2-3-102,-48 149-638,-5-40-8,1 33-2805,1-62 2987,1 0 0,-1 0 0,1 0 0,-1 0 0,1 0 0,1 0 0,-1 0 0,0-1 0,1 1 0,0 0 0,0-1 1,3 5-1,2-3-9100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27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10410,'0'0'12209,"0"11"-12119,1 29-461,1-1 0,3 0 0,10 48 0,-3-42-3341,5 48-1,-16-73-350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4:52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6887,'0'0'3042,"-9"1"-426,-3 0-1722,-32 6 2841,44-7-3604,0 0 0,0 0 0,-1 0 1,1 0-1,0 0 0,0 0 0,-1 0 0,1 1 1,0-1-1,-1 0 0,1 0 0,0 0 1,0 0-1,-1 0 0,1 0 0,0 0 1,0 1-1,-1-1 0,1 0 0,0 0 0,0 0 1,0 1-1,-1-1 0,1 0 0,0 0 1,0 1-1,0-1 0,0 0 0,0 0 1,-1 1-1,1-1 0,0 0 0,0 0 1,0 1-1,0-1 0,0 0 0,0 0 0,0 1 1,11 5 1500,18 2-845,47-1-588,132-6 0,-154-2-1616,-18-4-732,-30 2-6913,-12-1 937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4:52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11627,'0'0'10762,"49"13"-8904,-10-13-481,2 0-544,2 0-481,4 0-191,-6 0-161,0 0-33,-5 6-1280,-5-1-1858,-3-5-3875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4:53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56 187 3171,'0'0'9097,"-8"6"-6700,0-1-1598,5-3-502,0-1 0,0 1 0,0 0 0,0 0 0,0 0 0,1 0 0,-1 0 0,1 1 0,-1-1 0,1 1 0,0 0 0,-3 5 0,5-8-201,-1 1 0,1-1 0,0 0 0,0 0 0,0 1 0,0-1 0,-1 0 0,1 0 0,0 1 0,0-1 0,0 0 0,0 0 0,0 1 0,0-1 0,0 0 0,0 1 0,0-1 0,0 0 0,0 0 0,0 1 0,0-1-1,0 0 1,0 1 0,0-1 0,0 0 0,0 0 0,0 1 0,0-1 0,0 0 0,1 1 0,-1-1 0,0 0 0,0 0 0,0 0 0,1 1 0,-1-1 0,0 0 0,0 0 0,0 0 0,1 1 0,-1-1 0,0 0 0,0 0 0,1 0 0,-1 0 0,0 0 0,1 1 0,-1-1 0,0 0 0,1 0 0,22-2 1638,24-15-409,-14-2-1181,-1-2 0,-2-1 1,0-1-1,-1-1 0,-2-2 0,45-53 0,-72 79-149,0-1 0,0 1 0,0-1 0,0 1-1,0-1 1,1 1 0,-1-1 0,0 1 0,1-1 0,-1 1 0,0-1 0,1 1-1,-1-1 1,0 1 0,1 0 0,-1-1 0,1 1 0,-1 0 0,1-1 0,-1 1-1,0 0 1,1 0 0,-1-1 0,1 1 0,0 0 0,-1 0 0,1 0 0,-1 0-1,1 0 1,-1 0 0,1 0 0,-1 0 0,1 0 0,-1 0 0,1 0 0,0 0-1,-1 0 1,1 0 0,-1 0 0,1 1 0,-1-1 0,1 0 0,0 1 0,3 27-481,-13 45-218,-6 3-1338,8-25-3850,1 78 0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4:53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3107,'0'0'22047,"12"1"-21150,466 6 1599,-353-9-3855,-34-4-3310,-83 4 2750,1 0 0,-1-1 0,1 1 0,13-8 0,-6-1-4663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4:54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11531,'0'0'14285,"2"5"-14082,1 4-41,-1 0-1,-1 0 1,0 1 0,0-1-1,-1 0 1,-1 14-1,1-10 78,0-1-1,0 1 0,1-1 0,3 15 0,-3-26-220,-1 0 0,1 0 0,0-1 0,-1 1 0,1 0-1,0 0 1,0 0 0,-1-1 0,1 1 0,0 0-1,0-1 1,0 1 0,0-1 0,0 1 0,0-1-1,0 1 1,0-1 0,0 0 0,0 1 0,0-1-1,0 0 1,0 0 0,0 0 0,1 0 0,-1 0-1,0 0 1,0 0 0,0 0 0,0 0 0,0-1-1,0 1 1,0 0 0,0-1 0,0 1 0,0-1 0,1 0-1,38-18 579,-4-9-392,-28 22-202,-1-1 1,1 1-1,0 0 0,0 1 0,0 0 1,1 0-1,0 1 0,15-5 0,-23 9-9,0 1 1,-1-1-1,1 1 0,0 0 1,0-1-1,0 1 0,-1 0 0,1 0 1,0-1-1,-1 1 0,1 0 0,0 0 1,-1 0-1,1 0 0,-1 0 0,0 0 1,1 0-1,-1 0 0,0 0 0,1 0 1,-1 0-1,0 0 0,0 0 1,0 0-1,0 0 0,0 0 0,0 0 1,0 0-1,0 0 0,-1 1 0,0 46-248,1-40 239,-17 86-1420,17-94 1210,0 1 0,0-1 0,1 0 1,-1 1-1,0-1 0,0 1 0,0-1 0,0 1 0,0-1 1,1 1-1,-1-1 0,0 0 0,0 1 0,1-1 1,-1 1-1,0-1 0,0 0 0,1 1 0,-1-1 1,0 0-1,1 1 0,-1-1 0,1 0 0,-1 0 1,0 1-1,1-1 0,-1 0 0,1 0 0,-1 0 1,1 1-1,-1-1 0,1 0 0,-1 0 0,1 0 1,-1 0-1,1 0 0,-1 0 0,0 0 0,1 0 1,-1 0-1,1 0 0,-1-1 0,1 1 0,-1 0 0,1 0 1,-1 0-1,1 0 0,0-1 0,-1 1 208,12-2-8027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4:54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13453,'0'0'14638,"54"15"-14478,-32-13-96,3 0-32,-5-1-481,1 1-1633,-6-2-1761,0 0-3332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4:55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0 168 12492,'0'0'15663,"6"0"-14868,-1 0-738,0 0 0,-1-1 0,1 0 0,0 0 0,-1 0 0,1 0 0,-1-1 0,1 1 0,-1-1 0,0-1 0,0 1 0,0 0 0,0-1 0,0 0 0,0 0 0,3-4 0,11-10-42,-2-2-1,16-21 0,17-19-620,-49 91-24,-13 39 664,10-60-173,0 0 0,1 0 0,0 1 0,0-1 0,2 1 0,-1-1 0,1 0 0,3 14 0,2-15-3491,4-9-2792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4:55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172 196 9289,'0'0'2792,"6"-10"-315,12-17-735,-7 12-15,0-1-1,-1 0 0,0-1 0,-2 0 1,0-1-1,9-27 0,-17 45-1676,0-1 0,0 1-1,0-1 1,0 1 0,0-1-1,0 1 1,-1-1 0,1 1 0,0-1-1,0 1 1,0-1 0,0 1-1,-1 0 1,1-1 0,0 1 0,0-1-1,-1 1 1,1 0 0,0-1-1,-1 1 1,1 0 0,0-1-1,-1 1 1,1 0 0,-1-1 0,1 1-1,0 0 1,-1 0 0,1 0-1,-1 0 1,1-1 0,-1 1 0,0 0-1,-24-2 135,-25 10-456,36-4 270,1 1 0,0 0 1,0 2-1,0-1 0,1 1 0,0 1 1,0 1-1,1-1 0,0 2 0,-14 14 1,21-20 5,0 1 0,1 0 0,-1 0 0,1 0 0,0 0-1,0 1 1,1-1 0,-1 1 0,1 0 0,1-1 0,-3 13 0,4-14-4,0 1 1,0-1-1,0 1 0,1-1 0,-1 0 0,1 1 1,0-1-1,1 1 0,-1-1 0,1 0 0,0 0 1,0 0-1,0 0 0,0 0 0,1 0 0,-1-1 1,7 7-1,32 32 7,-27-28-3,-1 0-1,0 0 0,12 19 0,-21-26-2,0 0-1,-1 0 1,1 0 0,-1 1-1,-1 0 1,1 0-1,-1 0 1,-1 0-1,1 0 1,-1 15-1,0 4 7,-1 0-1,-2 0 0,0 0 0,-2 0 0,-1-1 0,-13 39 0,5-28 64,4-14 97,1 0 0,-7 42 0,14-64-165,1 0-1,1 0 1,-1 1-1,0-1 1,0 0-1,0 0 1,1 1-1,-1-1 1,0 0-1,1 0 1,-1 0-1,1 0 1,0 1-1,-1-1 1,1 0-1,0 0 1,-1 0-1,1 0 1,0-1-1,0 1 1,0 0-1,0 0 1,0 0-1,0-1 1,0 1-1,0 0 1,1-1-1,-1 1 1,0-1-1,0 0 1,0 1-1,1-1 1,-1 0-1,0 0 1,2 1-1,51 3 57,-45-4-47,6 0-199,11 1 63,48-5 0,-65 2-1269,0 0 1,1 0 0,-1-1 0,17-7 0,5-8-8884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4:56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12620,'0'0'14691,"3"11"-14707,3 32 320,-1-1 1,-2 58-1,-3-99-291,1 0 0,-1-1-1,0 1 1,1 0 0,-1 0 0,1 0 0,-1 0-1,1 0 1,-1-1 0,1 1 0,-1 0 0,1-1-1,0 1 1,-1 0 0,1-1 0,0 1 0,0-1-1,0 1 1,-1-1 0,1 1 0,0-1 0,0 1-1,0-1 1,0 0 0,0 0 0,0 1 0,0-1-1,0 0 1,0 0 0,0 0 0,0 0 0,-1 0-1,1 0 1,0 0 0,0-1 0,0 1 0,0 0-1,0 0 1,0-1 0,0 1 0,1-1 0,41-15 367,27-34-237,4-4-72,-74 54-73,1 0 1,-1-1 0,0 1 0,1 0-1,-1 0 1,1-1 0,-1 1 0,1 0-1,-1 0 1,1 0 0,-1 0-1,1 0 1,-1 0 0,1-1 0,-1 1-1,1 0 1,-1 0 0,1 1-1,-1-1 1,1 0 0,-1 0 0,1 0-1,-1 0 1,1 0 0,-1 0 0,0 1-1,1-1 1,-1 0 0,1 0-1,-1 1 1,1-1 0,-1 0 0,0 1-1,1-1 1,-1 0 0,0 1-1,1-1 1,-1 0 0,0 1 0,1 0-1,4 27-112,-13 32-45,-1-8-1651,9-52 1521,0 0 0,1 1 0,-1-1 0,0 0 0,0 0 0,0 0 0,0 1 0,1-1 0,-1 0 0,0 0 0,0 0 0,1 0 0,-1 0-1,0 1 1,0-1 0,1 0 0,-1 0 0,0 0 0,0 0 0,1 0 0,-1 0 0,0 0 0,0 0 0,1 0 0,-1 0 0,0 0 0,0 0-1,1 0 1,-1 0 0,0 0 0,1 0 0,-1 0 0,0 0 0,0-1 0,1 1 0,9-3-15900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4:57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36 10282,'0'0'9022,"10"-6"-6903,-2 1-1782,-1 1 1,1 0-1,1 1 0,-1-1 1,0 2-1,16-4 1,-21 5-287,-1 1 0,1-1 0,-1 1 0,1 0 1,-1 0-1,1 0 0,-1 0 0,1 1 0,-1-1 1,1 1-1,-1-1 0,0 1 0,1 0 0,-1 0 0,0 0 1,1 0-1,-1 0 0,0 1 0,0-1 0,0 1 1,0-1-1,0 1 0,0 0 0,-1 0 0,1 0 1,-1 0-1,1 0 0,-1 0 0,0 0 0,1 0 0,-1 1 1,0-1-1,-1 0 0,2 4 0,0 2-21,-1 0 0,0 0 1,0 0-1,-1 0 0,0 0 0,0 0 0,-1 0 0,0 0 0,-1 0 0,0 0 0,0 0 1,0 0-1,-1-1 0,0 1 0,-6 9 0,-9 14 228,0-2 0,-29 35 0,29-40 8,5-7-66,-36 52 553,47-65-724,0-1 0,0 0 0,1 1-1,-1 0 1,1-1 0,0 1 0,0 0 0,0-1 0,0 1 0,0 0 0,1 0 0,0 0 0,0 0-1,0 0 1,0 0 0,0 0 0,2 5 0,-1-7-22,0-1 0,0 1 0,1-1 0,-1 0 0,0 0 0,0 0 0,1 0 0,-1 0 1,0 0-1,1 0 0,-1 0 0,1 0 0,-1-1 0,1 1 0,0 0 0,-1-1 0,1 0 0,0 1 0,-1-1 0,1 0 0,1 0 0,44 2 152,-36-3-126,-1 1-18,-1-1 0,1 0-1,0-1 1,-1 0 0,1 0 0,-1-1 0,0 0-1,0-1 1,14-8 0,-19 10 14,0 0 0,0-1 0,0 1 0,0-1 0,-1 0 1,1 0-1,-1-1 0,0 1 0,0-1 0,0 1 0,0-1 0,-1 0 0,0 0 0,1 0 0,-1 0 0,-1-1 0,1 1 0,-1-1 0,1 1 1,-1-1-1,-1 1 0,1-7 0,-1 9-12,-1 0 0,1 0 0,-1 1 1,0-1-1,1 0 0,-1 0 0,0 1 1,0-1-1,0 1 0,-1-1 0,1 1 1,0-1-1,0 1 0,-1 0 0,1-1 1,-1 1-1,1 0 0,-1 0 0,0 0 0,1 0 1,-1 1-1,0-1 0,0 0 0,0 1 1,1-1-1,-1 1 0,0-1 0,0 1 1,0 0-1,-2 0 0,-69-4-987,64 4 562,6 0 81,0 0 0,0 0 0,1 0 0,-1 0-1,0 1 1,0 0 0,0-1 0,0 1-1,1 0 1,-1 0 0,0 0 0,-3 3 0,4-3-270,1 0 1,0 1 0,0-1-1,0 0 1,0 0 0,0 1 0,0-1-1,0 0 1,1 1 0,-1-1-1,0 1 1,1-1 0,-1 1 0,1-1-1,-1 4 1,0 5-6205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27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6 123 13261,'0'0'4729,"-2"-8"-2636,1 6-2021,1 0-1,-1-1 1,1 1-1,-1 0 1,1-1-1,0 1 1,0 0-1,0-1 1,0 1-1,0 0 1,0 0-1,1-1 1,-1 1-1,1 0 1,1-4-1,0 3-13,0 0-1,0 0 1,1 1-1,-1-1 1,1 1-1,0 0 0,0-1 1,0 1-1,0 0 1,0 1-1,0-1 1,1 0-1,3 0 1,15-7 57,1 1 0,0 2 0,1 0 0,-1 1 0,1 2 1,27-1-1,-4 2-96,1 3 1,53 7-1,-74-4-117,1 2-1,-1 0 0,37 14 0,-50-14 5,0 0 0,0 0 0,-1 1 0,1 1 0,-2 0 0,1 1 0,21 20 0,-31-26 88,0 0 0,0 1 1,-1-1-1,1 1 0,-1-1 0,1 1 1,-1 0-1,0 0 0,-1 0 1,1 0-1,-1 0 0,0 0 1,0 0-1,0 0 0,0 1 0,-1-1 1,1 0-1,-1 6 0,-1-4 51,0-1 0,-1 1 0,0 0 0,0 0 1,0-1-1,0 1 0,-1-1 0,0 0 0,0 0 0,0 0 0,-7 8 0,-5 2 152,-1 0-1,0-1 1,0 0 0,-1-1 0,-1-2 0,-23 13-1,13-10-6,-1-1-1,0-1 0,-1-2 0,0-1 1,-62 11-1,64-17-799,-1 0 1,1-2-1,-53-5 1,65 2-1352,20 0-1019,28 2-2215,-25 0 4729,30 0-5519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4:57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78 10634,'0'0'5200,"-2"-8"-2814,2 7-2383,-1 0 125,0-1 0,1 0 0,-1 0 0,0 1 1,1-1-1,-1 0 0,1 0 0,0 0 0,0 0 1,0 0-1,0 0 0,0 0 0,0 1 0,0-1 0,1 0 1,-1 0-1,1 0 0,-1 0 0,1 1 0,0-1 0,0 0 1,-1 0-1,1 1 0,0-1 0,1 1 0,-1-1 1,0 1-1,0-1 0,1 1 0,-1 0 0,1 0 0,-1-1 1,1 1-1,-1 0 0,1 0 0,0 1 0,-1-1 0,1 0 1,0 0-1,0 1 0,0-1 0,0 1 0,-1 0 0,5-1 1,8-1 217,1 0 0,0 1 0,0 1 0,0 0 0,25 5 0,-37-5-335,-1 0 0,1 0 0,-1 1 0,0-1 0,1 1 0,-1 0 0,0-1 0,0 1 0,1 0 0,-1 0 0,0 1 1,0-1-1,0 0 0,0 1 0,-1-1 0,1 1 0,0-1 0,0 1 0,-1 0 0,1 0 0,-1 0 0,0 0 0,0 0 0,1 0 0,-1 0 0,0 0 0,-1 1 0,1-1 0,0 0 0,-1 1 0,1-1 0,-1 0 0,0 1 0,0-1 0,0 0 0,0 1 1,0-1-1,0 1 0,-1-1 0,1 0 0,-1 1 0,1-1 0,-1 0 0,-2 3 0,-1 6 37,-2-1 0,0 0 0,0 0 0,0-1 0,-1 0 0,-15 15 0,13-14 179,0 0 1,1 0-1,0 1 1,-12 22-1,20-32-221,-1 0 0,1-1 0,0 1 0,-1 0 0,1 0 0,0 0 0,0 0 0,0 0 0,-1-1 0,1 1 0,0 0-1,0 0 1,1 0 0,-1 0 0,0 0 0,0 0 0,0-1 0,0 1 0,1 0 0,-1 0 0,0 0 0,1-1 0,-1 1 0,1 0 0,-1 0 0,1-1 0,-1 1 0,1 0-1,0-1 1,0 2 0,2 0 12,0-1-1,0 1 1,0 0-1,0-1 1,0 0-1,0 1 0,0-1 1,6 1-1,68 6-967,-71-8 625,39 1-2446,-1-1-2343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00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9 5701,'-39'-7'7305,"13"6"4641,57 2-9848,36 11-1253,70 7-147,-121-19-1822,1 1 0,0-2 0,22-3 0,-28-3-4502,-5-8-5574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02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11691,'0'-1'377,"-1"0"0,1 0 0,0 0-1,0 0 1,0 1 0,0-1 0,1 0 0,-1 0-1,0 0 1,0 1 0,0-1 0,1 0 0,-1 0 0,0 0-1,1 1 1,-1-1 0,1 0 0,-1 1 0,1-1 0,-1 0-1,1 1 1,-1-1 0,1 1 0,1-2 0,6 20 2371,0 36-2366,-8 126 2431,0-179-2792,0-1 1,1 1 0,-1-1-1,0 1 1,1-1-1,-1 1 1,0-1-1,1 0 1,-1 1-1,1-1 1,-1 1-1,0-1 1,1 0-1,-1 1 1,1-1-1,-1 0 1,1 0-1,0 1 1,-1-1-1,1 0 1,-1 0-1,1 0 1,-1 0 0,1 1-1,-1-1 1,1 0-1,0 0 1,-1 0-1,1 0 1,-1-1-1,1 1 1,0 0-1,-1 0 1,1 0-1,-1 0 1,1-1-1,-1 1 1,1 0-1,25-9 576,1-6-464,-2-2 1,0-1-1,32-31 1,21-14-177,-78 63 40,0-1-1,1 1 1,-1-1 0,0 1-1,1 0 1,-1-1 0,1 1-1,-1 0 1,1-1 0,-1 1-1,1 0 1,-1-1 0,1 1-1,-1 0 1,1 0 0,-1 0-1,1 0 1,-1 0 0,1-1-1,-1 1 1,1 0-1,-1 0 1,1 0 0,-1 0-1,1 0 1,0 1 0,-1-1-1,1 0 1,-1 0 0,1 0-1,-1 0 1,1 1 0,-1-1-1,1 0 1,-1 0 0,1 1-1,0 0 1,2 23-120,-15 31 85,4-35 30,-10 26 49,17-44-47,1 0-1,-1 1 0,0-1 0,1 0 1,0 1-1,0-1 0,-1 0 0,1 1 0,1-1 1,-1 0-1,0 0 0,1 1 0,-1-1 1,1 0-1,1 4 0,0-5-412,0 0 1,0 0-1,0-1 1,0 1-1,0-1 1,0 0-1,0 1 0,0-1 1,0 0-1,0 0 1,0 0-1,0-1 0,0 1 1,0 0-1,0-1 1,2 0-1,13-8-7119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03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73 7591,'0'0'4986,"10"-9"-3005,37-29 111,-40 34-1736,0 1 0,1 0-1,-1 0 1,0 0-1,1 1 1,-1 0 0,1 0-1,0 1 1,0 0-1,0 0 1,0 1 0,0 0-1,-1 0 1,1 1-1,0 0 1,0 0 0,8 4-1,-14-5-323,1 1 0,0 0-1,-1 0 1,1 0 0,-1 0 0,1 0-1,-1 1 1,1-1 0,-1 1 0,0-1-1,0 1 1,0 0 0,0 0 0,0 0 0,0 0-1,0 0 1,-1 1 0,1-1 0,-1 0-1,0 1 1,0-1 0,0 1 0,0-1-1,0 1 1,0 0 0,0-1 0,-1 1-1,0 0 1,1 0 0,-1-1 0,0 1-1,0 0 1,-1 0 0,1-1 0,-1 1-1,1 0 1,-1 0 0,0-1 0,0 1-1,-1 2 1,-4 10 20,0 0 0,-1 0-1,0 0 1,-2-1 0,-12 17-1,-50 60 199,42-57 142,2 2 0,-42 70 0,67-102-329,0 0-1,0 1 1,0-1 0,0 1 0,1-1 0,0 1 0,0 0 0,0 0-1,0-1 1,1 1 0,0 7 0,0-10-55,1 0 0,-1 0 0,1-1 0,0 1 0,-1 0 0,1-1 0,0 1 0,0 0 0,0-1 0,1 0 0,-1 1 1,0-1-1,0 0 0,1 1 0,-1-1 0,1 0 0,-1 0 0,1 0 0,0 0 0,-1 0 0,1-1 0,0 1 0,-1 0 0,1-1 0,0 1 0,0-1 0,0 0 0,-1 0 0,1 1 0,0-1 0,0 0 0,2-1 0,9 1 49,0 0-1,0-1 0,0-1 0,0 0 0,0 0 1,0-2-1,-1 1 0,0-2 0,17-7 0,-20 8-18,-1 0-1,0-1 0,0 0 0,0-1 1,0 1-1,-1-1 0,0-1 0,-1 0 1,1 0-1,-1 0 0,0 0 1,-1-1-1,8-15 0,-11 21 11,-1 0 1,-1 0-1,1 0 0,0 0 0,0-1 1,-1 1-1,1 0 0,-1 0 1,0 0-1,0-1 0,0 1 0,0 0 1,0-1-1,0 1 0,0 0 1,-1 0-1,1-1 0,-1 1 1,0 0-1,0 0 0,-1-4 0,-1 4-16,1-1 0,0 1 0,0-1 0,-1 1 0,1 0 0,-1 0 0,0 0-1,0 1 1,0-1 0,1 1 0,-2-1 0,1 1 0,-4-1 0,-5-1-36,0 0 1,0 1-1,0 0 1,0 1-1,-1 1 1,-22 2-1,33-2-75,1 0 0,-1 1 0,1-1 0,0 1 0,-1-1 0,1 1 0,0 0 0,-1-1 0,1 1 0,0 0 0,0 0 0,0 0 0,-1 0 0,1 0 0,0 0 0,0 0 0,1 0 0,-1 1 0,0-1 0,0 0 0,0 0 0,1 1 0,-1-1 0,1 0 0,-1 1 0,1-1 0,0 1 0,-1-1 0,1 1 0,0-1 0,0 1 0,0-1 0,0 2 1,0 0-373,0-1 1,0 0 0,1 1 0,-1-1 0,0 0-1,1 1 1,0-1 0,-1 0 0,1 0 0,0 1-1,0-1 1,0 0 0,1 0 0,-1 0 0,0 0 0,1 0-1,-1-1 1,1 1 0,0 0 0,2 1 0,22 10-6517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03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7303,'0'0'16218,"1"8"-15535,-1-2-604,-1-1-1,1 0 1,0 0-1,-1 0 1,0 0-1,-1 0 1,1 0-1,-1 0 1,0 0 0,-4 7-1,-34 51 815,9-18-365,8-12-10,-36 40 0,59-73-615,0 0 0,0 0 0,0 0 0,-1 0 0,1 0 0,0 0 0,0 0 1,-1 0-1,1 0 0,0 0 0,0 0 0,0 0 0,-1 0 0,1 0 0,0 0 0,0 0 0,-1 0 1,1 0-1,0 0 0,0 0 0,0 0 0,-1-1 0,1 1 0,0 0 0,0 0 0,0 0 1,0 0-1,0-1 0,-1 1 0,1 0 0,0 0 0,0 0 0,0-1 0,0 1 0,0 0 0,0 0 1,0 0-1,0-1 0,-1 1 0,1 0 0,0 0 0,0-1 0,0 1 0,0 0 0,0 0 1,0 0-1,0-1 0,0 1 0,1 0 0,-1 0 0,0-1 0,0 1 0,0 0 0,0 0 0,0 0 1,0-1-1,0 1 0,1 0 0,-2-23-3935,1 19 2672,0-22-4038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04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5701,'0'0'19929,"7"4"-18899,19 10-1115,99 46 2057,-81-45-4954,-2-7-4128,-32-8 891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04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12172,'0'0'15150,"52"-23"-14702,-28 19-224,2 1-127,-3 3-65,5 0-481,-9 0-1697,-1-2-2146,-5-4-6534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05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7591,'0'0'11702,"9"-6"-9940,-3 3-1551,0-1 0,1 1 0,0 0 0,-1 0 0,1 1 0,0-1 0,0 2 0,1-1 1,-1 1-1,0 0 0,0 1 0,1-1 0,-1 2 0,0-1 0,1 1 0,-1 0 0,0 0 1,0 1-1,0 0 0,0 0 0,10 5 0,-14-6-199,0 1-1,0-1 1,0 1 0,0 0-1,0 0 1,0 0 0,-1 0-1,1 0 1,-1 0 0,1 1 0,-1-1-1,0 1 1,0 0 0,0 0-1,0 0 1,-1 0 0,1 0-1,-1 0 1,0 0 0,0 0-1,0 1 1,0-1 0,0 0 0,-1 1-1,1-1 1,-1 0 0,0 1-1,0-1 1,0 1 0,-2 5-1,0-1 0,-1-1-1,0-1 0,0 1 1,-1 0-1,1-1 0,-2 0 1,1 0-1,-1 0 0,1 0 1,-2-1-1,1 1 0,-1-1 1,-6 4-1,-60 38 455,72-47-462,0 0 1,0 0 0,1 0-1,-1 0 1,0 0 0,0 0-1,0 0 1,0 0 0,1 0-1,-1 0 1,0 1 0,0-1-1,0 0 1,1 0 0,-1 0-1,0 0 1,0 0 0,0 0 0,0 0-1,0 1 1,0-1 0,1 0-1,-1 0 1,0 0 0,0 0-1,0 1 1,0-1 0,0 0-1,0 0 1,0 0 0,0 1-1,0-1 1,0 0 0,0 0-1,0 0 1,0 0 0,0 1-1,0-1 1,0 0 0,0 0 0,0 0-1,0 1 1,0-1 0,0 0-1,0 0 1,0 0 0,0 0-1,0 1 1,0-1 0,0 0-1,-1 0 1,1 0 0,0 0-1,0 1 1,0-1 0,0 0-1,0 0 1,-1 0 0,1 0-1,0 0 1,0 0 0,16 3 29,83 7-70,0 1-5659,-52-9-2723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07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96,'0'0'1473,"-2"0"-319,-4 0-642,0 0-320,1 0-160,-3 0-768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08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83 146 1569,'0'0'3764,"-7"-9"-2686,-4-6-758,-18-24 1735,0-5 4064,28 42-5687,0 1 0,0 0 0,1 0 0,-1-1 0,1 1 1,-1 0-1,1 0 0,-1-1 0,1 1 0,0-1 0,0 1 1,-1 0-1,1-1 0,0 1 0,1-3 0,-1 3-294,0 0 1,1 1-1,-1-1 0,1 0 1,-1 1-1,0-1 0,1 1 1,-1-1-1,1 0 0,-1 1 0,1-1 1,0 1-1,-1-1 0,1 1 1,0 0-1,-1-1 0,1 1 1,0 0-1,-1-1 0,1 1 0,1 0 1,4-1-48,1 0 0,0 0 1,0 1-1,0 0 1,9 1-1,3 0 262,229 12 768,-248-8-1140,-1-1 1,1 1-1,-1-1 0,0 1 1,-1-1-1,-2 8 0,3-11 11,-5 28 114,1 1 0,1-1 0,1 1 0,2 0 0,0 0 0,8 53 0,22 84 9,-5-45 59,-17-82-46,-3-22 50,0 1 1,-2-1-1,0 1 1,-1-1-1,-1 1 1,-4 35-1,2-50-130,0 0 0,0 0 0,0 0 0,-1 0 0,1-1 0,-1 1 0,0-1 0,0 0 0,0 0 0,-1 0 0,1 0 0,-1-1 0,1 1 0,-1-1 0,0 0 0,0 0 0,0 0 0,0-1 0,0 1 0,-6 0 0,-9 4 212,-2-1 0,-37 5 0,49-9-190,-1 0 0,0 0 0,1 0 0,-1-1 0,0-1 0,0 0 0,1 0 0,-1-1 1,0 0-1,1 0 0,0-1 0,0-1 0,-1 0 0,2 0 0,-1 0 0,-10-8 0,46 20-14003,-7-7 4126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27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0 10090,'-9'3'1398,"-5"3"-903,0 0 0,1 1 0,0 1 0,0 0 0,0 0 0,1 2 0,1-1 0,0 2 0,-16 17 0,13-12-113,0 1 0,1 0 0,1 0 0,1 1 0,1 1 0,-15 34-1,24-49-320,0-1-1,0 1 1,0-1-1,0 1 1,0 0-1,1-1 0,0 1 1,-1 0-1,2 7 1,-1-10-54,1 0 1,-1 0-1,0 0 1,1 0-1,0 0 1,-1 0 0,1 0-1,-1-1 1,1 1-1,0 0 1,0 0-1,-1 0 1,1-1-1,0 1 1,0 0-1,0-1 1,0 1-1,0-1 1,0 1-1,0-1 1,0 0-1,0 1 1,0-1 0,0 0-1,0 0 1,0 1-1,0-1 1,0 0-1,0 0 1,0 0-1,0 0 1,0-1-1,0 1 1,1 0-1,0-1 1,6-1 213,0 0-1,0 0 1,0-1 0,0 0 0,-1-1 0,1 0-1,-1 0 1,0 0 0,0-1 0,-1 0 0,1-1-1,-1 1 1,0-1 0,7-10 0,4-5 301,-1-1 1,-1 0 0,15-30-1,10-30-762,-45 126 311,3-28-410,1 0-1,0 0 1,2 25 0,-1-39 176,1 0 0,-1 0 0,1 0 0,0-1 0,-1 1 0,1 0 0,0-1 0,0 1 0,0 0 0,1-1 0,-1 0 0,0 1 0,0-1 0,1 0 0,-1 1 0,1-1 0,-1 0 1,1 0-1,0 0 0,-1 0 0,1-1 0,0 1 0,0 0 0,-1-1 0,1 1 0,0-1 0,0 0 0,0 1 0,0-1 0,2 0 0,2 0-659,0 1 0,1-2 0,-1 1 0,1 0 0,-1-1 0,0 0 1,13-5-1,12-10-3054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09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5029,'2'5'13023,"4"9"-6380,1 6-4545,20 44-4123,-16-41 3693,8 16-1550,-2-1 1,-1 2 0,13 49 0,-27-81-2341,-4-23-1348,-9-29-5815,-1 15 310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10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0 268 6534,'0'0'18727,"9"-1"-17504,-1 1-1025,1-2 0,-1 1 0,1-1 0,-1 0 0,0-1 0,0 0 0,0 0 0,0-1 0,0 0 1,-1 0-1,0-1 0,0 0 0,0 0 0,0-1 0,-1 0 0,0 0 0,0 0 0,9-14 0,-3-7 16,-1 0 0,-2 0 0,12-56 0,-16 67-424,-5 27 196,1-1 0,0 1 0,1-1 1,1 1-1,-1-1 0,1 0 0,1 0 0,0-1 0,0 1 0,1-1 0,1 1 0,-1-2 0,1 1 0,1 0 0,8 8 1,-4-6-1615,-1-1 1,2 0 0,15 10 0,-8-7-5335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12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27 220 6790,'-6'6'825,"-3"2"3365,-3 2 5108,20-19-5497,19-21-3196,-2-1 1,-1-1 0,-2-1 0,-1-1 0,17-39 0,-38 73-607,0 1 1,0-1-1,0 0 1,1 0-1,-1 0 0,0 0 1,0 0-1,0 0 1,0 0-1,0 0 0,0 0 1,0 0-1,0 1 1,0-1-1,1 0 1,-1 0-1,0 0 0,0 0 1,0 0-1,0 0 1,0 0-1,0 0 0,0 0 1,1 0-1,-1 0 1,0 0-1,0 0 0,0 0 1,0 0-1,0 0 1,0 0-1,0 0 0,1 0 1,-1 0-1,0 0 1,0 0-1,0-1 1,0 1-1,0 0 0,0 0 1,0 0-1,0 0 1,0 0-1,1 0 0,-1 0 1,0 0-1,0 0 1,0 0-1,0-1 0,0 1 1,0 0-1,0 0 1,0 0-1,0 0 0,0 0 1,0 0-1,0 0 1,0 0-1,0-1 0,0 1 1,0 0-1,0 0 1,0 0-1,0 0 1,0 0-1,0-1 0,3 17-90,-1 29-85,-2-37 163,1 9-209,7 101 706,-7-105-1246,2 1-1,0-1 1,7 20 0,-8-31-208,-1 0-881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12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12620,'0'0'10031,"11"1"-8366,10-1-1051,0 0-1,0-2 0,0 0 1,0-2-1,23-6 0,113-39 69,-154 48-759,65-28 255,-64 27-646,1-1-1,0 0 1,-1 1-1,0-2 1,0 1-1,0 0 1,0-1 0,0 0-1,-1 0 1,1 0-1,3-7 1,-6 9-1238,-12 1-13148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13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23 12844,'0'0'12001,"0"8"-11104,0-6-855,-1 0 4,1 0 0,-1 0 0,1 0 1,-1 0-1,1 0 0,0 0 0,0 0 0,0 0 0,1 1 0,-1-1 1,0 0-1,1 0 0,-1 0 0,1 0 0,-1-1 0,1 1 0,0 0 0,0 0 1,0 0-1,0 0 0,0-1 0,1 1 0,-1-1 0,0 1 0,1-1 1,-1 1-1,1-1 0,0 0 0,-1 0 0,1 1 0,0-1 0,0 0 1,-1-1-1,1 1 0,0 0 0,0 0 0,0-1 0,3 1 0,1-1 17,0-1-1,0 1 0,0-1 0,0 0 0,0-1 0,-1 0 0,1 1 0,0-2 1,-1 1-1,0-1 0,1 0 0,-1 0 0,0 0 0,-1-1 0,1 1 1,-1-1-1,1 0 0,5-8 0,41-30 183,-51 42-243,1 0 0,-1 0 1,0 0-1,1 0 0,-1 0 0,0-1 0,0 1 1,1 0-1,-1 0 0,0 0 0,1 0 1,-1 0-1,0 0 0,0 0 0,1 0 1,-1 0-1,0 0 0,1 0 0,-1 0 1,0 0-1,0 0 0,1 0 0,-1 1 1,0-1-1,1 0 0,-1 0 0,0 0 1,0 0-1,1 1 0,-1-1 0,0 0 0,0 0 1,0 0-1,1 1 0,-1-1 0,0 0 1,0 0-1,0 1 0,1-1 0,-1 0 1,0 1-1,5 19 32,-5 35 116,-1-41 15,1-11-136,1 0 0,-1 0 0,0-1 1,1 1-1,-1 0 0,1 0 0,0 0 0,0 0 1,0-1-1,0 1 0,0 0 0,3 2 0,11 3-3861,-14-8 3026,1 0 1,-1-1-1,1 1 1,-1 0 0,1-1-1,-1 1 1,1-1 0,-1 0-1,0 1 1,1-1-1,-1 0 1,0 0 0,3-2-1,7-10-13821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13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13485,'0'0'6646,"5"-9"-3795,-2 3-2474,-2 3-175,0-1 1,1 1 0,-1 0-1,1 0 1,0-1 0,0 1 0,0 1-1,1-1 1,-1 0 0,1 0-1,-1 1 1,1-1 0,0 1 0,0 0-1,0 0 1,0 0 0,1 0-1,-1 1 1,0-1 0,1 1 0,4-1-1,-5 1-141,0 0 0,1 1 0,-1 0 0,0-1 0,1 1 0,-1 1 0,0-1 0,0 0 0,1 1 0,-1-1 0,0 1 0,0 0 0,1 0 0,-1 1 0,0-1 0,0 0 0,-1 1 0,1 0 0,0 0 0,0 0 0,-1 0 0,1 0 0,2 4 0,-3-2-57,0 0-1,0 0 0,-1 1 1,1-1-1,-1 1 1,0-1-1,0 1 0,-1-1 1,1 1-1,-1 0 0,0-1 1,0 1-1,-1 0 1,0-1-1,1 1 0,-4 8 1,-1 3 13,-1 1 0,-1-1 0,-1 0 1,0-1-1,-1 0 0,-14 18 0,13-20 3,1 1 1,1 0-1,0 0 0,0 0 1,2 1-1,0 0 0,-6 22 1,11-36-19,1 1 1,0-1-1,-1 1 1,1-1 0,0 1-1,0 0 1,0-1-1,0 1 1,0-1 0,0 1-1,0-1 1,0 1-1,1-1 1,-1 1 0,1-1-1,-1 1 1,1-1-1,0 1 1,-1-1-1,1 1 1,0-1 0,0 0-1,0 0 1,0 1-1,0-1 1,0 0 0,0 0-1,0 0 1,1 0-1,-1 0 1,0 0 0,1-1-1,-1 1 1,1 0-1,-1-1 1,2 1-1,3 0 39,-1 0 0,0 0 0,1-1 0,-1 0-1,1 0 1,-1-1 0,1 1 0,-1-1 0,0-1-1,6-1 1,-5 2 14,0-1 0,0-1 0,0 1 0,0-1 0,-1 0 0,1-1 0,-1 1 0,0-1 0,0 0 0,0 0 0,0-1 1,-1 0-1,0 1 0,0-1 0,0-1 0,0 1 0,-1 0 0,0-1 0,0 0 0,-1 0 0,1 0 0,-1 0 0,0 0 0,-1 0 0,2-10 0,-3 15-44,-1-1 0,1 1 1,0 0-1,-1-1 0,1 1 1,0 0-1,-1-1 0,0 1 0,1 0 1,-1 0-1,0-1 0,1 1 1,-1 0-1,0 0 0,0 0 0,0 0 1,0 0-1,0 0 0,0 1 1,0-1-1,0 0 0,-2-1 0,-2 0 8,1 0 0,-1 0 0,1 1 0,-1-1 0,0 1 0,-9-2 0,10 2-92,-1 1 0,1-1 0,-1 1 0,1 0 0,-1 0 0,0 0 1,1 1-1,-1-1 0,1 1 0,-1 0 0,1 1 0,0-1 0,0 1 1,-1 0-1,-5 3 0,8-2-200,0 0 1,0 0-1,0 0 1,1 0 0,0 0-1,-1 1 1,1-1-1,0 0 1,1 1-1,-2 4 1,3 14-3692,0-21 3571,-1 0-1,0 0 1,1 0 0,-1 0-1,0-1 1,1 1-1,-1 0 1,1 0 0,-1 0-1,1-1 1,0 1 0,-1 0-1,1-1 1,0 1-1,-1-1 1,1 1 0,0 0-1,1 0 1,16 2-7380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14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12268,'0'0'6833,"7"-10"-3945,-3 4-2559,0 0-1,0 1 1,1 0 0,-1 0-1,1 0 1,1 1 0,-1-1 0,1 1-1,-1 0 1,1 1 0,0-1 0,0 1-1,1 0 1,-1 1 0,1 0 0,-1 0-1,1 0 1,7 0 0,-10 1-235,0 0 0,0 1 0,0-1 0,0 1 0,1 0 0,-1 1 0,0-1 1,0 1-1,0-1 0,0 1 0,0 1 0,0-1 0,0 0 0,0 1 0,6 4 0,-8-4-84,0 0-1,0 0 0,-1 0 0,1 0 1,-1 1-1,1-1 0,-1 0 0,0 1 0,0-1 1,0 1-1,0 0 0,0-1 0,-1 1 1,1 0-1,-1 0 0,0-1 0,0 1 1,0 0-1,0 0 0,0-1 0,-1 1 0,1 0 1,-1-1-1,1 1 0,-3 3 0,1 1 33,-1 0 0,0-1 0,0 0 0,-1 1 0,1-1 0,-1-1 0,-1 1 0,1 0 0,-1-1 0,-10 9 0,-23 30 794,37-44-831,1 1 0,0 0 0,-1-1 0,1 1 0,0 0 1,-1 0-1,1-1 0,0 1 0,0 0 0,0 0 1,0-1-1,0 1 0,0 0 0,0 0 0,0-1 0,0 1 1,0 0-1,0 0 0,1-1 0,-1 1 0,0 0 0,0 0 1,1-1-1,-1 1 0,0 0 0,1-1 0,-1 1 1,1 0-1,-1-1 0,1 1 0,-1-1 0,1 1 0,-1-1 1,1 1-1,0-1 0,-1 1 0,1-1 0,0 0 1,-1 1-1,1-1 0,0 0 0,0 0 0,-1 1 0,1-1 1,0 0-1,0 0 0,-1 0 0,1 0 0,0 0 0,0 0 1,0 0-1,52 4-86,-44-4 42,8 0-301,54 1-2262,-23-6-3125,0-9-5596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16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4324,'0'0'15257,"8"0"-13207,221 0 3294,-149 0-8318,-2 0-6128,-83 0 2819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17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13261,'0'0'6854,"79"4"-5188,-36-4-449,7 0-160,-3 0-609,1 0-384,-7 0-32,-9 0-448,-6 0-993,-7 3-2275,-8-1-4708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17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90 291 4132,'0'0'3737,"-9"6"-1570,-1-1-1396,-36 24 1430,22-1 5461,31-26-3979,25-3-1809,-20-2-1521,0 0 0,0-1 0,-1-1 0,0 0 0,1 0 0,15-11-1,61-49-93,-75 55-185,142-127 5,-42 35-51,-113 101-28,0 1 0,0 0-1,1-1 1,-1 1 0,0 0 0,1 0 0,-1-1 0,0 1-1,1 0 1,-1 0 0,0 0 0,1-1 0,-1 1 0,1 0-1,-1 0 1,0 0 0,1 0 0,-1 0 0,1 0 0,-1 0 0,1 0-1,-1 0 1,0 0 0,1 0 0,-1 0 0,1 0 0,-1 0-1,0 0 1,1 0 0,-1 1 0,0-1 0,1 0 0,-1 0-1,1 0 1,-1 1 0,0-1 0,1 0 0,-1 0 0,0 1-1,0-1 1,1 0 0,-1 1 0,0-1 0,0 0 0,1 1 0,-1-1-1,0 0 1,0 1 0,0-1 0,0 1 0,1-1 0,-1 0-1,0 1 1,5 40-16,-10 49 14,-6 65-134,11-89-6145,-1-52 1087,-2-3-2023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08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56 143 12844,'0'0'6486,"9"1"-4099,1 0-1922,1 0-1,0-1 1,0 0 0,-1 0 0,1-2 0,0 1 0,-1-1 0,1-1 0,19-7 0,48-30 70,-73 37-507,0 0 1,-1 0-1,1-1 0,-1 0 0,1 0 1,-1 0-1,0 0 0,-1-1 0,1 1 1,-1-1-1,0 0 0,5-10 0,-8 14-26,0 0 0,0 0-1,0 0 1,0 1 0,0-1-1,0 0 1,0 0 0,0 0-1,0 0 1,0 0 0,-1 1-1,1-1 1,0 0-1,-1 0 1,1 0 0,0 1-1,-1-1 1,1 0 0,-1 0-1,1 1 1,-1-1 0,0 0-1,1 1 1,-1-1-1,0 1 1,1-1 0,-1 1-1,0-1 1,1 1 0,-1-1-1,0 1 1,0 0 0,0 0-1,0-1 1,1 1 0,-1 0-1,0 0 1,0 0-1,0 0 1,0 0 0,0 0-1,0 0 1,1 0 0,-2 0-1,-42 1-272,29 2 240,1 1-1,0 0 1,0 1 0,0 0 0,1 1-1,0 0 1,0 2 0,0-1-1,1 1 1,-17 16 0,20-18 84,1 2 0,0-1 0,1 1 1,0 0-1,0 0 0,1 1 0,0 0 0,0 0 1,1 0-1,0 1 0,1 0 0,0 0 0,0 0 1,-3 21-1,6-29-39,1-1-1,0 1 1,0 0 0,0-1 0,1 1 0,-1-1-1,0 1 1,1 0 0,-1-1 0,1 1 0,-1-1 0,1 1-1,0-1 1,-1 1 0,1-1 0,0 0 0,0 1-1,0-1 1,0 0 0,0 0 0,0 1 0,1-1 0,-1 0-1,0 0 1,1 0 0,-1-1 0,1 1 0,-1 0-1,0 0 1,1-1 0,0 1 0,-1-1 0,1 1 0,1-1-1,8 2 66,0 0-1,1-1 1,-1-1-1,13 0 0,-10 0 29,11-1-221,-1 0 0,1-2 0,-1-1 0,40-11 0,-41 8-1474,-1-1 1,34-18-1,8-12-6596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28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178 395 5733,'0'0'6983,"-11"5"-5173,-1 0-1511,1 1 0,-1 1 1,1-1-1,1 1 0,0 1 1,0 0-1,0 1 0,1 0 1,0 0-1,1 1 0,0 0 1,1 0-1,-8 13 0,11-16-111,1 0-1,0 1 1,0-1-1,0 1 1,1 0-1,0-1 0,1 1 1,-2 16-1,3-24-190,0 1 0,0 0 0,0 0-1,0 0 1,0 0 0,0-1 0,0 1 0,1 0-1,-1 0 1,0 0 0,0 0 0,1-1-1,-1 1 1,1 0 0,-1 0 0,1-1 0,-1 1-1,1 0 1,-1-1 0,1 1 0,-1-1-1,1 1 1,0-1 0,-1 1 0,1-1 0,0 1-1,-1-1 1,1 1 0,0-1 0,0 0-1,1 1 1,1-1 54,0 1 1,0-1-1,0 0 0,0 0 0,0-1 1,0 1-1,0 0 0,0-1 0,4-1 1,3-1 213,-1-1 0,1 0 1,-1 0-1,-1-1 1,10-6-1,8-11 71,-1-2 1,-1 0-1,-1-1 0,-1-2 0,-2 0 1,34-58-1,-40 58-180,0-1 0,-2 0 0,-1-1 1,-1 0-1,-2 0 0,-1-1 0,7-58 1,-14 83-152,1 1 0,-1 0-1,0-1 1,-1 1 0,1-1 0,-1 1 0,1 0 0,-1 0 0,-1-1 0,1 1 0,-3-6 0,3 9-18,-1-1-1,1 1 1,0-1-1,-1 1 1,1 0-1,-1 0 1,1 0-1,-1 0 1,0 0-1,1 0 1,-1 0-1,0 0 1,0 1 0,1-1-1,-1 1 1,0-1-1,0 1 1,0 0-1,0-1 1,0 1-1,0 0 1,0 0-1,0 1 1,0-1-1,0 0 1,1 1 0,-1-1-1,-2 1 1,-7 3-18,0 0 1,0 0 0,0 1 0,1 1-1,-1-1 1,1 2 0,1-1 0,-1 1-1,-15 16 1,13-11 56,0 1-1,0 0 1,1 1-1,1 0 1,-17 31-1,25-41-75,0 0 0,0 0-1,1 0 1,0 1 0,0-1-1,0 1 1,0-1 0,0 6-1,1-8 20,0-1 0,0 0 0,1 0-1,-1 0 1,0 1 0,0-1 0,0 0-1,1 0 1,-1 0 0,1 0 0,-1 0-1,1 1 1,-1-1 0,1 0 0,0 0-1,-1 0 1,1-1 0,0 1 0,0 0-1,0 0 1,0 0 0,0 0 0,0-1-1,0 1 1,0-1 0,0 1 0,0 0-1,0-1 1,0 0 0,0 1 0,0-1-1,3 1 1,18 1-184,1-1-1,39-3 1,-47 1 202,-1 0 1,0 0-1,0 1 0,1 1 1,-1 0-1,0 1 1,0 1-1,0 0 1,0 1-1,16 6 0,-27-8 9,0-1 0,0 1 0,-1-1-1,1 1 1,-1 0 0,1 0 0,-1 0-1,1 1 1,-1-1 0,0 0 0,0 1-1,0-1 1,-1 1 0,1 0-1,0 0 1,-1 0 0,0 0 0,0 0-1,0 0 1,0 0 0,0 0 0,-1 0-1,1 0 1,-1 6 0,-1 2 44,0 0-1,-1-1 1,0 1-1,-1 0 1,-7 18-1,6-20-644,0 1-1,1 0 1,1 0-1,0 0 1,-1 13-1,3-17-5026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18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9513,'0'0'10511,"13"2"-8813,36 4-165,0-2 0,79-4 0,116-19 16,-74 4-1398,-87 10-402,128-13 153,-184 13-1707,1-1-1,50-19 1,-77 25 959,0 0 33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18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10698,'0'0'13213,"0"10"-12605,-5 231 3385,5-239-3965,-1-1 0,1 1-1,0-1 1,0 1-1,1-1 1,-1 0 0,0 1-1,0-1 1,1 1-1,-1-1 1,1 0 0,-1 1-1,1-1 1,0 0 0,-1 1-1,1-1 1,0 0-1,2 2 1,-2-2-2,0-1 0,-1 1 0,1-1-1,0 0 1,0 1 0,0-1 0,0 0 0,0 0 0,0 0 0,0 0-1,0 0 1,0 0 0,0 0 0,0 0 0,0 0 0,0 0 0,0 0-1,0-1 1,0 1 0,1-1 0,4-2 59,0 0-1,0-1 1,0 1 0,-1-1-1,0 0 1,8-9 0,70-84 75,-19 19-171,-63 77 7,-1 1 1,0 0-1,0 0 0,0-1 1,0 1-1,0 0 0,0 0 1,0-1-1,1 1 0,-1 0 1,0 0-1,0-1 0,0 1 1,0 0-1,1 0 0,-1 0 1,0 0-1,0-1 0,1 1 1,-1 0-1,0 0 0,0 0 0,1 0 1,-1 0-1,0 0 0,0 0 1,1-1-1,-1 1 0,0 0 1,1 0-1,-1 0 0,0 0 1,0 0-1,1 0 0,-1 1 1,0-1-1,1 0 0,-1 0 1,0 0-1,0 0 0,1 0 1,-1 0-1,0 0 0,0 0 1,1 1-1,-1-1 0,0 0 1,0 0-1,0 0 0,1 1 1,-1-1-1,0 0 0,0 0 1,0 0-1,0 1 0,1-1 1,-1 0-1,0 0 0,0 1 0,0-1 1,0 1-1,2 29-84,-12 38 62,7-58 28,-2 11 5,0 0 0,1-1 0,1 1 1,-1 23-1,4-44-88,0 1 1,0-1-1,0 0 1,0 1-1,0-1 1,0 1-1,1-1 1,-1 0-1,0 1 1,0-1-1,0 0 0,0 1 1,1-1-1,-1 0 1,0 1-1,0-1 1,0 0-1,1 0 1,-1 1-1,0-1 1,1 0-1,-1 0 1,0 1-1,1-1 1,-1 0-1,0 0 1,1 0-1,-1 1 1,0-1-1,1 0 1,-1 0-1,0 0 1,1 0-1,-1 0 0,1 0 1,-1 0-1,0 0 1,1 0-1,-1 0 1,1 0-1,-1 0 1,0 0-1,1 0 1,-1 0-1,0-1 1,1 1-1,19-10-7473,-4-10-1324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19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14446,'0'0'14253,"65"17"-13836,-37-17-289,4 1-96,2-1-32,-5 0 0,-1 0-321,-3 0-704,-7 0-1281,-1 0-1281,-6 0-3716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19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1 318 10698,'0'0'18722,"10"-6"-17857,18-13-700,-1-1 0,-1-1 1,43-45-1,69-91-91,-126 143-51,5 0-81,-14 25-68,-17 42-137,9-37 224,-5 25-439,2 0 0,2 0 1,2 1-1,1 0 0,5 72 0,2-99-3542,1-10-2962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21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81 9673,'2'-2'746,"0"-1"0,0 1 0,0-1-1,-1 1 1,1-1 0,-1 1 0,1-1 0,-1 0 0,0 0-1,0 1 1,-1-1 0,1 0 0,0 0 0,-1 0-1,0 0 1,1 0 0,-1 0 0,-1-4 0,1 6-547,-1 0 0,1 0 0,-1-1 0,0 1 0,1 0 0,-1 0 0,0 0 1,1 0-1,-1 1 0,0-1 0,0 0 0,0 0 0,0 0 0,0 1 0,0-1 0,-2-1 1,-31-5-363,15 6 315,0 1 0,-29 4 0,43-4-140,0 1 0,1 0 0,-1 0 0,1 0 1,-1 1-1,1 0 0,0 0 0,-1 0 0,1 0 0,0 0 0,0 1 0,0 0 0,1 0 0,-1 0 0,1 0 0,-4 5 1,6-6-14,0 0 0,0 0 0,0 0 0,0 1 1,0-1-1,1 0 0,-1 0 0,1 1 1,-1-1-1,1 1 0,0-1 0,0 0 0,0 1 1,0-1-1,1 1 0,-1-1 0,1 0 0,-1 1 1,2 3-1,24 47-7,-13-29 10,-5-3 30,-1-1-1,-1 1 1,0 0 0,-2 0-1,0 1 1,-2-1 0,0 1-1,-1 0 1,-4 33 0,-5 9 406,-31 115 1,22-110 208,-11 86 0,28-154-640,-1 6 60,0 0 1,1 0-1,-1-1 0,2 1 0,-1 0 1,3 11-1,-3-16-44,1 0 0,0-1-1,0 1 1,0 0 0,0-1 0,0 1 0,0-1 0,0 1 0,0-1 0,1 0 0,-1 1 0,0-1 0,1 0 0,-1 0-1,1 0 1,0 0 0,-1 0 0,1-1 0,0 1 0,-1 0 0,1-1 0,0 1 0,0-1 0,0 0 0,0 1 0,-1-1-1,1 0 1,3 0 0,11 0-118,0 0 1,1 0-1,-1-2 0,0 0 0,0-1 0,0 0 0,0-2 0,26-10 0,-31 9-3913,-5-2-3493,-1-4-10191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22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1473,'0'0'25123,"1"8"-24573,-1 34 221,-1-28-572,0 0 0,1 1-1,1-1 1,0 1 0,1-1-1,5 17 1,-6-30-174,0 0 1,0 1-1,0-1 1,0 0-1,0 0 1,0 0-1,0 0 1,0-1-1,0 1 1,0 0-1,1 0 1,-1-1-1,0 1 1,1-1-1,-1 1 1,0-1-1,1 1 1,-1-1-1,1 0 1,-1 0-1,0 0 1,1 0-1,-1 0 1,1 0-1,-1 0 1,1 0-1,-1 0 1,0-1-1,1 1 1,-1-1-1,2 0 1,43-19 567,-26 5-553,0-1 0,22-23 0,-24 21-27,0 1 1,29-19-1,-47 36-13,1-1 1,-1 1-1,1-1 0,-1 1 0,0 0 0,1-1 0,-1 1 0,1 0 1,-1-1-1,1 1 0,-1 0 0,1 0 0,-1 0 0,1-1 1,-1 1-1,1 0 0,-1 0 0,1 0 0,-1 0 0,1 0 1,-1 0-1,1 0 0,-1 0 0,1 0 0,-1 0 0,1 0 0,-1 0 1,1 1-1,-1-1 0,1 0 0,-1 0 0,1 1 0,-1-1 1,1 0-1,-1 0 0,0 1 0,1-1 0,-1 0 0,1 1 1,-1-1-1,0 1 0,1-1 0,-1 1 0,3 31 17,-18 37 23,5-23-734,9-31-2285,1 0-3651,0-10-427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23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12172,'0'0'2226,"6"-9"1121,-4 5-3060,1 0 1,1-1 0,-1 1-1,0 0 1,1 0-1,0 1 1,0-1-1,0 1 1,0 0 0,1 0-1,-1 0 1,1 0-1,0 1 1,0 0-1,0 0 1,0 0 0,0 1-1,0 0 1,0 0-1,0 0 1,1 0-1,5 1 1,-3 0-162,-1 0 0,1 0 0,-1 1 1,0 0-1,0 0 0,1 0 0,-1 1 0,0 1 0,0-1 0,0 1 0,-1 0 1,1 0-1,-1 1 0,8 6 0,-9-6-104,-1 0 1,0 0-1,0 0 0,-1 1 1,1 0-1,-1 0 0,0 0 1,0 0-1,-1 0 1,1 0-1,-1 1 0,0-1 1,-1 1-1,0-1 0,1 1 1,-2 0-1,1 0 1,-1 11-1,0-4-2,-1-1 0,-1 1-1,0 0 1,0 0 0,-2-1 0,1 1 0,-2-1-1,0 0 1,-10 19 0,-6 3 72,-46 56-1,41-56 573,-30 48-1,54-79-615,0 0 1,0 0-1,0 0 0,1 1 0,-1-1 0,1 0 0,0 1 0,0-1 1,1 1-1,-1-1 0,0 1 0,1-1 0,0 1 0,0-1 1,1 6-1,0-8-39,0 1 0,0 0 0,0 0 1,0 0-1,0 0 0,1-1 0,-1 1 1,1-1-1,-1 1 0,1-1 0,0 0 0,-1 1 1,1-1-1,0 0 0,0 0 0,0 0 1,0 0-1,0-1 0,0 1 0,0 0 0,0-1 1,0 0-1,0 1 0,1-1 0,-1 0 1,3 0-1,13 1 18,0 0 0,0-1 1,0-1-1,0 0 0,0-2 0,21-5 1,-28 5-12,0 0 1,-1-1-1,1 0 1,-1 0-1,0-1 1,-1-1 0,1 1-1,-1-2 1,0 1-1,-1-1 1,12-12 0,-18 18-3,-1 0 0,0 0 0,0 0 0,0 0 0,0 0 0,0-1 1,0 1-1,0 0 0,0-1 0,0 1 0,0 0 0,0-1 0,-1 1 1,1-1-1,-1 1 0,1-1 0,-1 1 0,0-1 0,0 1 0,1-1 1,-1 0-1,0 1 0,0-1 0,0 1 0,-1-1 0,1 1 0,0-1 1,-1 1-1,1-1 0,-1 0 0,1 1 0,-1 0 0,0-1 0,1 1 1,-1-1-1,0 1 0,0 0 0,0 0 0,0-1 0,0 1 1,0 0-1,0 0 0,-1 0 0,1 0 0,0 0 0,-1 1 0,1-1 1,-1 0-1,1 1 0,0-1 0,-1 0 0,0 1 0,1 0 0,-2-1 1,-12-3 129,0 0 0,0 1 1,0 0-1,-19 0 1,19 2-215,7-1-107,0 2 1,0-1-1,0 1 0,0 0 0,-1 1 0,-12 2 0,20-3 92,1 0 0,0 0 0,0 0 0,-1 0 0,1 0 0,0 0 1,-1 0-1,1 0 0,0 0 0,0 0 0,-1 1 0,1-1 0,0 0 0,0 0 1,-1 0-1,1 1 0,0-1 0,0 0 0,-1 0 0,1 0 0,0 1 0,0-1 0,0 0 1,0 0-1,-1 1 0,1-1 0,0 0 0,0 1 0,0-1 0,0 0 0,0 0 1,0 1-1,0-1 0,0 0 0,0 1 0,0-1 0,0 0 0,0 0 0,0 1 1,0-1-1,0 0 0,0 1 0,0-1 0,0 0 0,0 0 0,0 1 0,1-1 1,-1 0-1,0 1 0,0-1 0,16 7-6226,3-7 802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23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12460,'0'0'6667,"4"-9"-4051,-4 9-2598,1-3 143,0 0 0,0 0 0,1 0 0,-1 0 0,1 1 0,0-1 1,-1 0-1,1 1 0,0-1 0,1 1 0,-1 0 0,0 0 0,1 0 0,-1 0 0,1 0 0,0 0 0,-1 1 0,1 0 0,0-1 0,0 1 0,0 0 0,0 0 0,0 0 0,0 1 0,0-1 0,1 1 0,4 0 0,6-1 220,-1 1 0,1 1 0,0 0-1,0 1 1,19 5 0,-31-7-371,0 1-1,1 0 1,-1 0 0,0-1-1,0 2 1,0-1-1,1 0 1,-1 0 0,0 1-1,-1-1 1,1 1-1,0-1 1,0 1 0,-1 0-1,1 0 1,0 0-1,-1 0 1,0 0 0,0 0-1,0 0 1,1 0-1,-2 0 1,1 1 0,0-1-1,0 0 1,-1 1-1,1-1 1,-1 1 0,0-1-1,0 0 1,0 1 0,0-1-1,0 1 1,-1-1-1,1 1 1,-1-1 0,1 0-1,-1 1 1,-1 2-1,-4 5 32,0-1-1,0 0 0,-1 0 0,0 0 0,0-1 1,-1 0-1,0-1 0,-1 0 0,-11 8 0,-8 8 311,-7 16 349,34-38-693,0 0 0,1-1-1,-1 1 1,1 0-1,-1 0 1,1 0 0,-1-1-1,1 1 1,-1 0-1,1 0 1,0 0 0,0 0-1,-1 0 1,1 0-1,0 0 1,0 0 0,0 0-1,0 0 1,0 0-1,0 0 1,0 0 0,0 0-1,1 0 1,-1 0-1,0-1 1,1 1 0,-1 0-1,0 0 1,1 0-1,-1 0 1,1 0 0,-1-1-1,1 1 1,0 0-1,-1 0 1,1-1 0,0 1-1,-1 0 1,1-1-1,0 1 1,0-1 0,0 1-1,0-1 1,-1 1-1,1-1 1,0 0 0,0 1-1,0-1 1,1 0-1,18 5-139,-1 0 0,1-2 0,38 3 0,21-5-6992,-73-1 6006,34 0-9488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24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7655,'34'0'14350,"8"1"-6587,9 1-4797,104-2-6116,-94-4 4886,11-6-2392,-71 10-177,-22-1-10170,3 0 1240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26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8 443 7976,'0'0'215,"0"0"0,0 0 0,-1 0 0,1 0 0,0 0 0,0 0 0,-1 0 1,1 0-1,0 0 0,0 0 0,0 0 0,-1 0 0,1 0 0,0 0 0,0 0 1,0 0-1,-1 0 0,1 0 0,0 0 0,0 0 0,-1 0 0,1 0 0,0 0 1,0 0-1,0-1 0,0 1 0,-1 0 0,1 0 0,0 0 0,0 0 0,0-1 0,0 1 1,0 0-1,-1 0 0,1 0 0,0 0 0,0-1 0,0 1 0,0 0 0,0 0 1,0 0-1,0-1 0,0 1 0,0 0 0,0 0 0,0-1 0,0 1 0,0 0 1,0 0-1,0 0 0,0-1 0,0 1 0,8-18 2329,17-16-2300,24-21 602,2 1 1,83-66-1,44-6-4864,-177 125 3773,1 0-322,0 0 1,-1 0 0,1 0 0,-1 0-1,0 0 1,1 0 0,-1 0 0,0-1-1,0 1 1,0 0 0,0-1 0,0 1-1,2-3 1,-1-6-7559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28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1 726 12716,'0'0'5456,"12"-2"-4618,757-212 1757,-635 175-2462,885-320 2426,-868 301-1280,-44 21-595,-71 25-1606,-26 8-3548,-41 9 461,-7 0-3017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27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1 422 7911,'0'0'12364,"59"-61"-11595,-23 25-321,11-5-288,3-4-160,6-4-160,-2-1-993,-5 3-961,-4-1-1057,-10 3-640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29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65 10378,'0'0'1719,"9"-8"416,-2 2-1784,-1 0 0,1 1 0,0 0 0,0 0 0,1 1 0,-1 0 0,1 0-1,0 1 1,0 0 0,0 0 0,0 1 0,1 0 0,-1 0 0,16 0 0,-15 1-216,-1 1 0,1 1-1,0 0 1,-1 0 0,1 0 0,-1 1 0,1 1 0,-1-1 0,9 5 0,-14-6-115,-1 1 0,1 0 1,-1-1-1,0 1 0,0 0 1,1 0-1,-1 0 1,0 1-1,-1-1 0,1 0 1,0 1-1,-1-1 0,1 1 1,-1-1-1,0 1 1,0 0-1,0 0 0,0 0 1,0-1-1,-1 1 1,1 0-1,-1 0 0,0 0 1,0 0-1,0 0 0,0 0 1,0 0-1,-1 0 1,1 0-1,-3 5 0,-2 4 149,0 0 0,-1 0 0,-1-1 0,0 0 0,-1 0 0,0 0-1,0-1 1,-1 0 0,-16 13 0,0 4 5,-6 5 27,-46 54 449,71-78-514,0 0 0,1 0 0,0 0 0,0 1 0,1 0 0,0 0 0,1 0 0,0 0 0,-2 11 0,5-18-121,-1 0 1,1 1-1,0-1 1,0 0-1,0 0 1,0 0-1,1 0 1,-1 1-1,1-1 1,-1 0-1,1 0 1,0 0-1,-1 0 1,1 0-1,0 0 1,0 0-1,1 0 1,-1-1 0,0 1-1,1 0 1,-1-1-1,1 1 1,-1-1-1,1 1 1,0-1-1,0 0 1,-1 1-1,1-1 1,0 0-1,0 0 1,0-1-1,0 1 1,0 0-1,1-1 1,-1 1 0,0-1-1,0 1 1,0-1-1,0 0 1,4 0-1,3 0 148,0 0-1,0 0 0,0-1 1,0 0-1,1 0 0,-2-1 1,1 0-1,17-7 0,-14 3 76,1-1-1,-1 0 0,-1-1 0,21-16 1,-28 21-160,-1-1 1,1 1-1,-1-1 0,0 1 1,1-1-1,-2 0 1,1-1-1,0 1 1,-1 0-1,0-1 1,0 1-1,0-1 0,0 0 1,-1 1-1,0-1 1,1-9-1,-2 12-66,-1 0 0,1 0 0,-1 0 0,0 0 0,0 1-1,1-1 1,-1 0 0,0 0 0,-1 1 0,1-1 0,0 0 0,0 1 0,-1 0-1,1-1 1,-1 1 0,1 0 0,-1-1 0,0 1 0,1 0 0,-1 0 0,0 0 0,0 1-1,0-1 1,1 0 0,-1 1 0,0-1 0,0 1 0,0-1 0,0 1 0,-3 0-1,-68-5-882,65 5 579,5 1 121,1-1 0,-1 0 1,0 1-1,1-1 0,-1 1 0,1 0 1,0 0-1,-1 0 0,1 0 1,0 1-1,-1-1 0,-2 3 0,-4 11-2921,9-14 2768,0 0 0,0 0-1,0 0 1,0-1 0,1 1-1,-1 0 1,0 0 0,0 0-1,1 0 1,-1 0 0,1 0 0,-1 0-1,1-1 1,-1 1 0,1 0-1,-1 0 1,1-1 0,0 1-1,0 0 1,15 8-5367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29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11691,'0'0'6812,"12"-9"-5211,-12 9-1596,6-6 256,1 1 1,0 0 0,0 0-1,0 1 1,1-1 0,0 2-1,-1-1 1,2 1 0,-1 0-1,0 1 1,0 0 0,1 0-1,9 0 1,-17 2-218,5-1 92,1 1 0,-1 0 0,1 0 0,-1 1 0,0 0 0,12 3 0,-17-4-133,0 1 0,1 0 0,-1-1 0,0 1 0,0 0 0,0 0 0,0 0 0,0 0 0,0 0 0,0 0 0,-1 0 0,1 0 0,0 0 0,-1 0 0,1 1 0,0-1 0,-1 0 0,1 0 0,-1 1 0,0-1 0,1 0 0,-1 1 0,0-1 0,0 0 0,0 1 0,0-1 0,0 0 0,0 1 0,0-1 0,-1 0 0,1 1 0,0-1 0,-1 0 0,1 0 0,-1 1 0,1-1 0,-1 0 0,0 0 0,-1 2 0,-2 4 7,0 0 0,-1 0 0,0-1 1,0 1-1,0-1 0,-1-1 0,0 1 1,0-1-1,-1 0 0,-7 5 1,7-6 127,0 2 1,0-1 0,0 1-1,1 0 1,0 0 0,0 1-1,0 0 1,-6 11 0,11-17-111,1 0 0,-1 0-1,1 0 1,0 0 0,-1 0 0,1 0 0,0 0-1,0 0 1,-1 0 0,1 0 0,0 1 0,0-1 0,0 0-1,0 0 1,0 0 0,1 0 0,-1 0 0,0 0 0,0 0-1,1 0 1,-1 0 0,1 0 0,-1 0 0,1 0 0,-1 0-1,1 0 1,0 0 0,-1 0 0,1 0 0,0 0 0,0-1-1,0 1 1,0 0 0,-1 0 0,1-1 0,0 1 0,0-1-1,0 1 1,0-1 0,0 1 0,1-1 0,-1 0 0,0 0-1,0 1 1,0-1 0,1 0 0,9 2-3,0 0 0,0-1 0,20 0 0,-19 0 56,125-1-3535,-93-2-1900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30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87 8872,'0'0'10859,"10"-8"-9621,-3 2-1004,1 0-1,0 1 0,0-1 1,0 2-1,1-1 1,-1 1-1,1 1 1,0 0-1,0 0 1,18-3-1,42-5 702,60-6-269,-129 18-667,1-1 0,-1 0-1,0 1 1,1-1 0,-1 0-1,0 1 1,0-1 0,1 1-1,-1-1 1,0 0-1,0 1 1,0-1 0,0 1-1,0-1 1,1 1 0,-1-1-1,0 1 1,0-1 0,0 0-1,0 1 1,0-1-1,0 1 1,-1-1 0,1 1-1,0-1 1,0 1 0,0-1-1,0 0 1,0 1-1,-1-1 1,1 1 0,0-1-1,0 0 1,-1 1 0,1-1-1,-1 1 1,-9 20-69,10-20 68,-21 40 133,3 0 0,1 1 1,2 1-1,-14 67 0,26-90-73,0 1-1,1 0 0,0 0 1,2 0-1,1 0 1,0 0-1,2 0 0,0 0 1,2-1-1,0 1 1,15 36-1,6-5 11,14 35-35,-37-79-18,-1 0 1,0 0-1,0 0 1,-1 0-1,0 1 1,0-1 0,-1 0-1,0 0 1,-1 11-1,-1-16 95,1 1-1,0-1 0,-1 0 1,0 1-1,0-1 1,0 0-1,0 0 0,0 0 1,-1 0-1,1-1 1,-1 1-1,0-1 0,0 1 1,0-1-1,0 0 1,0 0-1,0 0 0,-1-1 1,1 1-1,0-1 1,-1 0-1,0 0 0,1 0 1,-1 0-1,-4 0 1,-12 3 514,-1-1 1,-40 0 0,47-2-405,-17 0 300,-55-6 0,78 4-513,1 0 0,0-1 1,0 1-1,-1-1 0,1-1 0,0 1 1,1-1-1,-1-1 0,0 1 1,1-1-1,0 0 0,0-1 0,-6-5 1,11 10-72,1 0 1,0 0 0,0-1 0,-1 1-1,1 0 1,0 0 0,0 0 0,-1-1 0,1 1-1,0 0 1,0 0 0,0 0 0,0-1-1,-1 1 1,1 0 0,0 0 0,0-1-1,0 1 1,0 0 0,0-1 0,0 1-1,0 0 1,0 0 0,0-1 0,0 1 0,0 0-1,0-1 1,0 1 0,0 0 0,0-1-1,0 1 1,0 0 0,0 0 0,0-1-1,0 1 1,0 0 0,1 0 0,-1-1-1,0 1 1,0 0 0,0 0 0,0-1 0,1 1-1,-1 0 1,0 0 0,0 0 0,1-1-1,-1 1 1,0 0 0,0 0 0,1 0-1,-1 0 1,0 0 0,0 0 0,1-1-1,-1 1 1,0 0 0,0 0 0,1 0 0,-1 0-1,0 0 1,1 0 0,-1 0 0,0 0-1,1 0 1,-1 0 0,30 0-6968,-18 0 2364,17-2-9373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32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8488,'-14'2'1706,"-22"3"1971,21 4 2071,18-8-5555,-1 0 1,0 0 0,1 0-1,-1 0 1,1 0 0,-1-1-1,1 1 1,-1-1 0,1 1 0,-1-1-1,1 0 1,0 0 0,3-1-1,-4 1-54,345-10 1694,-250 4-2192,-67 5 54,-19 1-2630,-2 0-4187,-22 0 1388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33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10570,'0'0'4388,"52"13"-2274,-15-13-384,10 0-417,1 0-256,8 0-512,-3 0-417,-8 0-96,-4-1-769,-6-6-2914,-11-4-7336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33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1 331 8360,'0'0'16853,"9"-8"-16202,128-102 195,-88 75-821,-2-3 0,-1-2 0,53-60-1,-97 104-360,-6 15 207,-12 39 159,8-25-70,2-11 89,2 0-1,0 1 0,2 0 1,0-1-1,2 1 0,2 29 1,1-35-2974,0 0 1,9 28 0,-11-38-2484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34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11531,'0'0'4826,"13"1"-2355,64-2-438,-1-4-1,136-25 0,-26 2-1450,-59 18-258,-14 1-1591,-41 0-5205,-66 7 1576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34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11755,'0'0'10821,"0"9"-9743,1 12-452,-1-4-51,1-1 0,0 1 0,1-1 0,1 1 0,0-1 1,1 0-1,9 22 0,-12-37-552,1 1 0,-1-1 0,0 0 0,1 0 0,0 0 0,-1 0 0,1 0 0,0 0 0,-1 0 0,1 0 0,0-1 0,0 1 0,0-1 0,-1 1 0,1-1 0,0 0 0,0 1 0,0-1 0,0 0 0,0 0 0,0-1 0,0 1 0,0 0 0,-1-1 0,1 1 0,2-2 0,4 1 37,-1-2 0,1 1 0,-1-1 1,0 0-1,8-6 0,62-51 44,-58 44-108,0 0-1,31-19 1,-49 35 3,-1-1 0,0 1 0,1 0 0,-1 0 1,1-1-1,-1 1 0,1 0 0,-1 0 0,1-1 1,-1 1-1,1 0 0,-1 0 0,1 0 0,-1 0 1,1 0-1,-1 0 0,1 0 0,-1 0 0,1 0 1,-1 0-1,1 0 0,-1 0 0,1 0 1,-1 0-1,0 1 0,1-1 0,-1 0 0,1 0 1,-1 1-1,1-1 0,-1 0 0,1 0 0,-1 1 1,0-1-1,1 0 0,-1 1 0,1 0 0,3 22-55,-11 28-23,1-31 102,2-6 29,0 0 0,1 0 0,0 0 0,0 26 0,3-40-120,0 1 1,1 0-1,-1-1 0,0 1 0,1 0 0,-1 0 1,1-1-1,-1 1 0,1-1 0,0 1 0,-1 0 1,1-1-1,0 1 0,-1-1 0,1 0 0,0 1 0,-1-1 1,1 0-1,0 1 0,0-1 0,-1 0 0,1 0 1,0 1-1,0-1 0,0 0 0,0 0 0,-1 0 1,1 0-1,0 0 0,0 0 0,0 0 0,-1-1 1,1 1-1,0 0 0,0 0 0,0-1 0,-1 1 1,1 0-1,1-1 0,34-14-8334,-16-5-433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34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16015,'0'0'14446,"71"16"-14478,-43-15-224,2 0-705,-4-1-1217,-4 0-1826,-5 0-3748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46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704 36 1698,'-8'-5'1999,"-1"0"0,1 0 1,-1 1-1,-11-3 0,13 4-1286,-1 2 0,1-1 0,-1 1 0,1 0 0,-9 0 0,8 1-637,-1 1 0,1 0-1,0 0 1,-1 1 0,1 0-1,0 1 1,0 0-1,0 0 1,1 1 0,-1-1-1,1 2 1,0-1 0,0 1-1,0 0 1,1 0-1,-1 1 1,-7 9 0,-11 15-26,2 0 1,1 1 0,1 1-1,-28 61 1,-49 147 555,94-228-579,-43 108 216,-65 197 254,98-267-484,2 1 0,2 0 1,3 1-1,-1 75 0,8-97-136,1 0 0,1-1 1,2 1-1,1-1 0,1 0 0,2 0 1,1-1-1,1 0 0,1-1 0,22 39 0,-32-63 36,1 1 1,0-1-1,0 0 0,1 0 0,-1 0 0,1 0 0,-1-1 0,1 1 0,0-1 0,0 1 0,0-1 1,1 0-1,-1 0 0,0 0 0,1-1 0,-1 1 0,1-1 0,-1 0 0,1 0 0,0 0 0,5 0 1,-3-1 116,-1 0 1,1-1 0,-1 0-1,1 0 1,-1-1-1,0 0 1,0 0 0,0 0-1,0 0 1,0-1 0,0 1-1,0-1 1,-1-1 0,5-3-1,312-262 4134,-288 241-4259,-2-2 0,-1-1-1,-1-2 1,-2-1-1,-1-1 1,-1-1 0,32-65-1,-34 51 473,-2 0-1,-2 0 0,-2-2 0,-3 0 1,14-95-1,-25 120-336,0 0 0,-2 0 0,-1-1 0,-6-38 0,4 50-45,-2 1 0,0 0 0,-1-1 0,0 1 0,-1 1 0,-1-1 0,0 1 0,-18-25 0,12 22 9,-2 0-1,0 0 1,0 2 0,-2 0 0,0 1 0,-1 0-1,0 2 1,-1 0 0,0 1 0,-1 1 0,0 0 0,-41-12-1,41 17-529,1 0 0,-1 2 0,1 0 0,-1 1 0,-21 1 0,40 1 193,0 0-1,0 0 1,-1 0-1,1 0 1,0 0-1,-1 0 1,1 0 0,0 0-1,0 1 1,-1-1-1,1 1 1,0-1 0,0 1-1,0-1 1,0 1-1,-1-1 1,1 1 0,0 0-1,0 0 1,0 0-1,-1 1 1,-1 8-7418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35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1 305 10762,'0'0'14061,"10"-4"-12224,6-3-1603,0-1 1,0 0-1,-1-1 0,0-1 0,-1 0 1,0-1-1,0 0 0,22-26 1,92-126-110,-108 136-37,-26 65-141,-2-16 280,2 1 0,0 1 0,2-1 0,0 1 1,2-1-1,0 1 0,2 0 0,3 28 0,-2-49-227,-1-1 0,1 1-1,0 0 1,1-1-1,-1 1 1,0-1 0,1 0-1,-1 1 1,1-1-1,2 3 1,9 1-3256,-12-7 2766,0 1 1,0 0-1,-1-1 1,1 1 0,0 0-1,0-1 1,-1 1-1,1-1 1,0 1 0,-1-1-1,1 0 1,-1 1-1,1-1 1,-1 1 0,1-1-1,-1 0 1,1 0-1,-1 1 1,0-1 0,1-1-1,8-20-15792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38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10282,'0'8'9321,"-2"-4"-5734,-3-1 5638,7-3-9161,7 0-32,-7 0-32,2 0-96,-4 3-2851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39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1858,'0'0'10789,"4"-10"-8713,-3 5-1807,1 1-1,-1 0 0,1-1 0,1 1 1,-1 0-1,0 0 0,1 0 0,0 0 1,0 1-1,0-1 0,0 1 0,1 0 1,0 0-1,-1 0 0,1 0 0,0 1 1,0-1-1,0 1 0,1 0 0,-1 0 1,0 1-1,1-1 0,9-1 0,4 0 253,0 1 0,0 1-1,0 1 1,22 1 0,-34 0-443,-1-1-1,1 1 1,0 0 0,-1 0 0,1 1 0,0 0-1,-1 0 1,0 0 0,1 0 0,-1 1 0,0 0-1,0 0 1,0 1 0,-1-1 0,1 1 0,-1 0-1,5 5 1,-7-5-62,-1-1 0,1 1 0,0-1 1,-1 1-1,0 0 0,0 0 0,0 0 0,0-1 0,-1 1 0,1 0 0,-1 0 0,0 0 1,0 0-1,0 0 0,-1 0 0,0 0 0,1 0 0,-1 0 0,-1 0 0,1-1 0,0 1 1,-5 7-1,-3 6 34,-1 0 1,-1-1-1,-17 21 0,19-27-35,-40 48 57,30-37 197,0 1-1,2 1 1,0 1-1,-26 49 1,42-71-261,0 0 0,0-1 0,1 1 1,-1 0-1,0 0 0,1 0 0,-1 0 0,1 0 0,0 0 1,-1 0-1,1 0 0,0 0 0,0 0 0,0 0 0,1 0 0,-1 0 1,0 0-1,1-1 0,-1 1 0,1 0 0,0 0 0,1 3 0,-1-4 8,1 0-1,0 1 1,-1-1-1,1 0 1,0 0-1,0 0 1,-1 0-1,1 0 1,0 0-1,0 0 1,0-1-1,0 1 1,0-1-1,0 1 1,0-1-1,1 0 1,2 0-1,6 0 77,0-1-1,0 0 0,0-1 0,0 0 1,0-1-1,19-7 0,-12 3-7,0-2 0,-1 0 0,26-19 0,-39 26-46,0 0 0,-1 0-1,0-1 1,1 0-1,-1 0 1,0 0 0,-1 0-1,1 0 1,0 0-1,-1-1 1,0 1 0,0-1-1,0 0 1,0 1-1,0-1 1,-1 0-1,0 0 1,0 0 0,0 0-1,0 0 1,-1-1-1,1 1 1,-1-7 0,-1 9-12,0 1 0,0-1 1,0 0-1,-1 1 0,1 0 0,0-1 1,-1 1-1,1 0 0,-1-1 1,0 1-1,1 0 0,-1 0 1,0 0-1,1 1 0,-1-1 0,0 0 1,0 1-1,0-1 0,0 1 1,0 0-1,0-1 0,1 1 1,-1 0-1,0 0 0,-2 0 1,-55 1-26,55-1 13,0 0-51,1 1 0,-1 0 0,0-1 0,0 1 0,0 0 0,0 1 0,1-1 0,-1 1 0,0 0 0,1-1 0,0 2 1,-1-1-1,1 0 0,0 1 0,0-1 0,-3 4 0,5-4-371,0 0-1,-1 0 1,1 0 0,0 0 0,0 0 0,0 0-1,0 0 1,0 1 0,0-1 0,1 0 0,-1 1 0,1-1-1,0 0 1,0 1 0,0-1 0,0 1 0,0 3-1,6 5-4470,8-5-849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40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11851,'0'0'2146,"11"-8"865,-1 0-2436,0 1 0,0 1-1,0 0 1,1 0 0,-1 1 0,1 1-1,1-1 1,-1 2 0,1 0 0,-1 0 0,19-1-1,-24 3-430,0 1 0,1 0 0,-1 1 0,1-1 0,-1 1 0,0 1 0,1-1 0,8 4 0,-14-4-136,1 0-1,-1 0 1,1 0 0,-1 0 0,1 0 0,-1 0-1,0 0 1,0 1 0,0-1 0,0 0-1,0 1 1,0-1 0,0 1 0,0-1-1,0 1 1,-1-1 0,1 1 0,-1 0 0,1-1-1,-1 1 1,1 0 0,-1-1 0,0 1-1,0 0 1,0-1 0,0 1 0,0 0-1,0-1 1,-1 1 0,1 0 0,0 0 0,-1-1-1,1 1 1,-1-1 0,0 1 0,0-1-1,-1 3 1,-3 5 38,0-1 1,-1 1-1,0-1 0,-1-1 1,1 1-1,-1-1 0,-1 0 0,1-1 1,-16 10-1,10-6 108,1 0 0,0 0 0,-11 13-1,22-22-143,0 0-1,0 0 1,0 0-1,0 1 1,0-1-1,0 0 1,0 0-1,1 1 1,-1-1-1,0 1 1,1-1-1,-1 1 1,1-1-1,0 1 1,-1-1-1,1 1 1,0-1-1,0 1 1,0-1-1,0 1 1,0-1-1,0 1 1,1-1-1,-1 3 1,2-2 11,-1 0 1,0 0-1,1 0 1,-1-1-1,1 1 0,0-1 1,-1 1-1,1-1 1,0 1-1,0-1 1,0 0-1,0 0 1,0 0-1,4 1 0,11 4-191,0-2 0,0 0-1,28 2 1,-28-4-604,-10-1 317,41 5-7329,-27-6-1545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41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37 9097,'4'-4'1137,"0"0"0,0 0 0,-1 0 0,1 0 0,-1-1 0,4-7 1463,-10 27-1463,-12 19-16,-23 37 1,19-38 183,-19 46 0,29-54-849,1 1 0,0 0 0,2 1 0,1-1 0,1 1 0,2 0 0,0 0 1,4 41-1,-2-64-456,0 0 0,1 0 1,0 0-1,0 0 1,0 0-1,0 0 0,1-1 1,-1 1-1,1 0 0,0-1 1,0 0-1,1 1 0,-1-1 1,1 0-1,-1 0 0,1 0 1,0 0-1,0-1 0,0 1 1,5 2-1,32 10-1982,5-13-3330,-20-6-1057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42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6342,'0'0'17846,"2"13"-16901,2 38 450,-3 59 1,-1-74-802,0-35-582,0 0 1,0 0-1,0 0 1,0 0-1,1 0 1,-1-1-1,0 1 1,0 0 0,1 0-1,-1 0 1,0 0-1,1-1 1,-1 1-1,1 0 1,-1 0-1,1 0 1,-1-1-1,1 1 1,0 0 0,-1-1-1,1 1 1,0-1-1,-1 1 1,1-1-1,0 1 1,0-1-1,0 1 1,1-1-1,31 2 393,-24-4-331,1 0 0,-1 0-1,0-1 1,17-8 0,35-32-12,-50 34-62,0 0 1,1 1-1,0 0 0,0 1 1,22-9-1,-34 17-3,1 0 0,0 0 1,-1 1-1,1-1 0,0 0 0,-1 0 1,1 0-1,-1 1 0,0-1 0,1 0 1,-1 0-1,0 1 0,0-1 1,0 0-1,0 0 0,0 1 0,0-1 1,0 0-1,0 1 0,-1-1 0,1 2 1,-4 35-50,1-28-1342,0 1 1,1-1 0,0 1-1,-1 16 1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42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13325,'0'0'14990,"54"0"-14638,-28 0-256,-1 0-64,-7 0 0,5 2-384,-3-2-1698,1 0-2050,-1 0-5349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42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0 211 12075,'0'0'16395,"11"-3"-15696,23-12-619,0-2 1,-1-2-1,-1 0 1,0-3-1,43-37 1,-8 7-73,-67 52-12,0 0 0,1-1 0,-1 1 0,0 0 0,0 0 0,0 0 0,0-1 0,0 1 0,0 0 0,0 0 0,0 0 0,1-1 0,-1 1 0,0 0 1,0 0-1,0 0 0,0 0 0,1 0 0,-1 0 0,0-1 0,0 1 0,0 0 0,1 0 0,-1 0 0,0 0 0,0 0 0,0 0 0,1 0 0,-1 0 0,0 0 0,0 0 0,0 0 0,1 0 0,-1 0 0,0 0 0,0 0 0,0 0 0,1 0 0,-1 0 0,0 0 0,0 0 0,0 1 0,1-1 0,-1 0 0,0 0 1,0 0-1,0 0 0,0 0 0,1 0 0,-1 1 0,0-1 0,0 0 0,0 0 0,0 0 0,0 0 0,1 1 0,-1-1 0,0 0 0,0 0 0,0 0 0,0 1 0,0-1 0,0 0 0,0 0 0,0 1 0,-6 22-66,-17 31 94,22-52-31,-33 84 145,32-78-144,0 1-1,0-1 1,1 1-1,0 0 1,0-1-1,1 1 1,0 0 0,2 13-1,-2-22-94,0 1-1,0-1 1,0 1 0,1-1-1,-1 1 1,0-1 0,0 0-1,1 1 1,-1-1-1,0 1 1,1-1 0,-1 0-1,1 1 1,-1-1 0,0 0-1,1 1 1,-1-1 0,1 0-1,-1 1 1,1-1-1,-1 0 1,1 0 0,-1 0-1,1 0 1,-1 1 0,1-1-1,-1 0 1,1 0-1,-1 0 1,1 0 0,-1 0-1,1 0 1,-1 0 0,1 0-1,-1-1 1,1 1 0,-1 0-1,1 0 1,-1 0-1,2-1 1,20-12-8843,-5-9-1039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43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6 12332,'0'0'6101,"10"-1"-3303,30-3-796,-37 4-1879,-1 1 1,0 0 0,0 0-1,1-1 1,-1 1 0,0 1-1,0-1 1,0 0 0,0 0 0,0 1-1,-1-1 1,1 1 0,0 0-1,-1-1 1,1 1 0,-1 0-1,1 0 1,-1 0 0,0 0-1,0 0 1,0 0 0,0 0-1,0 1 1,-1-1 0,1 0-1,-1 0 1,1 4 0,2 1 166,3 13-75,0-1 1,-1 1 0,-1 0-1,0 0 1,-2 0 0,-1 0-1,0 0 1,-1 1 0,-1-1-1,-1 0 1,-1 0 0,-1 0-1,-1 0 1,0 0 0,-2-1-1,0 0 1,-1 0 0,-1-1-1,-13 21 1,-49 69 150,28-58-1775,35-43 262,1 0 1,-1-1 0,0 0 0,-10 5 0,-7 0-6851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43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44 832 9993,'0'0'2680,"-8"2"-16,-20 10 796,21-8 425,25-8-1535,47-16-206,91-41 0,-75 27-1644,1261-567-938,-1251 552 161,6-3-930,-32 23-3239,-73 32-2280,-11 5 2743,-9 3-3891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28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314 232 3523,'0'0'8382,"0"-7"-7726,0-32 348,31 53-1180,9 4 316,1-2 1,0-1-1,81 16 1,135 4 476,452-25 412,-455-15-867,676-41 205,-734 33-227,762-6 30,-173 8-36,-636 4 250,250-6 439,-510 2 309,-459 27-1553,48 1-2,-1885-1 749,1058-30-65,1314 12-217,-4 1 60,0-2 0,1-2 0,-62-15-1,84 11-330,24 1-304,31 0-515,525 9-551,-490 2 1550,237 8 55,1136 23 117,265-71 89,-667-47-113,-1015 81-96,-20 3-2,0 0 1,0-1-1,0-1 1,0 0-1,0 0 0,0-1 1,13-5-1,-23 8 4,1-1 0,-1 1 0,0 0 0,1 0 0,-1 0 0,1-1 0,-1 1 0,1 0 0,-1 0 0,0-1 0,1 1 0,-1 0 0,0-1 0,1 1 0,-1 0 0,0-1 0,1 1 0,-1-1 0,0 1 0,0-1 0,1 1 0,-1 0 0,0-1 0,0 1 0,0-1 0,0 1 0,0-1 0,0 1 0,0-1 0,0 1 0,0-1 0,0 1 0,0-1 0,0 1 0,0-1 0,0 1 0,0-1 0,0 1 0,-1-1 0,1 1 0,0 0 0,0-1 0,0 1 0,-1-1 0,1 1-1,0 0 1,-1-1 0,1 1 0,0-1 0,-1 1 0,1 0 0,0 0 0,-1-1 0,1 1 0,-2-1 0,-24-12 697,-11 1-519,-1 1-1,0 3 1,0 1 0,-69-4 0,-162 10-257,214 2 106,-450 38 138,1 33-634,337-46-28,-236 39-1374,-112 17-3847,292-54 362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44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1247 4965,'-8'5'2888,"-11"6"-1272,-62 31 8026,81-42-9556,0 0 0,0 0-1,0 0 1,0 0 0,0 1 0,0-1-1,-1 0 1,1 0 0,0 0-1,0 0 1,0 0 0,0 0-1,0 0 1,-1 0 0,1 0 0,0 0-1,0 0 1,0 0 0,0 0-1,0 0 1,-1 0 0,1 0-1,0 0 1,0 0 0,0 0-1,0 0 1,-1 0 0,1 0 0,0 0-1,0 0 1,0 0 0,0-1-1,0 1 1,-1 0 0,1 0-1,0 0 1,0 0 0,0 0-1,0 0 1,0 0 0,0-1 0,0 1-1,0 0 1,0 0 0,-1 0-1,1 0 1,0 0 0,0-1-1,0 1 1,0 0 0,0 0-1,0 0 1,0-1 0,5-11 1191,11-14-872,40-46 58,4 3 0,92-84-1,153-107 816,-256 220-1242,157-127-1431,327-283-8122,-475 398 2171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48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159 105 1666,'0'0'5359,"-10"-9"-4889,7 6-465,-6-7 498,-1 0 1,0 1-1,-1 0 1,-23-14-1,29 20 678,-1 0 0,0 0 0,0 1 1,0 0-1,-1 0 0,1 1 0,0 0 0,-1 0 0,-9 0 1,61 3 4862,34 2-5170,-56-4-1101,126-3 708,-52-10-7648,-91 11 2469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48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13773,'0'0'6342,"54"-2"-3940,-18-6-608,14-2-737,3-2-801,-5 2-224,6 3-608,-5-1-1122,1-2-2562,-9-2-6406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48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6086,'0'0'10399,"12"-7"-7271,-2 1-2645,0 0 0,1 1-1,0 0 1,0 1 0,0 0 0,1 1-1,12-3 1,-17 5-373,-1 0 0,1 1 0,-1-1 0,1 1 0,-1 1 0,1-1-1,-1 1 1,1 0 0,-1 0 0,0 1 0,0 0 0,1 0 0,-1 0 0,-1 1 0,1 0 0,0 0 0,7 6-1,-9-6-105,-1 0 0,1 0-1,-1 1 1,0-1 0,0 1 0,0 0-1,-1-1 1,1 1 0,-1 0-1,0 0 1,0 1 0,0-1-1,0 0 1,-1 1 0,0-1-1,0 1 1,0-1 0,-1 1 0,1 0-1,-1-1 1,0 1 0,-1 0-1,1-1 1,-1 1 0,1-1-1,-2 1 1,1-1 0,0 1-1,-1-1 1,0 1 0,-3 4 0,-7 14 22,-2-1 0,0 0 0,-2-1 1,-27 29-1,12-13 23,20-25-30,-10 15-4,-29 45-1,45-64 36,1 0 0,0 0 0,0 1 0,1-1 0,0 1 0,1 0 0,-1 0 0,2 0 0,-1 0 0,1 17 0,1-24-34,0 0 0,1 0-1,0 0 1,-1 0 0,1 0 0,0 0-1,0 0 1,0 0 0,0 0 0,1 0-1,-1-1 1,0 1 0,1 0-1,-1-1 1,1 1 0,0-1 0,-1 0-1,1 1 1,0-1 0,0 0 0,0 0-1,0 0 1,0-1 0,0 1 0,0 0-1,0-1 1,0 1 0,0-1-1,0 0 1,0 1 0,1-1 0,1 0-1,10 1 224,0-1 0,1 0-1,21-3 1,-24 0-109,0 1 0,0-2 1,0 1-1,-1-2 0,1 1 0,-1-2 1,0 1-1,0-1 0,10-9 1,-16 12-42,1-1 1,-1 0 0,-1 0-1,1 0 1,0-1 0,-1 0-1,0 0 1,0 0 0,-1 0-1,0 0 1,1-1 0,-2 1-1,1-1 1,-1 0 0,1 0-1,-2 0 1,1 0 0,-1-1-1,1-7 1,-2 11-74,0 1-1,0-1 1,-1 1 0,1 0 0,-1-1-1,1 1 1,-1 0 0,0 0-1,0 0 1,0-1 0,0 1 0,0 0-1,-1 0 1,1 0 0,-1 1-1,1-1 1,-1 0 0,-3-2 0,1 0 3,-1 1-1,0 0 1,0 0 0,0 1 0,0 0 0,0 0 0,-10-3 0,2 2-409,0 1 0,-1 0 0,1 0 0,0 2 0,0-1 0,-18 3 0,27-1-21,1 0 0,0 0 0,-1 0 0,1 0 0,-1 0 0,1 1 0,0-1 0,0 1 0,0 0 0,-5 4 0,-2 5-3742,5 2-3476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5:49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12780,'0'0'6235,"13"-8"-3112,-5 3-2713,1-1 1,0 1-1,0 1 0,0 0 0,0 0 0,1 1 0,0 0 1,-1 1-1,1 0 0,0 0 0,20 0 0,-19 3-292,-1-1-1,0 2 1,1 0 0,-1 0-1,0 1 1,0 0-1,0 0 1,0 1 0,-1 1-1,0-1 1,1 2-1,14 11 1,-21-15-117,0 0 1,0 1-1,0 0 0,-1 0 0,1 0 1,-1 0-1,1 0 0,-1 0 1,0 0-1,-1 1 0,1-1 1,-1 1-1,1-1 0,-1 1 1,0 0-1,0 0 0,0-1 1,-1 1-1,0 0 0,1 0 1,-1 0-1,-1 0 0,1-1 1,0 1-1,-1 0 0,0 0 1,0-1-1,0 1 0,0 0 1,-1-1-1,1 1 0,-1-1 1,0 1-1,0-1 0,0 0 0,-1 0 1,1 0-1,-3 3 0,-55 51 93,47-46-70,1 0 0,0 0 0,0 1 0,-11 17 0,22-29-24,1 1 0,-1 0 0,1 0 0,-1 0 1,1-1-1,-1 1 0,1 0 0,0 0 0,-1 0 0,1 0 0,0 0 1,0 0-1,0 0 0,0-1 0,0 1 0,0 0 0,0 0 0,0 0 1,0 0-1,0 0 0,0 0 0,0 0 0,1 0 0,-1 0 0,0 0 0,1-1 1,-1 1-1,1 0 0,-1 0 0,1 0 0,-1-1 0,1 1 0,-1 0 1,1-1-1,0 1 0,-1 0 0,1-1 0,0 1 0,0-1 0,0 1 0,-1-1 1,1 1-1,0-1 0,0 0 0,0 1 0,0-1 0,0 0 0,1 0 1,54 10-3,-45-10 2,73 7-3798,122-6 0,-142-5-4397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44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11723,'0'0'16015,"4"-1"-15406,30-4-493,1 1 0,-1 2 1,1 1-1,39 4 0,10 0-2016,-64-2 550,14 0-1133,-18-5-4414,-14 0 945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45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10826,'0'0'13352,"11"1"-12360,94 5 1256,-104-6-2236,0-1 1,0 1-1,0 0 1,0 0-1,0 0 0,0 1 1,0-1-1,0 0 1,0 0-1,0 0 0,0 1 1,0-1-1,0 0 1,-1 1-1,1-1 1,0 1-1,0-1 0,0 1 1,-1-1-1,1 1 1,0 0-1,0-1 0,-1 1 1,1 0-1,-1 0 1,1-1-1,0 3 0,0-1-9,-1-1-1,0 1 0,0 0 0,0 0 1,0 0-1,0 0 0,0-1 0,0 1 1,-1 0-1,1 0 0,-1-1 0,1 1 1,-2 3-1,-2 3-11,0 0 0,0-1 0,-1 1 0,0-1 0,-7 8 1,-28 24 41,-74 58 0,22-23-9,93-74-24,-1 0 0,1 0 0,-1 0 0,1 0 0,-1 0 0,1 0 0,-1 0 0,1 0-1,-1 0 1,1 1 0,-1-1 0,1 0 0,-1 0 0,0 0 0,1 0 0,-1 1 0,1-1 0,-1 0-1,1 1 1,-1-1 0,0 0 0,1 1 0,-1-1 0,0 0 0,1 1 0,-1-1 0,0 0 0,0 1 0,1-1-1,-1 1 1,0-1 0,0 1 0,0-1 0,0 1 0,1-1 0,-1 1 0,0-1 0,0 1 0,0-1-1,0 1 1,0-1 0,0 1 0,0-1 0,-1 1 0,1-1 0,0 0 0,0 1 0,0-1 0,0 1-1,0-1 1,-1 1 0,1-1 0,0 1 0,-1-1 0,1 0 0,0 1 0,0-1 0,-1 0 0,1 1-1,-1-1 1,1 0 0,0 1 0,-1-1 0,1 0 0,-1 0 0,1 1 0,-1-1 0,1 0 0,-1 0-1,47 2 2,-37-3 5,58 2-139,84-2 377,-52-6-3627,-64-1-1566,-4-4-4030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47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50 320,'0'0'11553,"10"-5"-9883,1-1-1008,29-14 996,-15 2 6630,-41 35-7298,10-11-912,-127 145 361,70-76-985,58-71-565,4-4 936,1 0 1,0 0-1,0 0 0,0 0 0,0 0 0,-1 0 0,1 0 0,0 0 1,0 0-1,0 0 0,-1 0 0,1 0 0,0 0 0,0 0 0,0 0 1,0 0-1,0 0 0,-1 0 0,1-1 0,0 1 0,0 0 0,0 0 1,0 0-1,0 0 0,-1 0 0,1 0 0,0-1 0,0 1 0,0 0 1,0 0-1,0 0 0,0 0 0,0-1 0,0 1 0,0 0 1,0 0-1,0 0 0,0-1 0,0 1 0,0 0 0,0 0 0,0 0 1,0 0-1,0-1 0,0 1 0,0 0 0,0 0 0,0 0 0,0-1 1,0 1-1,0 0 0,1 0 0,-1-15-6167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47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11563,'0'0'11275,"51"49"-10635,-31-35-223,12-1-225,-2 3-96,0 1-96,2 0-545,-2 3-1376,-2-2-2243,-6-3-1890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48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28 119 16239,'0'0'7047,"8"56"-6983,-8-33-160,-6 4-961,0-1-448,1-4-417,3-2-128,-4-3-320,3-8 224,1-4-1666,-4-5-4580</inkml:trace>
  <inkml:trace contextRef="#ctx0" brushRef="#br0" timeOffset="1">11 18 11851,'0'0'11467,"47"-17"-26970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30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3770 627 7143,'0'0'320,"0"-10"657,-3-168 3000,2 174-3925,0-1 0,0 1-1,0-1 1,-1 1 0,1-1 0,-1 1-1,0 0 1,0 0 0,-1 0 0,1 0-1,-1 0 1,0 0 0,0 1 0,0-1-1,-1 1 1,1 0 0,-1 0 0,1 0-1,-1 1 1,-7-5 0,-13-6-23,0 0 0,-35-12 0,39 17 30,-132-51 288,-3 7-1,-305-62 1,265 83 160,-2 9 1,-210 4 0,222 18-473,-354 47-1,457-32-40,0 3 0,2 3 0,0 4 0,1 4 0,2 2 0,-122 71-1,138-65-7,3 2 0,1 3 0,3 2 0,1 3 0,-69 78-1,99-97 34,1 0-1,1 1 1,2 2-1,1 0 1,1 0-1,2 2 1,1 0-1,2 1 0,1 0 1,2 0-1,1 1 1,-6 59-1,12-44-5,1 0-1,2 1 1,3-1-1,2 0 1,23 93 0,-17-105 0,1-1 1,1-1-1,3 0 1,0-1-1,3-1 1,0-1 0,3-1-1,29 34 1,-15-26 0,3-3 0,1-1 0,1-1 1,2-3-1,2-2 0,0-1 0,2-3 1,1-2-1,91 32 0,-29-22 34,1-3 1,2-6 0,178 16-1,-99-27 5,0-8 0,379-39 0,-337 0-17,-2-11 0,238-77 0,-373 90-26,-1-3 0,172-89 0,-232 102 0,0-1 1,-2-2-1,0-1 0,-2-2 1,0-1-1,-2-2 0,-2-1 1,0-1-1,37-58 0,-51 64 11,-1-1-1,-2-1 0,-1 0 0,-1-1 0,-1 0 0,-1 0 0,6-52 1,-6-14 107,-3-104 0,-5 195-124,-1-28 48,-2 1 0,0 0-1,-2-1 1,-2 1 0,-1 1 0,-1 0 0,-1 0-1,-2 0 1,-1 2 0,-1 0 0,-1 0-1,-2 1 1,-1 1 0,-1 1 0,-1 0 0,-33-30-1,18 22 50,-2 2 0,-1 2 0,-1 1 0,-2 2 0,0 2 0,-2 2 0,-1 1 0,0 3 0,-1 2 0,-59-14 0,33 15-129,0 4-1,-1 3 1,0 3-1,0 4 0,0 2 1,0 4-1,-110 20 1,-8 17-3050,-288 104 0,270-74-1727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48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13485,'0'0'13485,"28"-4"-13485,-5 7-161,3-1-1024,0-2-448,0 0-802,-2 0-1536,-1-2-3044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49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0 378 11787,'0'0'8478,"10"-9"-7021,281-325 352,-264 300-2209,-26 34 21,-16 23-582,10-13 960,-1-1 229,1 0 1,1-1 0,-1 2-1,2-1 1,-1 0 0,1 1-1,1 0 1,-1-1-1,0 17 1,3-25-206,0-1 0,0 1 0,0-1 1,0 1-1,0-1 0,0 0 0,0 1 0,0-1 0,1 1 0,-1-1 0,0 0 0,0 1 0,0-1 1,1 1-1,-1-1 0,0 0 0,0 1 0,1-1 0,-1 0 0,0 0 0,1 1 0,-1-1 0,0 0 1,1 0-1,-1 1 0,1-1 0,-1 0 0,0 0 0,1 0 0,-1 0 0,1 0 0,-1 1 0,1-1 1,-1 0-1,1 0 0,22-3 660,19-14 23,-23 2-664,0 0 0,-1-1-1,0-1 1,-1 0 0,15-21 0,-32 38-1164,-26 57-2506,12-3-444,16-22-2700,2-24-851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49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0 11211,'0'0'13164,"51"44"-12780,-46-21-287,-5 9-33,0 4-32,-20 7 0,-4 2 32,-12 4-32,-7 3-32,-2-5-513,2-4-800,2-8-1794,10-11-4164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52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7751,'0'0'14446,"47"3"-13165,-18-1-352,5-2-256,3 1-385,3 2-288,-5-2 32,1 2-512,-12-1-481,-2 2-865,-14-1-1537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52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10570,'0'0'9033,"60"10"-7112,-25-10-351,6 0-673,2 0-513,4 0-288,1-4-320,-3-3-1442,-4-4-2658,-9-3-6310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53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12107,'0'0'14959,"70"-16"-14127,-32 11-351,3 3-193,4 0-192,-2 2-96,0 0-128,-8 0-1025,1 4-961,-10 0-833,-11-3-1473,-6-1-1538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53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9513,'0'0'10602,"11"1"-9032,-2-1-1227,4 0 104,0 0 0,-1 1 0,1 1 1,0 0-1,18 7 0,-28-9-437,-1 1 1,0 0 0,0-1-1,0 1 1,0 1 0,0-1-1,0 0 1,0 0 0,-1 1 0,1-1-1,0 1 1,-1-1 0,1 1-1,-1 0 1,0-1 0,1 1-1,-1 0 1,0 0 0,0 0-1,0 0 1,0 0 0,0 0 0,-1 0-1,1 1 1,-1-1 0,1 0-1,-1 0 1,0 1 0,0-1-1,0 0 1,0 0 0,0 1-1,-1-1 1,1 0 0,0 0 0,-1 0-1,0 0 1,0 1 0,1-1-1,-1 0 1,0 0 0,-1 0-1,-2 3 1,-3 9-38,-2-1 0,0 0 1,-1 0-1,0-1 0,-20 18 0,-68 52-225,45-40 334,52-41-85,0-1 0,-1 1 0,1 0 1,0 0-1,0 0 0,0 0 0,0 0 0,0 0 0,1 1 0,-1-1 0,0 0 0,0 0 0,1 1 0,-1-1 0,1 0 1,-1 2-1,1-2 5,0-1 1,0 1-1,1-1 1,-1 1 0,0-1-1,0 1 1,0-1-1,1 1 1,-1-1 0,0 0-1,1 1 1,-1-1 0,0 1-1,1-1 1,-1 0-1,1 1 1,-1-1 0,1 0-1,-1 0 1,0 1-1,1-1 1,-1 0 0,1 0-1,-1 0 1,1 1-1,-1-1 1,1 0 0,0 0-1,50 2 423,-40-2-257,35 0 297,70-1 506,-38-3-3383,-55 0-1486,-8-4-3244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53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0 12556,'0'0'10105,"-5"13"-9763,-12 23-240,-1-1-1,-2-1 0,-1-1 1,-31 37-1,29-38-136,15-20-387,0-1 0,-1 1 0,0-1-1,-19 17 1,12-24-8141,11-5 567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54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8264,'0'0'14798,"63"31"-13645,-44-13-224,3 0-193,3-1-447,3-3-193,1 2 0,1-1-128,0-2-673,-2-1-832,-7-2-1794,-3-4-2307,-1-3-3426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54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34 205 13581,'0'0'9545,"-17"68"-9321,12-47-128,-1 0-32,4-1-128,-2-2-705,4-6-768,0-7-993</inkml:trace>
  <inkml:trace contextRef="#ctx0" brushRef="#br0" timeOffset="1">77 0 16496,'0'0'8071,"13"33"-27673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08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8632 765 10442,'-10'0'646,"-33"-5"-328,-1-1 1,1-2-1,-65-20 1,42 10 233,-370-132 547,306 98-775,-3 6 0,-147-30 0,-444-20 27,438 66 61,-1519-174-412,1479 174 73,0 15-1,-1 14 1,0 14 0,-473 81-1,425-18 140,3 16 0,-605 235 0,920-304-190,2 2 0,1 2 1,1 3-1,1 2 1,2 2-1,-59 53 1,84-64-30,1 1 0,1 1 0,1 1 1,1 1-1,2 1 0,1 1 0,1 0 1,1 1-1,2 1 0,1 0 0,1 1 1,-13 58-1,20-67 0,2 0 1,0 0-1,1 0 1,1 0-1,1 1 0,1-1 1,1 0-1,1 0 1,2 0-1,0 0 1,1-1-1,1 0 0,1 0 1,1 0-1,1-1 1,1-1-1,1 0 1,0 0-1,2-1 1,0-1-1,1 0 0,1-1 1,1 0-1,0-2 1,24 18-1,-1-7 18,0-2 1,1-2-1,1-1 0,1-3 1,67 20-1,233 44 65,-341-82-76,1098 154 14,11-79-102,-574-43 184,742 1 179,-865-48-170,450-76 0,-194-29-324,1088-342 1,-1755 462 218,352-125-23,-280 94 78,-1-3 1,110-69 0,-173 97-47,-1-2 1,0 1 0,-1-2 0,1 1-1,-2-1 1,1 0 0,7-12 0,-13 17 26,0-1 1,-1 1 0,1-1 0,-1 0 0,0 0 0,0 0 0,-1 0 0,1-1 0,-1 1 0,0 0 0,-1 0 0,1-1 0,-1 1 0,0 0 0,-1-1 0,1 1 0,-1 0 0,0-1 0,-2-6 0,-2 0 71,-1-1 1,0 1 0,-1 0 0,0 1 0,-1 0-1,0 0 1,0 0 0,-17-14 0,-4-2 111,-56-41 1,22 27-154,-2 2 1,-1 4 0,-1 2 0,-101-33 0,-297-69 166,435 127-194,-496-110-351,171 55-3937,176 33-1053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54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12011,'0'0'12620,"53"-12"-11819,-25 12-160,4 0-513,1 0-96,4 5-865,-1-2-1377,-1-3-2755,-3 0-4292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55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10410,'0'0'10954,"66"-16"-9737,-35 12-448,5 2-224,3 1-289,-2 0-160,-3-1-32,-4 1-160,-8 0-577,-5-2-160,-9 1-63,-7 0-610,-1-3-4003,-9 4 1345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56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8840,'0'0'7640,"-2"9"-5868,1-5-1633,0-2-29,1 0 0,-1-1-1,0 1 1,1 0 0,0 0-1,-1 0 1,1-1-1,0 1 1,0 0 0,0 0-1,0 0 1,0 0 0,1 0-1,-1-1 1,0 1 0,1 0-1,-1 0 1,1-1-1,0 1 1,0 0 0,-1-1-1,1 1 1,0 0 0,1-1-1,-1 1 1,0-1 0,0 0-1,1 1 1,-1-1-1,0 0 1,1 0 0,-1 0-1,1 0 1,0 0 0,-1 0-1,3 0 1,2 2 277,1 0-120,1 0 0,-1 1 1,0 0-1,0 0 0,0 1 0,8 6 1,-14-9-269,0-1 0,1 1 1,-1 0-1,0-1 0,0 1 1,0 0-1,0 0 0,0 0 1,0 0-1,-1 0 0,1 0 1,0 0-1,-1 0 0,0 0 1,0 0-1,1 0 0,-1 0 0,0 0 1,-1 1-1,1-1 0,0 0 1,0 0-1,-1 0 0,0 0 1,1 0-1,-1 0 0,0 0 1,0 0-1,0-1 0,-1 3 1,-5 6-196,0-1 1,0 0-1,-1-1 1,-1 1-1,1-2 1,-1 1-1,0-1 1,-1 0-1,-15 7 1,-34 29-18,59-43 218,1 0-1,-1 0 1,0 0-1,1 0 0,-1 0 1,1 0-1,-1 0 1,1 0-1,-1 0 1,0 0-1,1 0 1,-1 0-1,1 0 0,-1 0 1,1 1-1,-1-1 1,0 0-1,1 0 1,-1 0-1,0 1 0,1-1 1,-1 0-1,0 1 1,1-1-1,-1 0 1,0 1-1,0-1 1,1 0-1,-1 1 0,0-1 1,0 0-1,0 1 1,1-1-1,-1 1 1,0-1-1,0 0 0,0 1 1,0-1-1,0 1 1,0-1-1,0 1 1,0-1-1,0 1 0,0-1 1,0 0-1,0 1 1,0-1-1,0 1 1,-1-1-1,1 0 1,0 1-1,0-1 0,0 1 1,0-1-1,-1 0 1,1 1-1,0-1 1,-1 0-1,1 1 0,0-1 1,-1 0-1,1 0 1,0 1-1,-1-1 1,1 0-1,0 0 0,-1 1 1,0-1-1,44 0 573,-34 0-429,34-1 70,86-12 1,-58-4-8050,-49 9-892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4:56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1 435 9961,'0'0'12412,"9"-4"-10917,6-4-1168,1-2 0,-2 0 1,0 0-1,0-1 0,0-1 0,11-14 1,79-94 959,-68 76-1112,-2 5-149,53-69-1878,-88 110 1657,-3 2 177,1 1-1,0-1 0,1 1 1,-1 0-1,1 0 0,0 0 0,0 0 1,1 0-1,-1 0 0,0 9 1,3-13 59,0 0 1,1 0 0,-1 0 0,1 0-1,-1-1 1,1 1 0,-1 0-1,1-1 1,0 1 0,-1-1 0,1 0-1,0 0 1,-1 1 0,1-1 0,0 0-1,-1 0 1,1 0 0,0-1-1,-1 1 1,3-1 0,2 1 107,5-1-48,1 0 1,0 0-1,-1-2 1,1 1 0,-1-1-1,0-1 1,22-10-1,71-46-215,-80 45 3,-31 37-1181,0-13 1280,1 0 1,1 0-1,0 1 0,0-1 0,1 1 1,0 0-1,0 1 0,2-1 0,-1 1 1,1-1-1,0 1 0,1 0 0,1-1 1,0 14-1,0-22-56,1 0 1,-1-1 0,1 1-1,-1-1 1,1 1-1,-1 0 1,1-1 0,0 1-1,0-1 1,0 0-1,0 1 1,0-1 0,0 0-1,0 1 1,0-1-1,1 0 1,-1 0 0,0 0-1,1 0 1,-1 0-1,3 0 1,36 8-5262,-5-8-3437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18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10025,'0'0'13741,"60"-1"-12812,-36 0-352,1 1-385,5 0-192,3 0 32,1 0-128,-4 0-769,-6 0-416,-2 0-737,-12 0-1345,-1 1-2178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19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12332,'0'0'9385,"59"-4"-7752,-27-4-576,7 3-192,-1 2-385,1 2-416,-2 1-160,-1 0-1313,-3 0-1762,-3 0-4324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20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5733,'0'0'18284,"1"9"-18006,-1 5-165,-1 1 0,0-1 0,-7 25-1,4-18 151,1 0-1,-1 24 0,4-44-235,0-1-1,0 1 0,0 0 0,0-1 0,1 1 0,-1-1 0,0 1 0,0-1 0,1 1 0,-1-1 0,0 1 0,1-1 0,-1 0 0,1 1 1,-1-1-1,0 1 0,1-1 0,-1 0 0,1 1 0,-1-1 0,1 0 0,-1 0 0,1 1 0,-1-1 0,1 0 0,-1 0 0,1 0 0,0 0 1,-1 1-1,1-1 0,-1 0 0,1 0 0,-1 0 0,1 0 0,0-1 0,-1 1 0,1 0 0,-1 0 0,1 0 0,-1 0 0,1 0 0,-1-1 1,1 1-1,-1 0 0,1-1 0,-1 1 0,1 0 0,0-1 0,27-14 762,31-40-443,-49 44-354,1 0 1,0 0-1,1 1 1,0 1-1,20-12 1,-31 20-45,-1 44-321,0-17-283,-1 33 1476,-7-24-9159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20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7847,'0'0'15370,"-5"11"-14655,-10 19-556,-1 0 1,-2-1-1,-1-1 0,-2-1 0,-30 32 1,29-45-1645,22-14 1241,-1 0-1,0 0 1,1 0 0,-1 0-1,0 0 1,1-1-1,-1 1 1,0 0 0,1 0-1,-1 0 1,0-1 0,1 1-1,-1 0 1,1 0 0,-1-1-1,1 1 1,-1-1-1,1 1 1,-1 0 0,1-1-1,-1 1 1,1-1 0,-1 1-1,1-1 1,0 0-1,-1 1 1,1-1 0,0 1-1,-1-1 1,1 0 0,0 1-1,0-1 1,0 1 0,0-1-1,-1-1 1,-4-16-6451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21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10730,'0'0'11755,"66"30"-10281,-48-15-161,5 2-416,-5-1-609,5 2-256,-5-2 32,-1 0-929,-8 0-800,1-6-1122,-10-4-1889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21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9417,'0'0'16207,"82"0"-14958,-37-2-95,5-1-354,0 3-383,-3 0-289,-6 0-160,-11 1-641,-6 6-2114,-11-5-2273,-5-2-5927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45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177 114 6182,'0'0'5258,"-3"-12"-3288,-2-6-1361,-17-62 5861,22 81-6413,0-1 0,0 0 0,-1 0 0,1 1 1,0-1-1,0 0 0,0 0 0,0 1 0,-1-1 1,1 0-1,0 0 0,0 1 0,0-1 0,-1 0 1,1 0-1,0 0 0,0 0 0,-1 1 0,1-1 1,0 0-1,0 0 0,-1 0 0,1 0 0,0 0 1,-1 0-1,1 0 0,0 0 0,-1 0 0,1 0 0,0 0 1,0 0-1,-1 0 0,1 0 0,0 0 0,-1 0 1,1 0-1,0 0 0,0 0 0,-1 0 0,1-1 1,0 1-1,0 0 0,-1 0 0,1 0 0,0 0 1,0-1-1,-1 1 0,1 0 0,0 0 0,0-1 0,0 1 1,0 0-1,-1 0 0,1-1 0,0 1 0,0 0 1,0 0-1,0-1 0,0 1 0,0 0 0,0-1 1,0 1-1,0 0 0,0 0 0,0-1 0,0 1 1,0 0-1,0-1 0,0 1 0,-9 20-172,9-19 166,-40 109-31,-25 82 73,59-169-89,2 1 1,0-1-1,1 0 1,1 1 0,1 0-1,3 31 1,-1-52-3,0-1 0,0 1 1,0 0-1,0-1 0,0 1 0,0-1 1,1 0-1,-1 1 0,1-1 1,0 0-1,0 0 0,0 0 1,-1 0-1,2-1 0,-1 1 1,0 0-1,0-1 0,1 1 1,-1-1-1,0 0 0,1 0 1,0 0-1,-1 0 0,1 0 0,-1-1 1,1 1-1,0-1 0,5 1 1,12 1 31,0-1 0,38-2 0,-34 0-11,14 1 169,57-10 0,-28-6-2395,-57 12 82,0 0 0,0 0 0,17-11 0,-7 0-7953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23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27 6758,'0'0'12177,"8"0"-11024,250-5 2135,20 1-3949,-560 25-2351,-18 1 3483,299-22-391,17 0 187,-4 0-246,108 1 321,171-22-1,-286 20-549,0 0-1,0-1 1,0 1-1,0-1 0,-1 0 1,8-5-1,-12 7 148,1 0-1,-1 0 0,1 0 0,-1-1 0,0 1 1,1 0-1,-1 0 0,0-1 0,1 1 1,-1 0-1,0-1 0,1 1 0,-1 0 1,0-1-1,0 1 0,1-1 0,-1 1 1,0 0-1,0-1 0,0 1 0,0-1 1,0 1-1,1-1 0,-1 1 0,0-1 0,0 1 1,0 0-1,0-1 0,-1 0 0,1 0-61,-1 0-1,0 0 0,0 1 0,0-1 0,0 0 0,0 0 0,0 1 1,0-1-1,-1 1 0,1-1 0,0 1 0,0-1 0,0 1 1,-1 0-1,1-1 0,-2 1 0,-47-4-6106,18 4 336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24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64 8040,'1'-3'706,"0"0"0,0-1 1,0 1-1,-1-1 1,1 1-1,-1 0 1,0-1-1,0 1 1,0-1-1,0 1 1,-2-7-1,1 9-505,1 0-1,-1 0 1,0 0-1,0 0 1,1 0 0,-1 0-1,0 0 1,0 0-1,0 0 1,0 1-1,0-1 1,0 0 0,0 0-1,0 1 1,0-1-1,0 1 1,0-1 0,-1 1-1,1 0 1,0-1-1,0 1 1,0 0 0,-1 0-1,1 0 1,0 0-1,0 0 1,-1 0 0,1 0-1,0 0 1,0 0-1,-1 1 1,-1 0 0,1-1-205,-1 1 0,1 0 0,0 1 0,0-1 0,-1 0 0,1 0 0,0 1 0,0-1 0,1 1 1,-1 0-1,0 0 0,0 0 0,1-1 0,-1 1 0,1 1 0,0-1 0,-1 0 0,0 4 0,-17 45-88,16-43 88,0 1 64,1 1-1,0 0 1,0 1 0,1-1 0,0 0 0,0 0 0,1 0-1,1 1 1,0-1 0,0 0 0,1 0 0,0 0 0,1 0 0,0 0-1,1 0 1,0-1 0,0 0 0,9 15 0,-11-21-39,-1 0-1,1 1 1,-1-1 0,0 1 0,0-1 0,0 1 0,-1 0-1,1-1 1,-1 8 0,-8-16 408,-1-6-292,2-8-45,0-1 0,1 1 1,1-1-1,1 0 0,0 0 1,0-24-1,37 45-178,-20 2 85,10 1-163,1 0 0,37 1 1,-55-5 151,0 0-1,1 0 1,-1-1 0,0 0 0,0 0-1,0-1 1,0 1 0,0-1 0,0-1-1,0 1 1,-1-1 0,1 0 0,-1 0-1,0-1 1,5-3 0,-8 6 20,-1 0 1,0 0-1,1-1 1,-1 1 0,0 0-1,0 0 1,0-1-1,0 1 1,-1-1 0,1 1-1,0 0 1,0-1-1,-1 0 1,1 1-1,-1-1 1,1 1 0,-1-1-1,0 0 1,0 1-1,0-1 1,0 1-1,0-1 1,0 0 0,0 1-1,0-1 1,0 0-1,-1 1 1,1-1 0,-1 1-1,1-1 1,-1 1-1,0-1 1,-1-2-1,1 3-12,0 0 0,0 1 0,0-1-1,0 0 1,0 1 0,0-1-1,0 0 1,-1 1 0,1-1-1,0 1 1,0 0 0,0-1 0,-1 1-1,1 0 1,0 0 0,0 0-1,-1 0 1,1 0 0,0 0-1,0 0 1,-1 0 0,1 0 0,0 1-1,0-1 1,-1 0 0,1 1-1,0-1 1,0 1 0,0-1-1,0 1 1,0 0 0,0-1 0,0 1-1,0 0 1,0 0 0,0 0-1,0 0 1,0 0 0,1 0-1,-1 0 1,0 0 0,0 2 0,-6 6-24,0 0 0,1 1 1,-9 18-1,13-24 29,1 0 0,-1 0-1,1 0 1,0 0-1,0 0 1,0 1 0,1-1-1,-1 0 1,1 0 0,0 0-1,0 1 1,1-1-1,1 8 1,-2-11-30,1 0 0,0 0 0,-1 0 0,1 0 0,0-1 0,0 1 0,0 0 0,0 0 0,0-1 0,0 1 0,0 0 0,0-1 0,0 1 0,0-1 0,0 1 0,0-1 0,0 0 0,0 1 0,0-1 0,1 0 0,-1 0 0,0 0 0,0 0 0,2 0 0,30-2-4883,-11-5-1041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24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11211,'0'0'7591,"-1"10"-7805,-2 28 182,4-34 34,0-1 0,1 0-1,-1 0 1,1-1 0,0 1-1,0 0 1,0-1-1,0 1 1,0-1 0,0 1-1,1-1 1,-1 0 0,1 0-1,0 0 1,0 0 0,0-1-1,0 1 1,0-1 0,3 2-1,4 2 41,-9-5-7,-1 0 0,1 1 0,-1-1-1,1 0 1,-1 0 0,0 0 0,1 1 0,-1-1 0,1 0-1,-1 0 1,1 1 0,-1-1 0,0 0 0,1 1 0,-1-1 0,0 0-1,1 1 1,-1-1 0,0 1 0,0-1 0,1 1 0,-1-1-1,0 1 1,0-1 0,0 1 0,0-1 0,0 0 0,0 1 0,1-1-1,-1 1 1,0-1 0,0 1 0,0-1 0,-1 1 0,1-1-1,0 1 1,0-1 0,0 1 0,0-1 0,0 1 0,-1-1 0,1 1-1,0-1 1,0 1 0,-1-1 0,1 0 0,0 1 0,-1-1-1,1 1 1,-1-1 0,-35 16 985,17-11-861,0-1-1,-28 2 0,46-5-271,0-1-1,0 0 0,0 0 0,0 0 0,0 0 0,0 0 0,0 0 0,0 0 0,0 0 0,0-1 0,0 1 1,0 0-1,0 0 0,0-1 0,0 1 0,0-1 0,0 1 0,1-1 0,-1 1 0,0-1 0,0 0 1,1 1-1,-1-1 0,0 0 0,1 1 0,-1-1 0,0 0 0,1 0 0,-1 0 0,1 0 0,-1 1 1,1-3-1,-1 1-578,1-1-1,0 0 1,0 0 0,1 1 0,-1-1 0,1 0-1,-1 0 1,1 1 0,0-1 0,0 0 0,2-3 0,10-20-8154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25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8360,'0'0'4057,"0"9"-2439,-6 210 3827,11-202-5255,5-22-754,8-25-2014,-16 2 1198,-2 23 1371,0 0 1,0 1-1,0-1 0,1 1 0,-1-1 0,1 1 0,0-1 0,1 1 0,2-8 1,-2 11 120,0 1 0,0 0 0,0 0 0,0 0 0,0 0 1,0 0-1,0 1 0,0-1 0,0 1 0,0-1 0,0 1 0,0 0 1,-1-1-1,1 1 0,0 0 0,0 0 0,-1 0 0,1 1 1,-1-1-1,1 0 0,2 3 0,5 2 132,0-1-41,0 0-1,0-1 1,0 0-1,1-1 1,-1 0-1,1-1 1,0 0-1,0 0 1,0-1-1,0 0 0,0-1 1,16-1-1,-26 1-161,-1 0 0,1 0-1,-1 0 1,0-1 0,1 1 0,-1 0-1,1 0 1,-1 0 0,1-1-1,-1 1 1,1 0 0,-1-1 0,1 1-1,0 0 1,-1-1 0,1 1-1,-1-1 1,1 1 0,0 0 0,-1-1-1,1 1 1,0-1 0,-1 1-1,1-1 1,0 1 0,0-1 0,0 1-1,-1-1 1,1 0 0,0 1-1,0-1 1,0 1 0,0-1 0,0 1-1,0-1 1,0 0 0,0 1-1,0-1 1,0 1 0,1-1 0,-1 1-1,0-1 1,0 1 0,0-1 0,1 1-1,-1-1 1,0 1 0,1-1-1,-1 1 1,0-1 0,1 1 0,-1-1-1,1 1 1,-1 0 0,0-1-1,1 1 1,-1 0 0,1-1 0,-1 1-1,1 0 1,-1 0 0,1-1-1,0 1 1,-1 0 0,1 0 0,0 0-1,-6-2-76,-1 1-1,1 1 1,-1-1-1,1 1 1,-1-1 0,1 2-1,-1-1 1,1 1-1,-1-1 1,1 1-1,-1 1 1,1-1 0,0 1-1,0 0 1,0 0-1,-7 4 1,9-4 36,1 0 0,-1 0 0,1 1 0,-1-1 0,1 0 0,-1 1 0,1 0 0,0-1 0,0 1 0,1 0 0,-1 0 0,0 0 0,1 0 0,0 0 0,0 1 0,0-1 0,0 0 0,0 1 0,1-1 0,-1 0 0,1 1 0,0-1 0,0 1 0,0-1 0,1 0 0,-1 1 0,2 3 0,-1-3 19,1-1 0,0 0 0,0 0-1,0 0 1,0 0 0,0 0 0,1 0 0,-1 0 0,1-1-1,0 1 1,-1-1 0,1 0 0,0 0 0,1 0 0,-1 0 0,0-1-1,0 1 1,7 1 0,5 3-945,0-1-1,0-1 1,17 3 0,-7-4-3986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25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10346,'0'0'3972,"11"-7"31,-2 1-3428,0 0 0,0 1 0,1 0 0,-1 1 0,1 0 0,0 0 0,0 1 0,0 0 1,1 1-1,-1 0 0,1 1 0,-1 0 0,18 1 0,-27 0-583,1 0 0,-1 1 0,0-1 1,0 0-1,0 1 0,1-1 0,-1 1 1,0-1-1,0 1 0,0 0 0,0-1 1,0 1-1,0 0 0,0 0 0,0 0 1,0 0-1,0-1 0,-1 1 0,1 1 1,0-1-1,0 0 0,-1 0 0,1 0 1,-1 0-1,1 0 0,-1 0 0,0 1 1,1-1-1,-1 0 0,0 0 0,0 1 1,0-1-1,0 0 0,0 0 1,0 1-1,0-1 0,0 0 0,0 0 1,-1 1-1,1-1 0,-1 0 0,1 0 1,-1 0-1,1 0 0,-1 1 0,-1 1 1,-1 4-127,-1 0 1,0 0 0,0 0-1,0-1 1,-11 12 0,-11 6-103,-37 27-1,7-8 267,56-42-26,-1-1 0,1 1 0,-1-1 1,0 0-1,1 1 0,-1-1 0,1 1 1,-1-1-1,1 1 0,0 0 0,-1-1 0,1 1 1,0-1-1,-1 1 0,1 0 0,0-1 1,-1 1-1,1 0 0,0-1 0,0 1 1,0 0-1,0 0 0,11 6 315,28-6 457,-32-1-634,26 0-23,44-1-254,-31-10-4279,-45 11 4109,-1 0 1,1 0 0,-1 0-1,1-1 1,-1 1 0,1 0 0,-1-1-1,1 1 1,-1 0 0,1-1-1,-1 1 1,0 0 0,1-1-1,-1 1 1,0-1 0,1 1 0,-1 0-1,0-1 1,0 1 0,1-1-1,-1 1 1,0-1 0,0 1 0,0-1-1,0 1 1,1-1 0,-1 1-1,0-1 1,0 1 0,0-1 0,0 0-1,-1 0 1,1-9-9657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26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6470,'0'0'13068,"62"-3"-12875,-38 3-129,1 0-1121,3 0-2210,-2 0-2883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26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18 11883,'0'0'4292,"-9"2"-3155,5-2-1030,1 1-1,-1 0 1,0-1-1,1 2 1,-1-1-1,1 0 0,-1 1 1,1-1-1,0 1 1,-1 0-1,1 0 1,0 0-1,0 0 0,1 1 1,-1 0-1,0-1 1,1 1-1,-1 0 1,1 0-1,0 0 0,0 0 1,0 0-1,1 1 1,-1-1-1,1 1 1,0-1-1,0 1 1,0-1-1,0 1 0,0 0 1,1 6-1,0-9 0,1 0 1,-1 0-1,1 0 0,0 0 0,-1 0 1,1 0-1,0-1 0,0 1 0,0 0 0,-1-1 1,1 1-1,0 0 0,0-1 0,0 1 0,0-1 1,0 1-1,0-1 0,0 0 0,0 0 0,1 1 1,-1-1-1,0 0 0,0 0 0,0 0 0,0 0 1,0 0-1,0 0 0,0 0 0,0 0 1,1-1-1,-1 1 0,0 0 0,1-1 0,41-9 1237,-27 3-1232,-1-1 0,27-20 0,-36 24-240,0 0 0,-1-1 0,0 0 0,0 0 1,0 0-1,0 0 0,-1-1 0,0 0 1,6-11-1,-45 65-1895,27-32 1726,-10 26-330,17-41 303,1 1-1,0-1 1,-1 1-1,1 0 1,0-1-1,0 1 1,0 0-1,0-1 1,1 1 0,-1 0-1,0-1 1,1 1-1,-1 0 1,1 1-1,0-3 87,0 1-1,-1-1 1,1 1-1,0-1 1,-1 0-1,1 1 0,0-1 1,0 0-1,-1 1 1,1-1-1,0 0 1,0 0-1,0 0 1,0 0-1,-1 0 0,1 0 1,0 0-1,0 0 1,0 0-1,-1 0 1,2-1-1,0 1-239,13-3-3130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26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20 7431,'0'0'10266,"-7"9"-9738,-32 50 618,36-54-932,1 1 0,0-1 0,-1 1 0,2 0 0,-1-1 0,1 1 1,0 0-1,0 0 0,0 0 0,1 0 0,0 0 0,1 9 0,0-14-154,0 1 1,0 0-1,0-1 0,0 1 0,0-1 0,1 0 1,-1 1-1,0-1 0,1 0 0,-1 0 0,1 0 1,0 0-1,-1 0 0,1 0 0,0 0 0,-1 0 0,1-1 1,0 1-1,0-1 0,0 1 0,0-1 0,0 0 1,-1 0-1,1 0 0,0 0 0,3 0 0,54-4 744,-3-14-622,-13 2-1805,-42 16 779,-20 21-399,16-18 1250,-3 3 67,0 0 1,1 1-1,0-1 1,0 1-1,1 0 1,-8 14-1,48-44-309,1-14-3819,-3-3-3636,-8 8-1914</inkml:trace>
  <inkml:trace contextRef="#ctx0" brushRef="#br0" timeOffset="1">365 0 8072,'0'0'3107,"-24"50"-513,7-18-704,4 0 0,2 2-545,1-2-416,9-1-449,1-4-352,0-3-192,0-7-2050,13-6-3683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30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12844,'0'0'14894,"50"7"-14670,-24-5-127,-2-2-129,3 0-609,1 0-1537,1 0-1313,1-2-3044,-2-8-5636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30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8232,'0'0'14040,"-3"10"-13506,-36 130 597,39-140-1097,0 0 0,0 1 0,0-1 0,0 0 0,-1 0 0,1 1 0,0-1 0,0 0 0,0 0-1,0 0 1,0 1 0,0-1 0,0 0 0,0 0 0,0 1 0,0-1 0,0 0 0,0 0 0,0 1 0,0-1-1,0 0 1,1 0 0,-1 1 0,0-1 0,0 0 0,0 0 0,0 0 0,0 1 0,0-1 0,1 0 0,-1 0 0,0 0-1,0 1 1,0-1 0,1 0 0,-1 0 0,0 0 0,0 0 0,0 0 0,1 0 0,-1 1 0,0-1 0,0 0-1,1 0 1,14-4 856,18-13-113,-32 16-740,41-27 194,-29 18-213,0 1 0,0 1-1,0 0 1,1 1 0,0 0 0,1 1 0,17-5 0,-31 11-26,-1 0 0,1 0 1,-1 0-1,1 0 1,0 0-1,-1 0 0,1 0 1,-1 0-1,1 0 0,0 0 1,-1 0-1,1 0 0,-1 0 1,1 1-1,-1-1 0,1 0 1,0 0-1,-1 1 1,1-1-1,-1 0 0,1 1 1,-1-1-1,0 0 0,1 1 1,-1-1-1,1 1 0,-1-1 1,0 1-1,1-1 1,-1 2-1,4 22 26,-16 38-580,8-44-552,3-4-3956,1-11 237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46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12684,'0'0'5573,"14"-4"-4366,13-2-945,1 1 0,0 2 0,1 1 1,-1 1-1,0 1 0,1 1 0,33 7 1,-53-7-261,0 2 0,0-1-1,-1 1 1,1 0 0,-1 1 0,1 0 0,-1 0 0,0 1 0,12 9 0,-18-11 25,0-1 0,0 0-1,0 1 1,0-1 0,0 1 0,0 0 0,-1 0 0,1-1 0,-1 1 0,0 0 0,0 0 0,0 0 0,0 1 0,-1-1 0,1 0 0,-1 0 0,0 0-1,0 0 1,0 1 0,0-1 0,0 0 0,-1 0 0,1 0 0,-1 0 0,0 0 0,0 0 0,0 0 0,-1 0 0,1 0 0,0 0 0,-4 3 0,-5 10 332,-1 0 1,-1-1 0,0-1 0,-1 0-1,-15 13 1,15-16-277,1 1 0,0 0 0,0 1 0,2 1-1,0 0 1,-12 21 0,17-15-1181,5-19 957,0-1 0,0 1-1,1-1 1,-1 1 0,1-1-1,-1 1 1,0-1 0,1 1 0,-1-1-1,1 0 1,-1 1 0,1-1 0,-1 0-1,1 1 1,-1-1 0,1 0-1,-1 0 1,1 0 0,-1 1 0,1-1-1,0 0 1,-1 0 0,1 0 0,-1 0-1,1 0 1,-1 0 0,1 0-1,0 0 1,-1 0 0,1 0 0,-1 0-1,2-1 1,25-2-5475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5:32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62 297 5669,'0'0'6326,"-8"9"-5092,2-2-752,-29 39 1004,33-43-751,0 0-1,0 0 1,1 0 0,0 1-1,0-1 1,0 1 0,0-1 0,0 1-1,0 5 1,5-10 2227,11-7-1696,24-25-711,-3-2 0,-1-2 0,57-75 0,-71 84-410,-4 8-166,-3 3-18,0-1 1,-1 0-1,-1-1 1,16-32-1,-39 110-1413,3-37 1417,5-14 40,0 1-1,0 0 1,0 0-1,1 0 1,0 1 0,1-1-1,0 0 1,1 1-1,0 16 1,1-25 2,0 0 0,-1 0 0,1-1 0,-1 1 0,1 0 0,0-1 0,0 1 0,-1-1 0,1 1 0,0-1 0,0 1 0,0-1 0,-1 1 0,1-1 0,0 0 0,0 1 0,0-1 0,0 0 0,0 0 0,0 0 0,0 0 0,0 0 1,0 0-1,0 0 0,0 0 0,-1 0 0,3-1 0,27-4 410,-6-6-294,0 0-1,-1-2 1,0-1 0,-2 0 0,1-2 0,-2 0-1,37-38 1,-41 37 255,8-7-1663,-23 30 442,-11 17 415,7-17 391,-2 3-106,-1 1 0,2 0 1,-1 0-1,2 0 0,-1 1 1,1-1-1,1 1 0,0 0 1,1 0-1,-1 18 0,2-28-126,1 0-1,-1 0 1,1 1-1,-1-1 0,1 0 1,0 0-1,-1 1 1,1-1-1,0 0 1,0 0-1,0 0 0,0 0 1,0 0-1,0 0 1,0-1-1,0 1 1,0 0-1,0 0 0,1-1 1,-1 1-1,0-1 1,0 1-1,1-1 1,-1 1-1,0-1 0,1 0 1,-1 0-1,1 0 1,-1 1-1,0-1 1,1-1-1,-1 1 0,0 0 1,1 0-1,1-1 1,-1 1-234,22 0-8209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29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352 114 3267,'0'0'235,"-10"-2"27,-29-4 328,19 3 31,-1 0 0,1-1 0,-25-9 0,-7-21 2988,31 19-4271,-32-12-165,50 26 910,0 0-1,0 0 1,0 0 0,-1 0 0,1 1-1,0-1 1,-1 1 0,1 0 0,-1 0-1,1 0 1,0 0 0,-1 1 0,1-1-1,0 1 1,-6 2 0,8-2 75,-1 0 1,1 1 0,0-1 0,0 1-1,0-1 1,0 1 0,0 0-1,1-1 1,-1 1 0,0 0 0,1 0-1,-1-1 1,1 1 0,0 0-1,-1 0 1,1 0 0,0 0 0,0 0-1,0 2 1,3 43 1932,-3-42-1746,1 5-146,1 0 0,0-1-1,1 1 1,0-1 0,0 1-1,1-1 1,0 0 0,0 0 0,1-1-1,1 0 1,-1 1 0,1-2-1,1 1 1,-1-1 0,1 0-1,1 0 1,-1-1 0,1 0-1,0 0 1,0-1 0,1 0-1,0 0 1,0-1 0,0 0 0,0-1-1,0 0 1,1 0 0,0-1-1,-1 0 1,1-1 0,13 0-1,28-1 147,-1-2 0,1-3 0,71-16 0,-65 11-225,1 1 0,66 0 1,-115 9-109,0 1 0,0 0 1,0 1-1,0-1 1,-1 2-1,1 0 0,0 0 1,-1 0-1,0 1 0,0 0 1,0 1-1,0-1 0,-1 2 1,0-1-1,0 1 1,0 0-1,-1 1 0,11 13 1,-13-15-427,-1 1 1592,-1-19-20499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29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7847,'8'-2'3097,"94"-13"3126,-68 13-5091,47 3-1,-62 0-1104,1 1-1,0 1 0,-1 1 0,1 0 1,-1 1-1,0 2 0,-1 0 1,1 1-1,21 13 0,1 16 5,-38-33 75,0 0-1,1-1 1,-1 1 0,1-1 0,-1 0 0,1 0 0,0 0 0,0 0 0,1-1 0,-1 1 0,0-1 0,1 0 0,-1-1 0,1 1 0,0-1-1,6 1 1,16 1 502,1-1-1,-1-2 0,1-1 0,-1-1 1,42-9-1,-25 1-331,0-2 1,67-27 0,-64 13-237,-27 6-1603,-12-4-4826,-8 17 1788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30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9257,'0'0'8819,"-4"8"-7746,-6 24-5,2 1 1,1 0-1,2 0 1,1 0 0,0 57-1,4-89-1033,0-1 0,0 1 0,0-1 0,0 1-1,0-1 1,0 1 0,0-1 0,0 0 0,1 1 0,-1-1-1,0 1 1,0-1 0,0 1 0,0-1 0,1 1 0,-1-1 0,0 0-1,0 1 1,1-1 0,-1 0 0,0 1 0,1-1 0,-1 0 0,0 1-1,1-1 1,-1 0 0,1 1 0,-1-1 0,0 0 0,1 0-1,-1 0 1,1 1 0,0-1 0,18-4 995,16-18 145,22-32-404,-42 38-734,0 1 0,1 0 0,0 2 0,1 0 0,21-12 0,-38 24-49,1 1 1,-1 0-1,1-1 0,-1 1 1,1 0-1,0 0 0,-1 0 1,1-1-1,0 1 0,-1 0 1,1 0-1,-1 0 0,1 0 1,0 0-1,-1 0 1,1 0-1,0 0 0,-1 0 1,1 1-1,0-1 0,-1 0 1,1 0-1,-1 0 0,1 1 1,0-1-1,-1 0 0,1 1 1,-1-1-1,2 1 0,6 21-293,-6 37-83,-2-49 353,0 8-76,0 6-404,0-9-5580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31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12492,'0'0'9694,"-3"11"-9555,-34 75 522,18-42 625,-15 45 0,30-77-1031,1-1 1,0 1-1,1-1 1,1 1-1,-1 0 0,2 0 1,0 0-1,0-1 1,3 18-1,-1-25-286,-1 0 0,1 0-1,0-1 1,0 1 0,0 0 0,0-1 0,1 1 0,0-1-1,-1 0 1,1 0 0,0 0 0,1 0 0,-1-1-1,0 1 1,1-1 0,-1 0 0,1 0 0,0 0 0,0 0-1,0-1 1,0 1 0,5 0 0,-2 0-721,0-1 1,0 1-1,0-1 1,0-1-1,12 1 1,-14-2-497,-1 1 1,1-1 0,-1 1-1,1-1 1,-1-1-1,1 1 1,-1-1-1,7-3 1,13-12-10412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31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0 8648,'0'0'13843,"4"11"-13059,-1-4-661,-2-4-86,1 0 0,-1 0 0,1 0 0,-1 1 1,0-1-1,0 0 0,0 0 0,-1 1 0,1-1 0,-1 0 1,0 1-1,0-1 0,0 0 0,0 1 0,-1-1 0,1 0 0,-1 1 1,0-1-1,0 0 0,0 0 0,0 0 0,-3 5 0,-13 14 175,-1 0-1,0-1 0,-2-1 0,0 0 1,-1-2-1,-30 20 0,34-32-2851,17-6 2411,-1 0 0,1 0 0,0 0 1,-1 0-1,1 0 0,0 0 0,0-1 0,-1 1 0,1 0 0,0 0 1,0 0-1,-1-1 0,1 1 0,0 0 0,0 0 0,-1-1 0,1 1 1,0 0-1,0 0 0,0-1 0,0 1 0,0 0 0,-1-1 0,1 1 1,0 0-1,0 0 0,0-1 0,0 1 0,0 0 0,0-1 0,0 1 1,0 0-1,0-1 0,0 0 0,0-14-4923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32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9289,'0'0'13773,"2"10"-12866,-2-4-797,1 0 0,0 0 1,1 0-1,-1-1 0,1 1 0,0 0 0,1-1 0,-1 0 0,1 1 0,0-1 0,0 0 0,1 0 0,0-1 0,0 1 0,0-1 1,0 0-1,0 0 0,1 0 0,0 0 0,7 3 0,64 30 17,-24-17-5993,-40-17-70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32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11659,'0'0'12172,"64"-17"-11019,-40 17-673,4 0-384,-4 4-64,6 4-128,-4 0-1185,6-3-1474,-2-4-3106,-6-1-5574</inkml:trace>
  <inkml:trace contextRef="#ctx0" brushRef="#br0" timeOffset="1">478 259 15535,'0'0'12427,"69"-24"-12266,-42 15-129,2 1-64,-1 1-577,0 2-768,-1 0-705,-9 0-2499,3-3-3138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32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1 420 10282,'0'0'9465,"8"-11"-8131,79-94 541,-40 52-1382,-3-3-1,42-68 1,-62 74-573,-23 44-116,-14 32 98,10-18 126,-1 0 1,2 0-1,-1 0 0,1 0 1,0 0-1,1 1 0,0-1 0,0 0 1,1 10-1,0-17-3,1 0-1,-1-1 0,0 1 1,1 0-1,-1 0 1,1 0-1,0-1 1,-1 1-1,1 0 1,0-1-1,-1 1 1,1-1-1,0 1 1,0-1-1,-1 1 1,1-1-1,0 1 1,0-1-1,0 0 1,0 1-1,0-1 1,-1 0-1,1 0 1,0 0-1,0 0 1,0 0-1,0 0 1,0 0-1,0 0 1,0 0-1,0 0 1,0 0-1,1-1 0,37-5 1247,-12-6-1237,1-1 0,-2-1-1,0-1 1,-1-2 0,0 0-1,26-24 1,-43 34-291,-6 6-442,-10 21-364,-9 11 860,11-21 16,0 1 0,1-1 1,0 1-1,0 1 0,1-1 0,1 0 0,-1 1 1,2 0-1,-3 23 0,5-34-19,0 0 0,0 0-1,0 0 1,0 0 0,0 0 0,0 0-1,0 0 1,0 0 0,1 0 0,-1 0 0,0 0-1,1 0 1,-1 0 0,0 0 0,1 0-1,-1-1 1,1 1 0,-1 0 0,1 0 0,0 0-1,-1-1 1,1 1 0,0 0 0,-1-1-1,1 1 1,0-1 0,0 1 0,0-1 0,0 1-1,-1-1 1,1 1 0,0-1 0,0 0-1,0 1 1,0-1 0,0 0 0,0 0 0,0 0-1,0 0 1,0 0 0,0 0 0,0 0-1,0 0 1,0 0 0,1-1 0,20 1-4092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8:56:33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1 6534,'0'0'14478,"9"50"-12076,-3-28-576,-1 5-449,1 4-576,-4 5-481,-2 4-224,-2 4 32,-20 1-96,-8 3 65,-6 1-33,-14 2-64,1-1-609,3-8-1281,3-5-1825,7-9-5318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46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13036,'0'0'2013,"9"-7"555,-2 1-2275,0 1 0,0 0 1,0 1-1,1-1 0,0 1 0,0 1 1,0 0-1,0 0 0,1 0 1,-1 1-1,1 0 0,-1 1 1,1 0-1,0 1 0,0-1 0,14 3 1,-21-2-285,0 0 0,-1 0 0,1 1 0,-1-1 0,1 0 0,0 1 0,-1 0 0,1-1 0,-1 1 0,1 0 0,-1 0 0,0 0 0,1 0 0,-1 0 0,0 0 0,0 0 0,1 0 0,-1 1 0,0-1 0,0 0 0,0 1 0,-1-1 0,3 3 0,-3 0 34,1-1 0,0 0-1,-1 0 1,0 1-1,1-1 1,-1 0 0,-1 1-1,1-1 1,0 0-1,-1 1 1,-1 3 0,-1 5 156,-1-1 0,-1 1 0,0-1 0,-1 0 0,-9 15 0,-19 18 334,-28 42 243,58-79-724,0 0 0,0 1 0,1-1-1,0 1 1,0 0 0,1 0 0,0 0-1,0 0 1,1 0 0,-1 8 0,2-14-41,0-1 1,0 0-1,1 0 1,-1 0 0,0 0-1,1 0 1,-1 1 0,0-1-1,1 0 1,-1 0-1,1 0 1,0 0 0,-1 0-1,1 0 1,0 0-1,-1 0 1,1-1 0,0 1-1,0 0 1,0 0-1,0-1 1,0 1 0,0 0-1,1 0 1,36 8 368,-28-9-333,0 0 1,-1 0-1,1-1 1,0 0 0,18-6-1,-25 6-268,1 0-1,-1-1 1,1 0-1,-1 0 1,1 0-1,-1 0 1,0 0-1,0-1 1,0 1-1,0-1 1,4-5-1,-6 6-488,1 0-1,-1-1 1,0 1-1,0 0 1,0-1-1,0 1 1,0 0 0,-1-1-1,1 1 1,-1-1-1,1 0 1,-1-3-1,0-11-5465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6:06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10 206 5285,'0'0'3059,"-1"-8"-96,-5-32 641,4 4 4654,2 51-8216,4 9 16,0-1 0,2 0 0,0 0-1,2-1 1,10 23 0,3 9 17,-8-21-104,22 39-1,-35-71 37,1 0-1,0-1 0,-1 1 1,1 0-1,0-1 1,0 1-1,0-1 0,-1 1 1,1-1-1,0 1 1,0-1-1,0 1 0,0-1 1,0 0-1,0 0 1,0 1-1,0-1 0,0 0 1,0 0-1,0 0 1,0 0-1,0 0 0,0 0 1,0 0-1,0-1 1,0 1-1,0 0 0,0 0 1,0-1-1,-1 1 1,1-1-1,0 1 0,0-1 1,0 1-1,0-1 1,-1 1-1,1-1 0,0 0 1,0 0-1,-1 1 0,1-1 1,0-1-1,33-32 381,-16 9 22,0-1-1,-2 0 0,-1-2 0,0 0 1,10-33-1,-2-6 222,18-81 0,-41 147-678,0 1-1,0 0 1,0-1-1,0 1 1,0-1-1,0 1 0,0 0 1,0-1-1,0 1 1,0 0-1,1-1 1,-1 1-1,0-1 1,0 1-1,0 0 0,1-1 1,-1 1-1,0 0 1,0 0-1,1-1 1,-1 1-1,0 0 0,0 0 1,1-1-1,-1 1 1,0 0-1,1 0 1,-1 0-1,1-1 0,-1 1 1,0 0-1,1 0 1,-1 0-1,0 0 1,1 0-1,0 0 0,11 10-2467,7 20-3943,-9-15 1392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6:06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132 218 7079,'0'0'3470,"2"-10"-427,-2 8-2896,3-13 1459,-1 0 0,0 0 0,-1-25 0,-1 37-1423,-1 1 1,1 0-1,0-1 0,0 1 1,-1 0-1,0-1 1,1 1-1,-1 0 1,0 0-1,0 0 1,0 0-1,0 0 0,-1 0 1,1 0-1,-3-3 1,3 4-190,-1 0 0,1 1 0,-1-1 0,1 1 0,-1-1 1,0 1-1,1 0 0,-1-1 0,1 1 0,-1 0 0,0 0 0,1 0 0,-1 0 0,0 0 1,1 1-1,-1-1 0,1 0 0,-1 1 0,0-1 0,1 1 0,-1 0 0,1-1 1,-1 1-1,1 0 0,0 0 0,-2 1 0,-5 4-4,1 0 1,1 0-1,-1 1 0,1 0 1,0 0-1,0 0 0,1 1 1,0 0-1,0 0 0,1 0 1,0 0-1,1 1 0,0 0 1,0 0-1,-2 13 0,5-22 10,0 1 0,0-1 0,0 1 0,0 0-1,0-1 1,1 1 0,-1-1 0,0 1 0,0 0-1,1-1 1,-1 1 0,0-1 0,1 1 0,-1-1 0,0 1-1,1-1 1,-1 1 0,1-1 0,-1 0 0,1 1 0,-1-1-1,1 0 1,-1 1 0,1-1 0,-1 0 0,1 1-1,-1-1 1,1 0 0,0 0 0,26 2 199,25-11 110,-51 9-315,56-5 47,-48 5-63,0 0 0,-1-1-1,1 0 1,16-3 0,-23 2 50,0 1-1,0-1 0,0 1 1,0-1-1,0 0 0,0 0 0,0 0 1,-1 0-1,1 0 0,-1-1 1,1 1-1,-1 0 0,0-1 1,0 1-1,0-1 0,0 1 1,-1-1-1,1-4 0,9-51 1157,-10 48-1055,0 0 1,-1-1-1,0 1 0,-3-11 0,-3-31-305,35 59-1655,74 23-3039,-31-23-5127,-49-7 1823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6:07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12812,'0'0'4751,"-6"8"-4089,-9 17-419,1 1 0,1 0 0,2 1 0,0 0 0,2 1 0,1 0 0,1 0-1,1 1 1,2 0 0,0 0 0,2 46 0,2-72-382,0 1 0,0 0 0,0-1-1,1 1 1,-1-1 0,1 1 0,0-1 0,0 1 0,0-1-1,1 1 1,-1-1 0,1 0 0,0 0 0,0 0 0,0 0-1,0 0 1,0 0 0,1 0 0,-1-1 0,1 1 0,3 1-1,-2-1-159,0-1-1,0 0 0,0 0 1,1-1-1,-1 1 0,1-1 0,-1 0 1,1-1-1,0 1 0,-1-1 0,1 1 1,0-1-1,-1-1 0,1 1 0,-1-1 1,6-1-1,17-7-4707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6:07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2370,'0'0'14894,"-20"55"-14509,8-33-65,-10 4-96,3 0-32,-3 1 65,-2-2 31,1-1-64,3-2-160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6:07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11147,'0'0'5797,"39"49"-5317,-24-32-95,8-2-225,-1 1-160,0-2-769,-1-2-1697,-6-5-513,0-3-3683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6:08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54 4869,'0'0'13559,"-10"-4"-13201,5 1-307,0 0 0,0 0 1,0 1-1,0 0 0,-1 0 0,1 1 1,-1-1-1,1 1 0,-1 1 0,1-1 1,-1 1-1,0-1 0,1 2 0,-1-1 1,0 1-1,1 0 0,-1 0 0,1 0 0,-1 1 1,1 0-1,-1 0 0,1 0 0,0 0 1,-5 4-1,4-1 73,-1 1 1,1 0 0,0 0-1,1 0 1,-9 13-1,12-17-106,1 1 0,-1-1 0,0 1 0,1 0 0,0 0 0,0 0 0,0 0 0,0 0 0,0 0 0,0 0 0,1 0 0,0 0 0,-1 0 0,1 0 0,0 1 0,1-1 0,-1 0 0,2 5 0,-2-7 18,1 0 0,0 0 0,-1 0 0,1 0 0,0 0 0,0-1 0,-1 1 0,1 0 0,0-1-1,0 1 1,0 0 0,0-1 0,0 1 0,0-1 0,0 1 0,0-1 0,0 0 0,0 0 0,1 1 0,-1-1 0,0 0 0,0 0 0,0 0 0,0 0 0,0 0 0,0 0 0,1 0 0,-1-1 0,0 1-1,0 0 1,0-1 0,0 1 0,0 0 0,0-1 0,0 1 0,1-2 0,37-20 1410,27-39-1180,-61 56-263,-1-1-1,0 1 1,0-1 0,0 0 0,0 0-1,-1 0 1,0 0 0,-1 0 0,1-1-1,-1 1 1,1-8 0,-2 9 24,-7 61-176,4-45 116,0 0-1,1 0 0,1 0 0,0 0 1,0 0-1,2 12 0,-1-21-86,-1-1 0,1 1 1,0-1-1,-1 1 0,1-1 0,0 1 0,0-1 0,0 1 0,0-1 0,0 0 0,1 0 0,-1 1 0,0-1 0,0 0 1,1 0-1,-1 0 0,1 0 0,-1-1 0,1 1 0,-1 0 0,1-1 0,0 1 0,-1-1 0,1 1 0,0-1 0,3 1 1,-2-1-302,0 0 1,1 1 0,-1-1-1,1-1 1,-1 1 0,0 0-1,1-1 1,-1 0 0,0 0 0,0 0-1,1 0 1,4-3 0,7-6-4630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6:08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5701,'0'0'12866,"2"7"-12450,-1-1-296,-1 0 0,0 1 0,0-1-1,0 0 1,-1 0 0,1 1 0,-2-1 0,1 0-1,-1 0 1,1 0 0,-2 0 0,1-1 0,-4 8-1,-52 85 1722,25-46-1536,25-39-885,-14 28 1604,16-17-8942,6-40 3535,0-10-2658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6:09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10025,'0'0'9257,"17"63"-8456,4-40-192,5 0-129,4-2-224,5-2-160,-5-1 0,2-4-64,-2-1-480,-4-3-577,-8-2-929,-1-3-1473,-7-5-4036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6:09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13261,'0'0'2450,"4"10"-843,2 4-1050,1-1 0,0-1 0,1 1 0,1-1 0,17 19 0,-18-22-420,0 1 0,0-1 1,-1 1-1,0 1 1,-1 0-1,0-1 1,-1 2-1,6 15 1,-10-21-136,1 1 1,-1-1 0,0 0 0,0 0 0,-1 1 0,0-1 0,0 0 0,0 1 0,-1-1-1,0 0 1,0 0 0,0 0 0,-1 1 0,0-1 0,0-1 0,-1 1 0,0 0 0,-3 5-1,-2 1-272,0 0 0,-1-1 0,-20 20 0,-17 3-4618,23-24-77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6:09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17 13773,'0'0'9481,"61"-11"-8936,-38 11-417,5 0-64,-2 0-64,2 0-128,0 0-481,-9 0-672,-6-1-1154,-8-4-2561</inkml:trace>
  <inkml:trace contextRef="#ctx0" brushRef="#br0" timeOffset="1">1 92 11243,'0'0'10153,"71"-4"-8968,-36-1-1057,0-1-95,1 5-514,-1 0-1473,-3-4-1537,-2-4-4357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46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9225,'0'0'13773,"69"19"-13581,-22-14-128,8-5-2466,4 0-5125</inkml:trace>
  <inkml:trace contextRef="#ctx0" brushRef="#br0" timeOffset="1">589 95 18642,'0'0'7527,"7"33"-12556,10-33-128,0 0-1025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6:10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52 9641,'0'0'9316,"5"-8"-7298,12-26-1036,-17 34-972,1 0 1,-1 0-1,0-1 1,0 1-1,0 0 1,0 0-1,1 0 1,-1-1-1,0 1 1,0 0-1,0 0 1,0-1-1,0 1 1,0 0-1,0 0 1,0-1-1,0 1 1,0 0-1,0 0 1,0-1-1,0 1 1,0 0-1,0-1 1,0 1-1,0 0 1,0 0-1,0-1 1,0 1-1,0 0 1,0 0-1,-1 0 1,1-1-1,0 1 1,0 0-1,0 0 1,0-1-1,-1 1 1,1 0-1,0 0 1,0 0-1,0 0 1,-1-1-1,-13 2 27,-13 10-103,18-4 19,-1 1 0,1 1 0,1 0 0,-1 0 1,-11 18-1,17-22 35,0-1 1,0 1-1,0 0 1,1 0-1,-1 0 1,1 0-1,1 1 1,-1-1-1,1 0 0,0 1 1,0-1-1,0 1 1,1-1-1,0 11 1,1-15 8,0 1 1,0-1 0,0 1-1,0-1 1,0 0-1,1 0 1,-1 0 0,0 0-1,0 0 1,1 0 0,-1 0-1,1 0 1,-1 0-1,1-1 1,-1 1 0,1 0-1,-1-1 1,1 1-1,0-1 1,-1 0 0,1 0-1,0 1 1,-1-1 0,1 0-1,0-1 1,-1 1-1,3 0 1,50-6 250,-39 1-150,1 0-1,-1-1 1,-1-1 0,1-1-1,-1 0 1,-1-1 0,1 0-1,-1-1 1,-1 0-1,0-1 1,-1-1 0,0 0-1,13-18 1,-17 17-488,-12 15-763,-14 22 363,15-15 395,0 0-1,1 0 1,0 1-1,1-1 1,-2 12-1,3-16-292,1-1 0,-1 0-1,1 1 1,1-1-1,-1 0 1,1 1 0,-1-1-1,3 6 1,4 0-4965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6:10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12940,'0'0'6422,"9"-7"-4196,-2 2-1992,0 0 1,1 1-1,0 0 0,0 0 0,0 1 0,16-5 0,-22 8-235,0-1 1,0 0-1,0 1 1,0-1-1,0 1 1,1 0-1,-1 0 1,0 0-1,0 0 1,0 0-1,0 0 1,0 1-1,0-1 1,1 0-1,-1 1 1,0 0-1,0 0 1,-1-1-1,1 1 1,0 0-1,0 1 1,0-1-1,0 0 1,-1 0-1,1 1 1,-1-1-1,1 1 1,-1-1-1,1 1 1,-1 0-1,0 0 1,0-1-1,0 1 1,0 0-1,0 0 1,0 0-1,-1 0 1,1 0-1,-1 0 1,1 0-1,-1 4 1,1-3-77,-1 1 0,0-1 0,0 0 0,0 1 1,0-1-1,0 0 0,-1 0 0,0 1 0,0-1 0,0 0 0,0 0 0,0 0 0,0 0 1,-1 0-1,1 0 0,-1 0 0,0 0 0,-3 3 0,-4 3 121,0-1-1,0 0 1,-18 13-1,17-15 21,1 1 0,0 1 1,-14 14-1,22-21-64,0 0 0,0 0 0,0 0 0,0 0 0,0 0 0,1 0 0,-1 1 0,0-1 0,1 0 0,-1 0 1,1 1-1,0-1 0,-1 0 0,1 1 0,0-1 0,0 0 0,0 1 0,0-1 0,0 0 0,0 1 0,0-1 0,0 1 0,0-1 1,1 0-1,0 2 0,0 0-7,1-1 0,-1 0 0,1 0 0,0 0 0,-1 0 0,1-1 0,0 1 0,0 0 0,0-1 0,0 1 0,1-1 0,3 2 0,3 1-1106,0 0 1,0-1-1,1 0 1,-1-1-1,19 3 1,-3-5-5171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6:11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80 8648,'0'0'5808,"0"10"-5135,0 6-374,-1 23 348,2-1 0,1 1 0,3-1 0,8 39 0,-13-76-601,0-1 0,0 1 0,0-1-1,0 1 1,0-1 0,0 1 0,0-1 0,1 1 0,-1-1 0,0 1 0,0-1-1,0 0 1,1 1 0,-1-1 0,0 1 0,1-1 0,-1 1 0,0-1-1,1 0 1,-1 1 0,0-1 0,1 0 0,-1 1 0,0-1 0,1 0 0,-1 0-1,1 0 1,-1 1 0,1-1 0,-1 0 0,1 0 0,-1 0 0,1 0 0,-1 0-1,1 0 1,-1 0 0,1 0 0,-1 0 0,1 0 0,-1 0 0,1 0-1,-1 0 1,1 0 0,-1 0 0,1 0 0,-1 0 0,0-1 0,1 1 0,-1 0-1,1 0 1,-1-1 0,1 1 0,-1 0 0,0-1 0,1 1 0,-1 0-1,0-1 1,1 1 0,-1-1 0,0 1 0,0 0 0,1-1 0,-1 0 0,21-32 1391,-20 31-1502,18-35 500,-2 0 0,-1-1 0,-2 0 0,-2-1 0,13-73 1,-23 106-845,-2 8-701,1 18-2528,-3 31-4498,-2-34 1004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6:12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47 11179,'0'0'6833,"-4"-8"-5691,4 8-1127,-1-4 41,-1 1 0,1-1 1,-1 1-1,0 0 0,0 0 0,0 0 0,-1 0 1,-2-3-1,4 5-58,0 0 0,0 1 0,-1-1 0,1 1 0,0-1 0,0 0 1,0 1-1,-1 0 0,1-1 0,0 1 0,-1 0 0,1 0 0,0 0 0,-1 0 0,1 0 0,0 0 0,-1 0 0,1 0 1,0 0-1,-1 1 0,1-1 0,0 0 0,-1 1 0,1-1 0,0 1 0,0 0 0,0-1 0,0 1 0,0 0 1,-1 0-1,1 0 0,0 0 0,1-1 0,-3 3 0,-36 41-85,37-41 116,0-1 1,0 1-1,0 0 0,1-1 1,-1 1-1,1 0 0,0 0 0,0 0 1,0 0-1,0 0 0,0 0 1,1 0-1,-1 1 0,1-1 0,0 0 1,0 4-1,2-6 73,1 0 0,-1 0 0,0 0 0,0 0 0,1 0 0,-1-1 0,0 1 0,1-1 0,-1 0 0,1 0 0,-1 0 0,1 0 0,-1 0 0,0 0 0,1 0 0,2-2 0,-2 2 86,9-2 37,-1 0 0,0-1 0,0-1-1,0 0 1,0 0 0,-1-1 0,17-10 0,40-16 52,-67 31-308,0 0-1,0 0 1,0 0-1,1 0 1,-1 0-1,0 0 1,0 0-1,0 0 1,1 0-1,-1 0 1,0 0-1,0 0 1,0 0-1,0 0 1,1 0-1,-1 0 1,0 0 0,0 0-1,0 0 1,0 0-1,1 0 1,-1 0-1,0 0 1,0 0-1,0 0 1,0 1-1,0-1 1,1 0-1,-1 0 1,0 0-1,0 0 1,0 0-1,0 1 1,0-1-1,0 0 1,0 0-1,0 0 1,1 0-1,-1 1 1,0-1-1,0 0 1,0 0-1,0 0 1,0 0-1,0 1 1,0-1-1,0 0 1,-2 15-349,-8 13 500,10-27-180,-1 0 68,0 0 0,1 0-1,-1 0 1,1 0-1,-1 0 1,1 0 0,-1 0-1,1 0 1,0 0-1,-1 0 1,1 0 0,0 0-1,0 0 1,0 0-1,0 1 1,0-1 0,0 0-1,0 0 1,0 0 0,1 0-1,-1 0 1,0 0-1,1 0 1,-1 0 0,1 0-1,0 2 1,1-2 36,0-1 0,0 0 0,0 1 0,0-1 0,0 0 1,-1 0-1,1 0 0,0 0 0,0-1 0,0 1 0,0 0 0,0-1 0,-1 1 1,1-1-1,0 0 0,2-1 0,9-3 15,-1-1 0,0-1 0,-1 0 1,0 0-1,0-1 0,0 0 0,-1-1 0,0 0 0,-1-1 1,0 0-1,12-18 0,-20 28-148,0-1 1,-1 1 0,1 0-1,0-1 1,0 1-1,0 0 1,-1 0 0,1 0-1,0 0 1,0 0-1,-1 0 1,1 0-1,0 0 1,0 0 0,0 0-1,-1 1 1,1-1-1,0 0 1,0 0-1,-1 1 1,1-1 0,0 0-1,-1 1 1,1-1-1,0 1 1,-1-1-1,1 1 1,-1-1 0,1 1-1,-1 0 1,1-1-1,-1 1 1,1-1 0,0 2-1,17 9-7813,-9-11 2190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6:12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13196,'0'0'5723,"-2"10"-4741,-9 21-379,0-1 0,-18 33-1,15-36-376,1 1 0,2 1 0,-16 59 0,26-85-222,1 1-1,-1-1 1,1 0-1,-1 1 0,1-1 1,0 0-1,0 1 0,1-1 1,-1 0-1,1 1 1,1 2-1,-2-4-6,1-1 0,0 0 0,0 0 0,0 0 0,0 0 0,0 0 0,0 0 0,0 0 0,1-1 0,-1 1 0,0 0 0,0-1 0,1 1 0,-1 0 0,0-1 0,1 0 0,-1 1 0,1-1 0,-1 0 0,1 0 0,-1 0 0,0 0 0,1 0 0,-1 0 0,2 0 0,6-1-496,0 0 0,-1 0 0,1-1 0,-1 0 0,0 0 0,1-1 0,-1 0 0,0 0 0,-1-1 0,1 0 0,-1-1 0,1 1 0,11-12 0,0-1-2538,-1-1 0,0-1 1,20-28-1,-15 15-278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6:12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75 1858,'13'-17'3027,"19"-24"2908,-11 25 2805,-22 20-5911,-4 13-2802,-10 13 82,-1-1 1,-2-1 0,0 0-1,-3-1 1,-38 41-1,43-53-960,1-2-1,-1 1 0,-21 11 1,25-19-2774,3-5-1847</inkml:trace>
  <inkml:trace contextRef="#ctx0" brushRef="#br0" timeOffset="1">64 63 13453,'0'0'9673,"64"61"-9417,-51-41-160,9 0-64,-7-3-288,8-5-1057,-5-6-1442,5-6-1857,-5 0-1474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6:13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12107,'0'0'10122,"32"58"-9257,-23-30-513,-3 5-256,-6 0-32,0 7-32,-11 0-32,-12 1-480,-9 4-961,-7-3-705,-4-2-1890,-9-4-2178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6:15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1 757 7303,'0'0'6006,"17"-8"-5419,80-32-106,2 4 0,169-37-1,239-23-701,-294 60 46,1528-358-3567,-1516 334 3085,-190 47-4313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6:16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1 164 4228,'0'0'5349,"15"-6"-4148,-7 2-1038,5-2 52,1 0-1,-1 2 1,1-1 0,0 2-1,0-1 1,22 0 0,615-6 755,-386 13-910,-241-3-58,241 0-46,305-38 1,-405 13-181,135-16 465,-98 31-5661,-199 10 2527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6:17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130 151 6854,'-9'0'1634,"-110"0"1692,118 0-2990,13 0-138,189 3 1051,269-10-1260,131-56 388,-56 5-810,-182 36-3226,-342 21 813,-14-2-944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09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4420,'0'0'21845,"15"0"-21007,33 1-696,487-2 1152,-456-3-5242,115-21 1,-184 22-2566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09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13965,'0'0'10159,"1"8"-9839,-1 21-55,-1 0 0,-1 0 0,-1-1 0,-9 36 0,-4 30-4,15-91-256,-9 118 169,9-107-195,1 0 0,1 0 0,0 0 0,1 0 0,1 0 0,5 19 0,-8-32-107,1 1 0,-1 0 0,1 0 0,0 0 0,0-1-1,-1 1 1,1 0 0,0-1 0,0 1 0,1-1 0,-1 1 0,0-1 0,0 0 0,1 1 0,-1-1 0,1 0-1,2 2 1,4-10-3648,-5-16-71,-3-16-2389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47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14638,'0'0'4580,"-21"64"-3267,19-33-480,2 5-673,0 2-96,12 1-1345,5-2-1986,1-5-1217,-4-4-3588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31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3393 83 2594,'0'0'9513,"-5"-9"-8712,3 5-688,0 0-1,0 0 1,-1 0-1,0 0 1,1 0-1,-2 1 1,1-1-1,0 1 1,-1 0 0,1 0-1,-1 0 1,0 1-1,0-1 1,0 1-1,0 0 1,-1 0-1,1 0 1,0 0-1,-1 1 1,0 0-1,1 0 1,-1 0-1,1 1 1,-9-1 0,-371-2 415,20 1-37,-161-4-119,428 7-349,-34 6-12,-136 25 0,51-3 5,110-17 5,0 5 1,-113 33-1,156-31 41,1 3 0,1 3 0,0 2-1,-90 58 1,82-43 30,12-7-71,2 2 0,-73 62 0,118-89-26,0 1-1,0 1 1,1-1 0,1 2 0,0-1-1,0 1 1,2 0 0,-9 20-1,1 9 31,-13 65 0,9-30 21,11-54-54,2 0 0,1 0 0,1 1 0,1 0-1,1 30 1,2-43 19,0-1 0,0 1-1,1-1 1,0 0 0,1 0 0,0 0-1,1 0 1,0 0 0,1-1 0,0 0-1,0 1 1,1-2 0,0 1-1,9 9 1,14 12 11,2-2 0,0 0 0,2-2-1,1-2 1,1-1 0,1-2 0,1-1 0,1-2-1,0-2 1,2-1 0,58 14 0,88 24-16,-100-26-6,0-4-1,117 16 1,-125-31-20,34 6-119,1-5-1,174-8 1,-228-11 248,0-2-1,-1-3 0,0-2 0,63-29 1,21-6 1175,125-21-534,7-3-717,-221 57 102,-1-1 0,-1-3 1,55-33-1,-57 26 397,0-1 0,-3-3 0,48-43 0,-80 64-384,-1 0-1,-1-1 0,-1 0 0,0-1 1,0 0-1,-2-1 0,0 0 1,0 0-1,-2-1 0,0 0 1,-1 0-1,-1-1 0,6-33 1,-3-11-26,33-237-4,-36 275-113,-2-1 1,0 0-1,-2-50 1,-2 67-13,0 0-1,0 0 1,-1 0 0,0 0-1,-1 1 1,1-1 0,-1 1 0,-1-1-1,1 1 1,-1 0 0,-1 0 0,1 0-1,-1 1 1,0 0 0,-1 0 0,-6-6-1,-3 0-82,1 1 0,-2 1-1,0 1 1,0 0-1,0 1 1,-1 0-1,0 2 1,-1 0-1,1 0 1,-1 2-1,-34-4 1,-33 7-2931,2 14-3325,41-1 1173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32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1705 189 7335,'2'-3'160,"0"0"0,0 0 0,0 0 1,0 0-1,-1 0 0,1 0 0,-1-1 0,0 1 0,0 0 0,0-1 1,0 1-1,0-1 0,-1 1 0,0-1 0,1 0 0,-1 1 1,-1-1-1,1 1 0,0-1 0,-1 1 0,0-1 0,0 1 0,0-1 1,0 1-1,-1 0 0,1-1 0,-1 1 0,0 0 0,1 0 0,-2 0 1,1 0-1,0 1 0,0-1 0,-1 1 0,0-1 0,1 1 1,-1 0-1,0 0 0,0 0 0,0 0 0,-1 0 0,1 1 0,-4-2 1,-16-7 101,0 1 0,-1 0-1,0 2 1,0 1 0,-1 1 0,0 1 0,-31-1 0,-7 3-207,-109 11-1,33 9 10,0 6 0,-233 73 1,320-81 122,2 3 1,0 1 0,2 3-1,-71 45 1,100-56-181,1 1 1,1 1-1,0 1 0,1 1 1,0 0-1,2 0 0,0 2 1,0 0-1,2 0 0,0 1 1,2 1-1,0 0 0,-12 35 1,14-31 15,2 0-1,1 1 1,1-1 0,1 1 0,2 0 0,0 0 0,1 0 0,2 0 0,7 42 0,-5-49-3,1 1-1,1-2 1,1 1-1,0-1 0,2 0 1,-1 0-1,2-1 1,0 0-1,1-1 1,1 0-1,0-1 0,1 0 1,23 19-1,-11-15-5,1-1 0,0-1 0,2-1 0,-1-2 0,2 0 0,0-2 0,0-1 0,1-2 0,0 0 0,0-3 0,54 5 0,-26-7 0,0-3 0,-1-2 0,1-2 0,-1-3-1,80-21 1,-58 7 107,0-4 0,-1-4 0,-2-3 0,-2-3 0,114-71 0,-145 77-32,-1-1-1,-1-3 1,-2-1 0,-1-1 0,-1-3 0,-3 0 0,-1-3 0,-2 0-1,-2-2 1,24-47 0,-44 71-72,0 0 0,-2 0 1,0-1-1,-1 1 0,-1-1 0,-1-1 0,3-39 0,-7 51-4,0 0-1,0-1 1,-1 1 0,0 0-1,-1 0 1,0 0 0,0 0-1,-1 0 1,-1 1 0,1-1-1,-1 1 1,0 0-1,-1 0 1,0 0 0,0 0-1,-1 1 1,0 0 0,0 0-1,-14-10 1,3 4-11,-1 2 1,0 0-1,0 2 0,-1 0 1,0 1-1,-1 0 0,0 2 1,0 0-1,-30-3 1,-7 1-300,0 3 1,-70 3 0,74 5-1259,1 3 0,0 2 1,-57 16-1,36-8-2321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17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519 8175 10122,'0'0'998,"10"-1"-309,64-10-110,-2-4 0,97-30 1,-141 35-577,0-1 0,-1-1 0,0-1-1,-1-1 1,-1-1 0,0-2 0,-1 0 0,-1-2 0,24-25 0,-39 35 17,0 0 1,-2-1 0,1 0 0,-1 0 0,-1-1 0,1 0-1,-2 0 1,0 0 0,0 0 0,-1-1 0,0 1 0,-1-1-1,0 0 1,-1-13 0,-1-17 263,-1-1-1,-13-69 1,2 16-188,-33-481 353,40 468-342,5-1-1,13-108 1,46-215 366,-56 410-417,31-260 673,-12-2 1,-18-326-1,-30 145-743,-1-70-41,26 62-162,-16-425 55,1 258-345,13 353 533,1 200 66,-5 1 0,-3 1-1,-33-129 1,26 152-52,-4 1 1,-2 0-1,-3 2 0,-2 1 1,-49-74-1,36 72-26,-2 2 0,-93-98 0,102 123-18,-3 2-1,0 2 1,-2 1 0,-1 2-1,-59-30 1,66 40-1,-1 1-1,0 1 1,-2 2 0,1 1-1,-2 2 1,1 2 0,-1 1-1,-62-3 1,98 10-4,0 0-1,0 0 1,0 0-1,0 0 1,0 0-1,0 0 1,0 0-1,0 0 1,0 0-1,0 1 1,0-1-1,1 0 1,-1 1-1,0-1 1,0 1 0,0-1-1,0 1 1,1-1-1,-2 2 1,4 11-411,0-10 279,1 0 0,0 0 1,-1 0-1,1 0 0,0-1 0,1 1 1,5 3-1,1-1-759,0-1-1,0 0 1,1 0-1,-1-1 1,22 3 0,3-3-4423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18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33 574 8456,'-27'2'1673,"21"-1"609,19-1-616,-7-1-1450,0 0 1,1 0-1,-1-1 0,0 0 0,-1 0 0,1-1 0,0 0 1,-1 0-1,1 0 0,-1 0 0,0-1 0,0 0 0,0 0 1,-1 0-1,0-1 0,1 0 0,4-7 0,5-7-33,-1 1 0,-1-2 0,15-31 0,-14 21-106,-2 0 0,-1-2 0,-1 1 0,-2-1 0,-1-1 1,3-63-1,-9 88-31,1 0 0,0 0 0,0 0 1,1 0-1,0 0 0,0 0 1,0 1-1,6-12 0,-6 16-51,1 0 0,-1 0-1,0 0 1,1 0 0,0 1-1,-1-1 1,1 1-1,0 0 1,0 0 0,1 0-1,-1 0 1,0 0 0,1 1-1,-1-1 1,0 1 0,1 0-1,0 0 1,-1 1 0,1-1-1,0 1 1,4-1-1,8 1-17,0 0-1,-1 1 0,0 0 0,1 2 0,-1-1 0,0 2 0,0 0 0,0 1 0,25 12 0,7 7-37,67 48-1,-41-26 35,-15-10-1669,1-2-1,2-3 1,94 33 0,-57-36-3461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7:47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66 12780,'0'-12'529,"-1"-3"-1013,0-15 4461,2 22-1985,1 9-1274,-1 1-705,-1-1 1,1 1-1,0-1 1,0 1-1,0-1 1,0 1-1,0-1 1,0 0-1,0 0 1,1 0-1,-1 1 1,0-1-1,1 0 1,-1 0-1,1-1 1,-1 1-1,1 0 1,2 1-1,46 3 249,102-5 303,-61 16-532,-57-14-6,0-2 0,-1-1 0,56-9 0,-61 7-23,193-22 38,-61 22-661,-160 3 555,0 4-125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43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9225,'0'0'10084,"-2"7"-9710,2-1-253,-1 0 0,2 0 0,-1 0 0,0 0 0,1 0 0,0 0 0,1 0 0,-1 0 0,1-1 0,0 1 0,1 0 0,-1-1 0,1 1 0,0-1 0,0 0 0,1 0 0,0-1 0,0 1 0,0-1 0,6 6 0,-1-1-11,1 0-1,0-1 1,1 0 0,0 0 0,0-1 0,1-1-1,-1 0 1,1-1 0,1 0 0,22 6 0,-5-5 107,0-2 0,0-1 0,48-1 0,229-24 517,-191 10-416,-106 10-285,0 1 1,1 0-1,-1 1 1,0 0-1,1 1 1,-1 0-1,0 0 1,0 1-1,0 1 1,19 6-1,-12-5 118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0:16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1 927 11082,'0'0'11334,"12"-11"-10667,38-30-261,1 2-1,62-35 1,133-65-245,-32 20-119,612-383-426,-823 501-468,-45 32-820,16-5-815,25-24 1962,0-1 0,-1 1 0,1 0 1,0-1-1,0 1 0,0 0 0,1 0 0,-1 0 0,0 0 0,1 0 0,-1 0 0,1 3 0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1:04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13 6246,'0'0'486,"-11"0"517,-142 21 674,150-21-1480,-40 3-478,21-7 2420,22 4-1897,-1 0-1,1 0 0,-1 0 0,1 0 0,0-1 0,-1 1 1,1 0-1,-1 0 0,1-1 0,-1 1 0,1 0 0,0-1 0,-1 1 1,1-1-1,0 1 0,-1 0 0,1-1 0,0 1 0,0-1 1,-1 1-1,1-1 0,0 1 0,0-1 0,0 1 0,-1-1 1,1 1-1,0-1 0,0 1-76,404 10 1512,12 1-1501,-220-6-104,231-24 0,398 27-5,-436 8-17,952-15 14,-897-9-30,-211 7-36,-220 1 3,-8 0 0,1 0 0,0 0 0,-1 0 0,1 0 0,-1-1 0,1 0 0,-1 0 0,1-1 0,8-3 0,-13 5-189,-1-1 0,1 0-1,-1 1 1,1-1 0,-1 0 0,0 1-1,1-1 1,-1 0 0,0 0-1,0 0 1,1 1 0,-1-1 0,0 0-1,0 0 1,0 0 0,0 1 0,0-1-1,0 0 1,0 0 0,-1-1 0,1-2-1582,0-11-5778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1:19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85 8264,'-21'1'1144,"-26"2"2844,41-4-2268,29-4-970,91-9-118,0 5-1,171 8 1,232 43-828,-181-10 317,369 1-92,719-61 1,-816 6 98,284-22 475,-871 43-597,-2 0-31,0 0 0,-1-1 1,0-1-1,1-1 0,-1-1 0,-1 0 1,33-14-1,-50 18-110,1 1 0,-1 0 0,1-1 0,0 1 0,-1-1 0,1 1 0,-1-1 0,0 1 0,1-1 0,-1 0 0,1 1 0,-1-1 0,0 0 0,0 1 0,1-1 0,-1 0 0,0 1 0,0-1 0,0 0 0,0 1 0,0-1 0,0 0 0,0 1-1,0-1 1,0-1 0,0 1-118,0-12-3953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1:20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26 126 8968,'-1'0'47,"-1"1"0,1-1-1,-1 1 1,1-1-1,-1 1 1,1 0-1,0-1 1,0 1-1,-1 0 1,1 0-1,0 0 1,0 0-1,0 0 1,0 0-1,0 0 1,0 1-1,0-1 1,0 0-1,0 0 1,0 3-1,1-3-24,1 0 1,-1 0-1,0 0 0,1-1 0,-1 1 0,1 0 1,0 0-1,-1 0 0,1 0 0,0 0 0,-1-1 1,1 1-1,0 0 0,0 0 0,0-1 0,0 1 1,0-1-1,0 1 0,-1-1 0,1 1 0,0-1 0,0 0 1,1 1-1,-1-1 0,0 0 0,0 0 0,0 0 1,0 0-1,0 0 0,0 0 0,1 0 0,48 5 503,0-2 1,1-2-1,72-9 0,-90 5-442,1558-45 830,-808 53-209,82-2-474,-229-40 1709,-351 16-1487,-238 18-414,332-36 1088,-375 38-1332,14-3 613,-13-4-3122,-7 0-1193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47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18 123 13132,'-3'-8'2648,"1"2"-2305,-10-37 3964,11 42-4166,1-1 0,0 0-1,0 1 1,0-1 0,1 0-1,-1 1 1,0-1 0,1 0-1,-1 1 1,1-1 0,-1 0 0,1 1-1,0-1 1,-1 1 0,1-1-1,0 1 1,0 0 0,0-1-1,0 1 1,1 0 0,-1-1 0,0 1-1,0 0 1,1 0 0,-1 0-1,1 0 1,1-1 0,16-4 11,0 1 1,0 1-1,1 0 1,-1 1-1,1 1 1,-1 1-1,1 1 1,26 3 0,-19-2-106,-10-1-49,-1 2 0,0 0 0,1 0 1,-1 2-1,0 0 0,-1 1 0,1 0 1,18 10-1,-31-14-2,1 1 1,0 0-1,-1 0 0,1 1 1,-1-1-1,1 1 0,-1-1 1,0 1-1,0 0 0,-1 1 1,1-1-1,-1 0 0,1 1 1,-1-1-1,0 1 0,0 0 1,0-1-1,-1 1 0,0 0 1,1 0-1,-1 0 0,-1 0 1,1 1-1,0-1 0,-1 0 1,0 0-1,0 0 0,0 0 1,-1 1-1,0-1 1,1 0-1,-1 0 0,0 0 1,-1 0-1,1 0 0,-1 0 1,-2 3-1,1 1 27,-1 0 1,0 0 0,-1-1-1,0 0 1,0 0-1,0 0 1,-1 0 0,0-1-1,0 0 1,-1 0-1,-7 5 1,13-11-270,24-15-2855,-21 14 3084,0 1 0,0-1 0,0 0 0,0 1 0,0 0 0,-1-1 0,1 1 0,0 0 0,0 0 0,0 0 0,0 0 0,0 1 0,0-1 0,0 0 0,0 1 0,0 0 0,0-1 0,-1 1 0,1 0 0,0 0 0,0 0 1,-1 0-1,1 0 0,-1 0 0,1 0 0,-1 1 0,1-1 0,-1 0 0,0 1 0,0-1 0,1 1 0,-1 0 0,0-1 0,-1 1 0,1 0 0,0 0 0,0-1 0,0 4 0,0-1 133,-1-1 0,0 1 0,0 0 1,0 0-1,0 0 0,-1-1 0,1 1 0,-1 0 0,0 0 0,0-1 0,0 1 0,0-1 0,-1 1 0,0-1 0,0 0 1,0 1-1,0-1 0,0 0 0,-3 3 0,-13 12 864,0-1 0,-1-1-1,-1-1 1,0 0 0,-44 23 0,53-33-889,0 1 1,0-1 0,0-1 0,-1 0-1,0-1 1,1 0 0,-1-1 0,0 0-1,-1-1 1,1-1 0,0 0 0,0 0-1,0-1 1,-14-3 0,25 4-147,-1 0 1,1 0-1,0 0 1,0-1-1,0 1 0,0-1 1,0 1-1,0-1 1,0 1-1,0-1 0,0 1 1,0-1-1,0 0 1,0 1-1,1-1 1,-1 0-1,0 0 0,0 0 1,1 0-1,-1 0 1,0 0-1,1 0 1,-1 0-1,1 0 0,0 0 1,-1-1-1,1 0-152,0 0 0,0 0 0,0 0-1,1 0 1,-1 0 0,0 0 0,1 0-1,0 0 1,-1 0 0,1 0 0,0 1-1,0-1 1,2-3 0,3-2-2180,0-1 0,0 1 1,1 0-1,13-11 0,11-3-12181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1:47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6 11243,'0'0'161,"0"0"0,0-1 0,0 1 1,0 0-1,0 0 0,0 0 0,0-1 0,0 1 1,0 0-1,0 0 0,0 0 0,0 0 1,0-1-1,0 1 0,0 0 0,0 0 0,0 0 1,-1 0-1,1 0 0,0-1 0,0 1 0,0 0 1,0 0-1,0 0 0,0 0 0,0 0 1,0-1-1,-1 1 0,1 0 0,0 0 0,0 0 1,0 0-1,0 0 0,0 0 0,-1 0 1,1 0-1,0 0 0,0 0 0,0 0 0,0 0 1,-1-1-1,1 1 0,0 0 0,0 0 1,0 0-1,0 0 0,-1 1 0,1-1 0,0 0 1,-11 7 1246,-10 14-1834,8-4 628,2 1 1,-1 0-1,2 1 0,1 0 1,0 1-1,1 0 1,1 0-1,-6 31 0,4-8-4,2 0-1,3 0 0,-1 52 0,5-85-174,1 0 0,0 0-1,0 0 1,1 0-1,0 0 1,1 0-1,0 0 1,0-1 0,1 1-1,0-1 1,1 0-1,0 0 1,1-1 0,8 12-1,-9-14-681,1-1-1,0 0 0,-1 0 1,1 0-1,1-1 1,-1 0-1,11 6 0,-3-6-4582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37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12524,'0'92'7100,"0"120"-144,-4-183-6032,-3-17-1495,-4-11-3807,7-7-96,2-8-1596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38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11563,'0'0'12753,"8"-1"-11680,118-6 1480,46-5-2057,-133 5-769,12-2-988,-35 8-3263,0 0-3576,-24 1 2821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38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9833,'0'0'16047,"63"35"-15310,-27-35-352,-1 0-193,-3 0-128,1 2-32,-3 1-641,-5 4-1216,-12 2-1539,-8-3-2561,-5 3-2852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38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11435,'0'0'11146,"49"15"-9832,-14-15-514,6 0-415,6-2-225,5-3-96,-3-3-64,-6 2-288,1-3-1378,-8-3-1217,-6-1-2113,-6-4-3300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39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 11627,'0'0'11173,"-12"0"-10415,7 0-668,-1 0-1,1 0 1,0 0 0,-1 1-1,1 0 1,0 0-1,-1 1 1,1 0 0,0-1-1,0 2 1,0-1-1,0 0 1,1 1 0,-1 0-1,1 0 1,-1 1-1,1-1 1,0 1 0,1 0-1,-1 0 1,0 0-1,-4 8 1,-3 3 91,1 0 1,1 1-1,0 0 1,1 0-1,1 1 1,1 0-1,0 0 1,1 1-1,1-1 1,1 1-1,0 0 1,1 0-1,1 0 1,1 1-1,4 33 1,-3-45-232,0 0 1,1 0-1,0-1 0,0 1 1,1 0-1,0-1 0,0 0 0,1 0 1,-1 0-1,1 0 0,1 0 1,-1-1-1,1 0 0,0 0 1,0 0-1,0 0 0,12 7 0,-8-7-662,0 1 0,0-2 0,1 1 0,17 5 0,-16-7-1336,1-1 0,-1 1 0,24 0 0,6-3-6045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39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12 11915,'0'0'15802,"-8"-4"-15818,7 3 13,-1 0 0,0 0 0,0 0-1,0 1 1,0-1 0,0 0 0,0 1 0,0-1 0,0 1 0,0 0 0,-1 0 0,1 0 0,0 0 0,0 0-1,0 0 1,0 0 0,0 1 0,0-1 0,0 1 0,0-1 0,-4 3 0,2 0-1,0 0 0,0 0 0,1 1 0,-1 0 0,1 0 0,0 0 0,0 0 0,0 0 0,0 1 0,-3 6 0,5-9-9,0-1 0,1 0 1,-1 1-1,0-1 0,0 1 0,1-1 1,-1 1-1,1 0 0,-1-1 0,1 1 0,0-1 1,-1 1-1,1 0 0,0-1 0,0 1 1,0 0-1,0-1 0,1 1 0,-1 0 1,0-1-1,1 1 0,-1 0 0,1-1 1,0 1-1,-1-1 0,1 1 0,0-1 1,0 1-1,0-1 0,0 0 0,0 0 1,0 1-1,0-1 0,1 0 0,1 1 1,5 3-131,0-1-1,0 0 1,1 0 0,0-1 0,15 4 0,-17-6 74,0 1 0,1 1 1,-1-1-1,0 1 0,0 1 0,11 6 1,-17-9 76,-1-1 0,1 1-1,0 0 1,-1 0 0,1-1 0,-1 1 0,1 0 0,-1 0 0,1 0 0,-1 0 0,0 0-1,1-1 1,-1 1 0,0 0 0,0 0 0,0 0 0,0 0 0,0 0 0,0 0 0,0 0-1,0 0 1,0 0 0,0 0 0,0 0 0,-1 0 0,1 0 0,0 0 0,-1-1 0,1 1-1,0 0 1,-1 0 0,1 0 0,-1 0 0,0-1 0,1 1 0,-1 0 0,0-1 0,1 1-1,-1 0 1,0-1 0,0 1 0,1-1 0,-1 1 0,0-1 0,-2 1 0,-42 23 797,44-23-788,-13 6 84,-1-2 0,1 1-1,-1-2 1,0 0 0,0 0 0,-1-2 0,1 0 0,-29 0-1,43-2-252,0 0-1,-1 0 0,1 0 0,-1-1 0,1 1 0,-1 0 0,1-1 1,0 1-1,-1-1 0,1 0 0,0 1 0,0-1 0,-1 0 0,1 0 1,0 0-1,0 0 0,0 0 0,0 0 0,0 0 0,0 0 1,0 0-1,0 0 0,1 0 0,-2-3 0,-4-34-9548,6 12 850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39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0 185 9097,'0'0'18294,"13"3"-17392,-5-1-832,0 0-1,0 0 1,0-1-1,0 0 0,1-1 1,-1 1-1,0-2 1,0 1-1,1-1 0,-1 0 1,0-1-1,0 0 1,15-6-1,-11 2-59,0-1 0,-1 0 0,0-1 0,0-1 0,0 1 0,-1-2 0,0 1 0,-1-1 0,0-1 1,-1 0-1,0 0 0,-1-1 0,0 1 0,-1-2 0,0 1 0,4-14 0,-15 57 81,-3 52-1,7-75-48,1 1-1,0 0 0,0-1 0,1 1 1,1-1-1,-1 1 0,4 8 0,-4-14-183,0 0-1,1 1 1,-1-1-1,1 0 0,0 0 1,0-1-1,0 1 1,4 4-1,-3-5-285,-1 0 1,0 0-1,1-1 0,0 1 1,-1-1-1,1 1 0,0-1 0,0 0 1,0 0-1,-1 0 0,5 0 1,11 1-6321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40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10762,'0'0'2434,"8"-4"-122,5-3-1512,1 2-1,-1-1 1,1 2 0,17-4-1,-25 6-632,-1 1-1,1 0 1,0 0-1,0 0 1,0 1-1,-1 0 1,1 0-1,0 0 1,0 1-1,0 0 1,-1 0-1,1 0 1,0 1-1,-1 0 1,9 4-1,-13-6-143,0 1-1,1 0 0,-1 0 0,0 1 1,0-1-1,0 0 0,0 0 1,0 0-1,0 1 0,0-1 0,0 1 1,0-1-1,-1 1 0,1-1 1,-1 1-1,1-1 0,-1 1 0,1-1 1,-1 1-1,0 0 0,0-1 1,0 1-1,0-1 0,0 1 0,0 0 1,0-1-1,0 1 0,-1-1 1,1 1-1,-1 0 0,1-1 0,-1 1 1,0-1-1,1 1 0,-1-1 1,0 0-1,0 1 0,0-1 0,-1 1 1,-6 8 212,0-1 0,-1 0 0,0 0 0,-12 8 0,6-4-70,13-11-157,-1 0 0,1 1 0,-1-1 0,1 1 1,0-1-1,0 1 0,0 0 0,0 0 0,1 0 0,-1 0 0,1 0 1,-2 6-1,3-8-11,0 1 1,0-1 0,0 1 0,1-1-1,-1 1 1,1-1 0,-1 1-1,1-1 1,-1 1 0,1-1-1,0 0 1,-1 1 0,1-1-1,0 0 1,0 0 0,0 0-1,0 1 1,0-1 0,0 0 0,1 0-1,-1-1 1,0 1 0,0 0-1,1 0 1,-1-1 0,0 1-1,1 0 1,-1-1 0,1 1-1,-1-1 1,2 0 0,41 9-2457,-13-8-3891,-2-1-2997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20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72 12748,'0'0'7559,"0"-70"-7591,-17 68-7495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47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17008,'0'0'14446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22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74 2723,'0'0'9779,"-3"-4"-9079,-6-9-244,17 16 397,33 13-214,25-10-241,0-3 0,86-6 0,-94 1-380,551-36 104,125-3 114,362 63 1040,-703-18-1116,-314-14-1687,-71 2-4820,-5 0-348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41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13613,'0'0'7751,"67"13"-6085,-28-8-769,8-2-481,0 1-320,1 0-64,-7-2-64,-3 2-1217,-10 1-897,-12-4-1698,-10-1-1505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42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13196,'0'0'8617,"65"22"-6856,-18-19-640,1-1-768,6 2-257,2-4-96,-3 0-1378,-10 0-2914,-2-2-8295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42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14862,'0'0'2755,"0"59"-1570,-6-29 160,1 5-480,-1 1-673,-3 1-128,7-1 0,2-4-96,-4-1-224,4-8 64,0-5-161,0-7-191,0-9-962,0-8-4579,0-13-4165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42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11339,'0'0'9801,"79"9"-7687,-38-5-865,11-1-320,6-2-256,2-1-449,-3 0-96,-2 0-96,-7 0-352,-9-3-897,-9-2-833,-11 0-1986,-8-3-2979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43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6662,'0'0'15983,"71"13"-14509,-27-13-545,5 0-545,-2 0-288,-4 3-96,-4 1-1057,-13 0-1473,-11 3-2115,-13-3-1376</inkml:trace>
  <inkml:trace contextRef="#ctx0" brushRef="#br0" timeOffset="1">1 191 11659,'0'0'9801,"65"12"-7847,-22-12-224,9 0-577,6 0-577,-4-2-383,4 2-161,-7 0-289,-6 0-2017,-17 0-2018,-8 0-5381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43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11082,'0'0'12193,"-10"5"-12161,3-2 28,-1 1-1,1 1 1,1-1-1,-1 1 0,0 0 1,1 0-1,0 1 0,1 0 1,-1 0-1,1 1 1,0-1-1,1 1 0,-1 0 1,1 0-1,-4 13 1,-7 10 383,2 2 1,-9 33 0,19-54-385,1 1 0,-1-1 0,2 1 0,-1-1 0,2 1 0,0 0 0,0-1 0,1 1 0,4 20 0,-4-28-59,0 0 0,1-1-1,0 1 1,0 0 0,0-1-1,0 1 1,0-1 0,1 1-1,-1-1 1,1 0 0,0 0 0,0 0-1,0-1 1,0 1 0,1-1-1,-1 0 1,1 0 0,0 0-1,-1 0 1,7 2 0,37 7-2056,0-8-3665,-6-3-4123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44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8904,'0'0'13768,"9"0"-12524,5 1-988,0-2 0,0 1 1,0-2-1,-1 0 0,1 0 0,-1-2 1,1 1-1,23-12 0,-6 1-202,0-3-1,-1 0 0,-1-2 1,41-35-1,-76 62-138,0 1 0,0 0 0,1 0 0,1 0 0,-1 0 0,-3 16 0,5-17 18,-3 6 119,1 1-1,1-1 1,1 1 0,0 0 0,-1 16-1,4-26-938,0 0 0,0 0 0,0 0 0,1 0 0,0 0 0,2 8 0,-1-6-5684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44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11339,'0'0'9385,"49"19"-7496,-10-15-191,6-3-577,7 2-480,6-2-289,0-1-288,-7 1 0,-1-1-256,-9 0-1057,-15 0-801,-3 0-1249,-10 0-2883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45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9929,'0'0'14676,"9"2"-13876,-7-2-727,1 1-1,0-1 1,0 1-1,-1 0 1,1 0-1,0 0 1,-1 0-1,1 1 1,-1-1-1,1 1 1,3 3-1,-4-2 17,0 0 1,0 0-1,0 0 1,0 0-1,-1 1 1,1-1-1,-1 1 1,0-1-1,0 1 1,0 0-1,0 6 1,-1-7-66,0-1 0,1 0 0,-1 0 0,0 0 0,1 1 0,-1-1 0,1 0 0,0 0 0,0 0 0,0 0 0,0 0 0,0 0 0,0 0 0,0-1 0,1 1 0,-1 0 0,0-1 0,1 1 0,2 1 0,0-1 6,0-1 0,1 0 0,-1 0 0,1 0 0,-1-1 0,1 1 0,-1-1 0,8-1 0,-9 1-17,14-1-122,0-1 0,-1-1 0,1-1 1,-1 0-1,0-1 0,30-14 0,20-5-517,-66 24 613,0 0 1,0-1-1,1 1 1,-1 0-1,0 0 0,0 0 1,1 0-1,-1 0 1,0 0-1,1 0 0,-1-1 1,0 1-1,0 0 1,1 0-1,-1 0 0,0 0 1,1 0-1,-1 1 1,0-1-1,1 0 1,-1 0-1,0 0 0,0 0 1,1 0-1,-1 0 1,0 0-1,0 1 0,1-1 1,-1 0-1,0 0 1,0 0-1,1 0 0,-1 1 1,0-1-1,0 0 1,0 0-1,1 1 0,-1-1 1,0 0-1,0 0 1,0 1-1,0-1 1,0 0-1,1 1 0,-6 18-96,-16 24 348,18-39-240,-10 29-34,11-17-4772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48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251 119 13293,'0'0'3117,"-4"-8"348,3 4-3253,-1 0-1,0 0 1,0 0 0,-1 0 0,1 0-1,-1 1 1,0-1 0,0 1 0,0 0-1,0 0 1,0 0 0,-1 0 0,0 1-1,1-1 1,-1 1 0,0 0 0,0 0-1,0 0 1,0 1 0,0-1 0,-1 1-1,1 0 1,0 0 0,-1 0 0,1 1-1,-1 0 1,1 0 0,0 0 0,-6 1-1,4 0-192,0 1-1,0 0 1,1 0-1,-1 0 1,0 1-1,1 0 1,0 0-1,-1 0 1,1 1-1,0 0 1,1 0-1,-1 0 1,1 0-1,0 1 1,0-1-1,0 1 1,1 0-1,-4 7 1,1-4 10,1 1 1,0 0 0,1 0-1,0 1 1,0 0 0,1-1 0,0 1-1,1 0 1,0 1 0,0 11-1,2-21-26,0 0 1,1 0-1,-1 0 0,0 0 0,1 0 0,-1 0 0,1 0 0,0 0 0,-1 0 0,1 0 0,0-1 0,-1 1 0,1 0 0,0 0 0,0-1 0,0 1 0,-1-1 0,1 1 0,0-1 0,0 1 0,0-1 0,0 1 0,0-1 0,0 0 0,0 1 0,0-1 0,0 0 0,0 0 0,1 0 0,-1 0 0,0 0 1,0 0-1,0 0 0,0 0 0,0 0 0,2-1 0,44-8 130,-23-1-106,0-1 0,-1-1 0,42-29 1,-46 27-24,1 1 0,0 2 0,1 0 0,0 0 0,30-8 0,-50 18-5,0 1 0,-1 0 0,1 0 0,-1 0 0,1-1-1,-1 1 1,1 0 0,-1 0 0,1 0 0,0 0-1,-1 0 1,1 0 0,-1 0 0,1 0 0,-1 0 0,1 1-1,-1-1 1,1 0 0,0 0 0,-1 0 0,1 1-1,-1-1 1,1 0 0,-1 0 0,0 1 0,1-1-1,-1 1 1,1-1 0,-1 0 0,1 1 0,-1-1 0,0 1-1,1-1 1,-1 1 0,0-1 0,0 1 0,1-1-1,-1 1 1,0-1 0,0 2 0,-3 31 9,-20 31 251,12-44-2,8-15-103,0-1 0,1 0 0,0 1 1,0-1-1,0 1 0,1-1 0,-1 1 0,-1 9 1,5-14-122,0 0 1,0 0 0,-1-1-1,1 1 1,0 0 0,-1-1-1,1 0 1,0 1 0,-1-1-1,1 0 1,-1 0 0,2-1-1,3-4-9,0 0-1,0-1 1,-1 1-1,0-1 0,-1 0 1,1-1-1,-1 1 1,-1-1-1,1 0 0,2-13 1,1 0-19,-1-2 0,4-38 0,-11 47-207,-4 20 55,-5 20 20,10-23 129,0-1 0,0 1 0,0-1-1,0 1 1,0 0 0,0-1-1,1 1 1,-1 0 0,1-1 0,-1 1-1,1-1 1,0 0 0,0 1-1,1-1 1,-1 1 0,0-1 0,1 0-1,-1 0 1,1 0 0,0 0-1,0 0 1,-1 0 0,1-1 0,1 1-1,-1 0 1,0-1 0,0 0-1,0 1 1,1-1 0,-1 0 0,1 0-1,-1-1 1,1 1 0,-1 0-1,1-1 1,-1 1 0,5-1-1,1 1 32,0 0 0,0-1 0,0 0 0,0 0 0,0-1 0,0 0-1,0-1 1,0 1 0,0-2 0,0 1 0,12-7 0,-9 4-19,-1-1 0,0-1 0,0 0 0,-1 0 0,0-1 0,0 0 0,-1 0 0,0-1 1,0 0-1,-1-1 0,0 1 0,-1-1 0,8-16 0,-14 26-14,-1 0 0,1 0 1,0 0-1,0 0 0,0 0 0,0 0 0,0 0 0,-1 0 0,1 0 1,0 0-1,0 0 0,0 0 0,0-1 0,0 1 0,0 0 1,0 0-1,-1 0 0,1 0 0,0 0 0,0 0 0,0 0 0,0 0 1,0-1-1,0 1 0,0 0 0,0 0 0,0 0 0,0 0 1,0 0-1,0-1 0,-1 1 0,1 0 0,0 0 0,0 0 0,0 0 1,0 0-1,0-1 0,0 1 0,0 0 0,1 0 0,-1 0 0,0 0 1,0-1-1,-10 11-2,2 2 74,1 0-1,0 0 1,1 1-1,0 0 1,1 0-1,1 0 1,0 1-1,1-1 0,0 1 1,1 0-1,1 0 1,-1 16-1,3-28-70,-1 0 0,1-1-1,-1 1 1,1 0 0,0 0-1,0-1 1,0 1 0,0 0-1,0-1 1,0 1 0,0-1 0,0 1-1,1-1 1,-1 0 0,0 1-1,1-1 1,0 0 0,-1 0-1,1 0 1,-1 0 0,1 0-1,0-1 1,0 1 0,-1 0-1,4 0 1,23 3-1846,-3-9-4026,-8-7-2094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46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9449,'0'0'14115,"11"-2"-13288,51-6-648,0 2-1,1 3 1,64 6 0,-34-1-7946,-106-2 2279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46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9161,'0'0'3608,"9"3"-1654,62 13 1669,-44-11-2913,0 1-1,-1 0 0,37 16 0,-62-21-701,1-1 0,0 1 1,-1-1-1,1 1 0,-1 0 1,1 0-1,-1 0 0,1 0 1,-1 0-1,0 0 0,1 1 0,-1-1 1,0 0-1,0 1 0,0-1 1,0 0-1,0 1 0,0-1 1,0 1-1,-1 0 0,1-1 1,-1 1-1,1 0 0,-1-1 1,1 1-1,-1 0 0,0 0 0,0-1 1,0 1-1,0 0 0,0 0 1,0-1-1,0 1 0,-1 0 1,1 0-1,-1-1 0,1 1 1,-1 0-1,0-1 0,1 1 1,-1-1-1,0 1 0,0-1 0,0 1 1,0-1-1,-1 0 0,1 1 1,0-1-1,-2 2 0,-10 9 208,1-1 0,-1 0-1,-1-1 1,-15 10 0,16-12-125,-17 11 155,20-14-11,1 1 0,0 0-1,0 1 1,0 0 0,-8 8 0,17-15-238,0 1 0,0-1-1,0 0 1,-1 0 0,1 0-1,0 1 1,0-1 0,0 0-1,0 0 1,0 1 0,0-1-1,-1 0 1,1 0 0,0 1 0,0-1-1,0 0 1,0 0 0,0 1-1,0-1 1,0 0 0,0 1-1,0-1 1,0 0 0,0 0 0,0 1-1,1-1 1,-1 0 0,0 0-1,0 1 1,0-1 0,0 0-1,0 0 1,0 1 0,1-1 0,-1 0-1,0 0 1,0 0 0,0 1-1,1-1 1,-1 0 0,0 0-1,17 8 72,25-1 251,-38-6-289,228 23 263,-133-25-4611,-70-2-2457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47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3523,'0'0'17430,"-5"11"-16709,-10 22-331,2 1 1,1 1-1,1-1 0,2 2 1,1-1-1,2 1 0,-2 58 1,8-89-366,1 1-1,0-1 1,0 0 0,0 0-1,1 0 1,0 0 0,0 0 0,0 0-1,0-1 1,1 1 0,0-1 0,0 1-1,0-1 1,0 0 0,1 0 0,4 3-1,-2-1-613,0-1 0,0 0 0,1-1-1,0 0 1,0 0 0,0 0 0,0-1-1,1 0 1,14 4 0,9-3-5540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47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42 3812,'0'0'12774,"9"-7"-10185,28-23-394,-24 25 1682,-14 17-3196,-12 15-787,-20 18 782,-3-3 0,-63 61 0,-25 28-2005,124-131 1221,0 0 0,0-1 0,0 1 0,0 0 0,0 0 0,0 0 0,0 0 0,0-1 0,0 1 0,0 0 0,0 0 0,0 0 0,0 0 0,0-1 0,0 1 0,0 0 0,0 0 0,0 0 0,0 0 0,0-1 0,0 1 0,0 0 0,0 0 0,0 0 0,-1 0 0,1 0 0,0-1 0,0 1 0,0 0 0,0 0 0,0 0 0,0 0 0,-1 0 0,1 0 0,0 0 0,0 0 0,0-1 0,0 1 0,-1 0 0,1 0 0,0 0 0,0 0 0,0 0 0,0 0 0,-1 0 0,1 0 0,0 0 0,0 0 0,0 0 0,0 0 0,-1 0 0,1 0 0,0 0 0,0 0 0,0 1 0,0-1 0,-1 0 0,1 0 0,0 0 0,0 0 0,0 0 0,0 0 0,0 0 0,-1 0 0,1 1 0,0-23-4044,0 14 1083,0-20-8847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47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11563,'0'0'8040,"51"62"-5894,-33-39-417,5 4-544,3 0-448,2 0-385,2-1-159,0-3-97,0 2-64,3-3-321,-7-2-1056,0-3-1249,-1-3-2723,-7-4-3876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48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29 179 5445,'0'0'20179,"0"53"-19218,-4-31-512,0 0-321,-5 2-64,4-2-417,3-4-1376,-2-2-1282,4-7-2274</inkml:trace>
  <inkml:trace contextRef="#ctx0" brushRef="#br0" timeOffset="1">12 0 15855,'0'0'6758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48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15599,'0'0'9385,"81"1"-8713,-44-1-383,8 0-225,-2 0-385,0-4-1633,-8-5-3459,-1-1-9449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49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1 381 12908,'0'0'11958,"9"-10"-11061,57-55-327,2 0-524,99-125 0,-161 181-124,5-7 116,-11 16-70,0 0 0,0 0 0,0 0 1,0 0-1,0 0 0,0 0 0,0 1 0,0-1 1,0 0-1,0 0 0,0 0 0,0 0 1,0 0-1,0 0 0,0 0 0,0 0 0,0 0 1,0 1-1,0-1 0,1 0 0,-1 0 1,0 0-1,0 0 0,0 0 0,0 0 0,0 0 1,0 0-1,0 0 0,0 0 0,1 0 1,-1 0-1,0 0 0,-21 49-237,18-43 283,-1 0 0,1 0 0,0 1 0,1-1 0,0 0 0,0 1 0,0 0 0,1-1 0,-1 1 0,2 0 0,-1 0 0,1-1 0,0 1 0,2 13 0,-1-18 18,0 0-1,1-1 1,-1 1 0,1-1-1,-1 1 1,1-1 0,0 0-1,0 1 1,-1-1-1,1 0 1,0 0 0,0 0-1,0-1 1,0 1-1,0 0 1,0-1 0,0 1-1,0-1 1,1 0-1,-1 0 1,0 1 0,0-2-1,0 1 1,0 0 0,3-1-1,6 1 70,-1-1-1,0 0 0,0 0 1,12-5-1,-3-3-112,0 0 0,0-2 0,-1 0 1,-1-1-1,0-1 0,0-1 0,-1 0 0,-1-1 0,-1-1 0,0 0 0,-1-1 0,14-24 0,-32 50 14,-8 11-18,2 0 1,-14 35-1,22-49-34,1 0 1,1-1-1,-1 1 1,1 0-1,0 0 1,0 1-1,1-1 1,-1 0-1,1 0 0,1 0 1,-1 0-1,1 0 1,0 0-1,1 0 1,2 8-1,10 6-3030,6-8-3529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49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12075,'0'0'10250,"10"6"-9177,-1 0-870,0 1-1,0 0 1,0 0-1,-1 1 1,-1-1-1,1 2 0,-1-1 1,0 1-1,-1 0 1,0 1-1,-1 0 1,0 0-1,5 14 1,-4-10-160,-2 0 0,0 0 0,-1 0 0,0 1 1,-1-1-1,0 1 0,-2 0 0,1-1 0,-2 1 0,-3 22 0,-1-17-11,0 0 1,-1-1-1,-1 1 0,-1-2 0,-1 1 0,-21 34 0,-33 38-725,55-82-148,0 0 0,-1-1 0,-18 15 0,13-16-2943,10-10-2623,3-13-6277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50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11627,'0'0'7495,"10"-3"-6470,-1 0-867,0 0 1,0 1-1,0 0 0,1 1 0,-1 0 1,0 0-1,1 1 0,-1 0 0,1 1 1,-1 0-1,0 0 0,1 1 1,-1 1-1,0-1 0,0 1 0,11 6 1,-17-8-153,0 0 0,0 0 0,-1 1 0,1-1 0,-1 1 0,1 0 0,-1-1 0,0 1 0,0 0 0,0 0 0,0 0 0,0 1 0,0-1 0,0 0 0,-1 1 0,1-1 0,-1 1 0,0 0 0,2 4 0,-3-5 6,-1 0 0,1 1 0,-1-1 0,1 0 0,-1 1 0,0-1-1,0 0 1,0 0 0,0 0 0,0 0 0,0 0 0,-1 0 0,1 0 0,-1 0-1,0 0 1,1-1 0,-1 1 0,0 0 0,0-1 0,0 0 0,0 1 0,0-1-1,-3 1 1,-15 10 126,-28 17 34,46-28-179,0 1-1,0-1 1,0 0-1,1 1 0,-1 0 1,0-1-1,1 1 1,0 0-1,-1 0 0,1 0 1,0 0-1,0 0 0,0 0 1,0 0-1,0 0 1,0 0-1,1 1 0,-1 2 1,1-4 0,1 1 0,-1-1 0,1 1 0,-1-1 0,1 1 0,0-1 0,0 0 0,0 1 0,-1-1 0,1 0 0,1 1 0,-1-1 0,0 0 0,0 0 0,0 0 0,1 0 0,-1 0 0,0 0 0,1-1 0,-1 1 0,1 0 0,-1-1 0,1 1 0,-1-1 0,2 1 0,46 11 11,-43-11-45,18 3-1745,51 0 1,-17-4-4221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49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14350,'0'0'8717,"0"8"-7660,-3 28-336,-1 0 1,-2 0-1,-2-1 0,-20 59 1,11-40-379,-10 60-1,26-112-326,-1 23 6,2-25-19,0 0-1,0 1 0,-1-1 1,1 0-1,0 1 0,0-1 1,0 0-1,0 0 1,0 1-1,0-1 0,0 0 1,0 1-1,0-1 0,0 0 1,0 0-1,0 1 0,0-1 1,0 0-1,1 0 0,-1 1 1,0-1-1,0 0 0,0 1 1,0-1-1,0 0 1,1 0-1,-1 0 0,0 1 1,0-1-1,0 0 0,1 0 1,-1 0-1,0 1 0,0-1 1,1 0-1,-1 0 0,0 0 1,0 0-1,1 0 0,-1 0 1,0 0-1,0 0 1,1 1-1,-1-1 0,0 0 1,1 0-1,-1 0 0,0 0 1,0 0-1,1 0 0,-1-1 1,0 1-1,0 0 0,1 0 1,-1 0-1,0 0 0,1 0 1,-1 0-1,0 0 1,0-1-1,1 1 0,-1 0 1,0 0-1,0 0 0,0 0 1,1-1-1,-1 1 0,0 0 1,0-1-1,7-5-29,-1-1 1,0 0-1,-1 0 0,0 0 1,0-1-1,0 0 0,6-15 1,23-69-1378,-20 51 758,-11 33 624,8-14-392,-11 22 402,1 0-1,-1-1 1,1 1-1,-1 0 1,1 0-1,-1 0 1,1 0-1,-1 0 1,1 0-1,0 0 1,-1 0 0,1 0-1,-1 0 1,1 0-1,-1 0 1,1 0-1,-1 0 1,1 0-1,0 1 1,-1-1-1,1 0 1,-1 0-1,1 1 1,-1-1-1,0 0 1,1 1-1,-1-1 1,1 1 0,-1-1-1,1 0 1,-1 1-1,0-1 1,1 1-1,-1-1 1,0 1-1,1 0 1,2 3 27,1-1-1,0 0 1,1 0 0,-1 0 0,0-1-1,1 1 1,-1-1 0,1 0 0,0-1 0,0 1-1,0-1 1,0 0 0,0 0 0,0 0-1,0-1 1,0 1 0,0-1 0,0-1 0,0 1-1,9-3 1,-1 1 80,-1-1-1,1 0 1,-1-1 0,0 0-1,0-1 1,0-1 0,11-7-1,-11 5-50,-1 0-1,0 0 0,0-1 0,-1-1 1,12-14-1,-18 20-28,0-1 1,0-1-1,-1 1 1,1 0-1,-1-1 0,-1 0 1,1 0-1,-1 0 1,0 0-1,0 0 0,-1 0 1,0-1-1,1-9 1,-2 15-19,0 0 1,0 1-1,0-1 1,1 0-1,-2 0 1,1 1-1,0-1 1,0 0-1,0 0 1,0 1-1,0-1 1,-1 0-1,1 1 1,0-1-1,-1 0 1,1 1-1,0-1 1,-1 0-1,1 1 1,-1-1-1,1 1 1,-1-1-1,1 1 1,-1-1-1,1 1 1,-1-1-1,0 1 1,1-1-1,-1 1 1,0 0-1,1-1 1,-1 1-1,-1 0 1,0 0-11,0 0 0,0 0 0,-1 0-1,1 0 1,0 1 0,0-1 0,-1 1 0,1-1 0,0 1 0,0 0 0,-3 1-1,-3 2-19,-1 1-1,1 0 0,0 1 0,-12 9 0,7-1 74,1 0 0,0 0 0,1 1 0,-17 30 0,23-36 29,0 0-1,1 0 0,1 1 0,-1-1 0,1 1 1,1 0-1,0-1 0,0 1 0,1 0 1,0 17-1,2-25-65,-1 0 0,0 0 0,1 0 0,-1-1 0,1 1 1,0 0-1,0-1 0,0 1 0,-1 0 0,2-1 0,-1 1 0,0-1 1,0 1-1,0-1 0,1 0 0,-1 0 0,0 1 0,1-1 0,-1 0 1,1 0-1,0 0 0,-1-1 0,1 1 0,0 0 0,-1-1 0,1 1 1,0-1-1,0 1 0,0-1 0,3 0 0,8 2 14,0-1-1,0-1 1,19-2-1,-11 1-24,18-3-321,-30 2 262,-1 1 1,1 0-1,0 1 0,0 0 1,-1 0-1,15 3 0,-23-3 68,1 0 0,-1 1 1,1-1-1,-1 1 0,0-1 0,1 1 0,-1-1 0,0 1 0,1-1 1,-1 1-1,0-1 0,1 1 0,-1 0 0,0-1 0,0 1 0,0-1 1,0 1-1,0 0 0,0-1 0,0 1 0,0 0 0,0-1 1,0 1-1,0-1 0,0 1 0,0 0 0,0-1 0,0 1 0,-1-1 1,1 2-1,-7 18 358,3-11-58,-2 0 0,1 0-1,-1 0 1,-12 13 0,-10 1-1004,26-22 373,0 0 1,0 0-1,1 0 0,-1-1 1,0 1-1,0-1 1,0 1-1,0-1 1,0 0-1,0 1 1,0-1-1,0 0 1,0 0-1,-2-1 1,-11-5-6424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8:50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352 0 9897,'0'0'11280,"12"3"-10447,-4 0-664,0-1 0,0 1 1,0 1-1,0 0 0,-1 0 0,1 0 0,-1 1 0,0 0 1,0 0-1,-1 1 0,1 0 0,-1 0 0,-1 1 0,1-1 1,6 12-1,-1-1-6,-1 1 0,0 0 1,-2 0-1,0 1 0,-1 0 1,-1 0-1,-1 1 0,0 0 1,-2 0-1,0 0 0,-1 0 1,-1 0-1,-2 23 0,-2-14-92,-1 0-1,-2 0 0,-1 0 1,-1-1-1,-1 0 1,-2-1-1,0 0 0,-24 39 1,-1-7-10,-3-1 0,-85 96 0,77-104-2387,-66 54 1,57-62-3099,6-9-3256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01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1874 109 3940,'0'0'14280,"0"-8"-13143,2 1-784,-2 4-226,1 0 1,0 1-1,-1-1 0,0 1 0,0-1 1,0 0-1,0 1 0,0-1 0,0 0 1,0 1-1,-1-1 0,-1-4 0,0 4-14,1 1 0,-1-1 0,0 1 0,0 0 0,0-1 0,-1 1 0,1 0 0,0 0 0,-1 0 0,1 1 0,-1-1 0,0 1 0,0-1 0,1 1 0,-1 0 0,0 0 0,0 0 0,0 0 0,0 1 0,-5-1 0,-70-4-326,64 5 338,-215 0-17,-186-7-131,372 5 58,-194-3-47,198 7-35,1 1 0,-1 2-1,0 2 1,-39 13 0,4 2 22,-1-1 60,0 4 0,-106 51 0,167-67-44,0 0-1,0 1 1,1 1-1,0 0 1,1 0-1,1 1 1,0 1-1,0 0 1,1 1 0,1 0-1,0 0 1,-8 19-1,16-32-72,1-1-1,-1 1 1,1 0-1,-1-1 0,1 1 1,-1 0-1,1 0 1,0-1-1,-1 1 1,1 0-1,0 0 0,0 0 1,-1-1-1,1 1 1,0 0-1,0 0 1,0 0-1,0 0 1,0-1-1,0 1 0,0 0 1,1 0-1,-1 0 1,0 0-1,0-1 1,1 1-1,-1 0 0,0 0 1,1-1-1,-1 1 1,1 0-1,-1 0 1,1-1-1,0 2 1,0-2-253,0 0 1,1 0-1,-1 0 1,0 0 0,0 0-1,1 0 1,-1-1-1,0 1 1,0 0 0,1-1-1,-1 1 1,0-1-1,0 1 1,0-1 0,0 1-1,0-1 1,0 0-1,0 1 1,0-1 0,0 0-1,0 0 1,1-1 0,11-10-4749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02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16720,'0'0'8488,"52"1"-7239,-9-1-608,4-4-417,5 1-192,-7 1 0,1 2-32,-6 0-833,-11 3-1409,-12 3-1345,-7 0-2275,-5-3-2658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02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9577,'0'0'12620,"80"1"-11211,-37-1-704,5 0-257,3 0-351,-3 0-97,-5 0-737,-7 3-2594,-5-2-4389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03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0 229 10826,'0'0'14772,"14"-6"-13449,31-16-657,70-42-1,-98 53-642,0-1-1,-1 0 1,-1-1-1,0-1 1,-1 0-1,0-1 1,21-31-1,-45 66-239,2 0 0,0 0 0,1 1 0,-7 37 0,-3 51-1304,13-39-4532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04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6438,'0'0'17585,"86"35"-15888,-41-35-447,7-4-514,4-3-383,-1 2-257,-7 2-128,-5 3-321,-9 0-1569,-10 0-608,-7 0-2274,-6 0-2307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04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12780,'0'0'6075,"-1"8"-3902,-5 22-593,2-15-957,0-1 0,2 1 0,0-1-1,0 1 1,2 29 0,1-43-607,0 1-1,0-1 1,0 1 0,0-1 0,0 1-1,0-1 1,1 0 0,-1 0 0,1 1 0,-1-1-1,0 0 1,1 0 0,0 0 0,-1 0-1,1-1 1,0 1 0,-1 0 0,1-1-1,0 1 1,0-1 0,0 0 0,-1 1-1,1-1 1,0 0 0,0 0 0,0 0-1,0-1 1,-1 1 0,5-1 0,4 0 48,0 0 1,0-1-1,0 0 1,12-4-1,1-4-38,0-1 0,41-27 0,11-6-18,-75 43-20,0 1 0,0 0 1,1 0-1,-1-1 1,0 1-1,0 0 0,1 0 1,-1 0-1,0 0 0,1-1 1,-1 1-1,0 0 0,1 0 1,-1 0-1,0 0 1,1 0-1,-1 0 0,0 0 1,1 0-1,-1 0 0,0 0 1,1 0-1,-1 0 0,0 0 1,1 0-1,-1 0 1,0 0-1,1 1 0,-1-1 1,0 0-1,0 0 0,1 0 1,-1 0-1,0 1 0,1-1 1,-1 0-1,0 0 1,0 1-1,1-1 0,-1 0 1,0 0-1,0 1 0,0-1 1,-1 20-192,-15 22 197,16-42 6,-4 9-28,1 0 1,-1 0-1,1 1 0,1-1 0,0 1 1,0 0-1,1-1 0,1 1 0,-1 11 0,1-20-162,1-1-1,-1 1 0,0-1 0,0 0 0,0 1 1,0-1-1,0 1 0,0-1 0,1 1 0,-1-1 1,0 0-1,0 1 0,1-1 0,-1 1 1,0-1-1,1 0 0,-1 1 0,0-1 0,1 0 1,-1 0-1,0 1 0,1-1 0,-1 0 0,1 0 1,-1 1-1,1-1 0,-1 0 0,0 0 0,1 0 1,-1 0-1,1 0 0,-1 0 0,1 0 0,-1 0 1,1 0-1,-1 0 0,1 0 0,-1 0 0,1 0 1,0 0-1,-1 0-154,13 0-11021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04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50 8072,'0'0'2034,"-10"-3"587,-8-2-1564,-4-1 665,-2 0 5076,31 7-6118,0-1 1,0 0-1,0 0 1,0 0-1,9-3 1,9 0 14,135-4 651,8-1-1941,-57 0-5585,-102 6 1882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05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4036,'0'0'12182,"8"1"-9876,18-1-790,53 3 1177,-74-2-2641,-1-1-1,0 1 0,1-1 0,-1 1 0,0 1 0,1-1 0,-1 1 0,0-1 0,0 1 0,0 0 0,0 1 0,-1-1 0,1 1 0,3 3 1,-5-4-43,-1 1 1,1-1-1,-1 0 1,0 1-1,0-1 1,0 1-1,0-1 1,0 1-1,-1 0 1,1-1-1,-1 1 1,0 0-1,0 0 1,0-1-1,0 1 1,0 0-1,0-1 1,-1 1-1,1 0 1,-1-1-1,0 1 1,0-1-1,0 1 1,0-1-1,0 1 1,-1-1-1,1 0 1,-1 1-1,1-1 1,-4 3-1,-6 8 91,0-1 1,-1-1-1,-23 18 0,28-23-43,-45 31 634,35-26-498,0 2 0,1-1 0,-27 28 0,43-40-170,0 1 0,-1-1-1,1 0 1,0 0 0,0 1 0,0-1 0,-1 0-1,1 0 1,0 1 0,0-1 0,0 0-1,0 0 1,0 1 0,-1-1 0,1 0 0,0 1-1,0-1 1,0 0 0,0 1 0,0-1 0,0 0-1,0 1 1,0-1 0,0 0 0,0 1 0,0-1-1,0 0 1,0 0 0,0 1 0,1-1-1,-1 0 1,0 1 0,0-1 0,0 0 0,0 0-1,1 1 1,-1-1 0,0 0 0,0 0 0,1 1-1,15 4 1388,-14-5-1290,0 0-1,-1 0 1,1 0-1,0 0 1,-1 0 0,1 0-1,-1 0 1,1 0-1,0-1 1,-1 1 0,1-1-1,-1 1 1,1-1 0,-1 0-1,1 1 1,-1-1-1,0 0 1,1 0 0,-1 0-1,0 0 1,2-2-1,-1 0-1346,4-6-14022,-4 7 14829,3-9-9819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06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47 5701,'-17'-47'21280,"17"47"-21109,4 32 586,6 46-173,-4-1-1,-7 133 1,-1-82-152,4-109 1473,4-23-1442,11-41-5519,-6 13-6221,0 11 435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49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15727,'0'0'5445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06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10890,'0'0'18594,"6"-1"-18092,27-6-95,0 2 1,1 2 0,39 0-1,57-5-249,-94 1 315,-15 2 523,-7 3-3458,-2 0-2857,-1 2-3957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07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9673,'0'0'15006,"8"4"-12972,7 1-1603,0-2 0,0 1 0,0-2 0,0 0-1,0-1 1,0 0 0,1-2 0,-1 1 0,18-5-1,74-6 62,-30 4-2293,-28 0-3322,-25 1-168,-1-3-1835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07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9641,'0'0'12545,"-5"9"-12315,-4 5-128,-9 14 245,0 2 0,2-1 0,2 2 0,0 0 0,2 1-1,-9 41 1,16-46-100,1 0 0,2 1 0,1-1 0,1 1 0,5 34 0,-3-51-355,0 1 0,1-1 0,0 0 0,1 0 0,0 0 0,9 16 0,-9-21-313,0 0 0,0 0 0,1-1 1,0 1-1,0-1 0,0 0 0,0 0 0,1-1 1,0 1-1,0-1 0,9 5 0,15 2-6396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09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33 2210,'0'0'3347,"-10"-2"-501,-3 2-1893,-32-6 2807,38 3 2938,9 0-2675,18-2-1505,29 0-2138,205-2 1821,-213 6-7132,-16 1-5280,-60 0 3011,-30 0 3215,-2 5 7897,57-4-2553,-1 1 1,1 0-1,0 1 0,0 0 0,1 0 0,-1 1 0,1 0 0,-1 1 0,1 0 0,-12 9 0,19-11-1314,-1-1 0,1 1 1,0 0-1,-1 0 0,1 1 0,1-1 1,-1 0-1,0 1 0,1-1 0,0 1 1,-1-1-1,1 1 0,1-1 0,-2 8 1,0 57 327,2-49-347,13 12 76,-13-28-90,1 1 0,-2 0 0,1 0 0,0 0 0,-1 0 0,0 0 0,0 0 0,0-1 0,0 1 0,-1 0 0,1-1 0,-1 1 0,0-1 0,0 1 0,-3 3 0,15-1 4233,44 5-3290,-49-11 0,1 0-3185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09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11723,'0'0'16261,"9"8"-15893,18 17-217,1-2 0,1-1 0,55 32-1,-50-39-93,-22-10-44,0 0-1,-1 0 1,0 1 0,0 0-1,0 1 1,-1 0 0,0 1 0,10 10-1,-21-18 10,1 1-1,0-1 1,-1 1-1,1-1 1,-1 0-1,1 1 1,-1-1-1,1 1 1,0-1 0,-1 0-1,1 0 1,-1 1-1,1-1 1,-1 0-1,0 0 1,1 1-1,-1-1 1,1 0-1,-1 0 1,1 0-1,-1 0 1,0 0-1,1 0 1,-1 0-1,1 0 1,-1 0 0,1 0-1,-1 0 1,0 0-1,1-1 1,-1 1-1,1 0 1,-1 0-1,0-1 1,-27-2 158,24 2-196,0 0-1,0 0 1,0 1-1,0-1 1,0 1-1,-1 0 1,1 0-1,0 1 1,0-1-1,0 1 1,-1 0 0,1 0-1,0 1 1,0-1-1,1 1 1,-1-1-1,0 1 1,0 1-1,-5 3 1,-4 5 10,1 0 0,0 1 0,-18 24 1,0-2 133,25-28-115,-3 4 27,-1-1-1,-1 0 1,1 0 0,-1-1-1,-22 14 1,31-22 83,34 0 10,99-15-28,-92 9-83,62-2 1,-60 10-88,13 0-1268,-23-7-9243,-27 2 2627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10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 0 9513,'-15'11'10234,"-9"10"-5195,-121 120-4776,144-140-179,-90 94 63,54-53-2493,36-41 1433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11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1666,'0'0'22421,"58"0"-21941,-34 13-224,-3 4-159,5 2-33,4 3-32,0 1-128,-1-1-705,1-2-961,0-5-2049,-6-6-1474,4-4-6086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11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0 181 6694,'0'0'14606,"0"48"-13325,0-30-672,0 0-321,0 0-128,0-4-96,0-1-512,0-5-865</inkml:trace>
  <inkml:trace contextRef="#ctx0" brushRef="#br0" timeOffset="1">41 0 13100,'0'0'9770,"30"29"-18899,-18-26 353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12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10826,'0'0'16976,"45"0"-16944,-19-5 0,6 3-192,-6-1-1121,2-1-1121,-7 0-1730,5-1-2627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12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1 395 7687,'0'0'19192,"9"-8"-18365,51-47-765,-3-3-1,-3-3 0,86-125 1,-139 184-164,-2 9-28,-1-1 0,-1 1 0,1-1 0,-1 0 0,0 0 0,0 0 1,-5 6-1,-4 11 139,10-20 30,0 1 0,0-1 1,0 1-1,1 0 0,0 0 0,0 0 0,0 0 0,0 0 1,0 0-1,1 0 0,0 0 0,0 0 0,1 8 0,-1-11-5,0 0-1,1 0 1,0 0-1,-1 0 1,1 0-1,-1 0 1,1 0-1,0-1 1,0 1-1,0 0 1,-1 0-1,1-1 1,0 1-1,0 0 0,0-1 1,0 1-1,0-1 1,0 1-1,2-1 1,35 3 595,-28-4-591,-1-1 0,1 0 1,-1-1-1,0 0 0,0 0 0,0-1 0,-1 0 0,1-1 0,-1 0 0,0 0 1,0-1-1,11-9 0,-1-2-6,-1-1 0,-1-1 0,25-35 1,-31 37-246,-16 18-337,-19 30 154,18-20 414,1 1-1,1 1 0,0-1 1,-5 21-1,8-26-192,0 0-1,1 0 1,0 0 0,1 1-1,-1-1 1,1 0 0,1 0-1,-1 0 1,1 0 0,3 9 0,-4-14-4,1 0 0,0 0 0,0-1 1,0 1-1,0-1 0,1 1 0,-1-1 1,0 1-1,1-1 0,-1 0 1,1 0-1,-1 1 0,1-1 0,-1 0 1,1 0-1,0-1 0,-1 1 0,1 0 1,0-1-1,0 1 0,0-1 1,0 1-1,2-1 0,30 0-7324,-9-7-77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0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10282,'0'0'12945,"8"9"-12037,-5-5-825,1-1-19,-1 1-1,0 0 0,0 0 0,0 0 1,0 0-1,-1 0 0,1 1 0,-1-1 0,0 1 1,-1-1-1,1 1 0,-1 0 0,0 0 1,0-1-1,0 1 0,0 5 0,-5 38 610,3-36-420,0 0 0,0 0 0,1 0 0,2 21 0,-1-32-244,0 0-1,-1 0 0,1 0 1,0 1-1,0-1 1,-1 0-1,1 0 1,0 0-1,0 0 1,0 0-1,0-1 1,1 1-1,-1 0 1,0 0-1,0-1 1,0 1-1,0-1 0,1 1 1,-1-1-1,0 1 1,1-1-1,-1 0 1,0 0-1,1 1 1,-1-1-1,0 0 1,1 0-1,-1-1 1,1 1-1,-1 0 1,0 0-1,2-1 0,46-12 204,-27 1-190,-1-1-1,0-1 0,-1-1 1,-1 0-1,-1-2 0,32-35 1,-57 61 173,1 1 0,0 0 0,0 0 0,1 0 0,0 0 1,1 1-1,1 0 0,-4 12 0,8-22-187,-1-1 0,1 1 0,-1-1 0,1 1 0,-1-1 0,1 0 0,-1 1 0,1-1 0,-1 1 0,1-1 0,0 0 0,-1 0 0,1 1 0,-1-1 0,1 0 0,0 0 0,-1 0 0,1 0 0,0 0 0,0 0 0,-1 0 0,1 0 0,0 0 0,-1 0 0,1 0 0,0 0 0,-1 0 0,1 0 0,-1-1 0,1 1 0,0-1 0,25-5 72,32-27-237,-47 26 79,0 0 0,0 1 0,1 0 0,0 0 1,14-4-1,-25 11 76,0-1 0,-1 0 1,1 1-1,-1-1 0,1 1 1,-1-1-1,1 1 0,-1-1 1,0 1-1,1-1 0,-1 1 1,0 0-1,1-1 0,-1 1 1,0-1-1,0 1 0,1 0 1,-1-1-1,0 1 0,0 0 1,0-1-1,0 1 0,0 0 1,0-1-1,0 1 0,0 0 1,0-1-1,-1 2 0,2 29 57,-2-24-67,1-5 10,0 1 0,0-1 0,0 1 0,0-1 0,0 1 0,1-1 0,-1 0 0,1 1 0,-1-1 0,1 1 0,0-1 0,0 0 0,1 3 0,-1-5-146,1 1 0,-1 0 0,1 0 0,-1-1 0,1 1 0,-1 0 0,1-1 0,0 0 0,-1 1 0,1-1 1,-1 0-1,1 0 0,0 0 0,-1 0 0,1 0 0,0 0 0,-1-1 0,1 1 0,0 0 0,-1-1 0,4-1 0,18-8-4480,2-8-3663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12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 1 8904,'0'0'12679,"8"9"-11019,-1 1-1428,-1-1 0,1 2 1,-2-1-1,1 0 0,-1 1 0,-1 0 0,0 1 0,-1-1 0,0 0 0,0 1 0,-1 0 0,-1 0 0,0-1 0,-1 1 0,0 0 0,-2 16 0,-2-16-209,0 1-1,-1-1 0,-1 0 0,1-1 0,-2 1 0,-13 17 1,-53 61 158,50-65-110,-1-1-1,-35 27 1,-3-9-2356,50-36 446,0 0 1,-1-1-1,-16 5 0,-17 0-6681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13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8456,'0'0'12081,"-5"8"-11563,-22 46-365,-57 126 71,75-156-206,1-1 0,1 2 0,1-1 0,1 1 0,-3 47 0,8-66 14,1 0 0,-1 1 0,1-1 0,1-1 0,-1 1 0,1 0 0,0 0 0,0 0 0,1-1 0,-1 1 0,1-1 0,1 0 0,-1 0-1,1 0 1,-1 0 0,2-1 0,-1 1 0,0-1 0,1 0 0,0 0 0,0-1 0,0 0 0,0 1 0,0-2 0,1 1 0,-1 0 0,7 1 0,10 3-430,0 0 0,0-1 0,1-1 1,-1-2-1,1 0 0,23 0 1,28-2-4616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13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8488,'0'0'6983,"0"-9"-3908,0 7-2914,0-1 1,-1 0 0,1 0-1,0 1 1,1-1 0,-1 0-1,0 0 1,1 1 0,0-1-1,-1 0 1,1 1 0,0-1-1,1 1 1,-1-1 0,0 1-1,1-1 1,-1 1 0,1 0-1,0 0 1,-1 0 0,1 0-1,0 0 1,0 0 0,1 0-1,-1 1 1,0-1 0,1 1-1,-1 0 1,1-1 0,-1 1 0,1 0-1,-1 1 1,1-1 0,5-1-1,9-1 313,0 0 1,1 0-1,-1 2 0,1 0 0,29 3 1,-46-2-475,-1 0-1,1 0 1,0 0 0,0 0 0,0 0 0,-1 0 0,1 0 0,0 0 0,0 0 0,0 1 0,-1-1 0,1 0 0,0 0 0,0 1 0,-1-1 0,1 1-1,0-1 1,-1 1 0,1-1 0,-1 1 0,1-1 0,0 1 0,-1-1 0,1 1 0,-1 0 0,1-1 0,-1 1 0,0 0 0,1-1 0,-1 1 0,0 0 0,1 0-1,-1-1 1,0 1 0,0 0 0,0 0 0,0-1 0,1 1 0,-1 0 0,0 0 0,0 0 0,-1-1 0,1 1 0,0 0 0,0 0 0,0 0 0,0-1-1,-1 1 1,1 0 0,0 0 0,-1-1 0,1 1 0,-1 1 0,-2 2-13,1 0 0,-1 0 0,0 0 0,0 0 1,-1 0-1,1 0 0,-5 3 0,-53 33 307,49-33-208,0 0 0,0 0 0,1 2 0,0-1 0,0 1 0,1 1 0,0 0 0,-10 14 0,19-23-81,0 1 0,0-1 0,0 1 0,0-1 0,1 1 0,-1-1 0,1 1 0,-1-1 0,1 1 0,0 0 0,-1-1 1,1 1-1,0 0 0,0-1 0,0 1 0,0 0 0,0-1 0,1 1 0,-1 0 0,0-1 0,1 1 0,-1-1 0,1 1 1,0-1-1,0 1 0,-1-1 0,1 1 0,0-1 0,0 1 0,0-1 0,0 0 0,1 0 0,-1 0 0,0 0 0,0 1 1,1-2-1,-1 1 0,1 0 0,-1 0 0,2 1 0,8 3 51,0 0-1,1 0 1,-1-1 0,17 4-1,-18-6-66,12 4-1114,0 0 0,29 2 1,1-5-4257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16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12908,'2'1'361,"1"-1"-1,-1 1 1,0-1 0,0 1-1,1 0 1,-1 0-1,0 0 1,0 0-1,0 0 1,0 1 0,0-1-1,0 0 1,0 1-1,-1 0 1,1-1 0,0 1-1,-1 0 1,2 3-1,26 42 558,-22-35-209,9 16-413,-2 0 0,0 1 1,-3 1-1,0 0 0,11 54 1,-18-66-203,-2 1 1,-1-1 0,0 0 0,-1 1-1,-1-1 1,-1 1 0,0-1-1,-2 0 1,0 0 0,-1 0 0,-9 23-1,2-12 61,0-1-1,-2 0 0,-1-1 0,-2-1 0,0 0 1,-1-1-1,-2-1 0,-40 38 0,58-59-215,0-1 0,-1 0 0,1 0 0,-1 0 0,0-1 0,1 1 0,-1 0 0,0-1 0,0 0 0,0 0 0,0 0 0,0 0 0,0 0-1,0 0 1,-6 0 0,8-1-121,1-1-1,-1 1 0,1 0 1,0 0-1,-1 0 0,1-1 1,-1 1-1,1 0 0,0 0 1,-1-1-1,1 1 0,0 0 1,-1-1-1,1 1 0,0 0 1,0-1-1,-1 1 0,1-1 1,0 1-1,0 0 0,0-1 1,-1 1-1,1-1 0,0 1 1,0 0-1,0-1 0,0 1 1,0-1-1,0 1 0,0-1 1,0 1-1,0-1 0,0 1 1,0-1-1,0 1 0,0 0 1,1-1-1,-1 0 0,0-3-2398,0-18-12233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47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67 7911,'0'0'8547,"-9"-3"-6913,-6-2-936,-5-1 248,-1-4 4099,89 42 1187,50 19-6692,-57-25 875,-48-20-404,0 0-1,0 1 1,0 1 0,-1 0-1,-1 1 1,1 0 0,-1 1-1,-1 0 1,11 13 0,-21-23-1,0 1 0,0 0 0,1-1 0,-1 1 0,0 0 0,0-1 0,0 1 0,0 0 0,0 0 0,0-1 0,-1 1 0,1 0 0,0-1 0,0 1 0,0 0 0,-1-1 0,1 1 0,0-1 0,-1 1 0,1 0 0,0-1 0,-1 1 0,1-1 0,-1 1 0,1-1 0,-1 1 0,1-1 0,-1 1 0,1-1 0,-1 0 0,1 1 0,-2-1 0,-26 20-10,18-13-21,3-2 12,-29 24-19,-1-3 0,-1-1 0,-2-1 0,-75 32 0,153-52 5,-1-2 0,68-5-1,166-21 62,-239 23 0,-54 2 20,-409-7-2081,415 5 1949,11 0 12,0 0-1,-1 1 0,1-1 1,0 1-1,-1 1 1,1-1-1,-1 1 1,1 0-1,-6 2 0,54-24 15,23-27 69,-21 16-5,-1-2 0,-2-1 0,41-46 1,-82 79-7,-1 2-36,-71 7-366,54-4 443,1-1 1,-31-1-1,41-1-31,0-1 0,0 0-1,-1 0 1,1-1 0,0 1 0,0-2 0,1 1-1,-1 0 1,0-1 0,1 0 0,-7-5 0,-38-33-5,37 30-17,0 0 0,-1 0 0,0 1 0,-30-15 0,-7-1-324,35 13 103,16 13 221,0-1 0,0 1 1,0 0-1,0 0 1,0 0-1,0-1 0,0 1 1,0 0-1,0 0 1,0 0-1,0 0 0,0-1 1,0 1-1,0 0 1,0 0-1,0 0 1,0-1-1,0 1 0,0 0 1,0 0-1,0 0 1,0 0-1,0-1 0,0 1 1,0 0-1,1 0 1,-1 0-1,0 0 0,0-1 1,0 1-1,0 0 1,0 0-1,1 0 0,-1 0 1,0 0-1,0 0 1,0 0-1,0-1 1,1 1-1,-1 0 0,0 0 1,0 0-1,0 0 1,0 0-1,1 0 0,-1 0 1,0 0-1,0 0 1,0 0-1,1 0 0,-1 0 1,0 0-1,0 0 1,0 0-1,1 0 1,-1 0-1,0 0 0,0 1 1,0-1-1,0 0 1,1 0-1,-1 0 0,0 0 1,405-13-736,-344 13-2295,-61 0 2946,0 1-645,-1 0 0,0 0 0,0 0 0,0 0 0,0 0 0,0-1 0,0 1 0,0 0 0,0-1 0,0 1 0,0 0 0,0-1 0,0 0 0,0 1 0,0-1-1,0 0 1,-3 1 0,-4 0-7196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48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72 929,'1'-5'1146,"-1"0"0,1 0 0,0 0 0,0 1 0,1-1 0,0 1 0,0-1 0,0 1 0,0 0 0,0-1 0,1 1 0,0 0 0,0 0 0,5-5-1,-62 44 1573,21-7-2646,-50 57 0,78-81-113,1 1-1,0 0 1,0 1 0,0-1 0,1 1-1,-3 6 1,1 9-3615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50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59 416,'-22'-28'8009,"5"-2"5005,17 32-12991,1 0 0,-1 0 1,1 0-1,-1 0 0,1 0 1,0 0-1,0 0 0,0 0 0,0 0 1,0 0-1,1-1 0,-1 1 0,2 1 1,9 11 80,1-2 0,0 0 1,1 0-1,0-1 0,1-1 1,0 0-1,1-1 0,0-1 1,0-1-1,1 0 0,0-1 1,0 0-1,0-2 0,1 0 1,0-1-1,0 0 1,26-1-1,7-2 157,1-3-1,-1-1 1,1-3 0,93-25-1,-61 10-201,1 5 0,1 3-1,165-6 1,354 23 1377,-582-2-1360,-1 1 1,1 1-1,-1 1 0,0 1 0,34 12 0,-42-12-16,-2 0 0,1 1 0,0 1 0,-1 0 0,0 0 0,-1 1-1,0 1 1,0 0 0,-1 1 0,11 12 0,-20-21-14,0 1 1,0 0-1,0-1 1,0 1-1,0-1 1,-1 1-1,1 0 1,-1 0-1,1-1 1,-1 1-1,0 0 1,1 0-1,-1 0 1,0 2-1,-1-3-66,1 0-1,0 0 1,0-1-1,0 1 1,0 0-1,0 0 1,0 0-1,0-1 0,1 1 1,-1 0-1,0 0 1,0 0-1,1-1 1,-1 1-1,0 0 1,1-1-1,-1 1 0,0 0 1,1-1-1,-1 1 1,1 0-1,0-1 1,-1 1-1,1-1 1,-1 1-1,1-1 0,0 1 1,-1-1-1,1 1 1,0-1-1,-1 0 1,1 1-1,0-1 1,0 0-1,0 0 0,-1 0 1,1 0-1,0 1 1,0-1-1,0 0 1,-1 0-1,1 0 1,0-1-1,0 1 0,0 0 1,-1 0-1,1 0 1,1-1-1,31-5-4609,-11-6-3317,-9 4 1461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51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1 337 8872,'0'0'12188,"8"-9"-11398,5-3-445,1 0 0,0 1 0,1 1 0,0 0 0,0 1 0,1 1 0,22-9 0,34-9 60,0 4-1,87-16 1,154-10-375,-298 45-47,0 2 1,1 0-1,-1 0 1,1 2-1,28 4 1,-36-3 1,1 0 0,-2 1 0,1 0 0,0 1 0,0 0 0,-1 0 0,0 0 0,0 1 0,0 0 0,-1 1 0,1-1 0,5 8 0,-1-1 173,0-1-1,0-1 1,1 0 0,0-1-1,1 0 1,0-1 0,1 0-1,0-1 1,0-1-1,0 0 1,0-1 0,1 0-1,0-1 1,0-1 0,1-1-1,-1 0 1,0-1-1,25 0 1,-4-3 128,0-1-1,0-2 1,-1-1 0,0-2-1,58-21 1,167-82 476,-185 76-435,44-21-685,-119 56 192,0-1 1,1 1-1,-1 0 1,0 0-1,0 0 1,1-1-1,-1 1 1,0 0-1,1-1 1,-1 1-1,0 0 1,0-1-1,0 1 1,1 0-1,-1-1 1,0 1-1,0 0 1,0-1-1,0 1 0,0 0 1,1-1-1,-1 1 1,0-1-1,0 1 1,0 0-1,0-1 1,0 1-1,0 0 1,-1-1-1,1 1 1,0-1-1,0 1 1,0 0-1,0-1 1,0 1-1,0 0 1,-1-1-1,1 1 0,0 0 1,0-1-1,0 1 1,-1 0-1,1-1 1,0 1-1,-1 0 1,1 0-1,0-1 1,-1 1-1,1 0 1,0 0-1,-1 0 1,1 0-1,0-1 1,-1 1-1,1 0 1,0 0-1,-1 0 0,1 0 1,-1 0-1,1 0 1,-1 0-1,-1-1-744,-13-9-10141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51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9737,'0'-1'615,"0"-1"-1,1 1 0,-1-1 1,0 0-1,1 1 1,-1-1-1,1 1 0,0-1 1,-1 1-1,1 0 1,0-1-1,0 1 0,0 0 1,0-1-1,0 1 1,2-2-1,-3 4-414,1 0 1,0-1 0,-1 1-1,1-1 1,-1 1-1,1 0 1,-1 0-1,1-1 1,-1 1-1,1 0 1,-1 0-1,0-1 1,0 1-1,1 0 1,-1 0-1,0 0 1,0 0-1,0-1 1,0 1-1,0 1 1,4 62 603,-15 110 424,13-174-1130,-1 1 0,1 0 0,0 0 0,0-1 0,-1 1 0,1-1 0,0 0 0,0 1 1,0-1-1,-1 0 0,1 0 0,0 0 0,0 0 0,0 0 0,-1-1 0,1 1 0,0 0 0,3-2 0,15-6 82,-1 0-1,0-2 0,0 0 1,-1-1-1,-1 0 1,20-18-1,-14 12-151,0 0 0,41-20 0,-63 36-34,0 1 0,-1-1-1,1 1 1,0-1 0,0 1 0,-1 0 0,1-1 0,0 1-1,0 0 1,0 0 0,0 0 0,-1 0 0,1-1-1,0 1 1,0 0 0,0 1 0,0-1 0,-1 0-1,1 0 1,0 0 0,0 0 0,0 1 0,-1-1 0,1 0-1,0 1 1,0-1 0,-1 0 0,1 1 0,0-1-1,-1 1 1,1-1 0,0 1 0,-1 0 0,2 0-1,-1 2-12,0 0-1,0-1 0,0 1 1,-1 0-1,1 0 0,0-1 1,-1 1-1,0 0 0,0 0 1,0 5-1,-1 6-7,-1 1 1,0 0-1,-8 21 1,7-27-205,-6 32 292,15-29-3365,15-12-5266,-7-7 77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52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38 12812,'0'0'13031,"9"-7"-12300,-4 3-653,0 1-1,1-1 1,-1 1-1,1 0 1,0 0-1,0 0 0,0 1 1,11-3-1,-15 5-65,0-1 0,1 1 0,-1 0 0,1 0 0,-1 0-1,1 0 1,-1 1 0,0-1 0,1 1 0,-1-1 0,1 1 0,-1 0 0,0 0 0,0 0-1,0 0 1,1 0 0,-1 1 0,0-1 0,0 0 0,-1 1 0,1 0 0,0-1 0,0 1-1,-1 0 1,1 0 0,-1 0 0,0 0 0,1 0 0,-1 0 0,0 1 0,0-1 0,1 4 0,-1-1-10,0 0 1,1 0-1,-2 0 1,1 0 0,0 1-1,-1-1 1,0 0 0,0 0-1,-1 1 1,0-1 0,1 0-1,-2 0 1,1 0 0,-1 0-1,1 0 1,-1 0-1,-1 0 1,1-1 0,-4 5-1,-7 13 33,-2-2-1,-29 33 0,18-22 3,10-13 0,-23 29 166,37-44-184,1-1 0,-1 0 1,1 0-1,0 0 0,0 1 0,0-1 1,0 1-1,0-1 0,0 1 1,0-1-1,1 1 0,-1-1 0,1 1 1,0 0-1,0-1 0,0 1 1,0 3-1,1-5-9,0 0 1,0 0-1,0 0 0,0 0 1,0 0-1,0 0 1,0-1-1,1 1 0,-1 0 1,0-1-1,0 1 1,1-1-1,-1 1 0,0-1 1,0 1-1,1-1 1,-1 0-1,1 0 0,-1 0 1,0 0-1,1 0 1,0 0-1,43 0 226,-31-1-167,2 0-13,-1 0-1,1-1 1,-1-1-1,1-1 1,-1 0-1,0-1 0,0 0 1,-1-1-1,0-1 1,0 0-1,0-1 1,18-15-1,-30 22-17,0-1 0,0 1 0,0-1-1,-1 0 1,1 1 0,0-1 0,-1 0 0,1 0-1,-1 0 1,0-1 0,0 1 0,2-4 0,-3 5-4,0 0 0,0 0 0,0 0 0,0 0 0,0 0 0,0 1 0,0-1 0,0 0 1,0 0-1,0 0 0,0 0 0,-1 0 0,1 0 0,0 0 0,-1 0 0,1 0 1,-1 0-1,1 0 0,-1 1 0,1-1 0,-2-1 0,-2-1-10,1 0 0,-1 1-1,1 0 1,-1 0 0,0 0 0,0 0-1,0 0 1,0 1 0,-1-1-1,1 1 1,-6-1 0,6 2-69,-5-2-108,1 0-1,0 0 1,-1 1 0,0 1 0,1-1 0,-1 2 0,1-1 0,-1 1 0,1 0-1,-10 3 1,18-4 35,-1 0 0,1 0-1,0 0 1,-1 0 0,1 0 0,-1 1-1,1-1 1,-1 0 0,1 0 0,0 1-1,-1-1 1,1 0 0,0 1 0,-1-1-1,1 0 1,0 1 0,-1-1 0,1 0-1,0 1 1,0-1 0,-1 1-1,1-1 1,0 1 0,0-1 0,0 0-1,0 1 1,0-1 0,0 1 0,0-1-1,0 1 1,-1-1 0,2 1 0,-1-1-1,0 1 1,14 10-3371,25-2-3521,-10-9-234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0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72 14414,'0'0'15556,"9"2"-15396,-4-1-152,-1 0-1,1-1 1,-1 1 0,1-1 0,-1 0 0,1 0 0,0-1-1,-1 0 1,1 0 0,-1 0 0,7-2 0,-9 2-8,1 0 0,-1 0-1,0-1 1,0 1 0,1-1 0,-1 1 0,0-1 0,-1 0 0,1 1 0,0-1 0,0 0-1,-1 0 1,1-1 0,-1 1 0,0 0 0,1 0 0,-1-1 0,0 1 0,-1 0 0,1-1-1,0 1 1,-1-1 0,1 1 0,-1-1 0,0 0 0,1 1 0,-2-3 0,1 4-5,0 1 0,0-1 1,0 0-1,-1 1 1,1-1-1,0 1 1,-1-1-1,1 1 0,0-1 1,-1 1-1,1-1 1,-1 1-1,1 0 1,-1-1-1,1 1 0,-1-1 1,1 1-1,-1 0 1,1 0-1,-1-1 0,0 1 1,1 0-1,-1 0 1,1 0-1,-1-1 1,0 1-1,1 0 0,-1 0 1,1 0-1,-1 0 1,0 0-1,1 0 1,-1 1-1,1-1 0,-1 0 1,0 0-1,1 0 1,-1 1-1,-28 9-142,22-4 138,1 0 0,-1 1 0,1 0 0,1 1 0,-1-1 0,1 1 0,0 0 0,1 0 0,-5 12 0,7-14 6,0-1 0,0 0 1,0 0-1,1 1 0,0-1 1,0 1-1,0 0 0,1-1 0,-1 1 1,1-1-1,1 1 0,-1 0 1,1-1-1,0 1 0,0-1 1,1 1-1,2 5 0,-2-8-102,0-1 1,-1 0-1,2 1 0,-1-1 0,0 0 1,0 0-1,1 0 0,-1-1 1,1 1-1,-1 0 0,1-1 0,0 0 1,0 0-1,-1 0 0,1 0 0,0 0 1,0 0-1,0-1 0,0 1 0,0-1 1,0 0-1,0 0 0,0 0 1,0 0-1,0-1 0,0 1 0,4-2 1,0 1-783,0-1 1,1 0-1,-1 0 0,0-1 1,0 1-1,-1-2 1,1 1-1,0-1 1,11-9-1,9-17-5204,0-6-971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53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8 120 11371,'0'0'5979,"-2"-8"-3331,1 3-2514,0 0 266,0 0 1,0 0 0,0 0 0,1-1-1,-1 1 1,1 0 0,1-8-1,0 10-278,0 1 0,-1 0 0,1-1-1,0 1 1,0 0 0,1 0-1,-1 0 1,0 0 0,1 0 0,-1 0-1,1 0 1,0 1 0,0-1-1,-1 0 1,1 1 0,0-1-1,0 1 1,1 0 0,-1 0 0,0 0-1,0 0 1,4-1 0,6-2 164,-1 0-1,1 2 1,0-1 0,0 2 0,17-2 0,-26 3-262,0 0-1,0 1 1,0-1 0,-1 0 0,1 1 0,0-1 0,0 1 0,0 0 0,-1 0 0,1 0 0,-1 1-1,5 1 1,-6-2-29,0 1 0,0-1 0,0 0 0,0 0 0,0 0 0,0 1 0,0-1 0,-1 0 0,1 1 0,-1-1 0,1 1 0,-1-1 0,1 1 0,-1-1 0,0 1 0,1-1 0,-1 1 0,0-1 0,0 1 0,0-1 0,-1 1 0,1-1 0,0 1 0,0-1 0,-2 3 0,0 2 14,0 0 0,-1 0 0,0-1 0,-1 1 0,1-1 0,-1 0 0,0 0 0,0 0 0,0-1 0,-1 1 0,-7 5 0,-59 40 203,41-40 36,25-9-91,18-6-434,-10 4 240,0 0 0,1 0 0,-1 0 0,0 1 0,1 0 0,-1-1 0,0 1 0,1 0 0,-1 1 0,0-1 0,1 0 0,-1 1 0,0 0 0,7 2 0,35 27-232,-30-17 309,-12-12 39,0 1 0,0-1 0,0 0 0,0 0 0,1 0 0,-1 0 1,0-1-1,0 1 0,1-1 0,-1 0 0,0 0 0,1 0 1,-1 0-1,0-1 0,0 1 0,1-1 0,-1 0 0,0 0 0,0 0 1,0 0-1,0-1 0,0 1 0,0-1 0,0 0 0,0 1 1,4-5-1,-3 3-45,0 0 0,0 0 0,0 0 0,-1 0 0,1-1 0,-1 0 0,0 1 0,0-1 0,0 0 0,-1 0 0,1-1 0,-1 1 0,0 0 0,0-1 0,0 0 0,-1 1 0,2-9 0,-3 2-1403,0 8-2165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0:08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1 283 14350,'0'0'1121,"8"-1"-523,278-29 2709,77-6-2894,992-148 751,-1297 173-1017,-25 4 150,0 1-1,50-1 0,-118 19-7866,15-11-155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0:09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63 3876,'0'0'929,"-58"-43"-609,25 37 288,-12-1-191,-13 4-321,-7 0-1858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0:10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0 205 7399,'0'0'11488,"13"-2"-10383,991-105 1428,-484 60-2674,-35 4-110,2 37 64,-430 10 169,68 13 1,-99-11 42,0 0 0,0 1 0,-1 2 1,43 20-1,-44-8 50,-15-15-880,-5-32-4487,-3 4-2908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54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11979,'0'0'11371,"88"4"-10410,-36-4-320,8-8-193,3 2-224,-5 1-128,-4 2-96,-12 3-288,-13 0-833,-12 0-1249,-11 0-2819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54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14478,'0'0'8167,"50"4"-6245,-13-4-288,12-1-673,7-3-609,-2 1-224,4-1-96,-4 3-32,-2 1-416,-12 0-1922,-3 0-1987,-7 0-4355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57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0 304 11851,'3'-1'9214,"9"-6"-4250,79-57-2486,20-41-1967,-99 92-466,0-1 0,-1 0 0,-1-1 1,0 0-1,-1-1 0,10-24 0,-44 101-1497,9-25 1590,-21 70 0,34-95-484,1 0 0,0 0 0,1 0 0,0 0 0,0 1 0,1-1 0,1 0 0,0 0 1,0 0-1,1 1 0,5 14 0,-2-4-4030,-4-8-3137,-1-9-1178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57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6919,'0'0'13959,"14"3"-11946,5 2-1433,1-1-1,-1-2 1,1 0-1,0-1 1,0 0 0,35-6-1,43-7-80,17-4-580,-40 0-3097,-72 16 2266,4-3-439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58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15150,'0'0'6230,"-1"9"-5093,0 10-665,-1-5-225,1 0 1,1 0 0,0 1-1,1-1 1,0 0-1,6 25 1,-6-37-240,0-1 1,0 1-1,0-1 1,1 1-1,-1-1 1,1 1-1,-1-1 1,1 0-1,-1 0 0,1 1 1,0-1-1,0-1 1,-1 1-1,1 0 1,0 0-1,0-1 1,0 1-1,0-1 0,0 1 1,0-1-1,0 0 1,0 0-1,0 0 1,0 0-1,0 0 0,0 0 1,0 0-1,0-1 1,0 1-1,0-1 1,3-1-1,5-1 42,0 0-1,0-1 1,-1 0-1,16-10 1,21-19 1,-32 22-15,1 0 1,30-16-1,-45 27-40,1 0-1,-1 0 1,0 0 0,0 0-1,1-1 1,-1 1 0,0 0-1,0 0 1,1 0 0,-1 0-1,0 0 1,1 0 0,-1 0 0,0 0-1,0 0 1,1 0 0,-1 0-1,0 0 1,1 0 0,-1 0-1,0 0 1,0 0 0,1 0-1,-1 0 1,0 0 0,0 1-1,1-1 1,-1 0 0,0 0-1,0 0 1,1 0 0,-1 1-1,0-1 1,0 0 0,0 0-1,1 0 1,-1 1 0,0-1-1,0 0 1,0 0 0,0 1 0,0-1-1,1 0 1,-1 0 0,0 1-1,0-1 1,0 0 0,0 1-1,0-1 1,0 0 0,0 0-1,0 1 1,0 0 0,-1 10-73,-16 47 224,13-49-263,1 0 1,0 0-1,1-1 1,0 1-1,0 1 1,0 11-1,2-21-34,0 0-1,0 0 0,0 1 1,0-1-1,0 0 0,0 0 0,-1 1 1,1-1-1,0 0 0,1 0 0,-1 1 1,0-1-1,0 0 0,0 1 0,0-1 1,0 0-1,0 0 0,0 1 1,0-1-1,0 0 0,0 0 0,1 0 1,-1 1-1,0-1 0,0 0 0,0 0 1,1 0-1,-1 1 0,0-1 0,0 0 1,0 0-1,1 0 0,-1 0 1,0 0-1,0 1 0,1-1 0,-1 0 1,0 0-1,0 0 0,1 0 0,-1 0 1,0 0-1,0 0 0,1 0 1,-1 0-1,0 0 0,0 0 0,1 0 1,-1 0-1,1 0 0,8 0-8134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58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23734,'0'0'8360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0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10666,'0'0'12871,"-6"10"-10741,-1 5-1745,1-1 0,0 1 0,0 0 0,2 1 0,0-1 0,0 1 0,2 0 0,-2 28 0,4-25-454,1 0 1,1 0 0,1-1-1,0 1 1,2-1 0,0 0-1,1 0 1,0-1 0,18 32-1,-24-48 69,0-1 0,0 0 0,0 1 0,0-1 0,0 0 0,1 1 0,-1-1 0,0 0 0,0 0 0,0 1 0,0-1 0,1 0 0,-1 0 0,0 1 0,0-1 0,1 0 0,-1 0 0,0 0 0,0 0 0,1 1 0,-1-1 0,0 0 0,1 0 0,-1 0 0,0 0 0,1 0 0,-1 0 0,0 0 0,1 0 0,-1 0 0,0 0 0,1 0 0,-1 0 0,0 0 0,1 0 0,-1 0 0,0 0 0,0 0 0,1 0 0,-1 0 0,0 0 0,1 0-1,-1-1 1,0 1 0,1 0 0,-1 0 0,0 0 0,0-1 0,1 1 0,-1 0 0,0 0 0,0-1 0,0 1 0,1 0 0,-1 0 0,0-1 0,0 1 0,0 0 0,0-1 0,0 1 0,0 0 0,0-1 0,1 1 0,-1 0 0,0-1 0,0 1 0,6-22 81,-1-28-27,-1-73-1,-4 124-47,0 1 0,0-1 0,0 1-1,0-1 1,0 1 0,0-1 0,0 0 0,1 1 0,-1-1-1,0 0 1,1 1 0,-1-1 0,1 0 0,0 1 0,-1-1 0,1 0-1,0 0 1,0 0 0,0 0 0,0 0 0,0 0 0,0 0-1,0 0 1,0 0 0,0 0 0,0 0 0,1-1 0,-1 1-1,0 0 1,0-1 0,3 1 0,7 3 12,1-1-1,-1 0 1,1-1 0,0 0-1,-1-1 1,1-1-1,0 0 1,0 0 0,18-3-1,-22 1-12,1 1-1,-1-1 0,0 0 0,0-1 1,0 0-1,0 0 0,0-1 0,-1 1 1,0-2-1,0 1 0,0-1 0,0 0 1,-1-1-1,7-6 0,-6 0 111,-13 11 0,-18 18-94,17-10-21,0 1 0,1 0 0,-1 1 0,2-1 0,-1 1 0,1 0 0,0 1 0,1-1 0,0 1 0,1 0 0,0 0 0,0 0 0,1 0 0,1 0 0,-1 17 0,2-26-17,0 0 0,0 0-1,0-1 1,0 1 0,0 0 0,1 0 0,-1 0 0,0 0-1,0 0 1,1 0 0,-1-1 0,1 1 0,-1 0-1,1 0 1,-1-1 0,1 1 0,0 0 0,-1-1-1,1 1 1,0 0 0,-1-1 0,1 1 0,0-1-1,0 1 1,0-1 0,-1 1 0,1-1 0,0 0 0,0 0-1,0 1 1,0-1 0,0 0 0,0 0 0,-1 0-1,1 0 1,0 0 0,0 0 0,0 0 0,0 0-1,0 0 1,0 0 0,0-1 0,0 1 0,1-1-1,2 0-416,-1 0-1,0 0 0,1 0 1,-1 0-1,0 0 0,0-1 1,0 0-1,0 0 0,0 0 1,0 0-1,3-3 0,12-20-6659,0-6-4106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59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13389,'0'0'10666,"1"11"-10602,4 34 472,0 46 1,-6-89-482,1-1 0,0 1 0,0 0 1,0 0-1,1 0 0,-1 0 0,0 0 0,1 0 1,-1 0-1,1 0 0,-1-1 0,1 1 1,0 0-1,0 0 0,0-1 0,0 1 0,0 0 1,0-1-1,0 1 0,1-1 0,-1 0 0,0 1 1,4 1-1,-2-2 49,-1 0 1,1 0 0,0-1-1,0 1 1,-1-1-1,1 1 1,0-1 0,0 0-1,0 0 1,-1-1-1,1 1 1,0 0 0,0-1-1,3-1 1,10-4 119,0 0 0,-1-1 0,0 0 0,17-12 0,-13 6-176,22-14 23,-39 25-78,1 1 0,-1 0 0,0 0 1,1 0-1,-1 0 0,0 1 0,1-1 0,-1 0 0,1 1 1,0 0-1,-1 0 0,1-1 0,-1 2 0,4-1 0,-5 1-38,0 0-1,0 0 1,0 0-1,-1 0 1,1 1 0,0-1-1,-1 0 1,1 0-1,-1 1 1,1-1-1,-1 0 1,0 0-1,0 1 1,0-1-1,1 0 1,-1 1 0,0-1-1,0 0 1,-1 2-1,0 37-268,1-30 240,-1 1 142,0 0-1,0 0 1,-7 20 0,-2 28-3745,13-57-599,9-2-1714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09:59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34 15855,'0'0'5749,"10"-6"-3923,-6 3-1696,1-1 50,1 1-1,-1 0 1,1 0 0,0 0 0,10-3-1,-13 5-144,-1 1 1,1-1-1,-1 1 0,1 0 0,0 0 0,-1 0 0,1 0 0,-1 0 0,1 0 0,0 1 1,-1-1-1,1 1 0,-1 0 0,1 0 0,-1 0 0,0 0 0,1 0 0,-1 0 0,0 1 0,0-1 1,4 4-1,-1-1-29,-1 0 1,0 0-1,0 1 0,-1-1 1,1 1-1,-1 0 1,0 0-1,0 0 0,-1 0 1,1 0-1,-1 1 1,0-1-1,-1 1 0,1-1 1,-1 1-1,0 0 1,-1 0-1,1-1 1,-1 1-1,0 0 0,-1 0 1,1 0-1,-1-1 1,-1 1-1,1 0 0,-1-1 1,1 1-1,-2-1 1,-2 6-1,-8 15 52,-2-1 1,0-1-1,-2 0 0,-32 36 0,13-16 25,25-30-66,5-9-4,1 1 0,0 1 1,0-1-1,1 1 0,0-1 0,0 1 1,1 1-1,0-1 0,0 0 0,0 1 0,-1 9 1,4-16-9,0 0 0,0 0 0,0 0 0,0 0 0,0 0 0,0 0 0,1 0 0,-1 0 0,0 0 0,1 0 0,-1 0 0,1 0 0,-1 0 0,1 0 0,-1-1 0,1 1 0,0 0 0,-1 0 0,1 0 0,0-1 0,0 1 0,-1 0 0,1-1 0,0 1 0,0-1 0,0 1 0,1 0 0,2 0 34,0 0 1,0 1-1,0-1 0,0-1 1,0 1-1,0-1 1,6 1-1,2-2 179,-1 1-1,0-1 1,1-1-1,18-5 1,-9-1 121,-1 0 1,34-21 0,-46 25-280,-1-1-1,0 0 1,0 0 0,0 0 0,-1-1-1,0 0 1,0-1 0,0 1-1,-1-1 1,5-8 0,-9 14-26,0 0 1,-1 0-1,1 0 1,-1-1-1,1 1 1,-1 0-1,0 0 1,1-1-1,-1 1 1,0 0-1,0 0 1,0-1-1,0 1 1,0 0-1,0-1 1,0 1-1,-1 0 1,1 0-1,0-1 1,-1 1-1,1 0 1,-1 0-1,1 0 1,-1 0-1,0-1 1,1 1-1,-2-1 1,-1 0-26,1-1 0,-1 1 0,0 0 0,0 0 1,0 1-1,0-1 0,0 0 0,0 1 0,0 0 0,-5-1 0,-8-2-176,-1 0-1,0 2 0,-19-1 0,28 2-161,-40 0-601,47 1 806,0 0 1,1 0 0,-1 0 0,0 0-1,0 0 1,0 0 0,1 0-1,-1 0 1,0 0 0,0 1-1,0-1 1,1 0 0,-1 1 0,0-1-1,0 0 1,1 1 0,-1-1-1,0 1 1,1-1 0,-1 1-1,0-1 1,1 1 0,-1-1 0,1 1-1,-1 0 1,1-1 0,-1 1-1,1 0 1,-1-1 0,1 1 0,0 0-1,-1 0 1,1-1 0,0 1-1,0 0 1,0 0 0,0 0-1,-1-1 1,1 1 0,0 0 0,0 0-1,1 1 1,-1-1-154,1 0 0,0 0 0,-1 0 0,1 0-1,0 0 1,0 0 0,0 0 0,0 0 0,0 0 0,0-1 0,0 1 0,0 0 0,0-1 0,0 1-1,0-1 1,0 1 0,1-1 0,-1 0 0,0 1 0,0-1 0,1 0 0,-1 0 0,2 0 0,-1 1-120,27 2-4103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0:00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13581,'0'0'2295,"10"-6"492,-1 0-2182,0 1 0,1 0 0,-1 1 0,1 0 0,0 0 0,0 1 0,1 1 0,20-3 0,-30 5-566,10-1 313,1 0 0,-1 2-1,0-1 1,1 2 0,-1-1-1,15 5 1,-24-5-349,0 0 0,0 0 1,1 0-1,-1 0 0,0 1 0,0-1 1,-1 1-1,1-1 0,0 1 0,0-1 1,-1 1-1,1 0 0,-1 0 0,0 0 1,1 0-1,-1 0 0,0 0 0,0 1 1,0-1-1,-1 0 0,1 0 0,0 1 1,-1-1-1,1 0 0,-1 1 0,0-1 1,0 1-1,0-1 0,0 0 1,0 1-1,-1-1 0,1 0 0,-1 1 1,1-1-1,-1 0 0,-2 4 0,-1 4 22,0-1 0,-1 0 0,0 0-1,-1 0 1,0 0 0,0-1-1,-1 0 1,0-1 0,0 1 0,0-1-1,-1-1 1,-9 7 0,-38 38 497,55-51-519,-1 0 0,1 1 0,-1-1 0,1 0 0,0 1 1,-1-1-1,1 1 0,0-1 0,-1 1 0,1-1 0,0 1 0,0-1 0,-1 1 1,1-1-1,0 1 0,0-1 0,0 1 0,0-1 0,0 1 0,0 0 0,0-1 1,0 1-1,0-1 0,0 1 0,0-1 0,0 1 0,0-1 0,1 1 0,-1 0 1,0-1-1,0 1 0,0-1 0,1 1 0,-1-1 0,0 0 0,1 1 1,-1-1-1,0 1 0,1-1 0,-1 1 0,1-1 0,-1 0 0,1 1 0,-1-1 1,1 0-1,-1 0 0,1 1 0,-1-1 0,1 0 0,-1 0 0,1 0 0,-1 0 1,1 1-1,-1-1 0,1 0 0,-1 0 0,1 0 0,1 0 0,43 4 122,-35-4-109,93 7-1176,-33-6-4806,-23-1-2667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0:00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7815,'0'0'14051,"9"-1"-13213,35-2 288,-1 2-1,1 2 1,50 7-1,31 1-758,-57-8-841,-39-1-7866,-35 0 1881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0:00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14157,'0'0'5446,"66"3"-2243,-20-6-577,12-8-1024,2-1-577,2 1-545,1 3-384,-11 1-96,-5 6-1025,-11 0-1890,-12-2-3106,-11-2-8137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0:01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591 0 13004,'0'0'4036,"-77"53"-3972,36-14-64,-5 9 32,-7 9 0,-1 6 224,0 7 321,-2-1-64,6 2-257,-1-5-192,10-8-449,0-10-2017,15-14-2434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0:01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353 1 11018,'0'0'7399,"-52"69"-6950,14-29-97,-7 6-96,3 2-95,-1 4 95,-2 4-192,7-3-32,14-5-769,7-9-1857,8-10-1987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0:02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12075,'0'0'5088,"11"-7"-3994,-2 3-879,0-1 0,0 2 1,1-1-1,-1 1 0,1 0 0,-1 1 0,1 0 0,0 1 0,0 0 0,0 0 0,0 1 1,0 1-1,-1-1 0,1 1 0,0 1 0,11 3 0,-11-2-148,-1 0 1,0 1-1,0 0 1,0 0-1,0 1 1,-1 0-1,0 1 1,0 0-1,0 0 0,-1 0 1,1 1-1,7 10 1,-12-12-66,0-1 1,-1 0-1,1 1 0,-1-1 1,0 1-1,-1 0 1,1 0-1,-1 0 0,1 0 1,-2 0-1,1 0 1,0 0-1,-1 0 1,0 0-1,0 0 0,-1 0 1,1 0-1,-1 0 1,0 0-1,-1 0 1,1 0-1,-1 0 0,0 0 1,0-1-1,-5 8 1,-8 11 47,-2-1 0,0 0 0,-1-1 0,-2-2 0,0 0 0,-29 22 1,18-16 211,-52 58 0,81-82-250,0 1-1,1-1 1,0 1-1,-1-1 1,1 1-1,0 0 1,0 0-1,0-1 1,0 1-1,0 0 1,0 0-1,0 0 1,1 0-1,-1 0 1,1 0-1,-1 1 1,1-1 0,0 0-1,0 0 1,0 3-1,1-3 9,0-1 0,0 0 0,0 0 0,-1 0 0,1 0 0,0 0 0,1 0 0,-1 0 0,0 0 0,0 0-1,0 0 1,1-1 0,-1 1 0,0 0 0,1-1 0,-1 1 0,0-1 0,1 1 0,-1-1 0,1 0 0,2 1 0,8 0 208,1-1 0,-1 0 0,0-1 1,1 0-1,19-5 0,-5 0 140,0-2 0,43-19-1,-57 21-184,-1 0 0,0-1 1,-1 0-1,1 0 0,-1-2 0,-1 1 0,17-18 0,-25 25-161,-1 0 1,0 0 0,0 0 0,0 0-1,0-1 1,0 1 0,0 0-1,0-1 1,0 1 0,-1 0-1,1-1 1,0 1 0,-1-1-1,1 1 1,-1-1 0,1 1-1,-1-1 1,0 0 0,0 1-1,0-1 1,0 1 0,0-1-1,0 0 1,0 1 0,0-1-1,-1 1 1,1-1 0,-1 1-1,1-1 1,-1 1 0,1-1-1,-1 1 1,0-1 0,0 1-1,0 0 1,0-1 0,0 1-1,0 0 1,0 0 0,0 0-1,0 0 1,-1 0 0,1 0-1,0 0 1,-1 0 0,1 0-1,-1 1 1,1-1 0,-1 1-1,1-1 1,-1 1 0,-2-1-1,-9-3-247,1 1 0,-1 0 0,0 1 0,0 0 0,-15 1-1,9 0-615,-42 1-1031,57 0 1483,1 0 0,0 1 0,-1-1 0,1 1 0,0 0 0,0 0 1,0 0-1,0 1 0,0-1 0,0 0 0,0 1 0,0 0 0,0 0 0,-3 3 1,-1 8-5442,6 3-2962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0:05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0 102 15086,'9'-6'1346,"17"-8"-782,0 1 1,1 0 0,0 2 0,1 2 0,0 0 0,1 2 0,-1 1 0,2 1 0,-1 1 0,38 1-1,-67 2-563,1 1 0,0 0 0,-1 0 0,1 0 0,0 0 0,0-1 0,-1 1 0,1 0 0,0 0 0,0 0 0,-1 1 0,1-1 0,0 0-1,-1 0 1,1 0 0,0 0 0,0 1 0,-1-1 0,1 0 0,0 1 0,-1-1 0,1 0 0,-1 1 0,1-1 0,0 1 0,-1-1 0,1 1 0,-1-1-1,1 1 1,-1-1 0,0 1 0,1 0 0,-1-1 0,1 1 0,-1 0 0,0-1 0,0 1 0,1 0 0,-1-1 0,0 1 0,0 0 0,0 0 0,0-1 0,0 1-1,0 0 1,0 0 0,0-1 0,0 1 0,0 0 0,0-1 0,-1 1 0,1 0 0,0 0 0,0-1 0,-1 1 0,1 0 0,0-1 0,-1 1 0,1-1-1,-1 1 1,1 0 0,-1-1 0,1 1 0,-1-1 0,1 1 0,-2 0 0,-41 44 222,37-39-199,-5 5-27,1 0 0,1 1 0,0 0 0,0 1 0,-10 20 0,15-25 0,0 0-1,1 0 1,0 1 0,0-1 0,1 1 0,0-1-1,1 1 1,0 0 0,0 0 0,1 14 0,0-21 9,1 0 1,-1 0 0,1 0 0,0-1-1,0 1 1,0 0 0,-1-1-1,2 1 1,-1-1 0,0 1 0,0-1-1,0 1 1,1-1 0,-1 0-1,0 0 1,1 0 0,0 0 0,-1 0-1,1 0 1,-1 0 0,1 0 0,0 0-1,0-1 1,-1 1 0,1-1-1,0 1 1,0-1 0,0 0 0,0 0-1,2 0 1,66 0-30,-57-2-173,65-9-2524,-26-4-3059,-9-2-3392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19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45 5990,'6'-11'1855,"12"-19"8609,-16 27-6319,-10 17-3708,-13 18-140,1 1 0,2 1 1,2 1-1,1 0 0,1 1 0,2 0 0,2 1 0,-9 59 1,8-23-55,5-43 100,2 1-1,-1 32 363,27-85-746,-14 12-1487,3-2-2014,-3 2-1848,2-3-4742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1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14542,'0'0'8184,"-2"10"-7250,1-5-924,0-3-24,0 0 0,0 1 0,1-1 0,-1 0 0,1 0 0,0 1 0,0-1 0,0 0 0,0 1 0,0-1 0,0 0 0,0 0 0,1 1 0,-1-1 0,1 0 0,0 0 0,0 0 0,0 1 0,0-1 0,0 0 0,0 0 0,0 0 0,1-1 0,-1 1 0,1 0 0,-1 0 0,1-1-1,0 1 1,-1-1 0,1 1 0,0-1 0,0 0 0,0 0 0,4 2 0,5 1-1368,1 1-1,0-2 1,-1 0 0,1 0-1,0-1 1,0 0-1,1-1 1,13-1-1,3-3 378,-15-5 12527,-24 12-5913,-2 7-7211,9-7 1692,1-1 0,-1 1 0,1-1 0,-1 1 0,1 0 0,0 0 0,0 0 0,1 0 0,-1 0 0,1 0 0,0 0 0,0 1 0,0-1 0,0 0 0,1 1 0,0-1 0,0 0 0,0 1 0,1-1 0,-1 1 0,1-1 0,0 0 0,0 0 0,0 1 0,1-1 0,0 0 0,3 5 0,-5-8-63,1 0-1,-1-1 1,1 1 0,-1 0-1,0 0 1,1-1 0,-1 1-1,1 0 1,-1 0 0,0-1-1,0 1 1,0 0 0,1 0-1,-1 0 1,0 0 0,0-1-1,0 1 1,0 0 0,-1 0-1,1 0 1,0 0 0,0-1-1,0 1 1,-1 0 0,1 0-1,0 0 1,-1-1 0,0 2-1,-21 17 1012,-10-7-1731,7-10-3730,19-6-3093,5-8-7138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20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47 140 7687,'0'0'5365,"-6"8"-2925,3-3-1889,-25 34 2336,18-10 3733,20-36-4982,2-4-1504,-1-1-1,-1 0 0,0 0 1,0-1-1,-1-1 0,10-19 1,33-48-107,-51 80-96,-2 8-25,0 1-1,0 0 1,-1-1 0,0 1 0,-4 8-1,-3 14 170,9-30-67,0 0 1,0 1-1,1-1 1,-1 0-1,0 0 1,0 1-1,1-1 1,-1 0-1,0 0 1,0 1 0,1-1-1,-1 0 1,0 0-1,1 0 1,-1 0-1,0 1 1,1-1-1,-1 0 1,0 0-1,1 0 1,-1 0-1,0 0 1,1 0-1,-1 0 1,1 0-1,-1 0 1,0 0-1,1 0 1,-1 0-1,0 0 1,1-1-1,-1 1 1,0 0-1,1 0 1,-1 0 0,0 0-1,1 0 1,-1-1-1,0 1 1,0 0-1,1 0 1,-1-1-1,19-7 208,-5-1-190,-1-1 1,0 0 0,-1 0-1,0-1 1,0-1 0,-1 0-1,10-16 1,-26 37-177,1 0 0,-1 0 0,1 0 0,1 0 0,0 1 0,0 0 0,1-1 0,0 1 0,-1 16 0,4-26-45,-1 0-1,1 1 1,-1-1 0,1 1-1,-1-1 1,1 0-1,0 0 1,-1 1 0,1-1-1,0 0 1,-1 0-1,1 0 1,-1 0 0,1 1-1,0-1 1,-1 0 0,1 0-1,0-1 1,-1 1-1,1 0 1,0 0 0,-1 0-1,1 0 1,0 0-1,-1-1 1,1 1 0,-1 0-1,1-1 1,0 1 0,10-11-6254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20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14125,'0'0'9417,"6"9"-8835,1 1-465,-1 0 0,0 0 0,0 0 0,-2 1 0,1 0 0,-1 0 0,0 0 0,-1 0 0,-1 1 0,2 16 0,-4-9 15,-1 1 0,-1-1-1,-1 1 1,0-1 0,-2 0 0,0 0 0,-1 0 0,-11 23 0,3-15-50,0 0 0,-2-1-1,-1-1 1,-34 40 0,33-50-998,13-12-4574,5-8-185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21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9513,'0'0'11574,"8"13"-11153,1 2-323,-1 1-1,0 0 1,-1 0-1,0 1 0,-2 0 1,0 0-1,3 19 1,-5-7 78,-2 0 0,0-1 0,-2 1 0,-1 0 0,-2-1 0,0 1 0,-2-1 0,-1 0 0,-15 37 0,7-29-274,-1 0 0,-25 39-1,14-34-2240,-42 52-1,47-67-2545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29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58 1505,'0'0'22005,"12"-2"-21866,65-14 101,141-23 6,-289 44 2474,-71 9-2472,-34 4 430,231-6-1537,13 2-3999,-36-11-1415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30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4 7239,'0'0'6988,"-8"3"-5259,-24 10-261,32-13-1426,-1 0-1,1 0 1,0 0-1,-1 0 0,1 0 1,0 0-1,-1 0 0,1 0 1,0 0-1,0 0 0,-1 0 1,1 0-1,0 0 0,-1 1 1,1-1-1,0 0 0,0 0 1,-1 0-1,1 0 0,0 0 1,-1 1-1,1-1 0,0 0 1,0 0-1,0 1 1,-1-1-1,1 0 0,0 0 1,0 0-1,0 1 0,0-1 1,-1 0-1,1 1 0,0-1 1,0 0-1,0 0 0,0 1 1,0-1-1,0 0 0,0 1 1,0-1-1,0 0 0,0 1 1,0-1-1,0 0 1,0 0-1,0 1 0,0-1 1,0 0-1,0 1 0,1-1 1,-1 0-1,0 0 0,0 1 1,0-1-1,0 0 0,0 0 1,1 1-1,-1-1 0,0 0 1,0 0-1,1 1 0,-1-1 1,0 0-1,0 0 0,1 0 1,-1 1-1,15 4 612,24-1-359,1 0 1,0-3-1,-1-1 0,1-2 0,0-2 1,-1-2-1,66-17 0,-102 22-352,23-7 359,-25 6 71,-15 1-133,-41 2-154,-1 2-1,0 3 0,-75 18 0,104-14-798,13 2-5368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1:57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10186,'0'0'7148,"9"13"-6396,-4-6-666,7 9 216,0 1 1,-1 0-1,-1 1 1,-1 0-1,13 35 1,-14-22-20,-2 1-1,-1 1 1,-1-1 0,-1 1-1,-3-1 1,0 1 0,-8 52 0,5-66-123,-1-1 0,-1-1 0,-1 1 0,0-1 0,-1 1 0,-14 23 0,14-31-5,1 0 0,-2 0 0,1-1 0,-1 0 0,-1 0 0,1-1 0,-1 0 0,-1-1 0,0 0 0,-19 11 0,20-14-20,1-1 0,-1 0 0,0 0 0,0-1 0,0 0 0,-16 1 0,22-3-282,0 1 0,0-1 0,-1-1 1,1 1-1,0 0 0,0-1 0,0 0 1,0 0-1,0 0 0,-4-2 0,6 3-188,0-1-1,0 0 0,0 0 0,0 0 1,0 0-1,0 0 0,0 0 0,0 0 1,0 0-1,0 0 0,1 0 0,-1 0 0,0-1 1,1 1-1,-1 0 0,1 0 0,-1-1 1,1 1-1,0-1 0,0 1 0,-1 0 1,1-1-1,0-1 0,0-7-5728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1:58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11851,'0'0'11686,"14"2"-10805,282 35 844,-88-23-6018,-200-14 2779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1:58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11115,'0'0'10954,"77"11"-9192,-21-11-866,-2 0-511,10 1-225,1 0-160,-11 4-288,-2-1-1666,-10-2-3555,-13-2-7207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03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10570,'0'0'13405,"1"15"-13181,-3 27 208,-2 0 1,-1 1-1,-21 77 1,22-101-143,-1 0 1,2 0 0,-2 36 0,5-54-216,1-1-169,0-1 1,0 1-1,0-1 1,0 1-1,0-1 0,0 0 1,0 1-1,0-1 1,-1 0-1,1 1 0,0-1 1,0 0-1,-1 0 0,1 0 1,-1 0-1,1 0 1,-1 0-1,1 0 0,-1 0 1,0 0-1,1 0 1,-1-2-1,8-27-4539,-7 27 3812,4-25-6055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03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13421,'0'0'13757,"11"-3"-13191,43-4 169,101-1 0,-59 8-7254,-55 0-823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09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0 169 14382,'0'0'8680,"61"-53"-7783,-9 34 128,14-1-193,12 0-127,3 1-321,5 4-255,-1 3-97,-4 4-32,-15 5-609,-15 3-928,-17 0-1634,-17 0-2211,-15 7-575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2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40 279 9001,'0'0'7110,"3"-8"-3586,8-25-610,-10 33-2871,-1 0-1,0 0 1,0-1 0,0 1-1,0 0 1,1 0-1,-1 0 1,0-1-1,0 1 1,0 0 0,0 0-1,0 0 1,0-1-1,1 1 1,-1 0-1,0 0 1,0-1 0,0 1-1,0 0 1,0 0-1,0-1 1,0 1-1,0 0 1,0 0 0,0-1-1,0 1 1,0 0-1,0 0 1,-1-1-1,1 1 1,0 0-1,0 0 1,0 0 0,0-1-1,0 1 1,0 0-1,-1 0 1,1 0-1,0-1 1,0 1 0,0 0-1,0 0 1,-1 0-1,1 0 1,0-1-1,0 1 1,0 0 0,-1 0-1,1 0 1,0 0-1,0 0 1,-1 0-1,1 0 1,0 0 0,0 0-1,-1 0 1,1 0-1,0 0 1,0 0-1,-1 0 1,1 0-1,0 0 1,0 0 0,-1 0-1,1 0 1,0 0-1,-12 6 64,8-2-85,1-1 1,0 1 0,0 0-1,0 0 1,0 0 0,0 0-1,1 0 1,0 1 0,0-1-1,0 1 1,1 0-1,-1-1 1,1 1 0,0 0-1,0 0 1,1 0 0,0-1-1,0 8 1,0-11-19,0-1 1,0 1 0,1 0-1,-1 0 1,1-1-1,-1 1 1,0 0 0,1-1-1,-1 1 1,1 0-1,0-1 1,-1 1 0,1-1-1,-1 1 1,1-1 0,0 1-1,-1-1 1,1 0-1,0 1 1,0-1 0,-1 0-1,1 1 1,0-1-1,0 0 1,0 0 0,-1 0-1,1 0 1,0 0-1,0 0 1,0 0 0,0 0-1,-1 0 1,1 0-1,0 0 1,0 0 0,0 0-1,1-1 1,34-9 217,-21 2-154,0-1 0,0-1 0,-1 0 0,0-1 0,-1-1 0,20-21 0,61-86-29,-84 106-27,-1-1 1,0 0-1,-1-1 1,0 0 0,9-28-1,-31 49 10,0 7 4,0 0-1,0 1 0,1 1 0,-15 24 0,22-31 83,0 0 0,1 1 0,0 0 0,1 0 0,0 0 0,1 0 0,0 1 0,0 0 0,1-1 0,-2 18 0,4-26-108,0 1 1,0-1 0,1 1 0,-1-1-1,0 1 1,1-1 0,-1 1-1,1-1 1,0 0 0,-1 1 0,1-1-1,0 0 1,0 0 0,0 0 0,0 1-1,0-1 1,0 0 0,0 0-1,0 0 1,0-1 0,0 1 0,1 0-1,-1 0 1,0-1 0,1 1 0,-1 0-1,0-1 1,1 0 0,-1 1-1,1-1 1,-1 0 0,1 0 0,-1 1-1,1-1 1,-1 0 0,1-1-1,-1 1 1,1 0 0,-1 0 0,3-1-1,10-1-255,0-1 0,-1 0 0,18-6-1,-23 6 66,-8 4 196,1-1 0,-1 1 0,0-1 0,1 1 0,-1-1 0,0 1 0,1 0 0,-1-1-1,0 1 1,0-1 0,0 1 0,0 0 0,1-1 0,-1 1 0,0 0 0,0-1 0,0 1 0,0 0 0,0-1 0,0 1 0,-1-1 0,1 1 0,0 0 0,0-1 0,0 1 0,-1-1 0,1 1 0,0 0 0,-1 0 0,-6 28 138,6-26-126,0 2-5,0 0 3,-1 1-1,1 0 1,0 0 0,0 0 0,0 0 0,1 11 0,1-15-16,-1-1 1,1 1-1,-1-1 0,1 0 0,-1 1 1,1-1-1,0 0 0,0 0 0,0 1 1,0-1-1,0 0 0,0 0 1,0 0-1,0 0 0,0 0 0,0 0 1,0 0-1,1-1 0,-1 1 0,0 0 1,0-1-1,1 1 0,-1-1 0,1 1 1,-1-1-1,1 0 0,-1 1 1,0-1-1,1 0 0,-1 0 0,1 0 1,-1 0-1,3-1 0,3 1-198,1 0 0,-1-1 0,0 0 0,0-1 0,13-3 0,-8 1-986,-1-1 0,1-1 0,-1 1-1,-1-2 1,17-12 0,-16 11-78,-1-1 1,0 0-1,0-1 1,-1 0-1,8-13 1,-12 16 858,-1 0 0,0-1 0,0 0 0,5-13 1,-9 20 598,1 1-1,-1-1 1,0 0 0,1 1 0,-1-1 0,0 0 0,0 1 0,1-1 0,-1 0 0,0 0-1,0 1 1,0-1 0,0 0 0,0 1 0,0-1 0,0 0 0,0 0 0,0 1 0,0-1 0,-1 0-1,1 1 1,0-1 0,0 0 0,-1 0 0,1 1 0,0-1 0,-1 1 0,1-1 0,-1-1 0,-19 8 2953,14-2-2566,1 0 0,0 0 0,-1 1-1,1-1 1,1 1 0,-5 6 0,8-11-542,1 0 0,0 0-1,0 0 1,-1 1 0,1-1 0,0 0 0,0 1 0,0-1-1,-1 0 1,1 0 0,0 1 0,0-1 0,0 0-1,0 1 1,-1-1 0,1 0 0,0 1 0,0-1 0,0 0-1,0 1 1,0-1 0,0 0 0,0 1 0,0-1-1,0 0 1,0 1 0,0-1 0,0 0 0,0 1 0,1-1-1,-1 0 1,0 1 0,0-1 0,0 0 0,0 1-1,1-1 1,-1 0 0,0 0 0,0 1 0,0-1 0,1 0-1,0 1 1,18-3 693,26-15-504,-42 15-180,19-7-30,-11 6 260,-1-2-1,1 1 1,-1-1 0,0-1-1,0 0 1,17-13-1,-27 19-238,0-1-1,0 1 1,1 0-1,-1-1 1,0 1-1,1 0 1,-1-1-1,0 1 1,0-1-1,0 1 1,1 0-1,-1-1 1,0 1-1,0-1 1,0 1-1,0-1 1,0 1-1,0 0 1,0-1-1,0 1 1,0-1-1,0 1 1,0-1-1,0 1 1,0 0-1,0-1 1,-1 1-1,1-1 1,0 1-1,0-1 1,0 1-1,-1 0 1,1-1-1,0 1 1,-1-1-1,-17-10 300,-23 1-269,37 9-35,-1 2 0,1-1 0,-1 1 0,1-1 0,-1 1 0,1 0-1,0 1 1,-1-1 0,1 1 0,0 0 0,0 0 0,0 0 0,0 1-1,0-1 1,1 1 0,-1 0 0,1 0 0,-1 0 0,1 0 0,0 1-1,-3 4 1,3-4 0,0 0-1,1 0 1,-1 0-1,1 1 0,0-1 1,0 1-1,0-1 1,1 1-1,-1 0 0,1-1 1,0 1-1,1 0 1,-1 0-1,1 0 0,0 0 1,0-1-1,1 1 1,-1 0-1,1 0 0,2 6 1,-1-8-90,0 0 0,0 0 1,0 0-1,0 0 0,0-1 0,1 1 1,0-1-1,-1 1 0,1-1 0,0 0 1,0 0-1,0 0 0,0-1 0,1 1 1,-1-1-1,0 0 0,1 1 0,6 0 1,4 1-1556,0 0 0,0-1 1,18 1-1,6-3-4812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04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12075,'0'0'13773,"77"18"-12908,-47-17-416,1 0-321,1-1-64,-6 3-64,-3-1-192,-7 1-897,-4 2-545,-12 0-1120,0-1-1955,0 1-1056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04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12268,'0'0'13805,"62"11"-11948,-38-10-800,2-1-416,6 0-417,0 0-160,1 0-32,-1 1-96,-2 0-512,-2 2-738,-5-3-1536,-3 0-1346,-5 0-3972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1:41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4676,'0'0'17356,"0"4"-17138,-1 23-116,-1 0-1,-1 0 1,-2-1-1,-1 1 1,-16 45-1,3-5-32,-16 76 988,41-211-4803,-1 38-1065,-3 7-175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1:41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10858,'0'0'12599,"11"-4"-12225,17-2-178,1 0 0,1 2 0,-1 1 0,59 1 0,-42 2-459,76-10-1,-119 10-437,16-3 256,-12 2-2900,0 1-4207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1:42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8488,'0'0'7789,"6"8"-6044,-4-5-1592,0 0-1,0 1 1,1-1 0,-1-1-1,1 1 1,0 0-1,0-1 1,0 1-1,0-1 1,0 0-1,0 0 1,0 0 0,1 0-1,-1-1 1,1 0-1,0 1 1,-1-1-1,1 0 1,0-1-1,0 1 1,-1-1 0,1 1-1,0-1 1,0 0-1,5-1 1,26-1 461,32 0-111,-62 2-534,0 0 0,0 1 0,-1 0-1,1-1 1,0 2 0,-1-1 0,1 0 0,-1 1-1,1 0 1,5 3 0,-9-4-163,0 0 0,0-1 1,0 1-1,0 0 0,0 0 1,0 0-1,-1 0 0,1 0 0,0 0 1,0 1-1,-1-1 0,1 0 1,-1 0-1,2 3 0,-2 11-7305,-2-8 522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1:42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11403,'0'0'7559,"53"3"-5093,-24-3-832,3 0-545,2-3-481,1-2-447,-5 2-97,0 1-64,-8 2 0,-1 0-545,-6 0-1281,-4 0-3010,-2 0-3973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38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124 110 1441,'0'0'2210,"6"-2"-2183,-2 2 440,13-4-1440,-17 3 1108,0 1 1,0 0-1,1 0 1,-1 0-1,0 0 1,1 0 0,-1 0-1,0 0 1,0 0-1,1 0 1,-1-1-1,0 1 1,0 0-1,1 0 1,-1 0 0,0-1-1,0 1 1,0 0-1,1 0 1,-1-1-1,0 1 1,0 0-1,0 0 1,0-1 0,1 1-1,-1 0 1,0 0-1,0-1 1,0 1-1,0 0 1,0-1-1,0 1 1,0 0 0,0-1-1,0 1 1,0 0-1,0 0 1,0-1-1,0 1 1,0 0-1,0-1 1,-1 1 0,-1-6 1015,1 0 0,-1 0 0,1 0 0,0 0 0,0 0 0,1 0 0,0 0 1,0 0-1,1-11 0,0-5 5178,-19 27-6302,13-1-46,1 0 1,0 0-1,-1 0 0,2 1 1,-1 0-1,0 0 0,1 0 1,0 0-1,0 0 0,0 1 1,1-1-1,0 1 0,0 0 0,1 0 1,-1 0-1,1 0 0,0 0 1,1 0-1,-1 0 0,1 0 1,1 7-1,1-9-18,0-1 0,0 1-1,0-1 1,0 1 0,1-1 0,-1 0 0,1 0-1,0 0 1,0 0 0,0 0 0,0-1 0,1 0-1,-1 1 1,1-1 0,7 3 0,-7-3 24,0 0 0,-1 0 0,1 0 0,0 1 1,-1-1-1,1 1 0,-1 0 0,0 0 0,1 0 0,-2 0 0,1 1 1,0-1-1,-1 1 0,1 0 0,2 6 0,-5-7 62,1 0-1,-1-1 0,1 1 0,-1 0 1,0-1-1,0 1 0,-1 0 1,1 0-1,-1-1 0,1 1 0,-1 0 1,0-1-1,0 1 0,0-1 1,0 1-1,0-1 0,-1 1 0,1-1 1,-1 0-1,1 1 0,-1-1 1,0 0-1,0 0 0,0-1 1,0 1-1,0 0 0,-1-1 0,1 1 1,0-1-1,-1 0 0,1 1 1,-1-1-1,1 0 0,-1-1 0,-4 2 1,-1 1 70,0-1 0,0 0 1,0-1-1,-1 0 1,1 0-1,0-1 0,-1 0 1,1 0-1,0-1 1,-1 0-1,-10-3 0,18 4-259,-1-1 1,1 1-1,-1-1 0,1 1 0,0-1 0,-1 0 0,1 0 0,0 0 1,0 0-1,-1 0 0,1 0 0,0 0 0,0 0 0,0 0 0,0 0 0,0-2 1,0 1-514,0 1 1,1-1 0,0 0 0,-1 1 0,1-1 0,0 1 0,0-1 0,0 0 0,0 1-1,0-1 1,0 0 0,0 1 0,0-1 0,1 0 0,-1 1 0,1-1 0,-1 0-1,1 1 1,0-1 0,0 1 0,-1 0 0,3-3 0,9-13-9294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39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45 135 9865,'0'0'9407,"-9"3"-7459,-26 11-384,34-11 881,11-3-1712,16-5-355,-12-3-301,0-1 0,0 0 0,-1-1 0,-1-1 0,1 0 1,-2-1-1,1 0 0,-2-1 0,0 0 0,17-28 0,-8 112-1641,-18-70 1562,0 6-527,1-1 1,0 0 0,0 1-1,1-1 1,-1 0 0,5 5 0,-6-9 166,1 0 0,-1 0 0,1-1 0,0 1 0,-1-1 0,1 1 0,0-1 0,0 1 0,0-1 0,1 0 0,-1 0 0,0 0 0,0-1 0,0 1 1,1 0-1,-1-1 0,0 1 0,1-1 0,-1 0 0,4 0 0,10 0-9349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40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61 6854,'0'-3'700,"0"0"0,0-1-1,1 1 1,-1 0-1,1 0 1,0 0-1,-1 0 1,1 0-1,1 1 1,-1-1 0,2-3-1,-2 4-516,1 0 0,-1 1 0,0-1 0,1 1 0,-1 0 1,1-1-1,0 1 0,-1 0 0,1 0 0,0 0 0,0 0 0,0 0 0,0 0 0,-1 0 0,1 1 0,0-1 0,0 1 0,0-1 0,1 1 1,-1 0-1,0 0 0,0 0 0,0 0 0,0 0 0,0 1 0,0-1 0,0 0 0,2 2 0,-3-2-144,0 1-1,0 0 0,-1 0 1,1 0-1,0-1 1,-1 1-1,1 0 0,-1 0 1,1 0-1,-1 0 1,1 0-1,-1 0 1,1 0-1,-1 0 0,0 0 1,0 1-1,0-1 1,1 0-1,-1 0 0,0 0 1,0 0-1,-1 0 1,1 0-1,0 0 1,0 0-1,0 0 0,-1 0 1,1 1-1,-1-1 1,1 0-1,-1 1 0,-14 33 1178,-21 0-294,-13 17-194,48-51-733,0 1 0,0-1-1,0 0 1,0 1 0,1-1 0,-1 0 0,1 1 0,-1-1 0,1 1 0,-1-1 0,1 1 0,0-1 0,0 1 0,0-1 0,0 1 0,0-1 0,0 1 0,0 0-1,0-1 1,0 1 0,1-1 0,-1 0 0,1 1 0,0 2 0,1-1-32,1 0 0,-1 0 0,0 0-1,1-1 1,-1 1 0,1-1 0,0 1 0,0-1 0,0 0-1,4 2 1,39 17-2170,-8-10-3314,-16-9 1079,-4-2-1804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40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0 12908,'0'0'7901,"-8"10"-7324,-16 24-287,0 2 0,3 0 1,1 1-1,1 1 0,3 0 1,1 2-1,1 0 0,3 0 0,1 1 1,2 1-1,2 0 0,-1 67 1,6-108-317,1 0 0,0 1 0,0-1 0,0 0 0,0 0 0,-1 0 0,1 0 0,1 0 0,-1 0 0,0 0 0,0 0 0,0 0 0,0 0 0,1 0 0,-1 0 0,1 0 0,-1 0 0,0 0 0,1 0 0,0 0 0,-1 0 0,1 0 0,0 0 0,-1 0 0,1-1 0,0 1 0,0 0 0,-1-1 0,1 1 0,0 0 0,0-1 0,0 1 0,0-1 0,0 1 0,0-1 0,0 0 0,0 0 0,0 1 0,0-1 0,0 0 0,0 0 0,1 0 0,-1 0 0,0 0 0,0 0 0,1 0 0,2-1-388,-1-1 0,1 1 1,-1-1-1,1 1 1,-1-1-1,0 0 1,0 0-1,0 0 1,0-1-1,0 1 1,-1-1-1,5-4 1,9-17-3682,1-5-1051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2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14 14478,'0'0'11947,"-12"-4"-11477,7 2-420,0 0 1,0 1 0,0-1-1,0 1 1,-1 0-1,1 1 1,0-1-1,-1 1 1,1 0 0,-1 1-1,1-1 1,0 1-1,-1 0 1,1 0 0,0 0-1,0 1 1,0 0-1,0 0 1,0 0 0,-8 6-1,11-7-1,-3 2 2,0-1 1,1 1-1,-1 0 0,1 1 1,0-1-1,0 1 1,0 0-1,0 0 1,0 0-1,1 0 1,0 0-1,0 1 0,-4 7 1,7-11-51,0-1 0,1 1-1,-1-1 1,0 1 0,0 0 0,0-1 0,0 1 0,0-1 0,1 1-1,-1-1 1,0 1 0,1-1 0,-1 1 0,0-1 0,1 1 0,-1-1-1,0 0 1,1 1 0,-1-1 0,1 1 0,-1-1 0,1 0 0,-1 1 0,1-1-1,-1 0 1,1 0 0,-1 1 0,1-1 0,-1 0 0,1 0 0,0 0-1,0 0 1,24 3 28,-20-3-27,72 3-395,-37-2-91,1 1 0,-1 2 0,0 1-1,46 13 1,-84-17 484,-1-1 0,1 1 0,0-1 0,-1 1 0,1-1 0,0 1 0,-1 0 0,1 0 0,-1 0 1,1 0-1,-1 0 0,0 0 0,1 0 0,1 3 0,-3-3 26,0-1 1,0 1 0,0-1 0,0 1 0,0-1 0,0 1-1,0-1 1,0 1 0,0-1 0,0 1 0,0-1-1,0 1 1,0-1 0,0 1 0,0-1 0,-1 1-1,1-1 1,0 1 0,0-1 0,-1 0 0,1 1-1,0-1 1,-1 1 0,1-1 0,0 0 0,-1 1 0,1-1-1,-1 0 1,1 1 0,-1-1 0,-5 4 244,0-1-1,0 0 1,0 0 0,-1-1-1,-10 4 1,13-5-221,-130 33 2042,43-19-4053,82-15-2293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41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0 13036,'0'0'8526,"-2"11"-7736,-1 6-564,-1 0 0,-1-1 0,0 1 0,-2-1 0,0 0 0,-14 24 0,-70 102 764,53-86-893,33-47-149,3-6-79,0 0 0,0 0 0,0 0 0,0 0 0,0-1 0,0 1 1,-1 0-1,0-1 0,-4 4 0,7-37-5160,-8-79-8832,3 63 11186,0 9 5102,1-1 5908,5 41-7253,-1 0 0,1 0 0,0-1-1,0 1 1,0 0 0,1 0 0,-1-1 0,0 1 0,1-1 0,-1 1 0,1-1 0,-1 1-1,4 1 1,42 26 1673,-26-18-2619,1-1-1,41 14 0,6-12-735,-45-11-2463,-1-4-4275,-12-1-5303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41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10794,'0'0'16400,"0"-25"-16304,17 25-96,7 0 0,-1 0 0,3 0-1153,-2 4-1378,-2-3-2529,1-1-4389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42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13 9577,'0'0'10816,"12"-3"-10630,-5 1-137,-4 0-30,-1 1-1,1 0 1,-1 1 0,1-1-1,0 0 1,-1 1 0,1-1-1,0 1 1,-1 0 0,1 0-1,0 0 1,0 0 0,-1 0-1,1 1 1,0-1 0,-1 1-1,1 0 1,-1 0 0,1 0-1,-1 0 1,1 0 0,-1 1-1,0-1 1,1 0 0,-1 1-1,0 0 1,2 2 0,8 11 107,-1 0-1,-1 1 1,-1 1 0,0 0 0,-1 0 0,0 1 0,-2 0 0,0 0 0,-1 0 0,-1 1-1,-1-1 1,0 1 0,-2 0 0,0 0 0,-1 0 0,0 0 0,-2 0 0,-6 29 0,0-11-37,-1-1 1,-2 1-1,-2-2 1,-1 0-1,-2 0 1,-1-2-1,-2 0 1,-32 43-1,2-21-5299,32-36-1660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49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17 9449,'5'-16'10180,"-18"25"-8394,-21 26-2376,9 0 842,1 2 0,2 1-1,2 0 1,1 2 0,2 0 0,2 1 0,2 0-1,1 1 1,2 1 0,3-1 0,-3 45 0,9-78-195,1 0 0,0 0 1,0-1-1,1 1 1,0 0-1,1-1 1,0 1-1,0-1 0,1 0 1,0 1-1,1-1 1,6 11-1,-8-15-128,1 0-1,0-1 1,0 1-1,1-1 0,-1 0 1,0 0-1,1 0 1,0 0-1,0 0 1,0-1-1,0 0 1,0 0-1,6 2 1,-4-2-394,-1-1 1,1 0-1,0 0 0,-1 0 1,1-1-1,0 0 0,9 0 1,11-4-4613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50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98 1505,'0'0'14932,"-6"11"-13256,-18 33-138,24-43-1452,-1 0 0,1 0 0,-1 0 0,1 0 1,-1 0-1,1 0 0,0 0 0,-1 0 0,1 1 0,0-1 1,0 0-1,0 0 0,0 0 0,0 0 0,0 0 1,0 0-1,0 0 0,1 1 0,-1-1 0,0 0 1,1 0-1,-1 0 0,1 0 0,-1 0 0,1 0 1,-1 0-1,1 0 0,0 0 0,-1-1 0,1 1 1,0 0-1,0 0 0,0-1 0,0 1 0,-1 0 0,1-1 1,0 1-1,0-1 0,0 1 0,0-1 0,0 1 1,1-1-1,-1 0 0,0 1 0,0-1 0,0 0 1,0 0-1,0 0 0,0 0 0,0 0 0,0 0 1,2 0-1,6 0 283,0 0 1,1 0 0,-1-1 0,12-2-1,-3-2-256,1 0 0,-1-2-1,0 0 1,-1-1 0,0 0-1,0-2 1,17-12 0,-7 2-173,-2 0 0,0-2 0,29-32 0,-64 67-190,0 2-1,1-1 1,1 1 0,0 0-1,1 1 1,0 0-1,2 0 1,0 1 0,1-1-1,-4 26 1,11-27-3814,4-8-2661,-2-6-55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50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10378,'0'0'13143,"8"0"-12882,313 2 654,-181-3-885,-126-5-1526,-14 6 1304,1-1 1,-1 1-1,0 0 1,0 0-1,0-1 1,0 1-1,0 0 1,0 0-1,1-1 1,-1 1-1,0 0 1,0-1-1,0 1 1,0 0-1,0-1 0,0 1 1,0 0-1,0 0 1,0-1-1,0 1 1,0 0-1,0-1 1,-1 1-1,1 0 1,0 0-1,0-1 1,0 1-1,0 0 1,0-1-1,-1 1 0,1 0 1,0 0-1,0 0 1,0-1-1,-1 1 1,1 0-1,0 0 1,0 0-1,-1-1 1,1 1-1,0 0 1,0 0-1,-1 0 1,1 0-1,0 0 0,-1 0 1,1 0-1,0 0 1,0 0-1,-1-1 1,0 2-1,-7-3-6897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51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13453,'0'0'6657,"-2"11"-4848,1-2-1550,-4 14 434,2 0-1,1 0 0,0 0 1,3 29-1,-1-51-684,0 0-1,1 0 0,-1 0 1,0 0-1,1 0 1,-1-1-1,0 1 1,1 0-1,-1 0 0,1-1 1,0 1-1,-1 0 1,1-1-1,-1 1 0,1 0 1,0-1-1,0 1 1,-1-1-1,1 1 0,0-1 1,0 0-1,0 1 1,-1-1-1,1 0 0,2 1 1,30 0 234,25-17 44,-18-10-218,-34 21-65,1 1 0,-1-1 0,1 1-1,0 0 1,0 1 0,0 0 0,10-4 0,-16 8-8,0-1 0,-1 1 0,1 0 0,0 0 0,-1-1 0,1 1 0,-1 0 0,0 0 0,1 0 0,-1 0 0,0 0 0,1 0 1,-1-1-1,0 1 0,0 0 0,0 0 0,0 0 0,0 0 0,0 0 0,0 0 0,0 0 0,0 0 0,0 0 0,0 0 0,-1 0 0,0 1 0,-4 31 59,-3-5 61,5-21-143,1 0 0,0 0 0,0-1 0,1 1-1,-1 10 1,2-17-81,0 1 0,0-1 0,0 0 0,0 0 0,0 0 0,0 0 0,0 1-1,1-1 1,-1 0 0,0 0 0,0 0 0,0 0 0,0 0 0,1 1 0,-1-1 0,0 0-1,0 0 1,0 0 0,1 0 0,-1 0 0,0 0 0,0 0 0,0 0 0,1 0 0,-1 0 0,0 0-1,0 0 1,1 0 0,-1 0 0,0 0 0,0 0 0,0 0 0,1 0 0,-1 0 0,0 0-1,0 0 1,0 0 0,1 0 0,-1 0 0,0 0 0,0-1 0,0 1 0,1 0 0,-1 0-98,12-6-6050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54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27 11115,'-3'-1'769,"0"1"0,1-1 0,-1 0 1,1 0-1,0 0 0,-1-1 1,1 1-1,0 0 0,0-1 1,0 0-1,-4-3 0,10-1 4249,19 3-5238,160 3 1529,-107 0-3892,-20 0-10002,-75 0 4887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54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9545,'0'0'10132,"12"8"-9448,91 54 239,-101-61-903,0 1-1,0-1 0,-1 1 1,1 0-1,0-1 1,-1 1-1,1 0 0,-1 0 1,0 0-1,0 0 1,1 0-1,-1 0 0,-1 0 1,1 1-1,0-1 1,0 0-1,-1 0 1,1 1-1,-1-1 0,0 4 1,0-2 49,-1 0 1,1-1 0,-1 1-1,0 0 1,0 0 0,-1 0-1,1 0 1,-1-1-1,0 1 1,0-1 0,-3 4-1,-6 8 203,-2 0 0,1-2 0,-2 1 0,-15 10-1,23-19-252,-17 13 426,17-14-296,1-1-1,-1 1 1,1 0 0,1 0-1,-1 1 1,0 0-1,-6 10 1,11-15-145,0 1 1,1-1-1,-1 1 0,0-1 1,1 1-1,-1-1 1,1 1-1,-1-1 0,1 0 1,-1 1-1,1-1 1,-1 0-1,1 1 0,0-1 1,-1 0-1,1 0 0,-1 1 1,1-1-1,0 0 1,-1 0-1,1 0 0,-1 0 1,1 0-1,0 0 1,-1 0-1,1 0 0,0 0 1,0 0-1,27 1 79,-26-1-74,118 1 549,-16 0-1775,-34 2-6767,-64-3 1887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55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11563,'0'0'8552,"-10"11"-8141,-6 7-112,2 1 0,0 0 0,1 1 0,1 0 0,-10 25 0,9-11 149,1 1-1,2 0 1,1 1 0,2 0 0,1 0-1,2 0 1,2 69 0,2-99-506,1 0 0,0 0 0,0 0 0,0-1 0,1 1 0,-1 0 0,2-1 0,-1 1 0,0-1 0,1 0 0,0 0-1,0 0 1,1 0 0,-1 0 0,1-1 0,0 0 0,1 1 0,-1-2 0,0 1 0,1 0 0,8 4 0,-9-6-497,1 0 1,0 0-1,0 0 0,-1-1 0,1 0 0,0 0 0,0 0 1,0 0-1,0-1 0,0 0 0,0 0 0,0 0 0,0-1 1,0 0-1,0 0 0,10-3 0,11-10-4613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3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10 16496,'14'-9'7763,"-25"24"-3739,3-4-4985,-43 50 674,-1-1 1,-92 77-1,140-134 15,-31 25-1427,8-18-4225,18-13 9,8-12-3118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55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0 10154,'0'0'10490,"-2"10"-9321,-1 2-876,0-1 0,-1 1 0,-1 0 0,0-1 0,0 0 1,-1 0-1,-15 19 0,-68 79 731,46-58-854,26-30-177,10-11-38,1-2 1,-1 1-1,-1-1 1,0 0-1,0 0 1,0-1-1,-13 9 1,21-16-56,0 0 1,0 0-1,-1 0 1,1 0-1,0 0 0,0 0 1,0 0-1,-1 1 1,1-1-1,0 0 0,0 0 1,-1 0-1,1 0 1,0 0-1,0 0 0,-1 0 1,1 0-1,0 0 1,0 0-1,0 0 0,-1-1 1,1 1-1,0 0 1,0 0-1,-1 0 0,1 0 1,0 0-1,0 0 1,0 0-1,0-1 0,-1 1 1,1 0-1,0 0 1,0 0-1,0 0 0,0-1 1,-1 1-1,1 0 1,0 0-1,0 0 0,0-1 1,0 1-1,0 0 1,0 0-1,0-1 0,0 1 1,0 0-1,0 0 1,0 0-1,0-1 0,0 1 1,0-17-3724,0 11 2138,0-21-3649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56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2050,'0'0'17654,"-2"11"-16047,2-8-1544,-2 5 205,1 1 1,0-1-1,0 1 0,1 0 1,0-1-1,0 1 1,1-1-1,1 1 0,-1-1 1,1 1-1,1-1 1,-1 0-1,1 0 1,6 10-1,-1-7-142,0 0 0,1-1 1,0-1-1,0 0 0,1 0 0,0 0 0,15 8 1,87 46-635,-46-29-2743,-39-18-812,-4-5-1329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56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15150,'0'0'8040,"-15"54"-7239,10-35-161,1 3-383,2-2-161,2-1-64,0-1 0,0-3-321,0-2-415,0-4-770,0-7-2273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56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14221,'0'0'7111,"45"20"-19955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57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12268,'0'0'13164,"51"1"-13132,-18 2-32,-3-3 0,5 3-705,-3-3-992,2 0-2499,-4-6-4645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57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0 11243,'0'0'12753,"-5"9"-12379,-26 39-215,-1-2 0,-2-2 0,-3-1 0,-81 74 0,117-115-510,-17 12-291,9-12-2223,5-9-4402,3-12-431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57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13068,'0'0'9001,"30"61"-7784,-4-44-288,4 1-385,2 0-287,7-3-97,2 2-96,0-3 0,0-1-160,-9 0-769,-4-3-897,-9 0-1985,-6-6-2051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2:58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12716,'0'0'12236,"48"-19"-11179,-12 19-257,5 0-319,5 2-289,5 6-160,1 2 32,-2-1-160,-1-1-1057,-8-3-1025,-5-5-2819,-10-1-6085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00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23 5894,'0'-1'353,"-1"0"0,1 0 1,0 0-1,0 1 1,0-1-1,0 0 1,-1 0-1,1 0 0,0 0 1,1 1-1,-1-1 1,0 0-1,0 0 1,0 0-1,0 0 0,1 1 1,-1-1-1,0 0 1,1 0-1,-1 1 1,0-1-1,1 0 0,-1 1 1,1-1-1,-1 0 1,1 1-1,0-2 1,16 20 3769,-12-12-4690,9 11 771,-1-1 0,-1 2-1,-1-1 1,0 2-1,-1-1 1,-1 2 0,-1-1-1,-1 1 1,-1 0 0,0 1-1,-1-1 1,-2 1-1,3 31 1,-7-25-4,0 0 0,-1-1 0,-2 1 0,0-1 1,-2 0-1,-11 30 0,13-45-127,0 0 0,-1 0 0,-1 0 0,0-1 0,0 0 0,-1 0 0,-1 0 0,1-1 0,-2 0 0,1-1 0,-1 0 0,0 0 0,-1-1 0,1 0 0,-2 0 0,-11 5 1,21-12-150,1 1 0,-1 0 0,0-1 1,0 0-1,0 1 0,0-1 0,0 1 1,1-1-1,-1 0 0,0 0 0,0 0 1,0 0-1,0 1 0,0-1 0,0 0 1,0 0-1,0-1 0,0 1 0,0 0 1,0 0-1,-2-1 0,3 0-261,-1 0-1,1 0 1,-1 0-1,1 1 1,0-1 0,-1 0-1,1 0 1,0 0-1,0 0 1,0 0 0,-1 0-1,1 0 1,0 0-1,0 0 1,0 0 0,1 0-1,-1 0 1,0-2 0,3-14-5087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00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12396,'0'0'5263,"10"-7"-3277,4 0-1318,0 1 1,1 0-1,27-7 0,-38 11-589,0 1 0,0 0 1,0 0-1,1 0 0,-1 1 0,0-1 1,0 1-1,0 0 0,1 0 0,-1 1 0,0-1 1,0 1-1,0 0 0,1 0 0,-1 0 1,0 1-1,-1-1 0,1 1 0,0 0 0,0 0 1,-1 1-1,7 4 0,-8-4-70,-1-1 1,1 1-1,-1-1 0,0 1 0,0 0 1,0-1-1,0 1 0,-1 0 0,1 0 1,-1 0-1,1 0 0,-1-1 0,0 1 1,0 0-1,0 0 0,-1 0 0,1 0 1,-1 0-1,0-1 0,1 1 0,-1 0 1,0 0-1,-1-1 0,1 1 0,0-1 0,-1 1 1,0-1-1,-2 4 0,-6 8 61,-1-1-1,0 0 0,-19 16 1,28-27-61,-26 20 91,22-19-54,1 0-1,0 1 1,0 0-1,0 0 1,0 1-1,1-1 1,-1 1 0,1 0-1,-6 9 1,10-13-44,0-1 1,0 0 0,0 1 0,0-1 0,0 1 0,0-1-1,0 0 1,0 1 0,1-1 0,-1 0 0,0 1-1,0-1 1,0 0 0,0 1 0,1-1 0,-1 0 0,0 1-1,0-1 1,1 0 0,-1 0 0,0 1 0,0-1 0,1 0-1,-1 0 1,0 0 0,1 1 0,-1-1 0,0 0-1,1 0 1,-1 0 0,1 0 0,-1 0 0,0 0 0,1 1-1,-1-1 1,0 0 0,1 0 0,18 2 9,-17-2-9,70 9 54,68 5-2964,-93-14-2127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4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11018,'0'0'9834,"62"72"-8937,-39-43-65,0 1-351,1-1-289,4-2-128,2-1-32,1-3-288,1-6-1025,-2-4-1410,-2-9-2049,0-4-3204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01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0 10698,'0'0'6246,"10"9"-5034,2 2-789,0 0 1,-1 1-1,0 0 0,-1 1 1,0 0-1,-1 1 0,-1 0 1,0 0-1,10 28 0,-10-18-172,-1 0-1,-1 0 0,-1 1 1,-1 0-1,-2 0 1,0 0-1,-3 38 0,-3-27-15,-1 0-1,-1-1 1,-2 0-1,-22 59 0,7-39-679,-3-1 0,-2-1 0,-2-1 0,-2-2-1,-2-1 1,-47 50 0,46-63-4376,4-7-3133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03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14029,'0'0'5285,"76"23"-3843,-34-20-738,12-3-447,-2 0-129,2-3-64,-5-5-96,-10-1-641,-7-1-512,-16 0-1153,-10 3-1346,-6 1-2241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03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2402,'0'0'19090,"67"31"-17905,-22-31-608,1 0-353,3 0-160,-3 0-96,-4 0-1537,-7 0-3204,-5 0-5829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04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0 206 11147,'0'0'10943,"8"2"-9517,3-1-1241,0 0 1,0-1-1,-1-1 1,1 0-1,0 0 1,-1-1-1,1 0 1,-1-1 0,1 0-1,-1-1 1,0 0-1,-1-1 1,1 0-1,9-6 1,15-10 101,-2 0 1,54-46 0,-30 9-214,-58 61-102,-19 30-5,-32 67 1,48-90-27,1 0 1,0 0 0,1 1 0,0 0 0,1 0 0,0 0 0,1 0 0,0 0 0,1 0 0,0 0 0,3 21 0,7-13-5499,-4-16-982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04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11307,'0'0'11050,"52"7"-9288,-11-7-673,8-2-417,8-3-191,3 1-225,-6 2-224,-1 0 0,-7 2-32,-14 0-384,-8 0-769,-3 4-961,-16-2-2018,1-2-3491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05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13965,'0'0'7549,"0"10"-6039,-1 7-1071,0-5-134,0-1-1,0 0 0,1 0 0,0 1 0,1-1 0,1 0 0,0 0 1,4 14-1,-4-23-272,0 0 1,0-1 0,0 1-1,0-1 1,0 1-1,1-1 1,-1 0 0,0 0-1,1 0 1,-1 0-1,1 0 1,0-1 0,-1 1-1,1-1 1,-1 0-1,1 0 1,0 0 0,-1 0-1,6-1 1,50-8 511,-35 0-500,0-1 0,26-14 1,-27 12-21,45-17 0,-67 28-23,1 1-1,-1 0 1,1 0-1,-1 0 1,0-1 0,1 1-1,-1 0 1,1 0-1,-1 0 1,1 0 0,-1 0-1,0 0 1,1 0-1,-1 0 1,1 0 0,-1 0-1,1 0 1,-1 0-1,1 0 1,-1 1-1,0-1 1,1 0 0,-1 0-1,1 0 1,-1 1-1,0-1 1,1 0 0,-1 0-1,0 1 1,1-1-1,-1 0 1,0 1-1,1-1 1,-1 0 0,0 1-1,0-1 1,1 1-1,-1 21 58,-17 36 100,12-46-108,3-5-539,-8 34 1786,15-27-3747,-4-13 2048,0-1 0,-1 1 0,1-1-1,0 0 1,0 1 0,0-1-1,0 0 1,-1 0 0,1 0 0,0 0-1,0 0 1,0 0 0,0 0 0,0 0-1,-1 0 1,1 0 0,0 0 0,0 0-1,0-1 1,1 0 0,11-5-12506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06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31 8552,'11'-16'2198,"2"2"7804,-10 20-6406,-2 12-3745,-3 21 541,-2 0 0,-12 50 0,1-6-959,9 1-3683,6-95 204,0-6-1191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06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12107,'0'0'12231,"12"-4"-11238,34-6-496,0 3 1,1 1 0,65 2 0,-85 3-1268,2 1 2532,-10 0-3502,-3 0-3777,-1-1-5360,-21 1 1081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07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11 8392,'0'0'6886,"51"9"-3907,-16-9-352,2 0-1026,8-7-512,-4 0-416,-3 4-513,-5 1-128,-12 2 0,-6 0-544,-10 0-1090,-5 3-1313,0 4-1217,-5 0-1441</inkml:trace>
  <inkml:trace contextRef="#ctx0" brushRef="#br0" timeOffset="1">0 225 10250,'0'0'9128,"53"-2"-7078,-18-7-576,3 0-289,3 1-513,0 1-415,-2 4-225,-7 1-32,-2 2-705,-2 0-1633,-12 0-2050,-1 4-1794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07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 14894,'0'0'9273,"-9"6"-8910,-2 2-269,0 1 0,1 0 0,0 1 0,0 1 1,1-1-1,0 1 0,1 1 0,0 0 0,1 0 0,-8 18 1,4-4 107,1 1 1,2 0 0,0 1 0,2-1 0,1 1 0,2 1 0,0-1-1,3 49 1,1-68-214,0 0-1,0 0 1,1 0 0,1-1-1,-1 1 1,1-1 0,1 1-1,0-1 1,0 0-1,0 0 1,1-1 0,0 1-1,1-1 1,-1 0-1,1 0 1,1-1 0,9 8-1,-9-8-528,1-1 0,-1 0 1,1-1-1,12 6 0,-12-7-498,-1-1-1,1 0 1,0 0 0,0 0 0,10 0-1,18-1-8057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4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16111,'0'0'10826,"83"-37"-10121,-21 20-128,13 3-449,8 5-96,4 5-64,-6 4-1121,-9 0-2595,-10 0-3010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08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1 12172,'0'0'6877,"-6"3"-3506,-36 33-3124,-159 188 527,200-224-840,1 1 0,0-1-1,0 1 1,-1-1 0,1 1 0,0 0 0,-1-1 0,1 0 0,0 1-1,-1-1 1,1 1 0,-1-1 0,1 1 0,-1-1 0,1 0 0,-1 1-1,1-1 1,-1 0 0,1 0 0,-1 1 0,0-1 0,1 0 0,-1 0 0,1 0-1,-1 0 1,0 1 0,1-1 0,-1 0 0,1 0 0,-1 0 0,0-1-1,1 1 1,-1 0 0,1 0 0,-1 0 0,0 0 0,1 0 0,-1-1-1,1 1 1,-2-1 0,-1-25-6949,3 3 1789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09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10698,'0'0'13709,"72"15"-12716,-42-2-288,4 5-289,3-1-256,2 0-96,-3 2 0,1-1-384,-7 4-1217,-7-6-1282,-1-2-2626,-5-5-3267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09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14894,'0'0'4997,"2"52"-3748,-2-31-416,0-2-225,4 2-319,-4-1-193,2 1-64,1-6-128,-1 1-1057,2-6-1025,-4-2-673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10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14446,'0'0'9160,"37"10"-19986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10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10154,'0'0'15630,"67"6"-15437,-33-6-65,1 1-96,-9 1-32,8-1-449,-6-1-1056,-7 0-1890,-1-1-3748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11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32 8680,'11'-12'2155,"4"-7"11384,-29 35-13116,-25 29-564,-2-2 0,-1-1 0,-2-3 0,-61 43 0,104-81-313,-12 6-551,5-7-5335,5-3 1450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12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5990,'0'0'17333,"9"1"-16665,23 9-123,-1 1 1,0 2-1,46 26 1,9 3-299,-28-8 49,-33-18-2115,0-1-4559,-20-15 543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13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8520,'0'0'15284,"14"0"-14051,232 7 1485,-158-6-4129,-3-1-3377,-77 0-1100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14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6150,'0'0'6262,"8"3"-4677,-2-1-1257,0 1 0,1 1 0,-1-1 0,0 1-1,-1 0 1,1 0 0,-1 1 0,1-1 0,-1 1 0,-1 0-1,1 1 1,-1-1 0,0 1 0,0 0 0,0 0 0,2 7 0,2 4-119,0-1 0,-2 1 0,0 1 0,-1-1 0,-1 1 0,0 0 0,-1 0 0,-1 0 0,-1 0 0,-2 32 0,0-39-291,-1 0 0,0 0 0,-1 0 0,0 0 0,0 0 0,-1 0 0,-1-1 0,1 0 0,-2 0 0,0 0 0,0-1 0,0 1 0,-1-2 0,-1 1 0,0-1 0,0 0 0,0 0 1,-15 9-1,2-6-4344,6-9-3229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15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11531,'49'-3'11649,"7"-4"-8136,78-5-5137,-159 26-11620,7-10 8375,0 1-2087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4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16239,'0'0'9802,"68"-13"-9034,-18 8-191,11 0-417,5 0-128,-2 2 0,-2 2-833,-15-1-1441,-11 2-1858,-17-3-2466</inkml:trace>
  <inkml:trace contextRef="#ctx0" brushRef="#br0" timeOffset="1">21 140 14670,'0'0'2146,"76"-6"1249,-18-4-1409,3 1-1089,10 1-609,-3-1-256,7 4-1826,-9-1-4323,-2-1-8617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16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5605,'0'0'14627,"6"2"-13570,12 5-454,31 11 444,-47-17-1039,0-1 1,0 1 0,0 0 0,-1 0-1,1 1 1,0-1 0,-1 0 0,1 1-1,-1-1 1,0 0 0,1 1 0,-1 0-1,0-1 1,0 1 0,0 0 0,0 0-1,0-1 1,0 1 0,0 0 0,-1 0-1,1 3 1,0 1 16,-1 0-1,-1 0 1,1-1-1,-1 1 1,0 0 0,0 0-1,-1 0 1,1 0-1,-1-1 1,-1 1-1,-2 5 1,-40 52 293,12-20 431,34-42-743,0 0 1,0-1-1,-1 1 1,1 0-1,0-1 1,0 1 0,0-1-1,0 0 1,0 1-1,0-1 1,0 0 0,0 1-1,0-1 1,0 0-1,0 0 1,0 0-1,0 0 1,0 0 0,0 0-1,0 0 1,2-1-1,30 2 12,-32-1-10,118 0 1348,-118 1-2238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16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6022,'0'0'11322,"-6"11"-10040,-1 2-1004,-10 17 565,1 1 1,1 1-1,2 0 0,-10 37 1,20-50-663,-1-1 0,2 1 1,0 0-1,2-1 0,0 1 1,4 30-1,-3-42-165,1 1-1,0-1 1,1 0-1,-1 0 1,2 0-1,-1 0 1,1 0-1,-1-1 1,2 0-1,-1 1 1,1-2-1,0 1 1,0 0 0,1-1-1,-1 0 1,1 0-1,0-1 1,1 0-1,6 4 1,38 14-1820,-15-14-2467,-9-7-1447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18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15 6694,'-9'-14'6638,"6"14"-1602,7 25-426,0-8-5444,2 27 1341,-1 1 0,-5 88 0,0-128-480,-2 13-55,-1 1 0,0-1 1,-2 1-1,0-1 0,-1 0 1,0-1-1,-2 0 0,0 0 1,-1 0-1,-1-1 0,0 0 0,-1-1 1,-1-1-1,0 1 0,-16 12 1,26-25-453,0-1 1,0 1 0,0-1-1,0 0 1,0 0 0,-1 0-1,1 0 1,0 0 0,-1 0 0,1-1-1,0 1 1,-1-1 0,-2 1-1,-5-1-5104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18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9673,'0'0'10778,"9"-7"-9432,-4 3-1150,1 0 0,0 0 1,0 0-1,0 1 1,0 0-1,0 0 0,1 1 1,-1-1-1,1 1 0,0 1 1,0-1-1,-1 1 1,9 0-1,-3 1 137,-5 0-211,-1-1-1,0 2 0,1-1 0,-1 1 1,0 0-1,1 0 0,6 2 0,-11-2-112,0 0-1,-1 0 0,1 0 0,-1 0 0,0 1 0,1-1 0,-1 0 1,0 0-1,0 1 0,0-1 0,0 1 0,0-1 0,0 1 0,0-1 1,0 1-1,-1 0 0,1-1 0,-1 1 0,1 0 0,-1-1 0,1 1 1,-1 0-1,0 0 0,0-1 0,0 1 0,0 0 0,0 0 0,-1 0 1,1-1-1,0 1 0,-2 2 0,1 1 18,-1 0 0,0 0-1,0 0 1,-1 0 0,0-1 0,0 1-1,0-1 1,0 1 0,-1-1 0,1 0 0,-1-1-1,0 1 1,0 0 0,0-1 0,-1 0-1,-7 4 1,7-4-1,-1 1 0,0 0 0,1 1 0,0-1 0,0 1-1,0 0 1,1 0 0,-7 11 0,10-15-25,1 0 1,-1 0-1,1 0 1,0 0-1,-1 0 0,1 0 1,0 0-1,0 0 0,0 0 1,0 0-1,0 0 1,0 0-1,0 0 0,0 0 1,0 0-1,1 0 0,-1 0 1,0 0-1,1 0 1,-1 0-1,0 0 0,1 0 1,-1 0-1,1 0 1,0 0-1,-1 0 0,1-1 1,0 1-1,0 0 0,-1 0 1,1-1-1,0 1 1,0-1-1,0 1 0,0 0 1,0-1-1,1 1 0,42 15-396,-34-13 52,53 10-4578,-33-9-667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26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2594,'0'0'3876,"-5"39"-4388,5-32 127,2 0-864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28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9289,'-1'0'228,"1"0"1,-1 0-1,1 1 1,-1-1-1,1 0 0,-1 0 1,1 1-1,-1-1 1,1 0-1,-1 1 1,1-1-1,-1 0 1,1 1-1,0-1 1,-1 1-1,1-1 0,0 1 1,-1-1-1,1 1 1,0-1-1,0 1 1,-1-1-1,1 1 1,0-1-1,0 1 0,0 0 1,-4 25 2121,6 24 321,1-40-2422,0 0 0,1-1 0,0 1 0,1-1 0,0 0 0,0 0 0,1 0 0,0-1 0,1 0 0,-1 0 0,2-1 1,-1 0-1,9 7 0,-5-5-140,1-1 0,0 0 0,0 0 0,0-2 0,1 1 0,0-1 0,0-1 0,28 7 0,-13-8-57,1-1 0,-1-1 0,1-1 0,33-4 0,119-21 268,-55 5-222,21 0 75,-21 1 224,143 0-1,-183 16-348,95 4 96,-159 0-86,1 0 0,-1 2 0,1 1 0,-1 0 0,36 15 0,-47-15 186,-1 1 1,0 0 0,0 0 0,-1 1 0,0 0-1,11 11 1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29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0 243 9993,'0'0'14921,"12"-9"-14419,3-1-391,-1 1-1,2 0 1,-1 1-1,1 1 1,1 0 0,20-6-1,-29 12-94,74-20 117,0 5 1,1 3-1,88-2 1,-167 15-117,0 1-1,-1-1 1,0 1-1,1 0 1,-1 0 0,1 0-1,-1 1 1,0-1 0,0 1-1,0 0 1,0 0-1,0 0 1,0 0 0,-1 0-1,1 1 1,-1-1 0,1 1-1,-1 0 1,0 0-1,0 0 1,0 0 0,0 0-1,-1 0 1,2 4-1,-1-3 88,0 0-1,1 0 0,-1 0 0,1 0 0,0 0 0,0-1 0,0 1 0,1-1 0,-1 0 0,1 0 0,0 0 0,0 0 0,6 3 0,3-2 83,1-1 0,-1 0-1,0-1 1,1 0 0,0-1 0,-1 0 0,1-1 0,22-4 0,-6 0-57,0-2 0,53-17 0,-60 15-70,-1-1 0,0-1 0,-1-1-1,0 0 1,-1-2 0,0 0-1,-1-2 1,-1 0 0,0-1 0,-1 0-1,26-33 1,-44 49-184,1 0 0,0 0 0,0 0 1,0 0-1,0 0 0,0 0 0,0 0 0,0 0 0,0 0 1,0 0-1,0 1 0,-1-1 0,1 0 0,0 0 0,0 0 1,0 0-1,0 0 0,0 0 0,0 0 0,0 0 0,0 0 1,-1 0-1,1 0 0,0 0 0,0 0 0,0 0 0,0 0 0,0 0 1,0 0-1,0 0 0,-1 0 0,1 0 0,0 0 0,0-1 1,0 1-1,0 0 0,0 0 0,0 0 0,0 0 0,0 0 1,0 0-1,-1 0 0,1 0 0,0 0 0,0 0 0,0 0 1,0-1-1,0 1 0,0 0 0,0 0 0,0 0 0,0 0 0,0 0 1,0 0-1,0 0 0,0-1 0,0 1 0,0 0 0,0 0 1,0 0-1,0 0 0,0 0 0,0 0 0,0 0 0,0-1 1,-5 2-3157,-6-1-5800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33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99 8008,'0'0'5616,"0"-10"-4319,1 2-1667,-1 1 1151,0 0-1,0 0 1,0-1-1,-1 1 1,0 0-1,-3-10 1,4 16-600,-1 0 1,1-1 0,-1 1-1,1 0 1,-1 0 0,0 0-1,0 0 1,1 0 0,-1 0-1,0 0 1,0 0 0,0 0 0,0 0-1,0 0 1,0 0 0,0 1-1,-1-1 1,0 0 0,0 0-111,-1 1 1,1 0 0,0-1 0,0 1 0,0 0-1,0 0 1,0 1 0,0-1 0,0 0 0,0 1-1,0-1 1,0 1 0,0 0 0,0-1-1,-4 3 1,-1 2-77,0-1 0,0 1 0,0 1 0,1-1 0,0 1 0,0 0 0,0 1 0,1-1 0,-1 1 0,-5 12 0,7-14 2,1 0 0,0 0 0,1 1 0,-1-1 0,1 1 0,0 0 0,1 0 0,-1-1 0,1 1 0,1 0 0,-1 0 0,1 0 0,0 0 0,0 0 0,0 0 0,2 7 0,-1-12 8,0 1 1,0-1 0,0 1-1,0-1 1,0 0 0,0 1 0,0-1-1,0 0 1,1 0 0,-1 0-1,1 0 1,-1 0 0,0 0 0,1 0-1,0-1 1,-1 1 0,1-1-1,-1 1 1,1-1 0,0 1 0,-1-1-1,1 0 1,0 0 0,-1 0-1,1 0 1,0 0 0,0 0 0,-1 0-1,4-1 1,1 0 37,0 0 1,0 0-1,0 0 0,1-1 1,-1 0-1,11-6 1,-5 0 96,0 0 0,0-1 0,0-1 0,-1 0 1,10-12-1,-16 16-32,0 0 0,0 0 1,0-1-1,-1 0 0,0 0 1,0 0-1,-1 0 0,1 0 0,-2-1 1,1 1-1,1-10 0,-11 38-564,5-15 435,-1-1 0,1 1 0,1 0 0,-1 0 0,1 0 0,-1 11 0,2-16 22,1 1 0,-1-1 1,0 1-1,0-1 0,1 0 0,-1 1 0,1-1 1,-1 0-1,1 1 0,0-1 0,-1 0 0,1 1 0,0-1 1,0 0-1,0 0 0,0 0 0,0 0 0,0 0 1,0 0-1,0 0 0,1 0 0,-1-1 0,0 1 1,0 0-1,1-1 0,-1 1 0,0-1 0,1 1 0,-1-1 1,1 1-1,-1-1 0,1 0 0,-1 0 0,1 0 1,2 0-1,2 0 30,1 0 1,0 0 0,0-1-1,-1 1 1,1-2 0,0 1-1,-1-1 1,1 0 0,-1 0-1,0-1 1,0 1 0,1-2-1,-2 1 1,1-1 0,0 1-1,-1-2 1,0 1 0,0 0-1,0-1 1,0 0 0,-1 0-1,0-1 1,0 1 0,0-1-1,-1 0 1,0 0 0,0 0-1,4-13 1,-22 57-559,12-32 528,-1 0 0,2 0 0,-1 1 0,1-1 0,0 1 0,0 0 0,0 0 0,0 10 0,2-16 2,0 0-1,0 0 0,0-1 1,0 1-1,1 0 1,-1 0-1,0 0 1,0 0-1,1-1 1,-1 1-1,0 0 0,1 0 1,-1-1-1,1 1 1,-1 0-1,1-1 1,-1 1-1,1 0 0,-1-1 1,1 1-1,0-1 1,-1 1-1,1-1 1,0 1-1,0-1 0,-1 1 1,2-1-1,28 3 93,-24-4-63,1 1-1,-1-2 1,0 1 0,0-1-1,1 0 1,-1 0 0,8-5 0,-4-1 13,-1 1 0,0-1 0,-1-1 1,15-17-1,-19 21-31,-1 1-1,1-1 1,-1 0-1,0-1 1,0 1 0,-1 0-1,0-1 1,0 0-1,0 1 1,0-1 0,1-10-1,-3 15-77,-13 30-283,11-25 363,1 0-1,-1 0 1,1 0-1,0 0 0,0 0 1,0 0-1,1 0 1,-1 0-1,1 0 1,0 0-1,0 0 0,1 0 1,-1 1-1,1-1 1,0 0-1,2 7 1,-2-9-125,0 0 0,1 1 0,-1-1 0,0 0 0,1 0 0,0 0 0,-1-1 0,1 1 1,0 0-1,0 0 0,3 2 0,-2-3-386,1 1 1,-1-1-1,0 0 1,0 1-1,0-1 1,1-1-1,-1 1 1,0 0-1,8 0 1,13-1-5822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33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14414,'0'0'2994,"-8"2"-250,3 0-2397,-38 16 1473,42-17-1828,-1 0 0,1 0 0,0 0 0,-1 0 1,1 1-1,0-1 0,0 0 0,0 0 0,0 1 0,0-1 0,0 1 0,0-1 0,0 1 1,0-1-1,1 1 0,-1 0 0,1-1 0,-1 1 0,1 0 0,0-1 0,-1 1 0,1 0 1,0-1-1,0 1 0,0 0 0,1 0 0,-1-1 0,1 4 0,0-3-22,0-1-1,-1 0 0,1 1 0,0-1 1,0 0-1,1 0 0,-1 0 0,0 0 1,0 0-1,1 0 0,-1 0 0,0 0 1,1 0-1,-1-1 0,1 1 1,-1 0-1,1-1 0,1 1 0,37 9 102,-25-7-134,-9-1 58,1-1 1,-1 2-1,0-1 1,1 1 0,7 5-1,-13-8 20,-1 0-1,1 0 1,-1 1-1,0-1 1,1 0-1,-1 1 1,0-1-1,1 0 1,-1 1-1,0-1 1,1 0-1,-1 1 1,0-1-1,0 1 0,1-1 1,-1 1-1,0-1 1,0 1-1,0-1 1,0 1-1,0-1 1,0 1-1,1-1 1,-1 0-1,0 1 1,0-1-1,-1 1 1,1-1-1,0 1 1,0 0-1,-1 0 42,0 1-1,0-1 1,0 0 0,-1 1-1,1-1 1,0 0-1,-1 0 1,1 0 0,-1 0-1,1 0 1,-1 0 0,1-1-1,-4 2 1,-12 5 328,0 0-1,-32 7 1,13-11-7194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35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20 9865,'11'-19'6761,"-9"23"-2761,-16 36-2819,-34 45-784,30-56-141,2-1 0,1 2-1,-16 44 1,31-74-249,0 0-1,0 0 1,0 0-1,0 0 0,0 0 1,-1 1-1,1-1 1,0 0-1,0 0 1,0 0-1,0 0 1,0 1-1,0-1 0,0 0 1,0 0-1,0 0 1,0 0-1,0 1 1,0-1-1,0 0 0,0 0 1,0 0-1,0 1 1,0-1-1,0 0 1,0 0-1,0 0 0,0 1 1,0-1-1,0 0 1,0 0-1,0 0 1,0 0-1,0 1 0,1-1 1,-1 0-1,0 0 1,0 0-1,0 0 1,0 0-1,0 1 1,1-1-1,-1 0 0,0 0 1,0 0-1,0 0 1,0 0-1,1 0 1,-1 0-1,11-6 162,11-16-54,0-7-193,-1-1 0,-1-1 0,-2 0 0,22-52 0,-51 160-632,6-35 1359,-1 84-1,6-122-457,-3-23-137,-1 1 0,-1 0 1,0 1-1,-1-1 0,-1 1 1,-1 0-1,-13-21 1,17 31-76,4 6-79,3 6 86,0-1 1,0 0-1,1 0 0,-1 0 1,1-1-1,0 1 1,0-1-1,0 0 1,1 0-1,-1 0 0,1-1 1,-1 0-1,1 1 1,0-2-1,0 1 0,0-1 1,0 1-1,9 0 1,4 1 48,0-1 1,1-1-1,34-2 1,-48 0-8,1 0-1,-1 0 1,0-1 0,0 0 0,0 0-1,0 0 1,0 0 0,0-1-1,-1 0 1,1 0 0,-1 0-1,0 0 1,0-1 0,0 0-1,0 1 1,-1-2 0,1 1 0,3-7-1,-10 14-22,0 1 0,0 0 0,1 0 1,-1 1-1,1-1 0,0 0 0,0 1 0,0-1 0,1 1 0,-1 0 0,1-1 0,0 1 0,1 0 0,-1 0 0,1 0 1,0 8-1,1-12 6,0 0 1,0 0 0,-1 0 0,1 0 0,0 0-1,0-1 1,0 1 0,0 0 0,0-1-1,0 1 1,0 0 0,0-1 0,0 0 0,1 1-1,-1-1 1,0 1 0,0-1 0,0 0-1,0 0 1,1 0 0,-1 0 0,0 0 0,0 0-1,0 0 1,1 0 0,-1 0 0,0-1 0,0 1-1,0 0 1,0-1 0,0 1 0,2-2-1,38-15 382,-24 2-339,0 1 1,-1-2-1,-1 0 0,17-22 1,-14 15-54,-22 82-502,3-52-51,1-1 1,-1 0-1,1 0 0,1 0 1,-1 1-1,3 8 0,-3-14 424,0 1 0,1-1 1,-1 0-1,0 0 0,1 0 0,-1 0 0,1 0 0,-1-1 1,1 1-1,-1 0 0,1 0 0,0 0 0,0 0 0,-1 0 1,1-1-1,0 1 0,0 0 0,0-1 0,0 1 0,0-1 1,-1 1-1,1-1 0,0 1 0,0-1 0,1 0 1,-1 1-1,0-1 0,0 0 0,0 0 0,0 0 0,0 0 1,0 0-1,0 0 0,0 0 0,0 0 0,0 0 0,0 0 1,0-1-1,0 1 0,0 0 0,0-1 0,0 1 0,0-1 1,0 1-1,0-1 0,2-1 0,13-10-4745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5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1 333 9257,'0'0'12662,"11"-2"-11129,21-6-589,1-2 1,-2-1 0,1-1 0,42-23 0,-35 13-874,-1-1 0,-1-2 0,-2-2 1,0-1-1,52-55 0,-84 80-64,-1 1-2,0 0 0,0-1 0,0 1 1,0 0-1,0-1 0,0 1 0,0-1 1,-1 1-1,1-1 0,-1 0 0,0 0 1,0 0-1,0 0 0,1-5 0,-19 19-245,3 3 214,1-1-1,0 2 1,1 0-1,1 0 1,-11 21-1,16-27 72,1 1 0,1 1-1,-1-1 1,2 0-1,-1 1 1,1 0-1,1 0 1,0 0-1,1 0 1,-1 16-1,4-20-203,0 0 0,0-1-1,1 1 1,0-1 0,0 0-1,0 1 1,1-1 0,0-1 0,0 1-1,0 0 1,1-1 0,8 8-1,13 17-11579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35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11787,'0'0'4597,"-3"10"-2750,-5 21-701,1-1 0,1 1 0,2 1 0,1-1 0,2 45 0,3-18-1031,4-1 1,14 69-1,-11-99 25,-4-40 145,-2-45 123,-5 43-433,0 0-1,-2 0 1,1 1-1,-2-1 0,0 1 1,-13-26-1,-6-15 24,27 54-32,0 0 0,-1 0-1,1 1 1,0-1 0,0 1 0,0 0 0,-1 0 0,1 0 0,0 0 0,0 0 0,0 1 0,3 0 0,67 10-4373,-58-10 1208,0 0 1,31-4-1,-13-4-4200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36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8168,'0'0'7383,"-9"4"-5387,6-3-1997,-1 0 248,0 1 0,1-1-1,-1 1 1,1 0 0,0 0-1,-1 0 1,1 0-1,0 0 1,0 1 0,0-1-1,1 1 1,-1 0 0,1 0-1,-1 0 1,1 0-1,0 0 1,0 1 0,0-1-1,1 0 1,-1 1 0,1 0-1,0-1 1,0 1-1,0 0 1,0 4 0,1-5-235,0 0 0,1 1 0,0-1-1,-1 0 1,1 1 0,1-1 0,-1 0 0,0 0 0,1 0 0,-1 0 0,1 0 0,0 0 0,0-1 0,0 1 0,0 0 0,4 2 0,50 38-267,-3-1 88,-51-40 205,1 0-1,-1 0 1,0 0 0,0 1 0,-1-1-1,1 0 1,0 1 0,-1-1 0,1 1 0,-1-1-1,0 1 1,0 0 0,0 0 0,0 0-1,-1-1 1,1 1 0,-1 0 0,1 0 0,-1 0-1,0 0 1,0 0 0,0 0 0,-1 0-1,1 0 1,-1-1 0,0 1 0,0 0 0,1 0-1,-2 0 1,1-1 0,0 1 0,-1-1-1,1 1 1,-1-1 0,-2 3 0,0-1 170,0 0 1,0-1-1,-1 0 1,1 0 0,-1 0-1,0 0 1,0-1-1,0 0 1,0 0-1,-1 0 1,1-1 0,0 0-1,-1 0 1,1 0-1,-1 0 1,1-1-1,-11 0 1,12-2-179,0 1-1,1 0 1,-1-1 0,1 0-1,-1 0 1,1 0-1,-1 0 1,1 0 0,0-1-1,0 1 1,0-1 0,1 0-1,-1 0 1,1 0 0,-1 0-1,1-1 1,0 1-1,0 0 1,0-1 0,1 0-1,-1 1 1,0-7 0,0 6-159,0 1 1,1-1-1,0 0 1,0 0-1,0 0 0,0 0 1,0 0-1,1-1 1,0 1-1,0 0 1,0 0-1,0 0 1,1 0-1,0 0 1,0 0-1,0 0 1,0 0-1,0 0 1,1 0-1,0 0 0,2-4 1,4 2-901,0 0-1,0 0 1,1 0-1,-1 1 1,1 1 0,0 0-1,18-6 1,-3 0-2123,13-5-1759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36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23 10090,'0'0'12006,"-11"-4"-11174,-36-10-143,44 15-615,0-1 0,1 0-1,-1 1 1,0-1 0,0 1 0,1 0-1,-1-1 1,1 1 0,-1 1 0,0-1-1,1 0 1,0 1 0,-1-1 0,1 1-1,0 0 1,0 0 0,0-1 0,0 2-1,0-1 1,0 0 0,1 0 0,-1 0-1,1 1 1,-1-1 0,1 1 0,0-1 0,-1 4-1,1-4-35,0 0 0,1 0-1,-1 0 1,0 1 0,1-1 0,0 0-1,-1 1 1,1-1 0,0 0 0,0 1-1,0-1 1,1 0 0,0 5 0,-1-6-24,1 0 0,-1 0 0,1 0 1,-1 0-1,1 0 0,0 0 0,0 0 1,-1 0-1,1 0 0,0 0 1,0-1-1,0 1 0,0 0 0,0 0 1,0-1-1,0 1 0,0-1 0,0 1 1,0-1-1,0 1 0,1-1 0,-1 0 1,0 1-1,0-1 0,0 0 1,3 0-1,4 0-4,0 0 0,1-1 1,-1 0-1,0-1 0,0 0 0,0 0 0,0-1 1,0 0-1,0 0 0,-1 0 0,1-1 1,-1-1-1,0 1 0,0-1 0,-1 0 1,1-1-1,-1 1 0,0-1 0,-1-1 0,1 1 1,-1-1-1,-1 0 0,7-11 0,-17 29-113,0 0-1,1 0 0,0 0 0,1 1 0,0-1 0,1 1 0,0 0 1,1 0-1,0 1 0,0 19 0,2-31-6,0 0 0,0 0 0,0-1 0,0 1 0,0 0-1,1 0 1,-1 0 0,0 0 0,1 0 0,-1 0 0,0 0 0,1 0 0,-1 0 0,1-1 0,0 1 0,-1 0 0,1 0-1,-1 0 1,1-1 0,0 1 0,0-1 0,-1 1 0,1 0 0,0-1 0,0 1 0,0-1 0,0 0 0,0 1 0,0-1 0,0 0-1,0 1 1,-1-1 0,1 0 0,0 0 0,0 0 0,0 0 0,0 0 0,0 0 0,0 0 0,0 0 0,2-1-1,0 1-513,1-1-1,-1 1 1,1-1-1,-1 0 1,1-1-1,-1 1 1,1-1-1,-1 1 1,0-1-1,6-4 0,16-17-4900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36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93 2146,'4'-13'5835,"2"-3"-4039,4-15 466,-4-1 2061,-14 44 2707,-10 17-6170,12-14-398,0 0-1,2 1 0,-1-1 0,2 1 0,0 0 1,1 0-1,1 0 0,0 0 0,3 29 1,-2-43-454,1 0 1,-1 0 0,1 0 0,-1-1-1,1 1 1,0 0 0,0 0 0,0-1-1,0 1 1,0-1 0,0 1 0,0-1-1,1 1 1,-1-1 0,1 0 0,-1 1-1,1-1 1,-1 0 0,1 0 0,-1 0-1,1 0 1,0-1 0,0 1 0,-1 0-1,1-1 1,0 1 0,0-1 0,4 1-1,6 0-33,1 0 1,0-1-1,19-1 0,8 0-626,-39 1 647,0 1 0,0-1 0,0 1 0,0-1 0,0 1 0,0-1 0,-1 1 0,1-1 0,0 1 0,0 0 0,-1-1 0,1 1 0,0 0 0,-1 0 0,1 0 0,0-1 0,-1 1 0,1 0 0,-1 0 0,0 0 0,1 0 0,-1 0 0,0 0 0,1 0 0,-1 0 0,0 0 0,0 0 0,0 0 0,0 0 0,0 0 0,0 0 0,0 0 0,0 0 0,0 0 0,-1 0 0,1 0 0,-1 1 0,1 2 60,-1 0 0,0 0 0,0-1 0,0 1 0,-1 0 0,1-1 0,-1 1 0,-4 5 1,2-4 85,-1-1 0,0 1 0,0-1 0,0 0 0,0 0 1,-1-1-1,1 0 0,-1 0 0,0 0 0,0 0 0,0-1 1,-1 0-1,-9 2 0,14-4-254,-1 0 1,1 0-1,0 0 0,-1 0 1,1 0-1,-1 0 1,1-1-1,0 1 0,-1-1 1,1 0-1,0 1 1,0-1-1,0 0 0,0 0 1,-1-1-1,-1-1 0,2 1-443,-1 0 0,1-1 0,0 1 0,0-1 0,1 1 0,-1-1 0,1 0 0,-1 0 0,1 0 0,0 0 0,0 0 0,0 0 1,0 0-1,1 0 0,-1-4 0,0-14-5798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37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84 10090,'0'0'11312,"9"1"-8990,-4 0-2004,7 1 274,1 0 0,0-1-1,0-1 1,22-2 0,-33 2-548,1 0 0,0 0 0,-1 0 0,1-1-1,-1 0 1,1 1 0,-1-1 0,0 0-1,1 0 1,-1 0 0,0-1 0,0 1 0,1 0-1,-1-1 1,0 0 0,0 1 0,-1-1-1,1 0 1,0 0 0,-1 0 0,1 0 0,-1 0-1,1 0 1,-1-1 0,0 1 0,0 0-1,0-1 1,0 1 0,-1-1 0,1 1 0,0-1-1,-1 1 1,0-1 0,0-3 0,0 5-26,0 0 0,0 0 0,0 0 1,0 0-1,0 0 0,0 0 0,0 0 1,-1 0-1,1-1 0,0 1 0,-1 0 1,1 0-1,-1 0 0,1 0 0,-1 1 1,0-1-1,1 0 0,-1 0 0,0 0 1,0 0-1,0 1 0,1-1 0,-1 0 1,0 1-1,0-1 0,0 1 0,-2-2 1,0 1-16,0 1 0,0-1 0,0 1 0,0-1 0,0 1 0,0 0 0,-1 0 0,1 0 0,0 1 0,-3 0 0,-2 0-25,1 1 0,0 0 0,-1 0 0,1 1 0,0 0 0,1 0 0,-14 9 0,11-4 77,0 0-1,1 1 1,0 0-1,0 1 1,-7 11-1,13-17-29,-1 0 0,1 1-1,-1 0 1,1-1 0,1 1 0,-1 0 0,1 0 0,0 0-1,0 0 1,0 1 0,1-1 0,0 0 0,0 0 0,1 9-1,0-11-30,0 0-1,0 0 0,1 0 0,-1 0 0,1 0 0,0 0 0,0-1 1,0 1-1,0-1 0,0 1 0,0-1 0,1 0 0,-1 0 1,1 0-1,0 0 0,-1 0 0,1-1 0,0 1 0,0-1 1,0 1-1,0-1 0,0 0 0,1-1 0,5 2 0,7 1-923,0 0 0,1-2 0,24 1 0,-3-5-3037,-2-8-2562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3:37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14 13293,'14'-2'3384,"-2"0"-2805,20-2 1976,55-2 1,-80 6-2380,1 0-1,0 1 1,0-1-1,0 1 1,-1 1-1,1-1 1,0 1-1,-1 1 1,0 0-1,1 0 1,-1 0-1,0 1 1,-1-1-1,8 7 1,-13-9-154,1 0 1,-1 0-1,0 1 1,0-1-1,0 1 0,0-1 1,0 1-1,0-1 1,0 1-1,-1 0 1,1-1-1,-1 1 1,1 0-1,-1-1 1,1 1-1,-1 0 1,0 0-1,0 0 1,0-1-1,0 1 0,0 0 1,0 0-1,-1 0 1,1-1-1,0 1 1,-1 0-1,0-1 1,1 1-1,-1 0 1,0-1-1,0 1 1,0-1-1,0 1 1,0-1-1,0 1 1,0-1-1,0 0 0,-1 1 1,1-1-1,-1 0 1,1 0-1,-2 1 1,-9 7 449,0 0 1,0-1-1,-26 12 1,32-17-270,-125 63 1425,130-66-1649,0 1 0,0-1 0,0 1 0,0-1 0,0 1 0,0-1 0,0 1 0,1-1 1,-1 1-1,0 0 0,0-1 0,1 1 0,-1 0 0,0 0 0,1-1 0,-1 1 0,0 0 0,1 0 0,0 0 0,-1 0 1,1 0-1,-1 0 0,1 2 0,0-2-24,1-1 0,-1 1 0,1 0 0,0-1 1,-1 1-1,1 0 0,0-1 0,0 1 0,-1-1 0,1 1 0,0-1 1,0 1-1,0-1 0,0 0 0,0 1 0,0-1 0,-1 0 0,1 0 1,2 0-1,57 4-1160,-55-4 1268,-1 0-102,8 0-6,0 1 0,-1-1 1,1 2-1,-1 0 1,13 3-1,-23-4 45,1-1-1,-1 1 0,1-1 0,-1 1 1,0 0-1,1 0 0,-1-1 1,0 1-1,1 0 0,-1 0 1,0 0-1,0 1 0,0-1 1,0 0-1,0 0 0,0 1 0,0-1 1,0 0-1,0 2 0,-1-1 2,0 0 0,0 0 0,0 0 0,0 1 0,0-1-1,0 0 1,0 0 0,-1 0 0,1 0 0,-1 0 0,0 0-1,1 0 1,-1 0 0,0-1 0,0 1 0,0 0 0,-1 0 0,-1 2-1,-6 7 171,-1-1 0,1 0-1,-1 0 1,-1-1-1,0-1 1,0 0 0,-21 11-1,-91 39 788,103-50-1220,0 0 1,0-2-1,-30 7 1,27-11-3585,0-4-3359,12-2-6755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27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9 1986,'-74'3'6277,"39"-4"11986,234-9-17390,-66 9-4153,-114 4 1032,-13 1-1499,-9 3-4613,-8-2 198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27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11659,'0'0'11243,"90"1"-9674,-34-14-512,5 0-352,5 0-353,-7 4-256,3 2-64,-13 5-576,-8 1-1538,-11-1-1474,-12 0-3426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28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11371,'0'0'12967,"1"11"-12599,-2 153 2328,1-163-2668,1 0 1,-1-1-1,0 1 1,0 0-1,1 0 1,-1-1-1,0 1 1,1 0-1,-1-1 1,0 1-1,1 0 1,-1-1-1,1 1 1,-1-1-1,1 1 1,0-1-1,-1 1 1,1-1-1,-1 1 1,1-1-1,0 1 1,-1-1-1,1 0 1,0 0-1,0 1 1,-1-1-1,1 0 1,0 0-1,0 0 0,-1 1 1,1-1-1,0 0 1,0 0-1,-1 0 1,1-1-1,0 1 1,0 0-1,-1 0 1,1 0-1,0 0 1,0-1-1,-1 1 1,2-1-1,34-13 908,27-41-471,-52 44-463,0 0 1,1 1-1,0 0 1,1 1 0,24-14-1,-36 22-14,0 1 0,-1-1-1,1 1 1,0-1 0,-1 1-1,1 0 1,0-1 0,0 1-1,-1 0 1,1-1 0,0 1-1,0 0 1,0 0 0,0 0 0,-1 0-1,1 0 1,0 0 0,0 0-1,0 0 1,0 0 0,0 0-1,-1 0 1,1 0 0,0 1 0,0-1-1,0 0 1,-1 0 0,1 1-1,0-1 1,0 1 0,-1-1-1,1 1 1,0-1 0,-1 1 0,1-1-1,0 1 1,-1 0 0,1-1-1,-1 1 1,1 0 0,0 1-1,0 38-364,-2-21 449,1-6-662,-1 21 1868,6-21-3148,6-8-4203,-5-5-482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29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8808,'0'0'17702,"9"0"-16778,181-2 713,-106 0-8484,-66 2 606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6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12075,'0'0'13325,"62"7"-11916,-5-17-640,3-1-288,8 1-129,0 2-224,-2 1-128,-12 4-128,-7-1-801,-11 4-673,-15 0-640,-6 0-1729,-9 0-3204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29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1 181 10890,'0'0'17307,"11"-9"-16992,179-156-101,-190 165-230,1-1-1,-1 1 1,0 0 0,0-1-1,1 1 1,-1-1 0,0 1-1,1 0 1,-1-1 0,0 1-1,1 0 1,-1-1 0,0 1-1,1 0 1,-1 0 0,1-1-1,-1 1 1,1 0 0,-1 0-1,1 0 1,-1 0 0,1 0-1,-1 0 1,0-1 0,1 1-1,-1 0 1,1 0 0,-1 0-1,1 0 1,-1 1 0,1-1-1,0 0 1,0 18-239,-16 44 253,8-38 93,5-15-580,1-1 852,-1 0 0,1 0 0,0 0 0,1 13-1,9 0-2034,-8-20 1268,-1 0-1,1-1 1,0 1 0,1 0 0,-1-1-1,0 1 1,0-1 0,0 1-1,0-1 1,0 1 0,1-1-1,-1 0 1,0 0 0,0 1-1,0-1 1,1 0 0,-1 0 0,2 0-1,7-1-8088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29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30 7527,'0'0'16336,"8"-5"-15520,28-16-276,-35 21-518,1-1 1,-1 1-1,0-1 1,1 1-1,-1-1 1,1 1-1,-1 0 1,1 0-1,-1 0 1,1 0-1,-1 0 1,1 0-1,-1 0 1,1 1-1,-1-1 1,1 0-1,-1 1 1,1-1-1,-1 1 1,0 0-1,1-1 1,-1 1-1,0 0 1,0 0-1,1 0 1,-1 0-1,0 0 1,0 0-1,0 0 1,0 0-1,1 3 1,22 39 123,-23-39-100,3 7 7,0 0 0,-2 0 0,1 0 1,-1 0-1,-1 1 0,0-1 0,-1 1 0,0-1 0,0 1 0,-2-1 0,1 0 0,-1 1 0,-1-1 0,0 0 0,-1 0 0,0 0 0,0-1 0,-7 12 0,4-10-267,0 1 0,-1-1 0,-1 0-1,0-1 1,0 1 0,-1-2 0,0 0 0,-1 0 0,0-1-1,-1 0 1,0-1 0,0 0 0,-1-1 0,-14 6 0,-4-4-4596,4-6-3353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30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3299,'0'0'17729,"-2"9"-17243,-5 10-59,0-1 1,-2 0 0,0 0 0,-15 22 0,9-15 93,-23 50 1,34-66-483,1 0 0,0 0 1,1 0-1,0 1 0,0-1 0,1 1 1,1-1-1,-1 1 0,1-1 0,2 11 1,-1-14-32,1 0-1,0 0 1,0-1 0,1 1 0,0 0 0,0-1 0,0 0-1,1 1 1,-1-1 0,1-1 0,0 1 0,1-1 0,-1 1-1,1-1 1,0 0 0,0-1 0,0 1 0,0-1 0,1 0-1,7 3 1,3 1-619,0 0 0,1-1 0,0-1 0,0-1 0,34 5 0,14-7-5064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31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6983,'0'0'6272,"8"-7"-5039,-3 3-984,0 0 0,0 0 0,1 1-1,-1-1 1,1 1 0,0 1 0,0-1 0,0 1-1,1 0 1,-1 0 0,0 1 0,1-1-1,-1 1 1,8 1 0,0-1 222,-1 1 0,0 1 0,0 0 0,0 1 0,0 0 0,14 5-1,-24-6-445,0 0 0,1 1 0,-1-1 0,0 1 0,0-1 0,0 1 0,-1 0 0,1 0 0,0 0 0,-1 1 0,1-1 0,-1 0 0,0 1 0,0 0 0,0-1-1,0 1 1,0 0 0,-1 0 0,1 0 0,-1 0 0,0 0 0,0 1 0,0-1 0,0 0 0,0 1 0,-1-1 0,0 0 0,1 6 0,-2-3 11,1 0 0,-1-1 0,0 1 1,0 0-1,0 0 0,-1 0 0,0-1 0,0 1 1,-1-1-1,1 0 0,-1 0 0,0 0 0,-1 0 1,-3 5-1,-6 5 154,-2-1 0,-28 23 0,31-28-44,1-1 1,0 2-1,1-1 1,0 2-1,1-1 1,0 1-1,-11 18 1,19-28-132,0 1 0,0-1 0,1 1 0,-1-1 0,0 1 0,1-1 0,-1 1 0,1-1 0,0 1 0,-1 0 0,1-1 0,0 1 0,0-1 0,0 1 0,0 0 0,0-1 0,0 1 0,0 0 0,1-1 0,-1 1 0,1-1 0,-1 1 0,1-1 0,0 1 0,-1-1 0,1 1 0,1 1 0,1-1 8,-1 0 0,1 0 1,0 0-1,0-1 1,0 1-1,0-1 0,0 0 1,0 0-1,0 0 1,0 0-1,0 0 1,0 0-1,4-1 0,14 2 180,0-2-1,1 0 0,25-4 1,-45 3-175,12-1 88,1 0 1,-1-1-1,0-1 0,23-10 1,-33 13-24,-1 0 1,1-1-1,-1 1 1,0-1-1,0 0 1,0 0-1,0 0 1,0 0 0,0 0-1,0-1 1,-1 1-1,1-1 1,-1 0-1,0 1 1,0-1-1,0 0 1,0-1-1,0 1 1,-1 0-1,1 0 1,-1-1 0,0 1-1,0-1 1,0-3-1,-1 5-75,-1 1 0,1-1 0,-1 1-1,0 0 1,1-1 0,-1 1 0,0 0 0,0 0 0,0-1-1,0 1 1,0 0 0,0 0 0,0 0 0,-1 0 0,1 0-1,0 0 1,0 1 0,-1-1 0,1 0 0,-1 1 0,1-1-1,0 1 1,-1-1 0,1 1 0,-1 0 0,1 0 0,-4-1-1,-44-4-54,48 5 40,-2 0-142,-53 3-274,54-3 247,1 0-1,0 1 1,-1-1-1,1 0 0,0 1 1,0-1-1,-1 1 1,1 0-1,0-1 1,0 1-1,0 0 0,0 0 1,0 0-1,0 0 1,-2 2-1,3-3-98,0 1 0,-1 0 0,1 0 0,0 0 0,0 0 0,0 0 0,0 0 0,0 0 0,0 0 0,0 0 0,0 0 1,0 0-1,0 0 0,1 0 0,-1 0 0,0 0 0,1 0 0,-1 0 0,0-1 0,1 1 0,0 0 0,-1 0 0,1 0 0,-1-1 0,2 2 0,9 6-5543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32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8584,'0'0'11547,"10"-9"-9929,-4 4-1407,0-1 0,1 1 0,-1 0 1,1 0-1,1 1 0,-1 0 0,0 0 1,1 1-1,0 0 0,0 0 0,0 1 1,0 0-1,13-2 0,-5 3 154,52-2 701,-64 2-1020,-1 1 0,1 1 0,0-1 0,0 0 0,0 1 0,0 0 0,0 0 0,0 0 0,-1 0 0,1 1 0,0-1 0,4 4 0,-7-3-43,1-1 1,-1 0 0,0 1 0,0-1 0,0 1-1,0 0 1,-1-1 0,1 1 0,0 0-1,-1-1 1,1 1 0,-1 0 0,1 0-1,-1-1 1,0 1 0,0 0 0,0 0 0,0 0-1,0 0 1,0-1 0,0 1 0,-1 0-1,1 0 1,-1 0 0,1-1 0,-1 1 0,0 0-1,0-1 1,1 1 0,-1-1 0,0 1-1,-1-1 1,-1 3 0,-4 6 63,-1-1 0,0 0-1,-17 13 1,22-19-41,-51 37 115,42-33-117,1 0-1,-1 1 0,2 1 1,-1 0-1,2 0 0,-10 12 1,19-21-25,0 1 1,0-1-1,0 0 1,0 1-1,0-1 1,1 1 0,-1-1-1,0 0 1,0 1-1,0-1 1,0 1-1,1-1 1,-1 0-1,0 1 1,0-1 0,1 0-1,-1 1 1,0-1-1,1 0 1,-1 0-1,0 1 1,1-1 0,-1 0-1,1 0 1,-1 0-1,0 1 1,1-1-1,-1 0 1,1 0-1,-1 0 1,0 0 0,1 0-1,-1 0 1,1 0-1,-1 0 1,1 0-1,-1 0 1,1 0 0,-1 0-1,0 0 1,1 0-1,-1 0 1,1 0-1,0-1 1,30 2 0,-27-1 14,43 0-169,82-2 294,-44-6-3555,-32-3-2894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38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5157,'0'0'18300,"8"-3"-17745,22-5-412,1 2 1,-1 1-1,1 1 0,0 1 1,0 2-1,48 5 0,-30-3-2144,91-7-1,-137 5 1042,5 0-757,-6-3-3833,-2-1-1566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38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12396,'0'0'8328,"86"9"-6631,-34-12-576,2-3-576,8 0-321,-6 2-192,-8 3 0,-5 1-1025,-11 0-1954,-2 0-3299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40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5765,'0'0'15573,"1"11"-14714,-1 5-581,0 0 1,-1 0-1,-1 0 1,0-1-1,-6 21 1,4-20-67,-3 4 56,2 1 1,0 1-1,2-1 0,-2 33 0,7-55-103,1 0-1,0 0 1,-1 1-1,1-2 1,0 1 0,-1 0-1,1 0 1,-1-1-1,0 1 1,3-3-1,29-27 333,37-44 0,-47 47-497,1 2-1,1 0 1,38-27 0,-64 53-2,1-1 1,-1 1-1,0 0 1,1-1-1,-1 1 0,1 0 1,-1 0-1,0-1 0,1 1 1,-1 0-1,1 0 1,-1 0-1,1 0 0,-1 0 1,1-1-1,-1 1 0,0 0 1,1 0-1,-1 0 1,1 0-1,-1 0 0,1 1 1,-1-1-1,1 0 0,-1 0 1,1 0-1,-1 0 1,0 0-1,1 1 0,-1-1 1,1 0-1,-1 0 0,1 1 1,6 17-118,-6 32-109,-2-40 208,1 3-198,-2 1 0,0-1-1,-7 25 1,6-25-408,0 0-1,0 0 1,-1 25-1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40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8168,'0'0'17018,"11"2"-16270,31 3-379,47 0 1,-30-4-4173,-40-3-2246,-2-6-4366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41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1 324 4933,'0'0'17312,"6"-9"-16661,63-75 549,-49 63-972,-1-1 0,-1 0 0,-1-1 0,-1-1 0,20-40 0,-29 44-122,6-12-448,-13 32 337,0 0 0,0-1 1,0 1-1,0 0 0,0 0 0,0 0 1,0 0-1,0 0 0,0 0 0,0 0 0,0 0 1,0-1-1,1 1 0,-1 0 0,0 0 1,0 0-1,0 0 0,0 0 0,0 0 0,0 0 1,0 0-1,0 0 0,0 0 0,0 0 1,0 0-1,1 0 0,-1 0 0,0 0 1,0 0-1,0 0 0,0 0 0,0 0 0,0 0 1,0 0-1,0 0 0,1 0 0,-1 0 1,0 0-1,0 0 0,0 0 0,0 0 1,0 0-1,0 0 0,0 0 0,0 0 0,1 0 1,-1 0-1,0 0 0,0 0 0,0 0 1,0 0-1,0 0 0,0 0 0,0 0 1,0 0-1,0 0 0,0 1 0,0-1 0,0 0 1,0 0-1,0 0 0,1 0 0,-1 0 1,0 0-1,0 0 0,0 1 0,1 19-346,-2 15 381,-11 55 1,7-55 178,-3 57 1,9-65-4684,0-21-1643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6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11147,'0'0'2941,"-8"10"262,6-8-3104,-8 12 1312,0 1 0,-13 22 0,21-32-1193,-1 0-1,1 0 0,0-1 1,0 1-1,1 0 1,0 1-1,-1-1 0,2 0 1,-1 0-1,1 0 0,-1 1 1,1-1-1,1 0 0,-1 0 1,3 9-1,-3-13-181,1 0 0,0 0 0,0 0 0,0 0 0,0 0 0,0 0 0,1-1 0,-1 1 0,0 0 0,0-1 0,1 1 0,-1 0 0,0-1 0,0 0 0,1 1 0,-1-1 0,1 0 0,-1 0 0,0 1 0,1-1 0,-1 0 0,0 0 1,1-1-1,-1 1 0,1 0 0,1-1 0,38-8 982,-21 0-885,-1-1 0,27-19 0,-27 16-135,42-21 0,-61 34-5,1 0-1,-1 0 0,0 0 0,1-1 1,-1 1-1,1 0 0,-1 0 0,0 0 0,1 0 1,-1 0-1,1 0 0,-1 0 0,1 0 1,-1 0-1,0 0 0,1 0 0,-1 0 1,1 0-1,-1 0 0,1 0 0,-1 0 0,0 1 1,1-1-1,-1 0 0,1 0 0,-1 0 1,0 1-1,1-1 0,-1 0 0,0 1 1,1-1-1,-1 0 0,1 1 0,3 19-56,-9 39 411,2-29 125,13 11-1499,-5-28-3102,6-15-14689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41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10698,'0'0'8109,"9"2"-7319,67 7 620,-1-3-1,125-5 0,-87-3-955,87 1-422,-1-9 0,344-63 0,-561 79-1147,2-1-1027,0 0-1,-1-1 1,-25 2 0,36-6-3837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42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9929,'0'0'12999,"3"10"-12871,0-3-110,0 1 0,-1-1 0,0 1 0,-1 0 0,1 0 0,-1 0 0,-1 0 0,0 0 0,0 0 0,-2 15 0,0-17 66,1-1 1,0 1-1,0 0 1,1 0-1,-1-1 1,1 1-1,1 7 1,-1-12-41,1 0 0,-1-1 0,0 1 0,0 0 0,1 0 0,-1-1 0,0 1 0,1 0 0,-1 0 0,1-1 0,-1 1 0,1 0 0,-1-1 0,1 1 0,-1-1 0,1 1 0,0-1 0,-1 1 0,1-1 0,0 1 0,0-1 0,0 1 0,1-1 39,0 0 0,0 0 0,0 1 0,0-1 0,-1-1 1,1 1-1,0 0 0,0 0 0,0-1 0,0 1 0,0-1 0,-1 1 0,4-3 0,10-4 39,-1-1 1,-1-1-1,1 0 1,-1-1-1,14-14 1,40-28 103,-67 52-228,1-1 1,-1 1-1,1-1 1,-1 1-1,1 0 1,-1 0 0,1-1-1,-1 1 1,1 0-1,-1 0 1,1 0-1,-1-1 1,1 1 0,0 0-1,-1 0 1,1 0-1,-1 0 1,1 0-1,0 0 1,-1 0 0,1 0-1,-1 1 1,1-1-1,-1 0 1,1 0-1,-1 0 1,1 1 0,0-1-1,-1 0 1,1 0-1,0 1 1,6 20-104,-7 35-84,-1-48 182,-5 35 252,1-12-1817,4-11-2958,1-16-1406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44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9801,'0'0'2467,"11"-6"-439,4 1-1504,0 0-1,0 0 1,0 2-1,1-1 1,0 2 0,15-1-1,-26 3-418,0 0 0,0 0 0,1 1 0,-1-1 0,0 1 0,0 0 1,0 1-1,0-1 0,-1 1 0,1 0 0,7 4 0,-10-4-102,1 0-1,-1 0 1,0 0 0,0 0 0,0 0-1,0 1 1,0-1 0,-1 1 0,1-1-1,-1 1 1,1 0 0,-1-1 0,0 1-1,0 0 1,0 0 0,0 0 0,-1 0-1,1 0 1,-1 0 0,0 0 0,0 5-1,-1-1 40,1-1 0,-1 0 0,0 1 0,-1-1 0,0 0 0,0 0 0,0 0 0,-1 0 0,0 0 0,0 0 0,0-1 0,-7 9 0,-7 6 300,-35 34-1,4-4-6,41-42-282,0 1-1,1-1 1,0 2-1,1-1 1,0 1-1,0-1 1,1 2-1,0-1 1,-2 11-1,6-18-35,-1 0 0,1-1-1,0 1 1,-1-1 0,1 1 0,1 0-1,-1-1 1,0 1 0,1-1-1,-1 1 1,1-1 0,0 1 0,0-1-1,0 1 1,0-1 0,0 0-1,2 3 1,-1-3 2,1 1 0,-1-1 0,1 0-1,-1-1 1,1 1 0,0 0 0,-1-1-1,1 1 1,0-1 0,0 0 0,0 0-1,0 0 1,1 0 0,-1-1 0,0 1 0,0-1-1,5 0 1,3 0 313,-1 0 0,1 0 0,-1-2 1,0 1-1,1-1 0,-1-1 0,0 1 0,0-2 0,0 1 0,15-10 0,-19 10-154,-1 0 0,1 0 0,-1-1 0,0 0 0,0 0 0,-1 0 0,1-1 0,-1 1 0,0-1 0,0 0 0,-1 0 0,1-1 0,-1 1 0,0-1 0,-1 1 0,1-1-1,-1 0 1,0 0 0,1-9 0,-3 12-155,0 1 0,0-1-1,0 0 1,0 1-1,-1-1 1,1 0 0,-1 1-1,0-1 1,1 1 0,-1-1-1,-1 1 1,1-1-1,0 1 1,-1-1 0,1 1-1,-1 0 1,1 0 0,-1 0-1,0 0 1,0 0-1,0 0 1,0 1 0,0-1-1,-1 1 1,1-1 0,0 1-1,-1 0 1,-3-2-1,2 1-109,-1 1 0,1-1 0,0 1 0,0 0 0,-1 0-1,1 0 1,-1 1 0,1 0 0,0 0 0,-1 0 0,1 0-1,-1 0 1,1 1 0,0 0 0,-1 0 0,1 0 0,-6 3-1,8-3-113,0 1 0,0-1 0,1 1-1,-1-1 1,1 1 0,-1-1-1,1 1 1,0 0 0,0 0 0,-1 0-1,1-1 1,0 1 0,1 0-1,-1 0 1,0 1 0,1-1 0,-1 0-1,0 2 1,4 24-6571,6-17 366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45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5 120 6598,'-1'-3'460,"0"0"0,1 1 0,-1-1 0,0 0 0,1 0 1,0 0-1,0 1 0,-1-1 0,2 0 0,-1 0 0,0 0 0,0 0 0,1 1 0,0-1 0,-1 0 0,1 1 0,0-1 0,1 0 0,-1 1 0,0-1 0,1 1 0,2-4 0,-1 2-143,2 0 0,-1 1 0,0-1 0,1 1 0,-1 0 0,1 0 0,0 0 0,0 1 0,0-1 0,10-2 0,2 1-46,0 0-1,0 1 1,0 0-1,0 2 1,1 0-1,25 2 1,-41-1-253,0 0 1,0 0-1,-1 0 0,1 1 1,0-1-1,-1 0 0,1 1 1,-1 0-1,1-1 0,0 1 1,-1 0-1,1 0 1,-1 0-1,0 0 0,1 0 1,-1 0-1,0 0 0,0 0 1,1 1-1,-1-1 0,0 0 1,0 1-1,1 2 0,-1-1 2,0 0 0,-1 0 0,1 0 0,-1 0 0,1 0-1,-1 1 1,0-1 0,0 0 0,-1 0 0,1 0 0,-1 0 0,0 4-1,-2 3 42,-1-1-1,1 1 1,-2-1-1,1 1 0,-1-1 1,-12 16-1,-98 95 292,115-120-349,-1 0-1,1 1 0,0-1 1,0 0-1,0 0 0,-1 0 1,1 1-1,0-1 0,0 0 0,0 0 1,-1 1-1,1-1 0,0 0 1,0 0-1,0 1 0,0-1 1,0 0-1,0 1 0,0-1 1,0 0-1,0 0 0,0 1 1,0-1-1,0 0 0,0 1 0,0-1 1,0 0-1,0 0 0,0 1 1,0-1-1,0 0 0,0 1 1,0-1-1,0 0 0,0 0 1,1 1-1,-1-1 0,0 0 0,0 0 1,0 1-1,1-1 0,-1 0 1,0 0-1,18 7 170,31-4 212,-42-3-316,167 0-2374,-133-6-2755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51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8808,'0'0'11339,"50"14"-10538,3-14-225,3 0-319,3 0-161,1-4-32,-8-1-256,-5 1-1730,-11 0-1698,-12-3-1408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51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7399,'0'0'3876,"47"6"-2339,-17-6-128,5 0-480,6 0-128,-2 0-352,6 0-385,-4 0-32,0 0-1538,-5 0-1088,-6 0-3364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51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11147,'0'0'1222,"11"0"81,8 0-857,0 1 1,0 1 0,0 1 0,0 1-1,35 11 1,-49-13-393,0 0 0,0 1 0,0-1 0,-1 1 0,1 0 0,-1 0 0,1 0 0,-1 1 1,0-1-1,0 1 0,-1 0 0,5 6 0,-6-7-33,-1 1 1,1-1 0,-1 1-1,0-1 1,0 1 0,0 0-1,0-1 1,-1 1 0,1 0-1,-1 0 1,0-1 0,0 1-1,0 0 1,-1 0 0,1-1 0,-1 1-1,0 0 1,0-1 0,0 1-1,-2 3 1,-2 4 207,-1-1 0,1 0-1,-2 0 1,1-1 0,-1 1 0,-13 12 0,-58 51 108,43-42-1251,22-19-2625,3-8-3097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52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0 12844,'0'0'7944,"-11"5"-7774,-5 4-164,0 1 0,1 0 0,0 2 0,0-1 0,1 2 0,1 0 0,0 0 0,-15 21 0,10-10 140,1 0 0,-26 48 1,37-60-30,1 0 0,1 0 1,-1 0-1,2 0 0,0 1 1,0 0-1,1-1 0,1 1 1,0 14-1,1-23-98,1-1 0,-1 0 0,1 0 0,-1 1 0,1-1 1,0 0-1,0 0 0,1 0 0,-1 0 0,1 0 0,-1 0 0,1 0 0,0-1 0,0 1 0,0-1 0,1 1 0,-1-1 0,0 0 1,4 2-1,-1 0-11,1 0 0,0-1 1,0 0-1,0 0 0,0-1 1,0 0-1,0 0 0,1 0 1,9 1-1,-9-2 99,-1 0-1,1 0 1,0-1-1,-1 0 1,1 0-1,0 0 1,-1-1-1,1 0 0,-1 0 1,1-1-1,-1 0 1,0 0-1,0 0 1,1-1-1,-2 0 1,1 0-1,0-1 1,-1 0-1,1 0 1,7-7-1,-12 10-1,0 0 0,0 0 0,0 0 0,-1 0 0,1 0 0,0 0 0,-1 0 0,1 0 0,-1 0 0,1-1 0,-1 1 0,0 0 0,1 0 0,-1 0 0,0-1 0,0 1 0,0 0 0,0 0 0,0-1 0,0 1 0,0 0 0,0 0 0,-1-1 1,1 1-1,0 0 0,-1 0 0,1 0 0,-1 0 0,0-2 0,-1 1-51,0 0 0,0 0 1,0 1-1,-1-1 1,1 0-1,0 1 1,-1-1-1,1 1 1,-1 0-1,0 0 1,1 0-1,-4-1 1,-8-2-135,1 1 0,-1 1 0,0 0 0,-15 1 1,28 1-311,4 0-229,22-3 331,-1-1 0,0-1 1,44-15-1,25-6-376,-92 26 635,0 0 0,-1-1 0,1 1 0,0 0 1,-1 0-1,1 0 0,0 0 0,-1 0 1,1 0-1,0 0 0,-1 0 0,1 0 0,0 0 1,-1 0-1,1 0 0,0 0 0,-1 1 1,1-1-1,0 0 0,-1 0 0,1 1 0,-1-1 1,1 0-1,0 1 0,-1-1 0,1 1 1,-1-1-1,1 1 0,-1-1 0,0 1 0,1-1 1,-1 1-1,1-1 0,-1 2 0,1 1 2,-1-1-1,0 0 0,0 1 0,0-1 0,0 0 1,0 1-1,0-1 0,-1 0 0,1 1 0,-2 3 0,-32 70 227,27-61-238,4-9 69,0-2-6,1 0 0,0 0 0,0 0-1,0 0 1,1 1 0,-1-1 0,1 0-1,0 1 1,1-1 0,-1 1 0,1 7-1,0-12-50,1 1 0,-1-1 0,1 0-1,-1 1 1,1-1 0,0 0 0,-1 0-1,1 1 1,0-1 0,-1 0 0,1 0-1,0 0 1,-1 0 0,1 0-1,0 0 1,0 0 0,-1 0 0,1 0-1,0 0 1,-1 0 0,1-1 0,0 1-1,-1 0 1,1 0 0,-1-1 0,1 1-1,1-1 1,18-10-2722,3-12-3380,0-5-4515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52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13164,'0'0'2216,"-5"12"-155,-7 15-1230,0 1 0,2 1 0,1 0 1,2 0-1,1 1 0,-4 41 0,10-70-824,0-1 0,0 0 0,0 1 0,-1-1 0,1 0 0,0 1-1,0-1 1,0 0 0,0 1 0,0-1 0,0 0 0,0 1 0,0-1-1,0 0 1,0 1 0,0-1 0,0 0 0,0 1 0,1-1 0,-1 0 0,0 0-1,0 1 1,0-1 0,0 0 0,0 1 0,1-1 0,-1 0 0,0 0-1,0 1 1,1-1 0,-1 0 0,0 0 0,0 0 0,1 1 0,-1-1-1,0 0 1,0 0 0,1 0 0,-1 0 0,0 1 0,1-1 0,-1 0 0,0 0-1,1 0 1,0 0 0,13-13 329,10-25-32,-10-9-208,-12 39-82,0-1 0,1 0 1,0 1-1,0-1 0,7-10 0,20 45-761,-24-22 772,1-1 0,0 0 1,-1 0-1,1 0 0,0-1 0,0 0 0,0 0 1,1-1-1,-1 0 0,0 0 0,0-1 0,1 1 0,-1-2 1,0 1-1,11-3 0,-8 2 28,0-1-1,0-1 1,0 1 0,0-2-1,-1 1 1,1-1 0,-1-1-1,0 0 1,0 0 0,11-9-1,-18 12-32,1 0-1,0 0 1,-1-1-1,1 1 1,-1-1-1,1 1 1,-1-1-1,0 0 1,0 0-1,-1 0 0,1 0 1,-1 0-1,1-1 1,-1 1-1,0 0 1,1-6-1,-2 9-24,0 0 0,-1-1 0,1 1 0,0 0 0,0-1 0,0 1 0,0 0 0,-1 0 0,1-1 0,0 1 0,0 0 0,-1 0 0,1-1 0,0 1 0,0 0 0,-1 0 0,1 0 0,0-1 0,-1 1 0,1 0 0,0 0 0,-1 0 0,1 0 0,0 0 0,-1 0 0,1 0 0,0 0 0,-1 0 0,1 0 0,0 0 0,-1 0 0,1 0 0,0 0 0,-1 0 0,1 0 0,0 0 0,-1 0 0,1 0 0,0 1 0,-1-1 0,1 0 0,0 0 0,0 0 0,-1 1 0,1-1 0,-17 9-208,11-3 201,0 0-1,0 1 0,0-1 0,1 1 1,0 1-1,1-1 0,-1 1 1,2-1-1,-1 1 0,1 0 1,0 1-1,0-1 0,1 0 1,1 1-1,-2 16 0,3-24 20,0 0 0,1 1-1,-1-1 1,1 1-1,0-1 1,-1 0 0,1 1-1,0-1 1,0 0-1,0 0 1,0 0 0,0 1-1,0-1 1,0 0 0,0 0-1,0-1 1,0 1-1,1 0 1,-1 0 0,0-1-1,1 1 1,-1 0-1,0-1 1,1 1 0,-1-1-1,1 0 1,-1 1 0,1-1-1,-1 0 1,1 0-1,-1 0 1,1 0 0,-1 0-1,3-1 1,7 1 33,-1-1 0,0 0 0,0 0 1,11-4-1,1-2-109,-1-2 1,1 0 0,-1-1-1,21-15 1,21-10-375,-63 35 387,1-1 0,-1 1 1,0 0-1,1-1 0,-1 1 0,1 0 0,0 0 0,-1-1 1,1 1-1,-1 0 0,1 0 0,-1 0 0,1 0 0,-1-1 0,1 1 1,0 0-1,-1 0 0,1 0 0,-1 0 0,1 0 0,0 1 1,-1-1-1,1 0 0,-1 0 0,1 0 0,-1 0 0,1 1 1,-1-1-1,1 0 0,-1 1 0,1-1 0,0 1 0,-1 19-411,-18 31 864,16-46-470,0-2 141,1 0-1,-1 0 1,1 0-1,0 0 1,0 1-1,0-1 1,0 0 0,1 1-1,-1-1 1,1 1-1,0-1 1,0 0-1,1 7 1,13 5-1314,15-4-3915,-11-8 367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53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11403,'0'0'7335,"6"11"-6956,-2-4-303,-2-4-51,1 0-1,-1 0 1,0 0 0,-1 1 0,1-1-1,-1 1 1,1-1 0,-1 1 0,0-1-1,-1 1 1,1 0 0,0 0 0,-1-1-1,0 1 1,0 0 0,0 0 0,0-1-1,-1 1 1,-1 6 0,-5 4 165,-1 0-1,0 0 1,-1-1-1,0 0 1,-1 0 0,-1-1-1,-16 15 1,-35 44 2532,61-71-2711,1 1-1,-1-1 1,1 0 0,0 1 0,-1-1 0,1 1 0,0-1 0,0 1 0,-1-1-1,1 0 1,0 1 0,0-1 0,0 1 0,-1-1 0,1 1 0,0-1 0,0 1 0,0-1-1,0 1 1,0-1 0,0 1 0,0-1 0,0 1 0,0-1 0,0 1 0,0-1 0,1 1-1,-1-1 1,0 1 0,0-1 0,0 1 0,1-1 0,-1 1 0,0-1 0,0 1-1,1-1 1,-1 0 0,0 1 0,1-1 0,-1 0 0,1 1 0,-1-1 0,0 0 0,2 1-1,32 4 308,43-15-47,-17-3-144,25-5-3436,-78 14-582,-7 0-2088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6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11755,'0'0'13373,"19"-4"-12247,163-35-768,271-22 0,-419 60-2027,-29 1-2041,-21 0-11539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53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7079,'0'0'11979,"83"-22"-11659,-42 21-95,2 1-161,3 0-32,1 0-449,0 0-2337,-3-4-2243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54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12908,'0'0'1602,"0"8"122,-11 67 1494,5-44-1848,-3 53 0,9-82-1345,1-1-1,-1 1 1,0-1 0,1 1 0,-1-1 0,1 1 0,0-1 0,-1 0 0,1 1 0,0-1 0,0 0 0,0 0 0,0 1-1,0-1 1,0 0 0,0 0 0,0 0 0,0 0 0,0 0 0,1 0 0,-1-1 0,0 1 0,1 0 0,-1-1 0,1 1-1,-1-1 1,0 1 0,1-1 0,-1 0 0,1 1 0,0-1 0,-1 0 0,1 0 0,-1 0 0,1 0 0,-1-1-1,1 1 1,-1 0 0,2-1 0,5 0 113,-1 0-1,1 0 1,-1-1-1,1 0 1,-1 0-1,12-6 1,0-2-105,-2 0 1,0-2-1,0 0 0,-1-1 1,0 0-1,-1-1 0,15-19 1,-36 41-69,1 0 0,0 1 1,0 0-1,1 0 0,0 0 1,1 0-1,0 1 0,0 0 0,1-1 1,1 1-1,-1 0 0,2 0 1,-1 10-1,1-18 45,1-1-1,-1 1 1,0-1 0,1 1 0,-1-1-1,1 0 1,-1 1 0,1-1-1,0 1 1,-1-1 0,1 0 0,0 0-1,0 1 1,0-1 0,0 0-1,0 0 1,0 0 0,1 0 0,-1 0-1,0-1 1,0 1 0,1 0-1,-1 0 1,0-1 0,1 1 0,-1-1-1,1 1 1,-1-1 0,1 0-1,-1 1 1,1-1 0,-1 0-1,1 0 1,-1 0 0,1 0 0,-1 0-1,1-1 1,1 1 0,3-1 69,1 1 0,-1-1 0,1 0-1,-1-1 1,0 0 0,0 0 0,0 0 0,7-4 0,-1-2-29,0 0 0,0-1 0,-1-1 0,0 0 0,13-15 0,-20 20-35,1-1 0,-1 1 1,0-1-1,0 0 0,-1 0 0,0 0 0,0-1 0,0 1 1,-1-1-1,0 1 0,0-1 0,-1 0 0,2-9 0,-4 15-23,1 1-1,0 0 1,0 0-1,0-1 1,-1 1-1,1 0 0,0 0 1,0 0-1,-1-1 1,1 1-1,0 0 1,-1 0-1,1 0 0,0 0 1,0 0-1,-1 0 1,1 0-1,0 0 1,-1 0-1,1 0 0,0 0 1,-1 0-1,1 0 1,0 0-1,-1 0 1,1 0-1,0 0 0,-1 0 1,1 0-1,0 0 1,0 0-1,-1 0 0,1 1 1,0-1-1,-1 0 1,1 0-1,0 0 1,0 1-1,0-1 0,-1 0 1,1 0-1,0 0 1,0 1-1,0-1 1,-1 0-1,1 1 0,0-1 1,0 0-1,0 0 1,0 1-1,-15 13-55,14-12 80,-1 0 0,1 0 0,-1 0 0,1 1 0,0-1 0,0 0 1,0 1-1,0-1 0,1 1 0,-1-1 0,1 1 0,-1-1 0,1 1 1,0-1-1,0 1 0,0 0 0,0-1 0,0 1 0,1-1 0,-1 1 1,1-1-1,0 1 0,0-1 0,-1 1 0,2-1 0,1 4 0,0-3 25,0-1 0,0 0 0,0 1 1,0-1-1,0-1 0,0 1 0,1 0 0,-1-1 0,0 0 0,1 1 0,0-1 0,-1-1 0,1 1 0,0 0 0,-1-1 0,1 0 0,6 0 0,1-1 48,-1 0 0,0-1 0,0 0 0,1-1 0,-1 0 0,-1 0 0,1-1 0,0 0-1,15-10 1,-20 11-97,0 0-1,-1 1 0,0-2 0,1 1 0,-1 0 1,0-1-1,-1 0 0,1 1 0,-1-2 1,0 1-1,1 0 0,-2-1 0,1 1 0,-1-1 1,1 0-1,-1 0 0,-1 0 0,1 0 0,-1 0 1,2-10-1,-3 13-3,0 1 0,0 0 0,0 0 1,0 0-1,0 0 0,0-1 0,0 1 1,-1 0-1,1 0 0,-1 0 0,1 0 1,0 0-1,-1 0 0,0 0 0,1 0 1,-1 0-1,0 0 0,1 0 0,-1 0 0,0 0 1,0 1-1,0-1 0,0 0 0,0 0 1,0 1-1,0-1 0,0 1 0,0-1 1,0 1-1,0-1 0,0 1 0,0 0 0,0-1 1,0 1-1,-1 0 0,1 0 0,0 0 1,0 0-1,0 0 0,0 0 0,-1 0 1,1 1-1,0-1 0,0 0 0,0 0 1,0 1-1,0-1 0,0 1 0,-2 0 0,-2 1 27,0 0-1,1 0 0,-1 0 0,1 0 0,-1 1 0,1 0 1,0 0-1,0 0 0,0 0 0,-6 7 0,9-8-5,-1 0-1,0 0 0,1 0 0,0 0 0,0 0 0,-1 0 0,1 0 1,0 1-1,1-1 0,-1 0 0,0 1 0,1-1 0,-1 0 0,1 1 1,0-1-1,0 1 0,0-1 0,0 1 0,0-1 0,0 0 0,2 5 1,-1-4-13,1-1 1,0 0 0,-1 0 0,1-1 0,0 1 0,0 0 0,1-1 0,-1 1 0,0-1 0,0 0 0,1 0 0,-1 0-1,1 0 1,-1 0 0,1 0 0,-1 0 0,1-1 0,-1 0 0,6 1 0,55 3-694,-51-4 532,0 0 0,0 1-1,0 0 1,0 1 0,-1 0 0,1 0 0,0 2-1,-1-1 1,15 8 0,-25-10 160,0-1 0,0 1-1,0 0 1,0 0 0,0 0 0,0 0 0,-1 0-1,1 0 1,0 0 0,0 0 0,-1 0 0,1 0-1,0 0 1,-1 0 0,1 1 0,-1-1 0,0 0 0,1 0-1,-1 1 1,0-1 0,0 0 0,0 1 0,0-1-1,0 0 1,0 1 0,0 1 0,0 2 140,0-5-39,9-24-283,10-24-3459,9 3-3732,-10 22 753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54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0 5637,'0'0'12102,"-8"9"-10714,-4 5-799,1 1-1,0 0 0,1 1 0,1 0 1,1 1-1,0 0 0,1 0 1,-5 21-1,4-9-582,1 1 1,2 0 0,1 1-1,1 48 1,4-67-1777,2-20 94,-1-25 606,-5 22 1167,0 1 1,0-1-1,-1 1 1,0 0-1,-1 1 1,-8-14-1,8 16 372,0-1 1,1 0-1,0 0 0,0 0 1,1 0-1,0-1 1,0 0-1,1 1 0,-2-17 1,5 25-398,-1-1 1,1 1-1,-1-1 1,1 0-1,-1 1 1,1-1-1,-1 1 1,1-1-1,0 1 1,-1-1-1,1 1 1,0 0-1,-1-1 1,1 1-1,0 0 1,0-1-1,-1 1 1,1 0-1,0 0 1,0 0-1,-1 0 1,1 0-1,0 0 1,0 0-1,0 0 1,-1 0-1,3 0 1,27 2-374,-27-2 397,86 14-203,-28-2-1859,3-7-5271,-13-5-5756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55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56 8232,'0'0'1756,"0"-8"897,-1-3-1431,-1-9-90,2 4 6011,-2 46-6702,-1 0 0,-2 0 0,-12 46-1,-3 14 450,19-89-883,0 1 0,1 0 1,0 0-1,-1 0 0,1 0 0,0 0 0,0 0 0,0-1 0,0 1 0,0 0 0,0 0 0,1 0 0,-1 0 0,1 0 0,-1 0 0,1-1 0,0 1 0,-1 0 0,1 0 0,0-1 0,0 1 0,0-1 0,1 1 0,-1-1 0,0 1 0,1-1 0,-1 0 0,0 1 0,1-1 0,2 1 0,2 1 27,1-1 1,0-1-1,-1 1 1,1-1-1,0-1 1,0 1-1,8-1 1,-9 0-27,12 0-175,-12-1 76,-1 1 1,1 0-1,0 0 1,-1 0-1,1 1 0,0 0 1,-1 0-1,1 0 1,-1 1-1,11 4 0,-15-6 82,-1 1-1,1 0 0,0-1 0,-1 1 0,1 0 0,-1-1 0,1 1 1,-1 0-1,0 0 0,1 0 0,-1-1 0,0 1 0,1 0 0,-1 0 1,0 0-1,0 0 0,0 0 0,0 0 0,0-1 0,0 1 0,0 0 1,0 0-1,0 0 0,0 0 0,-1 0 0,1 0 0,0-1 0,0 1 0,-1 0 1,1 0-1,-1 0 0,1-1 0,-1 1 0,1 0 0,-1-1 0,1 1 1,-1 0-1,0-1 0,1 1 0,-1 0 0,0-1 0,-1 1 0,-31 23 792,32-23-766,-7 5 310,-1-1 0,-1 0 0,1 0 0,-1-1 0,0 0 0,0-1 0,0 0 0,0 0 0,-1-1 0,1-1 0,-1 1 0,0-2 0,-19 0 0,27-1-409,1 0-1,-1-1 0,0 1 0,0-1 1,1 1-1,-1-1 0,0 0 0,1 0 1,0 0-1,-1 0 0,1 0 0,0-1 0,0 1 1,1-1-1,-1 1 0,0-1 0,1 0 1,-1 0-1,1 1 0,0-1 0,0 0 1,-1-4-1,-6-33-4275,6 5-3508,2 13 1152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55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60 107 12300,'0'0'5829,"10"-4"-2914,51-30 27,-58 32-2817,1 0 0,-1 0 1,0-1-1,0 1 0,0-1 0,0 0 0,-1 0 0,1 0 0,-1 0 1,0 0-1,0-1 0,0 1 0,0-1 0,0 1 0,-1-1 0,0 0 1,1 0-1,-2 1 0,2-6 0,-5 9-127,-1-1 0,1 1-1,-1 0 1,1-1 0,-1 2 0,1-1-1,-1 0 1,1 1 0,-1-1 0,1 1 0,-7 2-1,0 2-14,0 1-1,1 0 0,-1 0 0,1 0 0,1 1 0,-1 1 1,1 0-1,-12 14 0,17-18 12,-1 0-1,1 0 1,0 1-1,0-1 1,0 1 0,0 0-1,1 0 1,0 0-1,0 0 1,0 0 0,1 0-1,0 1 1,0-1-1,0 1 1,1-1 0,-1 0-1,1 1 1,1-1-1,0 9 1,0-11-8,1-1 1,-1 1-1,1-1 1,-1 0-1,1 1 0,0-1 1,0 0-1,0 0 1,0-1-1,0 1 0,0 0 1,0 0-1,1-1 0,-1 0 1,0 1-1,1-1 1,-1 0-1,1 0 0,0 0 1,-1-1-1,1 1 1,0-1-1,4 1 0,7 1-813,0-1 0,0-1 0,18-1 0,6-5-3973,-2-11-2529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56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14286,'0'0'1713,"-6"13"524,-3 8-1295,1 1 0,0-1 1,2 2-1,1-1 0,-5 45 0,10-57-836,-2 5-15,2-1 0,0 1 0,1 0-1,5 28 1,-5-39-83,0 0-1,1 0 0,-1 0 1,1 0-1,0 0 0,0 0 0,0 0 1,1-1-1,0 0 0,-1 1 1,1-1-1,0 0 0,1 0 1,-1 0-1,0-1 0,1 1 0,-1-1 1,1 0-1,0 0 0,0 0 1,6 2-1,14 3-17,1 0 1,25 2-1,37 11-233,-85-19 262,0 0 1,0-1-1,0 2 1,0-1-1,0 0 1,0 0-1,-1 0 1,1 1-1,0-1 1,-1 1-1,1 0 1,-1-1-1,0 1 1,1 0-1,-1 0 1,0 0-1,0 0 1,0 0-1,0 0 1,-1 0-1,1 0 1,-1 0-1,1 0 0,-1 0 1,1 0-1,-1 1 1,0-1-1,0 0 1,0 0-1,-1 0 1,1 1-1,0-1 1,-1 0-1,1 0 1,-1 0-1,0 0 1,0 0-1,0 0 1,0 0-1,0 0 1,0 0-1,-3 3 1,-1-7 1214,3-11-845,1-16-392,1 28 48,0-9-49,0-1 0,1 1 0,0 0-1,0 0 1,1 0 0,6-18 0,-7 25 3,0 1 0,1-1 0,-1 0 0,1 1 0,0-1 0,0 1 1,0-1-1,0 1 0,0 0 0,0 0 0,1 0 0,-1 0 0,1 0 0,0 0 1,-1 1-1,1-1 0,0 1 0,0 0 0,0 0 0,0 0 0,0 0 0,0 1 1,0-1-1,0 1 0,0 0 0,6 0 0,17 1 282,50 7 1,-28-1-2799,1-4-8074,-44-3 2594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56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12716,'0'0'11627,"52"-1"-10666,-17 1-160,3 0-609,6 0-160,3 6-577,0-2-2113,7-4-5734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56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15 3011,'0'0'22202,"-11"-4"-21924,8 2-279,1 1 0,-1-1 1,0 1-1,0 0 0,0 0 1,0 0-1,0 1 0,0-1 1,-1 1-1,1 0 0,0 0 1,0 0-1,0 0 0,0 0 1,0 1-1,-1-1 0,1 1 1,0 0-1,0 0 0,0 0 1,1 0-1,-1 1 0,0-1 1,0 1-1,1 0 0,-1-1 1,1 1-1,-1 0 0,1 1 1,0-1-1,-4 5 0,-28 42-34,33-47 26,-1 1-1,1-1 0,0 1 1,0 0-1,0-1 0,0 1 0,1 0 1,-1-1-1,1 1 0,-1 0 0,1 0 1,0 0-1,0-1 0,0 1 1,1 0-1,-1 0 0,1-1 0,-1 1 1,2 3-1,0-4 8,0-1 0,0 1 0,0-1 0,0 1 0,0-1 0,0 0-1,0 0 1,0 0 0,0 0 0,0 0 0,1-1 0,-1 1 0,0-1 0,1 1 0,-1-1 0,0 0 0,1 0 0,-1 0 0,3 0 0,48-4-192,-41 0 120,-1 0 0,0 0 0,0-1 0,0 0 0,0-1 0,-1 0-1,0 0 1,0-1 0,-1-1 0,0 0 0,0 0 0,-1-1 0,0 0 0,-1 0 0,10-15 0,-19 29-978,0 0-1,1 1 1,0-1 0,0 0 0,0 0 0,1 1-1,-1-1 1,1 0 0,2 11 0,5-5-3790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57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74 268 10858,'0'0'1399,"-10"11"-257,5-6-1048,-34 41 884,36-42-786,1 0-1,-1 0 1,1 0-1,0 0 1,1 1-1,-1-1 1,1 1-1,0-1 1,0 1-1,0-1 1,1 1-1,-1 0 1,1 7-1,1-10-149,0 0 0,-1 0 0,1 0 0,0 0 0,0-1 0,0 1 0,0 0 0,1-1 0,-1 1 1,0 0-1,1-1 0,-1 0 0,1 1 0,0-1 0,-1 0 0,1 0 0,0 0 0,0 0 0,-1 0 0,1 0 0,0 0 0,0-1 0,0 1 0,0-1 0,0 1 0,0-1 0,0 0 0,0 0 0,0 0 0,4 0 0,2 0 181,0 0-1,0 0 1,1-1 0,-1 0-1,0 0 1,15-5 0,-8-1-176,-1-1 1,0 0 0,0-1-1,-1 0 1,0-1 0,-1-1-1,0 0 1,0-1 0,-1 0-1,12-18 1,-11 15-37,-1-1 0,-1-1 0,-1 0 1,0 0-1,-1 0 0,-1-1 0,-1 0 0,6-29 0,-10 41-9,-1 1-1,-1-1 1,1 0-1,-1 1 1,0-1 0,0 0-1,-1 0 1,0 1-1,0-1 1,0 0-1,0 1 1,-3-7-1,2 10-7,0-1-1,0 1 1,1-1-1,-2 1 1,1 0-1,0 0 0,0 0 1,-1 0-1,1 0 1,-1 0-1,1 1 1,-1-1-1,0 1 0,0 0 1,0-1-1,1 1 1,-1 1-1,0-1 0,0 0 1,0 1-1,-1-1 1,1 1-1,0 0 1,-3 1-1,-2-1 31,1 1 0,-1-1 0,1 2 0,-1-1 0,1 1 0,0 1 0,-1-1 0,1 1 0,0 0 1,1 1-1,-1 0 0,-8 6 0,12-8 36,-1 1 0,0 0 0,1 0 0,-1 0 0,1 1 0,0-1 0,0 1 0,0-1 0,1 1 0,-1 0 0,1 0 0,0 1 0,0-1 0,0 0 0,1 1 0,-1-1 0,1 1 0,0-1 1,1 1-1,-1 0 0,1 7 0,0-9-53,1 0 1,0 1-1,0-1 1,1 0-1,-1 0 1,1 0 0,-1 0-1,1-1 1,0 1-1,0 0 1,0-1 0,1 1-1,-1-1 1,0 0-1,1 0 1,0 0-1,5 3 1,57 30-159,-47-27 11,27 11-334,37 19-404,-76-35 852,-1 0-1,1 1 0,-1-1 1,0 1-1,-1 0 1,1 0-1,-1 1 0,0-1 1,0 1-1,0 0 0,3 6 1,-5-7 103,-1 0 0,0 0 1,1 0-1,-1 0 0,-1 0 1,1 0-1,-1 0 0,0 1 1,1-1-1,-2 0 0,1 0 0,0 0 1,-1 1-1,0-1 0,0 0 1,0 0-1,-1 0 0,1 0 1,-1-1-1,-2 5 0,-5 7-346,-1 0-1,0 0 1,-16 17-1,13-16-1770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58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9353,'0'0'4281,"-1"8"-1120,-25 144 4451,-1-3-5888,25-132-1675,-3 17 47,3 0 0,2 65 0,0-98-89,0 0 0,0 0 0,0 0 0,0 0 0,1 0 0,-1 0 0,0 0 0,1-1 0,-1 1 1,0 0-1,1 0 0,-1 0 0,1 0 0,0 0 0,-1-1 0,1 1 0,-1 0 0,1 0 0,0-1 0,0 1 0,-1-1 1,1 1-1,0-1 0,0 1 0,0-1 0,0 1 0,0-1 0,0 0 0,0 1 0,0-1 0,0 0 0,0 0 0,0 0 1,-1 0-1,1 0 0,0 0 0,0 0 0,0 0 0,0 0 0,0 0 0,0 0 0,0-1 0,0 1 0,0 0 0,2-1 1,0-1 18,1 1 0,-1-1 0,1 1 0,-1-1 1,0 0-1,1 0 0,-1-1 0,0 1 0,0-1 0,4-4 1,0-7-152,-1 0 0,0 0 1,-1 0-1,-1-1 1,0 0-1,-1 0 1,0 0-1,0-25 1,-3 43 125,0 0 1,0 0 0,1 0-1,-1 0 1,1 0-1,0 0 1,0 0 0,0-1-1,0 1 1,0 0 0,0-1-1,1 1 1,-1 0 0,1-1-1,0 0 1,0 1 0,0-1-1,0 0 1,3 2 0,0 0 11,0-1 0,1 1 1,-1-1-1,1-1 1,0 1-1,0-1 1,0 0-1,12 2 1,1-1 22,1-1 1,0-1-1,0-1 1,0 0 0,24-5-1,-25 0-47,0-1-1,0 0 0,0-2 1,-1 0-1,0-1 0,0-1 1,-1-1-1,-1 0 0,0-1 1,21-20-1,-43 45-49,1 0-1,0 0 1,0 1 0,2 0-1,-4 21 1,7-33 73,0 0-1,0-1 1,0 1 0,0 0 0,0 0 0,0-1 0,1 1-1,-1 0 1,0 0 0,1-1 0,0 1 0,-1 0 0,1-1-1,0 1 1,0-1 0,0 1 0,0-1 0,0 0 0,0 1-1,0-1 1,3 2 0,-1-1 2,0 0 1,0 0-1,0 0 0,1-1 1,-1 1-1,1-1 0,-1 0 1,1 0-1,6 1 0,7-1-1,-1 0-1,1-1 1,25-4 0,-42 4-13,15-2-128,0-1 0,0 0 0,-1-2 0,1 1 1,-1-2-1,0 0 0,-1-1 0,17-10 1,-9 3-263,-1-1 1,0 0 0,-1-2 0,20-22-1,-39 39 386,0 0 0,0 0 0,0 0 0,0-1 0,0 1 0,0 0 0,0 0 0,1 0 0,-1 0 0,0 0 0,0 0 0,0 0 0,0 0 0,0 0 0,0-1 0,0 1 0,1 0 0,-1 0 0,0 0 0,0 0 0,0 0 0,0 0 0,0 0 1,1 0-1,-1 0 0,0 0 0,0 0 0,0 0 0,0 0 0,0 0 0,1 0 0,-1 0 0,0 0 0,0 0 0,0 0 0,0 0 0,0 0 0,0 0 0,1 1 0,-1-1 0,0 0 0,0 0 0,0 0 0,0 0 0,0 0 0,0 0 0,0 0 0,0 0 0,1 1 0,-1-1 0,0 0 0,0 0 0,0 0 0,0 0 0,0 0 0,0 0 0,0 1 0,0-1 0,0 0 0,2 17-42,-3 31 295,1-31-74,-1-9-152,1-1-1,1 1 1,-1-1-1,1 0 1,1 1-1,-1-1 1,1 0-1,1 0 1,-1 0-1,1 0 1,0 0 0,1 0-1,-1-1 1,1 0-1,1 1 1,-1-2-1,8 9 1,-4-5-76,0 1 0,-1 0 0,-1 0 0,0 0 0,0 1 0,-1 0 0,0 1 0,-1-1 0,0 1 0,3 17 0,-6-21 71,0 0-1,0 1 1,-1-1 0,0 0-1,0 1 1,-1-1 0,0 0-1,-1 1 1,0-1-1,0 0 1,-1 0 0,0-1-1,0 1 1,-1 0 0,0-1-1,-5 8 1,-1-1 146,0-1 0,-1 0 0,-13 13 0,21-24-117,1 1 0,-1-1 0,0 0 0,0 0 1,0 0-1,0 0 0,0 0 0,0 0 0,0-1 0,-1 1 0,1-1 0,-1 0 0,1 0 0,-1-1 0,1 1 1,-1-1-1,1 1 0,-1-1 0,1 0 0,-1 0 0,-3-1 0,5 0-15,1 0-1,-1 0 1,1 0 0,0 0-1,0 0 1,-1 0 0,1 0-1,0 0 1,0 0 0,0-1-1,0 1 1,0 0 0,1-1-1,-1 1 1,0-1 0,1 1-1,-1-1 1,1 1 0,-1-1-1,1 1 1,0-1 0,-1-2-1,-2-44 33,2 36-34,0-9-100,1-1 0,0 1 0,2 0 0,0 0 0,2-1 0,5-19 0,-7 34 74,0 1-1,1-1 0,-1 1 1,1 0-1,0 0 1,1 0-1,-1 0 1,1 1-1,1 0 1,-1-1-1,1 1 0,-1 1 1,1-1-1,1 1 1,-1 0-1,1 0 1,-1 0-1,1 1 0,0 0 1,1 0-1,-1 1 1,13-4-1,63-7 332,-54 10 61,0-1 0,48-14 0,-69 16-298,-1 0-1,0 0 1,0-1-1,0 0 1,0 0 0,-1-1-1,1 0 1,-1 0-1,0 0 1,0 0-1,0-1 1,-1 0 0,1 0-1,-1 0 1,0 0-1,5-11 1,-7 13-101,-1 1 0,0-1 1,0 1-1,0-1 0,0 1 0,-1-1 1,1 0-1,-1 1 0,1-1 1,-1 0-1,0 1 0,0-1 0,0 0 1,0 0-1,-1 1 0,1-1 1,-1 0-1,1 1 0,-1-1 0,0 1 1,0-1-1,0 1 0,-1-1 0,1 1 1,0-1-1,-1 1 0,0 0 1,1 0-1,-1 0 0,0 0 0,0 0 1,0 0-1,0 1 0,-1-1 0,1 1 1,-3-2-1,2 2-64,0-1 0,-1 1 0,1 0 1,0 0-1,-1 0 0,1 0 0,-1 0 0,0 1 0,1 0 0,-1 0 1,1 0-1,-1 0 0,1 0 0,-1 1 0,0-1 0,1 1 1,-1 0-1,1 0 0,0 1 0,-1-1 0,1 1 0,0-1 0,0 1 1,0 0-1,0 0 0,-4 4 0,2 0 3,1-1 0,0 1 1,0-1-1,0 1 0,0 0 0,1 1 0,0-1 0,1 1 1,-1-1-1,1 1 0,0 0 0,0 7 0,1-8-814,0 1 0,1-1 0,-1 0-1,2 1 1,-1-1 0,1 0 0,0 1 0,2 7-1,13 14-8319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09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11307,'0'0'12139,"81"15"-10121,-13-32-865,7-1-736,3 2-353,8 2-385,-8 6-1280,-12 3-3684,-14 2-2595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7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31 9449,'0'0'9556,"9"-3"-7848,20-5-1144,1 1 1,0 2-1,0 1 0,0 2 1,0 0-1,36 4 0,-63-2-554,-1 0-1,1 0 1,0 0 0,-1 1-1,1-1 1,0 1-1,-1-1 1,1 1-1,-1 0 1,1 0 0,-1 0-1,0 0 1,1 0-1,-1 1 1,0-1-1,0 1 1,0 0 0,0-1-1,0 1 1,0 0-1,0 0 1,-1 0-1,1 0 1,-1 1 0,0-1-1,1 0 1,0 3-1,-1-1 9,-1-1 0,1 1 1,-1-1-1,0 1 0,0-1 0,-1 1 0,1-1 0,-1 1 0,1-1 0,-1 1 0,0-1 0,0 0 1,-1 1-1,1-1 0,-1 0 0,1 0 0,-1 0 0,0 0 0,-5 5 0,-17 18 106,-1-2 0,-1-1 0,-1-1-1,-1-1 1,-1-2 0,-45 24 0,-53 36 509,126-78-630,-1 0-1,1 0 0,-1 0 0,1 0 0,0 0 0,-1 0 1,1 0-1,0 1 0,0-1 0,0 0 0,-1 1 1,2-1-1,-1 1 0,0-1 0,0 1 0,0 0 1,1-1-1,-1 3 0,1-4 2,0 1 0,1 0 0,-1-1 0,0 1 0,1 0 0,-1-1 0,1 1 0,-1 0 1,1-1-1,0 1 0,-1-1 0,1 1 0,-1-1 0,1 1 0,0-1 0,-1 1 0,1-1 0,0 0 0,0 1 0,-1-1 0,1 0 0,0 0 0,0 0 1,0 1-1,-1-1 0,2 0 0,15 2 80,-1-1-1,31-2 1,-29 1-38,540 0 871,-319 0-4610,-215-2-124,-11-4-2931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4:59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10122,'12'-50'4913,"-2"15"4382,-7 43-6681,-1 26-3325,3 447 2280,-5-475-1910,2 30-805,-2-35 803,0 0 1,0 0 0,0 0 0,1 0 0,-1 0 0,0 1 0,1-1-1,-1 0 1,1 0 0,-1 0 0,1 0 0,-1 0 0,1-1-1,0 1 1,-1 0 0,1 0 0,0 0 0,0 0 0,0-1 0,0 1-1,0 0 1,-1-1 0,1 1 0,2 0 0,3 0-6208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00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13 103 12139,'0'0'15743,"17"-38"-15695,-18 38-51,1-1 0,-1 0 0,1 1 1,-1-1-1,1 1 0,-1-1 0,1 1 0,-1-1 0,1 1 0,-1 0 0,0-1 0,1 1 0,-1 0 0,1-1 0,-1 1 0,0 0 0,0 0 0,1 0 0,-1 0 0,0 0 0,1-1 0,-1 1 0,0 0 0,1 0 0,-1 1 0,0-1 0,0 0 0,1 0 0,-1 0 0,0 0 0,1 1 0,-1-1 0,0 0 0,1 1 0,-1-1 0,1 0 0,-1 1 0,0-1 0,1 1 0,-1-1 0,1 1 0,-1-1 0,1 1 0,0-1 0,-1 1 1,1-1-1,-1 1 0,1 0 0,0-1 0,0 1 0,-1 1 0,3-2 11,1 0 0,-1 0 0,0 0 0,0 0 1,1 0-1,-1 0 0,0-1 0,0 1 1,1-1-1,-1 1 0,0-1 0,3-1 0,36-21 10,-39 22-16,0-1 0,0 1 0,0 0 1,0-1-1,0 0 0,-1 1 0,1-1 0,0 0 0,-1 0 0,1 0 0,-1 0 0,0 0 0,0 0 0,0 0 1,0 0-1,2-4 0,-3 6-6,0-1 1,0 1-1,0 0 1,0-1-1,0 1 0,0 0 1,-1 0-1,1-1 1,0 1-1,0 0 1,0 0-1,0-1 1,0 1-1,0 0 1,0-1-1,-1 1 0,1 0 1,0 0-1,0 0 1,0-1-1,0 1 1,-1 0-1,1 0 1,0 0-1,0-1 1,-1 1-1,1 0 0,0 0 1,0 0-1,-1 0 1,1 0-1,0 0 1,0-1-1,-1 1 1,1 0-1,0 0 1,-1 0-1,1 0 0,0 0 1,0 0-1,-1 0 1,-16 6-513,-12 14-1318,17 0-803,8-7-2119,3-1-5216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03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12524,'0'0'3346,"0"4"-2320,-11 314 4825,1 4-3048,10-322-2797,0 1 0,0-1 0,0 1 0,0-1 0,0 1 0,0-1 0,0 1 0,0-1 0,0 1 0,0-1 0,0 1 0,0-1 0,0 1 0,0-1 0,0 0 0,0 1 0,1-1 0,-1 1 1,0-1-1,0 1 0,1-1 0,-1 0 0,0 1 0,1-1 0,-1 1 0,0-1 0,1 0 0,-1 0 0,1 1 0,-1-1 0,0 0 0,1 0 0,-1 1 0,1-1 0,-1 0 0,1 0 1,18-8 315,14-25 215,23-60-318,-45 71-279,1 1 1,1 1-1,1 0 0,23-26 0,-36 45 51,-1 1 0,0-1 0,1 1 0,-1-1 0,1 1 0,-1-1 0,1 1 0,-1-1 0,1 1 0,0-1 0,-1 1-1,1 0 1,-1-1 0,1 1 0,0 0 0,-1 0 0,1-1 0,0 1 0,0 0 0,-1 0 0,1 0 0,0 0 0,-1 0 0,1 0 0,0 0 0,-1 0 0,1 0 0,0 0-1,0 0 1,-1 1 0,1-1 0,0 0 0,-1 0 0,2 1 0,-1 1-17,0-1 0,1 1 0,-1-1-1,0 1 1,0 0 0,0 0 0,0 0 0,-1-1 0,1 1-1,0 0 1,0 4 0,5 58-163,-6-62 208,-1 37 21,-1-30-14,1 0 1,1 0-1,0 0 1,0 0-1,1 0 1,0 0-1,0 0 1,5 14-1,-5-22-16,0 0 1,0 0-1,0 0 0,0 0 1,0-1-1,0 1 0,0 0 0,0-1 1,0 1-1,0 0 0,0-1 1,1 1-1,-1-1 0,0 0 1,0 1-1,1-1 0,-1 0 1,0 0-1,1 0 0,-1 0 0,0 0 1,1 0-1,-1 0 0,0 0 1,0-1-1,1 1 0,1-1 1,36-13 378,119-87-106,-157 100-290,1 0 1,-1 0-1,0 0 0,1 1 1,-1-1-1,1 0 0,-1 1 1,1-1-1,-1 1 0,1 0 1,-1-1-1,1 1 1,-1 0-1,1 0 0,0 0 1,-1 0-1,1 0 0,-1 0 1,3 1-1,-3 0-6,0-1 1,0 1-1,0 0 0,-1-1 0,1 1 1,0 0-1,0 0 0,-1 0 0,1 0 1,-1 0-1,1 0 0,-1 0 0,1 0 1,-1 0-1,1 0 0,-1 0 1,0 0-1,0 0 0,1 0 0,-1 2 1,0 7 109,0 0 0,-1 0 0,0 0 0,-4 17 0,5-27-90,0 1 0,0-1 0,0 1 0,1-1 0,-1 0 0,0 1 0,0-1 0,0 1 0,0-1 0,1 0 0,-1 1 0,0-1 0,1 0 0,-1 0 0,0 1 0,0-1 0,1 0 0,-1 0 0,0 1 0,1-1 0,-1 0 0,1 0 0,-1 0 0,0 0 0,1 1 0,-1-1 0,1 0 0,-1 0 0,0 0 0,1 0 0,-1 0 0,1 0 0,-1 0 0,0 0 0,1 0 0,-1 0 0,1 0 0,-1 0 0,0-1 0,1 1 0,-1 0 0,1 0 0,-1 0 0,0 0 0,1-1 0,-1 1 0,0 0 0,1-1-1,22-8 207,51-34-7,-55 31-421,0 0 0,1 1 0,0 1-1,32-11 1,-52 21 192,1 0 0,0-1 0,0 1 0,-1 0 0,1 0 0,0 0 0,0 0 0,-1 0 0,1 0 0,0 0 0,0 0 0,0 0 0,-1 0 0,1 0 1,0 0-1,0 0 0,-1 1 0,1-1 0,0 0 0,0 1 0,-1-1 0,1 0 0,0 1 0,-1-1 0,1 1 0,-1-1 0,1 1 0,0 0 0,4 24-159,-20 42 539,10-49-202,4-14-291,-5 31 331,4-12-4365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04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15663,'0'1'2636,"0"8"-2032,2 71 812,0-35-816,-2-1 1,-2 1-1,-8 50 0,10-95-588,0 0 0,-1 0 0,1 0 0,0 1 0,0-1 0,0 0 0,0 0 0,0 0 0,0 1 0,0-1 0,0 0 0,0 0 0,0 0 0,0 1 0,0-1 0,0 0 0,0 0 0,0 0 0,0 0 0,0 1 0,1-1 0,-1 0 0,0 0 0,0 0 0,0 1 0,0-1 0,0 0 0,0 0 0,0 0 0,1 0 0,-1 0 0,0 1 0,0-1 0,0 0 0,0 0 0,1 0 0,-1 0 0,0 0 0,0 0 0,0 0 0,1 0 0,-1 0 0,0 0 0,0 0 0,0 0 1,1 0-1,-1 0 0,0 0 0,0 0 0,15-5 441,12-12-12,82-89-276,-109 106-178,1-1 1,-1 1-1,1-1 0,-1 1 0,0 0 0,1-1 0,-1 1 0,1 0 0,-1-1 0,1 1 0,-1 0 0,1 0 0,0-1 0,-1 1 0,1 0 1,-1 0-1,1 0 0,-1 0 0,1 0 0,0 0 0,-1 0 0,1 0 0,-1 0 0,1 0 0,-1 0 0,1 0 0,-1 0 0,1 1 1,0-1-1,-1 0 0,1 0 0,-1 1 0,1-1 0,-1 0 0,1 1 0,0 0 0,10 23-76,-6 32 123,-5-22 230,0-27-3353,0 0-3359,0-14-1047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05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13485,'0'0'10474,"63"11"-9898,-35-10-384,2 0-128,0 0-64,0 0-160,-4-1-1121,0 0-1730,-7 0-2498,-6-4-3235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05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12204,'0'0'5044,"11"2"-4307,-9-2-716,78 19 1261,-69-16-1186,-1 0 0,0 1 0,0 0 0,-1 0 0,1 1 0,16 11 0,-25-14-60,0-1 0,0 1 1,0-1-1,0 1 0,0-1 0,-1 1 0,1 0 0,0-1 0,-1 1 1,1 0-1,-1 0 0,0-1 0,1 1 0,-1 0 0,0 0 0,0 0 0,0-1 1,0 1-1,-1 0 0,1 0 0,0 0 0,-1-1 0,1 1 0,-1 0 1,-1 2-1,0 2 114,-1 0 0,0 0 1,0 0-1,-1-1 1,-7 9-1,-10 8 255,-1-2 0,-44 32-1,7-7-913,73-50-8551,7-7 1314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05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13100,'0'0'4581,"-8"2"-3071,3-1-1436,0 0 0,0 1 0,0 0-1,0 0 1,0 0 0,0 0 0,0 1-1,1 0 1,-1 0 0,1 0-1,0 1 1,0-1 0,0 1 0,1 0-1,-1 0 1,1 0 0,0 1-1,0-1 1,0 1 0,-2 5 0,-1 0 97,1 1 0,0-1 1,0 1-1,1 0 0,1 1 1,-1-1-1,2 0 1,0 1-1,-1 21 0,3-32-144,0 0 0,0 0 0,0 1-1,1-1 1,-1 0 0,0 0 0,0 0 0,1 0-1,-1 0 1,1 0 0,-1 0 0,1-1-1,-1 1 1,1 0 0,0 0 0,-1 0 0,1 0-1,0-1 1,0 1 0,0 0 0,-1-1 0,1 1-1,0-1 1,0 1 0,0-1 0,0 1-1,0-1 1,0 1 0,0-1 0,0 0 0,0 0-1,0 0 1,0 1 0,0-1 0,1 0 0,-1 0-1,0 0 1,0-1 0,0 1 0,0 0-1,0 0 1,0-1 0,0 1 0,0 0 0,0-1-1,0 1 1,1-1 0,3-1 111,0 0 1,0 1-1,0-2 0,0 1 0,-1 0 1,1-1-1,0 0 0,6-6 1,-5 3-19,-1-1 1,1 1 0,-1-1-1,0 0 1,-1-1 0,0 1-1,0-1 1,0 0-1,-1 0 1,0 0 0,-1 0-1,0-1 1,0 1 0,1-17-1,-3 24-122,0 1-1,-1-1 1,1 1 0,0-1-1,0 0 1,0 1-1,0-1 1,0 0-1,-1 1 1,1-1-1,0 1 1,-1-1-1,1 1 1,0-1-1,-1 1 1,1-1 0,0 1-1,-1-1 1,1 1-1,-1-1 1,1 1-1,-1 0 1,1-1-1,-1 1 1,0 0-1,1-1 1,-1 1-1,1 0 1,-1 0 0,-1-1-1,-25 1-796,20 1 438,0 1-1,0 0 1,0 0 0,0 0 0,-9 5-1,-9 16-2713,17-4-4596,8-15 2386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06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29 13036,'0'0'6583,"-9"-1"-4731,5 0-1792,-1 0 0,1 0 0,-1 0 0,1 1 1,-1 0-1,1 0 0,-1 0 0,1 0 0,-1 1 0,0 0 0,1 0 0,0 0 0,-1 0 1,1 1-1,0 0 0,-1 0 0,1 0 0,0 0 0,1 1 0,-1-1 0,0 1 1,-4 4-1,3-1-36,0 0 0,0 1 1,0 0-1,1 0 0,0 0 1,0 0-1,0 1 0,1 0 0,1-1 1,-1 1-1,1 0 0,0 0 1,1 1-1,0-1 0,0 0 1,1 0-1,1 15 0,0-21 2,0 0 0,-1-1 0,1 1-1,0-1 1,0 1 0,0-1 0,0 0 0,1 1-1,-1-1 1,0 0 0,0 0 0,1 0-1,-1 1 1,1-2 0,-1 1 0,1 0-1,-1 0 1,1 0 0,0-1 0,-1 1 0,1-1-1,0 1 1,-1-1 0,1 0 0,0 1-1,0-1 1,0 0 0,-1 0 0,1-1-1,3 1 1,-1 0 80,-1-1 0,1 1 0,0-1-1,0 1 1,0-1 0,-1 0 0,1 0-1,0-1 1,-1 1 0,1-1 0,-1 0-1,0 0 1,5-3 0,-2-3 120,0 0 0,0-1 1,-1 1-1,0-1 0,0 0 1,-1 0-1,-1-1 0,1 1 0,-1-1 1,-1 0-1,0 0 0,0 0 1,-1 0-1,-1 0 0,1 0 0,-2 0 1,0-11-1,0 19-226,0 0 1,-1 0-1,1 0 1,0 0-1,-1 1 1,1-1-1,-1 0 1,1 1-1,-1-1 0,0 1 1,0-1-1,0 1 1,0 0-1,0 0 1,0 0-1,0 0 0,0 0 1,0 0-1,0 1 1,0-1-1,-1 1 1,1-1-1,0 1 0,0 0 1,-1 0-1,1 0 1,0 0-1,-1 0 1,1 1-1,0-1 0,0 1 1,-3 0-1,-2 0-126,1 0 0,-1 1 0,1 0 0,0 0 0,0 0 0,0 1 0,0 0 0,0 0 0,0 0 0,-5 6 0,-5 20-2067,15-28 1883,1 0 0,0 0 0,-1 0-1,1 0 1,0 1 0,0-1-1,0 0 1,0 0 0,0 0-1,0 1 1,0-1 0,0 0 0,0 0-1,0 0 1,1 1 0,-1-1-1,0 0 1,1 0 0,-1 0 0,1 0-1,-1 0 1,1 0 0,0 0-1,0 0 1,0 1 0,14 4-6331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07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43 7431,'0'0'1719,"3"-8"913,-1 1-3222,6-19 5843,-4 24-2305,-2 20-2151,-18 197 2935,0 4-5073,16-224-3062,1-1 1993,1-4-258,-1-13-5339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07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12684,'0'0'9097,"73"-9"-8169,-39 13-319,7 0-225,0-2-223,0 1-97,0-2-32,-9 0 0,-4 3-385,-10-1-864,-5 3-1730,-9 0-1857,-4 1-1570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7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14990,'0'0'6374,"-25"48"-3972,16-28-1152,1 1-738,6 1-256,-1-2-160,3-4-31,0-2-482,0-3-1216,3-7-1474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07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7751,'0'0'13645,"54"31"-12332,-24-31-544,0 0-481,3 0-191,-8 0-97,-1 0-257,-11 5-1376,-4 3-962,-9 0-1633,0 0-993</inkml:trace>
  <inkml:trace contextRef="#ctx0" brushRef="#br0" timeOffset="1">0 187 10794,'0'0'8616,"47"31"-7078,-17-29-513,2-2-353,1 0-383,5 0-193,-3 0-32,1-2-865,-5-5-1921,-4 2-2948,-5-1-7815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08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 14253,'0'0'3433,"-9"7"-2862,-9 10-157,2 2 0,-1 0 1,2 0-1,1 2 0,0 0 0,-12 26 0,12-17 100,1 1 1,1 1-1,-12 52 1,20-64-419,0 0-1,2 1 1,0-1 0,2 1 0,0-1-1,1 1 1,5 24 0,-5-37-208,1-1 0,1 1 1,-1-1-1,1 0 0,1 0 0,-1-1 0,1 1 1,0-1-1,10 12 0,-11-14-496,1 0 0,0-1 1,0 1-1,0-1 0,0 0 0,0 0 0,1-1 0,0 1 1,8 3-1,19 1-5222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08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9 13645,'0'0'8141,"-10"-3"-8141,7 2 6,-1 0 1,1 0-1,-1 0 1,1 1-1,-1-1 1,1 1-1,-1 0 1,1 0 0,-1 0-1,1 1 1,-1-1-1,1 1 1,-1-1-1,1 1 1,-1 0-1,1 1 1,0-1-1,-1 1 1,1-1-1,0 1 1,0 0-1,0 0 1,1 0-1,-1 1 1,0-1-1,1 1 1,-1-1-1,1 1 1,0 0-1,0 0 1,-3 4-1,4-4 0,-1-1-1,0 1 1,1 0-1,-1-1 1,1 1-1,0 0 1,0 0-1,0 0 1,0 0-1,0 0 1,1 0-1,-1 0 1,1 0-1,0 5 1,0-6-6,1-1 0,0 1 0,-1 0 0,1-1 0,0 1 1,0-1-1,0 1 0,0-1 0,0 1 0,0-1 0,0 0 0,0 0 0,1 1 0,-1-1 0,0 0 1,1 0-1,-1 0 0,1 0 0,-1-1 0,1 1 0,0 0 0,-1-1 0,1 1 0,0-1 0,2 1 1,46 8-392,16 4-636,-61-12 971,-1 1-1,1-1 1,-1 1 0,0 0 0,0 0-1,1 1 1,-2-1 0,1 1 0,0 0-1,0 0 1,3 4 0,-6-6 53,0 0 0,0 0 0,0 0 0,-1 0 0,1 0 0,0 0 0,0 0 0,-1 0 0,1 1 0,-1-1 0,1 0 0,-1 0 0,0 0 0,1 1 0,-1-1 0,0 0 0,0 0 0,0 1 0,0-1 0,0 0 0,0 0 0,0 1 0,0-1 0,-1 0 0,1 0 0,0 1 0,-1-1 0,0 2 0,-1 0 90,0-1 1,0 0-1,-1 0 1,1 0-1,0 0 1,-1 0-1,1 0 1,-1 0-1,0-1 1,1 1-1,-6 1 1,-6 2 592,-1-1 0,0 0 0,-25 4 0,30-7-414,0 1-1,-1-2 0,1 1 1,0-2-1,0 1 1,-17-4-1,25 3-438,-1 1 0,0-1 0,0-1 0,1 1 0,-1 0 0,1-1 0,-1 1 0,1-1 0,-1 0 0,1 1 0,-3-4 0,3 2-478,0 0-1,1 1 1,-1-1 0,0 0-1,1 0 1,0 0 0,0 0-1,0 0 1,0 0 0,0 0-1,0 0 1,0-4 0,1-20-8793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09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1 176 12332,'0'0'8781,"9"-5"-7681,26-15-634,-1-1-1,-2-2 1,0-1-1,56-56 1,-88 80-470,1-1 0,-1 1 0,0 0 0,0 0 0,1 0 0,-1-1 0,0 1 0,0 0 0,1 0 0,-1 0 0,0 0 0,1 0 0,-1-1 0,0 1-1,0 0 1,1 0 0,-1 0 0,0 0 0,1 0 0,-1 0 0,0 0 0,1 0 0,-1 0 0,0 0 0,1 0 0,-1 0 0,0 1 0,0-1 0,1 0 0,-1 0 0,0 0 0,1 0 0,-1 0 0,0 1 0,0-1 0,1 0 0,-1 0 0,0 0 0,0 1 0,0-1 0,1 0 0,-1 0 0,0 1 0,0-1 0,0 0 0,0 0 0,0 1 0,1-1 0,-1 0 0,0 1 0,0-1 0,0 0 0,0 1 0,0-1 0,0 0 0,0 0 0,0 1 0,0-1 0,0 0 0,0 1 0,0-1 0,0 0 0,0 1 0,-1-1 0,1 0 0,0 0 0,0 1 0,1 36-401,-1-21 308,2 5 103,10 74 21,-11-88-49,1 1 0,0-1 0,0 1 0,1-1 1,0 0-1,1 0 0,-1-1 0,1 1 0,1-1 0,4 7 0,-7-11-154,0 0-1,0-1 1,0 1 0,0-1-1,0 1 1,1-1-1,-1 1 1,0-1-1,1 0 1,-1 0-1,4 0 1,18-3-5661,-5-11-3169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09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74 7687,'0'0'9497,"6"-10"-7890,20-30-198,-25 38-1347,1 0-1,0 0 1,0 0-1,0 0 1,0 1-1,1-1 1,-1 1-1,0-1 0,1 1 1,-1 0-1,1 0 1,0 0-1,-1 0 1,1 0-1,0 0 1,-1 1-1,1 0 1,0-1-1,0 1 0,-1 0 1,1 0-1,0 1 1,0-1-1,-1 0 1,1 1-1,0 0 1,0-1-1,-1 1 0,1 0 1,-1 1-1,1-1 1,-1 0-1,0 1 1,1-1-1,-1 1 1,0 0-1,0 0 0,0 0 1,0 0-1,0 0 1,-1 0-1,1 0 1,0 1-1,-1-1 1,0 0-1,2 6 1,-3-4-5,0 1 1,0 0 0,0 0 0,-1-1-1,0 1 1,0-1 0,0 1 0,-1-1-1,0 1 1,1-1 0,-2 0 0,1 0-1,0 0 1,-1 0 0,0 0 0,-4 5-1,-9 8 234,0-1 0,-23 18 0,-6 7-5,44-41-290,0 1-1,0 0 1,1 0 0,-1-1-1,0 1 1,0 0-1,1 0 1,-1 0 0,0 0-1,1 0 1,-1 0-1,1 0 1,-1 0 0,1 0-1,0 0 1,-1 0 0,1 0-1,0 0 1,0 0-1,0 1 1,0-1 0,0 0-1,0 0 1,0 0-1,0 0 1,1 2 0,0-1-23,0-1-1,0 0 1,0 0 0,0 1 0,1-1 0,-1 0 0,0 0 0,1 0 0,-1-1 0,1 1 0,-1 0 0,1-1 0,-1 1 0,1 0 0,3 0 0,11 2-605,0-1 0,33 1 0,-37-3-38,88 1-4525,-50-1 1186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10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5445,'0'0'11211,"-6"8"-10843,-27 42 673,-46 95 0,68-120-623,0 0 0,2 1 0,0 1 0,2-1 0,1 1 0,-4 40 0,10-63-399,-1 1 1,1-1-1,0 0 1,0 0-1,1 0 1,-1 0-1,1 0 1,0 1-1,0-1 1,0 0-1,1-1 1,-1 1 0,1 0-1,0 0 1,4 5-1,-3-6-55,0-1 0,0 1 0,0-1 0,0 0 0,1 0 0,-1 0 0,1 0 0,0-1 0,0 0 0,-1 1 0,1-1 0,0 0 0,0-1 1,0 1-1,0-1 0,4 0 0,4 1-1020,0 0 0,0-2 0,0 1 0,23-5 0,11-11-4315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10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0 9257,'0'0'7527,"-26"69"-6086,8-34-512,-9 5-288,-2 4 63,-7 1 33,-3 2-288,2-4-225,3-2-96,0-4-32,14-8-96,1-8-1121,8-8-1634,5-11-1953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10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1 258 13677,'0'0'4612,"47"52"-3170,-18-33-353,7 1-417,1-4-191,8 0-321,-2-3-64,-6-7-192,-1-1-1313,-10-3-1666,-7-2-1570,-6-2-4035</inkml:trace>
  <inkml:trace contextRef="#ctx0" brushRef="#br0" timeOffset="1">1 30 14125,'0'0'10186,"62"-28"-9738,-29 27-255,8 1-193,6 0 32,0 10-481,1 2-1537,-5-5-2754,2-2-6054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11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7399,'0'0'8691,"9"10"-7469,1 3-882,0 1 0,-1 0-1,-1 0 1,0 0-1,-1 1 1,-1 0 0,0 0-1,-1 1 1,0 0-1,-2 0 1,0 0 0,1 18-1,-4-13-213,0 0 0,-2 0 0,-1 0 0,0 0-1,-2-1 1,0 1 0,-2-1 0,0 0 0,-1-1 0,-1 1-1,0-2 1,-2 1 0,-23 31 0,28-43-258,-15 22 335,-30 30 0,45-52-911,-1-1 0,0 0 1,0 0-1,-1-1 1,-13 8-1,-3-4-5965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11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11691,'0'0'5445,"11"2"-4340,-2 1-885,0-1-1,0 2 1,0-1 0,-1 1-1,1 0 1,-1 1-1,0 0 1,0 0 0,-1 1-1,0 0 1,0 0-1,0 1 1,-1 0-1,9 12 1,-3-1-96,0 0 0,-1 1-1,-1 1 1,-1 0 0,0 0-1,-2 1 1,-1 0 0,0 0 0,-1 1-1,-2-1 1,0 1 0,-1 0 0,-1 0-1,-1 0 1,-4 28 0,0-20-268,-2 1 0,0-1 0,-3 0 1,-12 33-1,6-29-1147,-1-1 0,-1 0 0,-26 35 1,1-10-4524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8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13164,'0'0'8937,"0"25"-12460,17-24-2980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12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11339,'0'0'8264,"76"13"-6663,-31-13-800,11 0-321,4 0-352,5 0-32,-1-1-192,-3-1-640,-6 1-898,-14-1-1505,-13-1-1505,-15 2-6086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13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10634,'0'0'5509,"86"21"-3235,-37-19-864,8 1-449,7-1-673,1 4-192,1-2-384,-7-1-2435,-12-3-4259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14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9321,'0'0'11008,"1"9"-10651,5 40 491,-3 1 0,-4 72 0,2 50 158,-1-169-992,0 0 0,0 1-1,1-1 1,-1 0 0,1 0-1,0 0 1,0 1 0,0-1-1,1 0 1,-1 0 0,1 0 0,-1-1-1,1 1 1,0 0 0,0-1-1,0 1 1,0-1 0,1 1-1,-1-1 1,5 3 0,-4-4 10,0 1 0,1-1 0,-1 0 0,0 0 0,1 0 0,-1-1 0,1 0 0,-1 1 0,1-1 0,-1 0 0,1 0 0,-1-1 1,0 1-1,1-1 0,-1 0 0,1 0 0,-1 0 0,0 0 0,5-3 0,3-1 5,-2 0-1,1-1 1,-1 0-1,1-1 1,-2 0 0,1 0-1,-1-1 1,0 0-1,12-17 1,0-4 38,28-54-1,-47 81-63,-5 80-377,3-73 389,0 1-1,0-1 1,0 0-1,1 1 1,0-1-1,0 0 1,0 1-1,0-1 1,3 8-1,-2-12 5,0 1-1,0 0 1,0 0-1,0-1 1,0 1-1,1-1 1,-1 1-1,0-1 0,1 1 1,0-1-1,-1 0 1,1 0-1,0 1 1,0-1-1,-1-1 1,1 1-1,0 0 1,0 0-1,0-1 0,0 1 1,0-1-1,0 1 1,0-1-1,0 0 1,0 0-1,0 0 1,3 0-1,13-1 43,0 0 0,0-2 0,0 0 1,0 0-1,-1-2 0,1 0 0,-1-1 0,0-1 0,-1-1 0,21-12 1,34-13-265,-70 33 192,-1 1 0,1-1 0,-1 1 0,1-1 0,-1 1 0,0 0 0,1-1 0,-1 1 0,0 0 0,1 0 0,-1-1 0,0 1 0,0 0 0,0 0 0,1-1 0,-1 1 0,0 0 0,0 0 0,0 0 0,0-1 0,-1 1 1,1 0-1,0 0 0,0-1 0,0 1 0,0 0 0,-1 1 0,-4 26 19,4-27 10,1 1 0,-1-1 0,0 1-1,1-1 1,-1 1 0,1-1 0,0 1 0,0 0 0,-1-1 0,1 1 0,0-1 0,0 1 0,0 0 0,1-1 0,-1 1 0,0-1-1,1 1 1,-1-1 0,1 1 0,-1-1 0,1 1 0,0-1 0,-1 1 0,2 1 0,0-2 3,0 0 1,-1 0 0,1 0-1,0 0 1,0-1 0,-1 1-1,1-1 1,0 1 0,0-1-1,0 0 1,0 1 0,0-1-1,0 0 1,0 0 0,0 0-1,-1-1 1,3 1 0,12-4 53,-1 1-1,0-2 1,25-10 0,9-10-115,-40 19-113,1 0 0,0 1 1,0 0-1,1 1 0,0 0 0,-1 0 1,1 1-1,16-2 0,-26 7 112,0 0 0,-1-1 0,1 1 0,0 0 0,-1 0-1,1 0 1,-1 0 0,1-1 0,-1 1 0,0 0 0,0 0 0,0 0-1,0 0 1,-1 2 0,6 27 247,-3-29-185,1 0 0,0 0 0,0 0 0,0 0 0,0-1 0,0 1 0,0-1 0,1 0 0,-1 0 0,0 0 0,1 0 0,-1-1-1,1 1 1,-1-1 0,1 0 0,-1 0 0,0 0 0,1-1 0,3 0 0,6 0-93,-1-1 0,0 0 0,0-1 0,12-5 0,-1-3-685,-19 8 144,0 1 0,0 0 1,0 0-1,0 0 0,0 0 1,1 1-1,7-2 0,-30 34-1490,9-20-150,1-1-1137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14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14638,'0'0'5317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15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10378,'0'-1'215,"1"1"0,-1 0 0,0 0 0,1 0 1,-1 0-1,0 0 0,1 0 0,-1 0 0,0 0 0,1 0 1,-1 0-1,0 0 0,0 0 0,1 0 0,-1 0 0,0 1 1,1-1-1,-1 0 0,0 0 0,0 0 0,1 0 0,-1 0 1,0 1-1,0-1 0,1 0 0,-1 0 0,0 0 0,0 1 0,0-1 1,1 0-1,-1 0 0,0 1 0,0-1 0,0 0 0,0 1 1,0-1-1,1 1 0,4 19 2496,0 27-2038,-5-43 34,1 43 172,-2-33-682,1 0-1,1 1 0,0-1 0,1 0 1,1 1-1,7 23 0,-10-37-169,0 0-1,1 0 1,-1 1 0,1-1-1,-1 0 1,1 0-1,0 0 1,0 0-1,-1 0 1,1 0 0,0 0-1,0 0 1,0 0-1,0 0 1,0 0-1,0-1 1,0 1 0,0 0-1,1-1 1,-1 1-1,0-1 1,0 1 0,1-1-1,-1 1 1,0-1-1,0 0 1,1 0-1,0 0 1,2 0 22,-1-1 1,0 1-1,0-1 0,0 0 1,-1 0-1,1-1 0,0 1 1,0-1-1,0 1 0,-1-1 0,4-3 1,8-7 30,-2 0-1,1-1 1,11-16 0,-23 27-102,6-6 27,-4 3-7,0 0 0,0 1 0,1-1 0,0 1 0,-1 0 0,1 0 0,1 0 0,-1 1 0,0-1 0,1 1 0,0 0 0,7-3 0,-11 7-13,0 1 0,0-1-1,0 1 1,-1-1 0,1 1-1,0-1 1,-1 1 0,1-1-1,-1 1 1,0 0 0,1-1 0,-1 1-1,0-1 1,0 1 0,0 0-1,0-1 1,0 1 0,-1 1 0,0 37 1,-14 62 345,15-102-388,0 1 1,0-1-1,0 1 1,0-1-1,0 1 1,0-1-1,0 1 1,0 0-1,1-1 0,-1 1 1,0-1-1,0 1 1,0-1-1,1 1 1,-1-1-1,0 1 1,1-1-1,-1 1 1,0-1-1,1 0 1,-1 1-1,0-1 1,1 0-1,0 1 0,15 1-5197,1-3-1638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15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6887,'0'0'19250,"62"3"-18738,-27-3-384,1 0-64,-5 0-64,3 0-1121,-4 0-1057,-8 0-2947,-3 0-4740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16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1 183 14798,'0'0'12700,"10"-10"-12364,17-18-188,-7 11-120,-2-2 0,0 0-1,-1-1 1,-1 0 0,17-30 0,-45 153-2232,9-84 2032,1 1 0,1 0 0,0 0 0,3 20 0,-2-39-72,0-1 1,0 1-1,0-1 1,0 1-1,0-1 0,0 1 1,0 0-1,0-1 0,1 1 1,-1-1-1,0 1 1,0-1-1,0 1 0,1-1 1,-1 0-1,0 1 0,1-1 1,-1 1-1,0-1 1,1 0-1,-1 1 0,1-1 1,-1 0-1,0 1 0,1-1 1,-1 0-1,1 1 1,-1-1-1,1 0 0,-1 0 1,1 0-1,0 1 0,5-1-7736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16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11179,'0'0'2605,"14"0"5,179-1 3651,11-12-3914,206-31-1890,-10-29-1125,-386 70 499,-9 1-4864,-15 2 215,-10 1 361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17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12780,'0'0'10575,"1"10"-9758,12 123 518,-12-132-1316,-1 1-1,1-1 1,0 0 0,-1 1-1,1-1 1,0 0 0,0 0 0,0 1-1,0-1 1,0 0 0,0 0-1,0 0 1,0 0 0,1 0 0,-1 0-1,0-1 1,0 1 0,1 0 0,-1-1-1,1 1 1,-1-1 0,0 1-1,1-1 1,-1 0 0,1 1 0,-1-1-1,1 0 1,-1 0 0,1 0 0,-1 0-1,1 0 1,-1-1 0,1 1-1,-1 0 1,1-1 0,-1 1 0,3-2-1,7 0 70,-1-2 0,0 1-1,20-11 1,29-20-125,-41 22-29,1 1 0,0 0-1,1 2 1,28-10 0,-47 18 60,-1 1 0,0 0 1,1 0-1,-1 0 0,1 0 1,-1 0-1,0 0 0,1 0 1,-1 0-1,1 0 0,-1 0 1,0 0-1,1 0 0,-1 0 1,0 0-1,1 0 0,-1 0 1,1 0-1,-1 0 0,0 0 1,1 1-1,-1-1 0,0 0 0,1 0 1,-1 0-1,0 1 0,1-1 1,-1 0-1,0 0 0,0 1 1,1-1-1,-1 0 0,0 1 1,1-1-1,-2 17-38,-14 24 125,12-33-85,2-6-111,-10 42 302,16-28-2277,-4-15 1780,0-1 0,-1 1-1,1-1 1,0 0-1,0 1 1,0-1 0,0 0-1,0 0 1,0 0 0,0 0-1,0 1 1,0-1-1,0-1 1,0 1 0,0 0-1,-1 0 1,1 0-1,0 0 1,0-1 0,2 0-1,12-7-9437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18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7976,'0'0'1889,"12"-5"946,2 1-1883,1-1-1,0 2 1,0 0-1,0 0 1,26 0-1,-36 3-644,1 1 0,-1-1 0,0 1 0,1 0 0,-1 0-1,0 0 1,0 1 0,0 0 0,0 0 0,6 3 0,-8-3-226,-1 0 1,1 0-1,-1 0 1,1 0-1,-1 1 1,0-1-1,0 1 1,0-1 0,0 1-1,0 0 1,-1 0-1,1 0 1,-1 0-1,0 0 1,0 0-1,0 0 1,0 0 0,1 6-1,-2-2-18,1 0 1,-1 0-1,-1 0 1,1 0-1,-1 0 0,0 0 1,-1 0-1,1 0 1,-2 0-1,1-1 0,-1 1 1,0-1-1,0 0 1,-6 10-1,-8 8 156,-1-1 1,-28 28-1,26-30 4,-28 38 0,44-53-215,0 0 0,1 0 0,0 0 0,0 1-1,0-1 1,1 0 0,0 1 0,0 0 0,1 0-1,-2 10 1,3-15-6,0 0 0,1 0 0,-1 0 0,0 0 0,1 0 0,-1 1 0,1-1 0,0 0 0,0 0 0,0 0 0,0-1 0,0 1 0,0 0 0,0 0 0,0 0 0,1-1 0,-1 1 0,1-1 0,-1 1 0,1-1 0,0 0 0,0 1 0,-1-1 0,1 0 0,0 0 0,0 0 0,0-1 0,0 1 0,0 0 0,0-1 0,1 1 0,-1-1 0,0 0 0,0 1 0,0-1 0,3-1 1,4 2 0,1 0 1,0-2 0,-1 1-1,1-1 1,-1 0 0,1-1 0,-1 0-1,1-1 1,-1 0 0,0 0-1,13-8 1,-17 9 54,-1-1 1,1 0-1,-1 0 0,1 0 0,-1-1 0,0 1 0,0-1 0,-1 0 1,1-1-1,-1 1 0,0 0 0,0-1 0,0 0 0,-1 1 0,1-1 1,-1 0-1,-1-1 0,1 1 0,-1 0 0,1 0 0,0-11 0,-3 14-14,1 0 0,0 1-1,0-1 1,-1 0 0,1 1-1,-1-1 1,0 0-1,1 1 1,-1-1 0,0 1-1,0 0 1,0-1 0,0 1-1,0 0 1,0-1 0,-1 1-1,1 0 1,0 0-1,-1 0 1,1 0 0,0 0-1,-1 0 1,1 0 0,-1 1-1,1-1 1,-1 1-1,0-1 1,1 1 0,-1-1-1,0 1 1,1 0 0,-1 0-1,0 0 1,-2 0 0,-63 1-1775,64-1 1561,-9 8-862,8-3-1045,19-2-11192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8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13132,'0'0'11211,"53"1"-9930,-20-5-672,5 0-385,7 2-192,1-1 0,-5 2-929,-1 0-1313,-12 1-1217,-15 0-1538,-7 0-1473</inkml:trace>
  <inkml:trace contextRef="#ctx0" brushRef="#br0" timeOffset="1">22 96 8840,'0'0'12076,"47"4"-9930,-23-4-1057,6 0-705,2 0-288,-3 0-192,3 0-1377,0-1-2211,-2-3-2594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18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9897,'0'0'4501,"11"-5"-2222,1-1-1735,0 1 0,0 1 0,0 0 0,0 1-1,1 1 1,0-1 0,20 1 0,-25 1-267,-1 1 0,1 1 0,-1-1-1,1 1 1,-1 1 0,0-1 0,1 1 0,12 6 0,-18-7-254,0 1 0,0-1 0,0 1 0,0-1 0,0 1 0,0 0 0,-1 0 0,1-1 0,-1 1 0,1 0 1,-1 1-1,0-1 0,0 0 0,0 0 0,0 1 0,0-1 0,0 0 0,-1 1 0,1-1 0,-1 1 0,1-1 0,-1 0 0,0 1 0,0-1 0,0 1 0,0-1 0,-1 1 0,1-1 0,-1 1 1,0-1-1,0 3 0,-4 6 56,1 0 0,-1-1 0,-1 1 1,0-1-1,-1 0 0,0-1 1,0 1-1,-1-1 0,0-1 0,-1 0 1,-16 13-1,11-9 47,1 0-1,1 1 1,0 0 0,-12 17 0,24-29-123,-1-1 0,1 1 0,-1 0 0,1 0 0,-1 0 0,1-1 0,-1 1 0,1 0 0,0 0 1,0 0-1,-1 0 0,1 0 0,0 0 0,0 0 0,0 0 0,0 0 0,0 0 0,0 0 0,0 0 0,1-1 0,-1 1 0,0 0 0,0 0 1,1 0-1,-1 0 0,1 1 0,1 0 2,-1-1 0,1 1-1,-1-1 1,1 0 0,0 1 0,-1-1 0,1 0 0,0 0 0,0 0 0,0-1-1,0 1 1,2 0 0,10 3-29,1-1 0,29 2-1,-30-4-80,89 5-1957,-34-6-2512,-59 0 3480,57-1-9199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21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9161,'0'0'10111,"-5"10"-8921,-4 11-441,1 0 0,0 1 0,2 0 0,0 0 0,2 0-1,-3 29 1,8-50-731,-1-1-1,0 1 0,0-1 1,1 1-1,-1-1 0,0 0 0,1 1 1,-1-1-1,1 1 0,-1-1 1,0 0-1,1 1 0,-1-1 1,1 0-1,-1 0 0,1 0 1,-1 1-1,1-1 0,-1 0 1,1 0-1,-1 0 0,1 0 0,-1 0 1,1 0-1,-1 0 0,1 0 1,-1 0-1,1 0 0,-1 0 1,1 0-1,-1 0 0,1 0 1,-1 0-1,1-1 0,-1 1 0,1 0 1,-1 0-1,1-1 0,23-8 280,-12 2-258,0 0 1,-1-2-1,15-14 0,-16 14-38,-1 1-1,1 0 1,1 1 0,18-11-1,-28 18-8,-1-1-1,0 1 1,1 0-1,-1 0 1,0 0-1,1 0 1,-1 0-1,1-1 1,-1 1-1,1 0 1,-1 0 0,0 0-1,1 0 1,-1 0-1,1 0 1,-1 1-1,1-1 1,-1 0-1,0 0 1,1 0-1,-1 0 1,1 0 0,-1 1-1,0-1 1,1 0-1,-1 0 1,0 0-1,1 1 1,-1-1-1,0 0 1,1 1-1,-1-1 1,0 0 0,1 1-1,5 20-98,-7 34-549,1-40-111,-1-4 39,1 5-1114,1-7-2538,3-7-996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21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7847,'0'0'15791,"41"10"-15630,-26-5-129,11-2 32,-2-2-128,-1-1-1058,1 0-1984,0-6-2852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21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 5157,'0'0'15241,"9"0"-14269,-7 0-929,10-1 153,1 1-1,-1 0 1,1 1-1,22 4 1,-32-4-198,0-1 1,0 1 0,0 0 0,0 0-1,0 0 1,0 0 0,-1 1-1,1-1 1,0 1 0,-1 0-1,1 0 1,-1 0 0,0 0 0,1 0-1,-1 0 1,0 0 0,0 1-1,-1-1 1,1 1 0,0 0-1,-1-1 1,0 1 0,1 0 0,-1 0-1,0 0 1,-1 0 0,1 0-1,0 0 1,0 4 0,-2-2-11,1 0 1,0 0-1,-1 0 1,0 0-1,0 0 0,0 0 1,-1 0-1,0 0 1,1-1-1,-2 1 1,1-1-1,-1 1 1,1-1-1,-7 7 0,-5 6 46,-1-2 0,-22 19 0,-13 14-165,29-25-4231,19-18-645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23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18 5862,'0'-1'401,"0"-11"8771,-1 8-3831,-12 17-3489,11-9-2187,-8 10 466,1 0-1,-14 29 1,20-37 34,1 1 0,-1-1 1,1 1-1,0 0 0,1-1 1,0 1-1,0 0 0,0 0 0,1 13 1,1-19-142,-1 0 0,1 0 0,0-1 1,0 1-1,0 0 0,0-1 0,0 1 1,-1-1-1,1 1 0,0-1 0,0 1 1,1-1-1,-1 1 0,0-1 0,0 0 1,0 0-1,0 0 0,0 0 0,0 1 1,0-1-1,0-1 0,0 1 0,0 0 1,1 0-1,-1 0 0,0-1 0,0 1 1,2-1-1,33-9 1040,-30 6-934,0-1 1,0 1-1,-1-1 1,1 0-1,-1 0 1,0-1-1,-1 1 1,6-9-1,-8 11-45,0-1 0,0 1 0,0-1-1,0 1 1,-1-1 0,0 0 0,1 1-1,-1-1 1,-1 0 0,1 0 0,0 0 0,-1 0-1,0 0 1,0 0 0,0 0 0,-2-7 0,2 10-94,0 0 1,-1 1 0,1-1 0,-1 0-1,1 0 1,-1 1 0,1-1 0,-1 1 0,1-1-1,-1 0 1,0 1 0,1-1 0,-1 1 0,0-1-1,1 1 1,-1 0 0,0-1 0,0 1 0,0 0-1,1-1 1,-1 1 0,0 0 0,0 0-1,0 0 1,1 0 0,-1 0 0,0 0 0,0 0-1,0 0 1,0 0 0,1 0 0,-1 0 0,0 0-1,0 1 1,0-1 0,1 0 0,-1 1 0,-1 0-1,-1 0-135,1 0-1,-1 0 0,1 0 1,0 0-1,-1 0 1,1 1-1,0-1 0,0 1 1,0 0-1,-3 3 0,2 0-255,1-1-1,0 1 0,0 0 0,0 0 0,1 1 0,-2 8 1,2-12-122,1 0 1,0 1 0,0-1 0,0 1 0,0-1-1,0 1 1,0-1 0,0 0 0,1 1-1,-1-1 1,1 0 0,0 1 0,0-1 0,0 0-1,0 0 1,0 1 0,2 1 0,13 9-5869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23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11 9865,'0'0'8307,"-9"-3"-5601,1 1-2464,1 1-1,-1-1 1,1 1 0,-1 1-1,1-1 1,-11 2-1,15-1-219,0 1-1,-1 0 1,1 0 0,0 0 0,0 0-1,0 0 1,0 1 0,0-1-1,0 1 1,0 0 0,0 0-1,0 0 1,1 0 0,-1 1 0,1-1-1,0 1 1,0-1 0,0 1-1,-4 5 1,4-5-11,1 0 0,-1 0-1,1-1 1,-1 1 0,1 0 0,0 0-1,0 0 1,0 1 0,0-1 0,1 0-1,-1 0 1,1 0 0,0 1 0,0-1-1,0 0 1,0 0 0,0 0 0,1 1 0,0-1-1,-1 0 1,3 4 0,-2-5 30,1 1 0,0-1 0,0 0 0,0 0 0,0 1 0,0-1 0,1 0 0,-1-1 0,1 1 0,-1 0 0,1-1 0,-1 0 0,1 1 0,0-1 0,0 0 0,0 0 0,0 0 0,0-1 0,0 1 0,0-1 0,0 0 0,3 0 0,5 1 190,-1-1 1,1 0-1,0-1 0,-1 0 0,1-1 1,-1 0-1,1-1 0,16-6 1,-23 8-119,-1-1 0,1 0-1,0 0 1,-1 0 0,0 0 0,0 0 0,1-1 0,-1 1 0,-1-1 0,1 0 0,0 0 0,-1 0-1,1 0 1,-1-1 0,0 1 0,0-1 0,0 1 0,-1-1 0,1 0 0,-1 1 0,0-1 0,0 0-1,0 0 1,-1 0 0,1 0 0,-1-4 0,0 6-112,0 1-1,0-1 1,0 1-1,-1 0 1,1-1 0,-1 1-1,1-1 1,-1 1-1,1 0 1,-1 0-1,1-1 1,-1 1 0,0 0-1,0 0 1,0 0-1,0 0 1,0 0-1,0 0 1,0 0 0,0 0-1,0 0 1,-2-1-1,-1 0 7,-1 0-1,1 0 1,0 1-1,-1-1 1,1 1-1,0 0 1,-7-1-1,-36 1-3638,11 8-7407,20-1-1650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6:11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49 6470,'0'0'13624,"-7"-6"-12445,-23-16-170,22 17-267,9 6-718,0 1 0,-1 0-1,1-1 1,0 1 0,0 0-1,0-1 1,0 1 0,0-1-1,0 1 1,0-1 0,1 1-1,-1-1 1,0 0 0,1 0-1,-1 0 1,1 0 0,-1 0-1,1 0 1,0 0 0,-1 0-1,1-1 1,0 1 0,0-1-1,-1 1 1,1-1 0,0 1-1,0-1 1,0 0 0,2 0-1,63 4 21,-62-4-2,35 1-20,-23 0-80,0-1 1,0 0 0,0-1 0,0-1-1,0 0 1,18-6 0,-35 8 53,-1 0-1,1 0 1,0 0 0,0 0-1,0 0 1,0 0 0,0 0 0,0-1-1,0 1 1,0 0 0,0 0 0,-1 0-1,1 0 1,0 0 0,0 0-1,0 0 1,0 0 0,0 0 0,0 0-1,0 0 1,0 0 0,0-1 0,0 1-1,0 0 1,0 0 0,0 0-1,0 0 1,0 0 0,0 0 0,0 0-1,0 0 1,0-1 0,0 1-1,0 0 1,0 0 0,0 0 0,0 0-1,0 0 1,0 0 0,0 0 0,0-1-1,0 1 1,0 0 0,0 0-1,0 0 1,-23-2-73,-31 0 41,-14 6 48,1 2 0,0 3-1,0 4 1,-73 23 0,124-29 14,38-5 33,40-8 59,81-10 9,-71 9-105,0-3-1,92-24 1,-137 21 89,-23 4-11,-17 4-49,-18 1-140,0 1 0,-1 1 0,1 2 0,-1 2 0,-36 5 0,28 7-639,39-13 563,0-1 0,-1 1-1,1 0 1,0-1 0,0 1 0,0 0-1,0 0 1,0 0 0,0 0 0,0 0-1,0 0 1,0 0 0,0 0 0,1 0-1,-1 0 1,0 0 0,1 0 0,-1 1 0,1-1-1,-1 0 1,1 1 0,0-1 0,-1 0-1,1 0 1,0 1 0,0-1 0,0 2-1,6 5-4579,12-5-3407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6:06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93 6790,'-1'-3'555,"1"1"0,-1-1-1,1 1 1,-1-1-1,1 0 1,0 1 0,0-1-1,0 0 1,0 1-1,1-1 1,-1 0 0,1 1-1,-1-1 1,1 1-1,0-1 1,0 1 0,0-1-1,1 1 1,2-5-1,-1 4-231,-1 0-1,1 1 1,0-1-1,0 1 1,1 0-1,-1 0 1,1 0-1,-1 0 1,1 0-1,-1 1 0,1 0 1,4-2-1,8 0 81,1 1 0,-1 0 0,0 1 0,1 0 0,20 3 1,-34-2-381,0 0 1,0 0-1,0 0 1,-1 1-1,1 0 1,0-1-1,0 1 1,0 0-1,0 0 1,-1 0-1,1 1 1,0-1-1,-1 1 1,0-1-1,1 1 1,-1 0-1,0 0 1,0 0-1,0 0 1,0 1 0,0-1-1,0 0 1,0 1-1,-1-1 1,0 1-1,1 0 1,-1-1-1,0 1 1,0 0-1,0 0 1,-1 0-1,1 0 1,-1-1-1,1 1 1,-1 5-1,0 0-20,-1 0 0,0 0 0,0 0 0,-1 0 0,1 0-1,-2 0 1,1 0 0,-1 0 0,-1-1 0,1 1 0,-9 11-1,-11 10 24,-1-1-1,-1-2 0,-1-1 1,-54 40-1,46-38 18,0 1 0,-50 56 1,82-82-41,0 1 1,-1 0 0,1 0 0,0 0 0,1 1-1,-1-1 1,1 0 0,-1 1 0,1-1 0,-1 5-1,2-7 3,0 0 1,0 0-1,0 0 0,0 0 0,0 0 0,0 0 0,1-1 0,-1 1 1,0 0-1,0 0 0,1 0 0,-1 0 0,1 0 0,-1 0 0,1 0 1,-1-1-1,1 1 0,-1 0 0,1 0 0,0-1 0,-1 1 0,1-1 1,0 1-1,0 0 0,-1-1 0,1 1 0,0-1 0,0 1 0,0-1 1,0 0-1,0 1 0,-1-1 0,1 0 0,0 0 0,0 0 0,0 0 1,0 1-1,0-1 0,0-1 0,1 1 0,22 1 137,-1-1-1,1-1 0,-1-1 1,0-1-1,0-1 0,0-2 1,0 0-1,-1-1 0,0-1 1,-1-1-1,1-1 0,-2-1 1,0-1-1,33-24 1,-51 35-108,0-1 0,-1 1 1,1 0-1,0-1 0,0 0 1,-1 1-1,1-1 0,-1 0 1,0 1-1,1-1 1,-1 0-1,0 0 0,0 0 1,0 0-1,0-1 0,-1 1 1,1 0-1,0 0 1,-1-4-1,0 4-13,-1 1-1,0-1 1,0 1 0,0-1-1,0 1 1,0 0 0,0-1-1,-1 1 1,1 0-1,0 0 1,-1 0 0,1 0-1,-1 0 1,1 0 0,-1 0-1,1 1 1,-1-1 0,1 0-1,-1 1 1,0-1 0,1 1-1,-1 0 1,0 0 0,0-1-1,-3 1 1,-154-11-3615,154 7-1878,15 0-573,13-1-3084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6:06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3748,'0'0'9902,"11"-8"-6870,-2 1-2451,0 0 0,0 1 0,1 0 0,0 0 0,0 1 0,0 1 0,1 0 0,0 0 0,-1 1 0,17-3-1,-11 4 2,1 0 0,-1 1 0,1 0 0,-1 2 0,27 3 0,-42-4-570,0 1 0,0-1 0,1 0 1,-1 1-1,0-1 0,0 0 0,0 1 1,0-1-1,0 1 0,0 0 0,-1-1 0,1 1 1,0 0-1,0 0 0,0-1 0,0 1 0,-1 0 1,1 0-1,-1 0 0,1 0 0,0 0 1,-1 0-1,1 0 0,-1 0 0,0 0 0,1 0 1,-1 2-1,0 0-1,0 0 0,0-1 1,-1 1-1,1-1 0,-1 1 0,0-1 0,0 1 1,0-1-1,0 1 0,0-1 0,-2 4 1,-5 5 25,0-1 0,0 1-1,-14 12 1,-28 19 94,38-33-95,0 1 0,1-1 0,0 2 0,1-1 0,-17 23 0,26-32-33,1 0-1,-1 0 0,1-1 0,-1 1 0,1 0 1,-1 0-1,1 0 0,0-1 0,-1 1 1,1 0-1,0 0 0,0 0 0,0 0 0,0 0 1,0 0-1,0-1 0,0 1 0,0 0 1,0 0-1,0 0 0,0 0 0,0 0 0,1 0 1,-1-1-1,0 1 0,1 0 0,0 1 0,0-1 2,1 1-1,-1-1 1,1 0-1,-1 0 1,1 0-1,-1 0 1,1 0-1,0 0 1,0 0-1,-1-1 1,1 1-1,3 0 1,63 6 77,-57-6-56,120 2-1641,-42-8-4786,-28-6-2727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42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8040,'0'0'13698,"1"11"-12449,33 310 2445,-34-317-3647,0-1 1,0 0-1,1 1 0,0-1 0,0 0 0,0 1 0,0-1 1,0 0-1,0 0 0,1 0 0,-1 0 0,1 0 0,0 0 1,0 0-1,4 3 0,-4-5-23,0 0 1,-1 0-1,1 0 0,0-1 1,0 1-1,0-1 0,-1 1 0,1-1 1,0 0-1,0 0 0,0 0 1,0 0-1,0 0 0,0 0 1,0 0-1,-1-1 0,1 1 1,0-1-1,0 1 0,0-1 1,-1 0-1,1 0 0,0 0 0,-1 0 1,1 0-1,0 0 0,-1 0 1,0 0-1,2-2 0,11-8 16,-2-1 0,1-1 0,19-26 0,-2 4-24,-27 38-143,0 11 71,-1 29 56,-1-19 2,-1-22 22,0 0 0,0 0 0,0 0 0,1 0 0,-1 1 0,1-1 0,0 0 0,-1 0 0,1 0 0,0 0 0,0 0 1,0 0-1,1-1 0,-1 1 0,0 0 0,1-1 0,-1 1 0,1-1 0,0 1 0,-1-1 0,4 3 0,-2-3 28,1 0-1,-1 0 1,0 0-1,1 0 1,-1-1 0,0 1-1,1-1 1,-1 0-1,1 0 1,-1 0 0,0-1-1,6 0 1,9-3 66,-1-2 0,1 0 0,-1 0 0,18-11 0,-28 14-184,15-10 92,-18 10-48,1 0-1,-1 0 1,1 1 0,0 0-1,-1 0 1,1 0 0,0 0-1,0 1 1,8-2 0,-5 56-133,-6-51 165,0 0 0,0-1-1,0 1 1,0-1 0,0 1 0,0-1 0,0 0-1,0 0 1,1 0 0,-1 0 0,0 0 0,1-1-1,-1 1 1,1-1 0,-1 1 0,0-1 0,1 0-1,-1 0 1,1 0 0,-1 0 0,1 0 0,-1-1-1,1 1 1,-1-1 0,4-1 0,61-21 253,-21-1-234,-34 17-165,1 0 0,0 1 0,1 0 0,18-5-1,-31 10 122,1 1 0,-1 0-1,0 0 1,0 0-1,0 0 1,0 1-1,1-1 1,-1 0 0,0 0-1,0 1 1,0-1-1,0 0 1,0 1-1,0 0 1,0-1-1,0 1 1,0-1 0,0 1-1,0 0 1,0 0-1,1 1 1,0-1 17,-1 1 0,0-1 0,1 0 0,-1 0 0,1 0 0,-1 0 0,1 0 0,-1-1 0,1 1 0,0 0 0,-1-1 0,1 1 0,0-1 0,3 1 0,59-1-1561,-65 6-9369,-6-4 2558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8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0 236 11627,'0'0'13794,"11"-11"-12849,-5 5-839,42-42 186,-2-1 0,44-61 1,-81 98-319,-7 18-47,-12 34-121,1 1 86,8-33 84,0 3-379,0 0 0,0 0 1,1 0-1,1 0 0,1 12 0,-1-21 233,-1 0 0,0 0 0,1 0 0,0 0 0,-1-1 0,1 1 0,0 0 0,0-1 0,0 1 0,0 0 0,0-1 0,0 1-1,0-1 1,1 1 0,-1-1 0,1 0 0,-1 0 0,1 1 0,-1-1 0,1 0 0,-1 0 0,1 0 0,0-1 0,0 1 0,0 0-1,-1-1 1,1 1 0,0-1 0,0 0 0,0 1 0,0-1 0,0 0 0,0 0 0,0 0 0,0-1 0,2 1 0,18-4-10934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42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13421,'0'0'6310,"-4"59"-22229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43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12492,'0'0'14985,"7"12"-14099,-2-1-727,1 0 0,-2 0 0,0 0 0,0 0 0,-1 1 0,0 0 0,-1 0 0,1 18 0,-3-20-77,1 1 0,-1-1 0,2 1 0,3 16 0,-5-26-71,1 1-1,-1-1 1,1 0 0,-1 0 0,1 0 0,-1 0 0,1 0 0,-1 0 0,1 0 0,0 0 0,0 0-1,-1 0 1,1 0 0,0 0 0,0-1 0,0 1 0,0 0 0,0-1 0,0 1 0,2 0-1,-1-1 9,-1 0 0,1 0 0,0 0 0,-1 0 0,1 0 0,-1-1 0,1 1 0,-1-1-1,1 1 1,0-1 0,-1 0 0,0 1 0,1-1 0,-1 0 0,1 0 0,-1 0 0,0 0-1,0 0 1,0-1 0,2 0 0,36-45 151,-31 37-223,0 0 0,0 1 0,19-17-1,-26 25 52,-1 1 0,0 0 0,0 0 0,0 0-1,0 0 1,0 0 0,1 0 0,-1 0-1,0-1 1,0 1 0,0 0 0,1 0-1,-1 0 1,0 0 0,0 0 0,0 0 0,1 0-1,-1 0 1,0 0 0,0 0 0,0 0-1,1 0 1,-1 0 0,0 0 0,0 0 0,0 0-1,1 0 1,-1 1 0,0-1 0,0 0-1,0 0 1,1 0 0,-1 0 0,0 0-1,0 0 1,0 0 0,0 1 0,0-1 0,1 0-1,-1 0 1,0 0 0,0 0 0,0 1-1,0-1 1,0 0 0,4 15-147,-4 23-100,0-32 232,-5 81-1350,5-87 1166,0 1-1,0-1 1,1 0-1,-1 1 1,0-1-1,1 0 1,-1 0-1,0 1 1,1-1-1,-1 0 1,0 0 0,1 0-1,-1 1 1,0-1-1,1 0 1,-1 0-1,1 0 1,-1 0-1,0 0 1,1 0-1,-1 0 1,1 0-1,-1 0 1,0 0 0,1 0-1,-1 0 1,1 0-1,-1 0 1,0 0-1,1 0 1,-1-1-1,0 1 1,1 0-1,-1 0 1,1 0-1,-1-1 1,0 1 0,0 0-1,1 0 1,-1-1-1,17-8-6106,-2-8-2805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43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5958,'0'0'19955,"48"0"-19251,-31 5-351,5-1-257,-5-1-64,4-2-257,-2-1-1376,-3 0-1186,-1 0-2754,-2-5-2723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43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11787,'0'0'7730,"8"0"-4885,0 0-2373,0 0 0,0 0 0,0 1 0,0 0 0,-1 1 0,16 4 0,-21-5-450,1 0 1,-1 0-1,1 1 1,-1-1 0,0 1-1,0 0 1,0-1-1,0 1 1,0 0-1,0 0 1,0 1-1,0-1 1,-1 0-1,1 0 1,-1 1-1,0-1 1,0 1 0,0-1-1,0 1 1,0 0-1,0-1 1,-1 1-1,1 0 1,-1-1-1,0 1 1,0 0-1,0 3 1,0 0-23,-1-1 0,1 1 0,-1 0 1,-1-1-1,1 0 0,-1 1 0,0-1 0,0 0 1,0 0-1,-1 0 0,0 0 0,0 0 0,0 0 0,-6 5 1,-6 6 36,0-1-1,-28 21 1,27-24-436,1 0 0,-21 25 0,30-28-1051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44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51 12332,'0'0'10474,"-9"-1"-9882,6 0-530,0 0 0,-1 0-1,1 1 1,0 0 0,-1 0-1,1 0 1,-1 0 0,1 0-1,0 1 1,-1-1 0,1 1-1,0 0 1,-1 0 0,1 0-1,0 1 1,0-1 0,0 1 0,0-1-1,0 1 1,0 0 0,1 0-1,-1 0 1,1 1 0,-1-1-1,1 1 1,0-1 0,0 1-1,0 0 1,0 0 0,0 0-1,1 0 1,-1 0 0,1 0 0,0 0-1,-1 6 1,1-8-27,1 0 0,-1 0 0,1 0 0,0 0 0,-1 0-1,1 1 1,0-1 0,0 0 0,0 0 0,0 0 0,0 0 0,0 0 0,0 0 0,0 0 0,0 1 0,1-1 0,-1 0 0,0 0 0,1 0-1,-1 0 1,1 0 0,-1 0 0,1 0 0,-1 0 0,1 0 0,0-1 0,-1 1 0,1 0 0,0 0 0,0 0 0,0-1 0,0 1-1,-1 0 1,1-1 0,0 1 0,2 0 0,0 0-4,0-1 1,0 0-1,0 1 0,0-1 0,0 0 1,1-1-1,-1 1 0,0-1 0,0 1 1,0-1-1,0 0 0,0 0 0,3-1 1,1-2-9,1 0 1,-1 0 0,-1-1-1,1 0 1,-1 0 0,0 0-1,0-1 1,8-10 0,-10 12-4,0 0 0,-1-1 0,0 0 0,0 0 0,0 0 1,-1 0-1,1 0 0,-1 0 0,0-1 0,-1 1 0,1-1 1,0-11-1,-2 17-23,0-1 0,-1 0 0,1 1 0,-1-1 1,1 1-1,-1-1 0,1 1 0,-1-1 1,1 1-1,-1-1 0,1 1 0,-1 0 0,0-1 1,1 1-1,-1 0 0,1-1 0,-1 1 0,0 0 1,1 0-1,-1 0 0,0 0 0,0-1 0,1 1 1,-1 0-1,0 0 0,1 0 0,-1 0 0,0 1 1,0-1-1,1 0 0,-1 0 0,0 0 0,1 0 1,-1 1-1,0-1 0,1 0 0,-2 2 0,-28 10-227,27-8 170,0 0-1,0 0 1,0 0-1,0 1 0,1-1 1,-1 1-1,1-1 1,1 1-1,-1 0 0,-1 5 1,3-9-46,-1 0 0,1 0 0,0 0 0,0 1 0,-1-1-1,1 0 1,0 0 0,0 0 0,0 1 0,1-1 0,-1 0 0,0 0 0,0 1 0,1-1 0,-1 0 0,1 0 0,-1 0 0,1 0 0,-1 0 0,1 0 0,0 0 0,-1 0-1,1 0 1,0 0 0,0 0 0,0 0 0,0 0 0,0 0 0,0-1 0,0 1 0,0 0 0,0-1 0,0 1 0,0-1 0,0 1 0,0-1 0,0 0 0,1 1 0,-1-1 0,0 0-1,0 0 1,1 0 0,0 0 0,40-2-9156,-17-9 118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44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53 12172,'0'0'12299,"-8"1"-12144,5 0-146,0-1 0,0 1 0,0 0-1,1 0 1,-1 0 0,0 0 0,0 0 0,1 1 0,-1-1 0,1 1 0,-1 0 0,1 0-1,-1 0 1,1 0 0,-2 3 0,1-2 96,1 1-1,0 0 0,0 0 1,0 0-1,0 1 1,1-1-1,0 0 1,0 1-1,0-1 1,0 0-1,1 1 1,-1 5-1,1-9-39,0 1 1,0 0-1,0 0 0,0-1 0,0 1 1,0 0-1,0 0 0,0 0 0,1-1 1,-1 1-1,1 0 0,-1-1 0,1 1 1,0 0-1,-1-1 0,1 1 0,0-1 1,0 1-1,0-1 0,0 1 0,1-1 1,-1 0-1,0 1 0,1-1 0,-1 0 1,1 0-1,1 1 0,2 0 67,-1-1 0,1 0-1,0 0 1,-1-1 0,1 1-1,0-1 1,-1 0 0,1 0 0,8-2-1,-6 1-54,-1 0-1,0-1 1,1 0-1,-1 0 1,0-1-1,0 0 0,0 0 1,-1 0-1,1-1 1,-1 1-1,0-2 1,0 1-1,8-8 1,-10 8-18,1 0 1,-1 0 0,0 0 0,0 0-1,0-1 1,0 0 0,-1 1 0,0-1-1,0 0 1,0 0 0,0 0 0,-1 0 0,0 0-1,0-1 1,0 1 0,-1 0 0,0-8-1,0 12-60,-1-1 0,1 0-1,-1 0 1,1 1 0,-1-1-1,0 0 1,1 1 0,-1-1-1,0 1 1,0-1 0,0 1-1,0-1 1,-1 1 0,1 0-1,0-1 1,-1 1 0,1 0-1,-1 0 1,1 0 0,-3-1-1,0 0-41,-1 0-1,0 0 0,0 0 0,0 1 0,0-1 1,0 1-1,-7 0 0,6 0-342,-1 0-1,1 1 1,-1 0-1,1 0 1,0 1-1,-1 0 1,1 0-1,0 0 1,0 1-1,0 0 1,0 0-1,-10 5 1,-1 14-3354,7 4-4467,9-11-351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50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11883,'0'0'13293,"73"-5"-12653,-34-2-223,-3 1-129,-1 2-192,-5 3-64,-2 1-64,-7 0-384,-1 0-929,-7 0-1026,-1 0-3298,-1-9-5542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52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1 233 5285,'0'0'20072,"1"4"-18572,-1-4-1442,1 1 0,-1-1 0,0 1-1,1-1 1,-1 1 0,0-1 0,1 1-1,-1-1 1,1 0 0,-1 1 0,0-1-1,1 0 1,-1 1 0,1-1 0,-1 0 0,1 1-1,0-1 1,-1 0 0,1 0 0,-1 0-1,1 1 1,-1-1 0,1 0 0,0 0-1,-1 0 1,1 0 0,-1 0 0,1 0-1,0 0 1,0 0 0,24-11 971,30-32-353,-41 30-611,20-17-24,-2-1 1,-1-2-1,37-51 1,-68 85-51,0-1 1,0 0-1,0 0 1,0 0-1,0 0 1,0 0-1,1 0 1,-1 0 0,0 0-1,0 1 1,0-1-1,0 0 1,0 0-1,0 0 1,0 0-1,0 0 1,0 0-1,0 0 1,0 0 0,1 0-1,-1 0 1,0 0-1,0 0 1,0 0-1,0 0 1,0 0-1,0 0 1,0 0-1,0 0 1,1 0 0,-1 0-1,0 0 1,0 0-1,0 0 1,0 0-1,0 0 1,0 0-1,0 0 1,0 0-1,1 0 1,-1 0 0,0 0-1,0 0 1,0 0-1,0 0 1,-5 23-137,-17 49 186,12-43-61,6-12 31,0-1-1,1 1 1,-1 34-1,3-7-8374,1-40 3383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52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11371,'0'0'9112,"10"1"-6672,34 1 557,86-9 0,56-21-4144,-184 27 642,20-4-2932,-12-2-6602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53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9769,'0'0'18482,"0"8"-18082,-1 8-268,0 42 457,1-54-544,0-1 1,1 1-1,-1 0 0,1 0 0,0-1 0,0 1 0,0-1 0,0 1 1,1-1-1,0 1 0,-1-1 0,5 6 0,-4-8-23,-1 0 1,1 0-1,0 0 0,0 0 0,-1 0 1,1 0-1,0-1 0,0 1 0,0 0 1,0-1-1,0 0 0,0 1 0,0-1 1,0 0-1,0 0 0,0 0 0,0 0 1,0-1-1,0 1 0,0 0 0,0-1 1,0 1-1,0-1 0,0 0 0,0 0 1,3-2-1,46-30 135,-34 18-131,20-14-25,-37 29-8,0 0 0,1 0 0,-1 0 0,0 0 0,1 1 1,-1-1-1,0 0 0,1 0 0,-1 0 0,0 1 0,0-1 0,1 0 1,-1 0-1,0 1 0,0-1 0,1 0 0,-1 0 0,0 1 0,0-1 1,0 0-1,1 1 0,-1-1 0,0 0 0,0 1 0,0-1 0,0 1 1,0-1-1,0 0 0,0 1 0,0-1 0,0 0 0,0 1 0,0-1 1,0 0-1,0 1 0,0-1 0,0 1 0,0 16 7,0-16-12,-1 10 12,0 0 0,-1 0 0,0 0 0,0 0 0,-1-1 0,-6 14 0,0 3-101,8-21-77,1-6 25,0 0 0,0 0-1,0 0 1,0 0 0,0 1-1,0-1 1,0 0-1,1 0 1,-1 0 0,0 0-1,0 1 1,0-1 0,0 0-1,0 0 1,0 0 0,1 0-1,-1 0 1,0 0 0,0 0-1,0 1 1,0-1-1,1 0 1,-1 0 0,0 0-1,0 0 1,0 0 0,0 0-1,1 0 1,-1 0 0,0 0-1,0 0 1,0 0 0,1 0-1,-1 0 1,0 0 0,0 0-1,0 0 1,1 0-1,-1 0 1,0 0 0,0-1-1,0 1 1,0 0 0,0 0-1,1 0 1,-1 0 0,0 0-1,0 0 1,0 0 0,0-1-1,0 1 1,1 0 0,-1 0-1,0 0 1,0 0-1,0 0 1,0-1 0,0 1-1,0 0 1,0 0 0,0 0-1,0-1 1,0 1 0,0 0-1,0 0 1,0-1 0,12-14-9836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9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15855,'0'0'6817,"-1"9"-6203,0-3-539,0-4-57,1-1 1,-1 0 0,1 1-1,-1-1 1,1 1-1,0-1 1,0 1-1,-1-1 1,1 1 0,0-1-1,0 1 1,0-1-1,0 0 1,1 1-1,-1-1 1,0 1-1,1-1 1,-1 1 0,1-1-1,-1 0 1,1 1-1,0-1 1,-1 0-1,1 1 1,0-1 0,0 0-1,0 0 1,0 0-1,0 0 1,0 0-1,0 0 1,0 0 0,1 0-1,-1 0 1,0-1-1,1 1 1,-1 0-1,0-1 1,1 1 0,-1-1-1,1 0 1,-1 1-1,1-1 1,-1 0-1,2 0 1,10 1 54,0-2 0,0 1 0,0-2 0,-1 0 0,1 0 0,0-1 1,-1-1-1,0 0 0,0 0 0,0-2 0,0 1 0,15-11 0,-13 10-62,-14 6-13,0-1 1,1 1-1,-1 0 1,0 0-1,1 0 1,-1 0-1,1 0 1,-1 0-1,0 0 0,1 0 1,-1 0-1,0 0 1,1 0-1,-1 0 1,1 0-1,-1 0 1,0 0-1,1 0 1,-1 0-1,0 0 0,1 0 1,-1 1-1,0-1 1,1 0-1,-1 0 1,0 0-1,1 1 1,-1-1-1,0 0 1,0 0-1,1 1 1,-1-1-1,0 0 0,0 1 1,0-1-1,1 0 1,-1 1-1,0-1 1,0 0-1,0 1 1,0-1-1,0 0 1,0 1-1,0-1 1,1 1-1,-1-1 0,0 0 1,0 1-1,0-1 1,-1 0-1,1 1 1,0-1-1,0 1 1,0-1-1,0 0 1,0 1-1,0-1 1,-1 1-1,-7 63 194,6-54-77,0 0 0,0 1 0,1 0 1,1-1-1,-1 1 0,2 0 0,-1-1 0,4 14 0,-4-23-162,1 0 1,-1 0-1,1 0 1,-1 0 0,1 0-1,0 0 1,0 0-1,-1 0 1,1-1-1,0 1 1,0 0-1,0 0 1,0-1-1,0 1 1,0 0-1,0-1 1,0 1-1,0-1 1,0 0 0,0 1-1,1-1 1,-1 0-1,0 0 1,0 1-1,2-1 1,19-3-4997,3-11-6243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53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60 10954,'0'0'9300,"5"-9"-7261,-4 6-1911,1 0-1,-1 0 1,1 0-1,0 0 1,-1 0-1,2 1 1,-1-1-1,0 0 1,0 1-1,1 0 1,-1-1-1,1 1 0,0 0 1,0 0-1,0 1 1,0-1-1,0 0 1,0 1-1,0 0 1,0 0-1,1 0 1,-1 0-1,0 0 1,1 1-1,-1 0 1,0-1-1,1 1 1,-1 0-1,1 1 1,-1-1-1,0 1 1,1-1-1,4 3 1,-6-2-101,1 0 1,-1 1-1,0-1 1,0 1-1,0 0 1,0 0 0,0 0-1,-1 0 1,1 0-1,0 0 1,-1 0-1,0 0 1,1 1-1,-1-1 1,0 0-1,0 1 1,0-1-1,-1 1 1,1-1-1,0 1 1,-1 0-1,0-1 1,0 1-1,0-1 1,0 1-1,0 4 1,-1 0 16,1 0 0,-1 0 1,-1 0-1,1 0 0,-1 0 0,0 0 0,-1-1 1,0 1-1,-3 6 0,-17 18 385,-50 56 0,48-60-300,2 0-1,-29 45 1,51-71-125,0 0 0,0 0-1,0 1 1,0-1 0,1 0 0,-1 1 0,0-1 0,1 1 0,-1-1-1,1 1 1,-1-1 0,1 1 0,0 0 0,0-1 0,0 1 0,0-1 0,0 1-1,0 0 1,0-1 0,0 1 0,1-1 0,-1 1 0,0-1 0,2 3-1,-1-3 3,0 0 0,1 0-1,-1 1 1,0-1 0,1 0-1,0 0 1,-1 0 0,1 0-1,-1-1 1,1 1 0,0 0-1,0-1 1,-1 1 0,1-1-1,0 0 1,0 1 0,2-1-1,8 0 24,0 0-1,0 0 0,0-2 1,0 1-1,14-5 0,-6 0-10,0 0 0,34-18-1,-46 21 42,0-1-1,-1-1 0,0 1 0,0-1 0,0-1 1,-1 1-1,0-1 0,0 0 0,9-12 0,-15 18-45,1-1 0,-1 0 0,1 1 0,-1-1 0,1 0 0,-1 0 0,0 0 0,0 0 0,1 1 0,-1-1 0,0 0 0,0 0 0,0 0 0,0 0 0,0 0 0,0 0 0,0 1 0,0-1 0,0 0 0,0 0 0,0 0 0,-1 0 0,1 0 0,0 1 0,0-1 0,-1 0 0,1 0 0,-1 0 0,1 1 0,-1-1 0,1 0 0,-1 1 0,0-1 0,1 0 0,-1 1 0,0-1 0,1 1 0,-1-1 0,0 1 0,0-1 0,1 1 0,-1-1 0,0 1 0,0 0 0,0 0 0,0-1 0,1 1 0,-1 0 0,0 0 0,0 0 0,0 0 0,-1 0 0,-56-3-570,51 3 313,-3 0-815,-28 0-695,22 5-2115,7 5-4588,9-7 1784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54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8808,'0'0'7047,"10"-6"-3876,1 0-2358,-1 1 0,1 0 0,1 1 0,-1 0 0,0 1 0,16-3 0,-23 6-561,-1-1 0,1 1 0,0 0 0,-1 0 0,1 0 0,0 1 0,0-1-1,-1 1 1,1 0 0,-1 0 0,1 0 0,5 2 0,-7-1-221,0-1-1,-1 1 1,1-1-1,0 1 1,0 0-1,-1 0 1,1-1-1,-1 1 1,0 0-1,1 0 1,-1 1-1,0-1 1,0 0-1,0 0 1,-1 0-1,1 1 1,0-1-1,-1 0 1,0 1-1,1-1 1,-1 0-1,0 4 1,0-1-9,0 0 0,0 0-1,0 0 1,-1 1 0,0-1 0,0 0 0,0 0 0,0 0 0,-1 0-1,0 0 1,0-1 0,0 1 0,-1-1 0,-4 8 0,-2-2 89,-1-1 0,1 1 1,-1-2-1,-15 11 1,16-12-47,7-6-61,1-1 0,-1 1 0,1-1-1,0 1 1,0 0 0,-1 0 0,1 0 0,0 0 0,0 0 0,0 0-1,0 0 1,0 0 0,0 0 0,0 0 0,0 1 0,1-1 0,-1 0-1,0 1 1,1-1 0,-1 1 0,0 2 0,3-3 0,0-1-1,0 1 1,0 0 0,1-1 0,-1 1 0,0-1-1,0 0 1,1 1 0,-1-1 0,0 0 0,4-1 0,9 2-1,207 2-6319,-167-5-1387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24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2594,'37'0'15423,"6"1"-8284,0 0-5241,86 4-5572,-76-3 5219,-26 3-1800,-15-2-2409,-3-2-7309,-20-1 1431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25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9993,'0'0'12300,"77"47"-10794,-36-47-610,9 0-543,2 0-353,1-1-128,-1-6-1634,-5-6-3875,-4-2-11884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33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11 9577,'0'-11'12611,"-1"29"-8411,-1 55-5770,0-49 3337,-12 325 424,14-304-2102,0-44-83,0 1 0,0 0 1,0 0-1,0-1 1,0 1-1,0 0 1,1 0-1,-1-1 0,0 1 1,1 0-1,-1-1 1,1 1-1,0 0 1,0-1-1,0 1 0,1 1 1,-2-3 16,1 1-1,0-1 1,-1 0-1,1 0 1,-1 0 0,1 1-1,0-1 1,-1 0-1,1 0 1,-1 0 0,1 0-1,0 0 1,-1 0 0,1 0-1,0 0 1,-1-1-1,1 1 1,-1 0 0,1 0-1,0 0 1,-1-1-1,1 1 1,-1 0 0,1-1-1,-1 1 1,1 0 0,-1-1-1,1 0 1,5-4 140,0 0 1,-1-1-1,0 1 0,0-1 1,5-9-1,56-100 35,-40 67-241,39-55 0,-65 103 39,0 0-1,0-1 0,1 1 0,-1 0 0,0-1 0,0 1 0,0 0 0,0 0 1,1-1-1,-1 1 0,0 0 0,0-1 0,1 1 0,-1 0 0,0 0 0,1 0 0,-1-1 1,0 1-1,1 0 0,-1 0 0,0 0 0,1 0 0,-1 0 0,0-1 0,1 1 1,-1 0-1,0 0 0,1 0 0,-1 0 0,0 0 0,1 0 0,-1 0 0,0 0 1,1 0-1,-1 1 0,1-1 0,4 14-89,-3 23 20,-2-35 65,0 2 5,0 5-6,0 0 1,1 0 0,-1 0 0,2 0 0,-1 0 0,4 9 0,-5-17 10,1 0 0,-1 1 0,1-1 0,0 0-1,-1 1 1,1-1 0,0 0 0,0 0 0,0 0 0,0 0-1,0 0 1,0 0 0,0 0 0,0 0 0,1-1 0,-1 1 0,0 0-1,2 0 1,-1 0 4,1-1 1,-1 0-1,0 0 0,0 0 0,1 0 1,-1 0-1,0 0 0,0 0 0,1-1 0,-1 1 1,0-1-1,0 0 0,0 0 0,0 0 1,3-1-1,35-23 59,-33 20-69,-1 0 0,1 0 0,1 1 0,-1 0 1,0 0-1,1 1 0,0 0 0,0 0 0,0 1 0,12-3 0,-19 5 5,0 1 0,-1-1-1,1 0 1,0 0 0,0 0-1,-1 0 1,1 1 0,0-1-1,-1 0 1,1 1 0,0-1-1,-1 0 1,1 1 0,-1-1-1,1 1 1,0-1 0,-1 1-1,1-1 1,-1 1 0,1-1-1,-1 1 1,0 0 0,1-1-1,-1 1 1,0 0 0,1-1-1,-1 1 1,0 0 0,0-1-1,1 1 1,-1 0 0,0 1-1,1 34-1,-1-34 2,-1 0 0,1 1 0,-1-1 1,1 1-1,0-1 0,0 0 0,0 1 0,0-1 0,1 1 0,-1-1 0,1 0 1,-1 1-1,1-1 0,0 0 0,0 1 0,0-1 0,0 0 0,0 0 0,1 0 1,-1 0-1,2 2 0,1-3 2,-1 0 0,0 0-1,1-1 1,-1 0 0,1 1 0,-1-1 0,1 0 0,-1-1 0,1 1 0,-1-1 0,0 1 0,1-1-1,-1 0 1,0 0 0,6-3 0,52-31 49,-28 15-36,-25 16-15,-3 1-7,1 0 1,-1 1-1,1-1 1,0 1-1,0 0 1,0 1-1,0-1 1,12 0-1,-13 12 21,-5-9-13,0 1-1,0-1 1,0 0-1,1 1 1,-1-1 0,0 0-1,1 1 1,0-1-1,-1 0 1,1 0 0,-1 0-1,1 1 1,0-1 0,0 0-1,0 0 1,0 0-1,0 0 1,0 0 0,0-1-1,1 2 1,4-1 2,0 0 1,0-1 0,0 0-1,-1 0 1,1 0 0,0-1 0,0 0-1,-1 0 1,1 0 0,0-1-1,-1 0 1,1 0 0,-1 0-1,0-1 1,0 0 0,0 0-1,7-5 1,-4 3-13,1 0 0,-1 0 0,1 1 0,17-5 0,-26 10-19,1 1-1,-1-1 1,0 1-1,1-1 1,-1 1-1,0-1 1,0 1-1,0 0 1,0-1-1,0 1 1,0-1 0,0 1-1,-1-1 1,0 3-1,-15 44-1117,1-22-3815,11-23 1964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33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11723,'0'0'9065,"-15"49"-24632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34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3587,'0'0'23281,"2"9"-22774,4 32-146,-2 1 1,-1 46-1,-4-88-354,1 1 0,0 0 0,0-1 0,0 1 0,0-1 1,0 1-1,0 0 0,0-1 0,0 1 0,0 0 0,0-1 0,1 1 0,-1 0 0,0-1 1,0 1-1,0-1 0,1 1 0,-1-1 0,0 1 0,1 0 0,-1-1 0,1 1 0,-1-1 1,0 0-1,1 1 0,-1-1 0,1 1 0,-1-1 0,1 0 0,-1 1 0,2-1 0,17-7 314,15-27 86,-21 16-361,18-24 35,-29 40-99,0 0 1,-1 0-1,1 1 0,0-1 1,0 1-1,0-1 1,0 1-1,0-1 1,0 1-1,0 0 0,0 0 1,1 0-1,-1 0 1,0 1-1,5-2 1,-6 33-266,-3 19 166,-1 1-3637,9-56-3159,1-9 603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34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2819,'0'0'24215,"60"5"-23863,-43-3-256,0 0-96,1 2-833,5 0-928,-5-3-1026,-1 4-2210,-6-5-2466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35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14157,'0'0'7453,"9"0"-5478,-3-1-1796,67 1 666,-68 1-825,0-1 0,0 0 0,-1 1-1,1 0 1,0 0 0,-1 1 0,1-1 0,0 1 0,-1 0 0,0 0 0,0 0 0,1 1 0,6 5 0,-10-6-12,0-1 0,0 0 1,-1 0-1,1 1 0,0-1 1,-1 0-1,1 1 0,-1-1 1,1 1-1,-1-1 0,0 1 1,0-1-1,1 1 0,-1-1 1,0 1-1,-1-1 0,1 1 1,0-1-1,0 1 0,0-1 1,-1 1-1,1-1 0,-1 0 1,1 1-1,-1-1 0,0 0 1,0 1-1,1-1 0,-1 0 1,0 0-1,-2 3 1,-38 36 406,30-31-345,-17 15 38,14-12-115,0 1 0,0 0 0,-23 29 0,32-30-879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36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9865,'0'0'14430,"-9"1"-14387,6-1-44,-1 0 0,1 1 0,-1-1 0,1 1 0,-1 0 0,1 0 0,0 0 1,-1 1-1,1-1 0,0 1 0,0 0 0,0 0 0,-3 2 0,1 1 3,1 0-1,0 0 0,0 0 1,0 0-1,0 1 1,1-1-1,0 1 0,-3 7 1,3-5 48,0 0 1,0 0-1,1 0 0,0 1 1,1-1-1,-1 0 1,2 1-1,-1 8 0,1-16-37,0-1 0,0 1 0,0-1 0,0 1 0,0-1 0,0 1-1,0-1 1,1 1 0,-1-1 0,0 1 0,0-1 0,0 1 0,1-1 0,-1 1-1,0-1 1,0 1 0,1-1 0,-1 0 0,0 1 0,1-1 0,-1 1-1,1-1 1,-1 0 0,0 0 0,1 1 0,-1-1 0,1 0 0,-1 1-1,1-1 1,-1 0 0,2 0 0,20-2 825,17-16 902,20-41-358,-55 55-1320,-1 0 0,1 0 0,-1-1 0,0 0 0,0 0 0,-1 0 0,1 0 0,-1 0 0,0 0 0,-1-1 1,1 1-1,0-10 0,-1 15-67,-1-1 0,0 1 0,0-1 0,0 1 0,0-1 0,-1 0 0,1 1-1,0-1 1,0 1 0,0-1 0,0 1 0,0-1 0,-1 1 0,1-1 0,0 1 0,-1-1 0,1 1 0,0-1 0,-1 1 0,1-1 0,0 1 0,-1 0 0,1-1 0,-1 1 0,1 0 0,-1-1 0,1 1 0,-1 0 0,1 0 0,-1-1 0,0 1 0,-21 3-763,17-2 454,1 1 1,-1 1-1,0-1 1,1 1 0,0-1-1,-8 8 1,9-7-150,0 0 0,0 1 0,0-1 0,1 1 0,0 0 0,-1 0 0,2 0 0,-3 5 0,4-8 268,0-1 0,-1 1-1,1 0 1,0-1 0,0 1-1,0 0 1,0-1 0,0 1 0,0 0-1,0-1 1,0 1 0,1 0-1,-1 0 1,0-1 0,0 1-1,0-1 1,1 1 0,-1 0 0,0-1-1,1 1 1,-1-1 0,1 2-1,0-2-73,0 1 0,1 0 0,-1 0-1,0-1 1,0 1 0,1-1-1,-1 1 1,0-1 0,1 1 0,-1-1-1,1 0 1,-1 0 0,0 0-1,1 0 1,1 0 0,21 0-2683,4 0-1186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9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 13421,'0'0'11349,"-3"11"-10324,-4 8-665,-1 1 0,-1-1 0,-1 0 0,-1-1 0,-1 0 0,-22 26 0,-66 88 521,100-131-1031,-10 10-1347,2-11-5473,3-9 612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36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63 7143,'0'0'17200,"-9"5"-17163,6-4 11,0 0-1,-1 1 0,1-1 0,0 1 0,0 0 1,0 0-1,0 0 0,0 0 0,0 1 1,0-1-1,1 1 0,-1-1 0,1 1 0,0 0 1,0 0-1,0 0 0,0 0 0,1 1 0,-1-1 1,1 0-1,0 1 0,0-1 0,0 1 0,0-1 1,0 1-1,1 0 0,0-1 0,0 1 1,0 0-1,0-1 0,1 7 0,0-9-15,0 0-1,-1 1 1,1-1-1,0 0 1,0 0-1,0 0 1,0 0-1,0 0 1,0 0-1,0 0 1,1 0-1,-1 0 1,0-1-1,0 1 1,1 0-1,-1-1 1,0 1-1,1-1 1,-1 1-1,1-1 1,-1 0-1,1 1 1,-1-1-1,0 0 1,1 0-1,-1 0 1,1 0-1,-1-1 1,1 1-1,1-1 1,3 1 219,0-1 1,0 0 0,0 0 0,-1-1-1,1 0 1,8-3 0,-8 1-121,1 1-1,-1-1 1,0 0 0,0-1 0,0 0-1,-1 0 1,0 0 0,0 0 0,0-1 0,-1 0-1,1 0 1,-1 0 0,-1-1 0,1 1 0,-1-1-1,0 0 1,-1 0 0,0 0 0,0 0 0,0 0-1,0-9 1,-2 15-138,0 0 1,0 0-1,-1 0 0,1 0 1,0-1-1,-1 1 0,1 0 1,-1 0-1,1 0 0,-1 0 0,1 0 1,-1 0-1,0 0 0,0 0 1,1 1-1,-1-1 0,0 0 0,0 0 1,0 1-1,0-1 0,0 0 1,0 1-1,-1-1 0,-36-10-850,-4 11-2604,13 10-4509,18-1 2205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37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7335,'1'0'463,"0"0"0,0 0 1,0 1-1,0-1 0,-1 0 0,1 0 1,0 1-1,0-1 0,0 0 0,0 1 1,0-1-1,-1 1 0,1-1 0,0 1 1,0 0-1,-1-1 0,1 1 1,-1 0-1,1-1 0,0 2 0,10 23 3200,-2 32-2235,-8-51-590,0 5-525,-1 0-155,1-1 0,1 0 0,0 0 0,6 19 0,-8-28-140,1 0 0,-1 0 0,1 0 0,-1 0 0,1 0 0,0 0-1,-1 0 1,1 0 0,0 0 0,0-1 0,-1 1 0,1 0 0,0 0 0,0-1-1,0 1 1,0 0 0,0-1 0,0 1 0,1-1 0,0 1 0,0-1 21,-1 0 0,1 0 0,0 0 0,0-1 0,-1 1 0,1 0 0,0-1 0,-1 1 0,1-1 1,-1 0-1,1 0 0,-1 1 0,1-1 0,-1 0 0,1 0 0,-1 0 0,0-1 0,2-1 0,3-3 4,0 0 0,0-1-1,-1 0 1,0 0 0,0-1-1,-1 0 1,0 1 0,0-1-1,4-14 1,-5 13-37,0 7-31,-2 8-40,2 18-134,-1 30-89,-7 56-10186,5-105 4015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38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7815,'0'0'11243,"50"4"-8713,-16-6-384,3-5-288,-1-1-448,3 3-706,2 1-480,-9 2-192,-3 1-96,3 1-704,-11 0-770,-6 0-127,-8 0-834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38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10602,'0'0'6887,"0"9"-4624,-19 141 3673,17-135-5705,1 0 0,0 0 0,2 19 0,-1-33-226,1 0 0,-1-1 1,1 1-1,0 0 0,-1-1 1,1 1-1,-1 0 0,1-1 1,0 1-1,0-1 0,-1 1 1,1-1-1,0 0 0,0 1 1,0-1-1,-1 0 0,1 1 1,0-1-1,0 0 0,0 0 1,0 0-1,0 0 0,0 0 1,-1 0-1,1 0 0,0 0 1,0 0-1,0 0 0,0-1 1,0 1-1,-1 0 0,1 0 1,0-1-1,0 1 0,1-1 1,32-12 154,-15 0-134,0-1-1,26-26 0,18-14-63,-63 54 33,0 0 0,1-1 0,-1 1 1,0 0-1,0-1 0,1 1 1,-1 0-1,0 0 0,1 0 0,-1-1 1,1 1-1,-1 0 0,0 0 1,1 0-1,-1 0 0,1-1 0,-1 1 1,0 0-1,1 0 0,-1 0 1,1 0-1,-1 0 0,1 0 0,-1 0 1,0 1-1,1-1 0,-1 0 1,1 0-1,-1 0 0,0 0 0,1 0 1,-1 1-1,1-1 0,-1 0 1,0 0-1,1 0 0,-1 1 0,0-1 1,1 0-1,-1 1 0,0-1 1,0 0-1,1 1 0,-1-1 0,0 0 1,0 1-1,4 29-45,-12 41 31,8-66-5,-1 9-2027,1-14 1852,0 0-1,0 0 0,0 1 0,1-1 0,-1 0 0,0 0 0,0 0 0,0 1 0,0-1 0,0 0 0,1 0 0,-1 0 0,0 1 0,0-1 0,1 0 1,-1 0-1,0 0 0,0 0 0,0 0 0,1 1 0,-1-1 0,0 0 0,0 0 0,1 0 0,-1 0 0,0 0 0,1 0 0,-1 0 0,0 0 1,0 0-1,1 0 0,-1 0 0,0 0 0,0 0 0,1 0 0,-1 0 0,0 0 0,0-1 0,1 1 0,-1 0 0,1 0 0,9-6-8256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39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4805,'0'0'11258,"8"2"-9598,-4-2-1510,-1 0 0,1 1 0,0 0 0,-1 0 0,1 0 0,-1 0 0,0 1 0,1-1 0,-1 1 0,0 0 0,0 0 0,0 0 0,0 0 0,0 0 0,-1 1 0,1-1 0,-1 1-1,1 0 1,-1 0 0,0 0 0,0 0 0,0 0 0,-1 0 0,1 1 0,-1-1 0,0 0 0,1 1 0,-2-1 0,1 1 0,0-1 0,-1 1 0,1 0 0,-1 5 0,-1-2-37,1 1 0,-1-1 0,0 1 0,-1-1 0,0 0 0,0 0 0,-1 0 0,0 0 0,0 0 0,0 0 0,-8 11 0,-4 2 115,-1-1 0,-23 22 0,21-23-90,-27 36 0,44-54-135,1 1-1,-1 0 0,0 0 0,1-1 1,-1 1-1,1 0 0,-1 0 0,1 0 1,0 0-1,-1-1 0,1 1 0,0 0 0,-1 0 1,1 0-1,0 0 0,0 0 0,0 0 1,0 0-1,0 0 0,0 0 0,0 0 1,0 0-1,0 0 0,0 0 0,1 0 0,-1-1 1,0 1-1,1 0 0,-1 0 0,1 1 1,1-1 22,-1 0 0,1 0 0,0 0 1,-1 0-1,1 0 0,0 0 0,0 0 1,0-1-1,-1 1 0,1-1 1,0 1-1,0-1 0,4 0 0,7 1 202,0-1 0,0-1-1,17-2 1,-19 1-152,1-1 0,-1-1 0,1 0 0,-1 0 1,-1-1-1,1 0 0,10-8 0,-16 10 70,0 0 1,0 0-1,-1 0 0,1-1 0,-1 0 0,0 0 0,0 0 1,0-1-1,-1 1 0,1-1 0,-1 0 0,0 0 1,-1 0-1,1 0 0,-1 0 0,2-9 0,-4 12-133,0 1 0,0 0 0,-1 0 0,1 0 0,0-1 0,-1 1 0,0 0 0,1 0 0,-1 0 0,1 0 0,-1 0 0,0 0 0,0 0 0,0 0 0,0 0 0,0 0 0,0 0 0,0 1 0,0-1 0,0 0 0,0 1 0,0-1 0,0 1 0,0-1 0,0 1 0,-1-1 0,1 1 0,0 0 0,0-1 0,-1 1 0,1 0 0,0 0 0,0 0 0,-2 0-1,-51-3-1452,49 3 942,1 0 159,-27 4-4644,31-3 4614,-1-1 1,0 1-1,0-1 0,0 1 0,0-1 0,1 1 0,-1 0 0,0-1 0,1 1 0,-1 0 0,0-1 0,1 1 0,-1 0 0,1 0 0,-1 0 0,1 0 0,0-1 0,-1 3 0,0 5-5107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39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10666,'0'0'4052,"11"-6"-22,0 0-3137,1 0 0,0 1-1,1 0 1,-1 1-1,1 0 1,0 1-1,0 1 1,0 0 0,16 0-1,-28 2-879,0-1 0,0 1 0,0 0 1,0 0-1,0 0 0,-1 1 0,1-1 0,0 0 0,0 0 0,0 0 0,0 1 0,0-1 0,-1 0 0,1 1 1,0-1-1,0 0 0,0 1 0,-1-1 0,1 1 0,0 0 0,-1-1 0,1 1 0,0-1 0,-1 1 0,1 0 1,-1 0-1,1-1 0,-1 1 0,0 0 0,1 1 0,0 0-2,-1 1 0,0-1 0,0 0 0,0 0 1,0 1-1,-1-1 0,1 0 0,-1 0 0,1 1 0,-1-1 0,-1 4 0,-3 4 15,0 0-1,0-1 0,-13 17 1,-30 24 61,38-42-99,0 1 1,1 0-1,0 1 0,1 0 1,0 0-1,-6 13 0,13-22 5,1 0 0,-1-1 1,1 1-1,0 0 0,0 0 0,-1 0 0,1 0 0,0 0 1,0 0-1,0 0 0,0 0 0,0 0 0,0-1 1,1 1-1,-1 0 0,0 0 0,0 0 0,0 0 0,1 0 1,-1 0-1,1-1 0,-1 1 0,1 0 0,-1 0 0,1 0 1,-1-1-1,1 1 0,-1 0 0,1-1 0,0 1 0,0 0 1,-1-1-1,1 1 0,0-1 0,0 0 0,0 1 0,-1-1 1,1 1-1,0-1 0,0 0 0,0 0 0,0 1 0,2-1 1,46 8-529,-41-7 276,51 2-2915,-21-4-1879,-4-1-2735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58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9097,'0'0'1425,"10"6"764,23 11-824,0-2 1,0-1-1,2-1 1,43 10-1,-21-14-836,0-3-1,0-2 0,106-6 0,170-38 60,-71 6-566,-243 32-43,-5 0 82,0 1 0,1 0 0,27 3 0,-38-2-47,0 1 1,0 0-1,0 0 0,0 1 1,0-1-1,0 1 0,0 0 0,0 0 1,0 0-1,-1 0 0,1 1 1,-1 0-1,0-1 0,0 1 1,0 0-1,0 1 0,4 4 1,11 22 195,-1 0 0,-1 1 1,-1 1-1,12 41 0,-15-42 81,-9-26-3798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59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0 293 12716,'0'0'2146,"9"-7"187,12-7-1473,0 1 1,1 1-1,1 1 0,-1 1 1,27-8-1,-8 7-790,1 1-1,0 2 0,0 2 1,0 2-1,1 1 1,64 5-1,-102 0-75,0 0 0,0 0 0,0 0-1,0 0 1,0 1 0,-1 0 0,1 0 0,-1 0 0,0 0 0,0 1-1,0 0 1,-1-1 0,1 1 0,-1 1 0,0-1 0,5 9-1,-4-7 30,0 0-1,1 0 0,0 0 0,0-1 0,0 0 1,0 0-1,1 0 0,0 0 0,12 6 0,-7-7 190,0 0-1,1-1 0,-1-1 1,1 0-1,0 0 1,0-1-1,0-1 0,0 0 1,0 0-1,-1-1 0,1-1 1,23-6-1,-8 0 60,0-1-1,0-1 0,-1-2 1,32-19-1,-35 18-53,-1-1-1,-1-1 1,27-24 0,-42 33-371,1 0 0,-1-1 1,-1 0-1,0 0 1,0-1-1,4-7 0,-7 11-289,0 0 0,-1 0 0,1 0 0,-1 0 0,0 0 0,0 0 0,-1-1 0,1 1 0,-1 0 0,0 0 0,0-1 0,0 1 0,-2-6 0,-7-16-7522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5:59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432 0 12107,'0'0'11403,"-65"45"-11211,35-9-128,-9 6-31,1 4 63,-1 2 0,-2 2-32,0 0-32,4-3 0,1-4-545,8-8-1729,4-10-3363,11-10-7335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6:00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11211,'0'0'6213,"-51"70"-4547,29-33-193,-2 6-287,-3 1-322,3 4-351,2-1-321,-1 1-96,7-2-320,1-5-2018,3-7-3011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00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15855,'0'0'7976,"53"27"-6151,-23-10-479,2 5-770,8 0-352,-3 2-192,3 3 32,-4-1-352,-10 0-1345,1-5-1378,-14-4-2755,-2-3-1505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6:55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11243,'0'0'448,"-10"1"577,5-1-911,0 1 0,0 0 0,-1 0 0,1 0-1,1 0 1,-1 1 0,0 0 0,0 0 0,1 0 0,-1 1 0,1-1 0,0 1 0,-1 0-1,1 1 1,1-1 0,-1 0 0,0 1 0,1 0 0,0 0 0,-4 7 0,-1 3 164,2 0 0,0 1 1,1-1-1,0 2 1,1-1-1,1 0 1,0 1-1,1 0 0,1-1 1,0 1-1,1 0 1,3 19-1,-2-30-245,0 0 1,0 0-1,0 0 0,0 0 1,1 0-1,0-1 0,0 1 1,0-1-1,1 1 0,0-1 1,0 0-1,0 1 0,0-2 0,0 1 1,1 0-1,4 3 0,-2-3-2,0 0-1,0 0 0,1-1 1,0 1-1,0-1 1,0-1-1,0 1 0,0-1 1,0-1-1,8 2 0,3-2 64,-1 0 0,1 0 0,0-2 0,-1 0 0,1-2 0,0 1 0,-1-2 0,26-9 0,47-24 676,104-60 1,68-29 442,-229 114-1205,-1 1 1,1 2-1,1 1 1,0 1-1,0 3 1,51-2-1,-61 6 77,0 2 0,0 0 0,0 2 0,0 1 0,43 14 0,-51-13-676,-1 0-1,0 1 1,24 17-1,-29-17-1323,-1 0 0,0 0 0,-1 1 0,1 1 0,13 17 0,-18-19-3188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6:55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1 404 7815,'0'0'5221,"2"-8"-3240,1 0-1684,1 0 1,0 0-1,0 0 1,1 1 0,0-1-1,0 1 1,1 1-1,-1-1 1,2 1-1,-1 0 1,1 0-1,0 0 1,0 1-1,12-6 1,-2 1-245,2 2 1,-1 0 0,1 1-1,0 0 1,0 2 0,1 0-1,-1 1 1,1 2 0,0 0-1,0 0 1,0 2 0,0 1-1,0 0 1,0 2 0,0 0-1,0 1 1,-1 1 0,35 14-1,-29-11 121,-1 0 0,1-1 0,0-1-1,0-1 1,1-2 0,-1 0-1,1-2 1,0-1 0,-1-1-1,1-1 1,-1-1 0,34-9 0,4-3-28,18-3 430,-1-3 0,0-3 0,116-55 0,-193 78-666,15-9 231,0 0 0,21-16 0,-36 24-412,0 0 1,0-1 0,0 0-1,0 1 1,0-1-1,0 0 1,-1-1 0,0 1-1,1 0 1,-1-1-1,0 1 1,-1-1 0,1 1-1,0-1 1,-1 0-1,0 0 1,0 0 0,0-5-1,-1-7-5238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6:56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90 5926,'0'0'2434,"58"-31"417,-37 14-225,-4 2-63,-8 3-129,-3 3-769,-6 4-415,-15 5-770,-12 0-448,-8 15-32,-4 10 32,-4 9-128,2 1-256,5 6 256,6-1 64,14-7 32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6:58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230 131 3587,'0'0'7111,"2"-10"-4949,17-75 4231,-16 71-4244,-3 13-2030,1 1 0,-1-1 1,0 0-1,0 1 1,1-1-1,-1 0 1,0 0-1,0 1 0,0-1 1,0 0-1,0 1 1,0-1-1,0 0 0,0 0 1,0 1-1,0-1 1,0 0-1,-1 0 1,1 1-1,0-1 0,0 0 1,-1 1-1,1-1 1,0 0-1,-1 1 0,1-1 1,-1 1-1,1-1 1,-1 0-1,0 1-61,-1 0 0,1 0 0,0 0-1,0 0 1,-1 0 0,1 0 0,0 0-1,0 1 1,0-1 0,0 0 0,-1 1 0,1-1-1,0 1 1,0-1 0,0 1 0,-1 0 0,-54 42-871,43-32 1214,-7 4-450,0-1 306,1 1 1,1 0 0,-20 22-1,33-31-195,0-1 0,1 1 0,0 0 0,0 1 0,0-1 0,1 1 0,0 0 0,0-1 0,1 1 0,0 1 0,0-1 0,0 0 0,1 0 0,0 15 0,0-10-53,2 1-1,-1-1 1,2 0-1,-1 1 1,2-1 0,0 0-1,0 0 1,1 0 0,0-1-1,1 1 1,1-1-1,11 18 1,-16-27 0,1 0 0,0 0 0,0 0 0,0 0-1,1-1 1,-1 1 0,0-1 0,0 1 0,1-1 0,-1 0 0,1 0 0,-1 0-1,1 0 1,0 0 0,-1-1 0,1 1 0,0-1 0,-1 0 0,1 0-1,0 0 1,-1 0 0,1 0 0,0 0 0,0-1 0,-1 1 0,1-1 0,-1 0-1,1 0 1,0 0 0,3-2 0,5-3 61,0 0 0,-1 0 0,0-1-1,0 0 1,12-12 0,-6 5 228,-1-2 0,0 1 0,-1-2 0,21-34 0,-29 41-252,0 0 0,-1-1 0,0 0 0,-1 0 0,0-1 0,-1 1 0,-1-1 1,0 0-1,0 0 0,0-16 0,-2 23-40,0 1 0,0-1 0,0 0 0,-1 1 1,0-1-1,0 1 0,0-1 0,0 1 0,-1-1 1,0 1-1,0 0 0,0 0 0,0-1 0,-1 2 1,1-1-1,-1 0 0,0 0 0,0 1 0,0 0 1,-1-1-1,1 1 0,-1 1 0,0-1 0,0 0 1,0 1-1,0 0 0,0 0 0,0 0 0,-1 0 1,-8-1-1,9 1-65,0 1-1,1 0 1,-1 0 0,0 0 0,0 0-1,0 1 1,0-1 0,0 1 0,0 0 0,0 1-1,1-1 1,-1 0 0,0 1 0,0 0-1,0 0 1,0 0 0,1 1 0,-1-1-1,0 1 1,1 0 0,0 0 0,-1 0 0,-3 3-1,4-1-555,-1-1 0,0 1 0,1 0 0,0 0 0,0 1 0,0-1-1,1 1 1,-1-1 0,1 1 0,0 0 0,-1 5 0,-4 13-5604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00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10154,'0'0'2327,"-10"1"433,-2-1-1797,7 0-390,0 1 0,0-1 1,0 1-1,0 0 0,1 0 0,-11 3 0,29-5 4249,14 4-3589,-4-1-647,272 4 210,-123-2-6177,-168-5 4370,6 2-422,-7 1-3907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00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10634,'0'0'7751,"-35"47"-5925,48-42-288,15-2-33,11-2-224,9-1-448,16 0-705,1 0-128,6 0-384,0 0-1250,-5 0-1953,-5 0-2275,-3 0-4323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09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4516,'0'0'17633,"-5"12"-17436,-4 8 7,2 1 0,0 0 0,1 1 0,1-1 0,2 1 0,0 0 0,1 0 0,1 0 0,2 24 0,-1-45-189,1 0 0,-1 0 1,1 0-1,-1 0 0,1 0 1,0 0-1,-1 0 0,1 0 1,0-1-1,0 1 0,0 0 0,0 0 1,-1-1-1,1 1 0,0-1 1,0 1-1,0-1 0,0 1 1,0-1-1,1 1 0,-1-1 1,0 0-1,0 0 0,0 1 1,0-1-1,0 0 0,0 0 0,1 0 1,-1 0-1,0-1 0,0 1 1,0 0-1,0 0 0,0-1 1,0 1-1,2-1 0,41-16 849,-19 1-492,-1-1-1,34-32 1,-10 8-243,-47 39-129,1 1 0,-1 0 0,0 0 0,1 0-1,-1 0 1,1 0 0,-1 0 0,1 1 0,-1-1-1,1 0 1,0 1 0,-1-1 0,1 1 0,0 0-1,0-1 1,2 1 0,-4 0-2,1 1-1,0-1 1,-1 0-1,1 1 1,0-1-1,0 0 0,-1 1 1,1-1-1,-1 1 1,1-1-1,0 1 1,-1 0-1,1-1 1,-1 1-1,1-1 1,-1 1-1,0 0 1,1-1-1,-1 1 1,0 0-1,1 0 1,-1-1-1,0 1 1,1 1-1,0 7-17,0 1 0,0-1-1,-1 0 1,-2 18 0,1-7 59,1-20-41,0 1 0,0-1 0,0 1 0,0-1 0,0 0 0,0 1-1,0-1 1,0 1 0,1-1 0,-1 1 0,0-1 0,0 0 0,0 1 0,0-1 0,1 0-1,-1 1 1,0-1 0,0 0 0,1 1 0,-1-1 0,0 0 0,1 1 0,-1-1 0,0 0-1,1 0 1,-1 1 0,1-1 0,-1 0 0,0 0 0,1 0 0,-1 0 0,1 0 0,-1 1 0,0-1-1,1 0 1,-1 0 0,1 0 0,0 0 0,23-6 4,20-17 51,-26 12-60,58-33 8,-70 41-11,-1 1 0,0 0 0,1 0 0,-1 1-1,1-1 1,-1 1 0,1 0 0,0 1 0,-1-1-1,1 1 1,0 0 0,9 2 0,-13-1-6,0 0 0,0 1 0,0-1 1,0 0-1,-1 1 0,1-1 1,0 1-1,-1 0 0,1-1 0,-1 1 1,0 0-1,0 0 0,1 0 0,-1 0 1,0 0-1,-1 0 0,1 1 1,0-1-1,-1 0 0,1 0 0,-1 0 1,1 1-1,-1-1 0,0 0 1,0 1-1,0-1 0,-1 3 0,8 29 104,-6-33-85,-1 0 0,1-1 0,0 1-1,0 0 1,0-1 0,-1 1-1,1 0 1,0-1 0,0 1 0,0-1-1,0 0 1,0 1 0,0-1 0,0 0-1,0 1 1,0-1 0,1 0 0,-1 0-1,0 0 1,0 0 0,0 0-1,0 0 1,0 0 0,0-1 0,0 1-1,0 0 1,0-1 0,2 0 0,33-13-26,-30 11-76,19-2-1398,-21 5-2165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10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15022,'0'0'9097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01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42 12876,'0'0'1837,"9"-5"597,0-1-1947,0 1 0,1 1-1,-1 0 1,1 0 0,0 1 0,0 0 0,0 1 0,0 0 0,14-1-1,-18 3-300,1 0-1,-1 0 0,1 0 0,-1 1 0,1 0 1,-1 0-1,1 1 0,-1 0 0,0 0 0,8 3 1,-12-3-176,0 0 1,0 0 0,1 0 0,-1 0 0,0 0 0,-1 1 0,1-1 0,0 0 0,-1 1 0,1-1 0,-1 1 0,0 0 0,0-1 0,0 1 0,0 0 0,0 0 0,0 0 0,-1 0 0,0 0 0,1-1 0,-1 1 0,0 0 0,0 0-1,-1 0 1,1 0 0,-1 3 0,-1 4 10,0 0 0,-1-1 0,0 1 0,0-1 0,-1 0-1,0 0 1,-1 0 0,0 0 0,-9 11 0,-10 11 95,-30 30 1,22-28-30,-3 5-21,-37 44 63,65-73-110,0 0 0,1 1-1,0-1 1,1 2-1,0-1 1,-7 21 0,11-28-16,0-1 1,1 0 0,-1 0 0,1 0 0,-1 1 0,1-1 0,0 0 0,0 0 0,0 0 0,1 1 0,-1-1 0,0 0 0,1 0 0,-1 1 0,1-1 0,0 0 0,0 0 0,0 0-1,0 0 1,0 0 0,0 0 0,0 0 0,3 1 0,-1 0 5,0-1-1,0 1 1,1-1 0,-1 0-1,1-1 1,-1 1-1,1 0 1,0-1-1,0 0 1,-1 0-1,1 0 1,5 0 0,12 1 37,0-1 1,1-1 0,38-6-1,-59 6-43,22-3 78,-1-2 0,0 0 0,0-2 1,-1 0-1,31-15 0,-38 15 227,0-1 0,0 0-1,-1 0 1,0-1-1,-1-1 1,0 0 0,0-1-1,17-21 1,-27 30-230,0-1-1,0 0 1,0 1 0,0-1 0,-1 0-1,1 0 1,-1 0 0,0 0 0,1 0-1,-1 0 1,-1-1 0,1 1 0,0 0-1,-1 0 1,0-1 0,0 1 0,0 0-1,0-1 1,0 1 0,-1 0 0,0-4-1,-1 4-32,1-1 1,-1 1-1,0 0 0,-1 0 0,1 0 0,-1 0 0,1 0 0,-1 1 0,0-1 0,0 1 0,0-1 0,0 1 0,0 0 0,0 0 0,-6-2 0,-8-2-200,-1-1 0,0 2 0,0 0 0,-1 2-1,1 0 1,-20-1 0,32 3-181,-36 0-893,41 1 1003,0 0 0,0-1 1,0 1-1,-1 0 0,1 0 1,0 1-1,0-1 0,0 0 0,-1 0 1,1 0-1,0 1 0,0-1 1,0 1-1,0-1 0,0 1 0,0-1 1,0 1-1,0 0 0,0-1 0,0 1 1,0 0-1,0 0 0,-1 1 1,2-1 3,0 0 1,1 0-1,-1 0 0,0-1 1,0 1-1,1 0 1,-1 0-1,0-1 1,1 1-1,-1 0 1,1 0-1,-1-1 1,1 1-1,-1-1 0,1 1 1,-1 0-1,1-1 1,0 1-1,-1-1 1,1 0-1,0 1 1,0-1-1,-1 1 1,1-1-1,0 0 1,0 0-1,-1 1 0,1-1 1,0 0-1,0 0 1,0 0-1,-1 0 1,1 0-1,0 0 1,2 0-1,30 1-5218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01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66 8616,'0'0'5307,"-6"-8"-2142,-16-26-298,22 33-2788,0 1 1,0-1 0,0 0-1,0 1 1,0-1-1,0 1 1,0-1-1,0 0 1,0 1-1,0-1 1,0 0 0,1 1-1,-1-1 1,0 1-1,0-1 1,1 1-1,-1-1 1,0 1-1,1-1 1,-1 1 0,1-1-1,-1 1 1,1-1-1,-1 1 1,1-1-1,-1 1 1,1 0-1,-1-1 1,1 1 0,-1 0-1,1 0 1,-1-1-1,1 1 1,0 0-1,-1 0 1,1 0-1,0 0 1,-1 0-1,1 0 1,-1 0 0,2 0-1,29-5 914,-29 5-800,13-1 138,-1 0 0,1 1 0,-1 1 0,1 0 0,-1 1 0,18 4 0,-29-6-317,-1 1 0,1 0 0,-1 0 0,1 0-1,-1 0 1,1 1 0,-1-1 0,1 0-1,-1 1 1,0 0 0,0 0 0,0-1 0,0 1-1,0 0 1,0 1 0,-1-1 0,1 0 0,-1 0-1,1 1 1,-1-1 0,0 1 0,0-1-1,0 1 1,0 0 0,0-1 0,-1 1 0,1 0-1,-1-1 1,0 1 0,1 0 0,-2 0 0,1 0-1,0-1 1,0 1 0,-1 0 0,1-1-1,-1 1 1,0 0 0,0-1 0,-2 5 0,-2 3 6,0 0 0,-1 0 0,0-1 0,0 0 0,-1 0 0,-1-1 0,1 0 0,-1 0 1,-1-1-1,-14 11 0,12-10 5,1 0 0,1 1 0,-1 0 0,1 0 0,1 1 0,0 0 0,-9 15 0,17-25-25,0 1 0,0-1 0,-1 0-1,1 1 1,0-1 0,0 0 0,0 1 0,0-1-1,0 0 1,0 1 0,0-1 0,0 1-1,-1-1 1,2 0 0,-1 1 0,0-1 0,0 0-1,0 1 1,0-1 0,0 1 0,0-1 0,0 0-1,0 1 1,0-1 0,1 0 0,-1 1-1,0-1 1,0 0 0,0 1 0,1-1 0,-1 0-1,0 0 1,1 1 0,-1-1 0,0 0-1,0 0 1,1 1 0,-1-1 0,0 0 0,1 0-1,-1 0 1,0 0 0,1 0 0,-1 1 0,1-1-1,-1 0 1,0 0 0,1 0 0,23 1 25,-18-1-18,207-9-995,-71-14-3704,-45 0-3631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00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53 242 16239,'0'0'6214,"-32"51"-4452,24-28-961,1-1-513,3 1-224,2 1 0,2-3-96,0-4-1249,0-3-1474,0-9-2209</inkml:trace>
  <inkml:trace contextRef="#ctx0" brushRef="#br0" timeOffset="1">17 0 17617,'0'0'10410,"25"52"-10410,-7-42-2307,-1-7-5252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10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15 5926,'0'0'16591,"-9"-4"-15721,6 3-834,0-1-23,0 1 1,0 0-1,0 0 1,0 0-1,0 0 1,0 0-1,0 0 1,0 1 0,0 0-1,0 0 1,0-1-1,0 2 1,0-1-1,0 0 1,0 1-1,0-1 1,0 1-1,0 0 1,0 0-1,0 0 1,0 0-1,0 1 1,1-1-1,-1 1 1,0 0-1,-2 1 1,-24 23 11,1 0 0,0 2 0,-45 61 0,62-74 40,1 1 0,1 0 0,0 1 0,1 0 1,1 0-1,0 0 0,1 1 0,1 0 0,1 0 0,-3 27 1,7-42-52,-1 1 1,1 1 0,0-1 0,1 0 0,-1 0 0,0 0 0,1-1 0,0 1-1,0 0 1,0 0 0,1 0 0,-1 0 0,1-1 0,0 1 0,0-1-1,0 1 1,0-1 0,4 4 0,-2-4-7,0 0 1,0 0-1,0-1 0,1 1 0,-1-1 0,0 0 1,1 0-1,0 0 0,-1-1 0,1 0 0,0 0 1,0 0-1,0 0 0,8-1 0,-2 1 18,0-1 0,0-1-1,0 0 1,0 0-1,0-1 1,19-6 0,-27 7 92,1 0 0,0-1 0,-1 1 0,1-1 0,-1 0 0,1 0 0,-1 0 0,0-1 0,0 1 0,0-1 0,0 1 0,-1-1 0,1 0 0,-1 0 0,1 0 0,-1-1 0,0 1 0,0-1 0,-1 1 0,1-1 0,-1 1 0,2-7 0,-3 9-93,0 0 0,0 0 0,1 0 1,-1 0-1,0 0 0,0 1 0,-1-1 0,1 0 1,0 0-1,0 0 0,0 0 0,0 0 1,-1 0-1,1 1 0,-1-1 0,1 0 0,0 0 1,-1 0-1,1 1 0,-1-1 0,1 0 1,-1 1-1,0-1 0,1 0 0,-2 0 0,-26-10 188,-40 8-637,58 4 236,36-3-88,-1 0 0,0-1 0,0-1 0,0-2 0,-1 0 0,31-13-1,104-59-230,-159 79 500,0-1 1,1 1-1,-1-1 0,0 1 0,0-1 0,1 1 0,-1 0 0,0-1 0,0 1 1,0 0-1,0-1 0,0 1 0,0 0 0,0-1 0,0 1 0,0-1 1,0 1-1,0 0 0,0-1 0,-1 1 0,1 0 0,0-1 0,0 1 0,-1-1 1,1 1-1,0-1 0,-1 1 0,1 0 0,0-1 0,-2 1 0,-9 25-4,4-14-81,1 1-1,0-1 1,0 1 0,1 1-1,1-1 1,0 1 0,1-1-1,1 1 1,-1 14 0,3-27-115,0 0 1,0 0 0,0 0 0,0-1-1,0 1 1,0 0 0,1 0 0,-1-1-1,0 1 1,1 0 0,-1 0 0,0-1-1,1 1 1,-1 0 0,1-1 0,-1 1-1,1-1 1,-1 1 0,1-1 0,0 1-1,-1-1 1,1 1 0,0-1 0,-1 1-1,1-1 1,0 0 0,-1 1 0,1-1-1,0 0 1,0 0 0,-1 0 0,1 1-1,0-1 1,0 0 0,0 0 0,-1 0-1,1 0 1,0 0 0,0-1 0,0 1 0,-1 0-1,1 0 1,0 0 0,0-1 0,-1 1-1,1 0 1,0-1 0,-1 1 0,1-1-1,0 1 1,0-1 0,21-13-6499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11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10282,'0'0'7196,"-3"13"-5418,-5 13-1049,-6 15 419,3 0 0,1 0 1,-7 85-1,21-96-1032,-3-30-109,-1 0 0,0 0 0,1 0 0,-1 0 0,1 0 0,-1 0 0,0 0-1,1 0 1,-1 0 0,0 0 0,1-1 0,-1 1 0,1 0 0,-1 0 0,0 0 0,1 0 0,-1-1-1,0 1 1,1 0 0,-1 0 0,0-1 0,0 1 0,1 0 0,-1-1 0,0 1 0,0 0 0,0-1-1,1 1 1,-1 0 0,0-1 0,0 1 0,0 0 0,0-1 0,0 1 0,0 0 0,1-1 0,19-55 246,-14 21-197,-1 0 0,-1 0 0,-2-47 0,-11 107-104,9-23 48,0 0 1,0-1 0,0 1 0,1 0-1,-1-1 1,0 1 0,1-1 0,0 1-1,-1 0 1,1-1 0,0 1-1,0-1 1,0 0 0,0 1 0,0-1-1,0 0 1,0 1 0,0-1 0,0 0-1,1 0 1,1 1 0,1 1 3,0-1 1,1 0-1,-1 0 1,0 0-1,1-1 1,0 0-1,7 2 1,5-1 10,0 0 0,0-2 0,22-1 0,-28-1 18,0 0 1,0 0-1,-1-1 1,1-1-1,-1 0 0,0-1 1,0 1-1,0-2 1,-1 0-1,1 0 1,-1 0-1,-1-1 0,1-1 1,-1 1-1,-1-1 1,1-1-1,-1 1 1,8-14-1,-10 6 180,-11 13-92,-19 20-161,14-5 14,1 0 0,1 1 0,-1 0 0,2 0 1,-8 16-1,13-22 24,0-1-1,0 1 1,1 0 0,0 0-1,0 0 1,1 0 0,0 0 0,0 0-1,0 0 1,1 1 0,0-1-1,0 0 1,3 12 0,-2-17 2,0 0 0,0-1 1,0 1-1,1 0 0,-1-1 0,0 1 1,1-1-1,-1 0 0,1 1 1,0-1-1,-1 0 0,1 0 0,0 0 1,-1 0-1,1 0 0,0-1 1,0 1-1,0-1 0,0 1 0,0-1 1,0 1-1,0-1 0,0 0 0,0 0 1,0 0-1,0 0 0,0 0 1,0-1-1,0 1 0,2-1 0,5 0 8,-1-1 0,0 0 0,1 0 0,-1 0 0,0-1 0,8-4 0,44-33 31,-42 27-32,0 1-1,24-12 1,-41 23-21,-1 1 0,1 0 1,-1 0-1,1-1 0,-1 1 0,1 0 1,-1 0-1,1-1 0,-1 1 1,1 0-1,0 0 0,-1 0 1,1 0-1,-1 0 0,1 0 1,-1 0-1,1 0 0,-1 0 0,1 0 1,0 0-1,-1 0 0,1 1 1,-1-1-1,1 0 0,-1 0 1,1 0-1,-1 1 0,1-1 1,-1 0-1,1 1 0,-1-1 0,1 0 1,-1 1-1,0-1 0,1 1 1,-1-1-1,0 1 0,1-1 1,-1 1-1,0-1 0,1 1 1,-1-1-1,0 1 0,0-1 1,1 2-1,1 36-61,-2-34 79,0-1-1,0 1 1,0 0-1,0-1 1,0 1-1,1-1 1,-1 1-1,1-1 1,0 1 0,0-1-1,3 6 1,-2-8 1,1 1 1,-1 0-1,1-1 1,-1 1-1,1-1 1,0 1-1,-1-1 0,1 0 1,0-1-1,0 1 1,0 0-1,0-1 1,0 1-1,0-1 1,0 0-1,0 0 1,0 0-1,0-1 1,0 1-1,0-1 1,0 1-1,0-1 1,5-2-1,5-2-159,1-1 0,-2 0-1,20-12 1,9-9-3285,-17 6-4520,-18 12 2605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11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9545,'0'0'3048,"11"-6"-85,5-3-1345,1 1-1,29-9 1,-43 15-1450,1 1 1,0 0-1,0 0 1,0 0-1,0 0 1,-1 0-1,1 1 1,0 0-1,0 0 1,0 0-1,0 0 1,0 0-1,0 1 1,0 0-1,0 0 1,0 0-1,0 0 1,-1 1-1,1-1 1,0 1-1,-1 0 1,7 4-1,-9-4-159,1 1 0,-1-1 0,1 0 0,-1 1 0,0-1 0,0 0 0,0 1 0,0 0 0,0-1-1,-1 1 1,1 0 0,-1-1 0,0 1 0,1 0 0,-1-1 0,0 1 0,-1 0 0,1-1 0,0 1 0,-1 0 0,0-1-1,1 1 1,-1 0 0,0-1 0,-1 1 0,1-1 0,-3 5 0,-4 5 76,0 1-1,-1-1 1,-19 18 0,23-24-17,-2 2 52,0-1-1,1 1 1,0 0 0,1 0-1,-1 0 1,-4 12 0,9-18-110,1-1-1,-1 1 1,1 0 0,-1-1 0,1 1 0,0-1-1,0 1 1,0 0 0,0-1 0,0 1-1,0-1 1,0 1 0,0 0 0,1-1-1,-1 1 1,0-1 0,1 1 0,1 2 0,-1-3-12,1 1 0,-1 0 0,1-1 1,0 1-1,-1-1 0,1 1 1,0-1-1,0 0 0,0 0 1,0 0-1,0 0 0,1 0 0,-1 0 1,0 0-1,0-1 0,0 1 1,3-1-1,4 2-154,-1-1 0,1 0-1,0 0 1,-1-1 0,1-1 0,16-1 0,-22 1-239,0 0 0,0 0 0,0 0 0,0 0 0,0-1 0,0 1 0,0-1 0,5-3 0,-6 3-218,0 0 0,-1 1 0,1-1 0,-1 0 1,1 0-1,-1 0 0,0 0 0,0 0 0,1 0 0,-2 0 0,1 0 0,0 0 0,1-5 0,-1-11-7352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12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7751,'0'0'13325,"67"-2"-13069,-28 8-224,2-2-352,1-4-2339,0 0-4644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12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44 102 8808,'0'0'2104,"2"-9"736,-2 7-3252,9-38 5773,-8 30-1869,-10 29-2719,-3 14-739,-13 60 1,22-77 3,0-1-1,1 1 0,1 0 1,1-1-1,0 1 0,3 20 1,-2-33-8,-1-1 0,1 0 0,-1 0 1,1 0-1,0 0 0,0 0 0,0 0 1,0 0-1,0 0 0,1 0 0,-1 0 1,1 0-1,-1-1 0,1 1 0,-1 0 0,1-1 1,0 0-1,0 1 0,0-1 0,0 0 1,0 0-1,0 0 0,0 0 0,0 0 1,0-1-1,0 1 0,1 0 0,-1-1 1,0 0-1,0 0 0,1 0 0,-1 0 1,0 0-1,0 0 0,1 0 0,-1-1 0,0 1 1,4-2-1,4 0 145,-1 0 0,1-1 0,-1-1 0,1 0-1,-1 0 1,0 0 0,13-10 0,-8 3 8,0-1-1,0 0 1,-1-1-1,-1-1 1,0 0-1,0 0 0,-2-1 1,0-1-1,-1 0 1,14-33-1,-25 56-351,-4 10 76,1 0 0,1-1 0,0 1 0,-2 34 0,6-48 99,-1 0 0,1 0 0,0 0 0,0 1 0,0-1 1,1 0-1,-1 0 0,1 0 0,0 0 0,-1 0 0,1 0 0,1 0 1,-1 0-1,0 0 0,1 0 0,0 0 0,-1-1 0,1 1 0,0-1 1,0 1-1,1-1 0,-1 0 0,0 1 0,1-2 0,-1 1 0,1 0 1,0 0-1,0-1 0,0 1 0,0-1 0,0 0 0,0 0 0,0 0 1,0 0-1,0-1 0,0 1 0,0-1 0,6 0 0,-4 1 46,0-1-1,0 0 1,-1-1-1,1 1 1,0-1-1,0 0 1,0 0 0,0-1-1,-1 1 1,1-1-1,-1 0 1,1-1-1,-1 1 1,0-1-1,0 1 1,0-1-1,0 0 1,0-1-1,-1 1 1,7-8-1,-6 5 4,0-1 0,0 0 0,-1 0-1,1 0 1,-2 0 0,1-1 0,-1 1-1,0-1 1,0 1 0,-1-1 0,0 0-1,-1-13 1,0 20-70,0 0 0,0 1 0,0-1 0,0 0 0,0 1 0,0-1 0,-1 0 0,1 1 0,0-1 0,0 1 0,-1-1 0,1 1 0,-1-1 1,1 1-1,0-1 0,-1 1 0,1-1 0,-1 1 0,1-1 0,-1 1 0,1-1 0,-1 1 0,1 0 0,-1 0 0,0-1 0,1 1 0,-1 0 0,1 0 0,-1-1 0,0 1 0,1 0 0,-1 0 0,0 0 0,1 0 0,-1 0 0,1 0 0,-1 0 0,0 0 0,1 0 0,-1 0 0,0 1 1,1-1-1,-1 0 0,0 0 0,1 0 0,-1 1 0,1-1 0,-1 0 0,1 1 0,-1-1 0,1 1 0,-1-1 0,1 0 0,-1 1 0,1-1 0,-1 1 0,1 0 0,0-1 0,-1 1 0,1-1 0,0 1 0,0-1 0,-1 1 0,1 0 0,0 0 0,-1 1 12,1-1-1,0 1 1,0 0-1,0-1 0,0 1 1,0 0-1,0-1 1,0 1-1,0-1 0,1 1 1,-1 0-1,0-1 1,1 1-1,0-1 1,-1 1-1,1-1 0,0 1 1,0-1-1,0 0 1,0 1-1,0-1 0,0 0 1,0 0-1,0 0 1,0 0-1,0 0 0,1 0 1,-1 0-1,2 1 1,3 0 9,0-1 0,0 0 0,0 0 1,1 0-1,-1-1 0,11 0 0,-6-1 19,0 0 0,0-1 0,0 0 0,-1-1 0,1 0 0,-1 0 0,1-1 0,-1-1 0,0 0 0,16-11 0,-21 13-19,1 0 0,-1-1 0,0 0-1,0 0 1,-1-1 0,1 1-1,-1-1 1,0 0 0,-1 0 0,1 0-1,-1 0 1,0-1 0,0 1-1,0-1 1,-1 0 0,0 0 0,0 0-1,0 0 1,-1 0 0,1-8-1,-3 13-11,1 0 0,0 0 0,0 0 0,-1 0 0,1 0-1,-1 0 1,1 0 0,-1 0 0,1 0 0,-1 0 0,1 0-1,-1 1 1,0-1 0,0 0 0,0 0 0,1 0 0,-1 1 0,0-1-1,0 1 1,0-1 0,0 0 0,0 1 0,0 0 0,0-1-1,0 1 1,0 0 0,0-1 0,0 1 0,0 0 0,0 0-1,-1 0 1,1 0 0,0 0 0,0 0 0,0 0 0,0 0-1,0 0 1,0 1 0,0-1 0,0 0 0,-2 2 0,-2-1-23,0 0 0,0 0 0,-1 1-1,2 0 1,-1 0 0,0 0 0,-8 5 0,6 0 9,0-1 0,1 1 0,-1 0 0,2 1 0,-1-1 0,-6 14 0,10-18 18,0 0 0,0 1 0,1-1 0,0 1 0,-1-1 0,1 1 0,0-1 1,1 1-1,-1 0 0,1 0 0,-1-1 0,1 1 0,0 0 0,1 0 1,-1 0-1,1-1 0,-1 1 0,4 7 0,-3-9 0,1 0-1,0 0 1,0 0-1,0 0 1,0 0 0,0-1-1,1 1 1,-1-1-1,0 1 1,1-1 0,-1 0-1,1 0 1,0 0-1,-1 0 1,1-1 0,0 1-1,-1-1 1,1 1-1,0-1 1,4 0 0,67-2-112,-59 1-5,50-8-736,17-1-660,-82 10 1511,1 0 0,-1 0 0,1 1 0,-1-1 1,1 0-1,-1 0 0,1 0 0,0 0 0,-1 1 0,1-1 0,-1 0 0,1 0 1,-1 1-1,0-1 0,1 0 0,-1 1 0,1-1 0,-1 1 0,1-1 0,-1 0 1,0 1-1,1-1 0,-1 1 0,0-1 0,0 1 0,1-1 0,-1 1 0,0-1 1,0 1-1,0 0 0,0-1 0,0 1 0,0-1 0,1 1 0,-1-1 0,-1 2 0,-1 27 22,0-13-26,6-16-33,0 0-1,0 0 1,0 0-1,1 0 1,-1-1-1,0 0 1,0 0-1,4-2 1,10-6-930,-1-1 1,0 0 0,-1-1-1,0-1 1,-1-1 0,14-15-1,80-93-6214,-94 103 5372,20-25-2132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13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40 4837,'4'-9'3352,"8"-22"1031,-28 58 582,-3 13-3125,2 0 1,-20 73-1,31-90-1497,2 0 0,0 0 0,1 0 0,2 0 0,0 0 0,5 45 0,-3-59-328,1-1 0,0 1 0,1-1 0,4 12 0,-6-18-39,-1-1-1,1 1 1,0-1-1,-1 1 1,1-1-1,0 0 0,0 1 1,0-1-1,-1 0 1,2 0-1,-1 1 1,0-1-1,0 0 1,0 0-1,0 0 1,1 0-1,-1 0 0,0-1 1,1 1-1,-1 0 1,1-1-1,-1 1 1,1-1-1,-1 1 1,1-1-1,-1 0 0,1 1 1,-1-1-1,1 0 1,0 0-1,2-1 1,-3 0-25,0 0 0,0 0 0,0-1 0,-1 1 0,1 0 0,0-1 0,-1 1 0,1-1 0,-1 1 0,0-1 0,1 1 0,-1-1 0,0 1 0,0-1 0,0 1 0,0-1 0,0 0 1,-1-2-1,-2-32-1082,-3 20 932,0 1 0,-1 0-1,0 1 1,-1-1 0,-1 1-1,0 1 1,-1 0 0,-1 0-1,-12-12 1,-35-47 2203,58 72-1981,0 0 0,-1-1 0,1 1 0,0-1-1,-1 1 1,1-1 0,0 1 0,-1-1 0,1 1 0,0-1 0,0 1 0,0-1 0,0 1 0,0-1 0,-1 1 0,1-1 0,0 1-1,0-1 1,0 1 0,0-1 0,0 1 0,1-1 0,-1 1 0,0-1 0,0 1 0,0-1 0,0 1 0,1-1 0,-1 1 0,0-1-1,0 1 1,1-1 0,18-6 1126,35 9 749,-47-2-1793,70 11-1681,10-1-4151,-45-9-3808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13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11115,'0'0'10666,"0"66"-9033,0-39-672,0 2-320,0-1-417,0 0-96,0-2-96,0-3-352,0-2-961,0-7-1346,0-4-960,-6-9-930,-1-1-4323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14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11371,'0'0'11210,"35"27"-13163,-16-9-610,7 2-1345,0-1-1857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14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11915,'0'0'11179,"-8"3"-11147,-2 3-175,0-1 1,0 2-1,0-1 0,-14 14 1,22-18 77,0-1 1,0 1 0,0 0 0,1 0 0,-1 0 0,1 0-1,0 0 1,-1 0 0,1 1 0,0-1 0,0 0 0,0 1-1,1-1 1,-2 4 0,2-4 24,1-1-1,-1 1 1,0 0-1,1-1 1,-1 1-1,1-1 1,-1 1-1,1-1 1,0 1-1,0-1 1,0 1 0,0-1-1,0 0 1,0 0-1,0 1 1,0-1-1,0 0 1,0 0-1,1 0 1,-1 0-1,1 0 1,-1 0-1,0-1 1,1 1-1,2 1 1,58 17-1619,-54-18 1462,-1 0 0,1 1 0,0 0 1,-1 1-1,0-1 0,1 1 0,-1 1 0,0-1 0,-1 1 1,1 0-1,-1 1 0,1 0 0,6 7 0,-12-11 259,-1 0 1,1 0-1,-1 0 0,1 0 1,-1 0-1,0 1 0,1-1 1,-1 0-1,0 0 0,0 0 1,0 1-1,0-1 0,0 0 1,0 0-1,0 0 0,-1 1 1,1-1-1,0 0 0,0 0 1,-1 0-1,1 0 0,-1 0 1,0 0-1,1 1 0,-1-1 1,1-1-1,-1 1 0,0 0 1,0 0-1,0 0 0,0 0 1,0 0-1,0-1 0,0 1 1,0 0-1,0-1 0,0 1 1,0-1-1,0 1 0,-2 0 1,-48 17 2589,51-18-2639,-18 5 322,0-2 0,-1 0 1,-22 0-1,34-2-563,1-1 1,-1 0-1,1-1 1,0 1-1,-1-1 0,1 0 1,0-1-1,0 0 1,-1 0-1,1 0 1,1-1-1,-11-5 1,16 8 172,-1-1 1,0 1-1,1 0 1,-1-1-1,1 1 1,-1-1-1,1 0 1,-1 1 0,1-1-1,-1 1 1,1-1-1,0 0 1,-1 1-1,1-1 1,0 0 0,0 1-1,-1-1 1,1 0-1,0 0 1,0 1-1,0-1 1,0 0 0,0 1-1,0-1 1,0 0-1,0 0 1,0 1-1,0-1 1,1 0-1,-1 0 1,0 1 0,0-1-1,1 0 1,-1 1-1,0-1 1,1 1-1,-1-1 1,1 0 0,-1 1-1,1-1 1,-1 1-1,1-1 1,-1 1-1,1-1 1,-1 1-1,1-1 1,0 1 0,-1 0-1,1-1 1,0 1-1,0 0 1,43-21-3071,-35 18 2311,31-13-3280,9-3-1810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15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58 4901,'0'0'5899,"1"-9"-3273,-1-29-838,1 38-1753,-1 0 0,0-1 0,0 1 0,0-1 0,0 1 0,0 0 1,0-1-1,0 1 0,0 0 0,0-1 0,-1 1 0,1-1 0,0 1 0,0 0 0,0-1 0,0 1 0,0 0 0,-1-1 0,1 1 0,0 0 0,0-1 0,-1 1 0,1 0 0,0 0 0,0-1 0,-1 1 0,1 0 0,0 0 0,-1-1 0,1 1 0,0 0 0,-1 0 0,1 0 0,-1 0 0,1 0 0,0 0 0,-1-1 0,1 1 0,0 0 0,-1 0 0,1 0 0,-1 0 0,1 0 0,0 0 0,-1 0 0,1 1 0,0-1 0,-1 0 0,1 0 0,-1 0 0,1 0 0,-1 1 0,-13 10 747,9-2-595,1-1 0,0 1 0,0 0 0,1 0 0,1 0 0,-1 0 1,1 0-1,1 1 0,-1 16 0,3 94 1033,0-93-863,2 4-44,10 46 0,0 4-5103,-20-100-4075,-18-25 8634,2 4 2366,2 0 278,-19-40 1509,37 73-3239,0-1 1,1 0-1,0 0 1,0 0-1,0 0 1,1 0-1,1 0 1,-1-10-1,2 16-607,-1 1-1,1 0 0,-1 0 0,1 0 0,0 0 0,-1 1 0,1-1 0,0 0 0,0 0 0,-1 0 0,1 0 0,0 1 0,0-1 0,0 0 1,0 1-1,0-1 0,0 1 0,0-1 0,0 1 0,0 0 0,0-1 0,1 1 0,-1 0 0,0 0 0,0 0 0,0 0 0,0-1 0,0 2 1,3-1-1,39 1 23,-39 0-41,12 1-368,1 1-1,26 9 1,6 1-2732,-3-4-2674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17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5877 397 11755,'-14'-3'59,"-85"-23"212,1-5 0,2-4 0,-152-79 0,199 91-263,-1 3 1,-1 1 0,0 2 0,-2 3-1,0 2 1,0 3 0,-69-4 0,-384 16 107,395 2-57,-175-2 1353,-365-42 0,405 17-1240,-2 12 0,1 10 1,-455 59-1,79 65-321,533-99 120,0 5 0,2 3 0,2 5 0,-140 81 0,134-59-12,-127 106 0,174-127 26,2 3 1,2 1-1,2 2 1,-47 70-1,75-98 2,1 0 0,1 1 0,0 1 0,1-1 0,1 2 0,-8 38 0,13-48-4,0 0 1,1 0 0,1 0 0,0 0-1,0 1 1,0-1 0,2 0-1,-1 0 1,1 0 0,1 0-1,-1 0 1,2-1 0,-1 1 0,2-1-1,7 15 1,5-1-18,1-1 0,1 0 0,1-2-1,0 0 1,2-2 0,32 24 0,7-3-7,87 43 1,6-10-105,2-8 0,4-6 0,227 50 0,511 47-418,-291-92 272,695-18 0,-1065-53 295,-1-11 0,-1-10 0,-1-10 0,-2-11-1,-3-10 1,420-168 0,-347 86 9,-256 117-7,-1-3 0,-1-1 0,-1-2 0,47-46 0,-77 64 14,0-1 1,-1 0 0,0-1-1,-2 0 1,0-1-1,0 0 1,-1-1-1,-1 0 1,-1 0-1,9-32 1,-13 34 52,0 0 0,-1 0 0,-1 0 0,0 0 0,-1 0 0,-1 0 1,0 0-1,-1 0 0,0 0 0,-2 0 0,1 0 0,-2 1 0,-11-26 0,-4 3 66,-1 1 0,-1 1 0,-3 1 0,0 1 0,-3 2 0,0 0 0,-2 2 0,-65-50 0,30 33-79,-1 4-1,-3 2 1,-134-57-1,86 53-240,-3 6-1,-1 4 0,-225-31 1,-381 9-3630,514 46 1761,10-7-1479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15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 40 10122,'0'0'11877,"-10"-7"-10755,2 1-982,5 4-103,0-1 1,0 0-1,0 1 0,-1 0 0,1 0 1,-1 0-1,0 0 0,1 1 1,-1-1-1,0 1 0,0 0 0,0 0 1,0 0-1,0 1 0,0-1 1,0 1-1,0 0 0,0 0 1,0 0-1,-5 2 0,-12 4 22,0 1 1,1 2-1,0 0 0,-25 15 0,37-19-67,0 0-1,0 0 1,0 1 0,1 0-1,0 1 1,1-1-1,-1 1 1,1 1 0,0-1-1,1 1 1,0 0-1,-6 13 1,10-19-4,0-1 1,1 1-1,-1 0 1,1-1-1,0 1 1,-1 0-1,1-1 1,0 1-1,0 0 1,0 0-1,0-1 1,1 1-1,-1 0 1,0-1-1,1 1 1,-1 0-1,1-1 1,-1 1-1,1 0 1,0-1-1,0 1 1,0-1-1,0 1 1,0-1-1,0 0 1,0 1-1,0-1 1,0 0-1,1 0 1,-1 0-1,1 0 1,-1 0-1,0 0 1,1 0-1,0 0 1,-1-1-1,4 2 1,7 2-95,0 0 1,0-1 0,1-1-1,15 2 1,-6-1 49,4 2 55,4 0-17,1 1 0,-2 1 0,1 1 0,48 22 1,-76-30 16,0 1 1,-1 0 0,1-1 0,-1 1 0,1 0 0,-1 0 0,1 0 0,-1 0 0,1 0 0,-1 0-1,0 0 1,1 0 0,-1 1 0,0-1 0,0 0 0,0 1 0,0-1 0,0 1 0,0 0 0,-1-1-1,1 1 1,0-1 0,0 4 0,-2-3 34,1-1 1,-1 1-1,0-1 0,1 1 0,-1-1 0,0 1 0,0-1 1,0 0-1,0 0 0,0 1 0,-1-1 0,1 0 1,0 0-1,0 0 0,-1 0 0,1 0 0,-1 0 0,1-1 1,-3 2-1,-12 5 405,0-2 1,0 1 0,-26 4-1,-2-3 16,0-2 0,0-1 0,-51-4 1,78-6-2626,17 6 1961,0-1 0,0 1 0,0 0 0,0-1 0,0 1 0,1-1 0,-1 1 0,0-1 0,0 1 0,0 0 0,0-1 0,0 1 0,1-1 0,-1 1 1,0 0-1,0-1 0,1 1 0,-1 0 0,0-1 0,1 1 0,-1 0 0,0 0 0,1-1 0,-1 1 0,0 0 0,1 0 0,-1 0 0,0-1 0,1 1 0,-1 0 0,1 0 0,-1 0 0,1 0 0,-1 0 0,0 0 0,1 0 0,-1 0 0,1 0 0,17-5-8748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16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1 312 4100,'0'0'18284,"11"-4"-17329,21-11-564,0-1 0,-1-1-1,-1-1 1,42-34-1,-56 38-392,0 0-1,-1-1 1,-1-1-1,0 0 0,-1 0 1,-1-2-1,-1 0 1,0 0-1,11-27 1,-23 60-111,0 1 1,1-1 0,1 0 0,1 0 0,0 1 0,7 23 0,-6-27 165,0-1 0,1 1 0,1-1 0,0 0 1,0 0-1,1-1 0,0 0 0,1 0 0,12 14 1,-14-18-185,1-1 1,0 1-1,1-1 1,-1 0 0,1 0-1,0-1 1,14 6-1,-15-7-458,1-1 0,0 0 0,0 0 0,0 0 0,13 0-1,0-2-5271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16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35 9705,'0'0'6727,"8"-6"-5067,-1 2-1352,-1 1 1,1-1-1,-1 1 1,1 0-1,0 1 0,1-1 1,-1 2-1,0-1 1,13-1-1,-18 3-278,1 0-1,-1 0 0,1 0 1,-1 0-1,1 0 1,-1 0-1,1 1 0,-1-1 1,0 1-1,1-1 1,-1 1-1,1 0 0,-1 0 1,0 0-1,0 1 1,0-1-1,0 0 0,0 1 1,0-1-1,0 1 0,0 0 1,0 0-1,-1 0 1,1 0-1,-1 0 0,1 0 1,-1 0-1,0 0 1,0 0-1,0 1 0,0-1 1,0 0-1,0 1 1,-1-1-1,1 1 0,-1-1 1,0 5-1,1-1-21,-1 0 0,0 0-1,-1 0 1,1 0 0,-1 1-1,0-1 1,-1 0 0,1-1 0,-1 1-1,-1 0 1,1 0 0,-1-1-1,0 1 1,-4 5 0,-6 7 32,-1-1-1,-27 26 1,26-28-84,1 1-1,-21 26 1,35-41 18,-1 0 1,1 0 0,-1 0 0,1 0 0,-1 0 0,1 0 0,0 0 0,-1 0 0,1 0 0,0 0 0,0 0 0,0 0-1,0 0 1,0 0 0,0 0 0,0 0 0,0 0 0,0 0 0,0 0 0,0 0 0,1 0 0,-1 0 0,0 0 0,1 0 0,-1 0-1,1 0 1,-1 0 0,1 0 0,0 0 0,-1 0 0,1-1 0,0 1 0,-1 0 0,1-1 0,0 1 0,0 0 0,0-1 0,0 1-1,0-1 1,1 1 0,47 18-624,-35-15 229,24 9-2845,54 9 1,-43-15-2849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17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 1 8552,'0'0'8216,"-11"10"-6801,-49 48 231,-60 76 0,98-107-1226,1 2-1,1 0 0,2 1 0,1 1 0,-25 62 1,37-80-366,2 0 0,0 0 1,0 0-1,1 0 1,0 0-1,2 1 0,-1-1 1,3 18-1,-2-27-76,1 0 0,0 0 0,-1 0 0,2 0 0,-1 0 0,0-1 0,1 1 1,0 0-1,-1-1 0,1 1 0,1-1 0,-1 0 0,0 0 0,1 0 0,0 0 0,0 0 0,0 0 0,0-1 0,0 1 0,0-1 0,1 0 0,-1 0 0,1 0 0,-1-1 0,1 1 0,0-1 0,0 0 0,0 0 0,-1 0 0,1 0 0,4 0 0,64 1-3794,-22-13-2324,-5-7-1819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17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1 6182,'0'0'10308,"-9"12"-8258,-121 150 2034,-25-1-3865,153-160-284,-13 11-918,14-12 869,1 0 0,0 0-1,-1 0 1,1 1 0,0-1 0,0 0-1,-1 0 1,1 0 0,0 0 0,-1 0-1,1 0 1,0 0 0,-1 0 0,1 0 0,0 0-1,-1 0 1,1 0 0,0 0 0,-1 0-1,1 0 1,0 0 0,-1 0 0,1-1-1,0 1 1,-1 0 0,1 0 0,0 0 0,0 0-1,-1-1 1,1 1 0,0 0 0,0 0-1,-1-1 1,1 1 0,0 0 0,0 0-1,0-1 1,-1 1 0,1 0 0,0-1 0,0 1-1,0 0 1,0-1 0,0 1 0,0 0-1,0-1 1,0 1 0,0 0 0,0-1-1,0 1 1,0-1 0,-2-19-4178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17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1 210 9129,'0'0'13324,"58"42"-12139,-34-18-320,4 1-416,2 0-225,2-1-160,3-1 0,1-2-609,-5-6-864,-6-3-1698,-7-7-1569,-1-5-3044</inkml:trace>
  <inkml:trace contextRef="#ctx0" brushRef="#br0" timeOffset="1">16 34 13164,'0'0'11980,"65"-33"-11628,-33 34-288,7 15 0,4 3-96,4-1-608,-1 1-1314,-3-7-2659,-4-6-4547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18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1 673,'0'0'7068,"6"8"-4025,59 75 2084,-44-60-4480,-2 0 1,-1 1-1,0 1 1,18 38-1,-32-55-622,-1 0 0,1 1 0,-2 0 0,1-1 0,-1 1-1,-1 0 1,0 0 0,0 0 0,0 0 0,-1 0 0,-1 0 0,0 1-1,0-1 1,0-1 0,-1 1 0,-1 0 0,1 0 0,-2-1-1,-5 13 1,-5 5 333,-2-2 1,0 1-1,-2-2 0,-1 0 0,-33 32 1,6-14-1349,-83 59 1,84-71-3581,4-6-3661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21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66 212 8712,'-10'0'2071,"-25"0"2794,34 0-4666,0 0 0,0-1 0,0 1 0,1 0 0,-1 0 0,0 1 0,0-1 0,1 0 0,-1 0 0,0 0 0,0 0 0,1 1 0,-1-1 0,0 0 0,0 1 0,1-1 0,-1 1 1,1-1-1,-1 1 0,0-1 0,1 1 0,-1-1 0,1 1 0,-1-1 0,1 1 0,-1 0 0,1-1 0,-1 1 0,1 0 0,-1 1 0,2-2-113,0 1 0,0 0 0,0-1 0,1 1 0,-1 0 1,0-1-1,0 1 0,0-1 0,0 0 0,1 1 0,-1-1 0,0 0 0,0 0 0,0 0 0,1 0 0,-1 0 0,0 0 1,0 0-1,1 0 0,-1-1 0,0 1 0,2-1 0,33-5 673,-23 0-706,1-1 0,-1 0 1,0 0-1,-1-2 0,0 1 1,0-2-1,-1 0 1,0 0-1,0-1 0,-2 0 1,1 0-1,-1-1 1,-1-1-1,9-16 0,-16 26-37,1 1 1,-1-1-1,0 0 0,0 1 0,0-1 0,-1 0 1,1 0-1,-1 0 0,0 0 0,1 0 0,-1 0 0,0 0 1,-1-5-1,0 7-26,1 0 1,-1 0 0,0 0 0,1 0 0,-1 0-1,0 0 1,1 1 0,-1-1 0,0 0-1,0 0 1,0 1 0,0-1 0,1 1 0,-1-1-1,0 1 1,0-1 0,0 1 0,0-1-1,0 1 1,-1 0 0,1-1 0,0 1-1,0 0 1,0 0 0,0 0 0,0 0 0,0 0-1,0 0 1,0 0 0,0 0 0,0 1-1,-1-1 1,1 0 0,0 1 0,0-1 0,0 1-1,0-1 1,-1 1 0,-6 3-95,-1 0 0,1 1 0,0-1 0,1 1 0,-1 1 0,1 0 0,0 0 0,1 0 0,-11 12 0,-1 5 42,-28 42 0,39-54 59,0 0-1,1 1 1,0 0 0,1 0-1,0 0 1,1 0-1,0 1 1,1 0 0,1 0-1,-2 20 1,4-31 0,0-1 0,0 1 0,0 0 0,0-1 0,0 1 0,0-1 0,1 1 0,-1 0 0,0-1 0,1 1 0,0-1 0,-1 1 0,1-1 0,0 0 0,0 1 0,0-1 1,0 0-1,0 1 0,0-1 0,0 0 0,0 0 0,0 0 0,1 0 0,1 2 0,0-2 5,0 0-1,0 0 1,0-1 0,0 1-1,0-1 1,0 1 0,0-1-1,1 0 1,-1 0 0,0 0-1,0-1 1,3 0 0,5-1 48,0-1 0,0 0 0,0-1 0,-1-1 0,1 1 1,10-8-1,77-61 712,-63 44-479,46-26 1,-79 53-296,1 0-1,-1 0 1,1 1 0,-1 0 0,1-1-1,0 1 1,0 0 0,0 0 0,0 0-1,-1 1 1,1-1 0,0 1 0,0-1 0,0 1-1,0 0 1,0 0 0,0 1 0,0-1-1,0 0 1,0 1 0,0 0 0,0 0-1,4 2 1,-4-1-22,0 0 0,0 1-1,-1 0 1,0 0 0,1 0-1,-1 0 1,0 0 0,0 0 0,-1 0-1,1 1 1,-1-1 0,1 1 0,-1-1-1,0 1 1,-1-1 0,1 1 0,0 0-1,-1 4 1,2 25-99,-2 0 0,-1 0 0,-8 52 0,6-62 158,3-15 859,3-10-149,10-22 363,10-39 109,-9 5-470,-12 42-726,1 0 0,1 0 0,0 0 0,1 0 1,1 1-1,0 0 0,1 0 0,1 1 0,10-15 0,-15 26-133,1 1 0,0-1 0,-1 1 0,1 0 0,0 0 0,0 0 0,0 1 0,0 0 0,0-1 0,1 1 0,-1 1 0,0-1 0,1 0 0,-1 1 0,6 0 0,67 6-1502,-70-5 1580,-1 0 0,1 1 1,0 0-1,-1 0 1,1 0-1,-1 1 0,0 0 1,0 1-1,0-1 1,0 1-1,0 0 0,4 5 1,-7-7 28,-1 1-1,0-1 1,-1 0 0,1 1-1,0-1 1,-1 1 0,1 0 0,-1 0-1,0-1 1,0 1 0,0 0 0,0 0-1,-1 0 1,1 0 0,-1 0-1,1 0 1,-1 0 0,0 0 0,-1 0-1,1 0 1,0 0 0,-1 0 0,1 0-1,-1 0 1,0 0 0,0 0 0,0 0-1,-1 0 1,-2 3 0,-19 31-17,18-31 27,0 1 1,0-1 0,1 1-1,0 1 1,0-1-1,0 0 1,1 1 0,1 0-1,-1-1 1,-1 13 0,4-19 6,1-1 0,-1 0 0,1 1 0,-1-1 0,1 1 0,-1-1 0,1 0 0,-1 1 0,1-1 0,-1 0 0,1 0 0,0 0 0,-1 1 0,1-1 0,-1 0 0,1 0 0,0 0 0,-1 0 0,1 0 0,0 0 0,-1 0 0,1 0 0,-1 0 0,1 0 0,0-1 0,-1 1 0,1 0 0,-1 0 0,1-1 0,0 1 0,-1 0 0,1-1 0,-1 1 0,1 0 0,-1-1 0,1 1 0,0-1 0,24-13 98,5-8-156,-1-1 0,-2-1 0,0-2 0,-1 0 0,35-50-1,-60 75-103,-7 40-336,3-32 519,1-1 0,1 1 0,-1 0 0,1-1 0,0 1 0,0 0 0,1 0 0,0 0 0,0 0 0,3 12 0,-2-16-5,0-1 1,0 0-1,0 1 1,0-1-1,1 0 1,-1 0-1,1 1 1,-1-1 0,1 0-1,0-1 1,0 1-1,0 0 1,0 0-1,0-1 1,0 1-1,1-1 1,-1 0-1,0 0 1,1 0-1,-1 0 1,1 0 0,-1 0-1,1-1 1,-1 1-1,1-1 1,0 0-1,-1 1 1,1-1-1,0 0 1,3-1-1,4 0-2,-1 0 0,1 0 0,0-1 0,-1 0 0,1-1 0,-1 0 0,0 0 0,0-1 0,0 0-1,0-1 1,-1 0 0,0 0 0,12-11 0,-14 12 24,0-1 0,-1-1 1,0 1-1,0-1 0,0 0 0,0 0 0,-1 0 0,0-1 0,-1 0 0,1 0 0,-1 0 1,0 0-1,-1 0 0,0 0 0,0-1 0,-1 1 0,2-15 0,-4 20-21,1 1-1,0-1 0,-1 0 1,1 1-1,-1-1 1,1 0-1,-1 1 0,0-1 1,0 1-1,0-1 0,0 1 1,0-1-1,0 1 1,0 0-1,0 0 0,0-1 1,-1 1-1,1 0 1,0 0-1,-1 0 0,1 0 1,-1 1-1,1-1 0,-1 0 1,0 1-1,1-1 1,-1 1-1,0-1 0,-1 1 1,-2-1-8,1 0 0,0 0 0,-1 1 0,1-1 0,0 1 0,-1 0 0,1 0 0,0 1 0,-1 0 0,-7 1 0,12-1-31,-1-1-1,0 0 1,1 0 0,-1 1-1,1-1 1,-1 0 0,0 1-1,1-1 1,-1 0 0,1 1-1,-1-1 1,1 1 0,-1-1-1,1 1 1,-1-1 0,1 1-1,0-1 1,-1 1 0,1 0-1,0-1 1,-1 1 0,1-1-1,0 1 1,0 0 0,0-1 0,-1 1-1,1 0 1,0-1 0,0 1-1,0 0 1,0-1 0,0 1-1,0 0 1,0 0 0,1-1-1,-1 1 1,0 0 0,0-1-1,1 2 1,0-1-133,-1 1 1,1-1-1,0 0 0,0 1 0,0-1 1,0 0-1,0 0 0,0 1 1,0-1-1,0 0 0,0 0 0,1 0 1,-1-1-1,0 1 0,3 1 0,48 7-6984,-22-9 902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22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135 202 13004,'-5'1'775,"0"-1"-1,0 1 0,-1-1 0,1 2 0,0-1 1,0 0-1,0 1 0,1 0 0,-1 0 0,0 1 1,-6 4-1,5-3-730,1 0 1,0 0 0,0 1-1,0-1 1,0 1 0,1 0-1,0 1 1,0-1-1,1 1 1,-1 0 0,1-1-1,0 2 1,1-1 0,-1 0-1,1 0 1,1 1 0,-1-1-1,1 1 1,0 0 0,1-1-1,-1 1 1,1 0-1,2 11 1,-1-16-43,0-1 0,0 1 0,0 0 0,0 0 0,0 0 0,1-1 0,-1 1 0,0-1 1,1 1-1,0-1 0,-1 0 0,1 1 0,0-1 0,0 0 0,-1 0 0,1 0 0,0-1 0,0 1 0,0 0 0,0-1 0,0 1 0,0-1 0,1 1 0,-1-1 0,0 0 0,0 0 0,3-1 0,6 2 9,-1-1 0,1-1 0,0 0 0,12-3 0,-6-2 42,0-1 0,-1 0-1,0-1 1,0-1 0,-1-1 0,0 0-1,18-17 1,-32 26-58,-19 23-353,8-13 245,8-7 28,0 0 0,-1 0-1,1 1 1,0-1-1,0 0 1,1 1 0,-1-1-1,0 1 1,1-1 0,-1 1-1,1 0 1,0 0-1,0 0 1,-1 5 0,27-15 85,1-9-482,-1-1 1,24-22-1,-27 20-1723,-1-1 0,-1-1 0,-1-1 0,-1-1 0,0-1 0,-2 0 0,-1-1 0,12-28 0,-14 12 5589,-14 14 2532,0 26-5782,1 1 1,0-1-1,-1 1 1,1 0 0,-1-1-1,1 1 1,0-1 0,-1 1-1,1 0 1,-1 0-1,1-1 1,-1 1 0,1 0-1,-1 0 1,1-1 0,-1 1-1,0 0 1,1 0-1,-1 0 1,1 0 0,-1 0-1,1 0 1,-1 0 0,1 0-1,-1 0 1,0 0-1,1 0 1,-1 0 0,1 1-1,-1-1 1,1 0 0,-1 0-1,1 1 1,-1-1-1,1 0 1,-1 0 0,1 1-1,-1-1 1,0 1 0,-18 13 1793,13-5-1542,0 0 0,0 0 0,1 0 1,1 0-1,-1 1 0,2 0 0,-1 0 0,1 0 0,1 0 0,0 0 0,-2 20 0,3-18-342,0 0 1,1 0-1,1 0 0,0 0 0,0 0 1,1 0-1,1-1 0,0 1 0,0 0 0,6 12 1,-9-23-39,1 0 0,-1-1 0,0 1 0,1 0 0,-1 0 0,1 0 0,-1 0 0,1 0 0,-1 0 1,1-1-1,-1 1 0,1 0 0,0 0 0,0-1 0,-1 1 0,1-1 0,0 1 0,0 0 0,0-1 0,0 0 0,-1 1 0,1-1 1,0 1-1,2-1 0,-2 0-2,0-1 1,0 1 0,-1-1 0,1 1 0,0-1-1,0 1 1,-1-1 0,1 0 0,0 0-1,-1 1 1,1-1 0,-1 0 0,1 0-1,-1 0 1,1 1 0,-1-1 0,0 0 0,1 0-1,-1-2 1,10-50 31,-11 52-19,1 0 1,0 1-1,0-1 1,0 0-1,0 0 1,0 1 0,0-1-1,0 0 1,0 1-1,0-1 1,0 0-1,0 0 1,1 1-1,-1-1 1,0 0 0,0 1-1,1-1 1,-1 0-1,0 1 1,1-1-1,-1 1 1,1-1-1,-1 1 1,1-1-1,-1 0 1,2 0 0,14 8 636,6 4-720,-8-7 89,1-1 0,-1-1-1,1 0 1,0-1 0,0 0 0,0-1 0,-1-1-1,1-1 1,0 0 0,-1 0 0,1-2 0,-1 0 0,0 0-1,0-1 1,0-1 0,-1 0 0,0-1 0,0-1-1,0 0 1,-1-1 0,12-11 0,-19 68-429,-4-45 409,1 0 0,-1 0 0,1 0 0,0-1 0,-1 1 1,1 0-1,1-1 0,-1 1 0,0-1 0,1 0 0,-1 0 0,1 0 0,0 0 0,-1 0 0,1 0 0,0-1 0,0 1 0,0-1 1,0 0-1,1 0 0,-1 0 0,0-1 0,0 1 0,1-1 0,-1 1 0,7-1 0,2 1-4,1-1-1,-1 0 1,1-1 0,0-1-1,21-4 1,-25 3-24,0 0-151,0 1-1,-1 0 0,1 0 1,15 0-1,-23 5 158,0 0-1,0-1 1,0 1-1,0 0 1,0 0-1,0 0 1,-1 0-1,0 0 1,1 0-1,-1 0 1,0 0-1,-1 0 1,1 0-1,-1 3 1,1 0 2,0 18 280,-1-1 1,-1 0-1,-8 32 1,9-48-203,-1 0 0,1-1 0,-2 1 0,1-1 0,-1 0 0,0 0 0,0 0 0,0 0 0,-1 0 1,0-1-1,0 0 0,-1 0 0,1 0 0,-1 0 0,0 0 0,-8 4 0,11-8-63,1 0-1,-1 0 0,0 0 1,1 0-1,-1-1 0,0 1 1,0 0-1,1-1 0,-1 0 1,0 1-1,0-1 1,0 0-1,0 0 0,1 0 1,-1 0-1,0 0 0,0-1 1,0 1-1,1-1 0,-1 1 1,0-1-1,0 1 0,1-1 1,-1 0-1,0 0 0,1 0 1,-1 0-1,1 0 1,-1 0-1,1 0 0,0-1 1,-1 1-1,1 0 0,0-1 1,0 1-1,0-1 0,0 1 1,0-1-1,0 0 0,-1-3 1,-3-7 132,0-1 0,1 0-1,0 0 1,-3-18 0,5 21-78,-1-6-29,0 0-1,1 0 1,0 0 0,1 0 0,1-1 0,2-16-1,-1 29-164,-1 0-1,1 0 0,0 0 1,0 0-1,1 0 0,-1 0 1,1 0-1,0 0 1,-1 0-1,2 1 0,-1-1 1,0 1-1,1 0 0,0 0 1,0-1-1,0 2 0,0-1 1,0 0-1,0 1 1,1-1-1,-1 1 0,1 0 1,0 0-1,-1 1 0,1-1 1,0 1-1,0-1 0,5 0 1,94-9-9142,-67 9 3925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23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37 6374,'14'-23'7901,"-13"22"-7818,-1 1 1,0 0-1,0-1 1,0 1-1,0 0 1,0-1-1,1 1 1,-1-1-1,0 1 1,0 0-1,0-1 1,0 1-1,0-1 1,0 1-1,0 0 1,0-1-1,-1 1 1,1 0-1,0-1 1,0 1-1,0 0 1,0-1-1,0 1 1,-1-1-1,1 1 1,0 0-1,0 0 1,-1-1-1,1 1 0,0 0 1,0-1-1,-1 1 1,1 0-1,0 0 1,-1 0-1,1-1 1,0 1-1,-1 0 1,1 0-1,0 0 1,-1 0-1,1 0 1,0-1-1,-1 1 1,1 0-1,-1 0 1,1 0-1,0 0 1,-1 0-1,1 0 1,-1 0-1,1 0 1,0 1-1,-1-1 1,1 0-1,0 0 1,-1 0-1,1 0 1,0 0-1,-1 1 1,-1 3-37,1 0 0,0 0 0,0 0 0,0 0 0,1 0 1,-1 0-1,1 0 0,0 0 0,0 0 0,1 0 0,0 6 1,1-8-148,0 1 0,0 0 1,0-1-1,0 1 1,0-1-1,0 0 0,1 1 1,-1-1-1,1 0 1,-1 0-1,1-1 1,3 2-1,-1 1 100,0-1 0,0 0 0,0 1 0,-1 0 0,8 8 0,-12-11 38,1 0 1,-1-1 0,0 1 0,1 0-1,-1 0 1,0 0 0,1 0 0,-1 0-1,0-1 1,0 1 0,0 0 0,0 0-1,0 0 1,0 0 0,0 0 0,0 0-1,0 0 1,0 0 0,0 0-1,-1 0 1,1-1 0,0 1 0,-1 0-1,1 0 1,-1 0 0,1 0 0,-1-1-1,1 1 1,-1 0 0,1-1 0,-1 1-1,0 0 1,1-1 0,-1 1 0,0-1-1,0 1 1,1-1 0,-1 1 0,0-1-1,-1 1 1,-9 6 583,0-1 0,0 0 0,-1-1 0,0-1 0,-23 7 0,28-9-752,0-1 0,0 0-1,0-1 1,0 1 0,0-1 0,0 0 0,-9-2 0,0-5-3746,2-9-3315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0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15182,'0'0'5947,"-1"9"-5765,1 21 259,1 1 0,2-1 0,1 0 0,1 0 0,1-1 0,2 0 0,15 40 1,-22-68-403,-1 0 1,0-1-1,0 1 1,0 0-1,1-1 1,-1 1-1,0 0 1,1-1-1,-1 1 1,0 0-1,1-1 1,-1 1-1,1-1 1,-1 1-1,1-1 1,-1 1 0,1-1-1,-1 1 1,1-1-1,0 0 1,-1 1-1,1-1 1,-1 0-1,1 1 1,0-1-1,0 0 1,-1 0-1,1 0 1,0 0-1,-1 1 1,2-1-1,-1-1 40,0 0-1,0 0 0,1 0 1,-1 1-1,0-1 0,0 0 1,-1 0-1,1 0 0,0 0 1,0-1-1,0 1 0,-1 0 0,1 0 1,0-3-1,15-48 984,-11 24-1120,-2-1-1,-1 0 0,0 0 1,-6-47-1,2 68-699,2 12-297,0-3 1018,0 0 0,1 0 0,-1 0 0,0 0 0,1 0 0,-1 0 0,1 0 0,-1-1 0,1 1 0,0 0 0,-1 0 0,1-1 0,0 1 0,-1 0 0,1-1 0,0 1 0,0 0 0,0-1 0,0 1 0,-1-1 0,1 0 0,2 1 0,9 2-445,-1 0-1,1-2 1,0 1 0,0-2-1,0 1 1,17-3 0,-8 0-2423,0-1 0,36-10 0,-1-4-5007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22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32 11243,'0'0'12337,"-12"-6"-11910,3 0-350,6 4-57,0 0-1,0 0 0,-1 0 0,1 0 0,0 0 1,-1 1-1,1 0 0,-1-1 0,0 1 0,0 0 0,1 1 1,-1-1-1,0 1 0,0 0 0,0 0 0,1 0 0,-1 0 1,0 1-1,0-1 0,-6 3 0,-14 6 83,-40 21 0,59-28-98,0 1 1,1-1-1,-1 1 0,1 0 1,0 1-1,0-1 0,0 1 0,0-1 1,0 1-1,1 1 0,0-1 0,0 0 1,0 1-1,0-1 0,-3 10 0,6-12-5,0-1 0,0 1-1,0-1 1,1 1 0,-1-1 0,0 1-1,1-1 1,-1 1 0,1-1-1,0 0 1,0 1 0,-1-1-1,1 0 1,0 0 0,0 0 0,0 1-1,0-1 1,0 0 0,0 0-1,1 0 1,-1-1 0,0 1-1,0 0 1,1 0 0,-1-1-1,1 1 1,-1-1 0,0 1 0,1-1-1,-1 1 1,4-1 0,61 15-182,-47-12 55,-9 0 82,-1-1 0,0 1 1,0 0-1,0 1 0,0 0 0,0 1 0,12 8 1,-20-12 52,1 0 1,-1 0 0,0 1 0,0-1 0,1 0-1,-1 1 1,0-1 0,0 0 0,0 1-1,0-1 1,-1 1 0,1-1 0,0 1-1,-1 0 1,1-1 0,-1 1 0,1 0 0,-1-1-1,0 4 1,0-3 42,-1 1 1,0-1-1,0 0 1,0 1-1,0-1 1,0 0-1,0 0 1,0 0-1,-1 0 0,1 0 1,-1 0-1,1 0 1,-1-1-1,0 1 1,0 0-1,0-1 1,0 1-1,-3 1 0,-8 5 428,-1 0-1,0 0 0,0-1 0,-1-1 0,-23 7 0,26-10-763,-1-1-1,1 1 1,-1-2 0,-14 1-1,26-2 57,1-1-1,0 1 1,0 0-1,-1 0 0,1-1 1,0 1-1,0 0 1,0-1-1,-1 1 1,1 0-1,0 0 1,0-1-1,0 1 1,0 0-1,0-1 1,0 1-1,-1-1 0,1 1 1,0 0-1,0-1 1,0 1-1,0 0 1,0-1-1,1 1 1,-1 0-1,0-1 1,0 1-1,0 0 0,0-1 1,0 1-1,0 0 1,0-1-1,1 1 1,-1 0-1,0 0 1,0-1-1,1 1 1,-1 0-1,0 0 1,0-1-1,1 1 0,-1 0 1,0 0-1,0 0 1,1-1-1,-1 1 1,0 0-1,1 0 1,-1 0-1,0 0 1,1 0-1,-1 0 1,1-1-1,19-9-9677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24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8520,'0'0'1158,"6"-8"1255,-2 1-1795,26-34 2081,-28 39-2187,-1 1 0,1-1 0,0 1 0,-1-1 0,1 1 0,0 0 0,0-1 0,0 1 0,0 0 0,0 0 0,0 0 0,4 0 0,-6 1-416,1 1 0,0 0 0,-1-1 1,1 1-1,0 0 0,-1-1 0,1 1 1,-1 0-1,1 0 0,-1 0 1,0 0-1,1-1 0,-1 1 0,0 0 1,1 0-1,-1 0 0,0 0 0,0 0 1,0 0-1,0 0 0,0 0 0,0 0 1,0 0-1,0 0 0,0 0 1,-1-1-1,1 3 0,0 0 193,-4 61 616,-2 0-1,-18 83 1,7-54 0,14-74-839,1-1-1,0 1 0,2 19 1,0-37-61,0 0 1,1 0-1,-1 0 1,0-1-1,0 1 1,1 0-1,-1 0 0,1 0 1,-1-1-1,1 1 1,-1 0-1,1-1 1,-1 1-1,1 0 1,-1-1-1,1 1 1,0-1-1,-1 1 1,1-1-1,0 1 1,0-1-1,-1 0 0,1 1 1,0-1-1,0 0 1,0 1-1,0-1 1,-1 0-1,1 0 1,0 0-1,0 0 1,0 0-1,0 0 1,0 0-1,-1 0 1,1 0-1,0 0 0,0 0 1,0-1-1,0 1 1,0-1-1,39-13 203,-25 3-197,0 0 0,-1-1 0,0 0 0,20-23 0,-16 15-172,-18 20 145,0 0 0,0 0 0,0 0 0,1 0 0,-1 0 0,0 0 0,0 0 0,0 0 0,1 0 0,-1-1 0,0 1 0,0 0 0,0 0 0,0 0 0,1 0 0,-1 0 0,0 0 0,0 0 0,0 0 0,1 1 0,-1-1 0,0 0 0,0 0 0,0 0 0,1 0 0,-1 0 0,0 0 0,0 0 0,0 0 0,0 0 0,1 1 0,-1-1 0,0 0 0,0 0 0,0 0 0,0 0 0,0 0 0,0 1 0,1-1 0,-1 0 0,0 0 0,0 0 0,0 0 0,0 1 0,0-1 0,0 0 0,0 0 0,0 0 0,0 1 0,0-1 0,0 0 0,0 0 0,0 0 0,0 1 0,0-1 0,0 0 0,0 0 0,3 25-182,-4 27 251,-3-10 224,6-43-208,1 1 0,-1-1 0,0 0 0,1 1 0,-1-1 0,0 0 0,0 0 0,0-1 0,1 1 0,-1 0 0,2-3 0,8-8-400,0-2 1,0 0 0,-1-1-1,-1 0 1,-1 0-1,0-1 1,-1 0 0,12-32-1,-20 47 322,0 1-1,0 0 1,0 0-1,1 0 1,-1-1-1,0 1 1,0 0-1,0 0 1,1 0-1,-1-1 1,0 1-1,0 0 1,1 0 0,-1 0-1,0 0 1,1 0-1,-1 0 1,0-1-1,0 1 1,1 0-1,-1 0 1,0 0-1,1 0 1,-1 0-1,0 0 1,1 0-1,-1 0 1,0 0-1,0 1 1,1-1-1,-1 0 1,0 0-1,1 0 1,-1 0-1,0 0 1,0 0 0,1 1-1,-1-1 1,0 0-1,0 0 1,0 0-1,1 1 1,-1-1-1,0 0 1,0 0-1,0 0 1,1 1-1,-1-1 1,0 0-1,0 1 1,0-1-1,0 0 1,17 19 87,-13-13-17,2-1 3,-1-1 0,1 0 0,0-1-1,0 1 1,0-1 0,0 0 0,1-1 0,-1 1-1,1-1 1,-1-1 0,1 1 0,0-1-1,0 0 1,0-1 0,0 0 0,0 0 0,-1 0-1,1-1 1,0 0 0,0 0 0,0-1 0,-1 1-1,1-2 1,-1 1 0,1-1 0,-1 0-1,0 0 1,0-1 0,0 1 0,-1-1 0,1-1-1,-1 1 1,0-1 0,0 0 0,-1 0 0,1 0-1,-1-1 1,6-10 0,-9 15-68,0-1 1,-1 1-1,1 0 1,0-1-1,-1 1 1,1 0-1,-1-1 1,0 1-1,1-1 0,-1 1 1,0 0-1,0-1 1,0 1-1,0-1 1,0 1-1,0-1 1,-1 1-1,1-1 0,-1 0 1,1 1-10,-1 0-1,1 1 1,-1-1 0,1 1 0,-1-1-1,0 1 1,1 0 0,-1-1 0,0 1-1,1 0 1,-1-1 0,0 1 0,0 0 0,1 0-1,-1-1 1,0 1 0,0 0 0,1 0-1,-1 0 1,0 0 0,0 0 0,0 0-1,1 0 1,-3 1 0,0 0-12,-1 0-1,0 0 1,0 0 0,1 1-1,-1-1 1,0 1 0,1 0-1,0 0 1,-1 0 0,1 1-1,0-1 1,-5 6 0,3-1 39,1 0 1,0 0 0,0 0 0,1 0 0,-1 1 0,2-1 0,-4 14-1,5-19-8,0 0 0,1-1-1,0 1 1,-1 0-1,1 0 1,0-1-1,0 1 1,0 0-1,0 0 1,0-1 0,0 1-1,0 0 1,0 0-1,1-1 1,-1 1-1,1 0 1,-1-1 0,1 1-1,0-1 1,0 1-1,0 0 1,0-1-1,0 0 1,0 1-1,0-1 1,0 0 0,0 1-1,1-1 1,-1 0-1,0 0 1,1 0-1,-1 0 1,1 0 0,0 0-1,-1-1 1,1 1-1,-1-1 1,1 1-1,0-1 1,3 1 0,3 0 12,-1 0 0,1-1 1,0-1-1,-1 1 1,1-1-1,0 0 0,-1-1 1,1 1-1,-1-2 0,11-3 1,1-4-36,-1 0 0,25-17 0,6-4-610,-48 29 248,-11 29-138,8-24 547,0 1 0,0-1 0,1 1 0,0 0 0,0-1 1,0 1-1,0 0 0,0 0 0,1 0 0,0 0 1,0 6-1,0-9-8,0-1 0,1 1-1,-1 0 1,0 0 0,1 0 0,-1-1 0,0 1 0,1 0 0,-1 0 0,1-1 0,-1 1 0,1 0 0,0-1-1,-1 1 1,1-1 0,0 1 0,-1-1 0,1 1 0,0-1 0,1 1 0,0 0 15,1 0 0,-1-1-1,1 1 1,-1-1 0,1 0 0,-1 0 0,1 0 0,-1 0 0,0 0 0,4-1-1,4-2 34,0 0-1,0 0 1,-1-1-1,0 0 0,0-1 1,0 0-1,0 0 1,-1-1-1,14-12 1,0-2-79,0 0 0,18-25 0,-31 34-77,1-1-80,-8 10-52,-4 5-156,-5 7 514,1 0 1,0 1-1,1-1 0,0 1 0,1 0 0,0 0 0,1 0 0,0 1 0,0 0 1,2-1-1,-2 19 0,4-29-133,-1 1 0,1-1 0,0 0 0,0 1 1,0-1-1,0 0 0,0 0 0,0 1 0,0-1 0,0 0 0,1 0 1,-1 0-1,0 0 0,1-1 0,-1 1 0,0 0 0,1-1 0,-1 1 1,1 0-1,-1-1 0,1 0 0,0 1 0,-1-1 0,1 0 0,-1 0 1,1 0-1,-1 0 0,1 0 0,0 0 0,2-1 0,2 1-437,0 0-1,0-1 0,0 1 0,0-1 1,0-1-1,0 1 0,7-4 0,9-11-4576,0-2-4138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24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33 167 4068,'-24'1'12633,"16"0"-4113,20-3-5693,2-1-2708,-1 0 1,1-1-1,-1 0 0,0-1 1,-1-1-1,1 0 0,-1-1 1,0 0-1,-1-1 0,1 0 1,-2-1-1,1 0 0,9-12 1,-19 21-134,0-1 0,0 0 0,-1 1 0,1-1 1,0 0-1,-1 1 0,1-1 0,-1 0 0,1 0 0,-1 1 1,1-1-1,-1 0 0,0 0 0,1 0 0,-1 0 0,0 0 0,0 0 1,0 0-1,0 1 0,0-1 0,1 0 0,-2 0 0,1 0 1,0 0-1,0 0 0,0 0 0,0 0 0,0 0 0,-1 0 1,1 0-1,-1 1 0,1-1 0,0 0 0,-1 0 0,1 0 0,-1 1 1,0-1-1,1 0 0,-1 1 0,-1-2 0,0 1-33,1 0 0,-1 1 0,0-1 1,0 1-1,0 0 0,0-1 0,0 1 0,1 0 0,-1 0 0,0 0 0,0 1 0,0-1 0,0 0 0,0 1 0,0-1 0,1 1 0,-1-1 0,0 1 0,0 0 0,-1 1 0,-2 1 37,0 0-1,0 0 1,0 1 0,0 0-1,1 0 1,-1 0-1,1 0 1,0 1-1,0 0 1,1 0-1,0 0 1,-1 0 0,2 0-1,-1 0 1,1 1-1,-1 0 1,2-1-1,-1 1 1,1 0-1,-1 0 1,2 0 0,-2 11-1,3-15 13,0-1 1,-1 1-1,1-1 1,0 1-1,0-1 0,0 1 1,0-1-1,0 1 0,0-1 1,0 0-1,0 0 1,1 1-1,-1-1 0,0 0 1,1 0-1,-1 0 0,1 0 1,-1-1-1,1 1 0,-1 0 1,1-1-1,0 1 1,-1-1-1,1 1 0,3-1 1,49 6 65,-46-5-64,273 17-1430,-279-18 1885,-6-17 406,-16-60-319,-6-24-403,26 101-157,0-1-1,0 1 1,0-1 0,0 1 0,0-1-1,0 1 1,0-1 0,0 1 0,0-1 0,0 1-1,0-1 1,0 1 0,1-1 0,-1 1-1,0-1 1,0 1 0,1-1 0,-1 1 0,0-1-1,1 1 1,-1 0 0,0-1 0,1 1-1,-1-1 1,1 1 0,-1 0 0,0 0 0,1-1-1,-1 1 1,1 0 0,-1 0 0,1-1-1,-1 1 1,1 0 0,27-2-703,26 14-753,47 13-3565,-45-15-1734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25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194 113 12460,'0'0'2503,"11"-11"460,0 2-2064,-4 4-392,0 0 0,-1-1 0,0 0 0,0 0 0,0 0 0,0-1 0,-1 1 0,0-1 0,-1-1 0,5-7 0,-9 14-473,0 1 1,0 0-1,0-1 1,0 1 0,0-1-1,1 1 1,-1-1-1,0 1 1,0-1-1,0 1 1,0 0-1,0-1 1,0 1-1,-1-1 1,1 1 0,0-1-1,0 1 1,0 0-1,0-1 1,0 1-1,-1-1 1,1 1-1,0 0 1,0-1 0,-1 1-1,1-1 1,0 1-1,-1 0 1,1-1-1,0 1 1,-1 0-1,1 0 1,0-1 0,-1 1-1,1 0 1,-1 0-1,1 0 1,0-1-1,-1 1 1,1 0-1,-1 0 1,0 0 0,-30 2 167,-28 17-839,38-7 312,1 1-1,0 1 0,-26 24 0,40-32 312,-1 0-1,1 0 0,0 1 0,0 0 1,1 0-1,0 0 0,0 1 0,1 0 1,-1 0-1,2 0 0,-1 0 0,-3 14 1,7-20 15,1-1 0,-1 1 0,0 0 0,0-1 0,1 1 1,-1 0-1,1-1 0,-1 1 0,1-1 0,0 1 0,0-1 0,-1 1 1,1-1-1,0 0 0,0 1 0,1-1 0,-1 0 0,0 0 1,0 1-1,0-1 0,1 0 0,-1 0 0,1-1 0,-1 1 0,1 0 1,-1 0-1,1-1 0,-1 1 0,1-1 0,0 1 0,2-1 1,64 13 50,-50-11-45,5 2-10,64 14-32,-81-17 32,0 1 1,-1 0 0,1 0 0,-1 1 0,1-1 0,-1 1-1,0 0 1,0 1 0,-1-1 0,1 1 0,7 8 0,-11-11 12,0 1 1,0-1 0,0 0 0,0 0 0,0 1-1,0-1 1,-1 1 0,1-1 0,-1 0 0,1 1-1,-1-1 1,0 1 0,1-1 0,-1 1 0,0-1-1,0 1 1,0 0 0,0-1 0,0 1 0,0-1-1,-1 1 1,1-1 0,0 1 0,-1-1 0,1 1-1,-2 1 1,0 0 73,0 0 0,0 0-1,-1-1 1,1 1 0,-1-1 0,0 0-1,1 1 1,-1-1 0,0 0 0,0 0-1,-4 1 1,-5 2 319,-1 1 0,0-2 1,1 0-1,-1-1 0,-15 3 0,15-5-165,0 0-1,0-1 0,0 0 1,1-1-1,-1 0 0,0-1 1,-20-5-1,29 5-491,0 0 0,-1 1 0,1-1 0,0-1 0,0 1 0,1 0 0,-1-1 0,0 0 1,1 0-1,-6-6 0,7 6-429,0 0 1,0 0-1,0 0 1,0 0-1,1-1 1,-1 1-1,1-1 1,0 1 0,0-1-1,0 1 1,1-1-1,-1 1 1,1-1-1,0 0 1,0-4-1,2-13-7394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25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94 399 13645,'0'0'4895,"-8"7"-4185,-3 3-346,0 0 0,1 1 0,-12 17 0,18-23-118,0 1 0,1 0 0,-1 0 1,1 0-1,1 0 0,-1 0 0,1 1 0,0-1 0,1 1 0,0-1 1,-1 14-1,2-19-222,1 0 1,-1 0 0,1 0-1,0 0 1,0 0 0,-1 0-1,1 0 1,0 0 0,0 0-1,0-1 1,0 1 0,0 0-1,0 0 1,0-1 0,0 1-1,0-1 1,1 1 0,-1-1-1,0 1 1,0-1 0,0 0-1,1 0 1,-1 1 0,0-1-1,0 0 1,1 0 0,-1 0-1,0 0 1,0-1 0,1 1-1,1-1 1,46-5 878,-27-3-677,0 0 0,-1-1 0,0-1 1,-1 0-1,19-16 0,89-77-14,-107 83 28,0 0-1,-2-1 0,30-43 0,-41 52-192,0 0 0,-1 0 0,0-1 0,-1 1 0,-1-1-1,-1-1 1,0 1 0,0-1 0,1-17 0,-4 28-81,-1 1 0,0-1 0,0 1 0,0-1 1,0 1-1,-1-1 0,1 1 0,-1 0 0,0-1 0,0 1 0,0-1 1,-1 1-1,1 0 0,-1 0 0,0 0 0,1 0 0,-1 0 0,-1 0 0,1 1 1,0-1-1,-1 0 0,1 1 0,-1 0 0,0 0 0,0 0 0,1 0 1,-2 0-1,1 0 0,0 1 0,0-1 0,0 1 0,-1 0 0,1 0 1,0 1-1,-1-1 0,1 0 0,-6 1 0,-2-1-28,0 1 0,-1 0 0,1 0 0,0 2 0,0-1-1,-1 1 1,1 1 0,1 0 0,-1 0 0,-17 9 0,9-2 31,0 1 0,1 1 0,-30 26 0,41-33 64,1 1-1,0 0 1,0 1-1,0-1 1,1 1-1,0 0 1,0 1-1,1-1 1,0 1-1,0 0 1,1 0-1,-3 11 1,6-17-24,-1-1 0,1 1 0,0 0-1,-1 0 1,1 0 0,0 0 0,0 0 0,0 0 0,1-1 0,-1 1-1,0 0 1,1 0 0,-1 0 0,1 0 0,0-1 0,0 1 0,-1 0-1,1-1 1,0 1 0,1 0 0,-1-1 0,0 0 0,0 1 0,0-1-1,1 1 1,-1-1 0,1 0 0,-1 0 0,1 0 0,0 0 0,-1 0 0,1 0-1,0-1 1,-1 1 0,1 0 0,0-1 0,0 1 0,3-1 0,8 2 37,1 0 1,0-1-1,-1-1 1,21-1-1,-9 0 6,31-2-33,-37 1-68,1 1 0,0 1 1,23 3-1,-41-2 43,-1-1 1,1 0 0,0 1-1,0 0 1,0-1 0,-1 1-1,1 0 1,0 0 0,-1 0-1,1 0 1,0 0-1,-1 0 1,0 0 0,1 1-1,-1-1 1,0 0 0,1 1-1,-1-1 1,0 1 0,0 0-1,0-1 1,-1 1 0,1 0-1,0-1 1,0 1 0,-1 0-1,1 0 1,-1 0 0,0 0-1,0-1 1,1 1 0,-1 0-1,0 0 1,-1 0 0,1 0-1,0 0 1,0 0-1,-1-1 1,0 4 0,-3 10 60,0 0 1,-1-1-1,-13 27 0,9-22 23,5-8-539,-6 15 1037,8-6-7332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26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16 17168,'0'0'8777,"-9"-3"-7801,-2 0-913,0 0-1,0 1 0,0 0 1,0 1-1,0 0 0,-1 1 1,1 0-1,-20 3 0,25-2-64,1 0-1,-1 0 1,1 1-1,-1-1 0,1 1 1,-1 1-1,1-1 1,0 1-1,0 0 1,0 0-1,1 0 1,-1 1-1,1-1 1,0 1-1,0 1 0,0-1 1,0 0-1,1 1 1,-1 0-1,-4 8 1,7-11 4,1-1 1,-1 1 0,0 0 0,0-1 0,1 1-1,-1 0 1,1-1 0,-1 1 0,1 0 0,0 0-1,0-1 1,0 1 0,0 0 0,0 0 0,0-1-1,0 1 1,0 0 0,1 0 0,-1-1 0,1 1 0,-1 0-1,1-1 1,0 1 0,-1-1 0,3 4 0,0-3 1,-1 0 0,1 0 1,-1 0-1,1 0 1,0-1-1,0 1 1,-1-1-1,1 0 1,0 0-1,0 0 1,1 0-1,-1 0 0,4 0 1,8 0-1,1 0 0,-1-1 0,0 0 0,30-5-1,-24 0-39,-1-1 0,1-1-1,-1-1 1,-1-1-1,1-1 1,-2 0 0,1-2-1,-2 0 1,1 0-1,22-24 1,-47 47-411,0 0-1,1 1 1,1 0 0,0 0-1,0 0 1,1 0 0,1 1-1,0-1 1,-2 14-1,5-25 251,1 1 0,-1-1-1,0 0 1,0 0-1,1 0 1,-1 1 0,0-1-1,1 0 1,-1 0-1,1 0 1,0 0 0,-1 0-1,1 0 1,0 0-1,-1 0 1,1 0 0,0 0-1,0 0 1,0 0-1,0-1 1,0 1 0,0 0-1,0-1 1,0 1-1,0-1 1,1 1-1,-1-1 1,0 1 0,0-1-1,0 0 1,1 0-1,-1 1 1,0-1 0,0 0-1,0 0 1,1 0-1,-1 0 1,0-1 0,0 1-1,1 0 1,-1 0-1,0-1 1,2 0 0,4 0-612,0-1 1,0 0 0,0-1-1,-1 1 1,1-1 0,9-6-1,19-15-3456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26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49 11563,'0'-8'3390,"0"-25"197,-3 26-561,-9 12-2054,12-5-897,-9 10 296,2 1-1,-1 0 0,1 0 0,1 0 0,0 1 1,1 0-1,0 0 0,1 0 0,-4 19 0,-6 12 236,-3 1-310,7-22-227,1 0 1,1 1 0,1-1 0,2 2 0,0-1 0,1 0 0,-1 36 0,5-58-66,1 0 0,-1 0 0,0 0 0,1 0 1,-1 0-1,1-1 0,0 1 0,-1 0 0,1 0 1,0-1-1,-1 1 0,1 0 0,0-1 0,0 1 1,-1-1-1,1 1 0,0-1 0,0 1 1,0-1-1,0 0 0,0 1 0,0-1 0,0 0 1,0 0-1,0 0 0,0 0 0,-1 0 0,1 0 1,0 0-1,0 0 0,0 0 0,0 0 0,0 0 1,0 0-1,2-1 0,38-9-11,45-31-105,-72 32 89,0 1 0,1 1 0,0 0 0,0 1 0,0 1 0,1 1 0,-1 0 0,1 0 0,21 0 0,-37 3 23,0 1 0,1 0 0,-1 0-1,1 0 1,-1 0 0,1 0 0,-1 0 0,1 0 0,-1 0 0,0 0-1,1 0 1,-1 0 0,1 0 0,-1 1 0,1-1 0,-1 0-1,1 0 1,-1 0 0,0 1 0,1-1 0,-1 0 0,0 0-1,1 1 1,-1-1 0,0 0 0,1 1 0,-1-1 0,0 0 0,1 1-1,-1-1 1,0 0 0,0 1 0,1-1 0,-1 1 0,0 0-1,-8 15-10,-21 12 1,-10-6 79,30-19-49,1 1 0,1 0 0,-1 1 0,1 0 1,-1 0-1,1 0 0,-10 11 0,53-13 295,9-3-110,0-3-1,1-1 1,-1-2-1,-1-2 1,47-15 0,-87 22-507,0-1 1,0 1-1,-1-1 1,1 0-1,0 0 1,-1 0-1,1-1 0,-1 1 1,0-1-1,6-5 1,-8 7 110,-1 0-1,1 0 1,-1 0 0,1 0-1,-1-1 1,0 1 0,1 0 0,-1 0-1,0 0 1,1 0 0,-1-1-1,0 1 1,0 0 0,0 0-1,0 0 1,-1 0 0,1-1 0,0 1-1,0 0 1,-1 0 0,1 0-1,0 0 1,-1 0 0,1 0 0,-1 0-1,0 0 1,1 0 0,-1 0-1,0 0 1,1 0 0,-1 0-1,0 0 1,0 0 0,0 1 0,0-1-1,0 0 1,0 1 0,0-1-1,0 1 1,0-1 0,0 1 0,0-1-1,-2 1 1,-34-18-4421,-8-3-2761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27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13261,'0'0'6982,"51"3"-4163,-10-3-801,5 0-385,9 0-287,-3 0-866,-4 0-448,-1 4-384,-6 1-1890,-20-4-1698,-6-1-4100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27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15310,'0'0'5766,"55"0"-3940,-24 0-1570,5 1-256,-3 3-1121,-3-1-3235,0-2-8104</inkml:trace>
  <inkml:trace contextRef="#ctx0" brushRef="#br0" timeOffset="1">183 4 9353,'0'0'18834,"30"-4"-31935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28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1 147 11307,'0'0'12086,"12"6"-10832,-5-2-1090,1 0 0,-1-1 0,0 0 0,1 0 0,0-1 0,0 0 0,0 0-1,0-1 1,0 0 0,0 0 0,0-1 0,0 0 0,0 0 0,0-1 0,0 0 0,0 0-1,0-1 1,0 0 0,10-5 0,-9 3-97,-1 0 0,1-1 0,-1 0 0,0 0 0,0-1-1,-1 0 1,9-9 0,-12 11-56,-1 0-1,0 0 0,0 0 0,0-1 1,0 1-1,-1-1 0,0 1 0,0-1 1,0 0-1,0 0 0,-1 0 0,0 0 1,0 0-1,0 0 0,-1-7 0,0 11-37,0-1 0,0 0 0,-1 1 0,1-1 0,-1 1 0,1-1 0,-1 1 0,0-1 0,0 1 0,1-1 0,-1 1 0,0 0 0,0 0 0,0-1 0,-1 1 0,1 0 0,0 0 0,0 0 0,-1 0-1,1 0 1,0 0 0,-1 1 0,1-1 0,-1 0 0,1 1 0,-1-1 0,1 1 0,-1-1 0,0 1 0,1 0 0,-1 0 0,0-1 0,1 1 0,-1 0 0,-2 1 0,-2-1-86,0 0 1,0 0-1,0 1 1,0 0 0,0 0-1,0 0 1,0 1-1,1 0 1,-7 3-1,-1 2 49,1 2 0,1-1-1,0 1 1,0 1-1,1 0 1,0 0-1,-10 14 1,13-15 61,1-1 0,0 1 0,0 0-1,1 1 1,1 0 0,-1 0 0,1 0 0,1 0 0,0 0 0,-2 14 0,5-22 3,0-1 0,0 1 0,0 0 0,0 0 1,0 0-1,0 0 0,0 0 0,1 0 1,-1-1-1,1 1 0,-1 0 0,1 0 0,0-1 1,0 1-1,0 0 0,0-1 0,0 1 1,0-1-1,0 1 0,1-1 0,-1 1 0,0-1 1,1 0-1,-1 0 0,1 0 0,-1 0 0,1 0 1,0 0-1,-1 0 0,1 0 0,0-1 1,0 1-1,0-1 0,-1 1 0,5-1 0,6 2 6,1-1-1,-1 0 1,1-1-1,17-3 0,-15 2-2,8-2-28,-1-2 0,1 0 0,-1-2 0,-1 0-1,1-1 1,-1-1 0,-1-1 0,29-19 0,-11 8-165,-38 21 170,1 0 0,-1-1 1,0 1-1,0 0 0,1 0 1,-1 0-1,0 0 0,0 0 1,0 0-1,1 0 0,-1 0 1,0 0-1,0 0 0,1 0 1,-1 0-1,0 0 0,0 0 1,1 0-1,-1 0 0,0 0 1,0 1-1,0-1 1,1 0-1,-1 0 0,0 0 1,0 0-1,0 0 0,1 1 1,-1-1-1,0 0 0,0 0 1,0 0-1,0 0 0,1 1 1,-1-1-1,0 0 0,0 0 1,0 0-1,0 1 0,0-1 1,0 0-1,0 0 0,0 1 1,0-1-1,0 0 0,0 1 1,2 19-158,-7 22 274,-31 29 325,62-96-604,-20 15 192,-2 1 1,1-1-1,-1 1 0,5-19 1,-6 18 89,-1 1 0,2 0 0,-1 0 0,1 1 0,10-16-1,-10 21-261,1 0-1,-1 1 0,1-1 0,-1 1 1,1 0-1,0 0 0,0 1 0,0-1 0,0 1 1,0 1-1,0-1 0,0 0 0,0 1 1,10 1-1,29-6-5147,-12-7 1029,-1-5-1164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28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2114,'0'0'11317,"6"-10"-5834,1-5-3873,-3 7-552,-1 0-1,1 1 0,1-1 0,-1 1 1,11-13-1,-10 23 457,-3 12-1248,0 17-436,-2-32 188,-12 271 462,0-39-972,15-79-4295,-1-143-573,3-9-3240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22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150 256 10314,'0'0'10532,"-11"0"-9613,5 1-878,0-1 0,-1 1 0,1 0 0,0 0 0,0 1 0,0 0 0,0 0 0,0 1 0,1-1 0,-1 1 0,1 0 0,-1 1 0,1-1 1,0 1-1,0 0 0,1 0 0,-1 1 0,1-1 0,0 1 0,0 0 0,1 0 0,-1 1 0,1-1 0,0 1 0,-3 9 0,5-12-38,0-1 0,0 0 0,0 1 0,0-1 0,1 1 0,-1-1 0,1 1 0,0-1 0,0 1 0,0 0-1,0-1 1,0 1 0,0-1 0,1 1 0,0-1 0,-1 1 0,1-1 0,0 0 0,0 1 0,0-1 0,2 3 0,-1-3 60,-1-1 1,1 0 0,0 1-1,0-1 1,0 0 0,0 0-1,0 0 1,0-1 0,0 1-1,0 0 1,1-1 0,-1 1-1,0-1 1,0 0 0,1 0-1,-1 1 1,0-2 0,5 1-1,3-2 184,1 0-1,-1 0 0,0-1 1,0 0-1,0-1 0,-1 0 0,1-1 1,-1 0-1,9-6 0,-3-1-159,-1 0-1,-1-1 1,0 0 0,0-1-1,-2-1 1,0 0 0,0 0-1,12-26 1,-17 29-84,0 0 0,-1 0 0,-1-1-1,0 0 1,-1 1 0,0-1 0,-1-1 0,0 1 0,-1 0-1,-1 0 1,0 0 0,-3-22 0,3 33-2,0 0 1,-1 0-1,1 0 0,-1 0 1,0 0-1,1 0 0,-1 0 1,0 0-1,0 1 0,0-1 1,0 0-1,0 1 1,-1-1-1,1 0 0,0 1 1,-1 0-1,1-1 0,-1 1 1,0 0-1,1 0 0,-1 0 1,-3-2-1,2 2-5,0 1 0,0-1 0,-1 1 0,1-1 1,0 1-1,-1 0 0,1 0 0,-1 0 0,1 1 0,0-1 0,-1 1 0,-3 1 0,-3 1-8,1 1-1,0-1 0,0 2 1,1-1-1,-1 1 0,1 1 1,0-1-1,-10 10 0,10-6 6,1-1 0,0 1 0,0 1 0,1-1 0,-7 13 0,12-20 9,0 0 0,0 0 0,0 0 0,0 0 1,0 0-1,0 0 0,1 0 0,-1 0 0,1 0 0,-1 0 0,1 0 1,0 0-1,0 0 0,0 1 0,0-1 0,0 0 0,0 0 0,1 0 0,-1 0 1,1 0-1,0 0 0,-1 0 0,1 0 0,0 0 0,0 0 0,0 0 0,0 0 1,1-1-1,-1 1 0,0 0 0,1-1 0,-1 1 0,1-1 0,1 2 0,62 25 21,-55-24-20,1-1 0,-1 2 0,1 0-1,18 12 1,-26-15-1,0 1-1,0 0 1,0 0-1,0 0 1,-1 0-1,1 1 1,-1-1-1,0 1 1,0-1-1,0 1 1,0 0-1,-1 0 1,1-1-1,-1 1 1,0 0 0,0 1-1,0 6 1,0 1 250,-1-8-424,0-1 1,1 1-1,-1 0 1,1-1-1,0 1 1,0-1-1,0 0 0,2 5 1,-2-7-217,0 0 1,0 0 0,0 1-1,0-1 1,0 0 0,1 0-1,-1-1 1,0 1-1,1 0 1,-1 0 0,0-1-1,1 1 1,-1 0-1,1-1 1,-1 0 0,1 1-1,-1-1 1,1 0-1,0 0 1,-1 0 0,1 0-1,2 0 1,18 0-5261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17:29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13421,'0'0'11691,"-11"59"-9065,11-46-1825,0-4-609,5-1-96,1 0-32,2-4-480,3-4-1442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10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10090,'0'0'7484,"2"-8"-7105,0 2-365,-2 4 43,0 0-1,1 0 1,-1 0 0,1 0 0,0 0-1,-1 0 1,1 0 0,0 0-1,0 0 1,0 0 0,1 0 0,-1 0-1,0 1 1,1-1 0,-1 1 0,1-1-1,-1 1 1,1-1 0,0 1-1,0 0 1,0 0 0,-1 0 0,1 0-1,0 0 1,0 0 0,0 0-1,1 1 1,-1-1 0,0 1 0,4-1-1,256-13 749,178-3 713,-332 15-1498,128 5 45,-14 29-29,-123-15-22,129 4 0,190-23 43,-61-1-50,97 13 20,-166-4-25,284-3 129,-246-2-111,-186 3 381,223-22 0,-347 17 20,0 1-1261,-11 0-4170,-5-4 296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5:58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710 102 9673,'-16'-3'587,"-22"-3"244,-72-2-1,90 8-693,-1 1-1,0 0 1,1 2-1,-1 0 0,1 2 1,-26 8-1,26-5-83,0 1 0,1 1 0,0 1-1,0 0 1,1 2 0,1 0 0,0 1 0,1 0-1,0 2 1,1 0 0,1 0 0,-18 28 0,15-15-30,1 0 0,1 2 0,2 0 0,0 0-1,3 1 1,0 1 0,-6 46 0,6-21-69,3 0-1,2 1 1,3-1-1,8 97 1,-3-130 23,1 1 0,0-1 0,2 0 0,1-1 0,2 0-1,0 0 1,1 0 0,1-1 0,1-1 0,1 0 0,1-1 0,1 0 0,21 22 0,-26-34-118,1 1 0,0-2-1,0 1 1,0-2 0,1 1 0,0-2-1,1 0 1,0 0 0,0-1 0,0 0-1,24 4 1,-28-7 214,0-1 0,0 0 0,0-1 0,0 1 0,1-2 0,-1 1 0,0-1-1,0-1 1,0 0 0,0 0 0,0 0 0,-1-1 0,1-1 0,-1 1 0,0-2 0,0 1 0,0-1 0,12-10 0,6-8 1083,-1-2 0,-2-2 1,33-45-1,51-96 2243,-78 119-2914,12-20-97,-3-2 0,-3-2 0,32-99 0,-50 118-317,-3-1 1,-2-1-1,-2 1 1,-3-2-1,-1-85 0,-6 131-55,0 0 0,-1 1-1,0-1 1,-1 0-1,-1 1 1,1-1-1,-2 1 1,1 0 0,-1 0-1,-6-10 1,6 14-60,0 0 0,0 0-1,-1 1 1,0 0 0,0-1 0,-1 1 0,1 1 0,-1-1 0,0 1 0,0 0 0,0 1 0,-1-1 0,1 1 0,-1 0 0,-13-3 0,-4 1-1122,0 2 1,0 0 0,-1 1-1,1 2 1,0 0 0,-41 7 0,-7 6-2434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9:43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664 225 5926,'-619'-34'11376,"613"34"-11289,3 0-66,1-1 0,-1 1 0,1 0 0,0 0-1,-1 0 1,1 0 0,-1 1 0,1-1 0,0 1 0,-1 0 0,1-1-1,0 1 1,0 0 0,-3 2 0,5-3-21,1 1 0,-1-1 0,1 1 0,-1-1 0,1 1 0,0-1 0,0 1 0,-1-1 0,1 0 0,0 0 0,-1 1 0,1-1 0,0 0 0,0 0 0,0 0 0,-1 0 0,1 1 0,0-1 0,0 0 0,-1-1 0,1 1 0,1 0 0,400-5 1323,1-32-1314,-201 17 79,248-30-48,93-9 16,-387 52-88,-143 10-171,-19 5-65,-20 6-14,-38 8 213,-1-3 0,0-2 0,-96 10 0,-208 6-50,-740-15 636,875-18-938,622-15 86,-160 4 398,-102 6-14,970-71-1737,-1055 71 1564,-13 2 28,0 0 0,0-2 1,-1-2-1,53-18 0,-79 25 94,0-1 1,-1 1-1,1 0 0,0-1 0,0 1 0,0 0 1,0-1-1,0 1 0,0-1 0,0 0 0,-1 1 1,1-1-1,0 0 0,-1 1 0,1-1 1,0 0-1,-1 0 0,1 0 0,-1 0 0,1 1 1,0-3-1,-1 2-5,-1 1 1,1-1-1,-1 1 0,1-1 1,0 0-1,-1 1 1,1-1-1,-1 1 0,1-1 1,-1 1-1,0 0 1,1-1-1,-1 1 0,1-1 1,-1 1-1,0 0 1,1 0-1,-1-1 0,0 1 1,0 0-1,1 0 1,-2 0-1,-48-7-389,-354 20-2427,2 33-3323,183-16 1139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1:53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1236 189 6342,'0'-9'518,"0"7"-483,1-4 296,-1 0 0,0 0-1,0-1 1,0 1-1,-1 0 1,0 0-1,0-1 1,0 1-1,-1 0 1,0 0 0,0 0-1,-1 1 1,1-1-1,-1 0 1,0 1-1,-1 0 1,0 0-1,1 0 1,-2 0 0,-7-7-1,1 5-136,0 0 0,0 1 0,-1 1-1,0 0 1,0 1 0,0 0 0,-1 0 0,1 1-1,-1 1 1,0 0 0,0 1 0,-24 1 0,10 1-206,0 2 1,1 0-1,0 2 1,0 1-1,-33 11 0,-1 6-50,2 3-1,1 2 0,1 2 0,1 3 0,2 2 0,2 2 1,-49 47-1,67-55 94,2 3 0,1 0 0,2 2 0,1 1 0,2 1 1,1 2-1,2 0 0,1 1 0,3 1 0,-27 82 0,39-99-40,1 0 1,1 0-1,1 0 0,1 0 0,1 0 0,1 0 0,1 0 0,1 1 0,10 40 1,-8-50-80,0 0 0,1 0 0,1 0 1,1-1-1,0 0 0,0 0 0,1-1 1,1 0-1,0 0 0,1-1 0,0 0 1,0-1-1,1 0 0,1 0 1,0-1-1,18 10 0,-5-6-109,2 0-1,0-2 0,0-1 1,1-2-1,0 0 1,0-2-1,1-1 1,0-1-1,0-1 0,0-2 1,0-1-1,0-1 1,48-9-1,-29 1 242,0-2 0,-1-2 1,-1-3-1,0-1 0,-1-2 0,-1-2 0,57-38 0,-51 26 578,-2-2 0,-1-2 0,-2-2 0,-1-3 0,40-50-1,-64 69-400,-2-1 0,0-1-1,-2-1 1,-1 0 0,-1-1-1,-1 0 1,-1-1 0,-2-1 0,0 0-1,-2 0 1,7-57 0,-14 78-244,-1-1 1,0 1 0,-1 0-1,1-1 1,-2 1 0,1 0-1,-1-1 1,0 1 0,-1 0-1,0 0 1,0 1 0,-1-1-1,0 1 1,0-1 0,-1 1 0,0 0-1,0 1 1,-1-1 0,1 1-1,-1 0 1,-1 1 0,1-1-1,-1 1 1,0 1 0,0-1-1,-1 1 1,1 0 0,-9-2 0,-11-5-510,0 2 1,-1 1-1,0 1 1,0 2 0,0 0-1,-58 0 1,-89 5-4114,92 5 76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2:31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1 183 9417,'0'0'336,"9"0"321,206-22 3011,-46 2-3146,111-2-260,302-28-384,-199 1 2919,-345 43-2203,-10 0-37,56-1 0,-94 9-579,1 0 0,-1 1-1,1 0 1,-1 0 0,1 1 0,-13 8 0,6-4-592,10-5 38,-14 6-1933,7-6-3006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2:51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22 203 6694,'0'0'7810,"12"-3"-7020,73-20 851,157-65-1,-67 20-1451,-150 59-140,2-2 184,-25 11-29,-12 5 68,-75 36 492,-1-3-1,-2-5 1,-2-3-1,-96 18 0,152-42-658,23-5-26,16-6 132,70-26-469,135-36 0,11-4-352,-218 68 930,-14 4-254,-19 5-110,-145 69 26,78-30-2536,-3-8-6058,64-27-912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3:54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8040,'0'0'4895,"2"11"-4409,-1-5-402,1-1-1,0 1 1,0 0 0,0 0 0,0-1 0,1 1 0,0-1-1,0 0 1,1 0 0,-1 0 0,1 0 0,0-1 0,1 1 0,-1-1-1,1 0 1,6 4 0,62 32 103,2-3 0,1-4 0,135 40-1,-174-63-88,1-2-1,0-2 0,0-1 0,1-2 0,-1-1 1,1-2-1,73-10 0,9-12 322,135-42 0,-30 6-465,-50 25 57,1 8-1,349-4 1,-36 42-84,-367-3 203,237 51 0,-341-56 4,-1 0 1,1 1-1,-1 1 1,0 0-1,-1 2 1,0 0-1,0 0 1,-1 2 0,0 0-1,-1 1 1,0 1-1,-1 0 1,-1 1-1,22 27 1,-33-38-151,0 0 0,1 0 0,-1 0 0,1 0 1,0 0-1,0-1 0,0 1 0,1-1 0,-1 0 0,0 0 1,1 0-1,-1 0 0,1-1 0,0 0 0,0 1 1,-1-1-1,1 0 0,0-1 0,0 1 0,0-1 0,0 0 1,0 0-1,0 0 0,0 0 0,0-1 0,0 1 0,-1-1 1,1 0-1,0-1 0,0 1 0,-1 0 0,1-1 1,-1 0-1,4-2 0,1-1-421,-1 0 1,0 0 0,0-1-1,-1 1 1,0-2-1,0 1 1,0-1 0,-1 1-1,0-2 1,0 1-1,0 0 1,-1-1-1,-1 0 1,5-13 0,-5 14 504,0 0 1,0 0-1,0 0 1,1 0-1,-1 1 1,2-1-1,-1 1 1,1 0-1,0 0 1,0 0 0,1 1-1,-1 0 1,1 0-1,1 1 1,-1-1-1,0 1 1,1 0-1,0 1 1,0 0-1,13-4 1,10-2 549,1 2 1,0 1-1,57-3 0,-52 6-623,80-3 189,174 13 0,-164 0-28,78-8 1242,229-31 0,190-1 1400,-570 38-2604,1 2 0,56 14 0,-58-9 50,0-3 0,66 4-1,-45-14-16,0-2 0,0-4 0,73-17 0,211-65 520,-343 86-772,-5 1-308,1-1 0,0 0 0,-1 0-1,0-1 1,0 0 0,0 0-1,0-1 1,0 0 0,10-10-1,4-15-5201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4:04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0 393 8552,'0'0'6305,"11"-3"-5766,38-5 121,0 2-1,1 3 1,83 4-1,-4 0-500,884 20-31,-536-4 36,193 11 110,-500-20-140,315-28-1,-325 5-60,560-75 148,-556 67-77,182-2 1,-87 8-45,-35 4 143,129-15 267,-147 1-399,212-33 8,-102 14-87,86-1-21,-193 27 4,312 2-44,-438 18 32,51 10-11,-31-2 37,300 25-50,-357-25 10,-1 2 1,-1 2 0,1 2 0,66 31-1,55 17 31,-125-49-33,-1 2 0,0 1 0,-1 2 0,63 40 1,-96-54 7,-1 0 1,-1 0-1,1 0 1,-1 1-1,1 0 1,-1 0-1,-1 0 1,1 0-1,-1 0 1,6 12-1,18 65-92,-23-65 81,0-2 1,2 1-1,-1 0 1,15 25-1,143 191 502,-155-222-444,0 0 0,0 0 0,1-1 0,1 0 0,0 0-1,0-1 1,1 0 0,-1-1 0,2 0 0,-1-1 0,1 0 0,0-1 0,0 0-1,0-1 1,24 4 0,15 2 214,1-3-1,88 0 1,-69-5-284,274 12 86,231 14-19,1435 70 119,-1680-87-231,57-6-2068,-385-5 1990,-1 0-196,0 0 1,0 1-1,0-1 1,0 0-1,1 0 0,-1-1 1,0 1-1,0 0 0,0-1 1,0 1-1,0-1 1,-1 0-1,1 1 0,0-1 1,0 0-1,0 0 0,0 0 1,2-3-1,3-12-7682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6:07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12204,'0'0'3630,"0"0"-3580,0 0 1,0 0 0,-1 0 0,1 0-1,0 0 1,-1 1 0,1-1-1,0 0 1,0 0 0,0 0 0,-1 1-1,1-1 1,0 0 0,0 0-1,0 0 1,-1 1 0,1-1 0,0 0-1,0 1 1,0-1 0,0 0-1,0 0 1,0 1 0,0-1 0,-1 0-1,1 1 1,0-1 0,0 0-1,0 0 1,0 1 0,0-1 0,0 0-1,1 1 1,-1-1 0,0 0-1,0 1 1,0-1 0,0 0 0,0 1-1,6 2 98,-1 1 0,1-1 0,0 0-1,0-1 1,0 1 0,0-1 0,0 0-1,0-1 1,0 1 0,8-1 0,3 3 25,56 9 119,0-3-1,140 0 1,-91-6-238,1079 11 880,-879-16-122,260 23-647,-178-3-95,691-7 250,-720-44-178,-120 7-81,-247 25-410,-7 0 193,-1 1 0,1-1-1,0 0 1,0 0 0,0 0-1,-1 0 1,1 0 0,0 0-1,0 0 1,0 0 0,-1 0-1,1-1 1,0 1 0,0 0 0,-1-1-1,1 1 1,0 0 0,0-1-1,-1 1 1,1 0 0,0-1-1,-1 1 1,1-1 0,-1 0-1,1 1 1,0-1 0,-1 1-1,1-1 1,-1 0 0,1-1 0,5-17-5220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23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7 8008,'0'0'15161,"-8"-2"-13117,5 1-1977,1 0 0,-1 1 0,0-1 0,1 1 0,-1-1 0,1 1 0,-1 0 0,0 0 0,1 0 0,-1 0 0,0 1 1,1-1-1,-1 1 0,1-1 0,-1 1 0,1 0 0,-1 0 0,1 0 0,0 0 0,-1 1 0,1-1 0,0 0 0,0 1 0,0 0 0,0 0 0,0-1 0,0 1 0,0 0 0,1 0 0,-1 1 0,1-1 0,0 0 0,-1 0 0,1 1 0,0-1 0,0 1 0,1-1 0,-1 1 0,0-1 0,1 1 0,-1 0 0,1-1 0,0 1 0,0 3 0,0-5-54,0 1 0,0 0 0,0-1 0,1 1 0,-1 0 0,0-1 0,1 1 0,-1 0-1,1-1 1,-1 1 0,1-1 0,0 1 0,0-1 0,0 1 0,0-1 0,0 1 0,0-1 0,0 0 0,0 1-1,0-1 1,1 0 0,-1 0 0,3 1 0,-1 0 30,0-1-1,0 0 1,1 0 0,-1 0-1,0 0 1,0-1 0,1 1 0,-1-1-1,1 0 1,-1 0 0,6-1-1,-2 1-1,-1-1 0,0-1 0,0 1 0,1-1-1,-1 0 1,0 0 0,-1-1 0,1 0 0,0 0-1,-1 0 1,1 0 0,-1-1 0,7-7 0,-8 7-28,-1 1 1,0-2 0,0 1 0,0 0 0,-1 0-1,1-1 1,-1 1 0,0-1 0,0 0 0,-1 0-1,2-6 1,-3 11-13,0 0 0,0-1 0,-1 1-1,1 0 1,0 0 0,0-1 0,0 1-1,0 0 1,-1 0 0,1-1 0,0 1 0,0 0-1,-1 0 1,1 0 0,0-1 0,0 1 0,-1 0-1,1 0 1,0 0 0,-1 0 0,1 0-1,0 0 1,0 0 0,-1 0 0,1 0 0,0-1-1,-1 1 1,1 0 0,0 1 0,-1-1 0,1 0-1,0 0 1,-1 0 0,1 0 0,0 0 0,0 0-1,-1 0 1,1 0 0,0 0 0,-1 1-1,1-1 1,0 0 0,-1 0 0,-14 8-9,9-2 7,1-1 0,0 1 0,0 0 0,1 1 1,-1-1-1,1 1 0,1 0 0,-1 0 0,1 0 0,0 1 0,1-1 1,0 1-1,-2 11 0,3-17 0,1 1 1,-1 0-1,1 0 1,0-1-1,-1 1 1,1 0-1,1 0 1,-1 0-1,0 0 1,1-1-1,-1 1 1,1 0-1,0-1 1,0 1-1,0 0 1,0-1-1,0 1 1,0-1-1,1 1 1,0-1-1,-1 0 1,1 0-1,0 1 1,0-1-1,0 0 1,0-1-1,0 1 1,1 0-1,-1-1 1,0 1-1,1-1 1,-1 0-1,1 0 1,0 0-1,-1 0 1,1 0-1,0 0 1,0-1-1,5 1 1,-5-1-200,1 1 0,-1-1 0,1 0-1,-1-1 1,1 1 0,0-1 0,-1 1 0,1-1 0,-1 0 0,0 0 0,1 0 0,-1-1-1,0 1 1,0-1 0,0 0 0,0 0 0,0 0 0,3-3 0,-1-1-1269,1 0 1,-1 0-1,-1 0 0,1-1 1,-1 0-1,0 0 1,3-9-1,11-28-8919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4:45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9833,'0'0'7164,"0"9"-6977,0 24 87,1 0-1,2 0 1,9 42 0,-6-43-187,-5-23 43,1-1 0,-1 0 0,2-1 0,-1 1 0,1 0 0,0-1 0,0 1 1,1-1-1,4 7 0,-7-13-19,-1-1 1,1 1-1,0-1 1,0 1-1,-1-1 1,1 1 0,0-1-1,0 0 1,0 1-1,0-1 1,0 0-1,-1 0 1,1 0 0,0 0-1,0 1 1,0-1-1,0 0 1,0-1-1,0 1 1,0 0 0,0 0-1,-1 0 1,1 0-1,0-1 1,0 1 0,0 0-1,0-1 1,0 1-1,-1-1 1,1 1-1,0-1 1,-1 1 0,1-1-1,0 0 1,-1 1-1,2-2 1,28-30 1351,-24 25-1075,195-239 1603,-200 257-16496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4:45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135 150 7431,'0'0'4660,"4"-10"-2700,-1 3-1446,15-35 1292,-17 39-1391,-1 1 0,1-1 0,-1 0 0,1 1 0,-1-1 0,0 0 0,0 0 0,0 1 0,-1-6 0,0 7-347,1 0 0,-1 1 0,0-1 0,1 0 0,-1 0 0,0 1 0,0-1 0,1 0 0,-1 1 0,0-1 0,0 1 0,0-1 0,0 1 0,0-1 0,0 1 0,0 0 0,0 0 0,0-1 0,0 1 0,0 0 0,0 0 0,0 0 0,0 0 0,0 0 0,0 0 0,0 0 0,0 0 0,0 1 0,0-1 0,0 0 0,0 1 0,-2 0 0,-31 13-59,20-2 25,1 1 1,-20 24-1,29-32-18,0 0 0,0 0 0,1 0 0,0 0-1,0 0 1,0 1 0,0-1 0,1 1 0,0 0 0,1 0-1,-3 10 1,7-15 32,0 0 0,0 0-1,0 0 1,0 0 0,0-1-1,0 1 1,1-1 0,-1 0-1,0 0 1,0 0 0,0 0-1,5-2 1,-7 2-17,14-2 189,0-1 0,0-1-1,0 0 1,20-9-1,-22 7-191,0 1 0,0 1-1,0 0 1,1 1 0,0 0 0,19-1-1,-33-29 806,9-84 1404,-7 117-2389,-1 0 1,0 0-1,0 0 1,1 0-1,-1 1 1,0-1-1,0 0 1,0 1-1,1-1 0,-1 1 1,0-1-1,0 1 1,0-1-1,0 1 1,0 0-1,0 0 1,1 1-1,41 19-3958,4-12-3386,-20-9 508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4:46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12748,'0'0'3876,"-36"60"-3108,21-28-159,-2 6-321,8 0 1,-2 2-1,5-1 32,2-6-128,4 1-96,0-6 1,12-5-97,6-1-289,3-5-1697,5-8-1569,-2-8-3940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4:46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29 11883,'0'0'1570,"-11"4"101,10-3-1618,-8 2 167,0 0-1,1 1 1,0 0 0,-1 0 0,-6 6 0,12-8-187,1-1 0,0 1 0,0 0 0,0-1 0,1 1 1,-1 0-1,0 0 0,1 0 0,-1 0 0,1 1 0,0-1 1,-1 0-1,1 1 0,0-1 0,1 0 0,-1 1 1,0-1-1,1 1 0,-1 0 0,1-1 0,0 1 0,0-1 1,0 1-1,0-1 0,0 1 0,0 0 0,2 4 0,-1-6 26,0 0-1,0 0 1,0 0-1,0 0 1,0 0-1,0-1 1,1 1-1,-1 0 1,0-1-1,0 1 1,1-1-1,-1 1 1,0-1-1,1 1 1,-1-1-1,1 0 1,-1 0-1,0 0 1,1 0-1,-1 0 1,0 0-1,1 0 1,1 0-1,34-5 1715,-21 0-1691,0 0 0,-1-2-1,0 0 1,0-1 0,0 0 0,-1-1 0,0 0 0,-1-2 0,0 1-1,0-2 1,16-19 0,-24 18-112,-16 17-214,-17 17-10,23-17 172,0 1 0,1 0-1,-1 0 1,1 0 0,0 1 0,0-1 0,1 1 0,0 0 0,0 0 0,0 0 0,0 1 0,1-1 0,0 1 0,1-1 0,-1 1 0,1-1 0,1 1 0,-1 11 0,2-17-171,0 1-1,0 0 1,0-1 0,0 1 0,0-1 0,0 1 0,0-1 0,0 1-1,1-1 1,-1 0 0,1 0 0,-1 0 0,1 0 0,-1 0 0,1 0-1,-1 0 1,1 0 0,0 0 0,0-1 0,-1 1 0,1-1 0,0 1-1,0-1 1,0 0 0,0 0 0,-1 0 0,1 0 0,0 0 0,0 0-1,2-1 1,25 2-5437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4:46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12524,'0'0'6662,"-32"50"-5605,12-29-320,5 2-193,-6-2-287,6-2-193,0-6 0,4 1-481,2-5-704,3-5-769,1-4-1152,-5 0-386,5-6-3843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4:47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9705,'0'0'10154,"41"54"-9546,-23-31-255,3-1-225,3 1-96,6-5-641,2 0-960,3-5-2115,5-3-2786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4:47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13613,'0'0'6854,"62"64"-6341,-42-25-289,-7 4-160,4 4 0,-6 3 0,-5 2-32,-6-1 32,0 2-96,-17 0-256,-11-1-417,-4-4-512,-3-7-865,1-8-2274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4:47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13645,'0'0'6822,"71"5"-4900,-28-5-480,13-5-642,-2-3-383,0 6-353,-5 0-64,-8 2-1089,-11 0-1378,-14 0-2786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4:48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3171,'0'0'13196,"48"15"-10217,-12-11-1537,7 1-1218,13-2-224,-4 0-1281,2-3-2979,-2 0-5317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4:48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8 2498,'0'0'18071,"-9"-3"-17815,6 2-267,0 0 0,0 0 0,0 0 0,0 1-1,0-1 1,-1 1 0,1 0 0,0 0 0,0 0 0,0 0 0,0 1 0,-1-1 0,1 1-1,0 0 1,0 0 0,-5 2 0,5-1-4,-1 1 1,0-1-1,1 1 0,0 0 0,0 0 0,0 0 0,0 0 1,0 1-1,0-1 0,1 1 0,0 0 0,-1-1 1,2 1-1,-4 8 0,4-9 28,0-1-1,0 1 1,0 0 0,0 0-1,0-1 1,1 1 0,-1 0-1,1 0 1,0 0 0,0 0-1,0-1 1,1 6 0,-1-6 27,1-1 0,0 0 0,-1 0-1,1 0 1,0 0 0,0 0 0,0 0 0,0 0 0,0 0 0,0 0 0,0-1 0,0 1 0,0 0 0,0 0 0,0-1 0,0 1 0,0-1 0,1 1 0,-1-1 0,0 0 0,0 1 0,1-1 0,-1 0 0,0 0 0,1 0 0,-1 0 0,0 0 0,2 0 0,11 0 120,0-1 0,0 0 0,0-1 0,0-1 1,0 0-1,-1-1 0,0 0 0,1-1 0,-2 0 0,1-1 1,0-1-1,-1 0 0,-1 0 0,1-1 0,-1-1 0,0 0 0,13-15 1,-20 20-117,3-4-200,-9 11-364,-27 34-1133,25-29 1110,0 1 1,1 0 0,1 0-1,-3 15 1,1 17-4241,7-28 661,11-5-1056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23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10730,'0'0'14190,"-2"13"-13352,-15 80 212,7-51-510,2 0-1,-2 55 1,10-95-522,0-1-1,0 1 1,0 0-1,0-1 1,0 1 0,1-1-1,-1 1 1,0-1-1,1 1 1,0-1 0,-1 1-1,1-1 1,0 1 0,0-1-1,0 0 1,0 1-1,0-1 1,0 0 0,0 0-1,0 0 1,0 0 0,2 1-1,0 0 16,0-1-1,1 1 1,-1-1 0,0 0-1,0 0 1,0-1-1,1 1 1,-1-1 0,0 1-1,5-1 1,4-1 42,0 0 1,0 0-1,-1-1 1,1-1-1,14-5 1,20-10-26,-30 10-37,0 2-1,1 0 0,0 1 1,18-3-1,-35 8-9,1 0 1,-1 0-1,0 0 0,0 0 0,1 1 0,-1-1 1,0 0-1,0 0 0,0 1 0,0-1 0,0 0 1,1 0-1,-1 1 0,0-1 0,0 0 0,0 0 1,0 1-1,0-1 0,0 0 0,0 0 0,0 1 1,0-1-1,0 0 0,0 1 0,0-1 0,0 0 1,0 0-1,0 1 0,0-1 0,0 0 0,0 0 1,-1 1-1,1-1 0,0 0 0,0 0 0,0 1 1,0-1-1,0 0 0,-1 0 0,1 1 0,0-1 1,0 0-1,-1 0 0,1 0 0,0 0 0,0 0 1,0 1-1,-1-1 0,1 0 0,0 0 0,-1 0 0,1 0 1,-11 14 397,-1-3-45,9-9-297,-1 1 1,1 0-1,0 0 0,0 0 0,0 0 0,1 0 1,-1 0-1,1 1 0,0-1 0,0 1 0,0 0 1,0 0-1,0-1 0,-1 9 0,4-11-50,-1 0 0,1 0 0,0 0 1,0-1-1,0 1 0,0 0 0,0-1 0,0 1 0,0-1 0,0 1 0,0-1 0,0 1 0,0-1 0,0 0 0,0 1 1,0-1-1,0 0 0,0 0 0,1 0 0,1 0 0,32 3-2,-30-3 3,161 6-1542,-166-6 1391,1 0-1,-1 0 1,0 0 0,1 0-1,-1 0 1,0 0-1,0 0 1,1 0-1,-1 0 1,0 0 0,0 0-1,1 0 1,-1 0-1,0 0 1,0-1-1,1 1 1,-1 0 0,0 0-1,0 0 1,1 0-1,-1-1 1,0 1 0,0 0-1,0 0 1,0 0-1,1-1 1,-1 1-1,0 0 1,0 0 0,0-1-1,0 1 1,0 0-1,0 0 1,0-1-1,0 1 1,0 0 0,0-1-1,0 1 1,0 0-1,0 0 1,0-1-1,0 1 1,0 0 0,0-1-1,0 1 1,0 0-1,0 0 1,0-1-1,0 1 1,0 0 0,-1 0-1,1-1 1,0 1-1,0 0 1,0 0-1,0 0 1,-1-1 0,1 1-1,0 0 1,0 0-1,-1 0 1,1-1 0,-13-9-7200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4:49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13741,'0'0'2675,"13"-6"512,6-2-2540,0 0 0,1 1 1,0 1-1,0 1 1,1 1-1,23-2 1,-34 5-623,-4 1-15,0-1 1,1 1-1,-1 1 0,1-1 0,-1 1 0,7 2 1,-12-3-13,0 1 1,0-1 0,0 1 0,0-1-1,0 1 1,0-1 0,0 1 0,0 0-1,0 0 1,0 0 0,0-1 0,0 1-1,-1 0 1,1 0 0,0 0 0,-1 0-1,1 0 1,-1 0 0,1 1 0,-1-1-1,1 0 1,-1 0 0,0 0 0,1 0-1,-1 0 1,0 1 0,0-1 0,0 0-1,0 0 1,0 0 0,0 1 0,0-1-1,-1 0 1,1 0 0,0 0 0,-1 0-1,1 1 1,-2 0 0,0 4 3,-2-1-1,1 0 1,0 0 0,-1 0 0,0 0 0,0-1-1,-1 0 1,1 0 0,-1 0 0,0 0 0,-5 3-1,1-1 15,1 0-1,0 1 1,0 1-1,-8 10 1,14-17-11,1 1 1,0 0-1,-1 0 1,1 0-1,0 0 1,0 1-1,0-1 1,1 0-1,-1 0 0,1 1 1,-1-1-1,1 0 1,0 1-1,-1-1 1,1 0-1,0 1 0,1-1 1,-1 0-1,0 1 1,1-1-1,-1 0 1,1 0-1,1 4 0,0-3 2,0-1-1,-1 0 1,1 1-1,0-1 1,0 0-1,1 0 1,-1 0-1,0 0 1,1-1-1,-1 1 0,1-1 1,-1 1-1,1-1 1,0 0-1,0 0 1,3 1-1,53 12-40,-50-13-10,14 3-1363,0-2-1,23-1 1,-1-1-4754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4:49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11883,'0'0'1623,"0"12"566,2 57-140,-1-8-701,15 108 1,-15-165-1244,0-1 0,-1 1 1,1 0-1,1 0 0,-1-1 0,1 1 1,-1-1-1,1 1 0,0-1 1,0 0-1,0 0 0,1 0 1,-1 0-1,1 0 0,0 0 1,0-1-1,4 4 0,-5-5 9,1 0 0,-1 0 0,1 0-1,0-1 1,0 1 0,-1-1 0,1 1 0,0-1-1,0 0 1,0 0 0,-1-1 0,1 1 0,0 0-1,0-1 1,-1 0 0,1 1 0,0-1 0,-1 0-1,1-1 1,-1 1 0,1 0 0,-1-1 0,1 1-1,2-4 1,18-12-16,-1-1-1,0-1 0,-1-1 1,-2-1-1,0-1 1,-1-1-1,-1 0 1,-1-1-1,-1-1 0,-2-1 1,11-27-1,-22 49-134,-1-1 0,1 0-1,-2 0 1,1 1 0,0-1-1,-1 0 1,0 0 0,-1-9-1,1 14-53,0-1-1,0 0 1,0 1-1,0-1 1,0 1-1,0-1 0,-1 0 1,1 1-1,0-1 1,0 1-1,-1-1 1,1 1-1,0-1 1,-1 1-1,1-1 1,-1 1-1,1-1 0,-1 1 1,1-1-1,-1 1 1,1 0-1,-1-1 1,1 1-1,-1 0 1,1-1-1,-2 1 1,1 0-212,0 0 1,-1 0 0,1 1 0,-1-1-1,1 1 1,0-1 0,-1 1 0,1-1 0,0 1-1,0-1 1,-1 1 0,1 0 0,0 0-1,0 0 1,0 0 0,0 0 0,-1 1-1,-14 14-5158,2 2-3432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4:49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83 131 11531,'0'0'8750,"-9"-6"-8649,-31-17 48,39 23-132,0-1-1,0 1 1,0 0-1,0 0 1,0 0 0,0 0-1,0 0 1,-1 0-1,1 0 1,0 0-1,0 0 1,0 0-1,0 0 1,0 1-1,0-1 1,0 1-1,0-1 1,0 1-1,0-1 1,0 1-1,0-1 1,0 1-1,0 0 1,0-1-1,1 1 1,-1 0-1,0 0 1,0 0-1,1 0 1,-1 0-1,1 0 1,-1 0-1,1 0 1,-1 0-1,1 0 1,-1 0-1,1 0 1,0 0 0,0 0-1,-1 0 1,1 0-1,0 0 1,0 1-1,0-1 1,0 0-1,1 0 1,-1 0-1,0 0 1,0 0-1,1 0 1,-1 0-1,0 0 1,1 0-1,-1 0 1,1 0-1,-1 0 1,1 0-1,0 0 1,-1 0-1,1 0 1,0 0-1,0-1 1,1 2-1,9 2 11,0-1-1,0 0 0,0 0 0,18 1 0,-20-4 196,-1 1-1,0 0 1,0 0 0,0 1-1,0 0 1,0 0-1,-1 1 1,1 0-1,-1 1 1,1-1-1,-1 1 1,10 8-1,-15-21 3886,6-17-3791,-5 18 55,11-47-16,-8 30-639,17-48 0,-22 73 157,-1-1 1,0 1 0,1-1-1,-1 1 1,0 0 0,1-1-1,-1 1 1,1 0 0,-1-1-1,1 1 1,-1 0 0,1 0-1,-1-1 1,1 1 0,-1 0-1,1 0 1,-1 0 0,1 0-1,-1 0 1,1 0 0,-1 0 0,1 0-1,0 0 1,-1 0 0,1 0-1,-1 0 1,1 0 0,-1 0-1,1 0 1,-1 0 0,1 1-1,-1-1 1,1 0 0,-1 0-1,1 1 1,26 14-3347,-10-6-534,7-4-781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4:50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15054,'0'0'9540,"-4"14"-9065,-36 94 175,-11 29-392,45-118-243,1 1 0,1 0 0,1 1 0,1-1 0,0 24 0,2-40-81,0 0 0,1 0 0,-1 0 0,1 0 0,0 0 0,0 0 0,0 0-1,0 0 1,1-1 0,0 1 0,-1 0 0,1-1 0,1 1 0,-1-1 0,0 0 0,1 0-1,0 0 1,0 0 0,0 0 0,0-1 0,0 1 0,0-1 0,5 2 0,39 13-3518,5-12-3759,-12-5-1951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4:50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1 15246,'0'0'7576,"-2"9"-7053,-3 11-286,-2 1-1,0-1 1,-2-1 0,0 1 0,0-2 0,-17 23-1,-87 114 94,62-90-305,9-9-1856,38-66-8169,4 9 9035,0-19-7336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4:50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13229,'0'0'8359,"56"30"-6661,-26-1-513,-4 6-256,4 5-256,0 2-321,4 1-320,1 1 64,1-6-576,1-9-1282,-1-6-2754,-1-11-6919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4:52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21 12107,'0'0'5766,"50"-21"-5029,-35 38-737,0 12 0,-4 11 64,-1 9-64,-1 5 32,-7 3-32,-2 4 32,-2 0-32,-11-1 32,-8-1 0,1-5-32,-6-1-64,5-10-1506,-3-12-2722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24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16496,'0'0'7687,"-26"73"-6854,14-37 96,1 2-161,0 3-319,4 2-289,7-4-64,-4-2-32,4-6 0,0-3-128,13-6-1217,7-10-993,5-7-2531,1-5-3235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24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31 5990,'0'0'15225,"-11"-6"-12743,11 6-2468,-7-4 177,0 1 0,0-1 0,0 1 0,0 1 0,0-1 0,-15-2 0,19 5-160,0 0 0,0 0 0,1 0 0,-1 0 0,0 1 0,0-1-1,1 1 1,-1-1 0,0 1 0,1 0 0,-1 0 0,1 0 0,-1 1 0,1-1-1,-1 1 1,1-1 0,0 1 0,0 0 0,0 0 0,0-1 0,0 2-1,0-1 1,0 0 0,1 0 0,-1 0 0,1 1 0,-2 4 0,1-5-25,0 1 0,1 0 0,0-1 1,0 1-1,-1 0 0,2 0 1,-1 0-1,0 0 0,0 0 1,1 0-1,0 0 0,0 0 1,0 0-1,0 0 0,0 0 1,0 0-1,1 0 0,-1 0 1,1 0-1,0-1 0,0 1 1,0 0-1,0 0 0,1 0 1,-1-1-1,1 1 0,2 2 1,-1-2 7,1 0 0,-1 0 0,1 0 0,0 0 0,0-1 0,0 0 0,1 1 0,-1-2 0,0 1 0,1 0 0,-1-1 1,1 0-1,0 0 0,-1 0 0,1-1 0,8 0 0,-4 0 10,1-1-1,-1 0 1,0 0 0,0-1 0,1 0 0,-1-1-1,-1 0 1,1-1 0,0 0 0,-1 0-1,0 0 1,0-1 0,0-1 0,0 1 0,-1-1-1,0-1 1,0 1 0,-1-1 0,0 0-1,0-1 1,5-8 0,-4 2 35,-7 14-60,0-1 1,0 1-1,0 0 1,0 0-1,0-1 1,0 1-1,0 0 1,0 0-1,0-1 1,0 1-1,0 0 1,0 0-1,0-1 1,0 1 0,-1 0-1,1 0 1,0-1-1,0 1 1,0 0-1,0 0 1,0-1-1,-1 1 1,1 0-1,0 0 1,0 0-1,0 0 1,0-1-1,-1 1 1,1 0-1,0 0 1,0 0-1,-1 0 1,1 0-1,0 0 1,0-1-1,-1 1 1,1 0-1,0 0 1,0 0-1,-1 0 1,1 0-1,0 0 1,0 0-1,-1 0 1,1 0 0,0 0-1,-1 0 1,1 0-1,0 1 1,0-1-1,-1 0 1,1 0-1,0 0 1,0 0-1,0 0 1,-1 0-1,1 1 1,0-1-1,0 0 1,0 0-1,-1 0 1,1 0-1,0 1 1,0-1-1,0 0 1,-5 4-2,1-1 1,0 1-1,0 0 1,1 0-1,-1 0 1,1 0 0,0 1-1,0-1 1,0 1-1,0 0 1,1 0-1,0 0 1,0 0-1,1 0 1,-1 0-1,1 1 1,0-1 0,0 0-1,1 1 1,0-1-1,0 6 1,0-9 6,1-1 0,0 0 1,0 0-1,-1 0 0,1 0 1,0 0-1,0 0 0,0 0 0,0 0 1,0 0-1,1 0 0,-1 0 1,0-1-1,0 1 0,0 0 0,1-1 1,-1 1-1,0-1 0,1 0 1,-1 1-1,0-1 0,1 0 1,-1 0-1,0 0 0,1 0 0,-1 0 1,1 0-1,-1 0 0,2 0 1,42-7 288,-35 3-281,-1-1 0,-1 1-1,1-2 1,-1 1-1,0-1 1,0 0 0,0-1-1,-1 1 1,0-2-1,0 1 1,-1-1-1,0 0 1,7-13 0,-17 30-364,-11 39-146,14-47 502,1 0 0,0 0 0,0 0 0,0 1-1,0-1 1,0 0 0,0 0 0,0 0 0,0 0 0,0 0 0,1 0 0,-1 0 0,0 0 0,1 0 0,-1 0 0,1 0 0,-1 0-1,1 0 1,-1 0 0,1-1 0,-1 1 0,1 0 0,0 0 0,0 0 0,-1-1 0,1 1 0,0 0 0,0-1 0,0 1 0,0-1 0,0 1-1,0-1 1,0 1 0,0-1 0,0 0 0,0 0 0,0 1 0,0-1 0,0 0 0,1 0 0,6 0 66,0 0 1,0 0 0,-1 0-1,1-1 1,0-1-1,-1 1 1,1-1 0,-1 0-1,0-1 1,1 0-1,-1 0 1,-1-1-1,8-4 1,8-7-164,0-1 1,26-26-1,-38 33-16,-22 74-490,11-62 610,1-1 0,-1 1 0,1 0 0,0-1 0,0 1 0,0 0 0,0-1-1,0 1 1,1 0 0,-1-1 0,1 1 0,0-1 0,-1 1 0,1-1 0,0 1 0,1-1 0,-1 0 0,0 1 0,1-1-1,-1 0 1,1 0 0,0 0 0,0 0 0,0 0 0,0 0 0,0-1 0,0 1 0,0-1 0,4 3 0,2-2-83,0 1 0,-1-1 1,1-1-1,0 1 1,0-1-1,0-1 1,0 0-1,15-1 0,-16 1-445,0-1-1,0-1 0,0 1 1,0-1-1,0-1 0,-1 1 1,1-1-1,-1 0 0,0 0 1,0-1-1,0 0 0,0 0 1,10-9-1,14-16-5435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25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40 13261,'0'0'8247,"-4"12"-6474,-3 13-1345,2 0 1,1 0-1,0 0 0,2 0 1,1 1-1,1-1 1,4 28-1,1-18-350,-4-19-55,0 1 0,2-1 0,0 1 1,1-1-1,0 0 0,13 27 0,-17-43-12,0 0-1,0 1 1,0-1-1,0 1 1,1-1-1,-1 0 1,0 1-1,0-1 1,1 0-1,-1 1 1,0-1-1,1 0 1,-1 1-1,0-1 1,1 0-1,-1 0 1,0 1-1,1-1 1,-1 0-1,1 0 1,-1 0-1,0 1 1,1-1-1,-1 0 1,1 0-1,-1 0 1,1 0-1,-1 0 1,0 0-1,1 0 1,-1 0-1,1 0 1,-1 0-1,1 0 1,-1 0-1,0 0 1,1-1-1,-1 1 1,1 0-1,-1 0 1,0 0-1,1-1 1,-1 1-1,1 0 1,-1 0-1,0-1 1,1 1-1,-1 0 1,0-1-1,0 1 1,1 0-1,-1-1 1,0 1-1,0-1 1,1 1-1,-1 0 1,0-1-1,0 1 1,0-1-1,11-27 353,-8 7-417,0 0 0,-1 0-1,-1 0 1,-1-1 0,-4-27-1,3 36-107,8 16-123,2 3 321,8 3 55,0 0-1,1-1 1,0-2-1,0 1 0,1-2 1,0-1-1,0 0 0,0-1 1,0-1-1,0-1 0,1-1 1,-1 0-1,35-7 1,-51 7-41,1 0 1,-1-1-1,1 0 1,-1 0-1,0 0 1,1 0-1,-1 0 1,0-1-1,0 0 1,0 1-1,0-1 1,0 0-1,0 0 1,-1-1-1,1 1 1,-1-1-1,1 1 1,-1-1-1,0 0 1,0 0-1,0 0 1,0 0-1,-1 0 1,1 0-1,1-6 1,-3 9-54,0-1 0,0 1 0,0-1 0,0 1 0,0 0 0,0-1 0,0 1 0,0-1 0,0 1 1,0-1-1,0 1 0,0 0 0,0-1 0,-1 1 0,1-1 0,0 1 0,0 0 0,0-1 0,-1 1 0,1 0 0,0-1 0,0 1 0,-1 0 0,1-1 1,0 1-1,-1 0 0,1 0 0,0-1 0,-1 1 0,1 0 0,-1 0 0,1 0 0,0 0 0,-1-1 0,0 1 0,-20 2-146,-17 15-141,33-13 292,0 0 0,0 1 0,1-1 0,-1 1 0,1 0 0,0 0 0,1 0 0,-1 0 0,1 1 0,0-1 0,0 1 0,1 0 0,0 0 0,0 0 0,0 0 0,1 1 0,0-1 0,-1 8 0,2-13 5,0 0 1,1 0-1,-1 0 1,0 0-1,0 0 0,1 0 1,-1 0-1,0-1 1,1 1-1,-1 0 1,1 0-1,-1 0 1,1 0-1,-1 0 1,1-1-1,0 1 0,-1 0 1,1-1-1,0 1 1,0 0-1,0-1 1,-1 1-1,1-1 1,2 1-1,30 7 283,-20-7-157,0-1 0,0-1 0,17-2 1,-14-1-86,0-1 0,0 0 1,-1-2-1,0 1 0,0-2 1,0 0-1,23-18 1,-9 4-45,0-2 1,36-39-1,-43 40-51,35-50 1,-53 67 41,0 0 0,0 0 0,-1 0 0,0-1 0,0 1 1,0-1-1,-1 0 0,0 1 0,0-1 0,-1 0 0,0 0 1,0 0-1,-1-1 0,1 1 0,-2-7 0,1 13-1,-1 0 0,1 0 0,0 0 0,-1 0 0,1 0 0,-1 1 0,0-1 0,1 0 0,-1 0 0,1 0 0,-1 1 0,0-1 0,0 0 0,1 1 0,-1-1 0,0 1 0,0-1 0,0 1 0,0-1 0,0 1 0,0 0 0,0-1 0,0 1 0,0 0 0,0 0 0,0 0 0,0-1 0,0 1 0,0 0 1,0 0-1,0 1 0,0-1 0,1 0 0,-1 0 0,0 0 0,0 1 0,0-1 0,0 0 0,0 1 0,0-1 0,0 1 0,0-1 0,0 1 0,0 0 0,-4 1-30,0 1 0,1-1 1,0 1-1,-1 0 0,1 0 0,0 0 1,-5 6-1,4-1 60,0 0 0,1 1 0,0 0 0,0 0 0,1 0 0,0 0-1,1 1 1,0-1 0,0 1 0,1-1 0,0 1 0,1 0 0,0-1 0,1 1 0,2 13 0,-1-6 15,2 0 1,0-1-1,0 1 1,2-1 0,0 0-1,1-1 1,17 28-1,20 14 28,-41-52-41,1-1-1,0 0 1,1 0-1,-1 0 1,1-1-1,-1 1 0,1-1 1,0 0-1,1-1 1,6 3-1,-12-5-14,0 0 0,1 0 0,-1 0-1,0 0 1,0 0 0,0 0 0,1 0-1,-1 0 1,0 0 0,0 0 0,0-1-1,1 1 1,-1 0 0,0 0 0,0 0-1,0 0 1,0-1 0,1 1 0,-1 0-1,0 0 1,0-1 0,0 1 0,0 0-1,0 0 1,0 0 0,0-1 0,0 1-1,1 0 1,-1 0 0,0-1 0,0 1-1,0 0 1,0 0 0,0-1 0,0 1-1,-1 0 1,1 0 0,0-1 0,0 1-1,0 0 1,0 0 0,0 0 0,0-1-1,0 1 1,0 0 0,0 0 0,-1 0-1,1-1 1,0 1 0,0 0 0,0 0-1,-1-1 1,-6-14 12,-34-46-3376,-75-85 0,40 55 3567,75 90-161,1 1 0,0 0 0,0 0 0,-1 0 0,1-1 0,0 1 0,0 0 0,0 0 0,-1-1 0,1 1 0,0 0 0,0 0 0,0-1-1,0 1 1,-1 0 0,1-1 0,0 1 0,0 0 0,0-1 0,0 1 0,0 0 0,0 0 0,0-1 0,0 1 0,0 0 0,0-1 0,0 1 0,0 0-1,0-1 1,0 1 0,0 0 0,0-1 0,1 1 0,-1 0 0,0-1 0,0 1 0,0 0 0,0 0 0,1-1 0,-1 1 0,0 0 0,0 0-1,1-1 1,-1 1 0,0 0 0,0 0 0,1 0 0,-1 0 0,0-1 0,0 1 0,1 0 0,-1 0 0,0 0 0,1 0 0,-1 0 0,0 0 0,1 0-1,0 0 1,33 0 661,40 15-712,-22-1-172,56 12-1019,-34-19-8257,-34-7-5043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24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15022,'0'0'10987,"53"-21"-9386,-21 21-480,8 0-672,1 4-385,2 7-64,4 0-1346,1-2-2529,-1-4-4037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26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21909,'-7'0'2850,"1"0"866,12 3-3620,5 8-128,8-1-641,-2 0-2754,1-1-4548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26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15375,'0'0'10954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16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8616,'0'0'12524,"60"29"-11467,-21-27-384,4 2-257,5-3-256,5-1-96,-1 0-128,-6 0-865,-10 0-768,-6 0-1122,-13 0-736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17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10218,'0'0'5925,"73"-7"-3939,-32-2-1217,6 1-481,5 0-256,2-1-544,-2 1-1827,-9-1-1536,2-3-4934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17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4 8968,'0'0'4773,"11"-1"-3086,-2 0-1400,-1 0 1,1 0-1,0 1 1,0 1-1,0 0 1,0 0-1,0 0 1,10 5-1,-15-5-228,0 0 1,0 1-1,-1 0 0,1 0 0,-1 0 0,0 0 1,1 1-1,-1-1 0,0 1 0,-1 0 1,1 0-1,0 0 0,-1 0 0,1 0 1,-1 0-1,0 1 0,0-1 0,-1 1 0,1 0 1,-1 0-1,1-1 0,-1 1 0,0 0 1,0 7-1,0-2 77,-1-1 0,-1 1-1,1 0 1,-1-1 0,-1 0 0,1 1 0,-2-1 0,1 0 0,-1 0 0,0 0 0,-1 0 0,0 0-1,-9 13 1,-8 9 629,-49 53-1,40-49-715,2 0-28,0 0-1415,9-14-3884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17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18 8360,'0'0'12871,"-8"-4"-11638,4 2-1208,0 0-1,-1 0 1,1 1-1,0-1 1,-1 1 0,1 0-1,-1 0 1,1 0-1,-1 1 1,0 0 0,1 0-1,-1 0 1,1 0-1,-1 1 1,1 0 0,-1 0-1,1 0 1,-1 0-1,1 1 1,0-1 0,-1 1-1,-5 4 1,-4 4-72,1 0 1,0 0 0,0 1-1,1 1 1,1 0 0,-16 21-1,23-27 30,0-1 0,0 1-1,0 0 1,1 1-1,0-1 1,0 1-1,1-1 1,0 1-1,0 0 1,0 0-1,1 0 1,0 0-1,0 0 1,1 0-1,0 0 1,0 0-1,1 0 1,1 7-1,-1-11 38,0-1 1,1 1-1,-1-1 0,1 0 0,0 1 0,0-1 1,0 0-1,0 0 0,0 0 0,0 0 1,1-1-1,-1 1 0,0-1 0,1 1 0,-1-1 1,1 0-1,0 0 0,-1 0 0,1 0 1,0 0-1,0-1 0,0 1 0,0-1 0,-1 0 1,1 0-1,0 0 0,5 0 0,4-1 229,0 1-1,0-1 0,0-1 0,0-1 0,17-4 0,-13 1 96,0-1-1,-1-1 0,0 0 0,0-1 0,25-20 0,-33 24-242,-2 1 0,1-2 1,0 1-1,-1-1 0,0 0 0,-1 0 1,1 0-1,-1 0 0,0-1 0,-1 0 0,1 0 1,-1 0-1,-1 0 0,1-1 0,1-11 1,-4 17-155,1 1 1,-1 0-1,0-1 1,0 1-1,0-1 1,0 1 0,-1 0-1,1-1 1,0 1-1,0 0 1,-1 0 0,1-1-1,-1 1 1,1 0-1,-1 0 1,0-1-1,1 1 1,-1 0 0,0 0-1,0 0 1,0 0-1,0 0 1,0 0-1,0 0 1,0 1 0,0-1-1,0 0 1,0 0-1,0 1 1,0-1 0,-2 0-1,-3-1-1159,0 1-1,0 0 1,0 0-1,0 1 1,-10-1-1,12 1 311,-20 0-5371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18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21 15214,'0'0'2050,"1"9"-678,-1 25 91,0 0 0,-3 1 0,-11 58-1,-3 39-1286,3-13 2061,18-154-1926,1-1 0,1 1 0,2 0 0,2 0 0,17-42 0,-11 29-212,-10 30-188,0 0 0,1 0 0,1 0 1,0 1-1,1 0 0,1 1 0,14-17 1,-23 31 42,0 0 0,0 1 0,0 0 0,0-1 0,1 1 1,-1 0-1,1-1 0,-1 1 0,1 0 0,-1 0 0,1 0 0,0 0 1,0 1-1,-1-1 0,1 0 0,0 1 0,0-1 0,0 1 0,-1 0 1,1-1-1,0 1 0,0 0 0,0 0 0,0 0 0,0 0 1,0 1-1,0-1 0,0 0 0,-1 1 0,1 0 0,0-1 0,0 1 1,-1 0-1,1 0 0,0 0 0,-1 0 0,1 0 0,-1 0 0,1 0 1,1 3-1,1-1-10,-1 1-1,0 0 1,0 1 0,0-1 0,-1 0 0,1 1 0,-1 0-1,0-1 1,0 1 0,-1 0 0,0 0 0,1 0-1,-2 0 1,2 6 0,-2-5 84,0 0 1,0 0-1,0 0 1,-1 1-1,0-1 1,0 0-1,0 0 1,-1 0-1,0-1 0,-4 9 1,5-12 81,-1 1 0,0-1 0,0 0 1,0 0-1,0 1 0,0-1 0,0-1 0,-1 1 1,1 0-1,-1 0 0,1-1 0,-1 0 0,0 1 1,1-1-1,-1 0 0,0 0 0,0 0 0,0-1 1,0 1-1,0-1 0,0 0 0,0 0 0,-5 0 1,2 0-193,0 0 1,0-1-1,0 1 1,1-1 0,-1-1-1,0 1 1,0-1-1,1 0 1,-1 0 0,-5-4-1,7 4-915,1 0 0,0 0-1,-1-1 1,1 0-1,0 0 1,1 0 0,-1 0-1,0 0 1,-3-7 0,-1-4-6595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19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13229,'0'0'9464,"-10"8"-9117,1 0-166,1 1 0,-1-1-1,2 2 1,-1-1-1,1 1 1,1 0-1,0 0 1,0 0-1,1 1 1,-4 11-1,1 8 222,1 0-1,1 0 0,2 1 0,1-1 1,1 62-1,2-92-225,2-33 620,-1 4-901,1 22 13,-2-1 0,1 0 0,-1 0 1,0 0-1,-1 0 0,0 0 1,0 0-1,0 0 0,-1 0 0,-1 1 1,1-1-1,-5-7 0,7 14 83,0 0-1,-1 1 1,1-1-1,0 1 1,-1-1-1,1 0 1,-1 1-1,1-1 1,0 1-1,-1-1 1,0 1-1,1-1 1,-1 1-1,1-1 1,-1 1-1,0 0 1,1-1-1,-1 1 1,0 0-1,1 0 1,-1-1-1,0 1 0,1 0 1,-1 0-1,0 0 1,0 0-1,1 0 1,-1 0-1,0 0 1,1 0-1,-1 0 1,0 0-1,0 0 1,1 1-1,-1-1 1,0 0-1,1 0 1,-1 1-1,0-1 1,1 0-1,-1 1 1,1-1-1,-1 1 1,1-1-1,-1 1 1,0-1-1,1 1 1,0-1-1,-1 1 1,1-1-1,-1 1 1,1 0-1,-1 1-1,0-1 0,1 1-1,-1 0 1,1-1 0,-1 1 0,1-1 0,0 1-1,-1 0 1,1-1 0,0 1 0,0 0 0,0-1-1,0 1 1,1 0 0,-1-1 0,0 1 0,1 0-1,-1-1 1,1 1 0,0-1 0,-1 1 0,1-1-1,0 1 1,0-1 0,1 2 0,2 1 29,1 0 1,0-1-1,0 0 0,0 1 0,0-1 1,1-1-1,-1 1 0,1-1 1,0 0-1,-1 0 0,1-1 1,0 0-1,11 1 0,0 0 70,0-1 0,0-1 0,29-3 0,-40 2-16,-1 0 0,0-1 0,1 0 0,-1 0 0,0 0 0,0 0-1,0-1 1,0 0 0,-1 0 0,7-5 0,-9 6-14,1-1 1,0 1-1,-1-1 0,1 1 1,-1-1-1,0 0 1,0 0-1,0 0 0,0 0 1,-1 0-1,1 0 1,-1 0-1,1-1 1,-1 1-1,0 0 0,-1-1 1,2-4-1,-19 28-197,13-12 127,1-1-1,-1 1 0,1 0 1,1 0-1,-3 15 0,4-22 17,1 1 1,-1-1-1,1 1 0,0-1 1,-1 1-1,1-1 0,0 1 0,0-1 1,0 1-1,0-1 0,1 1 1,-1-1-1,0 1 0,1-1 0,-1 1 1,0-1-1,1 1 0,0-1 0,-1 1 1,1-1-1,0 0 0,0 0 1,0 1-1,0-1 0,0 0 0,0 0 1,0 0-1,0 0 0,0 0 1,1 0-1,-1 0 0,0 0 0,1-1 1,-1 1-1,1 0 0,-1-1 1,0 1-1,3 0 0,5-1 32,0 0-1,0 0 1,0-1-1,0 0 1,0-1 0,-1 0-1,1 0 1,0-1-1,-1 0 1,0 0-1,1-1 1,-1 0-1,-1-1 1,10-6 0,51-23-79,-68 34 30,1-1 1,-1 1-1,0 0 0,1 0 0,-1 0 0,1 0 1,-1 0-1,0 0 0,1 0 0,-1 0 0,1 0 0,-1 0 1,0 0-1,1 0 0,-1 0 0,1 0 0,-1 0 1,0 1-1,1-1 0,-1 0 0,1 0 0,-1 0 0,0 1 1,1-1-1,-1 0 0,0 0 0,1 1 0,-1-1 0,0 0 1,0 0-1,1 1 0,-1-1 0,0 1 0,0-1 1,0 0-1,1 1 0,-1-1 0,0 0 0,0 1 0,0-1 1,0 1-1,0-1 0,0 0 0,0 1 0,0-1 0,0 1 1,0 32-88,0-31 105,-1 1 0,1 0 1,0-1-1,-1 1 0,1-1 0,1 1 0,-1 0 1,0-1-1,0 1 0,1-1 0,0 1 0,-1-1 1,1 1-1,0-1 0,0 1 0,2 2 0,5-3 42,0-1 0,0 1 0,0-1 0,1-1-1,-1 0 1,0 0 0,1 0 0,-1-1 0,0 0 0,0-1-1,0 0 1,11-4 0,22-11-134,-31 12 44,1 1 0,-1 0-1,0 0 1,1 1-1,11-2 1,-21 6 29,-1 0 0,1 0 0,0 0 0,-1-1 0,1 1 0,-1 0 0,1 0 0,-1 0 0,0 0 0,1 0 0,-1 0 0,0 0 0,1 0 0,-1 0-1,0 0 1,0 0 0,0 0 0,0 0 0,0 0 0,0 0 0,0 0 0,-1 1 0,1 0 27,0 1-1,0-1 0,0 0 1,0 0-1,0 0 1,1 0-1,-1 0 0,1 0 1,-1 0-1,1 0 1,0 0-1,-1 0 0,1 0 1,0 0-1,0 0 0,3 2 1,1-2 21,1 0-1,-1 0 1,1-1-1,0 0 1,0 0 0,0 0-1,0-1 1,0 0 0,-1 0-1,1-1 1,0 1 0,10-3-1,68-23-152,-82 25 110,31-13-325,-24 9 125,0 1 1,1 0-1,-1 0 1,1 1 0,0 1-1,19-4 1,-28 9 227,-1 0 0,0-1 1,0 1-1,0-1 0,0 1 1,0 0-1,0-1 0,-1 1 0,1-1 1,-1 1-1,1-1 0,-3 5 1,-1 4-138,-10 15-603,14-25 379,-1-1 0,1 1 0,-1-1 0,1 0 0,-1 1 1,1-1-1,-1 1 0,1-1 0,-1 0 0,0 1 0,1-1 1,-1 0-1,1 0 0,-1 0 0,0 1 0,1-1 0,-1 0 1,0 0-1,1 0 0,-1 0 0,0 0 0,1 0 0,-2-1 0,-6-2-8098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19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14798,'0'0'6598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19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11082,'0'0'11019,"-9"54"-8937,3-27-673,1 1-416,3 0-416,-2-5-385,4 0-64,0-6-96,0-3-352,9-5-897,-1-4-801,1-5-1538,-1 0-2529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25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14958,'0'0'13773,"64"6"-12556,-40-6-608,6 0-449,1 0-96,-7 0-608,1 0-1538,-7 2-1858,-12-1-3683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20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13389,'0'0'8835,"10"3"-7784,0 0-894,0-1 0,0 0 0,1 0 0,-1-1-1,0-1 1,0 0 0,1 0 0,-1-1 0,0 0 0,0-1-1,0 0 1,0 0 0,0-1 0,0 0 0,15-9-1,-7 4-142,-12 10-253,-12 21-385,-3 5 699,9-26-75,-1 1 0,0 0 0,1-1-1,-1 1 1,1 0 0,0-1 0,0 1-1,0 0 1,0-1 0,0 1 0,1 0-1,-1 0 1,1-1 0,0 1 0,0-1 0,0 1-1,0-1 1,0 1 0,0-1 0,1 1-1,-1-1 1,1 0 0,-1 0 0,1 0-1,0 0 1,0 0 0,4 2 0,1-1 20,0 0-1,0-1 1,0 0 0,1 0 0,-1 0 0,1-1 0,-1-1 0,1 1 0,8-1 0,311-5 220,-316 4-237,1 0 1,0-1 0,-1 0-1,0-1 1,0-1-1,0 0 1,18-9 0,9-2-284,-38 14 222,1 1 1,-1 0 0,1 0-1,-1 0 1,0 0 0,1-1-1,-1 1 1,0 0-1,1 0 1,-1 0 0,1 0-1,-1 0 1,0 0-1,1 0 1,-1 0 0,1 0-1,-1 0 1,0 0-1,1 0 1,-1 1 0,1-1-1,-1 0 1,0 0 0,1 0-1,-1 0 1,0 1-1,1-1 1,-1 0 0,0 0-1,1 1 1,-1-1-1,0 0 1,1 1 0,0 16-671,-13 32 989,6-28-320,-3 53 1075,5-33-846,-2 1 0,-12 41 0,16-73-22,-1 0-1,-1 0 1,0 0-1,0-1 1,-1 0 0,0 0-1,0 0 1,-1 0-1,0-1 1,-1 0 0,0 0-1,0-1 1,-11 9 0,16-15-9,1 1 1,0-1 0,-1 0 0,1 0-1,-1 0 1,1-1 0,-1 1 0,1 0 0,-1-1-1,0 1 1,1-1 0,-1 1 0,0-1-1,1 0 1,-1 1 0,0-1 0,0 0 0,1 0-1,-1-1 1,-2 1 0,3-1-50,-1 0 1,1 1 0,0-1-1,0 0 1,0 0-1,0 0 1,0 0-1,0 0 1,0 0 0,0-1-1,0 1 1,0 0-1,0 0 1,1-1-1,-1 1 1,1 0 0,-1-1-1,0-2 1,-1-8 85,0 0 1,0 0 0,1-1 0,2-17 0,-1 19-256,-1-28-5,0 13-482,1 0 0,2 1 0,5-38 0,-5 56-42,-1 0-1,1 0 0,1 0 1,-1 0-1,1 1 0,1-1 1,-1 1-1,1 0 0,0 0 1,0 0-1,1 0 0,-1 1 1,1 0-1,0 0 0,1 0 1,-1 1-1,8-5 0,17-8-4777,2 1-2472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20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14286,'0'0'7217,"-10"2"-6550,9-1-645,-5 0 90,0 1-1,1 0 1,-1 0-1,0 1 1,-10 6-1,15-8-97,-1 1-1,0-1 0,1 0 0,-1 1 1,1-1-1,-1 1 0,1 0 0,0 0 1,-1-1-1,1 1 0,0 0 1,0 0-1,1 0 0,-1 0 0,0 0 1,0 0-1,1 0 0,0 0 0,-1 0 1,1 1-1,0-1 0,0 0 0,0 0 1,0 0-1,0 0 0,1 0 0,0 3 1,1-2-32,1-1 1,-1 1 0,1-1 0,0 1 0,0-1-1,0 0 1,0 0 0,0 0 0,0 0-1,0-1 1,1 1 0,-1-1 0,1 0 0,-1 0-1,1 0 1,3 0 0,11 5-112,-12-4 128,0 1 1,0-1 0,0 2-1,-1-1 1,1 0-1,7 8 1,-13-11 48,1 1 1,-1-1-1,1 1 0,-1-1 1,1 1-1,-1 0 1,1-1-1,-1 1 1,0 0-1,1-1 0,-1 1 1,0 0-1,1 0 1,-1-1-1,0 1 0,0 0 1,0 0-1,0 0 1,0-1-1,0 1 1,0 0-1,0 0 0,0 0 1,0 0-1,-1 1 66,0-1 1,0 1-1,0-1 0,-1 0 1,1 0-1,0 1 0,0-1 0,-1 0 1,1 0-1,-1 0 0,1 0 0,-1 0 1,1-1-1,-1 1 0,1 0 0,-3 0 1,-9 4 304,-1-1 0,1 0 0,-20 3 0,-18-8-3099,35-6-3315,4-9-6625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21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12876,'-2'9'1671,"-33"185"7276,9 12-4668,8-58-2739,14-126-1270,0-1-110,7-30 622,11-47-1109,3 1 1,1 1-1,4 0 1,1 2-1,33-54 1,-55 105 324,41-61-699,-38 57 594,0 0 0,1 0 0,0 0 0,-1 1 0,1 0 0,1 0 0,-1 0 0,1 0 0,6-3 0,-12 7 88,1 0 0,-1 0-1,0 0 1,0 0 0,1 0-1,-1 0 1,0 0 0,0-1-1,1 1 1,-1 0 0,0 0-1,0 0 1,1 0 0,-1 0-1,0 0 1,1 0-1,-1 0 1,0 0 0,0 0-1,1 1 1,-1-1 0,0 0-1,0 0 1,1 0 0,-1 0-1,0 0 1,0 0 0,1 0-1,-1 1 1,0-1 0,0 0-1,0 0 1,1 0 0,-1 1-1,0-1 1,0 0 0,0 0-1,0 1 1,0-1-1,1 0 1,-1 0 0,0 0-1,0 1 1,0-1 0,0 0-1,0 1 1,0-1 0,0 0-1,0 0 1,0 1 0,0-1-1,0 0 1,0 0 0,0 1-1,0-1 1,0 0 0,0 0-1,0 1 1,0-1 0,-1 0-1,1 0 1,0 1-1,0-1 1,0 1 0,-8 17-405,-1-6 378,-1-1 0,0 0 0,0-1 0,-1 0 1,-20 13-1,24-18 34,-1 0 0,1 0 0,-1-1 0,1 0 0,-1-1 0,0 0 1,-1 0-1,1 0 0,-1-1 0,-16 2 0,25-4-57,-1-1 1,1 1-1,-1 0 0,1 0 0,0 0 1,-1 0-1,1-1 0,0 1 1,-1 0-1,1 0 0,0-1 0,-1 1 1,1 0-1,0-1 0,0 1 1,0 0-1,-1-1 0,1 1 0,0 0 1,0-1-1,0 1 0,-1 0 0,1-1 1,0 1-1,0-1 0,0 1 1,0 0-1,0-1 0,0 1 0,0-1 1,0 1-1,0 0 0,0-1 1,0 1-1,0-1 0,0 1 0,1 0 1,-1-1-1,0 1 0,0-1 1,0 1-1,0 0 0,1-1 0,-1 1 1,0 0-1,0-1 0,1 1 0,-1 0 1,0 0-1,1-1 0,-1 1 1,0 0-1,1 0 0,-1-1 0,16-20-8643,3 0-3502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21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12780,'0'0'5440,"-2"10"-3251,-5 21-769,2-16-999,1 0 1,1 1 0,1-1 0,0 0-1,0 1 1,2 0 0,2 27 0,-2-42-414,0-1 0,0 1 1,0-1-1,0 1 0,0 0 1,0-1-1,0 1 1,0-1-1,0 1 0,0-1 1,1 1-1,-1-1 1,0 1-1,0-1 0,1 1 1,-1-1-1,0 1 0,1-1 1,-1 0-1,0 1 1,1-1-1,-1 1 0,0-1 1,1 0-1,-1 1 1,1-1-1,-1 0 0,1 0 1,-1 1-1,1-1 0,-1 0 1,1 0-1,-1 0 1,1 0-1,0 1 0,12-18 185,2-30-453,-10-50-92,-5 79 128,4 18-2813,13 6 1686,-1 2-127,1 0 0,0-2 0,0 0 0,0-1 0,22 4 1,3-4-3467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22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18 6406,'0'0'13506,"-9"-4"-12481,6 2-989,0 1 1,0-1-1,0 1 0,0 0 0,0 0 0,0 1 0,0-1 1,-1 1-1,1-1 0,0 1 0,0 0 0,-1 0 1,1 0-1,0 1 0,0-1 0,-1 1 0,1 0 0,0 0 1,0 0-1,0 0 0,0 0 0,0 1 0,0-1 1,1 1-1,-1 0 0,0 0 0,1 0 0,-1 0 0,1 0 1,0 1-1,0-1 0,0 1 0,0-1 0,0 1 1,-3 5-1,3-4 68,0-1 1,-1 1 0,1-1-1,0 1 1,1 0 0,-1 0-1,1 0 1,0 0 0,0 0-1,0 0 1,0 0 0,1 0-1,-1 1 1,1 7 0,1-10-55,0-1 1,0 1 0,0 0-1,0 0 1,0-1-1,1 1 1,-1 0 0,0-1-1,1 1 1,-1-1-1,1 0 1,0 0 0,-1 1-1,1-1 1,0 0 0,0 0-1,0 0 1,-1-1-1,1 1 1,0 0 0,0-1-1,0 1 1,0-1-1,0 0 1,0 0 0,1 0-1,-1 0 1,0 0-1,0 0 1,3-1 0,-2 1-6,0 0 0,0 0 0,0-1 0,0 1 0,0-1 1,0 0-1,0 1 0,0-1 0,-1-1 0,1 1 0,0 0 0,0-1 1,-1 1-1,1-1 0,-1 0 0,0 0 0,1 0 0,-1 0 1,0 0-1,0-1 0,0 1 0,-1 0 0,1-1 0,0 0 0,-1 1 1,0-1-1,1 0 0,-1 0 0,-1 1 0,1-1 0,0 0 0,0 0 1,-1 0-1,0 0 0,0 0 0,0 0 0,0 0 0,0-4 1,-1 3-331,0 1 0,1 0 0,-1-1 0,0 1 1,-1 0-1,1 0 0,0 0 0,-1 0 0,0 0 1,0 0-1,0 0 0,0 1 0,-4-5 1,-4-2-3880,3 3-2910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22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7431,'0'0'8205,"-4"12"-5973,-12 43 1518,-9 62 1,18-36-2887,7-79-854,0 1 0,1 0 0,0 0 0,-1 0 0,1 0 0,0 0 0,0 0 0,1-1 0,-1 1 0,1-1 0,-1 1 0,1-1 0,0 1 0,0-1 0,0 0 0,0 0 0,0 0 0,1 0 0,-1 0 0,0 0 0,1-1 0,-1 1 0,1-1 0,0 0 0,4 2 0,10 3-181,1 0 0,1-1 1,19 3-1,-2 1-522,-28-7 605,25 8-112,-32-10 207,0 0 1,0 0-1,0 1 1,0-1-1,-1 0 1,1 0-1,0 1 1,0-1-1,-1 1 1,1-1-1,0 1 1,-1-1-1,1 1 1,0-1-1,-1 1 0,1 0 1,-1-1-1,1 1 1,-1 0-1,1-1 1,-1 1-1,0 0 1,1 0-1,-1-1 1,0 1-1,1 0 1,-1 0-1,0 0 1,0 1-1,-1 0 76,0-1 1,0 1-1,0-1 1,0 0-1,-1 0 1,1 1-1,-1-1 0,1 0 1,-1 0-1,1 0 1,-1 0-1,1 0 0,-1-1 1,0 1-1,0-1 1,-2 2-1,-37 8 513,32-8-432,-14 4 138,-12 3 19,1-1 0,-1-2 0,-52 2 0,86-8-397,0 0 0,0 0 0,0 0 0,0 0 0,0-1 0,0 1 0,0 0 0,0-1 0,1 1 0,-1-1 0,0 1 0,0-1 0,0 1 0,0-1 0,0 0 0,1 1 0,-1-1 0,0 0 0,1 1 0,-1-1 0,0 0 0,1 0 0,-1 0 0,1 0 0,0 0 0,-1 0 0,1 0 0,-1 1 0,1-1 0,0 0 0,0 0 0,0 0 0,0 0 0,0 0 0,0 0 0,0 0 0,0 0 0,0 0 0,0 0 0,0 0 0,0 0 0,1 0 0,-1 0 0,0 0 0,1 0 0,-1 0 0,1-1 0,22-48-5918,0 15 544,1-3-1517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22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13293,'0'0'7847,"4"70"-5829,-4-35-705,0 1-288,0 5-384,0-2-289,0 1-192,2 0-96,4-3 0,-3-2-32,-1-8-416,4-3-897,-1-11-929,1-10-2499,0-3-2690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23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1 136 2691,'0'0'20825,"12"-1"-20559,2 0-208,2 0 10,0 0 1,0-1-1,0-1 0,0 0 1,17-7-1,-30 9-54,0 0 0,0 0 0,0-1-1,0 1 1,0-1 0,0 0 0,0 0 0,0 0 0,-1 0 0,1 0 0,-1-1 0,1 1-1,-1-1 1,0 1 0,0-1 0,0 0 0,0 0 0,-1 0 0,1 0 0,-1 0 0,0 0-1,0 0 1,0-1 0,0 1 0,0 0 0,-1-1 0,0 1 0,1 0 0,-1-1 0,-1 1-1,1-1 1,0 1 0,-2-6 0,2 8-21,-1 0 0,1 0 0,-1 0 0,0 0 0,1 0 0,-1 0 0,0 0-1,1 0 1,-1 0 0,0 0 0,0 0 0,0 0 0,0 1 0,0-1 0,0 0 0,0 1 0,0-1 0,0 1 0,0-1 0,0 1 0,0 0-1,0-1 1,-1 1 0,1 0 0,0 0 0,0-1 0,0 1 0,-1 0 0,1 1 0,0-1 0,0 0 0,0 0 0,0 0 0,-1 1-1,1-1 1,0 0 0,0 1 0,0-1 0,0 1 0,-1 0 0,-3 1-16,0 0 0,0 0 0,0 0-1,1 1 1,-1-1 0,1 1 0,-8 6 0,6-3 21,1-1-1,0 1 1,0 1-1,0-1 1,0 0 0,1 1-1,0 0 1,1 0 0,0 0-1,0 1 1,0-1-1,1 1 1,0 0 0,0-1-1,1 1 1,0 0 0,0 9-1,2-15 6,-1 0-1,1-1 1,-1 1-1,1-1 1,0 1-1,0-1 1,-1 1-1,1-1 1,0 1-1,0-1 1,1 0-1,-1 1 0,0-1 1,0 0-1,1 0 1,-1 0-1,0 0 1,1 0-1,-1 0 1,1 0-1,0-1 1,-1 1-1,1-1 1,-1 1-1,1-1 1,0 1-1,3-1 1,54 3 126,-46-3-98,19-2 19,0-2-1,0-1 1,0-2 0,-1-1 0,0-1 0,-1-1 0,0-2-1,36-20 1,-88 70 660,16-15-112,6-22-576,0 0 0,0-1 1,0 1-1,1 0 0,-1-1 0,0 1 1,1-1-1,-1 1 0,0-1 0,1 1 1,-1-1-1,0 1 0,1-1 0,-1 1 1,1-1-1,-1 1 0,1-1 0,-1 0 0,1 1 1,0-1-1,-1 0 0,2 1 0,3 0 66,1 0 0,-1 0 0,1-1-1,-1 0 1,1 0 0,7-1 0,6 0-50,21-2-18,-29 2-111,-1 0 1,1 0 0,19 2-1,-30-1 79,1 1 1,-1-1-1,0 0 0,1 1 0,-1-1 0,1 1 0,-1-1 1,0 1-1,1-1 0,-1 1 0,0-1 0,1 1 0,-1-1 1,0 1-1,0 0 0,0-1 0,0 1 0,1-1 0,-1 1 1,0 0-1,0-1 0,0 1 0,0-1 0,0 1 0,0 0 1,-1-1-1,1 1 0,0-1 0,0 1 0,0 0 0,-1 0 14,1 0-1,0-1 1,0 1-1,-1 0 0,1 0 1,0 0-1,0 0 0,0-1 1,0 1-1,0 0 0,0 0 1,1 0-1,-1-1 1,0 1-1,0 0 0,1 0 1,-1 0-1,0-1 0,1 1 1,-1 0-1,0-1 1,1 1-1,-1 0 0,1-1 1,0 1-1,-1 0 0,1-1 1,-1 1-1,2 0 1,7 0 5,0 0 1,0 0-1,0-1 1,0-1-1,0 1 1,-1-1-1,1-1 1,0 0-1,0 0 1,-1 0-1,0-1 1,1-1-1,-1 1 1,8-6-1,-5 3-149,0 1 0,0 1 1,1 0-1,-1 0 0,1 2 0,20-4 0,-31 6 159,0 0 0,0 0 0,0 1 0,0-1 0,0 0 0,0 0 0,0 1 0,0-1 0,-1 0 0,1 1 0,0-1 0,0 1 0,0-1 0,-1 1 0,1 0 1,0-1-1,-1 1 0,1 0 0,0-1 0,-1 1 0,1 0 0,-1 0 0,1 0 0,-1 0 0,0-1 0,1 1 0,-1 0 0,0 0 0,1 0 0,-1 0 0,0 0 0,0 0 0,0 0 0,0 0 0,0 0 0,0 0 1,0 1-1,8 23-1088,-7-24 861,-1-1 0,1 1 0,0 0 0,0-1 0,-1 1 1,1-1-1,0 1 0,0-1 0,0 1 0,0-1 0,0 0 0,0 1 0,0-1 0,0 0 0,0 0 0,0 0 0,1 0 0,12 0-7205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28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13453,'0'0'12540,"0"11"-12039,1 280 2718,-1-290-3200,0 0-1,0-1 0,0 1 0,0 0 0,0-1 0,0 1 0,0 0 0,0-1 0,0 1 0,0 0 0,0-1 0,0 1 0,1 0 0,-1-1 0,0 1 0,0 0 0,1-1 0,-1 1 1,0-1-1,1 1 0,-1-1 0,1 1 0,-1 0 0,0-1 0,1 0 0,-1 1 0,1-1 0,0 1 0,-1-1 0,1 0 0,0 1 0,19-9 451,18-31 87,-37 38-536,68-93 137,-46 60-113,30-33 1,-53 66-47,1 1 0,-1-1 0,1 1 0,-1-1-1,1 0 1,-1 1 0,1-1 0,-1 1 0,1-1 0,-1 1 0,1-1 0,0 1 0,-1 0 0,1-1 0,0 1 0,-1 0-1,1-1 1,0 1 0,0 0 0,-1 0 0,1 0 0,0-1 0,0 1 0,-1 0 0,1 0 0,0 0 0,1 1-1,-1-1-4,-1 1-1,1 0 1,0 0-1,-1 0 0,1 0 1,0 0-1,-1-1 0,1 1 1,-1 0-1,0 0 0,1 0 1,-1 0-1,0 1 1,1-1-1,-1 0 0,0 0 1,0 1-1,0 62-277,-1-48 248,-4 97 80,8-112-28,0 0 1,0-1-1,0 1 1,0-1-1,0 0 1,0 1-1,0-2 1,0 1-1,6-1 1,1-1 3,0-1 0,-1 0 0,1 0 0,-1-1 0,1 0 0,-1-1 0,-1 0 0,11-7 0,63-53 34,-82 65-54,0-1 0,0 1 1,0 0-1,0 0 0,0 0 0,0 0 1,1-1-1,-1 1 0,0 0 0,0 0 1,0 0-1,0 0 0,0 0 0,1 0 1,-1-1-1,0 1 0,0 0 0,0 0 1,1 0-1,-1 0 0,0 0 0,0 0 1,0 0-1,0 0 0,1 0 0,-1 0 1,0 0-1,0 0 0,0 0 0,1 0 1,-1 0-1,0 0 0,0 0 0,0 0 1,1 0-1,-1 0 0,0 0 0,0 1 1,0-1-1,0 0 0,1 0 0,-1 0 1,0 0-1,0 0 0,0 0 0,0 1 1,0-1-1,1 0 0,0 15-89,-8 36-136,2-18 130,5 15 75,0-47-187,3-2-446,0-1 0,0 1 0,0-1 0,0 0 0,0 0-1,0 0 1,0 0 0,-1 0 0,1 0 0,-1-1 0,0 1 0,0-1 0,3-3 0,-1 0-1341,14-16-5425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28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13004,'0'0'14713,"-1"11"-14462,-2 14-188,-8 97 792,11-121-851,0 0-1,0 0 1,0 0 0,1 0 0,-1 0-1,0 0 1,0 0 0,1 0-1,-1 0 1,0 0 0,1 0-1,-1 0 1,1 0 0,0 0 0,-1 0-1,1-1 1,-1 1 0,1 0-1,0 0 1,0-1 0,-1 1 0,1-1-1,0 1 1,0 0 0,0-1-1,0 0 1,1 1 0,1 0 9,0 0-1,1 0 1,-1 0 0,1-1-1,-1 1 1,1-1 0,-1 0 0,5-1-1,2 0-14,0 0-1,0-1 1,-1 0-1,1-1 0,9-4 1,10-10-63,-24 13 56,0 0 1,0 1-1,1 0 1,-1 0-1,1 0 1,0 1 0,-1-1-1,1 2 1,7-3-1,-8 12-214,-5-7 225,1 1 0,-1-1 0,1 0 0,-1 0 0,1 0 0,-1 0-1,1 0 1,0 0 0,-1 0 0,1 0 0,0 0 0,0 0 0,0 0 0,0-1-1,0 1 1,0 0 0,0 0 0,0-1 0,0 1 0,0-1 0,0 1 0,0-1-1,0 1 1,3-1 0,9-1-38,1 0-1,0-1 1,-1-1-1,24-7 1,-24 5-154,0 2 0,0 0 0,0 0 0,25-1 0,-37 5 201,0 0-1,0 0 0,0 0 0,0 0 0,0 0 0,-1 0 0,1 1 0,0-1 0,-1 0 1,1 0-1,-1 1 0,1-1 0,-1 0 0,0 1 0,1-1 0,-1 1 0,0-1 0,0 0 0,0 1 1,0-1-1,0 0 0,-1 3 0,0 37 879,0-31-283,0 0-3576,1-18-2818,0-10-1072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25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12300,'0'0'17873,"73"13"-17201,-39-12-512,-2 0-128,4 0-352,0-1-1506,5 0-3651,-1-7-6662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29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12107,'0'0'18066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30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13485,'17'4'7628,"79"4"-5087,69-7-1765,66 5-1696,-225-6 496,21 5-1142,-15 4-3853,-13-4 1543,-8-2-1238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30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10186,'0'0'4206,"-9"2"-2433,-27 8-209,36-10-1525,-1 0 0,1 0 0,0 0 0,-1 0 1,1 0-1,0 0 0,-1 0 0,1 0 0,0 0 1,-1 0-1,1 0 0,0 0 0,-1 0 0,1 0 0,0 0 1,-1 0-1,1 0 0,0 1 0,0-1 0,-1 0 0,1 0 1,0 0-1,-1 0 0,1 1 0,0-1 0,0 0 0,0 0 1,-1 1-1,1-1 0,0 0 0,0 1 0,0-1 0,0 0 1,-1 0-1,1 1 0,0-1 0,0 0 0,0 1 1,0-1-1,0 0 0,0 1 0,0-1 0,0 0 0,0 1 1,0-1-1,0 0 0,0 1 0,0-1 0,0 0 0,0 1 1,0-1-1,1 0 0,-1 1 0,0-1 0,0 0 0,0 0 1,0 1-1,1-1 0,-1 0 0,0 0 0,0 1 0,1-1 1,-1 0-1,0 0 0,1 1 0,12 6 429,0-2-35,7 3 59,1 1 1,-1 1 0,37 24 0,-52-31-484,-1 0 1,-1 0-1,1 0 0,0 0 1,-1 1-1,0 0 0,0 0 1,0-1-1,0 2 0,0-1 1,-1 0-1,0 1 0,0-1 1,0 1-1,0-1 0,-1 1 1,0 0-1,0 0 0,0 0 1,-1-1-1,1 1 0,-1 0 1,0 0-1,-1 5 0,-1-5 5,1-1-1,-1 0 1,1 0-1,-1 0 0,0 0 1,-1 0-1,1-1 0,-1 1 1,0-1-1,1 1 1,-2-1-1,1 0 0,-7 5 1,-57 37 410,39-27-37,14-9-144,-24 18 97,37-26-341,-1 1 0,0-1 0,1 1 0,-1-1 0,1 1 0,0 0 0,-1-1 0,1 1 0,0 0 0,0 0 0,0 0 0,0 0 0,1 0 0,-1 0 0,0 0 0,0 4 0,2-5 12,-1 0 0,1 0 0,0 0 1,-1 0-1,1 0 0,0-1 1,0 1-1,-1 0 0,1 0 0,0-1 1,0 1-1,0 0 0,0-1 1,0 1-1,0-1 0,0 1 1,0-1-1,0 0 0,0 1 0,0-1 1,0 0-1,2 0 0,34 8 361,-29-7-261,247 40 1031,-214-35-2373,-14-9-2807,-6-8-2763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31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 1 12908,'0'0'8632,"-1"9"-7852,-1-2-644,0 0 0,0-1 0,0 1 0,-1 0 0,0-1 0,0 1 0,-1-1 0,0 0 0,0 0 0,0-1-1,-1 1 1,0-1 0,0 0 0,0 0 0,-1-1 0,-7 6 0,-15 11 390,-53 33 0,72-49-410,-1 0 0,1-1 0,-1 0 0,0 0 0,0-1 0,0 0 0,0-1 0,0 0 0,-1-1 0,-15 1 0,24-3-114,1 1 0,-1-1 0,1 0 0,-1 1 0,1-1 0,0 0 0,-1 0 0,1 0 0,0 0 0,0 0 0,-1 0 0,1-1 0,0 1 0,0 0 0,0-1 0,0 1 0,1 0 0,-1-1 0,0 1 0,1-1 0,-1 1 1,1-1-1,-1 1 0,1-1 0,0 0 0,-1 1 0,1-1 0,0 0 0,0-2 0,0-57-1527,0 54 1249,0 4 275,1 0 1,-1 1 0,1-1 0,0 0 0,-1 1-1,1-1 1,0 1 0,1-1 0,-1 1-1,0-1 1,1 1 0,-1 0 0,1 0 0,0-1-1,0 1 1,0 0 0,0 1 0,0-1 0,0 0-1,0 1 1,1-1 0,-1 1 0,0 0 0,1-1-1,-1 1 1,1 0 0,0 1 0,-1-1 0,1 0-1,0 1 1,-1 0 0,1-1 0,0 1 0,0 0-1,-1 0 1,1 1 0,0-1 0,0 0 0,-1 1-1,1 0 1,0 0 0,-1 0 0,1 0 0,-1 0-1,1 0 1,-1 1 0,0-1 0,1 1-1,-1-1 1,0 1 0,3 4 0,12 16 598,24 42 0,9 14 752,-32-50-1349,-14-21-46,0 0-1,1-1 0,-1 0 0,1 0 0,10 10 0,-13-14-508,0-1 0,1 1 0,-1-1-1,0 0 1,1 1 0,-1-1 0,1 0-1,0-1 1,-1 1 0,1 0 0,0-1-1,4 1 1,10-1-6589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31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18962,'0'0'6278,"8"61"-6150,-4-42-32,-4 3-672,0-4-994,0-4-1729,0-5-2402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32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18866,'0'0'7271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33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62 8072,'17'-11'2180,"0"2"0,1 0 0,33-11 1,-42 17-1708,1 1 0,0-1 0,-1 2 0,1-1 1,0 1-1,0 1 0,-1 0 0,1 0 0,14 3 0,-23-3-466,0 1 0,-1-1-1,1 0 1,0 1 0,-1-1-1,1 1 1,-1-1 0,1 1-1,-1-1 1,1 1-1,-1-1 1,1 1 0,-1 0-1,1-1 1,-1 1 0,0-1-1,0 1 1,1 0 0,-1 0-1,0-1 1,0 1 0,1 0-1,-1-1 1,0 1 0,0 0-1,0 0 1,0-1-1,0 1 1,0 0 0,0-1-1,-1 1 1,1 0 0,0 0-1,0-1 1,-1 1 0,1 0-1,0-1 1,-1 1 0,1 0-1,0-1 1,-1 2 0,-16 27 199,-9 0-86,-41 36 0,-25 26 147,84-81-251,0 0 0,0 1 0,1 0 0,0 0 0,1 1 0,1-1 0,-7 19 0,11-29-1,0 1 0,1 0 0,-1 0-1,1 0 1,-1 0 0,1-1 0,0 1-1,-1 0 1,1 0 0,0 0 0,0 0-1,1 0 1,-1 0 0,0 0 0,1 0-1,-1 0 1,1-1 0,-1 1 0,1 0-1,0 0 1,0-1 0,0 1 0,0 0-1,0-1 1,0 1 0,0-1 0,0 1 0,1-1-1,-1 0 1,1 1 0,-1-1 0,1 0-1,-1 0 1,1 0 0,0 0 0,0 0-1,-1-1 1,1 1 0,0 0 0,0-1-1,3 1 1,8 1 174,1 0-1,0-1 0,-1 0 1,27-4-1,-22 2-68,-1 0 47,-1 0-1,1-2 1,-1 0 0,0 0-1,0-2 1,0 0 0,0-1-1,24-13 1,-39 19-63,1-1 0,-1 1 0,0-1 0,0 0-1,0 1 1,0-1 0,0 0 0,0 1 0,0-1 0,0 0 0,0 0 0,-1 0 0,1 0-1,0 0 1,0 0 0,-1 0 0,1 0 0,0 0 0,-1 0 0,0 0 0,1-1-1,-1 1 1,1 0 0,-1 0 0,0-1 0,0 0 0,0 1-46,-1-1 1,0 1 0,0 0 0,0-1-1,0 1 1,0 0 0,0 0-1,0 0 1,0 0 0,0 0-1,0 0 1,-1 0 0,1 0-1,0 0 1,-1 1 0,1-1-1,-3 0 1,-11-5-57,-1 1-1,-31-5 1,39 8 72,-49-6-2295,75 7-10281,5-3 5305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33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69 10922,'0'0'9316,"0"-9"-7047,0 7-2192,0 0 1,0 0 0,0 0 0,0 0-1,0 0 1,0 0 0,0 0 0,1 0-1,-1 0 1,1 0 0,0 0 0,-1 0-1,1 0 1,0 0 0,0 0 0,0 0-1,0 1 1,1-1 0,-1 1 0,0-1-1,1 1 1,-1-1 0,1 1 0,-1-1-1,1 1 1,0 0 0,-1 0 0,1 0-1,0 0 1,0 0 0,0 1 0,0-1-1,0 0 1,0 1 0,0 0 0,0-1-1,0 1 1,3 0 0,4-2 110,1 1 0,0 0 0,0 1 0,-1 0 0,1 0 1,0 1-1,-1 1 0,11 2 0,-18-4-183,0 1 1,0 0 0,0-1-1,0 1 1,0 0-1,0 0 1,-1 0-1,1 0 1,0 1 0,0-1-1,-1 0 1,1 1-1,-1-1 1,1 1-1,-1 0 1,0-1-1,1 1 1,-1 0 0,0 0-1,0 0 1,0 0-1,-1 0 1,1 0-1,0 0 1,-1 0 0,1 0-1,-1 0 1,0 0-1,0 0 1,0 0-1,0 0 1,0 1-1,0-1 1,0 0 0,-1 0-1,1 0 1,-1 0-1,1 0 1,-1 0-1,0 0 1,0 0 0,0 0-1,-1 2 1,-2 2 17,1 1 1,-1-1 0,0 0 0,-1 0-1,1 0 1,-1-1 0,-1 0 0,-9 9-1,-57 37 246,15-12 140,55-37-367,-29 27 159,31-28-201,-1-1-1,1 0 1,-1 1 0,1-1-1,-1 1 1,1-1 0,-1 1-1,1-1 1,-1 1 0,1-1-1,0 1 1,-1-1 0,1 1-1,0-1 1,0 1 0,0 0-1,-1-1 1,1 1-1,0-1 1,0 1 0,0 0-1,0-1 1,0 1 0,0 0-1,0-1 1,0 1 0,0 0-1,0-1 1,0 1 0,1-1-1,-1 1 1,0 0 0,0-1-1,1 1 1,-1-1 0,0 1-1,1-1 1,-1 1 0,0-1-1,1 1 1,-1-1 0,1 1-1,-1-1 1,1 1-1,-1-1 1,1 0 0,-1 1-1,1-1 1,-1 0 0,1 1-1,0-1 1,-1 0 0,2 0-1,23 5-66,0-1 1,1-2-1,-1 0 0,51-4 0,-16 0-2887,-18 1-3217,-3-4-5819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34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17873,'0'0'3844,"0"65"-2307,0-39-736,-6 0-449,4-2-224,-3 3-64,-1-3 0,1-2-224,5-3-448,-4-3-545,2-5-289,2-7-832,-6-4-2178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35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17264,'0'0'9289,"29"-8"-15535,-12 12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26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28 12107,'0'0'9524,"-8"13"-8696,-1 0-599,1 0 0,0 1 0,2 0 0,-1 0 0,2 0 0,0 1 0,0-1 0,2 1 0,-4 28 0,6-39-127,1 0 0,0 0 1,0 0-1,0 0 0,1 0 0,-1 0 1,1 0-1,0 0 0,0 0 1,0 0-1,0 0 0,4 6 0,-3-8 16,0 0 0,1-1 0,-1 1-1,0 0 1,1-1 0,-1 1-1,1-1 1,-1 0 0,1 0-1,-1 0 1,1 0 0,0-1-1,0 1 1,0 0 0,-1-1-1,1 0 1,0 0 0,0 0 0,4-1-1,2 0 6,0 0-1,0-1 0,-1 0 1,1-1-1,-1 1 0,1-2 1,-1 1-1,0-1 0,0-1 1,-1 1-1,1-1 1,-1-1-1,0 1 0,-1-1 1,12-13-1,-11 12-119,-1 0-1,1-1 1,-2 1-1,1-2 1,-1 1 0,0 0-1,-1-1 1,0 0-1,0 0 1,-1-1-1,0 1 1,0 0 0,-1-1-1,1-13 1,-3 23-8,0 0 1,0-1-1,0 1 0,-1 0 1,1 0-1,0 0 1,0 0-1,0-1 0,0 1 1,0 0-1,0 0 1,0 0-1,-1 0 0,1 0 1,0 0-1,0-1 1,0 1-1,0 0 0,-1 0 1,1 0-1,0 0 1,0 0-1,0 0 0,0 0 1,-1 0-1,1 0 0,0 0 1,0 0-1,0 0 1,-1 0-1,1 0 0,0 0 1,0 0-1,0 0 1,-1 0-1,1 0 0,0 0 1,0 0-1,0 0 1,0 0-1,-1 0 0,1 1 1,0-1-1,0 0 1,0 0-1,0 0 0,0 0 1,-1 0-1,1 0 1,0 1-1,0-1 0,0 0 1,0 0-1,0 0 1,0 0-1,0 1 0,0-1 1,0 0-1,-1 0 1,-9 11-83,6-3 71,-1 1 0,1 0 0,1 0 1,0 0-1,0 0 0,1 1 0,-3 17 0,5-23 45,0 0 0,0 0-1,0 0 1,0 0-1,0 0 1,1 0-1,0 0 1,0 0 0,2 7-1,-2-9 20,0-1 0,0 1 0,0-1 0,0 1 1,0-1-1,1 1 0,-1-1 0,0 0 0,1 1 0,-1-1 0,1 0 0,-1 0 0,1 0 0,-1 0 0,1 0 0,0-1 1,-1 1-1,1 0 0,0-1 0,0 0 0,3 1 0,0 0 8,0 0-1,0-1 1,0 0 0,-1 0 0,1-1-1,0 1 1,0-1 0,0 0-1,0 0 1,0 0 0,-1-1 0,1 0-1,-1 0 1,1 0 0,-1 0-1,0-1 1,0 0 0,0 0 0,0 0-1,0 0 1,-1-1 0,1 1-1,-1-1 1,0 0 0,0 0 0,0 0-1,-1 0 1,4-9 0,0-1-77,0-1-1,-2 1 1,0-1 0,0 0 0,-1 0 0,-1 0 0,-1-1-1,0-16 1,-5 13-272,-4 13-3694,7 7 3507,0-1 1,0 1-1,0 0 0,0-1 0,0 1 1,1 0-1,-1 0 0,0-1 0,1 1 1,-1 0-1,0 0 0,1 0 0,-1 0 0,1 0 1,-1 0-1,1 0 0,0 0 0,-1 0 1,1 0-1,0 0 0,0 0 0,0 0 1,0 0-1,0 0 0,0 0 0,0 0 1,0 0-1,0 1 0,0 19-7469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35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13965,'0'0'10346,"56"9"-10090,-30-5-192,-2 1-64,0-1-1121,-1-1-2050,-10-1-2082,-6 2-1473</inkml:trace>
  <inkml:trace contextRef="#ctx0" brushRef="#br0" timeOffset="1">1 194 12940,'0'0'10698,"71"-6"-10537,-39 1-129,-3 4-513,-1-2-1184,2 1-2788,-11-1-3074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35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6374,'0'0'19656,"5"-1"-18732,7-5-791,0 0 0,-1-1 0,1 0 0,-2-1 0,1 0 0,-1-1 0,0 0 0,0-1 0,-1 0 0,-1 0 0,8-12 0,-16 22-162,0 0 1,0 0 0,0-1 0,0 1-1,0 0 1,0 0 0,0 0-1,0 0 1,0-1 0,0 1 0,1 0-1,-1 0 1,0 0 0,0 0 0,0 0-1,0-1 1,0 1 0,0 0-1,1 0 1,-1 0 0,0 0 0,0 0-1,0 0 1,0 0 0,0-1 0,1 1-1,-1 0 1,0 0 0,0 0-1,0 0 1,0 0 0,1 0 0,-1 0-1,0 0 1,0 0 0,0 0 0,1 0-1,-1 0 1,0 0 0,0 0-1,0 0 1,0 0 0,1 0 0,-1 0-1,0 1 1,0-1 0,0 0-1,0 0 1,1 0 0,-1 0 0,0 0-1,0 0 1,0 0 0,0 1 0,0-1-1,0 0 1,1 0 0,-1 0-1,0 0 1,0 0 0,0 1 0,0-1-1,0 0 1,0 0 0,0 1 0,2 20-562,-6 26 243,4-46 321,-7 55-1429,5-18-4036,2-26-23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36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14189,'0'0'3428,"-1"9"-1886,0 4-894,-1-1-61,0 0 0,1 1 0,1-1 0,2 22-1,-2-32-555,1 1-1,-1-1 0,1 1 1,-1-1-1,1 0 0,0 0 1,0 1-1,-1-1 0,2 0 1,-1 0-1,0 0 0,0 0 0,1 0 1,-1 0-1,1-1 0,-1 1 1,1 0-1,0-1 0,0 1 1,0-1-1,0 1 0,0-1 0,0 0 1,0 0-1,0 0 0,1 0 1,-1-1-1,0 1 0,0 0 1,1-1-1,-1 0 0,0 1 1,4-1-1,2 0 8,0-1 1,0 0-1,1-1 0,-1 1 1,0-1-1,0-1 1,0 0-1,-1 0 0,1 0 1,-1-1-1,9-5 1,38-17 103,-54 27-146,1 0 1,0-1-1,-1 1 0,1 0 0,-1 0 1,1-1-1,-1 1 0,0 0 0,1 0 1,-1 0-1,0 0 0,1 0 0,-1 0 1,0-1-1,0 1 0,0 0 1,0 0-1,0 0 0,0 0 0,0 0 1,0 0-1,0 0 0,-1 0 0,1 1 1,-3 28-75,2 3 297,1-32-356,1 0 1,-1 0-1,0-1 0,0 1 0,1 0 0,-1 0 1,1 0-1,-1 0 0,0-1 0,1 1 0,-1 0 1,1 0-1,0-1 0,-1 1 0,1 0 0,0-1 1,-1 1-1,1-1 0,0 1 0,0-1 0,-1 1 1,1-1-1,0 0 0,0 1 0,0-1 0,0 0 1,0 1-1,0-1 0,-1 0 0,1 0 0,1 0 1,15 0-6906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18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58 11371,'0'0'3470,"4"-8"-1351,0-2-1338,-3 6-435,0 1 0,0 0 1,1 0-1,-1-1 1,1 1-1,-1 0 0,1 0 1,0 0-1,0 1 1,5-5-1,-7 6 369,1 7-686,0 0 0,-1 0 0,0 0-1,0 0 1,-1 0 0,1 0-1,-1 0 1,-1 0 0,1 0-1,-4 8 1,1 0 2,-14 59-633,-18 90 1390,28-109-3879,6 1-3538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18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11851,'0'0'7720,"58"-13"-6375,-11 6-448,13 0-417,11 1-256,7 0-128,4 2-64,-1 4 0,-9 0-32,-1 0-288,-7 0-801,-10 0-801,-5 0-800,-8 0-257,-2 0-1761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22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12460,'0'0'8744,"8"7"-8904,4 3 59,-5-4 207,1 1-1,0-1 1,0-1-1,16 9 1,-21-12-59,0-1-1,0 0 1,0 0-1,0-1 1,-1 1 0,1 0-1,0-1 1,0 0 0,0 0-1,0 0 1,0 0 0,0 0-1,0 0 1,0-1 0,0 0-1,0 1 1,0-1 0,0 0-1,0 0 1,-1-1 0,1 1-1,4-3 1,16-12 177,-22 68-2461,-2-40 1394,1 3-1063,1-7-2541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27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13293,'0'0'8295,"63"-32"-8006,-27 32-193,7 0-64,5 0 32,5 0-32,-1 1 0,-4 1-32,-3-2 0,-9 0-833,-12 0-993,-11 0-1056,-13-3-1090,0-5-3875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28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9961,'0'0'8109,"-4"9"-7820,1 1-244,0 0 1,0 0 0,1 0 0,1 0-1,-1 0 1,1 16 0,1-19-30,-1 0 1,0 0-1,0 0 0,-1 0 1,1 0-1,-1-1 1,-1 1-1,0-1 0,0 1 1,0-1-1,0 0 0,-1 0 1,0-1-1,-10 11 0,-3 2-112,-2-1-1,-37 27 0,46-36 78,103-16 3137,-4 3-2582,98 6 1,-152 3-1161,-27-3-6290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28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0 9353,'0'0'9427,"-7"9"-9026,-27 28-440,-1-2 1,-2-1 0,-2-2-1,-62 40 1,71-59-5007,24-13 550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28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10922,'0'0'8777,"51"-4"-7945,-27 15-223,6 4-353,5 2-160,7 2 0,-1-1-704,-10-5-2691,3-4-5253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26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0 257 11243,'0'0'13410,"10"6"-12727,33 16-192,-42-22-472,0 0 1,1 1-1,-1-1 0,0 0 0,1 0 1,-1 0-1,1 0 0,-1-1 0,0 1 1,1 0-1,-1-1 0,0 1 0,1 0 1,-1-1-1,0 0 0,1 1 0,-1-1 1,0 0-1,0 1 0,0-1 0,0 0 1,0 0-1,0 0 0,0 0 0,0 0 1,0 0-1,0 0 0,-1-1 1,1 1-1,0 0 0,-1 0 0,1-1 1,-1 1-1,1 0 0,0-3 0,1-1 0,0-1 0,-1 0 0,1 0 0,-1-1-1,1-9 1,-2 15-24,-1 1 0,1 0 1,0-1-1,0 1 0,0 0 0,-1 0 0,1-1 0,0 1 0,-1 0 0,1 0 0,0 0 0,-1-1 1,1 1-1,0 0 0,-1 0 0,1 0 0,0 0 0,-1 0 0,1 0 0,0 0 0,-1 0 1,1 0-1,0 0 0,-1 0 0,1 0 0,0 0 0,-1 0 0,1 0 0,-1 0 0,1 0 0,0 0 1,-1 0-1,1 1 0,0-1 0,-1 0 0,1 0 0,0 0 0,-1 1 0,-15 7-161,12-4 115,-1 1 1,1-1 0,0 1 0,0 0-1,0 1 1,1-1 0,-6 12 0,9-16 36,-1 1 0,1-1-1,-1 1 1,1-1 0,-1 1 0,1-1 0,0 1 0,-1 0 0,1-1 0,0 1 0,0-1 0,1 1-1,-1-1 1,0 1 0,0 0 0,1-1 0,-1 1 0,1-1 0,-1 1 0,1-1 0,0 1 0,-1-1-1,1 0 1,0 1 0,0-1 0,0 0 0,0 0 0,0 0 0,0 1 0,0-1 0,1 0 0,-1 0-1,0-1 1,1 1 0,-1 0 0,2 0 0,3 3-26,0-1 0,1-1 0,-1 1 0,0-1 0,1 0 1,0-1-1,-1 0 0,1 0 0,0 0 0,0-1 0,-1 0 0,10-1 0,-11 0-71,0 0 0,0 0 0,-1-1 0,1 0 0,0 0 0,-1 0 0,1-1-1,-1 0 1,0 1 0,0-1 0,0-1 0,0 1 0,-1-1 0,1 1 0,-1-1-1,5-8 1,1 0-443,-1-2 0,-1 1 0,0-1 0,-1 0 0,-1-1 0,0 1 0,5-26 0,-5 7-793,-1 0 1,-1-51-1,-16 134 4572,12-33-2738,1 0 0,0-1 0,1 1 1,1-1-1,0 1 0,1-1 0,1 1 1,1-1-1,0-1 0,10 21 0,-10-23-248,-4-10-219,-1-1 1,1 0-1,0 1 1,-1-1-1,1 0 1,0 0-1,0 0 1,0 0-1,1 0 1,-1 0-1,0 0 0,1 0 1,-1 0-1,1 0 1,0-1-1,0 1 1,-1-1-1,1 1 1,0-1-1,0 0 1,3 2-1,-5-6-79,0 0 0,0 0 0,0 0-1,-1 0 1,1 0 0,-1 1 0,0-1 0,0 0 0,0 0-1,0 1 1,-2-3 0,-65-82-1925,2 4 4118,65 83-2039,1 0 1,0-1 0,0 1-1,0 0 1,-1 0 0,1-1 0,0 1-1,0 0 1,0 0 0,0-1-1,0 1 1,0 0 0,0 0-1,0-1 1,-1 1 0,1 0 0,0-1-1,0 1 1,0 0 0,0-1-1,0 1 1,1 0 0,-1 0-1,0-1 1,0 1 0,0 0 0,0-1-1,0 1 1,0 0 0,0 0-1,0-1 1,1 1 0,-1 0-1,0 0 1,0 0 0,0-1 0,1 1-1,-1 0 1,0 0 0,0 0-1,1-1 1,-1 1 0,0 0-1,0 0 1,1 0 0,-1 0 0,0 0-1,0 0 1,1-1 0,24-1 1180,29 6-947,-45-2-477,95 12 460,-33-14-7587,-41-4-3017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30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378 0 8648,'0'0'10832,"-5"3"-10688,-155 108 294,118-84-394,-34 20 33,69-43-62,0-1 0,0 0 0,-1 0 0,1-1 0,-1 0 0,1 0 0,-1 0 0,-12 0 0,19-2 2,0-1 1,0 1-1,0-1 0,1 1 1,-1-1-1,0 1 1,0-1-1,0 1 0,1-1 1,-1 1-1,0-1 0,1 0 1,-1 0-1,1 1 1,-1-1-1,1 0 0,-1 0 1,1 0-1,-1 1 0,1-1 1,0 0-1,-1 0 1,1 0-1,0 0 0,0 0 1,0 0-1,0 0 1,0 0-1,0 0 0,0-1 1,0-39-104,0 30-25,0-10-161,-1 14 210,1 0 1,0-1-1,1 1 0,-1-1 1,1 1-1,3-8 1,-4 13 57,1-1 0,1 1 0,-1 0 0,0 0 0,0 0 0,1 0 0,-1 0 0,1 0 0,0 0-1,0 0 1,-1 1 0,1-1 0,0 1 0,1-1 0,-1 1 0,0 0 0,0 0 0,0 0 0,1 0 0,-1 0 0,0 0 0,4 0 0,4-1 39,0 0 0,1 0 0,-1 1 0,0 0 0,0 1 0,1 0 0,-1 1 0,0 0 0,0 1-1,0 0 1,0 0 0,0 1 0,0 1 0,14 6 0,-11-3 98,0 1 0,0 1 0,-1 0-1,0 1 1,-1 0 0,0 0 0,0 1 0,-1 1 0,9 14 0,-17-24-93,0 0 0,-1-1 0,1 1 1,0-1-1,0 1 0,0-1 1,0 0-1,0 0 0,0 0 1,0 0-1,1 0 0,-1-1 1,0 1-1,0-1 0,1 1 0,2-1 1,12 1-3278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30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13293,'0'0'8936,"-1"54"-9160,-5-33 224,0-1-577,-3-3-223,5-1-578,-1-4-576,-1-4-672,-3-7-833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30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11531,'0'0'11723,"25"0"-22485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31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12908,'0'0'10218,"63"0"-9930,-36 0-192,2 0-64,3 0-128,-2 1-1057,-11 2-769,-2-1-1473,-12-1-1217</inkml:trace>
  <inkml:trace contextRef="#ctx0" brushRef="#br0" timeOffset="1">0 114 13132,'0'0'3940,"68"0"-2370,-33 0-545,4-4-897,2 4-96,2 0-1281,-3 0-2339,-5-4-2946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31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 10122,'0'0'10826,"10"-3"-9678,12-4-961,-2 0 0,1-2 1,27-16-1,-40 21-179,0-1 0,0 0-1,0 0 1,-1-1-1,1 0 1,-1-1 0,-1 0-1,1 0 1,-1 0 0,-1 0-1,1-1 1,5-10-1,-11 18-23,-1 0 0,1 0 0,0 0 0,0 0 0,0 0-1,0 1 1,0-1 0,0 0 0,0 0 0,0 0 0,0 0-1,-1 0 1,1 0 0,0 0 0,0 0 0,0 1-1,0-1 1,0 0 0,-1 0 0,1 0 0,0 0 0,0 0-1,0 0 1,0 0 0,0 0 0,-1 0 0,1 0 0,0 0-1,0 0 1,0 0 0,0 0 0,-1 0 0,1 0 0,0 0-1,0 0 1,0 0 0,0 0 0,0 0 0,-1 0 0,1 0-1,0-1 1,0 1 0,0 0 0,0 0 0,0 0 0,0 0-1,-1 0 1,1 0 0,0 0 0,0-1 0,0 1 0,0 0-1,0 0 1,0 0 0,0 0 0,0 0 0,0-1 0,0 1-1,0 0 1,0 0 0,0 0 0,0 0 0,0 0 0,0-1-1,-12 9-213,3 3 183,2 0 1,-1 0-1,1 1 0,1 0 0,0 0 1,1 1-1,0 0 0,1-1 0,-3 16 0,-7 34-4903,11-44-20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31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17617,'0'0'1697,"-11"65"-1440,6-43-97,3 2-96,-4-2-128,2 1-1089,-1-5-673,1-2-608,-2-8-257,-3-6-3651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32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11627,'0'0'3363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32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15310,'0'0'3556,"54"2"-3941,-39-2-1632,-4 0-834,-6 0-3139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32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0 993,'0'0'15214,"52"14"-15118,-31-14-448,1 0-1858,-3 0-2947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33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8968,'0'0'7405,"9"-6"-6866,56-43-330,-58 44-204,-1-1 0,-1 0 1,1 0-1,-1 0 0,0-1 1,-1 1-1,1-1 0,-1-1 0,5-12 1,-14 36-859,-2 3 742,1 1-1,1 0 1,1 0 0,-2 32-1,6-51 67,-1 0 0,1 0 0,0-1 0,0 1 0,0 0 0,0 0 0,1 0 0,-1 0 0,0-1 0,0 1 0,0 0 0,1 0 0,-1 0 0,0-1 0,1 1 0,-1 0 0,0 0 0,1-1 0,-1 1 0,1 0 0,0-1 0,-1 1 0,1 0 0,-1-1 0,1 1 0,0-1 0,-1 1 0,1-1 0,1 1 0,7 0-3254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34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12107,'0'-1'18738,"0"178"-18642,0-177-95,0 0 0,0 1 0,0-1 0,0 0 0,0 0 0,0 0 0,0 1 0,0-1 0,0 0 0,0 0 0,0 1 0,0-1 0,0 0 0,0 0 0,0 0 0,0 1 0,0-1 0,0 0 0,0 0 0,1 0 0,-1 1 0,0-1 0,0 0 0,0 0 0,0 0 0,1 0 0,-1 1 0,0-1 0,0 0 0,0 0 0,1 0 0,-1 0 0,0 0 0,0 0 0,0 0 0,1 0 0,-1 0 0,0 0 0,0 0 0,0 0 0,1 0 0,-1 0 0,0 0 0,1 0 0,12-6 45,9-13-3,-15 7-41,-1-2 1,0 1 0,-1-1-1,6-22 1,-10 32-182,-2 26 16,0-16 115,0 0 0,1 0 1,0 0-1,0 0 1,0 0-1,1 0 0,2 10 1,-3-15 47,1-1 0,-1 1 0,1-1 0,-1 1 1,1-1-1,-1 1 0,1-1 0,0 1 0,-1-1 0,1 1 1,0-1-1,-1 0 0,1 0 0,0 1 0,-1-1 1,1 0-1,0 0 0,0 0 0,-1 0 0,1 0 0,0 0 1,-1 0-1,1 0 0,0 0 0,0 0 0,-1 0 0,1 0 1,0 0-1,-1 0 0,1-1 0,0 1 0,0 0 0,-1-1 1,1 1-1,-1 0 0,1-1 0,0 1 0,-1-1 1,1 1-1,-1-1 0,1 1 0,-1-1 0,1 0 0,-1 1 1,1-2-1,24-25 24,-17 14-24,-6 9 0,0 0-1,0 1 1,1-1 0,-1 0-1,1 1 1,0-1-1,0 1 1,0 0 0,0 0-1,1 0 1,-1 1-1,1-1 1,5-2-1,-8 5-8,-1 1 0,1-1 0,0 1 0,-1-1 0,1 1 0,0-1-1,-1 1 1,1 0 0,-1-1 0,1 1 0,-1 0 0,1-1 0,-1 1-1,1 0 1,-1-1 0,0 1 0,1 0 0,-1 0 0,0 0 0,0-1-1,0 1 1,0 0 0,0 0 0,0 0 0,0 0 0,0-1 0,0 3-1,0 31-254,0-27 165,0 1-77,3 12-131,5-19-3798,8-6-6009,-7 2 3852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33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12204,'0'0'7148,"1"10"-7186,-1-1 44,5 44 31,-4-51-36,-1 0 0,0-1 0,1 1 0,-1 0 0,1-1 0,-1 1 0,1-1 1,0 1-1,-1-1 0,1 1 0,0-1 0,0 1 0,0-1 0,0 0 0,1 1 1,-1-1-1,0 0 0,0 0 0,1 0 0,-1 0 0,1 0 0,-1 0 0,1-1 0,-1 1 1,1 0-1,-1-1 0,1 1 0,3 0 0,0-2-11,0 1 1,1 0-1,-1-1 1,0 0-1,0 0 0,0-1 1,1 0-1,-2 1 1,1-2-1,7-3 0,17-6-65,-28 50-854,-2-32 669,0 10-613,3-7-4027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19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13421,'0'0'6534,"63"-20"-4708,-29 15-737,3 4-577,8 1-160,0 0-191,7 0-129,-5 1-32,-5 8-161,0 1-319,-9-2-257,-5 0-320,-4 0-480,-10-3-545,-7-4-1121,-3-1-2018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19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12204,'0'0'8680,"82"4"-6726,-37-4-1410,11 0-448,-2-1-64,4 1-64,-7 0-929,1 0-1537,-7 0-2915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20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12460,'0'0'3683,"59"0"-2177,-16-6-513,15-4 0,8 0-193,3-2-95,-2 3-417,-4 1-224,-8 3-32,-11 3-192,-17 2-1025,-12 0-1217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20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10570,'0'0'10954,"12"4"-10318,0-1-613,-3-1 21,0 1 0,1 0 1,-1 1-1,0 0 0,14 9 0,-21-12-62,0 1-1,0-1 1,0 1 0,0-1-1,-1 1 1,1 0 0,0 0-1,-1 0 1,1 0 0,-1 0-1,0 0 1,0 0-1,0 0 1,0 1 0,0-1-1,0 0 1,-1 1 0,1-1-1,-1 0 1,1 1 0,-1-1-1,0 1 1,0-1 0,0 1-1,0-1 1,-1 0-1,1 1 1,-1-1 0,1 1-1,-1-1 1,-1 4 0,-2 1-3,0-1 1,0 1-1,0-1 1,0 1 0,-1-1-1,0-1 1,-1 1-1,-7 6 1,-54 40 127,54-42-110,-24 14 38,23-15-28,1 0 0,-1 1 1,-14 14-1,28-24-9,0 0 1,0 1 0,0-1-1,0 0 1,0 0-1,-1 0 1,1 0 0,0 0-1,0 1 1,0-1 0,0 0-1,0 0 1,0 0 0,0 0-1,-1 1 1,1-1-1,0 0 1,0 0 0,0 0-1,0 0 1,0 1 0,0-1-1,0 0 1,0 0-1,0 0 1,0 1 0,0-1-1,0 0 1,0 0 0,0 0-1,0 1 1,1-1-1,-1 0 1,0 0 0,0 0-1,0 0 1,0 1 0,0-1-1,0 0 1,0 0 0,0 0-1,1 0 1,-1 1-1,0-1 1,0 0 0,0 0-1,0 0 1,1 0 0,-1 0-1,16 4 82,27-3 272,-35-1-262,205 7 983,-70 13-5562,-130-17 1067,-5-3-891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21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12075,'0'0'8488,"0"49"-8327,6-42-33,-6 0-385,0-1-1088,0-4-1890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21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16560,'0'0'6726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21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13100,'0'0'8264,"52"-4"-7303,-25 1-737,-3 3-192,2 0-32,-5 0-832,1 0-962,-5 0-1217,-6 0-480</inkml:trace>
  <inkml:trace contextRef="#ctx0" brushRef="#br0" timeOffset="1">8 85 12812,'0'0'7079,"59"1"-6727,-29-1-288,2 0-32,0-1-416,-2 0-1154,-2-2-2017,-6 0-1602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22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0 202 6054,'0'0'13543,"10"-9"-13185,30-27 37,-3-2 0,62-80 0,-112 185-2061,11-58 1392,1 0-1,0 0 1,1 0-1,-1 1 1,2-1-1,1 14 1,4-17-5091,4-5-6823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23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78 12492,'8'-7'1783,"2"-3"-984,3-3 1037,0 1 1,1 1 0,19-13 0,-33 24-1832,1 0 0,-1 0 1,0 0-1,1 0 0,-1 0 0,0 0 0,1 0 0,-1 1 0,0-1 0,1 0 0,-1 0 1,0 0-1,0 1 0,1-1 0,-1 0 0,0 0 0,0 1 0,1-1 0,-1 0 0,0 1 1,0-1-1,0 0 0,1 1 0,-1-1 0,0 0 0,0 1 0,0-1 0,0 0 0,0 1 1,0-1-1,0 0 0,0 1 0,0-1 0,0 0 0,0 1 0,0-1 0,0 0 1,0 1-1,0-1 0,0 0 0,0 1 0,0-1 0,-1 0 0,1 1 0,0-1 0,0 1 1,-4 21-183,0-11 200,0-1-1,-1 0 1,0 0-1,-1-1 1,0 0-1,-1 0 1,-10 12-1,-61 56 104,66-66-101,-15 15 61,-2-2-1,0 0 0,-2-2 1,-42 23-1,72-44-102,0 0 0,0-1-1,0 1 1,0-1 0,0 0-1,0 1 1,0-1 0,0 0-1,-1 1 1,1-1-1,0 0 1,0 0 0,0 0-1,-1 0 1,1 0 0,0 0-1,0 0 1,0-1 0,0 1-1,-1 0 1,1-1 0,0 1-1,0-1 1,0 1 0,0-1-1,0 1 1,0-1-1,0 0 1,0 0 0,0 1-1,0-1 1,0 0 0,1 0-1,-1 0 1,0 0 0,1 0-1,-1 0 1,0 0 0,1 0-1,-1 0 1,1 0 0,0 0-1,-1-1 1,1 1 0,0 0-1,0 0 1,0 0-1,-1-1 1,1 1 0,1-2-1,-3-12-301,1-1 0,1 0 0,2-20-1,-1 12 320,-1 23-9,0 0 1,0 0-1,0 0 0,0 0 0,0 0 1,0 0-1,0 0 0,1 0 0,-1 0 0,0 0 1,1 0-1,-1 0 0,0 1 0,1-1 1,-1 0-1,1 0 0,-1 0 0,1 0 0,0 1 1,-1-1-1,1 0 0,0 0 0,0 1 1,-1-1-1,1 1 0,0-1 0,0 1 0,0-1 1,0 1-1,0-1 0,0 1 0,1-1 0,1 1-5,1 0-1,-1 0 0,1 0 0,-1 0 0,1 0 0,-1 1 0,1-1 0,-1 1 0,6 2 0,7 3 261,0 1 0,27 16 0,-32-17-222,0 1-1,-1 1 0,0 0 0,-1 0 1,0 1-1,0 0 0,8 12 1,10 21-8528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0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1 13068,'-11'1'1565,"-4"2"-1025,1 0 1,-1 1 0,1 0 0,-1 1-1,1 1 1,1 0 0,-18 11 0,22-12-175,0 1 1,1 0-1,-1 0 1,1 1-1,0 0 1,1 0 0,0 1-1,0 0 1,1 0-1,0 1 1,0-1-1,-8 17 1,14-24-365,0 0 0,-1 0 0,1 0 0,-1 0 1,1 0-1,0 0 0,0-1 0,-1 1 0,1 0 0,0 0 0,0 0 1,0 0-1,0 0 0,0 0 0,0 0 0,1 0 0,-1 0 0,0 0 1,0 0-1,1 0 0,-1 0 0,0 0 0,1 0 0,-1 0 0,1-1 1,-1 1-1,2 1 0,-1-1 12,1 0 0,0 0 0,-1 0 0,1-1 0,0 1 0,-1 0 0,1-1-1,0 0 1,0 1 0,-1-1 0,1 0 0,0 0 0,3 0 0,5-1 119,0 0-1,-1 0 1,0-1-1,19-7 1,-6 0-97,0-1 1,-1-1-1,0-1 0,-1-1 0,0-1 1,-1-1-1,-1 0 0,0-1 1,17-22-1,-21 19-548,-19 21-286,-24 31 517,18-18 445,1 1 1,-11 23-1,19-34-135,0 0 1,0-1-1,1 1 0,-1 0 0,1 0 0,0 0 1,0 0-1,1 0 0,0 0 0,-1 1 1,2-1-1,-1 0 0,2 9 0,-1-13-32,0 1 1,0 0-1,0-1 0,0 1 0,1-1 0,-1 1 0,0-1 0,1 0 0,-1 1 0,1-1 0,-1 0 0,1 0 1,0 0-1,-1 0 0,1 0 0,0-1 0,0 1 0,0 0 0,-1-1 0,1 0 0,0 1 0,0-1 0,0 0 0,0 0 1,0 0-1,0 0 0,0 0 0,2-1 0,3 1-214,1-1 0,0 0 1,-1 0-1,1-1 0,0 0 1,8-4-1,-2-1-1569,-1 0-1,0-1 1,-1-1 0,22-18 0,10-15-7161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35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10186,'0'0'12390,"-6"8"-12353,-17 27 1,21-27 35,11-12 55,9-9 50,-17 12-177,-1 1 0,1-1 0,-1 1 1,0-1-1,1 1 0,-1-1 0,1 1 0,-1 0 0,1-1 1,0 1-1,-1 0 0,1-1 0,-1 1 0,1 0 1,0 0-1,-1 0 0,1-1 0,0 1 0,-1 0 1,1 0-1,0 0 0,-1 0 0,1 0 0,0 0 0,-1 0 1,1 0-1,0 1 0,-1-1 0,2 0 0,6 19 93,-9 45 194,0-44-155,3 58 1518,1-40-635,-3 0-1,-6 56 0,5-90-987,0-1 1,0 1-1,-1-1 0,1 1 0,-1-1 0,0 1 0,0-1 0,0 0 0,-1 0 0,1 0 0,-1 0 0,1-1 0,-1 1 0,0-1 0,0 1 0,0-1 0,0 0 0,-6 2 0,8-3-8,0 0 1,-1-1-1,1 1 0,0-1 0,-1 0 0,1 1 1,-1-1-1,1 0 0,0 0 0,-1 0 0,1 0 1,-1 0-1,1 0 0,-1 0 0,1 0 0,0-1 1,-1 1-1,1-1 0,0 1 0,-3-2 1,3 1-11,-1 0 0,1-1 0,0 1 0,-1-1 0,1 1 0,0-1 0,0 0 0,0 0 0,0 1 0,0-1 0,0 0 0,0 0 0,1 0 0,-1 0 1,1 0-1,0 0 0,-1 0 0,1 0 0,0-2 0,-2-11 0,1 0 0,1 0 0,0 0 0,1 0 0,1 0 0,5-24 0,-5 33-12,0-1 0,1 0 0,0 1 0,0-1 0,1 1 0,0 0 0,0 0 1,0 1-1,0-1 0,1 1 0,0 0 0,0 0 0,1 0 0,-1 1 0,1 0 0,8-5 0,-8 6-75,38-23-2195,-17 5-3173,-2-1-4607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24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19378,'0'0'2819,"10"59"-2819,-10-41-769,0 0-1377,0-3-1153,0-6-993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26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26 6887,'24'-24'9041,"-18"22"-5781,-13 20-3064,-14 13-55,-1-2 1,-1 0-1,-2-1 0,-38 34 1,11-11-711,39-38-1274,12-12 1177,-1 0 1,1 0 0,0-1 0,0 1-1,-1 0 1,1-1 0,0 1 0,-1-1-1,1 1 1,-1-1 0,1 1 0,-1-1-1,-2 0 1,-2 0-5682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26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11371,'0'0'8039,"64"11"-7622,-40 4-65,6 2-32,0 1-127,5 0-97,-3-1-32,4 1-481,-3-2-1344,-9-1-1667,-5-1-1056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26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25 209 15375,'0'0'2242,"-11"56"-1858,11-43-192,0 1-96,0-1-32,0-2-384,0-4-1378,0-6-1280</inkml:trace>
  <inkml:trace contextRef="#ctx0" brushRef="#br0" timeOffset="1">1 1 17360,'0'0'6054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35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17 4068,'-24'-16'6316,"16"21"-1982,6 9-4473,2-6 256,1 1-1,0-1 0,0 0 1,0 1-1,1-1 1,0 0-1,1 0 0,0 0 1,0 0-1,1-1 1,0 1-1,0-1 1,0 0-1,1 0 0,8 8 1,-5-7 26,1 0 1,0 0 0,0-1 0,1 0-1,0-1 1,0 0 0,0-1-1,1 0 1,0 0 0,17 4-1,15 2 109,0-2 0,1-2 0,60 3-1,134-10-111,-165-1-91,-22-3-26,1-1-1,52-14 1,-55 9-62,0 2 1,70-2-1,-118 10 38,0 0 0,0 1-1,0-1 1,1 0 0,-1 1-1,0-1 1,0 0 0,0 1-1,0 0 1,0-1 0,0 1-1,0-1 1,0 1 0,0 0 0,0 0-1,0 0 1,0-1 0,-1 1-1,1 0 1,0 0 0,-1 0-1,1 0 1,0 0 0,-1 1-1,0-1 1,1 0 0,-1 0 0,1 1-1,4 35-2186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35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1 201 10282,'0'0'3657,"11"-2"-1479,42-11-175,51-18 1,51-14-1110,-133 40-903,0 2 0,1 0 0,-1 1 0,0 1 0,26 2 0,-46 0-2,1 0 0,-1-1 0,1 1 0,-1 0-1,1 0 1,-1 0 0,1 1 0,-1-1 0,0 1 0,0-1 0,1 1 0,-1 0 0,-1-1 0,1 1 0,0 0 0,0 1 0,-1-1 0,1 0-1,-1 0 1,2 4 0,-1-3 18,-1 0 0,1-1 0,-1 1-1,1-1 1,0 1 0,0-1 0,0 0-1,0 0 1,1 0 0,-1 0 0,1 0 0,-1-1-1,1 1 1,-1-1 0,1 1 0,4 0-1,4 0 190,-1-1-1,1 0 1,0 0-1,-1-1 0,1-1 1,0 0-1,-1-1 0,1 0 1,-1 0-1,17-7 1,12-6-9,50-27 1,-57 26-193,-29 14-107,0 1 1,0-1-1,0 1 0,0-1 1,-1 0-1,1 0 0,-1 0 1,1-1-1,-1 1 0,1 0 1,2-6-1,3-22-5237,-7 5-2808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38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67 7527,'0'0'13709,"-7"1"-13741,-52 8 966,61-23-992,-2 13 154,1 1 0,-1-1 1,1 0-1,-1 1 0,0-1 1,1 1-1,-1-1 0,0 0 1,0 1-1,0-1 0,0 0 0,1 0 1,-1 1-1,0-1 0,0 0 1,0 1-1,0-1 0,-1 0 1,1 0-1,0 1 0,0-1 0,0 0 1,-1 0-1,-4 0-109,-1 0 0,1 0 0,-1 1 1,1 0-1,-1 0 0,1 1 0,-1-1 0,1 1 0,0 0 0,-1 1 1,1-1-1,0 1 0,0 0 0,0 0 0,0 1 0,0-1 0,0 1 0,1 0 1,-1 1-1,1-1 0,0 1 0,0 0 0,0 0 0,1 0 0,-1 0 1,1 1-1,0-1 0,0 1 0,0 0 0,1 0 0,0 0 0,0 0 0,0 0 1,1 0-1,-1 1 0,1-1 0,1 1 0,-1 6 0,1-12 9,1 1-1,0 0 0,0-1 1,-1 1-1,1-1 1,0 1-1,0-1 0,0 0 1,-1 1-1,1-1 1,0 0-1,0 0 0,0 1 1,0-1-1,0 0 0,0 0 1,0 0-1,0 0 1,0 0-1,0 0 0,0 0 1,-1-1-1,1 1 1,0 0-1,1-1 0,27-4 131,-18-1-107,0-1 0,0 0 0,0 0 0,-1-1 0,0-1 0,0 0 0,12-14 0,-3 3-310,-18 19-46,-2 19-303,-1-1 0,-7 33 0,5-33 693,0 1 0,-1 33 0,8 4 86,-2 48 72,-1-95-175,-1-1 0,0 1 0,-1-1 0,1 0 0,-1 1 0,-1-1 1,1 0-1,-1 0 0,-1 0 0,-5 9 0,8-14-18,0-1 0,1 0 0,-1 0 0,0 1 0,0-1 0,0 0 0,0 0 0,0 0 0,0 0 0,-1 0 0,1 0 0,0 0 0,0-1 0,-1 1 0,1 0 0,0-1 0,-1 1 0,1-1 0,-1 1 1,1-1-1,-1 0 0,1 0 0,-3 1 0,2-2 3,1 1 0,0-1 0,-1 0 0,1 0 0,-1 1 0,1-1 0,0 0 0,-1 0 0,1 0 1,0 0-1,0-1 0,0 1 0,0 0 0,0 0 0,0-1 0,0 1 0,-1-3 0,-1-4-47,0 1 0,0-1 0,1 1 0,0-1 0,0 0 0,0 0 0,0-12-1,3 13-42,0 0 0,0 0-1,0-1 1,1 1-1,0 0 1,0 1-1,1-1 1,0 0-1,0 1 1,1-1-1,-1 1 1,1 0-1,1 0 1,8-9 0,9-7-335,0 1 0,33-23 1,-1 0 296,-35 28 92,-9 9 31,-1-1 0,-1 0 0,1-1 0,-1 1-1,0-2 1,-1 1 0,10-18 0,-28 30-504,-4 7 431,9-2 32,-1 1-1,1 0 0,1 1 0,-6 11 0,10-18 20,-1 1-1,1 0 1,-1 0-1,1 0 1,0 0 0,0 0-1,1 0 1,-1 0 0,1 1-1,0-1 1,0 0-1,0 0 1,2 7 0,-1-10 23,0 0 1,1 0-1,-1 0 0,0 0 1,0 0-1,1 0 1,-1-1-1,0 1 1,1 0-1,-1-1 1,1 0-1,-1 1 1,1-1-1,-1 0 1,1 1-1,-1-1 1,1 0-1,-1 0 0,1 0 1,-1 0-1,1-1 1,2 0-1,37-5 537,-28 0-489,0 0-1,0-1 0,0 0 1,-1-1-1,0-1 1,-1 1-1,0-2 1,0 0-1,-1 0 1,-1-1-1,1 0 0,-2 0 1,15-25-1,-22 34-165,-17 26-747,8-14 826,4-4 60,1 1 1,0-1 0,1 1 0,0-1-1,0 1 1,0 0 0,-1 13-1,6-19 57,1 0-1,-1 0 1,0 0-1,1-1 1,-1 1-1,1-1 1,-1 0-1,1 0 0,-1 0 1,1 0-1,-1-1 1,6-1-1,2-2-42,0-1-1,-1-1 1,1 0 0,-1 0-1,-1-1 1,1 0-1,-1 0 1,-1-1 0,1-1-1,-1 1 1,7-12-1,-14 20-243,-7 29-737,-1-3 947,5-20 20,-1 0 1,2 0 0,-1 1 0,0-1-1,1 1 1,1 0 0,-1-1-1,1 1 1,0 0 0,1 10-1,0-16 5,0 0 0,0 0-1,0 0 1,0 0-1,0 0 1,0 0-1,1 0 1,-1 0-1,0 0 1,0 0-1,1-1 1,-1 1-1,0 0 1,1-1-1,-1 1 1,1-1-1,-1 0 1,1 1-1,-1-1 1,1 0-1,-1 0 1,1 0-1,-1 0 1,1 0-1,-1 0 1,3-1 0,40-8 826,-38 6-847,0-1-1,-1 1 0,1-1 0,0-1 0,-1 1 0,0-1 0,0 1 0,-1-2 1,1 1-1,-1 0 0,0-1 0,0 0 0,-1 0 0,0 0 0,0 0 0,0 0 1,-1-1-1,0 1 0,0-1 0,-1 0 0,1 1 0,-2-1 0,1-9 1,-1 16-60,1 0 29,0 0 1,0 0-1,-1 0 0,1 0 0,0-1 1,0 1-1,-1 0 0,1 0 0,0 0 1,-1-1-1,1 1 0,0 0 1,0-1-1,-1 1 0,1 0 0,-1-1 1,1 1-1,0-1 0,-1 1 0,1-1 1,-1 1-1,1-1 0,-1 1 0,0-1 1,1 0-1,-1 1 0,1-1 0,-1 0 1,0 1-1,0-1 0,1 0 0,-1 0 1,0 0-1,-1-3-162,0 16-55,1-1 191,0 1 0,1 0-1,4 20 1,-4-29 34,0 0 0,0 0 0,0 0 0,0-1 0,0 1 1,0 0-1,1 0 0,0-1 0,-1 1 0,1-1 0,0 1 0,0-1 0,0 0 0,1 0 0,-1 1 1,0-2-1,1 1 0,-1 0 0,1 0 0,3 0 0,-2 0 8,1-1 1,0 0-1,0 0 0,0 0 0,0 0 1,0-1-1,0 0 0,1 0 1,-1-1-1,0 1 0,0-1 0,0 0 1,-1-1-1,1 1 0,0-1 1,0 0-1,-1 0 0,1 0 0,-1-1 1,1 1-1,-1-1 0,0 0 0,0 0 1,0-1-1,-1 1 0,1-1 1,3-6-1,2 0 72,-1-1-1,0 0 1,0-1 0,-2 1 0,1-2 0,-1 1-1,-1-1 1,7-25 0,-12 39-83,0-1-1,0 0 1,0 0-1,-1 0 1,1 0 0,0 1-1,0-1 1,0 0 0,0 0-1,0 0 1,0 0 0,-1 0-1,1 0 1,0 1 0,0-1-1,0 0 1,0 0 0,-1 0-1,1 0 1,0 0-1,0 0 1,0 0 0,-1 0-1,1 0 1,0 0 0,0 0-1,0 0 1,0 0 0,-1 0-1,1 0 1,0 0 0,0 0-1,0 0 1,-1 0 0,1 0-1,0 0 1,0 0-1,0 0 1,0 0 0,-1-1-1,1 1 1,0 0 0,0 0-1,0 0 1,0 0 0,0 0-1,-1 0 1,1-1 0,0 1-1,0 0 1,0 0 0,0 0-1,0 0 1,0-1-1,0 1 1,0 0 0,0 0-1,0 0 1,0-1 0,-1 1-1,-12 15-167,11-11 153,-27 71-88,27-68 84,0 0 1,1-1-1,-1 1 1,2 0-1,-1 0 0,1 0 1,0 0-1,0 0 0,2 10 1,-1-17-180,0 1 0,0-1 0,0 0-1,0 1 1,0-1 0,0 0 0,0 0 0,0 0 0,0 0 0,1 0 0,-1 0 0,0 0 0,0 0-1,0 0 1,0-1 0,0 1 0,0 0 0,0-1 0,0 1 0,1-2 0,7-13-5654,2-6-3647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38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13485,'0'0'801,"-2"2"-225,2 3-448,2 4-96,13-1 64,1 2-864,-1 1-2147,6-1-3331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38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127 172 8008,'0'0'1542,"-9"6"263,-8 5-1006,1 2-1,-26 24 1,39-34-646,-1 0-1,1 1 1,-1-1-1,1 1 1,0 0 0,0 0-1,1 0 1,-1 0-1,1 0 1,0 0-1,0 1 1,0-1-1,1 1 1,-1-1-1,1 1 1,0 0 0,1 0-1,-1-1 1,1 1-1,0 8 1,2-12-1,1 0-1,-1 0 1,1 0 0,-1-1 0,1 1 0,0-1-1,-1 1 1,1-1 0,0 0 0,-1 0 0,1 0-1,0 0 1,-1-1 0,1 1 0,3-2 0,2-1 28,0 0 0,0 0 1,-1-1-1,1 0 0,-1-1 1,0 1-1,0-1 0,-1-1 1,1 1-1,-1-1 1,6-7-1,0-2-122,0 0 0,-1 0 0,17-33 1,-22 38-71,-1-1 1,0 0 0,-1 0 0,0 0 0,0 0 0,-2-1-1,1 0 1,-2 1 0,1-1 0,-1-20 0,-2 30-11,1 0 1,0 1-1,0-1 0,-1 0 1,1 1-1,-1-1 1,1 1-1,-1-1 0,1 1 1,-1-1-1,0 1 1,0-1-1,0 1 1,0-1-1,0 1 0,0 0 1,0 0-1,-1 0 1,1 0-1,0 0 0,-1 0 1,1 0-1,-1 0 1,-1-1-1,0 1-64,-1 0 0,1 0-1,-1 1 1,1-1 0,-1 1 0,1 0 0,-1 0-1,0 0 1,1 0 0,-7 2 0,0 0-77,0 1 0,1 0 0,-1 0 0,1 1 0,0 0 0,0 1 0,-10 7 0,13-8 197,0 2 0,0-1 0,1 1 0,0-1 0,0 1 0,1 1 0,-7 12 0,10-18-26,0 1 0,0-1 0,0 1 0,0 0 0,1-1 0,-1 1 0,1 0 0,-1 0 0,1-1 0,0 1 0,-1 0 0,1 0 0,0 0 0,0-1 0,0 1 0,1 0 0,-1 0 0,0 0 0,1-1 0,-1 1 0,1 0 0,-1 0 0,1-1 0,0 1 0,0-1 0,0 1 0,0-1 0,0 1 0,0-1 0,0 1 0,1-1 0,-1 0 0,0 0 0,1 1 0,-1-1 0,1 0 0,1 1 0,8 2 27,1 1 0,0-2-1,0 1 1,0-1-1,23 1 1,-27-3-137,1-1 1,0 1-1,0 1 0,-1 0 0,1 0 0,-1 1 1,0 0-1,0 0 0,0 1 0,0 0 1,0 0-1,-1 1 0,10 7 0,-15-10 13,0 1-1,0 0 0,0 0 0,-1 0 1,1 0-1,-1 0 0,1 0 0,-1 0 1,0 0-1,0 0 0,-1 1 0,1-1 1,0 0-1,-1 1 0,0-1 0,0 0 1,-1 5-1,0 0 92,0 1 1,-1-1-1,0 1 0,0-1 0,-6 10 1,6-7-199,5-11-1559,10-18-3747,-3-6-3669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39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12620,'0'0'6150,"-3"9"-6081,1-1 5,0 1-1,1 0 1,0 0-1,1 0 1,0 0-1,0 0 1,1 0 0,2 11-1,-2 1 254,0 1-1,-1 0 1,-1-1-1,-6 34 0,2-11 28,2 15 2539,4-61-916,0-9-5027,-43-17-10760,28 19 7036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36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7623,'0'0'15845,"6"9"-15680,1 5-127,22 29 52,-28-42-87,0 0-1,0 0 1,0 0-1,1 0 1,-1-1-1,0 1 1,0 0 0,1 0-1,-1-1 1,0 1-1,1-1 1,-1 1-1,1-1 1,-1 1-1,1-1 1,-1 0 0,1 0-1,-1 0 1,1 0-1,-1 0 1,1 0-1,-1 0 1,1 0-1,-1-1 1,1 1 0,-1 0-1,0-1 1,1 0-1,-1 1 1,0-1-1,1 0 1,-1 1-1,0-1 1,0 0-1,2-1 1,4-4-7,-1 0-1,1 0 1,-1 0 0,7-10-1,-12 16 5,-1-1 21,-8 28-261,3 10-3125,5-32 959,0 3-4865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39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7944,'0'0'13869,"62"-28"-12908,-38 28-417,11 0-384,-3 0-128,4 0-544,-3-2-2179,-1-10-4291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40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1 261 11339,'0'0'8979,"8"8"-8066,-3-4-740,0 1 0,0-1 1,1-1-1,0 1 0,0-1 0,0 0 1,0 0-1,11 3 0,-15-5-116,1 0-1,0-1 1,-1 1-1,1-1 1,0 0-1,-1 0 1,1 0-1,-1 0 0,1-1 1,0 1-1,-1-1 1,1 0-1,-1 1 1,1-1-1,-1 0 1,0 0-1,1-1 1,-1 1-1,0 0 1,0-1-1,1 1 0,-1-1 1,-1 0-1,1 0 1,0 0-1,0 0 1,-1 0-1,1 0 1,-1 0-1,3-5 1,-2 4-47,0-1 0,0 0 0,0 0 0,0 0 0,0 0 0,-1 0 0,0 0 0,0 0 0,0 0 0,0-1 0,-1 1 0,0 0 0,0-1 0,0 1 0,0 0 0,-2-8 0,1 11-105,1 0 0,-1 1 0,0-1-1,1 0 1,-1 1 0,0-1-1,0 0 1,0 1 0,0-1 0,0 1-1,0 0 1,1-1 0,-1 1 0,0 0-1,0-1 1,0 1 0,0 0 0,0 0-1,0 0 1,0 0 0,0 0-1,0 0 1,-1 0 0,1 0 0,0 0-1,1 1 1,-3-1 0,-25 12-1546,23-7 1619,1 1-1,0-1 0,1 1 1,-1 0-1,1 0 1,0 0-1,0 0 0,1 1 1,0-1-1,0 1 1,1-1-1,0 1 0,0 0 1,0-1-1,1 1 1,0 11-1,1-17 23,-1 1-1,0-1 1,1 0-1,-1 1 1,1-1 0,-1 0-1,1 1 1,-1-1 0,1 0-1,0 1 1,0-1 0,0 0-1,0 0 1,0 0-1,0 0 1,0 0 0,0 0-1,0 0 1,0 0 0,1-1-1,-1 1 1,0 0 0,1-1-1,-1 1 1,0-1-1,1 1 1,-1-1 0,0 0-1,1 1 1,-1-1 0,1 0-1,-1 0 1,1 0 0,-1 0-1,1 0 1,-1 0-1,2-1 1,4 0 6,-1 1 0,1-1-1,-1-1 1,1 1 0,-1-1-1,0-1 1,8-3 0,2-3-203,0-2 0,-1 0 1,0-1-1,-1 0 0,-1-1 0,0-1 1,-1 0-1,13-19 0,-15 19 199,-1 1-1,-1-2 0,0 1 1,-1-1-1,-1 0 1,0 0-1,-1-1 1,-1 0-1,4-26 1,-7 41-15,-1 0 0,0 0 0,0 0 1,0 0-1,0 0 0,0 0 0,0 0 1,0 0-1,0 0 0,0 0 1,0 0-1,-1 0 0,1 0 0,0 0 1,-1 0-1,1 0 0,0 0 0,-1 0 1,1 1-1,-1-1 0,0-1 0,0 2 0,0 0 1,1-1-1,-1 1 0,0 0 0,1 0 0,-1 0 0,0 0 0,1 0 1,-1 0-1,0 0 0,1 1 0,-1-1 0,0 0 0,1 0 0,-1 0 0,1 1 1,-1-1-1,0 0 0,1 1 0,-1-1 0,1 0 0,-2 2 0,-28 29-168,21-17 348,2 0 1,0 1-1,0 0 1,2 0-1,0 0 1,0 1-1,2-1 1,0 1-1,0 0 1,2 0 0,0 1-1,1 20 1,0-35-144,0-1 1,0 0 0,0 1 0,0-1-1,0 1 1,0-1 0,0 0 0,1 0-1,-1 1 1,0-1 0,1 0 0,-1 1-1,1-1 1,-1 0 0,1 0 0,0 0-1,-1 1 1,1-1 0,0 0 0,0 0-1,0 0 1,0 0 0,0-1 0,0 1-1,0 0 1,0 0 0,0 0 0,0-1-1,0 1 1,1-1 0,-1 1 0,0-1-1,0 1 1,1-1 0,-1 0-1,0 1 1,1-1 0,-1 0 0,0 0-1,1 0 1,-1 0 0,0 0 0,1 0-1,-1-1 1,0 1 0,1 0 0,-1-1-1,2 0 1,0 0 0,-1 0-1,1 0 1,0 0-1,0-1 1,-1 1 0,1-1-1,-1 1 1,0-1-1,1 0 1,-1 0-1,0 0 1,0 0 0,0-1-1,0 1 1,-1 0-1,1-1 1,-1 0-1,1 1 1,-1-1 0,0 0-1,0 1 1,1-7-1,-1-51 78,-1 59-102,4 1-42,0 1 0,0 0 0,0 0 0,1 1-1,-2-1 1,1 1 0,7 4 0,22 8 283,-9-10-72,0 0 0,0-2 0,44-1 0,-57-1-108,-1-1 0,0 0 0,1-1 1,-1 0-1,0 0 0,0-1 0,0 0 0,-1-1 0,1 0 0,-1-1 0,13-8 0,-21 13-21,0-1 0,0 0 0,1 0 0,-1 0-1,0 0 1,0 0 0,0 0 0,0 0 0,-1 0 0,1 0 0,0 0-1,0-1 1,-1 1 0,1 0 0,0 0 0,-1-1 0,1 1 0,-1-2 0,0 2-26,0 1 0,0-1 0,-1 0 0,1 1 0,0-1 0,0 1 0,-1-1 0,1 0 0,-1 1 0,1-1 0,0 1 0,-1-1 0,1 1 0,-1-1 0,1 1 0,-1 0 0,0-1 0,1 1 0,-1 0 0,1-1 0,-1 1 0,0 0 0,1 0 0,-1-1 0,-1 1 0,-2-1-25,-1 0 1,0 0 0,0 1 0,0 0 0,0 0 0,1 0 0,-1 0-1,-9 2 1,7 1-1,0 0 0,1 0 0,-1 0 0,1 1 0,0 0 0,0 0 0,0 1 0,1-1 0,-1 1 0,1 0 0,0 1 0,1-1-1,-1 1 1,-5 10 0,8-14 11,1 1-1,-1-1 1,1 0-1,0 1 1,0-1-1,0 1 1,0-1-1,1 1 1,-1-1-1,1 1 1,-1 0 0,1-1-1,0 1 1,0-1-1,0 1 1,0 0-1,0-1 1,1 1-1,-1 0 1,1-1-1,0 1 1,0-1-1,0 1 1,0-1-1,0 1 1,0-1-1,1 0 1,-1 0-1,1 0 1,0 0-1,-1 0 1,1 0-1,0 0 1,0 0-1,0-1 1,0 1-1,1-1 1,-1 1-1,0-1 1,1 0-1,-1 0 1,3 1-1,3 1-261,1 0 0,-1-1-1,1 0 1,0 0-1,-1-1 1,11 1 0,30-4-5706,-2-8-5270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42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60 7015,'1'-2'711,"0"0"0,0-1 1,0 1-1,0 0 0,-1-1 1,1 1-1,-1 0 0,1-1 1,-1 1-1,0-1 0,0 1 1,0-1-1,0 1 0,0-1 1,-2-2-1,2 4-529,0 0 0,-1-1 0,0 1 0,1 0 0,-1 0 0,0 0 0,0 0 0,1 0 0,-1 1 0,0-1 0,0 0 0,0 0 0,0 0 0,0 1 0,0-1 0,0 1 0,0-1 0,0 1 0,-1-1 0,1 1 0,0-1 0,-1 1 0,-2 0-179,1-1-1,-1 1 0,1 1 0,-1-1 1,1 0-1,-1 1 0,1 0 0,-1-1 1,1 1-1,0 1 0,-1-1 0,1 0 0,0 1 1,0 0-1,0 0 0,0 0 0,0 0 1,1 0-1,-1 0 0,-3 5 0,-7 7-82,1 1 0,-20 33 0,29-43 69,1-1 1,-1 1-1,1 0 0,0 0 1,0 0-1,0 0 0,1 0 1,-1 0-1,1 0 0,1 0 1,-1 1-1,1-1 0,0 0 1,0 1-1,0-1 0,2 6 1,-2-11 12,1 1 1,-1-1-1,1 1 1,-1-1-1,1 1 1,-1-1-1,1 1 1,0-1-1,-1 0 1,1 1-1,0-1 1,-1 0-1,1 0 1,0 1-1,0-1 1,-1 0-1,1 0 1,0 0-1,-1 0 1,1 0-1,0 0 1,0 0-1,-1 0 1,1 0-1,0 0 1,0 0-1,0-1 1,22-5 140,-12 0-60,-1-1-1,0-1 0,-1 1 1,1-1-1,-2-1 0,1 0 1,-1 0-1,0-1 0,-1 0 1,0 0-1,-1 0 1,0-1-1,7-20 0,-17 47-653,0-1 0,-3 32 1,7-42 489,-1-5 78,1 1 1,0 0 0,0 0-1,0 0 1,0 0 0,0 0 0,0 0-1,0-1 1,0 1 0,0 0-1,0 0 1,1 0 0,-1 0-1,0 0 1,1 0 0,-1-1 0,0 1-1,1 0 1,-1 0 0,1-1-1,-1 1 1,1 0 0,0-1-1,-1 1 1,1 0 0,0-1-1,-1 1 1,1-1 0,0 1 0,0-1-1,1 1 1,1 0 11,0 0 1,0-1-1,0 0 1,0 1-1,1-1 1,-1 0-1,0 0 1,0-1-1,6 0 1,9-4 52,1-1 1,23-9 0,-37 13-75,14-2-425,-30 9-1475,10-5 1964,0 0 0,1 0 0,-1 0 0,1-1-1,-1 1 1,0 0 0,1 0 0,-1-1 0,1 1 0,-1 0 0,1 0-1,-1-1 1,1 1 0,-1-1 0,1 1 0,-1-1 0,1 1-1,0 0 1,-1-1 0,1 1 0,0-1 0,-1 1 0,1-1 0,0 0-1,0 1 1,-1-1 0,1 1 0,0-1 0,0 0 0,0 1-1,0-1 1,0 1 0,0-1 0,0 0 0,0 1 0,0-2 0,0-30 366,0 25-390,2 7-68,0 0-1,1 1 1,-1-1-1,0 1 1,0-1-1,0 1 1,1 0-1,-1 0 1,0 0-1,0 0 1,2 2-1,4 1 70,0 0-1,1 0 1,-1-1-1,1 0 1,-1 0-1,1-1 1,0-1-1,0 1 1,0-1 0,-1-1-1,1 1 1,15-3-1,-17 2 54,-1-1 0,1 1-1,0-2 1,0 1 0,-1-1-1,1 0 1,-1 0 0,1-1 0,-1 0-1,0 0 1,0 0 0,0-1-1,-1 0 1,1 0 0,-1 0 0,0-1-1,5-5 1,-10 9-70,1 1-1,0-1 1,0 0-1,-1 0 1,1 1 0,-1-1-1,1 0 1,0 0-1,-1 0 1,0 0-1,1 0 1,-1 1 0,1-1-1,-1 0 1,0 0-1,0 0 1,0 0-1,1 0 1,-1 0 0,0 0-1,0 0 1,0 0-1,-1 0 1,1 0-1,0 0 1,0 0 0,0 0-1,-1 0 1,1 0-1,-1 0 1,1 0 0,0 0-1,-2-1 1,1 2-24,0 0-1,0 0 1,0 0 0,0 0 0,0 0 0,0 0 0,0 0 0,0 0-1,0 0 1,0 0 0,0 0 0,0 1 0,0-1 0,0 0 0,1 1 0,-1-1-1,0 1 1,0-1 0,0 1 0,0-1 0,0 1 0,1 0 0,-1-1 0,0 1-1,1 0 1,-1 0 0,0-1 0,1 1 0,-1 0 0,1 0 0,-1 2-1,-7 8-16,1 1-1,0 0 1,-7 20-1,12-27 80,0 1-1,0-1 1,1 1-1,0-1 1,0 1-1,0 0 0,1-1 1,-1 1-1,1 0 1,1-1-1,0 8 1,0-11-42,0-1 0,0 0 0,0 0 0,0 0 0,-1 0 0,1 0 0,1 0 0,-1 0 0,0 0 1,0 0-1,0-1 0,0 1 0,1 0 0,-1-1 0,0 1 0,1-1 0,-1 1 0,0-1 0,1 1 1,-1-1-1,0 0 0,1 0 0,1 0 0,19 0-1685,-6-4-4309,-2-9-4835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42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15695,'0'0'5808,"0"12"-5915,1 76 417,-4 167 181,4-298-484,0-45-3201,40 88 3392,-26-1-63,1 0 1,-1-2-1,0 1 1,0-2-1,0 0 1,0-1-1,-1-1 1,0 0-1,0-1 1,0 0-1,-1-1 1,0 0-1,-1-2 1,0 1 0,0-1-1,-1-1 1,17-20-1,-26 28-48,0 0 1,0 0-1,0-1 0,0 1 1,-1-1-1,1 1 0,-1-1 0,0 0 1,0 1-1,0-1 0,-1 0 1,1-6-1,-1 9-119,-1 0 0,1 0 0,0 0-1,-1 0 1,1-1 0,0 1 0,-1 0 0,0 0 0,1 0 0,-1 0 0,0 0 0,1 0 0,-1 1-1,0-1 1,0 0 0,0 0 0,0 0 0,1 1 0,-1-1 0,0 0 0,0 1 0,-1-1 0,1 1-1,0-1 1,0 1 0,0 0 0,0-1 0,0 1 0,0 0 0,-1 0 0,1 0 0,0 0 0,0 0-1,0 0 1,0 0 0,-1 0 0,1 1 0,0-1 0,0 0 0,0 0 0,-1 1 0,-4 1-41,1 0 0,-1 1 1,1-1-1,0 1 0,0 0 1,0 0-1,0 0 0,0 1 1,1 0-1,0 0 0,0 0 1,0 0-1,0 1 0,-4 6 1,0 0 171,1 0 0,0 0-1,0 1 1,1 0 0,-5 15 0,10-24-59,0 0 0,0 0 1,1 0-1,-1 0 0,1 0 0,-1 0 0,1 0 0,0 0 0,0 0 0,0 0 1,1-1-1,-1 1 0,2 3 0,-2-4-5,1-1 0,0 0 0,-1 1 1,1-1-1,0 0 0,0 1 0,0-1 0,0 0 1,0 0-1,0 0 0,1 0 0,-1 0 0,0 0 0,1 0 1,-1 0-1,0-1 0,1 1 0,1 0 0,5 1 98,1 0 1,-1-1-1,1 0 0,-1-1 0,1 0 0,0 0 0,11-2 1,23-6 2,-36 5-153,1 2 1,0-1-1,0 1 1,0 0 0,-1 0-1,15 2 1,-21-1-3,-1 1-1,1-1 1,0 1 0,0 0-1,0-1 1,0 1 0,0 0-1,-1 0 1,1 0 0,0 0-1,-1 0 1,1 0-1,0 0 1,-1 0 0,1 0-1,-1 0 1,0 0 0,1 0-1,-1 0 1,0 0 0,0 0-1,0 0 1,1 0 0,-1 0-1,0 0 1,-1 2 0,1 39 14,-1-31 14,2-3-35,-1 5 28,-5-19-3410,-2-8-2539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43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15150,'0'0'1858,"62"0"-1794,-29 4-1697,3 2-3588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43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14606,'0'0'2413,"-5"9"-1495,0 0-686,2-7-177,1 1 0,0 0 1,1 0-1,-1 0 0,0 0 0,1 0 0,0 0 0,-1 0 0,1 0 0,0 1 0,1-1 0,-1 0 1,0 6-1,1-8-25,0 0 1,0-1-1,0 1 0,1 0 1,-1-1-1,0 1 1,0 0-1,0-1 1,0 1-1,1-1 1,-1 1-1,0 0 1,1-1-1,-1 1 0,0-1 1,1 1-1,-1-1 1,1 1-1,-1-1 1,1 1-1,-1-1 1,1 0-1,-1 1 1,1-1-1,-1 0 1,1 1-1,0-1 0,-1 0 1,1 0-1,0 1 1,27-1 1231,24-16-180,-30 2-991,-18 10-89,1 1-1,0 0 1,0 0 0,0 1 0,0-1 0,0 1-1,0 0 1,9-2 0,-13 10-108,0 0 0,0-1 0,0 1 1,-1 0-1,0 0 0,-1 10 0,1-10 67,0-5 55,0 1-1,0 0 0,0 0 1,0 0-1,0-1 0,1 1 1,-1 0-1,0 0 0,1-1 1,-1 1-1,1 0 0,0-1 1,0 1-1,-1 0 0,1-1 1,0 1-1,0-1 0,1 1 1,-1-1-1,0 0 0,0 0 1,1 1-1,-1-1 0,0 0 1,4 2-1,-1-2 58,-1 0 1,1 0-1,-1-1 0,1 1 1,0-1-1,0 0 0,-1 0 1,1 0-1,0 0 1,-1 0-1,8-3 0,9-2 255,0-2-1,0 0 1,26-15-1,-45 22-326,15-10-19,-12 7-114,0 1 0,0-1-1,1 1 1,-1 0 0,1 0 0,0 0 0,-1 1 0,8-2 0,-19 34-354,7-28 505,-1-1-1,0 1 1,1-1-1,-1 0 1,1 1-1,0-1 1,0 1-1,0-1 1,0 1 0,0-1-1,0 1 1,1-1-1,1 5 1,10 1-1263,12-7-3372,-4-1-1635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44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14542,'0'0'8579,"9"4"-8008,2 1-429,0-1 1,0-1 0,0 1 0,13 1-1,-21-4-121,0-1 0,0 1-1,0-1 1,0 1-1,0-1 1,0 0-1,1-1 1,-1 1-1,0 0 1,0-1 0,0 1-1,0-1 1,0 0-1,0 0 1,0-1-1,0 1 1,0 0 0,-1-1-1,1 0 1,-1 1-1,1-1 1,-1 0-1,1-1 1,2-2 0,-5 5-73,1-1 1,0 0 0,-1 1 0,1-1 0,-1 0 0,1 0 0,-1 1 0,1-1 0,-1 0-1,1 0 1,-1 0 0,0 1 0,0-1 0,1 0 0,-1 0 0,0 0 0,0 0 0,0 0-1,0 0 1,0 0 0,0 0 0,0 0 0,0 1 0,0-1 0,0 0 0,-1 0 0,1 0-1,0 0 1,-1 0 0,1 0 0,-1 1 0,1-1 0,-1 0 0,1 0 0,-1 1-1,1-1 1,-1 0 0,0 1 0,1-1 0,-1 0 0,0 1 0,1-1 0,-1 1 0,0-1-1,0 1 1,0 0 0,0-1 0,1 1 0,-1 0 0,0-1 0,0 1 0,0 0 0,0 0-1,0 0 1,0 0 0,0 0 0,0 0 0,-1 0 0,-2 0-210,0 0-1,0 0 1,0 0 0,0 0 0,0 1-1,1-1 1,-1 1 0,0 0 0,0 0 0,0 1-1,1-1 1,-1 1 0,-3 2 0,4-1 223,-1 0 0,1 1 1,0-1-1,1 1 0,-1 0 1,0 0-1,1 0 1,0 0-1,0 0 0,0 1 1,-2 7-1,4-10 32,0-1 0,-1 0-1,1 1 1,0-1 0,0 0-1,0 0 1,0 1 0,0-1-1,0 0 1,0 1 0,1-1-1,-1 0 1,0 0 0,1 1-1,-1-1 1,1 0 0,-1 0-1,1 0 1,-1 0 0,1 0 0,0 1-1,0-1 1,0-1 0,0 1-1,-1 0 1,1 0 0,0 0-1,0 0 1,1 0 0,-1-1-1,0 1 1,0-1 0,0 1-1,0-1 1,1 1 0,-1-1-1,0 0 1,0 1 0,1-1 0,-1 0-1,0 0 1,0 0 0,1 0-1,-1 0 1,2 0 0,6 0-480,-1 1 0,1-2 0,0 1 0,0-1 1,-1-1-1,1 1 0,-1-1 0,1-1 0,-1 0 1,11-5-1,22-15-4148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44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17 7207,'0'0'7863,"-9"-4"-6843,4 2-930,4 0-43,-1 1-1,0 0 1,0 0-1,0 0 0,0 0 1,0 1-1,0-1 0,0 0 1,0 1-1,0 0 1,0-1-1,0 1 0,0 0 1,0 0-1,-1 0 0,1 0 1,0 0-1,0 1 1,0-1-1,0 1 0,0-1 1,0 1-1,0 0 0,0 0 1,0 0-1,0 0 1,1 0-1,-1 0 0,0 0 1,1 1-1,-1-1 0,0 1 1,1-1-1,-3 4 1,-6 9 283,0 1 1,1 0-1,0 1 1,1 0 0,1 1-1,1 0 1,0 0 0,1 0-1,1 0 1,0 1-1,2 0 1,0-1 0,0 1-1,3 31 1,-1-48-314,0 0-1,0 1 1,0-1 0,0 0-1,1 1 1,-1-1 0,0 0-1,0 1 1,1-1 0,-1 0-1,1 1 1,-1-1 0,1 0-1,0 0 1,-1 0 0,1 1-1,0-1 1,0 0 0,0 0-1,0 0 1,0 0 0,0-1-1,0 1 1,0 0 0,0 0-1,1-1 1,-1 1 0,0 0 0,0-1-1,1 1 1,-1-1 0,0 0-1,0 1 1,1-1 0,-1 0-1,1 0 1,-1 0 0,0 0-1,1 0 1,-1 0 0,2 0-1,1-1 63,0 0-1,-1 0 0,1 0 0,0 0 0,-1-1 1,1 1-1,-1-1 0,0 0 0,1 0 1,-1 0-1,0 0 0,0-1 0,0 1 0,3-4 1,-2-1-83,0 0 1,0 0-1,0 0 0,-1 0 1,0-1-1,0 0 1,-1 1-1,0-1 1,0 0-1,-1 0 1,0 0-1,0 0 0,-1 0 1,-1-10-1,1 20-18,0 0 0,0 0 0,1-1 0,-1 1 0,0 0 0,1 0 0,0 0 0,-1-1 0,1 1 0,0 0 0,0-1 0,0 1 0,0-1 0,0 1 0,0-1 0,0 1 0,0-1 0,1 0 0,-1 0 0,0 1 0,1-1 0,-1 0 0,1 0 0,-1-1 0,1 1 0,0 0 0,-1 0 0,1-1 0,0 1 0,0-1 0,-1 1 0,3-1 0,7 3 13,-1 0 0,0 0 0,1-2 0,-1 1 0,1-1 0,0-1 0,-1 0 0,1 0 0,-1-1 0,1 0 0,0-1 0,-1 0 0,0-1 0,0 0 0,19-9 0,-35 16-30,1 0 0,0 0 1,0 1-1,0 0 0,1 0 0,-6 7 0,8-10 69,0 1-1,1-1 0,-1 0 1,0 1-1,1 0 1,0-1-1,0 1 1,0 0-1,0 0 1,0 0-1,0-1 1,1 1-1,-1 0 1,1 0-1,0 0 1,0 0-1,0 0 0,0 0 1,1 0-1,-1 0 1,1 0-1,1 4 1,-1-7-24,-1 1 1,1 0-1,0-1 1,-1 1-1,1 0 1,0-1-1,0 1 0,-1-1 1,1 1-1,0-1 1,0 1-1,0-1 1,0 0-1,0 1 1,0-1-1,-1 0 0,1 0 1,0 0-1,0 0 1,0 0-1,0 0 1,0 0-1,0 0 1,0 0-1,0 0 1,0 0-1,0-1 0,0 1 1,0 0-1,0-1 1,-1 1-1,1 0 1,0-1-1,0 1 1,0-1-1,-1 0 0,2 0 1,30-24-3167,-12 2-2413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44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10858,'0'0'1644,"0"9"-741,-1-6-866,1 0 1,0 1-1,0-1 1,0 0-1,1 0 1,-1 0-1,1 0 1,-1 1-1,1-1 1,0 0-1,0 0 1,1 0-1,-1-1 1,1 1-1,-1 0 1,1 0-1,0-1 1,0 1-1,0-1 1,0 1-1,1-1 1,-1 0-1,0 0 1,1 0-1,0 0 1,-1-1-1,1 1 1,0-1-1,0 1 1,0-1-1,0 0 1,0 0-1,0-1 1,0 1 0,0 0-1,1-1 1,2 0-1,69 2 1847,-74-2-1531,-32 25-289,27-22 90,0-1 0,0 1 1,0 0-1,1 0 0,-1 0 1,1 0-1,0 1 0,0-1 0,0 1 1,0 0-1,1 0 0,-1 0 1,1 0-1,0 0 0,0 1 0,1-1 1,-1 0-1,1 1 0,-1 6 0,2-10-139,1 0-1,-1 0 0,0 0 0,1 0 0,-1 0 0,1 0 1,-1 0-1,1 0 0,0-1 0,-1 1 0,1 0 0,0 0 0,0 0 1,-1-1-1,1 1 0,0 0 0,0-1 0,0 1 0,0-1 0,0 1 1,0-1-1,0 1 0,0-1 0,0 0 0,0 1 0,0-1 0,0 0 1,2 0-1,43 6-704,-20-2-328,-26-4 1020,1 0 0,-1 0 0,0 0 0,1 0 0,-1 1 0,0-1 0,1 0 0,-1 0 0,0 1 0,1-1 0,-1 0 0,0 0 0,0 1 0,1-1 0,-1 0 0,0 1 0,0-1 0,1 0 0,-1 1 0,0-1 0,0 0 0,0 1 0,0-1 0,0 1 0,0-1 0,0 0 0,1 1 0,-1-1 0,0 1 0,0-1 0,0 0 0,-1 1 0,1-1 0,0 1-1,0-1 1,0 0 0,0 1 0,0-1 0,0 0 0,-1 1 0,1-1 0,0 0 0,0 1 0,0-1 0,-1 0 0,1 1 0,0-1 0,0 0 0,-1 1 0,1-1 0,0 0 0,-1 0 0,1 0 0,0 1 0,-1-1 0,1 0 0,0 0 0,-1 0 0,1 0 0,-1 0 0,1 0 0,-1 1 0,-21 13 433,22-14-440,-17 8 102,9-3-5,0 0 1,0-1-1,-1 0 1,1-1-1,-1 1 1,0-2-1,0 1 1,-14 1-1,22-4-137,1 0 0,-1 0 0,1 0-1,0 0 1,-1 0 0,1-1 0,0 1 0,-1 0-1,1 0 1,0 0 0,-1 0 0,1-1 0,0 1-1,0 0 1,-1 0 0,1 0 0,0-1-1,-1 1 1,1 0 0,0 0 0,0-1 0,0 1-1,-1 0 1,1-1 0,0 1 0,0 0-1,0-1 1,0 1 0,0 0 0,-1-1 0,1 1-1,0-1 1,0 1 0,0 0 0,0-1 0,0 1-1,0 0 1,0-1 0,0 1 0,0 0-1,1-1 1,-1 1 0,0 0 0,0-1 0,0 1-1,0 0 1,0-1 0,1 1 0,-1 0 0,0-1-1,0 1 1,0 0 0,1 0 0,-1-1-1,0 1 1,1 0 0,-1-1 0,15-18-5394,5 1-3027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45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159 282 11723,'0'0'7202,"-10"0"-6770,-1 1-168,0 0 0,1 1 0,-1 0 0,1 0 0,-19 8 1,25-9-146,0 1 1,0-1 0,0 1 0,0 0-1,1 0 1,-1 0 0,1 1 0,-1-1 0,1 1-1,0 0 1,0 0 0,0 0 0,0 1-1,0-1 1,1 0 0,0 1 0,-1 0 0,1 0-1,1-1 1,-3 7 0,4-9-101,-1 0 0,1 0 0,0-1 0,0 1 0,0 0-1,0 0 1,0-1 0,0 1 0,0 0 0,1 0 0,-1-1 0,0 1 0,0 0 0,0 0 0,1-1 0,-1 1 0,0 0 0,1-1 0,-1 1 0,1 0 0,-1-1 0,1 1-1,-1 0 1,1-1 0,-1 1 0,1-1 0,0 1 0,-1-1 0,1 0 0,1 1 0,29 5 799,-20-6-520,0-1-1,1 0 0,18-5 0,-7-2-387,-1-1 0,1-1-1,-2-2 1,0 0 0,0-1-1,-1-1 1,0 0 0,-2-2 0,1-1-1,-2 0 1,18-23 0,-28 31-75,-1 1 1,-1-1 0,0 0 0,0 0 0,-1-1 0,0 1 0,0-1-1,-1 0 1,3-20 0,-5 27 78,-1 0 1,1 0-1,-1 0 0,0 0 0,0 0 0,0 0 1,0 0-1,-1 0 0,0 0 0,1 0 1,-1 0-1,0 0 0,0 0 0,0 0 0,-1 1 1,1-1-1,-1 0 0,1 1 0,-1-1 1,0 1-1,0 0 0,0-1 0,0 1 0,-1 0 1,1 0-1,0 1 0,-1-1 0,0 0 1,1 1-1,-1-1 0,0 1 0,0 0 0,1 0 1,-1 0-1,0 0 0,-6 0 0,1 0 41,-1 0 0,0 0 0,1 1 0,-1 1-1,1-1 1,-1 1 0,1 1 0,-1-1 0,1 1 0,0 1-1,0 0 1,0 0 0,-10 6 0,14-7 104,0 0 0,0 0 0,1 1 1,-1 0-1,1-1 0,0 1 0,0 1 0,0-1 1,0 0-1,0 1 0,1-1 0,-1 1 0,1 0 1,0 0-1,0 0 0,1 0 0,-1 0 0,1 0 1,0 0-1,0 1 0,0-1 0,1 0 0,-1 1 1,1-1-1,0 0 0,0 1 0,2 8 0,0-9-20,-1 1-1,1 0 1,0-1-1,1 1 1,-1-1-1,1 1 1,-1-1-1,2 0 1,-1 0 0,0-1-1,1 1 1,-1-1-1,8 6 1,62 40 122,-41-29-221,-24-15-67,0 1 1,0 0-1,0 0 0,-1 1 1,12 13-1,-16-16-38,-1 0 1,1 1-1,-1-1 1,0 1-1,0-1 0,0 1 1,-1 0-1,1 0 1,-1-1-1,0 1 1,0 0-1,-1 0 0,0 7 1,0-8-649,1 10-4882,4-11-1394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3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22 10282,'0'0'18930,"-12"-5"-18749,5 1-163,3 2-14,1 0 0,0 1 0,-1-1 0,1 1 0,-1 0 0,0 0 0,1 0 0,-1 0 0,0 1 0,0-1 0,1 1 0,-1 0 0,0 0 0,0 0 0,1 1 0,-1-1 0,0 1 0,1 0 0,-1 0 0,-3 2 0,-3 2-15,-77 40 42,80-41-63,-1 1-1,1 0 1,0 0-1,1 1 0,-1 0 1,1 0-1,0 1 1,-9 13-1,14-19-19,1 0 1,-1 0-1,0 1 0,1-1 0,-1 0 0,1 1 0,-1-1 0,1 0 0,-1 1 1,1-1-1,0 0 0,0 1 0,0-1 0,0 1 0,0-1 0,0 0 0,0 1 0,0-1 1,1 1-1,-1-1 0,1 0 0,-1 1 0,1-1 0,-1 0 0,1 0 0,-1 1 1,1-1-1,0 0 0,0 0 0,0 0 0,0 0 0,0 0 0,0 0 0,0 0 1,0 0-1,0 0 0,0 0 0,0-1 0,1 1 0,-1-1 0,3 2 0,7 3-144,1-1-1,0-1 0,0 1 0,14 0 0,3 3-51,-24-6 232,0 1-1,-1-1 1,1 1-1,-1 1 1,0-1-1,1 0 1,-1 1-1,0 0 1,0 0-1,6 7 1,-9-8 34,0-1 1,0 0-1,-1 0 1,1 0-1,-1 0 1,1 1-1,-1-1 1,1 0-1,-1 1 1,0-1-1,1 0 1,-1 1-1,0-1 1,0 1-1,0-1 1,0 0-1,0 1 1,-1-1-1,1 0 1,0 1-1,-1-1 1,1 0-1,0 1 1,-1-1-1,0 0 1,1 0-1,-1 0 1,0 1-1,0-1 1,1 0-1,-1 0 1,0 0-1,0 0 1,0 0-1,0-1 1,0 1-1,-1 0 1,1 0-1,0-1 1,0 1-1,0 0 1,-3 0-1,-7 4 130,-1 1 0,1-2-1,-1 0 1,0 0 0,0-1 0,0-1 0,0 0 0,-1-1-1,1 0 1,-1 0 0,1-2 0,-22-2 0,33 3-240,0 0 0,0-1 0,0 1 0,0 0 0,0-1 0,1 1 0,-1 0 0,0-1 0,0 1-1,0-1 1,0 0 0,0 1 0,1-1 0,-1 0 0,0 1 0,0-1 0,1 0 0,-1 0 0,1 0 0,-1 1 0,1-1 0,-1 0 0,1 0 0,-1 0 0,1 0 0,0 0 0,-1-1 0,1 1-173,0 0 0,0 0 0,0 0 0,0 0 0,0 0-1,0 0 1,1 0 0,-1 0 0,0 1 0,0-1 0,1 0 0,-1 0 0,0 0 0,1 0 0,-1 1 0,1-1 0,-1 0 0,1 0-1,0 1 1,-1-1 0,1 0 0,0 1 0,-1-1 0,1 1 0,0-1 0,0 1 0,0-1 0,-1 1 0,1-1 0,2 1 0,21-8-5346,2 0-2423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45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3235,'0'0'16122,"11"2"-14334,1 0-1237,22 3 336,0 0 1,0-3-1,66-2 0,-98-1-875,0 1 0,0 0-1,0 0 1,-1-1 0,1 0-1,0 1 1,0-1 0,0 0-1,0 0 1,-1 0 0,1 0-1,0 0 1,-1 0 0,1 0-1,-1 0 1,1-1 0,-1 1-1,0-1 1,1 1 0,-1-1-1,0 0 1,1-2 0,-1 3-26,-1-1 1,0 1-1,0 0 0,-1 0 1,1 0-1,0-1 1,0 1-1,0 0 1,-1 0-1,1 0 1,-1 0-1,1 0 1,-1-1-1,1 1 1,-1 0-1,0 0 1,1 0-1,-1 0 0,0 1 1,0-1-1,0 0 1,0 0-1,0 0 1,0 1-1,0-1 1,0 0-1,0 1 1,0-1-1,0 1 1,0-1-1,0 1 0,-1 0 1,1-1-1,0 1 1,-2 0-1,-10-3-97,0 0 0,0 2-1,-1-1 1,1 2 0,0-1-1,0 2 1,0 0 0,-15 3-1,23-3 123,0 0 0,0 0 0,0 1 0,0 0 0,1 0 0,-1 0 0,1 0 0,-1 1 0,1 0 0,-8 6 0,10-7 9,1 0 0,-1 0 0,0 0 0,1 0 0,0 1 1,-1-1-1,1 0 0,0 1 0,0-1 0,0 1 1,1-1-1,-1 1 0,0 0 0,1-1 0,0 1 0,0 0 1,0-1-1,0 1 0,0 0 0,0-1 0,2 5 1,-1-2-24,1-1 1,0 1 0,0-1-1,1 0 1,-1 0 0,1 0-1,0 0 1,0 0 0,0-1 0,1 1-1,-1-1 1,1 0 0,0 0-1,0 0 1,0 0 0,0-1-1,0 0 1,1 0 0,-1 0 0,7 2-1,46 14-2053,-7-9-3559,14-1-6514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46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66 12396,'0'0'3833,"1"11"-3321,6 277 6049,8-309-4431,-8-9-2120,-1 0 0,-2 0 0,-1-1 0,-1 0 0,-2 1 0,-1-1 0,-7-46 0,-5 37-273,3 26 51,9 14 196,1 0 0,-1 0 0,1 0 0,0 0 0,-1 0-1,1 0 1,-1 1 0,1-1 0,-1 0 0,1 0 0,0 0-1,-1 1 1,1-1 0,0 0 0,-1 0 0,1 1 0,0-1-1,-1 0 1,1 1 0,0-1 0,-1 0 0,1 1 0,0-1-1,0 0 1,-1 1 0,1-1 0,0 1 0,0-1-1,0 1 1,0-1 0,0 0 0,0 1 0,-1-1 0,1 1-1,0-1 1,0 1 0,-1 4-6,-1 0 1,1 0-1,0 1 1,0-1-1,1 0 0,-1 0 1,1 1-1,0-1 0,0 0 1,1 1-1,0-1 0,0 0 1,2 6-1,-2-7 48,1-1 0,-1 0 0,1 0 0,0 0 0,0 0-1,0 0 1,1 0 0,-1 0 0,1-1 0,-1 1 0,1-1 0,0 0-1,0 0 1,0 0 0,0 0 0,0 0 0,1-1 0,-1 1 0,1-1-1,3 1 1,0 0 35,0 0-1,-1 0 1,1-1 0,0 0-1,0 0 1,0-1-1,0 1 1,0-2-1,0 1 1,0-1 0,0 0-1,0-1 1,0 1-1,0-1 1,-1-1-1,1 1 1,-1-1 0,1 0-1,-1-1 1,0 1-1,0-1 1,-1 0-1,1-1 1,-1 0 0,7-6-1,-19 24-224,1 0 0,0 1 1,1 0-1,1 1 0,0-1 0,1 1 0,1 0 0,0 0 0,0 26 0,2-38 191,0 0 0,0 0 1,0 0-1,0-1 0,1 1 0,-1 0 0,1 0 0,0-1 0,-1 1 0,1 0 0,0-1 0,1 1 1,-1-1-1,0 1 0,1-1 0,-1 0 0,1 1 0,0-1 0,0 0 0,0 0 0,3 2 0,-2-2 43,1 0-1,0-1 1,0 1 0,1-1-1,-1 0 1,0 0-1,0 0 1,1 0-1,-1-1 1,0 0-1,1 0 1,-1 0-1,5-1 1,-3 0-41,0 0 0,0-1 1,0 0-1,0 0 1,0 0-1,-1-1 0,1 1 1,-1-2-1,0 1 0,0 0 1,0-1-1,0 0 0,0 0 1,-1-1-1,0 1 1,0-1-1,0 0 0,-1 0 1,6-10-1,-18 24-1719,-7 19 1362,14-23 279,1 0 0,1-1 0,-1 1 0,1 0 0,-1-1 0,1 1 0,1 0-1,0 7 1,0-11-173,-1 1 0,1-1 0,-1 0 0,1 1 0,-1-1 0,1 0 0,0 0 0,0 1 0,-1-1 0,1 0 0,0 0 0,0 0 0,0 0 0,1 0 0,-1 0 0,0-1 0,0 1 0,0 0 0,1 0 0,-1-1 0,0 1 0,0-1 0,1 1 0,-1-1 0,1 0 0,-1 1 0,0-1 0,1 0 0,-1 0 0,3 0 0,11 0-4524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47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84 115 14798,'0'0'854,"-4"11"951,-3 11-1299,1 1 1,1 0-1,2 0 1,0 0 0,1 1-1,1-1 1,2 1 0,0-1-1,1 0 1,9 39 0,15 21 189,-15-50-1610,-8-28-1294,-5-13-1714,-2-8 1960,-1 0 0,-1 0 0,-14-26 0,-12-16 665,-6-13 8430,38 70-6972,0 1 0,0-1 1,0 0-1,0 1 0,1-1 1,-1 1-1,0-1 0,1 1 0,-1-1 1,0 1-1,1-1 0,-1 1 0,0-1 1,1 1-1,-1-1 0,1 1 1,-1 0-1,1-1 0,-1 1 0,1 0 1,-1-1-1,1 1 0,-1 0 1,1 0-1,0-1 0,-1 1 0,1 0 1,-1 0-1,1 0 0,0 0 0,-1 0 1,1 0-1,0 0 0,-1 0 1,1 0-1,-1 0 0,1 0 0,0 0 1,0 1-1,42-2-1026,-27 1 1327,-6-1-737,-1 0 0,1-1 1,-1 0-1,0 0 0,1-1 0,-1-1 0,0 1 0,-1-1 0,1-1 0,-1 0 0,0 0 1,0 0-1,0-1 0,13-13 0,-11 8 50,-1 1 1,-1-1-1,1-1 1,-2 1-1,1-1 1,-2-1-1,0 1 1,0-1-1,6-24 1,-25 80 3256,3-13-2087,2 0 0,0 1 0,-4 52-1,11-63-547,0 104 1182,1-123-1522,0 1 1,0-1 0,0 0-1,0 1 1,0-1 0,0 0 0,1 1-1,-1-1 1,0 0 0,1 1 0,-1-1-1,1 0 1,-1 1 0,1-1-1,-1 0 1,1 0 0,0 0 0,0 0-1,0 0 1,0 0 0,0 0-1,0 0 1,0 0 0,0 0 0,0 0-1,0-1 1,0 1 0,0 0 0,1-1-1,-1 1 1,0-1 0,0 1-1,1-1 1,-1 0 0,0 1 0,1-1-1,-1 0 1,0 0 0,1 0-1,2 0 1,-2-1 59,1 0 0,0 0 0,-1 0-1,1 0 1,0 0 0,-1 0 0,1-1 0,-1 1-1,0-1 1,1 0 0,-1 0 0,0 0-1,0 0 1,0 0 0,0 0 0,-1-1 0,1 1-1,1-4 1,4-10-211,-2 1 0,0-1-1,-1 0 1,-1 0 0,0 0-1,-1-1 1,-1 1 0,-1-33-1,0 47-86,-1 33-663,2-27 849,1 0-1,-1-1 0,1 0 1,0 1-1,0-1 0,0 0 0,0 0 1,1 0-1,-1 0 0,1 0 1,0 0-1,-1-1 0,1 0 0,1 1 1,-1-1-1,0 0 0,0 0 1,1-1-1,-1 1 0,1-1 0,-1 0 1,1 0-1,0 0 0,0 0 1,4 0-1,5 1 43,0 0 1,0 0-1,0-2 0,0 0 1,1 0-1,14-3 1,-19 1-21,0 0 0,-1-1 0,1 0 0,-1-1 0,0 1 0,0-2 0,0 1 0,0-1 0,9-8 1,-13 10-34,0 0 1,0-1 0,-1 1-1,1-1 1,-1 0 0,0 0 0,0 0-1,0 0 1,0 0 0,-1-1 0,0 1-1,0-1 1,0 0 0,-1 0 0,1 1-1,-1-1 1,1-10 0,-2 14-31,0 0 1,0 1 0,0-1-1,0 0 1,0 0 0,0 0-1,0 1 1,0-1-1,-1 0 1,1 0 0,0 1-1,-1-1 1,1 0 0,0 1-1,-1-1 1,1 0 0,-1 1-1,1-1 1,-1 0-1,1 1 1,-1-1 0,1 1-1,-1-1 1,0 1 0,1-1-1,-1 1 1,0 0 0,1-1-1,-1 1 1,0 0-1,0-1 1,-2 1-21,1-1-1,-1 1 1,0 0 0,1 0 0,-1 0-1,1 1 1,-1-1 0,1 1-1,-1-1 1,-2 2 0,-2 0 7,1 1 0,-1 0 0,1 0 0,-1 0 1,1 1-1,-11 8 0,9-3 74,1-1 0,-1 1 0,2 1 1,-12 19-1,16-25 25,0 1 1,0 0-1,0 0 1,0 0-1,1 0 1,0 0-1,0 0 1,0 0-1,1 0 1,0 1-1,0-1 1,0 0-1,1 6 1,0-10-6,0 0-1,-1 0 1,1 1 0,0-1 0,0 0-1,0 0 1,0 0 0,0 0 0,0 0-1,0 0 1,0 0 0,1 0 0,-1-1 0,0 1-1,1 0 1,-1-1 0,0 1 0,1-1-1,-1 1 1,0-1 0,1 0 0,-1 1-1,1-1 1,-1 0 0,1 0 0,-1 0-1,3-1 1,42-3 1003,-29-1-977,0 0 1,-1-2 0,0 0-1,0-1 1,-1 0 0,29-22 0,-19 12-66,-2-2 1,0-1 0,23-27-1,-37 38-89,-1 0 1,0 0-1,-1 0 0,0-1 0,-1 0 1,0-1-1,-1 1 0,0-1 0,0 0 1,-2 0-1,1 0 0,-2-1 1,1 0-1,-2 1 0,1-17 0,-2 28 70,0 0 0,0-1-1,-1 1 1,1 0 0,0-1 0,-1 1-1,1 0 1,-1-1 0,1 1 0,-1 0-1,1 0 1,-1-1 0,0 1-1,0 0 1,0 0 0,1 0 0,-1 0-1,0 0 1,0 0 0,0 0-1,-1 1 1,1-1 0,0 0 0,0 1-1,0-1 1,0 0 0,-1 1 0,1-1-1,0 1 1,-1 0 0,1-1-1,0 1 1,-1 0 0,1 0 0,0 0-1,-1 0 1,1 0 0,-1 0 0,1 0-1,0 1 1,-1-1 0,1 0-1,-2 1 1,-2 1-26,0-1 0,0 1 0,1 0 0,-1 0 0,0 0 0,1 0-1,-1 1 1,1 0 0,0 0 0,-5 4 0,2 2 55,-1 0-1,2 0 1,-1 1 0,2 0 0,-1 1-1,1-1 1,1 1 0,0 0-1,0 0 1,1 0 0,0 0 0,1 1-1,1-1 1,-1 1 0,2-1 0,0 1-1,0 0 1,1-1 0,1 1-1,4 20 1,-3-19-19,1 0 0,0 0 0,1-1 0,0 1 1,1-1-1,0-1 0,1 1 0,1-1 0,-1 0 0,2-1 0,-1 1 0,1-2 0,1 1 0,0-1 0,0-1 0,1 0 1,19 11-1,0-10-4658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48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22357,'2'0'1794,"13"0"-673,4 4-1089,5 5-64,-2-2-1313,-3-2-2787,-6-5-5734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56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12684,'0'0'9945,"0"8"-9950,-2 24 235,-2 0 0,-1 0 0,-19 60 0,13-53-1694,1 1 1,-5 51 0,15-87 552,1-1-1002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56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12684,'0'0'7917,"10"-1"-7693,37 0 1176,95 10 0,-30 0-1120,-90-8-481,27 2-1044,-20 4-4211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56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10442,'0'0'9545,"49"9"-7751,-21-9-609,7 0-577,1 0-448,-10 0-192,2 0-961,-9 7-1153,-12 2-1825,-3-3-1282</inkml:trace>
  <inkml:trace contextRef="#ctx0" brushRef="#br0" timeOffset="1">0 219 224,'0'0'18994,"60"26"-16720,-19-26-608,4 0-1250,2 0-288,-1 0-448,-1-1-1666,0-6-2370,-4-2-2434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57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0 10602,'0'0'2402,"-9"5"-2060,3-3-240,0 1-1,1 0 1,-1 1 0,1-1 0,0 1-1,0 0 1,0 1 0,0-1 0,1 1-1,-1 0 1,1 0 0,1 0 0,-1 0-1,1 1 1,0 0 0,-4 9 0,-3 13 941,1 1 1,1 0-1,2 0 1,1 1-1,-3 54 1,8-23-312,14 112-1,-15-171 636,-4-8-563,-13-26-398,-19-40-986,-51-104-755,88 176 1338,0 0 0,-1 0 1,1-1-1,0 1 0,0 0 0,0 0 0,0-1 0,0 1 0,0 0 0,0 0 1,0-1-1,0 1 0,0 0 0,0 0 0,0-1 0,0 1 0,0 0 0,0 0 1,0-1-1,0 1 0,0 0 0,0 0 0,0-1 0,0 1 0,0 0 0,1 0 1,-1-1-1,0 1 0,0 0 0,0 0 0,0 0 0,1 0 0,-1-1 0,0 1 1,0 0-1,0 0 0,1 0 0,-1 0 0,0-1 0,0 1 0,1 0 0,-1 0 0,0 0 1,1 0-1,18-1-46,24 8-61,-40-7 126,25 6-710,49 2-1,-61-8-956,1 0-1,-1-1 1,0-1 0,26-5-1,-1-8-3964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57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8840,'0'0'3614,"-10"6"-2530,3 0-787,0-1 0,0 1 0,0 1 0,1-1 0,0 1 0,1 0-1,-1 0 1,1 1 0,1 0 0,-1-1 0,1 2 0,-6 15 0,0 13 792,2-1 1,1 1-1,-4 57 1,7 114 306,4-163-1022,2-42 762,4-11-182,3-12-134,-1-8-817,-1-1 0,-1 0 0,2-36 0,-7 48-620,-1 0-1,-1 0 1,0 0-1,-4-17 1,-13 1-1627,6 21 1069,12 12 1156,0 0-1,-1 0 1,1 0-1,0 0 1,0 0-1,-1 0 1,1 0 0,0 0-1,-1 0 1,1 0-1,0 0 1,-1 0-1,1 1 1,0-1-1,0 0 1,-1 0 0,1 0-1,0 0 1,0 1-1,-1-1 1,1 0-1,0 0 1,0 0-1,0 1 1,-1-1 0,1 0-1,0 1 1,0-1-1,0 0 1,0 0-1,0 1 1,0-1 0,-1 0-1,1 1 1,0-1-1,0 0 1,0 0-1,0 1 1,0-1-1,0 0 1,0 1 0,0 0-1,0 0 22,0 1-1,0 0 1,0-1-1,-1 1 1,1 0 0,1-1-1,-1 1 1,0 0-1,0-1 1,1 1 0,-1 0-1,1-1 1,-1 1-1,1-1 1,0 1 0,-1-1-1,1 1 1,0-1-1,0 1 1,0-1 0,0 0-1,2 2 1,1 0 55,-1-1-1,0 0 1,0 0 0,1 0 0,-1-1 0,1 1 0,-1-1 0,1 0 0,7 2 0,-2-2 269,2 1 0,-1-1 0,0-1 0,0 0 0,0-1 0,0 0 0,11-2 0,-14 1-156,-1-1 1,1 1-1,-1-1 1,0 0-1,0-1 1,0 0-1,0 0 1,0 0-1,-1-1 1,0 1-1,0-1 1,0-1-1,-1 1 1,1-1-1,5-10 1,-17 44-407,1-12 315,2 2-1,0-1 0,0 0 0,2 1 0,0 0 0,1 0 0,3 29 0,-2-46-74,0 0-1,0 0 0,0 0 0,1 0 0,-1-1 0,0 1 1,1 0-1,-1 0 0,1 0 0,-1-1 0,1 1 1,-1 0-1,1-1 0,-1 1 0,1 0 0,0-1 0,-1 1 1,1-1-1,0 1 0,-1-1 0,1 1 0,0-1 0,0 1 1,0-1-1,-1 0 0,1 0 0,0 1 0,0-1 0,0 0 1,0 0-1,0 0 0,-1 0 0,1 0 0,0 0 1,0 0-1,1 0 0,0-1-146,0 1 0,0 0-1,0-1 1,0 0 0,-1 1 0,1-1 0,0 0 0,0 0 0,-1 0 0,1 0-1,-1 0 1,1 0 0,-1-1 0,1 1 0,1-3 0,9-19-4432,-2-7-2872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58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14382,'0'0'7463,"23"57"-13421,-18-40-480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4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132 247 13677,'0'0'9508,"-9"-4"-9332,6 2-173,1 1-5,1-1 1,-1 1 0,-1 0 0,1 0 0,0 0 0,0 0 0,0 0 0,0 0 0,-1 1 0,1-1 0,0 1 0,-1-1-1,1 1 1,-1 0 0,1 0 0,0 0 0,-1 0 0,1 1 0,-1-1 0,1 0 0,0 1 0,0 0 0,-1 0 0,1-1-1,0 1 1,0 1 0,0-1 0,0 0 0,0 0 0,0 1 0,0-1 0,0 1 0,1 0 0,-1-1 0,0 1-1,-1 2 1,-2 3 27,1-1 0,-1 1 0,1 0 0,1 1 0,-1-1 0,1 1 0,1-1 0,-1 1 0,1 0 0,1 0 0,-1 0 0,1 0-1,0 10 1,1-17-20,0 0-1,0 0 1,0 0-1,0 0 1,1 0-1,-1 0 1,0 0-1,0 0 1,0-1-1,1 1 1,-1 0-1,0 0 0,1 0 1,-1 0-1,1-1 1,-1 1-1,1 0 1,0-1-1,-1 1 1,1 0-1,-1-1 1,1 1-1,0 0 1,0-1-1,-1 0 0,1 1 1,1 0-1,1 0 6,-1-1-1,0 1 0,1-1 0,-1 0 1,0 0-1,1 0 0,-1 0 1,1 0-1,-1 0 0,4-1 0,0-1-31,0 1 0,1-1 0,-2 0-1,1-1 1,0 1 0,0-1 0,9-7-1,-2-3-229,-2 0-1,1-1 0,-2-1 0,0 0 1,-1 0-1,0-1 0,-1 0 0,-1 0 0,-1-1 1,0 0-1,-1 0 0,-1-1 0,0 1 0,-2-1 1,0 0-1,-1 0 0,-2-35 0,1 52 298,0-1-1,0 0 0,0 1 1,0-1-1,0 1 0,0-1 1,0 1-1,-1-1 0,1 1 1,0 0-1,-1-1 1,0 1-1,1-1 0,-1 1 1,0 0-1,0-1 0,1 1 1,-1 0-1,0 0 0,0 0 1,0 0-1,-1 0 1,1 0-1,0 0 0,0 0 1,0 0-1,-1 0 0,1 1 1,0-1-1,-1 0 0,1 1 1,-1-1-1,1 1 1,-1 0-1,1-1 0,-1 1 1,1 0-1,-3 0 0,1 1 19,0 0 0,-1 0-1,1 0 1,0 0-1,0 0 1,0 1 0,0 0-1,0-1 1,1 1-1,-1 0 1,0 0-1,1 1 1,-1-1 0,1 0-1,-4 6 1,1 0 114,0 0 0,0 0 0,1 0-1,0 1 1,0 0 0,-4 17 0,7-24-152,0 1 0,1 0-1,-1-1 1,1 1 0,-1 0-1,1 0 1,0-1 0,0 1-1,0 0 1,0-1 0,1 1-1,-1 0 1,1 0 0,0-1-1,0 1 1,0-1 0,0 1 0,0-1-1,0 1 1,1-1 0,-1 0-1,1 1 1,-1-1 0,1 0-1,0 0 1,0 0 0,3 2-1,55 24 383,-48-23-393,0 0-1,0 0 1,-1 1-1,19 13 1,-27-16-8,0 0 0,-1 0 0,1 0 0,0 0 1,-1 0-1,1 0 0,-1 0 0,0 1 1,0-1-1,0 1 0,-1 0 0,1 0 0,-1-1 1,0 1-1,0 0 0,-1 0 0,1 0 1,-1 0-1,1 6 0,-1-7-380,-1 20 1269,-2-13-2018,-3-6-3318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58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9513,'0'0'3091,"8"0"80,-1-1-2687,-2 1-53,0 0-1,-1 0 1,1 1 0,0-1-1,0 1 1,7 2-1,-10-2-367,0-1-1,-1 1 0,1 0 0,0 0 0,-1 0 0,1 0 0,-1 0 1,0 1-1,1-1 0,-1 0 0,0 1 0,0-1 0,0 0 0,0 1 1,0-1-1,0 1 0,0 0 0,0-1 0,-1 1 0,1 0 0,-1 0 1,1-1-1,-1 1 0,0 0 0,1 2 0,-1 1 58,0 0 0,0 0 1,0 0-1,-1 0 0,1 0 0,-1-1 0,0 1 0,-1 0 1,1 0-1,-1-1 0,0 1 0,0-1 0,-6 8 0,-1 2 306,-2-1 0,-21 21-1,-10 12-250,41-45-169,0-1 1,1 1 0,-1 0-1,1-1 1,-1 1 0,1-1-1,0 1 1,-1 0-1,1 0 1,0-1 0,-1 1-1,1 0 1,0-1 0,0 1-1,0 0 1,-1 0-1,1 0 1,0-1 0,0 1-1,0 0 1,0 0 0,0-1-1,1 1 1,-1 0-1,0 0 1,0-1 0,0 1-1,1 1 1,0-1 29,1 0 0,-1 0 0,0 0 0,0 0 1,1 0-1,-1 0 0,0-1 0,1 1 0,-1 0 0,1-1 0,-1 0 0,1 1 0,2 0 1,59 1 801,-53-3-874,-3 1-159,6 1 154,0-2 0,0 0 0,18-3 1,0-10-2569,-30 13 2218,0 0 0,0 0-1,0-1 1,0 1 0,0 0 0,0-1-1,0 1 1,0 0 0,0-1 0,-1 1-1,1-1 1,-1 0 0,1 1-1,-1-1 1,1 1 0,-1-1 0,0-2-1,0-13-6601</inkml:trace>
  <inkml:trace contextRef="#ctx0" brushRef="#br0" timeOffset="1">0 108 11563,'0'0'6054,"52"23"-5125,-22-16-705,4-3-160,3-2-577,-3-2-1857,1 0-1730,-5-1-6085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58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8872,'0'0'6983,"-36"62"-5638,31-37-576,-1 1-321,6 1-31,0-5-161,0 0-128,0-5-32,2-2-32,7-7 0,-1-4-128,3-4-1281,0-4-2467,-2-13-6341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59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6054,'0'0'12118,"5"9"-11104,-5-8-999,1 2 59,0 0-1,1-1 1,-1 1 0,1 0-1,-1-1 1,1 1 0,0-1-1,0 1 1,0-1-1,0 0 1,0 0 0,1 0-1,-1 0 1,1 0 0,-1-1-1,1 1 1,0-1-1,0 1 1,-1-1 0,1 0-1,0 0 1,0 0 0,0-1-1,0 1 1,0-1 0,0 0-1,4 0 1,2 0 171,0 0-1,0-1 1,0-1 0,0 1-1,0-2 1,-1 1 0,1-1 0,14-7-1,-19 8-213,0 0-1,0-1 0,0 1 0,0-1 0,-1 0 0,1 0 1,-1 0-1,1-1 0,-1 1 0,0-1 0,-1 0 1,1 0-1,-1 0 0,1 0 0,-1 0 0,0 0 0,-1-1 1,3-6-1,-4 10-46,0 1-1,1-1 1,-1 1 0,0-1 0,0 1 0,0-1-1,0 1 1,0-1 0,1 0 0,-1 1 0,0-1-1,0 1 1,0-1 0,0 0 0,-1 1 0,1-1 0,0 1-1,0-1 1,0 1 0,0-1 0,-1 0 0,1 1-1,0-1 1,0 1 0,-1-1 0,1 1 0,-1-1-1,1 1 1,0 0 0,-1-1 0,-15 6-310,-17 23 118,29-21 231,0-1-1,0 1 1,0 0-1,0 1 0,1-1 1,-2 8-1,4-13-5,1-1-1,-1 1 1,0-1 0,1 1-1,-1 0 1,1-1-1,0 1 1,-1 0-1,1-1 1,0 1-1,0 0 1,0-1 0,0 1-1,1 0 1,-1-1-1,0 1 1,0-1-1,1 1 1,0 0-1,-1-1 1,1 1 0,0-1-1,-1 1 1,1-1-1,0 0 1,0 1-1,0-1 1,0 0-1,0 1 1,1-1 0,-1 0-1,0 0 1,1 0-1,1 1 1,5 0 40,-1 0 1,0 0-1,1-1 1,-1 0 0,1-1-1,-1 0 1,1 0-1,-1 0 1,1-1-1,-1 0 1,1-1-1,11-3 1,5-4 13,-1-1 1,32-18-1,-14 6-51,-35 23-1102,-7 9 527,-11 26 485,-1 10 544,13-45-458,0 0 0,1 0 0,-1-1 1,1 1-1,-1 0 0,0 0 0,1-1 0,0 1 0,-1 0 0,1-1 1,-1 1-1,1 0 0,0-1 0,-1 1 0,1-1 0,0 1 1,0-1-1,-1 1 0,1-1 0,0 0 0,0 1 0,0-1 0,0 0 1,-1 0-1,1 1 0,0-1 0,0 0 0,0 0 0,0 0 1,0 0-1,0 0 0,0 0 0,-1-1 0,1 1 0,0 0 0,1-1 1,37-7 410,-22-1-436,-1 0 1,1-1 0,28-23-1,2-2-1500,-44 36 710,-4 9 532,-5 8 297,2-11 128,2 1-1,-1 0 0,1-1 0,0 1 0,0 1 1,1-1-1,0 0 0,1 14 0,0-20-247,0-1 0,0 1 0,1 0 0,-1-1 0,1 1 0,-1-1 0,1 1 0,-1 0 0,1-1 0,0 1 0,0-1 0,0 0-1,0 1 1,0-1 0,0 0 0,0 1 0,0-1 0,3 2 0,-2-2-291,0 0 0,1-1 0,-1 1 0,0 0 0,1-1 0,-1 1 0,0-1 0,1 0 0,-1 0 0,1 0-1,-1 0 1,1 0 0,-1 0 0,0-1 0,1 1 0,3-2 0,14-7-5395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2:59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13773,'0'0'10170,"7"9"-10069,22 28-58,-28-34-37,0-1 1,0 0 0,0 1-1,0-1 1,0 1 0,0-1-1,0 1 1,-1-1 0,1 1-1,-1 0 1,0-1 0,0 1-1,0 0 1,0-1-1,0 1 1,-1-1 0,1 1-1,-1 0 1,0-1 0,-1 4-1,-26 41 169,18-32-116,6-9-8,0 0-1,1 1 0,0-1 0,0 0 0,0 1 0,1 0 0,-2 11 0,3-16-44,1-1-1,0 1 1,0-1 0,0 1 0,0 0-1,1-1 1,-1 1 0,0-1 0,0 1-1,1 0 1,-1-1 0,1 1 0,0-1 0,-1 1-1,1-1 1,0 0 0,0 1 0,0-1-1,0 0 1,0 1 0,0-1 0,0 0-1,1 0 1,-1 0 0,0 0 0,1 0-1,-1 0 1,0-1 0,1 1 0,-1 0-1,1-1 1,-1 1 0,1-1 0,-1 1-1,1-1 1,0 0 0,2 1 0,12 1 111,1 1 1,0-2-1,32-1 0,-42-1-394,-1 1 0,1-1 0,0 0 0,-1-1 0,1 1-1,-1-1 1,1-1 0,-1 1 0,0-1 0,0 0-1,0-1 1,8-5 0,-3-5-4175,-6-1-2280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00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13100,'0'0'7271,"60"10"-5285,-19-10-929,6 0-608,1 0-321,8 0-224,-7 0-1666,5 0-3043,-3-4-6918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00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16912,'0'0'9961,"76"33"-9704,-31-28-193,4-1-224,9-1-673,-1-1-737,-2-2-416,-7 0-1153,-3 0-1345,-10-12-1089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00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0 12396,'0'0'10287,"9"6"-9027,14 8-863,50 33 76,-71-46-471,-1 0 0,0 1 0,1-1 0,-1 1 0,0-1 1,0 1-1,0 0 0,0-1 0,-1 1 0,1 0 0,0 0 0,-1 0 0,1-1 1,-1 1-1,0 0 0,1 0 0,-1 0 0,0 0 0,0 0 0,0 0 1,-1-1-1,1 1 0,0 0 0,-1 0 0,1 0 0,-1 0 0,0-1 0,1 1 1,-1 0-1,0-1 0,0 1 0,0 0 0,0-1 0,-2 3 0,-5 7 52,0 0-1,-1-1 0,-17 15 1,16-15-22,-30 29-387,-52 39 0,30-35-7007,26-21-4959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13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16848,'0'0'6758,"82"4"-5092,-33 4-449,9 2-769,2 3-351,-4-1-386,5-5-2882,-10-7-6950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06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58 135 2114,'-6'0'4736,"5"0"-4359,1 0 0,-1-1 0,0 1 0,1 0 0,-1 0 0,1 0 0,-1 0 0,0 0-1,1 0 1,-1 0 0,0 0 0,1 0 0,-1 0 0,0 0 0,1 0 0,-1 0 0,0 0 0,1 1 0,-1-1 0,1 0 0,-1 1 0,0-1 0,1 0 0,-1 1 0,1-1 0,-1 0-1,1 1 1,-1-1 0,1 1 0,-1-1 0,1 1 0,0-1 0,-1 1 0,1 0 0,0-1 0,-1 1 0,1-1 0,0 1 0,0 0 0,0-1 0,-1 1 0,1 0 0,0 0 0,33-6 2820,-24-1-3080,1 1 1,-1-1-1,0 0 0,0-1 0,0 0 1,7-9-1,-12 13-136,-1-1 0,1 0 0,-1 0 0,0 0 0,0 0 0,0-1 0,-1 1 1,0-1-1,1 0 0,-2 1 0,1-1 0,-1 0 0,1 0 0,-1 0 0,0-6 0,-1 10-28,-1 1-1,1-1 1,-1 0-1,1 0 1,-1 1 0,1-1-1,-1 0 1,0 1-1,1-1 1,-1 0 0,0 1-1,0-1 1,1 1-1,-1-1 1,0 1 0,0 0-1,0-1 1,0 1-1,0 0 1,1 0 0,-1-1-1,0 1 1,0 0-1,0 0 1,0 0 0,0 0-1,0 0 1,0 0-1,0 0 1,0 0 0,1 1-1,-1-1 1,0 0-1,-1 1 1,-35 9-846,29-5 855,-1 2 1,1 0-1,0 0 0,1 0 0,-1 1 0,1 0 0,1 0 0,0 1 0,0 0 1,-5 10-1,7-12 36,1-1 0,0 0 0,1 1 0,-1-1 0,1 1 0,1-1 1,-1 1-1,1 0 0,0 0 0,0 0 0,1 0 0,0 0 0,1 0 0,-1 0 1,1 0-1,3 10 0,-3-16 3,0 1 1,0-1 0,0 1-1,1-1 1,-1 0-1,0 1 1,1-1-1,-1 0 1,1 0 0,0 0-1,-1 0 1,1 0-1,0-1 1,-1 1-1,1 0 1,0-1-1,0 1 1,0-1 0,-1 0-1,1 1 1,0-1-1,0 0 1,3 0-1,46-4 336,-24-2-260,-1-2 0,0-1 0,38-18 0,-43 17-73,1 1-1,0 0 1,0 2 0,0 1 0,37-6 0,-58 12-14,0 0 1,-1 0-1,1 0 1,0 0 0,0 0-1,-1 0 1,1 0 0,0 0-1,-1 0 1,1 1 0,0-1-1,-1 0 1,1 0 0,0 1-1,-1-1 1,1 0 0,0 1-1,-1-1 1,1 1 0,-1-1-1,1 1 1,-1-1 0,1 1-1,-1-1 1,1 1 0,-1-1-1,0 1 1,1 0 0,0 1-1,1 25-79,-16 26 138,8-38 21,-2 0-1,1-1 0,-2 1 1,-10 12-1,18-26 22,8-7 560,10-15-415,0-2 1,-2 0-1,0-1 0,-2 0 0,0-1 1,-2 0-1,10-33 0,-17 56-308,1 1 0,-1 0 1,0 0-1,1 0 0,-1 0 0,0 1 0,1-1 0,-1 1 1,1 0-1,-1 1 0,7 0 0,-1 0-59,32-2-409,-16 0 259,0 1 1,-1 0-1,1 2 1,0 1-1,-1 1 1,28 9-1,-51-13 276,-1 1 0,0-1 0,0 1 0,0-1 0,0 1 0,0-1 0,0 1 0,0 0 0,0 0 0,0 0 0,0-1 0,0 1 0,0 0 0,0 0 0,-1 0 0,1 0 0,0 0 0,-1 1 0,1-1 0,-1 0 0,1 0 0,-1 0 0,0 0 0,1 1 0,-1-1 0,0 0 0,0 0 0,0 1 0,0-1 0,0 0 0,0 0 0,0 1 0,0-1 0,0 0 0,-1 0 0,1 0 0,-1 1 0,1-1 0,-1 0 0,0 1 0,-3 8 44,-1-1 0,-1 0 0,0-1-1,-7 10 1,-1 0-60,11-12 22,1-3-3,-1 1-1,1-1 0,0 1 0,0 0 1,0 0-1,1 0 0,0 0 0,-1 0 0,0 6 1,4-10-6,0 1 0,-1 0 0,1 0 0,0-1 0,0 1 0,0-1 0,0 0 0,-1 1 0,1-1 0,0 0 0,0 0 0,0 0 0,0 0 0,0 0 0,0-1 0,-1 1 0,5-2 0,17-6-278,-1-1 0,1-2 0,-1 0 0,-1-1 0,0-1 0,-1-1 0,-1-1 0,32-30 0,-58 54 283,1 0-1,1 0 1,0 1-1,0-1 1,0 1-1,1 1 1,1-1-1,0 0 0,0 1 1,1-1-1,-1 21 1,3-29 40,1-1-1,-1 1 1,1-1 0,0 0 0,-1 1 0,1-1-1,0 0 1,0 0 0,0 1 0,0-1 0,0 0-1,0 0 1,0 0 0,1 0 0,-1 0 0,0 0-1,0-1 1,1 1 0,-1 0 0,0-1 0,1 1-1,-1-1 1,1 1 0,-1-1 0,1 0 0,-1 1-1,1-1 1,-1 0 0,1 0 0,-1 0 0,1 0-1,-1-1 1,1 1 0,2-1 0,2 1 159,0-1 1,0 1 0,0-1-1,1-1 1,-1 0 0,0 1-1,7-5 1,-7 3-131,0-1 0,-1 0-1,0 0 1,0 0 0,0-1 0,0 0 0,-1 0-1,0 0 1,0 0 0,0-1 0,-1 1-1,1-1 1,-1 0 0,-1 0 0,1 0 0,-1 0-1,0-1 1,-1 1 0,1-1 0,-1 1-1,0-1 1,-1 0 0,0 1 0,0-1-1,0 1 1,-1-1 0,-2-7 0,3 11-93,-2 0 0,1 0 1,0 0-1,0 0 0,-1 1 1,0-1-1,1 1 0,-1-1 1,0 1-1,0 0 0,-1-1 1,1 1-1,0 0 0,-1 0 0,1 1 1,-1-1-1,1 1 0,-1-1 1,-5-1-1,9 4-433,-1 1 0,1-1 1,0 1-1,0-1 0,0 1 0,0-1 0,0 0 1,0 0-1,0 1 0,0-1 0,0 0 0,0 0 0,1 0 1,0 1-1,19 9-4601,7-1-2295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06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13132,'-7'1'315,"-1"-1"0,1 1 0,0 1 0,-1-1 0,1 2 0,0-1 0,0 1 0,0 0-1,-9 4 1,14-5-196,-1-1-1,1 1 1,-1-1-1,1 1 1,-1 0-1,1 0 1,0 0-1,0 0 0,0 0 1,0 0-1,0 0 1,1 1-1,-1-1 1,1 1-1,-1-1 1,1 1-1,0 0 1,0 0-1,0-1 1,0 1-1,1 0 0,-1 0 1,1 0-1,-1 0 1,1 0-1,1 5 1,-1-7-107,1 0-1,-1 0 1,1 0 0,0 0 0,-1 0 0,1 0 0,0 0 0,0 0-1,-1 0 1,1-1 0,0 1 0,0 0 0,0-1 0,0 1 0,0 0-1,0-1 1,0 1 0,0-1 0,1 0 0,-1 1 0,0-1 0,0 0-1,0 0 1,0 0 0,0 1 0,2-1 0,37 1 195,-32-1-152,7-1-76,1 0 1,-1 0 0,0-2-1,0 0 1,0 0-1,0-2 1,-1 0 0,1 0-1,-1-1 1,14-9-1,-88 71 2002,69-55-2942,0-1 0,0-1 0,0 0 0,0 0 0,17-4 1,24-13-2051,-21 8-614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4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61 11275,'0'0'10415,"-9"-2"-9518,5 2-833,-1 0-1,0 0 1,1 1 0,-1-1 0,0 1 0,1 0 0,-1 0 0,1 1 0,-1-1-1,1 1 1,0 0 0,0 0 0,0 0 0,0 1 0,0 0 0,0-1 0,0 1-1,1 1 1,0-1 0,-1 0 0,1 1 0,1 0 0,-1-1 0,0 1 0,1 0 0,0 0-1,0 1 1,-2 6 0,2-9-12,1 0 0,0 1 0,0-1 0,0 1 0,0-1 0,1 1 0,-1 0 0,1-1 0,0 1-1,-1 0 1,1-1 0,0 1 0,1 0 0,-1-1 0,0 1 0,1 2 0,0-3-8,0-1 1,0 0-1,1 1 0,-1-1 1,0 0-1,0 0 0,1 0 1,-1 0-1,1 0 0,-1 0 1,1 0-1,-1 0 0,1-1 1,-1 1-1,1-1 0,0 1 1,-1-1-1,1 1 0,0-1 1,-1 0-1,1 0 0,0 0 1,-1 0-1,4-1 0,2 1 1,-1-2-1,1 1 0,-1-1 1,0 0-1,0 0 0,0 0 1,0-1-1,0 0 0,-1 0 1,1-1-1,-1 1 0,0-1 1,0-1-1,0 1 0,0-1 1,-1 1-1,7-10 0,0 0 7,0-2 0,-1 1 0,0-2-1,13-32 1,-19 30 75,-12 16 24,6 4-148,0 0 0,0 0 0,0 0 0,0 1 0,0-1 0,0 1-1,0-1 1,0 1 0,1 0 0,-1 0 0,-2 4 0,-4 5 2,2 0-1,-1 1 1,1 0 0,-4 14 0,8-21-2,1 0 0,-1-1 1,1 1-1,0 0 0,0 0 1,1 0-1,0-1 0,-1 1 0,2 0 1,-1 0-1,0 0 0,1 0 1,0 0-1,3 8 0,-3-11-242,1 0 0,0 0 0,0 1 0,0-1 0,0 0 0,0-1 0,1 1 0,-1 0-1,0-1 1,1 1 0,-1-1 0,1 0 0,0 0 0,-1 0 0,1 0 0,0 0 0,0-1 0,0 1-1,-1-1 1,5 0 0,-3 1-280,0-1 0,-1 1-1,1-1 1,0-1 0,0 1-1,-1 0 1,1-1 0,-1 0-1,1 0 1,0 0 0,-1 0-1,0 0 1,1-1 0,-1 0-1,6-3 1,9-15-6836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07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11050,'0'0'1218,"-11"9"-129,4-2-839,-1-1 1,1 1-1,1 1 0,-1-1 1,1 1-1,0 0 1,1 0-1,0 1 1,1 0-1,-1 0 1,-3 14-1,2 4-40,2 2-1,2-1 0,0 0 1,3 29-1,-1-18 153,1-39-306,-1 0 0,0 0 0,0 0 0,0 0 0,0 1 0,0-1 0,1 0 0,-1 0 0,0 0 0,0 0 0,0 0 0,1 0 0,-1 1 0,0-1 0,0 0 0,0 0 0,1 0 0,-1 0 0,0 0 0,0 0 0,0 0 0,1 0 0,-1 0 0,0 0 0,0 0 0,1 0-1,-1 0 1,0 0 0,0 0 0,0 0 0,1 0 0,-1 0 0,0 0 0,0-1 0,1 1 0,-1 0 0,0 0 0,0 0 0,0 0 0,0 0 0,1-1 0,-1 1 0,0 0 0,0 0 0,0 0 0,0 0 0,0-1 0,0 1 0,1 0 0,-1 0 0,0 0 0,0-1 0,0 1-1,10-10 906,-4 1-881,-1 0 0,0 0 0,0 0 0,-1-1 0,0 0 0,-1 0 0,0 0 1,-1 0-1,0 0 0,-1 0 0,1-12 0,-2 21-72,0 1 0,0 0 0,0 0-1,0-1 1,0 1 0,0 0 0,0 0 0,0-1 0,0 1 0,0 0 0,0 0 0,0 0 0,-1-1-1,1 1 1,0 0 0,0 0 0,0-1 0,0 1 0,0 0 0,-1 0 0,1 0 0,0 0 0,0-1-1,0 1 1,0 0 0,-1 0 0,1 0 0,0 0 0,0 0 0,-1 0 0,1-1 0,0 1 0,0 0-1,0 0 1,-1 0 0,1 0 0,0 0 0,0 0 0,-1 0 0,1 0 0,0 0 0,0 0 0,-1 0-1,1 0 1,0 0 0,0 1 0,-1-1 0,1 0 0,0 0 0,0 0 0,0 0 0,-1 0 0,1 0-1,0 1 1,-11 11-101,10-10 90,1 0-1,0 0 1,-1 0-1,1 0 0,0 1 1,0-1-1,0 0 1,0 0-1,1 0 0,-1 0 1,1 0-1,-1 1 1,1-1-1,0 0 0,0 0 1,0 0-1,0-1 0,0 1 1,0 0-1,0 0 1,3 3-1,0-2 14,-1-1 0,1 1 0,0-1 0,0 1 0,-1-1-1,1 0 1,1-1 0,-1 1 0,0-1 0,6 2 0,4-1 90,0 0-1,0 0 1,0-2-1,0 0 1,0 0-1,18-3 1,-22 0-35,1 1 0,-1-1 0,0-1 0,0 0 1,0 0-1,-1-1 0,0 0 0,1-1 0,-2 0 1,1 0-1,-1-1 0,0 0 0,7-8 0,-45 31-326,29-14 272,-1-1 0,0 1 0,1-1 0,0 1 0,-1 0 0,1 0 0,0-1 0,0 1 0,0 0 0,0 0 0,0 0 0,0 0 0,1 1 0,-1-1 0,1 0 0,-1 0 0,1 0 0,0 0 0,0 1 0,0-1 0,0 0 0,0 0 0,1 0 0,0 5 1,0-6 21,1 1 1,-1 0-1,1 0 1,0-1-1,-1 1 1,1-1-1,0 1 1,0-1-1,0 0 1,0 0-1,0 0 1,0 0-1,0 0 1,0 0-1,0-1 1,1 1-1,-1 0 1,0-1-1,0 0 1,1 0-1,-1 0 1,5 0-1,16-1-168,0 0 0,0-2 0,0-1 0,-1 0 0,0-2 0,1-1 0,-2 0 0,1-2 0,36-20-1,-56 29 93,-1 0-1,0 0 0,1 0 0,-1 0 0,1 1 0,-1-1 0,1 0 0,-1 1 0,1-1 0,-1 1 0,0-1 0,1 1 0,-1-1 0,0 1 0,1 0 0,-1 0 0,0 0 0,0 0 0,0 0 0,0 0 0,0 0 0,0 0 0,0 0 1,0 0-1,0 2 0,34 44 526,-23-29-596,3 2 111,-1 1-1,19 38 0,-29-52 9,-1 1 1,0 0-1,-1-1 1,1 1-1,-1 0 0,-1 0 1,1 0-1,-2 0 1,1 0-1,-1 1 0,0-1 1,-2 10-1,1-13 184,-1 0 1,1-1-1,-1 1 1,-1-1-1,1 0 0,0 0 1,-1 1-1,0-1 0,0-1 1,0 1-1,-1 0 0,1-1 1,-1 0-1,0 0 0,1 0 1,-1 0-1,-9 4 0,11-6-100,-1 1 0,0-1 0,1 0 0,-1 0 0,0 0 0,0 0 0,0-1 0,0 1-1,0-1 1,0 1 0,0-1 0,0 0 0,0 0 0,1-1 0,-1 1 0,0-1 0,0 1 0,0-1-1,0 0 1,0 0 0,0 0 0,1 0 0,-1-1 0,1 1 0,-1-1 0,1 1 0,-1-1-1,1 0 1,-4-4 0,-1-2-84,0-1 0,0 0 0,1-1 0,0 0 0,1 0 0,0 0 0,0 0 0,-3-13 0,7 19-53,0 1 0,1-1 0,-1 0 0,0 1 0,1-1 0,0 0 0,0 1 0,0-1 0,0 0 0,1 0 1,-1 1-1,1-1 0,0 0 0,0 1 0,0-1 0,1 1 0,-1 0 0,1-1 0,0 1 0,0 0 0,0 0 0,0 0 1,1 0-1,-1 0 0,1 0 0,-1 1 0,7-5 0,5-1-948,0 0 0,0 1 0,1 1-1,30-9 1,-17 6-1897,13-5-3364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08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8 5317,'0'0'12892,"-9"-2"-11178,9 2-1673,-8-2 294,0 1 0,-1 0 1,1 0-1,-13 0 0,20 1-313,0 1-1,0-1 1,-1 0 0,1 0-1,0 0 1,0 0 0,0 1 0,0-1-1,0 0 1,0 1 0,0-1-1,0 1 1,1-1 0,-1 1-1,0 0 1,0-1 0,0 1 0,0 0-1,1 0 1,-1-1 0,0 2-1,0 0-33,1 0-1,0-1 0,0 1 0,0-1 1,0 1-1,0-1 0,0 1 0,0-1 1,1 1-1,-1 0 0,0-1 1,1 1-1,-1-1 0,1 0 0,0 1 1,0-1-1,-1 1 0,1-1 0,0 0 1,2 2-1,1 2-136,0-1 1,0 0-1,1 0 1,-1 0-1,1-1 0,0 1 1,0-1-1,0 0 1,1 0-1,-1-1 0,11 4 1,-9-4 19,0 1 0,0 0 0,0 0 0,-1 1 0,12 8 0,-17-11 165,-1-1-1,0 0 1,1 0 0,-1 1-1,0-1 1,0 0-1,1 1 1,-1-1 0,0 0-1,0 1 1,1-1 0,-1 1-1,0-1 1,0 0 0,0 1-1,0-1 1,0 0 0,1 1-1,-1-1 1,0 1 0,0-1-1,0 1 1,0-1-1,0 0 1,0 1 0,-1-1-1,1 1 1,0-1 0,0 0-1,0 1 1,0-1 0,0 1-1,0-1 1,-1 0 0,1 1-1,0-1 1,0 0 0,-1 1-1,1-1 1,0 0-1,0 1 1,-1-1 0,1 0-1,0 0 1,-1 1 0,1-1-1,-1 0 1,1 0 0,0 0-1,-1 0 1,1 1 0,-1-1-1,-24 9 1529,21-8-1456,-69 14 952,25-12-3514,33-3-3728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09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14350,'0'0'9235,"2"9"-9358,0 9 132,-1 0 0,0 0-1,-1 0 1,-5 34 0,-21 82 230,0-2 541,26-131-769,-1 0 0,1 0 1,0 0-1,0 0 0,0 0 1,0 0-1,0 0 0,0 0 1,0 0-1,0 0 0,0 0 1,0 0-1,0 0 1,1 0-1,-1 0 0,0 0 1,1-1-1,-1 1 0,1 0 1,-1 0-1,1 0 0,-1 0 1,1 0-1,0-1 1,-1 1-1,1 0 0,0-1 1,0 1-1,1 1 0,0-2 18,0 1-1,0-1 1,0 0-1,0 0 1,1 0-1,-1 0 1,0 0-1,0 0 1,0 0-1,0-1 1,0 1 0,0-1-1,3-1 1,5-1 30,-1-2 1,0 1 0,0-1 0,-1 0 0,11-8 0,26-31 186,-44 43-321,-7 28-517,-8-3 563,11-20 36,0 1 0,0-1 0,1 0 0,0 1 0,0-1-1,0 1 1,-2 7 0,32-36 196,-2-14-226,-22 30 16,1 0 0,0 0 1,1 0-1,0 1 0,8-8 0,-12 15-24,1 0 0,-1 0 0,0 0-1,1 1 1,-1-1 0,1 1 0,-1 0 0,0-1 0,0 1 0,1 0 0,-1 1-1,0-1 1,0 0 0,3 3 0,7 2-73,-2-2 149,0-2 0,0 1 1,1-1-1,-1-1 0,1 1 1,0-2-1,20-1 0,-26 1-15,1 0-1,0-1 1,-1 0-1,0 0 1,1-1 0,-1 1-1,0-1 1,0-1-1,0 1 1,0 0-1,0-1 1,0 0-1,-1 0 1,1-1-1,-1 1 1,7-8 0,-5-5 92,-14 11-378,6 5 200,-1 0 0,1 0 1,0 0-1,0 1 0,0-1 0,0 1 0,-1-1 0,1 1 1,0 0-1,0 0 0,0 0 0,-3 2 0,0 0 36,1 1-1,-1 0 1,1 0 0,0 0-1,0 0 1,0 0-1,1 1 1,0 0 0,-1 0-1,2 0 1,-1 0 0,0 0-1,1 1 1,0-1-1,1 1 1,-1-1 0,1 1-1,0 0 1,0-1-1,1 1 1,0 9 0,0-14 33,1 0 0,-1 0 0,1 0 0,-1 1 0,1-1 0,0-1 1,0 1-1,0 0 0,-1 0 0,1 0 0,0 0 0,0 0 0,0-1 0,0 1 0,0 0 1,0-1-1,1 1 0,-1-1 0,0 0 0,0 1 0,0-1 0,0 0 0,1 1 1,-1-1-1,0 0 0,2 0 0,40 1 706,-30-2-463,-2 0-194,0 0 1,-1-1-1,1 0 0,-1-1 0,0 0 1,0-1-1,0 0 0,0 0 0,-1-1 1,1 0-1,-1-1 0,-1 0 1,1-1-1,-1 1 0,0-2 0,0 1 1,-1-1-1,0 0 0,-1-1 1,8-12-1,-11 8-199,-12 15-224,-12 17-11,16-13 358,0 0-1,0 1 1,0 0 0,1 0 0,0 0 0,1 0 0,-1 1 0,2-1 0,-1 1 0,1 0 0,0-1-1,0 1 1,0 10 0,2-17 31,1 1-1,-1-1 0,0 0 1,1 1-1,-1-1 0,1 0 1,-1 1-1,1-1 0,0 0 1,0 0-1,-1 0 1,1 0-1,0 0 0,0 0 1,0 0-1,0 0 0,0 0 1,0 0-1,0 0 0,1-1 1,-1 1-1,0 0 1,0-1-1,1 1 0,-1-1 1,0 0-1,1 1 0,-1-1 1,2 0-1,21 1-847,-4-10-3612,-5-7-3308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09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15054,'0'0'3780,"54"49"-21045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10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0 169 9097,'0'0'15881,"9"-3"-15112,24-8 119,44-24 0,-68 31-843,0-1 0,0 0 0,-1-1-1,1 0 1,-1 0 0,-1-1 0,1 0 0,-1 0-1,-1 0 1,12-17 0,-12-5-204,-10 23-313,-6 16 190,4-1 359,0 0 0,1 1 0,0 0 0,0 1 0,1-1 0,1 1 0,-1-1 0,2 1 0,-1 0 0,2 0 0,-1 13 0,20-9-996,-10-11-2823,-3-3-4089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10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14382,'0'0'12315,"11"0"-11695,2-1-515,0 0 0,1-1 0,23-6 0,-33 7-85,0 0-1,0 0 1,0-1 0,0 0-1,0 1 1,0-1 0,-1 0-1,1-1 1,-1 1-1,1-1 1,-1 1 0,0-1-1,0 0 1,0 0 0,-1 0-1,1-1 1,-1 1-1,1-1 1,-1 1 0,2-6-1,-4 9-29,0 0-1,0-1 0,0 1 1,0 0-1,1-1 1,-1 1-1,0 0 0,0-1 1,0 1-1,0 0 1,0-1-1,0 1 0,0-1 1,0 1-1,0 0 0,0-1 1,0 1-1,0 0 1,0-1-1,0 1 0,-1-1 1,1 1-1,0 0 1,0-1-1,0 1 0,-1 0 1,1-1-1,0 1 1,0 0-1,-1 0 0,1-1 1,0 1-1,0 0 0,-1 0 1,1-1-1,0 1 1,-1 0-1,0 0 0,-18 1-901,-19 17-180,35-16 1086,-1 1-1,1 0 1,0 1-1,0-1 1,1 0 0,-1 1-1,1 0 1,0 0-1,0-1 1,0 1 0,0 1-1,1-1 1,-1 0-1,1 0 1,0 0 0,0 1-1,1-1 1,-1 0-1,1 8 1,1-10 16,0-1 0,-1 0 0,1 1 1,0-1-1,0 0 0,0 0 0,0 0 0,0 1 1,0-1-1,0 0 0,0 0 0,0-1 0,0 1 1,1 0-1,-1 0 0,0 0 0,1-1 0,-1 1 0,1-1 1,-1 1-1,1-1 0,-1 0 0,2 1 0,42 6 251,-38-6-211,57 8 156,-21-3 187,58 2 1,-100-8-273,0-1 0,0 1-1,0 0 1,1-1 0,-1 0 0,0 1-1,0-1 1,0 0 0,0 1 0,0-1-1,-1 0 1,1 0 0,0 0 0,0 0-1,0 0 1,-1 0 0,1 0 0,0 0-1,-1 0 1,1 0 0,-1 0 0,0 0-1,1 0 1,-1-1 0,0 1 0,1 0-1,-1 0 1,0-2 0,3-36 263,-3-34-1617,1 72 1012,-1 0-1,0 1 1,1-1 0,-1 0-1,0 0 1,1 1-1,-1-1 1,1 0 0,-1 1-1,1-1 1,0 0-1,-1 1 1,1-1-1,0 1 1,-1-1 0,1 1-1,0-1 1,-1 1-1,1 0 1,0-1 0,0 1-1,0 0 1,-1 0-1,1-1 1,0 1 0,0 0-1,0 0 1,0 0-1,-1 0 1,1 0 0,0 0-1,0 0 1,0 0-1,0 1 1,0-1 0,3 0-959,23-1-5605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11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12844,'0'0'14158,"-10"5"-14073,4-2-138,-1 0 1,1 0-1,0 0 0,0 1 0,0 0 1,1 0-1,-1 1 0,1 0 1,0 0-1,1 0 0,-1 0 0,1 1 1,0-1-1,0 1 0,1 0 0,-1 1 1,1-1-1,1 0 0,-1 1 1,1 0-1,0 0 0,1-1 0,-2 11 1,3-13-35,1-1 0,-1 0 0,0 1 0,1-1 0,-1 0 1,1 0-1,0 0 0,0 0 0,1 1 0,-1-1 0,0-1 0,1 1 1,0 0-1,0 0 0,0-1 0,0 1 0,3 3 0,3 0-126,0 0-1,1 0 1,-1-1-1,13 6 1,-14-7 140,0-1 0,0 1-1,0 0 1,0 1 0,-1 0 0,1 0 0,-2 0 0,11 12 0,-15-17 123,-1 1 0,1 0-1,-1 0 1,1-1 0,-1 1-1,1 0 1,-1 0 0,1 0 0,-1 0-1,0 0 1,1-1 0,-1 1-1,0 0 1,0 0 0,0 0-1,0 0 1,0 0 0,0 0-1,0 0 1,0 0 0,0 0-1,0 0 1,0 0 0,-1 0 0,1 0-1,0-1 1,-1 1 0,1 0-1,0 0 1,-1 0 0,1 0-1,-2 1 1,-1 0 87,1 0 0,-1-1 0,1 1 1,-1 0-1,0-1 0,0 0 0,0 1 0,0-1 0,0-1 1,-4 2-1,-10 1 276,0 0 0,-31-1 0,47-2-475,0 0-1,0 0 0,0 0 0,1 0 0,-1 0 0,0 0 0,0 0 0,0 0 0,0-1 0,0 1 0,1 0 0,-1 0 0,0-1 0,0 1 0,0-1 0,1 1 0,-1-1 0,0 1 0,1-1 0,-1 1 0,0-1 0,1 0 0,-1 1 0,1-1 0,-1 0 0,1 0 0,-1 1 0,1-1 0,-1-1 0,1 0-614,-1 0 0,1 0 0,0 0-1,0 0 1,0 0 0,0 0 0,1 0-1,-1 0 1,0 0 0,1 0 0,-1 1-1,1-1 1,1-3 0,12-17-10806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11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74 249 13261,'0'0'6459,"-9"9"-4516,5-5-1706,-39 43 2141,42-45-2259,-1 0 0,0 0 1,0 0-1,1 1 0,-1-1 1,1 1-1,0-1 1,0 1-1,0-1 0,0 1 1,0 0-1,1 0 0,-1-1 1,1 1-1,-1 0 0,1 0 1,0 0-1,0-1 0,1 1 1,-1 0-1,0 0 1,2 3-1,0-4-86,0-1 1,0 1-1,0 0 0,0-1 1,0 0-1,0 0 0,1 1 1,-1-1-1,0-1 0,1 1 1,-1 0-1,1 0 0,-1-1 1,1 0-1,-1 1 0,1-1 1,-1 0-1,1 0 0,0 0 1,2-1-1,5 0 81,-1 0 0,1 0 0,-1 0 0,13-5 0,-11 1-95,-1 0-1,1-1 1,-1 0-1,0 0 1,0-2-1,-1 1 1,0-1-1,-1 0 1,1-1-1,-2 0 1,1 0-1,-1-1 1,-1 0-1,9-15 1,-8 11-135,-1 0 1,0 0-1,-1 0 1,0-1-1,-1 0 1,-1 0-1,0 0 1,-1 0-1,-1-1 1,-1-25 0,0 39 85,0 0 0,0-1 0,0 1 0,0-1 1,-1 1-1,1 0 0,-1-1 0,0 1 1,1 0-1,-1 0 0,0 0 0,0-1 1,-1 1-1,1 0 0,0 0 0,-1 0 1,1 1-1,-1-1 0,1 0 0,-1 0 1,0 1-1,0-1 0,0 1 0,0 0 0,0 0 1,0-1-1,0 1 0,0 1 0,-1-1 1,1 0-1,0 0 0,0 1 0,-1-1 1,1 1-1,0 0 0,-1 0 0,1 0 1,-1 0-1,1 0 0,-3 1 0,-1 0 11,1 0-1,-1 0 1,0 1-1,1 0 1,0 0-1,-1 0 1,1 1-1,0 0 1,0 0-1,1 0 1,-1 1-1,0-1 1,1 1-1,0 0 1,-6 8-1,7-9 27,1 1 0,-1 0 0,1 0-1,0 0 1,0 0 0,0 0-1,1 0 1,-1 0 0,1 0 0,0 1-1,0-1 1,1 1 0,-1-1-1,1 1 1,0-1 0,0 1 0,1-1-1,-1 0 1,1 1 0,1 4-1,0-3 2,1-1 1,0 0-1,0 1 0,0-1 0,0 0 0,1-1 0,0 1 0,0-1 0,0 1 0,1-1 0,-1 0 0,1-1 0,0 1 0,6 3 0,49 23-1044,13 7-3041,-67-33 3024,0 0 1,-1 0 0,1 1 0,-1-1-1,0 1 1,0 0 0,0 0-1,-1 1 1,4 6 0,-2-3-2936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11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41 11307,'0'0'10959,"-12"-7"-10035,-40-21-668,49 27-247,1 0 1,-1 0-1,0 0 0,0 1 0,0 0 1,0-1-1,0 1 0,0 0 0,0 0 1,0 0-1,1 1 0,-1-1 0,0 1 1,0-1-1,0 1 0,0 0 0,1 0 1,-1 0-1,0 1 0,1-1 0,-1 1 1,1-1-1,-1 1 0,1 0 0,0 0 1,0 0-1,0 0 0,0 0 0,-3 5 1,2-4 50,0 1 0,1 0 0,-1 1 0,1-1 0,0 0 0,0 1 0,0-1 0,0 1 0,1 0 0,0-1 0,0 1 0,0 0 0,1 0 1,0 0-1,0 7 0,1-10-36,-1 0 0,1-1 1,0 1-1,0-1 1,0 1-1,0-1 0,0 1 1,0-1-1,1 0 0,-1 1 1,0-1-1,1 0 1,-1 0-1,1 0 0,-1 0 1,1 0-1,0 0 0,-1-1 1,1 1-1,0-1 0,-1 1 1,1-1-1,0 1 1,0-1-1,0 0 0,3 0 1,52 0 850,-54 0-855,7-1 29,0-1-1,0-1 1,0 1 0,0-2-1,0 1 1,-1-1 0,1-1-1,15-10 1,-8 4-296,0-1 0,-1-1 0,21-22 0,-76 73-1135,35-32 1369,0 0 0,1 0 0,0 0 0,0 0 0,0 1 1,0-1-1,1 1 0,0 0 0,-1 9 0,3-14-5,0-1 0,0 1 0,0-1 0,0 0 1,0 1-1,1-1 0,-1 1 0,0-1 0,1 1 0,-1-1 0,1 0 0,-1 1 0,1-1 0,0 0 0,0 1 0,-1-1 1,1 0-1,0 0 0,2 2 0,-1-2-57,0 0 0,0 0 1,0 0-1,0 0 0,0 0 1,1 0-1,-1-1 0,0 1 1,0-1-1,1 1 0,-1-1 1,1 0-1,-1 0 0,0 0 1,5-1-1,-3 1-341,0-1 1,0 0-1,0 0 1,0 0-1,-1 0 1,1 0-1,0-1 0,-1 0 1,1 0-1,-1 0 1,0 0-1,4-4 1,25-18-5372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12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13325,'0'0'7281,"-9"10"-5904,0-2-976,3-3-176,1 0 0,0 0-1,0 0 1,0 1 0,1-1-1,0 1 1,0 0 0,0 1-1,1-1 1,-5 13 0,0 9 287,2 0 0,1 1 1,1 0-1,-1 52 1,5-79-511,1 0 0,-1 1 0,1-1 0,-1 0 0,1 1 0,0-1 0,-1 0 0,1 0 0,1 0 0,-1 0 0,0 0 0,0 0 0,1 0 0,-1 0 0,1 0 0,-1-1 0,1 1 0,0-1 0,0 1 0,0-1 0,0 1 0,0-1 0,0 0 0,0 0-1,0 0 1,0 0 0,0-1 0,1 1 0,-1-1 0,0 1 0,5 0 0,10 1-280,0 0-1,0-2 0,25-1 1,-19 1-491,81 0-1111,-104 0 1897,1 1 0,-1-1 0,0 0-1,0 1 1,0-1 0,0 1-1,0-1 1,0 1 0,0-1 0,0 0-1,0 1 1,0-1 0,0 1-1,0-1 1,0 1 0,0-1 0,0 0-1,0 1 1,0-1 0,0 1 0,-1-1-1,1 0 1,0 1 0,0-1-1,-1 1 1,1-1 0,0 0 0,0 1-1,-1-1 1,1 0 0,0 0-1,-1 1 1,1-1 0,0 0 0,-1 0-1,1 1 1,-1-1 0,-36 18 1405,30-16-1087,-1 1 0,1 1 1,1-1-1,-1 1 0,0 0 0,-7 7 1,14-11-27,40 8 428,-7-1-1137,-16-3-480,1 0 1,-1-1 0,1-1-1,0-1 1,-1 0 0,23-3-1,-36-2-3988,-4-6-1378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5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6758,'0'0'18263,"1"10"-17275,-1 23-160,-2 0 1,-1 1-1,-1-1 1,-11 39-1,-5 33 219,10-15-348,10-90-692,0 1 0,0-1 0,0 0 0,0 0-1,0 1 1,0-1 0,0 0 0,0 1 0,0-1 0,0 0 0,0 1 0,0-1 0,0 0 0,1 1 0,-1-1 0,0 0 0,0 0 0,0 1-1,0-1 1,0 0 0,1 1 0,-1-1 0,0 0 0,0 0 0,1 0 0,-1 1 0,0-1 0,0 0 0,1 0 0,-1 0 0,0 0 0,0 1-1,1-1 1,-1 0 0,0 0 0,1 0 0,0 0 0,13-5 267,11-17 27,15-40-248,-34 50-129,1 1 0,-1 0 0,1 1-1,1 0 1,0 0 0,17-15 0,-23 23 14,0 1 0,0 0 0,0 0 0,0 0 0,0 0 0,1 0 0,-1 0 0,0 0 0,1 1 1,-1-1-1,1 1 0,-1 0 0,0-1 0,1 1 0,-1 0 0,1 1 0,-1-1 0,1 0 0,-1 1 0,0-1 1,1 1-1,-1 0 0,0 0 0,1 0 0,-1 0 0,0 0 0,0 0 0,0 1 0,0-1 0,0 0 1,0 1-1,0 0 0,-1 0 0,1-1 0,-1 1 0,3 3 0,-2-3 51,0 1 0,-1-1 0,1 1 0,0 0 0,-1 0 0,0-1 0,1 1 0,-1 0 0,0 0 0,0 0 0,-1 0 0,1 0-1,-1 1 1,1-1 0,-1 0 0,0 0 0,0 0 0,-1 0 0,1 0 0,0 1 0,-1-1 0,0 0 0,0 0 0,0 0 0,0 0 0,0-1 0,-4 6 0,-12 8 34,15-14 11,-1-1-1,1 1 1,0 0-1,0 0 1,0 0-1,0 0 1,0 0 0,0 0-1,0 1 1,1-1-1,-1 1 1,1-1-1,0 1 1,0 0 0,-2 3-1,9-5 58,0 1 0,-1-1-1,1 0 1,0 0 0,-1-1-1,1 0 1,0 0 0,9-1-1,-9 0-36,9 1 0,0-1-1,-1-1 0,20-4 1,3-9-1951,-34 14 1192,-1-1 0,1 0 0,0 0 0,-1 0 0,0 0 0,1-1 0,-1 1 0,0 0 0,2-5 0,3-9-7137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12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11659,'0'0'9961,"75"-4"-9864,-34 17-65,2 1-1218,3-5-3266,1-2-5221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13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1 148 13261,'0'0'13394,"12"6"-12044,2 0-1083,0-1 1,1 0-1,0 0 1,24 3-1,-35-7-223,0 0 1,0-1-1,0 1 1,0-1 0,0 1-1,0-1 1,0-1-1,0 1 1,0 0-1,0-1 1,0 0-1,0 0 1,0 0-1,0-1 1,0 1-1,-1-1 1,1 0 0,-1 0-1,1 0 1,-1 0-1,0-1 1,1 1-1,-1-1 1,-1 0-1,1 0 1,0 0-1,2-4 1,-4 5-49,0 1-1,0-1 1,0 0 0,0 1 0,0-1-1,-1 0 1,1 1 0,-1-1 0,1 0-1,-1 0 1,1 0 0,-1 1 0,0-1-1,0 0 1,0 0 0,0 0 0,0 0-1,-1 1 1,1-1 0,-1 0 0,1 0-1,-1 1 1,-1-4 0,1 3-48,-1 1 1,1 0 0,-1 0-1,1 0 1,-1 0-1,0 0 1,1 0-1,-1 0 1,0 1 0,0-1-1,0 1 1,0-1-1,1 1 1,-1 0-1,0 0 1,0-1 0,0 1-1,-3 1 1,-3-1-47,1 1-1,-1 0 1,0 1 0,0-1 0,1 2 0,-1-1 0,1 1 0,0 0-1,-13 8 1,13-6 79,0 1 0,1 1 0,0-1-1,-11 15 1,16-21 21,1 1 1,-1 0-1,0 0 0,0 0 0,0 0 0,1 0 1,-1 0-1,1 0 0,-1 0 0,1 0 1,-1 0-1,1 0 0,-1 1 0,1-1 0,0 0 1,0 0-1,-1 0 0,1 1 0,0-1 0,0 0 1,0 0-1,1 0 0,-1 1 0,0-1 0,0 0 1,1 0-1,-1 0 0,0 0 0,1 0 0,-1 0 1,1 1-1,0-1 0,-1 0 0,1 0 0,0 0 1,0-1-1,-1 1 0,1 0 0,0 0 0,0 0 1,0-1-1,0 1 0,0 0 0,0-1 0,2 1 1,15 4 11,0 0 0,1-2 0,0-1 0,-1 0 0,1-1 0,0-1 1,26-3-1,12 1-63,-57 2 58,1 0 0,0 1 1,-1-1-1,1 0 0,-1 0 0,1 0 1,0 1-1,-1-1 0,1 0 0,-1 1 1,1-1-1,-1 1 0,1-1 0,-1 1 1,1-1-1,-1 1 0,0-1 1,1 1-1,-1-1 0,0 1 0,1-1 1,-1 1-1,0 0 0,1-1 0,-1 1 1,0-1-1,0 2 0,4 5 1123,6-19-441,32-70-549,-24 45-114,26-40-1,-43 75-108,0 0 0,0 0-1,0 0 1,1 0 0,-1 0-1,1 0 1,-1 1 0,1-1-1,0 1 1,0-1-1,-1 1 1,1 0 0,0-1-1,0 1 1,0 0 0,1 0-1,-1 0 1,0 1 0,0-1-1,0 1 1,1-1 0,-1 1-1,0-1 1,0 1 0,1 0-1,4 1 1,-1 1-373,0 0-1,0 0 1,0 1 0,0 0 0,0 1-1,0-1 1,7 7 0,-1-1-122,-7-7-1242,-7-12-14013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14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11755,'0'0'5008,"0"8"-3375,-2 38 459,0-4 220,6 70 0,-3-111-2283,-1 0 0,0 0 0,0 0 1,1 0-1,-1-1 0,0 1 0,1 0 0,-1 0 1,1 0-1,-1-1 0,1 1 0,-1 0 0,1-1 1,0 1-1,-1 0 0,1-1 0,0 1 0,0-1 1,-1 1-1,1-1 0,0 0 0,0 1 0,0-1 1,-1 0-1,1 1 0,0-1 0,0 0 0,0 0 1,0 0-1,0 0 0,0 0 0,0 0 0,-1 0 1,1 0-1,0 0 0,0 0 0,0 0 0,0 0 1,0-1-1,0 1 0,-1 0 0,1-1 0,0 1 1,1-2-1,3 0 97,0 0-1,0 0 1,-1-1 0,1 1-1,-1-1 1,7-6 0,-4 2-137,-1 0 0,1-1 1,-1 1-1,0-2 0,-1 1 1,0 0-1,0-1 0,-1 0 1,0 0-1,3-12 0,-7 19-298,-1 19-583,-7 10 574,6-22 308,0 0 0,0-1 0,1 1 0,-1 1 0,1-1 0,0 0 0,1 0 0,-1 0 0,1 0-1,0 1 1,1-1 0,-1 0 0,3 10 0,-2-14 35,0 0 1,1-1-1,-1 1 0,1 0 0,-1 0 0,1 0 0,-1-1 1,1 1-1,-1-1 0,1 0 0,0 1 0,-1-1 0,1 0 1,0 0-1,-1 0 0,1 0 0,0 0 0,-1 0 0,3-1 1,34-5 436,-28 2-447,0-1-1,0 0 0,0-1 0,-1 0 0,0-1 0,0 0 0,0 0 1,-1-1-1,0 0 0,-1 0 0,0-1 0,0 0 0,8-14 0,3-2-281,-15 27-867,-3 12 835,-3 16 264,2-21-48,-1-4 148,1 0 1,0 0-1,0 0 0,0 0 0,1 1 1,0-1-1,0 0 0,0 0 0,2 7 1,-2-11-24,1 0 1,-1 0-1,1 0 1,-1 0-1,1 0 1,0-1-1,-1 1 1,1 0-1,0 0 1,0 0-1,-1-1 1,1 1-1,0 0 1,0-1-1,0 1 1,0-1-1,0 1 1,2 0 0,33 1 736,-29-3-704,0 0 0,0-1 0,0 0 0,0-1 0,0 1 0,0-1 0,-1 0 0,1-1 0,-1 0 0,0 0 0,0 0 0,10-10 0,-2 1-104,-1-1 0,-1-1 0,17-25 0,-36 53-576,-1 1 0,2-1 0,-8 23 1,11-29 652,1 1 0,0 0 0,0-1 0,1 1 0,0 0 1,0 0-1,0 0 0,1 0 0,2 13 0,-1-20-33,0 0-1,0 0 0,1-1 1,-1 1-1,0 0 0,0 0 1,1-1-1,-1 1 0,0-1 1,1 1-1,-1-1 1,1 0-1,-1 1 0,1-1 1,-1 0-1,1 0 0,-1 0 1,1 0-1,2-1 0,30-1-1881,-31 0 806,0 1 0,0-1 0,0 0 0,0 0-1,0 0 1,0 0 0,-1 0 0,5-5 0,7-11-7790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15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13132,'0'0'2328,"1"10"-887,5 97 2522,-6-71-3262,1-1 0,3 1 0,0 0-1,2-1 1,19 59 0,-22-83-688,-3-9-15,0 0 1,1-1-1,-1 1 0,0 0 0,1-1 1,-1 1-1,1 0 0,0-1 1,-1 1-1,1-1 0,0 0 0,0 1 1,0-1-1,0 1 0,0-1 1,0 0-1,1 0 0,-1 0 0,2 1 1,-6-25-2898,0 13 1811,-1 1 1,-1-1-1,1 1 1,-2 1-1,-10-16 0,-38-37-1488,37 44 3694,1-1-1,-21-29 1,37 47-1010,0-1 1,0 1 0,0 0 0,0 0-1,0 0 1,0-1 0,0 1 0,0 0-1,0 0 1,0-1 0,0 1 0,0 0 0,0 0-1,0-1 1,0 1 0,0 0 0,0 0-1,0 0 1,0-1 0,0 1 0,0 0-1,0 0 1,0 0 0,0-1 0,1 1-1,-1 0 1,0 0 0,0 0 0,0-1 0,0 1-1,0 0 1,1 0 0,-1 0 0,0 0-1,0 0 1,0-1 0,1 1 0,-1 0-1,0 0 1,0 0 0,0 0 0,1 0 0,-1 0-1,0 0 1,20-4 1609,25 3-1624,-39 1 305,104 0-2214,-97-4-1981,-6-8-2599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15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13389,'0'0'2946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16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13613,'0'0'8616,"4"11"-7906,8 29 157,-3 0-1,9 71 1,-18-109-841,0 0 1,0 0 0,0-1-1,0 1 1,0 0 0,1 0-1,-1 0 1,0 0 0,1 0-1,0-1 1,-1 1 0,1 0-1,0 0 1,0-1 0,0 1-1,0-1 1,0 1 0,0-1-1,1 1 1,-1-1-1,0 0 1,1 1 0,-1-1-1,1 0 1,-1 0 0,1 0-1,0 0 1,-1 0 0,1-1-1,0 1 1,0 0 0,0-1-1,-1 0 1,1 1 0,0-1-1,0 0 1,0 0 0,0 0-1,0 0 1,0 0-1,0 0 1,-1 0 0,1-1-1,0 1 1,0-1 0,0 1-1,2-2 1,3-1 24,-1 0-1,1 0 1,-1-1 0,1 0-1,-1 0 1,0 0 0,-1-1-1,1 0 1,-1 0 0,10-12-1,-6-1-402,0 0 0,-1-1-1,7-25 1,-31 87 128,13-38 266,0 1-1,1 0 1,-1 0-1,1 0 1,1 0-1,-1 0 0,1 0 1,-1 8-1,3-13-24,-1-1 0,1 1 0,-1-1 0,0 1 0,1-1 0,-1 1 0,1-1 0,-1 0 0,1 1 0,-1-1 0,1 0 0,-1 1-1,1-1 1,-1 0 0,1 1 0,-1-1 0,1 0 0,0 0 0,-1 0 0,1 0 0,0 0 0,-1 0 0,1 0 0,-1 0 0,1 0 0,0 0-1,-1 0 1,1 0 0,-1 0 0,1 0 0,0 0 0,-1-1 0,1 1 0,-1 0 0,1 0 0,0-1 0,26-8 243,-9-2-397,0-1 1,0-1-1,-1 0 1,-1-2-1,0 0 0,16-19 1,-36 71-1236,-5-10 1385,6-22 82,1 1 0,-1 1-1,1-1 1,0 0 0,1 0-1,-1 1 1,1-1 0,1 1-1,-1-1 1,1 1 0,0 0-1,2 11 1,-1-17-43,0-1-1,0 1 1,0 0 0,1 0-1,-1-1 1,0 1 0,0 0-1,1-1 1,-1 1 0,0-1 0,1 0-1,-1 0 1,1 1 0,-1-1-1,0 0 1,1 0 0,-1 0-1,1 0 1,-1 0 0,3-1 0,30-6 730,-28 4-754,1-1 1,0 1-1,-1-2 0,0 1 0,0-1 0,0 1 0,-1-2 1,1 1-1,-1-1 0,0 1 0,-1-1 0,0-1 0,0 1 0,0-1 1,5-13-1,-5 11-334,-1 0 0,0-1 0,0 1 0,-1-1 0,-1 0 0,0 0 1,0-10-1,-13 52-416,3-11 707,7-13 82,0-1 0,1 1 0,0-1 0,0 1-1,0 0 1,2 15 0,-1-22-52,1 1 0,-1 0 0,0 0 0,1 0 0,-1 0 0,1-1 0,0 1 0,-1 0 0,1-1-1,0 1 1,0 0 0,0-1 0,0 1 0,1-1 0,-1 1 0,0-1 0,0 0 0,1 0 0,-1 1 0,1-1 0,-1 0 0,1 0 0,0-1 0,-1 1-1,1 0 1,0 0 0,0-1 0,-1 1 0,1-1 0,0 1 0,0-1 0,3 0 0,5 1-24,0-1 0,0 0-1,0 0 1,0-1 0,0-1 0,0 1 0,0-2 0,-1 1 0,1-2-1,0 1 1,-1-1 0,0 0 0,0-1 0,0 0 0,-1-1 0,0 1-1,0-2 1,0 1 0,-1-1 0,9-10 0,-22 26 147,1 0 0,0 0 0,1 0 0,0 1 0,0 0 1,1-1-1,-3 20 0,7-28-111,-1 0 1,1 0-1,0-1 1,0 1-1,0 0 1,0-1-1,1 1 1,-1-1-1,0 1 1,0-1-1,0 1 0,0-1 1,1 0-1,-1 1 1,0-1-1,0 0 1,1 0-1,-1 0 1,0 0-1,0 0 1,1 0-1,1-1 1,34-2 311,-16-2-314,-1-1 0,0-1 0,33-17 0,-32 14-359,-1 1-1,1 1 0,24-6 1,-45 14 321,1-1 0,-1 1 0,1 0 0,-1 0 0,1 0 0,-1 0 0,0 0 0,1-1 0,-1 1 0,1 0 0,-1 0-1,1 0 1,-1 0 0,1 0 0,-1 0 0,1 0 0,-1 1 0,1-1 0,-1 0 0,0 0 0,1 0 0,-1 0 0,1 1 0,-1-1 0,1 0 0,-1 0 0,0 1 0,1-1 0,-1 0 0,0 1 0,1-1 0,-1 0 0,0 1 0,1-1 0,-1 0 0,0 1 0,0-1 0,0 1 0,1-1-1,-1 1 1,0-1 0,0 0 0,0 1 0,0-1 0,0 1 0,0-1 0,0 1 0,0-1 0,0 1 0,0-1 0,0 1 0,0-1 0,0 1 0,0-1 0,0 0 0,0 1 0,0-1 0,-1 1 0,-14 36 381,7-20 770,35-18-444,44-27-3123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16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10570,'0'0'5413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17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2338,'0'0'21364,"-34"63"-20467,28-40-224,1 2-257,5-6-191,0-1-65,0-4-96,0-1-32,11-5 96,0-2-224,2-4-1121,2-2-2339,-4-9-8231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17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10410,'0'0'14440,"-2"10"-14200,0 2-165,0-3-21,0 1-1,0 0 0,1 0 0,1 15 1,0-24-22,0 1 0,0 0 1,0 0-1,0 0 0,1-1 1,-1 1-1,1 0 0,-1 0 1,1-1-1,0 1 1,-1 0-1,1-1 0,0 1 1,0-1-1,0 1 0,0-1 1,1 1-1,-1-1 0,0 0 1,0 1-1,1-1 0,-1 0 1,1 0-1,-1 0 1,1 0-1,0 0 0,-1-1 1,1 1-1,0 0 0,-1-1 1,1 1-1,0-1 0,2 1 1,3-1 109,1 1 0,-1-1 0,0-1 0,1 1 0,-1-1 0,0 0 0,1-1 0,-1 0 0,0 0 0,10-5 1,-1-1-117,1-2-1,24-18 1,21-12 15,-62 40-42,0 0-1,1-1 0,-1 1 0,0 0 0,0 0 1,1 0-1,-1 0 0,0 0 0,0 0 0,0 0 1,1 0-1,-1 0 0,0 0 0,0 0 0,1 0 1,-1 0-1,0 0 0,0 0 0,1 0 0,-1 0 1,0 0-1,0 0 0,0 1 0,1-1 1,-1 0-1,0 0 0,0 0 0,0 0 0,1 0 1,-1 1-1,0-1 0,0 0 0,0 0 0,0 0 1,1 0-1,-1 1 0,0-1 0,0 0 0,0 0 1,0 1-1,0-1 0,4 17-164,-4 26-163,0-34 296,0-8 36,0 0 1,0 0-1,0 0 0,0 0 1,1 0-1,-1 0 0,0 0 0,1 0 1,-1 0-1,1 0 0,-1 0 1,1 0-1,-1 0 0,1 0 1,-1 0-1,1 0 0,0 0 0,0-1 1,-1 1-1,1 0 0,0-1 1,0 1-1,0 0 0,2 0 1,32 6 152,-25-7-158,-1-1 1,1 1-1,-1-2 1,1 0-1,14-4 1,33-22-3218,-22 2-6791,-21 12 11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18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87 213 13485,'0'0'10789,"-8"-5"-10672,7 4-116,-1 0-2,0-1-1,0 1 0,0 0 1,0 0-1,0 0 1,0 0-1,0 0 1,-1 0-1,1 0 0,0 1 1,0-1-1,-4 1 1,4 0-1,0 1 0,0 0 1,0 0-1,0 0 1,1 0-1,-1 0 0,0 0 1,1 0-1,-1 1 1,1-1-1,-1 0 0,1 1 1,0-1-1,-1 1 0,1 0 1,0-1-1,0 1 1,0 0-1,1 0 0,-2 3 1,-1 1 81,1-1 0,0 1 0,0 0 1,0-1-1,1 1 0,0 0 0,-1 11 0,2-15-53,0-1 0,0 1 0,0-1 0,0 1 0,0-1 0,0 1 0,0-1 0,1 1 0,-1-1 0,0 1 0,1-1 0,0 1 0,-1-1 0,1 0 0,0 1 0,0-1 0,-1 0 0,1 1 0,0-1 0,0 0 0,1 0 0,-1 0 0,0 0 0,0 0 0,0 0-1,1 0 1,-1-1 0,0 1 0,1 0 0,-1-1 0,1 1 0,-1-1 0,1 1 0,1-1 0,8 1-16,0 0-1,0-2 0,0 1 1,-1-1-1,1-1 1,0 0-1,-1 0 0,1-1 1,-1-1-1,0 1 1,0-2-1,0 1 1,-1-2-1,1 1 0,-1-1 1,0 0-1,-1-1 1,0 0-1,13-14 0,-13 9-2668,-16 16 869,5-2 1761,0 1 1,0-1 0,0 1 0,1 0 0,-1-1 0,1 1-1,0 0 1,-3 5 0,5-8 96,0 1 0,-1 0 0,1-1 0,0 1 0,0 0 0,-1 0 0,1 0 0,0-1 0,0 1 0,0 0 0,0 0 0,0 0 0,0-1 0,0 1 1,0 0-1,0 0 0,0 0 0,0-1 0,1 1 0,-1 0 0,0 0 0,1-1 0,-1 1 0,0 0 0,1-1 0,-1 1 0,1 0 0,-1-1 0,1 1 0,-1 0 0,1-1 0,0 1 0,-1-1 0,1 1 0,0-1 0,2 1 97,0 0 0,-1-1 0,1 1 0,0-1 0,-1 0 0,1 0 0,0 0 0,0 0 0,-1 0 0,6-2 0,5-1 271,0 0 0,0-1 0,21-10 0,-7-1-330,0 0 0,-1-2 0,35-30 0,-54 41-112,0 0 0,0 0 1,-1-1-1,0 1 0,0-2 0,0 1 1,-1-1-1,-1 1 0,1-1 0,-1-1 1,0 1-1,-1-1 0,0 1 0,0-1 1,-1 0-1,1-10 0,-3 18-31,1 0 0,-1 0 0,0 0-1,0 0 1,0 0 0,0 0 0,-1 0 0,1 0 0,0 0-1,0 0 1,0 0 0,-1 0 0,1 0 0,-1 0 0,1 0-1,-1 0 1,1 0 0,-1 1 0,1-1 0,-1 0 0,0 0-1,1 0 1,-1 1 0,0-1 0,0 0 0,0 1 0,0-1-1,1 1 1,-1-1 0,0 1 0,0-1 0,0 1 0,0 0-1,0-1 1,0 1 0,0 0 0,0 0 0,0 0 0,0 0-1,0 0 1,0 0 0,-1 0 0,1 0 0,0 0 0,0 0 0,0 0-1,0 1 1,0-1 0,0 1 0,-1-1 0,-3 2-43,-1 0 1,1 0-1,0 0 0,0 1 1,0 0-1,0 0 0,0 0 1,-5 4-1,2 1 117,1 0 0,-1 1-1,1-1 1,1 1 0,0 1-1,0-1 1,1 1 0,0 0-1,0 0 1,1 0 0,1 1-1,0 0 1,0-1 0,1 1 0,1 0-1,-2 22 1,3-32-18,1 1 0,-1 0 0,0 0-1,0-1 1,1 1 0,-1 0 0,1 0 0,-1-1 0,1 1 0,0 0 0,-1-1 0,1 1-1,0-1 1,0 1 0,0-1 0,1 0 0,-1 1 0,0-1 0,0 0 0,1 0 0,-1 0-1,2 2 1,1-1 38,0 0 0,1 0 0,-1-1 0,0 1 0,1-1 0,-1 0-1,1 0 1,7 0 0,0 0 14,0-1 1,-1 0-1,1-1 0,0-1 0,0 0 1,17-5-1,-20 4-76,0 0 0,0-1-1,-1 0 1,1-1 0,-1 0 0,0 0 0,0-1-1,0 0 1,-1 0 0,0-1 0,0 0 0,-1 0-1,9-13 1,-15 20 8,0 0-1,0 0 1,-1 0-1,1 0 1,0 0-1,0 0 1,0 0-1,0 0 0,0 0 1,0 0-1,-1 0 1,1 0-1,0 0 1,0 0-1,0 0 1,0 0-1,0-1 1,0 1-1,-1 0 1,1 0-1,0 0 1,0 0-1,0 0 1,0 0-1,0 0 0,0 0 1,0 0-1,0-1 1,0 1-1,0 0 1,0 0-1,-1 0 1,1 0-1,0 0 1,-9 18 93,8-14-101,1-1 0,-1 1 0,1 0 0,0 0 0,0-1 1,0 1-1,1 0 0,-1 0 0,1-1 0,0 1 0,0 0 0,0-1 0,0 1 0,1-1 0,3 7 0,-3-8 3,0 0-1,0-1 0,0 1 1,1-1-1,-1 1 0,0-1 1,1 0-1,-1 1 0,1-1 1,-1-1-1,1 1 0,0 0 0,-1 0 1,1-1-1,0 0 0,0 0 1,-1 1-1,1-1 0,0-1 1,0 1-1,-1 0 0,6-2 1,-5 1 9,0 0 1,0 0-1,0 0 1,0-1-1,0 1 1,0-1-1,0 1 1,0-1-1,-1 0 0,1 0 1,-1-1-1,1 1 1,-1 0-1,0-1 1,0 1-1,0-1 1,0 0-1,0 0 1,-1 0-1,0 0 1,1 0-1,-1 0 1,0 0-1,0 0 1,0 0-1,-1-1 1,1 1-1,-1 0 1,0 0-1,0-1 1,0-2-1,0-7 14,0 0 1,-1 1-1,0-1 0,-1 1 0,-1 0 1,-6-22-1,1 17-5,-6-23-45,28 42-362,21 14-486,-10-5-1141,0 0 1,1-2 0,30 7 0,8-6-5528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5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12139,'0'0'9994,"71"-9"-8008,-39 6-353,2 3-736,2 0-705,-4 0-160,-4 0-1089,-5 0-1921,-10 0-3332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18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16367,'2'41'7316,"2"7"-5761,3 48-1687,-7-59 216,1 39 462,-1-70-348,1 0 1,0 0 0,0 0-1,0-1 1,1 1 0,0 0-1,0 0 1,1-1 0,3 7-1,-4-10-112,-1 0-1,1 0 0,1 0 0,-1 0 1,0 0-1,0-1 0,1 1 1,-1-1-1,1 1 0,-1-1 1,1 0-1,0 0 0,-1 0 0,1-1 1,0 1-1,0 0 0,-1-1 1,1 0-1,0 0 0,0 0 1,0 0-1,0 0 0,-1 0 0,1-1 1,0 0-1,0 1 0,-1-1 1,1 0-1,0 0 0,-1 0 1,4-3-1,7-2 78,-1 0 0,0-1 0,-1-1 0,22-17 0,-10 3 112,0 0 0,40-51-1,-53 59-440,-1 0-1,0 0 1,-1-1 0,-1 0-1,0-1 1,-1 1-1,7-26 1,-13 41-59,0-1-1,0 1 1,0 0 0,0-1 0,0 1 0,0 0-1,0 0 1,0-1 0,0 1 0,0 0 0,0 0-1,0-1 1,-1 1 0,1 0 0,0 0 0,0-1 0,0 1-1,0 0 1,0 0 0,-1 0 0,1-1 0,0 1-1,0 0 1,0 0 0,-1 0 0,1 0 0,0-1-1,0 1 1,-1 0 0,1 0 0,0 0 0,0 0-1,-1 0 1,1 0 0,0 0 0,0 0 0,-1 0 0,1 0-1,0 0 1,-1 0 0,1 0 0,0 0 0,0 0-1,-1 0 1,1 0 0,0 0 0,0 0 0,-1 0-1,1 0 1,0 0 0,0 0 0,-1 1 0,1-1-1,0 0 1,0 0 0,0 0 0,-1 0 0,1 1 0,0-1-1,-11 7-10616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19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80 144 13068,'0'0'11691,"7"-10"-9737,19-29-806,-26 38-1123,1 1 0,-1-1 0,1 1-1,-1-1 1,0 1 0,1-1 0,-1 1 0,0-1 0,0 0 0,1 1 0,-1-1-1,0 1 1,0-1 0,0 1 0,0-1 0,0 0 0,0 1 0,0-1-1,0 1 1,0-1 0,0 0 0,0 1 0,0-1 0,0 1 0,-1-1 0,1 0-1,0 1 1,0-1 0,-1 1 0,1-1 0,0 1 0,-1-1 0,-20-4 55,-21 15-452,38-7 348,0 0 1,0 1-1,0-1 1,1 1 0,-1-1-1,1 1 1,0 0-1,0 1 1,1-1 0,-1 0-1,1 1 1,0-1-1,0 1 1,0 0 0,1 0-1,0 0 1,0-1 0,0 1-1,0 0 1,1 8-1,0-11 29,1-1 0,0 1-1,0 0 1,0-1 0,0 1-1,0-1 1,0 1 0,0-1-1,0 0 1,0 1 0,1-1-1,-1 0 1,1 0 0,-1 0-1,1 0 1,-1 0 0,1 0-1,-1-1 1,1 1 0,0 0-1,0-1 1,-1 1 0,1-1-1,0 0 1,0 1 0,-1-1-1,1 0 1,3 0 0,57-1 185,-57 1-179,7-1 9,0-1 0,0 0 1,0-1-1,0 0 1,0-1-1,-1 0 0,0-1 1,0 0-1,0-1 1,17-12-1,-27 18-16,0-1 0,0 0 0,0 0 0,-1 0 0,1-1 0,0 1 0,0 0 0,-1 0 0,1 0 0,-1 0 0,1-1 0,-1 1 0,0 0 0,1-1 0,-1 1 0,0 0 0,0-1 0,0 1 0,0 0 0,0-1 0,0 1 0,0 0 0,0 0 0,-1-1 0,1 1 0,-1-2 0,-18-38 42,17 38 35,-1-1 1,1 0-1,0 0 1,1-1-1,-1 1 1,1 0-1,-2-7 1,36 27-445,-11-7 330,1-1 0,1-1 0,-1-1 0,1-1 0,0-1-1,1-1 1,-1-2 0,0 0 0,35-3 0,-52 1 64,1 0-1,-1-1 1,0 1 0,0-1 0,1-1-1,-2 1 1,1-1 0,12-8-1,-16 10-17,0-1 0,0 0 0,0 0 0,0 0 0,-1 0 0,1-1 0,-1 1 0,0-1 0,1 1-1,-1-1 1,-1 0 0,1 0 0,0 0 0,-1 0 0,1 0 0,-1 0 0,0 0 0,0 0 0,0-1 0,0 1 0,0-4 0,-1 6-19,-1 1 0,1-1 0,0 1 0,-1 0 0,1-1 0,0 1 0,-1-1 0,1 1 0,0 0 1,-1-1-1,1 1 0,0 0 0,-1-1 0,1 1 0,-1 0 0,1 0 0,-1 0 0,1-1 0,-1 1 0,1 0 1,-1 0-1,1 0 0,-1 0 0,1 0 0,-1 0 0,1 0 0,-1 0 0,1 0 0,-1 0 0,1 0 1,-1 0-1,1 0 0,-1 1 0,1-1 0,-1 0 0,1 0 0,-1 0 0,1 1 0,0-1 0,-1 0 0,1 1 1,-1-1-1,1 0 0,-1 1 0,-22 13-156,16-7 188,2 0-1,-1 0 0,1 1 0,0 0 0,1 0 0,0 0 0,0 0 0,1 0 0,0 1 0,0 0 0,1-1 0,0 1 0,1 0 0,0 0 0,0 11 0,1-19-25,0 1 1,0 0-1,0-1 1,1 1-1,-1-1 1,0 1-1,1-1 1,-1 1-1,1-1 1,0 1-1,-1-1 1,1 0-1,0 1 1,0-1-1,0 0 1,0 1-1,0-1 1,0 0-1,0 0 1,0 0-1,1 0 1,-1 0-1,0 0 1,1-1-1,-1 1 1,1 0-1,-1-1 1,1 1-1,-1-1 1,1 1-1,-1-1 1,1 0-1,-1 1 1,1-1-1,-1 0 1,1 0-1,0 0 0,-1 0 1,1-1-1,-1 1 1,1 0-1,2-2 1,1 1-345,1 0 0,-1 0 0,0 0 0,0-1-1,0 0 1,0 0 0,-1-1 0,1 1 0,-1-1 0,1 0 0,-1 0 0,6-6 0,11-20-4114,-2-5-2541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19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9353,'0'0'2434,"-4"59"-2178,4-33-160,10 0-2113,12 1-3429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20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60 8456,'0'0'10752,"2"-9"-8644,3-27-976,-5 35-1117,0 0 1,0 1-1,0-1 0,0 0 1,-1 1-1,1-1 0,0 0 0,-1 1 1,1-1-1,0 0 0,-1 1 1,1-1-1,0 1 0,-1-1 1,1 1-1,-1-1 0,1 1 1,-1-1-1,1 1 0,-1 0 1,0-1-1,1 1 0,-1 0 1,1-1-1,-1 1 0,0 0 1,1 0-1,-1 0 0,0-1 1,1 1-1,-1 0 0,0 0 0,1 0 1,-1 0-1,-1 0 0,-24 4-6,22-2 114,0 0 0,-1 1-1,1-1 1,1 1-1,-1 0 1,0 0-1,1 1 1,-1-1 0,1 1-1,0-1 1,0 1-1,1 0 1,-1 0 0,1 0-1,0 1 1,0-1-1,0 0 1,1 1-1,-1-1 1,1 1 0,0 0-1,0-1 1,1 1-1,-1 0 1,2 8-1,0-11-74,0 0 0,0 0-1,0-1 1,1 1 0,-1 0-1,0-1 1,1 0 0,0 1-1,-1-1 1,1 0-1,0 0 1,-1 0 0,1 0-1,0 0 1,0 0 0,0 0-1,0-1 1,0 1 0,0-1-1,0 1 1,0-1 0,0 0-1,0 0 1,0 0-1,0 0 1,4-1 0,59-1 513,-47-1-627,1-2 1,-2 1-1,1-2 0,-1-1 1,0 0-1,0-1 1,-1 0-1,0-2 1,0 0-1,15-12 1,-34 24-169,-1 1 318,0 1-1,0 0 1,0 0 0,1 0-1,-1 0 1,1 0 0,0 1-1,0 0 1,1-1 0,-1 1-1,1 0 1,0 0 0,1 1 0,-1-1-1,0 6 1,6-10 31,0 0 1,0 0-1,0 0 1,0-1-1,1 1 1,-1-1-1,0 0 1,0-1-1,1 1 1,4-2-1,1 0-159,-1-1-1,1-1 1,-1 0-1,0 0 1,0-1-1,0 0 1,-1-1-1,0 1 1,12-12-1,9-10-3126,-4 0-4343,-15 16-3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20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2146,'0'0'208,"8"-3"-283,15-8 455,0-1 0,26-19 0,15-8 4468,1 9 4011,-63 30-8552,0-1 0,0 0 0,0 1 0,0-1 0,0 1 0,0 0 0,0 0 0,0 0 0,0 0 0,0 0 0,0 0 1,0 0-1,-1 0 0,1 1 0,0-1 0,0 1 0,0 0 0,0-1 0,0 1 0,1 1 0,-1 0-206,-1-1 1,1 0-1,-1 1 0,0 0 0,1-1 0,-1 1 0,0 0 0,0 0 1,0-1-1,0 1 0,-1 0 0,1 0 0,0 0 0,-1 0 1,1 0-1,-1 3 0,1-1-36,-1 1 0,0 0 0,0 0 0,0 0 0,-1 0 0,1-1 0,-1 1 0,0 0 0,-1 0 0,1-1 0,-1 1 0,0-1 0,0 1 0,-1-1 0,-3 6 0,-4 0 431,-1 0-1,-1 0 0,0-1 1,0 0-1,-20 10 1,19-12-260,1 0 1,0 1 0,1 0 0,0 1 0,-19 20 0,29-29-236,1 0 1,-1 1 0,1-1-1,-1 1 1,1-1-1,-1 1 1,1 0 0,0-1-1,-1 1 1,1-1-1,0 1 1,0 0 0,-1-1-1,1 1 1,0 0-1,0-1 1,0 1 0,0 0-1,0-1 1,0 1-1,0 0 1,0-1 0,0 1-1,0 0 1,0-1-1,0 1 1,0 0 0,0-1-1,1 1 1,-1 0-1,0-1 1,1 2 0,22 8 79,36-5 8,-57-5-93,11 0 18,0-1 1,0 0-1,0 0 1,-1-1 0,18-6-1,-24 6-424,-1 0 0,0 0-1,0-1 1,0 0 0,10-6-1,-12 6-512,0 0 0,1 0 0,-1-1 0,-1 1 0,1-1 0,0 1 0,-1-1 0,4-7 0,2-11-10950</inkml:trace>
  <inkml:trace contextRef="#ctx0" brushRef="#br0" timeOffset="1">143 77 14189,'0'0'10474,"71"8"-9321,-30-3-672,5 0-321,3 2-160,-2-6-1698,-6-1-5380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21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6534,'0'0'7591,"13"4"-4494,17 3-1897,0-1 0,0-2 0,37 1 0,112-3 1079,-109-3-1644,892-55 1845,-565 23-2382,1058-26 1658,-1441 59-1714,37 2 50,-49-2-93,1 0 0,-1 0-1,0 1 1,0-1 0,0 1 0,0-1 0,0 1-1,0 0 1,0 0 0,0 0 0,0 0 0,0 0-1,0 0 1,-1 1 0,1-1 0,0 1 0,1 2-1,-3-4-4,0 1-1,0-1 1,0 1-1,0 0 0,-1-1 1,1 1-1,0 0 1,-1-1-1,1 1 0,0-1 1,-1 1-1,1-1 1,-1 1-1,1-1 0,0 1 1,-1-1-1,1 1 1,-1-1-1,0 0 0,1 1 1,-1-1-1,1 0 1,-1 0-1,0 1 0,1-1 1,-1 0-1,1 0 1,-1 0-1,0 1 0,1-1 1,-1 0-1,0 0 1,1 0-1,-1 0 0,0 0 1,0-1-1,-28 5 31,28-4-22,-9 1-232,-52 1 618,60-2-586,1 0 1,-1 0 0,0 0 0,1 0 0,-1-1 0,0 1 0,1 0 0,-1-1 0,1 1 0,-1-1 0,1 1-1,-1-1 1,1 0 0,-1 0 0,1 0 0,-1 0 0,1 0 0,0 0 0,0 0 0,0 0 0,-1 0 0,1-1-1,0 1 1,0 0 0,1-1 0,-1 1 0,0-1 0,0 1 0,0-3 0,0-12-6076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51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11435,'0'0'11771,"4"-3"-11595,0 1-123,0 0 0,-1 1-1,1-1 1,0 1 0,0 0 0,1 0 0,-1 0-1,0 1 1,0-1 0,0 1 0,0 0 0,1 0-1,-1 1 1,0-1 0,0 1 0,0 0 0,0 0-1,5 2 1,23 2 135,216 16 358,310-13 1,-333-10-498,75 3-22,542-4 17,-3-34 24,-705 26 27,-108 9-2614,-124 19-9081,80-17 3742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56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33 11819,'0'0'3411,"-9"0"-971,-39 0 1889,192-10-593,-49 2-3756,-53 5-219,151-6 751,-64 6-3977,-135 7-5701,-17 1 1703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56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6374,'0'0'12449,"14"4"-11045,133 11 171,-77-9-1233,-61-6-271,0 1 1,0 1 0,0 0 0,0 0 0,10 4-1,-18-6-66,0 1 0,0-1 0,0 1 0,0-1 0,0 1 0,0 0 0,0 0 0,0-1 0,0 1 0,0 0 0,0 0 0,0 0 0,0 0 0,0 0 0,-1 0 0,1 0 0,0 0-1,-1 0 1,1 0 0,-1 0 0,1 1 0,-1-1 0,0 0 0,1 0 0,-1 0 0,0 1 0,0-1 0,0 0 0,0 0 0,0 1 0,0-1 0,0 0 0,0 0 0,-1 1 0,1-1 0,0 0 0,-1 0 0,1 0-1,-1 0 1,1 1 0,-1-1 0,0 0 0,0 0 0,1 0 0,-1 0 0,0 0 0,0 0 0,0-1 0,0 1 0,-1 1 0,-19 18 77,-1-1 0,0-1 0,-1-2 0,-1 0 1,0-1-1,-29 13 0,-24 15 16,63-34-47,-36 22 145,47-29-183,1 0 1,-1 0 0,0 0-1,1 0 1,-1 1 0,1-1-1,0 1 1,-1 0 0,1 0-1,1 0 1,-4 6 0,5-9-14,0 1 1,0-1 0,0 1 0,0-1 0,0 1-1,1-1 1,-1 1 0,0-1 0,0 1-1,0-1 1,1 1 0,-1-1 0,0 1 0,0-1-1,1 0 1,-1 1 0,0-1 0,1 1 0,-1-1-1,1 0 1,-1 0 0,0 1 0,1-1-1,-1 0 1,1 1 0,-1-1 0,1 0 0,-1 0-1,1 0 1,-1 0 0,1 0 0,-1 1 0,1-1-1,-1 0 1,1 0 0,-1 0 0,1 0-1,-1 0 1,2-1 0,28 2 167,-23-1-111,213-8 820,5 1-4306,-193 6-1947,-7-6-4937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57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418 54 12204,'10'-6'1932,"-1"0"-1265,-3 1-29,-1 0-1,1 1 0,1-1 0,-1 2 0,1-1 1,-1 1-1,1 0 0,0 0 0,0 0 0,8-1 1,-15 5-606,1-1 1,-1 0 0,0 1 0,1-1-1,-1 0 1,0 1 0,1-1 0,-1 0-1,0 1 1,0-1 0,0 1 0,0-1-1,1 0 1,-1 1 0,0-1 0,0 1-1,0-1 1,0 1 0,0-1 0,0 1-1,0-1 1,0 0 0,0 1 0,0-1-1,0 1 1,0-1 0,0 1 0,-1-1-1,1 0 1,0 1 0,0-1 0,0 1-1,0-1 1,-1 1 0,-6 17 251,-3-4-181,0-1 1,-1-1-1,-1 1 0,0-2 0,0 0 0,-1 0 0,-17 10 0,-108 59 35,121-71-81,-24 13 67,16-7 19,0-1 0,0-1 0,-2-2 0,1-1 0,-34 8 0,60-17-138,-1-1 0,1 0-1,-1 0 1,1 0-1,-1 0 1,1 0 0,-1 1-1,1-1 1,-1 0 0,1 0-1,-1 0 1,1-1 0,-1 1-1,1 0 1,-1 0-1,1 0 1,-1 0 0,1 0-1,-1-1 1,1 1 0,-1 0-1,1 0 1,-1-1 0,1 1-1,0 0 1,-1-1 0,1 1-1,0 0 1,-1-1-1,1 1 1,0-1 0,-1 1-1,1 0 1,0-1 0,0 1-1,-1-1 1,1 1 0,0-2-1,4-23-486,19-23-573,-17 38 959,0-1-1,1 1 0,1 1 0,-1-1 1,2 1-1,-1 1 0,1-1 0,12-8 1,-17 15 109,0 0 0,0-1 0,0 2 0,0-1 1,0 0-1,0 1 0,0 0 0,1 0 0,-1 0 0,0 1 0,1-1 1,-1 1-1,0 0 0,1 0 0,-1 0 0,1 1 0,-1 0 1,0 0-1,0 0 0,1 0 0,-1 0 0,0 1 0,0 0 0,0 0 1,6 4-1,1 2 162,0-1 0,0 1 1,-1 1-1,-1 0 0,1 0 1,-1 1-1,-1 1 1,11 15-1,-5-2-292,-2 0 0,0 0 0,8 30 0,-7-34-2413,2-13-6076,-5-6-1878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5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12716,'0'0'11819</inkml:trace>
  <inkml:trace contextRef="#ctx0" brushRef="#br0" timeOffset="1">0 76 12748,'40'-76'9737,"-34"76"-9128,1 5-577,1 0-929,1-2-2306,2-1-2498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57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17264,'0'0'7175,"-10"57"-6438,10-39-289,-3-1-256,1 1-95,-2-3-130,2 0-959,2-6-1187,-4-7-2817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58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15983,'0'0'9385,"18"-12"-30749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58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6566,'0'0'16592,"84"4"-15503,-34-10-416,1 0-321,6 0-96,-4 2-96,-7 4-128,-14 0-64,-11 0-800,-14 5-1218,-7 2-2627,-11-1-1825</inkml:trace>
  <inkml:trace contextRef="#ctx0" brushRef="#br0" timeOffset="1">25 134 10186,'0'0'13709,"77"-5"-12716,-38 0-513,2 2-384,7 1-96,-1 2-897,0 0-1377,-6 0-2787,-2 0-3811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58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1 327 12075,'0'0'9759,"9"-2"-8072,12-6-1516,1-1 0,-1-1 0,-1 0 0,0-2 1,0 0-1,-1-1 0,-1-1 0,26-26 0,-16 13-7,-1-1 0,-2-2 0,-1-1 0,30-49-1,-70 115-220,2 1-1,2 0 0,1 1 0,1 0 0,3 1 0,-6 63 0,13-99-129,0-1 0,0 1 0,0-1 0,0 1 1,0-1-1,0 1 0,0-1 0,0 1 0,1-1 0,-1 1 0,0-1 1,1 1-1,0-1 0,-1 1 0,1-1 0,0 0 0,-1 1 1,1-1-1,0 0 0,0 0 0,0 0 0,2 2 0,12 2-6000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7:01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17232,'0'0'2883,"-1"12"-1981,-10 52 476,5-38-1086,1 0 1,1 0 0,1 1-1,2-1 1,1 30 0,1-55-278,-1 1 1,1 0 0,-1-1-1,1 1 1,0 0-1,0-1 1,-1 1 0,1-1-1,0 1 1,0-1-1,1 0 1,-1 1 0,0-1-1,0 0 1,1 0-1,-1 0 1,0 0 0,1 0-1,-1 0 1,1 0-1,0 0 1,-1-1 0,1 1-1,0 0 1,-1-1-1,1 0 1,0 1 0,-1-1-1,1 0 1,0 0-1,0 0 1,-1 0 0,1 0-1,0 0 1,0 0-1,-1-1 1,1 1 0,2-2-1,5 0 99,0 0 0,0 0-1,0-2 1,-1 1 0,0-1-1,10-5 1,7-9-63,-1-1 1,-1-1 0,0-1-1,21-27 1,20-19 48,-60 69 310,-4 10-390,-2 11-114,-8 22 128,7-34-17,0 1-1,0-1 0,2 0 1,-1 1-1,1 0 1,1-1-1,2 18 0,-2-27-118,0-1 0,1 1-1,-1-1 1,1 1 0,-1-1-1,1 1 1,-1-1 0,1 0-1,0 1 1,0-1 0,0 0-1,0 0 1,0 0 0,0 0 0,0 0-1,0 0 1,1 0 0,-1 0-1,0 0 1,0 0 0,1 0-1,-1-1 1,1 1 0,-1-1-1,0 1 1,1-1 0,-1 1-1,1-1 1,2 0 0,8 1-5530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7:12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400 1 9513,'0'0'11835,"-6"9"-10847,-13 17-489,-1-2 0,-1 0-1,-1-2 1,-1 0 0,-1-1 0,-1-2 0,-1 0 0,-1-2 0,0-1 0,-58 25 0,83-40-465,0-1 0,1 1 1,-1 0-1,0-1 0,0 1 1,0-1-1,0 0 0,0 1 0,0-1 1,1 0-1,-1 0 0,0 0 1,0-1-1,0 1 0,0 0 1,0-1-1,0 1 0,0-1 1,1 1-1,-1-1 0,0 0 1,0 0-1,1 0 0,-1 0 0,1 0 1,-2-2-1,0 0-19,1 0 1,0 0-1,0 0 0,0-1 0,0 1 1,0-1-1,1 1 0,-1-1 0,1 0 0,0 0 1,1 0-1,-2-5 0,1 0-104,0-1 0,1 0 0,0 0 0,1 1 0,-1-1-1,2 0 1,0 0 0,0 1 0,0 0 0,6-13 0,-6 20 70,-1 0 1,1-1-1,0 1 0,1 0 1,-1 0-1,0 0 0,1 0 1,-1 0-1,1 1 0,-1-1 1,1 1-1,0 0 0,-1-1 1,1 1-1,0 1 1,0-1-1,0 0 0,0 1 1,0-1-1,0 1 0,0 0 1,0 0-1,0 0 0,0 0 1,0 1-1,0-1 1,0 1-1,0 0 0,3 1 1,9 2-100,1 1 0,-1 1 0,27 14 0,-31-14 158,-1 0-1,0 0 0,-1 1 0,0 0 0,0 0 0,0 1 0,11 14 0,-16-17-11,0 1 0,0 0 0,-1 0 0,1 1 0,-2-1 0,1 1 0,0-1 0,-1 1 0,-1 0 0,1 0 0,-1 0 0,0 0 0,0 11 0,4 18 668,4-22-2305,-8-14 1360,-1 0-1,1 1 1,-1-1 0,1 0-1,-1 0 1,1 0-1,0 0 1,-1 0-1,1 0 1,-1 0 0,1 0-1,-1 0 1,1 0-1,-1 0 1,1-1-1,-1 1 1,1 0 0,0 0-1,-1 0 1,1-1-1,-1 1 1,0 0-1,1-1 1,-1 1 0,1 0-1,-1-1 1,1 1-1,0-1 1,4-9-6248,1-5-5061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7:12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13004,'0'0'14451,"-1"10"-14040,-7 51 861,1-12-3725,4-28-8697,5-39 4904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7:13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15567,'0'0'10698,"15"44"-12011,-11-39-3172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7:24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346 1 7847,'0'14'70,"-31"317"2063,1-71 101,9 660 2341,-6 83-4928,-124 253 414,96-857 348,38-256 603,4 250-1,13-392-1024,3 34 191,-3-33-237,0-1 1,1 1-1,-1-1 0,0 1 1,1-1-1,-1 1 0,1-1 1,-1 1-1,1-1 0,0 0 1,0 1-1,-1-1 0,1 0 0,0 0 1,0 1-1,1-1 0,-1 0 1,2 2-1,-2-3-72,-1 0-1,0 0 1,0 0-1,1 0 1,-1 0-1,0 0 1,1 0-1,-1 0 1,0 0-1,0 0 1,1 0-1,-1 0 1,0 0-1,0 0 1,1 0-1,-1-1 1,0 1-1,1 0 1,-1 0-1,0 0 1,0 0-1,0-1 1,1 1 0,-1 0-1,0 0 1,0 0-1,1-1 1,-1 1-1,0 0 1,0 0-1,0 0 1,0-1-1,0 1 1,0 0-1,1-1 1,-1 1-1,0 0 1,0 0-1,0-1 1,0 1-1,0 0 1,0-1-1,0 1 1,0 0-1,0 0 1,0-1-1,0 1 1,0 0-1,0-1 1,0 1-1,-1 0 1,1 0 0,0-1-1,3-25-10625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7:25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1 164 10954,'0'0'1362,"8"-6"-1122,1 0-218,0 1-1,1 1 1,0-1 0,0 2 0,0-1-1,1 1 1,-1 1 0,1 0 0,-1 0 0,1 1-1,0 1 1,15 0 0,11-1-9,1838-43 1283,4 56-811,215-33-384,120-45 350,-1 143 1020,-669 45-1653,-1393-117-3757,-93-5-1069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6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12620,'0'0'11056,"9"3"-9828,-2-1-1062,1 0 0,0-1 0,0 0 1,0 0-1,0 0 0,1-1 0,-1-1 1,0 1-1,0-1 0,0 0 0,0-1 1,-1 0-1,1 0 0,0-1 0,-1 0 1,1 0-1,-1-1 0,0 0 0,0 0 1,8-7-1,-13 9-157,1 0 1,0 0-1,-1 0 0,0-1 1,1 1-1,-1-1 1,0 1-1,0-1 1,0 0-1,-1 0 0,1 0 1,-1 0-1,1 0 1,-1 0-1,0 0 0,0-1 1,-1 1-1,1 0 1,-1-1-1,1-3 0,-2 7-28,0-1 0,0 1 0,0-1-1,0 1 1,0 0 0,0 0 0,-1-1-1,1 1 1,0 0 0,0 0-1,0 0 1,0 0 0,0 0 0,0 1-1,0-1 1,0 0 0,0 0 0,0 1-1,0-1 1,-1 0 0,2 1 0,-3 1-1,-4 2 20,0 1 0,1 0-1,0 0 1,0 0-1,0 1 1,1 0 0,-6 8-1,8-10 7,0 0-1,1 0 1,-1 0-1,1 0 1,0 1 0,0-1-1,0 1 1,0-1-1,1 1 1,0 0-1,0-1 1,0 1-1,1 6 1,0-10-3,1 0 0,-1 0-1,1 0 1,-1 1 0,1-1-1,0 0 1,0 0 0,-1 0 0,1 0-1,0 0 1,0-1 0,0 1 0,0 0-1,0 0 1,0 0 0,0-1 0,1 1-1,-1-1 1,0 1 0,0-1 0,0 1-1,1-1 1,1 1 0,37 7 53,-30-7-34,22 4-13,-21-4-49,-1 0 0,1 0 0,-1 1 0,0 1 0,0 0-1,0 0 1,0 1 0,0 0 0,-1 1 0,11 6 0,-18-31 942,0 0 0,-2-27 0,-11-70-896,39 117-1304,24 11-2037,-6-1-3275,-18-9-335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7:26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59 11627,'0'-1'173,"0"0"1,0 0-1,0 0 0,0 1 1,-1-1-1,1 0 1,0 0-1,-1 0 0,1 0 1,0 0-1,-1 0 0,1 0 1,-1 1-1,0-1 0,1 0 1,-1 0-1,0 1 1,1-1-1,-1 1 0,0-1 1,0 0-1,1 1 0,-1-1 1,0 1-1,0 0 0,0-1 1,0 1-1,0 0 0,-1-1 1,-40-2 1538,31 5-1498,0-1 1,0 2-1,0-1 1,0 1-1,-17 8 1,16-4-76,0 1 0,0 0 0,1 1 0,0 0 0,0 0 0,1 2-1,1-1 1,-13 18 0,16-21-116,1 1 0,1-1 0,0 1 1,0 0-1,0 1 0,1-1 0,0 0 0,1 1 0,0 0 0,0 0 0,1-1 0,0 1 0,1 0 0,0 16 0,1-23-20,-1 0 0,0 0-1,1 0 1,0 0 0,-1-1 0,1 1 0,0 0-1,0 0 1,0 0 0,0-1 0,0 1 0,0 0-1,0-1 1,1 1 0,-1-1 0,1 0 0,-1 1 0,1-1-1,-1 0 1,3 1 0,0 0 52,0 0 0,1 0 0,-1-1 0,0 0 0,1 1 0,-1-2 0,1 1 0,7 0 0,0-1 269,1 0 0,-1-1 0,0-1 0,1 0 0,22-7 0,-19 2-54,1 0 0,-1-1 0,-1 0 0,1-2 0,-1 0 0,-1 0 0,0-2 0,22-22 0,-29 27-207,-1 0 1,1-1 0,-2 1 0,1-1-1,-1 0 1,0 0 0,-1-1 0,0 1 0,0-1-1,-1 0 1,0 0 0,-1-1 0,1 1-1,-2 0 1,0-1 0,0 1 0,0-1-1,-2-10 1,1 18-92,-1-1 0,0 1-1,1 0 1,-1 0 0,0-1-1,0 1 1,0 0 0,0 0 0,-1 0-1,1 0 1,-1 0 0,1 1-1,-1-1 1,0 0 0,1 1 0,-1-1-1,0 1 1,0 0 0,0-1-1,0 1 1,0 0 0,0 0-1,-1 0 1,-3-1 0,0 1-504,0-1 0,0 1 1,0 0-1,0 1 0,-1-1 0,1 1 0,0 0 1,-8 2-1,13-2 269,0 0-1,0 0 1,0 0-1,0 1 1,0-1 0,0 0-1,0 0 1,0 1 0,0-1-1,1 1 1,-1-1 0,0 1-1,0-1 1,1 1-1,-1 0 1,0-1 0,0 1-1,1 0 1,-1-1 0,1 1-1,-1 0 1,1 0 0,-1 0-1,1-1 1,-1 1 0,1 2-1,-6 8-4540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7:27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3651,'0'0'18493,"-1"12"-18323,-9 65 0,2-25-60,-1 54 0,10-105-102,-1 0 0,1 0-1,0 0 1,0-1 0,-1 1 0,1 0-1,0-1 1,0 1 0,0-1 0,0 1-1,0-1 1,0 1 0,0-1 0,0 0-1,0 1 1,0-1 0,0 0 0,0 0-1,0 0 1,0 0 0,0 0 0,0 0-1,0 0 1,0 0 0,0 0 0,2-1-1,32-2 136,-9-4-117,-21 4-24,1 1 0,0 1 0,0-1 0,0 1 0,1 0 0,7 0 0,-13 1-2,0 0 0,0 0 0,1 1 0,-1-1 0,0 0 0,0 1 0,0-1 0,0 1 0,0-1-1,0 1 1,0 0 0,0-1 0,0 1 0,0 0 0,0 0 0,0 0 0,0-1 0,-1 1 0,1 0 0,0 0 0,0 0 0,-1 0 0,1 1 0,-1-1 0,1 0 0,-1 0 0,0 0-1,1 0 1,-1 0 0,0 1 0,0-1 0,0 0 0,0 0 0,0 0 0,0 1 0,0-1 0,0 2 0,0-1 7,-1-1 1,1 1-1,0-1 1,-1 1-1,1 0 0,0-1 1,-1 1-1,0-1 1,1 1-1,-1-1 1,0 1-1,0-1 1,0 0-1,0 1 0,0-1 1,0 0-1,0 0 1,0 0-1,-1 0 1,-1 2-1,-2 0 43,1-1 0,-1 1-1,0-1 1,0 0 0,0 0 0,-8 1-1,-4 1 89,1-2 1,-1 0-1,-20 0 0,27-2-101,-32-2 223,41 2-267,0 0 1,0 0-1,0 0 0,0 0 0,0 0 0,0 0 1,0-1-1,0 1 0,0 0 0,0-1 1,0 1-1,0-1 0,1 1 0,-1-1 0,0 0 1,0 1-1,0-1 0,1 0 0,-1 1 0,0-1 1,1 0-1,-1 0 0,1 0 0,-1 0 0,1 1 1,-1-1-1,1 0 0,-1 0 0,1 0 1,0 0-1,-1-2 0,6 2-1056,-1-1-1,1 1 1,-1 1 0,1-1 0,0 1-1,-1-1 1,1 1 0,0 1 0,5 0 0,-4-1-1229,17 0-5620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7:27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7527,'0'0'17542,"-4"13"-16741,0-1-602,-104 365 1401,105-365-1624,-5 30 244,9-37 32,8-24 79,19-69-86,-22 62-265,1 1-1,1 1 1,2-1-1,0 1 0,1 1 1,2 0-1,26-37 0,-35 56-52,1-1 0,0 0 0,1 1-1,-1 0 1,1 0 0,12-6 0,-15 9-63,0-1 0,0 1-1,0 0 1,0 0 0,1 0 0,-1 0 0,0 1 0,1-1 0,-1 1 0,0 0-1,1 0 1,-1 0 0,1 0 0,-1 0 0,6 2 0,-9 0 120,1-1 0,-1 1 0,0-1 1,0 1-1,0 0 0,0-1 0,0 1 1,0-1-1,0 1 0,0-1 0,0 1 0,-1-1 1,1 1-1,-1-1 0,1 1 0,-1-1 0,0 1 1,1-1-1,-1 0 0,0 1 0,0-1 1,-2 2-1,-10 9-181,-1 1 0,0-2 1,-1 0-1,-17 10 0,23-16-22,1-1 0,-1 1-1,0-1 1,0-1 0,-1 0 0,1 0-1,-1-1 1,1 0 0,-15 1-1,27-14-9738,9-2 6859,7 0-857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7:28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80 7591,'5'-9'3790,"3"-5"-2345,12-22 1590,-3 15 3109,-34 66-4190,8-24-1867,-51 123 333,53-125-339,1 1 0,1 0 0,1 0 0,1 0 0,-2 30 0,6-49-78,-1-1 1,0 0-1,0 1 1,0-1-1,0 0 1,0 1-1,0-1 0,0 0 1,0 1-1,1-1 1,-1 0-1,0 1 1,0-1-1,0 0 1,1 0-1,-1 1 1,0-1-1,0 0 1,1 0-1,-1 0 1,0 1-1,0-1 1,1 0-1,-1 0 1,0 0-1,1 0 1,-1 1-1,0-1 1,1 0-1,-1 0 1,0 0-1,1 0 1,-1 0-1,0 0 0,1 0 1,-1 0-1,0 0 1,1 0-1,-1 0 1,0 0-1,1 0 1,-1-1-1,0 1 1,0 0-1,1 0 1,-1 0-1,0 0 1,1-1-1,-1 1 1,0 0-1,0 0 1,1 0-1,-1-1 1,0 1-1,0 0 1,1 0-1,-1-1 1,0 1-1,0 0 1,0-1-1,18-16 190,-12 8-181,-1-1 0,-1 0-1,0-1 1,0 1 0,-1-1 0,-1 0-1,3-20 1,-2 13-661,-4 23 610,0 1-1,0-1 0,0 0 1,1 0-1,-1 0 1,1 1-1,1-1 1,-1 0-1,1 0 1,2 8-1,-2-10 43,0-1 0,1 0-1,-1 0 1,1 0 0,-1-1 0,1 1-1,0 0 1,0 0 0,0-1 0,0 1 0,0-1-1,0 0 1,0 0 0,0 0 0,0 0-1,1 0 1,-1 0 0,1 0 0,-1-1-1,0 1 1,1-1 0,-1 0 0,1 0 0,-1 0-1,4 0 1,17 0 67,-1-2 0,1 0 0,-1-2 0,0 0 0,0-2 0,0 0 0,0-1 0,25-13 0,-4 3-27,-43 17-44,1 0 1,-1 0 0,0 0-1,0 0 1,0 0 0,0 0-1,0 0 1,1-1 0,-1 1 0,0 0-1,0 0 1,0 0 0,0 0-1,1 0 1,-1 0 0,0 0-1,0 0 1,0 0 0,1 0-1,-1 0 1,0 0 0,0 0-1,0 0 1,0 0 0,1 1-1,-1-1 1,0 0 0,0 0-1,0 0 1,0 0 0,0 0-1,1 0 1,-1 0 0,0 0-1,0 1 1,0-1 0,0 0 0,0 0-1,0 0 1,0 0 0,1 0-1,-1 1 1,0-1 0,0 0-1,0 0 1,0 0 0,0 0-1,0 1 1,-3 12-37,-12 19-33,13-28 65,1-3 7,0 1 0,0-1-1,1 1 1,-1-1 0,1 1 0,-1 0 0,1-1 0,-1 1 0,1-1 0,0 1 0,0 0 0,0-1 0,0 1 0,0 0 0,1 2 0,-1-3 16,0 0-1,1 0 1,-1-1 0,1 1 0,-1 0 0,1-1 0,-1 1 0,1 0 0,0-1 0,-1 1-1,1-1 1,0 1 0,-1-1 0,1 1 0,0-1 0,0 0 0,-1 1 0,1-1 0,0 0-1,0 0 1,0 1 0,0-1 0,6 0 86,-1 1-1,0-1 1,0-1-1,1 1 1,-1-1-1,0-1 1,6-1-1,45-19 139,-48 18-301,-1 0 0,1 0 0,1 1 0,-1 0 0,0 0 0,1 1 1,12-1-1,-21 4 36,0-1 0,-1 1 1,1-1-1,-1 1 1,1-1-1,-1 1 0,1 0 1,-1-1-1,1 1 1,-1 0-1,1-1 0,-1 1 1,0 0-1,0 0 0,1-1 1,-1 1-1,0 0 1,0 0-1,0-1 0,0 1 1,0 0-1,0 0 1,0 0-1,0-1 0,0 1 1,0 1-1,-2 34 104,1-25-112,2-10 45,0 0 0,0-1 0,1 0 1,-1 1-1,0-1 0,0 1 0,0-1 0,0 0 0,0 0 0,1 0 0,-1 0 0,0 0 1,0 0-1,0 0 0,0 0 0,1 0 0,-1 0 0,0-1 0,0 1 0,1-1 1,27-5 211,-13-1-211,-9 3-72,0 1 1,0 1-1,1-1 1,-1 1-1,1 0 1,-1 1-1,14-2 1,-21 4 33,1-1 1,0 0-1,-1 1 1,1-1-1,0 1 1,-1-1-1,1 1 1,0-1-1,-1 1 1,1-1-1,-1 1 1,1 0-1,-1-1 1,0 1-1,1 0 1,-1-1-1,0 1 1,1 0-1,-1 0 1,0-1-1,0 1 1,1 0-1,-1 0 1,0 0-1,0-1 1,0 1-1,0 0 1,0 0-1,0 0 1,-1 1-1,0 36-112,0-25-639,12-28-14489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7:29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4 5221,'3'-3'10233,"-4"9"-4596,-7 24-2873,-7 16-4999,6-23 3725,-4 9-1271,7-19-41,0 1-1,1 0 0,0 0 0,-4 29 0,8-42-172,1-1 0,0 0-1,0 0 1,0 1 0,0-1 0,0 0 0,0 1 0,0-1 0,0 0 0,0 0-1,0 1 1,0-1 0,0 0 0,0 0 0,0 1 0,1-1 0,-1 0-1,0 0 1,0 1 0,0-1 0,0 0 0,0 0 0,0 1 0,1-1-1,-1 0 1,0 0 0,0 0 0,0 1 0,1-1 0,-1 0 0,0 0-1,0 0 1,1 0 0,-1 0 0,0 1 0,0-1 0,1 0 0,-1 0-1,0 0 1,0 0 0,1 0 0,-1 0 0,0 0 0,0 0 0,1 0-1,-1 0 1,0 0 0,1 0 0,-1 0 0,0 0 0,0 0 0,1 0-1,-1 0 1,0-1 0,0 1 0,1 0 0,-1 0 0,11-6 119,0-4-123,-2 0 1,0 0 0,0-1-1,0 0 1,-2 0 0,8-14 0,-4 7-484,-10 18 408,-1 0 1,1 0-1,0 0 0,0 0 1,-1 0-1,1 0 1,0 1-1,-1-1 0,1 0 1,0 0-1,-1 0 0,1 1 1,-1-1-1,1 0 1,0 1-1,-1-1 0,1 0 1,-1 1-1,1-1 0,-1 1 1,1-1-1,-1 1 1,1-1-1,-1 1 0,0-1 1,1 1-1,-1 0 1,0-1-1,1 2 0,1 0 91,0 0 0,-1 0 0,2 0-1,-1-1 1,0 1 0,0 0 0,0-1 0,1 1-1,-1-1 1,1 0 0,2 2 0,10-3 142,-1 0 0,0-1 0,1 0 0,-1-1 0,0-1 0,0 0 0,0-1 0,-1 0 0,1-1 0,-1-1 0,19-11 0,-7 6-142,0 0 0,26-7 0,-50 18-21,-1 0 1,1 0 0,-1 0-1,1 0 1,-1 0 0,1 0-1,-1 0 1,0 0-1,1 0 1,-1 0 0,1 0-1,-1 0 1,1 0 0,-1 0-1,0 0 1,1 1-1,-1-1 1,1 0 0,-1 0-1,0 0 1,1 1 0,-1-1-1,0 0 1,1 1-1,-1-1 1,0 0 0,1 1-1,-1-1 1,0 0 0,0 1-1,1-1 1,-1 0-1,0 1 1,6 20-37,-6-18 39,1-1 1,-1 1-1,1-1 1,0 1 0,-1-1-1,1 0 1,0 1 0,0-1-1,1 0 1,-1 1-1,0-1 1,4 4 0,-1-4 42,0 0-1,0 0 1,1 0 0,-1 0 0,1-1 0,-1 0 0,1 1 0,0-2 0,-1 1-1,1-1 1,0 1 0,-1-1 0,1 0 0,9-2 0,1 0 54,-1-1 1,0 0-1,23-9 1,-25 7-116,-2 1-85,1 0 1,0 0-1,0 1 0,1 0 1,22-2-1,-33 46-280,1 24 451,0-36-50,-2-1 0,-3 30 0,2-48-14,0-1-1,-1 0 1,-1 0 0,1 0 0,-1 0 0,-1 0 0,0-1 0,0 1 0,-1-1 0,-7 10-1,6-9 16,4-6 27,1 0 0,-1 0 0,0 0 0,-1 0 0,1 0 0,0-1 0,-1 1 0,0-1 0,1 1 0,-1-1 0,0 0 0,0 0 0,0 0 0,-1-1 0,1 1 0,0-1 0,-6 2 0,8-3-3,1 0 0,-1 0 0,1-1 0,-1 1 0,1 0 0,-1-1 0,1 1 0,-1 0 0,1-1 0,-1 1 0,1-1 0,-1 1 0,1-1 0,-1 1 0,1-1 0,0 1 0,-1-1 0,1 1 0,0-1 0,0 0 0,0 1 0,-1-1 0,1 1 0,0-1 0,0 0 0,0 1 0,0-1 0,0 1 0,0-1 0,0-1 0,0-26 230,0 19-191,1-1-68,-1-1 0,2 0 1,-1 1-1,1-1 0,1 0 1,0 1-1,1 0 0,0 0 0,0 0 1,1 0-1,0 1 0,1 0 1,7-10-1,-2 6-234,0 1 0,0 0 1,2 0-1,-1 2 0,1 0 0,1 0 0,27-15 1,-31 20-817,0 0 0,0-1 0,-1-1 1,11-7-1,0-11-4125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7: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13036,'0'0'4164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7:30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4100,'0'0'17120,"-2"7"-16565,-2 5-306,1 1-1,0 0 0,-1 25 1,4-35-234,-1-1 0,1 0 0,0 0 1,0 0-1,0 0 0,0 0 1,0 0-1,0 0 0,1 1 0,-1-1 1,1 0-1,0 0 0,-1 0 0,1 0 1,0 0-1,0-1 0,0 1 0,0 0 1,1 0-1,-1-1 0,0 1 0,1 0 1,-1-1-1,1 1 0,0-1 0,-1 0 1,1 0-1,0 0 0,0 0 1,0 0-1,-1 0 0,1 0 0,0 0 1,1-1-1,3 2 0,0-2 81,1 0-1,0 0 1,0 0 0,0-1-1,-1 0 1,1 0-1,0-1 1,-1 0 0,0 0-1,1-1 1,10-5 0,-1-2 62,0-1 0,26-23 0,-8 5-77,-34 30-156,0 4 73,0 0-1,0 0 1,1 0 0,-1 0-1,1 0 1,0 0 0,1 0-1,3 9 1,2-13 40,1 1 0,0-1 0,-1 0 0,1-1 0,0 0 0,0 0 0,0 0-1,-1-1 1,1 0 0,0-1 0,-1 0 0,1 0 0,9-5 0,-5 4-130,0-1-1,0 1 1,1 1 0,13-1-1,-26 3 59,1 0-1,-1 0 1,1 0-1,-1 0 1,1-1-1,-1 1 1,1 0-1,-1 0 1,1 0-1,-1 0 1,1 1-1,-1-1 1,1 0-1,-1 0 1,1 0-1,-1 0 1,0 0-1,1 1 1,-1-1-1,1 0 1,-1 0-1,1 1 1,-1-1-1,0 0 1,1 1-1,-1-1 1,0 0 0,1 1-1,-1-1 1,0 0-1,1 1 1,-1-1-1,0 1 1,0-1-1,0 1 1,1-1-1,-1 1 1,0-1-1,0 1 1,0-1-1,0 1 1,0-1-1,0 0 1,0 1-1,0-1 1,0 1-1,0-1 1,0 1-1,0 0 1,0 7-3064,9-2-4844,-3-6 1670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7:31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96,'0'0'19635,"-3"10"-18808,-24 83 1350,12-50-1785,2 1 0,3 0 0,1 1 0,-6 83 0,16-128-385,-1 0 0,0 0-1,1 0 1,-1 0-1,0 0 1,0 0 0,1 0-1,-1 0 1,0 0-1,1 0 1,-1 0 0,0 0-1,1 0 1,-1 0-1,0 0 1,0 0 0,1 0-1,-1 0 1,0 0-1,1 0 1,-1-1 0,0 1-1,0 0 1,1 0-1,-1 0 1,0 0 0,0-1-1,1 1 1,-1 0-1,0 0 1,0-1 0,0 1-1,0 0 1,1 0-1,-1-1 1,0 1 0,0 0-1,0-1 1,0 1-1,0 0 1,0 0 0,0-1-1,0 1 1,11-15 71,-6 1-150,-1 1 1,-1-1 0,0 0-1,-1 0 1,-1 0-1,0 0 1,-1-18 0,33 60-437,-29-25 517,1 0 0,0-1-1,0 1 1,0-1-1,0-1 1,1 1 0,-1 0-1,0-1 1,1 0-1,-1-1 1,1 1 0,-1-1-1,11-1 1,2-1 59,0-1 1,32-10 0,-1 0-17,-49 15-60,1 0 0,-1 0-1,0 0 1,0 0-1,1 0 1,-1-1 0,0 1-1,-1 0 1,1 0 0,0 0-1,-1 0 1,1 0-1,-1 2 1,-14 34 43,12-32-23,1 0 0,-1 1-1,1-1 1,0 1-1,0-1 1,1 1-1,-1 11 1,3-17 1,-1 0-1,1-1 0,0 1 1,-1 0-1,1-1 1,0 1-1,0-1 1,0 1-1,0 0 1,-1-1-1,1 0 1,0 1-1,0-1 1,0 0-1,0 1 1,0-1-1,0 0 1,0 0-1,0 0 0,0 0 1,0 0-1,0 0 1,0 0-1,0 0 1,0 0-1,0 0 1,0-1-1,0 1 1,0 0-1,0-1 1,0 1-1,0-1 1,35-9 200,-28 4-203,0 1 1,-1-1-1,0 0 0,0 0 1,0-1-1,-1 1 1,0-2-1,-1 1 1,1-1-1,-1 0 1,-1 0-1,1 0 0,-1 0 1,-1-1-1,0 0 1,0 0-1,0 0 1,-1 0-1,-1 0 1,0 0-1,0-1 0,-1-16 1,1 25-45,-1 0 1,1 1-1,-1-1 0,1 0 1,-1 1-1,1-1 1,-1 1-1,1-1 0,0 1 1,-1-1-1,1 1 1,0-1-1,0 1 0,-1 0 1,1-1-1,0 1 0,0 0 1,0 0-1,-1 0 1,1-1-1,0 1 0,0 0 1,0 0-1,0 0 1,-1 0-1,1 0 0,0 1 1,0-1-1,0 0 1,-1 0-1,1 0 0,0 1 1,0-1-1,-1 1 0,2 0 1,38 10-900,-35-9 796,16 4-1554,1 0 1,-1-2-1,35 4 0,-9-5-3071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7:31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13229,'0'0'7495,"-21"67"-5862,6-36-288,0 5-320,-1 2-320,-1 2-449,4-2-192,-2 0-32,0-2-192,5-8-544,-1-5-514,6-6-864,-1-11-896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7:31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11179,'0'0'1804,"0"9"182,-1 6-1421,2 60 3558,-1-69-3831,1 0 0,0 0-1,1 0 1,-1-1 0,1 1 0,0-1-1,0 1 1,1-1 0,0 0-1,0 1 1,5 6 0,-1-4-81,1 0 0,0-1 0,0 0 0,0 0 0,1 0 0,0-1 0,0-1 0,1 0 0,0 0-1,0 0 1,19 5 0,-25-9-184,1 0 0,0-1-1,0 1 1,0-1 0,0 1-1,0-2 1,-1 1 0,1 0-1,0-1 1,0 0 0,0 0-1,-1 0 1,1-1 0,0 0-1,-1 0 1,1 0-1,-1 0 1,0-1 0,0 1-1,0-1 1,0 0 0,0-1-1,-1 1 1,1 0 0,-1-1-1,0 0 1,5-8 0,-2 2-2,-1 0 0,0 0 0,-1 0 0,0-1 0,0 1 0,-1-1 1,-1 0-1,3-20 0,-3 0 3,-4-60 1,2 91-22,0-1 0,1 0 0,-1 1 0,0-1 1,0 1-1,0-1 0,0 1 0,0-1 0,0 0 1,0 1-1,-1-1 0,1 1 0,0-1 0,0 1 0,0-1 1,0 1-1,-1-1 0,1 1 0,0-1 0,-1 1 1,1-1-1,0 1 0,-1-1 0,1 1 0,0 0 1,-1-1-1,1 1 0,-1 0 0,1-1 0,-1 1 1,1 0-1,-1-1 0,1 1 0,-2 0 0,2 0-11,-1 0 0,0 1 0,1-1 0,-1 1 0,0-1 0,1 1 0,-1 0 0,1-1 0,-1 1 0,1-1 0,0 1 0,-1 0 0,1 0 0,-1-1 0,1 1 0,0 0 0,0 0 0,-1-1 0,1 1 0,0 0 0,0 0 0,0-1-1,0 3 1,0 22-1552,1-19-7527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7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8904,'0'0'15220,"11"3"-13688,24 3-160,68 3 0,-1-12-2861,-92 1 670,-5-1-1164,-6-1-5113,-4 1 717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7:32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14798,'0'0'9193,"6"59"-9225,-6-31 64,0 4 0,0-2-32,0 5 32,-4-5-481,-2-2-960,4-7-1474,-7-7-1953,3-9-1698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7:32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9993,'0'0'3017,"11"-11"340,-3 4-2907,0-1 0,0 1-1,0 0 1,1 1 0,0 0-1,1 0 1,-1 1 0,1 0-1,0 1 1,0 0 0,0 0-1,13-2 1,-2 3 236,-1 1-1,41 2 1,-53 0-631,0 1 1,0 0 0,0 1-1,0 0 1,0 0 0,-1 0-1,1 1 1,-1 0 0,0 1 0,11 5-1,-17-8-53,1 0 0,-1 0 0,1 1 0,-1-1 0,1 0 0,-1 0-1,1 1 1,-1-1 0,0 1 0,0-1 0,0 1 0,0 0 0,0-1 0,0 1 0,0 0 0,-1 0-1,1 0 1,-1-1 0,1 1 0,-1 0 0,1 0 0,-1 0 0,0 0 0,0 2 0,-1-1 4,0 0 0,0 0 0,0 0 1,0 0-1,-1-1 0,1 1 0,-1 0 1,0-1-1,0 1 0,0-1 0,0 1 0,0-1 1,-4 3-1,-8 6 165,-1 0 0,-1-2 0,-30 16 0,42-23-82,-7 3 152,8-4-204,0 0-1,0-1 1,0 1 0,1 0-1,-1 1 1,1-1 0,-1 0 0,1 1-1,-1 0 1,1-1 0,0 1 0,-1 0-1,1 0 1,0 0 0,1 1-1,-1-1 1,-3 5 0,6-6-43,-1 0 0,1 0 0,-1 0 0,1 0 0,0 0 0,-1 0 0,1 0 0,0 0 0,0 0 0,0 0 0,0 0 0,0-1-1,0 1 1,0 0 0,0-1 0,0 1 0,0-1 0,0 1 0,0-1 0,0 1 0,2-1 0,34 12 21,-25-9-25,7 3-22,66 25-502,-77-27 426,0 0 0,-1 0 0,1 0 0,-1 1 0,0 0 0,0 1 0,-1 0 0,8 7 0,-13-11 106,0 0 0,1-1 0,-1 1-1,0 0 1,0-1 0,0 1 0,0 0-1,0 0 1,-1 0 0,1 0 0,0 0 0,-1 0-1,0 0 1,1 0 0,-1 0 0,0 0-1,0 0 1,0 0 0,0 0 0,-1 0-1,1 0 1,0 0 0,-1 0 0,0 0 0,1 0-1,-1 0 1,0 0 0,0 0 0,0 0-1,0-1 1,0 1 0,0 0 0,-1-1-1,1 1 1,-1-1 0,1 1 0,-1-1-1,1 0 1,-1 0 0,0 1 0,-3 0 0,-7 6 331,-1-1 0,0 0 1,-1-1-1,-20 6 1,9-4 172,1-2-1,-1 0 1,0-2 0,0 0 0,-27-1 0,52-3-569,-1 0 0,0 1 0,0-1 0,0 0 0,0 0 0,0-1 0,0 1 0,0 0 0,1 0 0,-1 0 0,0-1 0,0 1 0,0 0 0,0-1 0,1 1 0,-1 0 0,0-1 0,0 1 0,1-1 0,-1 0 0,0 1 0,1-1 0,-1 1 0,1-1 0,-1 0 0,1 0 0,-1 1 0,1-1 0,-1 0 0,1 0 0,0 1 0,-1-1 0,1 0 0,0 0 0,0 0 0,-1 0 0,1 0 0,0 1 0,0-1 0,0 0 0,0 0 0,0 0 1,1 0-1,-1 0 0,0 0 0,0 1 0,0-1 0,1 0 0,-1 0 0,0 0 0,1 0 0,0 0 0,1-5-1411,0 1 0,1 0-1,0 1 1,0-1 0,0 0 0,0 1 0,6-6 0,12-9-8030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7:33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19955,'0'0'7591,"56"20"-10986,-41-14-2723,-6 1-4772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7:33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8456,'0'0'16720,"-10"25"-17329,25-25-2818,-2-13-6951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05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13132,'0'0'6353,"0"9"-6166,1 16-64,7 48 0,-6-64-70,0 1 0,0 0 1,1-1-1,0 1 1,1-1-1,0 0 0,0 0 1,1 0-1,7 9 0,-11-17 75,0 0 0,0 1-1,0-1 1,0 0 0,0 0-1,0 0 1,1-1-1,-1 1 1,0 0 0,1 0-1,-1-1 1,1 1 0,-1-1-1,0 1 1,1-1 0,-1 0-1,1 1 1,-1-1-1,1 0 1,0 0 0,-1 0-1,3-1 1,0 1 97,-1-1 1,1-1-1,-1 1 0,0 0 1,0-1-1,0 0 0,0 1 1,0-1-1,5-4 0,2-4 140,-1 1 1,0-1-1,0-1 0,8-12 0,-11 12-258,1 0 0,-2 0 0,0 0 0,0-1 1,4-15-1,-7 21-110,0-1 0,-1 1 0,0-1 0,0 0 0,-1 1 1,0-1-1,0 0 0,-1 1 0,1-1 0,-1 0 0,-3-8 1,4 14-95,0 1 1,0 0 0,0-1 0,0 1-1,0-1 1,0 1 0,0-1 0,0 1 0,0 0-1,0-1 1,-1 1 0,1-1 0,0 1-1,0 0 1,0-1 0,-1 1 0,1 0 0,0-1-1,0 1 1,-1 0 0,1-1 0,0 1 0,-1 0-1,1-1 1,0 1 0,-1 0 0,1 0-1,0 0 1,-1-1 0,1 1 0,-1 0 0,1 0-1,-1 0 1,1 0 0,0 0 0,-1 0-1,1 0 1,-1 0 0,1 0 0,-1 0 0,1 0-1,0 0 1,-1 0 0,1 0 0,-1 0-1,1 0 1,0 0 0,-1 1 0,1-1 0,-1 0-1,1 0 1,0 0 0,-1 1 0,0 0 0,1-1-167,-1 1 0,1 0 1,-1 0-1,1 0 0,0 0 1,0 0-1,-1 0 0,1 0 1,0 0-1,0 0 1,0 0-1,0-1 0,0 1 1,0 0-1,0 0 0,0 0 1,0 0-1,0 0 1,1 0-1,-1 0 0,0 0 1,1 0-1,-1 0 0,1 0 1,-1 0-1,1-1 1,-1 1-1,2 1 0,0 0-304,0 1-1,1-1 0,-1 1 0,1-1 0,0 0 0,-1 0 1,1-1-1,0 1 0,1 0 0,4 1 0,18 4-3708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06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63 286 5605,'0'0'8782,"3"-9"-6673,11-29-497,-14 37-1569,1 1 1,-1-1-1,1 0 1,-1 0 0,0 1-1,1-1 1,-1 0-1,0 0 1,0 1-1,1-1 1,-1 0-1,0 0 1,0 0-1,0 1 1,0-1 0,0 0-1,0 0 1,0 0-1,0 1 1,-1-1-1,1 0 1,0 0-1,0 0 1,-1 1 0,1-1-1,0 0 1,-1 1-1,1-1 1,-1 0-1,1 1 1,-1-1-1,1 0 1,-1 1-1,1-1 1,-1 1 0,0-1-1,1 1 1,-1-1-1,0 1 1,1-1-1,-1 1 1,0 0-1,0 0 1,1-1 0,-1 1-1,0 0 1,0 0-1,0 0 1,1 0-1,-1 0 1,0 0-1,0 0 1,-1 0-1,-1 0-33,1 0 0,0 1 0,0-1 0,0 1 0,-1-1-1,1 1 1,0 0 0,0 0 0,0 0 0,0 0 0,0 0-1,0 1 1,0-1 0,1 1 0,-4 2 0,3-1-4,0 0-1,0 0 1,1 1 0,-1-1-1,1 0 1,0 1 0,0-1-1,0 1 1,0-1 0,1 1-1,-1 0 1,1-1 0,0 1-1,0 0 1,0-1 0,1 1-1,-1-1 1,1 1 0,1 4-1,0-6 0,-1 1 0,1-1-1,0 0 1,0 1-1,0-1 1,0 0 0,0-1-1,0 1 1,0 0 0,1-1-1,-1 1 1,1-1 0,-1 1-1,1-1 1,-1 0 0,1 0-1,0-1 1,0 1 0,0 0-1,-1-1 1,1 0-1,0 0 1,0 1 0,3-2-1,134 0 125,-139 2-133,0 1 0,0-1 1,0 0-1,0 1 1,0 0-1,-1-1 0,1 1 1,0 0-1,-1-1 1,0 1-1,1 0 1,-1-1-1,0 1 0,0 0 1,0 0-1,0-1 1,0 1-1,0 0 0,-1-1 1,0 3-1,1 2-1,-1 9 144,0 0 0,-2 0 0,1 0 0,-2-1 0,0 1 0,-1-1 0,-13 27 0,14-31-49,-1-1 0,0 0 0,-1 0-1,0 0 1,0-1 0,-1 1 0,0-2 0,-1 1 0,1-1-1,-2 0 1,1-1 0,-13 8 0,20-13-67,-1 0 0,0 0 0,0 0 0,0 0 0,0-1 0,0 1 0,0 0-1,0-1 1,0 0 0,0 1 0,0-1 0,0 0 0,0 0 0,0 0 0,0-1 0,0 1 0,0 0 0,0-1 0,0 1 0,0-1 0,0 0 0,0 1 0,0-1 0,-3-2 0,2 0-3,1 0 0,-1 1 0,1-1 0,-1 0 0,1-1 0,0 1 0,0 0 0,0-1 0,1 1 1,-1-1-1,1 1 0,-1-7 0,-1-2-11,1-1 0,0 1 0,1-1 0,0 1 0,1-1 0,1 1 0,3-21 0,-3 29-10,1 0-1,0-1 1,0 1-1,0 0 0,1 0 1,-1 1-1,1-1 0,0 0 1,0 1-1,0 0 0,1-1 1,-1 1-1,1 1 0,-1-1 1,1 0-1,0 1 0,0 0 1,5-2-1,15-6-11,0 0-1,29-6 1,-5 1-12,-30 7 23,-1 0 0,0 0 0,0-2 0,-1 0 0,0-1 0,-1-1 0,0 0 1,-1-1-1,17-20 0,-22 23 9,-1-1 1,0 0 0,-1 0-1,0-1 1,-1 1 0,-1-2 0,1 1-1,-2 0 1,0-1 0,0 0 0,-1 0-1,-1 0 1,0-1 0,0-14-1,-2 27-5,0 1 0,0-1 0,0 0 0,0 0 0,0 0 0,0 0-1,0 0 1,0 0 0,0 0 0,-1 1 0,1-1 0,0 0-1,-1 0 1,1 0 0,0 1 0,-1-1 0,1 0 0,-1 0-1,0 1 1,1-1 0,-1 0 0,1 1 0,-1-1 0,0 1-1,1-1 1,-1 0 0,-1 0 0,0 1-1,0 0-1,1-1 1,-1 1-1,0 0 1,0 0-1,1 0 1,-1 0-1,0 1 1,1-1-1,-1 0 1,0 1-1,1-1 1,-3 2-1,-2 1-9,0-1 0,0 1-1,1 1 1,0-1 0,0 1-1,0 0 1,-5 5-1,3 0-43,1 0 0,1 1 0,0 0 0,0 0 0,1 1 0,0-1 0,1 1 0,0 0 0,1 0 0,0 0 0,0 0 0,2 0 0,-1 0-1,1 1 1,1-1 0,3 18 0,-4-26-161,1 0-1,0 0 1,0 0-1,0 0 1,0 0-1,1 0 1,-1-1-1,1 1 1,-1 0-1,1-1 1,0 1-1,0-1 1,0 0-1,0 0 1,1 0-1,-1 0 1,1 0-1,-1 0 1,1 0-1,3 1 1,-2-1-764,1 0 0,0 0 1,0-1-1,0 1 0,0-1 0,0 0 1,6 0-1,18 0-9859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06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7976,'0'0'18161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07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55 10282,'0'0'7719,"9"-8"-6886,-8 7-821,4-4 78,1 1 1,0-1 0,0 1-1,0 1 1,0-1 0,0 1-1,1 0 1,-1 0 0,1 0-1,0 1 1,0 0 0,0 1-1,0 0 1,10-1 0,-12 2-84,0 0 0,-1 0 1,1 1-1,0 0 0,0-1 0,-1 2 0,1-1 1,-1 1-1,1-1 0,-1 1 0,8 5 1,-10-6-6,-1 1 1,0-1 0,0 0 0,1 1 0,-1-1-1,0 1 1,-1-1 0,1 1 0,0-1-1,0 1 1,-1 0 0,1-1 0,-1 1-1,1 0 1,-1-1 0,0 1 0,1 0 0,-1 0-1,0 0 1,0-1 0,0 1 0,-1 0-1,1 0 1,0-1 0,-1 1 0,1 0-1,-1 0 1,0-1 0,1 1 0,-1 0 0,0-1-1,0 1 1,0-1 0,0 0 0,0 1-1,0-1 1,-2 2 0,-10 12 349,0-1 1,-1 0-1,0-1 1,-1 0-1,0-1 1,-32 18-1,-15 13 144,61-43-495,1 0 0,0 0 0,-1 0 1,1 0-1,-1 0 0,1 0 0,0 0 0,-1 1 1,1-1-1,0 0 0,-1 0 0,1 0 0,0 1 1,-1-1-1,1 0 0,0 1 0,-1-1 0,1 0 1,0 1-1,0-1 0,-1 0 0,1 1 0,0-1 1,0 0-1,0 1 0,0-1 0,0 0 0,-1 1 1,1-1-1,0 1 0,0-1 0,0 0 0,0 1 1,0-1-1,0 1 0,0-1 0,0 1 0,0-1 1,1 0-1,-1 1 0,0-1 0,0 0 1,0 1-1,0-1 0,0 1 0,1-1 0,-1 0 1,0 1-1,0-1 0,1 0 0,-1 0 0,0 1 1,1-1-1,-1 0 0,0 1 0,1-1 0,-1 0 1,0 0-1,1 0 0,-1 0 0,0 1 0,1-1 1,-1 0-1,1 0 0,-1 0 0,0 0 0,1 0 1,-1 0-1,1 0 0,33 4 346,-31-4-298,90 0 382,-50 0-6670,-53-7-6957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07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10570,'0'0'8584,"69"-2"-8039,-39 3-481,11 4-160,-3-1-2755,1-3-4452</inkml:trace>
  <inkml:trace contextRef="#ctx0" brushRef="#br0" timeOffset="1">514 47 8712,'0'0'12076,"13"34"-17810,-4-34-1088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08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12620,'0'0'4708,"-21"74"-4323,10-41-225,0 1-64,4-1-416,7-7-1474,0-1-576,0-9-353,0-5-512,0-7-1601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1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48 10154,'-9'11'3235,"-4"3"-2595,-42 48 3950,51-57-4212,0 0-1,1-1 0,-1 1 1,1 1-1,0-1 0,1 0 1,0 1-1,-1-1 0,2 1 1,-1 0-1,-1 7 0,4-11-365,-1-1 1,0 0-1,1-1 0,0 1 0,-1 0 0,1 0 1,0 0-1,-1 0 0,1 0 0,0-1 1,0 1-1,0 0 0,0 0 0,0-1 0,0 1 1,0-1-1,0 1 0,0-1 0,0 1 0,0-1 1,0 0-1,0 0 0,0 1 0,0-1 1,0 0-1,0 0 0,0 0 0,0 0 0,1 0 1,-1 0-1,0 0 0,0-1 0,1 1 0,44-7 475,-29 2-409,-1-2 0,0 0-1,-1 0 1,29-19-1,35-17-1858,-78 43 1716,-1-1 0,1 1-1,0 0 1,-1-1 0,1 1-1,0 0 1,-1 0 0,1 0-1,0 0 1,0 0 0,-1 0 0,1 0-1,0 0 1,0 0 0,-1 0-1,1 0 1,0 0 0,0 0 0,-1 1-1,1-1 1,0 0 0,-1 1-1,1-1 1,0 0 0,-1 1-1,1-1 1,0 1 0,0 0 0,8 23-299,-9 45 1521,-1-49-954,3 17 367,2-1-1,10 47 0,-8-57-520,-2-1-1,0 1 0,-1 0 0,-2 0 0,-1 1 0,-4 33 0,3-53-21,-1 0 1,0 0 0,-1 0-1,0 0 1,0-1-1,0 1 1,-5 5 0,7-9 9,-1-1 0,0 1 0,0-1 1,0 0-1,0 1 0,0-1 1,0 0-1,0 0 0,-1 0 0,1 0 1,-1-1-1,1 1 0,-1-1 0,0 0 1,0 1-1,1-1 0,-1 0 0,-6 1 1,8-3-29,1 1 0,-1 0 0,0 0 1,0 0-1,0-1 0,0 1 0,1 0 1,-1-1-1,0 1 0,0 0 0,1-1 1,-1 1-1,0-1 0,1 0 0,-1 1 1,1-1-1,-1 1 0,0-1 0,1 0 0,-1 0 1,1 1-1,0-1 0,-1 0 0,1 0 1,0 1-1,-1-1 0,1 0 0,0 0 1,0 0-1,-1 0 0,-3-32-14,4 28 1,-1-19-196,2 1-1,0 0 0,2-1 0,1 1 1,0 0-1,2 0 0,0 1 0,2-1 1,0 2-1,2-1 0,0 1 1,24-35-1,13-10-771,3 2-1,77-77 1,-82 92 381,-85 106 3685,36-50-3005,0 0 0,0 0 0,0 1-1,1 0 1,1-1 0,-1 1 0,1 0-1,0 0 1,0 10 0,2-17-83,0-1-1,0 1 1,1 0-1,-1-1 1,0 1-1,0 0 1,1-1 0,-1 1-1,1-1 1,-1 1-1,0-1 1,1 1 0,-1-1-1,1 1 1,-1-1-1,1 1 1,-1-1 0,1 0-1,-1 1 1,1-1-1,0 0 1,-1 1-1,1-1 1,-1 0 0,1 0-1,0 0 1,-1 1-1,2-1 1,30 3 249,31-8 300,-25-4-421,56-21 1,-65 19-181,0 2-1,0 1 1,1 1-1,30-3 1,-58 9 35,-1 1 1,0 0-1,0 0 0,0-1 1,1 1-1,-1 0 1,0 0-1,0 0 0,0 1 1,1-1-1,-1 0 1,0 0-1,0 1 0,0-1 1,0 0-1,0 1 1,1-1-1,-1 1 0,0 0 1,0-1-1,0 1 0,0 0 1,-1 0-1,1-1 1,0 1-1,0 0 0,0 0 1,0 1-1,0 1 90,-1-1 1,1 1-1,-1 0 0,0-1 1,0 1-1,0 0 0,0-1 1,0 1-1,-2 4 0,1 21 859,1-27-917,1 0 1,-1 0 0,0 0 0,1 0 0,-1 0 0,0-1-1,1 1 1,-1 0 0,1 0 0,0-1 0,-1 1 0,1 0-1,-1-1 1,1 1 0,0 0 0,0-1 0,-1 1 0,1-1-1,0 1 1,0-1 0,0 0 0,0 1 0,-1-1 0,1 0-1,0 0 1,0 1 0,1-1 0,7 1 154,-1 0 0,0-1 0,1 0 0,-1 0 0,0 0 0,1-1 0,-1-1 0,0 1 0,0-1 0,9-4 0,7-4 47,44-24 0,-50 23-512,0 1 1,1 2-1,37-14 1,-55 22 210,-1 0 1,1 0-1,-1 0 1,0 0-1,1-1 0,-1 1 1,1 0-1,-1 0 1,0 0-1,1 0 1,-1 0-1,1 0 1,-1 0-1,1 0 1,-1 0-1,0 0 1,1 0-1,-1 1 1,1-1-1,-1 0 0,0 0 1,1 0-1,-1 0 1,0 1-1,1-1 1,-1 0-1,0 0 1,1 1-1,-1-1 1,0 0-1,1 1 1,-1-1-1,0 0 1,0 1-1,1-1 1,-1 0-1,0 1 0,0 0 1,-2 20-1222,-17 17-3843,9-20-1649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7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13677,'0'0'5797,"52"2"-3426,-14-4-834,4-2-352,-1-2-576,-1 3-481,-3 2-512,-3-1-2307,-4-4-3747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08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5 148 6726,'0'0'2963,"-1"-11"0,0 8-2750,0 0 1,0 0-1,1 0 0,0-1 1,-1 1-1,1 0 1,1 0-1,-1-1 0,0 1 1,1 0-1,-1 0 0,1 0 1,0 0-1,0 0 1,0 0-1,1 0 0,-1 0 1,1 0-1,0 0 0,-1 0 1,1 1-1,0-1 1,1 1-1,-1 0 0,0-1 1,1 1-1,-1 0 0,1 0 1,-1 1-1,1-1 1,0 0-1,4-1 0,18-6 92,-1 0-1,2 2 0,-1 1 0,1 1 1,-1 0-1,1 3 0,0 0 1,0 1-1,47 5 0,-66-3-305,-1 0 1,0 0-1,0 1 0,0 0 0,0 0 0,0 0 0,0 1 1,9 5-1,-14-8-3,0 1 0,1 0 1,-1 0-1,0 0 0,0 0 1,1 0-1,-1 0 0,0 0 1,0 1-1,0-1 0,-1 0 1,1 1-1,0-1 0,0 0 0,-1 1 1,1-1-1,-1 1 0,1-1 1,-1 1-1,1-1 0,-1 1 1,0 0-1,0-1 0,0 1 1,0-1-1,0 1 0,0-1 1,-1 1-1,1-1 0,0 1 1,-1-1-1,1 1 0,-1-1 0,1 1 1,-1-1-1,0 1 0,0-1 1,0 0-1,-1 3 0,-5 3 112,0 1 1,0-1-1,-1-1 0,0 1 0,0-1 0,-1-1 0,0 0 0,1 0 1,-19 7-1,-37 23 1010,108-30-1412,-17-5 237,-1 1 1,35 6-1,-55-6 7,-1 0 0,1 0 0,-1 0 1,1 1-1,-1-1 0,0 1 0,0 1 0,1-1 0,-2 1 0,1 0 1,0 0-1,0 1 0,-1-1 0,0 1 0,0 0 0,0 0 0,6 8 0,-10-11 56,1 1 0,0-1 0,-1 1 0,1-1 0,-1 1 0,0 0 0,0-1 0,0 1 0,1-1 0,-1 1 0,-1 0 0,1-1 0,0 1 0,0 0 0,-1-1 0,1 1 0,0-1 0,-1 1 0,0-1 0,1 1 0,-1-1 0,0 1 0,0-1 0,0 0 0,0 1 0,0-1 0,0 0 0,0 0 0,0 0-1,0 0 1,-1 0 0,1 0 0,0 0 0,-1 0 0,1 0 0,-1-1 0,-2 2 0,-8 4 233,-1-1 0,1 0-1,-21 4 1,24-6-27,-26 5 142,0-2 1,0-1-1,0-2 1,-48-1-1,82-2-423,-1 0 1,0 0-1,0 0 0,0 0 1,0 0-1,0-1 0,0 1 1,1 0-1,-1-1 0,0 0 1,0 1-1,0-1 0,1 0 1,-1 0-1,0 0 0,1 0 1,-1 0-1,-1-2 0,2 2-570,0-1 0,0 1-1,1 0 1,-1-1 0,0 1 0,1-1-1,-1 0 1,1 1 0,0-1-1,-1 1 1,1-1 0,0 0-1,0-2 1,0-3-5217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11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48 10282,'2'-13'1686,"3"-18"4512,-5 27-3288,-6 17-1250,-1 7-1605,-1 2-16,0 0-1,1 1 1,1-1-1,2 1 1,0 1-1,1-1 1,1 28-1,2-50-33,1 0 0,-1 0 0,1 1 1,-1-1-1,1 0 0,0 0 0,0 0 0,0 0 0,0 1 0,0-1 0,0 0 0,0-1 0,0 1 0,0 0 0,0 0 0,0 0 1,1-1-1,-1 1 0,0-1 0,0 1 0,1-1 0,-1 1 0,0-1 0,1 0 0,-1 1 0,1-1 0,-1 0 0,0 0 1,1 0-1,-1 0 0,3-1 0,48-5 254,-39 1-189,-1-1 1,0 0-1,0-1 0,-1 0 1,0-1-1,0 0 0,0 0 1,13-16-1,2-3 75,39-55 0,-57 73-118,-6 7-16,0-1 0,0 1 0,0 0 0,-1-1 1,1 1-1,-1-1 0,1 0 0,-1 0 0,0 1 0,0-1 0,1-5 1,-10 12 62,1 2-81,1 1 0,0 1-1,0-1 1,1 1-1,0 0 1,0 0 0,0 0-1,1 1 1,1 0 0,0 0-1,0 0 1,0 0-1,1 0 1,1 0 0,-1 1-1,1-1 1,1 1 0,0-1-1,0 1 1,3 10 0,-2-17-29,1-1 0,-1 1 0,1-1 0,0 1 0,0-1 0,0 0 0,0 1 0,0-1 0,0 0 0,1-1 0,-1 1 0,1 0 0,-1-1 0,1 1 0,0-1 0,0 0 0,-1 1 0,1-2 0,0 1 0,0 0 0,0 0 0,4-1 0,34 5-2674,-7-6-4403,-16-1-803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11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11211,'0'0'10030,"-4"15"-9944,-13 52-81,-18 69 260,32-119-544,0 1 0,1-1 0,0 1 0,2 0 0,2 27 0,-2-43 136,1 1 0,-1 0 0,1 0 0,0 0 0,0 0 0,0 0 0,0-1-1,0 1 1,1 0 0,-1-1 0,1 1 0,0-1 0,-1 0 0,1 1 0,0-1 0,1 0 0,-1 0 0,5 3 0,-3-3-349,1 0 1,-1 0-1,1 0 1,0-1-1,0 0 1,-1 0-1,1 0 1,0 0-1,0-1 0,7 0 1,18 0-3556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12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0 9833,'0'0'6054,"-35"63"-5157,12-36-449,5 4-159,-8 0-97,5 1 0,-3-5 128,1-1 129,5-5-193,3-6-160,4-7-192,7-5-1249,-2-3-1634,6-4-673</inkml:trace>
  <inkml:trace contextRef="#ctx0" brushRef="#br0" timeOffset="1">0 115 5317,'0'0'12588,"64"33"-12012,-38-16-447,10 2-97,-5-3-1185,-1-3-2115,-6-2-2721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12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6951,'0'0'11755,"-7"56"-11051,3-35-447,-2-1-161,6 1-385,0-4-1857,0-6-1377,0-4-2050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13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4484,'0'9'9866,"0"1"-8105,0 5-640,0 1-384,0 1-449,-2 2-160,2-1-64,0-2-128,0-2-1409,0-2-1153,2-5-385,4-4-2755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14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0 10186,'0'0'9251,"-9"8"-8920,-46 46 658,-81 102-1,113-127-1299,23-29 203,0 0 0,0 1 1,-1-1-1,1 0 1,0 0-1,0 0 1,0 1-1,0-1 0,0 0 1,0 0-1,0 0 1,0 0-1,0 1 1,0-1-1,-1 0 0,1 0 1,0 0-1,0 0 1,0 0-1,0 1 0,-1-1 1,1 0-1,0 0 1,0 0-1,0 0 1,0 0-1,-1 0 0,1 0 1,0 0-1,0 0 1,0 0-1,-1 0 1,1 0-1,0 0 0,0 0 1,0 0-1,-1 0 1,1 0-1,0 0 1,0 0-1,0 0 0,-1 0 1,1 0-1,0 0 1,0 0-1,0 0 1,0 0-1,-1 0 0,1-1 1,0 1-1,0 0 1,0 0-1,0 0 0,0 0 1,-1 0-1,1-1 1,0 1-1,0 0 1,0 0-1,0 0 0,0 0 1,0-1-1,0 1 1,-2-22-4074,8-26-699,1-8 1609,-3 17 5086,2 1 6773,-2 36-2305,3 10-3823,9 19-2978,-9-13 1107,3-1-739,0 0 1,0-1-1,15 13 0,3-3-6704,-15-14-1842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14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4 12620,'0'0'4885,"8"-1"-3465,-5 1-1346,1-1 39,1 0-1,-1 1 0,0 0 1,1 0-1,-1 0 0,0 0 1,8 2-1,-11-1-92,0-1-1,0 1 1,1-1-1,-1 1 1,0 0-1,0 0 1,0-1-1,0 1 1,0 0-1,0 0 1,0 0-1,0 0 1,0 0-1,-1 0 1,1 0-1,0 1 1,0-1-1,-1 0 1,1 0-1,-1 1 1,0-1 0,1 0-1,-1 0 1,0 1-1,1-1 1,-1 0-1,0 1 1,0-1-1,0 1 1,0-1-1,-1 0 1,1 1-1,0-1 1,0 0-1,-1 2 1,-1 2 140,0 0 0,1 0-1,-2-1 1,1 1 0,0 0 0,-1-1 0,0 0 0,0 0-1,0 0 1,-1 0 0,1 0 0,-8 5 0,-58 42 1522,39-30-1540,10 0-87,20-21-56,0 0 0,0 1 0,0-1 0,0 0 0,0 1 0,0-1 0,0 0 0,0 1 0,0-1 0,0 0 0,0 1 0,0-1 0,0 0 0,0 1 0,0-1 0,0 0 0,0 0 0,0 1 0,0-1 0,1 0 0,-1 1 0,0-1 0,0 0 0,0 0 0,1 1 0,-1-1 0,0 0 0,0 0 0,1 1 0,-1-1 0,0 0 0,0 0 0,1 0 0,-1 0 0,0 0 0,1 1 0,-1-1 0,0 0 0,1 0 0,50 3-1245,-35-3 379,54-1-5950,-35-2 614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15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0 14606,'0'0'6086,"49"44"-4837,-32-22-288,-6 7-545,-5 5-128,-6 6-128,0 3-31,-12 6-65,-12 0-32,-10 0 32,-3-1-192,-4-4-417,0-7-736,6-11-2306,6-12-4485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15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13453,'0'0'7399,"64"1"-6278,-21-1-64,9 0-737,4 0-224,0 1-64,-7 3-961,-8-3-2049,-13 0-1859,-19 0-1537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7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9001,'0'0'14803,"1"10"-13794,4 30-12,-2 57 0,4 50-3274,-6-144-1129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15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9161,'0'0'8039,"71"19"-6053,-26-18-801,11 0-736,-4 0-353,4 0-192,-6-1-2947,-10 0-3876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16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1 11851,'0'0'7623,"-51"79"-7430,19-42-97,-1 2 0,1-2-96,-3-6 32,5 0 32,0-8-32,4-4-160,5-7-1057,1-5-1218,10-7-1152,1-2-3556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16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9097,'0'0'10666,"51"25"-9161,-31-6-544,10 0-673,0 2-160,6 0-64,-1-2-1024,0-1-930,1-3-1345,-10-4-1378,0-5-3362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16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7623,'0'0'7303,"9"-8"-6459,-3 3-711,16-12 417,0-1 0,23-27 0,-53 56-98,0 2 0,0-1 0,1 1 0,-8 21 0,12-28-377,1 0 0,0 0 0,0 0 0,0 0 0,1 0-1,0 1 1,0-1 0,0 0 0,1 1 0,0-1 0,0 0 0,1 1 0,0-1 0,2 8 0,4-7-1209,0-4-2472,3-2-5096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17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96 6951,'9'-15'2535,"28"-43"2956,-36 56-5281,0 1 0,0-1 0,0 1 0,1-1 0,-1 1 0,1-1 1,-1 1-1,1 0 0,0 0 0,-1 0 0,1 0 0,0 0 0,0 0 0,0 0 0,0 0 0,0 1 0,0-1 0,0 1 0,0-1 0,0 1 0,0 0 1,0 0-1,0 0 0,0 0 0,0 0 0,3 1 0,-4 2-149,0-1 1,0 1-1,0 0 0,0 0 1,-1 0-1,1 0 1,-1 0-1,0 0 0,0 0 1,0 0-1,0 0 1,0 0-1,-1 0 0,1-1 1,-2 6-1,-4 6 42,1-1-1,-2 0 1,0 0-1,0-1 1,-1 0-1,-1 0 1,0-1 0,0 0-1,-1 0 1,0-1-1,-1-1 1,-1 0-1,1 0 1,-1-1-1,-1 0 1,1-1 0,-1-1-1,-16 6 1,26-11-71,0 0 1,0 0 0,0 0 0,0 0 0,-1-1-1,1 1 1,0-1 0,0 0 0,-1 0 0,1 0-1,0 0 1,-1-1 0,1 1 0,0-1 0,-5-2-1,6 2-33,0-1 0,-1 0 0,1 0-1,0 0 1,0 0 0,1 0-1,-1 0 1,0 0 0,1-1 0,-1 1-1,1-1 1,0 1 0,0-1 0,0 0-1,0 1 1,0-1 0,0-5-1,-3-8-292,2 0-1,0-1 0,1-25 0,2 42 283,0-1 1,1 1-1,-1 0 1,0 0-1,0-1 1,1 1-1,-1 0 1,0 0-1,1 0 1,-1 0-1,0 0 1,0 1-1,1-1 1,-1 0-1,0 1 1,0-1 0,0 1-1,1-1 1,0 2-1,62 35 179,7 5 376,-70-42-597,110 43 122,-63-29-5639,-37-13-1075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18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0 12556,'0'0'6726,"-36"72"-6437,8-33-161,0 1-64,2-1-32,-2-1 32,2-3-32,5-5 32,3-6-32,5-5-32,1-6-801,5-9-1697,3-4-2179,2-9-6886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18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11787,'0'0'9513,"60"63"-8776,-34-44-417,8-1-192,3 0-32,4-3-416,0-2-1121,-5-2-1410,-6-5-3043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19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14 8168,'0'0'14301,"10"-3"-13094,1 0-1045,-1 1 0,1 0 0,0 0 0,15 1 0,-24 1-155,0 0 0,0 0 0,-1 0 0,1 0 0,0 1 1,0-1-1,-1 0 0,1 1 0,0-1 0,-1 1 1,1 0-1,-1 0 0,1-1 0,-1 1 0,1 0 0,-1 0 1,0 0-1,2 2 0,-2-1-9,-1-1 0,1 1 0,-1 0 0,1-1 0,-1 1 0,0 0 0,0 0 0,0-1-1,0 1 1,0 0 0,0 0 0,0-1 0,0 1 0,-1 0 0,1-1 0,-1 1 0,1 0 0,-1-1 0,0 1 0,0-1 0,1 1 0,-1-1 0,-2 3 0,-3 5 15,-1-1-1,0 0 1,0 0 0,-1-1 0,0 0 0,0 0 0,-1 0 0,-9 4 0,6-3 121,1 1-1,0 0 1,-18 18 0,28-27-131,1 1 0,-1-1 0,0 1 0,1-1 0,-1 1-1,1-1 1,0 1 0,-1-1 0,1 1 0,-1-1 0,1 1 0,0 0 0,-1-1 0,1 1 0,0 0 0,0-1 0,-1 1 0,1 0 0,0-1 0,0 1 0,0 0-1,0 0 1,0-1 0,0 1 0,0 0 0,0-1 0,0 1 0,0 0 0,1 0 0,-1-1 0,0 1 0,0 0 0,1-1 0,-1 1 0,0-1 0,1 1-1,-1 0 1,1-1 0,-1 1 0,1-1 0,-1 1 0,1-1 0,-1 1 0,1-1 0,-1 1 0,1-1 0,0 0 0,-1 1 0,1-1 0,0 0 0,-1 0 0,1 1-1,0-1 1,-1 0 0,1 0 0,0 0 0,-1 0 0,1 0 0,0 0 0,1 0 0,52 3-424,-46-4 134,42-3-2553,-44 3 1944,-1-1 1,1 1-1,-1-1 1,0 0 0,0-1-1,0 1 1,5-4-1,17-15-6652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19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1 190 13645,'0'0'10693,"9"-3"-9812,17-8-751,-1-1 0,-1-1 0,1-2 1,-2 0-1,0-1 0,-1-1 0,-1-1 1,-1-1-1,26-31 0,-73 109-616,16-40 428,1 1-1,0 1 0,2 0 0,0 0 1,1 0-1,2 1 0,-7 44 1,12-65-32,0 0 1,0-1-1,0 1 1,0-1 0,0 1-1,0 0 1,1-1 0,-1 1-1,0 0 1,0-1-1,0 1 1,1-1 0,-1 1-1,0-1 1,1 1 0,-1 0-1,1-1 1,-1 1 0,0-1-1,1 0 1,-1 1-1,1-1 1,-1 1 0,1-1-1,0 0 1,-1 1 0,1-1-1,-1 0 1,1 0 0,0 1-1,-1-1 1,1 0-1,0 0 1,24-2-7405,-5-8-1261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19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14446,'0'0'9801,"54"20"-9673,-22-20-96,1 0-384,3-4-737,1-5-1474,-2-2-2273,-5-2-4005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8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14382,'0'0'11595,"52"-21"-10186,-21 16-512,4-2-321,7 4-351,-1 0-129,1 2-64,-6 1-193,-1 0-1953,-10 0-2690,-6 0-3684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20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0 13613,'0'0'7025,"-1"9"-6347,-3 2-492,1 0 0,-1 0 0,-1 0 0,0-1 0,0 0-1,-1 0 1,-1 0 0,1 0 0,-2-1 0,-15 16 0,-68 62 1265,79-77-1341,0-1-1,0 0 0,-1 0 0,0-2 0,0 0 0,-20 8 0,32-15-162,0 0 0,1 1 0,-1-1 0,0 0 0,1 0 0,-1 0 0,0 0 1,1 1-1,-1-1 0,0 0 0,1 0 0,-1 0 0,0-1 0,0 1 0,1 0 0,-1 0 0,0 0 0,1 0 0,-1-1 0,0 1 0,1 0 0,-1-1 0,1 1 0,-1 0 0,0-1 0,1 1 0,-1-1 0,1 1 0,-1-1 0,1 1 0,-1-1 0,1 1 0,-1-2 1,-4-27-2589,15-36-3306,-3 39 4211,12-45-187,2 32 4188,-21 38-2066,1 1 0,-1-1-1,1 1 1,-1-1-1,1 1 1,0-1 0,-1 1-1,1 0 1,0-1 0,-1 1-1,1 0 1,0-1-1,-1 1 1,1 0 0,0 0-1,0 0 1,-1 0-1,1-1 1,0 1 0,0 0-1,-1 0 1,1 1 0,0-1-1,0 0 1,-1 0-1,1 0 1,0 0 0,0 1-1,-1-1 1,1 0 0,0 1-1,-1-1 1,1 0-1,0 1 1,-1-1 0,1 1-1,-1-1 1,1 1-1,0 1 1,26 27 1090,-21-21-550,87 91 1447,-38-58-2927,-45-34-316,0-2 1,1 1-1,18 6 0,-2-5-5290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21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16 16207,'0'0'5830,"0"9"-5392,-3 31-305,-2 1 0,-2-1 0,-15 50 0,-3 14-980,14-59-27,6-25-1020,3-10-4819,7-90-2933,5-2 7625,5-58 9022,-12 117-3505,-3 23-3453,1 0 0,-1 0 0,0 0-1,0-1 1,0 1 0,0 0 0,0 0 0,0 0 0,0 0-1,0 0 1,0 0 0,1 0 0,-1 0 0,0 0 0,0 0 0,0-1-1,0 1 1,0 0 0,0 0 0,1 0 0,-1 0 0,0 0 0,0 0-1,0 0 1,0 0 0,0 0 0,0 0 0,1 0 0,-1 0 0,0 0-1,0 0 1,0 0 0,0 0 0,0 1 0,0-1 0,1 0 0,-1 0-1,0 0 1,0 0 0,0 0 0,0 0 0,0 0 0,0 0 0,0 0-1,1 0 1,-1 1 0,0-1 0,0 0 0,0 0 0,0 0 0,0 0-1,0 0 1,0 0 0,0 0 0,0 1 0,0-1 0,0 0 0,0 0-1,0 0 1,0 1 0,15 38 2850,-6-14-2447,-2-10-176,1 0 1,1 0 0,1-1-1,0 0 1,18 19-1,-24-28-90,0-1 0,1 1 0,-1-1 0,1 0-1,0-1 1,1 1 0,-1-1 0,0 0-1,1-1 1,0 1 0,-1-1 0,1 0 0,0 0-1,0-1 1,1 0 0,-1 0 0,0 0-1,10-1 1,-14-1-102,0 1 0,0-1 0,0 0 0,0 0-1,0 0 1,-1 0 0,1 0 0,0 0 0,-1 0 0,1-1 0,-1 1-1,1-1 1,-1 1 0,1-1 0,-1 1 0,0-1 0,0 0-1,0 0 1,0 0 0,1-3 0,17-47 340,-15 38-298,2-8-37,0-1 0,-1 0 0,-2 0 1,0 0-1,-1 0 0,-3-36 0,1 58-112,1 0 0,-1 1 1,0-1-1,0 0 0,0 1 0,0-1 1,0 0-1,-1 1 0,1-1 0,0 0 1,0 1-1,0-1 0,-1 1 0,1-1 1,0 0-1,-1 1 0,1-1 0,0 1 1,-1-1-1,1 1 0,-1-1 0,1 1 1,-1-1-1,1 1 0,-1-1 0,1 1 1,-1-1-1,1 1 0,-1 0 0,1 0 1,-1-1-1,0 1 0,1 0 0,-1 0 1,0-1-1,0 1 0,0 0-189,0 1 1,1-1-1,-1 0 0,0 1 1,1-1-1,-1 0 1,1 1-1,-1-1 0,1 1 1,-1-1-1,1 1 0,-1-1 1,1 1-1,0-1 0,-1 1 1,1-1-1,0 1 0,-1 0 1,1-1-1,0 1 0,0 0 1,-1-1-1,1 1 1,0 0-1,0-1 0,0 1 1,0 0-1,0-1 0,0 1 1,0 0-1,0-1 0,0 1 1,0 0-1,0-1 0,1 2 1,2 8-5186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22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10666,'0'0'4484,"-34"70"-2786,27-37-833,-3 2-513,10 0-192,0-2-64,6-2-32,9-5-1377,-8-4-1409,1-8-546,-3-11-3074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22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11819,'0'0'2696,"9"-4"422,-2 0-2758,0 1 1,1 0-1,-1 1 1,1-1-1,0 1 1,-1 1-1,1 0 1,0 0-1,10 0 1,-15 1-339,0 0 1,0 1-1,0-1 0,0 1 1,0-1-1,0 1 1,0 0-1,0 0 1,0 0-1,-1 0 0,1 1 1,-1-1-1,1 1 1,-1 0-1,1 0 1,-1 0-1,0 0 1,0 0-1,0 0 0,0 0 1,0 1-1,0-1 1,-1 1-1,1-1 1,-1 1-1,1 0 1,-1 0-1,0-1 0,0 1 1,-1 0-1,1 0 1,0 4-1,0-2-7,-1 0 1,1 0-1,-1 1 0,0-1 0,-1 0 0,1 0 1,-1 0-1,0 0 0,0 0 0,-1 0 0,1-1 1,-1 1-1,-3 5 0,-3 12 55,9-21-82,1 1 0,-1 0 0,1-1 0,0 1 0,0-1-1,-1 0 1,1 1 0,0-1 0,0 0 0,1 0 0,-1 0 0,0-1 0,2 2-1,33 18-1061,-34-16 990,0-1 0,0 0 0,0 1 0,0 0 0,-1-1 0,1 1 0,-1 0 0,0 0 0,0 0 0,-1 1-1,1-1 1,-1 0 0,0 1 0,0-1 0,0 1 0,-1-1 0,1 1 0,-1-1 0,-1 6 0,0-4 209,0-1 0,-1 1 0,0-1 0,0 0 0,0 0 0,0 0 1,-1 0-1,0 0 0,0 0 0,-1-1 0,1 1 0,-1-1 0,0 0 0,0 0 0,-5 4 1,2-2 271,-1 1 0,0-1 0,0-1 0,0 1 0,-1-1 1,0-1-1,0 0 0,0 0 0,0 0 0,-1-2 0,1 1 1,-1-1-1,0 0 0,-20 0 0,29-2-413,0-1 0,-1 0-1,1 0 1,-1 0 0,1 0 0,0 0-1,0 0 1,0 0 0,0 0 0,0-1-1,0 1 1,0 0 0,0-1-1,0 1 1,0 0 0,1-1 0,-1 1-1,0-1 1,1 1 0,0-1 0,-1 0-1,1 1 1,0-1 0,0 1 0,0-1-1,0 0 1,0 1 0,0-1-1,0-1 1,6-53-6692,3 29-515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23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9673,'0'0'11435,"1"10"-11008,-4 74 258,-1-13-356,4-70-319,0-1 0,0 1 0,0-1 0,0 1 0,0 0 0,0-1 0,0 1 0,0-1 0,0 1 0,1-1 0,-1 1 0,0-1 0,0 1 0,0-1 0,1 1-1,-1-1 1,0 1 0,1-1 0,-1 1 0,0-1 0,1 0 0,-1 1 0,1-1 0,-1 1 0,0-1 0,1 0 0,-1 0 0,1 1 0,-1-1 0,1 0 0,-1 0 0,1 1 0,0-1-1,23-4 688,19-19 212,17-29-576,-22 18-106,-38 34-229,0 0 0,1 0 1,-1 0-1,0 0 0,1 0 0,-1 0 0,0 0 1,1 0-1,-1 0 0,0 0 0,1 1 0,-1-1 1,0 0-1,1 0 0,-1 0 0,0 0 0,1 0 1,-1 1-1,0-1 0,0 0 0,1 0 1,-1 0-1,0 1 0,0-1 0,1 0 0,-1 0 1,0 1-1,0-1 0,0 0 0,1 1 0,-1-1 1,0 0-1,0 1 0,0-1 0,0 0 0,0 1 1,0-1-1,0 0 0,0 1 0,0-1 0,0 0 1,0 1-1,0-1 0,0 0 0,0 1 0,0-1 1,0 0-1,0 1 0,0-1 0,0 0 0,0 1 1,-1-1-1,3 37-4,-1-9 38,0-27-30,-1 1 1,1 0-1,0 0 1,-1-1-1,1 1 1,0-1-1,0 1 1,0-1-1,0 1 1,0-1 0,0 1-1,0-1 1,0 0-1,1 0 1,-1 0-1,1 0 1,-1 1-1,1-2 1,-1 1-1,1 0 1,2 1 0,0-1 76,0 0 0,0-1 1,0 1-1,-1-1 0,1 0 1,0 0-1,0 0 0,0 0 1,6-2-1,6-2 207,0-1 0,0-1 0,22-11 0,-34 15-331,1 0 172,-2 0-180,-1 0 0,1 1 0,-1 0 0,1 0 0,0 0 0,0 0 0,0 0 0,-1 0 0,1 1-1,0-1 1,4 1 0,-6 1-62,0 0 1,0 0-1,0 0 0,0 0 0,0 1 0,0-1 0,-1 0 0,1 1 0,0-1 0,-1 0 1,1 1-1,-1-1 0,0 1 0,1-1 0,-1 1 0,0-1 0,0 1 0,0-1 0,0 1 1,0-1-1,0 1 0,0-1 0,-1 3 0,1-1-129,1 12-3217,0-14 3162,-1-1-1,0 1 1,0-1-1,1 1 1,-1-1 0,1 1-1,-1-1 1,0 1 0,1-1-1,-1 0 1,1 1-1,-1-1 1,1 0 0,-1 1-1,1-1 1,-1 0-1,1 0 1,0 1 0,-1-1-1,1 0 1,-1 0 0,1 0-1,1 0 1,14 1-8184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23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8552,'0'0'14510,"65"2"-14414,-40 0-64,-7 2-577,3 0-1376,-10-3-2211,-7 0-1666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24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11371,'0'0'5477,"50"4"-3107,-18-4-576,9 0-1442,4 0-320,-4 0-865,0 0-3042,-4-9-5606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24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13613,'-2'10'1719,"2"-9"-1651,-23 144 5477,-18 85-2163,36-172-2224,17-68-367,14-29-758,-2 0 0,-1-2 0,-2-1 0,24-67 0,-12 28-1661,-25 58 837,-7 18 670,0 0 1,0 0-1,1 1 0,0-1 0,0 0 0,0 1 1,0 0-1,1-1 0,0 1 0,4-5 0,-6 9 61,-1 1-1,1 0 1,0-1 0,-1 1-1,1 0 1,-1 0-1,0-1 1,1 1-1,-1 0 1,0 0-1,1 0 1,-1 0-1,0-1 1,0 1-1,0 0 1,0 0-1,0 0 1,0 0-1,0 0 1,0 0-1,0 0 1,0-1-1,0 1 1,-1 0-1,1 1 1,-4 30 143,1-27-79,0 0 1,0 0-1,-1 0 0,0-1 1,1 1-1,-1-1 0,-1 0 0,1 0 1,0-1-1,-1 1 0,0-1 1,0 0-1,0 0 0,0 0 1,-7 1-1,1 0 73,0 0 0,0-1 0,0-1 0,-1 1 0,1-2 1,-20 1-1,31-2-212,0 0 0,0 0 0,0 0 0,-1 0 0,1-1 0,0 1 0,0 0 0,0 0 1,-1 0-1,1 0 0,0 0 0,0 0 0,0-1 0,0 1 0,-1 0 0,1 0 0,0 0 0,0 0 1,0-1-1,0 1 0,0 0 0,0 0 0,-1 0 0,1-1 0,0 1 0,0 0 0,0 0 0,0 0 1,0-1-1,0 1 0,0 0 0,0 0 0,0 0 0,0-1 0,0 1 0,0 0 0,0 0 0,0-1 1,0 1-1,1 0 0,-1 0 0,0 0 0,0-1 0,0 1 0,0 0 0,0 0 0,0 0 0,0 0 1,1-1-1,-1 1 0,0 0 0,0 0 0,0 0 0,0 0 0,1 0 0,-1-1 0,0 1 0,0 0 1,0 0-1,1 0 0,-1 0 0,0 0 0,9-6-8471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24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1 158 12812,'0'0'11056,"10"-1"-10175,-4 1-844,1-1 0,-1 0 0,0 0 0,0 0 0,-1-1 0,1 0 1,0 0-1,0-1 0,-1 1 0,0-1 0,1 0 0,-1-1 0,0 0 0,0 1 0,-1-1 1,1-1-1,-1 1 0,0-1 0,0 1 0,4-8 0,-3 4-19,0-1 0,0 0 0,-1 1 0,5-17 0,2-5-236,-10 29 15,-15 33-197,12-25 391,-4 3-3,2 0 1,-1 0-1,1 0 0,1 1 1,0-1-1,0 1 0,1 0 1,1 0-1,0 0 1,0 0-1,1 0 0,1 15 1,0-25-284,0 0 0,0 0 0,1 0-1,-1 0 1,0-1 0,0 1 0,0 0 0,0 0 0,1-1 0,-1 1 0,0-1 0,1 1 0,-1-1 0,1 0 0,-1 0 0,0 1 0,1-1 0,-1 0 0,1 0 0,-1 0 0,0 0 0,1-1 0,-1 1 0,1 0 0,-1-1 0,0 1 0,1 0 0,-1-1 0,2-1 0,21-12-8220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25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0 15214,'0'0'5606,"-65"66"-4389,41-38-737,-4 6-255,2-1-129,1-2-32,1-1 0,-2-4-32,11-6 0,-2-4-96,2-10-1346,11-6-1761,-1 0-1473,5-18-5349</inkml:trace>
  <inkml:trace contextRef="#ctx0" brushRef="#br0" timeOffset="1">27 58 13036,'0'0'7143,"41"49"-5637,-22-26-546,3 3-639,6 0-193,-7 0-96,5-3-929,-2-1-1858,-11-8-1537,-5-2-2434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8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7143,'0'0'15342,"62"-2"-13228,-28-4-800,-2 1-578,4 3-544,-2 0-160,0 2-352,-2 0-1538,-4 0-1249,-3 0-2818,-3 0-4357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25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13485,'0'0'11008,"9"-4"-9604,21-11-1244,-1-1 0,-1-1 0,0-1 0,29-27 0,-70 64-3450,4 0 3086,1-1 0,-11 38 0,10 3-7323,9-54 3021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25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14253,'0'0'8040,"-15"61"-7720,13-36-224,0 4-63,2-1-1,0 2 0,0-3-64,-3-2-33,3-5-159,0-4-865,0-9-1409</inkml:trace>
  <inkml:trace contextRef="#ctx0" brushRef="#br0" timeOffset="1">0 107 8232,'0'0'15502,"66"-40"-15437,-36 53-65,-1 1-705,3-1-1057,4-6-2113,-5-4-1891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26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13229,'-3'9'2930,"-8"37"664,-5 49 0,0 59-1915,-2-19-1511,16-121-114,-2 0-1,0 0 1,0 0 0,-2 0 0,1-1 0,-2 0-1,-8 14 1,15-64 1030,11-15-1283,2 2-1,2-1 1,2 2 0,3 0-1,46-83 1,-60 121 18,4-7-134,0 1 1,24-28 0,-32 42 271,1 0 0,-1 0 0,1 0 0,0 1 0,-1-1 0,1 1 0,0 0 0,1 0 0,-1 0-1,0 0 1,0 0 0,1 1 0,-1-1 0,1 1 0,0 0 0,-1 0 0,1 1 0,0-1 0,-1 1 0,1-1 0,7 2 0,-9 0 31,0-1 0,0 1 0,0 0 0,0 0 0,0 1 1,0-1-1,-1 0 0,1 1 0,0-1 0,-1 1 0,1-1 0,-1 1 0,1 0 0,-1 0 1,0 0-1,0 0 0,0 0 0,0 0 0,0 0 0,0 0 0,-1 0 0,1 0 1,-1 0-1,1 0 0,-1 1 0,0 1 0,1 1 20,-1-1 0,1 1 0,-1-1-1,0 1 1,-1 0 0,1-1 0,-1 1 0,0-1 0,0 0-1,0 1 1,0-1 0,-4 6 0,0-2 120,-2-1 0,1 0 0,-1 0 1,0 0-1,-1-1 0,0 0 0,0-1 0,-16 10 0,-4-1 502,-42 17 0,51-24 361,12-4-2816,26-9-16922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26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9545,'0'0'20286,"7"9"-20190,23 29-101,-29-37 2,0 1 1,-1-1 0,1 0 0,0 1 0,-1-1-1,1 1 1,-1-1 0,0 1 0,1-1-1,-1 1 1,0-1 0,0 1 0,0-1 0,0 1-1,0-1 1,0 1 0,-1-1 0,1 1-1,0-1 1,-1 1 0,1-1 0,-1 1-1,0-1 1,1 1 0,-1-1 0,0 0 0,0 0-1,0 1 1,-1 1 0,-35 27-62,30-26 56,-33 20-71,29-18 26,1-1 1,0 1-1,0 1 0,0 0 0,1 1 0,-9 9 0,18-17 45,-1 0 0,1 0 0,0 0 0,0 0-1,0 1 1,0-1 0,0 0 0,-1 0 0,1 0-1,0 1 1,0-1 0,0 0 0,0 0-1,0 0 1,0 1 0,0-1 0,0 0 0,0 0-1,0 1 1,0-1 0,0 0 0,0 0 0,0 1-1,0-1 1,0 0 0,0 0 0,0 0 0,0 1-1,0-1 1,0 0 0,0 0 0,0 1 0,0-1-1,0 0 1,1 0 0,-1 0 0,0 1-1,0-1 1,0 0 0,0 0 0,1 0 0,-1 0-1,0 1 1,0-1 0,0 0 0,1 0 0,-1 0-1,18 4-64,22-6 7,-26 0-498,-1-1 1,0-1 0,22-8 0,36-21-6126,-30 9-102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27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1 16528,'0'0'9897,"-56"29"-9128,31-4-193,-1 3-319,-4 4-193,-3-1-32,5 0 0,3-3-96,1-2-481,7-6-736,2-7-193,6-10-1184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27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14029,'0'0'11948,"47"18"-10923,-23 3-481,1 1-416,3 1-64,-2 2-320,-2-2-1249,2-3-513,-5-2-1730,-6-5-1793,-12-4-2755</inkml:trace>
  <inkml:trace contextRef="#ctx0" brushRef="#br0" timeOffset="1">275 186 12075,'0'0'3433,"9"-3"336,-6 2-3540,52-16 4635,-53 16-4770,-1 1-1,0-1 1,0 1-1,1-1 1,-1 1 0,0 0-1,1 0 1,-1 0-1,1 0 1,-1 0 0,0 0-1,1 0 1,-1 0-1,0 0 1,1 1 0,-1-1-1,0 0 1,1 1 0,-1-1-1,0 1 1,0 0-1,0-1 1,1 1 0,-1 0-1,0 0 1,0 0-1,0 0 1,0 0 0,0 0-1,-1 0 1,1 0-1,0 0 1,0 0 0,-1 0-1,1 0 1,0 1 0,-1-1-1,1 0 1,-1 1-1,1 1 1,-1 1-88,0-1 0,-1 1 0,1 0 0,-1-1 1,1 1-1,-1-1 0,0 1 0,0-1 0,-1 1 0,1-1 0,-1 1 0,0-1 0,1 0 1,-1 0-1,-1 0 0,1 0 0,0 0 0,-1-1 0,-4 4 0,-6 5 19,-1 0-1,-1-2 1,-18 10 0,23-14 64,0 1 0,0 0 0,1 0 0,-1 1 0,1 0 0,-15 16-1,24-23-80,0 1-1,-1-1 0,1 1 1,0-1-1,0 1 0,-1-1 0,1 0 1,0 1-1,0-1 0,0 1 0,0-1 1,-1 1-1,1-1 0,0 1 1,0-1-1,0 1 0,0-1 0,0 1 1,0-1-1,0 1 0,0-1 0,1 1 1,-1-1-1,0 1 0,0-1 0,0 1 1,0-1-1,1 1 0,-1-1 1,0 1-1,1-1 0,-1 1 0,0-1 1,1 0-1,-1 1 0,0-1 0,1 0 1,-1 1-1,1-1 0,-1 0 1,0 0-1,1 1 0,-1-1 0,1 0 1,-1 0-1,1 0 0,-1 1 0,1-1 1,-1 0-1,1 0 0,-1 0 0,1 0 1,0 0-1,36 4 185,-29-4-152,153 10-285,-54-9-5110,-43-1-2802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33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14862,'0'0'9449,"-14"78"-9289,4-35-96,-1 2 0,2-6-32,-1-2-128,5-6-384,-7-5-449,7-5-801,1-8-1441,-1-9-1505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34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12716,'0'0'3475,"0"8"-2327,0 3-1041,1 0 0,0 0-1,1 0 1,0 0 0,1 0 0,0 0-1,1-1 1,0 0 0,1 0 0,0 0 0,0 0-1,1 0 1,0-1 0,1 0 0,0-1-1,1 0 1,-1 0 0,1 0 0,1-1-1,0 0 1,0 0 0,0-1 0,14 7 0,-21-12-18,1 0 1,-1 0 0,1 0 0,-1 0 0,1-1 0,0 1-1,-1-1 1,1 1 0,0-1 0,-1 0 0,1 0 0,0 0-1,-1 0 1,1-1 0,0 1 0,-1-1 0,1 0 0,0 1-1,-1-1 1,1 0 0,-1-1 0,0 1 0,1 0 0,-1-1-1,0 1 1,0-1 0,0 0 0,0 0 0,0 1 0,0-1 0,0 0-1,-1-1 1,1 1 0,2-5 0,3-7 253,0 0 1,-1-1 0,0 1-1,6-28 1,-9 31-551,1-5 234,-1-1 1,-1 1-1,0-1 1,-2 0-1,0-19 1,0 35-76,0 0-1,-1 0 1,1 1-1,0-1 1,0 0-1,0 0 1,-1 0-1,1 0 1,0 1-1,-1-1 1,1 0-1,0 1 1,-1-1 0,1 0-1,-1 0 1,1 1-1,-1-1 1,0 1-1,1-1 1,-1 1-1,0-1 1,1 1-1,-1-1 1,0 1-1,0-1 1,1 1-1,-1 0 1,-1-1 0,1 1-240,0 0 0,0 0 1,0 0-1,0 0 1,0 0-1,0 0 1,0 0-1,0 0 1,0 0-1,0 0 1,0 1-1,0-1 0,0 0 1,0 1-1,1-1 1,-1 0-1,0 1 1,0-1-1,0 1 1,0 0-1,1-1 1,-1 1-1,-1 1 1,-5 12-5207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34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46 13261,'0'0'5573,"-2"9"-4874,2-7-651,-10 40 541,9-41-562,1 0-1,0 1 0,-1-1 0,1 1 0,0-1 0,0 0 0,0 1 0,0-1 0,0 1 0,0-1 0,0 0 1,1 1-1,-1-1 0,0 0 0,1 1 0,-1-1 0,1 0 0,0 1 0,-1-1 0,1 0 0,0 0 0,0 0 1,-1 1-1,1-1 0,0 0 0,0 0 0,0 0 0,1-1 0,1 3 0,2-2 155,1 0 0,-1 0 0,1 0 0,-1-1 0,1 0 1,0 0-1,-1 0 0,1-1 0,-1 0 0,1 0 0,-1 0 0,1-1 0,-1 1 0,0-1 0,0-1 0,0 1 0,0-1 0,0 0 0,7-6 0,5-5-108,0-1 0,-2 0 0,24-30 0,-20 22 13,-24 29-174,-1 1 1,1 0-1,0 0 1,0 1-1,1 0 1,0-1-1,0 2 1,1-1-1,0 0 1,0 0-1,1 1 1,0 0-1,1-1 1,0 1-1,0 0 1,1 0-1,0 10 1,1-17-173,-1 0 0,1 0 0,0 0 0,0 0 0,0-1 0,0 1 0,0 0 0,0 0 0,0-1-1,1 1 1,-1 0 0,0-1 0,1 0 0,-1 1 0,1-1 0,0 0 0,-1 0 0,1 0 0,0 0 0,0 0 0,0 0 0,0 0 0,0 0 0,0-1 0,0 1 0,0-1 0,0 0 0,0 1 0,0-1 0,3 0 0,19 1-3525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34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13549,'0'0'4612,"-3"10"-4051,0-5-535,1 0-1,0 0 1,1 1 0,-1-1 0,1 1 0,0-1-1,0 1 1,1-1 0,-1 1 0,1-1 0,1 1-1,-1-1 1,1 1 0,0-1 0,0 1 0,1-1-1,-1 1 1,1-1 0,0 0 0,1 0 0,-1 0-1,1 0 1,6 8 0,6 5 15,-6-8-49,0 0 0,-1 0 0,-1 1 1,0 0-1,9 18 0,-15-26 3,0 0-1,0 0 1,0 1-1,0-1 1,-1 0-1,1 0 1,-1 1-1,0-1 1,0 0-1,0 1 0,-1-1 1,1 0-1,-1 1 1,1-1-1,-1 0 1,0 0-1,-1 0 1,1 0-1,0 0 1,-1 0-1,0 0 1,1 0-1,-1-1 1,0 1-1,-1 0 1,-4 3-1,-59 52 166,104-67 2606,-24 5-2644,1 0 1,0 1 0,24-3 0,23-4-1062,-24-5-2446,-29 6-998,-8-4-2274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9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69 11531,'0'0'14515,"-7"-4"-14184,5 3-328,0 0 0,0 0 0,-1 0 0,1 0 0,0 0 0,-1 0 0,1 1 0,-1-1 0,1 1 0,-1-1 0,1 1 0,-1 0 0,1 0 0,-1 0 0,1 1 0,-1-1 0,-3 1 0,0 2-12,1-1-1,0 1 0,0 0 1,1 0-1,-1 0 1,0 1-1,1-1 1,-8 9-1,7-7 64,0 0-1,0 0 1,1 1 0,-1 0-1,1 0 1,0 0 0,1 0-1,0 0 1,0 1 0,0 0-1,1-1 1,0 1 0,0 0-1,0 0 1,1 0 0,0 0-1,1 0 1,-1 9 0,2-15-44,-1 1 1,0-1 0,1 0 0,-1 0 0,1 0 0,-1 0 0,1 0 0,0 0-1,-1 0 1,1 0 0,0-1 0,0 1 0,0 0 0,-1 0 0,1-1-1,0 1 1,0 0 0,0-1 0,0 1 0,0-1 0,0 1 0,1-1 0,-1 1-1,0-1 1,0 0 0,0 0 0,0 1 0,0-1 0,1 0 0,-1 0-1,0 0 1,0 0 0,0-1 0,0 1 0,0 0 0,2-1 0,1 1 33,0-1 1,-1 1-1,1-1 1,0 0-1,-1 0 1,1 0-1,-1-1 1,1 1-1,-1-1 1,6-3-1,-3-3 25,0 0 1,0 0-1,-1 0 1,0 0-1,0-1 0,-1 0 1,0 0-1,0 0 1,-1-1-1,0 1 0,-1-1 1,0 0-1,-1 1 1,0-1-1,0-16 0,-4 4-19,2 22-50,1-1 0,-1 0-1,1 0 1,0 0 0,0 0-1,-1 0 1,1 0 0,0 0 0,0 0-1,0 0 1,0 0 0,0 0 0,0-1-1,1 1 1,-1 0 0,0 0-1,0 0 1,1 1 0,-1-1 0,1 0-1,-1 0 1,1 0 0,-1 0-1,1 0 1,-1 0 0,1 1 0,0-1-1,-1 0 1,1 0 0,0 1-1,0-1 1,0 0 0,-1 1 0,1-1-1,0 1 1,0-1 0,0 1-1,0 0 1,0-1 0,0 1 0,0 0-1,0 0 1,2-1 0,7-2-2,0 1 0,0 0 1,1 0-1,-1 1 0,1 1 1,-1-1-1,19 3 0,-24-2-32,-1 0-1,0 1 1,0-1-1,1 1 1,-1 0-1,0 0 0,0 1 1,0-1-1,0 1 1,0 0-1,0 0 0,-1 0 1,1 0-1,-1 1 1,1 0-1,-1-1 1,0 1-1,0 0 0,0 1 1,0-1-1,3 6 1,-5-5 55,0 0 0,-1 1 1,1-1-1,-1 0 1,0 0-1,0 1 0,-1-1 1,1 0-1,-1 0 0,0 1 1,0-1-1,0 0 0,-1 0 1,1 0-1,-1 0 0,0 0 1,0-1-1,0 1 0,-1-1 1,1 1-1,-1-1 1,0 0-1,-5 5 0,8-8 54,9-4 74,45-34-126,-45 30-36,1 1 1,0 0-1,0 0 0,0 1 1,20-9-1,-29 15 12,-1 0 0,0 0 0,0 0 1,0 0-1,0 0 0,1 0 0,-1 0 0,0 0 0,0 0 0,0 0 0,0 0 0,1 0 0,-1 0 1,0 0-1,0 0 0,0 0 0,0 0 0,1 0 0,-1 0 0,0 0 0,0 0 0,0 0 1,0 0-1,1 0 0,-1 0 0,0 0 0,0 0 0,0 0 0,0 1 0,0-1 0,1 0 1,-1 0-1,0 0 0,0 0 0,0 0 0,0 1 0,0-1 0,0 0 0,0 0 0,0 0 1,1 0-1,-1 0 0,0 1 0,0-1 0,0 0 0,0 0 0,0 0 0,0 1 0,0-1 1,0 0-1,-3 15-89,-9 11-37,9-21 138,1-2 18,1 0 0,-1 0 0,0 0-1,1 0 1,-1 1 0,1-1 0,0 1 0,0-1 0,0 5-1,34-11 213,-19-2-255,1 0 0,-1-1 0,0 0 1,-1-1-1,1-1 0,17-14 1,-30 22-19,-5 20-209,-6 3-90,7-18-47,1 0-1,0-1 1,0 1-1,0 0 1,1 0 0,-1 0-1,1 0 1,0 9-1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35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11211,'0'0'7078,"50"-15"-6821,-20 16-225,0 11-353,2-1-2241,-2 1-2499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35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17 139 12588,'0'0'7308,"11"-4"-6059,0 1-1129,0-2-1,0 1 1,0-1 0,-1 0-1,10-8 1,-17 11-88,1-1 0,-1 1 0,1-1 0,-1 0 1,0 0-1,-1 0 0,1-1 0,0 1 0,-1-1 1,0 1-1,0-1 0,0 0 0,0 0 0,0 0 1,-1 0-1,0 0 0,0 0 0,0 0 0,0-1 0,0-5 1,-1 9-30,0 0 1,0 0-1,0 1 1,0-1 0,-1 0-1,1 0 1,0 0 0,0 1-1,0-1 1,-1 0-1,1 0 1,0 1 0,-1-1-1,1 0 1,-1 1-1,1-1 1,-1 0 0,1 1-1,-1-1 1,1 1-1,-1-1 1,0 1 0,1-1-1,-1 1 1,0-1-1,1 1 1,-1-1 0,-1 1-1,-28-1-44,24 3 38,0-1-1,0 1 1,0 0 0,0 1 0,0-1-1,1 1 1,-9 6 0,-22 29 23,35-37 3,-1 1 1,1 0-1,0 0 0,-1 0 1,1 0-1,0 0 1,0 0-1,0 0 1,1 0-1,-1 0 1,0 1-1,1-1 1,0 0-1,-1 0 1,1 1-1,0-1 1,0 0-1,0 1 1,0-1-1,2 5 1,-1-6-7,0 0 0,1 0 0,-1 0 0,0 1 1,1-1-1,0 0 0,-1-1 0,1 1 1,-1 0-1,1 0 0,0-1 0,0 1 0,-1-1 1,1 1-1,0-1 0,0 0 0,0 0 1,-1 0-1,1 0 0,2 0 0,48-2 162,-40 1-132,11-1-36,-1-2 0,31-8 0,-34 7-49,1 0 1,0 1-1,31-1 0,-50 6 29,-1-1-1,1 1 1,-1 0-1,1 0 0,-1-1 1,0 1-1,1 0 1,-1 0-1,0 0 1,1-1-1,-1 1 1,0 0-1,0 0 0,0 0 1,0 0-1,0 0 1,0-1-1,0 1 1,0 0-1,0 0 0,0 0 1,-1 0-1,1 1 1,-4 22 126,3-22-82,0-1 0,1 1 0,-1-1 0,0 1-1,1-1 1,0 1 0,-1-1 0,1 1 0,0 0 0,0-1 0,0 1-1,0 0 1,0-1 0,0 1 0,0-1 0,1 1 0,-1 0 0,1-1-1,-1 1 1,1-1 0,-1 1 0,1-1 0,0 1 0,0-1 0,0 0-1,0 1 1,0-1 0,1 2 0,2-2 70,0 0 0,0 0 0,0 0-1,0 0 1,0 0 0,0-1 0,0 0 0,0 0 0,7 0-1,1 0-43,-3-1-174,-1 1 0,1-1 1,-1 0-1,1-1 0,15-5 1,1-6-7065,-16 5-2400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36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12748,'0'0'8670,"0"10"-8163,0 24 9,-1-8 654,4 48 0,-2-73-1120,1 0-1,-1-1 1,0 1 0,0-1-1,0 1 1,1-1 0,-1 1 0,0-1-1,1 0 1,-1 1 0,0-1 0,1 0-1,-1 0 1,0 0 0,1 0 0,-1 0-1,0-1 1,1 1 0,1-1 0,29-4 428,3-6-343,-28 8-143,1 0 0,-1 1 0,0 0 1,1 0-1,-1 1 0,1 0 0,0 0 0,14 1 0,-21 1-5,0 0 0,0 0 0,0 0 0,0 0 0,0 0 0,0 0 0,0 0 0,-1 1 0,1-1-1,0 0 1,-1 1 0,1-1 0,-1 0 0,1 1 0,-1-1 0,0 1 0,0-1 0,1 0 0,-1 1 0,0-1 0,0 1-1,-1-1 1,1 1 0,-1 2 0,1-2 16,0 1 0,0-1 0,0 0 1,0 0-1,0 1 0,0-1 0,1 0 0,-1 0 0,1 0 0,0 1 0,-1-1 0,1 0 0,0 0 0,0 0 1,2 2-1,0-3 6,-1 0 1,1 1 0,0-2 0,-1 1 0,1 0-1,0 0 1,0-1 0,0 1 0,0-1-1,0 0 1,0 0 0,0 0 0,-1 0 0,1-1-1,0 1 1,0-1 0,0 0 0,0 0-1,2-1 1,55-26 3,-50 23-61,-9 4-11,0 0 1,0 1 0,0-1-1,0 0 1,1 0 0,-1 1-1,0-1 1,0 1 0,1-1-1,-1 1 1,0-1 0,1 1-1,-1 0 1,0 0 0,1-1-1,-1 1 1,1 0 0,-1 0-1,2 1 1,-9 19-655,5-19 674,-1 1 0,1-1 1,0 1-1,0 0 1,0 0-1,1-1 0,-1 1 1,0 0-1,1 0 1,-1 0-1,1 0 0,-1 0 1,1 0-1,0 0 1,0 0-1,0 0 0,0 0 1,0 0-1,0 0 0,1 0 1,-1 0-1,1 0 1,-1 0-1,2 3 0,1-4-453,1 0 0,-1 0 0,0 0 0,0 0 0,1 0-1,-1-1 1,0 1 0,1-1 0,-1 0 0,0 0 0,1 0-1,3-1 1,-4 0-119,21-1-4492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36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8968,'0'0'3465,"-11"2"-406,7-2-2859,-10 2 910,1 1-1,0 0 1,-22 8 0,32-9-882,-1-1 0,1 1 0,0 0 0,0 0 1,0 0-1,0 0 0,0 0 0,0 1 0,-3 3 0,5-4-190,0-1 0,0 0 0,0 1-1,1-1 1,-1 1 0,0-1 0,1 1-1,-1-1 1,1 1 0,0 0 0,-1-1-1,1 1 1,0 0 0,0-1 0,0 1-1,0 0 1,0-1 0,0 1 0,1 0-1,-1-1 1,1 1 0,0 1 0,0-1-29,1-1 0,-1 1 0,1-1 1,-1 0-1,1 1 0,0-1 0,0 0 1,0 0-1,0 0 0,0 0 0,0 0 1,0-1-1,0 1 0,0 0 0,0-1 1,0 0-1,0 1 0,0-1 0,1 0 1,-1 0-1,3-1 0,49-2 145,-46 1-142,-1-1-1,1 1 1,-1-2-1,1 1 1,-1-1-1,0 0 0,0 0 1,-1-1-1,1 0 1,-1 0-1,0 0 1,0-1-1,7-9 1,-23 26-16,-24 35-69,33-45 62,0 1 0,0 0 0,0 0 0,0 0 1,0 0-1,0 0 0,1 0 0,-1 1 0,1-1 0,0 0 1,-1 0-1,1 0 0,0 0 0,0 1 0,1-1 1,-1 0-1,0 0 0,1 0 0,-1 0 0,1 0 1,0 0-1,0 0 0,1 4 0,0-4-151,0-1-1,0 1 1,1-1-1,-1 1 1,0-1-1,1 0 1,-1 1 0,0-1-1,1-1 1,0 1-1,-1 0 1,1-1-1,-1 1 1,1-1-1,0 0 1,-1 1-1,1-1 1,2-1-1,52-5-5062,-18-8 165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37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0 12812,'0'0'7047,"-45"55"-5766,30-31 64,-11 0-320,11 0-544,-5-3-385,7-1-64,-1-4 0,5-2 0,5-6-32,-1 1-673,1-8-1441,-2-1-7143</inkml:trace>
  <inkml:trace contextRef="#ctx0" brushRef="#br0" timeOffset="1">0 44 13421,'0'0'13549,"67"-12"-13005,-37 26-416,0 3-64,0 1-64,-4 3-224,2-3-1442,-9 0-992,-4-3-4549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38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11179,'0'0'10735,"-6"9"-9854,1-3-778,1 1 1,0-1-1,0 1 0,1 0 1,0 0-1,0 0 0,1 1 1,-1-1-1,2 1 0,-1-1 1,1 1-1,0-1 0,1 10 1,0-16-100,0 0 1,0 0-1,0 0 1,0 0-1,1 0 1,-1 0 0,1 0-1,-1 0 1,0 0-1,1-1 1,-1 1-1,1 0 1,0 0 0,-1-1-1,1 1 1,0 0-1,-1-1 1,1 1 0,0 0-1,0-1 1,0 1-1,-1-1 1,1 1-1,0-1 1,0 0 0,1 1-1,34 3 156,-26-5-108,0 0-1,0 0 0,0-1 0,16-5 0,19-21-6,-38 23-51,0 1 0,-1-1 1,1 1-1,1 1 0,7-4 0,-14 7-1,-1 1-1,1-1 1,0 1-1,-1-1 1,1 1-1,-1 0 1,0-1-1,1 1 1,-1-1-1,1 1 1,-1 0-1,0-1 1,0 1-1,1 0 1,-1 0-1,0-1 1,0 1-1,0 0 1,0 0-1,0-1 1,0 1-1,0 0 1,0 0-1,0-1 1,0 2-1,0 30-18,0-26 29,-1-4 10,1 1 0,0-1 0,-1 0 1,1 1-1,1-1 0,-1 0 0,0 0 1,0 1-1,1-1 0,-1 0 1,1 0-1,0 0 0,0 0 0,0 0 1,0 0-1,0 0 0,0 0 0,0 0 1,1 0-1,-1 0 0,1-1 1,-1 1-1,1 0 0,0-1 0,-1 1 1,1-1-1,0 0 0,0 0 0,0 0 1,0 0-1,0 0 0,0 0 1,1 0-1,-1-1 0,0 1 0,0-1 1,0 0-1,1 1 0,2-1 0,8-1 84,1-1-1,-1 0 1,0-1-1,0 0 1,21-9-1,4 0-1878,-26 11-6204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38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129 319 11499,'0'0'8296,"-11"-3"-7997,8 2-282,1-1 3,-1 1 0,0 0 0,1 0 1,-1 0-1,0 0 0,0 0 0,0 1 0,0-1 0,0 1 1,0 0-1,0 0 0,0 0 0,1 0 0,-1 0 1,0 1-1,0-1 0,0 1 0,0 0 0,0 0 1,1 0-1,-1 0 0,0 1 0,1-1 0,-1 1 0,1-1 1,-1 1-1,1 0 0,0 0 0,0 0 0,0 0 1,0 0-1,-3 4 0,1-1 129,2-3-47,0 1 1,0-1 0,0 1 0,0 0-1,0-1 1,1 1 0,-1 0-1,1 0 1,0 0 0,0 0 0,0 0-1,-1 4 1,3-6-89,0 0 0,-1-1-1,1 1 1,0-1 0,-1 1 0,1-1-1,0 1 1,0-1 0,0 0 0,-1 1-1,1-1 1,0 0 0,0 0 0,0 0-1,0 1 1,0-1 0,0 0 0,-1 0-1,1 0 1,0 0 0,0-1 0,0 1-1,1 0 1,24-3 227,-13-2-200,0 0-1,-1 0 1,0-1 0,0-1-1,0 0 1,-1 0-1,0-1 1,0-1-1,12-12 1,12-15-30,33-44-1,-54 64 2,1 0-6,-2-1 1,0 0 0,0-1-1,-2 0 1,0-1-1,-2 0 1,9-21-1,-19 33 23,-7 12-38,-7 12 11,0 9 90,0 0 1,2 1-1,1 1 1,1 0 0,1 1-1,-10 54 1,11-23 118,2 1 0,2 85 0,8-208 63,-1 49-185,-1 1-1,0-1 0,-1 1 1,-1-1-1,0 0 1,0 1-1,-1-1 1,-1 1-1,-7-21 0,-10 3-273,19 30 55,16 11 66,-3-5 66,0 0-1,0-1 0,0-1 0,0 0 0,1-1 0,0 0 0,0-1 1,-1 0-1,1-1 0,0-1 0,0 0 0,0 0 0,21-5 0,-32 5-41,-1 0 0,0 0 0,0 0 0,0-1 0,1 1 0,-1-1-1,0 1 1,0-1 0,0 1 0,0-1 0,0 0 0,0 1 0,0-1 0,0 0-1,0 0 1,0 0 0,0 1 0,0-1 0,0 0 0,0-2 0,-5 2-780,-11 13 710,13-10 115,0 0 1,0 0-1,0 0 0,0 0 0,0 0 1,1 1-1,-1-1 0,1 0 1,0 1-1,0-1 0,0 1 0,0 0 1,0-1-1,0 1 0,1 0 1,-1 4-1,1-5 0,1-1 1,-1 0-1,1 0 0,-1 0 1,1 0-1,0 1 0,-1-1 1,1 0-1,0 0 0,0 0 1,0 0-1,0-1 1,0 1-1,0 0 0,0 0 1,0 0-1,0-1 0,0 1 1,0-1-1,1 1 1,-1-1-1,0 1 0,0-1 1,1 0-1,-1 1 0,0-1 1,1 0-1,-1 0 0,0 0 1,1 0-1,-1 0 1,0 0-1,2-1 0,13 1 120,-8 1-189,-1-1 0,1 0 1,0-1-1,-1 0 0,13-2 0,-19 2 55,1 0-1,0 1 1,-1-1 0,1 0-1,-1 0 1,1 0-1,-1 0 1,0 0 0,1 0-1,-1 0 1,0 0 0,0 0-1,0-1 1,0 1 0,0 0-1,0-1 1,0 1-1,0-1 1,0 0 0,-1 1-1,1-1 1,0 1 0,-1-1-1,0 0 1,1 1 0,-1-1-1,0 0 1,0 0-1,0-2 1,-1-20 235,0 15 51,1-1 0,0 1 0,0 0 0,1 0 0,3-14-1,-4 21-239,1 0 0,0 1-1,0-1 1,-1 0-1,1 0 1,0 1 0,0-1-1,1 0 1,-1 1-1,0-1 1,0 1 0,1-1-1,-1 1 1,1 0-1,-1 0 1,1-1-1,0 1 1,-1 0 0,1 1-1,0-1 1,0 0-1,0 0 1,0 1 0,0-1-1,0 1 1,-1 0-1,1-1 1,0 1 0,0 0-1,4 0 1,60 9-2040,0 0-4248,-20-9-5077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39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13869,'0'0'4100,"0"9"-1602,0 15-1985,-3 6 127,1 6-223,-4 4-257,6 0-128,0-4-544,0-2-1122,-4-10-1121,-3-4-992,-1-9-737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39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6118,'1'-9'4874,"-1"6"-4561,0 0 0,1 0 1,-1-1-1,1 1 1,0 0-1,0 0 0,0 0 1,1 0-1,-1 0 0,1 0 1,0 0-1,-1 0 0,1 1 1,0-1-1,1 1 1,-1-1-1,0 1 0,1 0 1,-1 0-1,1 0 0,0 0 1,0 1-1,0-1 0,0 1 1,0-1-1,0 1 1,0 0-1,0 0 0,4 0 1,11-4 329,-1 2 0,1 0 0,-1 1 0,1 1 0,0 1 0,29 3-1,-34-2-543,-1 1 0,1 0 0,-1 1-1,1 1 1,-1 0 0,0 0-1,0 1 1,-1 1 0,21 13-1,-30-18-101,1 1-1,-1 0 0,0-1 1,0 1-1,0 0 0,0 0 1,-1 0-1,1 1 0,-1-1 1,1 0-1,-1 1 0,0-1 1,1 1-1,0 4 0,-2-6 9,1 1 0,-1 0-1,0 0 1,-1-1 0,1 1-1,0 0 1,0 0 0,-1-1-1,1 1 1,-1 0 0,1-1-1,-1 1 1,0-1 0,1 1-1,-1-1 1,0 1-1,-2 2 1,-4 3 28,-1 1 0,0-1 0,-1-1 0,1 0 0,-1 0 0,-11 5 0,-11 9-63,30-19-102,0-1-1,0 1 1,0-1-1,1 1 1,-1 0-1,0-1 1,0 1-1,1 0 1,-1 0-1,0 0 1,1-1-1,-1 1 1,1 0-1,-1 0 1,1 0-1,-1 0 1,1 0 0,0 0-1,-1 0 1,1 0-1,0 0 1,0 0-1,0 0 1,0 1-1,0-1 1,0 0-1,0 0 1,0 0-1,0 0 1,1 0-1,-1 0 1,0 0-1,1 0 1,-1 0-1,2 2 1,31 30-493,-30-31 632,0 0 0,-1 0 0,1 0-1,0 0 1,-1 0 0,0 1 0,1-1 0,-1 1 0,0 0 0,0 0 0,-1-1 0,1 1 0,-1 0 0,3 6 0,-5-6 70,0 0 0,1 0 1,-1 0-1,0-1 0,-1 1 1,1 0-1,0-1 0,-1 1 1,0-1-1,1 1 0,-1-1 1,0 0-1,0 0 1,0 1-1,-1-1 0,1-1 1,0 1-1,-1 0 0,-2 1 1,-61 33 1786,47-27-1448,-1 2-144,16-8-257,-1 0-1,0 0 1,0 0-1,-1-1 1,1 0-1,0 0 0,-1 0 1,1-1-1,-11 2 1,15-3-111,1 0 0,-1-1 0,1 1 0,-1 0 0,1-1 0,0 1 0,-1-1 0,1 1 0,0-1 0,-1 1 0,1-1 0,0 1 0,0 0 0,-1-1 0,1 0 0,0 1 0,0-1 0,0 1 0,0-1 0,0 1 0,0-1 0,0 1 0,0-1 0,0 1 0,0-1 1,0 1-1,0-1 0,0 0 0,0 1 0,0-1 0,1 1 0,-1-1 0,0 1 0,0-1 0,1 1 0,0-1 0,8-23-4436,9 1-1495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40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13196,'-3'8'3609,"0"0"-2721,-1 0-1,1 0 1,0 1-1,0 0 0,1 0 0,-2 9 1,4-16-836,0 0 0,0-1 0,-1 1 0,1-1 1,0 1-1,1-1 0,-1 1 0,0 0 1,0-1-1,1 1 0,-1-1 0,1 1 0,-1-1 1,1 1-1,0-1 0,-1 0 0,1 1 0,0-1 1,0 0-1,0 1 0,0-1 0,0 0 1,0 0-1,1 0 0,-1 0 0,0 0 0,1 0 1,-1 0-1,0-1 0,1 1 0,-1 0 1,1-1-1,-1 1 0,1-1 0,-1 1 0,1-1 1,-1 0-1,4 0 0,2 1-73,0-1 0,-1 1 1,1-2-1,0 1 0,0-1 0,-1 0 0,1-1 1,0 1-1,-1-1 0,1 0 0,-1-1 0,0 0 1,0 0-1,0 0 0,0-1 0,0 0 0,-1 0 1,0 0-1,0-1 0,0 1 0,0-1 0,-1-1 1,1 1-1,-1 0 0,-1-1 0,1 0 0,-1 0 1,5-13-1,-32 49-1378,21-24 986,0 1 0,1 0 1,0-1-1,0 1 0,0 0 0,0 10 0,1-14-1,1-1 0,0 0 0,0 0 0,0 1 0,0-1 0,0 0 0,0 0-1,1 0 1,-1 1 0,1-1 0,-1 0 0,1 0 0,0 0 0,0 0 0,0 0 0,0 0 0,0 0 0,0 0-1,1 0 1,-1-1 0,1 1 0,-1 0 0,4 2 0,16 6-5965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9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2 222 11691,'0'1'262,"0"-1"1,0 0-1,0 0 1,0 1-1,0-1 0,0 0 1,0 0-1,0 0 1,0 1-1,0-1 0,0 0 1,0 0-1,0 0 0,0 1 1,0-1-1,0 0 1,0 0-1,0 0 0,1 0 1,-1 1-1,0-1 1,0 0 786,1 1-787,-1-1 1,0 0-1,0 0 1,0 0-1,0 0 0,1 0 1,-1 0-1,0 0 1,0 0-1,0 1 0,1-1 1,-1 0-1,0 0 0,0 0 1,0 0-1,1 0 1,-1 0-1,0 0 0,0 0 1,1 0-1,19 2 2483,18-1-2906,-35-1 171,1-1 1,-1 1 0,1-1 0,-1 0 0,0 0 0,1 0-1,-1 0 1,0 0 0,0-1 0,0 1 0,0-1 0,0 0-1,0 0 1,0 0 0,0 0 0,-1-1 0,1 1 0,-1-1-1,0 1 1,0-1 0,0 0 0,0 0 0,0 0 0,-1 0-1,1 0 1,-1 0 0,0-1 0,0 1 0,0 0 0,0-1-1,0 1 1,-1-6 0,0 8-16,0 1-1,0-1 1,0 1 0,0 0-1,0-1 1,0 1 0,0-1-1,0 1 1,0 0-1,0-1 1,-1 1 0,1-1-1,0 1 1,0 0 0,0-1-1,-1 1 1,1 0-1,0-1 1,0 1 0,-1 0-1,1 0 1,0-1 0,-1 1-1,1 0 1,0 0-1,-1-1 1,1 1 0,-1 0-1,1 0 1,0 0-1,-1 0 1,1 0 0,-1 0-1,0-1 1,-20 4-315,-16 15-117,27-9 504,0 1-1,1-1 1,1 2-1,-10 14 1,15-22-48,1 0 0,0 1 1,0-1-1,0 0 1,1 1-1,-1-1 1,1 1-1,0 0 0,-1-1 1,2 1-1,-1 0 1,0 0-1,1 0 0,0 0 1,0-1-1,0 1 1,0 0-1,1 0 1,1 6-1,-1-8 6,1 0 1,-1-1-1,1 1 1,0-1-1,0 1 1,-1-1-1,1 1 1,0-1-1,0 0 0,0 0 1,0 0-1,1 0 1,-1 0-1,0-1 1,0 1-1,0-1 1,1 1-1,-1-1 0,0 0 1,1 0-1,-1 0 1,0 0-1,1 0 1,-1-1-1,0 1 1,0-1-1,4 0 0,4-1 57,0-1 0,0 0 0,-1 0-1,19-9 1,-9 0-67,-1 0-1,-1-1 1,0-1 0,-1-1-1,0 0 1,-1-1 0,-1-1-1,0 0 1,-2-1 0,0-1 0,15-30-1,-24 43-31,-1 0-1,0-1 1,0 1 0,0-1-1,-1 1 1,1-1 0,-1-10-1,-1 16 14,0 0-1,0 0 0,0 0 0,0 0 1,0 0-1,-1 0 0,1 0 0,0 0 1,-1 0-1,1 0 0,0 0 0,-1 0 1,1 0-1,-1 0 0,0 1 0,1-1 1,-1 0-1,0 0 0,1 1 0,-1-1 1,-1-1-1,0 2 1,0-1 1,0 1-1,1-1 0,-1 1 1,0 0-1,0 0 0,0 0 0,1 0 1,-1 0-1,0 0 0,0 0 1,0 0-1,1 1 0,-1-1 1,0 1-1,0 0 0,-1 0 1,-5 3 0,1 0 1,0 0-1,0 0 1,0 1-1,1 0 1,0 1-1,0-1 1,0 1-1,1 0 1,0 0 0,0 1-1,0 0 1,1 0-1,0 0 1,-4 8-1,3-4 6,1 0 0,0 0 0,0 0 0,1 1 0,0-1-1,1 1 1,1 0 0,0 0 0,0 21 0,2-28-175,0 1-1,0-1 1,0 0 0,0 0 0,1 0 0,0 0-1,0 0 1,6 8 0,18 17-5111,4-11-4038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40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99 106 11243,'0'0'5594,"-10"0"-3629,7-1-1868,0 1-1,-1 0 1,1 0 0,0 0 0,-1 1 0,1-1 0,-1 1 0,1 0-1,0 0 1,0 0 0,0 0 0,0 1 0,0-1 0,0 1 0,0 0-1,0 0 1,0 0 0,1 0 0,-1 0 0,1 0 0,-1 1 0,1 0-1,0-1 1,0 1 0,0 0 0,1 0 0,-1 0 0,1 0 0,-1 0-1,1 0 1,0 0 0,0 1 0,0-1 0,0 7 0,0-8-79,1 0 1,-1 1 0,1-1 0,0 1-1,-1-1 1,1 1 0,1-1-1,-1 1 1,0-1 0,0 1-1,1-1 1,0 1 0,-1-1 0,1 0-1,0 1 1,0-1 0,0 0-1,0 0 1,1 1 0,-1-1 0,1 0-1,-1 0 1,1-1 0,0 1-1,0 0 1,-1 0 0,1-1 0,3 2-1,-1-1 14,0-1 0,0 0 0,1 0 0,-1 0-1,0 0 1,0-1 0,1 0 0,-1 0 0,0 0 0,1 0-1,-1-1 1,0 1 0,0-1 0,1 0 0,-1-1 0,5-1-1,10-7 15,0 0-1,0-1 0,-1-1 0,-1 0 0,0-2 0,-1 0 1,0-1-1,-1 0 0,-1-1 0,0-1 0,-1 0 0,17-32 1,-22 27-81,-8 22 33,0-1 0,0 1 0,0 0 0,0 0 0,0 0 0,0-1 0,0 1 0,0 0 0,0 0 0,0-1 0,0 1 0,0 0 0,0 0 1,0-1-1,0 1 0,-1 0 0,1 0 0,0 0 0,0-1 0,0 1 0,0 0 0,0 0 0,0 0 0,-1 0 0,1-1 0,0 1 0,0 0 1,0 0-1,-1 0 0,1 0 0,0 0 0,0 0 0,0-1 0,-1 1 0,1 0 0,0 0 0,0 0 0,-1 0 0,1 0 0,-2 1-5,0-1 0,0 1-1,0 0 1,0 0-1,0 0 1,0 0-1,0 1 1,0-1-1,1 0 1,-1 1-1,1-1 1,-1 1-1,1 0 1,-3 2-1,-3 5 58,1 1 0,0 0 0,0 0-1,1 0 1,0 1 0,1-1-1,0 1 1,0 0 0,2 1 0,-1-1-1,1 0 1,1 1 0,0-1-1,1 1 1,1 17 0,-1-26-55,0-1 1,1 1-1,-1-1 0,1 0 1,0 1-1,0-1 1,0 0-1,0 0 0,0 0 1,0 0-1,0 0 1,1 0-1,-1 0 0,1 0 1,-1 0-1,1 0 1,0-1-1,0 1 0,0-1 1,0 1-1,0-1 1,0 0-1,3 2 0,2-1-640,-1 0-1,1 0 1,0-1-1,-1 0 1,1 0-1,0 0 1,9-1-1,13 0-4868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40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70 13068,'0'0'6059,"-9"2"-4500,6-2-1463,0 1-1,0 0 1,0 0 0,0 0-1,0 0 1,0 1-1,0-1 1,1 1 0,-1-1-1,0 1 1,1 0-1,-1 0 1,1 0 0,0 1-1,-3 2 1,3-1-34,0 0 1,0 0 0,0 0-1,0 0 1,1 1-1,-1-1 1,1 0 0,0 1-1,1-1 1,-1 1 0,1 0-1,0 7 1,0-6-39,-1 18 9,2 0 1,0 0-1,1 0 0,1-1 1,10 36-1,-6-40-28,13 50 7,-19-64-2,0-1 0,-1 1 0,1 0 1,-1-1-1,0 1 0,0 0 0,0-1 0,-1 1 1,0 0-1,0-1 0,0 1 0,-2 5 0,1-8 39,1 1-1,-1-1 0,0 0 0,0 0 0,1 0 0,-2 0 0,1 0 0,0 0 0,0 0 0,0-1 0,-1 1 0,1-1 0,-1 1 0,0-1 0,1 0 0,-1 0 0,0 0 0,1-1 0,-1 1 0,0-1 0,0 1 0,0-1 0,0 0 0,1 0 1,-1 0-1,0 0 0,0-1 0,0 1 0,0-1 0,-4-1 0,4 1-31,0 0 1,-1 0-1,1 0 1,0-1-1,0 1 0,0-1 1,0 1-1,0-1 1,0 0-1,1 0 1,-1 0-1,1-1 1,-1 1-1,1-1 1,0 1-1,0-1 1,0 0-1,0 0 0,0 0 1,1 0-1,-1 0 1,1 0-1,0 0 1,0 0-1,-1-5 1,1 2-98,1 1 1,0-1 0,0 0 0,1 1-1,0-1 1,0 1 0,0-1 0,0 1-1,1 0 1,0-1 0,0 1-1,0 0 1,1 0 0,0 0 0,6-8-1,-1 4 33,1 1-1,0-1 1,0 2-1,1-1 0,0 1 1,14-7-1,68-35-51,-65 37 108,-1-1-1,0-2 1,-1 0-1,-1-2 1,37-32-1,-59 47 12,0 0-1,1-1 1,-1 1 0,-1-1-1,1 1 1,0-1-1,-1 0 1,1 0 0,-1 0-1,2-5 1,-8-4 316,-16 9-119,15 5-175,0 0 0,0 0 0,1 0 0,-1 1 0,0 0 0,1 0-1,0 0 1,-1 0 0,1 1 0,1 0 0,-1 0 0,0 1 0,1-1 0,0 1 0,0 0 0,1 0 0,-1 0 0,1 1 0,0-1 0,0 1 0,1 0 0,0 0 0,0 0-1,0 0 1,1 0 0,0 0 0,-1 10 0,2-15-4,0 0 1,0 0-1,0 0 0,0 0 0,0 0 0,1 0 0,-1 0 0,0 0 0,1 0 1,-1 0-1,1 0 0,-1 0 0,1 0 0,-1 0 0,1 0 0,0 0 0,-1 0 1,1-1-1,0 1 0,0 0 0,0-1 0,-1 1 0,1 0 0,0-1 0,0 1 1,2 0-1,0 0 27,1 0 0,-1 0 0,1 0 0,-1-1 0,1 1 0,-1-1 1,1 0-1,4 0 0,3-1-8,-1-1 0,1 0 0,-1 0 0,19-7 0,-11 1-643,0-2 1,-1 0-1,0-1 1,-1-1 0,0 0-1,27-27 1,-26 20-2884,-1 0 0,24-36 0,-15 13-4186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41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6534,'0'0'11259,"-5"9"-9780,-1 4-1219,1 1-1,0 0 1,1 0 0,1 1 0,0-1 0,1 1 0,0-1 0,1 1 0,1 0 0,0 0 0,2-1 0,2 18 0,1-7-125,1-1-1,9 25 1,-12-41-193,0 0 0,0-1 0,1 1 0,0-1 0,0 0-1,1 0 1,0 0 0,0-1 0,0 0 0,8 7 0,-36-30-9633,-1-3 3587,-24-22 2332,17 12 8561,1 0 0,-39-54 0,68 83-4650,1 1-1,-1 0 1,1-1-1,-1 1 1,1 0-1,0-1 1,-1 1-1,1-1 0,0 1 1,-1-1-1,1 1 1,0-1-1,-1 1 1,1-1-1,0 1 1,0-1-1,0 0 1,0 1-1,0-1 1,0 1-1,0-1 1,-1 1-1,2-1 0,-1 0 1,0 1-1,0-1 1,0 1-1,0-1 1,0 1-1,0-1 1,1 0-1,-1 1 1,0-1-1,0 1 1,1-1-1,-1 1 0,0 0 1,1-1-1,-1 1 1,0-1-1,1 1 1,-1-1-1,1 1 1,2-1 22,0 0 1,0 0 0,-1 1-1,1-1 1,0 1-1,0 0 1,0 0 0,0 0-1,4 1 1,67 13-87,4 4-678,-23-12-3583,-12-6-3469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42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10922,'0'0'11318,"2"12"-9674,22 242 1655,-20-234-3262,5-18 247,-8-3-258,1 0 0,0 0 0,-1-1 0,0 1-1,1-1 1,-1 1 0,0-1 0,0 1 0,0-1 0,0 0 0,0 0 0,0 1 0,0-1 0,0-2 0,9-26-440,-1 1 1,-2-1-1,-1 0 0,-2-1 0,2-40 1,-6 69 349,1 29-225,1-23 289,0 0 0,0-1-1,0 1 1,0-1-1,1 1 1,-1-1 0,1 0-1,0 0 1,0 0 0,0-1-1,0 1 1,1-1-1,-1 1 1,0-1 0,1 0-1,0 0 1,0-1 0,-1 1-1,1-1 1,0 0-1,8 2 1,5 0 15,1 1 1,-1-2-1,31 0 1,-39-2-5,0 0 1,-1-1-1,1 0 0,-1-1 1,1 0-1,-1 0 1,11-5-1,-17 7 5,0-1 0,0 0 0,0 0 0,0 0 0,0 0 0,0-1 0,0 1 0,0-1 0,-1 1 0,1-1 0,-1 1 0,1-1 0,-1 0 0,0 0 0,1 1 0,-1-1 0,0 0 0,0 0 0,0 0 0,-1-1 0,1 1 0,0 0 0,-1 0 0,1 0 0,-1 0 0,0-1 0,0 1 0,0 0 0,0 0 0,0-1 0,0 1 0,-1 0 0,0-3 0,0 4-14,1 0 0,-1 0 0,0 0 0,0 0 0,0 0 0,0 0 0,0 1 0,0-1 0,0 0 0,0 1 0,0-1 0,0 1 0,0-1 0,0 1 0,-1-1 0,1 1 0,0 0 0,0 0 0,0-1 0,-1 1 0,1 0 0,0 0 0,0 0 0,-1 0 0,1 1 0,0-1 0,0 0 0,-1 0 0,0 1 0,-40 11-62,34-6 52,-1 0 1,1 0-1,0 0 1,1 1-1,-1 0 1,1 1-1,1 0 0,-1 0 1,1 0-1,1 1 1,0-1-1,0 1 0,1 1 1,0-1-1,0 1 1,1-1-1,0 1 0,-1 12 1,4-20-41,0-1 0,0 1 0,0 0 0,0-1 0,0 1 1,0-1-1,1 1 0,-1-1 0,1 1 0,-1-1 0,1 1 0,-1-1 0,1 0 0,0 1 0,0-1 1,0 0-1,0 0 0,0 1 0,0-1 0,0 0 0,0 0 0,0 0 0,2 1 0,0 0-251,0-1 0,0 0 0,0 0 0,1 0 0,-1 0 0,0 0 0,0 0 0,1-1 0,-1 1 0,6-1 0,-1-1-923,0 1 1,0-1-1,0 0 1,0-1-1,-1 0 0,1 0 1,0 0-1,13-8 1,22-24-4914,-7-9 4603,-29 33 2358,0-1 1,-1 0-1,-1 0 0,0-1 0,0 1 0,-1-1 0,-1 0 0,0 0 1,0-1-1,-1 1 0,0-18 0,-2 30-729,1-1 0,-1 1 0,0-1 0,0 1 0,0-1 0,0 0 0,0 1 0,0-1 0,0 1-1,0-1 1,0 0 0,0 1 0,0-1 0,0 1 0,-1-1 0,1 1 0,0-1 0,0 1 0,0-1 0,-1 0 0,1 1 0,0-1 0,-1 1 0,1 0 0,0-1-1,-1 1 1,1-1 0,-1 1 0,1-1 0,-1 1 0,1 0 0,-1-1 0,1 1 0,-1 0 0,1 0 0,-1 0 0,1-1 0,-1 1 0,0 0 0,1 0 0,-1 0-1,1 0 1,-1 0 0,0 0 0,1 0 0,-1 0 0,1 0 0,-1 0 0,1 0 0,-1 0 0,0 0 0,1 1 0,-1-1 0,1 0 0,-1 0 0,1 1 0,-1-1 0,1 0-1,-1 1 1,1-1 0,-1 0 0,0 1 0,-1 1-38,0-1 0,0 1-1,0 0 1,0-1 0,0 1 0,1 0-1,-1 0 1,1 0 0,-1 0-1,1 1 1,0-1 0,0 0 0,0 0-1,-2 5 1,2-3-36,0 0 1,0 0-1,1 0 0,-1-1 1,1 1-1,0 0 0,0 0 1,0 0-1,1 0 0,-1 0 0,1 0 1,0-1-1,0 1 0,0 0 1,0 0-1,1-1 0,0 1 1,0-1-1,0 1 0,0-1 1,0 0-1,0 0 0,1 0 1,0 0-1,0 0 0,-1-1 0,2 1 1,-1-1-1,6 4 0,13 8 227,41 32-21,-61-45-231,1 1 0,-2 0 0,1 0-1,0 0 1,0 0 0,0 0 0,-1 0 0,1 0 0,-1 0 0,0 1-1,0-1 1,0 0 0,0 1 0,0-1 0,0 1 0,0-1-1,-1 1 1,0 0 0,1-1 0,-1 1 0,0-1 0,0 1 0,-1 2-1,0-2 75,0-1 0,0 0-1,-1-1 1,1 1-1,-1 0 1,0 0-1,1-1 1,-1 1-1,0-1 1,0 1-1,0-1 1,0 0 0,0 1-1,0-1 1,0 0-1,-1-1 1,1 1-1,0 0 1,0-1-1,-1 1 1,1-1-1,0 0 1,-5 1 0,-56 0 2209,62-1-2343,-1-1 0,1 1 1,0-1-1,0 1 0,-1-1 0,1 1 1,0-1-1,0 0 0,0 1 0,0-1 1,0 0-1,0 0 0,0 0 1,0 0-1,0 0 0,0 0 0,0 0 1,0 0-1,1 0 0,-1-1 0,1 1 1,-1 0-1,1 0 0,-1-1 0,1 1 1,-1 0-1,1 0 0,0-1 1,0 1-1,0 0 0,0-2 0,0-49-7388,0 44 5548,3-27-6207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42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10090,'0'0'2322,"-6"9"-21,-3 6-1629,0 0 1,1 0-1,1 1 1,0 0 0,1 1-1,1-1 1,0 1 0,1 0-1,-2 30 1,6-41-618,0-1 0,0 1 0,0 0 1,1 0-1,0 0 0,0-1 0,1 1 0,-1-1 0,1 1 0,1-1 1,-1 0-1,5 8 0,-1-5-4,1 0 1,0 0 0,0 0-1,1-1 1,0 0 0,9 6-1,39 21-143,-43-27-67,-1 0 0,1 1 1,-2 0-1,20 18 0,-31-26 343,-1 0-170,1 0 1,-1 1-1,0-1 1,1 0 0,-1 0-1,1 0 1,-1 0-1,1 1 1,-1-1 0,0 0-1,1 0 1,-1 0-1,1 0 1,-1 0 0,0-1-1,1 1 1,-1 0-1,1 0 1,-1 0-1,1 0 1,-1-1 0,0 1-1,1 0 1,-1-1-1,1 1 1,-1 0 0,1-1-1,0 1 1,-1 0-1,1-1 1,-1 1 0,1-1-1,0 1 1,-1-1-1,1 1 1,0-1 0,-1 1-1,1-1 1,0 1-1,0-1 1,0 0 0,-1 1-1,1-1 1,0 1-1,0-1 1,0 0 0,0 1-1,0-1 1,0 1-1,0-1 1,0 0-1,1 1 1,-1-2 0,-1-8-105,0-1 0,1 1 0,1-1 0,0 1 0,0-1 1,1 1-1,0-1 0,1 1 0,0 0 0,0 0 0,10-18 0,-13 28 98,0-1 0,1 1 0,-1-1-1,1 1 1,-1-1 0,1 1 0,-1-1-1,1 1 1,0-1 0,-1 1-1,1 0 1,-1-1 0,1 1 0,0 0-1,-1 0 1,1-1 0,0 1 0,-1 0-1,1 0 1,0 0 0,-1 0 0,1 0-1,0 0 1,-1 0 0,1 0 0,0 0-1,-1 0 1,1 0 0,0 1-1,-1-1 1,1 0 0,0 0 0,-1 1-1,1-1 1,0 1 0,28 20 450,-4-3-26,-17-16-308,-1 0 0,1-1-1,0 0 1,-1 0 0,1 0 0,0-1-1,0-1 1,12-1 0,-18 2-114,1 0 1,-1 0 0,0-1 0,0 1-1,1-1 1,-1 0 0,0 0 0,0 1-1,0-1 1,0-1 0,0 1 0,0 0-1,0 0 1,0-1 0,0 1 0,0-1-1,-1 0 1,1 1 0,-1-1 0,1 0-1,-1 0 1,0 0 0,0 0 0,0 0-1,0 0 1,0 0 0,0 0 0,0-1-1,-1 1 1,1 0 0,-1 0 0,1-4 0,-23 34 138,17-21-37,1 1 1,1 0-1,-1 0 1,1 0-1,1 1 1,-1-1-1,2 1 1,-1-1-1,1 1 0,0-1 1,1 1-1,0 0 1,0 0-1,1-1 1,2 12-1,-2-19-148,-1 0 1,1 0-1,0 1 0,0-1 0,-1 0 0,1 0 1,0 0-1,0 0 0,0 0 0,0 0 1,1 0-1,-1 0 0,0 0 0,0-1 1,0 1-1,1 0 0,-1-1 0,0 1 1,1-1-1,-1 1 0,1-1 0,-1 0 1,0 0-1,1 1 0,-1-1 0,1 0 0,-1 0 1,1 0-1,-1-1 0,0 1 0,3-1 1,-2 1-311,-1 0 0,1-1 0,-1 1 0,1-1 0,-1 0 0,1 1 0,-1-1 0,1 0 0,-1 0 0,0 0 0,1 0 0,-1 0 0,0 0 0,0 0 0,0-1 0,0 1 0,1-2 0,10-19-7982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43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14061,'0'0'6759,"32"61"-14639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43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12332,'-4'9'1980,"-12"30"239,1 0-1,1 2 0,-10 57 1,15-46-1156,2 0 1,-1 81 0,8-130-1021,0-1 0,0 1 1,0-1-1,0 1 0,1-1 0,-1 1 0,0-1 1,1 1-1,0-1 0,0 1 0,0-1 1,0 0-1,0 1 0,0-1 0,1 0 0,-1 0 1,1 0-1,-1 0 0,1 0 0,0 0 0,2 1 1,-2-2-17,-1-1-1,1 1 1,0-1 0,-1 0 0,1 0 0,0 1 0,0-1-1,-1-1 1,1 1 0,0 0 0,0 0 0,-1-1 0,1 1-1,0-1 1,-1 1 0,1-1 0,-1 1 0,1-1 0,-1 0-1,1 0 1,-1 0 0,1 0 0,-1 0 0,0 0 0,0-1-1,1 1 1,-1 0 0,0-1 0,0 1 0,0 0 0,-1-1 0,2-1-1,12-17-57,-1 0-1,-2-1 0,0 0 0,-1 0 1,0-1-1,7-30 0,-14 39-1314,0 0 1,-1-1-1,1-25 0,-3 39 1188,1-1 0,-1 1-1,0-1 1,0 1 0,0-1 0,0 1 0,0-1-1,0 1 1,0-1 0,0 1 0,0-1-1,0 1 1,0-1 0,0 1 0,0-1 0,-1 1-1,1-1 1,0 1 0,0-1 0,0 1-1,-1-1 1,1 1 0,0-1 0,-1 1 0,1 0-1,0-1 1,-1 1 0,1-1 0,-1 1 0,1 0-1,0 0 1,-1-1 0,1 1 0,-1 0-1,1 0 1,-1-1 0,1 1 0,-1 0 0,1 0-1,-1 0 1,1 0 0,-1 0 0,1 0-1,-1 0 1,1 0 0,-1 0 0,0 0 0,1 0-1,-1 0 1,-1 1-319,1-1 0,-1 1 0,1 0 0,0 0 1,-1 0-1,1 0 0,0 0 0,-1 0 0,1 0 0,0 0 0,0 0 0,0 0 0,0 1 0,-1 1 0,-5 14-2966</inkml:trace>
  <inkml:trace contextRef="#ctx0" brushRef="#br0" timeOffset="1">121 391 6342,'0'0'13100,"11"63"-11402,-4-45-353,3-4-576,1 0-609,2-2-64,4-6-128,1-6-737,1 0-864,4-5-1410,-3-12-1569,1-5-4261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43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8872,'0'0'9513,"-47"60"-7591,42-34-897,1-1-416,4-1-289,0-3-224,0-5-64,0-3-608,7-8-193,1-5-1345,1 0-2306,-1-11-2403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44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65 7751,'0'0'2157,"-4"-9"539,0-4-1783,-12-29 2733,15 42-3540,1 0 0,0 0 0,-1 0 0,1 0 0,0 0 0,0 1 0,-1-1 0,1 0 1,0 0-1,-1 0 0,1 1 0,0-1 0,0 0 0,0 0 0,-1 1 0,1-1 0,0 0 0,0 0 0,0 1 0,-1-1 0,1 0 0,0 1 0,0-1 1,0 0-1,0 1 0,0-1 0,0 0 0,0 1 0,0-1 0,0 0 0,0 1 0,0-1 0,0 0 0,0 1 0,0-1 0,0 0 0,0 1 1,0-1-1,0 0 0,1 0 0,-1 1 0,0 0 0,-1 21-167,-2 47 1868,-17 95 0,3-40-691,16-110-1062,0 1 0,1-1 0,3 21 0,-3-33-42,0 0-1,1 0 1,-1 0 0,1 0 0,-1 0 0,1 0 0,0 0-1,0 0 1,0 0 0,0 0 0,0 0 0,0 0-1,0-1 1,3 3 0,-3-3-2,0-1 0,0 1 1,1-1-1,-1 0 0,0 1 0,0-1 1,0 0-1,0 0 0,1 0 0,-1 0 0,0 0 1,0 0-1,0 0 0,1-1 0,-1 1 0,0 0 1,0-1-1,0 1 0,0 0 0,0-1 0,0 0 1,0 1-1,0-1 0,0 0 0,0 1 0,0-1 1,0 0-1,0 0 0,1-1 0,1-2 2,0 0 0,0 0 0,0 0 0,0-1 0,-1 1 0,1-1-1,-1 1 1,0-1 0,-1 0 0,1 0 0,-1 0 0,0 0 0,1-8 0,3-68-248,-5 67 103,0-18-86,0 31 208,0 0-1,0 0 1,0 1 0,0-1 0,0 0 0,0 1 0,-1-1-1,1 0 1,0 1 0,0-1 0,-1 0 0,1 1 0,-1-1 0,1 0-1,0 1 1,-1-1 0,1 1 0,-1-1 0,1 1 0,-1-1 0,0 1-1,1-1 1,-1 1 0,1 0 0,-1-1 0,0 1 0,1 0-1,-1-1 1,0 1 0,1 0 0,-1 0 0,0 0 0,-1 0 0,1 0 1,1 1 1,-1-1 0,0 1 0,0-1-1,0 1 1,1 0 0,-1-1 0,0 1-1,0 0 1,1 0 0,-1-1 0,1 1 0,-1 0-1,1 0 1,-1 0 0,1 0 0,0 0-1,-1 0 1,1 0 0,0 0 0,0 0-1,-1 0 1,1 0 0,0 0 0,0 0 0,0 0-1,0 0 1,0 0 0,1 0 0,-1 2-1,0 0 7,1 0-1,-1 0 0,0-1 0,1 1 1,-1 0-1,1 0 0,0 0 1,0 0-1,0-1 0,0 1 0,2 3 1,1-3 22,0 0 0,0 0 1,1 0-1,-1-1 0,0 1 1,1-1-1,-1 0 0,1-1 1,0 1-1,0-1 1,0 0-1,-1 0 0,1 0 1,0-1-1,0 0 0,0 0 1,0 0-1,0 0 0,8-2 1,-6 1 4,0-1 0,0 1 0,0-1 0,0 0 0,0-1 0,0 0 0,-1 0 0,1 0 0,-1-1 0,0 0 0,0 0 0,10-9 0,8-20 129,-10 13-92,-22 45-51,-16 51 437,23-70-401,0-1 0,0 1 0,0-1 0,1 1 0,0-1 0,0 1 1,1 0-1,-1-1 0,1 1 0,0-1 0,1 1 0,1 5 0,-1-9-72,-1-1 0,0 1 0,0-1 0,1 1 0,-1-1 0,1 0 0,-1 1 0,1-1 0,-1 0 0,1 0 0,0 0 0,-1 0 0,1-1 0,0 1 0,0 0 0,0-1 0,0 1 0,0-1 0,0 0 0,0 1 0,0-1 0,2 0 0,-3 0-287,1 0 1,0 0-1,0 0 1,-1-1 0,1 1-1,0 0 1,-1-1-1,1 1 1,-1-1 0,1 0-1,-1 1 1,1-1-1,-1 0 1,1 0 0,-1 0-1,3-2 1,7-15-5950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45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11883,'0'0'8841,"15"65"-8777,1-41-1281,3-2-2339,2-1-255,-1-3-3524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11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130 230 5733,'-129'-29'7965,"128"28"-7319,29 10-886,7-4 648,1-1 1,0-2-1,69-4 0,-52 0-269,438-20 323,9-1-272,236 17-85,166-5-45,-488-1 199,1017-56 582,-955 1 382,-433 60-1176,-42 7-191,-20 4-5568,15-3 1153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45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9417,'0'0'11045,"-12"2"-8776,8-1-2150,-9 2 510,1 0 0,-1 1 0,-15 8 0,25-11-520,0 0-1,1 0 1,-1 1 0,0-1-1,1 1 1,0 0-1,-1 0 1,1-1 0,0 2-1,0-1 1,0 0 0,0 0-1,0 1 1,0-1-1,1 0 1,-1 1 0,1 0-1,0-1 1,0 1 0,0 0-1,0 0 1,0 0-1,0 5 1,1-7-99,0 1-1,1-1 1,-1 0-1,1 1 0,-1-1 1,1 0-1,0 0 1,-1 0-1,1 0 1,0 0-1,0 1 1,0-1-1,0-1 1,0 1-1,0 0 0,0 0 1,0 0-1,0 0 1,0-1-1,1 1 1,-1-1-1,0 1 1,0-1-1,1 1 1,-1-1-1,0 0 1,1 1-1,-1-1 0,0 0 1,1 0-1,1 0 1,55 1 97,-45-2-63,6 0-61,0-1 0,0-1-1,0-1 1,-1-1 0,0 0 0,23-10 0,40-11-205,-79 73 639,-3-41-295,2-4-98,-1-1-1,1 1 0,-1-1 0,1 1 0,-1-1 0,1 0 0,0 1 1,-1-1-1,1 1 0,0-1 0,0 0 0,0 0 0,0 0 0,0 0 0,0 1 1,1-1-1,-1 0 0,0-1 0,1 1 0,-1 0 0,0 0 0,1-1 1,-1 1-1,1 0 0,-1-1 0,1 0 0,-1 1 0,1-1 0,-1 0 0,3 0 1,55 5 278,-51-5-302,21 1-145,-4 0-2550,-8-1-4560,-6 0-4863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9:13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85 14638,'0'0'2770,"5"-9"199,15-29-572,-19 38-2357,-1 0 0,0-1 0,0 1 0,1 0 0,-1-1 0,0 1 0,0 0 0,1-1 0,-1 1 0,0-1 0,0 1 0,0 0 0,0-1 0,1 1 0,-1-1 0,0 1 1,0 0-1,0-1 0,0 1 0,0-1 0,0 1 0,0-1 0,0 1 0,-1 0 0,1-1 0,0 1 0,0-1 0,0 1 0,0-1 0,0 1 0,-1 0 0,1-1 0,0 1 1,0 0-1,-1-1 0,1 1 0,0 0 0,-1-1 0,1 1 0,0 0 0,-1 0 0,1-1 0,0 1 0,-1 0 0,1 0 0,-1 0 0,1-1 0,0 1 0,-1 0 0,1 0 0,-1 0 1,1 0-1,-1 0 0,1 0 0,-1 0 0,-22 3 133,22-2-118,-11 3-49,0 1 0,1 1 0,-1 0 0,1 1-1,1 0 1,-1 0 0,1 1 0,1 1 0,-1 0 0,2 0 0,-1 0-1,1 1 1,1 1 0,-1-1 0,2 1 0,-1 1 0,2-1-1,0 1 1,0 0 0,-3 14 0,7-24 28,0 0 1,1 0-1,0-1 0,-1 1 1,1 0-1,0 0 0,0 0 1,0 0-1,0 0 0,0 0 1,0 0-1,1-1 0,-1 1 0,1 0 1,-1 0-1,1 0 0,0-1 1,0 1-1,0 0 0,0-1 1,0 1-1,0 0 0,0-1 1,0 0-1,0 1 0,1-1 1,1 2-1,2-1 136,0 0-1,0-1 1,0 0 0,0 1 0,0-2-1,0 1 1,1 0 0,-1-1 0,6-1 0,11 1 75,-1-2 0,1-1 0,0 0 0,-1-2 1,0-1-1,0 0 0,0-1 0,-1-1 0,0-2 1,-1 1-1,0-2 0,-1-1 0,0 0 0,18-16 1,-33 25-241,1 0 0,-1-1 0,0 1 0,0-1-1,0 1 1,0-1 0,-1 0 0,1 0 0,-1 0 0,0 0 0,0-1 0,0 1 0,-1 0 0,0-1 0,0 1 0,0-1 0,0 0 0,-1 1 0,0-1 0,0-6 0,-1 8-232,0-1 0,0 1 1,0-1-1,-1 1 0,1 0 0,-1 0 0,0 0 1,0 0-1,0 0 0,0 0 0,-1 0 1,1 1-1,-1-1 0,1 1 0,-1 0 0,0 0 1,0 0-1,0 0 0,0 0 0,-1 0 0,1 1 1,0 0-1,-1-1 0,1 1 0,-7-1 1,-27-3-7966,30 5 4676,-4-2-9504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9:30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10314,'0'0'11734,"4"10"-11233,1 10-302,-1 1 0,0-1 0,-1 1 0,-1 0 0,-1 0 0,-2 1 0,1-1 0,-2 0 0,-1 0 0,-7 27 0,-11 27 104,-46 110 0,13-39 954,50-134-1133,1-4-59,0 1 1,1-1 0,0 1 0,-2 15 0,4-22-61,0-1 0,0 1 0,0 0 0,0-1 1,0 1-1,0-1 0,1 1 0,-1-1 1,0 1-1,1-1 0,-1 1 0,1-1 0,0 0 1,0 1-1,-1-1 0,1 0 0,0 1 1,0-1-1,0 0 0,0 0 0,0 0 0,1 0 1,-1 0-1,0 0 0,0 0 0,1 0 0,-1 0 1,1-1-1,-1 1 0,1-1 0,-1 1 1,2 0-1,27 5 49,1-2 1,-1-1-1,1-1 0,53-4 1,21 2 25,-94 1-336,-7-1-262,0 1 1,0 0-1,-1-1 0,1 0 0,0 0 0,0 0 0,0 0 0,0-1 1,0 1-1,-1-1 0,1 0 0,0 0 0,0-1 0,-1 1 1,1-1-1,4-2 0,-1-8-8488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28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12684,'0'0'13586,"4"2"-13837,0 1 260,0 1-1,-1-1 1,1 1 0,-1 0-1,0-1 1,0 2-1,0-1 1,0 0-1,-1 0 1,1 1-1,-1 0 1,-1-1-1,3 6 1,21 79 180,-17-58-151,-1-6 86,-4-10 57,0 1 0,2-1-1,0 0 1,1 0 0,0-1-1,1 0 1,14 22 0,-20-36-93,0 1 0,0 0 1,0-1-1,1 1 0,-1-1 0,0 1 1,0-1-1,1 1 0,-1-1 0,0 0 1,0 0-1,1 1 0,-1-1 0,0 0 1,1 0-1,-1-1 0,0 1 0,1 0 1,-1 0-1,0-1 0,0 1 0,1 0 1,-1-1-1,0 1 0,0-1 0,1 0 1,-1 1-1,0-1 0,0 0 0,0 0 1,0 0-1,1-1 0,36-34 1001,-35 32-1060,22-24 81,-2-1 0,-1-2 0,29-54 0,40-106-64,-99 241-4418,6-30-17,2-4-4323,0-9-1174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29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124 106 7527,'0'0'6929,"3"-9"-3955,-1 3-2582,1 0 338,-1-1-1,1 1 1,-1-1-1,-1 1 1,1-1-1,-1 0 1,-1 0-1,1 1 1,-1-11-1,-1 17-715,1-1 0,-1 0 0,0 1 0,0-1 0,0 0 0,1 1 0,-1-1 0,0 1 0,0-1 0,0 1 0,0-1 0,0 1 0,0 0 0,0-1 0,0 1 0,0 0 0,0 0 0,0 0 0,0 0 0,0 0 0,0 0 0,0 0 0,0 0 0,0 0 0,0 1 0,0-1 0,-1 1 0,-29 6-219,24-2 187,0 1-1,1-1 1,0 1 0,0 0-1,0 0 1,1 1 0,-1 0 0,2 0-1,-1 0 1,1 0 0,0 1-1,0-1 1,1 1 0,0 0-1,1 0 1,0 1 0,0-1-1,1 0 1,-1 1 0,1 11 0,2-18 21,-1-1 1,1 1 0,-1-1 0,1 0 0,0 1 0,0-1 0,-1 0 0,1 1 0,0-1 0,0 0 0,0 0-1,0 0 1,0 0 0,0 0 0,1 0 0,-1 0 0,0-1 0,0 1 0,1 0 0,-1 0 0,1-1 0,-1 1-1,0-1 1,1 0 0,-1 1 0,1-1 0,-1 0 0,1 0 0,-1 0 0,1 0 0,-1 0 0,1 0-1,-1 0 1,1 0 0,1-1 0,2 1 18,0-1 1,0 1-1,0-1 0,0 0 0,-1 0 0,1 0 0,0-1 0,0 1 1,-1-1-1,5-3 0,19-23-87,-24 23 26,0 1 0,0-1 1,0 1-1,1 0 0,9-6 0,-12 9 33,-1 0 0,1 0-1,0 0 1,0 1-1,0-1 1,0 1 0,0-1-1,0 1 1,0 0 0,0 0-1,0 0 1,0 0-1,0 0 1,1 0 0,-1 1-1,0-1 1,-1 1 0,1-1-1,0 1 1,0 0 0,3 1-1,-4-1 44,1-1-1,-1 1 1,0-1 0,1 0-1,-1 0 1,0 0 0,1 0-1,-1 0 1,1 0-1,-1 0 1,0 0 0,1 0-1,-1-1 1,0 1-1,0 0 1,1-1 0,-1 1-1,0-1 1,0 0 0,0 1-1,1-1 1,-1 0-1,0 0 1,1-1 0,27-28 1409,-17 18-1133,-11 10-316,1 1 1,-1 0 0,1 0 0,0 0-1,0 0 1,0 0 0,-1 0-1,1 1 1,0-1 0,0 0 0,0 1-1,0 0 1,0-1 0,0 1-1,0 0 1,0 0 0,0 0-1,0 0 1,0 1 0,0-1 0,0 0-1,0 1 1,0 0 0,0-1-1,0 1 1,0 0 0,2 1 0,-2-1-12,0 1 0,1-1 0,-1 0 1,0 1-1,0-1 0,0 1 1,-1-1-1,1 1 0,0 0 1,-1 0-1,1 0 0,-1 0 1,0 0-1,1 0 0,-1 1 0,0-1 1,0 0-1,-1 1 0,1-1 1,0 0-1,-1 1 0,1 2 1,-1 8 46,-1 0 0,-1-1-1,0 1 1,0-1 0,-5 14 0,13-66 1183,-1-1-1,0-65 0,29 105-1487,-1 3 149,32-1-1532,-28-11-6667,-18-4-2446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29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3 7431,'6'-2'12765,"-10"11"-7250,-22 29-6176,-3 5 653,17-23 112,0 1 0,1 1 0,2 0 0,0 0 0,1 1-1,1 0 1,2 0 0,0 1 0,1 0 0,-1 33 0,5-54-120,0 1 0,1-1 0,-1 0 0,0 1-1,1-1 1,0 0 0,0 1 0,0-1 0,0 0 0,0 0 0,1 0 0,0 0 0,-1 0 0,1 0 0,0 0 0,0-1 0,1 1 0,-1-1 0,0 1 0,1-1 0,0 0-1,4 3 1,-1-2-662,0 0 0,0 0-1,1-1 1,-1 0 0,1 0-1,0 0 1,-1-1-1,1 0 1,0-1 0,8 1-1,26-1-8513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31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13581,'0'0'5637,"0"10"-5188,0 11-321,0 7 512,0 2-287,0 3-225,0-2-64,0-4 32,0-4-32,0-4-128,0-5-32,0-3 0,0-6-193,0-2-543,-6-8-7272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31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12172,'0'0'10826,"49"-7"-9897,-14 7 0,10 0-257,4 0-544,5 0-64,2 0-320,-4 0-1217,-7-5-2499,-4-7-4132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31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13869,'0'0'3732,"8"7"-3359,5 6-144,-1 0-1,-1 1 1,0 0-1,-1 1 1,-1 0-1,0 1 1,-1 0-1,-1 0 1,8 26-1,-10-24 72,-1 0 0,-1 0 0,-1 0-1,0 0 1,-1 1 0,-2-1 0,1 1-1,-2-1 1,-1 0 0,-4 18 0,3-22-308,0-2 1,0 1 0,-2-1 0,1 1-1,-2-1 1,-8 12 0,9-16-516,0 1-1,-1-1 1,0-1 0,-1 0 0,0 0-1,0 0 1,0-1 0,-14 8-1,0-4-6613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32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16752,'0'0'7655,"52"-6"-6854,-16 4-289,5 2-159,9 0-289,1 0-32,-3 0-32,-5 7-897,-7-1-1057,-10-2-1986,-13 0-1857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0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82 436 5285,'0'0'4351,"-8"5"-2413,-66 43 3582,95-56-1815,9-4-3060,509-251 855,-171 110-4292,-279 116-2263,-64 22-17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32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11403,'0'0'1954,"55"4"544,-16-3-800,9 2-705,5-2-737,3-1-384,2 0-3972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33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5669,'0'0'5125,"3"-9"-1804,-2 1-2359,-1 5-625,0 0 1,1 0 0,-1 0 0,1 0-1,0 0 1,-1 0 0,1 0 0,1 1 0,-1-1-1,0 0 1,1 1 0,-1-1 0,4-3-1,-4 5 1121,0 26-1348,2 0 1,10 44-1,-1-6 98,-7-24-107,-3-17-8,1 1-1,1-1 1,1 0-1,1 0 1,10 24 0,-15-44-13,0-1 0,-1 1 1,1-1-1,0 1 1,0-1-1,0 0 0,1 1 1,-1-1-1,0 0 1,0 0-1,1 0 0,-1 0 1,0 0-1,1 0 1,-1 0-1,1 0 1,0 0-1,-1-1 0,1 1 1,0-1-1,-1 1 1,1-1-1,0 0 0,-1 0 1,1 0-1,0 1 1,0-2-1,-1 1 0,1 0 1,0 0-1,-1 0 1,1-1-1,0 1 1,-1-1-1,1 0 0,0 1 1,-1-1-1,1 0 1,1-1-1,5-3 294,-1 1 0,0-1 0,0-1 0,0 1 0,0-1 0,7-9 0,3-6-20,0 0-1,-2-1 1,19-36-1,-5-13-771,-26 60-410,-1 0 0,0 0 0,0 0 0,0-16 0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33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82 12492,'0'0'6417,"2"-9"-4085,4-30-783,-6 38-1517,0 0 1,0 0-1,0 0 1,0 0-1,0 0 1,0 0-1,0 0 1,0 0-1,0 0 1,-1 0-1,1 0 1,0 0 0,-1 0-1,1 0 1,0 0-1,-1 0 1,1 0-1,-1 0 1,0 0-1,1 0 1,-1 1-1,0-1 1,1 0-1,-1 0 1,0 1 0,0-1-1,0 1 1,0-1-1,0 0 1,0 1-1,1 0 1,-1-1-1,0 1 1,0-1-1,0 1 1,0 0-1,-1 0 1,1 0 0,0 0-1,0 0 1,0 0-1,0 0 1,0 0-1,0 0 1,0 0-1,0 0 1,0 1-1,0-1 1,0 0-1,-1 1 1,-3 0-66,1 1 1,-1-1-1,0 1 1,1 0-1,0 0 1,-1 0-1,1 1 1,-6 3-1,1 4 41,-1 1 0,2 0-1,-1 0 1,1 0 0,1 1 0,0 0 0,1 1-1,1-1 1,-1 1 0,-3 18 0,8-30 1,1 0 1,0 0 0,0 0-1,0-1 1,0 1 0,0 0-1,0 0 1,0 0 0,0-1-1,1 1 1,-1 0-1,0 0 1,0 0 0,1-1-1,-1 1 1,0 0 0,1 0-1,-1-1 1,1 1 0,-1 0-1,1-1 1,-1 1 0,1-1-1,0 1 1,-1-1 0,1 1-1,0-1 1,-1 1 0,1-1-1,0 1 1,1-1 0,33 6 723,39-16 451,-12-6-1008,-40 9-178,0 1-1,1 1 1,0 1 0,30-1 0,-52 5 31,-1 0 0,1 1-1,0-1 1,0 0-1,0 1 1,0-1 0,-1 0-1,1 1 1,0-1 0,0 1-1,-1-1 1,1 1 0,0 0-1,-1-1 1,1 1 0,-1 0-1,1-1 1,-1 1 0,1 0-1,-1 0 1,1 0 0,-1-1-1,0 1 1,1 0 0,-1 0-1,0 0 1,0 0 0,0-1-1,0 2 1,2 1 1683,1-19-928,-2 10-830,3-16 67,-2 8-89,0-1-1,1 0 1,1 1-1,1-1 1,8-18-1,-12 31-82,0 1 0,1-1-1,-1 1 1,1 0-1,0-1 1,-1 1 0,1 0-1,0 0 1,0 0 0,0 0-1,0 0 1,0 1-1,0-1 1,0 1 0,0-1-1,0 1 1,0 0 0,4-1-1,49 1-5036,-21 1-1685,4-5-3899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35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12812,'0'0'9513,"-9"2"-9566,0 1 65,1 1 0,-1 0 0,1 0 0,0 0 0,0 1 0,1 0 0,0 1 0,0 0 0,0 0 0,0 0 0,1 1 0,0 0 0,0 0 0,1 0 0,-6 12 0,2-3 120,0 0 1,1 0-1,2 1 0,-1 0 1,2 0-1,0 0 0,1 1 0,1-1 1,0 1-1,2 0 0,0 0 1,1 0-1,2 18 0,-1-30-134,0-1 0,1 1-1,0-1 1,0 1 0,0-1-1,0 0 1,1 0 0,0 0-1,0-1 1,0 1 0,1-1-1,-1 1 1,9 6 0,-7-7-416,0 1 0,0-2 0,1 1 0,0 0 1,0-1-1,12 5 0,15 1-5054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36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12139,'0'0'10635,"59"-2"-9482,-12-1-353,0-2-447,7 2-193,-2 1-32,-3-2-128,-5 0-512,-12 3-738,-9-4-1376,-12-2-2723,-11-3-4036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36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11659,'0'0'8339,"-3"8"-7560,2-5-758,0-1 23,0 0-1,0 0 0,1 0 0,-1 0 1,1 0-1,-1 0 0,1 0 1,0 0-1,0 0 0,0 0 0,0 0 1,0 3-1,1-3 12,0 0 1,0-1-1,0 1 1,1-1 0,-1 1-1,0-1 1,1 0-1,-1 1 1,1-1-1,-1 0 1,1 0-1,-1 0 1,1 0-1,0 0 1,0 0-1,-1-1 1,1 1-1,4 1 1,8 3 153,-3-2-128,0 1-1,-1 0 0,0 0 0,0 1 0,11 8 1,-18-11-67,-1 0 1,0-1-1,0 1 1,0 0 0,0 0-1,-1 0 1,1 1-1,-1-1 1,1 0 0,-1 0-1,0 1 1,1-1-1,-1 1 1,-1-1 0,1 1-1,0 0 1,-1-1-1,1 1 1,-1 0 0,0 0-1,1-1 1,-2 1 0,1 0-1,0-1 1,0 1-1,-1 0 1,0 2 0,-1-1 33,1 0 0,-1 0 1,0-1-1,0 1 0,-1-1 1,1 0-1,-1 0 1,1 0-1,-1 0 0,0 0 1,0 0-1,-5 3 0,-48 31 775,25-18-176,24-14-552,-1 1 0,1 1-1,0-1 1,-8 10 0,14-15-92,1-1-1,-1 1 0,0-1 0,1 1 1,-1 0-1,1-1 0,-1 1 0,1 0 0,-1 0 1,1 0-1,0-1 0,-1 1 0,1 0 1,0 0-1,0 0 0,-1 0 0,1-1 1,0 1-1,0 0 0,0 0 0,0 0 0,0 0 1,0 0-1,0 0 0,0-1 0,1 1 1,-1 0-1,0 0 0,1 0 0,-1 0 0,0-1 1,1 1-1,-1 0 0,1 0 0,-1-1 1,1 1-1,-1 0 0,1-1 0,0 1 1,-1 0-1,1-1 0,0 1 0,-1-1 0,1 1 1,0-1-1,0 0 0,-1 1 0,1-1 1,0 0-1,0 1 0,0-1 0,0 0 1,0 0-1,-1 0 0,1 0 0,0 0 0,0 0 1,0 0-1,1 0 0,45 6 400,79 0-1,5-1-1455,-108-3-1273,-8-1-2654,0-1-4297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37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14990,'0'10'2114,"-4"-2"-1633,2 1-1,2 4-288,-5 0-64,5-1-224,-4-1-1281,4-2-1121,-4-5 127,0-4-1024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38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12588,'0'0'5541,"62"14"-20243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38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13965,'0'0'9481,"45"9"-11787,-41-7-1986</inkml:trace>
  <inkml:trace contextRef="#ctx0" brushRef="#br0" timeOffset="1">1 128 5381,'0'0'15759,"65"-9"-15182,-41 3-513,4 0-929,-3 0-2530,-1-1-2979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38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0 152 10474,'0'0'13325,"9"-10"-12760,120-131-618,-133 150-206,0 0 1,1 0-1,0 0 1,0 1-1,1-1 1,-2 18-1,1 12-6606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0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12364,'0'0'6699,"12"-9"-6133,-7 6-520,3-3-10,1 0 1,0 0-1,0 1 1,0 1-1,1-1 0,-1 2 1,1-1-1,19-3 1,38-4-21,0 2 0,1 4 0,0 2 0,69 8 0,-135-5-16,1 0 0,-1 0 0,0 0 0,0 1 0,0-1 0,0 1 0,0 0 0,1 0 0,-1 0 0,0 0 0,0 0 1,-1 0-1,1 0 0,0 0 0,0 1 0,-1-1 0,1 1 0,0 0 0,-1-1 0,0 1 0,1 0 0,0 2 0,-1-1 2,0 0 0,0 0 0,0 0 0,-1 1 0,1-1 0,-1 0 0,0 1-1,0-1 1,0 1 0,0-1 0,0 0 0,-1 0 0,-1 4 0,-2 7 44,0 0 0,-2-1 0,1 0 0,-2 0 0,-12 19 0,-29 35 241,18-26 122,-26 48-1,49-77-766,1 1 0,0 0 0,1 0 0,0 0-1,1 1 1,1 0 0,0 0 0,-2 22 0,5-16-4810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39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11243,'0'0'10853,"2"9"-10341,-1-3-463,1-1 0,-1 0 0,1 0-1,0 0 1,0 0 0,1 0 0,-1-1 0,5 7 0,-4-9-23,-1 1 0,1-1 0,-1 0 0,1 0 0,0-1 0,0 1 0,0 0 0,-1-1 0,2 0 0,-1 0 0,0 0 0,0 0 0,0 0 0,0 0 0,1-1 0,-1 0 0,0 1 0,6-2 0,0 1-39,1 0 0,-1-1-1,0 0 1,1-1 0,-1 0-1,0 0 1,0-1 0,0 0-1,14-7 1,-23 46-1391,-12 9 1021,-1 6-5170,10-43 631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40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1 1890,'0'0'19415,"2"10"-18774,-1-4-554,-1 1 0,0 0 0,0-1-1,0 1 1,-1-1 0,0 1 0,0-1 0,-1 0-1,0 1 1,0-1 0,0 0 0,-1 0 0,0 0 0,0 0-1,0-1 1,-1 1 0,0-1 0,-8 9 0,-3 7 15,-2-1 0,0 0 0,-1-1 0,-1-1 1,-1-1-1,-25 17 0,44-33-133,0 0 0,0 0 0,-1 0 0,1 0 0,0 0 0,0-1 0,-1 1 0,1 0 0,0-1 0,-1 1 0,1-1 0,-1 1 0,1-1 0,-1 0 0,1 0 0,0 1 0,-1-1 0,1 0 0,-1 0 0,1-1 0,-1 1 0,1 0 0,-1 0 0,1-1 0,-1 1 0,1-1 0,0 1 0,-1-1 0,1 0 0,0 1 0,-1-1 0,1 0 0,0 0 0,0 0 0,0 0 0,0 0 0,0 0 0,0 0 0,0 0 0,0 0 0,0-1 0,0 1 0,1 0 0,-1-1 0,0 1 0,1 0 0,0-1 0,-1 1 0,1-1 0,-1-1 0,-1-11-647,0-1 0,1 1 0,0 0 0,2-20 0,0 14 140,-1 16 591,0 0 1,0 1 0,0-1-1,1 0 1,-1 0-1,1 1 1,0-1 0,0 1-1,0-1 1,1 1-1,1-5 1,-2 8 1,-1-1 1,1 0-1,-1 1 1,1-1-1,0 1 0,-1-1 1,1 1-1,-1 0 0,1-1 1,0 1-1,-1-1 1,1 1-1,0 0 0,-1 0 1,1-1-1,0 1 0,0 0 1,-1 0-1,1 0 1,0 0-1,0 0 0,0 0 1,1 0-11,0 1 1,0-1 0,0 1 0,0 0 0,0 0-1,0 0 1,0 0 0,0 0 0,0 0 0,-1 0-1,4 3 1,27 21 1354,44 25 1,9 5-5835,-70-45-980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40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16047,'0'0'7271,"8"66"-7111,-8-48-64,0 2-864,0-4-1346,0-5-1474,-2-5-320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40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15150,'0'0'7047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41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0 10378,'0'0'14413,"-7"13"-14322,-18 28-9,-2-2-1,-2-1 0,-36 37 1,51-59-130,0-1-488,-1 0 1,-28 21-1,28-29-2656,5-11-5451,5-11-1153</inkml:trace>
  <inkml:trace contextRef="#ctx0" brushRef="#br0" timeOffset="1">1 46 12940,'0'0'9802,"67"41"-8906,-46-15-287,3 0-321,2 1-160,2-1-64,0-2-192,-4 0-1025,-1-8-2050,-5-5-3395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41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12396,'0'0'12492,"-2"64"-12781,-3-37 321,1 1-352,2-3-641,2-3-640,0-5-1058,0-4-1537,0-8-1345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41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18001,'0'0'9193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42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11499,'0'0'6214,"34"74"-4517,-12-46-415,-2 7-482,-3 2-351,0 8-161,-6 7-96,-11 3 0,0 5-63,-11 0-33,-11-2 64,-4-1-64,-4-8-993,-2-11-2050,6-14-3171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42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13421,'0'0'5477,"77"12"-2787,-28-9-992,8-2-897,9-1-225,-1 1-383,0 1-129,-7-1-545,-15 0-1761,-13-1-2755,-17 0-3523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42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14542,'0'0'6790,"75"4"-3939,-31-4-897,7 0-1089,3-6-353,0 2-384,0 0-96,-3-1-1217,-5-5-3107,-5-3-8040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1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488 160 9897,'6'-12'2130,"-2"4"-1712,2-1 245,-2 0 1,1-1 0,-1 1-1,-1-1 1,0 0 0,0 0-1,-1-1 1,2-12-1,-5 21-562,1 0 0,0 0 0,-1 0 0,0 1-1,1-1 1,-1 0 0,0 1 0,0-1-1,0 0 1,0 1 0,0-1 0,0 1 0,0 0-1,0-1 1,-1 1 0,1 0 0,-1 0-1,1 0 1,-1 0 0,1 0 0,-1 0 0,0 0-1,1 0 1,-1 1 0,0-1 0,1 1 0,-1-1-1,0 1 1,0 0 0,0-1 0,1 1-1,-4 0 1,-6-1-37,1 1 0,0 0 0,-1 0 0,-16 3 1,7 2 31,2 0 0,-1 2 0,0 0 0,1 1 0,1 0 0,-1 2 0,-30 22 0,16-8 93,1 1-1,-52 57 1,73-71-193,0 0 0,1 1 0,1 0-1,0 0 1,0 1 0,1 1 0,1-1 0,0 1-1,1 0 1,0 0 0,2 0 0,-1 1 0,-1 18-1,5-30-8,0 0-1,0 0 0,0-1 0,0 1 1,0 0-1,1 0 0,-1 0 0,1-1 1,0 1-1,0 0 0,0-1 0,0 1 1,0-1-1,1 1 0,-1-1 0,1 1 1,0-1-1,-1 0 0,1 0 0,0 0 0,3 2 1,0 0 20,-1-1 1,1 0-1,1-1 1,-1 1-1,0-1 0,0 0 1,1-1-1,-1 1 1,1-1-1,6 1 1,3-1 18,-1 0 0,1-1 1,-1 0-1,1-1 0,-1-1 0,0 0 1,27-8-1,-33 7 37,-1-1-1,0 1 1,0-1 0,0-1 0,0 1-1,-1-1 1,0 0 0,0-1 0,8-8 0,-12 12-50,-1 1-1,0-1 1,0 1 0,0-1 0,0 1 0,0-1 0,0 0 0,0 1 0,0-1 0,-1 0 0,1 0 0,-1 0 0,1 0 0,-1 1-1,0-1 1,0 0 0,0 0 0,0 0 0,0 0 0,0 0 0,0 0 0,-1 0 0,1 0 0,-1 1 0,1-1 0,-1 0 0,0 0 0,1 1-1,-1-1 1,0 0 0,0 1 0,-1-1 0,1 1 0,0-1 0,0 1 0,-1 0 0,1-1 0,-1 1 0,1 0 0,-1 0 0,1 0 0,-1 0-1,0 0 1,1 0 0,-3 0 0,3 1-41,0-1-1,0 1 0,0 0 1,0-1-1,0 1 0,0 0 1,0-1-1,0 1 0,0-1 1,0 0-1,1 1 0,-1-1 1,0 0-1,0 1 0,1-1 1,-1 0-1,0 0 1,1 0-1,-1 0 0,1 1 1,-1-1-1,1 0 0,-1-2 1,23-2-833,6 0 1053,31-11-113,-31 8-62,46-8-1,-73 16-30,0 0-1,0 1 0,0-1 0,-1 1 1,1-1-1,0 1 0,0-1 0,-1 1 1,1 0-1,0-1 0,-1 1 0,1 0 1,-1 0-1,1-1 0,-1 1 0,1 0 1,-1 0-1,0 0 0,1 0 0,-1-1 1,0 1-1,0 0 0,0 0 0,0 0 1,1 0-1,-1 0 0,0 0 0,0 0 1,-1 0-1,1-1 0,0 1 0,0 0 1,0 0-1,-1 1 0,-5 38-56,2-27 103,0 2 1,0 0 0,1 0 1,0 0-1,0 21 0,3-35-49,0 0 1,1-1-1,-1 1 1,1 0-1,-1 0 1,1 0-1,-1-1 1,1 1-1,-1 0 1,1-1-1,0 1 1,-1 0-1,1-1 1,0 1-1,0-1 1,-1 1-1,1-1 1,0 0-1,0 1 1,0-1-1,0 0 1,-1 1-1,1-1 1,0 0-1,0 0 1,0 0-1,0 0 1,0 0-1,0 0 1,0 0-1,0 0 1,-1 0-1,1 0 1,1-1-1,2 1-647,-1 0-1,1-1 1,0 1 0,-1-1-1,1 0 1,-1 0 0,1 0-1,4-3 1,14-12-5845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53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3299,'0'0'21871,"5"73"-21988,-24 28 106,4-34-4510,11-54 618,-2-4-1152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54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9385,'0'0'1964,"0"10"-170,1-1-1448,0 0 0,1 0 0,-1 0 0,2 0 0,-1-1 0,1 1 0,1-1 0,5 12 0,-7-17-166,0 1 0,0 0 0,0 0 0,1-1 0,-1 1 0,1-1-1,0 0 1,0 0 0,0 0 0,1 0 0,-1 0 0,1-1 0,-1 1 0,1-1-1,0 0 1,0 0 0,0-1 0,0 1 0,0-1 0,0 0 0,1 0-1,-1 0 1,5 0 0,1-2 262,1-1 0,-1 0 0,0 0 0,0-1 0,-1 0 0,1 0 0,0-1 0,-1-1 0,0 0 0,9-6-1,-10 6-989,-1 0 0,-1 0 0,1 0-1,-1-1 1,0 0 0,0-1 0,8-10-1,0-5-5766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55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55 10314,'14'-25'4525,"-1"-1"1518,-10 22-2906,-4 13-197,-10 15-2928,0 1 0,-2-1 0,0-1 1,-2-1-1,-18 23 0,24-32 112,2-4-243,-20 27-662,26-35 528,0 0 0,0 0-1,0 0 1,0 0 0,0 0 0,0 0 0,-1 0 0,1-1 0,0 1-1,0 0 1,-1-1 0,1 1 0,0-1 0,-3 1 0,-4-11-7298,5-22 3198,2 20 2249,-6-37 998,5 16 10379,3 32-9127,-1 1-1,1-1 0,-1 1 0,1-1 0,-1 1 0,1-1 0,0 1 0,-1 0 0,1-1 0,0 1 1,-1 0-1,1-1 0,0 1 0,-1 0 0,1 0 0,0 0 0,-1 0 0,1 0 0,0 0 1,0 0-1,-1 0 0,1 0 0,0 0 0,-1 0 0,1 0 0,0 1 0,-1-1 0,1 0 1,1 1-1,25 7 375,32 25 55,-20-10-2152,1-3-4777,-22-12 450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55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56 148 12844,'0'0'6983,"0"59"-6855,0-47 0,0-3-673,0-1-1248,0-3-1955</inkml:trace>
  <inkml:trace contextRef="#ctx0" brushRef="#br0" timeOffset="1">0 1 14798,'0'0'9545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56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1441,'0'0'2307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57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4869,'0'0'17803,"5"-1"-17643,-4 0-153,0 1 0,0 0 0,-1 0 0,1 0-1,0 0 1,0-1 0,0 1 0,-1 0 0,1 0 0,0 1-1,0-1 1,0 0 0,-1 0 0,1 0 0,0 0 0,0 1 0,-1-1-1,1 0 1,0 1 0,0-1 0,-1 1 0,1-1 0,-1 1-1,1-1 1,0 1 0,-1-1 0,1 1 0,-1-1 0,1 1-1,-1 0 1,1-1 0,-1 1 0,0 0 0,1 0 0,-1-1-1,1 2 1,1 38 192,-2-25-181,0-10-495,0 22-85,-1-17-6903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57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12396,'0'0'10762,"18"5"-20147,-10 3 897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58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89 11659,'0'0'5221,"-10"2"-4911,7-2-322,0 1 0,-1 0 1,1 0-1,0 0 1,0 0-1,0 0 0,0 1 1,0-1-1,0 1 1,0 0-1,0 0 0,0 0 1,1 0-1,-1 0 1,1 1-1,0-1 0,0 1 1,0-1-1,0 1 1,0 0-1,0 0 0,1 0 1,-1 0-1,1 0 1,0 0-1,0 1 0,0-1 1,-1 6-1,1-4-1,0-1 0,0 1 0,0 0 0,0 1 0,1-1 0,0 0-1,0 0 1,1 8 0,0-11 47,-1-1-1,1 0 0,-1 0 1,1 0-1,-1 0 1,1 0-1,-1 0 1,1 0-1,0 0 1,-1 0-1,1 0 0,0-1 1,0 1-1,0 0 1,0 0-1,0-1 1,0 1-1,0 0 1,0-1-1,0 1 0,0-1 1,0 1-1,0-1 1,0 0-1,1 0 1,-1 1-1,0-1 1,0 0-1,0 0 0,0 0 1,1 0-1,-1 0 1,0 0-1,0-1 1,0 1-1,0 0 1,1-1-1,-1 1 0,0 0 1,0-1-1,2 0 1,2-2 92,1 0 0,0 0 0,-1 0 0,0-1 0,0 1 0,0-1 0,0 0 1,-1-1-1,1 1 0,-1-1 0,0 0 0,6-10 0,1-2-64,-2-1 0,14-32 1,-19 41 183,-2 0 0,1 0 0,-1 0 0,0 0 1,-1 0-1,0 0 0,0-11 0,-17 48-897,10-16 563,1 0 0,0 1 1,2-1-1,-1 1 0,1 0 0,1 0 0,0 1 0,1-1 1,1 0-1,1 23 0,-1-35-29,0-1 0,1 1 0,-1 0 0,0-1 0,0 1 0,0-1 0,1 1 0,-1 0 0,0-1 0,1 1 0,-1-1 0,1 1 0,-1-1 0,1 1 0,-1-1 0,1 1 0,-1-1 0,1 0 0,-1 1 0,1-1 0,-1 0 1,2 1-1,9 1-4592,-3-2-2156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58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14061,'0'0'6567,"9"0"-6018,-2 1-415,34-1 247,-38 0-289,-1-1-1,1 1 1,-1 0-1,1-1 1,-1 0-1,1 1 1,-1-1 0,0 0-1,0 0 1,1-1-1,-1 1 1,0 0-1,0-1 1,0 1 0,0-1-1,2-2 1,-4-3 625,-11 6-709,-13 10-445,19-3 395,0 1 0,0 0 0,1 0 0,0 1 0,0-1 0,1 1 0,0 0 0,0 0 0,1 0 0,0 0 0,0 1 0,1-1 0,0 0 0,0 15 0,2-22 27,-1 1 0,1-1 0,0 0 0,-1 0 0,1 0 0,0 1 0,-1-1 0,1 0 0,0 0 0,0 0 0,0 0 0,0 0 0,0 0 0,0-1 0,0 1 0,1 0 0,-1 0 0,0-1 0,0 1 0,1-1 0,-1 1 0,0-1 0,1 0 0,-1 1 1,0-1-1,1 0 0,-1 0 0,0 0 0,1 0 0,-1 0 0,2 0 0,3 0-928,0 0 0,0 0 0,-1 0 0,1-1 0,0 0-1,-1 0 1,7-2 0,7-8-5580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59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3491,'0'0'18044,"-3"9"-17382,-2 1-475,4-6-124,-1-1-1,1 1 1,-1-1-1,1 1 0,0 0 1,0-1-1,0 1 1,1 0-1,-1 7 0,1-10-47,0-1 0,0 1 0,0-1 0,0 0 0,0 1 0,0-1 0,1 1 0,-1-1 0,0 0 0,0 1 0,0-1 0,0 1 0,0-1-1,1 0 1,-1 1 0,0-1 0,0 0 0,0 1 0,1-1 0,-1 0 0,0 0 0,1 1 0,-1-1 0,0 0 0,1 0 0,-1 1 0,0-1-1,1 0 1,-1 0 0,0 0 0,1 0 0,-1 1 0,0-1 0,1 0 0,-1 0 0,1 0 0,20-4 509,15-16-133,-33 17-411,-1 1-7,0 0 0,0 0 0,1 1 1,-1-1-1,0 0 0,1 1 1,-1-1-1,1 1 0,-1 0 0,1 0 1,0 0-1,0 0 0,-1 0 0,7 0 1,-9 48-556,0-46 86,2 8-297,2-6-7463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2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187 297 10858,'0'-10'1765,"1"1"-364,-1 1 1,0-1 0,-1 1 0,0-1-1,-4-12 1,5 19-1314,0 1 0,-1 0 0,1 0 0,-1-1 0,0 1 0,1 0 0,-1 0 0,0 0 0,0 0 0,0 0 0,0 0 0,0 0 0,0 0 0,0 0 0,0 0 0,0 0 0,0 1 0,-1-1 0,1 0 1,0 1-1,0-1 0,-1 1 0,1-1 0,0 1 0,-1 0 0,1 0 0,0-1 0,-1 1 0,1 0 0,0 0 0,-1 0 0,1 1 0,-1-1 0,1 0 0,0 0 0,-1 1 0,1-1 0,0 1 0,0-1 0,-1 1 0,1-1 0,-2 2 0,-1 1-89,-1 0 0,1 0 1,0 0-1,0 0 0,0 1 0,0-1 0,1 1 1,-1 0-1,1 0 0,0 1 0,-4 6 0,-26 56 30,30-59-21,-6 9 82,2 0 0,0 1 0,1 0 0,1 0 0,1 1 0,1-1 0,-2 27 1,4-44-85,1 0 1,0 0 0,0 0 0,0 0 0,0 1 0,0-1 0,0 0 0,0 0 0,1 0 0,-1 0 0,0 0 0,0 0 0,1 0 0,-1 0 0,1 0 0,-1 0 0,1 0 0,-1 0 0,1 0 0,0 0 0,-1-1 0,1 1 0,0 0 0,0 0 0,0-1 0,-1 1 0,1 0 0,0-1 0,0 1 0,0-1 0,0 1 0,0-1 0,0 0 0,0 1 0,0-1 0,0 0 0,0 0 0,1 0 0,-1 1-1,0-1 1,0 0 0,0 0 0,0-1 0,0 1 0,0 0 0,0 0 0,0 0 0,0-1 0,0 1 0,2-1 0,5-2 79,0-1 0,0 1-1,-1-1 1,1-1 0,8-6 0,20-16 33,-1-2 0,-1-1 0,-2-1 0,-1-2 0,-2-1 0,-1-2 0,-2-1 0,-1 0 0,36-77 0,-58 107-112,0 1-41,0 1-1,-1-1 1,0 0 0,0 0-1,0 0 1,0 0-1,-1 0 1,0 0 0,-1-1-1,1 1 1,-2-11-1,0 17-11,0 1-1,0-1 1,-1 1-1,1-1 1,0 1-1,0-1 0,-1 1 1,1 0-1,0-1 1,0 1-1,0 0 1,0 0-1,0 0 1,0 0-1,0 0 0,0 0 1,0 2-1,-12 15 53,0 1-1,2 1 0,0 0 1,2 0-1,0 1 0,1 0 1,1 0-1,1 1 0,-6 44 1,12-65-2,0 1-1,-1 0 1,1 0 0,0 0 0,0 0 0,0 0 0,0 0 0,0-1 0,1 1 0,-1 0 0,0 0-1,1 0 1,0 0 0,-1-1 0,1 1 0,0 0 0,0 0 0,0-1 0,0 1 0,0-1 0,0 1-1,0-1 1,1 1 0,-1-1 0,1 0 0,2 2 0,0-1 10,1-1-1,0 0 1,-1 0 0,1 0 0,0 0-1,-1-1 1,1 0 0,0 0-1,-1 0 1,6-1 0,3-1 26,0 0 0,0-1 0,-1 0 0,0-1 0,1 0 0,-1-1 0,-1-1-1,1 0 1,14-10 0,-9 4-204,1-1 0,-2-1 0,0-1-1,25-29 1,-38 41 158,4-5-328,-9 11-245,-13 19 116,14-21 462,-5 9 80,-1 0 1,2 1-1,-1-1 1,1 1 0,1 0-1,0 1 1,1-1 0,0 1-1,-3 22 1,7-33-68,-1 0 1,1 0-1,0 0 0,0 0 0,-1 0 1,1 0-1,0 0 0,0 0 1,0 0-1,0 0 0,0 0 1,0 0-1,0-1 0,1 1 0,-1 0 1,0-1-1,0 1 0,0-1 1,1 1-1,-1-1 0,0 0 1,1 0-1,-1 1 0,0-1 0,1 0 1,-1 0-1,0 0 0,1 0 1,-1-1-1,0 1 0,2-1 1,49-4 314,-2-9-231,0-1 0,90-42 0,-115 40 71,-25 16-144,0 1 0,1 0 0,-1-1-1,0 1 1,1-1 0,-1 1 0,0-1 0,0 1 0,0-1 0,1 1-1,-1-1 1,0 1 0,0-1 0,0 1 0,0-1 0,0 1 0,0-1-1,0 1 1,0-1 0,0 1 0,0-1 0,0 1 0,-1-1 0,1 1-1,0-1 1,0 1 0,0-1 0,-1 0 0,-2-2 76,0 0 1,0 1 0,-1-1-1,1 1 1,-1-1 0,1 1-1,-1 0 1,-6-2 0,-1-2-274,6 4 163,-52-32 46,54 32-56,1 0-1,-1 1 1,1-1 0,0 0 0,0-1 0,-1 1 0,2 0-1,-1 0 1,0-1 0,0 1 0,1-1 0,-1 0-1,1 1 1,0-1 0,0 0 0,0 0 0,0 0 0,-1-4-1,3 6-30,-1 1 0,0-1 0,0 1 0,1-1 0,-1 0 0,0 1 0,1-1 0,-1 1 0,1-1 0,-1 1 1,0-1-1,1 1 0,-1 0 0,1-1 0,-1 1 0,1 0 0,0-1 0,-1 1 0,1 0 0,-1-1 0,1 1 0,0 0 0,-1 0 0,1 0 0,-1 0 0,1 0 0,0 0 0,1 0 0,25-2-1384,-18 1 856,93-6-8164,-35-3-737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1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35 9097,'0'0'6566,"-3"9"-4500,-3 15-1729,0 1 1,1-1 0,2 1-1,0 1 1,2-1 0,1 0-1,5 46 1,-5-70-322,0-1-1,0 1 1,0-1-1,0 1 1,0 0 0,0-1-1,0 1 1,0-1-1,0 1 1,0-1-1,0 1 1,0-1 0,1 1-1,-1-1 1,0 1-1,0-1 1,1 1 0,-1-1-1,0 1 1,1-1-1,-1 0 1,0 1 0,1-1-1,-1 1 1,1-1-1,-1 0 1,1 1-1,-1-1 1,0 0 0,1 0-1,-1 1 1,1-1-1,0 0 1,-1 0 0,1 0-1,0 0 1,14-16 1344,5-33 402,-16 37-1620,-1-1-1,-1 0 0,0 0 0,0 0 0,-2 0 0,1 0 0,-2 0 0,0 0 0,0 0 0,-1 0 0,-1 0 1,0 1-1,-7-17 0,10 28-296,7 3-406,16 8 173,0-1-1,1 0 0,0-2 1,0-1-1,0-1 0,26 2 1,-25-5-1605,0-1 0,-1-1 0,35-4 0,-53 3 1770,1-1 0,-1 0 0,0 0 0,-1 0 0,1-1 0,0 0 0,-1 0 1,10-6-1,-13 8 352,0-1 0,-1 1 1,1 0-1,0-1 1,0 1-1,-1-1 1,1 1-1,-1-1 0,0 0 1,1 0-1,-1 0 1,0 0-1,0 0 0,0 0 1,0 0-1,0 0 1,-1 0-1,1 0 0,-1 0 1,1 0-1,-1-1 1,0 1-1,0 0 0,0 0 1,0 0-1,0-1 1,-1-2-1,0 4 8,0 0-1,0 0 1,0 0-1,0 0 1,0 0-1,0 0 0,0 0 1,0 1-1,-1-1 1,1 0-1,0 1 1,-1-1-1,1 1 1,0-1-1,-1 1 1,1 0-1,-1 0 1,1-1-1,0 1 1,-1 0-1,1 0 1,-1 0-1,-1 1 1,-35 4 228,33-2-313,0 1-1,-1-1 1,1 1-1,0 0 1,1 0 0,-1 0-1,1 1 1,0-1 0,0 1-1,0 0 1,0 0 0,-4 10-1,6-11-33,-1 0 0,1 0 0,0 1 0,1-1 0,-1 1-1,1-1 1,0 1 0,0-1 0,0 1 0,1 0 0,0 0 0,-1-1 0,2 1-1,-1 0 1,1 0 0,-1-1 0,3 8 0,-1-10 32,0 1 1,0 0-1,0-1 0,0 0 1,0 1-1,1-1 1,-1 0-1,1 0 0,-1 0 1,1-1-1,0 1 1,0-1-1,0 1 0,0-1 1,0 0-1,0 0 1,0 0-1,0-1 0,0 1 1,1-1-1,-1 1 1,0-1-1,0 0 0,1 0 1,5-2-1,-1 2 191,-1-1-1,1 0 1,0-1-1,-1 1 1,1-1-1,-1-1 1,1 0-1,-1 0 1,12-7-1,-13 5 58,-1 0-1,1-1 0,-1 1 0,-1-1 0,1 0 0,-1-1 1,0 1-1,-1-1 0,6-12 0,-7 16-240,-1 0 0,0 1 0,0-1 0,0 0 1,0 0-1,0 0 0,-1 0 0,0 0 0,1 0 0,-1-1 0,0 1 0,0 0 0,0 0 0,-1 0 0,1 0 0,-1 0 1,0 0-1,0 0 0,0 0 0,0 0 0,0 1 0,-1-1 0,1 0 0,-4-4 0,-15-1-1652,16 9-5693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3:59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8200,'0'0'9539,"-2"11"-8636,-9 45 433,4 1 0,-1 60 1,8-117-1327,0 0 1,1 0-1,-1 1 1,0-1-1,0 0 1,1 0-1,-1 0 1,0 1-1,0-1 1,1 0-1,-1 0 1,0 0-1,0 0 1,1 0-1,-1 1 0,0-1 1,1 0-1,-1 0 1,0 0-1,1 0 1,-1 0-1,0 0 1,1 0-1,-1 0 1,0 0-1,1 0 1,-1 0-1,0-1 1,0 1-1,1 0 1,-1 0-1,0 0 1,1 0-1,-1 0 1,0-1-1,0 1 1,1 0-1,-1 0 1,0 0-1,0-1 1,1 1-1,-1 0 0,0 0 1,0-1-1,0 1 1,0 0-1,1 0 1,-1-1-1,0 1 1,0 0-1,0-1 1,0 1-1,14-13 145,-11 6-240,-1 0 0,0 1 0,0-1 0,0 0 1,-1 0-1,0 0 0,0 0 0,-1-12 0,0 18-133,1 35-621,1-31 873,-1-1 0,1 0 0,0 0-1,-1 1 1,1-1 0,0 0 0,0-1-1,1 1 1,-1 0 0,0-1 0,0 1-1,1-1 1,-1 1 0,1-1 0,0 0-1,-1 0 1,1 0 0,0-1 0,-1 1-1,1-1 1,0 1 0,0-1 0,-1 0-1,1 0 1,0 0 0,0-1 0,4 0-1,0 1 66,1-1 0,-1 0 0,0 0-1,1-1 1,-1 0 0,0 0 0,0-1-1,0 1 1,9-7 0,-15 10-125,-1-1 0,1 1 0,0-1 1,-1 1-1,1-1 0,-1 1 0,1 0 0,-1-1 0,0 1 0,1 0 1,-1-1-1,0 1 0,1 0 0,-1 0 0,0-1 0,0 1 1,1 0-1,-1 0 0,0-1 0,0 1 0,0 0 0,0 0 1,0 0-1,0-1 0,-1 1 0,1 0 0,0 0 0,-1 1 1,1 42 65,0-33-201,0-5-526,0-16-13894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4:00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9161,'0'0'3523,"67"13"-13741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4:00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7271,'0'0'9337,"-8"8"-7789,-7 5-1186,2-3 378,1 1 0,0 0 0,0 1 0,-14 19 0,26-30-816,0-1-1,-1 1 0,1-1 0,0 1 1,0 0-1,-1-1 0,1 1 0,0 0 1,0-1-1,0 1 0,0-1 0,0 1 1,0 0-1,0-1 0,0 1 0,0 0 1,0-1-1,0 1 0,0 0 0,1-1 1,-1 1-1,0-1 0,0 1 0,1 0 1,-1-1-1,0 1 0,1-1 0,-1 1 1,0-1-1,1 1 0,-1-1 0,1 1 1,-1-1-1,1 0 0,-1 1 0,1-1 1,-1 0-1,1 1 0,0-1 0,-1 0 1,1 0-1,-1 1 0,1-1 0,0 0 1,-1 0-1,1 0 0,0 0 0,-1 0 1,1 0-1,0 0 0,0 0 0,43 2-2678,-36-2 2497,-6 0 240,0 0-1,0 0 0,-1 0 0,1 0 1,0 0-1,-1 0 0,1 1 1,0-1-1,-1 0 0,1 1 0,-1 0 1,1-1-1,-1 1 0,1 0 0,-1 0 1,1 0-1,-1 0 0,0 0 0,2 1 1,-3-1 128,1 0-1,-1 0 1,0 0 0,0-1 0,0 1 0,0 0 0,1 0 0,-1 0-1,-1 0 1,1 0 0,0 0 0,0 0 0,0 0 0,0 0 0,-1 0 0,1 0-1,0 0 1,-1-1 0,1 1 0,-1 0 0,1 0 0,-1 0 0,0 1 0,-4 4 695,-1 1 0,0-1 1,0 0-1,0 0 1,-13 7-1,-5 0 83,8-8-1433,7-8-3364,9-5-901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4:00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62 154 8168,'0'0'8002,"-9"9"-6785,-28 28-405,35-36-769,1 0 0,0 0 0,0 1 0,0-1 0,-1 0 0,1 0 0,1 1 0,-1-1 0,0 1 0,0-1 0,0 1 0,1-1 0,-1 1 0,1-1 0,-1 1 0,1 0 0,0-1 0,-1 1 0,1 0 0,0-1 0,0 3 0,1-3-7,-1 0 0,1-1 0,0 1 0,0 0 0,-1 0 0,1 0 0,0-1 0,0 1 0,0-1 1,0 1-1,0-1 0,0 1 0,0-1 0,0 1 0,0-1 0,0 0 0,0 1 0,0-1 0,0 0 0,0 0 0,0 0 0,0 0 0,1 0 0,5 0 121,-1 0 0,0 0 0,0-1 0,1 0 0,-1 0 0,0 0 0,0-1 0,9-4 0,-5 0-228,0 0 1,-1-1-1,0 0 0,0-1 1,-1 0-1,0 0 0,-1-1 1,1 0-1,-2 0 0,1-1 1,-1 0-1,-1 0 0,0-1 1,0 1-1,-1-1 0,0 0 1,-1 0-1,-1 0 0,1-1 1,0-11-1,-3 22 49,0 0 0,0 0 0,0 0 0,0 0-1,0 0 1,0 0 0,0 0 0,-1 0 0,1 0 0,0 0 0,0 0 0,-1 1 0,1-1 0,-1 0 0,1 0 0,-1 0 0,1 0 0,-1 1-1,1-1 1,-1 0 0,0 0 0,1 1 0,-1-1 0,0 0 0,0 1 0,1-1 0,-2 0 0,0 1-7,0-1-1,0 1 1,0 0 0,1 0 0,-1 0 0,0 0 0,0 0 0,0 0 0,1 1-1,-1-1 1,0 0 0,0 1 0,-2 1 0,-2 0-5,0 1 0,0 0-1,0 0 1,0 1 0,1 0 0,-11 8 0,14-9 71,0-1 1,-1 1 0,1 0-1,0 0 1,0 0 0,1 0-1,-1 0 1,0 0 0,1 0-1,0 0 1,0 0 0,0 1 0,0-1-1,0 1 1,1-1 0,-1 6-1,3-8-20,0 0 0,0 0-1,0 0 1,0 0 0,-1 0-1,1-1 1,0 1 0,0-1-1,0 1 1,0-1 0,0 0-1,0 0 1,1 0 0,-1 0-1,0 0 1,0 0 0,3-1-1,1 1 5,29-2-582,41 1-1862,-72 1 2313,0 0 0,0 0 0,0 1-1,0 0 1,0 0 0,0 0 0,0 0-1,0 1 1,0-1 0,0 1-1,-1 0 1,1 0 0,4 4 0,-6-4 133,-1 1 1,0-1 0,0 1 0,1-1-1,-2 1 1,1-1 0,0 1 0,0 0 0,-1-1-1,0 1 1,1 0 0,-1 0 0,0-1-1,0 1 1,-1 0 0,1 0 0,-1 2-1,-4 14-2655,2-16-3769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4:01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6342,'0'0'16186,"-6"8"-16325,2-2 193,0 1 1,0-1-1,0 0 0,1 1 0,0 0 0,0 0 1,1 0-1,0 0 0,0 0 0,1 0 0,0 1 1,-1 8-1,3-15-27,-1-1 1,1 1-1,-1-1 1,1 1-1,0-1 0,-1 1 1,1-1-1,0 1 1,-1-1-1,1 0 1,0 0-1,0 1 0,-1-1 1,1 0-1,0 0 1,0 0-1,-1 0 1,1 0-1,0 0 0,0 0 1,0 0-1,-1 0 1,1 0-1,0 0 1,0 0-1,-1-1 0,2 1 1,24-6 506,-16 0-521,1-1-1,-1-1 0,0 0 1,0 0-1,-1-1 0,0 0 0,-1 0 1,0-1-1,7-12 0,-14 21-193,-5 35-781,3-27 1088,0-1 1,1 1-1,-1-1 1,1 1-1,1 10 1,2-16-57,-1 0 1,1 0 0,-1-1-1,1 0 1,-1 1-1,1-1 1,-1 0 0,1 0-1,-1 0 1,5-1-1,-4 1 51,5 0-57,0-1 0,-1 0 0,1-1 0,-1 0 0,1 0 0,-1 0 1,13-7-1,25-8-390,-44 18 322,-1-1 0,1 1 0,-1-1 0,1 1 1,-1-1-1,1 1 0,-1 0 0,1-1 1,-1 1-1,0 0 0,1-1 0,-1 1 1,0 0-1,0-1 0,0 1 0,1 0 0,-1 0 1,0-1-1,0 1 0,0 0 0,0-1 1,0 1-1,0 0 0,0 0 0,-1-1 0,1 1 1,0 0-1,-1 1 0,3 19-1354,4-15-4376,2-6 401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4:02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3459,'0'0'20350,"-7"0"-20360,2 0 6,1 0 1,0 1 0,0 0-1,0 0 1,0 0 0,0 0-1,0 1 1,1-1-1,-1 1 1,0 0 0,1 0-1,-1 0 1,1 1 0,0-1-1,-1 1 1,1 0 0,1 0-1,-1 0 1,0 0 0,1 1-1,-1-1 1,1 0 0,0 1-1,0 0 1,1 0 0,-1-1-1,1 1 1,0 0 0,0 0-1,0 0 1,-1 8 0,2-12 8,0 1 0,0 0 0,0 0 0,0-1 0,0 1 0,0 0 1,1 0-1,-1-1 0,0 1 0,0 0 0,0 0 0,1-1 0,-1 1 0,0 0 0,1-1 1,-1 1-1,1 0 0,-1-1 0,1 1 0,-1-1 0,1 1 0,-1-1 0,1 1 0,0-1 1,-1 1-1,1-1 0,0 0 0,-1 1 0,1-1 0,0 0 0,-1 1 0,2-1 0,1 0 14,0 1 0,-1-1-1,1 0 1,0 0 0,0-1-1,0 1 1,-1-1 0,1 1-1,4-3 1,2 0-35,-1 0-1,1-1 1,-1-1-1,0 1 1,10-8-1,28-31-698,-45 43 400,-1 3 185,0 0 0,0 1 0,0-1 0,-1 1 0,0-1 0,1 0 1,-1 1-1,-3 4 0,4-7 66,-5 38-228,5-38 156,0 0 0,0-1 1,0 1-1,0 0 0,0-1 0,0 1 1,0 0-1,0-1 0,0 1 1,1 0-1,-1-1 0,0 1 1,0 0-1,1-1 0,-1 1 1,1-1-1,-1 1 0,0-1 1,1 1-1,-1-1 0,1 1 1,-1-1-1,1 1 0,0-1 1,-1 0-1,1 1 0,-1-1 0,1 0 1,0 1-1,-1-1 0,1 0 1,-1 0-1,1 0 0,0 0 1,-1 0-1,1 1 0,0-1 1,0 0-1,-1 0 0,1-1 1,0 1-1,-1 0 0,1 0 1,0 0-1,-1 0 0,1-1 0,-1 1 1,1 0-1,0 0 0,-1-1 1,1 1-1,-1 0 0,1-1 1,-1 1-1,2-2 0,13-9-5266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4:02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9769,'0'0'5638,"-10"10"-3658,5-5-1890,-37 47 2315,39-48-2235,1 1 0,0-1 0,0 0 0,0 0 0,0 1 0,1-1 0,-1 1 0,1 0 0,0-1 0,1 1 0,-1 0 1,1 0-1,0-1 0,0 1 0,1 7 0,0-11-160,-1 0 0,1 0 1,-1 0-1,1 0 0,-1 0 0,1 0 1,-1 0-1,1 0 0,0 0 0,0 0 1,-1 0-1,1 0 0,0-1 0,0 1 1,0 0-1,0-1 0,0 1 1,0-1-1,0 1 0,0-1 0,0 1 1,0-1-1,0 0 0,0 1 0,2-1 1,36 2 191,-11 0 578,-27-2-758,-1 1 0,1-1 0,-1 1 0,1-1 0,-1 1 1,0-1-1,1 1 0,-1 0 0,0-1 0,1 1 0,-1 0 0,0-1 0,0 1 0,0 0 0,0-1 1,1 1-1,-1 0 0,0-1 0,0 1 0,0 0 0,0 0 0,-1-1 0,1 1 0,0 0 1,0-1-1,0 1 0,-1 0 0,1-1 0,0 1 0,0 0 0,-1-1 0,1 1 0,-1-1 1,1 1-1,-1 0 0,-13 25 191,-44 48 2435,90-88-6049,-18 3-1061,-4 1-1560,3-4-7474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4:03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11723,'0'0'7073,"0"9"-6672,-3 37 754,-11 59 0,2-28 459,12-46-1224,1-30-371,0 0 0,-1-1 0,1 1 0,0 0 0,0-1 0,0 1 0,0 0 0,0-1 0,0 1 0,0-1 0,0 1 0,0-1 0,0 0 0,0 1 0,0-1 0,0 0 0,0 0-1,0 0 1,0 1 0,0-1 0,0 0 0,0-1 0,0 1 0,2 0 0,58-3-1326,-40-1-2757,-5-3-5106,-8 1 110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4:03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 9097,'0'0'8707,"-2"9"-7015,-2 3-1119,2-6-224,1 0 0,-1 0 0,1-1 0,1 1 0,-1 0 0,1 11 0,1-17-320,0 1 0,-1 0 1,1 0-1,0 0 0,0-1 0,0 1 1,0 0-1,1-1 0,-1 1 0,0-1 0,0 0 1,0 1-1,0-1 0,0 0 0,1 1 1,-1-1-1,0 0 0,0 0 0,0 0 1,1 0-1,-1 0 0,0-1 0,2 1 0,35-3 156,2-8-749,-33 8 197,0 1 0,0 0 0,0 0 0,0 0 0,0 1 0,0 0 0,0 1 1,0-1-1,14 2 0,-20 0 381,0 0 0,0 0 0,0 0 1,0 0-1,0 0 0,-1 0 0,1 0 1,0 0-1,0 1 0,-1-1 0,1 0 0,-1 0 1,1 0-1,-1 1 0,0-1 0,1 0 1,-1 1-1,0-1 0,0 0 0,0 1 0,0-1 1,0 0-1,0 0 0,0 1 0,-1 1 1,-5 35 2033,4-31-1766,-1-1 0,-1 0 1,1-1-1,-1 1 0,0 0 0,0-1 0,-1 0 0,0 0 1,0 0-1,0-1 0,0 0 0,-1 0 0,-11 7 0,17-12-356,-1 0-1,1 1 0,-1-1 0,1 0 0,-1 0 0,1 1 0,0-1 0,-1 0 0,1 0 0,0 0 0,0 0 0,0 0 0,-1 1 0,1-1 0,0 0 0,0 0 0,0 0 0,0 0 0,1 0 0,-1 0 0,0 0 0,0 1 0,0-1 0,1-1 0,5-28-752,6 15 688,0-1-1,1 1 1,0 1-1,1 1 0,1 0 1,21-15-1,-3 1-217,-10 14 38,-22 13 324,-1 0-1,1 0 1,-1 1-1,0-1 1,1 0-1,-1 0 1,1 0-1,-1 0 1,0 0 0,1 0-1,-1 1 1,0-1-1,1 0 1,-1 0-1,0 1 1,0-1-1,1 0 1,-1 0-1,0 1 1,1-1 0,-1 0-1,0 1 1,0-1-1,0 0 1,0 1-1,1-1 1,-1 0-1,0 1 1,0-1 0,0 1-1,0-1 1,0 0-1,0 1 1,-5 47 516,5-46-521,-6 67 1730,6-69-1728,0 1 0,0-1 0,0 1 0,0-1 0,0 1 0,1-1 1,-1 0-1,0 1 0,0-1 0,0 1 0,1-1 0,-1 1 0,0-1 0,1 0 0,-1 1 0,0-1 0,1 1 0,-1-1 0,0 0 0,1 1 1,-1-1-1,1 0 0,-1 0 0,0 1 0,1-1 0,-1 0 0,1 0 0,-1 0 0,1 0 0,-1 0 0,1 1 0,-1-1 0,1 0 1,-1 0-1,1 0 0,-1 0 0,1 0 0,-1-1 0,1 1 0,-1 0 0,1 0 0,-1 0 0,1 0 0,-1 0 0,1-1 0,-1 1 0,0 0 1,1 0-1,0-1 0,23-15-4927,-11-5-2564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4:04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5317,'0'0'2691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2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76 150 9577,'0'0'2365,"-4"10"69,-6 25-413,1 0-1,-4 39 0,-7 163-260,1-48-116,48-394 451,-11 125-2587,49-138 0,-61 202 329,7-19-215,24-45 1,-33 73 355,0-1-1,1 0 1,0 1 0,0 0-1,1 0 1,0 1 0,0-1 0,1 1-1,-1 1 1,1-1 0,12-6-1,-16 10-19,0 1-1,0 0 1,0-1-1,0 2 1,0-1-1,0 0 0,0 0 1,1 1-1,-1 0 1,0 0-1,0-1 0,1 2 1,-1-1-1,0 0 1,0 1-1,1 0 1,-1-1-1,0 1 0,5 3 1,-7-3 8,1 0 0,-1 0 0,1 0 0,-1 0 0,0 1 0,1-1 0,-1 1 0,0-1 0,0 1 0,0-1 1,0 1-1,-1 0 0,1-1 0,0 1 0,-1 0 0,1 0 0,-1 0 0,1-1 0,-1 1 0,0 0 0,0 0 0,0 0 0,0 0 0,0 0 1,0-1-1,0 1 0,-1 0 0,1 0 0,-1 0 0,1 0 0,-1-1 0,0 1 0,0 0 0,-2 2 0,0 2 50,1 0-1,-1-1 0,1 1 1,0 1-1,0-1 0,1 0 1,0 0-1,-1 12 0,3-15-31,-1 0-1,1 0 1,0 0-1,0 0 1,0 0-1,0 0 1,0-1-1,1 1 1,0 0-1,-1-1 1,1 1-1,0-1 1,0 0-1,0 1 1,0-1-1,1 0 1,-1 0-1,0-1 1,1 1 0,5 2-1,29 13-125,-30-15 142,-1 1 1,1-1-1,-1 1 1,0 1-1,0-1 0,0 1 1,5 4-1,-10-7 27,-1 0 0,1 0 0,0 0 0,-1 0 0,1 0 0,-1 1 0,1-1 0,-1 0 0,0 0 0,1 0 0,-1 0 0,0 1 0,0-1 0,0 0 0,0 0 0,0 0 0,0 1 0,0-1 0,0 0 0,0 0 0,-1 0 0,1 1 0,0-1 0,-1 0 0,1 0 0,-1 0 0,1 0 0,-1 0 0,0 0 0,1 0 0,-1 0 0,0 0 0,0 0 0,0 0 0,0 0 0,0-1 0,0 1 0,0 0 0,0-1 0,-2 2 0,-43 24 1541,23-17-938,0-1-43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4:04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3 4004,'0'0'7527,"1"9"-5536,8 82 1942,-8-78-3713,-1-1 0,0 0-1,-1 1 1,0-1 0,-1 1 0,-5 15 0,6-24 78,-1-1 0,0 0 0,0 1-1,-1-1 1,1 0 0,-1 0 0,1 0 0,-1 0 0,0-1 0,0 1-1,-4 2 1,6-5-258,1 1-1,-1 0 1,0-1-1,0 1 1,0-1-1,0 1 1,0-1 0,0 0-1,0 1 1,0-1-1,0 0 1,0 1-1,0-1 1,0 0-1,0 0 1,0 0-1,0 0 1,0 0-1,0 0 1,0 0-1,0 0 1,0-1 0,0 1-1,0 0 1,0-1-1,0 1 1,0-1-1,0 1 1,0-1-1,0 1 1,0-1-1,1 1 1,-1-1-1,0 0 1,0 0 0,1 1-1,-1-1 1,0 0-1,1 0 1,-1 0-1,1 0 1,-2-1-1,0-4-190,-1 1 0,1-1 1,0 0-1,0 0 0,0 0 0,1 0 0,0 0 0,0 0 0,1 0 0,0 0 0,0 0 0,0 0 0,2-8 0,-1 9 124,0 1 0,1 0-1,0 1 1,-1-1 0,1 0 0,1 0 0,-1 1-1,1-1 1,-1 1 0,1 0 0,0 0-1,0 0 1,0 0 0,0 1 0,1-1-1,-1 1 1,1-1 0,0 1 0,0 1-1,4-3 1,0 0 3,1 1 1,0-1-1,0 1 1,1 1-1,-1 0 0,18-2 1,-28 8 1340,1 2-703,10-11-234,-1 0-248,0 0 0,0 0-1,0 0 1,1 1 0,0 1 0,0 0 0,0 0-1,0 1 1,0 0 0,1 1 0,-1 0-1,19 1 1,21-3-1973,-48 3 1223,12-3-1359,-8-3-5171,-5-3-6198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4:04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12620,'0'0'11563,"57"-22"-12748,-27 18-1570,11 0-2946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4:05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31 6374,'0'0'18102,"1"3"-18000,0 3 179,0 1-1,-1 0 1,0-1-1,-1 1 1,0 0 0,0-1-1,0 1 1,-3 9 0,-5 38 433,9-53-711,0 0 0,0 0 0,0 0 0,0 0 0,0 0 0,0 0 0,1 0 0,-1 0-1,0 0 1,1 0 0,-1-1 0,1 1 0,-1 0 0,1 0 0,-1 0 0,1 0 0,-1-1 0,1 1 0,0 0-1,0-1 1,-1 1 0,1-1 0,0 1 0,0-1 0,0 1 0,0-1 0,0 1 0,34 3 152,-27-5-118,0 0 0,0-1 0,0 1 0,-1-2 0,1 1 1,11-6-1,-11 3-7,0-1 1,0 0-1,0 0 1,8-9-1,-14 13-33,1-1 1,-1 1-1,0-1 0,0 0 0,0 0 0,0 0 0,0 0 0,-1 0 1,0 0-1,1-1 0,-1 1 0,0 0 0,0-1 0,-1 1 0,1-5 1,-1 8-137,2 27-432,1-26 580,0 1 0,1-1 0,-1 0-1,0 0 1,1-1 0,-1 1 0,1 0 0,-1-1 0,0 0 0,1 0 0,-1 0 0,1 0 0,-1-1 0,1 0 0,3-1 0,2 0-72,-1 0 0,0-1 0,0 0 0,0 0 0,9-6 0,-14 7 10,0 0 0,0 0 0,0 0 0,-1 0 1,1 0-1,-1-1 0,0 1 0,4-6 1,-28 19-578,19-6 593,-1-1 1,0 1-1,1 0 1,0 0 0,0 0-1,-2 9 1,4-14 33,1 1 1,-1 0 0,1 0-1,0-1 1,-1 1 0,1 0-1,0 0 1,0 0 0,-1-1-1,1 1 1,0 0 0,0 0-1,0 0 1,0 0 0,0-1-1,0 1 1,0 0 0,1 0-1,-1 0 1,0 0 0,0-1-1,1 1 1,-1 0 0,0 0-1,1 0 1,-1-1 0,1 1-1,-1 0 1,1-1 0,-1 1-1,1 0 1,-1-1-1,1 1 1,0-1 0,-1 1-1,1-1 1,0 1 0,0-1-1,-1 0 1,1 1 0,0-1-1,0 0 1,0 1 0,-1-1-1,1 0 1,0 0 0,0 0-1,0 0 1,0 0 0,-1 0-1,1 0 1,1 0 0,2 0-12,55-4-1266,-57 4 1262,-1 0-1,1 0 1,0-1 0,-1 1-1,1 0 1,0-1 0,-1 1 0,1-1-1,-1 1 1,1-1 0,-1 0 0,1 0-1,-1 0 1,1 0 0,-1 0 0,0 0-1,1 0 1,-1 0 0,0 0 0,0-1-1,0 1 1,0 0 0,0-1-1,0 1 1,-1-1 0,1 1 0,0-1-1,-1 0 1,2-2 0,-3 2 35,0 1 1,1-1-1,-1 1 0,0-1 1,0 1-1,0 0 0,0-1 1,0 1-1,0 0 1,-1 0-1,1 0 0,0-1 1,-1 2-1,1-1 0,0 0 1,-3-1-1,-11-11 23,15 13-45,0-1 0,0 1 1,0 0-1,0-1 0,0 1 1,0-1-1,0 1 1,0-1-1,1 1 0,-1 0 1,0-1-1,0 1 0,0-1 1,1 1-1,-1 0 0,0-1 1,0 1-1,1 0 0,-1-1 1,0 1-1,1 0 0,-1 0 1,0-1-1,1 1 0,-1 0 1,1 0-1,-1 0 0,0-1 1,1 1-1,-1 0 1,1 0-1,-1 0 0,0 0 1,1 0-1,-1 0 0,1 0 1,-1 0-1,1 0 0,-1 0 1,1 0-1,47-18-2739,-4-7-4335,-17 6 615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4:07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18 11979,'0'0'6583,"-2"11"-5265,-6 73 452,1 113-1,10-192-979,3-13-345,4-14-206,-8 10-200,0 0 1,0 0-1,-1 0 0,-1 0 1,0 0-1,0 0 0,-4-19 1,0 24-115,1 10-109,6 15-91,1-14 321,0 0-1,0 0 1,0 0 0,0 0-1,0-1 1,1 1-1,-1-1 1,1-1 0,0 1-1,0 0 1,0-1 0,1 0-1,-1 0 1,0-1-1,1 0 1,-1 0 0,1 0-1,-1 0 1,1-1 0,10 0-1,-9 0 7,-1 0-1,0 0 0,0-1 0,0 0 1,0 0-1,0 0 0,0-1 0,0 0 1,-1 0-1,1 0 0,-1-1 1,1 0-1,-1 0 0,0 0 0,0-1 1,0 1-1,0-1 0,7-9 0,-24 22-855,-8 19 664,16-18 110,1-3 130,1 0 0,-1 0 1,1 0-1,1 0 0,-2 12 0,3-18-86,0 0 1,1 0-1,-1-1 0,1 1 1,0 0-1,-1-1 0,1 1 1,-1-1-1,1 1 0,0 0 1,0-1-1,-1 0 0,1 1 1,0-1-1,0 1 0,0-1 1,-1 0-1,1 0 0,0 1 1,0-1-1,0 0 1,0 0-1,0 0 0,-1 0 1,1 0-1,0 0 0,0 0 1,1 0-1,30-2 291,-25 0-335,1 0 0,-2 0 0,1-1 0,0 0 0,0-1 0,-1 1 0,0-1 0,0 0 0,0-1 0,0 0 0,-1 0 0,1 0 0,-1 0 0,-1-1 0,1 0 0,-1 0 0,0 0 0,0 0 0,-1-1 0,4-6 0,-10 20-82,0 0 1,1 0 0,0 0-1,0 1 1,0 9 0,1-16 148,1 0-1,0 1 1,-1-1 0,1 1-1,0-1 1,0 0 0,0 1-1,0-1 1,1 0 0,-1 1-1,0-1 1,0 0 0,1 1 0,-1-1-1,1 0 1,-1 1 0,1-1-1,0 0 1,-1 0 0,1 0-1,0 0 1,0 0 0,0 0 0,0 0-1,0 0 1,0 0 0,0 0-1,0 0 1,0 0 0,0-1-1,1 1 1,-1-1 0,0 1-1,0 0 1,1-1 0,-1 0 0,0 1-1,2-1 1,6 0 45,0-1-1,0 0 1,0-1-1,0 0 1,0 0-1,0-1 1,-1 0-1,1-1 1,-1 1 0,0-2-1,0 1 1,-1-1-1,1 0 1,-1-1-1,0 0 1,7-8-1,-5 6-236,-1 0-1,0 0 1,0-1-1,-1-1 1,0 1-1,-1-1 1,0 0-1,-1-1 1,0 1-1,0-1 1,-1 0-1,3-15 1,-7 25 113,1 0 1,-1 0-1,0 1 1,0-1 0,0 0-1,0 0 1,1 0-1,-1 0 1,0 0-1,-1 0 1,1 0 0,0 0-1,0 0 1,0 0-1,0 0 1,-1 0-1,1 0 1,0 0 0,-1 1-1,1-1 1,-1 0-1,1 0 1,-1 0-1,-1-1 1,2 2 15,-1 0-1,0 0 1,0 0 0,0 0-1,0 0 1,0 0 0,0 0-1,0 0 1,0 0 0,0 0-1,0 0 1,1 1 0,-1-1 0,0 0-1,0 1 1,0-1 0,0 1-1,1-1 1,-3 2 0,-2 1 2,0 1 1,1-1 0,-1 1 0,0 1 0,1-1 0,-6 9-1,4-2 100,1 0-1,0 1 0,1-1 0,0 1 0,1 0 0,0 0 1,1 1-1,1-1 0,0 0 0,0 1 0,2 20 1,-1-32-70,1 1 0,-1 0 0,0 0 0,1-1 0,-1 1-1,1 0 1,-1-1 0,1 1 0,0-1 0,0 1 0,0-1 0,0 1 0,0-1 0,0 0 0,0 1 0,0-1 0,0 0 0,1 0 0,-1 0 0,0 0 0,1 0 0,1 1 0,1 0 22,0-1-1,0 0 1,0 0-1,0 0 1,-1 0-1,1 0 1,0-1-1,1 0 1,4 0-1,1-1 28,0 0 1,-1 0-1,1-1 0,-1-1 0,1 1 0,-1-2 1,13-5-1,-8 1-21,-1-1 1,0-1 0,0 0-1,-1-1 1,-1 0-1,0-1 1,0 0 0,12-19-1,-17 22-22,0 0-1,-1 0 0,0 0 0,-1-1 1,0 1-1,0-1 0,-1 0 1,-1-1-1,1 1 0,-2 0 1,1-1-1,-1 1 0,-2-19 0,1 28-17,0 1-1,0 0 0,0-1 1,0 1-1,0 0 0,0 0 1,0-1-1,0 1 0,0 0 1,0-1-1,-1 1 0,1 0 1,0 0-1,0-1 0,0 1 1,-1 0-1,1 0 0,0-1 1,0 1-1,-1 0 0,1 0 1,0 0-1,0-1 0,-1 1 1,1 0-1,0 0 0,-1 0 1,1 0-1,0 0 0,-1 0 1,1 0-1,0 0 0,0 0 1,-1 0-1,1 0 0,0 0 1,-1 0-1,1 0 0,0 0 1,-1 0-1,1 0 0,0 0 1,-1 0-1,1 0 0,-1 1 1,-12 9-232,9 5 251,1 1 0,0-1 1,1 1-1,0-1 0,2 1 0,0-1 1,2 21-1,-1 9 255,-1-37-146,1 0 0,0 1 1,0-1-1,0 0 1,1 0-1,0 0 0,1 0 1,0 0-1,0 0 0,0-1 1,1 0-1,9 14 1,-12-21 106,-4-30 300,-3 8-1266,-1 1 0,0 0 0,-2 1 1,0 0-1,-2 0 0,0 1 1,-23-29-1,34 48 774,0 0-1,0 0 1,0 0 0,-1 0-1,1 0 1,0 0 0,0-1-1,0 1 1,-1 0 0,1 0-1,0 0 1,0 0 0,0 0-1,0-1 1,-1 1-1,1 0 1,0 0 0,0 0-1,0 0 1,0-1 0,0 1-1,0 0 1,0 0 0,0 0-1,-1-1 1,1 1 0,0 0-1,0 0 1,0 0 0,0-1-1,0 1 1,0 0 0,0 0-1,0-1 1,0 1 0,0 0-1,0 0 1,1 0 0,-1-1-1,0 1 1,0 0 0,0 0-1,0 0 1,0-1-1,0 1 1,0 0 0,0 0-1,1 0 1,-1 0 0,0-1-1,0 1 1,0 0 0,0 0-1,1 0 1,-1 0 0,0 0-1,0-1 1,19 5 492,27 13-1846,-44-16 1127,8 3-2260,-3-4-5254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4:07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17104,'-6'-1'6246,"12"1"-6214,3 0-640,12 0-2884,-5 0-8551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4:13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9129,'0'0'14200,"11"-4"-14072,143-27 303,-107 25-740,-1-3-1,0-2 1,61-22 0,-93 25-1076,-9 3-1108,-7 0-3681,-13 1-1492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4:13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8040,'-10'5'2258,"9"-5"-2017,-41 15 1551,40-14-1471,-1 0 0,0 0 1,0 0-1,0 0 1,1 1-1,-1-1 0,1 1 1,-1 0-1,1-1 0,0 1 1,0 0-1,0 1 0,0-1 1,0 0-1,-2 3 1,6-4-144,0 1 0,0-1 0,0 0 0,0 0 0,0 0 0,0-1 0,0 1 1,0 0-1,0-1 0,0 1 0,0-1 0,0 0 0,1 0 0,-1 0 1,4 0-1,-2 0 68,7 1 61,7 0-178,-1 1-1,0 1 1,1 1 0,-2 0 0,18 7-1,-31-11-119,-1 1 0,0 0 0,1 0 0,-1 0 1,0 1-1,0-1 0,0 1 0,0-1 0,0 1 0,0-1 0,0 1 0,-1 0 0,1 0 0,-1 0 0,1 0 0,-1 0 0,0 0 1,1 1-1,-1-1 0,0 0 0,0 1 0,-1-1 0,1 0 0,-1 1 0,1-1 0,-1 1 0,0-1 0,0 1 0,0-1 0,0 1 1,0 0-1,0-1 0,-1 0 0,1 1 0,-1-1 0,0 1 0,0-1 0,1 0 0,-2 1 0,1-1 0,0 0 0,0 0 0,-4 4 1,-6 10 164,-1-1 1,0 0 0,-1-1-1,-1 0 1,0-1 0,-1 0-1,-1-1 1,-24 14 0,12-7 117,-37 33 0,64-52-292,1 1 0,0-1 0,0 0 0,0 0-1,-1 0 1,1 0 0,0 1 0,0-1 0,0 0-1,0 0 1,0 0 0,0 1 0,-1-1 0,1 0 0,0 0-1,0 0 1,0 1 0,0-1 0,0 0 0,0 0 0,0 1-1,0-1 1,0 0 0,0 0 0,0 1 0,0-1 0,0 0-1,0 0 1,0 0 0,1 1 0,-1-1 0,0 0-1,0 0 1,0 1 0,0-1 0,0 0 0,0 0 0,0 0-1,1 0 1,-1 1 0,0-1 0,0 0 0,0 0 0,1 0-1,-1 0 1,0 0 0,0 1 0,0-1 0,1 0 0,-1 0-1,0 0 1,0 0 0,0 0 0,1 0 0,-1 0 0,0 0-1,0 0 1,1 0 0,-1 0 0,0 0 0,0 0-1,1 0 1,-1 0 0,0 0 0,0 0 0,0 0 0,1 0-1,-1 0 1,0-1 0,26 2 43,-20-2 6,54-1 184,68-13 0,-68 6-839,71 0-1,-119 9-2884,-5-1-3967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4:15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9961,'6'-30'3919,"-1"2"4729,5 101-6011,-10-13-2426,1 14-185,-1-69 71,1 0 0,0 0 0,0 1 0,0-1-1,1 0 1,-1 0 0,1 0 0,0 0 0,1 0 0,3 5 0,-5-10-15,0 1 1,0 0-1,0 0 1,0 0-1,0-1 1,1 1-1,-1-1 0,0 1 1,0-1-1,1 1 1,-1-1-1,1 0 1,-1 1-1,0-1 1,1 0-1,-1 0 1,0 0-1,1 0 1,-1 0-1,1-1 1,-1 1-1,3-1 0,29-11 1310,-11-5-1154,0 0 0,-1-1 0,-1-1 0,0 0-1,-1-2 1,-2 0 0,0-1 0,14-26 0,-25 34-985,-7 8-4044,-6 8-6092,-3 5 2005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4:15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60 101 6278,'0'0'12876,"5"-9"-10004,-1 4-2306,-1 1-174,0 0 0,0-1 0,0 1 0,-1 0 0,0-1 0,0 1 0,0-1-1,0 0 1,-1 0 0,0 0 0,1-8 0,-2 13-383,0-1-1,-1 1 1,1-1-1,0 1 1,-1-1-1,1 1 1,0 0 0,-1-1-1,1 1 1,-1 0-1,1-1 1,-1 1-1,1 0 1,-1 0-1,1-1 1,-1 1 0,1 0-1,-1 0 1,1 0-1,-1 0 1,0 0-1,1 0 1,-1 0-1,1 0 1,-1 0-1,1 0 1,-1 0 0,1 0-1,-1 0 1,1 0-1,-1 0 1,1 0-1,-1 1 1,0-1-1,1 0 1,0 0 0,-1 1-1,1-1 1,-1 0-1,0 1 1,-23 12-280,19-8 254,0 0 0,1 1 0,-1-1 0,1 1 0,0 0 0,1 1 0,-1-1 0,1 0 0,1 1 0,-1 0 0,1 0 0,0 0 0,0 0 0,1 0 0,-1 12 0,3-18 16,-1 0 1,0-1-1,0 1 0,1 0 1,-1 0-1,1 0 0,-1-1 1,1 1-1,-1 0 0,1 0 1,-1-1-1,1 1 0,0-1 1,-1 1-1,1 0 0,0-1 1,-1 1-1,1-1 0,0 1 1,0-1-1,0 0 0,-1 1 1,1-1-1,0 0 0,0 0 1,0 1-1,0-1 0,0 0 1,-1 0-1,2 0 0,34 0 85,-25 0-56,57-7 67,-54 4-102,0 1-1,0 1 1,0 0 0,22 2-1,-35 0 28,-1-1 0,1 1-1,0 0 1,-1-1-1,1 1 1,-1 0-1,0 0 1,1-1 0,-1 1-1,1 0 1,-1 0-1,0 0 1,0 0-1,0-1 1,1 1 0,-1 0-1,0 0 1,0 0-1,0 0 1,0 0-1,-1 1 1,3 6 1892,5-20-827,11-46-665,-16 46-460,1 0 1,1 1 0,0-1-1,0 1 1,1 0-1,7-11 1,-9 20-332,0 1 1,1-1-1,-1 1 0,0-1 1,1 1-1,-1 0 0,1 0 1,0 1-1,-1-1 0,1 1 1,-1 0-1,1 0 0,0 0 1,-1 0-1,1 0 0,4 2 1,10-1-2650,18-3-4475,1-3-5712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4:17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 12043,'0'0'107,"0"0"-1,0 0 0,0 0 0,0 0 0,0 0 0,0 0 0,-1 0 1,1 0-1,0 0 0,0 0 0,0 0 0,0 0 0,0 0 0,0 0 0,0 0 1,0 0-1,0 0 0,0 0 0,-1 0 0,1 0 0,0 0 0,0 0 1,0 0-1,0 0 0,0 0 0,0 0 0,0 0 0,0 0 0,0 0 1,0 0-1,0 0 0,0 0 0,-1 0 0,1 0 0,0 0 0,0-1 1,0 1-1,0 0 0,0 0 0,0 0 0,0 0 0,0 0 0,0 0 0,0 0 1,0 0-1,0 0 0,0 0 0,0-1 0,0 1 0,-12 13 729,-14 18-1195,14-12 717,0 1 0,1 0 1,2 1-1,0 0 0,1 1 1,1 0-1,1 0 0,1 0 0,1 1 1,1 0-1,1 0 0,0-1 1,3 25-1,0-43-390,-1-1 1,1 0-1,-1 1 0,1-1 1,0 0-1,1 0 0,-1 1 1,0-1-1,1 0 0,0 0 1,-1-1-1,1 1 0,0 0 1,1-1-1,-1 1 0,0-1 0,1 1 1,-1-1-1,1 0 0,0 0 1,0 0-1,5 2 0,33 8-2736,2-13-3287,-15-6-948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3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8776,'0'0'9257,"-9"8"-8488,2-2-633,0 0 1,1 1 0,0 0-1,0 0 1,1 0-1,0 0 1,0 1 0,0 0-1,1 0 1,1 0-1,-1 0 1,1 1 0,1-1-1,-1 1 1,1 0-1,0 12 1,1-18-108,1 0 0,0 0 1,0 0-1,0 0 0,1 0 0,-1 0 0,1 0 0,-1 0 1,1 0-1,0 0 0,0 0 0,1-1 0,-1 1 1,0 0-1,1 0 0,0-1 0,3 5 0,0-3 24,0-1-1,0 1 1,0-1-1,0 0 1,1 0 0,-1-1-1,1 0 1,7 2-1,23 8 146,32 12 31,-67-24-216,0 0-1,0 1 0,0-1 0,0 1 0,0 0 0,0-1 1,0 1-1,-1 0 0,1-1 0,0 1 0,0 0 0,0 0 1,-1 0-1,1 0 0,-1 0 0,1 0 0,0 0 0,-1 0 1,0 0-1,1 0 0,-1 0 0,0 0 0,1 0 0,-1 0 1,0 0-1,0 0 0,0 0 0,0 2 0,-1 0 48,0-1 1,1 1-1,-1-1 0,-1 0 0,1 1 0,0-1 0,0 0 0,-1 0 0,0 0 0,1 0 1,-1 0-1,-2 2 0,-2 2 88,-1-1-1,1 0 1,-1 0 0,0-1 0,0 1 0,-1-2-1,-9 5 1,15-7-144,0 0-1,1-1 1,-1 1-1,0-1 1,1 1-1,-1-1 1,0 0-1,0 0 1,1 0-1,-1 0 1,0 0-1,1 0 1,-1 0-1,0 0 1,0-1-1,1 1 1,-1-1-1,0 1 1,1-1-1,-1 1 1,1-1-1,-1 0 1,1 0-1,-1 0 1,1 0-1,-3-2 1,-4-17-2126,6-8-3559,2 28 5473,0-1 1,0 1 0,0-1-1,0 1 1,0-1 0,0 0 0,0 1-1,0-1 1,0 1 0,1-1-1,-1 1 1,0-1 0,0 1 0,1-1-1,-1 1 1,0 0 0,0-1-1,1 1 1,-1-1 0,0 1 0,1-1-1,-1 1 1,1 0 0,-1-1 0,1 1-1,-1 0 1,0 0 0,1-1-1,-1 1 1,1 0 0,-1 0 0,1 0-1,0-1 1,0 1 0,9-2-4923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4:17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0 11275,'0'0'9587,"-4"9"-9133,-10 20-166,-2 0-1,-1-1 1,-1-1 0,-1 0-1,-2-2 1,0 0-1,-38 32 1,58-56-273,1 0 0,-1 0 0,0 0 0,0 0 0,0 0 0,0 0 0,0-1 0,0 1 0,0 0 0,-1 0 0,1-1 0,0 1 0,0-1 0,0 1 0,-1-1 0,1 0 0,0 1 0,-1-1 0,1 0 0,0 0 0,0 0 0,-1 0 0,1 0 0,0 0 0,-2-1 0,2 0-9,0 0-1,0 0 0,1 0 1,-1 0-1,0 0 0,1-1 1,-1 1-1,1 0 0,-1 0 1,1-1-1,0 1 0,0 0 1,-1-1-1,1 1 1,0 0-1,0-1 0,0 1 1,0 0-1,1-2 0,0-11-301,2 0-1,-1 0 1,7-17-1,19-43-930,-26 82 1536,0-1 1,1 0 0,0 0 0,0 0 0,0 0-1,1 0 1,0-1 0,1 0 0,-1 1 0,1-2-1,0 1 1,7 5 0,33 25-13,1-10-4894,-32-22-2674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4:18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15599,'0'0'7783,"-21"63"-6662,16-37-576,3-3-321,0 0-128,2-1-32,0-3-96,0-4-929,0-4-704,0-8-1186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4:18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13613,'0'0'7367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4:18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12236,'0'0'12716,"-56"64"-12364,36-35-256,-3 0-32,5 3 32,-7-6-64,9-1-32,-3-5 32,8-4-64,-1-8-672,7-7-1186,-1-13-7559</inkml:trace>
  <inkml:trace contextRef="#ctx0" brushRef="#br0" timeOffset="1">23 7 13901,'0'0'9962,"54"54"-9194,-37-36-543,1 3-129,5-2-32,-5 2-449,5-2-1537,1-5-1729,0-2-1634,1-8-1826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4:19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60 212 13997,'0'0'5317,"-31"49"-3683,21-27-673,-1 0-417,7 1-288,1-1-159,3-5-33,0-2-160,0-5-1282,0-7-1601</inkml:trace>
  <inkml:trace contextRef="#ctx0" brushRef="#br0" timeOffset="1">100 0 15887,'0'0'9609,"5"35"-15438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4:19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 11979,'0'0'6465,"8"8"-4543,0 0-1617,0 0 1,0 1-1,-1 1 1,-1-1 0,1 1-1,-2 0 1,1 0-1,-1 1 1,-1 0-1,0 0 1,0 0-1,1 13 1,-3-11-224,-2-1 0,0 0 1,0 0-1,-1 0 0,-1 1 0,0-1 1,-1 0-1,0-1 0,-1 1 1,0 0-1,0-1 0,-2 0 0,1 0 1,-1-1-1,-1 1 0,-11 13 1,2-4-537,-1 0-1,-30 26 1,-42 22-5374,36-33-2468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4:20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12204,'0'0'14029,"11"65"-13933,-11-44-64,0-4 32,0-3-320,0-4-545,0-2-320,0-16-8873,2-10-2754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4:20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13645,'0'0'7559,"57"31"-11114,-38-25-1250,2-2-7911</inkml:trace>
  <inkml:trace contextRef="#ctx0" brushRef="#br0" timeOffset="1">208 148 13068,'0'0'9289,"54"4"-9257,-39-4-640,0 0-1186,-4 0-1697,-2 0-2275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4:21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11723,'0'0'10218,"74"-7"-9642,-38-2-480,-6 0-800,0-1-2339,-10-2-2338,3 2-6470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4:21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0 152 13293,'0'0'13714,"9"-10"-13634,135-132-1591,-142 153 1061,0-1-1,-1 1 1,0 0-1,-2 17 0,-2 13 396,3-24-2959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3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90 384,'0'0'3705,"12"-1"-918,-4 1-2424,6 0 676,0-1 0,0 0 0,0-1 0,17-5 1,-28 6-738,0 0 0,0 1-1,0-1 1,-1 0 0,1-1 0,0 1 0,0 0 0,-1-1 0,1 0 0,-1 1 0,0-1 0,1 0 0,-1 0 0,0-1 0,0 1-1,0 0 1,0-1 0,-1 1 0,1-1 0,-1 1 0,1-1 0,-1 0 0,0 0 0,0 0 0,0 1 0,0-1 0,-1 0 0,1 0-1,-1-4 1,0 6 488,-2 3-746,-1-1-1,1 1 1,0 0-1,-1 0 1,1 0-1,0 0 1,0 0-1,0 0 1,0 1-1,1-1 1,-1 1-1,1-1 1,-3 5-1,3-5-31,0-1 0,0 1 0,1 0 0,-1-1 0,0 1-1,0 0 1,1 0 0,-1-1 0,1 1 0,0 0 0,-1 0 0,1 0 0,0 0 0,0-1 0,0 1 0,0 0 0,1 0-1,-1 0 1,0 0 0,1-1 0,-1 1 0,1 0 0,0 0 0,1 2 0,0-2 54,0 0 0,0-1 1,0 1-1,0-1 0,0 0 0,0 1 0,0-1 1,1 0-1,-1 0 0,0 0 0,1-1 0,-1 1 1,1 0-1,-1-1 0,5 1 0,3-1 107,0 0-1,0 0 1,0-1-1,-1 0 1,1 0-1,0-1 0,-1-1 1,16-5-1,34-30 16,-56 36-207,0 0 1,0 0 0,0 0 0,0-1 0,-1 0 0,0 1 0,1-1 0,-1 0 0,0 0-1,0 0 1,-1-1 0,1 1 0,0 0 0,-1-1 0,0 1 0,0 0 0,1-5 0,-25 26-591,19-14 628,1 0 0,1 0-1,-1 1 1,1-1 0,-1 1 0,1-1 0,0 1-1,1 0 1,-1 0 0,1 0 0,0-1-1,0 1 1,1 6 0,0-10-2,0 1 1,0 0-1,0-1 1,1 1-1,-1-1 0,1 1 1,-1-1-1,1 1 0,0-1 1,0 0-1,-1 1 1,1-1-1,0 0 0,0 0 1,0 1-1,0-1 0,2 1 1,0 0-11,0 0 1,0-1 0,0 1-1,0-1 1,0 0 0,0 0-1,0 0 1,0 0-1,0-1 1,0 1 0,5-1-1,52 1-3066,-30-4-2402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4:21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15503,'0'0'8167,"-1"8"-7894,0 2-210,-1 6 15,0-1-1,1 1 1,2 20 0,-1-33-73,0 0 0,0-1 0,0 1 0,0 0-1,1 0 1,-1-1 0,1 1 0,0 0 0,0-1 0,0 1 0,0-1 0,1 1 0,-1-1 0,0 0 0,1 0 0,0 1 0,0-1 0,-1 0 0,1 0 0,0-1 0,1 1-1,-1 0 1,0-1 0,0 1 0,1-1 0,-1 0 0,5 2 0,-1-1-47,0-1-1,0 0 1,0-1-1,0 1 0,0-1 1,0-1-1,1 1 1,-1-1-1,0 0 1,0 0-1,-1-1 1,12-4-1,-2-1-65,0-2 0,-1 1 0,19-16-1,-31 22 118,6-2-62,-13 39-897,-3 0-1068,7-10-3465,1-14-2412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4:22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15310,'2'0'6887,"15"0"-5446,7 0-223,6 0-354,9 0-383,8 0-385,-4 0-64,0 1-641,-4 3-992,-9-3-2147,-12-1-3587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4:23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14830,'0'0'6758,"65"4"-5540,-27-4-930,7 0-192,-4 0-416,0-4-2147,-6-10-6501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5:01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37 10570,'0'-1'377,"-1"1"1,0 0-1,0-1 0,1 1 1,-1-1-1,0 1 0,1-1 0,-1 1 1,0-1-1,1 0 0,-1 1 1,1-1-1,-1 0 0,1 0 1,-1 1-1,1-1 0,0 0 0,-1 0 1,1 1-1,0-1 0,0 0 1,-1 0-1,1 0 0,0 0 1,0-1-1,1 2-219,-1-1 0,1 0 0,0 0 0,-1 1 0,1-1 1,0 0-1,-1 1 0,1-1 0,0 1 0,0-1 0,0 1 0,0-1 0,-1 1 0,1 0 1,0-1-1,0 1 0,0 0 0,2 0 0,58-5-1067,-49 4 1971,174-1-595,-146 2-2600,-45 0-4583,-21 0 2120,4 0 27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5:01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3844,'0'0'14323,"-5"3"-13512,4-3-800,0 0 1,1 0-1,-1 1 1,1-1-1,-1 0 0,0 0 1,1 0-1,-1 0 1,1 1-1,-1-1 1,0 0-1,1 1 0,-1-1 1,1 0-1,-1 1 1,1-1-1,-1 1 1,1-1-1,-1 1 0,1-1 1,0 1-1,-1-1 1,1 1-1,0-1 0,-1 1 1,1 0-1,0-1 1,0 1-1,0-1 1,-1 1-1,1 0 0,0-1 1,0 1-1,0 0 1,0 0-1,23 12 722,-17-11-574,0 1 0,-1 0 1,1 0-1,0 0 0,-1 1 0,7 6 0,-10-8-142,0 0 0,-1 0 0,1 0 0,-1 0-1,1 1 1,-1-1 0,0 1 0,0-1 0,0 1 0,0 0 0,-1-1 0,1 1-1,-1 0 1,1-1 0,-1 1 0,0 0 0,0 0 0,0-1 0,0 1-1,-1 0 1,1-1 0,-1 1 0,0 0 0,1-1 0,-1 1 0,0-1 0,-1 1-1,1-1 1,0 1 0,-1-1 0,-2 4 0,-7 9 56,-1-1 1,0 1 0,-23 20-1,13-14 113,5-4 69,12-14-226,1 1 0,-1 0 0,1 0 0,0 0 0,0 1 0,1-1-1,-1 1 1,1 0 0,0 0 0,0 0 0,0 0 0,1 0 0,0 1 0,-3 10-1,6-15-20,-1-1 1,1 1-1,-1 0 0,1 0 0,0 0 0,-1 0 0,1-1 0,0 1 0,0 0 0,-1-1 0,1 1 1,0-1-1,0 1 0,0-1 0,0 1 0,0-1 0,0 1 0,0-1 0,0 0 0,0 0 0,0 1 1,0-1-1,0 0 0,0 0 0,0 0 0,2 0 0,36 2 465,-31-2-337,174-1 1108,-145-2-2459,45-10 1,-65 8-2790,-5 0-3977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5:02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19 13196,'0'0'2440,"9"-3"-235,1-2-1604,-7 4-409,1-1 0,-1 1-1,1-1 1,0 1 0,0 0 0,0 0 0,0 1 0,0-1 0,6 1 0,-9 0-167,-1 0 0,1 0 0,-1 0-1,1 0 1,0 0 0,-1 0 0,1 1 0,-1-1 0,1 0 0,-1 0 0,1 0 0,-1 1 0,1-1 0,-1 0 0,1 1 0,-1-1 0,1 0 0,-1 1 0,0-1 0,1 1 0,-1-1 0,0 1 0,1-1 0,-1 1 0,0-1 0,1 1 0,-1-1 0,0 1 0,0-1 0,0 1 0,0-1 0,1 2 0,-2 24 389,-17 24 237,7-31-492,-1 0-1,-1-2 0,-1 1 1,0-2-1,-1 0 1,-1-1-1,0 0 0,-1-1 1,-1-1-1,0-1 0,-26 14 1,43-26-147,0 1 1,-1 0-1,1 0 1,0 0-1,-1-1 1,1 1-1,-1 0 1,1-1 0,-1 0-1,1 1 1,-1-1-1,1 0 1,-1 0-1,0 0 1,1 0-1,-1 0 1,1 0-1,-1 0 1,0 0-1,1-1 1,-1 1-1,1 0 1,-1-1-1,1 0 1,-1 1-1,1-1 1,0 0-1,-1 0 1,1 0-1,0 0 1,0 0 0,-1 0-1,1 0 1,0 0-1,0 0 1,0 0-1,0-1 1,0 1-1,1 0 1,-1-1-1,0 1 1,1-1-1,-1 1 1,1-1-1,-1 1 1,1-1-1,0 1 1,-1-3-1,0-10-256,0 1 1,1 0-1,0 0 0,4-23 0,-3 34 209,-2 0 31,1 0-1,0 0 1,0 1-1,0-1 1,1 0-1,-1 0 0,0 0 1,1 1-1,-1-1 1,1 0-1,-1 0 1,1 1-1,0-1 1,0 0-1,0 1 1,0-1-1,0 1 0,0-1 1,0 1-1,0 0 1,1-1-1,-1 1 1,1 0-1,-1 0 1,1 0-1,2-2 1,-1 4 9,-1-1 1,1 1 0,-1 0 0,1 0 0,-1 0 0,0 0 0,1 0-1,-1 0 1,0 1 0,0-1 0,0 1 0,0-1 0,0 1 0,0 0 0,0 0-1,-1 0 1,1 0 0,0 0 0,0 3 0,18 18 800,1-1 0,25 22 0,-14-17-2427,0-3-3564,-19-15-864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5:02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18033,'0'0'6758,"4"67"-6726,-4-49-192,0 3-801,0-7-1217,0-4-1217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5:03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13485,'0'0'13677,"0"-14"-25945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5:03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12139,'0'0'9044,"3"-9"-7443,-2 7-1537,0-1-1,0 0 0,0 1 1,0-1-1,0 1 0,0 0 1,0-1-1,1 1 1,0 0-1,-1 0 0,1-1 1,0 1-1,0 1 0,0-1 1,0 0-1,0 0 1,0 1-1,1-1 0,-1 1 1,1 0-1,-1 0 0,1 0 1,-1 0-1,1 0 1,-1 0-1,1 1 0,0-1 1,-1 1-1,1 0 0,4 0 1,1-1 27,0 1 1,0 1-1,0-1 1,1 1 0,-1 1-1,0 0 1,10 3-1,-16-4-88,-1-1-1,1 1 0,0 0 1,-1-1-1,1 1 1,-1 0-1,1 0 0,-1 0 1,1 0-1,-1 1 1,0-1-1,0 0 0,0 0 1,0 1-1,0-1 0,0 1 1,0-1-1,0 1 1,0-1-1,0 1 0,-1 0 1,1-1-1,-1 1 1,1 0-1,-1 0 0,0-1 1,0 1-1,0 0 1,0 0-1,0-1 0,0 1 1,0 0-1,0 0 0,-1-1 1,1 1-1,-1 0 1,1-1-1,-1 1 0,0 0 1,0-1-1,-1 3 1,-2 3 28,-1 0 0,-1 0 1,1-1-1,-1 0 0,0 0 1,0 0-1,-1 0 0,1-1 1,-1 0-1,-9 4 0,7-4-37,0 2 1,0-1-1,1 1 0,0 0 0,-14 16 0,21-22-23,0 0-1,0 0 1,1 0-1,-1 0 1,1 0 0,-1 0-1,1 0 1,-1 1-1,1-1 1,0 0-1,-1 0 1,1 1-1,0-1 1,0 0 0,0 0-1,0 0 1,0 1-1,0-1 1,0 0-1,0 0 1,1 1-1,-1-1 1,0 0 0,1 0-1,-1 0 1,1 0-1,0 1 1,-1-1-1,1 0 1,0 0 0,-1 0-1,1 0 1,0 0-1,0-1 1,0 1-1,0 0 1,0 0-1,0 0 1,0-1 0,0 1-1,0-1 1,0 1-1,0-1 1,1 1-1,-1-1 1,0 0-1,1 1 1,9 3 46,0-1 1,1 0-1,19 3 1,-27-5-63,67 5-1971,-24-6-5556,-10 0-6286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5:04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14 5573,'4'-8'9705,"-3"2"-480,-1 9-8840,0 13-450,0 2 130,-1 4 31,-3 4-32,2-3 0,-4-2-96,3-2-481,3-2-512,-2-3-480,2-5-1058,-4-4-1665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3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151 283 13741,'0'0'4030,"-9"4"-4126,-4 2 492,0 0-1,1 1 0,0 1 0,0 0 1,-17 16-1,24-20-192,1 0-1,0 0 1,0 1 0,0-1 0,0 1 0,1 0-1,0 0 1,0 0 0,0 1 0,1-1 0,-1 1-1,1-1 1,1 1 0,-1 0 0,1 0 0,0 0-1,0 0 1,1 7 0,0-12-197,0 0-1,1 0 1,0 0 0,-1 0-1,1 0 1,-1 0 0,1 0-1,0 0 1,0 0 0,0 0-1,0 0 1,0 0 0,-1-1-1,1 1 1,0 0-1,1-1 1,-1 1 0,0-1-1,0 1 1,0-1 0,0 0-1,0 1 1,0-1 0,1 0-1,-1 0 1,0 0 0,0 0-1,0 0 1,1 0 0,-1 0-1,0 0 1,0 0 0,2-1-1,45-8 273,-32 1-220,-1 0 1,1-1 0,-1 0 0,-1-2-1,0 0 1,0 0 0,19-22 0,-6 3-35,-1-1 1,28-46 0,-46 64-174,0 0 0,0-1 0,-1 0 0,-1 0 0,0-1 0,-1 1 0,-1-1 0,0-1 0,-1 1 0,1-26 0,-3 39 119,-1 1 0,0-1 0,0 1 0,0 0 0,-1-1 0,1 1 0,0-1 0,0 1 0,-1-1 0,1 1 0,-1-1 0,1 1 0,-1 0 0,0-1 0,1 1 0,-1 0 0,0 0 0,0-1 0,0 1-1,0 0 1,0 0 0,0 0 0,0 0 0,0 0 0,-2-1 0,0 1-3,1 1-1,-1-1 1,1 1 0,-1-1-1,1 1 1,0 0-1,-1 0 1,1 0 0,-1 0-1,1 1 1,-1-1-1,1 1 1,-5 1 0,-2 1 3,0 0-1,0 1 1,1 0 0,-1 1 0,1 0 0,0 0 0,-8 8 0,10-8 26,0 1 1,0 1-1,0-1 0,1 1 1,0 0-1,-5 10 1,9-15 6,0-1 1,1 0-1,-1 1 1,1-1-1,-1 0 1,1 1-1,0-1 1,-1 1-1,1-1 1,0 1-1,0-1 1,0 1-1,0-1 1,0 0 0,1 1-1,-1-1 1,0 1-1,1-1 1,-1 1-1,1-1 1,-1 0-1,1 1 1,-1-1-1,1 0 1,0 0-1,0 1 1,0-1-1,0 0 1,0 0-1,0 0 1,0 0 0,0 0-1,0 0 1,0-1-1,1 1 1,-1 0-1,0 0 1,0-1-1,1 1 1,-1-1-1,1 1 1,-1-1-1,0 0 1,2 1-1,0 0 27,10 2 3,-1 1 0,0 0-1,0 1 1,-1 1 0,0 0-1,17 11 1,-26-15-15,1 1 1,-1-1-1,0 1 0,1 0 0,-1-1 1,0 1-1,-1 0 0,1 0 0,-1 1 1,1-1-1,-1 0 0,0 0 0,0 1 1,0-1-1,-1 1 0,1-1 0,-1 0 1,0 1-1,0-1 0,0 1 0,0-1 1,0 1-1,-1-1 0,0 1 0,0-1 1,0 0-1,0 1 0,0-1 0,-3 4 1,-14 31 405,2-6-1332,9-11-3557,6-13-5785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5:04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13132,'0'0'12332,"12"-8"-17809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5:05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13164,'0'0'9898,"63"3"-9706,-48-3-192,0 0-1313,-2 0-1986,-6 0-1986</inkml:trace>
  <inkml:trace contextRef="#ctx0" brushRef="#br0" timeOffset="1">0 133 8968,'0'0'13101,"70"-2"-12428,-41-3-609,1 1-545,4-3-2017,-8 1-3460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5:05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6983,'0'0'17061,"7"-5"-16239,6-4-652,-1-1 1,0 0-1,0-1 0,-1 0 0,-1-1 1,0 0-1,-1-1 0,12-20 0,-20 32-426,-10 53-1280,7-47 1395,0 1-1,1 0 1,0 0 0,0 0-1,0 0 1,1 0 0,0 0-1,0 0 1,0 0-1,3 10 1,-3-15-91,0-1 0,1 1-1,-1 0 1,0 0 0,1-1 0,-1 1 0,1 0-1,-1-1 1,1 1 0,-1-1 0,1 1 0,0 0-1,-1-1 1,1 1 0,0-1 0,-1 0-1,1 1 1,0-1 0,-1 1 0,1-1 0,0 0-1,0 0 1,-1 1 0,1-1 0,0 0-1,0 0 1,1 0 0,14 1-6420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5:06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11243,'0'0'11856,"9"1"-11637,-8-1-216,2 0 10,-1 0 0,0 0 0,1 1 0,-1-1-1,1 0 1,-1 1 0,0 0 0,1-1 0,-1 1-1,0 0 1,0 0 0,0 0 0,1 1 0,-1-1-1,0 0 1,-1 1 0,1-1 0,0 1 0,0 0 0,-1 0-1,1-1 1,-1 1 0,1 0 0,-1 1 0,0-1-1,0 0 1,0 0 0,0 0 0,0 1 0,1 3-1,-1-4-2,0 1 0,0-1 0,0 0 0,0 0 0,1 1 0,-1-1 0,1 0 0,0 0 0,0-1 0,0 1 0,0 0 0,0 0 0,0-1 0,0 0 0,0 1 0,0-1 0,1 0 0,-1 0 0,1 0 0,-1 0-1,1 0 1,-1-1 0,1 1 0,-1-1 0,1 0 0,-1 0 0,1 0 0,0 0 0,2 0 0,2-1 30,-1 0 1,1 0-1,-1-1 0,1 0 1,-1 0-1,0 0 0,0-1 1,0 0-1,0 0 0,8-6 0,-14 9-50,0 0 0,0 0-1,0 0 1,0 0-1,1 0 1,-1 0-1,0 0 1,0 0-1,0 0 1,0 0-1,1 0 1,-1 0-1,0 0 1,0 0-1,0 0 1,0 0 0,1 0-1,-1 0 1,0 0-1,0 0 1,0 0-1,1 0 1,-1 0-1,0 0 1,0 0-1,0 0 1,0 1-1,0-1 1,1 0-1,-1 0 1,0 0-1,0 0 1,0 0 0,0 0-1,0 1 1,0-1-1,0 0 1,1 0-1,-1 0 1,0 0-1,0 1 1,0-1-1,0 0 1,0 0-1,0 0 1,0 0-1,0 1 1,0-1 0,0 0-1,3 19 537,-2 29-4764,-2-40-52,1-2-4342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5:07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8200,'0'0'3811,"2"-9"-255,0 3-3835,5-27 6552,-3 29-3096,-1 22-2739,-4 89-538,-1-79 134,1 0 1,2 1-1,4 30 0,-5-58-3,0 0-1,0 0 1,0 1-1,0-1 1,1 0 0,-1 0-1,0 0 1,1 0-1,-1 0 1,1 0-1,-1 0 1,1 0-1,-1-1 1,1 1-1,0 0 1,-1 0 0,1 0-1,0 0 1,0-1-1,-1 1 1,1 0-1,0-1 1,0 1-1,0-1 1,0 1 0,0-1-1,0 1 1,2-1-1,-1 0 104,0 0-1,1 0 1,-1 0-1,0 0 0,1-1 1,-1 0-1,0 1 1,0-1-1,0 0 1,0 0-1,1 0 0,2-2 1,6-5 368,0 0 0,-1 0 0,12-13 0,1 0-355,-2-1 1,-1-1-1,0-1 0,-2 0 1,-1-2-1,-1 0 1,14-30-1,-29 51-1089,-8 4-10357,4 3 9271,-5 5-8382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5:07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11755,'0'0'14131,"-12"5"-14318,2 0 184,0 0 0,1 0 0,0 1 0,0 0-1,1 1 1,0-1 0,0 2 0,0-1 0,1 1 0,0 0 0,-11 17 0,6-5-15,1 1 1,1 0 0,1 1 0,-7 23-1,13-33 20,0 1 0,0-1-1,2 1 1,-1-1 0,1 1-1,1-1 1,0 1 0,1-1 0,3 17-1,-2-24-87,-1 0-1,1 0 0,0-1 1,0 1-1,1 0 0,0-1 1,-1 0-1,1 1 1,1-1-1,-1 0 0,6 5 1,29 17-5452,-19-17-537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5:08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22 8040,'0'0'18823,"-9"-5"-18845,5 2 21,3 2-3,-1 0 0,0-1 0,1 1 1,-1 0-1,0 0 0,0 0 0,1 0 0,-1 0 0,0 0 1,0 1-1,0-1 0,0 1 0,0-1 0,0 1 0,0 0 1,0 0-1,0-1 0,0 2 0,0-1 0,-1 0 0,1 0 1,0 1-1,0-1 0,0 1 0,0-1 0,1 1 0,-1 0 1,0 0-1,0 0 0,0 0 0,0 0 0,1 0 0,-1 0 1,1 1-1,-1-1 0,1 1 0,-1-1 0,1 1 0,-2 2 1,-1 2-8,-1 1 0,1 0 1,0 1-1,1-1 0,0 1 1,0 0-1,0 0 0,1 0 0,0 0 1,1 0-1,-1 13 0,3-21 32,1 1 0,-1-1-1,1 1 1,-1-1-1,1 0 1,-1 0-1,1 0 1,-1 0-1,1 0 1,0 0 0,-1 0-1,1 0 1,-1 0-1,1-1 1,-1 1-1,1-1 1,-1 1-1,0-1 1,3-1 0,27-23 299,-27 21-328,-1 0 0,1 0 1,0 1-1,0 0 1,0 0-1,0 0 0,1 0 1,-1 1-1,1-1 1,-1 1-1,1 0 0,0 1 1,9-3-1,-14 4-22,1 1 1,0-1-1,0 0 1,-1 1-1,1-1 0,0 0 1,-1 1-1,1-1 1,-1 1-1,1-1 0,-1 1 1,1-1-1,0 1 1,-1 0-1,0-1 0,1 1 1,-1-1-1,1 1 0,-1 0 1,0-1-1,1 1 1,-1 0-1,0 0 0,0-1 1,0 1-1,0 0 1,1 1-1,1 20-470,-2-22 783,-10-45 5,10 44-277,0 0 0,-1 1 1,1-1-1,0 0 0,0 0 0,-1 0 0,1 0 0,0 0 1,0 0-1,0 0 0,0 0 0,1 0 0,-1 1 1,0-1-1,0 0 0,0 0 0,1 0 0,-1 0 0,0 0 1,1 1-1,-1-1 0,1 0 0,-1 0 0,1 0 1,-1 1-1,1-1 0,-1 0 0,1 1 0,0-1 0,0 1 1,-1-1-1,2 0 0,29 0 563,-11 2-460,-19-1-116,4 0-459,0 0 0,-1 0-1,1 0 1,0-1 0,-1 0 0,1 0-1,0 0 1,5-2 0,9-6-5796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5:08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 14061,'0'0'10955,"-3"8"-10950,-16 27 66,-2 0 0,-1-2 0,-2-1 0,-42 46 0,-8 10-2060,74-88 1937,-7 7-2701,4-24-14658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5:09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8840,'0'0'13902,"61"54"-13134,-40-32-512,1 1-159,6 2-97,-2-3-1089,-1-1-1698,1-3-2658,-8-4-5542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5:09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61 188 17104,'0'0'5926,"0"62"-5798,0-43 0,0 1-288,0 0-1570,0-7-1185,-2-4-896,-2-4-769</inkml:trace>
  <inkml:trace contextRef="#ctx0" brushRef="#br0" timeOffset="1">1 1 13293,'0'0'9545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4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11 8840,'0'0'15562,"-9"-3"-15205,-5 1-340,1 0-1,-1 0 1,1 1-1,-1 1 1,0 0-1,1 1 0,-1 1 1,1 0-1,-1 0 1,1 1-1,0 1 1,-22 9-1,34-7-376,11-3 198,14 0 134,-24-3 28,47 2 87,43 2 15,-85-3-138,1 0 1,0 0-1,-1 0 1,0 1-1,1-1 1,-1 1 0,0 1-1,0-1 1,0 1-1,0 0 1,0 0-1,5 5 1,-9-7 10,0 0 0,0 1 1,0-1-1,0 1 0,0 0 1,0-1-1,0 1 0,0 0 0,-1-1 1,1 1-1,-1 0 0,1 0 1,-1 0-1,0 0 0,0-1 0,0 1 1,0 0-1,0 0 0,0 0 1,0 0-1,0-1 0,-1 1 0,1 0 1,-1 0-1,1 0 0,-1-1 1,0 1-1,0 0 0,0-1 0,0 1 1,0-1-1,0 1 0,0-1 1,0 1-1,-1-1 0,1 0 0,-2 2 1,-6 5 133,1 0-1,-1-1 1,0 0 0,-14 8 0,-38 16 563,34-19-405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5:09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13453,'0'0'7271,"56"53"-5958,-36-27-192,1 4-448,-4 5-33,-4 6-223,-8 4-225,-5 8-32,-2 3-32,-20 2 0,-8 5-64,-5-1-224,-3-1-929,-7-7-1249,2-9-2146,2-11-5286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5:16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0 576 7944,'30'-4'115,"0"-2"0,-1-1 0,0-1 0,45-20 0,17-4-50,3 9 540,123-15 1,-30 6-621,-110 17 204,56-14-125,1 6-1,206-9 0,-39 26-92,328 5 1617,-348 5-539,178 12 443,-334-3-1092,105 14 470,118 11-104,-318-36-720,224-1 1559,-250-1-1555,14-2 83,-1 0 0,1-1 0,-1-1 1,21-8-1,33-7-57,-54 16-70,0 0 0,0-2 0,0 1 0,-1-2 0,0 0 0,0-1 0,0-1 0,-1 0 0,0-1 0,0-1 0,-1 0 0,-1-1 0,0 0 0,0-1 0,20-25 0,-21 21-24,2 1 1,0 0-1,23-19 1,12-11-100,-38 41 80,0 0-1,0 1 1,0 0 0,0 1-1,16-1 1,180-16 58,-91 7-17,137-6-3,431 10-38,465 67-470,-752-31 553,18 1-637,-341-16 509,-48-8 88,0-1 0,41 2 0,446-17 48,-554 39 20,34-25 0,0 0 0,0 0-1,1 1 1,0 0 0,0 1 0,0 0-1,0 0 1,1 0 0,0 0-1,0 1 1,0 0 0,1 0-1,-1 0 1,1 0 0,1 1-1,0 0 1,-1-1 0,2 1-1,-3 8 1,-19 63 341,22-74-425,0 1-1,0 0 0,-1 0 1,1-1-1,-1 0 1,0 1-1,0-1 0,0 0 1,-1 0-1,1-1 1,-1 1-1,0-1 0,-5 4 1,5-6-2953,-1-1-2605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5:17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10442,'0'0'1980,"15"18"1800,10 36-1406,-19-40-2135,0 0 0,1 0 1,1-1-1,12 17 0,-17-26-39,0-1 1,0 0-1,0 0 0,1 0 0,-1 0 1,1 0-1,0-1 0,-1 1 0,1-1 1,0 0-1,1-1 0,-1 1 0,0-1 1,0 1-1,1-1 0,-1 0 0,1-1 1,-1 1-1,7-1 0,13-1 337,0-1 0,0-1 0,0 0 0,0-2 0,42-15 0,-50 14-502,0-1 0,-1 0 0,0-1 0,0 0 0,-1-1 0,0-1 0,-1 0 0,0-1 0,15-15 0,-26 23-168,-1 0 0,1 0 0,0 0 1,-1 0-1,1 0 0,-1 0 0,0 0 0,0 0 1,0-1-1,0 1 0,0-7 0,-1 8-554,0 0-1,0-1 1,0 1-1,0 0 1,0-1-1,-1 1 0,1 0 1,-1 0-1,0 0 1,1-1-1,-3-1 1,-11-12-10796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5:19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9513,'0'0'10986,"64"-14"-10473,-27 7-193,6 1-128,7 1-128,-3 4-64,-4 0 32,-2 1-32,-9 0-608,-6 0-898,-13 0-1216,-7 2-1282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5:19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12588,'0'0'3107,"69"0"-1570,-22-6-672,9-1-288,5 1-321,-1 2-160,0-2-64,-2 2-769,-14-3-1569,-8-2-1986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5:36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11211,'0'0'4724,"1"8"-4308,-1-5-366,1-1-1,-1 1 0,1 0 0,-1-1 0,1 1 0,0 0 0,0-1 0,0 1 0,0-1 1,1 1-1,-1-1 0,1 0 0,-1 1 0,1-1 0,0 0 0,0 0 0,0 0 1,0-1-1,0 1 0,0 0 0,0-1 0,1 1 0,-1-1 0,1 0 0,-1 0 0,1 0 1,-1 0-1,1 0 0,0 0 0,-1-1 0,1 1 0,0-1 0,0 0 0,5 0 0,18 0 361,1-2 0,-1-1 0,1-1 0,-1-1 0,0-1 0,41-15 0,-39 11-340,1 1-1,0 2 1,0 1 0,1 1 0,32-1 0,-59 6-72,0 1 1,0-1-1,0 1 1,0 0-1,0 0 1,0 0-1,0 0 1,0 0 0,0 1-1,0-1 1,0 1-1,-1 0 1,1-1-1,-1 1 1,0 1-1,1-1 1,-1 0-1,0 1 1,0-1-1,0 1 1,-1-1-1,1 1 1,0 0-1,-1 0 1,0 0-1,0-1 1,0 1-1,0 1 1,1 4-1,1 9-62,0 0-1,0 0 0,-2 0 0,0 20 1,1-23-2459,5-7-2588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5:36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 9001,'0'0'2690,"11"-9"-453,-7 5-2010,9-7 426,1 0-1,0 1 1,0 0-1,31-14 1,-42 22-633,0 0 1,1 1-1,-1-1 1,1 1-1,-1 0 0,1 0 1,0 1-1,0-1 1,-1 1-1,1-1 1,0 1-1,0 1 0,-1-1 1,1 0-1,0 1 1,0 0-1,-1 0 1,1 0-1,-1 0 0,1 0 1,-1 1-1,1-1 1,-1 1-1,0 0 0,0 0 1,0 1-1,0-1 1,0 0-1,0 1 1,-1 0-1,1 0 0,3 5 1,6 10 16,-7-9-33,1-1 0,0 0 0,0-1 0,10 11 0,-13-16 180,1 1 1,-1-1-1,1 0 1,0 1-1,-1-2 0,1 1 1,0 0-1,0-1 1,0 0-1,0 0 1,0 0-1,0 0 1,1-1-1,3 1 1,4-1 248,-1 0 0,1-1 0,-1-1-1,0 1 1,1-2 0,-1 0 0,0 0 0,0-1 0,20-10 0,-26 12-351,1-1 0,-1-1-1,0 1 1,0-1 0,0 0 0,-1 0 0,1 0 0,-1-1 0,0 1 0,0-1-1,-1 0 1,1 0 0,-1-1 0,0 1 0,-1-1 0,1 1 0,-1-1 0,0 0-1,-1 0 1,2-9 0,-3 14-139,1 0-1,-1 0 1,0 0-1,0 0 1,0 0-1,-1 0 1,1 0 0,0 0-1,0 0 1,0 0-1,-1 0 1,1 0-1,-1 0 1,1 0-1,-1 0 1,1 0 0,-1 0-1,1 0 1,-1 1-1,0-1 1,1 0-1,-1 0 1,0 1-1,0-1 1,0 0-1,0 1 1,1-1 0,-3 0-1,-29-6-6379,10 6 388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5:37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32 10954,'0'0'4778,"9"-6"-2952,-7 5-1764,42-21 1541,-43 22-1573,0-1-1,0 1 1,0-1 0,0 1 0,0 0 0,1-1-1,-1 1 1,0 0 0,0 0 0,0 0 0,1 0-1,-1 0 1,0 0 0,0 1 0,0-1-1,1 0 1,-1 1 0,0-1 0,0 0 0,0 1-1,0 0 1,0-1 0,0 1 0,0 0 0,0-1-1,0 1 1,0 0 0,0 0 0,0 0 0,-1-1-1,1 1 1,0 0 0,0 0 0,-1 0 0,1 1-1,-1-1 1,1 0 0,-1 0 0,0 0 0,1 0-1,-1 0 1,0 1 0,0-1 0,1 1-1,-1 5 2,1-1-1,-1 0 1,0 0-1,0 0 1,-1 1-1,1-1 0,-1 0 1,-1 0-1,1 0 1,-1 0-1,0 0 0,-1-1 1,1 1-1,-1 0 1,0-1-1,-1 0 0,-4 7 1,-7 5 63,0-1 0,-2 0 0,-27 20 0,30-26-75,1 1 0,0 0 0,1 0 0,0 1 0,1 1 0,-17 24 0,27-36-22,1-1-1,0 1 1,-1 0-1,1-1 0,-1 1 1,1 0-1,0 0 0,0-1 1,-1 1-1,1 0 0,0 0 1,0-1-1,0 1 1,0 0-1,0 0 0,0 0 1,0-1-1,0 1 0,0 0 1,0 0-1,1 0 1,-1-1-1,0 1 0,1 0 1,-1 0-1,0-1 0,1 1 1,-1 0-1,1-1 0,0 2 1,0-1 4,1 0 0,0 0 1,0 0-1,0 0 0,0 0 1,0 0-1,0 0 0,0 0 0,0-1 1,0 1-1,3-1 0,68 1 384,-61-1-213,2-1 231,1 0 0,0-1 0,26-7 0,-37 8-172,0 0-1,0-1 0,1 1 1,-2-1-1,1 0 1,0 0-1,0 0 0,-1 0 1,1-1-1,-1 1 1,1-1-1,-1 0 1,0 0-1,0 0 0,-1 0 1,1-1-1,4-6 1,-7 9-186,0 0 0,1 0 1,-1 0-1,0 0 0,0 0 0,1 0 1,-1 0-1,0 0 0,0 0 1,0 0-1,0 0 0,-1 1 0,1-1 1,0 0-1,0 0 0,0 0 1,-1 0-1,1 0 0,0 0 1,-1 0-1,1 1 0,-1-1 0,1 0 1,-1 0-1,0 1 0,-1-2 1,-27-15 276,-36 4-1119,65 13 796,-36-2-2900,28 2-11,16 1-10573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5:37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10730,'0'0'4837,"3"-8"-2334,-1 4-2274,0 0-1,0 0 1,1 0-1,-1 0 1,1 0-1,0 1 1,0 0-1,0-1 1,0 1-1,0 0 1,1 0-1,-1 1 1,1-1-1,0 1 1,0 0-1,0 0 1,0 0-1,0 0 1,0 1-1,1-1 1,-1 1-1,0 0 1,1 1-1,8-1 1,-6 0-76,0 0 0,1 0 0,-1 1 1,0 1-1,0-1 0,0 1 1,14 3-1,-19-3-150,-1-1 0,0 1 1,1-1-1,-1 1 0,0 0 0,0 0 0,0 0 0,0 0 1,0 0-1,0 0 0,0 0 0,0 0 0,0 0 1,0 0-1,0 0 0,-1 1 0,1-1 0,0 2 0,0-1 3,-1 1 1,1 0-1,-1-1 0,0 1 0,0 0 0,0 0 0,0-1 0,0 1 1,-1 0-1,1-1 0,-1 1 0,-2 5 0,-2 1 34,0 1 1,-1-1-1,-1 0 0,1 0 0,-1-1 0,-1 0 0,0 0 1,0-1-1,-15 11 0,-9 10 65,31-28-107,1 0 0,-1 1 0,1-1 0,-1 0 0,1 1 0,-1-1 0,1 1 0,-1-1 0,1 1-1,-1-1 1,1 1 0,0 0 0,-1-1 0,1 1 0,0-1 0,-1 1 0,1 0 0,0-1 0,0 1 0,0 0 0,-1-1 0,1 1-1,0 0 1,0-1 0,0 1 0,0 0 0,0-1 0,0 1 0,1 0 0,-1-1 0,0 1 0,0 0 0,0-1 0,1 1 0,-1 0-1,0-1 1,0 1 0,1-1 0,-1 1 0,1 0 0,-1-1 0,1 1 0,-1-1 0,1 1 0,-1-1 0,1 0 0,-1 1 0,1-1-1,-1 1 1,1-1 0,0 0 0,-1 0 0,1 1 0,0-1 0,-1 0 0,1 0 0,0 0 0,0 0 0,47 10-322,-41-10 236,69 6-2424,-23-9-3384,-2-8-3835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5:41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13837,'0'0'7575,"9"0"-7025,43-2 63,89-15 1,29-3-1958,-169 20 288,5 0 559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4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10410,'0'0'9929,"-7"12"-9512,-8 14 36,1 1 1,1 1 0,2 0 0,1 1-1,1 0 1,-8 46 0,14-49-202,2 1 0,2 39 0,-1-58-219,1-1 0,0 0 0,1 1 0,-1-1 0,1 0 0,1 0 0,-1 0 0,1-1 0,1 1-1,-1-1 1,1 1 0,0-1 0,10 11 0,-14-18-54,0 1 1,1 0-1,-1 0 0,0 0 0,1 0 0,-1 0 1,0 0-1,0-1 0,1 1 0,-1 0 0,0 0 1,1 0-1,-1-1 0,0 1 0,0 0 0,0 0 1,1-1-1,-1 1 0,0 0 0,0 0 1,0-1-1,1 1 0,-1 0 0,0-1 0,0 1 1,0 0-1,0-1 0,0 1 0,0 0 0,0-1 1,0 1-1,0 0 0,0-1 0,0 1 0,0 0 1,0-1-1,0 1 0,0 0 0,0-1 1,0 1-1,0 0 0,-1-1 0,1 1 0,1-23-73,-1 22 41,-2-15-81,0-1-1,-1 1 1,0 0 0,-2 0-1,0 1 1,0-1 0,-11-18 0,-14-46 161,29 77-59,2 6-106,-1-1 0,1 1-1,-1-1 1,1 1 0,0-1 0,0 0-1,0 1 1,0-1 0,0 0-1,1 0 1,-1 0 0,1 0-1,-1 0 1,1 0 0,0 0-1,2 2 1,35 24-3719,-9-10-387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5:41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6822,'0'0'14772,"13"4"-14009,109 26 54,-121-30-815,1 1 0,0-1 1,0 1-1,0 0 0,0 0 0,-1 0 0,1 0 0,0 0 1,-1 0-1,1 0 0,-1 0 0,1 0 0,-1 1 1,1-1-1,-1 1 0,0-1 0,0 1 0,0 0 1,0-1-1,0 1 0,0 0 0,0 0 0,-1 0 1,1-1-1,-1 1 0,1 0 0,-1 0 0,0 0 1,1 0-1,-1 0 0,0 0 0,0 0 0,-1 0 0,1 0 1,0 0-1,-1 0 0,1 0 0,-1-1 0,1 1 1,-1 0-1,0 0 0,0 0 0,-2 2 0,-2 6 40,-1-1 0,-1 1 0,1-1 0,-1 0 0,-1-1 0,-9 9 0,-169 132 540,172-131-595,14-18 14,0 0 1,0 1 0,0-1-1,0 0 1,0 1 0,0-1-1,0 0 1,0 1 0,0-1-1,0 0 1,0 0 0,0 1-1,0-1 1,0 0 0,0 1-1,0-1 1,1 0 0,-1 0-1,0 1 1,0-1 0,0 0-1,0 0 1,1 1 0,-1-1-1,0 0 1,0 0 0,1 0-1,-1 0 1,0 1 0,0-1-1,1 0 1,-1 0 0,0 0-1,1 0 1,-1 0 0,39 2 445,-26-3-173,108-10 1102,18-1-1390,-111 12-613,12 0-1920,-13 0-3947,-11 1-3035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5:42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22 11243,'0'0'9214,"7"-4"-8013,24-14-657,-30 18-533,-1 0-1,1 0 0,-1 0 0,0 1 0,1-1 0,-1 0 1,0 0-1,1 0 0,-1 0 0,1 0 0,-1 0 1,0 1-1,1-1 0,-1 0 0,0 0 0,1 1 1,-1-1-1,0 0 0,0 0 0,1 1 0,-1-1 1,0 0-1,0 1 0,0-1 0,1 0 0,-1 1 1,0-1-1,0 0 0,0 1 0,0-1 0,0 1 0,0-1 1,0 0-1,1 1 0,-1-1 0,0 0 0,0 1 1,0-1-1,-1 1 0,1-1 0,0 0 0,0 1 1,0-1-1,0 1 0,0-1 0,0 0 0,-1 1 1,-3 22 247,-1-14-114,-1 0 1,1 0-1,-2 0 1,1-1-1,-2 0 1,1-1-1,-1 1 1,-10 7-1,-72 48 841,66-47-856,15-9-94,0 0 1,-1 0-1,0-2 1,0 1-1,0-1 1,-1 0-1,0-1 0,-22 5 1,32-9-55,1 0 0,-1 0-1,0 0 1,1 0 0,-1 0 0,0 0 0,1 0 0,-1-1-1,1 1 1,-1 0 0,0 0 0,1-1 0,-1 1-1,1 0 1,-1-1 0,1 1 0,-1-1 0,1 1 0,-1 0-1,1-1 1,-1 1 0,1-1 0,-1 1 0,1-1-1,0 0 1,-1 1 0,1-1 0,0 1 0,0-1 0,-1 0-1,1 0 1,-2-29-691,3 25 595,0-1 0,0 0 0,0 1 0,0 0 0,1-1 0,0 1 0,0 0-1,3-6 1,0 6 146,-1 1-1,1-1 0,0 1 0,0 0 0,0 0 0,1 0 1,-1 1-1,1 0 0,0 0 0,0 0 0,0 1 0,0 0 1,0 0-1,0 1 0,1-1 0,-1 1 0,1 1 1,-1-1-1,1 1 0,-1 0 0,1 1 0,12 2 0,-17-2-20,-1 0 0,1 0-1,0 0 1,0 1 0,-1-1-1,1 1 1,0-1 0,-1 1-1,0 0 1,1-1 0,-1 1-1,0 0 1,0 0 0,0 0-1,0 0 1,0 0-1,0 0 1,0 3 0,10 43 234,-10-40-191,2 10-369,17 69 971,-17-81-1521,-1 0 1,1 0 0,0 0 0,0 0 0,1 0 0,5 6-1,-3-6-5428,2-5-4783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5:43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19058,'0'0'6534,"0"56"-6438,0-39-32,0 1-448,0-1-801,0-2-769,0-5-1089,0-6-1281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5:43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16047,'0'0'10154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5:43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10154,'0'0'4436,"3"-9"-1831,-1 5-2351,0 0 0,0 0 1,0 0-1,0 0 0,1 0 0,0 1 0,0-1 0,0 1 1,0-1-1,0 1 0,1 0 0,-1 1 0,1-1 1,0 0-1,0 1 0,0 0 0,0 0 0,0 0 1,1 1-1,-1-1 0,0 1 0,1 0 0,-1 0 0,1 1 1,7-1-1,-3 0-91,0 0 1,0 0-1,1 1 1,-1 0-1,0 1 1,0 0-1,0 1 1,11 2-1,-17-3-162,-1 1 1,1-1-1,0 0 0,-1 1 1,0 0-1,1-1 0,-1 1 1,0 0-1,0 0 0,0 1 1,0-1-1,0 0 0,0 1 0,-1-1 1,1 1-1,-1-1 0,0 1 1,1 0-1,-1-1 0,0 1 1,-1 0-1,1 0 0,0 0 1,-1 0-1,0 0 0,0 0 1,0 0-1,0 0 0,-1 4 1,0-1 7,0 1 1,0 0-1,-1 0 1,-1-1 0,1 1-1,-1-1 1,0 1-1,0-1 1,-1 0 0,1 0-1,-1-1 1,-9 10-1,-10 10 73,-36 30 0,35-34-61,12-10-6,-41 42 21,51-50-42,0 0 1,0 0-1,-1 0 0,2 0 0,-1 0 0,0 0 1,1 1-1,-1-1 0,1 1 0,0-1 0,0 1 1,1-1-1,-1 1 0,1 0 0,-1-1 0,1 1 1,1 4-1,-1-7 14,1 1-1,0 0 1,0 0 0,0-1-1,0 1 1,0 0 0,0-1-1,0 1 1,1-1-1,-1 0 1,1 1 0,-1-1-1,1 0 1,-1 0 0,1 0-1,0 0 1,-1 0 0,1 0-1,0 0 1,0-1 0,0 1-1,0-1 1,0 1 0,-1-1-1,1 0 1,2 0 0,60 3 691,-52-3-436,5 0 91,1-1-1,29-4 1,-42 4-236,-1 0 0,0 0 1,0 0-1,0 0 0,0 0 0,-1-1 0,1 0 0,0 0 0,-1 0 0,1 0 0,-1-1 0,0 1 0,1-1 1,-1 0-1,0 1 0,-1-2 0,6-5 0,-8 8-90,1 0 1,-1 1-1,1-1 1,-1 0-1,0 0 1,1 0-1,-1 0 1,0 0-1,0 0 1,1 0-1,-1 0 0,0 0 1,0 0-1,0 0 1,0 0-1,0 0 1,-1 0-1,1 0 1,0 0-1,0 0 1,-1 0-1,1 0 1,0 0-1,-1 0 0,1 0 1,-1 0-1,1 1 1,-2-2-1,0 0-20,0 0 0,0 1 0,0-1 0,0 1 0,-1 0 0,1-1 0,-1 1 0,1 0 0,-1 0 0,-4 0 0,-7-2-177,0 1-1,0 0 1,-15 1-1,27 1 133,-12-1-768,-15 1 731,18 5-2813,7 4-4393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5:44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13837,'0'0'3625,"10"-7"-96,6-4-2386,2 1 1,-1 0 0,21-7 0,-30 13-930,1 1-1,-1 0 1,1 1-1,-1 0 1,1 0-1,-1 1 1,1 0-1,0 0 1,0 1-1,0 1 0,12 1 1,-21-2-217,1 0 1,0 1-1,0-1 1,-1 1-1,1-1 1,0 1-1,-1-1 0,1 1 1,-1-1-1,1 1 1,-1 0-1,1-1 1,-1 1-1,1 0 1,-1-1-1,1 1 0,-1 0 1,0 0-1,0 0 1,1-1-1,-1 1 1,0 0-1,0 0 1,0 0-1,0-1 0,0 1 1,0 0-1,0 0 1,0 0-1,0-1 1,0 1-1,0 0 1,-1 0-1,1 0 0,0-1 1,0 1-1,-1 1 1,-15 28-24,5-19 90,-1-1-1,-25 16 1,26-20-9,0 2 1,1-1-1,0 2 0,0-1 1,-10 14-1,19-22-54,0 1-1,0 0 0,1 0 0,-1 0 1,0 0-1,1 0 0,-1 0 1,1 0-1,-1 0 0,1 0 0,0 0 1,-1 0-1,1 0 0,0 1 1,0-1-1,0 0 0,0 0 0,0 0 1,0 0-1,0 0 0,0 0 1,0 1-1,0-1 0,1 0 0,-1 0 1,0 0-1,1 0 0,-1 0 1,1 0-1,-1 0 0,1 0 0,0 0 1,-1 0-1,1 0 0,0 0 1,0-1-1,0 1 0,-1 0 0,1 0 1,0-1-1,0 1 0,0-1 1,0 1-1,0-1 0,0 1 0,0-1 1,0 0-1,2 1 0,8 3 12,0 0 1,0-1-1,21 3 0,-19-3-64,55 5-2858,-22-7-5289,-10-1-8110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5:49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17328,'0'0'2178,"-5"55"-1921,1-31-65,4 1-64,0-1-64,0 0 0,0-5-192,0-1-417,0-4-576,0-5-736,0-5-930,-6-4-2210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5:49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14638,'0'0'5573,"54"42"-21011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5:49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13645,'0'0'7079,"65"1"-7816,-50-1-1441,-2 0-673,-7 2-544,-6 2-3267</inkml:trace>
  <inkml:trace contextRef="#ctx0" brushRef="#br0" timeOffset="1">0 120 10954,'0'0'8488,"56"6"-8456,-28-6-1697,2 0-2339,-8-1-2594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5:50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0 140 13036,'0'0'9385,"11"-4"-8771,3-3-337,1 0 0,-1-1 0,-1-1-1,0-1 1,0 1 0,17-18 0,-12 3 347,-16 19-482,1 1-1,-1 0 1,1 1-1,0-1 1,0 0-1,1 1 1,4-4-1,-7 6-189,-1 4 16,0 0-1,0-1 1,0 1 0,0-1-1,0 1 1,-1 0-1,1-1 1,-1 1-1,0-1 1,1 1 0,-1-1-1,-2 4 1,-1 4 10,-4 46-385,8-54 146,0 1 0,0-1 0,0 0 0,0 1 0,0-1 0,1 0 0,-1 0 0,1 1 0,-1-1 0,1 0 0,0 0 0,0 0 0,0 0 0,0 0 0,0 0 0,0 0 0,0 0 0,1 0-1,-1 0 1,1-1 0,2 3 0,5-2-4965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5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4 11723,'0'0'2002,"-13"-1"352,5 0-2153,1 0 1,0 1-1,-1 0 0,1 0 0,-1 0 0,1 1 0,-1 1 1,1-1-1,0 1 0,0 0 0,0 1 0,0 0 0,0 0 1,0 0-1,1 1 0,0 0 0,-1 0 0,-7 7 0,11-7-120,0 0-1,0 0 0,0 0 0,0 0 0,1 0 0,0 0 0,0 1 0,0-1 0,0 1 0,-1 4 0,3-8-46,0 1 1,-1-1-1,1 0 1,0 0 0,0 1-1,0-1 1,0 0-1,0 1 1,0-1-1,0 0 1,0 1 0,1-1-1,-1 0 1,0 1-1,1-1 1,-1 0 0,1 0-1,-1 0 1,1 1-1,0-1 1,-1 0 0,1 0-1,0 0 1,0 0-1,0 0 1,0 0 0,0 0-1,0-1 1,0 1-1,0 0 1,0 0-1,0-1 1,1 1 0,-1-1-1,0 1 1,0-1-1,1 0 1,-1 1 0,0-1-1,0 0 1,3 0-1,5 1 181,1-1 1,-1 0-1,1 0 0,-1-1 0,0-1 0,0 0 0,1 0 0,-1 0 0,0-1 0,-1-1 0,1 0 0,14-8 1,-9 4-232,-1 0 1,-1-1 0,0-1 0,0 0 0,-1 0-1,0-2 1,10-12 0,-21 24 7,0 0-1,0 0 1,0 0 0,0 0 0,-1 0-1,1 0 1,0 0 0,0 0-1,0 0 1,0 0 0,0 0 0,0 0-1,0 0 1,0 0 0,0 0-1,0 0 1,0 0 0,0 0 0,-1 0-1,1 0 1,0 0 0,0 0-1,0 0 1,0 0 0,0 0 0,0 0-1,0-1 1,0 1 0,0 0-1,0 0 1,0 0 0,-14 10-105,-15 20 75,25-26 65,1 1 0,0 0 0,0 0 1,1 1-1,-1-1 0,1 0 1,1 1-1,-1-1 0,1 1 1,-2 11-1,3-15-34,0 0 1,0 0-1,0 0 0,1 0 1,-1 0-1,0 0 0,1 0 1,0 0-1,-1-1 1,1 1-1,0 0 0,0 0 1,0 0-1,0-1 0,0 1 1,0 0-1,1-1 0,-1 1 1,0-1-1,1 0 1,-1 1-1,1-1 0,0 0 1,-1 0-1,1 0 0,0 0 1,0 0-1,-1 0 0,1-1 1,0 1-1,0 0 1,0-1-1,3 1 0,49 2-6089,-24-5-3086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5:51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13004,'0'0'3246,"3"-8"-139,-1 0-2847,7-12 2753,-6 55-1636,-3 112-1228,0-146-135,0 1 0,0-1 0,0 0-1,0 0 1,0 0 0,0 0 0,0 0 0,1 0-1,-1 0 1,0 1 0,1-1 0,-1 0 0,1 0 0,-1 0-1,1 0 1,-1 0 0,1-1 0,0 1 0,0 0-1,-1 0 1,1 0 0,0 0 0,0-1 0,0 1-1,0 0 1,0-1 0,0 1 0,1 0 0,1-1 80,-1 1 0,1-1 0,0 1 0,0-1 0,0 0 0,0 0 0,0 0 0,-1 0 0,1-1 0,0 1 0,3-2 0,5-1 176,0-1 0,0 0-1,0-1 1,17-10 0,-3-5-45,-20 15-179,1 0 0,0 1 0,0 0 0,0 0 0,13-6 0,-18 10-91,-1 0 0,1 0-1,-1 0 1,1 1-1,-1-1 1,1 0-1,0 0 1,-1 1 0,1-1-1,-1 0 1,1 1-1,-1-1 1,0 1-1,1-1 1,-1 1 0,1-1-1,-1 1 1,0-1-1,1 1 1,-1-1-1,0 1 1,0-1 0,1 1-1,-1 0 1,0-1-1,0 1 1,0 1 0,10 29-1086,-1-5-4976,-5-22-203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04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7431,'0'0'3753,"6"10"-3000,2 3-590,1 0 1,0 0-1,1-1 1,1-1-1,-1 1 1,2-2-1,17 14 1,-3-8-123,1-1 1,0-1 0,1-2-1,0-1 1,1-1 0,0-1 0,1-2-1,39 5 1,34-1-18,113-3 0,-151-7-4,120-1 247,274-35-1,401-31 499,1 54-659,-45 72-64,-311-12-26,697-2 708,3-43 426,-680-5-904,-218 12-43,-1 12-1,366 75 1,-410-51 243,237 49 833,-375-57-2713,-80-23-4547,-25-10-1467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05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1 487 10730,'0'0'4538,"8"-1"-3353,855-112 710,-349 54-1927,14-14-424,568-68 47,9 72 452,99 104 2375,-739 12-1012,568 31 1187,119-136 903,-1080 53-3889,0-4 0,0-2 1,-2-4-1,80-26 0,-99 18-3510,-8-6-3672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06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23 6662,'3'-7'3220,"5"-7"1802,-5 12-2759,-2 10-68,-3 22-1774,-1-1-1,-2 1 0,-1-1 0,-10 30 0,-11 65 933,26-123-1342,1-1 0,0 1-1,0-1 1,0 1 0,0-1-1,0 1 1,0-1 0,0 1 0,0 0-1,0-1 1,0 1 0,0-1-1,0 1 1,0-1 0,0 1 0,0-1-1,0 1 1,1-1 0,-1 1-1,0-1 1,0 1 0,1-1 0,-1 1-1,0-1 1,1 1 0,-1-1-1,0 0 1,1 1 0,-1-1 0,1 0-1,-1 1 1,1-1 0,-1 0-1,1 0 1,-1 1 0,1-1-1,-1 0 1,1 0 0,25-6 513,25-25 243,44-56-465,-69 60-291,0 3 0,54-39 1,-80 64-32,1 0 0,0 0 0,-1 1-1,1-1 1,-1 0 0,0 1 0,1-1 0,-1 0 0,0 1 0,0-1 0,0 0 0,0 1 0,0-1-1,0 1 1,0-1 0,-1 3 0,-6 11 28,-8 18 5,15-32-16,-1 0 0,1 1 0,-1-1 0,1 0 0,0 0 0,-1 0 0,1 0 0,0 1 0,0-1 0,0 0 0,0 0 0,0 0 0,0 1 0,0-1 0,1 0 0,-1 0 0,0 0 0,0 0 0,1 1 0,0 1 0,1-2 2,0 0 0,0 0 1,0-1-1,1 1 1,-1-1-1,0 1 1,0-1-1,0 1 1,0-1-1,1 0 1,-1 0-1,0 0 1,0-1-1,0 1 1,3-1-1,33-7-92,-20 1-144,-1 0-1,24-15 1,-26 14 210,0 1-1,0 0 1,16-5-1,-30 12 44,-1 1 0,1-1 0,-1 1 0,0 0 1,1-1-1,-1 1 0,0 0 0,0-1 0,1 1 0,-1 0 0,0-1 0,0 1 0,0 0 1,0-1-1,0 1 0,0 0 0,0-1 0,0 1 0,0 0 0,0 0 0,0-1 0,0 1 1,-1 0-1,1-1 0,0 1 0,0 0 0,-1 0 0,-5 23 457,1-16-176,1 0 1,1 0 0,0 1-1,-5 16 1,8-23-348,0-1 1,-1 1-1,1-1 0,0 1 0,0-1 0,0 0 0,1 1 0,-1-1 1,0 1-1,0-1 0,1 1 0,-1-1 0,1 1 0,-1-1 1,2 3-1,-1-3-201,0 0 0,1 0 0,-1 0 1,0-1-1,0 1 0,0 0 0,1 0 1,-1-1-1,0 1 0,1-1 0,-1 1 1,0-1-1,1 1 0,-1-1 0,1 0 0,-1 0 1,0 0-1,1 1 0,2-2 0,11 1-5055,3 0-1180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06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12204,'0'0'12406,"-2"9"-11691,0 2-531,0-2-83,-1 1-1,2-1 0,-1 0 1,2 1-1,-1-1 0,2 11 0,0-18-90,0-1 0,0 0 0,0 1-1,0-1 1,0 0 0,0 0-1,1 0 1,-1 0 0,0 0-1,1 0 1,-1 0 0,1 0 0,-1-1-1,1 1 1,0 0 0,-1-1-1,1 0 1,0 1 0,-1-1-1,1 0 1,0 0 0,-1 0 0,1 0-1,0 0 1,-1 0 0,3-1-1,47-4 189,-11-14-148,-36 16-79,1 0 1,0 0-1,0 1 1,0 0-1,0-1 1,0 2-1,1-1 1,-1 1-1,9-1 1,-12 57-213,-2-54 250,1-1 0,-1 1 0,0 0 0,0-1 0,1 1 0,-1-1 0,0 1 0,1-1 0,-1 1 0,1-1 0,-1 1 0,1-1 0,-1 1 0,1-1 0,-1 0 0,1 1 0,-1-1 0,1 0 0,0 1 0,-1-1 0,1 0 0,-1 0 0,1 0 0,0 1 0,-1-1 0,1 0 0,0 0 1,-1 0-1,1 0 0,1 0-1,26 0 185,-20-1-88,4 0-64,1 0 0,-1-1 0,0-1 0,0 0 0,0-1 0,21-9 0,-22 8-237,0 0 0,1 1 0,-1 1 1,1-1-1,0 2 0,21-2 0,-32 4 186,-1 1-1,1-1 1,-1 1-1,1 0 0,-1-1 1,1 1-1,-1-1 1,0 1-1,1 0 0,-1 0 1,0-1-1,0 1 1,1 0-1,-1-1 0,0 1 1,0 0-1,0 0 1,0-1-1,0 1 1,0 0-1,0 0 0,0 0 1,0-1-1,0 1 1,-1 1-1,-2 30 783,2-21-318,1-10-620,0 10 153,1-9-2559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07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15727,'0'0'12011,"69"36"-23221,-48-20 2305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08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16 12332,'0'0'14985,"-4"6"-14660,2-2-298,0 0 0,1 0 0,-1 0 1,1 1-1,-1-1 0,1 0 0,0 1 0,0 7 0,1-10-24,0-1-1,1 0 1,-1 1 0,0-1-1,1 0 1,-1 1 0,1-1-1,-1 0 1,1 0 0,-1 0-1,1 1 1,0-1 0,0 0-1,0 0 1,-1 0-1,1 0 1,0 0 0,0 0-1,0 0 1,1-1 0,-1 1-1,0 0 1,0-1 0,0 1-1,1 0 1,-1-1-1,0 0 1,0 1 0,1-1-1,-1 0 1,0 1 0,1-1-1,-1 0 1,1 0 0,-1 0-1,0 0 1,1 0 0,1-1-1,5 1-1064,0-1 1,0 1-1,0-2 1,0 1-1,0-1 0,0 0 1,-1-1-1,15-6 0,49-38-933,-47 29 3525,1 6 1734,-24 12-3207,-1 0 0,0 0 0,1 0 0,-1 1 1,1-1-1,-1 0 0,0 0 0,1 0 0,-1 0 0,0 1 0,1-1 0,-1 0 0,0 0 0,1 1 0,-1-1 0,0 0 0,0 1 0,1-1 0,-1 0 0,0 1 0,0-1 0,1 0 0,-1 1 0,0-1 0,0 0 1,0 1-1,0-1 0,0 1 0,0-1 0,0 0 0,0 1 0,0-1 0,0 1 0,0 0 0,-10 51 1521,4-30-1301,5-19-252,0 0 1,0 1 0,0-1 0,1 0-1,-1 1 1,1-1 0,0 0-1,0 1 1,0-1 0,0 0 0,1 1-1,0 3 1,0-6-17,1 0 1,-1 0-1,1 0 0,-1 0 1,1 0-1,0 0 0,-1 0 1,1 0-1,0-1 0,-1 1 1,1-1-1,0 1 0,0-1 1,0 0-1,-1 1 0,1-1 1,0 0-1,0 0 0,0-1 1,0 1-1,3-1 0,4 0-72,0 0-1,0-1 0,0 0 0,-1-1 1,17-6-1,-17 5-7,1 1 1,-1 0-1,1 1 1,0 0 0,-1 0-1,14-1 1,-3 26 561,-11-21-445,0-1 1,0 0 0,-1 0-1,1-1 1,0 0-1,0 0 1,0-1-1,-1 0 1,1-1 0,0 1-1,-1-1 1,1-1-1,-1 1 1,0-2-1,12-5 1,-7 3-172,1 1 0,0 0 0,21-4 0,-33 9 35,0 39 52,3-38 73,0 0-1,0 1 0,0-1 0,0-1 0,0 1 0,0-1 1,1 1-1,-1-1 0,0 0 0,0-1 0,0 1 1,6-2-1,-9 2-25,13-3-83,1 0-1,-1-1 1,0-1 0,23-11-1,2 1-39,-40 16 115,0 0 1,0 0-1,0 1 0,0-1 0,1 0 0,-1 1 0,0-1 0,1 1 0,0-1 1,-1 1-1,1-1 0,0 1 0,-1-1 0,1 1 0,0-1 0,0 1 0,0-1 1,1 3-1,4 30 20,-3-31-4,0-1-1,0 1 1,1-1-1,-1 0 1,1 1-1,-1-1 1,1 0-1,0-1 1,0 1-1,0 0 1,0-1 0,0 0-1,0 1 1,0-1-1,0-1 1,1 1-1,-1 0 1,0-1-1,7 1 1,70-3 460,-67 1-431,-1 0 150,1 0 0,0-1 0,-1-1 0,0 0 0,0-1 0,0 0 0,0-1 0,0 0-1,19-13 1,-30 18-151,0-1-1,0 0 0,-1 1 1,1-1-1,-1 0 0,1 0 1,0 0-1,-1 0 0,0 1 1,1-1-1,-1 0 0,1 0 1,-1 0-1,0 0 0,0 0 1,0 0-1,1 0 0,-1 0 1,0 0-1,0 0 0,0 0 1,-1 0-1,1 0 0,0 0 1,0 0-1,0 0 0,-1 0 1,1 1-1,0-1 0,-1 0 1,1 0-1,-1 0 0,1 0 1,-1 0-1,1 1 0,-1-1 1,0 0-1,0 0 0,1 1 1,-1-1-1,0 1 0,0-1 1,1 1-1,-1-1 0,-1 0 1,-45-29 35,40 26 58,7 4-125,-1 0 0,1 0 0,0 0 0,0 0 0,-1 0 0,1 0 0,0 0 0,0 0 0,-1 0 0,1 0 0,0 0 0,0 0 0,-1 0 0,1 0 0,0 0 0,0 0-1,-1-1 1,1 1 0,0 0 0,0 0 0,0 0 0,-1 0 0,1-1 0,0 1 0,0 0 0,0 0 0,0 0 0,-1-1 0,1 1 0,0 0 0,0 0 0,0-1 0,0 1-1,0 0 1,0 0 0,0-1 0,0 1 0,0 0 0,0 0 0,0-1 0,0 1 0,0 0 0,0-1 0,0 1 0,0 0 0,0 0 0,0-1 0,0 1 0,0 0 0,0-1-1,19 0 163,42 9-925,-49-6 308,55 0-6439,-34-7-2034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08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55 4516,'-11'1'1746,"-11"4"5816,14 0-1079,25 1-4054,-6-4-2256,1 0 1,-1-1-1,1-1 0,-1 1 0,1-2 0,0 0 1,-1 0-1,1-1 0,-1 0 0,0-1 0,0-1 1,0 1-1,0-2 0,0 1 0,-1-2 0,0 1 1,14-12-1,-23 17-167,0-1 0,0 1 0,-1-1 0,1 0 0,0 1 0,0-1 0,-1 0 0,1 1 0,0-1 0,-1 0-1,1 0 1,-1 0 0,1 0 0,-1 0 0,0 0 0,1 0 0,-1 0 0,0 0 0,1-1 0,-2 1-10,1 1-1,0 0 1,0-1-1,-1 1 1,1-1-1,0 1 0,-1 0 1,1-1-1,-1 1 1,1 0-1,0-1 1,-1 1-1,1 0 1,-1 0-1,1 0 1,-1-1-1,1 1 0,-1 0 1,1 0-1,-1 0 1,1 0-1,-1 0 1,1 0-1,-1 0 1,1 0-1,-1 0 0,-3 0-13,1 0 0,0 0-1,-1 0 1,1 1-1,0 0 1,0-1 0,0 1-1,-1 0 1,1 1-1,0-1 1,-3 2 0,0 2 12,1-1 1,-1 1-1,1 0 1,0 0-1,1 0 1,-1 1-1,1 0 1,0 0-1,-4 8 1,7-11 4,0-1 1,0 1-1,0 0 1,0 0-1,0-1 0,1 1 1,-1 0-1,1 0 1,0 0-1,0 0 1,0 0-1,0 0 0,0 0 1,1 0-1,-1-1 1,1 1-1,0 0 1,0 0-1,0 0 1,0-1-1,0 1 0,1-1 1,-1 1-1,1-1 1,2 4-1,2 1-253,1 0-1,0-1 0,0 0 1,1-1-1,-1 1 0,1-1 1,0-1-1,15 7 0,-13-7-1049,1 0 0,-1-1-1,1 0 1,13 1 0,26-1-5450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09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74 10570,'0'0'7495,"-5"-9"-5584,4 7-1867,0 0-1,0-1 0,0 1 0,-1 0 1,1 0-1,-1-1 0,1 1 1,-1 0-1,0 1 0,0-1 1,0 0-1,0 0 0,0 1 1,0-1-1,0 1 0,-1 0 1,1 0-1,0 0 0,-1 0 0,1 0 1,-1 0-1,1 1 0,-1-1 1,0 1-1,1 0 0,-1-1 1,1 1-1,-1 0 0,0 1 1,1-1-1,-1 0 0,1 1 1,-1 0-1,1-1 0,-1 1 1,1 0-1,-1 0 0,1 0 0,0 1 1,0-1-1,-1 0 0,1 1 1,-2 2-1,-2 0 79,0 0 1,1 1-1,-1-1 0,1 1 0,0 1 1,1-1-1,-1 1 0,1-1 1,0 1-1,1 1 0,-1-1 0,1 0 1,0 1-1,1 0 0,0-1 0,0 1 1,0 0-1,1 0 0,0 0 1,0 13-1,1-18-91,1-1 1,0 0-1,-1 1 0,1-1 1,0 0-1,0 0 0,0 1 1,0-1-1,0 0 0,1 0 1,-1 0-1,0 0 1,0-1-1,1 1 0,-1 0 1,1 0-1,-1-1 0,0 1 1,1-1-1,-1 1 0,1-1 1,-1 0-1,1 0 1,-1 1-1,1-1 0,-1 0 1,1 0-1,2-1 0,49-3 1142,-36-1-1094,0-1 1,0-1-1,0 0 0,-1-1 1,-1-1-1,1-1 1,-1 0-1,-1 0 0,0-2 1,-1 0-1,0 0 1,0-2-1,-1 1 0,-1-1 1,15-27-1,-24 34-163,-12 14-113,-12 16 25,16-16 177,1 0-1,1 0 1,-1 0 0,1 1 0,0-1 0,1 1 0,0 0 0,0 0 0,0 0 0,1 0 0,1 1 0,-1-1 0,1 15 0,1-21 2,0-1 1,0 1-1,1 0 1,-1-1-1,1 1 0,-1-1 1,1 1-1,0-1 0,0 1 1,0-1-1,-1 1 1,1-1-1,1 0 0,-1 0 1,0 1-1,0-1 1,0 0-1,1 0 0,-1 0 1,0 0-1,1 0 1,-1-1-1,1 1 0,-1 0 1,1-1-1,-1 1 1,1-1-1,0 1 0,-1-1 1,3 0-1,56 4 186,-46-5-135,0 0-78,0-1 0,0 0 0,0-1 0,0-1 0,-1 0-1,0-1 1,1 0 0,19-12 0,-45 77-402,12-59 430,0 1-1,0-1 1,1 0-1,-1 0 1,0 1-1,1-1 1,-1 0-1,0 0 1,1 1-1,-1-1 1,1 0-1,0 0 1,-1 0-1,1 0 1,0 0-1,0 0 0,0 0 1,0 0-1,0 0 1,0 0-1,0-1 1,0 1-1,0 0 1,1 0-1,2 1 16,0-1-1,0 1 0,1-1 0,-1 0 0,0 0 0,0 0 0,7 0 0,2-1 28,0 0 0,0-1 0,0 0 0,17-4 0,-21 3-25,0-1 0,-1 0-1,1 0 1,-1-1 0,1 0 0,-1 0 0,0-1 0,-1 0-1,1-1 1,-1 0 0,0 0 0,0 0 0,-1-1-1,0 0 1,0 0 0,5-9 0,-14 10 234,-10 7-253,-10 6-106,21-6 107,1 0-1,-1 0 0,1 0 1,-1 0-1,1 0 0,-1 0 1,1 0-1,0 1 0,0-1 1,0 0-1,0 1 0,0-1 1,0 1-1,0-1 0,0 1 1,0 0-1,1-1 0,-1 1 1,1 0-1,-1-1 0,1 1 1,0 0-1,0-1 0,-1 1 0,2 3 1,-1-3-8,1-1 1,-1 1 0,1-1-1,0 1 1,0-1 0,0 0-1,0 1 1,0-1 0,0 0-1,0 0 1,0 0-1,1 0 1,-1 0 0,0 0-1,1 0 1,-1 0 0,1 0-1,-1-1 1,1 1 0,-1 0-1,1-1 1,-1 0 0,1 1-1,-1-1 1,1 0-1,2 1 1,-2-1-16,45 1-2398,-46-1 2045,1 0-1,0-1 1,-1 1 0,1-1-1,0 1 1,-1-1 0,1 0 0,-1 0-1,1 0 1,-1 0 0,0 0 0,1 0-1,-1 0 1,0 0 0,2-2 0,9-18-6523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10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66 16047,'0'0'5990,"-42"-54"-3780,39 46 288,-1 4-1729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5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6150,'0'0'7543,"-8"9"-5958,-12 12-146,2 2 0,-28 43-1,40-55-1119,0-1-1,0 1 0,1 0 0,1 0 0,0 1 0,0-1 0,1 1 0,0 0 1,1 0-1,0 19 0,2-28-303,1-1-1,-1 1 1,1-1-1,0 0 1,0 0 0,0 1-1,0-1 1,0 0 0,1 0-1,-1 0 1,1 0 0,-1 0-1,1 0 1,0 0 0,-1-1-1,1 1 1,0-1 0,0 1-1,0-1 1,1 0 0,-1 0-1,0 0 1,0 0 0,1 0-1,-1 0 1,0-1 0,1 1-1,2 0 1,13 3 171,-1-1-1,34 1 1,-31-3-149,15 1 30,-22-2-131,0 0 0,0 1 1,0 1-1,-1 0 0,1 1 1,0 0-1,18 7 0,-30-9 48,0-1 0,0 1 0,0 0 0,0-1 0,0 1 0,0 0 0,0 0 0,0-1-1,0 1 1,0 0 0,-1 0 0,1 0 0,0 0 0,-1 0 0,1 0 0,0 0 0,-1 0 0,1 1-1,-1-1 1,0 0 0,1 0 0,-1 0 0,0 1 0,0-1 0,0 2 0,0-1 24,-1 1 1,1-1-1,-1 1 1,0-1-1,0 0 1,0 1-1,0-1 1,0 0-1,0 0 1,-1 0-1,-2 4 1,-4 2 102,0 1 1,-1-1-1,1-1 0,-11 7 1,6-5 96,1-1 1,-1 0 0,0-1-1,0 0 1,-1-1-1,0-1 1,0 0 0,0-1-1,-1 0 1,0-1 0,-28 2-1,42-5-234,0 0-1,0 0 1,-1 0 0,1 0-1,0 0 1,0 0-1,-1 0 1,1-1-1,0 1 1,0 0-1,0-1 1,0 1-1,-1-1 1,1 1 0,0-1-1,0 0 1,0 1-1,0-1 1,0 0-1,0 0 1,0 0-1,1 0 1,-1 1-1,0-1 1,0 0 0,1 0-1,-1-1 1,1 1-1,-2-1 1,0-38-5008,3 38 4712,2-26-6362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10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9065,'0'0'13543,"-2"8"-13468,-3 29 337,1-1 0,2 1 0,1 0 0,2 0 0,9 55-1,-9-86-341,0 0 0,0-1 0,1 1 0,0-1 0,0 1 0,0-1 0,1 0-1,0 0 1,0 0 0,0 0 0,0 0 0,8 8 0,-8-11 38,0 0 0,0-1 0,0 1 0,0-1 0,1 1 0,-1-1 0,0 0 0,1 0 0,-1 0 1,1-1-1,-1 1 0,1-1 0,-1 0 0,1 0 0,-1 0 0,1 0 0,-1-1 0,1 1 0,-1-1 0,0 0 0,1 0 0,-1 0 0,4-2 0,10-5 13,0 0-1,-1-1 0,0 0 1,0-2-1,-1 0 0,0-1 1,-1 0-1,20-23 0,4-8-109,49-73 0,-81 106 85,2-3-1305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82 114 6790,'0'0'13245,"6"-9"-10720,0 1-1981,-3 6-421,-1-1-1,0 0 0,0 1 1,0-1-1,0 0 1,0 0-1,-1 0 1,1 0-1,-1-1 1,0 1-1,0 0 1,0-1-1,0 1 0,0-6 1,-1 8-104,0 0 1,0 1 0,-1-1-1,1 1 1,0-1-1,0 0 1,0 1-1,-1-1 1,1 1-1,0-1 1,-1 1-1,1-1 1,-1 1-1,1-1 1,0 1-1,-1-1 1,1 1-1,-1 0 1,1-1-1,-1 1 1,1 0-1,-1-1 1,0 1-1,1 0 1,-1 0-1,1-1 1,-1 1-1,0 0 1,1 0 0,-1 0-1,1 0 1,-1 0-1,0 0 1,1 0-1,-1 0 1,0 0-1,1 0 1,-1 0-1,1 0 1,-1 1-1,0-1 1,1 0-1,-1 0 1,1 1-1,-2-1 1,-27 14-235,24-11 207,0 1-1,0-1 0,0 1 0,1 0 1,0 0-1,0 0 0,0 0 1,0 1-1,1 0 0,0 0 0,0 0 1,0 0-1,0 0 0,1 1 1,0-1-1,0 1 0,0-1 0,-1 10 1,3-14 13,1 0 1,-1 0 0,0-1 0,1 1-1,-1 0 1,0 0 0,1-1 0,-1 1-1,1 0 1,-1-1 0,1 1-1,-1-1 1,1 1 0,-1 0 0,1-1-1,0 1 1,-1-1 0,1 0-1,0 1 1,0-1 0,-1 0 0,1 1-1,0-1 1,0 0 0,-1 0-1,1 1 1,0-1 0,0 0 0,0 0-1,-1 0 1,3 0 0,33 0 277,-24 0-135,242-1 658,-253 1-702,-1 0 0,1 0 0,0 0 0,-1 0 0,1 0 0,-1 0 0,1 0 0,-1 0 0,1 0 0,-1-1 1,1 1-1,-1 0 0,1 0 0,-1-1 0,1 1 0,-1 0 0,1-1 0,-1 1 0,0 0 0,1-1 0,-1 1 0,1-1 0,-1 1 1,0-1-1,0 1 0,1-1 0,-1 1 0,0-1 0,0 1 0,1-1 0,-1 1 0,0-1 0,0 1 0,0-2 0,-4-24 917,-19-24-1203,22 48 281,-36-48-515,91 61-3092,-19-4 3013,0-1 0,1-2-1,0-1 1,52-3-1,-83-1 535,0 1 0,0-1-1,0 0 1,0 0 0,0-1 0,0 1-1,-1-1 1,1 0 0,0-1-1,-1 1 1,0-1 0,1 1 0,-1-1-1,0-1 1,-1 1 0,1-1-1,0 1 1,-1-1 0,3-4-1,-6 7 582,-6 28-209,2-18-349,1 0 0,0 0 0,0 1-1,1-1 1,0 1 0,1-1 0,0 1 0,0 0 0,2 13 0,-1-23-64,0 1 0,0-1 0,0 1 0,0-1 0,1 1 0,-1-1 0,0 1 0,0-1-1,1 0 1,-1 1 0,0-1 0,1 1 0,-1-1 0,1 0 0,-1 1 0,0-1 0,1 0 0,-1 0 0,1 1 0,-1-1 0,1 0 0,-1 0 0,1 0 0,-1 1 0,1-1 0,-1 0-1,1 0 1,-1 0 0,1 0 0,-1 0 0,1 0 0,-1 0 0,1 0 0,-1 0 0,1 0 0,-1 0 0,1-1 0,-1 1 0,2 0 0,-1-1-198,0 1 1,0 0-1,1-1 0,-1 1 1,0-1-1,0 1 1,0-1-1,0 0 0,0 1 1,0-1-1,0 0 1,0 0-1,0 0 0,0 0 1,0 0-1,1-1 1,4-17-5081,-2-4-1884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11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12332,'0'0'7399,"38"58"-10634,-14-40-1346,4 1-4932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11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27 13036,'0'0'9017,"-9"-5"-7848,4 2-1142,-1 0 1,0 0 0,1 1-1,-1 0 1,0 0-1,0 0 1,0 1-1,0 0 1,-1 0-1,1 0 1,0 1-1,0 0 1,-1 0-1,1 0 1,0 1-1,0 0 1,0 0-1,-1 1 1,2 0-1,-1 0 1,0 0-1,0 1 1,0 0-1,1 0 1,-7 4-1,8-4 5,-1 0-1,1 0 1,0 0-1,0 1 1,0-1-1,1 1 1,-1 0-1,1 0 1,0 1-1,0-1 1,0 1-1,0-1 1,1 1-1,0 0 1,0 0-1,0 0 1,1 0-1,-1 0 1,0 8-1,2-12-23,1 0 0,0 1 0,-1-1 0,1 0 0,-1 0 0,1 0 0,0 0 0,0 0 0,0 0 0,0-1 0,-1 1 0,1 0 0,0 0 0,1 0 0,-1-1 0,0 1 0,0-1 0,0 1 0,0-1 0,0 1 0,0-1 0,1 0 0,-1 1 0,0-1 0,0 0 0,1 0 0,-1 0 0,0 0 0,0 0 0,1 0 0,-1 0 0,0-1 0,2 1 0,46-8 254,-37 3-229,0-1 0,-1 0 0,1-1 0,-1 0 0,-1 0 0,1-2-1,8-8 1,34-26 51,-57 47-117,1 1 0,0-1-1,0 1 1,0 0 0,0 0-1,-1 6 1,-3 2 53,4-8 69,1 1 1,-1-1 0,1 1-1,1-1 1,-1 1 0,1-1-1,-1 1 1,2 0 0,-1 10-1,1-16-70,0 1-1,1 0 0,-1 0 0,1-1 0,-1 1 1,1 0-1,-1-1 0,1 1 0,-1-1 0,1 1 0,-1-1 1,1 1-1,0-1 0,-1 1 0,1-1 0,0 0 1,0 1-1,-1-1 0,1 0 0,0 1 0,0-1 1,-1 0-1,1 0 0,0 0 0,0 0 0,0 0 1,-1 0-1,1 0 0,0 0 0,0 0 0,0 0 0,31-3 457,-20 1-469,-1-2-1,1 1 0,-1-2 1,0 1-1,0-2 0,19-12 1,-19 11-134,1 1 1,0-1 0,0 2 0,0 0 0,14-4-1,-26 9 118,1 0 0,-1 0 0,0 0 0,1 0 0,-1 0 0,0 0 0,1 0 0,-1 0-1,0 0 1,1 0 0,-1 0 0,0 0 0,1 0 0,-1 0 0,0 1 0,1-1 0,-1 0-1,0 0 1,1 0 0,-1 0 0,0 1 0,0-1 0,1 0 0,-1 0 0,0 1 0,0-1 0,0 0-1,1 1 1,-1-1 0,0 0 0,0 0 0,0 1 0,0-1 0,1 0 0,-1 1 0,0 0 0,3 18 112,-3-17-82,0 0-1,0 0 1,0 0 0,0-1 0,0 1-1,1 0 1,-1 0 0,1 0-1,-1 0 1,1 0 0,0-1 0,-1 1-1,1 0 1,0-1 0,0 1 0,2 1-1,2 0 18,0-1 0,0-1-1,0 1 1,0-1 0,0 0-1,0 0 1,1 0 0,-1-1-1,10 0 1,52-4 59,-58 3-121,72-11-1576,-75 40-503,13-21-5855,-8-7 1916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12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56 7271,'9'-5'3470,"5"-3"-1783,0 0 1,1 2 0,0 0-1,0 0 1,1 2-1,0 0 1,31-4 0,-47 8-1660,1 0 0,-1 0 0,0 0 1,1 0-1,-1 0 0,1 0 1,-1 0-1,0 0 0,1 0 0,-1 0 1,0 0-1,1 0 0,-1 0 1,0 0-1,1 0 0,-1 0 0,0 1 1,1-1-1,-1 0 0,0 0 1,1 0-1,-1 1 0,0-1 0,0 0 1,1 0-1,-1 1 0,0-1 1,0 0-1,0 1 0,1-1 0,-1 0 1,0 1-1,0-1 0,0 0 0,0 1 1,0-1-1,0 0 0,1 1 1,-1-1-1,0 1 0,-8 18 470,-20 15 87,-24 9 464,39-35-772,1 1 0,0 1 0,1 0 1,0 1-1,1 0 0,-15 21 0,24-31-269,1-1-1,-1 1 1,0 0-1,1 0 1,-1 0-1,1 0 1,0 0-1,-1 0 1,1 0-1,0 0 1,-1 0 0,1 0-1,0 1 1,0-1-1,0 0 1,0 0-1,0 0 1,0 0-1,0 0 1,1 0-1,-1 0 1,0 0-1,1 0 1,-1 0-1,0 0 1,1 0-1,0 1 1,1 0 2,-1-1 0,1 0 1,0 1-1,-1-1 0,1 0 0,0 0 0,0 0 1,0 0-1,0 0 0,0-1 0,0 1 0,0-1 1,3 1-1,11 1 23,0 0 0,0-2 0,17-1 0,-19 1-22,7 1-292,36-1-38,-55 0-54,1 0-1,-1 0 1,1-1 0,-1 1-1,1-1 1,-1 1 0,1-1 0,-1 0-1,0 0 1,0 0 0,1 0-1,-1-1 1,0 1 0,0 0 0,0-1-1,0 0 1,2-2 0,-2-5-4747,-2-1-1457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12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108 418 8392,'-10'-3'3502,"-79"-24"4126,80 21-4964,13 1 14,14 1-1176,190 4-1070,-70 4-2967,-99-5-844,59-9 0,-39-6-1095,-2-6-2888</inkml:trace>
  <inkml:trace contextRef="#ctx0" brushRef="#br0" timeOffset="1">860 1 11275,'0'0'18609,"-22"46"-18545,22-16-32,0 3-288,0 5-1153,0-4-1858,0 1-2659,0-4-7591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12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13357,'0'0'12844,"-19"46"-14990,27-46-4388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9:58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2197 160 11018,'-8'0'3268,"-8"-3"-3018,0-1 1,-1 0 0,2-1-1,-1-1 1,1 0 0,-1-1 0,-16-11-1,28 16-243,-33-15-543,-2 1 0,1 2 0,-2 1 0,0 3 0,0 1 0,-58-6 0,-249 5-1512,290 10 2435,-13 2-34,0 2 0,0 4 0,1 3 0,0 3 0,-124 41 0,147-37-320,2 1 0,0 2-1,1 1 1,1 3 0,1 2-1,1 1 1,2 2 0,1 2-1,-44 47 1,56-48 5,1 2 1,2 0-1,1 2 1,1 0-1,3 1 1,0 1-1,-14 50 1,-1 25-20,-22 139 1,54-246-16,-43 305 35,41-279 31,2 1 0,1-1 0,1 0 0,1 1 0,2-1 0,2-1 0,18 58 0,-17-70 7,0 0 0,2-1 1,0 0-1,0-1 0,2 0 0,0 0 0,0-2 0,2 1 0,0-2 1,15 13-1,-6-10-13,0 0 0,1-2 1,0 0-1,1-2 0,0-1 0,37 11 1,5-5-78,0-3-1,2-2 1,-1-4 0,129-1 0,-93-11-150,-2-3-1,1-6 0,-1-3 1,-2-6-1,102-34 0,237-100-349,-321 106 473,182-108 1,-261 133 290,0-2 0,-2-1 0,-1-2 0,-2-1 0,-1-2 0,54-69 0,-68 76 177,-1-1 1,-1-1-1,-2-1 1,-1 0-1,-1-1 0,-2-1 1,-1 0-1,-1 0 1,-2-1-1,6-55 1,-10 51-158,-2-1 1,-2 1 0,-1 0 0,-2 0 0,-1 0 0,-2 0 0,-15-44-1,12 51-259,-1 2-1,-2-1 1,-1 2 0,0 0-1,-2 0 1,-1 2-1,-2 0 1,0 1-1,-28-26 1,23 27-160,-1 1 1,-1 1-1,0 1 1,-2 2-1,0 1 1,-1 1-1,0 1 1,-39-12 0,22 13-736,0 2 1,-1 2 0,0 1-1,-95-1 1,22 10-1825,-3 6-752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0:01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2921 176 8072,'-11'-4'2119,"-121"-39"-295,-153-28 0,232 59-1799,-33-5-253,0 4 0,-1 4 1,-158 3-1,111 13 13,-235 44 1,286-32 265,0 3-1,1 3 1,2 4 0,1 4-1,1 3 1,2 3 0,2 4 0,2 3-1,2 3 1,2 2 0,-62 63-1,66-54 51,4 3-1,2 2 0,-69 100 0,107-134-61,1 1 0,1 1 1,2 0-1,2 2 0,0 0 1,3 0-1,1 1 0,1 0 1,2 1-1,-3 57 0,9-57-45,2-1 1,2 0-1,1 0 0,2 0 0,1-1 0,1 0 0,3 0 1,0-1-1,3 0 0,25 47 0,34 41-197,5-2 0,172 199 1,-212-275 251,1-3 1,2-1 0,83 63 0,-93-81 28,2-2-1,0-1 1,1-2-1,1-1 1,1-1-1,61 15 1,-34-16-26,-1-3-1,1-3 1,1-2 0,0-3 0,-1-3 0,111-14 0,-91 0-62,-1-3 0,-1-4 0,0-4 0,120-54-1,-89 24-8,-2-4 0,154-111 0,-126 66 190,148-145 1,-207 173-158,-3-4 0,-4-2 0,-4-4 1,98-161-1,-138 198 335,-3-2 0,-1 0-1,-3-2 1,-2-1 0,-2 0 0,-3-1-1,-2 0 1,-2-1 0,-3-1-1,-1-106 1,-8 139-225,0 0 0,-2 0 0,0 1 1,-2 0-1,-1 0 0,0 0 0,-2 1 0,0 0 0,-2 0 0,0 1 0,-2 0 0,0 2 0,-1-1 0,-22-22 0,11 16-276,-1 2-1,-2 1 1,0 1 0,-1 2-1,-1 1 1,-1 1-1,-1 1 1,0 2-1,-37-12 1,0 6-823,0 2 0,-1 3 0,-134-11 0,-222 16-5557,220 15-55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59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17136,'0'0'6406,"2"49"-6149,-2-23-65,0 1-96,0-1-32,0-3 0,0-2-32,-6-3-352,1-5-545,3-7-929,-8-6-1441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6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1 155 14221,'0'0'10005,"12"1"-9856,-9-1-150,17 1 154,1 0 1,29-4 0,-43 3-97,1-2 0,-1 1 0,1-1 0,-1 0-1,0-1 1,0 1 0,0-1 0,0-1 0,0 0 0,-1 1 0,11-10-1,-14 10-49,1 1 0,-1-1 0,0-1 0,0 1 0,-1 0 0,1-1 0,-1 0 0,1 1 0,-1-1-1,0 0 1,-1 0 0,1 0 0,-1 0 0,1-1 0,-1 1 0,-1 0 0,1 0 0,-1-1 0,1 1-1,-1-1 1,0 1 0,-1 0 0,0-8 0,0 11-19,0 0-1,0 0 1,0 0 0,0 0-1,0-1 1,0 1 0,0 1-1,0-1 1,0 0 0,-1 0-1,1 0 1,0 1 0,0-1-1,-1 0 1,1 1 0,-1-1-1,1 1 1,0 0 0,-1-1-1,1 1 1,-1 0 0,1 0-1,-1 0 1,1 0 0,-1 0-1,1 0 1,-1 1 0,1-1-1,0 0 1,-1 1 0,1-1-1,-1 1 1,-1 1 0,-4 0-18,1 0 1,0 1 0,0 0-1,0 0 1,0 1 0,-6 4-1,6-2 39,0 0 0,0 0 0,0 1 0,0 0 0,-5 11 0,10-17-2,0 0-1,0 0 1,0 0 0,1 0 0,-1 0 0,0 1-1,1-1 1,-1 0 0,1 1 0,-1-1 0,1 0-1,0 1 1,-1-1 0,1 0 0,0 1 0,0-1-1,0 0 1,0 1 0,0-1 0,0 1-1,1-1 1,-1 0 0,0 1 0,1-1 0,-1 0-1,1 1 1,-1-1 0,1 0 0,0 0 0,-1 0-1,1 1 1,0-1 0,0 0 0,0 0 0,0 0-1,0 0 1,0 0 0,0-1 0,0 1 0,0 0-1,1 0 1,-1-1 0,2 1 0,18 4 174,0-1-1,0-1 1,0 0 0,1-2 0,-1-1 0,41-5 0,-49 5-182,98-18 156,-141 46 250,13-7 452,17-21-836,0 0-1,0 1 1,0-1 0,0 0-1,0 1 1,-1-1 0,1 0-1,0 1 1,0-1 0,0 0-1,0 1 1,1-1 0,-1 0-1,0 1 1,0-1 0,0 0 0,0 1-1,0-1 1,0 0 0,0 0-1,1 1 1,-1-1 0,0 0-1,0 1 1,0-1 0,1 0-1,-1 0 1,0 1 0,0-1-1,1 0 1,-1 0 0,0 0-1,1 0 1,-1 1 0,1-1-1,4 1 115,0 0-1,0 0 1,0 0-1,0-1 1,0 0-1,7 0 1,0 0-56,7-2-81,-1 0 1,1-1-1,0-1 1,-1-1 0,0-1-1,0 0 1,33-17-1,3-1-1075,-52 24 1018,-19 26-283,14-22 348,0-2-12,1 1 1,0-1 0,0 1-1,0-1 1,0 1 0,0 0-1,0 0 1,1-1 0,-1 1-1,1 1 1,0-1 0,0 0-1,0 0 1,0 0 0,1 0-1,-1 1 1,1-1-1,0 0 1,0 1 0,0-1-1,1 6 1,6-3-2803,-1-6-1916,7 0-5782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59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14894,'0'0'5061,"50"23"-7688,-33-19-2914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7:00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14606,'0'0'5381,"50"0"-3459,-22 0-961,8 0-577,-1-2-256,2-2-96,-3 1-1505,-6-2-2403,-13 0-3907</inkml:trace>
  <inkml:trace contextRef="#ctx0" brushRef="#br0" timeOffset="1">14 108 7399,'0'0'17168,"54"5"-16367,-15-11-417,0-1-320,8 2-320,-2 4-833,-10 0-1922,-9-2-3203,-3-1-7366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7:00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1 242 14189,'0'0'12300,"9"-6"-11142,43-37-754,-1-3 0,70-81 0,-100 108-954,-14 21 163,-5 14 193,-3 21-310,-11 66 0,0-46-5727,11-48 284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0:29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224 158 2498,'-13'1'620,"-84"13"2219,-16 3 5671,124-9-4923,12-1-3272,50 7 26,0-4-1,1-3 1,0-4-1,79-5 1,299-44 211,-337 31-324,92-12-99,352-38 261,1 35-178,-362 31-189,438-20 98,-163-15 440,-340 33-297,205 24 0,-287-19-3144,-45-4 166,-32-2-62,8 0-3278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0:38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30 10186,'-10'-30'8146,"14"32"-3991,4 17-3906,-2-3-146,-3-6-69,0 1 0,2 0 0,-1-1 0,1 0 0,0 0 0,1 0 0,0-1 0,1 0 0,8 9 0,-14-17-17,1 0-1,0 0 0,0 0 1,0-1-1,-1 1 0,1 0 1,0-1-1,0 1 1,0-1-1,0 0 0,0 0 1,0 0-1,0 0 0,0 0 1,0 0-1,0 0 0,0-1 1,0 1-1,0-1 1,0 1-1,0-1 0,0 0 1,0 0-1,-1 0 0,1 0 1,0 0-1,-1 0 0,1 0 1,0 0-1,1-3 1,26-11 159,-28 16-189,0 1-1,0-1 1,0 1 0,0 0 0,-1-1 0,1 1 0,-1 0 0,1 0 0,-1-1 0,0 1 0,0 0 0,0 0 0,0 0 0,0-1 0,0 1 0,0 0-1,-1 2 1,1 0-2,-1 22-67,1 27-790,8-23-3219,-1-24-666,1-5-2711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0:31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12492,'0'0'4260,"62"-30"-3011,-34 23-480,3 2-417,1 3-256,-6 2-64,-1 0-96,-5 0-512,-5 4-610,-6 5-703,-3-2-578,-6-1-1600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0:31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8360,'0'0'9897,"48"14"-9384,-7-11-385,4 0-64,-2 1-192,-4-2-1794,-9-2-1986,-9 0-4227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0:32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10218,'0'0'4329,"11"-2"-2743,2-1-1357,0 2 0,0 0 1,0 0-1,1 1 1,-1 1-1,13 2 1,-22-3-221,-1 1 0,1-1-1,-1 1 1,1 0 0,-1 0 0,1 0 0,-1 0 0,0 0 0,0 1 0,0 0 0,0-1 0,0 1 0,0 0 0,0 1 0,0-1-1,-1 0 1,1 1 0,-1 0 0,0-1 0,0 1 0,0 0 0,0 0 0,0 0 0,-1 0 0,1 0 0,-1 1 0,0-1-1,0 0 1,0 1 0,0-1 0,-1 1 0,1 5 0,-1-5-4,-1 0 1,0 1-1,0-1 1,0 0-1,0 0 0,-1 0 1,1 0-1,-1 0 0,0 0 1,0-1-1,-1 1 1,1-1-1,-6 6 0,-46 44 417,22-23-225,26-25-381,0 1 1,1 0-1,-1 0 0,2 0 0,-1 1 1,1 0-1,-1-1 0,2 2 0,-1-1 1,1 0-1,-4 16 0,6-11-3654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0:32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1 226 5125,'0'0'16613,"5"2"-15449,-2-1-1100,0-1 1,0 1 0,0-1 0,0 0 0,0 0 0,0 0-1,0-1 1,0 1 0,0-1 0,0 1 0,0-1 0,0 0-1,0 0 1,0-1 0,0 1 0,-1 0 0,1-1 0,-1 0-1,1 1 1,-1-1 0,1 0 0,-1-1 0,3-2-1,65-68 192,-57 58-178,0 1-39,0-1-1,-2 0 0,1-1 0,-2 0 1,11-22-1,-20 36-11,-11 41-289,-2-5 263,2 2 0,1-1 0,2 1 0,-5 71 0,12-105-67,0 0-1,0 0 1,0 0-1,0 0 0,0 0 1,0 0-1,1 0 1,-1 0-1,1 0 0,0 0 1,-1-1-1,1 1 0,1 2 1,-1-3-287,0 0-1,-1-1 1,1 1 0,0-1 0,0 1 0,0-1-1,0 1 1,0-1 0,0 1 0,0-1 0,0 0-1,0 1 1,0-1 0,0 0 0,0 0-1,0 0 1,0 0 0,0 0 0,1 0 0,17-1-6256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0:33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13196,'0'0'9834,"65"0"-9258,-37 1-383,8 2-129,-6-1-96,5-2-513,-5 0-1569,0 0-1473,-2-9-3524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2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15503,'0'0'8296,"22"55"-7656,-20-14-159,-2 10-33,0 1-160,0-3-128,0-4-128,4-4 33,-2-10-162,2-10-928,-3-10-1185,-1-8-1441,0-21-10859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7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14862,'0'0'4837,"83"-1"-2787,-33-6-801,5-2-737,9 0-256,2 4-191,-6-1-33,-1 1-32,-16 2 0,-7 2-97,-11 1-351,-12 0-897,-4 0-1602</inkml:trace>
</inkml:ink>
</file>

<file path=ppt/ink/ink3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0:34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26 8200,'0'0'1313,"-8"-2"481,-2 0-2687,-26-6 7334,32 4-2637,24 3-2250,133 3 487,-40 1-3158,129-13 1,-226 8-1774,-12 1-1648,-12 0 45,-11 1-2981</inkml:trace>
</inkml:ink>
</file>

<file path=ppt/ink/ink3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0:34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5285,'-9'2'3998,"-6"-1"-2673,-31 2 1455,15 4 2404,48-8-1585,21 8-2601,-11-2-433,-14-4-494,0 1 0,0 1 0,0 0-1,-1 1 1,1 0 0,-1 0-1,0 2 1,18 10 0,-26-14-73,0 1-1,0 0 1,0 1 0,-1-1 0,1 1 0,-1-1 0,0 1 0,0 0 0,-1 0 0,1 0 0,-1 1 0,0-1-1,0 1 1,0-1 0,0 1 0,-1 0 0,0-1 0,0 1 0,0 0 0,-1 0 0,1 0 0,-1 0 0,0 0 0,-1 0-1,-1 9 1,0-6 12,-1 0 0,1 0 0,-1 0 0,-1-1 0,0 1 0,0-1 0,0 0 1,-1 0-1,0 0 0,0-1 0,-1 1 0,-6 5 0,-15 12 74,-43 31 1,43-35 10,4-3 38,15-12-65,0 0 0,0 0-1,1 1 1,0 0 0,0 1-1,1 0 1,-1 0 0,-5 9-1,11-15-65,1-1-1,0 0 0,0 1 0,0-1 1,0 0-1,0 1 0,-1-1 1,1 0-1,0 1 0,0-1 0,0 1 1,0-1-1,0 0 0,0 1 0,0-1 1,0 0-1,0 1 0,0-1 0,1 0 1,-1 1-1,0-1 0,0 0 1,0 1-1,0-1 0,0 0 0,1 1 1,-1-1-1,0 0 0,0 1 0,1-1 1,-1 0-1,0 0 0,0 1 1,1-1-1,-1 0 0,0 0 0,1 0 1,-1 1-1,0-1 0,1 0 0,-1 0 1,0 0-1,1 0 0,-1 0 0,0 0 1,1 0-1,-1 1 0,0-1 1,1 0-1,23 0 149,-19 0-107,412-13 58,-390 21-630,-19-5-1528,0-1-4272</inkml:trace>
</inkml:ink>
</file>

<file path=ppt/ink/ink3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0:36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7079,'0'-5'11723,"0"9"-10602,0 10-609,0 4 33,0 3-193,0 0-128,0 2-128,0-3-31,0-2-1,0-4-96,0-2-417,0-6-736,0-14-8648</inkml:trace>
</inkml:ink>
</file>

<file path=ppt/ink/ink3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0:36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10122,'0'0'10698,"33"-6"-12108,-22 14-1889,-1-5-2018</inkml:trace>
</inkml:ink>
</file>

<file path=ppt/ink/ink3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0:36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10794,'0'0'9513,"50"3"-9064,-37-3-385,4 1-64,0 1-1089,-10-1-1057,5-1-1378</inkml:trace>
  <inkml:trace contextRef="#ctx0" brushRef="#br0" timeOffset="1">0 116 10378,'0'0'9641,"53"9"-9257,-25-10-320,-2-3-352,2 0-1313,-6 2-2083,-3-2-1377</inkml:trace>
</inkml:ink>
</file>

<file path=ppt/ink/ink3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0:37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1 204 12011,'0'0'8355,"10"-8"-8174,14-10-145,-1 0-1,-1-2 0,-1 0 0,36-46 1,-41 37 22,-2 4-199,-19 46 42,1-7 187,0 0 0,1 0 0,-1 17-1,3-25-148,1 0 0,0-1 0,0 1-1,0-1 1,1 1 0,-1-1-1,1 1 1,1-1 0,-1 1-1,1-1 1,3 7 0,6 0-2254,0-9-2566,1-3-4686</inkml:trace>
</inkml:ink>
</file>

<file path=ppt/ink/ink3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0:38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51 9673,'0'0'5237,"6"-10"-2744,18-28-507,-21 36 673,-4 9-2206,-8 13-592,-15 12 430,-1-2 0,-2 0-1,0-2 1,-2-1 0,-2-1-1,0-1 1,-1-2 0,-44 23-1,76-46-281,0 1-1,-1-1 1,1 0-1,-1 1 1,1-1-1,-1 0 1,1 1-1,0-1 1,-1 0-1,0 0 1,1 0 0,-1 1-1,1-1 1,-1 0-1,1 0 1,-1 0-1,1 0 1,-1 0-1,1 0 1,-1 0-1,1 0 1,-1 0-1,1 0 1,-1-1-1,0 1 1,1 0-1,-1 0 1,1 0-1,0-1 1,-1 1-1,1 0 1,-1-1-1,1 1 1,-1 0-1,1-1 1,-1 1-1,1 0 1,0-1-1,-1 1 1,1-1 0,-1 0-1,1-29-126,17-35-640,-11 52 539,17-40-11,-22 51 224,0 0 0,0 0 0,0 0 0,0 0 0,1 1 0,-1-1 0,0 0-1,1 1 1,-1-1 0,1 1 0,0-1 0,-1 1 0,1 0 0,0 0 0,0 0 0,0 0 0,0 0 0,0 0 0,0 0 0,4 0 0,-3 2-5,-1 0-1,1 1 1,0 0 0,-1 0 0,1-1-1,-1 1 1,1 1 0,-1-1 0,0 0-1,0 1 1,0-1 0,0 1 0,0-1-1,-1 1 1,1 0 0,-1 0 0,0 0-1,2 4 1,8 14 161,58 83 408,-43-58-2894,-23-42-1358,2-3-1554</inkml:trace>
</inkml:ink>
</file>

<file path=ppt/ink/ink3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0:39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21 210 14189,'0'0'5157,"-15"52"-3779,13-35-738,-2-2-448,4 0-96,0-3-31,4-1-642,1-5-1313,-3-6-1153,2 0-1057,-4-6-6341</inkml:trace>
  <inkml:trace contextRef="#ctx0" brushRef="#br0" timeOffset="1">26 1 13325,'0'0'9449,"30"12"-19283</inkml:trace>
</inkml:ink>
</file>

<file path=ppt/ink/ink3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0:39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9129,'0'0'12876,"78"10"-12652,-39-3-160,1-1 0,-1-1-96,-4-1-1025,-7 0-1153,-9-4-993,-8 0-448</inkml:trace>
</inkml:ink>
</file>

<file path=ppt/ink/ink3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0:40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10410,'0'0'8456,"49"9"-7303,-14-7-609,6-2-383,4 1-129,-4 0-577,-4 0-1697,-3-1-2402,-10 0-4357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7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6502,'0'0'8680,"-51"13"-5733,51-11-833,17-2-480,17 1-577,13-1 192,14 0-192,10 2-352,3-2-65,-3 4-288,-5 2-319,-3 1-66,-20 1-1376,-9-1-1025,-15-3-2947,-8-4-4933</inkml:trace>
</inkml:ink>
</file>

<file path=ppt/ink/ink3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0:40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11499,'0'0'10036,"-10"3"-9582,3 0-429,-1 0 0,1 1 0,0-1 0,0 1 0,0 1 0,1-1 0,0 1 0,-1 1 0,2-1 0,-1 1 0,1 0 0,0 0 0,0 0 0,0 1 0,-4 9 0,-3 3 93,2 1 0,-15 37 0,21-48-86,2 0 0,-1 0 0,1 0 0,0 1 0,1-1-1,0 0 1,1 1 0,0-1 0,2 13 0,-2-19-10,1 0 1,0 0 0,0-1 0,1 1-1,-1-1 1,1 1 0,-1-1-1,1 1 1,0-1 0,-1 0-1,1 0 1,0 0 0,1 0-1,-1 0 1,0 0 0,0-1-1,1 1 1,-1-1 0,1 0 0,0 1-1,-1-1 1,1 0 0,0 0-1,0-1 1,-1 1 0,1-1-1,0 1 1,4-1 0,7 1 241,0 0 1,0-1-1,0-1 1,22-3-1,-20 1-89,-1-1-1,1-1 1,0-1-1,-1 0 1,0 0-1,-1-2 1,1 0-1,-1 0 1,14-13-1,-19 14-58,-1 1 0,0-2 0,0 1-1,-1-1 1,0 0 0,0 0-1,-1-1 1,0 0 0,0 0-1,-1-1 1,-1 1 0,1-1 0,-2 0-1,6-21 1,-8 27-106,-1 1 1,1-1-1,-1 1 1,0-1-1,0 1 1,0-1-1,-1 1 1,1-1-1,-1 1 1,0-1-1,0 1 1,0-1-1,0 1 1,0 0-1,-1-1 1,0 1-1,0 0 1,0 0-1,-2-2 1,0 1-131,1 1 0,-1-1 0,-1 1 0,1 0 0,0 1 0,-1-1 0,1 1 0,-1 0 0,0 0 1,0 0-1,-9-1 0,-4 0-1305,-1 1-1,1 0 1,-1 2 0,1 0 0,-1 1 0,-24 5 0,-15 8-5483</inkml:trace>
</inkml:ink>
</file>

<file path=ppt/ink/ink3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1:24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12748,'0'1'160,"0"1"-32,13 0 897,15 1-192,8-3-32,7 0-96,9 0-481,-5 0-128,-5 0-32,-4-3-128,-5-1-865,-16 3-576,-15 1-674</inkml:trace>
</inkml:ink>
</file>

<file path=ppt/ink/ink3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1:24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10218,'0'0'7271,"47"24"-6535,-1-21-351,8-3-289,4 0-385,-2 0-1857,6 0-1825,-12-13-7272</inkml:trace>
</inkml:ink>
</file>

<file path=ppt/ink/ink3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1:24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0 13389,'0'0'4671,"-4"13"-3470,-16 46-647,-4-1 1,-1-1 0,-35 53-1,-13 32-39,71-138-441,-1 1 0,1-1 0,0 1 0,1 0-1,-1 0 1,1 0 0,0-1 0,0 1 0,0 0 0,1 1-1,0 7 1,1-12-64,-1-1-1,1 1 0,-1 0 1,1-1-1,0 1 0,-1 0 0,1-1 1,0 1-1,0-1 0,-1 1 1,1-1-1,0 1 0,0-1 1,0 1-1,0-1 0,0 0 1,0 0-1,0 1 0,-1-1 0,1 0 1,0 0-1,0 0 0,0 0 1,2 0-1,31 0 206,-24-1-118,333-20-930,-308 16-2103,-7-3-2146</inkml:trace>
</inkml:ink>
</file>

<file path=ppt/ink/ink3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1:25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13100,'0'0'4100,"-71"76"-3043,47-30-32,1 5-224,5 4-289,6 1-159,5 1-129,7 0-128,0-2-32,7-3-32,10 2 0,7-5-160,3-6-1377,6-10-2787,1-10-6503</inkml:trace>
</inkml:ink>
</file>

<file path=ppt/ink/ink3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1:27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 1 7143,'0'0'7596,"-8"7"-6128,-20 19 447,0-2 1,-59 38-1,69-51-1413,0-1 0,-1 0 1,0-2-1,-1 0 0,0-1 1,0 0-1,-24 3 0,41-10-484,0 1-1,-1-1 1,1 0 0,0 0-1,0 0 1,-1 0 0,1-1-1,0 1 1,-6-2-1,8 1-41,0 1 0,0-1 0,0 1 0,0-1 0,1 1 0,-1-1 0,0 0 0,0 1 0,0-1 0,0 0 0,1 0 0,-1 0 0,0 0 0,1 1 0,-1-1 0,1 0-1,-1 0 1,1 0 0,-1 0 0,1-2 0,-1 0-112,1-1-1,1 1 1,-1-1-1,0 1 1,1-1-1,0 1 0,0 0 1,0-1-1,0 1 1,0 0-1,1 0 1,-1 0-1,1 0 1,0 0-1,0 0 1,0 0-1,3-2 1,29-27-737,-34 31 871,1 0 1,0 1-1,-1-1 1,1 1-1,0-1 1,0 1-1,0-1 1,-1 1-1,1-1 1,0 1-1,0 0 1,0-1-1,0 1 0,0 0 1,0 0-1,0 0 1,0 0-1,0 0 1,-1 0-1,1 0 1,0 0-1,0 0 1,0 0-1,0 0 1,0 1-1,0-1 1,0 0-1,0 1 1,-1-1-1,1 1 1,0-1-1,0 1 1,0-1-1,-1 1 1,1-1-1,0 1 1,-1 0-1,1-1 1,0 1-1,-1 0 1,1 0-1,-1 0 1,1 1-1,7 12 165,1 1 0,1-1 0,0 0 0,1-1 1,0 0-1,1-1 0,25 21 0,20 11-2674,-49-39-3260,-2-3-3379</inkml:trace>
</inkml:ink>
</file>

<file path=ppt/ink/ink3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1:27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0 192 12107,'0'0'6625,"9"-11"-5701,11-17-555,98-122 1979,-111 148-2350,-8 16 27,-12 35 55,6-21-44,4-17-148,1 1 0,1 0 0,0 0 0,1 1-1,1 18 1,-1-31-8,0 1 0,1-1 0,-1 0 0,0 0 0,0 1 0,0-1 0,0 0 0,0 0 0,1 1 0,-1-1 0,0 0 0,0 0 0,0 1-1,1-1 1,-1 0 0,0 0 0,0 0 0,1 0 0,-1 1 0,0-1 0,0 0 0,1 0 0,-1 0 0,0 0 0,0 0 0,1 0 0,-1 0 0,0 0 0,1 0-1,-1 0 1,0 0 0,1 0 0,-1 0 0,0 0 0,0 0 0,1 0 0,1 0-867,6 0-4405</inkml:trace>
</inkml:ink>
</file>

<file path=ppt/ink/ink3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1:28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10570,'0'0'11787,"-9"50"-11659,9-26-64,0 1-32,0 2-480,0-3-993,4-2-1250,1-3-1313,-1-8-992</inkml:trace>
</inkml:ink>
</file>

<file path=ppt/ink/ink3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1:28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0 7335,'0'0'12070,"-1"9"-11440,-1 1-478,-1 0 0,0-1 0,-1 1 1,0 0-1,0-1 0,-1 0 0,0 0 0,-1 0 0,0-1 0,0 0 1,-1 0-1,-9 9 0,-3 1 294,-1 0-1,0-2 1,-1 0 0,-24 14 0,39-27-347,0 0 1,1-1 0,-1 1-1,0-1 1,-1 0 0,-11 2 0,17-4-103,0 0 1,0 1 0,0-1-1,0 0 1,0 0 0,0 0 0,-1 0-1,1 0 1,0 0 0,0-1 0,0 1-1,0 0 1,0 0 0,0-1-1,0 1 1,0-1 0,0 1 0,0-1-1,0 1 1,0-1 0,0 0 0,0 0-1,0 1 1,0-1 0,0 0-1,1 0 1,-1 0 0,0 0 0,1 0-1,-1 0 1,1 0 0,-1 0 0,1 0-1,-1 0 1,1 0 0,0 0-1,-1 0 1,1 0 0,0 0 0,0-1-1,0 1 1,0 0 0,0-2 0,0-13-508,-1 11 324,0 0 0,1 0 0,0 0 0,0 0 0,0 0 0,1 1-1,-1-1 1,1 0 0,0 0 0,1 1 0,-1-1 0,1 0 0,0 1-1,0 0 1,0-1 0,1 1 0,3-5 0,-6 9 208,1 0 0,0-1-1,0 1 1,0 0 0,0 0 0,-1-1 0,1 1 0,0 0-1,0 0 1,0 0 0,0 0 0,0 0 0,0 0 0,-1 0-1,1 0 1,0 1 0,0-1 0,0 0 0,0 0 0,0 1 0,-1-1-1,1 1 1,0-1 0,0 0 0,-1 1 0,1 0 0,0-1-1,-1 1 1,1-1 0,0 1 0,-1 0 0,1 0 0,27 30 267,-16-17 14,73 52 470,-34-29-7626,-40-28 89</inkml:trace>
</inkml:ink>
</file>

<file path=ppt/ink/ink3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1:29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13 13741,'0'0'2952,"8"-2"-918,0 0-1718,0 0 66,-1 0 0,0 0 0,1 1 0,0 0 0,11 0 0,-18 1-338,1 0 1,-1 0 0,1 0-1,-1 1 1,1-1-1,-1 0 1,1 1 0,-1-1-1,1 1 1,-1 0-1,0-1 1,1 1 0,-1 0-1,0 0 1,0 0-1,0 0 1,1 0 0,-1 0-1,0 0 1,0 0-1,-1 0 1,1 0 0,0 1-1,0-1 1,0 0 0,-1 1-1,1-1 1,-1 0-1,1 1 1,-1-1 0,0 1-1,1-1 1,-1 1-1,0-1 1,0 1 0,0-1-1,0 3 1,0 2 37,-1 0 0,1-1 0,-1 1-1,0 0 1,-1-1 0,0 1 0,1-1 0,-2 1 0,1-1 0,0 0 0,-1 0 0,-6 9 0,-3 0 100,0 0 0,-25 20 0,-20 25 118,57-59-302,0 0 1,0 0-1,-1 1 1,1-1-1,0 0 1,0 0-1,0 0 1,0 0 0,0 1-1,0-1 1,0 0-1,0 0 1,0 0-1,0 0 1,0 1-1,0-1 1,0 0-1,0 0 1,0 0-1,0 1 1,0-1-1,0 0 1,0 0-1,0 0 1,0 0-1,1 1 1,-1-1-1,0 0 1,0 0-1,0 0 1,0 0-1,0 0 1,0 1-1,0-1 1,1 0-1,-1 0 1,0 0-1,0 0 1,0 0-1,0 0 1,1 0-1,-1 0 1,0 1-1,0-1 1,0 0-1,0 0 1,1 0-1,-1 0 1,0 0-1,0 0 1,1 0-1,17 2-273,21-3-1555,25-19-7555,-29 7-305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8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0 389 14478,'0'0'6368,"15"-3"-4334,17-4-1121,-1-1 0,1-2 0,53-24 0,-36 8-682,0-2 1,64-49 0,-95 62-207,0 1 1,-2-2-1,0 0 0,-1-1 1,0-1-1,-1 0 1,-2-1-1,22-40 0,-34 59-37,0 0-1,0 0 0,0 0 0,0-1 0,0 1 0,0 0 1,0 0-1,0 0 0,0-1 0,0 1 0,0 0 1,0 0-1,1 0 0,-1 0 0,0 0 0,0-1 1,0 1-1,0 0 0,0 0 0,1 0 0,-1 0 1,0 0-1,0 0 0,0 0 0,0-1 0,1 1 0,-1 0 1,0 0-1,0 0 0,0 0 0,0 0 0,1 0 1,-1 0-1,0 0 0,0 0 0,0 0 0,1 0 1,-1 0-1,0 0 0,0 0 0,0 0 0,0 0 1,1 0-1,-1 0 0,0 1 0,0-1 0,0 0 1,0 0-1,1 0 0,-1 0 0,0 0 0,0 0 0,0 0 1,0 1-1,0-1 0,1 0 0,8 17-235,8 36 376,-13-41-127,5 19-158,16 44 305,-23-69-761,1 0 0,0 0 0,0-1 0,1 1 0,-1-1 0,1 0 0,1 0 0,-1 0 0,6 5 0,14 5-6850</inkml:trace>
</inkml:ink>
</file>

<file path=ppt/ink/ink3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1:29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14830,'0'0'7847,"48"5"-7879,-20-5-2818,2 0-3909</inkml:trace>
</inkml:ink>
</file>

<file path=ppt/ink/ink3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1:29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13453,'0'0'6214,"58"2"-11692,-28-6-2369</inkml:trace>
  <inkml:trace contextRef="#ctx0" brushRef="#br0" timeOffset="1">241 5 3908,'0'0'20019,"2"0"-20051,9 0-865,2 0-1698,0 0-2626,2-4-5669</inkml:trace>
</inkml:ink>
</file>

<file path=ppt/ink/ink3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1:30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414 1 14221,'0'0'2819,"-6"10"-1495,-7 14-877,-2-1 1,0 0-1,-2-1 1,0-1-1,-36 32 1,37-38 48,-1-1 0,0-1-1,0-1 1,-2 0 0,1-1 0,-2-1 0,1-1 0,-30 10 0,46-18-441,-1 0-1,1-1 1,0 1-1,-1 0 0,1-1 1,-1 0-1,1 0 1,-1 0-1,1 0 1,0 0-1,-1-1 1,-5-1-1,7 1-116,0 0 0,0 0 0,1 0 0,-1 0 0,0 0 0,1 0 0,-1-1 0,1 1 0,-1 0 0,1-1 0,0 1 0,0-1 0,0 0 0,0 1 0,0-1 0,-2-3 0,1-5-522,-1 0-1,1 0 1,1-1-1,0 1 1,0 0-1,2-20 1,-1 10-168,0 17 782,0 1 0,0-1 0,0 0 0,0 0-1,1 1 1,-1-1 0,1 0 0,0 0 0,-1 1 0,1-1 0,0 1-1,1-1 1,-1 1 0,0-1 0,1 1 0,-1 0 0,1-1-1,2-1 1,-2 3 65,0 0 0,0 0 0,0 0-1,0 1 1,0-1 0,0 1 0,0-1-1,0 1 1,0-1 0,0 1 0,0 0-1,1 0 1,-1 0 0,0 1 0,0-1-1,0 0 1,0 1 0,0-1 0,0 1 0,0 0-1,0 0 1,0 0 0,0 0 0,3 2-1,11 5 217,-1 1-1,0 1 0,-1 1 0,0 0 0,-1 1 0,24 26 1,-22-20-891,-1 1 0,18 31 1,-24-41-2059,0-6-2604,1-2-3139</inkml:trace>
</inkml:ink>
</file>

<file path=ppt/ink/ink3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1:30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13421,'0'0'9160,"-1"8"-8209,-10 40-174,7-34-689,0 0 1,1 0 0,-2 24-1,5-37-79,0 0 0,1 0 0,-1 0 0,0-1-1,1 1 1,-1 0 0,0 0 0,1 0 0,-1-1 0,1 1-1,-1 0 1,1 0 0,-1-1 0,1 1 0,0-1 0,-1 1-1,1 0 1,0-1 0,0 1 0,-1-1 0,1 0 0,0 1-1,0-1 1,-1 0 0,1 1 0,0-1 0,0 0 0,0 0-1,0 0 1,0 1 0,0-1 0,-1 0 0,1 0 0,0-1-1,0 1 1,0 0 0,0 0 0,0 0 0,0 0 0,1-1-1,40-12 372,104-64-401,-146 77 15,-1 1 0,1-1 0,0 0 0,0 0 0,0 0 0,0 1 0,0-1 0,0 0 0,0 0 0,0 0 0,0 1 0,0-1-1,0 0 1,0 0 0,0 0 0,0 1 0,0-1 0,0 0 0,1 0 0,-1 0 0,0 1 0,0-1 0,0 0 0,0 0 0,0 0 0,0 1 0,0-1 0,1 0 0,-1 0 0,0 0 0,0 0 0,0 0 0,0 1 0,1-1 0,-1 0 0,0 0 0,0 0-1,0 0 1,1 0 0,-1 0 0,0 0 0,0 0 0,0 0 0,1 0 0,-1 0 0,0 0 0,0 0 0,0 0 0,1 0 0,-1 0 0,0 0 0,0 0 0,1 0 0,-1 0 0,0 0 0,0 0 0,1 0 0,-10 14-44,-7 6-24,1 1 1,0 0-1,-17 36 1,12 2-4331,18-50 69</inkml:trace>
</inkml:ink>
</file>

<file path=ppt/ink/ink3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1:31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11115,'0'0'11242,"47"23"-9672,-39-5-353,3 4-609,-6 0-319,1 5-193,0 0-64,-6 3-32,0 0-641,-6-1-1024,-9-2-2019,0-6-3299</inkml:trace>
</inkml:ink>
</file>

<file path=ppt/ink/ink3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1:31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1634,'0'0'21940,"2"54"-21619,-2-23-97,4 4 0,1 1-128,-1 3-64,7 1-128,-2-5-1473,3-7-2948,3-10-4996</inkml:trace>
</inkml:ink>
</file>

<file path=ppt/ink/ink3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1:32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16271,'0'0'6567,"26"72"-6343,-20-44-128,-1 3 0,-1 0-512,-2-3-2147,-2-6-3875</inkml:trace>
</inkml:ink>
</file>

<file path=ppt/ink/ink3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1:32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 1 14221,'0'0'9118,"-10"10"-8979,-25 30-91,-94 99 190,104-115-285,-1-1-1,0-2 1,-48 30-1,74-50-68,-1-1 0,1 1 0,0-1 0,-1 1 0,1-1 0,-1 0 0,1 1 0,-1-1 0,0 0 0,1 1 0,-1-1 0,1 0 0,-1 0-1,0 0 1,1 1 0,-1-1 0,1 0 0,-1 0 0,0 0 0,1 0 0,-1 0 0,0 0 0,1 0 0,-1 0 0,0-1 0,1 1 0,-1 0 0,1 0 0,-1 0 0,1-1-1,-1 1 1,0-1 0,1-23-7206,7-7-2570</inkml:trace>
</inkml:ink>
</file>

<file path=ppt/ink/ink3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1:32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10314,'0'0'12684,"11"60"-12268,-11-20-288,0 5-32,11 2 32,8-4-95,3-1-66,1-5-351,1-1-481,-7-5-704,-4-6-930,-2-3-1216,-5-6-2531</inkml:trace>
</inkml:ink>
</file>

<file path=ppt/ink/ink3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1:33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13421,'0'0'2386,"10"4"-69,7 4-1585,0 0 0,0 1 0,0 1 0,-1 1 0,-1 0 0,21 19 0,-20-13-462,0-1 1,-1 2-1,0 0 0,-2 1 1,16 29-1,-20-33-300,-1 0 0,-1 1 1,-1 0-1,0 0 0,-1 0 0,-1 1 0,-1 0 0,0 0 0,-1 0 0,-1 0 1,0 0-1,-1 0 0,-1 0 0,-1 1 0,0-1 0,-2-1 0,-9 34 0,-1-18-753,-2 0 0,0-1-1,-2 0 1,-43 53-1,35-53-2147,-1-1 0,-33 27 0,1-11-7282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8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65 11115,'0'0'2834,"8"-7"-165,0 0-2235,1 1 0,0 0 0,0 1 0,0 0 0,0 0 0,1 1 0,0 0 0,0 0 0,0 2 0,1-1 0,-1 1 0,1 0 0,17 0-1,-23 2-373,1 0 0,-1 0 0,1 0 0,-1 1-1,1 0 1,-1 0 0,0 0 0,0 1-1,1-1 1,-1 1 0,0 0 0,0 1-1,0-1 1,-1 1 0,8 5 0,-10-5-71,0 1 1,1-1-1,-1 1 1,0-1-1,-1 1 1,1-1-1,0 1 1,-1 0 0,0 0-1,0 0 1,0 0-1,-1 0 1,1 0-1,-1 0 1,0 0-1,0 0 1,0 0-1,-1 0 1,1 0-1,-1 0 1,0 0-1,-2 4 1,-1 4 46,0-1 0,-1 0 1,0 0-1,-1 0 0,0-1 1,0 0-1,-1 0 0,-1-1 1,0 1-1,-9 7 0,-20 18-137,-42 30 0,55-46-96,9-8 147,3-1 34,-1-1 1,1 2 0,-13 15 0,23-25 1,0 1 1,0 0-1,1 0 1,-1 0-1,1 0 0,0 1 1,-1-1-1,1 0 1,0 0-1,0 1 1,0-1-1,1 1 0,-1-1 1,0 1-1,1-1 1,0 1-1,0-1 0,-1 1 1,2-1-1,-1 1 1,0-1-1,0 1 1,1 0-1,-1-1 0,1 0 1,0 1-1,1 3 1,1-3 15,0 0 0,-1 0 0,1-1 0,0 1 0,1-1 0,-1 0 1,0 0-1,1 0 0,-1 0 0,1 0 0,-1-1 0,1 1 0,0-1 0,0 0 0,-1-1 1,1 1-1,6 0 0,76 2 182,-69-3-161,-6 0 10,-1 0 0,1-1 0,0 0 0,-1-1 0,14-3 0,-21 4-242,1-1 0,-1 1 0,0 0 0,0-1 0,0 0 0,0 0 0,0 0 0,4-4 0,-5 4-306,-1 0-1,1 0 0,0-1 1,-1 1-1,0 0 0,1-1 1,-1 1-1,0-1 0,0 1 1,0-1-1,-1 0 0,2-4 1,-1-21-8593</inkml:trace>
</inkml:ink>
</file>

<file path=ppt/ink/ink3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57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1 2787,'0'0'16842,"-12"8"-16553,-86 71 167,-68 50-229,165-129-356,1 1 0,0-1 0,-1 0 0,1 1 0,0-1 0,-1 0 0,1 1 0,0-1 0,-1 0 0,1 0 0,-1 0 0,1 1-1,0-1 1,-1 0 0,1 0 0,-1 0 0,1 0 0,-1 0 0,1 0 0,-1 0 0,1 0 0,0 0 0,-1 0 0,1 0 0,-1 0 0,1 0 0,-1 0 0,1 0 0,-1-1 0,0 1 0,-1-14-5409,2 13 5429,0-18-5560</inkml:trace>
</inkml:ink>
</file>

<file path=ppt/ink/ink3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58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7015,'0'0'14926,"30"25"-14510,-8-7-256,5-3-64,2 0-64,7-2-800,-1-1-962,5-2-1793,-7-4-1474</inkml:trace>
</inkml:ink>
</file>

<file path=ppt/ink/ink3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58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12716,'0'0'6187,"11"-2"-5306,9-5-769,-1-1 0,0 0 0,0-1 0,0-2 1,-1 1-1,-1-2 0,0 0 0,0-2 0,25-25 0,-40 36-103,-4 4 9,-11 14 31,-20 29 19,27-33-63,1 1 0,0 0 0,1 1-1,-3 15 1,4 7-8778</inkml:trace>
</inkml:ink>
</file>

<file path=ppt/ink/ink3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58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1 11243,'0'0'6133,"0"12"-5316,0-4-698,0 0-1,-1 0 0,1 0 1,-2-1-1,1 1 1,-1 0-1,-1-1 0,1 1 1,-1-1-1,-1 1 0,1-1 1,-1 0-1,-1-1 1,1 1-1,-1-1 0,-5 6 1,-1 0 105,-82 84 2104,82-85-2134,-1-1-1,0 0 1,-1-1 0,0-1-1,-1 0 1,-19 9-1,31-16-190,-1 0 0,1-1 0,0 1 0,-1 0 0,1-1-1,-1 1 1,1-1 0,-1 0 0,1 0 0,-1 0-1,1 0 1,-5-1 0,6 1-54,0-1 0,0 1 0,-1-1 0,1 0 0,0 1 1,0-1-1,0 0 0,0 1 0,1-1 0,-1 0 0,0 0 0,0 0 0,0 0 0,1 0 1,-1 0-1,0 0 0,1 0 0,-1 0 0,0-1 0,-1-5-425,1-1 0,0 1 1,0-1-1,0 1 0,1 0 0,1-15 0,0 0-502,-1 15 753,0-1 0,0 1-1,1 0 1,0 0 0,1 0-1,0 0 1,4-12 0,-5 18 243,-1 0 0,1 0 0,-1 0 1,1 0-1,0 0 0,0 0 0,-1 0 1,1 0-1,0 0 0,0 0 0,0 1 0,0-1 1,0 0-1,0 1 0,0-1 0,0 0 1,0 1-1,0-1 0,1 1 0,1-1 1,-1 1 38,0 0 0,0 1 1,0-1-1,0 0 1,0 1-1,0 0 1,0-1-1,0 1 1,0 0-1,0 0 0,0 0 1,0 0-1,-1 0 1,1 1-1,0-1 1,2 3-1,51 46 1656,45 36-379,-85-76-3083,0 0 1,31 14-1,-24-14-4150</inkml:trace>
</inkml:ink>
</file>

<file path=ppt/ink/ink3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59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0 10922,'0'0'10095,"-10"8"-9043,-127 128 915,14-11-1980,110-116-1914,13-9 1778,-1 0 0,1 0 0,0 0 0,0 0-1,-1 0 1,1 1 0,0-1 0,-1 0 0,1 0 0,0 0 0,-1 0 0,1 0-1,0 0 1,-1 0 0,1 0 0,0 0 0,-1 0 0,1 0 0,0-1-1,-1 1 1,1 0 0,0 0 0,0 0 0,-1 0 0,1 0 0,0-1 0,-1 1-1,1 0 1,0 0 0,0 0 0,0-1 0,-1 1 0,1 0 0,0 0 0,0-1-1,0 1 1,-1 0 0,1-1 0,0 1 0,0 0 0,0-1 0,0 1-1,0 0 1,0-1 0,-1-13-5531</inkml:trace>
</inkml:ink>
</file>

<file path=ppt/ink/ink3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59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12236,'0'0'8584,"46"68"-6951,-25-46-832,3 1-577,4 0-128,0-1-96,2-4-961,-4-5-2210,0-1-2434,-7-7-5061</inkml:trace>
</inkml:ink>
</file>

<file path=ppt/ink/ink3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9:00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23 14318,'0'0'3731,"11"-4"-950,-7 3-2528,5-3 71,0 1 0,0 0 1,0 1-1,0 0 1,1 1-1,-1 0 1,1 0-1,-1 1 1,14 1-1,-22-1-322,0 0-1,0 0 1,0 1 0,0-1-1,0 1 1,-1-1-1,1 0 1,0 1 0,0 0-1,0-1 1,-1 1 0,1-1-1,0 1 1,-1 0 0,1 0-1,0-1 1,-1 1-1,1 0 1,-1 0 0,1 0-1,-1 0 1,0 0 0,1-1-1,-1 1 1,0 0 0,1 0-1,-1 0 1,0 0-1,0 0 1,0 0 0,0 0-1,0 0 1,0 0 0,0 0-1,0 0 1,-1 0 0,1 0-1,0 0 1,-1 1-1,0 2 2,0-1-1,-1 1 1,1-1 0,-1 0-1,1 1 1,-1-1-1,0 0 1,-1 0-1,-2 4 1,-72 53 440,55-44-224,1 1 0,-27 26-1,47-42-212,0-1-1,0 1 0,1-1 1,-1 1-1,0 0 0,1 0 0,-1-1 1,0 1-1,1 0 0,-1 0 1,1 0-1,0 0 0,-1 0 0,1 0 1,0-1-1,-1 1 0,1 0 1,0 0-1,0 0 0,0 0 0,0 0 1,0 0-1,0 0 0,0 0 0,0 0 1,0 0-1,1 2 0,0-2 1,0 0 0,0 0 0,0 0 0,0 0-1,1 0 1,-1 0 0,0 0 0,1 0 0,-1-1 0,0 1-1,1 0 1,-1-1 0,1 1 0,-1-1 0,3 1 0,11 1-400,0 0 0,28-1 0,-35-1-187,2 0-91,54-3-7197,-27-10-1917</inkml:trace>
</inkml:ink>
</file>

<file path=ppt/ink/ink3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9:00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1 165 12460,'0'0'10954,"10"-2"-9774,13-5-1009,0-1 0,0 0-1,0-2 1,-1 0 0,-1-2 0,0 0 0,-1-2 0,0 0-1,-1-1 1,0-1 0,17-20 0,-53 95-390,13-47 154,0-3-370,1 1 1,0 0 0,0 0-1,1 1 1,-1 18 0,3-28 301,0 1 1,0 0 0,1-1 0,-1 1 0,0 0 0,1-1 0,-1 1-1,1 0 1,0-1 0,-1 1 0,1-1 0,0 1 0,0-1 0,0 1 0,0-1-1,0 0 1,0 1 0,1-1 0,-1 0 0,0 0 0,1 0 0,-1 0-1,1 0 1,-1 0 0,1 0 0,-1-1 0,1 1 0,0 0 0,-1-1-1,1 0 1,0 1 0,-1-1 0,1 0 0,0 0 0,-1 0 0,1 0 0,0 0-1,0 0 1,-1 0 0,1-1 0,3 0 0,18-2-8783</inkml:trace>
</inkml:ink>
</file>

<file path=ppt/ink/ink3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9:00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9897,'0'0'13741,"71"19"-13452,-38-18-225,8-1-160,-3 0-1186,-1 0-1953,2-4-2530</inkml:trace>
</inkml:ink>
</file>

<file path=ppt/ink/ink3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9:01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333 0 14542,'0'0'8627,"-8"11"-8099,-27 30-140,-2-2-1,-1-2 1,-1-1-1,-79 54 1,115-89-374,1 1-1,-1 0 1,0 0 0,0-1 0,0 0-1,0 0 1,0 1 0,0-2 0,0 1-1,0 0 1,-4 0 0,6-2-88,0 1 1,0 0 0,0-1-1,0 1 1,0-1 0,0 1-1,0-1 1,0 0 0,1 1-1,-1-1 1,0 0 0,0 0-1,1 1 1,-1-1 0,1 0-1,-1 0 1,0 0 0,1 0-1,0 0 1,-1 0 0,1 0-1,-1 0 1,1 0-1,0 0 1,0 0 0,0 0-1,0 0 1,0 0 0,0 0-1,0 0 1,0 0 0,0 0-1,0 0 1,1-2 0,-2-54-4463,0-17 383,3 26 4242,-2 48-13,0 0 0,0-1 0,0 1 1,0 0-1,0-1 0,0 1 0,1 0 1,-1 0-1,0 0 0,0-1 1,0 1-1,0 0 0,0 0 0,0-1 1,1 1-1,-1 0 0,0 0 1,0 0-1,0 0 0,1-1 0,-1 1 1,0 0-1,0 0 0,1 0 1,-1 0-1,0 0 0,0 0 0,1-1 1,-1 1-1,0 0 0,0 0 1,1 0-1,-1 0 0,0 0 0,0 0 1,1 0-1,-1 0 0,0 0 1,0 0-1,1 1 0,-1-1 0,0 0 1,0 0-1,1 0 0,-1 0 1,0 0-1,0 0 0,1 0 0,-1 1 1,0-1-1,0 0 0,0 0 1,1 0-1,-1 0 0,0 1 0,0-1 1,0 0-1,0 0 0,0 1 0,1-1 1,-1 0-1,0 0 0,0 1 1,0-1-1,0 0 0,0 0 0,0 1 1,17 20 95,-14-17 688,8 8 9,0 0 1,1 0-1,0-1 1,23 15-1,59 30 93,-19-12-3154,-63-37-2116,-4-5-3854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9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6726,'0'0'7143,"77"48"-5958,-31-40-544,3-2-353,3 2-64,-3-1-192,-3-1 0,-9-1-993,-7-5-1569,-5 0-3299</inkml:trace>
</inkml:ink>
</file>

<file path=ppt/ink/ink3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9:01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1121,'0'0'2402,"50"8"-2754</inkml:trace>
</inkml:ink>
</file>

<file path=ppt/ink/ink3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9:03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13773,'0'0'10218,"21"70"-9962,-21-41-96,0 2-96,0-1-32,0-2-128,0-1-545,-6-3-768,-3-4-705,-2-6-801,1-5-1537,-1-9-3587</inkml:trace>
</inkml:ink>
</file>

<file path=ppt/ink/ink3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9:03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12043,'0'0'10282,"75"-9"-9513,-40 17-481,4 1-224,3-4-544,2-5-2467,-3 0-4356</inkml:trace>
</inkml:ink>
</file>

<file path=ppt/ink/ink3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9:03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 14958,'0'0'6182,"-15"59"-5221,-6-33-609,3-2-224,-3 1-64,1-5 33,-1-3-65,4-4-225,2-5-415,2-6-802,2-2-607,0-5-1058,7-14-1185</inkml:trace>
</inkml:ink>
</file>

<file path=ppt/ink/ink3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9:04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11147,'0'0'10666,"60"48"-9834,-43-7-223,5 7-289,-1 1-95,1-4-161,3-5 0,-1-4-32,2-5-353,-5-3-383,-3-6-1218,-3-4-2050,-7-5-3331</inkml:trace>
</inkml:ink>
</file>

<file path=ppt/ink/ink3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9:04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14414,'0'0'656,"1"9"962,0 3-1071,0 0 0,-1 0 0,-1 0 1,1-1-1,-2 1 0,0 0 0,-5 19 0,-16 32 357,-32 104-51,49-145-830,2 0 0,0 0 0,1 0 0,1 1 0,2 35 0,0-54-23,1-1 0,-1 1-1,1-1 1,0 1-1,0-1 1,0 1-1,0-1 1,0 0 0,1 0-1,0 0 1,-1 1-1,1-1 1,0-1-1,1 1 1,-1 0 0,0 0-1,1-1 1,0 0-1,-1 1 1,1-1 0,5 3-1,31 9-1770,5-10-3693,-2-4-5031</inkml:trace>
</inkml:ink>
</file>

<file path=ppt/ink/ink3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9:05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9993,'0'0'10458,"1"8"-8899,1 16-1021,2-1-1,0 1 0,1-1 1,1 0-1,13 29 1,-18-50-504,1-1 1,-1 1 0,1 0 0,0 0 0,-1-1 0,1 1 0,0-1 0,0 1 0,0-1 0,0 0 0,0 0-1,1 0 1,-1 0 0,0 0 0,1 0 0,-1-1 0,0 1 0,1-1 0,-1 1 0,1-1 0,-1 0 0,0 0-1,1 0 1,-1 0 0,1-1 0,-1 1 0,0-1 0,1 1 0,-1-1 0,3-1 0,5-1 67,0-1 1,0 0-1,0 0 1,0-1 0,11-8-1,-3 1-72,-1 0 0,0-1-1,-1 0 1,0-2 0,-1 0 0,16-21-1,-37 44-45,0 0 0,0 0 0,1 0 0,0 1 0,0 0 0,1 0 0,0 0 0,1 1 0,0-1 0,-3 18 0,6-26 23,1 0-1,0 0 1,-1-1-1,1 1 1,-1 0-1,1-1 0,0 1 1,0 0-1,-1-1 1,1 1-1,0-1 1,0 1-1,0-1 1,-1 0-1,1 1 1,0-1-1,0 0 1,0 0-1,0 1 1,0-1-1,0 0 1,0 0-1,0 0 1,0 0-1,0 0 0,-1 0 1,1 0-1,0-1 1,0 1-1,0 0 1,0 0-1,1-1 1,36-9 83,-12-5-44,-21 12-46,0-1 0,0 1 1,1 0-1,-1 1 0,1-1 1,0 1-1,11-3 1,-16 8-36,0 0 0,0 0 0,0 0 1,-1 0-1,1 1 0,-1-1 0,0 0 1,0 0-1,0 0 0,0 0 1,-1 7-1,1-7 19,-15 109 69,15-112-70,0 1 0,0-1-1,0 0 1,1 1-1,-1-1 1,0 1-1,0-1 1,0 0-1,0 1 1,1-1-1,-1 0 1,0 0 0,0 1-1,0-1 1,1 0-1,-1 1 1,0-1-1,1 0 1,-1 0-1,0 0 1,0 1-1,1-1 1,-1 0 0,0 0-1,1 0 1,-1 0-1,0 1 1,1-1-1,-1 0 1,1 0-1,-1 0 1,0 0-1,1 0 1,0 0-1,9-3-4148,0-8-3580</inkml:trace>
</inkml:ink>
</file>

<file path=ppt/ink/ink3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9:05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12460,'0'0'10410,"-35"49"-8969,38-36-352,18-1-160,13-6-224,8-2-385,7-4-256,7 0-64,-4 0-1473,2-12-1730,-11-8-5189</inkml:trace>
</inkml:ink>
</file>

<file path=ppt/ink/ink3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9:05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14478,'0'0'5813,"-6"13"-5557,-79 245 332,63-168-551,15-53 871,-25 72-1,62-202 33,6 9-860,98-196-577,-131 275 494,1 0 0,-1 1 0,1-1 0,0 1 0,0 0 0,1 0-1,-1 0 1,7-3 0,-10 6-1,0 1 0,0-1 0,-1 1 0,1-1-1,0 1 1,0 0 0,0-1 0,0 1 0,0 0-1,0 0 1,0-1 0,0 1 0,-1 0 0,1 0 0,0 0-1,0 0 1,0 0 0,0 1 0,0-1 0,0 0-1,0 0 1,1 1 0,-1 0-2,0 0-1,0 0 1,0 0 0,-1 1 0,1-1-1,0 0 1,-1 0 0,1 1-1,0-1 1,-1 0 0,0 1 0,1-1-1,-1 0 1,0 1 0,0-1-1,1 1 1,-1-1 0,0 0 0,-1 1-1,1 1 1,0 1-79,0 0-1,0-1 1,0 1 0,-1 0-1,0 0 1,0 0 0,0-1-1,0 1 1,0-1 0,-1 1-1,1-1 1,-1 1 0,0-1-1,0 0 1,0 0 0,-6 6-1,3-5 76,1 0-1,-1-1 0,-1 1 0,1-1 0,-1 0 1,1-1-1,-1 1 0,0-1 0,0 0 0,-6 1 1,10-3-3,-5 3-7,0-2 0,0 1 0,1-1 0,-1 0-1,0 0 1,0-1 0,0 0 0,0 0 0,-10-2 0,16 2-257,1-1 0,0 1 1,0-1-1,0 0 0,-1 1 0,1-1 1,0 1-1,0-1 0,0 0 0,0 1 0,0-1 1,0 1-1,0-1 0,0 0 0,1 1 1,-1-1-1,0 0 0,0 1 0,0-1 0,1 1 1,-1-1-1,0 1 0,0-1 0,1 1 1,0-2-1,16-11-7304</inkml:trace>
</inkml:ink>
</file>

<file path=ppt/ink/ink3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9:06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12075,'0'0'12289,"9"5"-11306,-6-3-940,1 0-1,0 0 1,-1 0 0,1-1 0,0 1 0,0-1 0,0 0 0,0 0 0,0-1 0,0 1 0,0-1-1,0 0 1,0 0 0,0 0 0,1 0 0,-1-1 0,0 0 0,0 1 0,0-2 0,0 1-1,-1 0 1,1-1 0,0 0 0,-1 0 0,1 0 0,-1 0 0,5-4 0,5-2 0,37-25 125,-47 31-153,0-1-1,0 1 1,0-1-1,0 0 0,0 0 1,-1 0-1,1 0 1,-1 0-1,0 0 0,0-1 1,2-5-1,-4 8-19,0 1-1,0 0 0,-1 0 1,1 0-1,0 0 1,0-1-1,-1 1 1,1 0-1,0 0 1,-1 0-1,1 0 1,0 0-1,-1 0 0,1 0 1,0 0-1,0 0 1,-1 0-1,1 0 1,0 0-1,-1 0 1,1 0-1,0 0 0,-1 0 1,1 1-1,0-1 1,0 0-1,-1 0 1,1 0-1,0 0 1,0 0-1,-1 1 0,1-1 1,0 0-1,0 0 1,-1 1-1,1-1 1,0 0-1,0 0 1,0 1-1,0-1 0,-1 0 1,1 0-1,0 1 1,0-1-1,0 1 1,-16 13-82,1 2 86,1 1 0,-13 23-1,24-36-159,0 0 0,1 1 0,-1-1-1,1 1 1,0-1 0,1 1 0,-1 0 0,1 0-1,0 0 1,0 0 0,0 0 0,1 0-1,-1 0 1,1 0 0,2 9 0,-2-13 3,0-1 0,1 1 0,-1-1 1,1 1-1,-1-1 0,1 1 1,-1-1-1,1 1 0,0-1 0,-1 1 1,1-1-1,0 0 0,-1 1 0,1-1 1,0 0-1,-1 0 0,1 1 0,0-1 1,-1 0-1,1 0 0,0 0 0,0 0 1,-1 0-1,1 0 0,0 0 0,0 0 1,-1 0-1,1 0 0,1-1 0,1 1-747,16-2-4652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9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4805,'0'0'3608,"-6"9"-1302,6-8-2187,-26 36 1188,25-35-1221,-1 0 1,1-1 0,0 1 0,0 0-1,0 0 1,0 0 0,1 0 0,-1 0 0,0 0-1,1 0 1,-1 0 0,1 0 0,0 0-1,0 0 1,0 1 0,0-1 0,0 0-1,0 0 1,0 0 0,1 0 0,-1 0-1,1 0 1,1 3 0,0-4 115,1 0 0,-1 1 1,1-1-1,0 0 0,-1-1 1,1 1-1,0 0 0,0-1 1,0 0-1,0 1 0,-1-1 1,1 0-1,0 0 0,0-1 1,3 0-1,46-8 2219,-42 6-2324,1 0-1,-1-2 0,0 1 0,-1-1 0,1 0 0,-1-1 0,0 0 0,0-1 0,0 1 0,-1-2 0,-1 1 1,12-14-1,-25 31-177,1 1 0,0-1 0,1 1 0,0 0 0,1 0 0,-3 15 0,6-23 90,-1-1 0,1 1 0,0 0 0,-1 0 1,1-1-1,0 1 0,0 0 0,1-1 0,-1 1 0,1 0 0,-1 0 0,1-1 0,0 1 1,0-1-1,0 1 0,0-1 0,0 1 0,1-1 0,-1 0 0,1 1 0,0-1 0,-1 0 1,1 0-1,0 0 0,0 0 0,0-1 0,1 1 0,-1 0 0,0-1 0,1 0 0,-1 1 1,1-1-1,-1 0 0,1 0 0,-1-1 0,4 2 0,3-1-211,0 1 1,0-1-1,1-1 0,16 0 1,16-10-3990,-9-6-3764</inkml:trace>
</inkml:ink>
</file>

<file path=ppt/ink/ink3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9:06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18 14638,'0'0'5157,"-52"51"-3652,37-30-864,4 4-481,-2-1-64,1 0-96,-4 0 32,3-3 0,-8-1 0,6-6 0,4-1-705,2-9-1280,1-4-2179</inkml:trace>
  <inkml:trace contextRef="#ctx0" brushRef="#br0" timeOffset="1">0 1 12748,'0'0'11691,"49"35"-10762,-19-8-513,0 0-320,3-1-31,-1 0-97,-4-5-897,-2-5-865,-5-3-2018,-6-9-3010</inkml:trace>
</inkml:ink>
</file>

<file path=ppt/ink/ink3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9:07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14734,'0'0'9508,"8"1"-9065,3 0-345,-1 0 1,1-1-1,-1 0 0,1-1 1,-1 0-1,1 0 1,-1-1-1,0-1 1,1 1-1,-1-2 0,-1 1 1,1-2-1,0 1 1,-1-1-1,10-7 1,-30 22-150,1 1 1,0 0-1,1 0 1,1 1-1,0 0 1,0 1-1,1 0 1,-7 18-1,-12 33-7134,20-51 64</inkml:trace>
</inkml:ink>
</file>

<file path=ppt/ink/ink3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9:07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3876,'0'0'5125</inkml:trace>
</inkml:ink>
</file>

<file path=ppt/ink/ink3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9:08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9161,'0'0'4132</inkml:trace>
</inkml:ink>
</file>

<file path=ppt/ink/ink3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9:08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12844,'0'0'12748,"70"11"-12588,-41-4-160,7-3 32,-1-1-576,-5-3-769,-4 0-1410,-3-2-2242,-6-14-3010</inkml:trace>
</inkml:ink>
</file>

<file path=ppt/ink/ink3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9:09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6 15182,'0'0'1698,"-3"13"459,-19 130 491,16-89-2373,-23 99-1,26-143-128,0 1 0,0-2 0,-1 1-1,0 0 1,-1-1 0,0 0 0,0 0-1,-1 0 1,-9 11 0,15-20-133,0 0 0,0 0 0,0 0 0,-1 0 0,1 0 0,0 0 0,0 0 0,0 0 0,0 1 0,0-1 0,-1 0 0,1 0 0,0 0 0,0 0 0,0 0 0,0 0 0,0 0 0,-1 0 0,1 0 0,0 0 1,0 0-1,0 0 0,0 0 0,-1 0 0,1 0 0,0 0 0,0 0 0,0 0 0,0 0 0,0 0 0,-1-1 0,1 1 0,0 0 0,0 0 0,0 0 0,0 0 0,0 0 0,-1 0 0,1 0 0,0-1 0,0 1 0,0 0 0,0 0 0,0 0 0,0 0 0,0 0 0,0-1 1,0 1-1,0 0 0,0 0 0,0 0 0,0-1 0,-2-14 196,6-18-170,18-39-346,61-135-1,-64 164-171,-16 34 452,1 1 0,0 0 0,0 0 0,1 1 0,0-1 0,1 1 0,0 0-1,11-11 1,-14 15 19,1 1-1,-1 0 0,1 0 0,0 0 0,-1 0 0,1 0 1,0 1-1,0 0 0,0-1 0,0 2 0,0-1 0,0 0 1,1 1-1,-1 0 0,0 0 0,0 0 0,0 0 1,0 1-1,1 0 0,-1-1 0,4 3 0,-5-2 10,0 0-1,0 0 1,0 0 0,0 1-1,0-1 1,-1 1 0,1 0-1,0 0 1,-1 0 0,0 0-1,1 0 1,-1 1 0,0-1-1,0 1 1,0-1-1,0 1 1,-1 0 0,1 0-1,-1 0 1,0 0 0,1 0-1,-2 0 1,1 0 0,0 0-1,0 0 1,-1 0-1,0 0 1,1 1 0,-1-1-1,-1 0 1,1 0 0,0 1-1,-1-1 1,1 0 0,-1 0-1,0 0 1,0 0 0,0 0-1,-1 0 1,1 0-1,-1 0 1,0-1 0,1 1-1,-1 0 1,0-1 0,-1 0-1,1 1 1,0-1 0,-6 4-1,-2 1 21,0 1 0,-1-2 0,0 0 0,0 0 0,-1-1 0,0 0 0,0-1-1,0 0 1,0-1 0,0-1 0,-19 2 0,35-12-6630,12-2-139</inkml:trace>
</inkml:ink>
</file>

<file path=ppt/ink/ink3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9:10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49 11018,'0'0'9348,"7"-7"-7480,-2 3-1674,-1 0 0,0 0 0,1 0 0,0 1 0,0 0-1,0 0 1,0 1 0,0-1 0,0 1 0,1 0 0,-1 0 0,1 1-1,0 0 1,-1 0 0,12-1 0,-8 2 112,-2 0-160,-1 0-1,0 0 1,0 0-1,0 1 1,11 2 0,-16-3-143,0 1 0,-1-1 0,1 1 0,0-1 0,0 0 0,0 1 0,-1-1 0,1 1 0,0 0 0,0-1 0,-1 1 0,1 0 0,-1-1 0,1 1 0,0 0 0,-1 0 0,1-1 0,-1 1 0,0 0 0,1 0 0,-1 0 0,0 0 0,0 0 0,1 0 0,-1 0 0,0-1 0,0 1 0,0 0 0,0 0 0,0 0 0,0 0 0,0 0 0,0 0 0,-1 0 0,1 0 0,0 0 0,0-1 0,-1 1 0,1 0 0,-1 0 0,1 0 0,-1 0 0,1-1 0,-1 1 0,1 0 0,-1-1 0,0 2 0,-3 3 11,-1 0 0,1 0 0,-1 0 0,0 0 0,0-1 0,0 0 0,0 0 0,-1 0 0,0 0 0,-6 2 0,-69 30 86,64-30-55,0 4-41,24-5-8,37-6-107,-31 1 3,-2 0-604,1-1-1,0 0 1,-1-1-1,1 0 1,15-6-1,26-15-8620,-17 4-2870</inkml:trace>
</inkml:ink>
</file>

<file path=ppt/ink/ink3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9:10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1 14029,'0'0'8456,"-67"50"-7815,40-23-289,3-1-128,-4 0-160,0 1-31,4-3 31,3-1-32,-1-7-32,5-3-129,4-6-1504,4-7-1826</inkml:trace>
</inkml:ink>
</file>

<file path=ppt/ink/ink3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9:11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12716,'0'0'8072,"43"60"-6951,-24-32-545,7 1-384,0 1-127,2-2-546,4-5-1505,-4-5-1857,2-9-5190</inkml:trace>
</inkml:ink>
</file>

<file path=ppt/ink/ink3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9:11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34 12236,'0'0'5696,"13"-5"-3422,4-1-1624,1 0 1,0 2 0,0 0-1,1 1 1,-1 0-1,1 2 1,26 0 0,-44 1-647,0 0 0,-1 0 1,1 0-1,0 0 0,-1 0 1,1 0-1,0 0 0,-1 0 1,1 0-1,0 0 0,-1 0 1,1 0-1,0 0 0,-1 1 1,1-1-1,0 0 1,-1 1-1,1-1 0,-1 0 1,1 1-1,-1-1 0,1 0 1,-1 1-1,1-1 0,-1 1 1,1-1-1,-1 1 0,1-1 1,-1 1-1,0 0 0,1-1 1,-1 1-1,0-1 0,0 1 1,1 0-1,-1-1 0,0 1 1,0 0-1,0-1 0,0 1 1,0 0-1,0-1 0,0 1 1,0 0-1,0-1 0,0 1 1,0 0-1,0-1 0,-1 1 1,1 0-1,0-1 0,0 1 1,-1 0-1,1-1 0,0 1 1,-1-1-1,1 1 1,-1-1-1,1 1 0,-1-1 1,1 1-1,-1-1 0,1 1 1,-2 0-1,-34 31 82,-37 9 39,40-23-89,-50 35 1,82-53-39,1 0 1,-1 0 0,0 1 0,1-1 0,-1 0 0,1 1 0,-1-1 0,1 1 0,-1-1-1,1 0 1,-1 1 0,1-1 0,0 1 0,-1-1 0,1 1 0,-1 0 0,1-1-1,0 1 1,0-1 0,-1 1 0,1 0 0,0-1 0,0 1 0,0 0 0,0-1 0,0 1-1,0 0 1,0-1 0,0 1 0,0-1 0,0 1 0,0 0 0,0-1 0,1 2 0,0-1 5,0 1-1,0-1 1,1 0 0,-1 0 0,1 0 0,-1 0 0,1-1 0,0 1 0,-1 0 0,1-1 0,0 1 0,2 0 0,57 7-305,-59-8 264,-1 0-17,68 1-3541,-25-8-3342,-8-7-3227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9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12107,'0'0'2237,"-1"10"422,-2 33-275,4 57-1,21 130-1620,-7-90-453,-11-163 270,-4-22-551,-9-4-641,-27-79-1,34 121 631,2 7-11,0 0-1,0 0 1,1-1 0,-1 1-1,0 0 1,0 0-1,1 0 1,-1-1 0,0 1-1,1 0 1,-1 0-1,0 0 1,1 0 0,-1 0-1,0 0 1,1 0 0,-1 0-1,0 0 1,1 0-1,-1 0 1,0 0 0,1 0-1,-1 0 1,0 0 0,1 0-1,-1 0 1,0 0-1,1 0 1,-1 0 0,0 1-1,1-1 1,-1 0 0,0 0-1,1 0 1,-1 1-1,0-1 1,0 0 0,1 0-1,-1 1 1,0-1-1,1 1 1,33 15-965,14 6-1896,-35-19 1406,-1 0 0,1 0 0,-1-2 0,1 1 0,0-2 0,-1 0 0,1 0 0,23-4 0,-31 3 1273,-1-1 0,1 1 0,0-1 0,-1 1 0,0-1 0,1-1 0,-1 1 0,0 0 0,0-1 0,0 0 0,4-4 0,9-20 3525,-11-9 4188,-6 35-7418,0 0 0,0 0 0,-1 0 1,1 0-1,0 0 0,0 0 0,-1 0 0,1 0 0,0 0 0,-1 0 1,1 0-1,-1 0 0,1 0 0,-1 1 0,0-1 0,1 0 0,-1 0 0,0 0 1,0 1-1,0-1 0,1 0 0,-1 1 0,0-1 0,0 1 0,0-1 1,0 1-1,0 0 0,0-1 0,0 1 0,0 0 0,0-1 0,0 1 0,0 0 1,0 0-1,0 0 0,0 0 0,0 0 0,0 0 0,0 0 0,0 1 1,0-1-1,0 0 0,0 0 0,0 1 0,0-1 0,0 1 0,-2 0 0,-1 1-82,-1-1-1,1 1 0,-1 0 1,1 0-1,0 0 0,0 1 0,0-1 1,0 1-1,-6 6 0,7-6 15,1 0 1,0 0-1,-1 1 0,1-1 0,1 0 0,-1 1 1,0-1-1,1 1 0,0-1 0,0 1 0,0 0 1,0 0-1,1-1 0,-1 1 0,1 4 0,0-6 18,1 0 1,-1 0-1,1-1 0,0 1 0,0 0 0,-1-1 0,1 1 0,0-1 1,0 1-1,1-1 0,-1 1 0,0-1 0,0 0 0,1 1 0,-1-1 1,1 0-1,-1 0 0,1 0 0,-1 0 0,1-1 0,0 1 0,-1 0 0,1-1 1,0 1-1,-1-1 0,1 1 0,0-1 0,0 0 0,0 0 0,-1 1 1,1-2-1,3 1 0,5 0 116,0 0 0,0-1 0,0 0 0,0 0 0,-1-1 0,1-1 0,0 1 0,-1-2 0,0 1 0,0-1 0,13-7 0,-8 2-317,0-1 0,-1 0 0,0-1 0,-1 0 0,22-26 1,-40 47 20,0 0 1,1 0-1,0 0 1,0 0-1,1 1 1,1 0-1,0 0 1,0 0 0,1 0-1,0 0 1,0 21-1,2-29 105,0-1-1,0 0 0,0 0 1,1 0-1,-1 0 1,0 0-1,1 0 1,-1 1-1,1-1 0,0 0 1,0 0-1,-1-1 1,1 1-1,1 0 0,-1 0 1,0 0-1,0-1 1,1 1-1,-1 0 0,1-1 1,-1 1-1,4 1 1,-3-2-418,1 0 1,-1 0-1,1 0 1,-1 0-1,1 0 1,-1-1-1,1 0 1,0 1-1,-1-1 0,1 0 1,-1 0-1,4 0 1,10-3-5642</inkml:trace>
</inkml:ink>
</file>

<file path=ppt/ink/ink3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9:11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0 11659,'0'0'11488,"8"2"-10676,-5-2-760,0 1-1,-1 0 1,1-1 0,-1 1 0,1 0 0,-1 1 0,1-1 0,-1 0 0,0 1 0,1-1-1,-1 1 1,0-1 0,3 5 0,-2-2 37,0 0-1,-1 0 1,0 0-1,0 0 1,0 1 0,-1-1-1,1 1 1,-1 0-1,1 7 1,2 14 60,-2 0 1,0 0 0,-2 0-1,-1 0 1,-1 0-1,-1-1 1,-1 1-1,-1 0 1,-2-1 0,-9 25-1,5-22-469,-1-1-1,-1 1 1,-1-2-1,-2 0 1,-1-1 0,0-1-1,-2 0 1,-29 28-1,18-26-3469,3-8-2178</inkml:trace>
</inkml:ink>
</file>

<file path=ppt/ink/ink3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9:12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8456,'0'0'8333,"11"11"-7132,12 11-799,1-1-1,0-1 0,2 0 0,0-2 1,42 21-1,-22-21-221,1-2 1,1-2-1,0-2 0,89 11 1,204-4 2,-248-16-136,-10-1-7,56 1 23,274 43-1,-391-43 73,-1 2 0,0 1 0,-1 0 0,1 1 0,-1 2 0,36 19 0,-55-27-71,1 0 0,-1 0 0,1 1 0,-1-1 0,0 0 0,1 0 0,-1 1 0,0-1 0,0 1 0,0-1 0,0 1 0,0-1 0,-1 1 0,1 0 0,0-1 0,-1 1 0,1 0 0,-1-1 0,1 1 0,-1 0 0,0 3 0,-2 5-7825,8-20-2536</inkml:trace>
</inkml:ink>
</file>

<file path=ppt/ink/ink3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9:13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1 295 11403,'0'0'6075,"13"-9"-4692,75-42-1142,3 3 1,1 5-1,153-50 1,-215 82-238,0 2 1,0 2-1,1 0 1,0 2 0,0 2-1,46 0 1,-74 3 52,0 0-1,0 0 1,0 0 0,0 0 0,0 1 0,0-1 0,0 1 0,0 0-1,0 0 1,-1 0 0,1 0 0,0 1 0,0-1 0,-1 1-1,1 0 1,-1-1 0,0 1 0,1 0 0,-1 0 0,0 1 0,0-1-1,0 0 1,-1 1 0,1-1 0,0 1 0,1 3 0,-1 3 264,0 0 1,0 0-1,0 1 1,-2-1-1,1 1 1,-2 16 0,1-7-94,0-16-127,1-1 1,-1 1-1,1 0 0,0 0 0,-1-1 0,1 1 1,0 0-1,1-1 0,-1 1 0,0-1 0,1 1 1,-1-1-1,1 0 0,0 1 0,0-1 0,0 0 0,0 0 1,0-1-1,0 1 0,1 0 0,-1-1 0,1 1 1,-1-1-1,1 0 0,-1 0 0,1 0 0,0 0 1,-1 0-1,1 0 0,0-1 0,4 1 0,14 2 234,-1-1-1,1 0 0,28-3 1,-25 1-192,47-1 51,132-18 0,-172 13-203,0 0 0,-1-2 0,0-2 1,0 0-1,-1-2 0,49-27 0,-71 34-235,0 1 1,-1-1-1,1 0 1,11-12-1,-17 15-206,1 0 0,0-1-1,-1 1 1,1 0 0,-1-1 0,0 1 0,1-1 0,-1 1 0,0-1-1,-1 0 1,1 1 0,0-1 0,-1 0 0,0 0 0,0 0 0,1 1-1,-2-5 1,-2-11-6687</inkml:trace>
</inkml:ink>
</file>

<file path=ppt/ink/ink3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56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5862,'0'0'14952,"1"14"-14578,-1 13-176,-2 1 1,-1 0-1,-1 0 1,-2-1-1,-16 53 1,-19 21 465,28-72-330,1 0 0,1 1-1,2 1 1,-6 32-1,14-62-311,1 1 0,0-1-1,0 0 1,0 0-1,0 1 1,0-1 0,0 0-1,1 1 1,-1-1 0,0 0-1,0 0 1,1 1-1,-1-1 1,1 0 0,-1 0-1,1 0 1,0 0 0,0 0-1,-1 0 1,1 0-1,0 0 1,0 0 0,0 0-1,1 1 1,1 0 31,-1-1 0,1 1 0,0-1 0,0 0 0,0 0 0,0 0 0,0 0 1,0-1-1,0 1 0,4-1 0,11 1 187,0-2 0,36-4 0,-39 3-254,87-14-200,-36-1-3629,-34 5-2242</inkml:trace>
</inkml:ink>
</file>

<file path=ppt/ink/ink3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56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12139,'0'0'7720,"64"6"-6631,-21-6-577,7 0-352,4 0-95,4 0-65,-6 0-481,-9 0-896,-7 0-1602,-12 0-865,-15 0-3170</inkml:trace>
</inkml:ink>
</file>

<file path=ppt/ink/ink3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8:57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12684,'0'0'5862,"51"8"-4325,-18-7-608,6 2-673,1-2-192,1-1-480,-6 0-2531,1 0-4740</inkml:trace>
</inkml:ink>
</file>

<file path=ppt/ink/ink3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3:06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370 363 8456,'0'0'9107,"-2"-9"-7441,0 2-1421,2 5-125,0-1 0,-1 1 0,1 0-1,-1-1 1,0 1 0,1-1 0,-1 1 0,0 0 0,-1 0-1,1-1 1,0 1 0,-1 0 0,1 0 0,-1 0 0,1 1-1,-1-1 1,0 0 0,0 1 0,0-1 0,0 1 0,0-1-1,0 1 1,0 0 0,-1 0 0,1 0 0,-4-1-1,-10-1 23,0 1 0,0 0 0,0 1 0,0 1 0,0 0 0,0 2-1,-1 0 1,1 0 0,1 1 0,-1 1 0,-16 7 0,25-9-152,1 1 1,-1 0-1,1 0 1,-1 0-1,1 1 1,0 0 0,0 0-1,1 1 1,-1-1-1,1 1 1,0 1-1,0-1 1,1 1-1,0-1 1,0 1-1,0 1 1,0-1-1,1 0 1,0 1-1,1 0 1,-1 0 0,1-1-1,1 1 1,-1 1-1,1-1 1,0 13-1,1-18 14,0-1-1,0 1 1,0-1-1,0 0 1,1 1-1,-1-1 1,0 0-1,1 1 1,-1-1-1,1 0 1,0 1-1,-1-1 1,1 0 0,0 0-1,0 0 1,0 0-1,0 0 1,0 0-1,0 0 1,0 0-1,0 0 1,0 0-1,2 0 1,0 1 26,1 0 1,0-1 0,0 1 0,0-1-1,0 0 1,0 0 0,0-1 0,5 1-1,4 0 176,-1-2-1,1 1 0,-1-1 1,24-6-1,-22 2 6,-1 0 0,1-1 0,-1-1 0,0 0 0,0-1 0,-1 0 0,0-1 0,0 0 0,-1-1 0,0 0 0,-1-1 0,0 0 0,-1 0 0,9-14 0,-10 13-81,0-1 0,-1 1 0,-1-1 0,0 0 0,0-1 0,-2 1 0,1-1 0,-2 0 0,0 0 0,-1-1 0,0 1-1,-1 0 1,0-1 0,-3-22 0,0 31-142,1-1 1,-2 0-1,1 1 0,-1-1 0,0 1 0,0 0 0,-1 0 1,1 0-1,-1 0 0,-1 1 0,1-1 0,-1 1 0,0 0 0,0 0 1,-1 1-1,1 0 0,-1 0 0,0 0 0,0 1 0,0-1 0,0 2 1,-1-1-1,0 1 0,1 0 0,-1 0 0,0 0 0,0 1 1,-7 0-1,6-1-192,-1 1 1,1 1 0,-1-1 0,1 1-1,-1 1 1,1-1 0,0 2 0,-1-1 0,1 1-1,0 0 1,0 1 0,0 0 0,0 0-1,0 1 1,1 0 0,-1 0 0,1 1-1,0 0 1,1 0 0,-1 0 0,1 1 0,-11 12-1,15-13-229,-1 0 0,1 0 0,0 0 0,0 0 0,0 0 0,1 0 0,0 0 0,0 1 0,-1 6 0,2-8-215,0-1-1,0 1 1,0-1-1,0 1 0,1-1 1,0 1-1,-1-1 1,1 1-1,2 3 1,8 7-4472</inkml:trace>
</inkml:ink>
</file>

<file path=ppt/ink/ink3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3:07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57 9545,'0'0'2210,"2"-8"470,0-1-1796,-2 6-587,0 0-1,1 0 0,-1 0 1,1 0-1,0 0 1,0 0-1,0 0 1,0 0-1,1 1 1,-1-1-1,4-4 1,0 6 1487,-3 10-1492,-1 10-361,-2 4 277,-1 1 1,0-1 0,-2 0-1,-1-1 1,-1 1 0,-1-1 0,-1 0-1,0-1 1,-2 0 0,-13 21-1,11-19-21,2-7-66,1 0-1,1 1 1,1 0-1,0 1 1,1-1-1,-6 30 1,12-46-112,0 0 0,1 0 1,-1 0-1,0 0 1,0 0-1,1 0 0,-1 0 1,0 0-1,1 0 1,-1 0-1,1 0 0,-1 0 1,1-1-1,0 1 1,-1 0-1,1 0 1,0-1-1,0 1 0,-1 0 1,1-1-1,0 1 1,0-1-1,0 1 0,0-1 1,0 1-1,0-1 1,0 1-1,0-1 0,0 0 1,0 0-1,0 0 1,0 0-1,0 1 0,0-1 1,1-1-1,47 3 813,-38-2-504,48-4 297,103-18 1,-64 6-3235,-63 10-1203,-9 1-2659</inkml:trace>
</inkml:ink>
</file>

<file path=ppt/ink/ink3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3:07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7751,'0'0'7148,"9"0"-5018,145-10 2390,-20-1-4107,282 15-233,-120 2-504,-256-6 114,0-3 1,0-1-1,-1-2 0,0-2 0,0-1 1,62-25-1,-97 33-290,-1 0-1,0-1 1,0 0 0,0 1-1,0-1 1,0 0-1,0-1 1,0 1 0,-1 0-1,5-5 1,4-9-5089</inkml:trace>
</inkml:ink>
</file>

<file path=ppt/ink/ink3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3:08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290 358 8136,'0'0'13976,"-2"-9"-12791,1 6-1096,1-1 0,-1 1 0,0 0 0,1 0 0,-2-1 0,1 1 0,0 0 0,-1 0-1,1 0 1,-1 0 0,0 0 0,0 0 0,0 1 0,0-1 0,0 1 0,-1-1 0,1 1 0,-1 0 0,0 0 0,1 0 0,-1 0 0,0 0 0,0 1 0,0 0 0,0-1 0,-1 1 0,1 0 0,0 0 0,0 1 0,-1-1 0,1 1 0,-6-1 0,1 1-104,-1 0 1,1 1 0,1 0-1,-1 0 1,0 1 0,0 0-1,0 0 1,1 1 0,-1 0-1,1 0 1,0 1 0,0 0-1,0 0 1,0 0-1,-11 11 1,13-11-6,0 1-1,1 0 1,-1 0-1,1 0 0,0 1 1,1 0-1,-1-1 1,1 1-1,0 0 1,0 1-1,1-1 1,0 0-1,0 1 0,0-1 1,1 1-1,0 0 1,0-1-1,1 1 1,0 9-1,1-14 15,0 1-1,0-1 1,0 0-1,0 0 0,0 0 1,0 0-1,0-1 1,0 1-1,1 0 1,-1 0-1,1-1 1,0 1-1,-1-1 1,1 1-1,0-1 0,0 0 1,0 0-1,0 0 1,0 0-1,0 0 1,0 0-1,0 0 1,0-1-1,0 1 1,1-1-1,-1 1 0,0-1 1,0 0-1,5 0 1,4 1 22,0-1-1,0 0 1,0-1 0,20-3 0,-18 0 97,0 0 1,-1-1-1,0 0 1,0-1 0,0 0-1,-1-1 1,0 0-1,0-1 1,-1 0-1,0-1 1,0 0 0,-1-1-1,0 0 1,-1 0-1,0-1 1,8-14-1,-9 14 66,-1-1-1,0 0 1,0 0-1,-1 0 1,-1-1-1,0 1 1,-1-1-1,0 0 1,-1 0-1,0-1 1,-1 1-1,-1 0 1,0 0-1,-1-1 1,0 1-1,-4-16 0,3 23-194,-1 0-1,1 0 0,-1 1 0,0-1 1,-1 1-1,0-1 0,0 1 1,0 0-1,0 1 0,-1-1 0,1 1 1,-1 0-1,-1 0 0,1 0 0,0 1 1,-1-1-1,0 1 0,1 1 0,-1-1 1,-1 1-1,1 0 0,-7-1 0,-6-1-413,1 0-1,-1 1 0,1 1 0,-1 1 0,0 1 1,-26 3-1,40-3 165,0 1 0,0 0 0,-1 0 0,1 1 0,0-1 0,0 1 0,0 0 0,1 1 0,-1-1-1,0 1 1,1 0 0,0 0 0,0 0 0,0 1 0,0-1 0,0 1 0,1 0 0,-1 0 0,-3 7 0,4-6-598,0 1 0,1-1 0,-1 1 0,1-1 0,1 1 0,-1 0 0,1 0 0,0 0 0,0 0 0,0 10 0,1 11-5488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0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10922,'-4'10'1981,"-4"12"-577,1 0-1,1 1 1,1 0 0,-1 23-1,4-28-959,1 1-1,1-1 1,3 29-1,-3-44-425,1 1 0,-1-1 0,1 1 0,0-1 0,0 1 0,0-1 0,1 0 0,-1 0 0,1 0-1,0 0 1,0 0 0,0 0 0,0 0 0,1 0 0,-1-1 0,1 1 0,-1-1 0,1 1 0,0-1 0,0 0 0,0 0 0,0-1-1,0 1 1,0-1 0,1 1 0,-1-1 0,6 1 0,-5-1 4,1-1 0,-1 0 0,1 0 0,-1 0 0,0 0 0,1-1 0,-1 1 0,1-1 1,-1 0-1,0-1 0,0 1 0,0-1 0,0 1 0,0-1 0,0-1 0,0 1 0,0 0 0,-1-1 0,1 0 0,-1 0 0,0 0 0,3-4 0,12-15-315,-2 0-1,0-1 0,-2-1 1,0 0-1,-2-1 0,-1-1 1,0 0-1,8-37 1,-28 102 764,1-10-98,2 0 1,1 1-1,-2 39 0,7-61-281,0 0 0,1 0-1,-1 0 1,2 0 0,-1 0 0,1-1 0,0 1-1,1 0 1,-1-1 0,5 8 0,-5-12-156,0 0 0,0 0 0,1 0 1,-1 0-1,1-1 0,-1 1 1,1-1-1,0 0 0,0 0 0,4 3 1,-3-4-363,0 1 0,0 0 0,1-1 0,-1 1 0,0-1 0,1-1 0,-1 1 1,1 0-1,6-1 0,12 0-5350</inkml:trace>
</inkml:ink>
</file>

<file path=ppt/ink/ink3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3:09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361 46 7143,'0'0'12433,"-6"11"-11809,-1 2-309,0 0-1,-1-1 0,0 0 1,-1-1-1,-1 0 0,0 0 1,-19 16-1,8-12 134,-1 0 1,-24 11-1,37-22-330,0 1-1,0-2 1,-1 1-1,1-2 0,-1 1 1,0-1-1,0-1 1,-15 1-1,23-2-96,-1 0 0,1 0-1,0 0 1,0-1 0,-1 1 0,1-1-1,0 0 1,0 1 0,0-1 0,-1 0-1,1-1 1,0 1 0,0 0 0,1 0-1,-1-1 1,0 1 0,0-1 0,1 0-1,-2-1 1,-1-2-9,1 0 0,0 0 0,0 0-1,1 0 1,0 0 0,0 0 0,-2-10 0,0-4-193,1 0 0,0-1 0,2-29 1,0 46 154,2 0 1,-1 0 0,0 0 0,0 0 0,1 0 0,0 0-1,0 1 1,-1-1 0,1 0 0,1 0 0,-1 1 0,0-1-1,1 1 1,-1-1 0,1 1 0,0 0 0,0-1 0,0 1-1,0 0 1,0 0 0,1 1 0,-1-1 0,0 0 0,1 1-1,-1-1 1,1 1 0,0 0 0,3-1 0,-3 1-5,1 0 0,0 0 1,0 0-1,-1 1 0,1 0 1,0 0-1,0 0 0,0 0 1,0 1-1,-1-1 0,1 1 1,0 0-1,-1 0 0,1 0 1,0 1-1,-1-1 0,1 1 1,-1 0-1,0 0 0,0 0 1,4 3-1,4 6 0,-1 1 0,0 0-1,0 1 1,-2 0 0,1 0 0,-2 1 0,12 27-1,-14-27 27,1-1-1,1 0 0,0 0 1,0-1-1,1 0 0,1 0 1,0-1-1,0 0 0,14 12 1,2-9-2239,-5-11-2945,-3-3-653</inkml:trace>
</inkml:ink>
</file>

<file path=ppt/ink/ink3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3:09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13613,'0'0'9294,"-4"12"-9273,-1 7-10,-6 12 6,1 1 0,2 0 0,2 1 0,-4 40 0,10-72-41,0 0 0,0 0-1,0 0 1,1 0-1,-1 1 1,0-1 0,1 0-1,-1 0 1,1 0-1,-1 0 1,1 0 0,-1 0-1,1 0 1,0 0-1,-1 0 1,1-1 0,0 1-1,0 0 1,0 0-1,0 0 1,0-1 0,0 1-1,0-1 1,0 1-1,0-1 1,0 1 0,0-1-1,0 1 1,0-1-1,0 0 1,0 1-1,0-1 1,0 0 0,1 0-1,-1 0 1,0 0-1,0 0 1,0 0 0,0-1-1,0 1 1,1 0-1,0-1 1,2 0-378,0 1 1,1-1-1,-1 0 1,0-1-1,0 1 1,0-1-1,0 0 1,0 0-1,-1 0 1,7-5-1,10-16-4509,-5-6-3060</inkml:trace>
</inkml:ink>
</file>

<file path=ppt/ink/ink3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3:10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5830,'0'0'13196</inkml:trace>
</inkml:ink>
</file>

<file path=ppt/ink/ink3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9:31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10922,'0'0'5483,"10"3"-3577,28 1-1275,-1-2 0,1-1 1,0-2-1,-1-2 0,64-12 0,16 0 2,-88 15-4683,1-1-3949,-35 1 1000</inkml:trace>
</inkml:ink>
</file>

<file path=ppt/ink/ink3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9:31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9353,'0'0'10089,"53"17"-8231,-16-17-577,4 0-544,4 0-289,0 0-319,0 1-65,-8 2-32,-3 3-160,-5 0-1154,-10-4-2017,-2-2-2883</inkml:trace>
</inkml:ink>
</file>

<file path=ppt/ink/ink3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0:06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11883,'0'0'9273,"10"2"-8387,100 11-281,126 0 0,-168-12-3943,-11-1-3353,-84 0 2842,-9 0-1874</inkml:trace>
</inkml:ink>
</file>

<file path=ppt/ink/ink3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0:07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8648,'0'0'2525,"-10"3"-571,-32 10-246,28-2 930,21-2-1615,18 3-122,-24-11-776,66 18 1056,25 8-306,-84-24-834,0 0-1,0 1 0,0 0 0,-1 0 1,1 0-1,-1 1 0,0 1 0,6 5 1,-11-9-34,-1 0 0,1 0 0,-1 0 0,1 1 0,-1-1-1,0 0 1,0 1 0,0-1 0,0 1 0,0-1 0,-1 1 0,1-1 0,-1 1 0,0-1 0,1 1 0,-1-1 0,0 1 0,-1 0 0,1-1 0,0 1 0,-1-1 0,1 1 0,-1-1 0,0 1-1,0-1 1,0 1 0,0-1 0,0 0 0,-1 0 0,1 1 0,0-1 0,-3 2 0,-6 8 102,1-1 0,-2 0 0,1-1 0,-15 11 1,23-20-90,-56 41 724,42-31-562,0 0 1,1 1-1,0 0 0,-16 19 0,31-31-187,-1 0-1,1 1 0,0-1 1,0 0-1,-1 0 1,1 0-1,0 1 1,0-1-1,0 0 1,-1 1-1,1-1 1,0 0-1,0 1 1,0-1-1,0 0 1,0 0-1,0 1 1,0-1-1,0 0 0,0 1 1,0-1-1,0 0 1,0 1-1,0-1 1,0 0-1,0 1 1,0-1-1,0 0 1,0 1-1,0-1 1,0 0-1,0 1 1,1-1-1,-1 0 0,0 0 1,0 1-1,0-1 1,1 1-1,15 4 41,29-4 304,-39-1-283,245 0 84,-145 0-9366,-85 0 1779</inkml:trace>
</inkml:ink>
</file>

<file path=ppt/ink/ink3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0:07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391 1 14286,'0'0'5760,"-6"11"-5173,-10 11-190,0-1 1,-1 0-1,-1-1 0,-1-1 1,0-1-1,-44 31 0,55-44-193,-80 51 1585,78-51-1649,0 0 1,0 0-1,0-1 1,-1-1 0,1 0-1,-1 0 1,-13 1 0,23-4-135,1 0 1,-1 0-1,0 0 1,0 0-1,0 0 0,0 0 1,1 0-1,-1-1 1,0 1-1,0 0 1,0 0-1,1-1 0,-1 1 1,0-1-1,0 1 1,1-1-1,-1 1 1,0-1-1,1 1 1,-1-1-1,1 1 0,-1-1 1,1 0-1,-1 1 1,1-1-1,-1 0 1,1 0-1,-1 1 0,1-3 1,-4-32-750,5 24 247,0-1-1,1 1 1,6-22-1,-4 24 117,-1-2 266,2 0 0,-1 0 0,13-20 1,-16 30 114,-1 0 0,1 0 0,-1 0 1,1 0-1,0 0 0,-1 0 0,1 0 0,0 1 1,0-1-1,0 0 0,-1 0 0,1 0 1,0 1-1,0-1 0,0 1 0,0-1 0,0 1 1,1-1-1,-1 1 0,0-1 0,0 1 1,0 0-1,0 0 0,0-1 0,1 1 1,-1 0-1,0 0 0,0 0 0,0 0 0,0 1 1,1-1-1,-1 0 0,0 0 0,0 1 1,0-1-1,0 1 0,0-1 0,0 1 0,0-1 1,0 1-1,0-1 0,0 1 0,0 0 1,0 0-1,0 0 0,0-1 0,-1 1 1,1 0-1,1 2 0,115 151 2031,-51-65-4849,-56-77-1491,-1-6-1714</inkml:trace>
</inkml:ink>
</file>

<file path=ppt/ink/ink3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0:08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15471,'0'0'8103,"-2"62"-7526,2-35-385,-4 0-128,2 2-32,2-3-64,0-4-480,0-3-321,0-7-384,0-8-353,0-9-3491,0-19 513</inkml:trace>
</inkml:ink>
</file>

<file path=ppt/ink/ink3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0:08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6822,'0'0'17905,"13"-1"-21556,-7 1-2595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0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11403,'0'0'4863,"-10"9"-2744,4-4-1903,2-1-33,-1-1 0,1 1 1,-1 0-1,1 0 0,0 1 0,1-1 1,-1 1-1,1 0 0,0 0 1,0 0-1,0 0 0,1 1 0,0-1 1,0 1-1,0-1 0,-1 10 1,3-13-179,1-1 0,-1 1 0,0-1 0,0 1 0,1-1 0,-1 1 0,1-1 0,-1 1 0,1-1 0,0 0 0,0 1 1,-1-1-1,1 0 0,0 0 0,0 1 0,0-1 0,0 0 0,1 0 0,-1 0 0,0 0 0,0 0 0,1-1 0,-1 1 1,0 0-1,3 0 0,46 13-209,-17-6-493,-21-3 599,-1 0 0,1 0 0,-2 1 0,20 14 1,-28-19 115,-1 0 0,1 1 0,-1-1 0,1 1 0,-1-1 0,0 1 0,1-1 0,-1 1 0,0 0 0,0 0 0,0 0 1,0-1-1,-1 1 0,1 0 0,0 4 0,-1-5 33,0 1 0,0-1 0,0 1-1,-1-1 1,1 0 0,-1 1 0,1-1 0,-1 1 0,0-1 0,1 0 0,-1 1 0,0-1 0,0 0 0,0 0 0,0 0 0,0 0-1,0 0 1,0 0 0,0 0 0,-1 0 0,1 0 0,0 0 0,-1 0 0,-1 0 0,-8 5 466,-1 0 1,1 0 0,-1-1-1,-21 5 1,-22-3-3891,42-7-1752</inkml:trace>
</inkml:ink>
</file>

<file path=ppt/ink/ink3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0:09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70 13004,'0'0'3043,"11"-9"-657,-5 3-2139,0 1 73,-1 0 0,1 0 1,0 0-1,1 0 0,-1 1 0,1 0 1,0 1-1,0-1 0,0 1 0,0 1 1,1-1-1,-1 1 0,1 1 0,12-2 1,-18 3-319,-1 1 1,0-1-1,1 1 1,-1-1 0,0 1-1,0 0 1,0 0-1,0-1 1,0 1 0,0 0-1,0 0 1,0 0 0,0 0-1,0 0 1,0 0-1,0 1 1,-1-1 0,1 0-1,0 0 1,-1 1 0,1-1-1,-1 0 1,0 1-1,1-1 1,-1 0 0,0 1-1,0-1 1,0 0-1,0 1 1,0-1 0,0 0-1,0 1 1,0-1 0,-1 1-1,1-1 1,-1 2-1,0 3 9,0 1 0,0-1-1,0 0 1,-1 1-1,0-1 1,-6 11-1,-1-5 53,0 0-1,-1 0 0,-1-1 1,0-1-1,-1 1 1,-15 9-1,-24 23 243,50-42-306,0 0 0,0-1 0,0 1-1,1-1 1,-1 1 0,0 0 0,0 0 0,1-1-1,-1 1 1,1 0 0,-1 0 0,1 0-1,-1 0 1,1 0 0,-1 0 0,1-1-1,0 1 1,-1 0 0,1 0 0,0 0-1,0 0 1,0 0 0,0 0 0,0 0 0,0 0-1,0 1 1,0-1 0,0 0 0,0-1-1,1 1 1,-1 0 0,0 0 0,1 0-1,-1 0 1,1 0 0,-1 0 0,1 0-1,-1 0 1,1 0 0,0-1 0,-1 1 0,1 0-1,0-1 1,0 1 0,-1 0 0,1-1-1,0 1 1,0-1 0,0 1 0,0-1-1,0 1 1,0-1 0,0 0 0,0 0-1,0 1 1,1-1 0,11 4 43,0 0 0,0 0 0,19 1 0,-17-2-38,120 19-2940,-94-18-2771</inkml:trace>
</inkml:ink>
</file>

<file path=ppt/ink/ink3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0:10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4 11563,'0'0'3555,"9"-2"-2252,-2 1-1145,20 0 332,-26 2-479,0-1-1,0 1 0,0 0 0,0-1 0,0 1 1,0 0-1,-1 0 0,1 0 0,0-1 1,0 1-1,-1 0 0,1 0 0,-1 0 0,1 0 1,-1 0-1,1 0 0,-1 0 0,0 0 1,0 0-1,1 0 0,-1 1 0,0-1 0,0 0 1,0 0-1,0 0 0,0 0 0,0 0 1,-1 2-1,0 4 27,0 0 0,0 0 0,-1 0 0,0-1 0,-1 1 0,1-1 1,-1 1-1,0-1 0,-1 0 0,0 0 0,-6 8 0,-60 62 658,43-49-196,13-12-256,-8 7 165,1 2 0,-33 46-1,50-64-380,0 0-1,0 1 0,1-1 0,0 1 0,0 0 0,1 0 1,-1 0-1,1 0 0,1 0 0,0 0 0,0 1 0,0-1 1,1 0-1,0 1 0,0-1 0,1 1 0,2 12 0,-1-16-9,0-1-1,0 1 0,0-1 0,0 1 0,1-1 1,-1 0-1,1 0 0,0 0 0,0 0 0,0 0 1,0-1-1,0 0 0,1 1 0,-1-1 0,1 0 1,-1-1-1,1 1 0,0 0 0,0-1 0,0 0 1,-1 0-1,6 0 0,3 2 180,1-1 0,-1-1 0,1 0 1,-1-1-1,0-1 0,14-1 0,-23 1-76,0 1-1,0-2 1,1 1-1,-1 0 1,0 0-1,0-1 1,0 0-1,-1 1 1,1-1 0,0 0-1,-1-1 1,1 1-1,-1 0 1,0-1-1,0 1 1,0-1-1,0 0 1,0 1-1,0-1 1,-1 0-1,1 0 1,-1 0 0,0-1-1,0 1 1,0 0-1,0 0 1,-1-1-1,1 1 1,-1 0-1,0-1 1,0-4-1,0 1-36,0 1 1,0 0-1,-1 0 0,0 0 0,0 0 0,0 0 0,-1 0 0,0 0 0,0 0 0,0 0 0,-1 1 0,0-1 0,0 1 0,0-1 0,-1 1 0,-6-7 0,6 9-168,0 0 0,0 0 0,-1 0 0,0 1 0,1-1 0,-1 1-1,0 0 1,0 0 0,0 1 0,-10-2 0,-8 0-3764,-1 2-5171</inkml:trace>
</inkml:ink>
</file>

<file path=ppt/ink/ink3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0:10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11115,'0'0'5162,"6"-8"-2851,-6 7-2297,2-2 147,1-1-1,-1 1 1,1 0-1,-1-1 1,1 1-1,0 0 1,0 1-1,0-1 1,0 0-1,1 1 1,-1 0-1,1 0 1,0 0-1,-1 0 1,1 0-1,0 1 1,0 0-1,0 0 1,0 0-1,7-1 1,-4 2 59,1-1 6,0 1 0,1-1 0,-1 2 0,0-1-1,15 4 1,-21-3-207,-1-1 1,1 1-1,-1-1 0,1 1 0,-1 0 0,1 0 0,-1-1 1,0 1-1,0 0 0,1 0 0,-1 0 0,0 1 0,0-1 1,0 0-1,0 0 0,0 1 0,0-1 0,0 0 1,-1 1-1,1-1 0,-1 1 0,1-1 0,-1 1 0,1-1 1,-1 1-1,0 0 0,1-1 0,-1 1 0,0-1 0,0 1 1,0 0-1,0-1 0,-1 1 0,1-1 0,0 1 0,-2 2 1,1 0 64,0 0 0,-1 0 0,0 0 0,0 0 0,0-1 0,0 1 0,-1-1 0,1 0 0,-1 1 0,0-1 0,-6 5 0,-45 33 737,15-12-478,37-27-320,-24 26-2,25-27-23,1-1-1,-1 1 0,1 0 1,-1-1-1,1 1 0,-1 0 1,1-1-1,0 1 1,-1 0-1,1-1 0,0 1 1,-1 0-1,1 0 0,0-1 1,0 1-1,0 0 0,0 0 1,0-1-1,0 1 1,0 0-1,0 0 0,0 0 1,0-1-1,0 1 0,0 0 1,1 0-1,-1-1 0,0 1 1,0 0-1,1-1 1,-1 1-1,1 0 0,-1-1 1,1 1-1,-1 0 0,1-1 1,-1 1-1,1-1 0,-1 1 1,1-1-1,0 1 0,-1-1 1,1 0-1,0 1 1,17 5-337,-1-2 0,0 0 0,1-1 0,0 0 0,0-2 0,0 0 0,26-3 0,-16 2-1893,25 0-4798</inkml:trace>
</inkml:ink>
</file>

<file path=ppt/ink/ink3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0:11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13164,'0'0'8040,"-15"71"-7624,9-44-191,4 0-129,-3-3-32,3-4 0,2-2-96,0-5-513,0-4-512,-4-4-768,2-5-1186,-1 0 192,-3-16-3587</inkml:trace>
</inkml:ink>
</file>

<file path=ppt/ink/ink3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0:11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13741,'0'0'7495,"60"31"-9929,-42-27-1218,-3-4-2241</inkml:trace>
</inkml:ink>
</file>

<file path=ppt/ink/ink3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0:11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14253,'0'0'10891,"52"0"-11147,-24 4-609,2 1-1185,-5-1-1474,-5-2-1568,-9 1-3492</inkml:trace>
  <inkml:trace contextRef="#ctx0" brushRef="#br0" timeOffset="1">0 140 10570,'0'0'7976,"58"10"-7912,-30-9-128,-1-1-1986,2 0-2659</inkml:trace>
</inkml:ink>
</file>

<file path=ppt/ink/ink3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0:12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1 160 8456,'0'0'12737,"10"-8"-12043,34-29-448,72-78 0,-124 153-1074,4-26 701,1 1 0,0-1 0,-2 24 0,5 12-7026,2-44 2135</inkml:trace>
</inkml:ink>
</file>

<file path=ppt/ink/ink3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0:12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8168,'0'0'9881,"-7"9"-9438,1-1-201,0 0 0,1 1 0,-1 0 0,-5 14 1,10-20-181,0-1 1,0 1 0,1 0-1,-1-1 1,1 1 0,-1 0 0,1 0-1,0-1 1,0 1 0,0 0 0,0 0-1,1 2 1,-1-3-46,1-1-1,0 0 1,-1 1-1,1-1 1,0 0-1,0 0 1,0 1-1,0-1 1,0 0 0,0 0-1,0 0 1,0 0-1,0 0 1,0 0-1,0 0 1,1-1-1,-1 1 1,0 0 0,1-1-1,-1 1 1,1-1-1,-1 1 1,1-1-1,2 0 1,4 1 16,1 0 1,0-1-1,0 0 1,0 0 0,-1-1-1,1-1 1,0 1-1,-1-1 1,1-1-1,-1 0 1,0 0-1,0 0 1,0-1-1,11-7 1,-1-1 38,-1 0 0,-1 0-1,0-2 1,0 0 0,13-17 0,-27 38-342,-7 7-47,2-9 297,-27 61 119,29-62-127,-1-1-1,1 1 1,0-1-1,1 1 1,-1-1-1,1 1 1,-1 0 0,1-1-1,0 1 1,0 0-1,1-1 1,-1 1-1,1 0 1,0-1 0,0 1-1,0-1 1,2 5-1,10 1-2364,-1-7-2244,6-2-5207</inkml:trace>
</inkml:ink>
</file>

<file path=ppt/ink/ink3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0:13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13485,'0'0'2370,"-4"60"-1473,-1-26 0,-6 5-321,7 1-127,2 0-97,-4-3-96,6-6-96,0-4-96,0-5 1,0-5 31,0-5-32,0-3-993,0-6-1602</inkml:trace>
</inkml:ink>
</file>

<file path=ppt/ink/ink3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0:14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13453,'0'0'8039,"71"-7"-7174,-26 6-352,11-3-385,4 0-64,5-1-320,-1-1-1506,-4-6-3715,-8 2-3748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1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7399,'0'0'13351,"9"-7"-12198,-3 1-990,-3 3-112,0 0-1,0 1 1,0-1 0,1 0-1,-1 1 1,1 0 0,0 0 0,-1 0-1,1 0 1,0 1 0,0 0 0,0-1-1,0 1 1,1 1 0,-1-1 0,6 0-1,-1 1-28,0 0 0,0 1 0,0 0 1,0 0-1,0 1 0,0 0 0,-1 0 0,12 6 0,-18-7-39,0 0 1,0 0-1,0 0 1,0 0-1,0 1 1,-1-1-1,1 1 0,-1-1 1,1 1-1,-1 0 1,0 0-1,1 0 1,-1-1-1,0 1 1,0 0-1,1 3 1,-2-1 7,1-1 0,-1 0 0,0 0 1,0 1-1,0-1 0,0 0 1,0 0-1,-1 1 0,1-1 0,-1 0 1,0 0-1,0 0 0,0 0 1,-3 5-1,2-3 46,-4 6-91,2 0 1,-1 0-1,2 1 1,-6 22-1,9-33 58,0 1 0,-1 0 0,1 0 0,0 0 0,0 0 0,0-1 0,0 1 0,0 0 0,1 0 0,-1 0 0,1-1-1,-1 1 1,1 0 0,-1 0 0,1-1 0,0 1 0,0 0 0,0-1 0,0 1 0,0-1 0,0 1 0,0-1 0,1 0 0,-1 1 0,0-1-1,1 0 1,-1 0 0,1 0 0,-1 0 0,1 0 0,0 0 0,-1-1 0,1 1 0,0 0 0,0-1 0,-1 0 0,1 1 0,0-1 0,0 0-1,3 0 1,5 1 122,0 0 0,0-2 0,0 1 0,0-1 0,0 0 0,0-1 0,0 0-1,-1-1 1,1 0 0,-1-1 0,1 0 0,-1 0 0,0-1 0,-1 0 0,1 0 0,-1-1-1,0 0 1,0-1 0,-1 0 0,0 0 0,0 0 0,-1-1 0,0 0 0,0 0-1,-1-1 1,0 0 0,0 0 0,-1 0 0,0 0 0,5-20 0,-8 26-129,-1 0 1,1 0 0,-1 0 0,1 0-1,-1 0 1,0 0 0,0 0-1,-1 0 1,1 0 0,0 0-1,-1 0 1,0 0 0,0 1-1,0-1 1,-2-4 0,2 6-54,0-1 1,0 1-1,0-1 1,-1 1-1,1 0 1,-1 0 0,1 0-1,0-1 1,-1 2-1,0-1 1,1 0-1,-1 0 1,0 0-1,1 1 1,-1-1 0,0 1-1,0-1 1,0 1-1,1 0 1,-1 0-1,0 0 1,0 0-1,0 0 1,0 0 0,-1 0-1,2 1-83,-1-1 1,1 0-1,0 1 1,0-1-1,0 1 1,0-1-1,0 1 1,0 0-1,0-1 1,0 1-1,0 0 0,0 0 1,0 0-1,0 0 1,1 0-1,-1 0 1,0 0-1,1 0 1,-1 0-1,0 0 0,1 0 1,-1 0-1,1 0 1,0 0-1,-1 1 1,1-1-1,0 0 1,0 0-1,0 0 0,0 3 1,0-1-595,-1 0 1,1 0 0,1 1-1,-1-1 1,0 0-1,1 0 1,0 0-1,-1 0 1,1 0 0,0 0-1,2 4 1,11 9-5391</inkml:trace>
</inkml:ink>
</file>

<file path=ppt/ink/ink3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0:14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337 334 14061,'0'0'4132,"-56"64"-2915,20-26-384,-1 4-256,-1 5-257,-1-2-256,4-3 64,7-7-96,7-7-32,4-7-352,4-11-769,4-10-705,7 0-1153,-4-18-1473</inkml:trace>
  <inkml:trace contextRef="#ctx0" brushRef="#br0" timeOffset="1">98 1 13773,'0'0'6182,"20"55"-5317,-5-22-225,17 3-31,3 4-129,6 3-159,2 3-161,0 4-64,2 8-32,-8 2-64,3 3-641,-11-4-2017,-4-6-2627,-3-8-6374</inkml:trace>
</inkml:ink>
</file>

<file path=ppt/ink/ink3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0:16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75 9705,'0'0'1276,"4"-9"427,3-2-1009,7-16 77,-9 0 2515,-18 31-1316,-2 14-1891,0 1 0,1 0 1,1 1-1,1 1 0,-17 39 0,15-31 113,-13 28-133,2 1-1,3 2 0,3 0 0,2 1 1,3 0-1,2 1 0,3 1 0,3 0 0,3 0 1,6 81-1,-2-130-334,1 0 0,1-1 0,0 1-1,0-1 1,2 0 0,0 0 0,7 15 0,-7-19-484,1-1-1,-1 0 1,1 0-1,1 0 0,-1 0 1,11 7-1,25 16-7999</inkml:trace>
</inkml:ink>
</file>

<file path=ppt/ink/ink3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3:27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0 217 4356,'0'0'4714,"1"12"-4239,-1-6-346,0 1-1,0-1 1,1 0-1,0 0 1,0 0-1,1 1 1,0-1 0,0-1-1,0 1 1,1 0-1,0 0 1,0-1-1,0 0 1,0 1 0,1-1-1,0-1 1,0 1-1,1 0 1,-1-1-1,1 0 1,0 0-1,0 0 1,7 3 0,7 1 212,0 0 1,1-1 0,0 0 0,0-2-1,1 0 1,0-2 0,35 2 0,152-8 1821,-189 2-2133,71-10 226,-1-3 0,0-4 0,117-40 0,10-2 177,-191 54-372,0 1 0,0 1 0,1 1 0,-1 1 0,1 2 0,28 2 0,-51-2-88,1 1 0,-1 0 0,0 0 0,1 0 0,-1 0 0,0 0 0,0 1 0,0-1 0,0 1 0,0 0 0,-1 0 0,5 4 0,-6-6-138,0 1-1,-1 0 0,1 0 1,0-1-1,-1 1 1,1 0-1,-1 0 0,1 0 1,-1 0-1,0 0 0,1 0 1,-1 0-1,0 0 0,0 0 1,0-1-1,0 1 0,0 0 1,0 0-1,0 0 0,0 0 1,0 0-1,0 0 0,0 0 1,0 0-1,-1 0 1,1 0-1,0 0 0,-1 0 1,1 0-1,-1 0 0,1 0 1,-1-1-1,1 1 0,-1 0 1,0 0-1,1-1 0,-1 1 1,0 0-1,0-1 0,0 1 1,-1 0-1,2 0 21,0-1 0,0 0-1,-1 1 1,1-1 0,0 0 0,0 0 0,-1 1-1,1-1 1,0 0 0,0 0 0,-1 1-1,1-1 1,0 0 0,-1 0 0,1 0-1,0 0 1,-1 1 0,1-1 0,0 0-1,-1 0 1,1 0 0,-1 0 0,1 0 0,0 0-1,-1 0 1,1 0 0,0 0 0,-1 0-1,1 0 1,0 0 0,-1 0 0,1 0-1,-1-1 1,1 1 0,0-14 1879,14-20 2384,-5 23-3816,1-1-1,-1 1 1,2 1 0,0 0 0,0 0-1,0 1 1,1 1 0,1 0 0,17-9-1,-20 12-109,0 0 1,1 1-1,0 0 0,-1 1 0,1 0 0,0 0 0,0 1 0,1 1 0,-1 0 0,0 0 0,0 1 0,21 3 0,-31-3-184,1 1-1,0-1 0,0 1 0,-1 0 0,1-1 0,0 1 0,-1 0 0,1 0 0,-1 0 1,1 0-1,-1 0 0,1 0 0,-1 1 0,0-1 0,0 0 0,0 1 0,1-1 0,-1 1 1,-1-1-1,2 3 0,10 39 356,-1 0 88,-10-42-431,0 1 0,-1 0 1,2-1-1,-1 1 1,0 0-1,0-1 1,0 0-1,1 1 1,-1-1-1,0 0 0,1 0 1,0 1-1,-1-1 1,1 0-1,-1-1 1,1 1-1,0 0 1,0 0-1,3 0 0,5 0 294,0 0-1,0 0 0,-1-1 0,1-1 0,0 0 1,0 0-1,-1-1 0,1 0 0,-1-1 1,1 0-1,-1 0 0,16-9 0,11-7-19,54-38 1,-87 55-274,35-25 422,36-34 0,-73 61-480,0-1-1,0 0 0,0 0 0,0 0 1,0 1-1,-1-1 0,1 0 0,0 0 1,-1 0-1,1 0 0,0 0 1,-1 0-1,0 0 0,1-1 0,-1 1 1,0 0-1,1 0 0,-1 0 0,0 0 1,0-1-1,0 0 0,-11-12-5207,-5 4-1033</inkml:trace>
</inkml:ink>
</file>

<file path=ppt/ink/ink3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3:30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2723,'0'0'5514,"10"9"-5103,-5-6-374,5 7 33,1-2 0,0 0 1,1 0-1,0-1 0,0-1 0,14 6 1,57 13-1,2-4 0,0-3 0,169 13 0,268-24 226,-314-9-258,-163 2-38,774 6 104,0 39 0,957 45 275,-260-90 1633,-537-35-1741,-117 3 94,-643 27-348,1238-4 72,-480 81 85,-3 55 134,-387-48-192,34 21 852,-427-57-563,219 79 0,26 11 429,-336-110-452,2-5 0,138 8 1,-217-25-434,-10 1-735,0-2 1,0 0 0,31-3-1,-42-1-1616,-4-5-2477</inkml:trace>
</inkml:ink>
</file>

<file path=ppt/ink/ink3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3:30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7271,'13'-2'1274,"0"0"-1,-1 1 1,21 1 0,39 8 390,67 31-2301,-95-25 974,-32-10-380,-1-2 3,0 2 0,0-1 1,-1 2-1,17 8 0,-26-12 51,1-1-1,-1 1 0,0 0 0,0 0 1,1 0-1,-1 0 0,0 0 0,0 0 0,0 0 1,0 0-1,0 1 0,0-1 0,0 0 0,-1 0 1,1 1-1,0-1 0,-1 1 0,1-1 1,-1 0-1,0 1 0,1-1 0,-1 1 0,0-1 1,0 1-1,0 0 0,0-1 0,0 1 1,0-1-1,0 1 0,0-1 0,-1 1 0,1-1 1,-1 1-1,1-1 0,-1 0 0,1 1 1,-1-1-1,0 0 0,0 1 0,0-1 0,0 0 1,-1 2-1,-14 16 830,-1-1-1,0 0 1,-21 15-1,17-15 113,-32 35 0,46-45-1362,1 1 0,0-1 1,1 1-1,0 0 0,0 0 1,1 0-1,0 1 0,-4 13 1,4-4-5133</inkml:trace>
</inkml:ink>
</file>

<file path=ppt/ink/ink3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3:31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62 12139,'-1'-8'1122,"1"-1"1216,0 0-128,20-1-865,14 2-416,12 1-481,10 2-127,12 2-225,8 1-64,-1 1 0,-4 1-64,-9 0-577,-16 0-416,-16 0-544,-21 0-193,-24 0-4452,-20 3 897</inkml:trace>
</inkml:ink>
</file>

<file path=ppt/ink/ink3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3:31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6374,'-13'3'2536,"3"-1"-1897,1 0-153,0 0 0,1 0 0,-1 0 0,1 1 0,-1 0 0,1 1 0,0 0 0,1 0-1,-9 6 1,15-9-425,1 0 0,-1-1 0,0 1 0,1 0 0,-1-1 0,1 1 0,-1 0 0,1 0 0,0-1 0,-1 1 0,1 0 0,0 0 0,-1 0 0,1 0 0,0 0 0,0-1 0,0 1 0,0 0-1,0 0 1,0 0 0,0 0 0,0 0 0,0 0 0,0 0 0,1-1 0,-1 1 0,0 0 0,0 0 0,1 0 0,-1 0 0,1-1 0,-1 1 0,1 0 0,-1 0 0,1-1 0,-1 1 0,1 0 0,0-1 0,-1 1 0,1-1-1,0 1 1,0-1 0,-1 1 0,1-1 0,0 0 0,0 1 0,0-1 0,-1 0 0,3 1 0,49 20 781,-44-19-685,-5-1-151,9 2 44,-1 1-1,1 1 1,-1-1 0,0 2 0,-1-1 0,12 9-1,-20-12-34,-1-1 0,1 1 0,-1-1-1,1 1 1,-1-1 0,0 1-1,1 0 1,-1 0 0,0-1-1,0 1 1,0 0 0,-1 0 0,1 0-1,0 0 1,-1 0 0,1 0-1,-1 3 1,0-2 2,0 1 0,-1-1 0,0 0 0,1 0 0,-1 0 0,0 0 0,-1 0 0,1-1 0,0 1 0,-1 0 0,0 0 0,1-1 0,-1 1 0,0-1 0,-3 4 0,-24 22 139,0-1 0,-2-2-1,0 0 1,-2-3 0,-57 31 0,74-39 263,28-11-106,37-7-7,-45 3-298,110-17 265,-33 5-298,127-6 1,-184 19-323,36 0-1155,-19 0-2366,-24 1-147</inkml:trace>
</inkml:ink>
</file>

<file path=ppt/ink/ink3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3:32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11563,'0'0'8456,"0"55"-8232,0-29-96,0 0-96,0-2 32,0-1-640,0-2-769,0-8-705,0-7-545</inkml:trace>
</inkml:ink>
</file>

<file path=ppt/ink/ink3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3:32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11755,'0'0'6823,"62"40"-12685,-42-40-1633</inkml:trace>
</inkml:ink>
</file>

<file path=ppt/ink/ink3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3:32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13036,'0'0'7720,"54"12"-7464,-29-12-192,3 4-96,-4-1-833,-7 2-1121,-4 0-1185,-8 0-929,-5-1-2978</inkml:trace>
  <inkml:trace contextRef="#ctx0" brushRef="#br0" timeOffset="1">0 96 5573,'0'0'13677,"51"5"-13485,-21-5-160,5 0-192,-3 3-1121,-4-2-1153,-2-1-481,-4 0-2466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2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13869,'0'0'7271,"64"4"-6118,-34 2-416,6-2-33,7-3-223,8-1-321,4 0-32,-3-1-96,-8-8-416,-7 2-1090,-14-1-1536,-16 1-1443</inkml:trace>
  <inkml:trace contextRef="#ctx0" brushRef="#br0" timeOffset="1">61 249 14734,'0'0'5029,"51"0"-1794,-13-13-1249,9-5-993,7-3-833,-5 2-128,4 5-32,-8 3-705,-13 6-1249,-13 3-1345,-9 2-2787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1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42 6951,'0'0'10740,"-8"-6"-9544,6 4-1164,1 0-15,-1 0 0,0 1 0,0-1 1,0 0-1,0 0 0,0 1 0,-1-1 1,1 1-1,0 0 0,-1 0 0,1 0 1,-1 0-1,1 0 0,-1 0 0,0 0 1,1 1-1,-1 0 0,1-1 0,-1 1 1,0 0-1,0 0 0,1 1 0,-1-1 1,0 0-1,1 1 0,-1 0 0,1-1 1,-1 1-1,1 0 0,-1 0 0,1 1 1,0-1-1,-1 0 0,-2 3 0,0 0 105,0 0 0,0 0-1,1 1 1,-1-1 0,1 1-1,0 0 1,0 1 0,0-1-1,1 1 1,0-1 0,0 1-1,1 0 1,-5 12-1,8-17-89,-1 0-1,1 0 0,-1 0 0,0 0 1,1-1-1,-1 1 0,1 0 0,0 0 1,-1-1-1,1 1 0,0 0 0,-1-1 0,1 1 1,0-1-1,0 1 0,-1-1 0,1 1 1,0-1-1,0 1 0,0-1 0,0 0 1,0 1-1,0-1 0,0 0 0,-1 0 0,1 0 1,0 0-1,2 0 0,36 3 1000,-30-3-784,24 2-83,68 6 189,-91-7-337,0 1 0,-1 1 0,1-1 0,0 2 1,-1-1-1,0 1 0,16 10 0,-24-13 169,0 0 0,0 0-1,0 0 1,0 0 0,-1 0 0,1 0 0,0 0 0,0 0 0,-1 1 0,1-1 0,-1 0-1,1 1 1,-1-1 0,1 2 1246,-1-10-929,1-24-494,2 0 0,1 0 0,12-42 0,-16 75-170,1 0 0,0 0-1,0 0 1,0 0 0,0 0-1,1 0 1,-1 0-1,1 0 1,-1-1 0,1 1-1,-1-1 1,1 1 0,0-1-1,0 0 1,0 1-1,0-1 1,0 0 0,0 0-1,3 1 1,2 2 209,0-1-1,0 0 1,1 0-1,-1 0 1,12 2-1,-9-4 94,-1 0 0,1-1-1,-1 0 1,0-1 0,1 0 0,-1 0-1,0-1 1,11-4 0,-16 5-119,1-1-1,0 0 1,-1 0 0,1-1 0,-1 0 0,0 1 0,0-1 0,0-1 0,0 1-1,-1 0 1,1-1 0,-1 0 0,0 0 0,0 0 0,0 0 0,3-8-1,-14 29-173,-1 0 0,2 1 0,0 0 0,1 0 0,1 1 0,1-1 0,1 1 0,-3 34 0,7-52 123,-1 0 0,0 0 0,0 0 0,0-1 0,1 1 0,-1 0 0,1 0 0,-1 0 0,0 0 0,1-1 0,0 1 0,-1 0 0,1 0 0,-1-1 0,1 1-1,0 0 1,-1-1 0,1 1 0,0-1 0,0 1 0,0-1 0,-1 1 0,1-1 0,2 1 0,-3-1-204,1 0 0,0 1 0,0-1 0,0 0 0,-1 0 0,1 0 0,0 0 0,0 0 0,0-1 0,-1 1 0,1 0 0,0 0 0,0 0 0,-1-1 0,1 1 0,0 0 0,0-1 0,-1 1 0,1 0 0,0-1 0,0 0 0,11-14-5745</inkml:trace>
</inkml:ink>
</file>

<file path=ppt/ink/ink3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3:33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0 190 11499,'0'0'7191,"9"-4"-6257,17-10-717,0-1-1,40-31 1,-53 36-254,0-1 0,0 0-1,-1-1 1,-1-1 0,0 0 0,16-26 0,-26 38-6,-7 34-320,-10 29 600,15-59-355,1-1 0,-1 0-1,1 1 1,0-1 0,0 0 0,0 1 0,0-1 0,0 0 0,0 1-1,1-1 1,-1 0 0,1 1 0,-1-1 0,1 0 0,0 0 0,0 0-1,0 1 1,0-1 0,1 0 0,-1-1 0,0 1 0,1 0 0,-1 0-1,1 0 1,2 1 0,13 1-3971</inkml:trace>
</inkml:ink>
</file>

<file path=ppt/ink/ink3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3:34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9065,'0'0'85,"0"0"1,0 0 0,0-1 0,0 1 0,0 0 0,0 0-1,0 0 1,0 0 0,0 0 0,0 0 0,0 0-1,0 0 1,1 0 0,-1 0 0,0-1 0,0 1 0,0 0-1,0 0 1,0 0 0,0 0 0,0 0 0,0 0-1,0 0 1,0 0 0,1 0 0,-1 0 0,0 0 0,0 0-1,0 0 1,0 0 0,0 0 0,0 0 0,0 0-1,0 0 1,1 0 0,-1 0 0,0 0 0,0 0 0,0 0-1,0 0 1,0 0 0,0 0 0,0 0 0,0 0 0,0 0-1,1 0 1,-1 0 0,0 1 0,0-1 0,0 0-1,0 0 1,0 0 0,0 0 0,0 0 0,0 0 0,0 0-1,0 0 1,0 0 0,0 0 0,0 1 0,0-1-1,0 0 1,0 0 0,0 0 0,0 0 0,0 0 0,0 0-1,4 15 2777,1 39-2265,1 2-165,-6-55-387,0 1 0,1 0 0,-1-1 0,0 1 0,1 0 0,-1-1 0,1 1 0,0-1 0,-1 1 0,1-1 0,0 1 0,0-1 0,0 1 0,0-1 0,0 0 0,0 1 0,0-1 0,1 0 0,-1 0 1,0 0-1,1 0 0,-1 0 0,1 0 0,-1-1 0,1 1 0,1 0 0,0 0 50,0-1 0,0 0 0,0-1 0,0 1 0,0 0 0,0-1 1,0 0-1,-1 1 0,1-1 0,0 0 0,0 0 0,-1-1 1,5-2-1,6-5 56,0 0 0,-1 0 1,0-2-1,16-16 1,-9 11-136,-19 16-17,1 0 0,-1 0 0,0 0 0,1 0-1,-1 0 1,0 0 0,0 0 0,1 0 0,-1 0 0,0 0-1,0 0 1,1 1 0,-1-1 0,0 0 0,0 0 0,1 0-1,-1 0 1,0 0 0,0 1 0,0-1 0,1 0 0,-1 0-1,0 0 1,0 1 0,0-1 0,0 0 0,1 0 0,-1 0-1,0 1 1,0-1 0,0 0 0,0 1 0,0-1 0,0 0 0,0 0-1,0 1 1,0-1 0,0 0 0,0 0 0,0 1 0,0-1-1,-6 50-118,1-18 176,5-22-183,0 12-883,5-9-5091</inkml:trace>
</inkml:ink>
</file>

<file path=ppt/ink/ink3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3:35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0 9929,'-2'3'7391,"-33"61"-5429,16-38-1170,-42 41 1,53-58-540,-1-1-1,0-1 1,0 0 0,-1 0 0,0-1 0,0 0-1,-1 0 1,-15 4 0,25-9-231,-1 0-1,1-1 1,-1 1 0,1-1 0,-1 0 0,1 1-1,-1-1 1,0 0 0,1 0 0,-1 0 0,0 0-1,1 0 1,-1-1 0,1 1 0,-1 0 0,1-1-1,-1 1 1,0-1 0,1 0 0,0 1 0,-1-1-1,1 0 1,-1 0 0,1 0 0,-2-2 0,1 1-24,0-1 0,1 1 1,-1-1-1,1 0 0,0 0 1,-1 0-1,1 1 1,1-1-1,-1 0 0,0-1 1,1 1-1,-1-5 0,1-4-141,0 0-1,0-1 1,1 1-1,1 0 1,0 0-1,5-13 1,12-17 48,-18 41 93,-1 0-1,0 1 1,1-1-1,-1 1 1,1-1-1,-1 1 1,1-1-1,0 1 0,-1-1 1,1 1-1,-1-1 1,1 1-1,0 0 1,-1-1-1,1 1 1,0 0-1,0-1 1,-1 1-1,1 0 1,0 0-1,0 0 1,0 0-9,0 1 0,0-1-1,0 1 1,0-1 0,0 1 0,0-1 0,-1 1 0,1-1 0,0 1-1,0 0 1,-1 0 0,1-1 0,0 1 0,-1 0 0,1 0 0,-1 0-1,1 0 1,-1 0 0,0 0 0,1 0 0,-1 1 0,9 20-332,3 6 546,1 0 0,19 33 0,-27-54-524,0 0-1,0 0 1,1 0-1,-1-1 1,1 1-1,1-1 1,-1-1-1,1 1 1,0-1-1,1 0 1,-1-1-1,14 6 1,-3-5-4254,1-4-2114</inkml:trace>
</inkml:ink>
</file>

<file path=ppt/ink/ink3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3:35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2 247 13261,'0'0'6117,"-1"48"-4932,1-34-608,0 0-481,0-1-32,0-5-1345,0-3-1986</inkml:trace>
  <inkml:trace contextRef="#ctx0" brushRef="#br0" timeOffset="1">2 0 13997,'0'0'8488,"10"13"-12363,-5-7-1474</inkml:trace>
</inkml:ink>
</file>

<file path=ppt/ink/ink3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3:36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31 12556,'0'0'1297,"10"-6"1105,-2 2-2000,-1 0-1,1 1 0,0-1 0,0 2 0,1-1 0,10-1 0,-17 4-358,1-1-1,0 1 1,-1 0-1,1 0 1,-1 0 0,1 1-1,0-1 1,-1 1-1,1-1 1,-1 1-1,1 0 1,-1 0-1,1 0 1,-1 0-1,1 1 1,-1-1-1,0 0 1,0 1-1,0 0 1,0-1 0,0 1-1,0 0 1,0 0-1,-1 0 1,1 1-1,-1-1 1,1 0-1,-1 0 1,2 5-1,0 0-16,-1 0 1,0 0-1,0 0 0,-1 0 0,1 0 0,-2 0 0,1 1 0,-1-1 1,0 0-1,0 1 0,-1-1 0,0 0 0,0 0 0,-1 0 0,0 0 1,0 0-1,-1 0 0,0 0 0,0-1 0,0 1 0,-1-1 1,-7 9-1,-9 12 362,-2-1 0,-1 0 1,-44 35-1,15-12 137,49-47-515,1 1 0,-1-1 0,1 1 0,-1-1 0,1 1 0,0 0 0,0 0 0,1 0 0,-1 0 0,1 0 0,-1 1 0,1-1 0,0 0 0,0 1 0,0-1 0,1 0 0,-1 1 0,1-1 0,0 7 0,1-8-8,0 1 0,0-1 1,0 0-1,0 0 0,0 0 0,1 0 0,-1 0 1,1 0-1,-1-1 0,1 1 0,0 0 0,0-1 1,0 1-1,0-1 0,0 0 0,0 1 0,0-1 1,0 0-1,1 0 0,-1-1 0,0 1 0,0 0 1,1-1-1,-1 0 0,1 1 0,-1-1 0,4 0 1,4 1-16,0 0 1,0 0 0,-1-1 0,1-1-1,0 0 1,0 0 0,18-5 0,-25 5 46,-1 0 1,1 0 0,0 0 0,0-1 0,-1 1 0,1-1 0,-1 0-1,1 0 1,-1 0 0,0 0 0,0 0 0,0 0 0,0 0 0,0-1 0,0 1-1,-1-1 1,1 1 0,-1-1 0,1 0 0,-1 0 0,0 0 0,0 0-1,-1 1 1,1-1 0,0 0 0,-1 0 0,0 0 0,0-7 0,-1 8 22,0-1 0,0 1 0,0-1 0,0 1 0,-1-1 1,1 1-1,-1 0 0,1-1 0,-1 1 0,0 0 0,0 0 1,0 0-1,0 0 0,0 1 0,-1-1 0,1 1 0,0-1 1,-1 1-1,1 0 0,-1 0 0,1 0 0,-1 0 1,0 0-1,-3 0 0,-6-3-305,0 1 1,0 0 0,-1 1-1,-14-1 1,24 3 253,-13 0-2705,16 0 2427,-1 1-1,0-1 1,1 0 0,-1 0-1,1 1 1,-1-1 0,1 0-1,-1 1 1,1-1-1,-1 1 1,1-1 0,-1 0-1,1 1 1,0-1 0,-1 1-1,1-1 1,0 1 0,-1-1-1,1 1 1,0-1 0,0 1-1,-1 0 1,1-1 0,0 1-1,0-1 1,0 1 0,0 0-1,0-1 1,0 1-1,0-1 1,0 1 0,0 0-1,0 0 1,0 9-6428</inkml:trace>
</inkml:ink>
</file>

<file path=ppt/ink/ink3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3:36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4324,'0'0'4068,"6"-9"-1185,-3 3-2501,0 1 1,1-1 0,-1 1-1,1 0 1,0 0 0,1 0 0,-1 1-1,1-1 1,0 1 0,0 0-1,0 1 1,1-1 0,-1 1-1,1 0 1,9-3 0,-4 3-11,0 1 0,0 0 0,0 1 1,1 0-1,-1 1 0,0 0 0,1 1 1,17 3-1,-27-4-345,1 1 0,-1 0 0,1-1 0,0 1 0,-1 0 0,1 1-1,-1-1 1,0 0 0,1 1 0,-1-1 0,0 1 0,0 0 0,0 0 0,0 0 0,0 0 0,2 4 0,-3-4-26,0 1 0,0-1 0,-1 1 0,1-1 1,-1 1-1,0-1 0,1 1 0,-1 0 0,-1-1 0,1 1 0,0-1 0,0 1 1,-1 0-1,0-1 0,1 1 0,-1-1 0,0 1 0,0-1 0,0 0 0,-1 1 1,-1 1-1,-2 5 29,-1-1 1,-1 0-1,1 0 1,-1-1-1,-1 1 1,0-2 0,-8 7-1,8-7 20,0 0 1,1 0-1,0 1 0,0 0 0,1 0 0,0 0 1,-9 16-1,15-22-44,-1 0 0,0 0 0,1 0 0,0 0 0,-1 1 1,1-1-1,0 0 0,-1 0 0,1 1 0,0-1 0,0 0 1,0 0-1,0 1 0,1-1 0,-1 0 0,0 1 0,0-1 0,1 0 1,-1 0-1,1 0 0,-1 1 0,1-1 0,-1 0 0,1 0 1,0 0-1,-1 0 0,1 0 0,0 0 0,0 0 0,0 0 0,0 0 1,0-1-1,0 1 0,0 0 0,0 0 0,0-1 0,2 2 1,6 2 4,0-1 1,0 0 0,0 0-1,12 2 1,-4-1-69,54 14-2045,-22-10-2427,-8-3-1695</inkml:trace>
</inkml:ink>
</file>

<file path=ppt/ink/ink3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3:37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4965,'0'0'13997,"60"2"-13356,-26-5-385,7 0-192,0 1-32,-4 2-352,-3 0-1826,-10 0-1314,-9 0-1120</inkml:trace>
</inkml:ink>
</file>

<file path=ppt/ink/ink3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3:37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11627,'0'0'6566,"60"4"-5253,-19-4-288,7 0-288,5 0-353,5 0-319,-10 0-1251,-5 0-3138,-4-1-4708</inkml:trace>
</inkml:ink>
</file>

<file path=ppt/ink/ink3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3:38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79 8648,'2'-4'336,"-1"-1"1,1 1-1,1 0 0,-1 0 0,1 0 0,-1 0 0,1 0 1,0 1-1,1 0 0,-1-1 0,0 1 0,1 0 1,0 0-1,0 1 0,0-1 0,0 1 0,0 0 1,0 0-1,1 0 0,-1 1 0,1-1 0,4 0 0,-1 0-146,0 0-1,1 0 0,-1 1 1,1 0-1,-1 0 0,1 1 1,-1 0-1,1 1 0,-1 0 1,1 0-1,10 4 0,-16-5-185,-1 1 0,0 0 0,1 0-1,-1 0 1,0 0 0,0 1 0,0-1 0,0 0-1,0 1 1,0 0 0,0-1 0,-1 1 0,1 0-1,-1 0 1,1 0 0,-1 0 0,0 0-1,1 0 1,-1 1 0,0-1 0,1 4 0,-1-1-5,-1-1 1,0 0-1,0 1 1,0-1-1,0 0 1,-1 1-1,1-1 1,-1 0 0,0 0-1,-1 0 1,-2 7-1,-2 3 2,-2 0-1,0 0 0,0 0 1,-2-1-1,-16 19 0,-27 20 27,39-41 143,0 1-1,1 1 0,1 0 0,0 1 1,1 1-1,-14 23 0,23-36-130,1 0 0,1 0 0,-1 0 0,0-1 0,0 1 0,1 0 0,-1 0 0,1 0 1,0 0-1,-1 0 0,1 0 0,0 0 0,0 0 0,0 0 0,1 0 0,-1 0 0,0 0 0,1 0 0,-1 0 0,1 0 0,0 0 0,-1 0 0,1 0 0,2 3 0,0-2-11,0-1 1,-1 0-1,1 1 1,0-1-1,0 0 0,0-1 1,1 1-1,-1 0 0,0-1 1,1 0-1,-1 0 0,8 2 1,4-1 31,1 0 1,0-1 0,0 0-1,0-2 1,22-2-1,-33 2-8,1-1 0,-1 1 0,0-1 0,0-1 0,0 1 0,0-1 0,0 1 0,-1-1 0,1-1 0,-1 1 0,0-1 0,0 1 0,0-1 0,0 0 0,3-5 0,-6 7 5,0 0 0,1 1 0,-1-1 0,0 0 0,0 0 0,0 0 0,0 0 0,0 0 0,0 0 0,-1-1 0,1 1 0,-1 0 0,0 0 0,1 0 0,-1-1 0,0 1 0,0 0 0,0 0-1,-1-1 1,1 1 0,0 0 0,-1 0 0,0 0 0,1 0 0,-1-1 0,0 1 0,0 0 0,0 0 0,0 1 0,-1-1 0,1 0 0,0 0 0,-1 1 0,1-1 0,-1 0 0,0 1 0,1-1 0,-4-1 0,-2-1-70,-1-1 0,1 1-1,-1 1 1,0-1 0,0 2 0,0-1-1,0 1 1,-11-2 0,-38 0-3034,57 3 2870,-1 1 1,1 0-1,-1 0 0,1 0 0,0 0 0,-1 0 0,1 0 0,-1 0 0,1 0 1,0 1-1,-1-1 0,1 0 0,-1 0 0,1 0 0,0 0 0,-1 0 0,1 1 0,0-1 1,-1 0-1,1 0 0,0 0 0,-1 1 0,1-1 0,0 0 0,-1 1 0,1-1 0,0 0 1,0 1-1,-1-1 0,1 0 0,0 1 0,0-1 0,0 0 0,0 1 0,0-1 1,-1 1-1,1-1 0,0 0 0,0 1 0,0-1 0,0 1 0,0-1 0,0 0 0,0 1 1,0-1-1,0 1 0,1-1 0,-1 0 0,0 1 0,0-1 0,0 1 0,8 3-5503</inkml:trace>
</inkml:ink>
</file>

<file path=ppt/ink/ink3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3:39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10154,'0'0'1334,"5"-8"615,-1 3-1644,0 0 0,0 1 0,0-1 0,0 1 0,1 0 0,0 0 0,0 1 0,0 0 0,0-1 0,0 2 0,1-1 0,-1 0 0,1 1 0,0 0 0,0 1 0,0-1 0,0 1 0,0 0 0,0 1 0,0-1 0,8 1 0,-7 0-167,0 0 0,-1 0 0,1 0 0,-1 1 0,1 0 0,-1 0 0,1 1 0,-1 0 0,6 2 1,-10-3-136,0 0 0,0 1 0,0-1 0,-1 1 0,1-1 0,0 1 0,-1-1 0,1 1 0,-1 0 0,0 0 0,0-1 0,0 1 0,1 0-1,-2 0 1,1 0 0,0 1 0,0-1 0,-1 0 0,1 0 0,-1 0 0,0 0 0,1 1 0,-1-1 0,0 0 0,0 0 0,-1 1 0,1-1 0,0 0 0,-1 0 0,-1 4 0,0-1 10,0 1 0,0-1 0,-1 0 0,0 0-1,0 0 1,0-1 0,-1 1 0,1-1-1,-1 1 1,0-1 0,-1 0 0,1-1 0,-1 1-1,1-1 1,-1 0 0,0 0 0,-8 3-1,4-1 56,1 0 0,1 0-1,-1 1 1,1 0-1,-8 8 1,14-14-70,1 1 1,-1-1-1,1 1 1,-1 0-1,1-1 1,0 1-1,-1-1 1,1 1-1,0 0 0,-1-1 1,1 1-1,0 0 1,0-1-1,0 1 1,-1 0-1,1 0 1,0-1-1,0 1 1,0 0-1,0-1 1,0 1-1,0 0 1,1 0-1,-1-1 1,0 1-1,0 0 0,0-1 1,1 1-1,-1 0 1,0-1-1,1 2 1,23 14 130,36-1-2168,-25-12-2168,5-2-2722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2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6951,'0'0'6342,"-14"61"-5958,22-41-320,9 0-1537,5 1-2948</inkml:trace>
</inkml:ink>
</file>

<file path=ppt/ink/ink3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3:39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 9737,'0'0'9246,"-12"0"-9086,7 0-154,0 0 1,-1 0-1,1 1 0,-1-1 0,1 2 0,0-1 0,0 0 0,0 1 0,0 0 0,0 0 0,0 1 0,0-1 0,0 1 0,1 0 0,0 0 0,-1 0 0,1 1 0,0 0 0,1 0 0,-1 0 0,1 0 0,-5 7 0,-1 3 103,0 2 0,1-1-1,1 1 1,0 0-1,1 0 1,1 1 0,0-1-1,2 1 1,0 0 0,0 1-1,2-1 1,0 0 0,1 1-1,1-1 1,0 0 0,6 25-1,-5-36-157,0-1-1,0 0 1,1 1-1,0-1 1,-1-1-1,2 1 1,-1 0-1,0-1 1,1 1-1,0-1 1,0 0-1,0-1 1,1 1-1,8 5 1,-7-6-508,0 1 0,0-2-1,0 1 1,0-1 0,0 0 0,1 0 0,10 1 0,26-1-4707</inkml:trace>
</inkml:ink>
</file>

<file path=ppt/ink/ink3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3:40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392 0 12364,'0'0'6139,"-13"13"-5616,-18 18-405,-105 102 1765,107-107-1109,-1-1 1,-64 40-1,91-63-750,1-1 0,-1 0-1,1 1 1,-1-1 0,0 0 0,0 0 0,1-1-1,-1 1 1,0-1 0,0 1 0,0-1 0,-4 0-1,6 0-31,0-1-1,0 1 1,0 0-1,0-1 1,0 1 0,0-1-1,0 0 1,0 1-1,1-1 1,-1 0-1,0 1 1,0-1-1,1 0 1,-1 0-1,0 0 1,1 0-1,-1 0 1,1 1-1,-1-1 1,1 0 0,-1 0-1,1 0 1,0-1-1,-1 1 1,1 0-1,0 0 1,0 0-1,0 0 1,0 0-1,0 0 1,0 0-1,0 0 1,1-1-1,-2-12-318,1 0-1,0 1 0,2-1 0,-1 1 1,2-1-1,0 1 0,0 0 0,1 0 0,6-14 1,-10 27 323,1-1 0,-1 0 0,0 1 1,0-1-1,1 0 0,-1 1 1,0-1-1,1 1 0,-1-1 0,1 1 1,-1-1-1,0 1 0,1-1 0,-1 1 1,1-1-1,0 1 0,-1-1 0,1 1 1,-1 0-1,1-1 0,0 1 0,-1 0 1,1 0-1,-1-1 0,1 1 0,0 0 1,0 0-1,-1 0 0,1 0 1,0 0-1,-1 0 0,1 0 0,0 0 1,-1 0-1,1 0 0,0 0 0,-1 1 1,1-1-1,0 0 0,-1 0 0,1 1 1,-1-1-1,1 0 0,0 1 0,-1-1 1,1 0-1,-1 1 0,1-1 1,-1 1-1,1-1 0,-1 1 0,0-1 1,1 1-1,-1 0 0,1-1 0,-1 2 1,25 42 607,-21-35-339,9 12-13,1 0-1,2 0 1,0-2 0,1 0-1,20 17 1,10 13-9983</inkml:trace>
</inkml:ink>
</file>

<file path=ppt/ink/ink3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3:40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12172,'0'0'1500,"13"-3"138,10-4-839,0 2 0,0 1 0,0 1 0,1 1 0,42 2 0,-65 0-792,0 0-1,0 0 0,0 1 1,0-1-1,0 0 1,1 1-1,-1-1 0,0 1 1,0-1-1,0 1 1,0 0-1,0-1 0,0 1 1,-1 0-1,1 0 0,0 0 1,0 0-1,0-1 1,-1 1-1,1 0 0,-1 0 1,1 0-1,0 1 0,-1-1 1,0 0-1,1 0 1,-1 0-1,0 0 0,1 0 1,-1 0-1,0 1 0,0-1 1,0 0-1,0 0 1,0 0-1,0 1 0,-1-1 1,1 0-1,0 0 1,-1 0-1,1 0 0,0 0 1,-1 0-1,1 0 0,-1 0 1,0 0-1,0 2 1,-2 3 114,0 0 1,-1 0 0,1 0 0,-1 0-1,-1-1 1,-7 9 0,-59 36 543,48-35-529,22-14-138,1-1 1,-1 0-1,0 1 1,1-1 0,-1 1-1,0-1 1,1 1 0,-1-1-1,1 1 1,-1 0-1,1-1 1,-1 1 0,1 0-1,-1-1 1,1 1 0,0 0-1,-1 0 1,1-1-1,0 1 1,0 0 0,-1 0-1,1-1 1,0 1 0,0 0-1,0 0 1,0 0-1,0-1 1,0 1 0,0 0-1,1 1 1,0 0 4,-1-1 0,1 1-1,1 0 1,-1 0 0,0 0 0,0-1 0,1 1 0,-1-1-1,1 1 1,-1-1 0,3 2 0,46 26-1564,-42-26 376,-1 0 0,1-1 0,0 1 0,0-1-1,0-1 1,0 1 0,0-2 0,8 1 0,17-1-8259</inkml:trace>
</inkml:ink>
</file>

<file path=ppt/ink/ink3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3:42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0 207 9801,'0'0'10004,"8"-7"-8792,1-2-862,45-38 1037,82-96-1,-148 162-1663,1 1 0,0 1 0,1-1 0,2 2 0,0-1 0,1 1 0,1 0 0,1 1 0,-3 30 0,8-52 198,0-1 0,1 0 0,-1 1 1,0-1-1,0 0 0,0 0 0,0 1 1,0-1-1,0 0 0,0 0 0,0 0 1,1 1-1,-1-1 0,0 0 1,0 0-1,0 1 0,1-1 0,-1 0 1,0 0-1,0 0 0,0 0 0,1 1 1,-1-1-1,0 0 0,0 0 0,1 0 1,-1 0-1,0 0 0,0 0 0,1 0 1,-1 0-1,0 0 0,1 0 1,-1 0-1,0 0 0,0 0 0,1 0 1,-1 0-1,0 0 0,0 0 0,1 0 1,-1 0-1,0 0 0,0 0 0,1-1 1,-1 1-1,0 0 0,2 0-439,9-4-3454</inkml:trace>
</inkml:ink>
</file>

<file path=ppt/ink/ink3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3:42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65 5541,'0'0'6203,"10"-9"-2855,30-26-893,-38 33-2222,1 0 1,-1 0-1,1 0 0,0 0 0,0 0 0,0 0 1,0 1-1,0 0 0,0-1 0,7 0 0,-9 2-188,0 0 0,0-1 0,0 1 0,0 0 0,0 1 0,0-1 0,0 0 1,0 0-1,0 0 0,0 0 0,0 1 0,-1-1 0,1 0 0,0 1 0,0-1 0,0 1 0,0-1 0,0 1 0,-1 0 0,1-1 0,0 1 0,-1 0 0,2 1 0,-1 0-33,0 0 0,0 0 1,0 1-1,-1-1 0,1 0 0,-1 0 0,0 1 0,1-1 1,-1 0-1,0 1 0,-1-1 0,1 0 0,0 1 1,0-1-1,-1 0 0,0 1 0,1-1 0,-1 0 1,0 0-1,0 0 0,0 0 0,0 0 0,-1 0 0,-2 3 1,-41 39 289,39-39-251,0-1 1,0 1-1,0 1 1,1-1-1,-1 1 1,1 0-1,1 0 1,-1 1-1,-5 10 0,10-15-46,-1 0-1,1 0 0,0 0 0,0 0 0,0 0 0,0 0 0,0 0 0,0 0 1,0 0-1,0 0 0,1-1 0,-1 1 0,1 0 0,0 0 0,0 0 0,-1 0 0,1-1 1,0 1-1,0 0 0,0-1 0,1 1 0,-1-1 0,0 1 0,1-1 0,-1 0 1,1 1-1,-1-1 0,1 0 0,-1 0 0,1 0 0,0 0 0,2 0 0,7 5-351,1-1-1,0 0 1,20 5-1,-23-7-293,4 1-1079,0-1 0,0-1-1,19 2 1,4-3-4643</inkml:trace>
</inkml:ink>
</file>

<file path=ppt/ink/ink3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3:43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12684,'0'0'7143,"-14"64"-6246,0-36-449,3 5-224,-2-2-128,4 3-64,1-4 0,1-2-993,1-5-704,-3-5-353,3-9-961,-1-5-1153</inkml:trace>
</inkml:ink>
</file>

<file path=ppt/ink/ink3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3:43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9321,'0'0'9641,"52"-20"-9577,-22 28-32,4 1-801,3-5-2049,4-4-1282,-3 0-4036</inkml:trace>
</inkml:ink>
</file>

<file path=ppt/ink/ink3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3:43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340 0 7207,'0'0'12065,"-4"9"-11820,-4 3-219,0 0 0,0 0 0,-2-1 0,1 0 0,-1 0 0,-1-1 0,-23 17 0,4-5 570,-2-2 0,-40 20 1,65-36-532,-1-1 0,1 1 0,-1-2 1,0 1-1,0-1 0,-1 0 0,1-1 1,-13 1-1,20-2-166,-1-1-1,1 0 1,0 0 0,0 0 0,-1 1 0,1-1-1,0 0 1,0 0 0,0-1 0,0 1-1,1 0 1,-1 0 0,0 0 0,0-1 0,1 1-1,-1 0 1,0-1 0,1 1 0,0 0 0,-1-1-1,1 1 1,0-1 0,0 1 0,-1-1-1,1 1 1,0-1 0,1 1 0,-1-3 0,2-46-1731,-2 48 1849,1 0 1,-1-1 0,0 1 0,1 0-1,-1 0 1,1 0 0,0 0-1,0 0 1,0 0 0,0 0-1,0 0 1,0 1 0,1-1-1,-1 0 1,0 1 0,1-1-1,-1 1 1,1-1 0,0 1 0,0 0-1,-1-1 1,1 1 0,0 0-1,0 0 1,0 0 0,0 1-1,0-1 1,0 0 0,0 1-1,0-1 1,1 1 0,-1 0 0,0 0-1,0 0 1,0 0 0,0 0-1,1 0 1,-1 1 0,0-1-1,0 1 1,0-1 0,0 1-1,2 1 1,10 2 274,-1 1 0,0 1 0,0 0 0,-1 1 0,13 8 0,15 15-619,47 42 0,-67-54-1464,-5-7-1940,-1-6-2142</inkml:trace>
</inkml:ink>
</file>

<file path=ppt/ink/ink3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3:44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12556,'0'0'8536,"1"10"-8451,0-5-76,-1 1 0,0-1 0,-1 0 0,1 0 0,-1 1 0,0-1 0,0 0 0,-1 0-1,1 0 1,-1 0 0,0 0 0,-1 0 0,1 0 0,-1-1 0,0 1 0,0-1 0,0 0 0,-1 0-1,1 0 1,-1 0 0,0-1 0,0 0 0,-7 5 0,-23 13 46,26-17 16,0 0 0,1 1 0,0 0 0,0 0 0,-8 9-1,58-12 859,-22-2-1096,1-1-1,-1-1 1,0-2-1,34-8 1,-41 7-1397,1 0 1,-1-1 0,0-1 0,15-9 0,7-8-4897</inkml:trace>
</inkml:ink>
</file>

<file path=ppt/ink/ink3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3:44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11179,'10'-7'1943,"9"-4"-267,0 0 0,39-14 1,-49 21-1361,0 1-1,0 1 1,0 0 0,0 0 0,0 0 0,0 1 0,1 1-1,-1-1 1,1 2 0,-1-1 0,10 3 0,-18-3-314,0 0 0,0 0 0,0 1 0,0-1 0,0 1-1,0-1 1,0 1 0,0-1 0,0 1 0,0 0 0,0 0 0,-1-1 0,1 1 0,0 0 0,0 0 0,-1 0 0,1 0 0,0 0 0,-1 0 0,1 0 0,-1 0 0,1 0 0,-1 0 0,0 0 0,1 0 0,-1 0 0,0 0-1,0 0 1,0 0 0,0 0 0,0 0 0,0 1 0,0-1 0,0 0 0,0 0 0,-1 0 0,1 0 0,0 0 0,-1 0 0,1 0 0,0 0 0,-1 0 0,0 0 0,1 0 0,-1 0 0,1 0 0,-3 1-1,0 5 15,-2-1 0,1 0-1,-1 0 1,0 0-1,-8 7 1,-23 15 60,-25 21 126,57-45-156,1 0-1,-1-1 1,1 2 0,0-1 0,0 0 0,0 1-1,1-1 1,-1 1 0,1-1 0,0 1-1,-2 9 1,4-11-44,0-1 1,0 0-1,0 1 0,1-1 1,-1 0-1,1 0 1,0 1-1,-1-1 0,1 0 1,0 0-1,0 0 0,0 0 1,1 0-1,-1 0 0,0 0 1,1 0-1,-1-1 1,1 1-1,0 0 0,-1-1 1,1 1-1,0-1 0,0 0 1,0 0-1,0 1 0,0-1 1,0-1-1,4 2 1,8 4-845,1 0 0,29 6 0,-43-12 646,37 8-3178,-1-4-1703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2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4 5349,'0'0'4420,"-12"3"-1852,-2 0-2093,0 1-1,1 0 1,-1 1-1,1 1 1,-15 8-1,24-12-261,0 0 0,-1 1 0,1-1-1,0 1 1,0 0 0,1 0 0,-1 1-1,0-1 1,1 1 0,0-1 0,0 1-1,0 0 1,1 1 0,-1-1 0,1 0-1,0 1 1,0-1 0,0 1 0,1-1-1,0 1 1,0 0 0,-1 5 0,2-9-164,0 0 1,0 0-1,0 0 1,1 0 0,-1 0-1,0 0 1,0-1-1,0 1 1,1 0 0,-1 0-1,1 0 1,-1-1-1,0 1 1,1 0 0,-1 0-1,1-1 1,0 1-1,-1 0 1,1-1 0,0 1-1,-1-1 1,1 1 0,0-1-1,-1 1 1,1-1-1,1 1 1,28 3 1433,-24-4-1302,1-1 0,-1 0 0,0-1 0,0 1 0,0-1 0,0 0 0,10-6 0,-6 2-122,-1-2-1,0 1 0,0-1 1,0-1-1,10-14 1,-15 19-141,0-1 1,-1 0 0,0 0 0,0-1 0,0 1 0,-1-1 0,1 1-1,-1-1 1,-1 0 0,1 0 0,-1 0 0,1-9 0,-18 18-629,10 3 698,-1-1 0,2 1-1,-1 1 1,1-1 0,-1 1 0,2 0 0,-1 0 0,1 0 0,0 1 0,1-1 0,0 1 0,0 0 0,0 0 0,1 0-1,1 0 1,-1 1 0,1-1 0,0 17 0,1-23 16,1 0 0,-1 0 0,0 0 0,1 0 0,-1 0 1,1 0-1,0 0 0,0 0 0,0-1 0,0 1 0,0 0 0,0 0 0,0-1 0,0 1 0,1 0 0,-1-1 0,1 1 0,-1-1 0,1 0 0,0 0 0,-1 1 1,1-1-1,0 0 0,0 0 0,0-1 0,0 1 0,0 0 0,0-1 0,0 1 0,0-1 0,4 1 0,-2 0-363,1-1 0,0 1 0,0-1 0,0 0 0,0-1 0,-1 1 0,1-1 1,0 0-1,0 0 0,-1 0 0,1-1 0,-1 1 0,8-5 0,14-15-4734</inkml:trace>
</inkml:ink>
</file>

<file path=ppt/ink/ink3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3:45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11339,'0'0'8039,"-6"63"-7686,-3-37-193,1 4-32,3-1-64,-1 2-256,1-5-993,-1-1-929,4-10-481,-3-5-255,-1-8-3332</inkml:trace>
  <inkml:trace contextRef="#ctx0" brushRef="#br0" timeOffset="1">0 112 11339,'0'0'8648,"54"-11"-8296,-31 11-256,9 8-96,1-1-256,3 0-2114,-5-6-2595</inkml:trace>
</inkml:ink>
</file>

<file path=ppt/ink/ink3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3:45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417 1 8680,'0'0'10955,"-13"11"-10801,-18 13 68,-1-1-1,-1-1 1,-1-2 0,-1-1-1,-37 13 1,54-25-3,0-1-1,0-1 1,0-1 0,-1 0 0,-24 1 0,42-5-226,-1 0 0,1 0 0,0-1-1,-1 1 1,1 0 0,0 0 0,-1-1 0,1 1 0,0-1 0,-1 1 0,1-1 0,0 0 0,0 1-1,-1-1 1,1 0 0,0 0 0,0 0 0,0 0 0,0 0 0,0 0 0,0 0 0,1 0 0,-1 0-1,0-1 1,0 1 0,1 0 0,-1 0 0,1-1 0,-1 1 0,1 0 0,0-1 0,-1 1 0,1-1-1,0 1 1,0 0 0,0-1 0,0 1 0,0-1 0,1 0 0,-1-2-74,0 0 0,1 0-1,-1 0 1,1 0 0,0 0 0,1 0 0,-1 0 0,1 1 0,-1-1-1,1 1 1,0-1 0,0 1 0,5-6 0,0 3 71,1-1 1,0 1-1,1 1 0,-1 0 1,1 0-1,0 0 1,0 1-1,0 1 0,1-1 1,-1 1-1,1 1 1,0 0-1,-1 0 0,1 1 1,0 1-1,0-1 1,0 1-1,0 1 0,17 3 1,-22-3 24,-1 1 1,0 0 0,0 0 0,0 0 0,0 0-1,-1 0 1,1 1 0,0 0 0,-1 0-1,0 0 1,0 0 0,0 0 0,0 1-1,3 4 1,32 61 444,-32-56-420,0 0-1,1 0 0,9 12 1,-8-18-2779,-1-7-3480,2-3-3903</inkml:trace>
</inkml:ink>
</file>

<file path=ppt/ink/ink3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3:46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18 13421,'0'0'3977,"9"-3"-982,2-1-2138,1 1 1,0 0 0,22-1-1,-32 3-792,0 1 0,0 0 0,0 0 0,0 0-1,0 1 1,0-1 0,0 0 0,1 1 0,-1-1-1,0 1 1,-1 0 0,1 0 0,0 0 0,0 0-1,3 2 1,-5-2-66,1 0 0,0 0-1,0 1 1,-1-1-1,1 0 1,-1 1 0,1-1-1,-1 1 1,0-1 0,0 0-1,1 1 1,-1-1 0,0 1-1,0-1 1,0 1-1,-1-1 1,1 0 0,0 1-1,0-1 1,-1 1 0,1-1-1,-1 0 1,1 1 0,-1-1-1,0 0 1,-1 3-1,0-2 11,1 0 0,-1 1 0,0-1 0,0 0 0,0 0-1,0 0 1,0-1 0,0 1 0,0 0 0,-1-1-1,1 1 1,0-1 0,-1 0 0,0 0 0,-4 1-1,4-1-39,0 1 0,0-1 0,-1 0 0,1 1 0,1 0 0,-1 0 0,0 0 0,-4 4 0,7-6-70,-1 1 0,1-1 0,0 1 0,0 0 0,0-1 0,0 1 0,0-1 0,-1 1 0,1 0 0,0-1 0,0 1 0,1-1 0,-1 1 0,0 0 0,0-1 0,0 1 0,0-1 0,0 1 0,1-1 0,-1 1 0,0 0 0,0-1 0,1 1 0,-1-1 0,0 1 0,1-1 0,-1 1 0,1-1 0,-1 0 0,1 1 0,-1-1 0,1 0 0,-1 1 0,1-1 0,24 18-1,-16-12 7,-5-3 95,-1 0-1,0-1 0,0 1 1,0 0-1,0 1 1,0-1-1,-1 0 1,1 1-1,-1 0 0,0-1 1,0 1-1,-1 0 1,1 0-1,1 6 1,-3-6 6,0-1 0,0 0-1,0 0 1,-1 0 0,1 0 0,-1 0 0,0-1 0,0 1 0,0 0 0,0 0 0,0 0 0,-1-1 0,1 1 0,-1 0 0,0-1 0,0 0 0,0 1 0,0-1 0,0 0 0,0 0 0,-3 2 0,-3 2 335,1 0 0,-1 0 1,0 0-1,0-1 0,0-1 0,-1 1 1,-13 3-1,20-7-326,-1 0 1,1 0 0,-1-1 0,1 1-1,-1-1 1,1 0 0,-1 0-1,1 0 1,-1 0 0,1 0-1,-1-1 1,1 1 0,-1-1-1,1 1 1,-1-1 0,1 0 0,-3-1-1,3 0-251,0 1-1,0-1 1,0 1-1,1-1 1,-1 0-1,1 1 1,-1-1-1,1 0 1,0 0-1,-1 0 1,1 0-1,0 0 0,-1-4 1,-8-24-5716,0-6-3492</inkml:trace>
</inkml:ink>
</file>

<file path=ppt/ink/ink3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3:46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4837,'0'0'6881,"7"-7"-4543,0 1-1836,-1 1 1,1 0 0,0 0-1,0 0 1,0 1-1,0 1 1,1-1-1,0 1 1,0 0-1,0 1 1,0-1-1,0 2 1,0-1-1,14 0 1,-15 2-277,0 0 1,0 0 0,0 0-1,0 1 1,0 0 0,10 3-1,-16-3-223,0-1-1,0 1 1,0-1-1,1 1 0,-1-1 1,0 1-1,0 0 1,-1 0-1,1 0 0,0-1 1,0 1-1,0 0 1,0 0-1,-1 0 0,1 0 1,0 0-1,-1 0 1,1 1-1,-1-1 1,1 0-1,-1 0 0,0 0 1,0 0-1,1 1 1,-1-1-1,0 0 0,0 0 1,0 1-1,0-1 1,0 0-1,0 0 1,-1 0-1,1 1 0,0-1 1,-1 0-1,1 0 1,-1 0-1,1 0 0,-1 1 1,1-1-1,-1 0 1,0 0-1,1 0 0,-1 0 1,-1 1-1,-3 5 9,-1 0 0,0 0 0,0-1-1,-1 1 1,0-1 0,0-1 0,0 1-1,-12 6 1,12-9-6,0 2 0,0-1 0,1 1-1,0-1 1,0 2 0,0-1 0,1 1 0,-1 0 0,1 0-1,1 0 1,-8 13 0,11-15-21,0 0 1,1 0-1,-1-1 0,1 1 1,0 0-1,0 0 0,0 0 1,0 0-1,1 0 0,-1 0 0,1 0 1,0-1-1,1 1 0,-1 0 1,1-1-1,-1 1 0,1-1 1,0 1-1,0-1 0,0 0 0,1 0 1,-1 0-1,1 0 0,4 3 1,36 31-2613,0-14-3961,-14-11-394</inkml:trace>
</inkml:ink>
</file>

<file path=ppt/ink/ink3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3:47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14510,'0'0'3811,"-23"52"-2433,10-27-642,4 3-255,3 1-225,6 2-128,0-3-64,0-2-64,0-3-736,0-4-610,0-8-800,0-3-1441</inkml:trace>
</inkml:ink>
</file>

<file path=ppt/ink/ink3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3:47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12908,'0'0'5349,"56"-7"-3587,-25 7-1153,9 0-513,-1 4-64,8 7-1346,3 0-1728,-7-3-3012</inkml:trace>
  <inkml:trace contextRef="#ctx0" brushRef="#br0" timeOffset="1">649 123 15246,'0'0'7592,"58"-7"-7528,-29 7-577,7-1-1345,5 1-1697,0 0-833,-2-2-2306</inkml:trace>
</inkml:ink>
</file>

<file path=ppt/ink/ink3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3:47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3748,'0'0'18705,"71"4"-18705,-43-4-640,4 0-2051,3 0-1825,1 0-1314</inkml:trace>
  <inkml:trace contextRef="#ctx0" brushRef="#br0" timeOffset="0.99">306 20 8808,'0'0'13677,"66"-9"-12620,-33 5-512,3-1-385,-1 3-96,-5 2-288,0 0-1634,-9 0-2082,-6 0-1217,-8 3-3491</inkml:trace>
</inkml:ink>
</file>

<file path=ppt/ink/ink3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3:48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0 10218,'0'0'3950,"9"6"-2060,1 1-1379,0 2 1,0-1 0,-1 1-1,0 1 1,-1-1-1,0 1 1,-1 1 0,0 0-1,0 0 1,-1 0-1,9 23 1,-9-20-412,-1 0 1,-1 0-1,0 0 0,0 1 1,-2-1-1,0 1 0,0 0 1,-2 0-1,1 0 0,-2-1 0,0 1 1,-1 0-1,0 0 0,-2-1 1,1 0-1,-2 1 0,0-1 1,0-1-1,-1 1 0,-1-1 1,-1 0-1,1 0 0,-15 16 1,-11 12-65,-2-1 1,-53 46-1,64-66-2400,-2 0 0,-46 27 0,16-18-7987</inkml:trace>
</inkml:ink>
</file>

<file path=ppt/ink/ink3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3:49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13933,'0'0'7239,"-4"63"-7175,4-36 0,0 3-32,0-2-224,0-3-513,0-3-256,0-3-128,-1-6-32,-9-4-640,6-5-738,-7-4-1793</inkml:trace>
</inkml:ink>
</file>

<file path=ppt/ink/ink3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3:49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6951,'0'0'14125,"80"-23"-14125,-48 31-577,3 1-1793,1-5-1698,-8-2-2594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2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13613,'0'0'1633,"-8"7"631,0 0-1828,1-1 0,0 1 0,1-1 0,-1 2 0,1-1 0,1 1 0,0 0 1,0 0-1,0 1 0,1-1 0,0 1 0,1 0 0,0 0 0,0 0 0,-2 19 0,4-24-385,1 0-1,-1 0 1,1 0-1,1 0 1,-1 0 0,0 0-1,1 0 1,0 0-1,0 0 1,0 0 0,0-1-1,0 1 1,1 0-1,0-1 1,4 7-1,-2-6-3,0 0 0,0-1 0,1 1 0,0-1-1,0 0 1,0 0 0,0-1 0,0 1 0,0-1-1,9 2 1,-4 0 19,5 0-231,-1 1 0,-1 1 0,1 0 0,-1 1 0,15 9 0,-26-14 140,1 0 0,0 0 0,-1 0 0,0 1 0,1-1 0,-1 0 0,0 1 1,0 0-1,0 0 0,-1-1 0,1 1 0,-1 0 0,1 0 0,-1 0 0,0 1 1,0-1-1,0 0 0,-1 0 0,1 1 0,-1-1 0,0 0 0,0 1 0,0-1 0,0 0 1,0 0-1,-1 1 0,0-1 0,1 0 0,-3 6 0,1-5 149,0-1 0,0 1 0,0 0-1,-1 0 1,0-1 0,1 0 0,-1 1 0,0-1-1,0 0 1,-1-1 0,1 1 0,-1 0 0,1-1-1,-1 0 1,0 0 0,0 0 0,0 0 0,0-1 0,0 1-1,0-1 1,-1 0 0,1 0 0,0-1 0,-1 1-1,-7-1 1,6 0-108,1 0-1,0 0 1,0 0-1,0-1 1,-1 0-1,1 0 1,0 0-1,0-1 1,0 1-1,1-1 1,-1 0 0,0-1-1,1 1 1,-1-1-1,1 0 1,0 0-1,0 0 1,0-1-1,0 1 1,1-1-1,-5-5 1,-5-23-4015,9-2-3960,4 11 1249</inkml:trace>
</inkml:ink>
</file>

<file path=ppt/ink/ink3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3:50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1 12844,'0'0'6347,"-9"7"-6282,-37 40 17,33-31 149,-1-1 1,-1-1-1,0 0 0,0-1 0,-1-1 1,-1 0-1,-18 9 0,28-17 4,-1-1 0,1-1 0,-1 1 0,0-1-1,0 0 1,-15 1 0,23-5-223,-1 0 0,0 1 0,1-1 0,-1 0-1,1 1 1,0-1 0,0 0 0,0 0 0,0 1-1,0-1 1,0 0 0,0-2 0,0 0-59,0-19-305,-1 10 156,1 0 0,1-1 0,0 1 0,0 0 0,1 0 0,4-14 0,-6 27 192,0-1 0,1 1 0,-1 0 0,0-1 0,0 1 0,0-1 0,0 1 0,0 0 0,1-1 1,-1 1-1,0-1 0,0 1 0,0 0 0,1-1 0,-1 1 0,0 0 0,1 0 0,-1-1 0,0 1 0,1 0 0,-1-1 0,0 1 1,1 0-1,-1 0 0,1 0 0,-1 0 0,0-1 0,1 1 0,-1 0 0,1 0 0,-1 0 0,0 0 0,1 0 0,-1 0 0,1 0 1,-1 0-1,1 0 0,-1 0 0,0 0 0,1 0 0,-1 0 0,1 1 0,-1-1 0,0 0 0,1 0 0,-1 0 0,1 1 0,-1-1 1,0 0-1,1 0 0,-1 1 0,0-1 0,1 0 0,-1 1 0,0-1 0,0 0 0,1 1 0,-1-1 0,0 0 0,0 1 1,0-1-1,0 1 0,1-1 0,-1 0 0,0 1 0,15 28-183,-14-27 206,11 24-275,1 0 1,28 43 0,-12-33-2879,4-3-3670,-24-27 1172</inkml:trace>
</inkml:ink>
</file>

<file path=ppt/ink/ink3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3:50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11147,'0'0'8343,"0"12"-8236,1 1 72,-1 0-1,0 0 1,-1 1 0,0-1-1,-1 0 1,-1 0-1,0 0 1,-1-1 0,0 1-1,-10 18 1,45-53 1524,6-19-1636,-28 29-54,2 1-1,-1-1 1,18-13-1,-43 63-247,-6 10-1107,18-28-5825,3-24 2522</inkml:trace>
</inkml:ink>
</file>

<file path=ppt/ink/ink3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3:50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13869,'0'0'3107,"9"-10"-299,-8 9-2737,8-9 459,0 0 0,1 1 0,0 0 0,13-8 0,-20 14-486,1 1 0,-1 0 0,1 0-1,-1 0 1,1 1 0,0-1-1,-1 1 1,1 0 0,0 0-1,0 0 1,0 0 0,0 1-1,0 0 1,0-1 0,0 1-1,0 1 1,0-1 0,0 1-1,0-1 1,-1 1 0,1 1 0,6 1-1,-8-2-42,0 0 0,0 0 0,-1 1 0,1-1 0,0 1 0,-1-1-1,1 1 1,0-1 0,-1 1 0,0 0 0,1 0 0,-1 0 0,0 0 0,0 0-1,0 0 1,0 0 0,0 0 0,-1 0 0,1 0 0,-1 0 0,1 1 0,-1-1-1,0 0 1,0 0 0,0 1 0,0-1 0,0 0 0,0 0 0,-1 0 0,1 1 0,-1-1-1,0 0 1,1 0 0,-1 0 0,-2 3 0,-1 4 95,0 0 0,-1 0 0,0 0 0,-1 0 1,0-1-1,-10 10 0,-14 10 374,23-22-370,1-1 0,-1 1-1,1 1 1,0-1-1,1 1 1,-1 0-1,1 0 1,-6 12 0,11-18-100,0 0 0,0 0 0,0-1 1,0 1-1,0 0 0,0 0 1,0 0-1,0 0 0,0 0 0,1 0 1,-1 0-1,0 0 0,1 0 1,-1 0-1,0 0 0,1 0 0,-1 0 1,1 0-1,0-1 0,-1 1 1,1 0-1,0 0 0,-1-1 0,1 1 1,0 0-1,0-1 0,-1 1 1,1-1-1,0 1 0,0-1 0,0 0 1,0 1-1,0-1 0,0 0 1,0 1-1,0-1 0,0 0 1,0 0-1,0 0 0,1 0 0,46 7-485,-45-7 398,5 1-120,61 1-2638,-21-7-1956,-1-10-3014</inkml:trace>
</inkml:ink>
</file>

<file path=ppt/ink/ink3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3:10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12364,'0'0'3011,"82"-11"-1058,-35 5-832,3 2-544,6 3-353,-1 1-160,-1 0-672,-8 0-1827,-10 3-1472,-12-3-3588</inkml:trace>
</inkml:ink>
</file>

<file path=ppt/ink/ink3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3:11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11819,'0'0'3491,"53"5"-1024,-18-4-641,6 0-1122,0-1-512,8 2-128,-6-2-608,2 0-1442,-8 0-2114,-2-4-5573</inkml:trace>
</inkml:ink>
</file>

<file path=ppt/ink/ink3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4:47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164 286 128,'0'0'3582,"0"-9"-3331,0-33-299,1-33 1884,-1 70-1775,-1-1 0,1 0 0,-1 1 0,-1-1 1,1 1-1,-1-1 0,0 1 0,0 0 1,0 0-1,-4-7 0,4 11 257,1 0 0,0-1 0,0 0 0,0 1 1,0-1-1,0 0 0,0 1 0,0-1 0,0 0 0,0 0 0,1 0 0,-1 0 0,1 1 0,0-1 0,-1 0 1,1 0-1,0 0 0,0 0 0,0 0 0,1 0 0,-1 0 0,0 0 0,1 0 0,-1 0 0,2-3 0,0 3-94,0-1 0,0 1-1,0 0 1,1-1-1,-1 1 1,1 0-1,-1 1 1,1-1-1,0 0 1,0 1 0,0-1-1,0 1 1,0 0-1,3-1 1,12-2 22,0 0 0,0 1 0,0 1 1,27 0-1,-34 2-210,-4-1-19,1 1 1,-1 1-1,0-1 0,1 1 1,7 2-1,-14-2-24,1-1 0,0 1 0,-1-1 0,1 1 0,-1 0 0,1 0-1,-1 0 1,1 0 0,-1 0 0,0 0 0,1 0 0,-1 0 0,0 0 0,0 1 0,0-1 0,0 0-1,0 1 1,0-1 0,0 1 0,0-1 0,-1 1 0,1 0 0,-1-1 0,1 1 0,-1-1-1,0 1 1,1 3 0,-1 4 28,-1 1 0,1 0 0,-2-1 1,1 1-1,-1-1 0,-1 0 0,0 0 0,0 0 0,-1 0 0,0 0 0,0-1 0,-1 1 0,-8 9 0,-11 15 237,-52 54-1,52-62-271,-115 114 216,60-63 65,78-75-128,29-18 310,-21 12-454,1 1 0,-1 0 0,1 0 0,-1 1 0,1 0 1,0 0-1,0 0 0,16-1 0,-20 3-12,-1 1 0,0 0 0,1 0 0,-1 0 0,1 0 0,-1 0-1,1 1 1,-1 0 0,0-1 0,1 1 0,-1 1 0,0-1 0,0 0 0,0 1 0,0 0 0,0-1 0,0 1-1,0 0 1,-1 1 0,1-1 0,-1 0 0,1 1 0,3 4 0,-5-4 73,1 0-1,1 0 1,-1 0 0,0-1 0,1 1 0,-1-1 0,1 1-1,0-1 1,0 0 0,0 0 0,0 0 0,0-1 0,0 1-1,0-1 1,0 1 0,7 0 0,-7-2 47,-1 0 0,1 0 0,0 0 0,0 0 0,-1-1 1,1 1-1,0-1 0,-1 0 0,1 0 0,-1 0 0,1 0 0,-1 0 0,1-1 0,-1 1 0,0-1 1,1 1-1,-1-1 0,0 0 0,0 0 0,0 0 0,-1 0 0,3-3 0,2-2 75,-1-1-1,-1 1 0,1-1 0,-1 0 0,0 0 1,-1-1-1,0 1 0,0-1 0,-1 0 1,0 1-1,-1-1 0,0 0 0,0 0 1,-1-18-1,0 28-255,0 0 1,0-1-1,0 1 1,-1-1-1,1 1 1,0 0-1,0-1 1,0 1-1,-1-1 1,1 1 0,0 0-1,-1-1 1,1 1-1,0-1 1,-1 1-1,1-1 1,0 1-1,-1-1 1,1 1-1,-1-1 1,1 0-1,-1 1 1,0-1-1,1 0 1,-1 1-1,1-1 1,-1 0-1,1 0 1,-1 0-1,0 1 1,1-1-1,-1 0 1,0 0-1,1 0 1,-1 0-1,1 0 1,-1 0 0,0 0-1,1 0 1,-1 0-1,0 0 1,1-1-1,-1 1 1,1 0-1,-1 0 1,0-1-1,1 1 1,-1 0-1,1-1 1,-1 1-1,1 0 1,-1-1-1,1 1 1,-1-1-1,1 1 1,0-1-1,-1 1 1,1-1-1,-1 1 1,1-1-1,0 1 1,0-1-1,-1 1 1,1-1-1,0 0 1,0 1 0,0-1-1,0 0 1,-1 0-1,-1 37-7817,2-17 1088</inkml:trace>
</inkml:ink>
</file>

<file path=ppt/ink/ink3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4:48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439 0 9641,'0'0'9257,"-7"12"-8798,-9 14 46,-1 0 0,-1-2 0,-1 0 0,-34 33 0,19-26-115,-3 0-1,0-3 1,-1-1 0,-81 42 0,118-68-379,-1-1 1,1 1 0,0 0 0,0-1 0,-1 1 0,1-1 0,0 1 0,-1-1 0,1 1 0,0-1 0,-1 0 0,1 0 0,0 0 0,-1 0-1,1 0 1,-1 0 0,1 0 0,0 0 0,-1-1 0,1 1 0,0 0 0,-1-1 0,1 1 0,0-1 0,-3-1 0,3 1-24,0-1-1,1 1 1,-1-1 0,0 0 0,1 1 0,-1-1 0,1 0 0,-1 1 0,1-1-1,0 0 1,0 1 0,-1-1 0,1 0 0,1 0 0,-1 1 0,0-1 0,1-2-1,1-10-195,2 1-1,0 0 1,10-25-1,-7 21 149,1 0-1,0 1 0,1 0 0,1 0 0,0 1 0,1 0 1,1 1-1,0 0 0,25-20 0,-34 31 56,1 1 0,-1 0 0,0 0 0,1 1 0,-1-1 0,1 1 0,-1 0 0,1 0 0,0 0 0,0 0 0,-1 1 0,1-1 0,0 1 0,0 0 0,0 0 0,0 0 0,3 1 0,-1 1 28,0 0 0,0 0 0,0 0 0,0 1 0,-1 0 0,1 0 1,-1 0-1,0 1 0,8 6 0,6 9 184,-1 1 0,-1 0 0,29 44 0,-32-44-66,1 14-20,3 5 353,-6-26-2923,4-8-3320,-5-5-205</inkml:trace>
</inkml:ink>
</file>

<file path=ppt/ink/ink3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4:48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11115,'0'0'11392,"-10"10"-11382,-5 7 8,0 0-1,1 1 1,-14 26-1,21-33-25,2-1-1,0 1 0,0 0 1,1 0-1,0 0 1,1 0-1,0 1 0,1 0 1,-2 19-1,4-30 11,0 0-1,0 0 0,0 0 1,1 0-1,-1-1 1,0 1-1,0 0 0,1 0 1,-1-1-1,0 1 1,1 0-1,-1 0 0,0-1 1,1 1-1,-1 0 1,1-1-1,-1 1 0,1-1 1,0 1-1,-1-1 0,1 1 1,0-1-1,-1 1 1,1-1-1,0 1 0,-1-1 1,1 0-1,1 1 1,31 1 94,-24-3-279,0-1 0,0 0 0,-1 0 0,1-1 0,9-4 0,-9 2-1079,0 0 0,0-1 0,0 0 0,12-12 0,4-10-4519</inkml:trace>
</inkml:ink>
</file>

<file path=ppt/ink/ink3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4:48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50 14157,'0'0'9161,"-13"-49"-8648,16 52-2243,3 3-1441,0 1-3043</inkml:trace>
</inkml:ink>
</file>

<file path=ppt/ink/ink3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4:49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8968,'0'0'1581,"9"-7"399,5-2-1377,-1 1 0,1 1 0,1 0 0,-1 1 0,20-6 0,-30 10-516,1 1 0,0-1 0,0 1 0,-1 0-1,1 1 1,0-1 0,0 1 0,0 0 0,0 0-1,0 0 1,0 0 0,0 1 0,-1 0 0,1 0-1,0 1 1,0-1 0,-1 1 0,1 0 0,-1 0-1,0 0 1,1 1 0,-1 0 0,7 6 0,-9-7-65,0 1 0,-1-1 0,1 1 1,-1 0-1,1 0 0,-1-1 0,0 1 1,0 0-1,-1 0 0,1 0 1,-1 0-1,1 0 0,-1 0 0,0 0 1,0 0-1,0 0 0,0 1 0,-1-1 1,1 0-1,-1 0 0,0-1 1,-1 5-1,-2 4 238,-1 0 1,0-1-1,0 0 1,-11 14 0,-33 44 1143,17-25-924,-33 59 1,58-89-485,0 1 0,1-1 1,1 1-1,0 0 0,1 0 0,0 0 0,1 1 1,1 0-1,-1 19 0,3-33 12,0 0-1,0 0 0,0 0 1,1-1-1,-1 1 0,0 0 1,1 0-1,-1-1 0,0 1 1,1 0-1,-1-1 0,1 1 1,-1 0-1,1-1 0,-1 1 1,1-1-1,-1 1 0,1 0 1,0-1-1,-1 0 0,1 1 1,0-1-1,-1 1 1,1-1-1,0 0 0,1 1 1,30 5 291,30-9 388,-48 1-522,0-2 0,0 1 0,-1-1 0,1-1 1,-1-1-1,0 1 0,-1-2 0,1 0 0,-2-1 0,1 0 0,13-12 0,-23 19-81,-1 0 1,1 0-1,-1 0 1,1 0-1,-1 0 1,1-1-1,-1 1 1,0 0-1,0-1 1,0 1-1,0-1 1,0 1-1,0-1 1,0 0-1,0 1 1,-1-1-1,1 0 1,-1 0 0,1 1-1,-1-1 1,0 0-1,0 0 1,1 0-1,-1 1 1,0-1-1,-1 0 1,1 0-1,0 0 1,0 0-1,-1 1 1,1-1-1,-2-2 1,-1 1-14,1 0 1,-1 0 0,0 1 0,0-1-1,0 1 1,0 0 0,0 0 0,0 0-1,-1 1 1,1-1 0,-1 1 0,1-1-1,-1 1 1,-6-1 0,-6-2-423,1 0 1,-1 1 0,0 1-1,-1 1 1,1 0 0,0 1-1,-26 3 1,41-3 188,1 1-1,-1-1 0,0 1 1,0-1-1,1 1 1,-1-1-1,0 1 1,1 0-1,-1-1 1,1 1-1,-1 0 0,1-1 1,-1 1-1,1 0 1,-1 0-1,1-1 1,0 1-1,-1 0 0,1 1 1,0-1-15,0-1 0,-1 1 0,1-1 0,0 1-1,0-1 1,0 0 0,0 1 0,0-1 0,0 1 0,0-1 0,0 1 0,0-1 0,0 1 0,0-1-1,1 1 1,-1-1 0,0 1 0,0-1 0,0 1 0,0-1 0,1 0 0,-1 1 0,0-1 0,1 1-1,-1-1 1,0 0 0,0 1 0,1-1 0,-1 0 0,1 0 0,-1 1 0,0-1 0,1 0 0,-1 0 0,1 1-1,-1-1 1,1 0 0,-1 0 0,1 0 0,21 1-3651,5-1-1916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3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10090,'0'0'10036,"-2"8"-8947,-7 24 349,-2 0 0,-15 31 0,16-42-1174,0 2 1,1 0-1,2 0 0,0 0 0,2 1 0,0 0 0,-1 31 0,5-47-509,6 38-132,6-31-2502,-10-15 2455,0 1 0,0-1 0,0 1 0,1-1 0,-1 0 0,0 0 0,0 1 0,1-1 0,-1 0 0,0 0 0,0 0 0,1 0 0,-1-1 0,0 1 0,0 0 0,2-1 0,10-5-9334</inkml:trace>
  <inkml:trace contextRef="#ctx0" brushRef="#br0" timeOffset="1">168 187 10474,'0'0'9395,"10"8"-7126,-3-2-1985,0-1-1,0 0 0,1 0 1,-1 0-1,1-1 0,0-1 1,0 1-1,1-1 0,-1-1 1,0 1-1,1-1 0,12 1 1,-7-3-22,1 0 1,-1-1 0,0 0-1,1-1 1,-1-1 0,15-4-1,-25 6-210,0-1 0,0 0 0,0 1 0,0-1 0,0-1 0,-1 1 0,1-1 0,-1 1 0,1-1-1,5-6 1,-8 7-31,1 0 0,-1-1 0,0 1 0,1 0 0,-1-1 0,0 1 0,-1-1 0,1 1 0,0-1 0,-1 1 0,1-1 0,-1 0 0,0 1 0,0-1 0,0 0 0,0 1 0,0-1 0,-1 1 0,-1-5 0,1 4-27,0 1 0,0 0 0,0 0 0,-1-1-1,1 1 1,-1 0 0,1 0 0,-1 1 0,0-1 0,0 0 0,0 1-1,0-1 1,0 1 0,0-1 0,0 1 0,0 0 0,-1 0 0,1 0-1,0 0 1,-1 0 0,1 1 0,-1-1 0,1 1 0,-1 0 0,1-1 0,-4 1-1,-3 0-25,0-1 0,1 2 0,-1-1 0,0 1 0,0 0 0,-12 4 0,15-3 28,-1 1-1,0 0 1,1 1-1,0-1 1,0 1-1,0 0 1,0 1-1,1 0 1,-1 0-1,1 0 1,0 0-1,1 1 1,-1 0-1,1 0 1,1 0-1,-1 0 0,-2 7 1,3-8 14,1 0 0,0 0-1,1 0 1,-1 1 0,1-1 0,0 0 0,0 1 0,1-1 0,-1 0-1,1 1 1,0-1 0,1 0 0,-1 1 0,1-1 0,0 0-1,1 1 1,-1-1 0,1 0 0,0 0 0,0 0 0,1 0 0,-1-1-1,5 7 1,3-1 32,-1 1-1,2-1 0,-1-1 1,2 0-1,-1 0 0,1-1 1,0-1-1,20 10 0,40 10-1512,0-8-4145,-3-6-7597</inkml:trace>
</inkml:ink>
</file>

<file path=ppt/ink/ink3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4:49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8296,'0'0'5733,"3"-11"-3304,-1 6-2212,0 0 0,0 0-1,0 0 1,0 1 0,1-1-1,0 1 1,0-1 0,0 1-1,1 0 1,-1 0 0,1 1 0,0-1-1,0 1 1,0-1 0,1 1-1,-1 1 1,1-1 0,-1 0-1,1 1 1,0 0 0,7-2-1,10-4-9,0 1-1,1 2 1,0 0-1,0 1 1,0 1-1,0 1 0,1 1 1,28 2-1,-51 0-205,0-1 0,0 0-1,0 0 1,1 0 0,-2 0-1,1 1 1,0-1 0,0 0-1,0 1 1,0-1 0,0 1-1,0-1 1,0 1 0,0 0 0,-1-1-1,1 1 1,0 0 0,0 0-1,-1-1 1,1 1 0,-1 0-1,1 0 1,0 0 0,-1 0-1,0 0 1,1 1 0,0 0 6,-1 0 0,0 1 1,0-1-1,0 0 0,0 1 0,0-1 1,0 0-1,0 1 0,-1-1 0,0 0 1,0 3-1,-2 3 64,-1 0 1,1 0-1,-1 0 0,-1-1 1,-6 10-1,-48 41 609,48-50-563,1 2-1,0-1 1,0 1-1,1 1 1,0-1-1,1 2 1,-9 14-1,17-25-117,-1 0 0,1 1 0,0-1 0,-1 0 0,1 0 0,0 0 0,0 0 0,0 1 0,0-1 0,0 0 0,0 0 0,0 0 0,0 1 0,0-1 0,0 0 0,1 0 0,-1 0 0,0 0 0,1 0 0,-1 0 0,1 0 0,0 1 0,-1-1 0,1-1 0,0 1 0,-1 0 0,1 0-1,0 0 1,0 0 0,0 0 0,0-1 0,0 1 0,0 0 0,0-1 0,0 1 0,0-1 0,0 1 0,0-1 0,0 0 0,1 1 0,-1-1 0,0 0 0,2 1 0,9 1 45,0 1 1,0-2-1,17 2 1,-19-3-23,99 5-1541,-36-9-4185,-9-6-5538</inkml:trace>
</inkml:ink>
</file>

<file path=ppt/ink/ink3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1:10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1 417 12620,'0'0'5958,"6"-8"-5030,140-161 1245,-91 110-969,88-122 0,-194 346-243,46-149-937,1 1 0,0 0 1,1 0-1,1 0 0,0 1 1,1-1-1,2 0 0,2 28 1,-2-42-90,0-1 1,0 0 0,0 0 0,0 0 0,0 1 0,1-1 0,-1 0 0,1-1 0,0 1 0,-1 0-1,1 0 1,0-1 0,0 1 0,0-1 0,0 1 0,0-1 0,0 0 0,0 0 0,1 0 0,-1 0-1,0 0 1,1 0 0,4 0 0,-2 0-693,0 0-1,1-1 1,0 0-1,-1 0 1,1 0-1,-1 0 1,1-1-1,-1 0 1,1 0-1,4-2 1,23-13-5638</inkml:trace>
</inkml:ink>
</file>

<file path=ppt/ink/ink3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1:10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12139,'0'0'8809,"56"32"-8617,-27-32-160,5 0-64,-2-8-1025,-2-3-1826,1-2-3459</inkml:trace>
</inkml:ink>
</file>

<file path=ppt/ink/ink3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1:11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24 9321,'0'0'13346,"15"-5"-13181,-10 3-150,7-2 10,1 1-1,-1 0 1,1 0-1,-1 1 1,1 1 0,25 0-1,181 6-2630,-207-5 1897,-8 2-3501,-13 3 2401,-11 4 472,-38 6-1586,-93 27 2428,111-29 3944,-63 29 0,102-42-3396,1 0 0,0 0 0,-1 0 0,1 1 0,-1-1 0,1 0 0,-1 0 0,1 0 0,0 0 0,-1 0 0,1 0 0,-1 1 0,1-1 0,0 0 0,-1 0 0,1 1 0,0-1 0,-1 0 0,1 0 0,0 1 0,-1-1 0,1 0 0,0 1 0,0-1 0,-1 0 0,1 1 0,0-1 0,0 1 0,0-1 0,0 0 0,-1 1 0,1-1 0,0 1 0,0-1 0,0 1 0,0-1 0,0 0 0,0 1 0,0-1 0,0 1 0,0-1 0,0 1 0,0-1 0,1 0 0,-1 1 0,0-1 0,0 1 0,0-1 0,0 0 0,1 1 0,-1-1 0,0 1 0,0-1-1,1 0 1,-1 0 0,0 1 0,1-1 0,-1 0 0,0 1 0,1-1 0,33 15 819,-16-8-534,-16-6-310,-1 0 0,1 1-1,-1-1 1,1 1 0,-1-1 0,1 1 0,-1 0 0,0-1 0,0 1 0,0 0-1,0 0 1,0 0 0,0 0 0,-1 0 0,1 0 0,-1 0 0,1 0 0,-1 0-1,0 0 1,1 0 0,-1 0 0,0 0 0,-1 0 0,1 0 0,0 0-1,0 1 1,-1-1 0,1 0 0,-1 0 0,0 0 0,0-1 0,0 1 0,0 0-1,-1 2 1,-4 8 183,-1-1 0,0 0-1,-1-1 1,-10 11-1,-19 18 320,25-27-216,0 0 0,1 1 0,0 0 0,1 1-1,-10 16 1,20-30-305,0 0-1,0 1 0,0-1 0,-1 0 0,1 0 0,0 1 1,0-1-1,0 0 0,0 0 0,0 1 0,0-1 0,0 0 1,0 1-1,0-1 0,0 0 0,0 0 0,0 1 0,0-1 1,1 0-1,-1 0 0,0 1 0,0-1 0,0 0 0,0 0 1,0 1-1,0-1 0,1 0 0,-1 0 0,0 0 1,0 1-1,0-1 0,1 0 0,-1 0 0,0 0 0,0 0 1,0 1-1,1-1 0,-1 0 0,0 0 0,0 0 0,1 0 1,-1 0-1,0 0 0,0 0 0,1 0 0,-1 0 0,0 0 1,1 0-1,-1 0 0,0 0 0,0 0 0,1 0 0,18-1 158,-15 1-92,116-19 371,-81 11-451,0 2 0,45-1 0,-69 6-577,37 1 1145,-32 9-3419,-19-9 2458,0 1 0,-1 0 0,1-1 0,0 1 0,-1 0 0,1 0 0,-1 0 0,1-1 0,-1 1 0,1 0 0,-1 0 0,0 0 0,1 0 0,-1 0 0,0 0 0,0 0 0,0 0 0,0 0 0,0 1 0</inkml:trace>
</inkml:ink>
</file>

<file path=ppt/ink/ink3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1:13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11 7559,'21'-11'5473,"-22"21"-2014,-25 28-1314,9-20-1102,-2 0-1,-37 27 0,49-39-793,-1-1-1,1 0 0,-1-1 1,0 0-1,-1 0 0,1-1 1,0 0-1,-1 0 0,0-1 1,0 0-1,-12 1 0,20-4-235,-1 1 0,1 0 0,0-1 0,0 1 0,0-1-1,0 1 1,0-1 0,0 1 0,0-1 0,1 0 0,-1 1 0,0-1-1,0 0 1,0 0 0,1 0 0,-1 0 0,0 0 0,1 0-1,-1 0 1,1 0 0,-1 0 0,1 0 0,-1 0 0,1 0-1,0 0 1,0 0 0,-1 0 0,1 0 0,0 0 0,0-3 0,-1-40-141,1 36 39,-1-12-130,0 15 160,0 0 0,1 0 0,0 0-1,0 0 1,0 0 0,0 0 0,1 0-1,0 0 1,0 0 0,3-9 0,-4 13 54,1 1 0,-1 0 1,0-1-1,0 1 1,0 0-1,1 0 0,-1-1 1,0 1-1,0 0 0,1 0 1,-1 0-1,0-1 0,1 1 1,-1 0-1,0 0 1,1 0-1,-1 0 0,0 0 1,1 0-1,-1-1 0,0 1 1,1 0-1,-1 0 0,0 0 1,1 0-1,-1 0 0,0 0 1,1 0-1,-1 1 1,0-1-1,1 0 0,-1 0 1,0 0-1,1 0 0,-1 0 1,0 0-1,1 1 0,-1-1 1,0 0-1,1 0 1,-1 0-1,0 1 0,0-1 1,1 0-1,-1 1 0,0-1 1,0 0-1,0 0 0,0 1 1,1-1-1,-1 0 0,0 1 1,0-1-1,0 0 1,0 1-1,10 23-363,-9-20 328,4 9 160,0-1-1,1 1 1,1-1-1,0 0 1,0-1-1,1 1 1,12 12-1,-15-19-372,0 0 0,0-1 0,1 1 0,0-1 0,0-1 0,0 1 0,0-1 0,9 4 0,-8-5-842,-1 0-1,0-1 1,1 1-1,-1-1 1,0-1-1,8 1 1,-1-1-6352</inkml:trace>
</inkml:ink>
</file>

<file path=ppt/ink/ink3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1:13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6598,'0'0'8990,"1"5"-8942,3 18 11,-4-23-53,0-1-1,0 1 1,0 0 0,0 0 0,0 0-1,0-1 1,1 1 0,-1 0-1,0 0 1,0 0 0,0 0 0,1-1-1,-1 1 1,0 0 0,0 0 0,0 0-1,1 0 1,-1 0 0,0 0 0,0 0-1,1 0 1,-1 0 0,0 0-1,0 0 1,1 0 0,-1 0 0,0 0-1,0 0 1,1 0 0,-1 0 0,0 0-1,0 0 1,1 0 0,-1 0 0,0 0-1,0 0 1,0 0 0,1 0-1,-1 0 1,0 1 0,0-1 0,0 0-1,1 0 1,-1 0 0,0 0 0,0 1-1,0-1 1,0 0 0,1 0 0,-1 0-1,0 1 1,0-1 0,0 0-1,0 0 1,0 1 0,0-1 0,0 0-1,0 0 1,0 1 0,0-1 0,9-18-1285,-9 5-2465,0 8-247,0 2-1535</inkml:trace>
</inkml:ink>
</file>

<file path=ppt/ink/ink3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1:13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47 4708,'0'-1'290,"15"-22"2925,-9 9 1510,-10 6 4449,3 7-9079,0 1 1,1 0 0,-1 0 0,0 0-1,0 1 1,0-1 0,1 0 0,-1 0-1,0 0 1,0 1 0,0-1 0,1 0-1,-1 1 1,0-1 0,1 0 0,-1 1-1,0-1 1,1 1 0,-1-1 0,0 1-1,1-1 1,-1 1 0,1 0 0,-1-1-1,1 1 1,0 0 0,-1-1 0,1 1-1,-1 0 1,1 0 0,0-1 0,-1 3 0,-11 28-23,11-28 126,-5 23-198,1 0-1,1-1 1,1 1-1,1 0 1,3 41-1,-1-30-643,11-100-9351,-10 30 4981</inkml:trace>
</inkml:ink>
</file>

<file path=ppt/ink/ink3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1:14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58 10666,'0'0'10506,"-11"-49"-7976,11 44-960,0 2-481,0 5-1345,2 8-673,3-1-865,-1 1-2146,2-6-2498</inkml:trace>
</inkml:ink>
</file>

<file path=ppt/ink/ink3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1:14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3331,'0'0'16592,"-35"55"-15727,31-31-289,4 0-223,0 1-225,0-5-64,0 0 32,0-4-256,4-4-321,1-7-544,-3-5-1025,2 0-1249,-2-5-352,-2-13-5830</inkml:trace>
</inkml:ink>
</file>

<file path=ppt/ink/ink3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1:15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7976,'0'0'12331,"35"-7"-14349,-27 14-1377,-1-5-1153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12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1 357 13933,'10'0'369,"22"0"50,0-2 1,-1-1 0,62-14 0,102-39 392,-59 14-752,-1 9-19,1 5 0,196-15 0,752-50 87,-163 53 652,-717 54 582,-175-10-1111,0 1 0,-1 2-1,0 1 1,51 21-1,-75-27-256,-1-1 0,0 1-1,0 0 1,0 0-1,0 1 1,0-1 0,-1 0-1,1 1 1,-1 0-1,1-1 1,-1 1-1,0 0 1,0 0 0,0 0-1,-1 1 1,1-1-1,-1 0 1,2 5 0,-2 23-2510,-9-19-1060,-10-5-1806</inkml:trace>
</inkml:ink>
</file>

<file path=ppt/ink/ink3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1:15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 6502,'0'0'14926,"56"5"-16111,-41-6-1441,-4-3-1250,-5 3-2658</inkml:trace>
  <inkml:trace contextRef="#ctx0" brushRef="#br0" timeOffset="1">1 92 8808,'0'0'5830,"52"-7"-4837,-28 0-737,0 0-192,-1-2-1153,-3-1-1954,1-1-5125</inkml:trace>
</inkml:ink>
</file>

<file path=ppt/ink/ink3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1:15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1 223 7271,'0'0'10287,"9"-10"-9412,32-35-380,-2-3 0,42-65 0,-75 107-669,-6 16 56,-11 31 30,7-26 115,-6 54-238,12-24-2738,-2-44 2810,0-1 0,0 0 0,1 1 0,-1-1 0,0 0 0,0 0 0,0 1 0,0-1 0,0 0-1,0 0 1,1 1 0,-1-1 0,0 0 0,0 0 0,0 1 0,1-1 0,-1 0 0,0 0 0,0 0 0,1 0 0,-1 1 0,0-1 0,0 0 0,1 0 0,-1 0 0,0 0 0,0 0 0,1 0 0,-1 0 0,0 0 0,1 0 0,-1 0 0,0 0 0,0 0 0,1 0 0,-1 0 0,0 0 0,1 0-1,-1 0 1,0 0 0,0 0 0,1 0 0,-1 0 0,1-1 0,4-4-7991</inkml:trace>
</inkml:ink>
</file>

<file path=ppt/ink/ink3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1:16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6790,'0'0'13015,"-1"10"-12534,-4 82 592,6-92-1063,-1 1 0,1-1 0,-1 1 0,1 0 0,-1-1 0,1 0 0,-1 1 0,1-1 0,-1 1 0,1-1 1,0 0-1,-1 1 0,1-1 0,0 0 0,0 1 0,-1-1 0,1 0 0,0 0 0,-1 0 0,1 0 0,0 0 0,0 0 0,-1 0 0,1 0 0,0 0 0,0 0 0,-1 0 1,1 0-1,0-1 0,-1 1 0,1 0 0,0 0 0,0-1 0,29-8 251,15-23-80,-37 25-176,-1 1 1,1 1-1,1-1 1,-1 1-1,1 0 1,13-4-1,-21 9-20,-1 0-1,1 0 1,0 0 0,-1 1-1,1-1 1,-1 0 0,1 1-1,0-1 1,-1 1 0,1-1 0,-1 1-1,1-1 1,-1 1 0,0-1-1,1 1 1,-1-1 0,1 1-1,-1 0 1,0-1 0,0 1-1,1-1 1,-1 1 0,0 0-1,0-1 1,0 1 0,0 0-1,1-1 1,-1 1 0,0 0 0,0-1-1,-1 1 1,1 0 0,0-1-1,0 2 1,0 36-43,-1-29-63,1 4-312,0 16-2016,0-28 2224,0 0 0,0 0-1,1 0 1,-1-1 0,0 1 0,0 0 0,1 0 0,-1 0 0,0-1 0,1 1 0,-1 0 0,1 0 0,-1-1 0,1 1 0,-1 0 0,1-1 0,-1 1 0,1 0 0,0-1 0,0 1 0,-1-1 0,1 1 0,0-1 0,0 0 0,-1 1 0,2-1 0,14 2-6550</inkml:trace>
</inkml:ink>
</file>

<file path=ppt/ink/ink3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1:16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409 0 10282,'0'0'9924,"8"13"-9364,-1-1-461,0 1 0,-1 0 0,0 0 0,-1 1 0,0 0 0,-1-1 0,-1 2 0,0-1 0,-1 0 0,0 23 0,-2-3-40,-2 1 0,-2-1 0,-1 1-1,-1-1 1,-2-1 0,-2 1-1,-1-2 1,-1 1 0,-19 35 0,-3-6-90,-3-2 1,-77 96-1,-32 8-5734,99-116-603</inkml:trace>
</inkml:ink>
</file>

<file path=ppt/ink/ink3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4:53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155 138 7815,'0'0'5584,"2"-5"-5237,-1 3-321,1 0-1,-1 0 0,0 0 0,0 1 1,1-1-1,-1 1 0,1-1 1,0 1-1,-1-1 0,1 1 0,0 0 1,0 0-1,0-1 0,0 2 1,0-1-1,0 0 0,0 0 0,0 1 1,0-1-1,4 0 0,57-2 220,-27 3-172,243-17-356,354-68 0,-734 94 59,-929 192 1890,1016-198-1712,-41 8 259,47-9-39,34-5-51,333-58-22,-97 14-442,-196 37 165,54-9 72,154-44-1,-330 65-92,-337 85 369,-57 9 489,521-130-3293,-7 0-2066</inkml:trace>
</inkml:ink>
</file>

<file path=ppt/ink/ink3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44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32 12075,'3'-18'3433,"0"5"3074,-2 24-4579,-5 70-1890,1-51 52,2 0 1,2 31-1,-1-60-83,1 0 0,-1-1 0,0 1-1,1-1 1,-1 1 0,1 0-1,-1-1 1,1 1 0,-1-1 0,1 1-1,0-1 1,-1 0 0,1 1 0,0-1-1,-1 0 1,1 1 0,0-1 0,-1 0-1,1 0 1,0 0 0,0 1 0,-1-1-1,1 0 1,0 0 0,0 0 0,-1 0-1,1 0 1,0 0 0,0 0 0,-1-1-1,1 1 1,0 0 0,-1 0 0,2-1-1,27-8 297,-19 2-255,0 0 0,0-1 0,-1-1 0,0 0 0,0 0 0,-1 0 0,0-1 0,11-20 0,-9 15-34,0 1-1,1 0 1,15-14-1,-26 27-16,0 1 0,0 0-1,0 0 1,1 0 0,-1 0-1,0 0 1,0 0 0,0 0-1,0 0 1,0 0-1,0 0 1,1 0 0,-1 0-1,0 0 1,0 0 0,0 0-1,0 0 1,0 0 0,1 0-1,-1 0 1,0 0 0,0 0-1,0 0 1,0 0 0,0 0-1,1 0 1,-1 0 0,0 0-1,0 0 1,0 0 0,0 0-1,0 1 1,0-1 0,1 0-1,-1 0 1,0 0 0,0 0-1,0 0 1,0 0 0,0 0-1,0 1 1,0-1-1,0 0 1,0 0 0,0 0-1,0 0 1,0 0 0,0 1-1,0-1 1,0 0 0,0 0-1,0 0 1,0 0 0,0 0-1,0 1 1,0-1 0,0 0-1,0 0 1,0 0 0,1 10-120,-1-10 115,-7 57-68,5-46 124,0 1 0,1-1 1,0 1-1,1 23 1,1-34-33,0 0 0,0 1 0,0-1 1,0 0-1,0 0 0,0 0 0,0 0 0,0 0 0,0 0 1,0 0-1,1 0 0,-1-1 0,0 1 0,0 0 1,1-1-1,-1 1 0,1-1 0,-1 1 0,1-1 1,-1 0-1,1 0 0,-1 1 0,0-1 0,1 0 0,-1 0 1,1-1-1,-1 1 0,4-1 0,45-6 401,-37 2-379,0-1-1,-1-1 1,0 1 0,12-10-1,32-17 15,-47 31-49,-1 0 0,1 1 0,0 0 0,0 1 0,-1-1 0,1 2 0,0-1 0,9 3 0,17-1 56,-34-1-74,0-1 0,0 1 0,-1 0 0,1 0 0,0 0 0,-1 0 0,1 0 0,-1 0 0,1-1 0,-1 1 0,1 0 0,-1 0 0,0 1 0,0-1 0,1 0 0,-1 0 0,0 0 1,0 0-1,0 0 0,0 0 0,0 0 0,-1 2 0,1 38-374,0-31-128,-1-3-151,1 7-1870,2-7-3726,2-3-179</inkml:trace>
</inkml:ink>
</file>

<file path=ppt/ink/ink3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45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13837,'0'0'7271,"-2"11"-6999,-65 310 2691,59-225-1789,8-96-1163,0 0-1,0 0 0,0 1 1,0-1-1,0 0 0,0 0 1,0 0-1,0 1 1,0-1-1,0 0 0,0 0 1,0 0-1,0 1 0,0-1 1,0 0-1,0 0 0,0 0 1,0 0-1,0 1 0,1-1 1,-1 0-1,0 0 0,0 0 1,0 0-1,0 1 0,0-1 1,1 0-1,-1 0 0,0 0 1,0 0-1,0 0 0,0 0 1,1 0-1,-1 0 0,0 1 1,0-1-1,0 0 0,1 0 1,-1 0-1,0 0 0,0 0 1,0 0-1,1 0 0,-1 0 1,0 0-1,0 0 0,0 0 1,1 0-1,-1 0 0,0 0 1,0-1-1,0 1 0,0 0 1,1 0-1,-1 0 0,0 0 1,0 0-1,0 0 0,0 0 1,1-1-1,-1 1 0,0 0 1,0 0-1,0 0 0,0 0 1,0 0-1,0-1 0,0 1 1,1 0-1,9-13 681,-5 1-691,0 1 0,-1-1 0,0 0 0,-1 0 0,-1 0 0,0-1 0,0 1 0,-1-20 0,3 35-205,1 1 0,0-1 0,0 0 0,0 0-1,0-1 1,8 3 0,-2-2 213,1 0 1,-1-1-1,1-1 0,0 0 1,0 0-1,-1-1 0,18-3 0,-21 2-5,0 0-1,0 0 1,0-1-1,0-1 1,0 1-1,-1-1 1,1-1-1,-1 1 1,0-1-1,0 0 1,10-9-1,-17 13-3,1 0-1,0-1 0,-1 1 1,1 0-1,-1-1 0,1 1 1,-1-1-1,1 1 1,-1-1-1,1 1 0,-1-1 1,0 0-1,1 1 0,-1-1 1,0 1-1,1-1 1,-1 0-1,0 1 0,0-1 1,1 0-1,-1 1 0,0-1 1,0 0-1,0 1 1,0-1-1,0-1 0,-15-2-78,11 4 58,1 0 0,-1 1 0,0-1-1,1 1 1,-1 0 0,0 0-1,1 0 1,-1 1 0,-4 2-1,5-2 8,1 1-1,-1 0 1,1 0-1,-1 0 1,1 0-1,0 0 0,0 1 1,0-1-1,1 1 1,-1-1-1,1 1 1,-2 7-1,2-10 17,1 0-1,0 1 1,0-1 0,0 0-1,0 1 1,0-1 0,0 0-1,1 0 1,-1 1 0,0-1-1,0 0 1,1 0-1,-1 1 1,1-1 0,-1 0-1,1 0 1,0 0 0,-1 0-1,1 0 1,0 0-1,0 0 1,0 0 0,0 0-1,0 0 1,0 0 0,0 0-1,0-1 1,0 1-1,0 0 1,0-1 0,0 1-1,1-1 1,-1 1 0,0-1-1,0 0 1,1 1-1,-1-1 1,0 0 0,1 0-1,1 0 1,18 2-43,0-1 0,1 0 0,-1-2 0,1 0 0,-1-2 0,0 0 0,31-10 0,-75-16 3944,13 16-3253,6 10-614,1-1 1,-1 0 0,1 0 0,0-1 0,0 1 0,1-1 0,-1 0 0,-2-8 0,36 12-3138,31-6-6400,-19-4-1159</inkml:trace>
</inkml:ink>
</file>

<file path=ppt/ink/ink3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46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131 127 9865,'0'-1'539,"1"0"0,-1 0 0,1 0-1,-1 0 1,1-1 0,-1 1 0,0 0 0,0 0-1,0 0 1,1 0 0,-1 0 0,0-1-1,0 1 1,0 0 0,-1 0 0,1 0 0,0 0-1,0 0 1,-1-2 0,0 2-383,1 1 0,-1-1 0,0 1 0,1-1 0,-1 1-1,1 0 1,-1-1 0,0 1 0,1 0 0,-1 0 0,0-1 0,1 1 0,-1 0 0,0 0 0,1 0 0,-1 0 0,0 0 0,0 0-1,1 0 1,-1 0 0,0 0 0,1 0 0,-2 1 0,-2 0-135,-1 0-1,1 0 0,0 1 1,0 0-1,0 0 1,0 0-1,0 0 1,-6 6-1,0 1-27,1 0-1,0 1 1,-12 16 0,18-22 2,0 0-1,1 0 1,-1 1 0,1-1 0,0 0 0,0 1 0,1 0 0,-1-1 0,1 1 0,0 0-1,0-1 1,0 11 0,2-14 6,-1 0 1,1 0-1,-1-1 0,1 1 1,0 0-1,-1 0 0,1-1 1,0 1-1,0 0 0,0-1 1,0 1-1,-1 0 0,1-1 1,0 0-1,0 1 0,0-1 1,0 1-1,0-1 0,0 0 1,0 0-1,0 1 0,0-1 0,0 0 1,0 0-1,0 0 0,0 0 1,0 0-1,0-1 0,0 1 1,0 0-1,0 0 0,0-1 1,2 0-1,39-11 146,-15-5-114,-1 0 0,-1-2-1,-1-1 1,-1-1-1,-1-1 1,0-1 0,-2-1-1,33-51 1,-51 74-143,-9 14 39,-6 12 55,2 1 0,-10 26-1,19-45 14,0 0 0,1 0 0,0 0 0,0 0-1,1 0 1,0 0 0,0 0 0,1 0 0,2 12-1,-2-16 3,0-1 0,0 1-1,0 0 1,1 0 0,0 0-1,-1-1 1,1 1 0,0-1-1,0 1 1,0-1 0,1 0-1,-1 0 1,0 0 0,1 0-1,0 0 1,-1 0 0,1-1-1,0 1 1,0-1 0,0 0-1,0 0 1,0 0 0,4 0-1,6 2-22,0 0-1,0-1 0,0-1 1,0 0-1,1-1 1,-1-1-1,0 0 0,13-3 1,-19 3 14,0 0-1,0-1 1,-1 0 0,1-1 0,-1 1 0,1-1-1,-1-1 1,0 1 0,0-1 0,0 0 0,-1 0-1,1-1 1,-1 1 0,0-1 0,-1 0 0,8-11-1,-5-5 458,-7 20-437,0 1-1,0 0 0,-1-1 1,1 1-1,0-1 1,0 1-1,0 0 1,-1-1-1,1 1 1,0-1-1,0 1 1,-1 0-1,1-1 1,0 1-1,-1 0 1,1 0-1,0-1 1,-1 1-1,1 0 0,0 0 1,-1-1-1,1 1 1,-1 0-1,1 0 1,0 0-1,-1 0 1,1-1-1,-1 1 1,-1 0-15,1 0 0,-1 1 0,1-1 1,0 0-1,-1 1 0,1-1 0,-1 0 1,1 1-1,0 0 0,-1-1 0,1 1 0,0 0 1,0 0-1,0-1 0,0 1 0,-1 0 1,1 0-1,0 0 0,1 0 0,-1 1 1,0-1-1,0 0 0,0 0 0,1 1 0,-1-1 1,0 2-1,-1 0 2,1 0 0,0 0 0,-1 0 0,1 0 0,1 0 0,-1 1 0,0-1 1,1 0-1,-1 1 0,1-1 0,0 0 0,0 1 0,1-1 0,-1 0 0,1 1 0,-1-1 0,1 0 0,0 1 1,0-1-1,1 0 0,-1 0 0,1 0 0,-1 0 0,1 0 0,0-1 0,0 1 0,0 0 0,0-1 0,1 1 0,-1-1 1,1 0-1,-1 0 0,1 0 0,0 0 0,0-1 0,0 1 0,0-1 0,0 1 0,0-1 0,0 0 0,1 0 1,-1 0-1,6 0 0,-5-1 34,0 0 1,0 0-1,0 0 1,0 0-1,0-1 1,0 1-1,0-1 1,0 0-1,-1-1 1,1 1-1,0-1 1,0 1-1,-1-1 1,7-5 0,-7 5 90,-1-1 0,0 1 1,0-1-1,0 0 0,0 0 1,0 0-1,-1 0 0,0-1 1,1 1-1,-1 0 0,0 0 1,0-1-1,-1 1 0,1-1 1,-1 1-1,0-1 0,0 1 1,0-4-1,0 2-77,0 0-1,0 0 1,-1 1-1,0-1 1,0 0-1,0 1 1,0-1 0,-1 1-1,1-1 1,-1 1-1,-1 0 1,1 0-1,0 0 1,-1 0 0,0 0-1,0 0 1,0 1-1,0-1 1,-1 1-1,1 0 1,-1 0-1,-4-3 1,41 5 110,21 2-230,85-4-5349,-81-7-2092</inkml:trace>
</inkml:ink>
</file>

<file path=ppt/ink/ink3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46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12684,'-7'36'11361,"-19"40"-9596,-3 12-2143,23-68 298,3-8-247,-1 1 1,2-1-1,-1 0 0,1 14 0,2-34-8782,0 5 7243,0-18-6521</inkml:trace>
</inkml:ink>
</file>

<file path=ppt/ink/ink3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47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12588,'0'0'6016,"5"11"-4259,7 17-790,1-1 1,2-1 0,18 27 0,-24-41-898,-1-1 1,1 0-1,1-1 0,-1 0 1,2 0-1,0-1 1,0 0-1,0-1 0,24 12 1,-33-19 19,0 0 0,0 0 0,0 0 0,0-1 0,1 1 0,-1-1 0,0 1 0,0-1 0,1 0 0,-1 0 0,0 0 0,1 0 0,-1-1 0,0 1 0,0-1 0,1 1 1,-1-1-1,0 0 0,0 0 0,4-2 0,-2 1-7,0-1 1,0 0-1,-1-1 0,1 1 1,-1-1-1,0 1 1,0-1-1,0 0 0,4-7 1,-1-2-15,0 1 1,-1-1 0,-1 0 0,0 0 0,0-1 0,2-17-1,-5 21 18,0-1-1,0 1 0,-1-1 1,-1 1-1,-1-12 0,2 19-184,-1 1 0,1 0 0,-1 0 0,0 0 0,0 0-1,0 0 1,0 0 0,0 1 0,0-1 0,0 0 0,-1 0-1,-2-2 1,3 3-259,-1 0 0,0 0-1,0 0 1,1 0 0,-1 0-1,0 0 1,0 0 0,0 1-1,0-1 1,0 1 0,0 0-1,0-1 1,0 1 0,0 0-1,-4 0 1,0 3-5313,3 7-1878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15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2753 228 8552,'-194'-73'1857,"110"39"-1384,-120-31 0,95 44-263,0 5 0,-2 4 1,0 6-1,-218 15 0,211 1-152,0 5-1,1 5 0,2 5 0,0 5 0,2 5 1,-168 77-1,236-90-43,1 3 0,1 2 1,1 1-1,-70 63 0,90-70-8,2 0 1,0 1-1,2 1 0,0 1 0,1 1 0,2 0 1,1 1-1,1 1 0,-17 46 0,16-22-13,2 1-1,2 1 1,-4 77-1,12 160-95,6-237 91,2-1 0,3 0 0,1-1 0,24 67-1,88 197-8,-81-217 39,16 40 15,79 138 1,-107-226-14,2-2 0,2-1 0,2-2 0,3-1 0,82 76 0,-58-71-25,2-3 1,1-3-1,3-3 0,1-2 1,2-4-1,132 45 1,-60-36-96,2-7 0,244 29 1,-298-54 126,-1-5 0,95-4 1,-143-5 54,-1-1 0,0-2 0,0-2 0,0-2 0,-1-2 0,70-30 0,-41 7 2,-2-4 0,-2-2-1,-2-4 1,-2-2 0,96-95-1,-50 30 37,171-234 0,-219 261-174,-3-1 0,-4-4 0,62-144 0,-94 185-40,-3 0-1,-2-2 1,-2 0-1,-3 0 0,-1-1 1,-3 0-1,-3 0 0,-5-98 1,-4 105 143,-2 1 0,-2 1 0,-2-1 1,-1 2-1,-3 0 0,-1 1 1,-2 0-1,-2 2 0,-51-73 0,27 53 158,-2 2 0,-3 1 0,-2 3 0,-3 3 1,-74-54-1,57 53 5,-2 4 0,-2 4 1,-136-58-1,89 55-1574,-229-55 1,222 73-2974</inkml:trace>
</inkml:ink>
</file>

<file path=ppt/ink/ink3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47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13100,'0'0'10357,"9"-1"-8836,12-3-840,-1-1-1,26-9 1,-42 13-620,1 0 0,-1-1-1,1 0 1,-1 0 0,1 0 0,-1 0 0,0-1 0,0 0 0,0 0-1,0 0 1,-1 0 0,1 0 0,-1-1 0,0 0 0,0 1-1,0-1 1,0 0 0,3-9 0,-6 13-59,0 0 0,0-1 0,1 1 0,-1 0 0,0-1 0,0 1 0,-1-1 0,1 1-1,0 0 1,0-1 0,0 1 0,0 0 0,0-1 0,0 1 0,0 0 0,-1-1 0,1 1 0,0 0 0,0-1 0,0 1 0,-1 0 0,1 0 0,0-1 0,0 1-1,-1 0 1,1 0 0,0-1 0,0 1 0,-1 0 0,1 0 0,0 0 0,-1 0 0,1-1 0,0 1 0,-1 0 0,0 0 0,-20-2-96,-21 12-231,36-7 303,1 0 0,0 1 0,0-1 0,0 1 0,0 1 0,1-1 0,-1 1 0,1 0 0,0-1 0,1 2 0,-1-1 0,1 0 0,0 1 0,0 0 0,1-1 0,0 1-1,-3 9 1,4-12-32,1 1-1,-1 0 0,1-1 1,0 1-1,0-1 0,0 1 1,0-1-1,0 1 0,1-1 1,-1 1-1,1-1 0,0 1 1,0-1-1,1 1 0,-1-1 1,1 0-1,-1 0 0,1 0 1,0 0-1,0 0 0,1 0 1,-1-1-1,0 1 0,1 0 1,0-1-1,0 0 0,-1 0 1,1 0-1,0 0 0,1 0 1,2 1-1,0 0-739,1-1 0,-1 0-1,0 0 1,1 0 0,-1-1 0,1 0-1,-1 0 1,11-1 0,22 0-6402</inkml:trace>
</inkml:ink>
</file>

<file path=ppt/ink/ink3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47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15214,'0'0'5974,"-9"3"-4848,6-2-1089,1 0-1,-1 0 1,0 0-1,1 0 0,-1 0 1,1 1-1,-1-1 0,1 1 1,0 0-1,-1-1 0,1 1 1,0 0-1,0 0 1,0 1-1,1-1 0,-1 0 1,0 1-1,1-1 0,-1 1 1,1-1-1,0 1 1,0-1-1,0 1 0,0 0 1,1 0-1,-1 0 0,1-1 1,-1 1-1,1 0 0,0 0 1,1 3-1,-2 4 10,1 0 0,0 0 0,1 1-1,0-1 1,0 0 0,1 0 0,7 19 0,-8-25-48,1 0 1,1-1 0,-1 1 0,0 0 0,1-1 0,0 1 0,0-1 0,0 0-1,0 0 1,0 0 0,1-1 0,-1 1 0,1-1 0,0 1 0,0-1 0,0-1-1,0 1 1,0 0 0,0-1 0,0 0 0,5 1 0,7 1-164,-8-2 35,0 1 0,-1-1 0,0 1 0,1 1 0,-1-1 0,10 6 0,-16-7 194,0 0 0,1 0 1,-1 0-1,0 0 0,0 0 0,0 1 1,0-1-1,0 0 0,0 1 0,0-1 1,0 0-1,-1 1 0,1-1 0,0 1 1,-1-1-1,1 1 0,-1 0 1,0-1-1,1 1 0,-1-1 0,0 1 1,0 0-1,0-1 0,0 1 0,0 0 1,-1-1-1,1 1 0,0-1 0,-1 1 1,1 0-1,-1-1 0,0 1 0,1-1 1,-1 0-1,0 1 0,-1 1 0,0 0 83,1-1-1,-1 1 1,1-1-1,-1 1 1,0-1-1,0 0 0,0 0 1,0 0-1,-1 0 1,1 0-1,-1 0 1,1-1-1,-1 1 0,1-1 1,-1 0-1,0 1 1,1-1-1,-1-1 0,0 1 1,0 0-1,0-1 1,0 1-1,0-1 1,0 0-1,0 0 0,0 0 1,0 0-1,-4-1 1,3 0-263,0 0 1,1 0-1,-1 0 1,1-1-1,-1 1 1,1-1-1,-1 0 1,1 0-1,-5-4 1,6 4-321,-1 0 0,1 0 1,0 0-1,0-1 0,0 1 0,0-1 1,0 1-1,1-1 0,-1 0 0,1 0 1,0 1-1,-1-5 0,-3-16-6738</inkml:trace>
</inkml:ink>
</file>

<file path=ppt/ink/ink3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48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5285,'9'2'6155,"-7"-2"-5909,22 5 3358,1-2-1,40 1 0,-60-3-3326,0-1 0,0 0 0,1 0 0,-1-1 0,0 1-1,0-1 1,0 0 0,0-1 0,0 1 0,0-1 0,-1 0 0,1 0-1,-1-1 1,1 1 0,-1-1 0,0 0 0,0 0 0,0 0-1,0-1 1,0 1 0,5-8 0,-9 11-266,0-1-1,1 1 1,-1-1-1,1 1 1,-1-1 0,0 0-1,0 1 1,1-1-1,-1 0 1,0 1-1,0-1 1,0 0 0,0 1-1,0-1 1,0 0-1,0 1 1,0-1 0,0 0-1,0 1 1,0-1-1,0 0 1,-1 1 0,1-1-1,0 0 1,0 1-1,-1-1 1,1 0-1,0 1 1,-1-1 0,0 0-1,-22-8-120,-28 10-487,45 0 557,1 0-1,0 1 1,-1 0-1,1-1 1,0 2-1,0-1 1,0 1-1,0 0 1,1 0 0,-1 0-1,1 0 1,-8 8-1,10-9 26,0 0 0,0 1-1,0-1 1,0 1 0,0-1 0,1 1-1,-1 0 1,1 0 0,0-1 0,0 1-1,0 0 1,0 0 0,0 0-1,1 0 1,-1 0 0,1 0 0,0 1-1,0-1 1,0 0 0,0 0 0,1 0-1,-1 0 1,1 0 0,1 5 0,0-6 17,-1 0 1,1 0 0,-1 0 0,1 0 0,0 0 0,-1-1 0,1 1 0,0-1 0,0 1 0,0-1 0,0 0 0,1 0 0,-1 0 0,0 0 0,0 0 0,1 0 0,-1-1 0,0 1 0,1-1 0,-1 1 0,5-1 0,60 1 93,-57-2-87,7-1-2,-1 0-1,1-2 0,-1 0 1,0 0-1,-1-2 0,18-8 1,38-12-4,-65 79 1001,-3-51-961,0-1 1,0 1-1,1-1 0,-1 0 1,0 0-1,1 0 1,-1-1-1,0 1 0,1-1 1,-1 1-1,6-2 0,46-1 200,-42 1-237,36-9-139,5-1-519,-54 26-596,1 2-1185,-1-11-2614</inkml:trace>
</inkml:ink>
</file>

<file path=ppt/ink/ink3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48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15022,'0'0'2531,"-6"9"-519,-5 10-848,1 0 1,-12 33-1,19-45-1018,1-1-1,0 0 1,0 1 0,0 0 0,1 0 0,0-1 0,0 1-1,1 0 1,-1 0 0,2 0 0,-1 0 0,1 0 0,0-1-1,3 12 1,-2-15-134,0-1-1,0 1 1,0-1 0,0 0-1,0 0 1,0 0 0,1 0-1,-1 0 1,1 0-1,-1-1 1,1 1 0,0-1-1,0 0 1,0 0 0,-1 0-1,1 0 1,0 0-1,0 0 1,0-1 0,4 1-1,73 1-444,-49-3-136,-26 2 453,53 5-837,-57-6 953,0 0-1,0 0 0,0 0 1,0 1-1,0-1 0,0 0 0,0 0 1,0 0-1,-1 1 0,1-1 1,0 1-1,0-1 0,0 0 1,0 1-1,0 0 0,-1-1 0,1 1 1,0-1-1,0 1 0,-1 0 1,1-1-1,-1 1 0,1 0 1,-1 0-1,1 0 0,-1 0 1,1-1-1,-1 1 0,1 0 0,-1 0 1,0 0-1,0 0 0,1 0 1,-1 0-1,0 0 0,0 0 1,0 0-1,0 0 0,0 0 0,0 0 1,-1 0-1,1 0 0,0 0 1,0 0-1,-1-1 0,1 1 1,0 0-1,-1 0 0,1 0 0,-1 0 1,0 0-1,-4 5 211,0-1 0,0 0-1,-1-1 1,1 1 0,-1-1 0,0 0-1,0-1 1,0 1 0,-1-1 0,-6 2-1,-5 2 492,0-1 0,-31 6 0,45-11-765,0 0 1,0 0 0,-1-1 0,1 1 0,0-1-1,0 0 1,0-1 0,-1 1 0,-7-2-1,-3-12-3676,10-13-4459,5 7-1191</inkml:trace>
</inkml:ink>
</file>

<file path=ppt/ink/ink3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49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73 13581,'0'0'3571,"11"0"-384,-2 1-2676,7 0 340,-1-1 0,1 0 1,19-4-1,-31 4-772,0-1 1,1 0-1,-1 0 0,0 0 1,0-1-1,0 1 0,0-1 1,0 0-1,0 0 1,-1 0-1,1-1 0,-1 1 1,1-1-1,-1 0 1,0 0-1,0 0 0,0 0 1,4-7-1,-7 10-32,1-1 0,-1 1-1,0-1 1,0 1 0,1-1 0,-1 1-1,0-1 1,0 0 0,1 1 0,-1-1 0,0 1-1,0-1 1,0 1 0,0-1 0,0 0-1,0 1 1,0-1 0,0 1 0,0-1 0,0 0-1,0 1 1,-1-1 0,1 1 0,0-1-1,0 1 1,0-1 0,-1 1 0,1-1 0,0 1-1,-1-1 1,1 1 0,0-1 0,-1 0-1,-23-5 320,-27 10-480,42-1 104,1 0 1,-1 1 0,1 0 0,0 0-1,0 1 1,1-1 0,0 2-1,-1-1 1,2 1 0,-8 7-1,10-8 8,0-1-1,0 0 1,1 1-1,-1 0 0,1 0 1,0 0-1,1 0 0,-1 0 1,1 0-1,0 1 1,0-1-1,1 1 0,0-1 1,0 1-1,0 0 1,0 0-1,1 6 0,1-9-60,0 0-1,0 0 0,0 0 0,0-1 1,0 1-1,1 0 0,-1 0 0,1-1 1,0 1-1,0-1 0,0 1 0,0-1 1,0 0-1,0 0 0,1 0 0,-1 0 1,1 0-1,-1-1 0,1 1 1,0-1-1,0 1 0,0-1 0,-1 0 1,1 0-1,0-1 0,0 1 0,0 0 1,1-1-1,2 0 0,13 3-1589,-1-2-1,1 0 1,29-3 0,0-5-4054,-2-10-2583</inkml:trace>
</inkml:ink>
</file>

<file path=ppt/ink/ink3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49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163 141 12908,'-10'2'2504,"-1"0"-1842,1 0 0,-1 1 0,1 0 0,-1 0 0,1 2 0,0-1 0,-17 12 0,23-14-504,0 0 1,1 1 0,-1-1 0,1 1-1,0 0 1,0 0 0,0 0-1,0 1 1,0-1 0,1 1 0,-1 0-1,1-1 1,0 1 0,0 0-1,1 0 1,-1 0 0,1 1 0,0-1-1,0 0 1,0 0 0,0 1-1,1-1 1,0 1 0,0-1-1,1 9 1,0-11-96,-1 0-1,1-1 1,0 1 0,1 0-1,-1 0 1,0-1 0,0 1-1,1-1 1,-1 1 0,1-1-1,-1 0 1,1 1 0,0-1-1,-1 0 1,1 0-1,0 0 1,0 0 0,0 0-1,0-1 1,0 1 0,0-1-1,0 1 1,0-1 0,0 0-1,0 1 1,0-1 0,0 0-1,0 0 1,2-1-1,5 1 73,-1 0-1,0-1 0,0 0 0,0 0 0,0-1 1,11-3-1,2-6-124,-1 0 0,0-1 0,-1-1 0,-1-1 0,0 0 0,-1-2 0,0 0 0,-2 0 0,1-2-1,-2 0 1,-1-1 0,0 0 0,-1-1 0,12-28 0,-23 46-7,0 0 0,0-1-1,0 1 1,-1 0 0,1 0-1,-1-1 1,1 1-1,-1 0 1,0-1 0,0 1-1,0-3 1,0 4-1,0 1 0,-1-1 0,1 1 0,0 0-1,0-1 1,0 1 0,0 0 0,-1-1 0,1 1 0,0 0 0,0-1 0,-1 1 0,1 0-1,0 0 1,-1-1 0,1 1 0,0 0 0,-1 0 0,1 0 0,0-1 0,-1 1-1,1 0 1,-1 0 0,1 0 0,0 0 0,-1 0 0,1 0 0,-1 0 0,1 0 0,0 0-1,-1 0 1,1 0 0,-1 0 0,1 0 0,0 0 0,-1 0 0,-2 1 5,0 0 0,0 1 0,0-1 1,0 1-1,0 0 0,0 0 0,0 0 1,1 0-1,-1 0 0,1 0 0,0 1 1,0-1-1,-3 5 0,-3 4-15,1 0 0,0 1 0,1 0 0,0 0 0,1 1 0,0 0 0,1 0 0,1 0 0,0 0 0,1 0 0,0 1 0,1-1 0,0 1 0,1-1 0,3 21 0,-2-31-210,0 0-1,-1 0 0,1-1 1,0 1-1,1 0 1,-1-1-1,0 1 1,1-1-1,0 1 1,-1-1-1,1 0 1,0 0-1,3 3 1,20 6-5179,-1-9-2141</inkml:trace>
</inkml:ink>
</file>

<file path=ppt/ink/ink3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26:49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12043,'0'0'15951,"-29"49"-15822,40-47-386,-6-2-2337,5 0-3716</inkml:trace>
</inkml:ink>
</file>

<file path=ppt/ink/ink3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4:55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98 158 4164,'0'0'1623,"-11"2"-321,8-1-1213,-45 8 1855,47-9-1822,0 0 1,0 0-1,-1 0 1,1 0-1,0 0 1,0 0-1,-1 0 0,1 0 1,0 0-1,0 0 1,0 0-1,-1-1 0,1 1 1,0-1-1,0 1 1,0-1-1,0 1 0,0-1 1,0 0-1,0 1 1,0-1-1,0 0 0,0 0 1,0 0-1,0 1 1,0-1-1,1 0 0,-1 0 1,0 0-1,1-1 1,-1 1-1,1 0 0,-1 0 1,1 0-1,0 0 1,-1 0-1,1-1 0,0-1 1,0 1-77,1-1 0,-1 1-1,1 0 1,0 0 0,-1 0 0,1 0 0,0 0 0,0 0-1,1 0 1,-1 1 0,0-1 0,1 0 0,-1 1 0,1-1 0,-1 1-1,1-1 1,2-1 0,39-25 23,-31 21-8,9-5 7,-1 1 0,2 1 0,-1 0 0,28-6 0,-37 12-68,1 1-1,1 0 1,-1 1 0,0 0-1,1 1 1,-1 1-1,1 0 1,24 4 0,-28 0-11,0-1 0,-1 1 0,1 1 0,-1 0 0,0 0 0,0 1 0,-1 0 1,0 1-1,0 0 0,7 7 0,-5-4 21,1-1 0,0 0 0,0-1 1,0-1-1,20 11 0,-12-12 92,-1 0 0,1-1 0,0-1 0,0 0 0,1-2-1,22 1 1,123-9 527,-39 0-631,-100 7 247,1-1 1,-1-1 0,0-2-1,0 0 1,0-1-1,-1-2 1,26-9-1,-46 13-240,25-9-34,41-23 0,-70 34-109,-1 0-1,1-1 1,-1 1 0,1 0 0,-1 0-1,1-1 1,-1 1 0,1 0-1,-1-1 1,1 1 0,-1-1-1,1 1 1,-1-1 0,0 1 0,1-1-1,-1 1 1,0-1 0,1 1-1,-1-1 1,0 1 0,0-1 0,0 1-1,1-1 1,-1 1 0,0-1-1,0 0 1,0 1 0,0-1-1,0 1 1,0-1 0,0-1 0,-3-6-4816</inkml:trace>
</inkml:ink>
</file>

<file path=ppt/ink/ink3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4:56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 1 9961,'0'0'5846,"-8"11"-5136,-11 16-211,-1-1 1,-1 0-1,-29 25 0,36-37-327,-1-1 1,-1 0-1,0-1 0,0-1 0,-1-1 0,-1 0 0,-24 9 0,39-18-148,1 0 0,0 0 0,-1 0-1,0-1 1,1 1 0,-1-1 0,1 0 0,-1 1 0,0-1 0,1 0 0,-1-1 0,1 1 0,-1 0-1,1-1 1,-5-1 0,6 1-21,-1 1 0,1-1 0,-1 0 1,1 0-1,0-1 0,-1 1 0,1 0 0,0 0 0,0-1 0,0 1 0,0-1 0,0 1 0,0-1 0,1 1 0,-1-1 1,0 1-1,1-1 0,-1-1 0,-1-8-103,1 0 0,0 0 0,1 0 1,0 0-1,3-21 0,-3 25 18,1 3 58,0 0 1,0-1 0,0 1 0,0-1 0,0 1 0,1 0-1,0 0 1,0 0 0,0 0 0,0 0 0,6-6-1,-7 9 17,0 0 0,0 0-1,0 0 1,0 1 0,0-1-1,0 0 1,0 0 0,0 1-1,0-1 1,0 1 0,0-1-1,1 1 1,-1 0 0,0-1-1,0 1 1,1 0 0,-1 0-1,0 0 1,0 0 0,1 0-1,-1 0 1,0 0 0,0 0-1,1 0 1,-1 1 0,0-1-1,0 1 1,0-1 0,1 1-1,-1-1 1,0 1 0,0-1-1,0 1 1,0 0-1,0 0 1,0 0 0,0-1-1,0 1 1,-1 0 0,1 0-1,0 0 1,0 0 0,-1 1-1,2 0 1,18 22 139,2-2 0,1-1-1,1 0 1,33 22 0,-32-25-76,-7-1-21,11 6-4901,-20-20-67</inkml:trace>
</inkml:ink>
</file>

<file path=ppt/ink/ink3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4:56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8840,'0'0'9471,"8"-10"-9258,7-9-153,0 1 0,2 1 0,26-22 0,-26 26-41,0-1 0,-1 0-1,24-27 1,-63 119-505,20-71 490,1 1 0,1-1 0,-1 1 0,1 0 0,0-1 0,1 1 0,0 0 0,0 0 0,1-1 0,2 10-1,-3-14-147,1-1 0,0 1-1,0 0 1,0-1-1,0 0 1,1 1 0,-1-1-1,1 0 1,-1 1-1,1-1 1,0 0 0,0 0-1,3 2 1,-3-2-271,1-1 0,-1 1 0,1-1 1,0 0-1,0 0 0,-1 0 1,1 0-1,0-1 0,0 1 0,0-1 1,0 1-1,0-1 0,0 0 0,5-1 1,16-2-7850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9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11339,'0'0'10105,"-5"12"-9688,-12 26-200,1 1 1,3 0-1,1 1 1,2 1-1,2 0 1,1 0-1,-1 55 1,8-94-197,0 0 1,0 0-1,0 0 1,0 0-1,1 0 0,-1-1 1,0 1-1,1 0 0,-1 0 1,1 0-1,0-1 1,0 1-1,0 0 0,0-1 1,0 1-1,0 0 1,0-1-1,0 1 0,0-1 1,1 0-1,-1 1 0,1-1 1,-1 0-1,3 1 1,-1 0 115,1-1 1,-1 0-1,1 0 1,0 0-1,-1 0 1,1-1-1,0 0 1,0 1-1,-1-1 1,1-1-1,6 0 1,3-1 257,-1-1 0,0 0-1,1-1 1,-1 0 0,-1-1 0,20-10 0,-7-2-297,0 0 1,-1-2-1,-2-1 1,1 0-1,-2-2 1,-1 0 0,-1-1-1,-1-1 1,0 0-1,-2-2 1,-1 0-1,19-51 1,-60 131-1716,-16 55 1595,40-100 78,1-1 0,0 0-1,0 1 1,0-1 0,1 1 0,1-1-1,-1 1 1,3 17 0,-2-25-23,1 0-1,0 0 1,0 1 0,0-1 0,0 0-1,0 0 1,0 0 0,0 0 0,0 0-1,1 0 1,-1-1 0,0 1 0,1 0 0,-1-1-1,0 1 1,1 0 0,-1-1 0,0 0-1,1 1 1,-1-1 0,1 0 0,-1 0-1,1 0 1,-1 0 0,1 0 0,-1 0 0,1 0-1,-1 0 1,1-1 0,-1 1 0,3-1-1,3-1 168,1 1 0,-1-1 0,0-1 0,0 1-1,9-6 1,-3 0-57,0-1 0,0 0-1,-1-1 1,0-1 0,0 0-1,-2 0 1,1-1-1,-1 0 1,-1-1 0,0 0-1,8-18 1,-11 19-510,-1-1-1,0 1 0,-1-1 1,-1 0-1,0 0 1,-1 0-1,0-1 1,0-18-1,-2 25-316,-1-6-3654,-7 7-4861,2 6 801</inkml:trace>
</inkml:ink>
</file>

<file path=ppt/ink/ink3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4:57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9641,'0'0'7783,"9"71"-7686,-9-40-33,0-1 0,0-2 0,0-3-256,0-2-161,0-3-31,0-4-801,0-3-481,-11-4-640,0-6-2242</inkml:trace>
</inkml:ink>
</file>

<file path=ppt/ink/ink3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4:57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6854,'0'0'8328,"58"-32"-7879,-26 32-321,13 0-96,2 0-160,-1 0-1666,-3 0-2722</inkml:trace>
</inkml:ink>
</file>

<file path=ppt/ink/ink3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4:58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34 6534,'0'0'7703,"8"-7"-6352,27-19-310,-35 26-1031,0 0 1,0 1-1,-1-1 0,1 0 1,0 1-1,0-1 0,0 0 0,0 1 1,0-1-1,0 0 0,0 1 1,0-1-1,0 0 0,0 1 0,0-1 1,0 0-1,0 0 0,0 1 1,0-1-1,0 0 0,1 1 0,-1-1 1,0 0-1,0 1 0,0-1 1,0 0-1,1 0 0,-1 1 0,0-1 1,0 0-1,1 0 0,-1 1 1,0-1-1,0 0 0,1 0 0,-1 0 1,0 0-1,0 1 0,1-1 1,-1 0-1,0 0 0,1 0 0,-1 0 1,0 0-1,1 0 0,-1 0 1,0 0-1,1 0 0,-1 0 1,0 0-1,1 0 0,-1 0 0,0 0 1,1 0-1,-1 0 0,0 0 1,1-1-1,-1 1 0,0 0 0,0 0 1,1 0-1,-1 0 0,0-1 1,0 1-1,1 0 0,-1-1 0,-6 26 86,-3-12 86,0 1 0,-1-1 0,0-1 0,0 0 0,-2 0 0,1-1 0,-16 11 0,-10 6 576,-48 26 1,85-53-753,-1 0 0,0-1 0,1 1 0,-1 0-1,0-1 1,0 1 0,0 0 0,0-1 0,0 0-1,1 1 1,-1-1 0,0 1 0,0-1 0,0 0 0,0 0-1,0 1 1,0-1 0,0 0 0,0 0 0,-1 0 0,1 0-1,0 0 1,0 0 0,0-1 0,0 1 0,0 0-1,0-1 1,0 1 0,1 0 0,-1-1 0,0 1 0,-1-1-1,1-2-50,1 1 0,-1 0 0,1 0 0,0 0 0,-1 0 0,1 0 0,0 0 0,1 0 0,-1 0 0,0-1 0,1 1 0,-1 0 0,1 0 0,-1 0 0,3-3 0,27-63-1649,-27 62 1618,0 1-1,0-1 1,1 1 0,0 0 0,0 0 0,0 1 0,1-1-1,-1 1 1,9-7 0,-12 11 82,0-1 0,1 1 0,-1-1 0,0 1 0,0 0 0,0 0 0,0-1 0,0 1 0,0 0 0,1 0 0,-1 0-1,0 0 1,0 0 0,0 0 0,0 1 0,1-1 0,-1 0 0,0 0 0,0 1 0,0-1 0,0 1 0,0-1 0,0 1 0,0 0 0,0-1 0,0 1 0,0 0 0,0 0 0,0-1 0,-1 1-1,2 2 1,22 35 216,-16-23-25,-1-3-18,1-1 1,0 0 0,0-1-1,1 1 1,11 8-1,19 6-958,-34-23 138,0-1-1,0 1 1,0-1 0,0 0 0,0 0 0,0 0 0,6-1-1,5 0-6196</inkml:trace>
</inkml:ink>
</file>

<file path=ppt/ink/ink3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4:58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5701,'0'0'2595</inkml:trace>
</inkml:ink>
</file>

<file path=ppt/ink/ink3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4:58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42 4388,'0'0'7709,"9"-20"-2865,1 0-3688,-9 18-1108,-1 2 182,5 30 2097,-5-30-2373,0 0 1,0 0-1,1 0 0,-1 0 0,0 0 0,0 0 1,1 0-1,-1 0 0,0-1 0,0 1 0,1 0 1,-1 0-1,0 0 0,0 0 0,0 0 0,1-1 1,-1 1-1,0 0 0,0 0 0,0 0 0,1-1 0,-1 1 1,0 0-1,0 0 0,0-1 0,0 1 0,0 0 1,0 0-1,0-1 0,1 1 0,-1 0 0,0 0 1,0-1-1,0 1 0,0 0 0,0 0 0,0-1 1,0 1-1,0 0 0,0 0 0,-1-1 0,1 1 1,0 0-1,0 0 0,0-1 0,0 1 0,0 0 1,0 0-1,0-1 0,-1 1 0,-16 2-6848,1 4-1087</inkml:trace>
</inkml:ink>
</file>

<file path=ppt/ink/ink3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4:59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77 8296,'0'0'5157,"3"-8"-3203,-1 3-1875,-1 1 95,0 1 0,0-1 0,0 1 0,1 0 0,-1 0 0,1 0 0,0 0 0,0 0 0,0 0 0,0 0 0,0 1 0,1-1 0,-1 1 0,1 0 0,0-1 0,-1 1 0,1 0 0,0 1 0,0-1 0,0 0 0,1 1 0,-1 0 0,0 0 0,0 0 0,1 0 0,4-1 0,-7 2-172,1 0 0,0 0-1,-1 0 1,1 0-1,0 0 1,-1 0 0,1 0-1,0 0 1,-1 1 0,1-1-1,-1 1 1,1-1-1,-1 1 1,1 0 0,-1 0-1,1-1 1,-1 1-1,1 0 1,-1 0 0,0 0-1,1 1 1,-1-1-1,0 0 1,0 0 0,0 1-1,0-1 1,0 0 0,0 1-1,-1-1 1,1 1-1,0-1 1,-1 1 0,1 0-1,-1-1 1,0 1-1,1 0 1,-1-1 0,0 1-1,0 0 1,0-1-1,0 1 1,0 0 0,0-1-1,-1 1 1,1-1 0,-1 1-1,1 0 1,-1-1-1,0 3 1,-2 3 26,1 1 0,-2-1 1,1 0-1,-1 0 0,0 0 0,0 0 1,-1-1-1,0 1 0,-9 8 0,-10 4 140,16-14-118,1 1 0,0-1 0,1 1 0,-1 0 0,1 1 0,-8 11 0,14-18-49,0 0 0,0 1 0,0-1-1,0 1 1,0-1 0,0 0 0,0 1 0,0-1-1,0 0 1,0 1 0,1-1 0,-1 1 0,0-1-1,0 0 1,0 1 0,1-1 0,-1 0 0,0 0-1,0 1 1,1-1 0,-1 0 0,0 1 0,1-1-1,-1 0 1,0 0 0,1 0 0,-1 1 0,0-1-1,1 0 1,-1 0 0,0 0 0,1 0 0,-1 0-1,1 0 1,-1 0 0,0 0 0,1 0 0,-1 0-1,1 0 1,-1 0 0,0 0 0,1 0 0,-1 0 0,1 0-1,0 0 1,27 0 55,-23 0-47,24 0-22,64-2-1491,-31-8-2958,-27-1-60</inkml:trace>
</inkml:ink>
</file>

<file path=ppt/ink/ink3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4:59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9449,'0'0'4815,"-1"11"-4660,-2 35 421,6 85 0,10-53-2951,-12-74-945</inkml:trace>
</inkml:ink>
</file>

<file path=ppt/ink/ink3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5:00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8168,'0'0'8680,"52"-32"-8392,-15 32-224,5 4-32,0 5-160,3-5-2018,-7-2-1890</inkml:trace>
</inkml:ink>
</file>

<file path=ppt/ink/ink3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5:00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0 9513,'0'0'6577,"-8"12"-5969,-18 21-125,-1-1 0,-2-1-1,-1-1 1,-56 42-1,81-68-353,-2 1 8,1-1-1,0 1 0,-1-1 1,0 0-1,0-1 0,0 0 1,-1 0-1,-9 2 0,17-5-128,-1 0-1,1 0 1,-1-1-1,1 1 0,0 0 1,-1 0-1,1 0 1,-1-1-1,1 1 0,0 0 1,-1-1-1,1 1 1,0 0-1,-1-1 1,1 1-1,0 0 0,0-1 1,-1 1-1,1-1 1,0 1-1,0 0 0,0-1 1,-1 1-1,1-1 1,0 1-1,0-1 0,0 1 1,0-1-1,0 1 1,0-1-1,0 1 1,0-1-1,0 1 0,0 0 1,0-1-1,0 1 1,1-1-1,-1 1 0,0-1 1,0 1-1,0-1 1,1 1-1,-1 0 0,0-1 1,0 1-1,1 0 1,-1-1-1,11-24-619,-3 13 360,0 1-1,0 0 1,2 0-1,16-15 1,-22 23 202,-1 0 0,1 0 1,0 0-1,0 1 0,0-1 1,0 1-1,0 0 0,1 0 1,-1 0-1,1 1 0,-1 0 0,1 0 1,-1 0-1,1 0 0,0 1 1,-1-1-1,8 1 0,-10 2 52,1-1 0,-1 1-1,1 0 1,-1-1-1,0 1 1,1 0-1,-1 0 1,0 0-1,0 1 1,-1-1-1,1 0 1,0 1 0,-1 0-1,1-1 1,-1 1-1,0 0 1,0-1-1,0 1 1,0 0-1,-1 0 1,1 3 0,9 18 6,-8-18-595,1-1 1,0 0-1,1 0 0,-1-1 0,1 1 0,0-1 1,0 1-1,0-1 0,1-1 0,-1 1 1,11 5-1,1-3-4768</inkml:trace>
</inkml:ink>
</file>

<file path=ppt/ink/ink3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5:00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12492,'0'0'8178,"7"7"-8098,19 25-26,-25-31-49,-1 0 1,1 0 0,-1 0-1,1 0 1,-1 0 0,0 0-1,1 0 1,-1 0 0,0 0-1,0 1 1,0-1 0,0 0-1,0 0 1,0 0 0,0 0-1,0 0 1,-1 0-1,1 0 1,0 0 0,-1 0-1,1 0 1,0 0 0,-1 0-1,1 0 1,-1 0 0,0 0-1,1 0 1,-1-1 0,0 1-1,1 0 1,-1 0 0,-2 1-1,-6 14 209,33-16-508,-14 1 244,-1 1-1,1 0 0,0 0 0,14 6 0,-22-7 40,0 0 1,0 0 0,0 0-1,0 0 1,-1 0-1,1 0 1,-1 0 0,1 0-1,-1 1 1,1-1 0,-1 0-1,1 1 1,0 2-1,-1-3-3,-1 0-1,0 0 1,0 0-1,1 0 1,-1 0-1,0 0 1,0 0-1,0 0 0,0 0 1,0 0-1,-1 0 1,1 0-1,0 0 1,0 0-1,-1 0 1,1 0-1,-1 0 0,1 0 1,-1 0-1,1 0 1,-1-1-1,1 1 1,-1 0-1,0 0 1,1 0-1,-1-1 0,0 1 1,-1 0-1,-9 9 133,0-2-1,-1 0 1,1 0-1,-2-1 1,1 0-1,-1-1 0,0-1 1,0 0-1,-1-1 1,1 0-1,-1-1 1,-22 2-1,35-5-283,0 0 0,1 0-1,-1 0 1,0 0 0,0 0-1,1 0 1,-1 0 0,0-1-1,1 1 1,-1 0 0,0 0-1,1-1 1,-1 1 0,0-1 0,1 1-1,-1 0 1,1-1 0,-1 1-1,0-1 1,1 1 0,-1-1-1,1 0 1,0 1 0,-1-1 0,1 1-1,-1-1 1,1 0 0,0 1-1,0-1 1,-1 0 0,1 1-1,0-1 1,0 0 0,0 0 0,0 1-1,0-1 1,0 0 0,0 0-1,0 1 1,0-1 0,0 0-1,0 0 1,0 1 0,0-1 0,1-1-1,-1-21-7360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0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99 338 10762,'0'0'9930,"-5"-10"-7950,-37-107 2686,39 109-4437,-5-14 624,8 23-851,-1-1 0,1 0 0,-1 0 0,0 0 0,1 1-1,-1-1 1,1 0 0,0 0 0,-1 1 0,1-1 0,-1 0 0,1 1-1,-1-1 1,1 1 0,0-1 0,-1 1 0,1-1 0,0 0 0,-1 1 0,1-1-1,0 1 1,0 0 0,0-1 0,-1 1 0,1-1 0,0 1 0,0-1 0,0 1-1,0-1 1,0 1 0,0-1 0,0 1 0,0 0 0,0 0 0,-7 33-28,5-25 32,1-1 0,-1 0 0,-1 0 0,1 0 0,-8 15 0,9-23-7,1 1 0,0-1 0,0 1 0,-1 0 0,1-1 0,0 1-1,0-1 1,0 1 0,0 0 0,0-1 0,0 1 0,0 0 0,0-1 0,0 1 0,0 0-1,0-1 1,0 1 0,0 0 0,0-1 0,1 1 0,-1 0 0,0 0 0,4-1 285,-3-9 199,-1 8-509,4-2-4404,6-3 5262,-4 5-678,-1 0 0,1-1 1,-1 1-1,0-1 1,1 0-1,-1-1 0,0 1 1,0-1-1,-1 0 0,1 0 1,0-1-1,-1 1 1,0-1-1,0 0 0,0 0 1,6-9-1,-6 8-92,1-1 0,-1 0-1,-1-1 1,1 1 0,-1-1 0,0 0-1,0 1 1,-1-1 0,0 0 0,0-1-1,-1 1 1,1-9 0,-3 15-62,1 0 1,0 1-1,-1-1 0,1 0 1,-1 1-1,1-1 0,-1 1 1,0-1-1,1 0 0,-1 1 1,0-1-1,1 1 0,-1 0 1,0-1-1,1 1 1,-1 0-1,0-1 0,0 1 1,0 0-1,1 0 0,-1 0 1,0 0-1,0-1 0,0 1 1,1 0-1,-1 0 0,0 1 1,0-1-1,0 0 1,1 0-1,-1 0 0,0 0 1,-1 1-1,-31 8-92,27-6 86,0 1 0,1-1 0,-1 1 1,0 1-1,1-1 0,0 1 0,0 0 0,1 0 1,-1 0-1,1 1 0,0-1 0,0 1 0,1 0 0,0 0 1,0 0-1,0 1 0,1-1 0,0 1 0,0 0 1,0-1-1,1 1 0,0 8 0,-1 99 38,2-114-28,0 1 0,1-1 0,-1 1 0,0-1-1,1 1 1,-1-1 0,1 1 0,-1-1 0,1 1-1,-1-1 1,1 0 0,-1 1 0,1-1 0,-1 0-1,1 0 1,-1 1 0,1-1 0,-1 0 0,1 0-1,0 0 1,-1 1 0,1-1 0,-1 0 0,1 0 0,0 0-1,-1 0 1,1 0 0,-1 0 0,1-1 0,0 1-1,-1 0 1,1 0 0,0 0 0,26-6 245,-7-5-169,-1 0-1,0 0 0,0-2 1,-2-1-1,18-16 0,26-19 113,-47 39-153,-8 5-35,-1 0-1,1 1 1,1 0-1,-1 0 1,0 0-1,1 1 1,0 0-1,0 1 1,9-3-1,-16 5-4,1 1 0,0-1-1,-1 1 1,1-1-1,0 1 1,-1-1-1,1 1 1,-1 0 0,1-1-1,-1 1 1,1 0-1,-1-1 1,1 1-1,-1 0 1,1 0 0,-1-1-1,0 1 1,0 0-1,1 0 1,-1 0-1,0 0 1,0-1 0,0 1-1,0 0 1,0 0-1,0 0 1,0 0-1,0 0 1,0-1 0,-1 1-1,1 0 1,0 0-1,-1 1 1,-5 34 23,-10-4-15,13-29 51,1 1 1,-1 0-1,1 1 1,0-1-1,1 0 1,-1 0 0,1 1-1,-1-1 1,0 8-1,20-34 855,-11 7-959,-1-1 0,0 0 0,0 0 0,-2-1 1,0 0-1,-1 1 0,-1-1 0,0-1 0,-1-28 0,-16 81-872,15-33 914,0-1 0,0 0 0,1 0 0,-1 0 0,0 1 0,1-1 0,-1 0 0,1 0 0,0 0 0,-1 0 0,1 0 0,0 0 0,-1 0 0,1 0 0,0 0 0,0 0 0,0-1 0,0 1 0,0 0 0,0-1 0,0 1 0,0 0 0,0-1 0,0 1 0,1-1 0,-1 0 0,0 1 0,0-1 0,0 0 1,1 0-1,-1 0 0,0 1 0,0-1 0,1-1 0,-1 1 0,0 0 0,0 0 0,0 0 0,3-1 0,3 0 7,0 0 1,0-1 0,-1 1-1,1-1 1,0-1 0,7-3-1,2-3-586,1-1-1,-2-1 0,20-17 1,-19 13-2707,-1 0 0,24-30 1,-14 8-4078</inkml:trace>
</inkml:ink>
</file>

<file path=ppt/ink/ink3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5:01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13100,'0'0'6054,"-8"62"-5766,8-40-127,13-1-1,-2-3-128,2 0-737,-1-3-352,-7-3-576,1-6-802,-6-2-1985</inkml:trace>
  <inkml:trace contextRef="#ctx0" brushRef="#br0" timeOffset="1">0 138 10314,'0'0'5733,"56"-20"-4676,-24 18-416,9 2-385,4 0-224,4 0-1249,-8 0-2979</inkml:trace>
</inkml:ink>
</file>

<file path=ppt/ink/ink3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5:01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12204,'0'0'5669,"65"-23"-7175,-37 18-1568,0 1-2083</inkml:trace>
  <inkml:trace contextRef="#ctx0" brushRef="#br0" timeOffset="1">199 2 4452,'0'0'9962,"43"0"-9386,-30 0-416,-2 0-128,-2-1 0,1 1-32,-1 0-128,-3 0-416,-4 0-609,1 0-2018</inkml:trace>
</inkml:ink>
</file>

<file path=ppt/ink/ink3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5:01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1 10442,'0'0'8749,"-9"5"-8599,-24 17-42,1 2 0,-37 35 0,39-32 316,-2 0-1,0-2 0,-43 24 1,75-49-465,0 0 0,0 1 1,-1-1-1,1 0 0,0 0 0,0 1 1,-1-1-1,1 0 0,0 0 0,-1 0 0,1 0 1,0 1-1,-1-1 0,1 0 0,0 0 1,-1 0-1,1 0 0,0 0 0,-1 0 1,1 0-1,0 0 0,-1 0 0,1 0 1,0 0-1,-1 0 0,1 0 0,0 0 1,-1 0-1,1 0 0,0 0 0,0-1 0,-1 1 1,1 0-1,0 0 0,-1 0 0,1 0 1,0-1-1,0 1 0,-1 0 0,1 0 1,0-1-1,0 1 0,-1 0 0,1-1 1,0 1-1,3-21-2043,14-22-1543,7-13-291,-12 22 3684,4 3 3580,-16 31-3270,0 0 0,0-1-1,0 1 1,1 0 0,-1 0 0,0-1 0,0 1 0,1 0-1,-1 0 1,0-1 0,0 1 0,1 0 0,-1 0 0,0 0-1,0 0 1,1 0 0,-1 0 0,0-1 0,1 1-1,-1 0 1,0 0 0,1 0 0,-1 0 0,0 0 0,1 0-1,-1 0 1,0 0 0,1 0 0,-1 0 0,0 0 0,0 1-1,1-1 1,-1 0 0,0 0 0,1 0 0,-1 0 0,0 0-1,0 1 1,1-1 0,-1 0 0,0 0 0,0 0 0,1 1-1,-1-1 1,0 0 0,0 0 0,0 1 0,1-1-1,-1 0 1,0 1 0,13 19-391,-10-14 735,8 10-298,0-1 0,2 0 0,0-1 0,22 21 0,-29-31-651,0 0 1,0 0-1,1 0 0,-1-1 0,9 4 0,2-2-4110</inkml:trace>
</inkml:ink>
</file>

<file path=ppt/ink/ink3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5:02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12075,'0'0'7768,"-4"9"-7517,0-1-219,0 0 1,0 1-1,2-1 1,-1 1-1,1 0 1,0 0-1,0-1 0,1 1 1,1 0-1,0 0 1,0 10-1,1-18-19,-1 0-1,1 0 0,0-1 0,-1 1 0,1 0 0,0 0 0,0-1 0,0 1 1,-1-1-1,1 1 0,0 0 0,0-1 0,0 0 0,0 1 0,0-1 0,0 0 1,0 1-1,0-1 0,0 0 0,0 0 0,0 0 0,0 0 0,0 0 0,0 0 1,0 0-1,0 0 0,0 0 0,0 0 0,0-1 0,2 1 0,30-9 104,-2-7-74,-23 12-103,0-1-1,1 1 0,-1 0 1,1 1-1,-1 0 0,1 0 0,0 1 1,15-2-1,-33 42-317,2-3-3160,7-33-641</inkml:trace>
</inkml:ink>
</file>

<file path=ppt/ink/ink3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5:02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9257,'0'0'7255,"11"11"-6289,1 2-793,0 0 1,-1 0-1,0 1 1,-1 1-1,-1 0 1,0 0-1,-1 0 1,-1 1-1,6 19 1,-9-20-198,-2 0 1,0-1-1,-1 1 1,0 0-1,-1 0 1,-1 0-1,0-1 1,-1 1-1,-1 0 1,0-1-1,-1 1 1,-1-1-1,0 0 1,-1-1-1,-11 21 1,2-9-670,-1 0 0,-2-1 0,0-1 0,-1-1 0,-2-1 0,0 0 0,-24 17 0,-20 8-2863</inkml:trace>
</inkml:ink>
</file>

<file path=ppt/ink/ink3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5:20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356 53 2114,'-11'-2'291,"0"1"-1,0 0 1,0 0 0,0 1 0,-1 0-1,1 1 1,0 1 0,1 0-1,-1 0 1,0 1 0,0 0 0,1 1-1,0 0 1,0 1 0,0 0 0,0 0-1,1 1 1,0 0 0,0 1-1,0 0 1,-9 11 0,7-8-169,-1 2 0,2-1 0,0 1 0,0 1 0,2 0 0,-1 0 0,1 1 0,1 0 0,1 0 0,0 1 0,1-1 0,0 1 0,1 1 0,-3 24 0,6-30-79,1 0 0,0 0 0,0 1 0,1-1 0,0 0 0,1 0 0,1 0 0,-1 0 0,1 0 0,1-1 0,0 1 0,5 9 0,-4-13-15,-1 0-1,1 0 1,-1-1 0,2 1-1,-1-1 1,0 0 0,1-1 0,0 0-1,0 1 1,1-2 0,-1 1-1,1-1 1,0 0 0,-1 0-1,1-1 1,0 0 0,13 2-1,-12-2 229,0-1 0,1-1-1,-1 1 1,1-1-1,-1 0 1,0-1 0,1 0-1,-1-1 1,0 1-1,0-1 1,0-1 0,0 0-1,0 0 1,9-5-1,-6 1 138,0 0 0,-1-1 0,0 0 0,-1 0 0,0-1 0,0 0 1,-1-1-1,13-19 0,-8 8-75,-1 0 0,-1-1 0,-1-1 1,-1 1-1,-1-1 0,-2-1 1,0 0-1,-1 0 0,3-37 0,-7 48-281,-1 0-1,0 0 0,-1 0 0,0 0 0,-1 1 0,-1-1 0,-4-13 0,6 22-47,-1-1 0,1 1-1,-2 0 1,1 0 0,0 1-1,-1-1 1,1 0 0,-1 1-1,0 0 1,0-1-1,0 1 1,-1 1 0,1-1-1,-1 0 1,0 1 0,1-1-1,-1 1 1,0 0 0,0 1-1,-1-1 1,1 1 0,0-1-1,-1 1 1,-6 0 0,4 0-430,-2 0 0,1 0 0,0 1 0,0 0 0,0 1 0,0 0 1,0 0-1,0 1 0,1 0 0,-1 0 0,0 0 0,1 1 0,-1 1 0,1-1 0,0 1 1,-8 6-1,-10 9-3996</inkml:trace>
</inkml:ink>
</file>

<file path=ppt/ink/ink3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5:22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10474,'0'0'7111,"97"34"-6727,-37-34-256,2-2-320,5-5-1730,-7-5-1121,-4-1-3363</inkml:trace>
</inkml:ink>
</file>

<file path=ppt/ink/ink3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5:22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372 0 10090,'0'0'2439,"-11"8"-1777,-346 215 2349,357-223-3032,0 0 0,0 0 1,0-1-1,0 1 0,0 0 0,0 0 0,0 0 1,0 0-1,0 0 0,0 0 0,0 0 0,0 0 0,0 0 1,0 0-1,0-1 0,0 1 0,0 0 0,0 0 1,0 0-1,-1 0 0,1 0 0,0 0 0,0 0 1,0 0-1,0 0 0,0 0 0,0 0 0,0 0 0,0 0 1,0 0-1,-1 0 0,1 0 0,0 0 0,0 0 1,0 0-1,0 0 0,0 0 0,0 0 0,0 0 1,0 0-1,0 0 0,-1 0 0,1 0 0,0 0 0,0 0 1,0 0-1,0 0 0,0 0 0,0 0 0,0 0 1,10-14-1081,25-27-1378,-27 32 1600,28-32-2692</inkml:trace>
</inkml:ink>
</file>

<file path=ppt/ink/ink3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5:22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8488,'0'0'4602,"-5"8"-3967,0 1-437,1 0 0,0 0 0,1 0 0,0 0 0,0 1 0,1-1 0,0 1 0,1 0 0,-1 18 1,3 13 243,3 0 0,1 0 0,1-1 0,3 1 1,13 39-1,-20-76-443,0 1 1,0-1 0,0 0-1,1 0 1,-1 0-1,1 0 1,0 0 0,4 3-1,-6-5-312,1-1 1,-1 1-1,1-1 1,0 0-1,-1 0 0,1 1 1,0-1-1,0-1 0,0 1 1,-1 0-1,1 0 0,3 0 1,2-1-3697</inkml:trace>
</inkml:ink>
</file>

<file path=ppt/ink/ink3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5:23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10218,'0'0'6982,"54"7"-5861,-1 1-544,5 3-385,3-6-128,8 3-32,-3-4-96,-8-2-512,-8 0-513,-15-2-513,-14 0-1024</inkml:trace>
  <inkml:trace contextRef="#ctx0" brushRef="#br0" timeOffset="1">62 138 8168,'0'0'9192,"91"1"-8263,-40-5-448,10-1-353,5 5-64,-1 0-448,-5 0-1955,0 0-1152,-2 0-2915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1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3683,'-10'28'10713,"-1"-3"-6644,-26 111 961,25-98-4087,0 1-1,3 0 1,1 0-1,2 1 1,2 0-1,1 50 0,3-88-932,0 0-1,0 0 1,1 0-1,-1-1 1,0 1 0,1 0-1,-1 0 1,1-1-1,0 1 1,0 0-1,-1-1 1,1 1-1,0-1 1,0 1-1,0-1 1,1 0-1,-1 1 1,0-1-1,0 0 1,1 0-1,-1 0 1,3 2-1,-3-3-14,0 0 0,-1 0 0,1 0 0,0 0 0,0 0 0,0 0 0,0 0 0,0 0 0,0-1 1,0 1-1,0 0 0,0 0 0,0-1 0,-1 1 0,1-1 0,0 1 0,0-1 0,0 1 0,-1-1 0,1 1 0,0-1 0,-1 0 0,1 1 0,0-1 0,-1 0 0,1 0 0,-1 1 0,1-1 0,-1 0 0,1 0 0,-1 0 0,0 0 0,1 0 0,-1 1 0,0-1 1,0 0-1,0 0 0,0 0 0,0 0 0,0 0 0,0 0 0,0-1 0,3-17-956,-1 1 0,0-1 0,-2 0 1,0 0-1,-4-24 0,-22-95-4122,7 43 6103,19 94-855,0 1 0,0-1 0,0 0 0,0 0 0,0 1 1,0-1-1,0 0 0,0 0 0,0 1 0,0-1 0,0 0 0,0 1 0,1-1 1,-1 0-1,0 1 0,1-1 0,-1 0 0,0 1 0,1-1 0,-1 0 0,1 1 0,-1-1 1,1 1-1,-1-1 0,1 1 0,-1-1 0,1 1 0,0 0 0,1-2 0,27-2 1290,42 14-1926,-61-8 838,-5-2-387,66 13-830,-23-9-2758,-10-4-3850</inkml:trace>
</inkml:ink>
</file>

<file path=ppt/ink/ink3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5:23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61 9705,'0'0'1970,"-4"-9"-182,3 6-1696,0 0 0,0 0 0,0 0 0,0 1 0,-1-1-1,1 0 1,-1 1 0,0-1 0,0 1 0,1 0-1,-2 0 1,1-1 0,0 1 0,0 1 0,-1-1 0,1 0-1,-1 1 1,1-1 0,-1 1 0,0 0 0,0-1-1,0 1 1,0 1 0,1-1 0,-1 0 0,0 1 0,0-1-1,0 1 1,0 0 0,0 0 0,0 0 0,0 1-1,0-1 1,-4 2 0,-5 1-12,0 0 0,0 1 0,1 1 0,0 0 0,0 1 1,0 0-1,0 0 0,1 1 0,0 1 0,0-1 0,1 2 0,0-1 0,1 1 0,0 1 0,0 0 0,1 0 0,0 0 0,1 1 1,0 0-1,1 0 0,0 0 0,0 1 0,-5 22 0,10-31-65,0 0 0,-1-1 0,1 1 0,0 0 0,0 0 1,1 0-1,-1-1 0,0 1 0,1 0 0,0 0 0,-1-1 0,1 1 0,0-1 1,1 1-1,-1-1 0,0 1 0,1-1 0,-1 1 0,1-1 0,0 0 0,0 0 0,0 0 1,0 0-1,0 0 0,0-1 0,0 1 0,1 0 0,-1-1 0,1 0 0,-1 0 0,1 1 1,-1-1-1,1-1 0,0 1 0,-1 0 0,5 0 0,11 1 174,0 0-1,0 0 0,0-2 1,28-3-1,-30 2-2,7-1 38,0-1-1,-1-1 1,0-1 0,0-1 0,35-14 0,-43 14-21,-1 0 0,0 0 0,0-2 0,-1 0 0,0 0 0,0-1 0,-1 0 0,0-1 1,17-20-1,-26 28-167,0-1 0,0 1 0,0-1 0,0 0 0,-1 0-1,1 0 1,-1 0 0,0 0 0,0 0 0,0 0 0,0 0 0,0-1 0,-1 1 0,1 0 0,-1 0 0,0-7 0,-1 8-24,1 0-1,-1-1 1,0 1 0,0 0-1,0 0 1,0 0 0,-1 0-1,1 0 1,0 0 0,-1 1 0,1-1-1,-1 0 1,0 1 0,0-1-1,1 1 1,-1 0 0,0-1-1,-3 0 1,-6-3-364,0 1 1,-1 0-1,1 0 0,-1 2 0,0-1 1,0 1-1,-18 0 0,-34 0-3566,-6 2-1768</inkml:trace>
</inkml:ink>
</file>

<file path=ppt/ink/ink3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5:28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9769,'0'0'7175,"66"-18"-6374,-29 17-257,10-3-255,3 2-161,0 0-64,1 2-32,-8 0-32,-4 0-288,-9 2-930,-11 2-1216,-8-4-705</inkml:trace>
</inkml:ink>
</file>

<file path=ppt/ink/ink3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5:29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436 1 8840,'0'0'6604,"-9"5"-6337,-26 19 188,-42 35 0,-20 16-132,14-25-20,49-31 274,-51 39 0,84-58-572,0 1 0,0 0 0,0 0 0,-1 0-1,2 0 1,-1 0 0,0 0 0,0 0 0,0 0-1,0 0 1,1 0 0,-1 0 0,0 1-1,1-1 1,-1 0 0,1 0 0,-1 1 0,1-1-1,0 2 1,0-2 3,0 0 1,0 0-1,1 0 0,-1 0 1,0-1-1,1 1 0,-1 0 0,1 0 1,-1 0-1,1-1 0,0 1 0,-1 0 1,1-1-1,0 1 0,-1 0 1,1-1-1,0 1 0,0-1 0,-1 1 1,1-1-1,1 1 0,8 3 91,0-1 1,0 0-1,0 0 0,12 1 0,-5-1 72,208 41 300,-74-22-4070,-92-17-383</inkml:trace>
</inkml:ink>
</file>

<file path=ppt/ink/ink3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5:29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1 481 8200,'0'0'3587,"10"1"-2172,-1-1-1160,1-1 1,0 1-1,-1-2 1,1 1-1,-1-1 1,1-1-1,-1 0 1,0 0-1,0-1 1,0 0-1,-1 0 1,1-1-1,10-8 1,19-12 155,-1-1 1,-2-3-1,-1 0 1,-1-2 0,-1-2-1,-2-1 1,-1-1 0,47-77-1,-58 73 133,-17 37-522,0 0 0,0 0 0,-1 0 0,1-1 0,-1 1 0,1 0 0,-1 0 0,0 0 1,1-1-1,-1 1 0,-1 0 0,1 0 0,0 0 0,0-1 0,-2-3 0,2 6-25,-1-1-1,1 1 0,-1-1 1,1 1-1,-1 0 1,0-1-1,1 1 0,-1 0 1,1-1-1,-1 1 1,0 0-1,1 0 0,-1 0 1,0 0-1,1-1 1,-1 1-1,0 0 1,1 0-1,-1 0 0,0 0 1,1 0-1,-1 1 1,0-1-1,1 0 0,-1 0 1,0 0-1,1 1 1,-1-1-1,1 0 0,-1 0 1,0 1-1,1-1 1,-1 1-1,1-1 0,-2 1 1,-18 16-151,10-3 157,1 1 0,0 0 0,2 0-1,0 1 1,0 0 0,1 0 0,1 0 0,-3 18-1,-18 143 41,22-145-36,-4 119 22,7-87-3026,1-64 2823,0 0-1,-1 1 1,1 0 0,0-1 0,0 1 0,0-1-1,0 1 1,-1-1 0,1 1 0,0-1-1,0 1 1,0-1 0,0 1 0,1 0 0,-1-1-1,0 1 1,0-1 0,0 1 0,0-1-1,0 1 1,1-1 0,-1 1 0,0-1-1,0 1 1,1-1 0,-1 1 0,0-1 0,1 0-1,-1 1 1,1-1 0,-1 1 0,0-1-1,1 0 1,-1 0 0,1 1 0,-1-1 0,1 0-1,-1 1 1,1-1 0,-1 0 0,1 0-1,-1 0 1,1 0 0,-1 0 0,1 0 0,0 0-1,-1 0 1,1 0 0,-1 0 0,1 0-1,-1 0 1,1 0 0,-1 0 0,2 0-1,12-6-5403</inkml:trace>
</inkml:ink>
</file>

<file path=ppt/ink/ink3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5:30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90 1473,'0'0'9012,"1"-8"-4800,3-26-1735,-4 34-2425,0 0 1,-1 0 0,1 0 0,0 1 0,0-1-1,0 0 1,0 0 0,0 0 0,0 0 0,-1 0 0,1 0-1,0 0 1,0 0 0,0 0 0,0 0 0,0 0-1,-1 0 1,1 0 0,0 0 0,0 0 0,0 0 0,0 0-1,0 0 1,0 0 0,-1 0 0,1-1 0,0 1-1,0 0 1,0 0 0,0 0 0,0 0 0,0 0-1,-1 0 1,1 0 0,0 0 0,0 0 0,0-1 0,0 1-1,0 0 1,0 0 0,0 0 0,0 0 0,0 0-1,0 0 1,0-1 0,0 1 0,0 0 0,0 0 0,0 0-1,-7 13-39,7-10 22,-1 1 1,1-1 0,0 0 0,0 1-1,1-1 1,-1 0 0,1 0-1,0 1 1,-1-1 0,1 0-1,1 0 1,-1 0 0,0 0-1,1 0 1,0 0 0,-1 0 0,5 4-1,-4-5 41,0-1-1,0 0 1,0 0-1,0 0 1,1 0-1,-1 0 0,0 0 1,0 0-1,0-1 1,1 1-1,-1-1 1,0 0-1,1 0 1,-1 0-1,0 0 1,1 0-1,-1 0 0,0 0 1,1-1-1,-1 0 1,0 1-1,0-1 1,0 0-1,1 0 1,-1 0-1,3-2 1,-1 1-49,55-22 147,-57 23-177,1 1 1,0-1-1,-1 1 0,1 0 0,0 0 1,0 0-1,-1 0 0,1 0 0,0 0 1,-1 1-1,1-1 0,-1 1 1,1 0-1,0 0 0,-1 0 0,1 0 1,-1 0-1,0 0 0,1 1 0,2 2 1,5 4 5,0 1 0,1-1 0,1-1 1,17 10-1,-24-15 3,0 0 0,1 0 0,-1 0 0,1 0 0,-1-1 0,1 0 0,0 0 1,-1-1-1,1 0 0,0 0 0,0 0 0,-1 0 0,9-2 0,-10 0 10,-1 0 0,0 0-1,1 0 1,-1 0 0,0 0 0,0 0-1,0-1 1,-1 0 0,1 1 0,-1-1-1,1 0 1,-1 0 0,0-1 0,0 1-1,0 0 1,-1-1 0,1 1-1,-1-1 1,0 1 0,1-1 0,-2 0-1,1 1 1,0-8 0,0 8-11,0 0-1,-1-1 1,1 1 0,-1 0 0,0-1 0,0 1-1,0-1 1,0 1 0,-1 0 0,1-1 0,-1 1-1,0 0 1,0-1 0,0 1 0,-1 0 0,1 0-1,-1 0 1,1 0 0,-1 0 0,0 0 0,0 1-1,0-1 1,-1 1 0,1-1 0,-1 1 0,-3-3-1,-22 0-156,24 5-4095</inkml:trace>
</inkml:ink>
</file>

<file path=ppt/ink/ink3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5:30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9385,'0'0'6534,"62"-25"-6406,-32 25-64,2 8-961,7 2-2210,2 2-5573</inkml:trace>
</inkml:ink>
</file>

<file path=ppt/ink/ink3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5:31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8968,'0'0'12626,"-12"5"-12568,-1 1-44,-1 1 0,1 0-1,0 0 1,-14 13 0,23-17 2,0 0 1,0 0 0,0 1-1,0 0 1,1 0 0,-1 0-1,1 0 1,0 0 0,1 1-1,-1-1 1,1 1-1,0 0 1,0 0 0,0 0-1,0 0 1,1 0 0,0 0-1,-1 8 1,2-12-12,0-1 0,0 1 1,0 0-1,1 0 0,-1-1 1,0 1-1,0 0 0,0-1 0,1 1 1,-1 0-1,0-1 0,0 1 0,1 0 1,-1-1-1,1 1 0,-1-1 1,1 1-1,-1-1 0,1 1 0,-1-1 1,1 1-1,-1-1 0,1 0 1,-1 1-1,1-1 0,0 1 0,-1-1 1,1 0-1,1 1 0,26 0 109,-20-3-95,0 0-1,0 0 1,0 0 0,0-1-1,7-3 1,-2-1-8,0-1 0,0-1-1,-1 1 1,0-2 0,-1 0-1,0 0 1,0-1 0,-1-1-1,-1 1 1,0-1 0,11-19-1,-30 42-48,2 0-1,-1 1 0,-10 20 1,16-24 49,0 1 0,0-1 1,0 1-1,1 0 1,1 0-1,-2 15 1,3-22-14,0 0 0,-1 0 0,2 0 0,-1 0 1,0 0-1,0 0 0,1 0 0,-1 0 0,1 0 0,-1 0 1,1 0-1,0 0 0,0 0 0,0 0 0,0-1 0,0 1 1,0 0-1,0-1 0,1 1 0,-1-1 0,0 1 0,1-1 1,-1 0-1,1 0 0,0 0 0,-1 1 0,1-1 0,0-1 1,0 1-1,0 0 0,0 0 0,0-1 0,0 1 0,3 0 1,1-1-260,0 1 1,0-1 0,0 0-1,1 0 1,-1-1 0,0 1-1,0-1 1,0-1 0,9-2-1,-7 0-540,0 0-1,0-1 1,0 0-1,0 0 1,-1 0-1,0-1 1,0 0-1,-1-1 1,8-8-1,20-26-4648</inkml:trace>
</inkml:ink>
</file>

<file path=ppt/ink/ink3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5:31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10794,'0'0'3289,"-10"10"-1821,2-2-1208,1 0-1,1 0 1,-1 0 0,1 1 0,1 0 0,-1 1-1,2-1 1,-1 1 0,1 0 0,1 0 0,-4 16-1,4-11-129,1 0-1,0 0 0,1 0 1,1 0-1,0 0 1,4 24-1,-3-36-126,0 0 1,0-1-1,0 1 1,0 0-1,0 0 1,0-1-1,1 1 1,-1 0-1,1-1 0,-1 1 1,1-1-1,0 0 1,0 0-1,1 0 1,-1 0-1,4 3 1,-3-4 5,0 1 0,0-1 0,0 0 0,1 0 0,-1-1 0,1 1 0,-1-1 0,0 0 0,1 1 0,-1-1 0,1-1 0,-1 1 0,1-1 0,-1 1 0,0-1 0,1 0 0,5-2 0,4-3-15,1 0 0,-1-1 0,-1 0-1,1-1 1,-1 0 0,-1-1 0,0-1 0,13-13 0,75-91-334,-88 100 459,-6 9 1,0 0 0,0-1 0,-1 0 0,1 0 0,-1 0 0,-1-1 0,1 1 0,-1-1 0,0 0 0,-1 0 0,3-10 0,-23 57 926,13-23-991,2 0 1,0 0 0,1 1-1,0 32 1,2-39-68,1-1-1,0 1 1,0-1 0,1 1-1,0-1 1,1 0 0,1 0-1,-1 0 1,8 13 0,-10-22-124,0 1 1,1-1 0,-1 1 0,0-1 0,0 0 0,1 1 0,-1-1-1,1 0 1,0 0 0,-1 0 0,1 0 0,0 0 0,-1 0 0,1-1-1,0 1 1,0-1 0,0 1 0,-1-1 0,5 1 0,22-2-5773,-10-4-562</inkml:trace>
</inkml:ink>
</file>

<file path=ppt/ink/ink3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5:31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12556,'0'0'9374,"9"0"-8685,40 0 7,-18 1-461,53-5 1,-77 3-185,1 0 0,-1 0 0,1-1 0,-1 0 0,0 0 0,0-1 0,0 0 0,0 0 0,-1 0 0,1-1 1,-1 0-1,10-9 0,-15 13-29,0-1 0,0 0 0,0 1 0,0-1 0,-1 0 0,1 0 0,0 0 0,0 0 0,-1 0 0,1 0 0,-1 0 0,1 0 0,-1 0 0,1 0 0,-1 0 0,0 0 0,1 0 0,-1 0 1,0 0-1,0-1 0,0 1 0,0 0 0,0 0 0,0-2 0,-1 2-16,1 0 1,-1 0 0,0 0 0,0 0-1,0 0 1,0 0 0,0 0-1,0 1 1,0-1 0,0 0-1,0 1 1,0-1 0,0 1 0,-1-1-1,1 1 1,0 0 0,0-1-1,-2 1 1,-7-2-66,1 1 0,-1 0 1,0 1-1,-14 1 0,13 1 8,0 0 0,-1 1-1,2 0 1,-1 0 0,0 2 0,1-1-1,0 1 1,0 1 0,-13 8 0,19-11 45,-1 0 0,1 1-1,0-1 1,0 1 0,0-1 0,0 1 0,0 1 0,1-1 0,0 0 0,0 1 0,0 0 0,1-1 0,-1 1 0,1 0 0,0 0 0,1 1 0,-1-1-1,1 0 1,0 0 0,0 1 0,0 7 0,2-9 5,0-1-1,1 1 1,-1-1-1,1 1 1,0-1-1,0 0 1,0 0-1,0 0 1,0 0-1,0 0 1,1 0-1,0-1 1,-1 1-1,1-1 1,0 1-1,0-1 1,1 0-1,-1-1 0,0 1 1,1 0-1,-1-1 1,1 0-1,-1 0 1,5 1-1,10 4-518,0-2 0,0 0-1,28 2 1,11-4-3964,5-2-3652</inkml:trace>
</inkml:ink>
</file>

<file path=ppt/ink/ink3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5:32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401 0 11147,'0'0'9075,"-6"12"-8429,-6 8-462,-2 0 1,0-1 0,-2-1 0,0 0-1,-1-1 1,-31 26 0,23-24-70,-1 0 1,-1-2-1,0 0 1,-1-2-1,-31 12 1,56-26-90,0 0 0,0 1 0,-1-1 0,1 0 0,0-1 0,-1 1 0,1 0 0,0-1 0,-1 0 0,1 0 0,-1 0 0,-4-1 0,6 1-27,1-1-1,0 0 1,0 0-1,0 0 1,0 0-1,0 0 1,0 0-1,0 0 1,0 0-1,0 0 1,0-1-1,1 1 1,-1 0-1,0 0 1,1-1-1,-1 1 1,1 0-1,0-1 1,-1 1-1,1-1 1,0 1-1,0-1 1,0 1-1,0 0 1,0-1-1,0 1 1,0-1-1,0 1 1,1-3-1,2-11-411,1 0-1,0 0 0,1 0 0,1 1 1,0 0-1,1 0 0,0 0 0,1 1 1,1 0-1,0 1 0,18-20 1,-26 30 443,0 1 0,0 0 0,0 0 0,0 0 1,0 0-1,0 0 0,1 0 0,-1 0 1,0 0-1,0 1 0,1-1 0,-1 0 1,0 1-1,1-1 0,-1 1 0,1-1 1,-1 1-1,1 0 0,-1 0 0,1 0 1,-1 0-1,1 0 0,-1 0 0,1 0 0,-1 0 1,1 0-1,-1 1 0,1-1 0,-1 0 1,1 1-1,-1 0 0,0-1 0,1 1 1,-1 0-1,0 0 0,0-1 0,1 1 1,-1 0-1,0 0 0,0 0 0,0 1 1,0-1-1,0 0 0,0 0 0,0 2 0,7 8 240,-1 1 0,-1 0 0,0 0 0,5 18 0,0-5 177,-2-7-124,0 0 1,1-1 0,1-1-1,1 1 1,14 14 0,-19-24-485,0 0 0,1 0-1,0-1 1,0 0 0,9 5 0,-11-8-605,0 0 1,0-1-1,0 1 1,0-1-1,0-1 0,1 1 1,-1-1-1,11 1 1,2-2-7900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3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6854,'0'0'14158,"73"30"-13389,-33-34-513,7-9-160,0-1-1089,-4-3-2370,-1-1-193,-12-1-800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3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51 8168,'2'-5'1888,"0"0"-1,0 0 1,0 0 0,-1 0 0,0 0-1,0 0 1,1-10 0,-3 15-1741,-1-1 1,1 1-1,0 0 0,0 0 1,-1 0-1,1 0 0,0 0 1,0 0-1,-1 1 0,1-1 1,0 0-1,0 0 0,0 1 1,-1-1-1,1 1 0,0-1 1,0 1-1,0 0 0,-1 0 1,-8 7-85,1 1 1,0 0-1,0 0 0,1 1 1,0 0-1,1 0 0,0 1 1,1 0-1,-9 19 0,-37 114 650,47-127-586,-7 23 161,-11 62 0,20-84-589,1-1 1,1 1 0,1 0-1,0 0 1,1-1 0,4 22-1,-4-34-289,1 1 0,0-1 0,0 1 0,1-1 0,-1 0 0,1 0-1,5 7 1,17 12-7090,-6-13-1662</inkml:trace>
</inkml:ink>
</file>

<file path=ppt/ink/ink3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5:32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15022,'0'0'8809,"17"60"-8649,-17-29-64,0-2-32,0-1-32,0-5-256,0-1-385,-4-8-192,4-7-736,-2-7-1186,-3 0-1537,5-20-4484</inkml:trace>
</inkml:ink>
</file>

<file path=ppt/ink/ink3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5:33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16688,'0'0'7014,"46"27"-12106,-33-22-4101</inkml:trace>
</inkml:ink>
</file>

<file path=ppt/ink/ink3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5:42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10570,'0'0'9513,"46"4"-8648,-5-1-513,6 0-256,-2 2-64,2 2 0,-3 0-544,-8 3-994,-10 0-832,-9 0-416,-13 2-578,-4-2-1985</inkml:trace>
</inkml:ink>
</file>

<file path=ppt/ink/ink3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5:42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7719,'0'0'7752,"44"0"-7304,-3 0-224,6 4-160,5-1-160,1-3-1281,-1 0-1954,-5-3-2499</inkml:trace>
</inkml:ink>
</file>

<file path=ppt/ink/ink3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5:42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9513,'0'0'1794,"48"-4"-1698,-20 12-64,-4 7 64,1 8-64,-3 6 32,-9 3-32,-7 3 64,-6 1 321,0 3 607,-17-1 98,-2-2-130,-9 0-447,2-3-417,4-4-224,-3-9-2114,10-9-4292</inkml:trace>
</inkml:ink>
</file>

<file path=ppt/ink/ink3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5:43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10570,'0'0'3246,"1"10"-3001,2 61 968,-3 1-1,-3-1 1,-4 0 0,-2 0-1,-4-1 1,-25 82-1,46-195 1664,14-167-3403,-22 209 532,1-15-107,0 20-331,8 27 98,-6-27 345,0 1-1,0-1 0,0 0 1,1 0-1,0 0 0,0 0 1,0-1-1,0 0 0,0 0 1,1 0-1,0 0 0,-1-1 0,1 1 1,0-1-1,0 0 0,0-1 1,0 1-1,0-1 0,1 0 1,-1 0-1,0-1 0,1 0 1,-1 0-1,0 0 0,1 0 0,-1-1 1,0 0-1,0 0 0,1 0 1,-1-1-1,0 0 0,0 0 1,0 0-1,-1 0 0,1-1 1,-1 0-1,1 0 0,-1 0 1,0-1-1,0 1 0,0-1 0,5-6 1,-3 1 18,-1 1 0,0-1-1,0 0 1,-1 0 0,0-1 0,0 1 0,-1-1 0,2-10 0,0 1-188,-8 31 63,0-4 53,0 0 0,1 0 0,1 0 0,-1 0 0,1 1 0,0 10 0,1-17 44,1 0 0,-1-1 0,0 1 0,1 0 0,0 0 0,-1-1 0,1 1 0,0 0 0,0-1 0,-1 1 0,1-1 0,1 1 0,-1-1 0,0 0 0,0 1 0,0-1-1,1 0 1,-1 0 0,1 0 0,-1 0 0,1 0 0,-1 0 0,1 0 0,-1 0 0,1 0 0,0-1 0,0 1 0,-1-1 0,1 0 0,0 1 0,0-1 0,-1 0 0,1 0 0,0 0 0,3 0 0,14-1 18,0 0-1,0-1 1,0-2 0,-1 1 0,1-2 0,30-12-1,-41 15-40,-2-1 8,1 1 0,0 0-1,-1 1 1,1 0 0,0 0-1,0 0 1,11 1-1,-17 0 5,0 1 0,-1-1 0,1 0 0,0 1 0,0-1 0,-1 1 0,1 0-1,0-1 1,-1 1 0,1-1 0,-1 1 0,1 0 0,-1 0 0,1-1 0,-1 1 0,1 0-1,-1 0 1,0-1 0,1 1 0,-1 0 0,0 0 0,0 0 0,0 0 0,0 0-1,0-1 1,0 3 0,2 32 1,-1-20-5,-1-13 19,0-1 0,0 1 1,0-1-1,0 1 0,1-1 1,-1 1-1,0-1 0,1 0 1,-1 1-1,1-1 0,0 0 1,-1 1-1,1-1 0,0 0 1,0 0-1,0 0 0,0 0 0,2 2 1,-2-3 25,-1 1 0,1-1 0,0 0-1,0 0 1,0 0 0,-1 0 0,1 0 0,0 0 0,0 0 0,0 0 0,-1 0 0,1 0 0,0 0 0,0 0-1,0 0 1,-1-1 0,1 1 0,0 0 0,0-1 0,-1 1 0,1-1 0,0 1 0,0-1 0,3-2 44,-1 0 0,0 1 1,0-1-1,-1 0 1,1-1-1,-1 1 0,1 0 1,-1-1-1,0 1 0,-1-1 1,4-7-1,-4 6-176,1 0-1,-1-1 1,0 1-1,-1 0 1,1-1 0,-1 1-1,0-1 1,0 1-1,-1 0 1,1-1 0,-1 1-1,-1 0 1,1-1-1,-1 1 1,0 0 0,0 0-1,0 0 1,-1 0-1,1 1 1,-1-1 0,-6-6-1,7 1-12671,-2 3 6821</inkml:trace>
</inkml:ink>
</file>

<file path=ppt/ink/ink3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5:43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11275,'0'0'8808,"82"-28"-9353,-35 28-3266,-1 0-4389</inkml:trace>
</inkml:ink>
</file>

<file path=ppt/ink/ink3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5:44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9065,'0'0'12646,"-9"1"-12432,5-1-214,1 0 1,-1 1-1,1-1 1,0 1-1,-1 0 1,1 0-1,0 0 1,-1 0 0,1 1-1,0-1 1,0 1-1,0 0 1,0 0-1,1 0 1,-1 0-1,0 1 1,1-1-1,0 1 1,-1-1-1,1 1 1,0 0-1,0 0 1,1 0 0,-1 0-1,1 0 1,-1 0-1,1 0 1,0 1-1,-1 5 1,-1 0-12,0 0 0,1 0 0,0 1 0,1-1 1,0 0-1,0 1 0,2 11 0,-1-18 16,1-1-1,-1 0 1,1 0-1,-1 0 1,1 0-1,0 0 0,0 0 1,0 0-1,0-1 1,1 1-1,-1 0 1,0 0-1,1-1 1,-1 1-1,1-1 1,-1 0-1,1 1 1,0-1-1,0 0 1,-1 0-1,1 0 1,0 0-1,0 0 1,0 0-1,0-1 1,0 1-1,0 0 1,1-1-1,-1 0 1,0 0-1,0 1 1,0-1-1,0-1 1,0 1-1,5-1 1,0 0 18,0 0 1,0 0 0,-1-1 0,1 0 0,0 0 0,-1-1 0,1 0-1,-1 0 1,0 0 0,0-1 0,0 0 0,0 0 0,-1 0 0,8-9 0,7-8 20,0-1 0,18-29 0,-20 27-27,-19 47-765,-6 6 664,3-18 73,1 1 0,0-1 0,1 0 1,1 1-1,-1 0 0,2-1 0,1 18 0,-1-28-5,1 1 0,-1-1-1,1 1 1,-1-1-1,1 1 1,0-1-1,0 0 1,0 0-1,0 1 1,0-1 0,0 0-1,0 0 1,0 0-1,0 0 1,1 0-1,-1 0 1,0 0-1,1 0 1,-1-1 0,1 1-1,-1-1 1,1 1-1,-1-1 1,1 1-1,-1-1 1,1 0-1,-1 1 1,1-1-1,-1 0 1,1 0 0,0 0-1,-1-1 1,1 1-1,-1 0 1,4-1-1,0 0-235,1 0-1,0 0 0,0-1 0,0 0 1,-1 0-1,1 0 0,-1-1 0,8-4 1,3-6-2547,-1-1 0,21-24-1,0-5-6387</inkml:trace>
</inkml:ink>
</file>

<file path=ppt/ink/ink3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5:44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12364,'0'0'2092,"-8"9"-319,-4 5-1382,-1 1 0,2 1 0,0 0 0,1 0 0,1 1 0,0 1 0,2-1 0,0 1 0,0 0 0,2 1 0,0-1 0,2 1 0,0 0 0,1 0 0,0 23 0,2-40-385,-1 1 0,1-1 0,0 0 1,0 0-1,0 0 0,1 0 0,-1 0 0,1 0 0,-1 0 0,1 0 0,-1 0 0,1 0 0,0 0 0,0 0 0,0 0 0,0 0 0,1 0 0,-1-1 0,0 1 0,1 0 1,-1-1-1,1 0 0,-1 1 0,1-1 0,0 0 0,-1 1 0,1-1 0,0 0 0,0-1 0,0 1 0,0 0 0,0 0 0,0-1 0,0 1 0,0-1 0,0 0 1,1 1-1,-1-1 0,0 0 0,0 0 0,0-1 0,3 1 0,1-2-60,1 1 0,-1-1 1,1-1-1,-1 1 0,0-1 1,1 0-1,-1-1 0,-1 1 0,1-1 1,-1 0-1,1-1 0,4-5 1,13-17-543,-1 0 1,-2-2 0,-1-1 0,-1 0-1,20-48 1,-30 59 1145,-11 22 1072,-12 32-682,7-13-946,1 1 0,2 1 0,0-1 0,1 1-1,2 0 1,0 0 0,2 0 0,0-1-1,2 1 1,0 0 0,9 36 0,-10-58-118,0 1-345,-1 0 0,1-1-1,0 1 1,0 0 0,1 0-1,-1 0 1,1-1 0,-1 1-1,1-1 1,0 1 0,0-1-1,2 3 1,11-1-5691</inkml:trace>
</inkml:ink>
</file>

<file path=ppt/ink/ink3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5:44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5862,'0'0'11765,"8"1"-10553,-4 0-1065,105 11 1377,-101-11-1386,1-1 0,0 0 0,-1 0 0,1-1 0,-1-1 0,1 1 0,-1-1-1,1 0 1,-1-1 0,0 0 0,10-6 0,-17 8-35,1 0 0,-1 0 0,0 0 0,0 0 0,1 0 0,-1-1 0,0 1 0,0 0 0,0-1 0,-1 1 0,1-1 0,0 1 0,0-1 0,-1 0 0,1 1 0,-1-1 0,0 0 0,1 1 1,-1-1-1,0-2 0,0 3-68,0 0 0,0 0 1,0 0-1,0 0 1,0 0-1,-1 1 0,1-1 1,0 0-1,-1 0 1,1 0-1,0 0 0,-1 0 1,1 1-1,-1-1 1,0 0-1,1 0 0,-1 1 1,1-1-1,-1 0 1,0 1-1,0-1 0,1 1 1,-1-1-1,0 1 0,0-1 1,0 1-1,0 0 1,1-1-1,-1 1 0,0 0 1,0-1-1,0 1 1,0 0-1,0 0 0,-1 0 1,-6 0-56,1 1-1,0 0 1,0 0 0,0 0 0,1 1-1,-1 0 1,0 0 0,0 1 0,1 0 0,0 0-1,-1 1 1,1-1 0,-9 9 0,12-10 8,0 0 0,0 1 0,1-1 0,-1 1 0,1 0 0,-1-1 0,1 1 0,0 0 0,0 0 0,1 1 1,-1-1-1,0 0 0,1 1 0,0-1 0,0 0 0,0 1 0,0 0 0,1-1 0,-1 1 0,1-1 0,0 1 1,0 0-1,0-1 0,1 1 0,-1-1 0,1 1 0,0 0 0,0-1 0,2 6 0,-1-6-22,1 1 0,0-1 0,-1 1 0,1-1 0,1 0 0,-1 0 0,0 0 0,1-1 0,-1 1 0,1-1 0,0 0 0,0 0 0,0 0 0,0 0 0,0-1 0,0 1 0,5 0 0,9 2-753,0 0 0,34 2 0,10-6-3297,3-3-3539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3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12940,'0'0'6214,"-12"55"-5061,9-20-32,-7 2 193,3 4-97,-3 1 64,4 1-224,3-2-224,-1-5-417,2-2-384,2-7 0,0-6-897,6-6-1024,-3-11-962,1-4-2947</inkml:trace>
</inkml:ink>
</file>

<file path=ppt/ink/ink3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5:45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1 11179,'0'0'8797,"2"10"-7766,-1-6-963,0-1-26,0 0 0,-1 0-1,1 0 1,-1 0 0,1 0 0,-1 0 0,0 1 0,0-1 0,0 0 0,-1 0 0,1 0 0,-1 0-1,0 0 1,0 0 0,0 1 0,0-2 0,0 1 0,0 0 0,-1 0 0,0 0 0,1-1 0,-1 1-1,0-1 1,-4 4 0,-14 13 355,-1-1 0,-1-1 0,0-1 0,-2-2-1,1 0 1,-2-1 0,0-1 0,-50 16 0,74-27-380,0-1 0,-1 1-1,1-1 1,0 0 0,0 1 0,0-1 0,0 0 0,-1 0 0,1 0 0,0 0 0,0 0 0,0 0 0,-1 0 0,1 0 0,0 0 0,0 0 0,0-1-1,0 1 1,0 0 0,-1-1 0,1 1 0,0-1 0,0 1 0,0-1 0,0 0 0,0 1 0,0-1 0,0 0 0,1 0 0,-1 0 0,0 0 0,0 0-1,1 0 1,-1 0 0,0 0 0,1 0 0,-1 0 0,0-2 0,0-1-115,1 0-1,0-1 1,0 1 0,0 0-1,0 0 1,0-1-1,1 1 1,0 0 0,0 0-1,2-7 1,-1 6-10,1-1 0,0 1 0,0-1 0,0 1 0,0 0 0,1 0 0,0 0 0,0 1 0,0 0 0,1-1 0,-1 1 0,1 1 0,0-1 0,0 1 0,1 0 0,6-3 0,-9 4 93,0 1 0,0-1 0,0 1 0,1 0 0,-1 1 0,0-1 0,0 0 0,1 1 0,-1 0 0,1 0 0,-1 0 0,0 0 0,1 0 0,-1 1 0,0-1 0,0 1 0,1 0 0,-1 0 0,0 0 0,0 0 0,0 1 0,0 0 0,0-1 0,0 1 0,-1 0 0,1 0 0,0 0 0,-1 1 0,0-1 0,4 5 0,37 62-276,-30-46 505,0-1 0,30 36 0,-38-52-688,1-1-1,0 1 0,0-1 0,1 0 0,7 5 0,-9-7-320,0-1 0,0 0 0,1 1 0,-1-2 1,0 1-1,1-1 0,-1 1 0,8-1 0,12 0-8520</inkml:trace>
</inkml:ink>
</file>

<file path=ppt/ink/ink3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5:46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13036,'0'0'8809,"11"54"-8457,-16-23-160,-5-1-128,8-5 0,2-3 0,0-3-32,0-7-64,8-3-288,7-6-513,-2-3-1697,0-4-2211,2-18-6149</inkml:trace>
</inkml:ink>
</file>

<file path=ppt/ink/ink3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5:46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13677,'0'0'9449,"54"5"-19379</inkml:trace>
</inkml:ink>
</file>

<file path=ppt/ink/ink3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5:47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31 293 4869,'0'0'16154,"-4"2"-15546,2-1-606,1 0 0,-1 0 1,1 0-1,-1 1 0,1-1 0,0 0 0,0 1 0,-1-1 1,1 1-1,0-1 0,0 1 0,0-1 0,1 1 0,-1 0 0,0-1 1,1 1-1,-1 0 0,1 0 0,-1 0 0,1 0 0,0-1 1,0 1-1,0 0 0,0 0 0,0 0 0,0 0 0,0 0 1,1-1-1,-1 1 0,1 0 0,-1 0 0,1-1 0,0 1 0,-1 0 1,1-1-1,0 1 0,0 0 0,0-1 0,1 1 0,-1-1 1,0 0-1,1 1 0,-1-1 0,0 0 0,1 0 0,-1 0 0,1 0 1,0 0-1,-1 0 0,1 0 0,3 0 0,7 4 32,-2-2-128,0 1 1,-1 0-1,1 1 1,-1 0-1,14 10 1,-20-12 66,0 0 0,-1 0 1,1 0-1,0 0 0,-1 1 0,0-1 1,0 1-1,0-1 0,0 1 0,0 0 1,-1 0-1,0 0 0,0 0 0,0 0 1,0 0-1,-1 1 0,1 6 0,0 0 42,-1 0 0,-1 0 0,0 1 0,0-1 0,-1 0 0,0 0 0,-1 0 0,-1-1 0,0 1 0,0-1 0,0 1 0,-2-1 0,1-1 0,-1 1-1,-1-1 1,1 0 0,-2 0 0,1-1 0,-16 13 0,22-20 66,0 1 0,0-1 0,-1 0 0,1 0 0,-1 0-1,1-1 1,-1 1 0,1 0 0,-1 0 0,1-1 0,-1 1 0,0-1 0,1 1-1,-1-1 1,0 0 0,1 0 0,-1 0 0,0 0 0,1 0 0,-1 0 0,-3-1-1,4 1-36,0-1-1,0 0 0,-1 0 1,1 0-1,0 0 0,0-1 0,0 1 1,0 0-1,0 0 0,0 0 0,1-1 1,-1 1-1,0-1 0,1 1 0,-1 0 1,0-1-1,1 1 0,-1-4 1,-1-7-165,1-1 1,0 0 0,1 0-1,1-16 1,-1 28 85,1-9-51,1 0 1,0 0-1,0 1 1,1-1-1,0 1 1,1 0-1,0 0 0,0 0 1,1 0-1,0 1 1,0 0-1,1 0 1,10-11-1,12-9 414,0 2 1,39-29-1,-37 32 3,41-41-1,-63 56-237,-6 6-54,0 0-1,0 0 1,0 0 0,0 0 0,0 0 0,0 0 0,-1 0-1,1 0 1,-1-1 0,0 1 0,0-1 0,0 1 0,0-1-1,0 1 1,0-1 0,0-2 0,-23 32-103,15-15 55,0 0 0,1 1 0,1 0 0,0 0 0,0 0 0,1 0 1,1 1-1,1 0 0,0-1 0,0 1 0,1 18 0,2-30 12,-1-1-1,0 1 1,1-1 0,-1 1-1,0-1 1,1 0-1,0 1 1,-1-1 0,1 1-1,0-1 1,0 0 0,0 0-1,0 1 1,0-1 0,0 0-1,0 0 1,0 0-1,0 0 1,1 0 0,-1 0-1,0-1 1,1 1 0,-1 0-1,1-1 1,-1 1-1,0-1 1,1 1 0,-1-1-1,1 0 1,-1 1 0,1-1-1,0 0 1,-1 0-1,1 0 1,-1 0 0,1-1-1,-1 1 1,1 0 0,-1 0-1,1-1 1,-1 1-1,3-2 1,4 0 25,1-1 0,-1 0 0,0 0 0,0-1 1,0 0-1,10-7 0,9-9-9,-2-1 0,0-2 1,-1 0-1,-2-2 0,0-1 1,-1 0-1,-2-2 0,-1 0 0,-1-1 1,-2 0-1,0-2 0,14-47 1,-23 55-31,-6 23 9,0 0 0,-1 0 0,1 0 0,0 1 0,0-1-1,0 0 1,-1 0 0,1 0 0,0 0 0,0 0 0,-1 0 0,1 1 0,0-1 0,0 0 0,-1 0 0,1 0 0,0 0-1,0 0 1,-1 0 0,1 0 0,0 0 0,0 0 0,-1 0 0,1 0 0,0 0 0,-1-1 0,1 1 0,0 0 0,0 0-1,-1 0 1,1 0 0,0 0 0,0 0 0,0-1 0,-1 1 0,1 0 0,0 0 0,0 0 0,0 0 0,-1-1 0,1 1-1,0 0 1,0 0 0,0-1 0,0 1 0,0 0 0,0 0 0,0-1 0,-1 1 0,1 0 0,0 0 0,0-1 0,0 1-1,0 0 1,0 0 0,0-1 0,0 1 0,0-1 0,-6 9-11,1 0 0,-1 0-1,1 0 1,0 1 0,1 0 0,0 0-1,1 0 1,-1 0 0,2 0 0,-1 1-1,1-1 1,0 11 0,-3 20-82,2 60-1,3-84 78,-1-4 9,1-1 0,1 0 0,0 0 0,0 0 0,4 15 0,-4-23 11,0 0-1,0-1 1,0 1-1,0-1 1,1 1-1,-1-1 1,1 0-1,-1 0 1,1 1-1,0-1 1,0 0-1,0 0 1,0-1-1,0 1 0,1 0 1,-1-1-1,0 1 1,1-1-1,-1 0 1,1 0-1,0 0 1,-1 0-1,1 0 1,0 0-1,-1-1 1,6 1-1,0-1 36,0 0 0,0 0 0,0 0 0,-1-1 0,1 0 0,0-1-1,0 0 1,-1 0 0,1 0 0,-1-1 0,9-5 0,-3 0 10,0 0 0,0 0-1,-1-1 1,-1-1 0,16-16 0,-6 3-2,-1-1 0,-2-1-1,0-1 1,-2 0 0,15-33 0,-3-9 40,-27 62-73,1 1-1,-1-1 1,1 0 0,-1 0-1,-1 0 1,1 0 0,-1 1-1,0-1 1,-1 0 0,0-6 0,1 11-14,-1 1 1,1 0-1,0-1 1,0 1-1,0 0 1,0-1-1,0 1 1,0-1 0,-1 1-1,1 0 1,0-1-1,0 1 1,-1 0-1,1-1 1,0 1 0,0 0-1,-1 0 1,1-1-1,0 1 1,-1 0-1,1 0 1,0 0-1,-1-1 1,1 1 0,-1 0-1,1 0 1,0 0-1,-1 0 1,1 0-1,0 0 1,-1 0 0,1 0-1,-1 0 1,1 0-1,0 0 1,-1 0-1,1 0 1,-1 0-1,1 0 1,0 0 0,-1 0-1,1 0 1,-1 0-1,1 1 1,0-1-1,-1 0 1,1 0-1,0 1 1,-1-1 0,1 0-1,0 0 1,-1 1-1,-14 15-103,10-6 91,1 0-1,1 1 1,0 0-1,0 0 1,1-1-1,0 1 1,1 1-1,0 13 1,5 96 25,-3-107-15,2 16 16,10 47 0,-10-65-8,0-1 1,0 0-1,1 0 0,0-1 1,1 1-1,1-1 1,7 12-1,-4-18 217,-5-15-95,-4-24-50,0 30-72,0-2-56,-1 0 0,1 1 0,-2-1 0,1 1 0,-1-1 0,0 1 0,0 0 0,0-1 0,-1 1 0,0 0 0,0 1 0,-1-1 0,-6-7 0,-5-4-301,0 0 1,-30-23 0,-12-13 135,57 53 218,0 0 0,-1 0 0,1-1 0,0 1 0,0 0 0,-1 0 0,1-1 0,0 1 0,0 0 0,0-1 0,-1 1 0,1 0 0,0 0 0,0-1 0,0 1 0,0 0 0,0-1 0,-1 1 0,1 0 0,0-1 0,0 1 0,0 0 0,0-1 0,0 1 0,0-1 0,0 1 0,0 0 0,0-1 0,1 1 0,-1 0 0,0-1 0,0 1 0,0 0 0,0-1 0,0 1 0,1 0 0,-1 0 0,0-1 0,17-5 8,34 6-24,-41 0 14,29 1-10,-22 1-106,-1-2-1,1 0 1,22-4 0,-38 4-61,0-1 1,0 1 0,0 0-1,0-1 1,0 1-1,0 0 1,0-1-1,-1 0 1,1 1 0,0-1-1,0 1 1,-1-1-1,1 0 1,0 1 0,-1-1-1,1 0 1,0 0-1,-1 0 1,1 0-1,-1 1 1,0-1 0,1 0-1,-1 0 1,0 0-1,1 0 1,-1 0 0,0 0-1,0 0 1,0-2-1,1-19-4813</inkml:trace>
</inkml:ink>
</file>

<file path=ppt/ink/ink3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5:47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5 12364,'-13'-2'1857,"3"-1"4165,21 3-5029,14 4-865,5 5-96,-1-2-3043,3-1-5573</inkml:trace>
</inkml:ink>
</file>

<file path=ppt/ink/ink3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5:49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30 9257,'6'-4'198,"0"1"265,-1 0 0,1 0-1,0 0 1,0 0 0,0 1 0,0 0-1,0 0 1,0 1 0,1 0-1,-1 0 1,1 0 0,7 1 0,-13 0-373,1 1 0,-1 0-1,0-1 1,0 1 0,1 0 0,-1 0 0,0 0 0,0 0 0,0 0 0,0 0 0,0 1 0,0-1 0,0 0 0,0 0 0,-1 1 0,1-1 0,0 0 0,-1 1 0,1-1 0,-1 1 0,0-1-1,1 1 1,-1-1 0,0 1 0,0-1 0,0 1 0,0-1 0,0 3 0,-5 46 1092,1-37-1000,-1 0 1,-1 0-1,0-1 1,-1 0-1,0 0 1,0-1 0,-2 0-1,1 0 1,-14 12-1,-4 3 197,-2-1 0,-37 26 1,54-42-211,-1-1 1,0 0 0,0-1-1,0 0 1,-1-1 0,0 0-1,0-1 1,-25 7-1,36-12-162,1 0 0,0-1 0,0 1 0,0 0 0,0 0 0,0-1 0,0 1 0,0-1 0,0 1 0,0-1 0,0 1 0,0-1 0,0 1 0,1-1 0,-1 0 0,0 0 0,0 1 0,0-1 0,1 0 0,-1 0 0,1 0 0,-1 0 0,0 0 0,1 0 0,-1 0 0,1 0 0,0 0 0,-1 0 0,1 0-1,0 0 1,0 0 0,0 0 0,0 0 0,0 0 0,0-1 0,0 0 0,0-55-734,1 39 262,0-21-305,1 0-1,9-40 1,-12 78 779,1 1 1,0-1-1,0 1 0,1 0 1,-1-1-1,0 1 1,0-1-1,0 1 0,0-1 1,0 1-1,0-1 1,0 1-1,1 0 1,-1-1-1,0 1 0,0-1 1,1 1-1,-1 0 1,0-1-1,1 1 0,-1 0 1,0-1-1,1 1 1,-1 0-1,0 0 0,1-1 1,-1 1-1,1 0 1,-1 0-1,0 0 1,1-1-1,-1 1 0,1 0 1,-1 0-1,1 0 1,-1 0-1,1 0 0,-1 0 1,1 0-1,-1 0 1,0 0-1,1 0 1,-1 0-1,1 0 0,-1 0 1,1 1-1,-1-1 1,1 0-1,-1 0 0,0 0 1,1 1-1,-1-1 1,1 0-1,-1 0 0,1 1 1,22 21-13,-21-19 34,26 28 34,2-2 0,0-1 0,2-1 0,1-2 0,70 40 0,-60-49-6968,-25-16 11</inkml:trace>
</inkml:ink>
</file>

<file path=ppt/ink/ink3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5:49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1 232 10666,'0'0'10287,"10"-1"-8653,7-4-1481,0 0 1,0-1 0,0-1-1,-1 0 1,0-1 0,0-1-1,18-14 1,110-89 567,-115 88-691,-23 17-26,-5 5-6,0 1 1,0-1-1,0 1 0,1 0 1,-1-1-1,0 1 0,1 0 1,-1 0-1,1 0 0,-1 0 1,1 0-1,0 1 0,-1-1 1,4-1-1,-16 27-212,-3-1 208,1 0 0,-12 34-1,21-48-323,1 2 0,0-1 0,1 0 0,0 1 0,1-1 0,0 1 0,0-1 0,2 14 0,-1-24 168,0 0 1,0 0-1,0-1 0,1 1 1,-1 0-1,0 0 1,0-1-1,0 1 0,1 0 1,-1 0-1,0-1 0,1 1 1,-1 0-1,0-1 1,1 1-1,-1-1 0,1 1 1,-1-1-1,1 1 0,-1 0 1,1-1-1,0 0 1,-1 1-1,1-1 0,0 1 1,-1-1-1,1 0 0,0 1 1,-1-1-1,1 0 1,0 0-1,0 0 0,-1 1 1,1-1-1,0 0 1,0 0-1,-1 0 0,1 0 1,1-1-1,18 2-6869</inkml:trace>
</inkml:ink>
</file>

<file path=ppt/ink/ink3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5:49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12460,'0'0'9961,"71"12"-8904,-30-6-512,6 0-417,7 0-96,-2-1-32,-5-1-384,-6 0-1090,-17-4-1056,-11 0-1987</inkml:trace>
</inkml:ink>
</file>

<file path=ppt/ink/ink3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5:50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10186,'0'0'4035,"52"6"-1600,-10-6-481,4 0-705,-1 0-320,11 0-577,-9 0-320,-6 3-512,-6 1-1698,-14 3-2050,-6-2-4773</inkml:trace>
</inkml:ink>
</file>

<file path=ppt/ink/ink3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6:03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17 241 8808,'0'0'9273,"-3"8"-8259,-10 25-133,13-32-829,0-1-1,0 1 0,0-1 0,0 1 1,0 0-1,0-1 0,0 1 0,0-1 1,0 1-1,0-1 0,0 1 1,1-1-1,-1 1 0,0-1 0,0 1 1,1-1-1,-1 1 0,0-1 1,1 1-1,-1-1 0,1 1 0,-1-1 1,0 0-1,1 1 0,-1-1 0,1 0 1,-1 1-1,1-1 0,-1 0 1,1 0-1,-1 1 0,1-1 0,0 0 1,-1 0-1,1 0 0,-1 0 1,1 0-1,-1 0 0,1 0 0,-1 0 1,1 0-1,0 0 0,-1 0 0,1 0 1,-1 0-1,1 0 0,-1-1 1,1 1-1,-1 0 0,2-1 0,28-6 975,-5-10-862,-1-2-1,-1 0 1,-1-2 0,-1 0 0,35-45-1,-45 51-150,-1-1 0,12-25 0,8-11 322,-29 51-303,-15 31-95,6-16 41,-3 15 82,1 0 0,1 1 0,1 0 0,2 1 0,1-1 0,2 1 0,0 51 0,3-81-53,0 1-1,-1 0 1,1-1 0,0 1 0,0-1-1,1 1 1,-1-1 0,0 1 0,0-1-1,1 1 1,-1-1 0,1 1-1,-1-1 1,1 1 0,0-1 0,-1 1-1,1-1 1,0 0 0,0 1-1,0-1 1,0 0 0,0 0 0,0 0-1,0 0 1,1 0 0,-1 0 0,0 0-1,1 0 1,-1-1 0,0 1-1,1 0 1,-1-1 0,1 1 0,-1-1-1,1 1 1,-1-1 0,1 0-1,0 0 1,-1 0 0,1 0 0,-1 0-1,1 0 1,-1 0 0,1 0 0,-1-1-1,1 1 1,-1 0 0,1-1-1,1 0 1,5-2 3,-1 1 0,1-2 0,-1 1 1,0-1-1,0 0 0,-1 0 0,1-1 0,9-8 0,-12 9-96,45-50-3334,-24 12-4749,-16 12-1243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4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13036,'0'0'7298,"8"-3"-5414,-3 1-1766,0 0-1,0 1 1,0 0-1,0 0 1,1 0-1,-1 1 0,0 0 1,0 0-1,1 0 1,-1 0-1,0 1 1,0 0-1,0 0 1,0 1-1,0-1 0,0 1 1,0 0-1,0 0 1,0 1-1,-1-1 1,7 6-1,-6-5-48,-1-1-1,0 1 1,-1 0 0,1 0-1,0 1 1,-1-1-1,0 1 1,0-1 0,0 1-1,0 0 1,0 0 0,-1 0-1,0 1 1,0-1-1,0 1 1,0-1 0,-1 1-1,0 0 1,1-1-1,-2 1 1,1 0 0,-1 0-1,0 0 1,0-1 0,0 1-1,0 0 1,-1 0-1,0 0 1,0-1 0,0 1-1,-1 0 1,1-1-1,-1 1 1,0-1 0,0 0-1,-1 0 1,0 0 0,1 0-1,-1 0 1,-7 6-1,-10 11 671,8-8-522,-1 0 0,1 1 0,-12 18 0,22-29-215,0 1 1,0-1-1,0 0 0,1 1 0,-1-1 0,1 1 1,0-1-1,0 1 0,0 0 0,0 0 0,1-1 1,0 1-1,-1 0 0,1 0 0,1-1 0,-1 1 0,0 0 1,1 0-1,0-1 0,0 1 0,2 4 0,-1-4-29,0-1-1,1 0 0,0 0 0,-1 0 0,1 0 0,0 0 0,1 0 1,-1-1-1,0 1 0,1-1 0,0 0 0,-1 0 0,1-1 1,0 1-1,0-1 0,0 1 0,5 0 0,4 1-1377,1 0-1,-1-1 1,27 0-1,-13-4-3772,1-7-1676</inkml:trace>
</inkml:ink>
</file>

<file path=ppt/ink/ink3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6:03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69 12332,'0'0'9320,"-8"8"-8604,-23 27-246,30-33-445,0-1 0,0 1 1,0-1-1,0 1 0,0 0 1,0-1-1,0 1 0,1 0 1,-1 0-1,1 0 0,-1-1 0,1 1 1,0 0-1,-1 3 0,1-4-8,0 0-1,1 0 0,-1 0 0,0 0 0,0 0 0,1-1 0,-1 1 0,1 0 1,-1 0-1,1-1 0,-1 1 0,1 0 0,-1 0 0,1-1 0,-1 1 0,1 0 0,0-1 1,-1 1-1,1-1 0,0 1 0,1 0 0,-1-1 12,1 1 0,0 0-1,-1-1 1,1 0 0,0 1 0,-1-1 0,1 0-1,0 0 1,-1 0 0,1 0 0,0 0 0,-1 0 0,1 0-1,0-1 1,-1 1 0,1-1 0,0 1 0,-1-1-1,1 1 1,-1-1 0,1 0 0,-1 0 0,1 0-1,-1 0 1,3-2 0,-1 0-8,0 0-1,0-1 1,0 1-1,0 0 1,-1-1-1,1 0 1,-1 0 0,0 1-1,0-1 1,0-1-1,-1 1 1,1 0-1,-1 0 1,0-1 0,0 1-1,-1 0 1,1-1-1,-1 1 1,0-1-1,-1-4 1,1 7-13,-1 1-1,0 0 1,0 0-1,0-1 1,0 1-1,0 0 1,0 0-1,0 0 1,-1 0-1,1 0 1,0 1-1,0-1 1,-1 0-1,1 0 1,-1 1-1,1-1 1,0 1-1,-1-1 1,1 1-1,-1 0 1,1 0-1,-1-1 1,1 1-1,-1 0 1,1 0-1,-1 1 1,1-1-1,-1 0 1,1 0-1,-1 1 1,1-1-1,-3 2 1,-1-1-18,-1 0 0,1 0 0,-1 1 1,1 0-1,0 0 0,0 1 0,-8 4 0,8-2 5,0-1 0,0 2 0,0-1 0,0 0 0,1 1 0,0 0 0,-6 12 0,37-31 65,-22 10-54,0-1 1,0 0 0,-1-1-1,1 1 1,-1-1 0,0 0-1,0 0 1,-1 0 0,1 0-1,-1-1 1,0 1-1,-1-1 1,1 0 0,-1 0-1,0 0 1,-1 0 0,2-8-1,-3 14-4,0-1-1,0 1 1,0 0 0,0 0-1,0-1 1,0 1-1,0 0 1,0-1 0,0 1-1,0 0 1,-1 0-1,1-1 1,0 1 0,0 0-1,0 0 1,0-1-1,0 1 1,-1 0 0,1 0-1,0 0 1,0-1-1,0 1 1,0 0 0,-1 0-1,1 0 1,0-1-1,0 1 1,-1 0 0,1 0-1,0 0 1,0 0-1,-1 0 1,1 0 0,0 0-1,0 0 1,-1 0-1,1 0 1,0 0 0,-1 0-1,1 0 1,-16 5-23,-11 13-39,23-14 54,1-1 0,0 1 0,0 0 0,1 0 0,-1 0 0,1 0-1,0 0 1,0 1 0,0-1 0,1 1 0,-1-1 0,1 1 0,0 0 0,1-1 0,-1 9 0,1-13-53,0 1-1,0-1 1,0 1-1,0 0 1,0-1-1,0 1 0,1-1 1,-1 1-1,0-1 1,0 1-1,1-1 0,-1 1 1,0-1-1,1 1 1,-1-1-1,1 1 1,-1-1-1,0 1 0,1-1 1,-1 0-1,1 1 1,-1-1-1,1 0 1,-1 1-1,1-1 0,0 0 1,-1 0-1,1 1 1,-1-1-1,1 0 0,-1 0 1,1 0-1,0 0 1,-1 0-1,2 0 1,15-1-5030,3-5-4760</inkml:trace>
</inkml:ink>
</file>

<file path=ppt/ink/ink3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5:58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394 10 12364,'0'-1'132,"1"1"0,-1 0 0,0-1 1,0 1-1,0 0 0,-1-1 0,1 1 1,0 0-1,0-1 0,0 1 0,0 0 1,0-1-1,0 1 0,0 0 0,-1-1 1,1 1-1,0 0 0,0 0 0,0-1 0,-1 1 1,1 0-1,0-1 0,0 1 0,-1 0 1,1 0-1,0 0 0,0-1 0,-1 1 1,1 0-1,0 0 0,-1 0 0,1 0 1,0 0-1,-1 0 0,1 0 0,-1-1 1,-16 6 1056,-17 14-1018,34-19-109,-61 44 1084,2 2 0,-53 55 0,21-12-2198,80-82-3320,10-16 1908,10-21-818,-7 25 2152,9-32-4043</inkml:trace>
</inkml:ink>
</file>

<file path=ppt/ink/ink3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5:58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10314,'0'0'1644,"1"-9"934,3-30 81,9 68 1478,0 2-3774,4 0 122,2 0-1,0-2 1,34 38 0,-27-34-312,42 67 0,-61-88-1007,-1 1 0,0-1 0,-1 1 0,-1 0 1,0 0-1,0 1 0,-2-1 0,0 1 0,1 25 0,-3-24-5550</inkml:trace>
</inkml:ink>
</file>

<file path=ppt/ink/ink3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5:59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9897,'0'0'6529,"12"4"-4917,54 10-314,-1-2 0,134 6-1,-129-13-1207,797 21 91,-706-34-217,-137 6-104,-1-2 0,0-1 0,0-1 0,38-15 0,-49 13-939,-12 7 945,0 1 1,1 0 0,-1 0-1,0 0 1,0-1 0,0 1-1,0 0 1,0 0 0,1-1-1,-1 1 1,0 0 0,0 0-1,0-1 1,0 1 0,0 0-1,0 0 1,0-1-1,0 1 1,0 0 0,0-1-1,0 1 1,0 0 0,0 0-1,0-1 1,0 1 0,0 0-1,0 0 1,0-1 0,-1 1-1,1 0 1,0 0 0,0-1-1,0 1 1,0 0 0,0 0-1,-1-1 1,1 1-1,0 0 1,0 0 0,0 0-1,-1 0 1,1-1 0,0 1-1,0 0 1,-1 0 0,1 0-1,0 0 1,0 0 0,-1 0-1,1 0 1,0 0 0,-1-1-1,-18-3-7708</inkml:trace>
</inkml:ink>
</file>

<file path=ppt/ink/ink3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6:00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12 154 9929,'0'0'2221,"2"-8"-59,1 0-1721,1 1 0,0-1 0,0 1 1,1 0-1,0 0 0,0 0 0,0 1 0,1 0 0,0 0 0,0 0 0,1 1 0,-1 0 0,1 0 0,0 1 0,12-6 1,-1 1-76,0 2 1,1 0 0,20-4 0,-31 9-296,1 0 1,-1 1 0,0 0-1,1 0 1,-1 1-1,0 0 1,1 0 0,-1 1-1,14 3 1,-20-4-67,0 1 0,-1 0 0,1 0 0,-1 0 0,0 0 0,1 0 0,-1 1 0,0-1 0,1 0 0,-1 1 0,0-1 0,0 0 0,0 1 0,0 0 0,-1-1 0,1 1 0,0-1 1,-1 1-1,1 0 0,-1-1 0,1 1 0,-1 0 0,0 0 0,0 0 0,0-1 0,0 1 0,0 0 0,0 0 0,0-1 0,0 1 0,-1 0 0,0 2 0,-1 4 15,0 0 1,0 0-1,-1-1 1,0 1 0,0-1-1,-5 8 1,-6 6 27,-2 0 0,0-1 0,-1-1 0,-1-1 0,-20 16 0,-107 76 122,117-90-121,17-14-71,53-36-2187,-34 24 1882,-1 0 0,1 0 1,1 0-1,8-4 0,-14 9 342,-1-1 1,1 1 0,0-1-1,0 1 1,0 0-1,-1 0 1,1 0 0,0 0-1,0 1 1,1-1 0,-1 1-1,0 0 1,0 0-1,0 0 1,0 0 0,0 0-1,0 1 1,0-1 0,0 1-1,0 0 1,0 0-1,0 0 1,0 0 0,-1 1-1,1-1 1,0 1 0,-1 0-1,1-1 1,-1 1-1,0 0 1,1 1 0,-1-1-1,0 0 1,0 0 0,-1 1-1,1 0 1,0-1-1,-1 1 1,1 0 0,1 4-1,-2-2 97,1-1 1,0 0-1,0 0 0,1 0 0,-1 0 0,1-1 0,0 1 0,0-1 0,0 1 0,0-1 1,1 0-1,-1 0 0,1-1 0,0 1 0,0-1 0,0 1 0,0-1 0,0-1 0,0 1 0,0 0 1,1-1-1,-1 0 0,1 0 0,-1-1 0,1 1 0,-1-1 0,1 0 0,-1 0 0,1 0 1,-1 0-1,1-1 0,-1 0 0,6-2 0,-1 1 32,1-1 0,-1 0 0,0-1 1,0 0-1,-1-1 0,1 0 0,-1 0 0,0 0 0,0-1 1,-1-1-1,8-7 0,-9 9-161,-1 0-1,0-1 1,-1 0-1,1 0 1,-1 0 0,0 0-1,-1 0 1,1-1 0,-1 0-1,-1 0 1,1 1-1,-1-2 1,0 1 0,-1 0-1,1-9 1,-2 13-295,0 1 1,0-1-1,0 1 0,-1-1 1,1 1-1,-1 0 0,1-1 1,-1 1-1,0 0 0,0-1 1,0 1-1,-3-3 0,-8-13-5293</inkml:trace>
</inkml:ink>
</file>

<file path=ppt/ink/ink3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6:17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72 149 3203,'0'0'3721,"5"-9"-1079,4-3-1590,1-1 0,1 1-1,-1 1 1,2-1-1,0 2 1,19-14 0,-22 18-724,0 0-1,0 1 1,1 0 0,0 1 0,0 0 0,0 1 0,0 0 0,0 0 0,1 1 0,-1 0 0,18 0-1,-27 2-316,0 0-1,0 0 0,0 0 0,0 0 1,0 0-1,0 0 0,0 0 0,0 1 1,0-1-1,0 0 0,1 1 0,-1-1 1,-1 0-1,1 1 0,0-1 0,0 1 1,0 0-1,0-1 0,0 1 0,0 0 1,-1 0-1,1-1 0,0 1 0,0 0 1,-1 0-1,1 0 0,-1 0 0,1 1 1,0 1 0,-1-1 0,1 1 1,-1-1-1,0 1 0,0-1 1,0 1-1,0-1 0,0 1 1,-1-1-1,1 1 0,-2 4 1,-2 2 19,1 0 0,-1 0 0,-1 0 0,1-1 0,-11 14 0,-9 4 28,-1-1 0,-49 36 0,54-47-48,0 1-1,2 1 1,0 1-1,0 0 1,2 2-1,0-1 1,-22 36-1,37-52-14,0 0 0,-1 1 0,1-1 0,0 0 0,0 1-1,0-1 1,0 1 0,1-1 0,-1 1 0,1-1 0,-1 1 0,1 0-1,0-1 1,0 1 0,0 0 0,1-1 0,-1 1 0,0-1-1,1 1 1,0-1 0,-1 1 0,1-1 0,2 4 0,-1-3 1,1-1 1,-1 1 0,1-1-1,-1 0 1,1 0 0,0-1-1,0 1 1,0 0 0,0-1-1,0 1 1,0-1 0,0 0-1,0 0 1,0-1 0,7 2-1,2-1 69,0 0-1,0-1 1,0 0-1,-1-1 1,1 0-1,0 0 1,0-2-1,-1 1 1,16-7-1,-16 4 320,-1 0 0,0-1 1,18-13-1,-26 18-302,-1-1 0,1 1 0,0 0 0,-1 0 0,1-1 0,-1 1 0,1-1 0,-1 1 0,0-1 0,0 0 0,0 1 0,0-1 0,0 0 0,0 0-1,0 0 1,0 0 0,-1 1 0,1-1 0,-1 0 0,1 0 0,-1-1 0,0 1 0,0 0 0,0 0 0,0 0 0,0 0 0,0 0 0,-1 0 0,1 0 0,-1 0 0,0-2 0,-1 2-63,0 0-1,0 1 1,0-1-1,0 0 1,0 1 0,0 0-1,-1 0 1,1-1-1,0 1 1,-1 0 0,1 1-1,-1-1 1,1 0-1,-1 1 1,-2-1 0,-42-5 144,43 6-162,0 0-35,-5-1-552,0 0 0,0 1 0,0 0 0,-13 3 1,21-3 490,0 0 0,-1 0 1,1 0-1,0 1 0,0-1 1,0 0-1,0 1 0,0-1 1,0 1-1,0-1 0,0 1 1,0 0-1,0-1 0,0 1 1,0 0-1,0 0 0,0-1 1,0 1-1,1 0 0,-1 0 1,0 0-1,1 0 0,-1 0 1,1 0-1,-1 0 1,1 0-1,-1 1 0,1-1 1,0 0-1,0 0 0,-1 0 1,1 0-1,0 0 0,0 1 1,0-1-1,0 0 0,0 0 1,1 0-1,-1 0 0,0 1 1,0-1-1,1 0 0,0 1 1,-1-1-213,1 0 0,-1 0 0,1-1 0,-1 1 0,1 0 1,0-1-1,-1 1 0,1 0 0,0-1 0,0 1 0,-1-1 0,1 1 0,0-1 1,0 1-1,0-1 0,0 0 0,0 1 0,0-1 0,-1 0 0,1 0 1,0 0-1,0 0 0,0 0 0,0 0 0,0 0 0,1 0 0,20 1-7290</inkml:trace>
</inkml:ink>
</file>

<file path=ppt/ink/ink3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6:18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1 201 5990,'2'-9'1815,"4"-12"-51,1 1 1,1 0 0,0 0-1,17-27 1,-23 43-1501,1-1 0,0 1 1,0 0-1,0 0 0,0 0 1,0 0-1,1 1 0,0-1 1,0 1-1,0 0 0,0 0 0,0 1 1,1-1-1,-1 1 0,1 0 1,-1 0-1,1 0 0,0 1 0,0 0 1,0 0-1,0 0 0,0 0 1,0 1-1,0 0 0,0 0 0,0 0 1,7 1-1,-12 0-253,1-1 0,0 1 0,0-1 0,0 1 0,0-1-1,-1 1 1,1 0 0,0-1 0,-1 1 0,1 0 0,0 0 0,-1 0 0,1-1 0,-1 1 0,1 0-1,-1 0 1,1 0 0,-1 0 0,0 0 0,0 0 0,1 0 0,-1 0 0,0 0 0,0 0 0,0 0-1,0 0 1,0 0 0,0 0 0,0 0 0,0 0 0,-1 0 0,1 0 0,0 0 0,0 0-1,-1-1 1,0 2 0,-14 34 483,5-26-143,1-1 0,-1-1 0,-16 12 0,15-13-144,1 1 0,0 0 0,-15 17-1,24-25-208,1 1-1,-1 0 0,0 0 1,0 0-1,1-1 1,-1 1-1,1 0 0,-1 0 1,1 0-1,-1 0 0,1 0 1,0 0-1,0 0 1,-1 1-1,1-1 0,0 0 1,0 0-1,0 0 0,0 0 1,0 0-1,0 0 1,0 0-1,1 0 0,-1 0 1,0 0-1,1 0 0,-1 0 1,1 2-1,1-1-11,0 0 1,-1 0-1,1 0 0,1 0 0,-1 0 1,0 0-1,0-1 0,1 1 0,-1-1 1,1 1-1,2 0 0,10 4-165,0-1 0,31 6 0,-44-10 141,31 5-1101,48 2 0,-2-7-3112,-3-2-2492</inkml:trace>
</inkml:ink>
</file>

<file path=ppt/ink/ink3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6:36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1378 108 10154,'0'0'293,"-12"-9"663,-7-4-612,-1 0 0,0 1 1,-1 2-1,0 0 0,0 1 1,-1 1-1,-35-7 0,33 11-334,0 2 0,0 0 0,0 2 0,0 0 0,1 2 0,-1 1 0,0 1 0,1 1 0,-1 0 0,1 2 0,1 1 1,0 1-1,0 1 0,0 0 0,-32 23 0,-19 14 25,2 3 0,2 3 0,3 4 1,-90 97-1,120-113 45,2 2 0,2 1 0,2 1 0,2 2 0,2 0 0,2 2 0,2 1 0,-21 74 0,28-65-58,3 0 0,2 0 0,3 1 0,2 0-1,3 0 1,3 0 0,2 0 0,14 76 0,-8-91-59,1 0 0,3-1 0,1 0 0,2-1 1,2-1-1,2-1 0,2 0 0,1-2 0,3-1 0,0 0 1,47 49-1,-58-73 13,1 0 1,0-1-1,0 0 0,1-2 1,1 0-1,0 0 1,0-2-1,1 0 0,0-2 1,1 0-1,0 0 0,0-2 1,0-1-1,35 3 1,-26-5 41,1-2 0,-1-1 1,0-2-1,0 0 0,0-2 1,-1-1-1,1-2 0,-1-1 1,51-23-1,-19 2 17,-2-3-1,-1-3 1,-2-2-1,82-74 1,-64 43 852,-3-3 0,87-117 1,-109 123-254,-3-2 1,-3-2 0,-3-2 0,52-137-1,-68 143-340,-4 0 0,-2-1 0,-3-1 1,-3-1-1,3-136 0,-14 184-257,-1-1 0,0 0 1,-2 1-1,0-1 1,-2 1-1,-9-27 0,10 38-35,0 1-1,0 0 0,-1 0 1,0 0-1,-1 1 0,0 0 1,0 0-1,-1 0 0,0 1 1,0 0-1,-1 0 0,0 1 1,0 0-1,0 0 0,-14-6 1,4 4-129,0 1 1,-1 1 0,0 1 0,0 0 0,0 2 0,0 0-1,0 1 1,-1 1 0,1 1 0,-21 2 0,2 2-591,1 1 1,-1 2-1,1 2 1,-41 15 0,-71 38-6016,96-37-2082</inkml:trace>
</inkml:ink>
</file>

<file path=ppt/ink/ink3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6:37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7559,'0'0'9737,"50"6"-8391,1-6 31,10 0-512,9-2-513,4-2-256,-1 1-64,-8 3-320,-7 0-1282,-20 0-2081,-14-5-2114</inkml:trace>
</inkml:ink>
</file>

<file path=ppt/ink/ink3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6:37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633 0 13645,'0'0'3513,"-10"3"-3065,-18 8-383,1 1 0,0 2 0,1 1 0,-26 20 0,-20 9-6,-36 16 434,47-28 211,-96 67 0,150-94-695,1 1-1,0-1 1,0 1 0,0 0-1,1 1 1,0-1 0,0 1 0,-6 13-1,10-18-12,0 1 0,0-1 0,0 0 0,0 0 0,0 1-1,1-1 1,-1 1 0,1-1 0,0 0 0,0 1 0,0-1-1,0 1 1,0-1 0,0 1 0,1-1 0,-1 1 0,1-1-1,0 0 1,-1 1 0,1-1 0,0 0 0,0 0 0,1 0 0,-1 0-1,0 0 1,1 0 0,-1 0 0,1 0 0,0 0 0,0 0-1,-1-1 1,5 3 0,11 7 14,0-1 0,1-1 0,0-1-1,1-1 1,32 9 0,99 16-632,-146-31 582,35 4-2184,50 3 1,-29-8-2758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4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44 12780,'0'0'9284,"-2"9"-8420,1-7-806,0 1-1,0 0 1,1 0-1,-1 0 0,1 0 1,-1-1-1,1 1 0,0 0 1,0 0-1,1 0 1,-1 0-1,0 0 0,2 3 1,-1-5 3,0 1-1,1 0 1,-1-1 0,0 1 0,1 0-1,0-1 1,-1 0 0,1 1 0,0-1-1,0 0 1,-1 0 0,1 0 0,0 0-1,0 0 1,0-1 0,0 1 0,1 0-1,-1-1 1,0 0 0,0 1 0,0-1-1,0 0 1,0 0 0,3-1 0,5 2 151,0-1 0,-1-1 0,1 0 1,-1 0-1,0-1 0,1 0 1,-1 0-1,0-1 0,11-5 0,-16 6-201,0 0 0,-1 0-1,1 0 1,-1 0-1,0-1 1,0 1-1,0-1 1,0 0-1,0 1 1,0-2-1,-1 1 1,1 0-1,-1 0 1,0-1-1,0 1 1,-1-1 0,1 0-1,-1 1 1,1-1-1,-1 0 1,0 0-1,0 0 1,-1 0-1,1-7 1,-1 10-15,0 1 1,0-1-1,0 1 0,0-1 1,0 1-1,0-1 1,0 1-1,0-1 0,0 0 1,-1 1-1,1-1 1,0 1-1,0 0 0,0-1 1,-1 1-1,1-1 1,0 1-1,-1-1 0,1 1 1,0-1-1,-1 1 1,1 0-1,0-1 0,-1 1 1,1 0-1,-1-1 1,1 1-1,-1 0 0,1 0 1,-1-1-1,0 1 1,-19 3-121,-17 18-11,30-14 89,-62 65 496,64-66-343,0 0 0,0 1 1,1 0-1,0 0 1,0 0-1,1 0 1,0 1-1,0-1 1,1 1-1,-2 8 1,4-15-110,0 0 0,0 0 0,0-1 0,0 1 0,0 0 0,0-1 0,0 1 0,0 0 0,1-1 0,-1 1 0,0 0 0,0-1 1,1 1-1,-1-1 0,0 1 0,1 0 0,-1-1 0,1 1 0,-1-1 0,1 1 0,-1-1 0,1 1 0,-1-1 0,1 0 0,-1 1 0,1-1 0,-1 0 1,1 1-1,1-1 0,27 6-1138,5-7-2311,-9-4-3543,0-7-3774</inkml:trace>
</inkml:ink>
</file>

<file path=ppt/ink/ink3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6:37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14414,'0'0'3843,"-11"78"-3170,5-41-321,-3 2-256,9 4 32,0-4-192,0-5-1121,0-2-1057,0-10-416,0-8-1314</inkml:trace>
</inkml:ink>
</file>

<file path=ppt/ink/ink3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6:38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13677,'0'0'7943,"50"18"-15213,-24-5 1792</inkml:trace>
</inkml:ink>
</file>

<file path=ppt/ink/ink3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6:38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9737,'0'0'6150,"-10"9"-4922,2-2-1013,1 1-13,0-1-1,-1-1 0,0 1 1,0-2-1,0 1 0,-1-1 0,-14 7 1,78 6-315,-40-14-23,-1 1-1,0 1 0,0 0 0,24 16 0,-36-21 143,0 0 1,-1 0 0,1 0-1,0 0 1,-1 0 0,1 0 0,-1 1-1,1-1 1,-1 1 0,0-1-1,0 1 1,0 0 0,1-1-1,-1 1 1,-1 0 0,1 0 0,0 0-1,0-1 1,-1 1 0,1 0-1,-1 0 1,0 0 0,1 0 0,-1 0-1,0 0 1,0 0 0,0 0-1,0 0 1,-1 0 0,1 0-1,-1 0 1,1 0 0,-1 0 0,1 0-1,-1 0 1,0 0 0,0-1-1,0 1 1,0 0 0,0-1 0,-1 1-1,1-1 1,0 1 0,-1-1-1,1 1 1,-1-1 0,-3 2-1,-7 7 347,0 0 0,-1-1 0,-22 11 0,31-17-271,0 0-1,-1-1 1,1 0 0,-1 0 0,0-1-1,0 1 1,0-1 0,1 0-1,-1 0 1,0-1 0,0 1-1,0-1 1,0 0 0,-10-2 0,13-1-463,1 1 0,0-1 0,0 0 0,0 0 0,0 0 0,1 0 0,-1 0 0,1 0 0,0 0 0,0 0 0,0 0 0,0 0 0,0 0 0,2-6 0,-1 3-1143,2-28-5453</inkml:trace>
</inkml:ink>
</file>

<file path=ppt/ink/ink3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6:38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12364,'0'0'1094,"-5"13"454,-3 9-1049,1 1 0,1-1-1,-3 28 1,7-38-450,1 1 0,0 0 0,1 0-1,0 0 1,1 0 0,1 0 0,0 0 0,6 20-1,32 49-874,-6-13-2042,-34-69 2511,-22-26-17,19 23 364,-80-107 839,76 98-115,0 0 0,0 0 0,1 0-1,-5-20 1,11 32-672,0-1-1,0 1 0,0-1 1,0 1-1,0-1 1,1 0-1,-1 1 0,0-1 1,0 1-1,1-1 1,-1 1-1,0 0 0,1-1 1,-1 1-1,0-1 1,1 1-1,-1 0 0,1-1 1,-1 1-1,1 0 1,-1-1-1,1 1 0,-1 0 1,1 0-1,-1-1 1,1 1-1,-1 0 0,1 0 1,-1 0-1,1 0 1,-1 0-1,1 0 0,-1 0 1,1 0-1,0 0 1,-1 0-1,1 0 0,0 0 1,33 0-299,-26 0 282,78 5-4547,-37-2-2055</inkml:trace>
</inkml:ink>
</file>

<file path=ppt/ink/ink3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6:39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18 11851,'0'0'6812,"-9"-4"-6582,7 2-228,0 1 0,0 0 1,-1 0-1,1 0 0,0 0 1,-1 0-1,1 0 1,-1 1-1,1-1 0,-1 1 1,1 0-1,-1 0 0,1 0 1,-1 0-1,1 0 1,-1 0-1,1 1 0,-1-1 1,1 1-1,-1 0 0,1-1 1,0 1-1,-1 0 0,1 0 1,0 1-1,0-1 1,0 0-1,0 1 0,0 0 1,0-1-1,0 1 0,0 0 1,1 0-1,-1 0 1,-1 2-1,-2 4 83,1 0 0,-1 0-1,1 0 1,-5 16 0,6 6 274,3-29-344,0 0-1,0 0 1,0-1-1,0 1 1,1 0-1,-1 0 0,0-1 1,1 1-1,-1 0 1,1-1-1,-1 1 1,1-1-1,-1 1 1,1 0-1,-1-1 1,1 1-1,-1-1 1,1 1-1,0-1 0,-1 0 1,1 1-1,0-1 1,0 0-1,-1 1 1,1-1-1,0 0 1,0 0-1,-1 0 1,3 1-1,4-1 81,1 0-1,0 0 1,0-1-1,0 0 1,-1-1 0,1 1-1,0-1 1,-1-1-1,0 0 1,1 0 0,-1 0-1,0-1 1,-1 0-1,9-6 1,-4 2-82,0 0 0,-1-1-1,0-1 1,0 0 0,-1 0 0,0-1 0,10-17 0,-18 27-216,-4 18-785,0-2 693,-7 50-990,10-61 899,0 0-1,-1-1 1,2 1 0,-1 0 0,0-1 0,1 1 0,0-1 0,-1 1 0,1-1-1,1 1 1,-1-1 0,0 1 0,1-1 0,3 5 0,5-1-4221,4-6-3139</inkml:trace>
</inkml:ink>
</file>

<file path=ppt/ink/ink3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6:39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13389,'0'0'1783,"-9"11"331,4-4-1902,-37 53 1875,40-56-2010,0 0 1,0 0-1,0-1 1,1 1-1,-1 0 1,1 0-1,0 1 1,0-1-1,0 0 1,1 0-1,0 0 1,0 1-1,0-1 1,0 0-1,0 0 1,1 1-1,2 6 1,-2-9-71,1 0 1,-1 1-1,1-1 1,0 0-1,0 0 1,0 0-1,0-1 0,0 1 1,0 0-1,0-1 1,1 1-1,-1-1 1,1 0-1,-1 0 1,1 0-1,-1 0 1,1 0-1,0-1 0,4 1 1,61 6-403,-47-6-149,-16-1 479,-1 1 0,1 0-1,0 0 1,-1 0 0,1 0 0,-1 1 0,1 0 0,-1-1 0,0 2 0,0-1 0,4 3 0,-7-4 78,0-1 1,0 1 0,-1 0 0,1 0 0,0-1 0,-1 1 0,1 0 0,-1 0 0,1 0 0,-1 0 0,1 0 0,-1-1 0,1 1 0,-1 0 0,0 0 0,0 0 0,0 0 0,1 0 0,-1 0 0,0 0 0,-1 2 0,1-1 60,-1 1-1,0-1 1,0 0-1,0-1 1,0 1 0,0 0-1,0 0 1,0 0-1,-1-1 1,1 1-1,-1 0 1,1-1 0,-1 0-1,-3 3 1,-3 3 164,0 0 0,0-1 0,-1 0 0,0 0 1,0-1-1,-1-1 0,1 1 0,-1-1 0,0-1 0,0 0 1,-1 0-1,-15 1 0,25-4-318,1 0 0,-1 0 1,0 0-1,1 0 0,-1-1 0,0 1 0,1 0 1,-1-1-1,0 1 0,1-1 0,-1 1 0,1 0 1,-1-1-1,1 1 0,-1-1 0,1 1 0,-1-1 0,1 0 1,0 1-1,-1-1 0,1 1 0,0-1 0,-1 0 1,1 1-1,0-1 0,0 0 0,-1 0 0,1 1 1,0-1-1,0 0 0,0 1 0,0-2 0,0-29-5406,0 22 2395,0-17-7020</inkml:trace>
</inkml:ink>
</file>

<file path=ppt/ink/ink3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6:40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8296,'8'1'3069,"-5"-1"-2790,17 2 1979,0-2 1,38-2-1,-53 1-2129,-1 1 0,1-1 0,-1 1 0,1-1 0,-1 0 0,0-1 0,0 1 0,1-1 0,-1 0 0,0 0 0,-1 0 0,1 0 0,0-1 0,-1 0 0,1 0 0,-1 0 0,0 0 0,0 0 0,0 0 0,0-1 0,3-6 0,-5 10-66,-1-1-1,0 1 0,0-1 0,1 1 0,-1-1 0,0 0 0,0 1 1,0-1-1,0 1 0,0-1 0,0 0 0,0 1 0,0-1 0,0 1 1,0-1-1,0 0 0,0 1 0,0-1 0,0 1 0,-1-1 0,1 0 1,0 1-1,0-1 0,-1 1 0,1-1 0,0 1 0,-1-1 0,1 1 0,-1-1 1,1 1-1,0 0 0,-1-1 0,0 0 0,-26-5 446,-31 11-614,53-4 99,1 1 0,0 0 1,0 0-1,0 0 0,0 0 1,0 1-1,1-1 0,-1 1 1,1 0-1,-1 0 0,1 0 1,0 1-1,0-1 0,1 1 0,-4 6 1,5-9 2,0 1 0,0-1 0,1 0 0,-1 1 0,1-1 0,0 1 0,-1-1 0,1 1 0,0-1 0,0 1 0,0-1 0,0 1 0,0-1 0,0 1 0,0-1 0,0 1 0,1-1 0,-1 1 1,2 2-1,-1-3 4,0 1 1,0-1 0,1 1 0,-1-1 0,1 1-1,-1-1 1,1 0 0,0 1 0,0-1 0,-1 0 0,1 0-1,0 0 1,0-1 0,0 1 0,0 0 0,0-1-1,0 1 1,3-1 0,12 4 10,0-2-1,-1 0 1,1-1 0,0-1-1,0 0 1,0-2 0,0 0-1,-1 0 1,26-8 0,-42 10 7,1-1 1,-1 1-1,1 0 1,-1 0 0,1 0-1,-1-1 1,0 1-1,1 0 1,-1 0-1,1-1 1,-1 1 0,0 0-1,1-1 1,-1 1-1,0-1 1,0 1-1,1 0 1,-1-1-1,0 1 1,0-1 0,1 1-1,-1-1 1,0 1-1,0 0 1,0-1-1,0 1 1,0-1 0,0 1-1,0-1 1,0 1-1,0-1 1,0 1-1,0-1 1,0 1 0,0-1-1,0 1 1,0-1-1,-1 1 1,1 0-1,0-1 1,0 1-1,0-1 1,-1 1 0,1-1-1,0 1 1,-1 0-1,1-1 1,0 1-1,-1 0 1,1-1 0,0 1-1,-1 0 1,1 0-1,-1-1 1,-29-20 451,19 13-125,4 2-250,1 0 0,-1-1 0,1 0-1,1 0 1,0 0 0,0-1 0,-4-9 0,5 11-74,37 7-1078,1 6-394,-15-2-996,0-2-1,27 3 1,4-6-5955</inkml:trace>
</inkml:ink>
</file>

<file path=ppt/ink/ink3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6:40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7623,'0'0'15631,"-3"9"-15476,-1 1-106,1 0-1,0 0 1,0 1 0,1-1 0,-1 18 0,3-25-42,-1-1 0,1 0 0,0 1 0,1-1 0,-1 0 0,0 1 0,1-1 0,-1 0 0,1 0 0,0 0 0,0 1 0,0-1 0,0 0 0,0 0 0,0 0 0,0 0 0,1 0 1,-1-1-1,1 1 0,-1 0 0,1-1 0,0 1 0,0-1 0,-1 1 0,1-1 0,0 0 0,0 0 0,1 0 0,-1 0 0,0 0 0,0 0 0,0-1 0,1 1 0,-1-1 0,0 1 0,0-1 0,4 0 0,4 0 21,0-1 1,0 1-1,1-2 0,-1 0 0,0 0 0,-1-1 0,1 0 0,0 0 1,-1-1-1,0 0 0,0-1 0,0 0 0,0-1 0,8-7 0,-12 10-17,-4 3-13,-1 0 1,0-1-1,0 1 1,0 0 0,0 0-1,0 0 1,1 0-1,-1-1 1,0 1-1,0 0 1,0 0-1,0 0 1,1 0 0,-1 0-1,0 0 1,0 0-1,0 0 1,1-1-1,-1 1 1,0 0-1,0 0 1,1 0 0,-1 0-1,0 0 1,0 0-1,0 0 1,1 0-1,-1 0 1,0 0 0,0 0-1,1 1 1,-1-1-1,0 0 1,0 0-1,0 0 1,1 0-1,-1 0 1,0 0 0,0 0-1,0 1 1,1-1-1,-1 0 1,0 0-1,0 0 1,0 0-1,0 1 1,0-1 0,0 0-1,1 0 1,-1 0-1,0 1 1,0-1-1,0 0 1,0 0-1,0 0 1,0 1 0,0-1-1,0 0 1,0 0-1,0 1 1,0-1-1,0 0 1,0 1-1,-1 9-7,-5 5 10,4-9-5,0 0 0,0 0-1,1 0 1,-1 0 0,1 0 0,0 7 0,1-12 17,0 0 1,0 0 0,1 1 0,-1-1 0,0 0 0,1 0-1,-1 0 1,0 0 0,1 0 0,-1 0 0,1 0-1,0 0 1,-1 0 0,1 0 0,0 0 0,0 0 0,-1 0-1,1 0 1,0 0 0,0-1 0,0 1 0,0 0-1,0-1 1,0 1 0,0-1 0,0 1 0,1-1 0,-1 1-1,0-1 1,0 0 0,0 1 0,0-1 0,1 0-1,-1 0 1,0 0 0,0 0 0,2 0 0,16-1 144,0 0 0,-1-1 1,1-1-1,-1-1 0,24-7 0,15-3-648,-56 13 394,0 1 1,0 0-1,0-1 1,0 1-1,0 0 1,0 0-1,1 0 1,-1 0-1,0 0 1,0 0-1,0 0 1,0 0-1,0 0 1,0 0-1,0 1 1,1-1-1,-1 0 1,0 1-1,0-1 1,1 1-1,1 16-4696,-2 3-2215,2-13-216</inkml:trace>
</inkml:ink>
</file>

<file path=ppt/ink/ink3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6:41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9065,'0'0'7836,"4"6"-12720,15 19 3170,-18-25 1865,0 0 0,-1 1 0,1-1 0,0 0 0,-1 0 0,1 1 0,0-1 0,-1 0 0,1 0 0,0 0 0,-1 0 0,1 0 0,0 0 0,-1 0 0,1 0 0,0 0 0,-1 0 0,1-1 0,0 1 0,-1 0 0,1 0 0,0-1 0,-1 1 0,1 0 0,-1-1 0,1 1 0,-1 0 0,1-1 0,0 1 0,-1-1 0,0 1 0,1-1 0,-1 1-1,1-2 1,-1 2-53,1 0 0,-1-1-1,0 1 1,1 0-1,-1-1 1,0 1 0,0 0-1,0-1 1,1 1-1,-1 0 1,0-1 0,0 1-1,0 0 1,0-1-1,0 1 1,0-1 0,0 1-1,0 0 1,0-1-1,0 1 1,0-1-1,0 1 1,0-1 0,0 1-1,0 0 1,0-1-1,0 1 1,0 0 0,-1-1-1,1 1 1,0-1-1,0 1 1,0 0 0,-1-1-1,1 1 1,0 0-1,0 0 1,-1-1 0,1 1-1,0 0 1,-1 0-1,1-1 1,0 1-1,-1 0 1,1 0 0,-1 0-1,1-1 1,0 1-1,-1 0 1,1 0 0,0 0-1,-1 0 1,1 0-1,-1 0 1,1 0 0,-1 0-1,1 0 1,0 0-1,-1 0 1,1 0 0,-1 0-1,1 0 1,0 1-1,-1-1 1,1 0-1,0 0 1,-1 1 0,-3-1-16,0 0 0,0 1 1,0-1-1,0 1 0,0 0 1,1 0-1,-1 1 0,0-1 0,1 1 1,-1 0-1,1 0 0,-1 0 1,1 0-1,0 1 0,0-1 1,0 1-1,0 0 0,0-1 0,1 2 1,-5 5-1,4-4-80,0 0 1,1 0-1,-1 0 1,1 1-1,0-1 0,0 1 1,1-1-1,0 1 0,0 0 1,0-1-1,0 1 1,1 0-1,1 11 0,0-15 8,-1-1-1,1 1 1,0-1-1,-1 1 0,1-1 1,0 1-1,0-1 1,1 0-1,-1 0 0,0 1 1,0-1-1,0 0 1,1 0-1,-1 0 0,1 0 1,-1 0-1,1 0 1,-1-1-1,1 1 0,-1-1 1,1 1-1,0-1 1,-1 1-1,1-1 0,0 0 1,-1 1-1,1-1 1,0 0-1,-1 0 0,1-1 1,0 1-1,-1 0 1,1 0-1,1-1 0,4 0 46,0 0-1,-1 0 0,1-1 1,-1 1-1,1-1 0,-1-1 0,11-4 1,-8 1-39,0 0 1,0-1-1,0 0 1,0 0-1,-1-1 1,-1 0 0,1 0-1,-1-1 1,7-11-1,-14 20-18,0 0 1,0 0-1,0 0 0,0 0 0,-1 0 0,1 1 0,0-1 1,0 0-1,0 0 0,0 0 0,-1 0 0,1 0 0,0 0 1,0 0-1,0 0 0,-1 1 0,1-1 0,0 0 0,0 0 1,0 0-1,-1 0 0,1 0 0,0 0 0,0 0 0,0 0 1,-1 0-1,1-1 0,0 1 0,0 0 0,0 0 1,-1 0-1,1 0 0,0 0 0,0 0 0,0 0 0,-1 0 1,1 0-1,0-1 0,0 1 0,0 0 0,0 0 0,0 0 1,-1 0-1,1-1 0,0 1 0,0 0 0,0 0 0,0 0 1,0 0-1,0-1 0,0 1 0,0 0 0,0 0 0,0 0 1,0-1-1,0 1 0,0 0 0,0 0 0,0-1 0,0 1 1,0 0-1,0 0 0,0 0 0,0-1 0,0 1 1,0 0-18,-8 6-16,0 1-1,1 0 0,0 1 0,1-1 1,0 1-1,-9 16 0,11-19 27,1 0 1,0 1-1,1-1 0,-1 1 1,1 0-1,0 0 0,1-1 1,0 2-1,-1-1 0,2 0 1,-1 0-1,1 9 0,0-14-34,1 0 0,-1 0 1,1 0-1,-1 0 0,1 0 0,-1 0 0,1 0 0,0 0 0,-1-1 0,1 1 0,0 0 0,0 0 0,-1-1 0,1 1 0,0 0 0,0-1 0,0 1 0,0-1 0,0 1 0,0-1 0,0 1 0,0-1 0,0 0 0,0 0 0,0 1 0,0-1 0,1 0 0,-1 0 0,0 0 0,0 0 0,0 0 0,0 0 0,2-1 0,1 1-452,-1-1-1,1 1 1,-1-1-1,1 0 1,-1 0-1,1 0 0,-1 0 1,1-1-1,4-2 1,12-15-3728,0-5-1318</inkml:trace>
</inkml:ink>
</file>

<file path=ppt/ink/ink3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6:41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11627,'0'0'11045,"-6"10"-10468,2-4-551,0 1 1,1 0 0,0 0-1,0 0 1,0 0 0,1 0 0,0 1-1,0-1 1,1 1 0,-1 13-1,-7 72 626,9-92-642,0 0 0,1 0 0,-1 0 0,0 0 1,1 0-1,-1 0 0,1-1 0,-1 1 1,1 0-1,0 0 0,-1-1 0,1 1 0,0 0 1,0-1-1,-1 1 0,1-1 0,0 1 0,0-1 1,0 1-1,0-1 0,0 0 0,-1 1 1,1-1-1,0 0 0,0 0 0,0 0 0,0 1 1,0-1-1,0 0 0,2-1 0,38 2 50,-32-1-9,47-6 50,-56 6-102,1 0 1,-1 0-1,0 1 0,0-1 1,1 0-1,-1 0 0,0 0 0,0 0 1,0 0-1,1 0 0,-1 1 1,0-1-1,0 0 0,0 0 1,0 0-1,0 1 0,1-1 0,-1 0 1,0 0-1,0 0 0,0 1 1,0-1-1,0 0 0,0 0 0,0 1 1,0-1-1,0 0 0,0 0 1,0 1-1,0-1 0,0 0 1,0 0-1,0 1 0,0-1 0,0 0 1,0 0-1,0 0 0,0 1 1,0-1-1,0 0 0,-1 0 1,1 1-1,0-1 0,0 0 0,0 0 1,0 0-1,-1 1 0,-4 10-18,-18 21 12,15-23 15,1 1 0,0 0-1,1 1 1,-6 12 0,12-23-24,0 1 0,1-1 1,-1 0-1,0 1 0,1-1 1,-1 0-1,0 1 0,1-1 1,-1 0-1,1 0 0,-1 1 1,0-1-1,1 0 0,-1 0 1,1 0-1,-1 0 0,1 1 1,-1-1-1,1 0 0,-1 0 1,1 0-1,-1 0 0,0 0 1,1 0-1,-1 0 0,1 0 1,-1 0-1,1 0 0,-1-1 1,1 1-1,-1 0 0,1 0 1,-1 0-1,0 0 0,1-1 1,19-3-1749,3-11-3078,6-8-3913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4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2 13901,'0'0'11109,"-11"0"-10751,8-1-296,-1 1-1,0 0 1,1 0-1,-1 0 1,0 0-1,0 0 1,1 1 0,-1 0-1,0 0 1,1 0-1,-1 0 1,1 0 0,0 1-1,-1-1 1,1 1-1,0 0 1,0 0-1,0 1 1,0-1 0,0 0-1,0 1 1,1 0-1,-1-1 1,1 1 0,0 0-1,0 0 1,-3 6-1,0-1 193,0 0 1,1 0-1,0 0 0,0 0 0,1 1 0,0 0 0,1-1 0,0 1 0,-2 13 0,4-21-238,0 0 0,0-1 0,1 1 0,-1 0 0,0 0 0,0-1 0,0 1 0,0 0 0,1-1 1,-1 1-1,0 0 0,1-1 0,-1 1 0,0 0 0,1-1 0,-1 1 0,1-1 0,-1 1 0,1-1 0,-1 1 0,1-1 0,0 1 0,-1-1 0,1 1 0,0-1 0,-1 0 0,1 1 0,0-1 0,27 2 340,-21-3-275,1 0-1,0-1 0,-1 0 0,0 0 1,9-4-1,-2-2-64,-1 0 1,0 0 0,0-1-1,-1-1 1,0 0-1,0-1 1,-1 0-1,-1-1 1,12-17-1,-51 89-338,25-51 157,0-1 1,1 0-1,0 1 0,1-1 1,0 1-1,1 0 0,-1 0 1,1 16-1,2-25-84,0 1-1,-1-1 1,1 1 0,0-1 0,0 0-1,-1 1 1,1-1 0,0 0-1,0 1 1,0-1 0,0 0 0,-1 0-1,1 0 1,0 0 0,0 0-1,0 0 1,0 0 0,0 0 0,-1 0-1,1 0 1,0-1 0,0 1-1,0 0 1,0 0 0,-1-1 0,1 1-1,0-1 1,0 1 0,-1 0-1,1-1 1,0 0 0,0 0 0,19-15-7529</inkml:trace>
</inkml:ink>
</file>

<file path=ppt/ink/ink3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6:42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10602,'0'0'6758,"1"12"-5060,0 2-1234,0 0 1,0 0-1,-2 0 1,1 1-1,-2-1 1,0 0-1,-6 21 1,-3-8 123,6-18-483,1-1 1,1 1-1,0 0 0,0 0 1,0 0-1,1 1 0,1-1 1,0 0-1,0 1 0,1-1 1,0 12-1,1-20-98,-1 0 0,1 1-1,0-1 1,0 0 0,0 0 0,0 0-1,0 0 1,0 0 0,0 0 0,0 0 0,0 0-1,0 0 1,1 0 0,-1-1 0,0 1 0,0 0-1,1-1 1,-1 1 0,1-1 0,-1 0-1,0 1 1,1-1 0,-1 0 0,1 0 0,2 0-1,45 0-48,-34-1-236,13-1-332,12 0-3115,-36 6 620,-2 1-2865</inkml:trace>
</inkml:ink>
</file>

<file path=ppt/ink/ink3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6:43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13965,'0'0'2627,"-8"3"-337,5-3-2165,-34 14 2102,35-13-2131,0 0 1,1 0-1,0 0 1,-1 0 0,1 0-1,-1 1 1,1-1-1,0 0 1,0 1 0,0-1-1,0 1 1,0-1-1,0 1 1,0-1 0,1 1-1,-1 0 1,0-1-1,1 1 1,-1 0 0,1 0-1,0-1 1,0 1-1,-1 0 1,1 0 0,1 3-1,-1-4-90,1-1 0,-1 1-1,1 0 1,0 0 0,-1 0-1,1 0 1,0 0 0,-1-1 0,1 1-1,0 0 1,0-1 0,0 1-1,0-1 1,0 1 0,0-1 0,0 1-1,0-1 1,0 0 0,0 1-1,0-1 1,0 0 0,0 0 0,0 0-1,0 1 1,2-2 0,34 3 64,-31-2-49,132-8-859,-102 5-219,-34 4 1000,0 0-1,1 0 1,-1 1-1,0-1 1,0 1 0,0-1-1,0 1 1,0 0-1,0 0 1,0 0-1,-1 0 1,1 0-1,-1 0 1,1 0 0,-1 0-1,0 1 1,0-1-1,0 1 1,1 2-1,17 27 65,11-2 51,-19-21-80,-1 1-1,0 1 1,-1 0 0,0 0-1,0 1 1,7 13 0,-15-21 35,1-1 1,-1 0 0,0 1 0,0 0 0,0-1 0,-1 1 0,1-1 0,-1 1 0,0 0 0,0-1 0,0 1 0,0 0 0,-1-1 0,0 1 0,0-1 0,1 1 0,-2-1 0,1 1 0,0-1 0,-1 1 0,0-1-1,0 0 1,0 0 0,0 0 0,0 0 0,0 0 0,-1-1 0,1 1 0,-5 2 0,-24 21 707,30-25-653,0 0 1,0 0-1,0 0 0,0 0 0,-1 0 0,1 0 1,0-1-1,-1 1 0,1 0 0,-1-1 1,1 1-1,-1-1 0,1 0 0,-1 1 0,1-1 1,-1 0-1,1 0 0,-1 0 0,1 0 1,-1 0-1,1 0 0,-4-1 0,5-2-23,0 1 0,-1-1-1,1 0 1,0 0 0,0 1-1,1-1 1,-1 0 0,1 0-1,-1 1 1,1-1 0,0 1-1,0-1 1,0 1 0,0-1-1,0 1 1,2-3 0,-1 2-4,19-36-827,1 2-1,2 0 1,2 1 0,47-49-1,-27 31 283,2 9 2084,-49 68-1222,0-17-303,0 5 170,0 0 0,1 1 0,0-1 0,1 0 1,3 15-1,-4-23-189,1-1-1,0 1 1,0-1 0,0 1 0,0-1 0,0 0 0,1 1-1,-1-1 1,1 0 0,-1 0 0,1 0 0,0 0 0,0 0-1,0-1 1,0 1 0,0 0 0,0-1 0,0 0-1,0 1 1,1-1 0,-1 0 0,1 0 0,-1 0 0,1-1-1,-1 1 1,1 0 0,-1-1 0,5 1 0,-5-1-59,0 1 0,1-1 0,-1 0 0,0 0 0,1 1 0,-1-1 0,0-1 0,0 1 0,1 0 0,-1-1 0,0 1 0,0-1 0,1 1 0,-1-1 0,0 0 0,0 0 0,0 0 0,0 0 0,0-1 0,0 1 0,-1 0 0,1-1 0,0 0 0,-1 1 0,4-4 0,3-23-3160,-6-8-3494,-2 7-1694</inkml:trace>
</inkml:ink>
</file>

<file path=ppt/ink/ink3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6:43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12364,'0'0'6021,"49"55"-6053,-21-45-1793,2-3-2019,1-3-3907</inkml:trace>
</inkml:ink>
</file>

<file path=ppt/ink/ink3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6:43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0 7175,'0'0'2242,"-2"10"-16,-23 193 4164,23-186-6021,0 0 0,-1 0 0,-1 0 0,0-1 0,-11 24 0,13-34-252,-1 0 0,0 0 0,0 0 0,-1 0 0,0-1-1,0 1 1,0-1 0,-1 0 0,1 0 0,-1-1 0,0 1 0,-1-1 0,1 0 0,-1-1 0,0 1-1,-11 4 1,16-8-63,0 1 1,1-1-1,-1 0 0,0 0 0,0 1 0,0-1 0,1 0 0,-1 0 0,0 0 0,0 0 0,0 0 0,0 0 0,1 0 0,-1 0 0,0 0 1,0-1-1,0 1 0,1 0 0,-1 0 0,0-1 0,0 1 0,1-1 0,-1 1 0,0-1 0,1 1 0,-1-1 0,0 1 0,1-1 1,-1 1-1,1-1 0,-1 0 0,-1-2 20,1 1 0,0-1 1,0 0-1,0 1 0,0-1 0,1 0 1,-1 1-1,1-1 0,-1-5 1,1-3-33,0 0 0,1 0 1,0 0-1,4-13 1,-3 13-50,1 1 0,1-1 0,-1 1 0,2 0 0,-1 0 0,2 0 0,-1 1 0,1-1 0,1 1 0,-1 1 0,2-1 0,-1 1 0,1 1 0,0-1 0,1 1 1,-1 1-1,1 0 0,1 0 0,-1 0 0,1 1 0,0 1 0,0 0 0,1 0 0,-1 1 0,1 0 0,0 1 0,-1 0 0,1 1 0,14-1 0,17 4-304,18-1-2071,-25-7-2350,-17-4-415</inkml:trace>
</inkml:ink>
</file>

<file path=ppt/ink/ink3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6:44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11979,'0'0'7111,"71"-23"-7079,-30 24-192,8 7-2082,9-3-2082</inkml:trace>
</inkml:ink>
</file>

<file path=ppt/ink/ink3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6:45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10794,'0'0'3481,"0"2"-596,-1 15-2647,-2-8-68,1 1 0,1 0 0,0 0 0,0 0-1,1 20 1,1-29-161,0 0-1,-1-1 0,1 1 0,0 0 0,0-1 0,-1 1 0,1-1 0,0 1 0,0-1 0,0 1 0,0-1 1,0 0-1,0 1 0,0-1 0,0 0 0,0 0 0,0 0 0,0 1 0,0-1 0,0 0 0,0-1 0,0 1 1,0 0-1,0 0 0,0 0 0,0 0 0,0-1 0,0 1 0,0-1 0,0 1 0,1-1 0,31-11 203,-30 10-217,0 0-1,0 0 0,0 0 1,-1 0-1,1-1 1,-1 1-1,0-1 1,0 1-1,0-1 1,0 0-1,0 0 0,2-4 1,-4 6-53,2 30-267,-1-28 77,1 0 0,-1 0 0,1 0 0,0 0 0,-1 0-1,1 0 1,0 0 0,0-1 0,0 1 0,-1 0-1,1-1 1,0 0 0,0 1 0,0-1 0,0 0 0,0 0-1,0 0 1,3-1 0,-5 1 45,19 0-5652</inkml:trace>
</inkml:ink>
</file>

<file path=ppt/ink/ink3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6:46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6919,'0'0'2567,"8"-11"161,-6 8-2711,6-8 1076,1 0-1,1 0 1,14-13-1,-20 21-778,0-1 1,1 1-1,-1 0 0,1 0 1,0 1-1,0-1 0,0 1 1,0 0-1,1 0 0,-1 1 1,0 0-1,1 0 0,-1 0 1,8 0-1,-13 1-306,1 0 0,0 0 0,-1 0 0,1 0 0,0 0 0,-1 0 0,1 0 0,-1 0 0,1 0 0,0 0 0,-1 1 0,1-1 0,-1 0 0,1 0 0,-1 1 1,1-1-1,-1 0 0,1 1 0,-1-1 0,1 1 0,-1-1 0,1 1 0,-1-1 0,0 1 0,1-1 0,-1 1 0,0-1 0,1 1 0,-1-1 0,0 2 0,-2 21 54,-18 20 22,14-34-61,0 0-14,0-1 0,1 1 0,-1 1 0,2-1 0,-1 1 0,1 0-1,1 0 1,0 0 0,-3 21 0,6-30 2,0-1 0,0 1 0,0 0 0,0-1 0,1 1 0,-1 0 0,0-1 0,0 1 0,1 0 0,-1-1 0,0 1 0,1-1 0,-1 1 0,0-1 0,1 1 0,-1-1 0,1 1-1,-1-1 1,1 1 0,-1-1 0,1 1 0,0-1 0,-1 0 0,1 1 0,-1-1 0,1 0 0,0 1 0,0-1 0,27 3 687,28-13 496,-40 3-1089,-1 0 0,0-1 0,0 0 0,-1-2 0,0 1-1,-1-2 1,0 0 0,0 0 0,-1-1 0,16-21-1,-27 32-115,0 0 0,-1 0-1,1 0 1,-1 0-1,1 0 1,0 0 0,-1 0-1,0 0 1,1 0-1,-1 0 1,1 0 0,-1 0-1,0 0 1,0 0-1,0 0 1,0 0-1,0 0 1,0 0 0,0 0-1,0 0 1,0 0-1,0 0 1,-1-1 0,1 1-1,0 0 1,-1 0-1,1 0 1,-1 0 0,1 0-1,-1 1 1,0-2-1,0 1-212,0 0 0,-1 0 1,1 1-1,0-1 0,-1 1 0,1-1 0,-1 1 0,1-1 0,0 1 0,-1 0 0,1 0 0,-1 0 0,1 0 1,-1 0-1,1 0 0,-1 0 0,1 0 0,0 0 0,-1 1 0,1-1 0,-1 1 0,1-1 0,0 1 0,-2 1 1,-5 5-3845,6 1-1095</inkml:trace>
</inkml:ink>
</file>

<file path=ppt/ink/ink3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6:46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20 12268,'0'0'5317,"-10"-4"-3887,-31-11-714,39 15-698,0 0 0,0-1 1,0 1-1,0 0 0,-1 0 1,1 0-1,0 0 0,0 1 1,0-1-1,0 1 0,0-1 1,0 1-1,0 0 0,0-1 1,0 1-1,0 0 0,1 0 1,-1 1-1,0-1 0,0 0 1,1 1-1,-1-1 0,1 0 1,-1 1-1,1 0 0,0-1 1,0 1-1,0 0 0,-1 0 1,2 0-1,-1 0 0,-1 2 1,0 0-4,0 1 1,0-1-1,1 1 0,0 0 1,-1-1-1,2 1 1,-1 0-1,0 0 0,1-1 1,0 1-1,1 9 1,0-12 21,0-1 0,0 0 0,0 0 1,0 0-1,1 0 0,-1 0 0,0 0 1,0 0-1,1 0 0,-1 0 0,1 0 0,-1-1 1,1 1-1,-1 0 0,1-1 0,-1 0 1,1 1-1,-1-1 0,1 0 0,0 0 0,-1 0 1,1 0-1,-1 0 0,1 0 0,0 0 1,-1 0-1,1-1 0,1 0 0,47-10 790,18-27-631,-26 13 77,-42 25-269,0 0 0,0 0-1,1 0 1,-1 0 0,0 0-1,0 0 1,0 0 0,0 0-1,1 0 1,-1 0 0,0 0-1,0 0 1,0 1 0,0-1 0,1 0-1,-1 0 1,0 0 0,0 0-1,0 0 1,0 0 0,0 1-1,0-1 1,1 0 0,-1 0-1,0 0 1,0 0 0,0 0-1,0 1 1,0-1 0,0 0-1,0 0 1,0 0 0,0 1-1,0-1 1,0 0 0,0 0 0,0 0-1,0 0 1,0 1 0,0-1-1,0 0 1,0 0 0,0 0-1,0 1 1,0-1 0,0 0-1,0 0 1,0 0 0,0 0-1,-1 0 1,1 1 0,0-1-1,0 0 1,0 0 0,0 0-1,-5 24 45,-2 19 40,8-42-80,0 0 0,0 0 0,0 0 0,0 0 0,0 0 0,1 0 1,-1 0-1,0 0 0,0 0 0,0-1 0,1 1 0,-1-1 0,0 1 0,1-1 0,-1 1 0,1-1 0,-1 0 0,0 0 1,1 0-1,-1 1 0,1-1 0,2-1 0,40 0 327,-35 1-285,7-2-11,-1 0 0,0-1 0,26-8 0,-28 6-35,0 1 0,1 1 0,-1 1 0,24-2 0,-52 29 2,13-23-10,0 1 17,0-1 1,0 0-1,0 1 0,0-1 0,0 1 0,0-1 0,0 1 0,1 0 0,-1 0 1,1 0-1,0 0 0,0 0 0,0 0 0,1 0 0,-1 0 0,1 0 0,-1 0 1,1 1-1,0-1 0,0 3 0,2-5-70,-1 0 0,0 0 0,1 0 0,-1-1 0,0 1 0,1 0 0,-1-1 1,1 1-1,-1-1 0,1 0 0,-1 1 0,1-1 0,-1 0 0,1 0 0,-1 0 0,1 0 0,0 0 0,-1 0 0,1 0 0,-1-1 1,2 0-1,3 1-1088,14-2-4161</inkml:trace>
</inkml:ink>
</file>

<file path=ppt/ink/ink3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6:48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138 218 6598,'0'0'5136,"4"-9"-2339,-2 4-2328,1 0 25,0 0 1,-1 0-1,0 0 1,0-1-1,-1 1 1,1 0-1,-1-1 1,0 1-1,0-1 1,-1 1-1,0-1 1,0-9-1,-1 14-462,0 0-1,0 1 1,0-1-1,0 0 1,0 0-1,0 1 0,0-1 1,0 1-1,-1-1 1,1 1-1,0-1 1,0 1-1,0 0 1,-1-1-1,1 1 1,0 0-1,0 0 1,-1 0-1,1 0 0,0 0 1,0 0-1,-1 1 1,1-1-1,0 0 1,0 1-1,0-1 1,-2 1-1,-34 14 369,27-8-406,0 2 0,1-1-1,0 1 1,-13 17-1,18-21 5,1-1 0,-1 1-1,1 0 1,1 1-1,-1-1 1,1 0-1,0 1 1,0-1-1,0 1 1,1 0-1,0-1 1,-1 9-1,2-13 6,1 0 0,-1-1-1,0 1 1,0 0 0,1 0-1,-1 0 1,0 0 0,1-1-1,-1 1 1,1 0-1,-1 0 1,1-1 0,0 1-1,-1 0 1,1-1 0,0 1-1,-1-1 1,1 1-1,0-1 1,0 1 0,-1-1-1,1 1 1,0-1 0,0 0-1,0 1 1,0-1 0,-1 0-1,1 0 1,0 0-1,0 1 1,0-1 0,0 0-1,0 0 1,0-1 0,0 1-1,0 0 1,-1 0 0,1 0-1,1-1 1,40-9 174,-8-8-122,0-1-1,-2-1 1,0-2 0,-2-2-1,0 0 1,-2-2-1,0-1 1,38-50-1,-55 59 159,-21 23 33,-24 24-181,26-21-56,-67 80 2,68-78 7,1 0 0,0 0 0,0 1 0,1 0 1,0 0-1,1 0 0,-5 20 0,9-29-22,-1-1-1,1 0 0,0 1 1,0-1-1,-1 1 0,1 0 1,0-1-1,0 1 0,0-1 1,1 1-1,-1-1 1,0 1-1,1-1 0,-1 1 1,0-1-1,1 0 0,0 1 1,-1-1-1,1 0 0,0 1 1,0-1-1,0 0 1,1 2-1,0-2-262,0 0-1,0 0 1,0 0 0,0 0-1,1 0 1,-1 0-1,0 0 1,1-1 0,-1 1-1,1-1 1,-1 0 0,0 0-1,5 0 1,19 0-5093</inkml:trace>
</inkml:ink>
</file>

<file path=ppt/ink/ink3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6:48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84 14382,'0'0'8237,"7"2"-7378,1 0-802,-1-1 0,0-1 1,0 1-1,1-1 0,-1-1 0,0 1 0,0-1 0,0 0 0,1-1 0,-1 0 0,0 0 0,-1 0 0,1-1 1,0 0-1,-1 0 0,0-1 0,1 0 0,-1 0 0,-1 0 0,1-1 0,-1 0 0,10-11 0,-14 16-53,-1-1 0,1 1 0,-1-1 0,1 0 0,-1 1-1,1-1 1,-1 1 0,0-1 0,1 0 0,-1 1 0,0-1 0,1 0-1,-1 1 1,0-1 0,0 0 0,0 1 0,0-1 0,0 0-1,0 0 1,1 1 0,-2-1 0,1 0 0,0 1 0,0-1-1,0 0 1,0 0 0,0 1 0,-1-1 0,1 0 0,0 1-1,0-1 1,-1 0 0,1 1 0,-1-1 0,-1 0-7,1 0-1,-1 1 1,0-1 0,1 1 0,-1-1 0,0 1 0,1 0-1,-1 0 1,0 0 0,0 0 0,1 0 0,-1 0 0,-3 1-1,-4 0-21,0 1 0,0 0-1,0 1 1,-14 6-1,8 0 7,1 0-1,0 1 1,-22 20 0,32-27 18,0 1 0,1 0 0,-1 0 0,1 0 1,0 1-1,0-1 0,0 1 0,1-1 1,-1 1-1,1 0 0,0 0 0,1 0 0,-1 0 1,1 1-1,0-1 0,0 6 0,1-9 6,0-1 0,0 0 0,1 0 0,-1 0 0,0 0 0,1 0 0,-1 0 0,1 0 1,-1 0-1,1 0 0,0 0 0,-1 0 0,1 0 0,0 0 0,-1 0 0,1 0 0,0-1 0,0 1 0,0 0 0,0-1 0,0 1 0,0 0 0,0-1 0,0 1 0,0-1 0,0 0 0,0 1 0,0-1 0,0 0 0,1 1 0,1-1 0,44 2 232,-37-2-192,12-2-7,0 0-1,-1-2 0,1 0 0,-1-2 0,36-14 1,13-3 0,-56 22-58,-13 8-24,-7 4-20,-1-3 74,-15 23 31,21-30-21,0 0-1,1 0 0,-1 1 0,0-1 0,1 0 0,-1 0 0,1 1 0,0-1 0,-1 0 1,1 0-1,0 1 0,0-1 0,0 0 0,0 1 0,0-1 0,0 0 0,0 1 0,0-1 1,0 0-1,1 1 0,-1-1 0,1 3 0,1-3 48,0 0 1,0 0-1,0 0 1,0-1-1,0 1 1,0 0-1,0-1 0,0 1 1,1-1-1,-1 0 1,0 1-1,0-1 0,0 0 1,0-1-1,0 1 1,5-1-1,37-6 410,9-8-404,-41 10-170,1 1-1,0 1 0,-1 0 1,1 1-1,16-1 0,-26 16-521,-3-11 623,1 0-1,-1 0 1,0 0-1,1 0 0,-1 0 1,1 0-1,-1 0 1,1 0-1,0 0 1,0 0-1,0-1 0,0 1 1,2 2-1,1-2 3,1 0-1,0-1 0,0 1 1,0-1-1,0 0 0,0-1 1,0 1-1,1-1 1,-1 0-1,0 0 0,0 0 1,6-2-1,60-16-107,-54 11-97,-12 4 76,0 1 1,0 0 0,0 0 0,0 0 0,0 1 0,0-1-1,0 1 1,1 0 0,-1 1 0,1-1 0,6 1 0,-12 4-16,0-1 0,0 1 1,0-1-1,0 1 1,-1-1-1,0 1 0,1-1 1,-1 1-1,0-1 1,-1 0-1,-1 4 1,2-2-695,-3 10-2430,2-4-1665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5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14061,'-7'10'3054,"-11"19"408,-26 57 1,38-73-3118,1 0 0,0 0 0,1 0 0,1 1 0,0 0 0,1-1 1,1 1-1,-1 21 0,2-32-321,1-1 1,-1 1 0,1-1-1,-1 1 1,1-1-1,0 1 1,0-1 0,0 1-1,0-1 1,0 0 0,1 1-1,-1-1 1,0 0-1,1 0 1,0 0 0,0 0-1,0 0 1,-1-1-1,2 1 1,-1-1 0,0 1-1,0-1 1,0 1 0,1-1-1,-1 0 1,0 0-1,1 0 1,-1-1 0,4 2-1,-2-2 8,0 1-1,0-1 1,-1 0-1,1 0 0,0 0 1,0 0-1,-1-1 1,1 1-1,0-1 0,-1 0 1,1 0-1,0 0 1,-1-1-1,0 1 0,1-1 1,-1 0-1,0 0 1,0 0-1,6-5 0,5-8-392,-1-1 0,23-33 0,-43 61 557,1 1 0,1 0 0,0 1 0,1-1 0,0 1 0,-2 17 0,6-30-169,-1 0 1,1 0 0,0 1 0,-1-1 0,1 0 0,0 0 0,0 0 0,0 1 0,0-1 0,0 0 0,0 0-1,0 1 1,1-1 0,-1 0 0,0 0 0,1 0 0,-1 1 0,0-1 0,1 0 0,0 0 0,-1 0 0,1 0-1,0 0 1,-1 0 0,1 0 0,0 0 0,0 0 0,0 0 0,0-1 0,0 1 0,0 0 0,0-1 0,0 1-1,0 0 1,0-1 0,0 1 0,2 0 0,0-1-6,-1-1 1,1 1-1,-1 0 0,1 0 1,-1-1-1,0 0 0,1 1 0,-1-1 1,1 0-1,-1 0 0,0 0 1,0 0-1,0-1 0,0 1 0,0-1 1,0 1-1,0-1 0,3-3 1,12-22-1707,-12 6-2510,-4 1-2244</inkml:trace>
</inkml:ink>
</file>

<file path=ppt/ink/ink3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6:49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14734,'10'0'2178,"-10"13"-1601,0 10 672,0 8 288,-6 5-608,2 8-577,0-1-223,1-1-65,1 1 0,2-5-737,0-1-672,0-4-993,-6-5-1346,-5-3-448,2-3-3491</inkml:trace>
</inkml:ink>
</file>

<file path=ppt/ink/ink3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6:50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10602,'0'0'9257,"87"-26"-8681,-36 23 33,11-1-353,3 1-160,0 1-64,2 0 0,-11-2-480,-11-1-705,-9-1-417,-12-2-1184,-16-3-193,-5-4-4772</inkml:trace>
</inkml:ink>
</file>

<file path=ppt/ink/ink3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6:50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11851,'0'0'4516,"63"-53"-2722,-16 39-513,3 1-512,14 6-609,5 4-96,2 3-96,0 0-1345,-10 5-2371,-3 2-3266</inkml:trace>
</inkml:ink>
</file>

<file path=ppt/ink/ink3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6:50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7111,'0'0'11248,"2"8"-10688,4 18 166,-2-1 0,-2 1 0,0 51 0,-2-75-700,0-1-1,0 1 0,0-1 0,0 1 1,0-1-1,1 1 0,-1-1 0,0 1 0,1-1 1,-1 0-1,1 1 0,-1-1 0,1 0 1,0 1-1,0-1 0,-1 0 0,1 0 1,0 1-1,0-1 0,0 0 0,0 0 1,1 0-1,-1 0 0,0 0 0,0-1 1,2 2-1,1-1 31,-1 0 0,0 0 1,1-1-1,-1 1 0,1-1 1,-1 0-1,0 0 0,1 0 0,-1 0 1,1-1-1,3 0 0,11-4 63,-1 0 0,1-1-1,20-11 1,-36 16-141,19-10 28,-16 8 0,-1 0 0,1 1 0,0-1-1,-1 1 1,1 0 0,0 0 0,0 1-1,0 0 1,0 0 0,11-1-1,-15 6-1,0 0 0,0 0 0,-1 1-1,1-1 1,-1 0 0,0 0 0,0 0-1,-1 6 1,1-6 16,0-2-22,0 1 0,0 0 1,0-1-1,0 1 1,0 0-1,0-1 0,1 1 1,0-1-1,-1 1 0,1-1 1,0 1-1,0-1 0,0 1 1,1-1-1,1 3 0,-2-4-249,1 0 0,0 0-1,0 0 1,0-1-1,-1 1 1,1 0 0,0-1-1,0 1 1,0-1-1,0 1 1,0-1 0,0 0-1,0 0 1,0 0-1,0 0 1,0 0 0,0 0-1,0-1 1,0 1-1,0-1 1,2 0 0,21-9-4938,1-7-2920</inkml:trace>
</inkml:ink>
</file>

<file path=ppt/ink/ink3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6:51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150 124 13068,'-9'3'1346,"-8"6"138,-1-1 1,-31 23 0,45-28-1328,0 0 0,0 0-1,0 0 1,0 1-1,0 0 1,0-1 0,1 1-1,0 1 1,0-1 0,0 0-1,0 1 1,1-1 0,0 1-1,0 0 1,0 0 0,0 0-1,1 0 1,-2 7 0,3-11-150,0 0-1,0 0 1,1-1 0,-1 1 0,0 0 0,0-1 0,0 1-1,1 0 1,-1-1 0,0 1 0,1 0 0,-1-1 0,1 1-1,-1-1 1,1 1 0,-1 0 0,1-1 0,-1 1 0,1-1 0,-1 0-1,1 1 1,-1-1 0,1 1 0,0-1 0,-1 0 0,1 0-1,1 1 1,27 3 295,28-12 144,-41 1-419,1 0 1,-1-1-1,-1 0 0,1-2 0,-2 0 1,1 0-1,19-20 0,-5 2-9,-1-2 0,27-37 0,-49 60 9,-4 4 5,1 0 1,0 0 0,-1 0 0,0-1 0,0 1 0,0-1 0,0 1 0,-1-1 0,1 1 0,-1-1-1,0 0 1,1-5 0,-19 22 496,7-2-526,0 1 0,1 0 1,0 0-1,1 1 0,1 0 1,0 1-1,1 0 0,0 0 1,1 0-1,0 1 0,2-1 1,0 1-1,0 0 0,1 0 1,0 20-1,3-32-4,-1-1 1,0 1-1,1-1 0,-1 0 1,1 1-1,0-1 0,0 0 0,0 0 1,0 1-1,0-1 0,0 0 0,1 0 1,-1 0-1,1 0 0,-1 0 1,1-1-1,0 1 0,0 0 0,3 1 1,-1 0 9,1 0 0,0-1 0,0 0 0,0 0 0,0 0 0,0-1 0,0 0 1,10 1-1,48-2-2246,-12-12-4733,-17-3-1289</inkml:trace>
</inkml:ink>
</file>

<file path=ppt/ink/ink3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6:51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105 104 12844,'0'0'11568,"8"-9"-11279,72-65-273,-79 74-22,-1-1 0,1 1 0,-1 0 0,0 0 0,1 0 0,-1-1 0,1 1 0,-1 0 0,0-1 0,1 1 0,-1 0 0,0-1 0,1 1 0,-1 0 0,0-1 0,0 1 0,1-1 0,-1 1 0,0 0 0,0-1 0,0 1 0,0-1 0,0 1 0,0-1 0,1 1 0,-1-1 0,0 1 0,0-1 0,0 1 0,0 0 0,-1-1 0,1 1 0,0-1 0,0 1 0,0-1 0,0 0 0,-18-5-103,-28 8 18,38 1 71,0 0-1,0 0 1,0 0-1,1 1 1,-1 0-1,1 1 1,0 0 0,0 0-1,0 0 1,-7 8-1,10-9 49,-1 1 0,1-1 0,1 1 0,-1-1 1,0 1-1,1 0 0,0 0 0,0 1 0,1-1 0,0 1 0,0-1 0,0 1 0,0 0 0,1 0 0,-1 8 0,2-13-24,0 0-1,1 1 1,-1-1 0,0 0-1,1 0 1,-1 1-1,1-1 1,0 0 0,-1 0-1,1 0 1,0 0-1,0 0 1,0 0 0,0 0-1,0 0 1,0 0 0,0 0-1,0 0 1,0-1-1,0 1 1,0 0 0,0-1-1,1 1 1,-1-1-1,0 0 1,0 1 0,1-1-1,-1 0 1,0 1-1,1-1 1,1 0 0,52 1-63,-42-1-57,59-5-2410,-2-12-4653,-35 5 1200</inkml:trace>
</inkml:ink>
</file>

<file path=ppt/ink/ink3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6:51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1 14510,'0'0'7719,"-71"38"-6758,41-12-224,0 4-1,0 1-319,1 0-321,2-4-64,9-5-64,5-5-641,5-5-352,3-8-736,5-7-4069,2-15 1378,5-8-2563</inkml:trace>
</inkml:ink>
</file>

<file path=ppt/ink/ink3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6:52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6726,'0'0'18226,"52"40"-17746,-28-17-352,2-3-64,8 4-32,0-1-1153,-4-8-1986,-1-1-4388</inkml:trace>
</inkml:ink>
</file>

<file path=ppt/ink/ink3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6:52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58 11659,'0'0'2338,"3"-8"721,1-1-2026,-2 6-652,0 0 0,-1 0 0,0 0 1,1-1-1,-1 1 0,-1 0 0,1-1 1,0 1-1,-1 0 0,1-5 0,-3 8-245,1 0 0,0 1 0,0-1 0,0 1 0,0-1-1,0 1 1,-1-1 0,1 1 0,0 0 0,0 0 0,0-1-1,0 1 1,1 0 0,-1 0 0,0 0 0,0 0 0,0 1-1,-9 10 61,2 1 0,0 0 0,0 0-1,1 1 1,1 0 0,0 0 0,1 0-1,0 1 1,1 0 0,1 0 0,-2 20-1,6-33-179,-1 1 1,0-1-1,1 0 0,-1 0 0,1 0 0,0 0 1,0 0-1,0 0 0,0 0 0,0 0 0,0 0 1,0 0-1,0-1 0,1 1 0,-1 0 0,1-1 0,0 1 1,-1-1-1,1 0 0,0 1 0,0-1 0,0 0 1,0 0-1,0 0 0,0 0 0,0-1 0,0 1 0,0 0 1,0-1-1,0 0 0,0 1 0,1-1 0,-1 0 1,0 0-1,0 0 0,0 0 0,3-1 0,0 1-353,1 0-1,0-1 1,-1 1-1,1-1 1,-1-1 0,0 1-1,1-1 1,-1 0-1,0 0 1,0 0-1,0-1 1,0 1-1,0-1 1,5-5-1,9-19-6762,-5-7-5642</inkml:trace>
</inkml:ink>
</file>

<file path=ppt/ink/ink3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6:53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15791,'0'0'6918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5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14382,'0'0'10500,"1"8"-10073,-1-2-527,1-1-1,0 1 0,-1-1 0,2 0 1,-1 1-1,1-1 0,0 0 1,0 0-1,0 0 0,1 0 0,-1 0 1,1-1-1,0 1 0,6 5 1,1 0-1329,20 20-5252,-8-12 5651,-21-18 1200,-1 1-1,0 0 0,1-1 1,-1 1-1,0 0 0,1-1 1,-1 1-1,0 0 0,0-1 1,0 1-1,0 0 0,0-1 1,0 1-1,0 0 0,0 0 1,0-1-1,0 1 0,0 0 1,0-1-1,0 1 0,0 0 1,-1-1-1,1 1 0,0 0 1,-1-1-1,1 1 0,0 0 1,-1-1-1,1 1 0,-1-1 1,1 1-1,-1-1 0,1 1 1,-1-1-1,1 1 0,-2 0 1,-24 23 310,22-20 98,-4 4-156,4-6-148,0 1 0,1 0 0,-1 0 0,1 1 0,0-1 0,0 1 0,0-1 0,1 1 0,-1 0 0,1 0 0,0 0 1,0 0-1,0 1 0,-1 4 0,5-6-322,0-1 0,1 1-1,-1 0 1,1-1 0,-1 0 0,1 0 0,0 0 0,0 0 0,0 0 0,0 0 0,0-1 0,1 1 0,-1-1-1,5 1 1,0 2-309,-6-4 312,0 1-1,0-1 1,-1 1-1,1 0 1,0 0-1,0 0 1,-1 0-1,1 0 1,-1 0-1,1 0 1,-1 1-1,1-1 1,-1 0-1,0 1 1,1 0-1,-1-1 1,0 1-1,0-1 1,0 1-1,-1 0 1,1 0-1,0-1 1,-1 1-1,1 0 1,0 4-1,-2-4 69,0 1 0,0 0 0,0-1 0,0 1 0,0-1 0,-1 1 0,1-1 1,-1 1-1,1-1 0,-1 0 0,0 0 0,0 0 0,0 0 0,0 0 0,-1 0 0,1-1 0,-4 3 0,2-1-45,0-1 0,0 1 0,-1-1 0,1 0 1,-1 0-1,1 0 0,-1-1 0,0 0 0,1 1 1,-1-2-1,-7 2 0,12-3-138,-1 1 0,1 0 0,-1 0-1,1 0 1,0-1 0,-1 1 0,1 0 0,-1 0-1,1-1 1,0 1 0,-1 0 0,1-1 0,0 1-1,0 0 1,-1-1 0,1 1 0,0-1 0,0 1-1,-1 0 1,1-1 0,0 1 0,0-1 0,0 1 0,0-1-1,0 1 1,0 0 0,-1-1 0,1 1 0,0-1-1,0 1 1,1-1 0,-1 1 0,0-2 0,2-17-5887,4-2-3151</inkml:trace>
</inkml:ink>
</file>

<file path=ppt/ink/ink3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7:05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153 269 12204,'0'-1'167,"0"0"0,0 0 1,0-1-1,0 1 1,0 0-1,-1 0 1,1 0-1,-1 0 1,1 0-1,0 0 1,-1 0-1,1 0 0,-1 0 1,0 1-1,1-1 1,-1 0-1,0 0 1,0 0-1,1 1 1,-1-1-1,0 0 0,0 1 1,0-1-1,0 0 1,0 1-1,0 0 1,-2-1-1,1 0-39,0 1-1,0 0 1,0 1-1,0-1 1,0 0-1,0 1 1,0-1-1,0 1 1,0-1-1,0 1 1,0 0-1,0 0 1,-2 2-1,-4 2-65,0 0 0,0 1-1,1 0 1,0 1 0,-7 7-1,12-11-49,-5 4 19,1 0 1,1 0-1,-1 1 0,1 0 1,1 0-1,-1 0 0,1 0 1,-4 15-1,8-23-22,0 0-1,0 1 1,0-1-1,-1 0 1,1 1-1,0-1 1,0 0-1,0 1 1,0-1-1,1 0 1,-1 1-1,0-1 1,0 0 0,0 0-1,0 1 1,0-1-1,0 0 1,0 1-1,1-1 1,-1 0-1,0 0 1,0 1-1,0-1 1,0 0-1,1 0 1,-1 1 0,0-1-1,0 0 1,1 0-1,-1 0 1,0 0-1,1 1 1,-1-1-1,0 0 1,0 0-1,1 0 1,-1 0-1,17-1 381,15-12 201,-11 0-469,-2-1 0,26-23 0,26-19-57,-71 55-66,1 1 1,-1 0 0,1-1-1,-1 1 1,1 0-1,-1 0 1,1 0 0,-1-1-1,1 1 1,-1 0 0,1 0-1,-1 0 1,1 0 0,0 0-1,-1 0 1,1 0-1,-1 0 1,1 0 0,-1 0-1,1 1 1,-1-1 0,1 0-1,-1 0 1,1 0 0,-1 1-1,1-1 1,-1 0 0,1 0-1,-1 1 1,1-1-1,-1 0 1,0 1 0,1-1-1,-1 1 1,1-1 0,-1 1-1,0-1 1,0 0 0,1 1-1,-1-1 1,0 1 0,0-1-1,1 1 1,-1 0-1,0-1 1,0 1 0,0-1-1,0 1 1,0-1 0,0 1-1,0-1 1,0 1 0,0-1-1,0 1 1,0 0-1,-1 0 1,1 44-117,0-35 105,-6 59 218,-2 0-1,-20 73 0,12-63 0,10-47 110,-16 69 1254,20-94-1463,0 0 0,0-1 0,-1 1 1,0-1-1,-1 0 0,1 0 0,-1 0 1,0 0-1,0-1 0,-1 1 0,-8 7 0,12-12-98,0 0 0,0 0 0,-1 0 0,1 0 0,0-1 0,-1 1 0,1 0-1,0 0 1,-1-1 0,1 1 0,-1-1 0,1 1 0,-1-1 0,1 0 0,-1 0-1,1 0 1,-1 1 0,1-1 0,-1-1 0,0 1 0,1 0 0,-1 0 0,1-1-1,-1 1 1,1 0 0,-1-1 0,1 0 0,0 1 0,-1-1 0,1 0-1,0 0 1,-1 1 0,1-1 0,0 0 0,0 0 0,0-1 0,0 1 0,0 0-1,0 0 1,0 0 0,0-1 0,0 1 0,0 0 0,1-1 0,-1 1 0,0-3-1,-2-4 29,0 0-1,0 0 1,1 0-1,0-1 0,0 1 1,1-1-1,-1-9 0,2 1-124,1-1-1,1 0 0,1 1 0,0-1 1,1 1-1,1 0 0,0 0 0,1 0 1,1 1-1,1 0 0,0 0 0,1 1 1,1 0-1,13-16 0,29-31-58,3 2 0,3 2 0,79-61 0,38-38-18,-170 152 167,0 2-5,0-1 1,-1-1 0,0 1 0,0-1 0,0 1 0,-1-1 0,1 0 0,-1-1 0,0 1 0,0-1-1,-1 1 1,3-9 0,-5 13-5,-1 0-1,1 1 0,0-1 1,0 1-1,-1-1 1,1 1-1,-1-1 0,1 0 1,0 1-1,-1 0 0,1-1 1,-1 1-1,1-1 0,-1 1 1,1-1-1,-1 1 1,0 0-1,1 0 0,-1-1 1,1 1-1,-1 0 0,0 0 1,1-1-1,-1 1 0,0 0 1,1 0-1,-1 0 1,0 0-1,1 0 0,-1 0 1,0 0-1,1 0 0,-1 0 1,1 1-1,-1-1 1,0 0-1,1 0 0,-1 1 1,0-1-1,-31 8-101,17-2 98,1 2 1,0-1-1,1 2 0,0 0 1,0 0-1,1 2 0,-18 17 1,11-7 52,0 0 0,2 2 0,-21 33 0,34-48 19,0 0 0,0 0 1,1 0-1,-1 0 0,2 0 1,-1 1-1,1-1 0,1 1 1,-1 0-1,1 10 0,1-16-45,0 1-1,0-1 1,1 0-1,-1 0 1,1 0-1,0 0 0,0 0 1,0 0-1,0 0 1,0-1-1,1 1 1,-1 0-1,1 0 1,0-1-1,-1 1 1,1-1-1,1 0 1,-1 0-1,0 1 1,0-1-1,1-1 1,-1 1-1,1 0 0,0 0 1,-1-1-1,1 0 1,0 1-1,0-1 1,0 0-1,0-1 1,3 2-1,7 0 9,0 0 0,0-1-1,0-1 1,0 0 0,0 0-1,0-1 1,0-1-1,0 0 1,0-1 0,0-1-1,-1 0 1,0 0 0,0-1-1,12-7 1,-9 4-4,0-1 0,0 0 0,-1-1 0,-1-1 0,0 0 0,0-1 0,-1 0 0,-1-1 0,0 0 0,12-20 0,-21 31-9,-1 0 0,0 0 0,1-1-1,-1 1 1,0-1 0,0 0 0,0 1-1,0-1 1,-1 1 0,1-6 0,-2 8-8,0 0 0,-1 0 1,1 0-1,0 0 1,0 0-1,-1 0 0,1 0 1,0 1-1,0-1 1,-1 0-1,1 1 1,0-1-1,0 1 0,-2 0 1,-5 7 0,0-1 0,0 1 0,0 1 0,1-1 0,0 1 0,1 1 0,0-1 0,1 1 0,0 0 0,0 0 0,1 1 0,0-1 0,1 1 0,0 0 0,-1 17 0,4-27 5,-1 0 0,1 0 0,1 0 1,-1 0-1,0 0 0,0 0 0,0 0 0,0 0 0,1 0 1,-1 0-1,0 0 0,1 0 0,-1 0 0,1 0 1,-1 0-1,1-1 0,-1 1 0,1 0 0,0 0 0,-1 0 1,1-1-1,0 1 0,0-1 0,0 1 0,-1 0 0,3 0 1,0 0 20,-1 0 0,1 0 1,0-1-1,0 1 0,0-1 1,0 1-1,0-1 1,0 0-1,4-1 0,3 0 72,0 0 0,0-1 0,0 0 0,18-8 0,-1-3-35,-1 0-1,0-2 1,31-23 0,-44 28-79,0-1 1,-1 0-1,0-1 0,0 0 0,-1-1 1,-1 0-1,12-20 0,-77 113-290,52-75 337,0 1-1,0 0 1,1 0-1,0 0 1,0 1-1,0-1 1,1 0 0,0 1-1,0-1 1,0 1-1,1-1 1,0 1-1,0-1 1,2 8 0,-2-12-27,1 0 1,0 1 0,0-1-1,-1 0 1,2 0 0,-1 0 0,0 0-1,0 0 1,0 0 0,1 0 0,-1 0-1,1-1 1,0 1 0,0 0 0,-1-1-1,4 3 1,-1-3-50,-1 1-1,0-1 1,1 0-1,-1 0 1,1 0-1,-1-1 1,1 1-1,0-1 1,-1 0 0,1 0-1,-1 0 1,1 0-1,6-2 1,-8 2-300,0-1 1,0 0-1,1 1 1,-1-1-1,0 0 1,0-1-1,0 1 1,-1 0-1,1 0 1,0-1-1,0 1 1,-1-1-1,1 0 1,-1 1-1,1-1 1,-1 0-1,0 0 1,0 0-1,2-2 1,-3 3 44,19-28-7811</inkml:trace>
</inkml:ink>
</file>

<file path=ppt/ink/ink3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7:05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15278,'0'0'4965,"4"52"-4837,9-32-1185,4-1-2626,-1-1-3332</inkml:trace>
</inkml:ink>
</file>

<file path=ppt/ink/ink3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7:06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92 304 11018,'0'0'2072,"-10"10"186,2-1-1879,-38 47 2410,42-51-2471,1 0 0,0 0 0,0 1 0,0-1-1,1 1 1,0 0 0,0 0 0,0 0 0,1 0 0,0 0 0,-1 8-1,2-13-273,0 1-1,1-1 1,-1 0 0,0 0-1,1 0 1,-1 0-1,0 0 1,1 0-1,-1 0 1,1 0-1,0 0 1,-1 0-1,1 0 1,0 0-1,-1 0 1,1-1-1,0 1 1,0 0-1,0-1 1,0 1-1,0 0 1,0-1-1,0 1 1,0-1-1,0 1 1,0-1-1,0 0 1,0 1-1,0-1 1,0 0-1,0 0 1,0 0-1,1 0 1,-1 0-1,0 0 1,0 0-1,0 0 1,0 0 0,0 0-1,2-1 1,2 0 107,1 0 1,0 0-1,0 0 1,0-1 0,-1 0-1,10-4 1,3-6-117,0 0 0,-1-1 0,-1-1 0,0 0 0,-1-1 0,-1-1 0,24-33 0,-22 26-12,-2 0-1,0-1 1,-2 0 0,0-2 0,13-42-1,-23 59-32,1 0 0,-1-1 0,0 1 0,-1 0 0,0-1 0,-1 0 0,0-9 0,0 17 6,-1 0 0,1 0 0,-1-1 0,0 1 0,1 0-1,-1 0 1,0 0 0,0 0 0,0 0 0,-1 0 0,1 0 0,0 1 0,-1-1-1,0 0 1,1 1 0,-1-1 0,0 1 0,1-1 0,-1 1 0,0 0 0,0 0 0,0 0-1,0 0 1,0 0 0,-1 0 0,1 1 0,0-1 0,0 1 0,0-1 0,-1 1-1,1 0 1,0 0 0,-1 0 0,-1 0 0,-7 1-21,1 0-1,0 0 1,-1 1-1,1 0 1,0 1-1,0 0 1,0 0-1,1 1 1,-1 1 0,-16 9-1,13-6 16,1 1-1,0 0 1,0 0 0,1 1-1,1 1 1,-1 0-1,-9 14 1,18-22 8,0-1-1,0 1 1,0 0 0,1 0 0,-1 0-1,1-1 1,-1 1 0,1 0 0,0 1-1,1-1 1,-1 0 0,0 0-1,1 0 1,0 0 0,0 1 0,0-1-1,0 6 1,1-7-4,0 1-1,0 0 1,1-1-1,-1 1 1,0-1 0,1 1-1,0-1 1,0 0-1,-1 0 1,1 0 0,0 0-1,1 0 1,-1 0-1,0 0 1,0-1 0,4 3-1,12 3-88,-1 1 0,1-2 0,0-1 0,0 0 0,21 2 0,-2 1-253,-2 0 227,47 12 25,-76-18 140,0 0 0,-1 1 0,1-1 0,-1 1 0,1 0 0,-1 0 0,0 1 0,0-1 0,-1 1 0,8 7 0,-11-8 25,1-1-1,-1 0 1,0 1-1,0-1 1,0 0-1,0 1 1,0-1-1,0 1 1,0 0-1,-1-1 1,0 1-1,1 0 1,-1-1-1,0 1 1,0 0-1,-1-1 0,1 1 1,0 0-1,-2 3 1,-22 54 740,11-32-3306,5-3-3356</inkml:trace>
</inkml:ink>
</file>

<file path=ppt/ink/ink3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7:06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52 5637,'0'0'10656,"3"-8"-7544,10-24-800,-13 31-2266,0 1 0,0-1 1,0 1-1,0-1 0,0 1 1,-1-1-1,1 1 0,0-1 1,0 1-1,0 0 0,0-1 1,0 1-1,-1-1 1,1 1-1,0 0 0,-1-1 1,1 1-1,0 0 0,0-1 1,-1 1-1,1 0 0,-1-1 1,1 1-1,0 0 0,-1 0 1,1-1-1,0 1 0,-1 0 1,1 0-1,-1 0 1,1 0-1,-1 0 0,1-1 1,-1 1-1,1 0 0,-1 0 1,1 0-1,0 0 0,-1 0 1,1 0-1,-1 0 0,1 1 1,-1-1-1,1 0 0,-1 0 1,1 0-1,0 0 1,-1 1-1,1-1 0,-1 0 1,1 1-1,-25 4-60,16 0 20,0-1 0,0 1-1,1 1 1,-14 10 0,19-13-3,1-1 0,-1 0 0,0 1 1,1-1-1,-1 1 0,1 0 0,0 0 1,0 0-1,0 0 0,0 0 0,0 0 1,1 0-1,-1 1 0,1-1 0,-1 7 1,2-8-1,1 0 0,-1 0 0,1 0 0,0-1 0,-1 1 0,1 0 0,0 0 0,0-1 1,1 1-1,-1-1 0,0 1 0,0-1 0,1 1 0,-1-1 0,1 0 0,-1 0 0,1 1 0,0-1 1,-1 0-1,1-1 0,2 2 0,46 19 71,-39-17-67,-3-1-6,6 2 13,-1 0 0,1 1 0,-1 1 0,-1 0 0,17 11 0,-27-16-8,-1-1 0,1 0-1,-1 1 1,1-1 0,-1 1 0,0 0 0,0-1-1,0 1 1,0 0 0,0 0 0,0 0 0,0 0-1,0 0 1,-1-1 0,1 1 0,-1 1 0,1-1 0,-1 3-1,0-3 5,-1 1-1,0 0 0,0-1 1,1 1-1,-2 0 0,1-1 1,0 1-1,0-1 0,-1 1 1,0-1-1,1 0 0,-1 0 0,0 0 1,0 0-1,0 0 0,0 0 1,-4 2-1,-50 33 1583,53-35-1503,0 0 0,-1-1 0,1 1 0,0-1 1,-1 0-1,1 0 0,-1 0 0,0-1 0,1 1 0,-1-1 0,1 0 0,-1 0 1,0 0-1,1 0 0,-1-1 0,-4 0 0,7-1-240,0 1 1,0-1-1,0 1 1,0-1-1,0 0 0,1 1 1,-1-1-1,1 0 1,-1 0-1,1 1 0,-1-1 1,1 0-1,0 0 1,0 0-1,0 0 0,0 1 1,0-1-1,1-2 1,2-37-6545,5 9-1344</inkml:trace>
</inkml:ink>
</file>

<file path=ppt/ink/ink3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7:07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36 104 9449,'0'0'4148,"8"1"-1901,-2 0-1870,-1 0 1,1 0-1,0 0 0,-1-1 0,1 0 0,0 0 0,-1 0 0,1-1 1,0 0-1,-1 0 0,1 0 0,-1-1 0,1 0 0,-1 0 0,0 0 1,8-6-1,-8 5-99,33-26 1359,-37 27-1553,0 1 0,1-1 0,-1 1 0,0-1 0,0 0 0,0 1 0,0-1 0,0 0 0,0 0 0,-1 0 0,1 0 0,-1 0 0,1 0 0,-1 0 0,0 1 0,0-1 0,0 0 0,0 0 0,0 0 0,0 0 0,-1-3 0,0 4-66,1 0 0,-1 0 0,0 0 0,-1 0 0,1 0 0,0 0 0,0 0 0,0 0 1,0 1-1,-1-1 0,1 0 0,0 1 0,-1-1 0,1 1 0,-1-1 0,1 1 0,0 0 0,-1-1 0,1 1 0,-1 0 0,1 0 0,-1 0 0,1 0 0,-1 1 0,1-1 0,0 0 0,-1 0 0,-1 2 0,-44 10-103,38-6 73,0 1 1,1 0-1,-1 0 0,1 1 1,1 0-1,0 1 0,0-1 1,0 1-1,1 1 1,1-1-1,0 1 0,0 0 1,0 0-1,2 1 0,-1-1 1,1 1-1,1 0 0,0 0 1,0 0-1,1 0 0,0 12 1,1-21 11,0 0 0,0 0 1,0 1-1,1-1 0,-1 0 1,0 0-1,1 0 0,0 1 1,-1-1-1,1 0 0,0 0 1,0 0-1,0 0 0,0 0 1,1-1-1,-1 1 0,0 0 1,1 0-1,-1-1 0,1 1 0,0-1 1,2 2-1,-1-1 4,1 0-1,0-1 0,-1 1 1,1-1-1,0 0 1,0 0-1,0 0 1,0-1-1,0 1 1,0-1-1,6 0 1,3-1 5,0-1 0,-1 0 0,1-1 1,-1 0-1,0-1 0,0 0 0,12-7 1,-8 3-1,-2 0 0,1-2 0,-1 0 0,-1 0 1,0-2-1,-1 1 0,0-2 0,0 0 1,-1 0-1,15-24 0,-17 10-36,-9 26 25,0 1 0,0 0 1,-1-1-1,1 1 0,0 0 1,0-1-1,0 1 0,0 0 0,0-1 1,0 1-1,-1-1 0,1 1 0,0 0 1,0 0-1,0-1 0,-1 1 0,1 0 1,0-1-1,-1 1 0,1 0 0,0 0 1,0-1-1,-1 1 0,1 0 0,0 0 1,-1 0-1,1 0 0,-1 0 0,1-1 1,0 1-1,-1 0 0,1 0 0,0 0 1,-2 0-1,0 1-4,0-1 0,-1 1 1,1-1-1,0 1 0,0 0 0,-1 0 0,1 0 1,0 0-1,0 1 0,0-1 0,0 0 1,0 1-1,0 0 0,1-1 0,-1 1 0,0 0 1,-1 3-1,-2 0 13,1 0 0,0 1 0,0 0 0,1 0 0,-1 0 1,1 0-1,1 1 0,-1-1 0,1 1 0,0 0 0,1-1 0,-1 1 0,1 0 0,1 0 1,-1 0-1,1 0 0,1 8 0,0-13 5,1 0 1,-1 0-1,1 0 0,-1-1 1,1 1-1,-1 0 0,1-1 1,0 0-1,0 1 0,0-1 0,0 0 1,0 0-1,0 0 0,0 0 1,0 0-1,0 0 0,1-1 1,-1 1-1,0-1 0,0 1 1,1-1-1,-1 0 0,0 0 1,1 0-1,1-1 0,7 2 51,0-2 0,0 1 0,0-2 0,13-2 0,-4-4-39,0-1-1,0 0 1,-1-2-1,-1 0 1,0-1-1,0-1 1,18-17-1,-15 13 24,-64 59 5,41-39-27,0-1 1,0 0-1,1 1 0,-1-1 1,0 1-1,1 0 1,0-1-1,0 1 0,0 0 1,0 0-1,0 0 0,0 0 1,1 0-1,-1 0 0,1 0 1,0 0-1,0 0 1,1 4-1,0-5-12,-1-1 0,1 0 0,0 0 0,0 0 0,0 0-1,0 0 1,0-1 0,0 1 0,0 0 0,1 0 0,-1-1 0,0 1 0,0 0 0,0-1 0,1 1 0,-1-1-1,0 0 1,1 1 0,-1-1 0,1 0 0,-1 0 0,0 0 0,3 0 0,41-1 188,-35 1-168,4-2-15,0 0-1,-1 0 1,1-1-1,-1-1 1,19-8-1,38-9-57,-70 21 36,0 0 1,1 0 0,-1 0 0,0 0-1,0 0 1,1 0 0,-1 0 0,0 0-1,0 0 1,0 0 0,1 0 0,-1 0-1,0 0 1,0 1 0,1-1 0,-1 0-1,0 0 1,0 0 0,0 0 0,1 0 0,-1 0-1,0 1 1,0-1 0,0 0 0,0 0-1,1 0 1,-1 0 0,0 1 0,0-1-1,0 0 1,0 0 0,0 0 0,0 1-1,0-1 1,0 0 0,1 0 0,-1 1 0,0-1-1,0 0 1,0 0 0,0 0 0,0 1-1,0-1 1,-3 17-42,-9 14 46,8-23-91,0 0 0,0 0-1,1 0 1,0 1 0,0-1 0,1 1 0,-1 9 0,3-30-7896,0-9 1190</inkml:trace>
</inkml:ink>
</file>

<file path=ppt/ink/ink3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7:07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15375,'0'0'10890</inkml:trace>
</inkml:ink>
</file>

<file path=ppt/ink/ink3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6:56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11819,'0'0'7335,"86"4"-6214,-30-4-544,9-3-353,8-1-160,-2-1 0,-5 1-32,-5 2-64,-9-1-192,-10 3-513,-14 0-544,-19 0-1346</inkml:trace>
</inkml:ink>
</file>

<file path=ppt/ink/ink3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6:56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11179,'0'0'4548,"78"0"-3171,-30-4-448,8-1-224,6-1-321,0-1-288,-1 1-64,-6 2 32,-9 3-192,-12 1-1281,-12-3-1346,-7 2-3299</inkml:trace>
</inkml:ink>
</file>

<file path=ppt/ink/ink3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6:57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13325,'0'0'1089,"8"0"-123,5 2-716,-1 0 0,0 1 0,0 1 1,0-1-1,0 2 0,0 0 0,-1 0 0,0 1 1,0 0-1,-1 1 0,10 8 0,-16-12-234,0 0 0,-1 0 0,1 0 0,-1 0 0,0 0 0,0 1 0,-1-1 0,1 1 0,-1 0 0,1 0 0,-1 0 0,0 0 0,-1 0 0,1 0 0,-1 1 0,0-1-1,0 1 1,0-1 0,0 0 0,-1 1 0,0-1 0,0 1 0,0 0 0,0-1 0,-1 1 0,0-1 0,0 0 0,0 1 0,0-1 0,-1 0 0,0 0 0,1 1 0,-2-1 0,1-1 0,-4 6 0,-15 19 592,-2-1 1,-43 39 0,-10 12-268,31-22-666,17-17-3551,20-30-2029</inkml:trace>
</inkml:ink>
</file>

<file path=ppt/ink/ink3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6:57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169 131 9257,'0'0'1452,"9"-9"288,-4 4-1489,27-35 1718,-30 37-1651,0 0 0,-1 0 0,1 1 0,-1-1 0,0 0 1,1 0-1,-1-1 0,-1 1 0,1 0 0,0 0 1,-1 0-1,0 0 0,0-1 0,0 1 0,0 0 0,-1-6 1,0 8-206,0-1-1,0 1 1,0 0 0,0-1 0,-1 1 0,1 0 0,0 0 0,-1 0 0,1 0-1,-1 0 1,1 0 0,-1 0 0,1 1 0,-1-1 0,0 0 0,1 1 0,-1-1-1,0 1 1,0 0 0,1 0 0,-1-1 0,0 1 0,1 0 0,-1 1 0,-3-1-1,-47 8 173,42-4-286,1 1 1,-1 0 0,1 1 0,0 0 0,1 0-1,0 1 1,0 0 0,0 0 0,-12 15-1,17-18 9,-1 0 1,1 1-1,0-1 0,0 1 0,0-1 0,0 1 0,1 0 0,0 0 0,0 0 1,1 0-1,-1 0 0,1 0 0,0 0 0,0 1 0,1-1 0,-1 0 0,1 1 0,1-1 1,-1 0-1,1 1 0,1 6 0,-1-10 1,1 0 0,-1 0 0,1 0 0,0 0 0,-1-1 1,1 1-1,0 0 0,0-1 0,0 0 0,0 1 0,0-1 0,1 0 0,-1 0 1,0 0-1,1 0 0,-1 0 0,0-1 0,1 1 0,-1-1 0,1 1 0,-1-1 0,1 0 1,2 0-1,62-3 407,-48-1-373,-1 0 0,0-2-1,0 0 1,0-1 0,-1-1-1,0 0 1,-1-2 0,0 0 0,0 0-1,-1-2 1,-1 0 0,0 0-1,0-1 1,-1-1 0,16-22-1,-36 47-60,1 0 0,1 0 0,-8 20-1,11-24-78,0-1-1,0 0 1,1 1-1,0-1 0,0 1 1,0 0-1,1-1 1,0 1-1,0 0 1,1-1-1,1 8 1,-1-12-43,0-1 0,-1 1 0,1 0 0,0-1 0,0 1 1,0 0-1,1-1 0,-1 1 0,0-1 0,1 0 1,-1 1-1,1-1 0,-1 0 0,1 0 0,-1 0 0,1 0 1,0 0-1,-1 0 0,1-1 0,0 1 0,4 0 0,-1 1-522,0-1 0,0-1-1,0 1 1,0-1-1,0 0 1,1 0-1,5-1 1,18-6-3876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6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8808,'0'0'8168,"-7"10"-6550,-38 53 893,41-56-2076,0 0-1,0 1 0,1-1 1,0 1-1,0-1 0,1 1 0,0 0 1,1 0-1,-2 10 0,4-17-392,-1-1-1,0 1 1,1 0-1,-1 0 1,1 0-1,-1-1 1,1 1-1,0 0 1,-1-1-1,1 1 1,0 0-1,-1-1 1,1 1-1,0-1 1,0 1-1,-1-1 1,1 0-1,0 1 1,0-1-1,0 0 1,0 1 0,-1-1-1,1 0 1,0 0-1,0 0 1,0 0-1,0 0 1,0 0-1,0 0 1,0 0-1,0 0 1,-1 0-1,1-1 1,0 1-1,0 0 1,0-1-1,0 1 1,1-1-1,38-14 486,-27 4-499,1-1 0,21-26 0,-31 34-61,0 0-1,-1-1 1,1 0-1,-1 0 0,0 0 1,0 0-1,-1-1 1,1 1-1,-1-1 1,0 1-1,-1-1 0,2-8 1,-3 12-85,-4 6 87,0-1 0,1 1 0,0-1 0,-1 1-1,1 0 1,1 0 0,-1 0 0,-3 7 0,6-11 28,-6 11 3,0 0 0,1 0 0,1 0 0,0 1 0,0-1 0,1 1 0,0 0 0,1 0 0,1 0 0,-1 16 0,2-28-28,0 1 0,0-1 0,0 0 0,0 1 0,0-1 0,0 0 0,0 1 0,0-1 0,0 1 0,0-1 0,0 0 0,0 1 0,0-1 0,1 0 0,-1 1 0,0-1 0,0 0 0,0 1 0,1-1 0,-1 0 0,0 0 0,0 1 0,0-1 0,1 0 0,-1 0 0,0 1 0,1-1 0,-1 0 0,0 0 0,1 0 0,-1 1 0,0-1 0,1 0-1,-1 0 1,0 0 0,1 0 0,-1 0 0,0 0 0,1 0 0,-1 0 0,19-7-1907,14-19-3405,-12 0-681</inkml:trace>
</inkml:ink>
</file>

<file path=ppt/ink/ink3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6:58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13933,'0'0'817,"-8"13"929,-4 8-1100,2 1-1,0-1 1,1 2 0,1 0 0,1 0 0,1 0 0,2 0 0,-4 42 0,7-54-595,2 0 0,-1-1 1,1 1-1,1 0 0,0-1 0,5 16 0,-6-23-55,0 0 0,1 0 0,-1 0 0,1-1 1,0 1-1,0 0 0,0-1 0,0 1 0,1-1 0,-1 1 0,0-1 0,1 0 0,0 0 0,-1 0 0,1-1 0,0 1 1,0-1-1,0 1 0,0-1 0,0 0 0,0 0 0,1 0 0,-1-1 0,0 1 0,4-1 0,-1 1-200,-1-1 0,1 0 0,-1-1 0,1 1 0,-1-1 0,0 0 0,1 0 0,-1-1 0,0 0 0,1 0 0,-1 0 0,0 0 0,8-6 0,-4 1-218,-1 1 0,0-1 1,0-1-1,-1 1 0,0-1 0,10-15 0,1-5-1865,-2-1 0,-1-1 0,16-47-1,-20 40 433,-8 14 5301,-10 29 343,-1 2-3307,-3 6-72,1 0 0,1 1 1,1 0-1,0 1 0,1 0 1,1 0-1,0 1 0,1 0 1,1 0-1,0 0 1,2 0-1,0 0 0,0 1 1,3 31-1,1-43-396,-1 1 0,1-1 0,1 0-1,-1-1 1,1 1 0,0 0 0,1-1 0,-1 0 0,1 1 0,0-1 0,0-1 0,0 1 0,1-1-1,0 1 1,6 3 0,-7-5-843,-1-1-1,0 0 1,1 0 0,0-1-1,-1 1 1,1-1-1,0 0 1,0 0 0,4 1-1,4-2-7263</inkml:trace>
</inkml:ink>
</file>

<file path=ppt/ink/ink3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6:58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 11883,'0'0'8825,"11"0"-7411,31-1-270,43-6 0,-69 5-937,-1-1-1,1 0 0,0-1 0,-1-1 0,0 0 1,28-15-1,-41 19-165,0-1 1,1 1-1,-1-1 0,0 1 1,-1-1-1,1 0 1,0 0-1,0 0 1,-1 0-1,0 0 0,1-1 1,-1 1-1,0 0 1,2-5-1,-3 6-27,0 0-1,0 1 1,0-1-1,0 0 1,0 0-1,0 0 1,0 0 0,0 0-1,0 0 1,0 0-1,0 0 1,0 0-1,-1 0 1,1 0 0,-1 1-1,1-1 1,0 0-1,-1 0 1,1 0-1,-1 1 1,0-1-1,1 0 1,-1 0 0,1 1-1,-1-1 1,0 0-1,0 1 1,1-1-1,-1 1 1,0-1 0,0 1-1,0 0 1,0-1-1,0 1 1,1 0-1,-1-1 1,0 1-1,0 0 1,-2 0 0,-7-2-25,-1 1 1,1 0 0,0 1-1,-1 0 1,1 1 0,-1 0 0,1 1-1,0 0 1,0 0 0,0 1-1,0 0 1,0 1 0,1 0 0,-1 1-1,1 0 1,0 0 0,0 1 0,1 0-1,0 1 1,0 0 0,0 0-1,1 0 1,0 1 0,1 0 0,0 1-1,-8 12 1,13-19 4,-1 1 0,0 0 1,1 0-1,-1 0 0,1 0 0,0 0 0,0 0 1,1 1-1,-1-1 0,0 0 0,1 0 0,0 1 1,0-1-1,0 0 0,0 1 0,0-1 0,1 0 1,-1 0-1,1 1 0,0-1 0,2 4 0,-1-4 18,1 1-1,-1-1 0,1 0 0,0 0 0,0 0 0,0-1 0,0 1 1,0-1-1,1 1 0,-1-1 0,1 0 0,0-1 0,0 1 0,6 2 1,11 1-227,0 0 0,1-2 0,-1 0 0,1-1 1,23-1-1,36-3-3308,-26-5-2019,16-11-6784</inkml:trace>
</inkml:ink>
</file>

<file path=ppt/ink/ink3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6:59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84 7303,'8'-7'2632,"20"-13"492,1 1 1,36-17 0,-65 36-3077,0 0-1,0 0 1,0-1-1,1 1 1,-1 0 0,0 0-1,1 0 1,-1 0 0,0 0-1,0 0 1,1 0 0,-1 0-1,0 0 1,1-1-1,-1 1 1,0 0 0,0 1-1,1-1 1,-1 0 0,0 0-1,1 0 1,-1 0 0,0 0-1,0 0 1,1 0-1,-1 0 1,0 0 0,1 1-1,-1-1 1,0 0 0,0 0-1,0 0 1,1 0-1,-1 1 1,0-1 0,0 0-1,0 0 1,1 1 0,-1-1-1,0 0 1,0 0 0,0 1-1,0 17 528,-10 19-166,-1-14-195,-1 0 1,-1-1-1,-1-1 0,-1 0 0,-1 0 1,-1-2-1,0 0 0,-1-1 0,-1-1 1,-1 0-1,0-2 0,-2 0 0,1-2 1,-30 14-1,49-26-188,0 0 0,0 0 1,0 0-1,0-1 0,-1 1 0,1-1 1,0 1-1,-1-1 0,1 0 0,0 0 1,-1 0-1,-2-1 0,4 1-24,0-1 0,0 1 0,0 0 0,0-1-1,0 1 1,0-1 0,0 1 0,0-1 0,1 0 0,-1 1 0,0-1-1,0 0 1,1 0 0,-1 0 0,1 1 0,-1-1 0,0 0 0,1 0-1,0 0 1,-1-1 0,-1-5-129,1 1 0,0-1 0,0 0 0,1 0 0,0 0 0,1-12 0,0 0-400,-1 5 222,1 0-1,1 0 0,0 1 1,0-1-1,1 1 0,1 0 1,1 0-1,-1 0 1,2 0-1,0 1 0,14-23 1,-19 34 316,0 0 1,0 0 0,-1 0-1,1 0 1,0 0 0,0 1-1,0-1 1,0 0 0,0 0-1,0 1 1,0-1-1,0 1 1,0-1 0,1 1-1,-1-1 1,0 1 0,0-1-1,0 1 1,1 0 0,-1 0-1,0 0 1,0 0 0,1 0-1,-1 0 1,0 0-1,0 0 1,1 0 0,-1 1-1,0-1 1,0 0 0,0 1-1,0-1 1,1 1 0,-1-1-1,0 1 1,0 0-1,0-1 1,0 1 0,0 0-1,0 0 1,0 0 0,-1 0-1,2 1 1,4 5 176,-1 1 1,0 0-1,0 0 1,6 15-1,-4-8 66,10 15 314,4 11 499,27 38 1,-41-68-1426,1-1-1,0 1 1,1-1-1,1-1 1,-1 0-1,1 0 1,1-1-1,13 8 1,-10-11-4100,-1-4-2839</inkml:trace>
</inkml:ink>
</file>

<file path=ppt/ink/ink3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7:00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16400,'0'0'8728,"-7"12"-8408,1 1-263,0 0 0,1 0 0,0 1 0,1-1 0,1 1-1,-2 17 1,4-26-52,1 0-1,-1 0 0,1 0 0,1 0 0,-1 0 0,1 0 0,0-1 1,0 1-1,0 0 0,1 0 0,2 5 0,-2-7-21,-1-1 0,1 0-1,0 1 1,0-1 0,0 0 0,0 0-1,0 0 1,1 0 0,-1 0 0,0 0-1,1-1 1,0 1 0,-1-1-1,1 0 1,0 0 0,0 0 0,-1 0-1,1 0 1,0-1 0,5 1-1,24-1-3262,-15-14-2210,-4-8-2208</inkml:trace>
</inkml:ink>
</file>

<file path=ppt/ink/ink3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7:00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14894,'0'0'9129,"43"3"-18706</inkml:trace>
</inkml:ink>
</file>

<file path=ppt/ink/ink3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7:01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8648,'0'0'12892,"1"12"-12091,-2 17-211,-1 1 0,-10 49 0,1-9 806,12-41-553,-1-28-801,1 0-1,-1-1 0,0 1 1,1-1-1,-1 1 0,0-1 0,1 1 1,-1-1-1,1 1 0,-1-1 1,1 1-1,-1-1 0,1 0 1,-1 1-1,1-1 0,-1 0 1,1 1-1,-1-1 0,1 0 0,0 0 1,-1 0-1,1 1 0,-1-1 1,1 0-1,1 0 0,1-1 49,1 0-1,0 1 0,0-2 1,-1 1-1,1 0 0,-1-1 1,1 0-1,-1 0 0,0 0 1,0 0-1,6-4 0,41-37-21,-1-2 0,43-51-1,-92 95-69,1 1 0,-1-1 0,1 0-1,-1 0 1,1 0 0,0 1 0,-1-1 0,1 0 0,0 0-1,0 1 1,-1-1 0,1 1 0,0-1 0,0 1 0,0-1-1,0 1 1,0 0 0,0-1 0,0 1 0,0 0-1,-1-1 1,1 1 0,2 0 0,-2 19-153,-17 34 69,12-44 71,0 2 18,-1-1 1,1 1 0,1 0-1,0 0 1,1 0 0,-3 19-1,6-29-1,0 0 0,-1 0-1,1 0 1,0 0 0,0 0-1,-1 0 1,1 0 0,0 0-1,0 0 1,0-1 0,0 1-1,0 0 1,1-1 0,-1 1-1,0-1 1,0 1 0,0-1-1,0 0 1,1 1 0,-1-1-1,0 0 1,0 0 0,0 0-1,1 0 1,-1 0 0,0 0 0,0 0-1,1 0 1,-1 0 0,0-1-1,2 0 1,44-6 56,-25 0-69,-1-2-1,-1-1 0,1 0 0,-2-2 1,1 0-1,-2-1 0,1-1 0,-2 0 1,22-24-1,-46 46-17,1 1 0,-1 0 0,1 0 1,-9 20-1,13-24 17,-1 1 0,1-1 0,0 1 0,1-1 0,-1 1 0,1-1 0,0 1 0,1 0 0,-1-1 0,1 1 0,1 11 0,0-15 14,0-1 1,-1 0-1,1 0 0,0 0 1,0 0-1,0-1 1,0 1-1,1 0 1,-1 0-1,0 0 1,0-1-1,0 1 1,1-1-1,-1 1 1,0-1-1,0 1 1,1-1-1,-1 0 0,0 0 1,1 1-1,-1-1 1,1 0-1,-1 0 1,0-1-1,2 1 1,38-3 93,-29-1-87,1-1 1,0 0 0,-1-1-1,0 0 1,0-1 0,-1 0-1,1-1 1,-2 0 0,1-1 0,-1 0-1,-1-1 1,1 0 0,-2 0-1,1-1 1,6-12 0,-8 5-5,-14 16-48,-20 24-16,6 18 27,15-16 42,6-23-9,0-1 1,0 1 0,0-1-1,0 1 1,0-1 0,0 1-1,1-1 1,-1 1 0,0-1-1,0 0 1,0 1 0,0-1-1,1 1 1,-1-1 0,0 1-1,0-1 1,1 0 0,-1 1-1,0-1 1,1 0 0,-1 1-1,1-1 1,-1 0 0,0 0-1,1 1 1,-1-1 0,1 0 0,-1 0-1,0 0 1,1 1 0,-1-1-1,1 0 1,-1 0 0,1 0-1,0 0 1,10 0 23,0 0 0,0 0 0,0-1 0,0-1-1,-1 0 1,1 0 0,0-1 0,-1-1 0,0 0 0,1 0 0,13-9 0,-12 6-37,0 0 0,0-2 0,-1 1 0,0-1 1,0-1-1,-1 0 0,-1-1 0,14-18 0,-32 57-169,9-27 180,-5 5-2,1 0 1,0 1-1,0-1 0,1 1 1,0 0-1,0 0 1,1 1-1,0-1 0,0 0 1,1 1-1,0-1 0,0 1 1,0-1-1,1 1 0,2 12 1,-2-19-143,1 1-1,0-1 1,0 1 0,0-1 0,0 0 0,0 1 0,0-1-1,0 0 1,0 0 0,0 1 0,1-1 0,-1 0-1,0 0 1,1-1 0,-1 1 0,1 0 0,-1 0 0,1-1-1,-1 1 1,1-1 0,0 1 0,1 0 0,1-1-701,0 1-1,0 0 1,0-1 0,0 0 0,0 0 0,0 0 0,0 0 0,5-1-1,8-6-9691</inkml:trace>
</inkml:ink>
</file>

<file path=ppt/ink/ink3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7:02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68 12684,'3'-5'1214,"0"-1"1,0 1-1,0-1 1,-1 0-1,0 0 1,0 0-1,-1 0 1,0 0-1,1-9 1,-6 14-1076,-1 2-1,1-1 1,-1 0 0,1 1 0,0 0 0,-1 0-1,-5 2 1,-2 2-138,2 0-1,-1 1 0,0 0 1,1 0-1,0 1 1,1 0-1,0 1 0,0 0 1,0 1-1,1 0 1,0 0-1,-9 14 1,17-22-3,-1 0 1,1-1 0,0 1 0,-1 0 0,1 0 0,0 0 0,0-1-1,-1 1 1,1 0 0,0 0 0,0 0 0,0 0 0,0 0 0,0-1 0,0 1-1,0 0 1,0 0 0,1 0 0,-1 0 0,0 0 0,0-1 0,1 1-1,-1 0 1,1 0 0,-1-1 0,0 1 0,1 0 0,-1 0 0,1-1 0,0 1-1,-1-1 1,1 1 0,0 0 0,-1-1 0,1 1 0,0-1 0,-1 0 0,1 1-1,0-1 1,0 1 0,0-1 0,-1 0 0,1 0 0,0 0 0,0 1-1,1-1 1,48 3-46,-35-3-18,14 2-36,-12-3 6,-1 2 0,1 0 0,-1 0 0,1 2 0,-1 0 0,0 1 0,0 1 0,23 10 0,-38-15 94,0 0-1,-1 1 0,1-1 0,0 1 0,0-1 0,-1 1 0,1-1 0,0 1 1,-1-1-1,1 1 0,-1 0 0,1-1 0,-1 1 0,1 0 0,-1 0 0,1-1 1,-1 1-1,0 0 0,0 0 0,1-1 0,-1 1 0,0 0 0,0 0 0,0 0 1,0 0-1,0 0 0,0-1 0,0 1 0,0 0 0,0 0 0,0 0 0,0 0 1,0-1-1,-1 1 0,1 0 0,0 0 0,-1 0 0,1-1 0,0 1 0,-1 0 1,1 0-1,-1-1 0,0 1 0,1 0 0,-1-1 0,-1 2 0,-33 24 320,13-15-75,1-1 0,-2-1 0,1-1 0,-1-1 0,0-1-1,-1-1 1,-44 4 0,68-10-453,0 1 0,-1-1 0,1 1 0,0 0 0,0-1 0,0 1 0,0-1 0,0 1 0,-1-1 1,1 1-1,0-1 0,0 1 0,0-1 0,0 1 0,0-1 0,0 1 0,1-1 0,-1 1 0,0 0 0,0-1 0,0 1 0,0-1 0,0 1 0,1-1 0,-1 1 0,0 0 0,0-1 0,1 1 0,-1 0 0,0-1 0,1 1 0,0-1 0,8-15-4819,9-6-3987</inkml:trace>
</inkml:ink>
</file>

<file path=ppt/ink/ink3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7:02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 14189,'0'0'8867,"-11"0"-7858,-2 0-900,0 1-1,0 0 0,0 1 0,0 0 0,-19 7 0,26-7-91,1 0 0,0 0 0,0 1 1,0-1-1,0 1 0,0 0 0,1 0 0,-7 6 0,10-7-16,-1 0 0,0 0-1,1 0 1,0 0 0,-1 0-1,1 0 1,0 0 0,0 1-1,0-1 1,0 0 0,0 1-1,1-1 1,-1 0 0,1 1-1,0-1 1,-1 1 0,1-1-1,0 1 1,1-1 0,-1 4-1,1-5-4,0 1 0,0 0-1,0 0 1,0-1 0,0 1-1,0 0 1,0-1 0,1 0-1,-1 1 1,0-1 0,1 0-1,-1 1 1,1-1 0,0 0-1,-1 0 1,1 0 0,0 0-1,0-1 1,0 1 0,-1 0-1,4 0 1,50 12-45,-39-10 12,12 2 6,-18-4 23,-1 1 1,1 0-1,0 0 1,-1 1-1,1 0 0,-1 1 1,0 0-1,0 0 1,16 11-1,-24-14 14,0 0 0,-1 0 0,1 0 0,0 0 1,-1 0-1,1 0 0,-1 0 0,1 0 0,-1 0 0,0 0 0,1 0 1,-1 1-1,0-1 0,0 0 0,1 0 0,-1 0 0,0 0 0,0 1 1,-1-1-1,1 0 0,0 0 0,0 0 0,0 0 0,-1 1 0,1-1 0,-1 0 1,1 0-1,-1 0 0,1 0 0,-1 0 0,0 0 0,1 0 0,-1 0 1,0 0-1,0-1 0,1 1 0,-1 0 0,0 0 0,0-1 0,0 1 1,0 0-1,-2 0 0,-47 28 844,43-26-715,7-3-132,-9 6-27,0-2 0,0 1 0,0-1 0,-1-1 0,1 1 0,-1-2 0,0 1 0,0-1 0,0-1 0,-19 1 0,28-2-152,1-1 0,-1 1 1,1 0-1,-1-1 1,1 1-1,0 0 1,-1-1-1,1 1 1,-1-1-1,1 1 0,0 0 1,-1-1-1,1 1 1,0-1-1,-1 1 1,1-1-1,0 1 1,0-1-1,0 0 1,0 1-1,-1-1 0,1 1 1,0-1-1,0 1 1,0-1-1,0 1 1,0-1-1,0 0 1,0 1-1,0-1 0,1 1 1,-1-1-1,0 0 1,0-3-1576,0-17-7271</inkml:trace>
</inkml:ink>
</file>

<file path=ppt/ink/ink3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7:03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13421,'0'0'9401,"8"4"-8099,-1-1-1164,1 0 0,-1 0 0,1 0 0,0-1 0,0-1 0,0 1 0,0-1 0,0-1 0,0 1 0,0-1 0,0-1 0,0 1 0,0-1 0,0-1-1,0 0 1,0 0 0,0 0 0,13-7 0,34-24 287,-52 31-384,0-1-1,1 1 1,-1-1-1,-1 0 1,1 0 0,0-1-1,-1 1 1,0 0-1,1-1 1,-1 1-1,-1-1 1,1 0 0,1-5-1,-3 9-35,0-1 0,0 0 0,0 1 0,0-1-1,0 1 1,0-1 0,0 1 0,0-1 0,0 0 0,0 1-1,-1-1 1,1 1 0,0-1 0,0 1 0,-1-1 0,1 1 0,0-1-1,-1 1 1,1-1 0,-1 1 0,1-1 0,0 1 0,-1 0-1,1-1 1,-1 1 0,1 0 0,-1-1 0,0 1 0,1 0-1,-1 0 1,1 0 0,-1-1 0,1 1 0,-1 0 0,0 0 0,1 0-1,-1 0 1,1 0 0,-1 0 0,1 0 0,-1 0 0,0 0-1,1 0 1,-1 0 0,1 1 0,-2-1 0,-31 7-126,26-2 111,-1 0-1,0 0 1,1 0-1,0 1 1,1 0-1,-1 0 1,1 1-1,0 0 1,-9 15-1,11-17 21,1 0 1,0 0-1,0 0 0,0 1 0,1-1 0,0 1 1,0 0-1,0 0 0,1 0 0,-1 0 1,2 0-1,-1 0 0,1 0 0,0 0 1,1 11-1,0-16-5,-1 1 1,1-1-1,0 0 1,0 1-1,0-1 1,0 0-1,0 0 1,0 1-1,1-1 1,-1 0-1,0 0 1,1 0 0,-1-1-1,1 1 1,-1 0-1,0 0 1,1-1-1,0 1 1,-1-1-1,1 1 1,-1-1-1,1 0 1,0 0-1,-1 1 1,4-1-1,48-1 100,-44 0-81,8-1-11,-1-1-1,1-1 1,-1 0 0,0-1-1,0-1 1,21-11 0,28-10 5,-65 27-17,0 0 1,1-1-1,-1 1 1,1 0-1,-1-1 1,1 1-1,-1 0 0,1 0 1,-1 0-1,1-1 1,-1 1-1,1 0 1,0 0-1,-1 0 1,1 0-1,-1 0 1,1 0-1,-1 0 1,1 0-1,0 0 0,-1 0 1,1 0-1,-1 0 1,1 1-1,-1-1 1,1 0-1,-1 0 1,1 1-1,-1-1 1,1 0-1,-1 0 1,1 1-1,-1-1 0,1 1 1,-1-1-1,0 0 1,1 1-1,-1-1 1,1 1-1,-5 23 140,-1-1 5,5-22-142,0-1 0,0 1 0,0-1 0,0 1 0,0-1 0,0 1 0,0-1 0,1 1 0,-1-1 0,0 1 0,0-1 0,0 1 0,0-1 0,1 1 0,-1-1 0,0 1 0,1-1 0,-1 0 0,0 1 0,0-1 0,1 0-1,-1 1 1,1-1 0,-1 0 0,0 1 0,1-1 0,-1 0 0,1 0 0,-1 1 0,1-1 0,-1 0 0,1 0 0,0 1 0,9-1 78,1 1-1,-1-1 1,1-1 0,-1 1-1,1-2 1,-1 0 0,0 0-1,0-1 1,0 0 0,12-5-1,-10 3-145,1 1 0,-1 0-1,1 1 1,0 1 0,22-2 0,-25 62-150,1-45-408,-7-11-1964,-5-10-4210,-7-8 1287</inkml:trace>
</inkml:ink>
</file>

<file path=ppt/ink/ink3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7:03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13132,'0'0'4837,"52"-37"-2915,-13 24-481,12 7-288,10 3-768,6 3-289,8 0-96,-4 0-1826,-2 0-4004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6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11723,'0'0'5456,"-8"12"-3310,-16 33-383,2 1 0,2 0 0,-16 59 0,33-93-1516,-5 12-9,1 1 1,1 1-1,-4 47 1,12-73-227,-1 0-1,1 0 1,-1-1-1,1 1 1,-1 0-1,1 0 1,-1-1 0,0 1-1,1-1 1,-1 1-1,0-1 1,1 0-1,-1 0 1,0 1 0,0-1-1,1 0 1,0-1-1,7-7-28,1-1 0,-2 0 1,1 0-1,-1-1 0,-1 0 0,0-1 0,-1 1 0,0-1 0,0 0 0,-1-1 0,5-20 0,-12 40-53,0-1 74,1 0 0,0 0 0,0 1 0,0-1-1,1 1 1,0 6 0,0-11 24,0-1 0,1 1 1,-1 0-1,1-1 0,-1 1 0,1-1 0,-1 1 0,1-1 1,0 1-1,0-1 0,-1 1 0,1-1 0,0 1 0,1-1 1,-1 0-1,0 0 0,0 1 0,0-1 0,1 0 0,-1 0 1,1 0-1,-1-1 0,0 1 0,1 0 0,0 0 0,-1-1 1,1 1-1,-1-1 0,1 1 0,0-1 0,-1 0 0,4 0 1,1 1 54,0-1 1,0 0 0,1-1-1,-1 0 1,0 0 0,0 0-1,0 0 1,0-1 0,0 0-1,0-1 1,-1 1 0,1-1 0,-1 0-1,1 0 1,-1-1 0,0 1-1,5-6 1,6-3-26,-58 93 198,38-73-169,1 1 0,0-1 0,0 1 0,0 0 0,1 0 0,-1 17 0,3-25-123,-1-1 1,1 0-1,1 1 1,-1-1-1,0 0 1,0 1-1,0-1 1,0 0-1,0 1 1,0-1-1,0 0 1,0 1-1,0-1 0,1 0 1,-1 0-1,0 1 1,0-1-1,0 0 1,1 0-1,-1 1 1,0-1-1,0 0 1,1 0-1,-1 1 1,0-1-1,1 0 1,-1 0-1,0 0 1,0 0-1,1 0 1,-1 0-1,0 1 1,1-1-1,-1 0 1,0 0-1,1 0 1,-1 0-1,0 0 1,1 0-1,-1 0 1,0 0-1,1 0 1,-1 0-1,0-1 1,1 1-1,-1 0 1,0 0-1,1 0 1,-1 0-1,0 0 1,1-1-1,-1 1 1,0 0-1,1 0 1,16-15-5443,-5-6-2466,4-6-4954</inkml:trace>
</inkml:ink>
</file>

<file path=ppt/ink/ink3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7:37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11915,'0'0'8611,"-8"13"-8189,0-1-321,1 1 1,1 1-1,0-1 1,0 1-1,1 0 0,1 0 1,1 0-1,-4 27 1,6-23-42,-1 0-4,1 0-1,1 0 1,4 33 0,-4-50-37,0 1 1,1-1-1,0 1 1,-1-1 0,1 1-1,0-1 1,0 0-1,0 0 1,0 1 0,0-1-1,0 0 1,0 0-1,0 0 1,0 0-1,0 0 1,1 0 0,-1 0-1,0-1 1,1 1-1,-1 0 1,1-1 0,-1 1-1,1-1 1,-1 0-1,1 1 1,-1-1-1,1 0 1,-1 0 0,1 0-1,-1 0 1,1 0-1,-1 0 1,1 0 0,-1-1-1,1 1 1,-1 0-1,1-1 1,-1 1 0,3-2-1,5-1 121,-1 0 0,1 0 0,-1-1 0,0 0 0,10-7-1,8-9 22,37-38 0,-40 36-116,43-33 0,-66 55-46,1-1 0,-1 1 0,1-1 0,-1 1 0,1 0 0,-1-1 0,0 1 0,1 0 0,0 0 0,-1-1 0,1 1 0,-1 0 0,1 0 0,-1-1 0,1 1 0,-1 0 0,1 0 0,0 0 0,-1 0 0,1 0 0,-1 0 1,1 0-1,0 0 0,-1 0 0,1 0 0,-1 1 0,1-1 0,-1 0 0,1 0 0,0 1 0,-1-1 0,1 0 0,-1 0 0,1 1 0,-1-1 0,1 1 0,5 25-14,-13 40 54,6-59-22,0-3-19,0 31 143,1-34-133,1 0 0,-1 0 0,1 0-1,-1 0 1,1 0 0,-1 0 0,1 0-1,-1 0 1,1-1 0,0 1-1,0 0 1,-1 0 0,1-1 0,0 1-1,0-1 1,0 1 0,0-1 0,0 1-1,0-1 1,0 1 0,0-1-1,0 0 1,0 1 0,0-1 0,0 0-1,0 0 1,0 0 0,0 0-1,0 0 1,2 0 0,8 0-179,1 0-1,-1-1 1,1-1 0,-1 0 0,1 0-1,11-4 1,34-21-7337,-36 12 2319</inkml:trace>
</inkml:ink>
</file>

<file path=ppt/ink/ink3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7:38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133 150 10762,'0'0'7960,"-10"4"-7453,3-2-403,0 1 0,0 0 0,1 0 0,-1 0 0,1 1 0,0 0 1,0 0-1,1 1 0,-1 0 0,1 0 0,0 0 0,0 1 0,1-1 0,-1 1 0,1 0 0,1 0 1,-1 1-1,1-1 0,-3 8 0,-7 29 831,12-42-921,1 0 0,0 0 0,-1 1-1,1-1 1,0 0 0,-1 0 0,1 1 0,0-1 0,0 0 0,0 1-1,0-1 1,0 0 0,1 1 0,-1-1 0,0 0 0,1 1-1,-1-1 1,0 0 0,1 0 0,0 0 0,-1 1 0,1-1 0,0 0-1,-1 0 1,1 0 0,0 0 0,0 0 0,0 0 0,2 1-1,2-1 85,0 0 0,1-1 0,-1 1 0,0-1 0,0-1-1,1 1 1,-1-1 0,0 0 0,0 0 0,0 0 0,0-1-1,0 0 1,0 0 0,0 0 0,0 0 0,-1-1 0,1 0-1,-1 0 1,6-5 0,11-9 172,0-1 1,25-28-1,-44 44-262,39-41 117,-2-2 0,47-68-1,-76 91-80,-22 27-87,-25 30-70,28-25 108,1 1 0,0 0 0,0 1 0,1 0 0,1 0 0,0 0 0,0 1 0,1 0 0,1 0 0,0 0 0,1 0 0,1 1 0,0-1 0,0 22 0,2-32-21,0 1-1,1-1 0,0 1 1,0-1-1,0 0 1,0 1-1,0-1 0,1 0 1,-1 0-1,1 0 1,0 0-1,0 0 0,0 0 1,0-1-1,0 1 1,1 0-1,-1-1 0,1 0 1,0 0-1,0 0 1,0 0-1,0 0 0,0 0 1,0-1-1,0 1 1,0-1-1,1 0 0,-1 0 1,5 0-1,4 2-359,-1-1 0,0-1 0,1 0 0,-1 0 0,1-1 0,-1-1 0,22-3 0,9-11-5497</inkml:trace>
</inkml:ink>
</file>

<file path=ppt/ink/ink3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7:39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219 270 11915,'0'0'6396,"-3"-8"-4960,2 6-1388,0-1 11,0 1 0,0 0 0,0 0 0,0-1 0,0 1 0,0 0 0,-1 0 0,1 0 0,-1 0 0,1 0 0,-1 1 0,0-1 0,1 0 0,-1 1 0,0 0 0,0-1 0,-1 1 0,1 0 1,0 0-1,0 0 0,0 0 0,-1 0 0,1 1 0,0-1 0,-1 1 0,1-1 0,-1 1 0,1 0 0,0 0 0,-1 0 0,1 0 0,-1 0 0,-2 1 0,0 0-40,1 0-1,-1 0 1,1 0-1,-1 1 1,1-1-1,0 1 1,0 0-1,0 0 1,0 1 0,0-1-1,0 1 1,1 0-1,-1 0 1,1 0-1,0 0 1,-1 1-1,2-1 1,-1 1 0,0 0-1,1 0 1,-4 7-1,5-8-16,0 1-1,0-1 1,0 0-1,0 1 1,0-1-1,1 0 1,-1 1-1,1-1 1,0 1-1,0-1 1,0 1-1,1-1 1,-1 0-1,1 1 1,0-1 0,0 0-1,0 1 1,0-1-1,1 0 1,-1 0-1,1 0 1,0 0-1,0 0 1,0 0-1,0-1 1,0 1-1,1-1 1,-1 1-1,4 2 1,27 19-7,-20-14-45,0 0 0,-1 0 0,17 18 1,-25-23 43,0 1 0,0-1 1,-1 1-1,0-1 0,0 1 1,0 0-1,-1 0 0,0 0 1,0 1-1,0-1 0,-1 0 1,1 10-1,-1-1 121,-1 0-1,-1 0 1,0 0-1,-1-1 1,-1 1-1,0 0 1,-1-1-1,0 1 1,-1-1-1,-1 0 1,0-1 0,-1 1-1,-1-1 1,0-1-1,-1 1 1,0-1-1,0-1 1,-2 0-1,1 0 1,-1-1-1,-20 14 1,29-22-104,0-1 0,0 0 0,0 1 0,0-1 0,0 0 0,-1 0 0,1 0 0,0 0 0,-1 0 0,1-1 0,0 1 0,-1-1 0,1 0 0,-1 0 0,1 1 0,-1-1 0,1-1 0,-1 1 0,1 0 0,-5-2 0,5 1-3,1 0 0,-1-1 0,0 1-1,1-1 1,-1 1 0,1-1-1,-1 0 1,1 0 0,0 1-1,0-1 1,0 0 0,0 0 0,0 0-1,0 0 1,0 0 0,1 0-1,-1-1 1,1 1 0,-1 0-1,1 0 1,0 0 0,0-1 0,0-2-1,1-9-35,0 1 0,0-1 0,2 1 0,-1-1-1,2 1 1,0 0 0,0 0 0,1 1 0,1-1 0,0 1 0,1 0-1,0 1 1,16-21 0,13-9-3,1 2-1,50-43 1,-32 32 39,-31 27 0,114-114-166,-115 112 110,-2-1 0,0-1 0,27-49 0,-45 71 49,0 1 0,-1-1-1,0 0 1,1 1 0,-2-1 0,1 0-1,0-1 1,-1 1 0,0 0 0,0 0 0,-1 0-1,0-1 1,0-8 0,0 13-4,-1 0 1,0 0-1,1 0 1,-1 1-1,0-1 1,1 0-1,-1 1 1,0-1 0,0 1-1,0-1 1,0 1-1,0-1 1,1 1-1,-1-1 1,0 1-1,0 0 1,0-1-1,0 1 1,0 0-1,0 0 1,0 0-1,0 0 1,0 0-1,0 0 1,0 0-1,-2 1 1,-28 4-97,20 0 83,0 1 0,1 0 0,-1 0 0,1 1 0,0 0 0,1 1 0,-1 0 1,2 1-1,-1 0 0,-11 16 0,10-12 33,0 0 0,2 1 0,-1 0 1,2 1-1,0 0 0,0 0 1,-6 25-1,11-32 29,1 0 1,-1 1-1,2-1 1,-1 1-1,1-1 1,0 1-1,1 0 1,0-1-1,0 1 1,1-1-1,0 0 0,1 0 1,-1 1-1,2-2 1,6 14-1,-6-15-153,0 0-1,0-1 0,0 0 0,1 0 1,0 0-1,0 0 0,0-1 0,9 6 1,-7-6-535,0 0 0,1-1 1,-1 1-1,1-2 0,0 1 1,0-1-1,14 2 0,15-1-4734</inkml:trace>
</inkml:ink>
</file>

<file path=ppt/ink/ink3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7:39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42 8584,'0'0'7223,"11"-6"-5291,5 0-1274,-1-1-1,1 2 0,1 0 1,-1 1-1,0 1 0,1 0 0,24 0 1,-41 3-653,1 0 0,-1 0 1,1 0-1,-1 0 1,0 0-1,1 0 0,-1 0 1,1 1-1,-1-1 0,1 0 1,-1 0-1,1 0 1,-1 0-1,1 1 0,-1-1 1,1 0-1,-1 0 0,0 1 1,1-1-1,-1 0 0,0 1 1,1-1-1,-1 1 1,0-1-1,1 0 0,-1 1 1,0-1-1,0 1 0,0-1 1,1 1-1,-1-1 0,0 1 1,0-1-1,0 1 1,0-1-1,0 1 0,0-1 1,0 0-1,0 1 0,0-1 1,0 1-1,0-1 0,0 1 1,0-1-1,0 1 1,0-1-1,-1 1 0,1-1 1,0 1-1,0-1 0,0 1 1,-1-1-1,1 0 0,0 1 1,-1-1-1,1 0 1,0 1-1,-1 0 0,-20 25 154,-199 140 332,219-166-492,0 1 0,0-1-1,0 1 1,0 0 0,0-1 0,1 1 0,-1 0-1,0 0 1,0 0 0,1 0 0,-1 0 0,0 0-1,1 0 1,-1 0 0,1 0 0,-1 0 0,1 0-1,0 0 1,-1 0 0,1 0 0,0 2 0,0-3 10,1 1 1,-1 0-1,1-1 1,-1 1-1,1-1 1,0 1-1,-1-1 1,1 1-1,0-1 1,-1 0-1,1 1 1,0-1-1,-1 0 1,1 1-1,0-1 1,0 0-1,-1 0 1,1 0-1,0 1 1,0-1-1,-1 0 1,2 0-1,58-3 572,-52 2-521,54-6-264,42-4-6,-69 9-3592,0 1-3502,-27 1-1745</inkml:trace>
</inkml:ink>
</file>

<file path=ppt/ink/ink3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7:40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8872,'0'0'10282,"56"-36"-8456,-32 28-321,8 1-672,7 5-641,2 1-160,0 1-320,1 0-1826,-7 0-3043,-5 0-4036</inkml:trace>
</inkml:ink>
</file>

<file path=ppt/ink/ink3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7:42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1 182 7847,'9'4'10222,"11"-4"-7652,17-5-2069,-24 0-213,0 0 0,0-1-1,-1 0 1,0-1 0,0 0 0,19-17 0,-23 18-68,-1 0 1,0-1 0,0 0-1,0-1 1,-1 1-1,0-1 1,-1 0 0,0-1-1,0 1 1,5-16 0,-9 24-198,-1-1 1,1 1 0,-1-1 0,0 0 0,0 1-1,1-1 1,-1 0 0,0 1 0,0-1 0,0 0-1,0 0 1,0 1 0,0-1 0,0 0 0,0 0-1,0 1 1,0-1 0,0 0 0,0 1 0,-1-1-1,1 0 1,0 1 0,0-1 0,-1 0 0,1 1-1,0-1 1,-1 0 0,1 1 0,-1-1 0,1 1 0,-1-1-1,-1 0-13,1 1-1,0 0 0,-1 0 1,1 0-1,-1 0 1,1 0-1,0 0 0,-1 0 1,1 0-1,-1 0 0,1 1 1,0-1-1,-1 0 1,-1 2-1,-46 26-132,34-15 104,0 0 1,1 2-1,1 0 0,-22 31 1,29-37 12,1 0 0,0 0 1,0 1-1,1-1 1,0 1-1,0 0 0,1 1 1,1-1-1,0 0 1,-2 21-1,4-30 9,0 1 0,0-1-1,0 0 1,0 1 0,1-1-1,-1 0 1,0 1 0,1-1-1,-1 0 1,1 1 0,-1-1-1,1 0 1,0 0 0,-1 0-1,1 0 1,0 0 0,0 1-1,0-1 1,0 0 0,0-1-1,0 1 1,0 0 0,0 0 0,0 0-1,0-1 1,2 2 0,1-1 13,-1 0 1,1 0 0,0 0-1,0 0 1,0-1 0,0 0-1,0 1 1,0-1 0,5-1 0,3-1 41,0 0 1,0 0 0,0-1 0,0-1 0,14-6 0,-7 0 10,0-1 0,0-1 0,-1-1 0,-1-1 0,20-19 0,-26 22 56,0 0 0,-1-1-1,0 0 1,-1-1 0,-1 0 0,0 0 0,-1-1-1,8-18 1,-26 47 12,1 0-156,0 0 0,-14 26 0,20-29 16,0 0-1,1 0 1,0 0-1,1 0 0,0 0 1,1 1-1,1-1 1,1 25-1,0-35 12,-1-1-1,1 1 0,0 0 1,0 0-1,0 0 1,0 0-1,0-1 0,0 1 1,1 0-1,-1-1 1,0 1-1,1-1 1,-1 0-1,1 1 0,0-1 1,-1 0-1,1 0 1,0 0-1,0 0 0,0 0 1,0-1-1,0 1 1,0 0-1,0-1 0,0 0 1,0 1-1,0-1 1,2 0-1,-1 1-151,1-1 0,-1 0-1,0 0 1,0 0 0,0 0 0,0 0 0,0 0-1,0-1 1,0 1 0,0-1 0,0 0 0,0 0-1,0 0 1,0-1 0,-1 1 0,1 0 0,0-1-1,3-3 1,-2 0-1249,-1 0 1,1 0-1,-1 0 0,0-1 1,-1 1-1,1-1 0,-1 0 0,2-10 1,-1-13-5367</inkml:trace>
</inkml:ink>
</file>

<file path=ppt/ink/ink3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7:43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9993,'0'0'11916</inkml:trace>
</inkml:ink>
</file>

<file path=ppt/ink/ink3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7:43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51 226 14414,'0'0'5883,"-7"10"-4923,4-6-901,-2 2 102,1 0-1,0 0 1,0 1-1,0-1 1,1 1-1,0 0 1,0 0 0,1 0-1,0 0 1,0 0-1,0 0 1,0 14-1,2-20-143,0 0 0,1-1 0,-1 1 0,0 0-1,1 0 1,-1 0 0,1-1 0,-1 1-1,1 0 1,-1 0 0,1-1 0,-1 1-1,1 0 1,0-1 0,-1 1 0,1-1 0,0 1-1,-1-1 1,1 1 0,0-1 0,0 0-1,0 1 1,-1-1 0,1 0 0,0 1-1,0-1 1,0 0 0,0 0 0,0 0 0,0 0-1,-1 0 1,1 0 0,0 0 0,0 0-1,1 0 1,35-7 1195,-24 1-955,0 0 1,-1-1 0,0-1 0,0 0 0,-1-1 0,0 0 0,18-19 0,-3-1-110,37-53 0,-26 18-13,-35 59-136,0 0-1,0 1 1,-1-1-1,1 0 1,-1-1-1,0 1 1,-1 0-1,1 0 1,-1 0-1,0 0 1,-1-10 0,0 14-21,1-1 0,-1 1 1,0-1-1,0 1 1,0-1-1,0 1 1,0 0-1,-1 0 1,1-1-1,0 1 1,-1 0-1,1 0 1,0 0-1,-1 0 1,1 0-1,-1 1 1,0-1-1,1 0 1,-1 1-1,0-1 1,1 1-1,-1 0 0,0-1 1,1 1-1,-1 0 1,0 0-1,0 0 1,1 0-1,-4 1 1,-4-1-59,1 1 0,-1 0-1,1 1 1,-16 4 0,13-1 55,-1 0 0,1 1 0,0 0 0,1 1 0,-1 0 0,-15 14 0,21-16 17,-1 0-1,1 0 1,0 0-1,1 1 1,0 0 0,-1 0-1,2 0 1,-1 0-1,1 0 1,0 1-1,0 0 1,1 0-1,-2 6 1,4-11 6,0-1 0,0 1 0,0-1 0,0 0 0,0 1 0,0-1 0,1 0 0,-1 0 0,1 1 0,-1-1 0,1 0 0,-1 0 0,1 1-1,0-1 1,-1 0 0,1 0 0,0 0 0,0 0 0,0 0 0,0 0 0,0 0 0,0 0 0,0-1 0,0 1 0,0 0 0,1 0 0,-1-1 0,0 1 0,0-1 0,1 1 0,-1-1 0,0 0 0,1 0 0,-1 1 0,0-1 0,3 0 0,58 3 10,-49-4-32,16 0-48,46 1-218,-71 0 280,-1 0-1,0 0 0,0 1 0,1-1 1,-1 1-1,0 0 0,0 0 0,0 0 1,0 1-1,0-1 0,0 1 0,0 0 0,-1-1 1,1 1-1,0 0 0,-1 1 0,5 3 1,-6-2-64,1 1 0,-1-1 1,1 0-1,-1 1 1,0-1-1,-1 0 0,1 1 1,-1-1-1,0 1 1,0-1-1,0 1 0,-2 8 1,0 17-2865,7-3-3556,1-19 1006,3-3-4345</inkml:trace>
</inkml:ink>
</file>

<file path=ppt/ink/ink3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7:43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9097,'0'0'3192,"8"-10"-21,-3 4-2725,0-1 1,1 1-1,-1 1 0,1-1 1,0 1-1,1 0 0,-1 1 1,1-1-1,0 1 0,0 0 1,0 1-1,1 0 0,-1 0 1,1 1-1,0-1 1,0 2-1,15-3 0,-15 4-389,-1-1-1,1 1 1,-1 1 0,0-1-1,1 1 1,-1 1-1,0-1 1,8 4-1,-13-4-56,0-1 0,0 1 0,0 1 0,-1-1-1,1 0 1,-1 0 0,1 1 0,-1-1 0,1 0-1,-1 1 1,0 0 0,1-1 0,-1 1 0,0 0-1,0-1 1,0 1 0,-1 0 0,1 0 0,0 0-1,-1 0 1,1 0 0,-1 0 0,1 0 0,-1 0-1,0 0 1,0 0 0,0 0 0,0 0-1,0 0 1,-1 0 0,1 0 0,-1 0 0,1 0-1,-1 0 1,-1 2 0,-2 7 18,-1 1-1,-1-1 1,0 0-1,0-1 1,-1 1-1,0-1 1,-1-1-1,-15 15 1,9-9 63,1 1 1,-14 20-1,24-30-62,0 0 0,0 0-1,0 0 1,0 0 0,1 1 0,0-1-1,1 0 1,-1 1 0,1 0 0,0 12 0,1-18-17,0-1 0,0 1 1,0-1-1,0 1 0,0-1 0,0 1 1,1-1-1,-1 1 0,0-1 1,0 0-1,1 1 0,-1-1 0,0 1 1,0-1-1,1 1 0,-1-1 1,1 0-1,-1 1 0,0-1 1,1 0-1,-1 1 0,1-1 0,-1 0 1,1 0-1,-1 1 0,0-1 1,1 0-1,-1 0 0,1 0 1,-1 0-1,2 0 0,22 0-88,-18 0-108,-1-1 1,0-1 0,0 1-1,0-1 1,0 0-1,9-4 1,-12 4-100,0 0-1,0 1 1,0-1 0,-1 0 0,1 0-1,0 0 1,-1-1 0,1 1 0,-1 0-1,0-1 1,2-3 0,0-18-6843,-3 10 62</inkml:trace>
  <inkml:trace contextRef="#ctx0" brushRef="#br0" timeOffset="1">47 182 5894,'0'0'16848,"32"-6"-16752,-2 14-64,3-2-417,3-2-1216,-1-3-2467,-3-1-2562</inkml:trace>
</inkml:ink>
</file>

<file path=ppt/ink/ink3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7:44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8840,'0'0'10997,"9"2"-9843,1 0-1064,1 0 1,0-1 0,0-1 0,0 0-1,0 0 1,0-1 0,0 0 0,-1-1-1,1 0 1,0 0 0,-1-2 0,1 1-1,10-6 1,37-26 5,-54 32-91,-1 1 0,1-1-1,-1 0 1,1 0-1,-1 0 1,0-1-1,0 1 1,-1-1-1,1 1 1,-1-1 0,0 0-1,0 0 1,2-4-1,-4 7-2,0 1-1,0-1 1,0 1-1,0-1 1,0 1 0,0-1-1,0 1 1,-1-1-1,1 1 1,0-1-1,0 1 1,0-1 0,-1 1-1,1-1 1,0 1-1,0-1 1,-1 1-1,1-1 1,-1 1-1,1 0 1,0-1 0,-1 1-1,1 0 1,-1-1-1,1 1 1,-1 0-1,1-1 1,0 1 0,-1 0-1,0 0 1,1 0-1,-1 0 1,1-1-1,-1 1 1,1 0 0,-1 0-1,1 0 1,-1 0-1,1 0 1,-1 0-1,1 0 1,-1 0-1,1 1 1,-1-1 0,1 0-1,-1 0 1,1 0-1,-1 0 1,1 1-1,-1-1 1,0 1 0,-31 9-68,20-2 102,1-1-1,-1 2 0,1 0 1,1 0-1,0 1 0,-14 15 1,20-20 12,-1 1 1,1-1 0,0 1-1,0 0 1,1 0-1,0 0 1,0 0-1,0 0 1,1 1 0,0-1-1,0 1 1,1 0-1,-1-1 1,2 1 0,-1 9-1,1-15-36,1 0 1,-1 0-1,1 1 0,-1-1 1,1 0-1,0 0 0,-1 0 0,1 0 1,0 0-1,0 0 0,0 0 1,0 0-1,0 0 0,0-1 0,0 1 1,0 0-1,0 0 0,0-1 0,0 1 1,1-1-1,-1 1 0,0-1 1,0 0-1,1 1 0,-1-1 0,0 0 1,1 0-1,-1 0 0,0 0 1,0 0-1,1 0 0,1-1 0,49-7 357,-31 1-313,-1-2 0,1 0 0,-1-1 0,24-17 0,74-58-60,-87 62 33,5-7-8,-28 24-73,-29 30 96,19-22-36,-10 12 180,0 1 1,1 0 0,-14 24-1,22-32-91,-1 0 0,1 0 0,1 0 0,-1 0-1,1 1 1,0-1 0,1 1 0,-1-1 0,2 1 0,-1 0 0,1 9-1,0-15-86,1-1-1,-1 0 0,0 1 1,0-1-1,1 0 0,-1 0 1,1 0-1,-1 1 0,1-1 1,-1 0-1,1 0 0,0 0 1,0 0-1,-1 0 0,1 0 1,0 0-1,0 0 0,0-1 1,0 1-1,0 0 0,0 0 0,0-1 1,1 1-1,0 0 0,1 0 21,1 0 0,-1 0 0,1 0 0,0-1 0,-1 1 0,1-1-1,-1 0 1,7-1 0,-1 0-169,0 0 1,0-1-1,0 0 0,0 0 0,0-1 0,11-6 1,-7 1-1851,1-1 1,-2 0-1,14-13 0,6-6-7673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6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5093,'0'0'18033,"-8"63"-18514,8-41-1825,8 0-1313,7-4-577,-2-3-5990</inkml:trace>
</inkml:ink>
</file>

<file path=ppt/ink/ink3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7:44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7431,'0'0'8664,"-1"10"-6261,-4 31-835,-3 0 1,-1 0 0,-16 44 0,12-48-1453,2 1 0,2 0 0,1 1-1,-4 64 1,12-103-108,0 1-1,0-1 1,1 0 0,-1 0 0,0 0-1,0 0 1,0 0 0,0 1 0,0-1-1,1 0 1,-1 0 0,0 0 0,0 0-1,0 0 1,0 0 0,1 0 0,-1 0 0,0 0-1,0 0 1,0 0 0,1 0 0,-1 0-1,0 0 1,0 0 0,0 0 0,0 0-1,1 0 1,-1 0 0,0 0 0,0 0-1,0 0 1,1 0 0,-1 0 0,0 0-1,0 0 1,0 0 0,0-1 0,0 1-1,1 0 1,-1 0 0,0 0 0,0 0-1,0 0 1,0-1 0,0 1 0,0 0-1,1 0 1,-1 0 0,0 0 0,0-1-1,0 1 1,0 0 0,0 0 0,9-10 390,0-4-352,0 0 0,-1-1 0,-1 0 0,0 0 0,-1-1 0,-1 1 0,0-1 1,-1-1-1,-1 1 0,1-19 0,-4 34-105,-2 14-250,1-11 305,0 1 1,0-1 0,0 1 0,1-1 0,-1 1 0,1-1 0,0 1 0,0-1 0,0 1-1,0 0 1,0-1 0,1 1 0,-1-1 0,1 1 0,-1 0 0,1-1 0,0 0 0,0 1-1,0-1 1,1 0 0,-1 1 0,0-1 0,1 0 0,-1 0 0,4 3 0,-1-2 11,1-1 0,-1 1 0,1-1 0,-1-1 0,1 1 0,0-1 0,0 1 0,-1-1 0,1-1 0,0 1 0,0-1 0,0 1 1,5-2-1,3 1 12,0-1 1,0-1 0,0 0-1,0-1 1,-1 0 0,1-1-1,-1 0 1,15-8 0,8-7 24,44-31 0,-61 39-33,-28 19 88,0 1 0,1 0 0,0 0 0,1 1 0,0 0 0,0 1 0,1 0 0,0 0 0,1 1 0,-6 15 0,11-24-80,0 0 0,-1 0 0,1 1 0,1-1 0,-1 0 0,0 0 0,1 1 0,0-1 0,0 0 0,0 1 0,0-1 0,0 0 0,1 0 0,-1 1 0,1-1 0,1 4 0,-1-6-11,0 1 0,1-1 0,-1 0 0,0 0 0,1 1 1,-1-1-1,1 0 0,-1 0 0,1 0 0,0 0 0,0-1 0,-1 1 0,1 0 1,0-1-1,0 1 0,-1-1 0,1 0 0,0 1 0,0-1 0,0 0 0,0 0 1,0 0-1,-1-1 0,1 1 0,0 0 0,0-1 0,0 1 0,0-1 0,1 0 0,1 0-164,-1-1 0,0 1-1,1-1 1,-1 1 0,0-1-1,0 0 1,0 0-1,0 0 1,-1-1 0,1 1-1,-1-1 1,5-4-1,22-39-7091,-14 12-584</inkml:trace>
</inkml:ink>
</file>

<file path=ppt/ink/ink3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7:45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5349,'0'0'16207,"-28"62"-15374,39-47-480,6 1-289,7-2 0,0-1-1057,4-3-1410,2-3-639,0-5-1154,-4-2-1890</inkml:trace>
</inkml:ink>
</file>

<file path=ppt/ink/ink3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7:45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828 362 1730,'0'0'10276,"-5"11"-7906,-17 32-539,9-19-576,1 0-1,0 2 1,2-1-1,1 1 1,-6 34-1,8 26-491,5-53-661,-1 0 0,-14 64 0,14-87-73,0 0 0,0-1-1,-1 1 1,-1-1 0,1 0 0,-2 0-1,1-1 1,-1 1 0,0-1 0,-1-1-1,0 1 1,0-1 0,0 0 0,-10 6 0,16-12 2,0 0 0,0 0 0,-1 0 1,1 0-1,0 0 0,0-1 1,0 1-1,-1 0 0,1-1 1,0 1-1,-1-1 0,1 1 1,0-1-1,-1 1 0,1-1 1,-1 0-1,1 0 0,-1 0 1,1 0-1,0 0 0,-1 0 0,1 0 1,-1-1-1,1 1 0,-1 0 1,1-1-1,0 1 0,-1-1 1,1 1-1,0-1 0,0 0 1,-1 0-1,1 1 0,0-1 1,0 0-1,0 0 0,0 0 1,0 0-1,0 0 0,0-1 0,0 1 1,1 0-1,-1 0 0,0-1 1,1 1-1,-1 0 0,1-1 1,-1 1-1,1 0 0,0-1 1,-1-2-1,-2-8 71,1 1 1,0-2-1,1 1 1,0-19-1,0-1-193,0 16-78,1 0 1,0 0 0,1 1 0,5-26 0,-5 38 167,0-1 1,0 0 0,1 0-1,-1 1 1,1-1 0,0 1 0,0-1-1,0 1 1,0 0 0,1 0-1,-1 0 1,1 0 0,0 0 0,0 1-1,0-1 1,0 1 0,0 0-1,0 0 1,1 0 0,-1 0 0,1 0-1,-1 1 1,7-2 0,23-4 112,-26 6-382,0 0 0,0 0 1,-1-1-1,1 0 1,0-1-1,6-2 1,-11 3-78,0 1 0,0 0 1,-1-1-1,1 1 0,0-1 1,-1 1-1,1-1 0,-1 0 1,0 0-1,0 0 0,1 1 1,-1-1-1,0 0 0,-1-1 1,1 1-1,0 0 0,-1 0 1,1 0-1,-1 0 0,1 0 1,-1-1-1,0 1 0,0-4 1,0-25-6482</inkml:trace>
  <inkml:trace contextRef="#ctx0" brushRef="#br0" timeOffset="1">0 0 12172,'0'0'8007,"60"22"-18385</inkml:trace>
</inkml:ink>
</file>

<file path=ppt/ink/ink3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7:46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11691,'0'0'9118,"3"8"-8387,0 1-541,-1 1-1,0-1 0,-1 1 1,0-1-1,0 1 0,-1 0 1,0-1-1,0 1 0,-2-1 0,1 1 1,-1-1-1,-5 18 0,3-13 92,0-1-4,1 0-1,0 0 1,-1 26 0,4-38-271,0-1 0,0 1 0,1-1 0,-1 1 0,0-1-1,1 1 1,-1-1 0,0 1 0,1-1 0,-1 1 0,1-1 0,-1 1-1,1-1 1,-1 1 0,1-1 0,-1 0 0,1 1 0,-1-1 0,1 0-1,-1 0 1,1 1 0,0-1 0,-1 0 0,1 0 0,0 0 0,-1 0-1,1 0 1,-1 0 0,1 0 0,0 0 0,-1 0 0,1 0-1,0 0 1,-1 0 0,1 0 0,-1 0 0,1-1 0,0 1 0,-1 0-1,1 0 1,-1-1 0,1 1 0,0-1 0,27-11 190,-3-5-147,-1 0 0,-1-2 0,0-1 0,-2-1 0,23-28 0,-45 67-209,-8 14-1,6-27 179,1 0 0,0 0-1,1 1 1,0-1 0,-1 0-1,2 1 1,-1-1-1,1 1 1,0 7 0,1-12 9,0-1 0,0 1 1,0 0-1,0 0 0,0-1 1,0 1-1,0-1 0,0 1 1,0-1-1,0 1 0,1-1 1,-1 0-1,0 0 0,0 0 1,0 1-1,1-1 0,-1 0 0,0 0 1,0-1-1,0 1 0,1 0 1,0-1-1,33-3 273,-18-3-272,-1-1-1,0 0 0,-1-1 0,0-1 1,-1 0-1,0-1 0,0-1 0,-1 0 1,13-15-1,-32 33-52,1 1 0,0-1 0,0 1 0,1 0-1,0 1 1,0-1 0,1 1 0,0 0 0,0 0 0,1 0 0,0 0 0,-1 9 0,3-16 28,0 0 0,0-1 0,1 1 0,-1-1 0,0 1 0,0-1 0,1 1 1,-1 0-1,0-1 0,0 1 0,1-1 0,-1 1 0,1-1 0,-1 0 0,0 1 0,1-1 0,-1 1 0,1-1 0,-1 0 0,1 1 0,-1-1 0,1 0 0,0 0 0,-1 1 0,1-1 1,-1 0-1,1 0 0,0 0 0,27 4 98,26-11 88,-44 4-174,-1-1 0,0 0-1,0-1 1,0 0 0,0-1 0,12-10-1,31-18 49,-55 39-81,0-1 1,0 1 0,1 0-1,0 0 1,0 0-1,0 0 1,1 0 0,0 0-1,0 0 1,0 0 0,0 7-1,1-11 24,1-1 0,-1 1 0,1 0-1,-1 0 1,1-1 0,-1 1-1,1 0 1,0-1 0,0 1 0,-1-1-1,1 1 1,0-1 0,0 1-1,-1-1 1,1 0 0,0 1-1,0-1 1,0 0 0,0 1 0,-1-1-1,1 0 1,0 0 0,0 0-1,0 0 1,0 0 0,0 0 0,0 0-1,0 0 1,-1 0 0,1-1-1,0 1 1,0 0 0,0 0 0,0-1-1,1 0 1,35-11 215,77-65-92,-120 104-669,2-21 428,1 1-1,0 0 0,0 1 0,1-1 1,0 0-1,-2 12 0,2 25-3267,2-44 3174,0 1-1,0 0 1,1 0 0,-1-1-1,0 1 1,0 0 0,0-1-1,0 1 1,1 0-1,-1-1 1,0 1 0,1 0-1,-1-1 1,1 1 0,-1-1-1,0 1 1,1 0-1,-1-1 1,1 1 0,-1-1-1,1 0 1,0 1 0,-1-1-1,1 1 1,0-1 0,-1 0-1,1 1 1,0-1-1,-1 0 1,1 0 0,0 0-1,-1 1 1,1-1 0,0 0-1,-1 0 1,1 0-1,1 0 1,16 0-5938</inkml:trace>
</inkml:ink>
</file>

<file path=ppt/ink/ink3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7:47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13164,'0'0'4591,"-9"2"-3181,-2 1-1306,0 0 0,0 1 0,0 0 0,1 1 0,0 0 0,0 0 0,0 1 1,1 1-1,-15 12 0,24-19-106,0 0 0,0 0 0,0 1 0,-1-1 0,1 0 0,0 0 1,0 0-1,0 0 0,0 1 0,-1-1 0,1 0 0,0 0 0,0 0 0,0 1 0,0-1 1,0 0-1,0 0 0,0 1 0,0-1 0,0 0 0,0 0 0,-1 1 0,1-1 0,0 0 0,0 0 1,0 1-1,1-1 0,-1 0 0,0 0 0,0 1 0,0-1 0,0 0 0,0 0 0,0 0 1,0 1-1,0-1 0,0 0 0,1 0 0,-1 0 0,0 1 0,0-1 0,14 4-17,23-3 32,-32-1-23,54-2-225,-27 1 110,60 5-1,-92-5 144,1 1 0,0 0-1,-1 0 1,1 0 0,-1 0 0,1 0 0,-1 1-1,1-1 1,-1 0 0,1 0 0,-1 0 0,1 0 0,-1 1-1,1-1 1,-1 0 0,1 0 0,-1 1 0,1-1 0,-1 0-1,1 1 1,-1-1 0,0 0 0,1 1 0,-1-1-1,0 1 1,1-1 0,-1 1 0,0-1 0,0 1 0,1-1-1,-1 1 1,0 0 0,-10 15 1120,-25 11 809,19-17-1315,-1 2-257,-1-1 1,0-1-1,-1-1 0,-24 8 1,44-17-455,-1 0 1,0 0-1,0 0 0,0 0 1,0 0-1,0-1 1,0 1-1,1 0 0,-1 0 1,0 0-1,0 0 1,0-1-1,0 1 0,0 0 1,0 0-1,0 0 1,0 0-1,0-1 0,0 1 1,0 0-1,0 0 1,0 0-1,0-1 1,0 1-1,0 0 0,0 0 1,0 0-1,0 0 1,0-1-1,0 1 0,0 0 1,0 0-1,-1 0 1,1 0-1,0-1 0,0 1 1,0 0-1,0 0 1,0 0-1,0 0 0,-1 0 1,1 0-1,0-1 1,0 1-1,0 0 0,0 0 1,0 0-1,-1 0 1,1 0-1,0 0 0,0 0 1,0 0-1,-1 0 1,1 0-1,0 0 1,0 0-1,0 0 0,0 0 1,-1 0-1,1 0 1,0 0-1,0 0 0,0 0 1,-1 0-1,1 0 1,0 0-1,0 0 0,8-13-5045,8-4-2558</inkml:trace>
</inkml:ink>
</file>

<file path=ppt/ink/ink3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7:47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12748,'0'0'9017,"-11"2"-8617,8-1-401,-52 16 274,52-16-284,1 0 0,-1 0 1,0 1-1,1-1 0,0 1 1,-1 0-1,1-1 0,0 1 1,0 0-1,0 0 0,0 1 1,0-1-1,0 0 0,1 1 1,-1-1-1,1 1 1,-1-1-1,1 1 0,0-1 1,0 1-1,-1 4 0,3-6-22,-1 0-1,1 0 0,-1 0 1,1 0-1,-1 0 1,1 0-1,-1-1 0,1 1 1,0 0-1,-1 0 0,1-1 1,0 1-1,0 0 1,0-1-1,-1 1 0,1-1 1,0 1-1,0-1 1,0 1-1,0-1 0,0 0 1,0 1-1,0-1 0,0 0 1,0 0-1,0 0 1,0 1-1,0-1 0,2-1 1,40 5-149,-34-3 6,13 0-2,-12-1 80,0 0 0,1 0 0,-1 1 0,0 1 0,0 0 1,0 0-1,0 1 0,0 0 0,0 1 0,11 6 0,-20-10 107,-1 1-1,1-1 1,-1 0-1,1 1 1,-1-1 0,1 1-1,-1-1 1,0 0-1,1 1 1,-1-1-1,0 1 1,1 0 0,-1-1-1,0 1 1,0-1-1,0 1 1,1-1-1,-1 1 1,0-1 0,0 1-1,0 0 1,0-1-1,0 1 1,0-1-1,0 1 1,0 0 0,0-1-1,0 1 1,-1-1-1,1 2 1,-16 16 614,-32 9 651,42-24-1157,3-2-152,-69 32 653,23-19-3641,32-13-2625</inkml:trace>
</inkml:ink>
</file>

<file path=ppt/ink/ink3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7:47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11339,'0'0'8456,"77"-3"-6951,-31-5-512,9 2-160,1-2-481,0 3-320,-10 1 0,-8-1-704,-14 2-513,-7 3-257,-15 0-191,-12 0-4902,-16 0-447</inkml:trace>
</inkml:ink>
</file>

<file path=ppt/ink/ink3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7:48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4837,'0'0'10788,"6"9"-9885,49 70-135,-52-75-734,-1 1 0,0-1-1,-1 1 1,1-1-1,-1 1 1,0-1 0,0 1-1,0 0 1,-1-1-1,1 1 1,-1 0-1,0 0 1,-1-1 0,1 1-1,-1 0 1,0 0-1,0-1 1,0 1 0,-1-1-1,0 1 1,0-1-1,0 0 1,0 1 0,0-1-1,-1 0 1,0-1-1,0 1 1,-4 3 0,-10 12 363,-2 0 1,0-2 0,-42 30 0,34-27-118,15-12 20,9-6-218,-1 0 0,1 0 0,0 0 0,1 1-1,-1-1 1,0 1 0,1 0 0,-1-1 0,1 1 0,-2 4 0,10-6 36,0 1 0,1-1 0,-1-1 0,0 1 0,1-1 1,-1 0-1,8-1 0,142-16 463,-29 1-1771,-64 10-5680,-43 1-252</inkml:trace>
</inkml:ink>
</file>

<file path=ppt/ink/ink3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7:48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393 1 10250,'0'0'7062,"-7"4"-5359,-40 25-500,2 2 0,-57 50 0,54-40-215,-88 56-1,136-97-997,0 0 0,0 0 0,-1 0-1,1 0 1,0 0 0,0 0 0,-1 0 0,1 0-1,0 0 1,0 0 0,-1 0 0,1 0 0,0 0-1,0 0 1,-1-1 0,1 1 0,0 0 0,0 0-1,0 0 1,-1 0 0,1 0 0,0 0-1,0-1 1,0 1 0,-1 0 0,1 0 0,0 0-1,0 0 1,0-1 0,0 1 0,-1 0 0,1 0-1,0-1 1,0 1 0,0 0 0,0 0 0,0 0-1,0-1 1,0 1 0,0 0 0,0 0 0,0-1-1,0 1 1,0 0 0,0 0 0,0-1-1,0 1 1,0 0 0,0 0 0,0-1 0,0 1-1,0 0 1,0 0 0,1-1 0,-1 1 0,0 0-1,0 0 1,0-1 0,3-14-877,11-17-2879,34-56 0,-17 35 1833,-27 46 888,13-18 4819,-16 24-3663,-1 1 0,1 0-1,-1 0 1,1 0-1,0 0 1,-1 0-1,1 0 1,0 0-1,-1 0 1,1 0-1,0 0 1,-1 0-1,1 0 1,0 0 0,-1 0-1,1 1 1,-1-1-1,1 0 1,0 0-1,-1 1 1,1-1-1,-1 0 1,1 1-1,-1-1 1,1 1 0,-1-1-1,1 1 1,-1-1-1,0 1 1,1-1-1,-1 1 1,0-1-1,1 1 1,-1-1-1,0 1 1,1 0-1,-1-1 1,0 1 0,0-1-1,0 1 1,0 1-1,14 22 702,0-1 0,2-1 0,35 41 0,-37-48-2053,2 0 0,34 25 0,-32-29-4145,-2-4-3268</inkml:trace>
</inkml:ink>
</file>

<file path=ppt/ink/ink3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7:49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12300,'0'0'6982,"-24"49"-5380,14-22-801,5 2-289,3-1-224,2-3-224,0-1 0,6-8-64,5-5-64,2-7-256,4-4-481,-4 0-544,3-15-1346,1-9-3298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0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15919,'0'0'8109,"11"-2"-7794,5 0-218,1 1 1,-1 1-1,0 0 1,0 1-1,31 7 1,96 27 373,-47-10-310,-71-20-124,-13-3-22,1 0 1,-1 1-1,0 1 1,0 0-1,0 0 0,-1 1 1,14 8-1,-24-12-9,0 1 0,1-1 0,-1 0 0,0 1 0,0-1 0,0 1-1,0-1 1,0 1 0,0 0 0,0-1 0,0 1 0,-1 0 0,1 0 0,-1 0-1,1-1 1,-1 1 0,0 0 0,0 0 0,0 0 0,0 0 0,0 0 0,0-1-1,0 1 1,0 0 0,-1 0 0,1 0 0,-1 0 0,0-1 0,1 1 0,-1 0-1,0-1 1,-2 4 0,-2 3 92,0 1 0,-1 0 0,0-1 0,-11 12 0,-37 36 76,-99 113-2201,142-157-2158,6-10-3689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3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 11499,'0'0'7474,"11"-4"-6166,17-10-933,-1 0 0,30-23 1,33-18-77,-87 53-309,0 1 0,0-1 0,0 1 0,0 0 0,1-1 1,-1 2-1,0-1 0,1 0 0,3 0 0,-6 1 3,0 0-1,-1 0 1,1 0 0,0 1-1,0-1 1,-1 0 0,1 0-1,0 0 1,0 1 0,-1-1-1,1 0 1,0 1 0,0-1-1,-1 1 1,1-1 0,-1 1-1,1-1 1,0 1 0,-1-1-1,1 1 1,-1 0 0,1-1-1,-1 1 1,0 0 0,1 0-1,0 4 6,0 0 0,0 1-1,0-1 1,-1 0 0,0 0-1,0 0 1,-1 0 0,0 1 0,1-1-1,-3 7 1,-9 29 770,9-32-402,0 1 1,1-1 0,0 1 0,0 0-1,0 11 1,3-21-301,1 1-1,-1-1 0,0 0 1,1 0-1,-1 0 1,0-1-1,1 1 1,-1 0-1,0 0 1,0-1-1,1 1 1,-1 0-1,0-1 1,0 0-1,1 1 0,-1-1 1,0 0-1,1 0 1,6-5-262,0-1-1,-1 0 1,0 0 0,0 0-1,-1-1 1,0 0 0,8-14-1,-4 4-2988,0 0 1,11-33-1,-5-3-5944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7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11307,'0'0'14349,"-9"8"-13041,-2 1-951,1-2-10,1 1 0,0-1 0,0 2 0,1-1 1,0 1-1,-13 20 0,21-29-339,0 0 0,0 0 0,-1 1 1,1-1-1,0 0 0,0 0 0,0 0 0,0 1 1,0-1-1,0 0 0,0 0 0,0 1 0,0-1 1,0 0-1,0 0 0,0 1 0,0-1 0,0 0 0,0 0 1,0 0-1,0 1 0,0-1 0,1 0 0,-1 0 1,0 0-1,0 1 0,0-1 0,0 0 0,0 0 1,0 0-1,1 1 0,-1-1 0,0 0 0,0 0 1,0 0-1,0 0 0,1 0 0,-1 0 0,0 1 1,0-1-1,0 0 0,1 0 0,-1 0 0,0 0 0,0 0 1,1 0-1,-1 0 0,19 1 248,18-9 8,-10-4-218,39-22 0,-13 5-16,-51 28-19,-10 39 107,8-37-90,-1 0 1,1 0-1,-1 0 1,1 0-1,-1 0 1,1 0 0,0 0-1,-1 0 1,1 0-1,0 1 1,0-1-1,0 0 1,0 0 0,0 0-1,0 0 1,0 0-1,0 0 1,0 0 0,1 1-1,-1-1 1,0 0-1,1 0 1,-1 0-1,1 0 1,-1 0 0,1 0-1,-1 0 1,1-1-1,0 1 1,-1 0-1,1 0 1,0 0 0,0 0-1,0-1 1,0 1-1,0 0 1,0-1-1,1 1 1,1 0-80,0-1 0,0 1 1,0-1-1,0 0 0,0 0 0,0 0 0,0-1 1,0 1-1,0-1 0,0 1 0,0-1 0,0 0 1,0 0-1,2-2 0,23-14-4261,-12 2-2645,-3-1-2695</inkml:trace>
</inkml:ink>
</file>

<file path=ppt/ink/ink4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7:49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3043,'0'0'21556,"15"9"-30204</inkml:trace>
</inkml:ink>
</file>

<file path=ppt/ink/ink4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7:49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18 11787,'0'0'11787,"64"-10"-11018,-29 6-577,1 0-160,5 4 0,0 0-224,-5 0-929,-7 0-961,-12 0-1665,-2 0-97</inkml:trace>
  <inkml:trace contextRef="#ctx0" brushRef="#br0" timeOffset="1">0 83 11371,'0'0'9128,"62"2"-8071,-26-2-576,5 0-321,-6 0-128,4-1-256,-7 0-1378,0-2-2946,-8-1-5574</inkml:trace>
</inkml:ink>
</file>

<file path=ppt/ink/ink4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7:50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1 263 11275,'0'0'11429,"13"-6"-10345,24-10-558,0-2 0,60-42 0,-77 47-451,-1-2 0,0 0 0,-2-1 0,0 0 0,0-2 0,24-35 0,-34 36-390,-20 23 68,-19 21 153,13-5-79,0 0 1,2 0 0,0 2 0,2 0 0,0 1 0,2 0-1,-14 39 1,26-62-65,-13 28-7042,7-22-926</inkml:trace>
</inkml:ink>
</file>

<file path=ppt/ink/ink4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7:51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418 1 6342,'0'0'16965,"-3"9"-16548,-1 0-225,-1 1 1,0-1-1,0 0 1,-1-1 0,0 0-1,-1 0 1,0 0-1,0 0 1,0-1-1,-1-1 1,0 1 0,-1-1-1,-10 6 1,-15 9 504,-56 24 1,78-40-666,1-1 0,-1 0 0,0-1-1,0 0 1,0-1 0,0 0 0,0-1 0,-1-1-1,-16-1 1,26 1-19,0-1-1,1 0 1,-1 0-1,1 0 1,0 0-1,-1 0 1,1 0 0,0-1-1,0 1 1,0-1-1,0 0 1,0 0-1,0 1 1,0-1-1,0 0 1,1-1-1,-1 1 1,1 0-1,0 0 1,-1-1 0,1 1-1,0 0 1,0-1-1,1 1 1,-1-1-1,0-5 1,0 6-25,0-1 0,1 0 1,-1 0-1,1 0 0,0 0 1,0 0-1,0 0 1,1 0-1,-1 0 0,1 0 1,-1 0-1,1 0 0,0 0 1,0 1-1,0-1 0,1 0 1,-1 1-1,0-1 0,1 0 1,0 1-1,0 0 0,0-1 1,3-2-1,9-4-27,-1 1-1,1 0 1,0 1 0,1 1-1,0 0 1,0 1 0,0 0 0,1 2-1,-1 0 1,18-2 0,-32 6 28,1-1 1,-1 1 0,0-1 0,1 1 0,-1 0 0,0-1 0,0 1 0,0 0-1,0 0 1,0 0 0,0 0 0,0 0 0,0 0 0,0 0 0,0 0 0,0 0-1,-1 1 1,1-1 0,-1 0 0,1 0 0,0 1 0,-1 1 0,14 37 95,-10-28 41,12 30 823,1 0-1,29 45 1,-44-79-234,2-3-2359,0-20-9754</inkml:trace>
</inkml:ink>
</file>

<file path=ppt/ink/ink4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8:21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14253,'0'0'2659,"-39"63"-2082,33-36-257,0 3-128,1 1-128,-6-2-32,5 0 0,2-3 32,1-5-64,-3-3 32,2-1-128,2-7-769,-1-4-1537</inkml:trace>
</inkml:ink>
</file>

<file path=ppt/ink/ink4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8:22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13613,'0'0'5573,"51"-21"-11851,-44 27-800</inkml:trace>
</inkml:ink>
</file>

<file path=ppt/ink/ink4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8:22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13581,'0'0'7975,"62"1"-7943,-38 3-480,-2 3-1346,-5-1-1281,-6-1-928,-3-1-3589</inkml:trace>
  <inkml:trace contextRef="#ctx0" brushRef="#br0" timeOffset="1">0 122 11851,'0'0'7591,"51"17"-7366,-25-14-193,4-1-1314,3-2-2465,-5 0-2691</inkml:trace>
</inkml:ink>
</file>

<file path=ppt/ink/ink4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8:22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9769,'0'0'10800,"6"-3"-10053,7-8-555,0 0 0,0 0 0,-1-1 0,0-1 1,11-16-1,2-1 16,-24 29-208,-7 30-475,2-17 261,0 1-1,1 0 0,1 0 0,0 0 1,0 0-1,2 0 0,-1 0 1,4 22-1,4-16-2721,7-9-1874</inkml:trace>
</inkml:ink>
</file>

<file path=ppt/ink/ink4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8:23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11691,'0'0'10271,"-1"10"-9742,-2 66 618,4-75-1126,0 0 0,-1 0 0,1 0 0,0-1-1,0 1 1,0 0 0,0 0 0,0-1 0,0 1-1,0 0 1,0-1 0,0 1 0,0-1 0,0 0-1,0 1 1,0-1 0,0 0 0,0 1-1,1-1 1,-1 0 0,0 0 0,0 0 0,0 0-1,0 0 1,3-1 0,32-2 447,-30 1-425,0 0 0,0-1 0,0 0 1,0 0-1,-1 0 0,1-1 0,-1 0 0,0 0 0,5-5 0,30-21 82,-35 34-311,-7 9 95,-7 11 37,2-7 18,1 0 0,0 0 0,-4 26 0,4 21-5639,6-45 363</inkml:trace>
</inkml:ink>
</file>

<file path=ppt/ink/ink4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09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11819,'0'0'2370,"60"4"-1377,-30-2-288,9 1-225,4 0-191,-2 1-1,5-2-128,1 2-32,-4 1-64,-2 1-64,-5 1 32,-6-1-288,-8 2-897,-7 2-705,-11-1-1153,-4-1-1313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7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11243,'0'0'7580,"-2"12"-5450,-4 199 4220,-3 32-3022,6-212-3258,-2 0 1,-1 0-1,-1 0 0,-2-1 1,-19 46-1,22-64-370,0 0-1,-1 0 1,-1 0-1,-12 14 1,15-20-494,0-1-1,-1 1 1,0-2 0,1 1 0,-12 6 0,-15 3-6119</inkml:trace>
</inkml:ink>
</file>

<file path=ppt/ink/ink4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09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11115,'0'0'4900,"76"5"-4195,-22-5-449,6 1-128,4-1-96,1 0-32,-5 0-1185,-12 0-1858,-3-7-2626</inkml:trace>
</inkml:ink>
</file>

<file path=ppt/ink/ink4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09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9833,'16'3'11,"6"0"64,122 22 353,-119-20-264,-1 1 0,0 2 0,0 0 1,26 14-1,-48-21-60,1 0 0,-1 0 0,0 1 0,0-1 0,0 0 0,0 1 0,0 0 0,0-1 0,0 1 0,-1 0 0,1 0 0,-1 0 0,1 0 0,-1 0 0,0 0 0,0 1 0,1-1 0,-2 0 0,1 0 1,0 1-1,0-1 0,-1 1 0,1-1 0,-1 1 0,0-1 0,0 1 0,0-1 0,0 1 0,0-1 0,-1 1 0,1-1 0,-1 1 0,1-1 0,-1 0 0,0 1 0,0-1 0,0 0 0,0 1 0,-2 2 0,-6 8 771,0 0 0,-1 0 0,0-1 1,-23 21-1,29-29-865,-13 12 487,-152 158 917,151-154-3736,4-11-2953</inkml:trace>
</inkml:ink>
</file>

<file path=ppt/ink/ink4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10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445 1 11627,'0'0'10303,"-13"10"-9758,-363 260 2375,372-267-2902,2-1-1,-1 0 0,0 0 0,0-1 0,1 1 0,-1 0 0,0-1 0,-1 0 0,1 0 0,0 0 0,0 0 0,0 0 0,-1 0 0,-5-1 0,8-2-67,0-1 1,1 0-1,-1 0 1,1 0-1,0 0 1,-1 0-1,2 0 0,-1-1 1,0 1-1,0 0 1,1 0-1,0 1 1,0-4-1,2-3-151,0 1 1,0 0-1,1 0 1,0 0-1,1 0 1,-1 1-1,1-1 1,1 1-1,-1 1 0,1-1 1,0 1-1,1 0 1,0 0-1,0 1 1,0 0-1,15-8 1,-17 10 186,0 1 0,1 0 0,-1 0 0,1 0 0,-1 1 0,1 0 0,0 0 0,0 0 0,0 1 0,-1 0 1,1 0-1,0 0 0,0 1 0,0 0 0,-1 0 0,1 0 0,0 1 0,-1 0 0,1 0 0,-1 0 1,0 1-1,0-1 0,0 1 0,0 1 0,0-1 0,4 5 0,1 2 251,0 1 0,0 1 0,-1-1 0,-1 2 0,0-1 0,-1 1 0,10 22 0,20 35-222,-36-69-239,0 1-1,0-1 1,0 1-1,0-1 1,0 0-1,1 0 1,-1 0-1,0 0 1,1 0-1,-1 0 1,0 0-1,1 0 1,-1 0-1,1-1 1,-1 1-1,1-1 1,2 2-1,11-2-4948</inkml:trace>
</inkml:ink>
</file>

<file path=ppt/ink/ink4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10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16528,'0'0'9689,"12"-8"-9700,-5 3-1,38-29-652,93-52 0,-138 85 624,0 1 1,1 0-1,-1 0 0,1 0 0,-1-1 0,1 1 0,-1 0 0,0 0 1,1 0-1,-1 0 0,1 0 0,-1 0 0,1 0 0,-1 0 1,1 0-1,-1 0 0,1 0 0,-1 0 0,1 0 0,-1 0 1,0 1-1,1-1 0,-1 0 0,1 0 0,-1 0 0,1 1 1,-1-1-1,0 0 0,1 0 0,-1 1 0,0-1 0,1 1 1,5 19-384,-8 36 653,1-40-308,1-13 33,4 49-75,-4-50-98,0 0 0,1 0 1,0-1-1,-1 1 0,1 0 1,0-1-1,0 1 0,0-1 1,0 1-1,0-1 0,0 1 1,1-1-1,-1 0 0,0 0 1,1 1-1,-1-1 0,1 0 1,-1 0-1,1 0 0,-1-1 1,1 1-1,0 0 0,-1 0 1,1-1-1,3 1 1,19 1-5229</inkml:trace>
</inkml:ink>
</file>

<file path=ppt/ink/ink4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12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24 12236,'-6'-6'1985,"-1"-2"1186,3 4-544,2 2-417,2 0-544,-5 1 319,1 1-2081,2 5 64,2 7-192,-4-3-1217,2-5-2115,-3-4-3490</inkml:trace>
</inkml:ink>
</file>

<file path=ppt/ink/ink4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12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12876,'0'0'9609,"56"-13"-9352,-16 6-65,1 3-96,2 2-64,2 0 0,-10 2-288,2 0-994,-9 0-607,-11 0-610,-7 0-672,-5 0-1409</inkml:trace>
</inkml:ink>
</file>

<file path=ppt/ink/ink4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12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11018,'0'0'9289,"71"24"-8584,-35-19-385,5-2-192,0-2-64,0 1-32,6-1-32,-10-1-864,-1 0-2628,-3-16-4868</inkml:trace>
</inkml:ink>
</file>

<file path=ppt/ink/ink4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13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0 289 7783,'0'0'16069,"6"-9"-15978,10-12-65,2 1 0,0 0 0,1 1 0,1 1 0,1 1 0,24-15 0,-11 7 11,-1-1 0,30-32 0,-40 34-47,-32 57-412,-1-11 483,2 1 0,0 0 0,2 1 0,0 0 1,2 0-1,0 0 0,2 0 0,1 1 0,1-1 0,3 26 0,-2-45-178,1 1-1,0 0 0,1 0 0,-1-1 0,1 1 0,0-1 0,7 8 0,0 3-3531,-1 0-4176</inkml:trace>
</inkml:ink>
</file>

<file path=ppt/ink/ink4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13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9641,'0'0'11595,"64"8"-10506,-23-8-480,13-1-289,6-6-96,-1 2-160,1 1-64,-4 4 32,-7 0-736,-8 0-674,-10 4-1697,-10 1-1921,-2-3-3140</inkml:trace>
</inkml:ink>
</file>

<file path=ppt/ink/ink4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14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14990,'0'0'4928,"0"8"-4277,-13 63 758,8-53-1051,1 1-1,0 0 1,0 21 0,5-39-349,-1 0 0,1 0 0,-1 0 0,1-1 0,0 1 0,-1 0 0,1-1 0,0 1 0,0 0 0,0-1 0,-1 1 0,1-1 0,0 1 0,0-1 0,0 0 0,0 1 0,0-1 0,0 0 0,0 0 0,0 0 0,0 0 0,0 1-1,0-1 1,0-1 0,0 1 0,0 0 0,0 0 0,0 0 0,0 0 0,1-1 0,36-5 124,-18-1-241,0 0-1,0-2 1,19-11 0,45-20-116,-84 40 226,1 0 1,-1 0-1,0 0 0,1 0 0,-1 0 1,0 0-1,1 0 0,-1 0 0,0 0 1,1 0-1,-1 0 0,0 0 0,1 0 1,-1 0-1,1 0 0,-1 0 0,0 0 1,1 0-1,-1 0 0,0 1 0,1-1 1,-1 0-1,0 0 0,0 0 0,1 1 1,-1-1-1,0 0 0,0 0 0,1 1 1,-1-1-1,0 0 0,0 0 0,1 1 1,-1-1-1,0 1 0,3 19 120,-9 34 103,3-33-194,3-17-287,0 17 555,6-12-3977,3-9-3305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5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4740,'0'0'14702</inkml:trace>
</inkml:ink>
</file>

<file path=ppt/ink/ink4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16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12908,'0'0'8104,"-6"67"-8104,6-36 64,0-4-801,2-3-1313,2-8-1345,1-8-1570</inkml:trace>
</inkml:ink>
</file>

<file path=ppt/ink/ink4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17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123 178 8904,'0'0'5979,"-10"2"-5792,4-1-42,0 0 0,1 0 1,-1 1-1,1 0 0,-1 0 0,1 1 0,0-1 0,0 1 0,0 0 0,0 0 0,0 1 0,1 0 0,0 0 1,0 0-1,0 0 0,0 0 0,0 1 0,1 0 0,0-1 0,0 1 0,0 1 0,1-1 0,0 0 0,0 1 0,0-1 1,0 1-1,0 5 0,2-10-120,0-1 1,0 1 0,0-1 0,0 1-1,0-1 1,0 1 0,1-1-1,-1 1 1,0-1 0,0 1-1,0-1 1,1 1 0,-1-1-1,0 1 1,1-1 0,-1 0-1,0 1 1,1-1 0,-1 0 0,0 1-1,1-1 1,-1 0 0,1 1-1,-1-1 1,1 0 0,-1 0-1,1 0 1,-1 1 0,1-1-1,-1 0 1,1 0 0,-1 0-1,1 0 1,-1 0 0,1 0 0,-1 0-1,1 0 1,-1 0 0,1 0-1,0 0 1,23-3 383,-13-1-247,-1 1 0,1-2-1,-1 1 1,0-2-1,-1 1 1,1-1-1,-1-1 1,14-11 0,-2-2-115,0 0 0,20-27 1,-30 33-47,0 0 0,-1 0 1,-1-1-1,0 0 0,-1-1 1,0 0-1,5-18 0,-11 20-46,-6 13 14,-3 6-42,-1 5 27,0-1 0,1 1 0,0 1 1,1-1-1,0 1 0,-6 18 0,-23 76 153,33-97-47,0 0 0,1 1 0,0-1 0,0 1 0,1 0 0,0-1 0,0 1 0,1 0 0,0-1 0,1 1 0,4 14 0,-4-20-116,-1 0 0,0 0 0,1 0-1,0 0 1,-1 0 0,1-1 0,0 1 0,0-1-1,1 1 1,-1-1 0,0 0 0,1 0 0,0 0 0,-1 0-1,1-1 1,0 1 0,5 2 0,-4-3-281,0 0 1,0 0-1,1-1 1,-1 1-1,0-1 1,0 0-1,1 0 1,-1 0-1,0-1 1,6 0-1,13-7-4793</inkml:trace>
</inkml:ink>
</file>

<file path=ppt/ink/ink4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17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13805,'0'0'8531,"11"2"-7832,-2-1-696,1 0 0,-1-1 0,0 0-1,1 0 1,-1-1 0,1 0 0,-1-1 0,0 0-1,0 0 1,0-1 0,0 0 0,0-1-1,-1 0 1,1 0 0,-1-1 0,0 0 0,-1-1-1,1 1 1,-1-1 0,7-8 0,-14 14-11,-1 0-1,1 0 1,-1 1 0,1-1-1,0 0 1,-1 0 0,1 0-1,-1 0 1,1 0 0,-1 0-1,1 0 1,0 0 0,-1 0 0,1 0-1,-1-1 1,1 1 0,-1 0-1,1 0 1,0 0 0,-1 0-1,1-1 1,0 1 0,-1 0-1,1 0 1,0-1 0,-1 1-1,1 0 1,0-1 0,-1 1 0,1 0-1,0-1 1,0 1 0,-1 0-1,1-1 1,0 1 0,0-1-1,0 1 1,0 0 0,-1-1-1,1 1 1,0-1 0,0 1 0,0-1-1,0 1 1,0 0 0,0-1-1,0 1 1,0-1 0,0 1-1,1-1 1,-1 1 0,0 0-1,0-1 1,0 1 0,0-1-1,0 1 1,1 0 0,-1-1 0,0 1-1,0-1 1,1 1 0,-1 0-1,0 0 1,1-1 0,0 1-1,-38 10-174,28-5 181,-1 2-1,1-1 0,1 1 0,-1 1 0,1 0 0,0 0 0,1 0 0,-10 16 0,12-19 46,2 1 1,-1 0-1,1 1 1,0-1-1,0 1 0,0-1 1,1 1-1,0 0 1,0 0-1,1 0 0,0 0 1,0 0-1,1 0 1,0 13-1,1-18-36,-1 0-1,1-1 0,-1 1 1,1-1-1,0 1 1,-1-1-1,1 1 0,0-1 1,0 0-1,0 1 1,0-1-1,0 0 1,0 0-1,1 1 0,-1-1 1,0 0-1,1 0 1,-1-1-1,0 1 1,3 1-1,1 0 11,0 0 0,0 0 0,0-1-1,0 0 1,0 0 0,8 1 0,5-2 32,0 0 0,32-4 0,-29 0-201,-1-2-1,0-1 1,-1 0-1,0-1 1,0-1-1,30-20 1,-49 29 151,1 0 0,-1-1 0,0 1 1,1 0-1,-1-1 0,0 1 0,1 0 0,-1 0 1,1-1-1,-1 1 0,1 0 0,-1 0 0,0 0 1,1-1-1,-1 1 0,1 0 0,-1 0 0,1 0 0,-1 0 1,1 0-1,-1 0 0,1 0 0,-1 0 0,1 0 1,-1 0-1,0 0 0,1 0 0,-1 1 0,1-1 1,-1 0-1,1 0 0,-1 0 0,0 1 0,1-1 1,0 1-1,0 16 373,-1-16-349,-1 0-1,1 0 1,0 0 0,-1 0-1,1 0 1,0 0-1,0 0 1,0 0-1,0 0 1,0 0 0,0 0-1,0 0 1,0 0-1,0 0 1,1 0-1,-1 0 1,0 0 0,1 0-1,-1 0 1,1 0-1,-1 0 1,1 0-1,-1 0 1,1-1 0,-1 1-1,1 0 1,0 0-1,0-1 1,-1 1-1,1 0 1,0-1 0,0 1-1,0-1 1,0 1-1,0-1 1,0 1-1,2 0 1,17-2-108,1-1 1,0-1-1,-1-1 1,1-1-1,-1 0 1,0-2-1,28-12 1,-4 2-1007,-44 17 1097,1 0-1,-1 0 1,0 0-1,0 0 1,0 0 0,1 0-1,-1 0 1,0 0 0,0 0-1,0 0 1,1 0-1,-1 0 1,0 1 0,0-1-1,0 0 1,1 0 0,-1 0-1,0 0 1,0 0 0,0 0-1,0 1 1,0-1-1,1 0 1,-1 0 0,0 0-1,0 0 1,0 1 0,0-1-1,0 0 1,0 0-1,0 0 1,0 1 0,0-1-1,0 0 1,1 0 0,-1 0-1,0 1 1,0-1 0,0 0-1,0 0 1,-1 1-1,1-1 1,0 0 0,0 0-1,0 0 1,0 1 0,0-1-1,0 0 1,0 0-1,0 0 1,0 0 0,0 1-1,-1-1 1,1 0 0,0 0-1,-7 24 633,1 3-4105</inkml:trace>
</inkml:ink>
</file>

<file path=ppt/ink/ink4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18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9385,'0'0'11814,"8"-1"-11686,70 5 103,-53-1-280,0-2 1,0 0 0,39-5-1,17-7-986,-80 12 1050,0 0 1,-1 1-1,1-1 1,0 0 0,-1 0-1,1 0 1,-1 1-1,1-1 1,-1 0 0,0 0-1,0 1 1,1-1-1,-1 0 1,0 1 0,0-1-1,0 0 1,0 1-1,-1 1 1,0 28 510,-1-22-622,1 13 196,1-22-201,0 1-1,0-1 1,0 0 0,1 1 0,-1-1 0,0 0-1,0 1 1,1-1 0,-1 0 0,0 1 0,0-1-1,1 0 1,-1 0 0,0 0 0,1 1-1,-1-1 1,0 0 0,1 0 0,-1 0 0,0 1-1,1-1 1,-1 0 0,0 0 0,1 0 0,-1 0-1,0 0 1,1 0 0,-1 0 0,1 0-1,10 0-5332</inkml:trace>
</inkml:ink>
</file>

<file path=ppt/ink/ink4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18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0 238 10666,'0'0'11349,"15"-7"-10468,41-24-718,-1-1 0,-1-3 0,95-83 0,-130 103-231,-19 15 66,-1 0 0,1 0 0,0 0-1,0 0 1,0 1 0,0-1 0,0 0-1,0 0 1,0 0 0,0 0-1,0 0 1,-1 0 0,1 0 0,0 0-1,0 0 1,0 0 0,0 1-1,0-1 1,0 0 0,0 0 0,0 0-1,0 0 1,0 0 0,0 0 0,0 0-1,0 1 1,0-1 0,0 0-1,0 0 1,0 0 0,0 0 0,0 0-1,0 0 1,0 0 0,0 1 0,0-1-1,0 0 1,0 0 0,0 0-1,0 0 1,0 0 0,0 0 0,1 0-1,-1 0 1,0 1 0,0-1 0,0 0-1,0 0 1,0 0 0,0 0-1,0 0 1,0 0 0,0 0 0,1 0-1,-1 0 1,0 0 0,0 0-1,0 0 1,0 0 0,0 0 0,0 0-1,0 0 1,1 0 0,-1 0 0,0 0-1,0 0 1,0 0 0,0 0-1,0 0 1,-21 38-267,11-20 338,-7 13-49,1 2 0,-14 44 0,25-60 21,1 0 0,0 0 0,1 0 0,1 0 0,1 0 0,1 35 0,11-19-769,-1-8-6477,-9-18 1055</inkml:trace>
</inkml:ink>
</file>

<file path=ppt/ink/ink4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19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10698,'0'0'10474,"75"-28"-9994,-28 23-319,5 3-65,8 2-96,-10 0 0,6 0-1281,-15 0-2531,-5 0-1313</inkml:trace>
</inkml:ink>
</file>

<file path=ppt/ink/ink4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19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12588,'0'0'1847,"-6"10"347,1-3-1846,0-2-2,1 1-1,0 0 1,0 0 0,1 0-1,-1 0 1,2 0-1,-1 1 1,0-1-1,1 1 1,1-1-1,-3 14 1,5-18-334,-1-1 0,1 0 1,-1 0-1,1 0 0,0 0 0,0 0 1,-1 0-1,1 0 0,0-1 0,0 1 0,0 0 1,0 0-1,0-1 0,0 1 0,0-1 1,0 1-1,0-1 0,1 1 0,-1-1 0,0 1 1,0-1-1,0 0 0,1 0 0,-1 0 0,0 0 1,0 0-1,1 0 0,-1 0 0,2 0 1,46-1 181,-43 0-178,62-11-225,-53 8 134,0 1 1,0 0-1,21 0 0,-35 7 189,0 0 0,0-1 0,-1 1 0,1 0 0,-1 0-1,0 0 1,0 0 0,-1 5 0,1-9-108,-2 13-131,1 32 1240,1-45-1189,0 1 1,0-1-1,0 1 0,1-1 0,-1 0 1,0 1-1,0-1 0,0 1 0,1-1 1,-1 0-1,0 1 0,0-1 0,1 1 1,-1-1-1,0 0 0,1 1 0,-1-1 1,0 0-1,1 0 0,-1 1 0,0-1 1,1 0-1,-1 0 0,1 0 0,-1 1 1,0-1-1,1 0 0,-1 0 0,1 0 1,0 0-1,1 0-412,-1-1 1,1 1-1,0-1 1,-1 1-1,1-1 1,-1 0-1,1 0 1,0 1-1,-1-1 1,0 0-1,1-1 1,-1 1-1,2-1 1,18-19-10987</inkml:trace>
</inkml:ink>
</file>

<file path=ppt/ink/ink4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19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16656,'0'0'5317,"-5"58"-5221,3-29 32,2 0-64,-4 1-32,4 0 32,0-3-64,0-4-256,0-2-801,0-6-897,0-6-1441</inkml:trace>
  <inkml:trace contextRef="#ctx0" brushRef="#br0" timeOffset="1">1 126 11371,'0'0'8808,"52"-23"-8039,-9 19-577,9 0-192,8-1-641,3-3-2594,1-6-2979</inkml:trace>
</inkml:ink>
</file>

<file path=ppt/ink/ink4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20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1 269 13773,'0'0'8488,"11"-4"-7639,18-10-819,1-2 1,-2-1 0,0-1-1,-1-1 1,-1-2-1,-1-1 1,-1 0-1,-1-2 1,-1-1 0,22-31-1,-36 46-346,-15 20 245,-33 55 346,33-51-198,1 0-1,1 1 0,0 0 1,1 0-1,1 1 1,-3 22-1,5-30-68,1-1-1,0 1 1,1-1 0,-1 0-1,1 1 1,1-1-1,0 0 1,0 1 0,0-1-1,1 0 1,-1 0-1,2-1 1,-1 1 0,1-1-1,7 9 1,22 23-1963,-10-16-5785,-19-17 1932</inkml:trace>
</inkml:ink>
</file>

<file path=ppt/ink/ink4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20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13773,'0'0'8872,"62"-6"-7911,-15-3-384,7-3-449,2 5-64,-2 1-288,-5 4-1025,-10 2-1314,-9-2-1921,-12 2-2114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5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9065,'0'0'10351,"13"-1"-9268,350-13 1656,-362 13-2744,0 1 0,0 0 0,0 0 0,0 0-1,0 0 1,-1 0 0,1 0 0,0 0 0,0 1 0,0-1 0,0 0 0,0 0 0,0 1-1,-1-1 1,1 1 0,0-1 0,0 1 0,-1-1 0,1 1 0,0-1 0,0 1-1,-1-1 1,1 1 0,-1 0 0,1-1 0,-1 1 0,2 1 0,-2-1 2,0 1 1,0 0-1,0-1 1,0 1-1,0-1 0,0 1 1,0-1-1,0 1 1,-1-1-1,1 1 1,-1-1-1,1 1 1,-1-1-1,0 3 0,-35 48 152,33-48-111,-50 68 524,15-20-5448</inkml:trace>
</inkml:ink>
</file>

<file path=ppt/ink/ink4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20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13645,'0'0'5877,"-6"10"-4131,4-7-1588,-18 42 1268,19-44-1392,0 1 0,1-1 0,-1 1 1,1-1-1,0 1 0,0-1 0,0 1 0,-1 0 1,1-1-1,1 1 0,-1-1 0,0 1 0,0 0 0,0-1 1,1 1-1,-1-1 0,1 1 0,0-1 0,-1 1 1,1-1-1,0 0 0,0 1 0,0-1 0,0 0 1,0 1-1,0-1 0,0 0 0,0 0 0,0 0 0,0 0 1,1 0-1,1 1 0,5 1-104,0 0 0,0 0 1,1-1-1,-1 0 0,1-1 0,0 0 0,-1 0 1,1 0-1,0-1 0,-1-1 0,1 0 0,9-1 0,4-3-172,-1 0-1,-1-1 0,35-15 0,-55 21 246,0 0 0,1 0 0,-1 0 0,0 0 0,0 1 0,0-1 0,1 0 0,-1 0 0,0 0 0,0 0 0,0 0 0,0 0 0,1 0 0,-1 0 0,0 1 0,0-1 1,0 0-1,0 0 0,0 0 0,0 0 0,1 0 0,-1 1 0,0-1 0,0 0 0,0 0 0,0 0 0,0 1 0,0-1 0,0 0 0,0 0 0,0 0 0,0 0 0,0 1 0,0-1 0,0 0 0,0 0 0,0 0 0,0 1 0,0-1 0,0 0 0,0 0 0,0 0 0,0 1 0,0-1 1,0 0-1,-1 0 0,1 0 0,0 0 0,0 0 0,0 1 0,0-1 0,0 0 0,0 0 0,-1 0 0,1 0 0,0 0 0,0 0 0,0 1 0,0-1 0,-1 0 0,1 0 0,-6 12 401,2-8-324,1 0-1,0 0 0,0 0 0,0 0 0,0 1 0,1-1 0,-1 1 0,1 0 0,0 0 0,1 0 0,-1 0 0,1 0 0,0 0 1,0 0-1,1 7 0,0-11-99,0-1 0,0 1 0,0 0 0,0-1 0,1 1 0,-1-1 0,0 1 0,1 0 0,-1-1 0,0 1 0,1-1 0,-1 1 0,1-1 0,-1 1 0,1-1 0,-1 1 0,1-1 0,-1 1 0,1-1 0,-1 0 0,1 1 0,0-1 0,-1 0-1,1 1 1,0-1 0,-1 0 0,1 0 0,0 0 0,-1 0 0,1 0 0,0 0 0,-1 0 0,2 0 0,17-1-3255,4-6-3692</inkml:trace>
</inkml:ink>
</file>

<file path=ppt/ink/ink4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21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13389,'0'0'8712,"-58"66"-7527,49-43-480,3 0-385,6-1-224,0-1-32,9 0-32,3-3-32,-1-3-192,-2-3-577,2-3-1217,-1-7-1665</inkml:trace>
</inkml:ink>
</file>

<file path=ppt/ink/ink4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21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12684,'0'0'7591,"56"3"-7399,-11 3-160,4-1-1185,3-1-2947,0-4-2946</inkml:trace>
  <inkml:trace contextRef="#ctx0" brushRef="#br0" timeOffset="1">452 131 17392,'0'0'5510,"53"-30"-6055,-20 18-1921,4 0-3075,3 2-5061</inkml:trace>
</inkml:ink>
</file>

<file path=ppt/ink/ink4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22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3011,'0'0'19410,"46"5"-19378,-33-8-608,4-1-834,0 1 97,-6-1 384,-1 3 481,-1 1 384,-7 0 64,2 0-64,-3 0-929,3-8-5253</inkml:trace>
</inkml:ink>
</file>

<file path=ppt/ink/ink4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22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10442,'0'0'12235,"-29"61"-12203,29-36 65,-4-2-65,2-1-289,2-2-832,0-5-160,0-5-929,0-6-1441</inkml:trace>
</inkml:ink>
</file>

<file path=ppt/ink/ink4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23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13261,'0'0'7879,"60"-32"-7527,-24 29-288,5 2-96,4 0-1153,-2-2-1409,-2-3-1218,-10-2-2722</inkml:trace>
</inkml:ink>
</file>

<file path=ppt/ink/ink4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23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0 267 14414,'0'0'7324,"9"-6"-5893,9-6-1053,125-85 777,-118 78-1142,-1-1 0,0-1 0,33-40 0,-55 59-17,0 0 0,0 0-1,0-1 1,-1 1 0,1 0 0,-1-1 0,0 1-1,0-1 1,0 0 0,1-4 0,-7 9-96,-8 16 6,3 0 81,2 0 0,0 1 1,1 0-1,1 0 0,0 1 0,2-1 1,0 1-1,2 0 0,0 0 1,1 0-1,1 1 0,3 25 0,-3-42-125,1 0 0,0 0-1,0-1 1,1 1 0,-1 0-1,1-1 1,-1 1 0,1-1-1,5 6 1,15 11-7154,-15-16 459</inkml:trace>
</inkml:ink>
</file>

<file path=ppt/ink/ink4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23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13773,'0'0'7783,"66"-1"-6373,-20-7-802,7-2-255,3 4-289,0-1 0,-2 3-673,-11 1-1633,-10 0-2915,-12 2-2050</inkml:trace>
</inkml:ink>
</file>

<file path=ppt/ink/ink4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24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10890,'0'0'9625,"-2"8"-8952,1-2-580,-1 18 554,3-23-622,0 0 0,0 0 1,0-1-1,0 1 0,0 0 0,0 0 0,0-1 1,0 1-1,0 0 0,0-1 0,1 1 1,-1-1-1,0 1 0,0-1 0,1 0 1,-1 0-1,0 0 0,1 1 0,-1-1 0,0 0 1,1 0-1,-1-1 0,2 1 0,16 0-21,-7-1 62,1 1-1,-1 1 1,1 0-1,24 5 0,-34-5-48,1 0 0,-1 1 0,0-1 0,0 1 0,0-1 0,0 1 0,0 0 0,0 0 0,0 1 0,0-1 0,-1 1 0,1-1 0,-1 1 0,0 0 0,0-1-1,0 1 1,0 1 0,0-1 0,-1 0 0,1 0 0,-1 0 0,2 6 0,-2-5-199,12 28 593,-13-31-522,1-1-1,-1 1 1,1 0-1,-1-1 1,1 1-1,0-1 1,0 1-1,-1-1 1,1 1-1,0-1 1,0 1-1,-1-1 1,1 1-1,0-1 1,0 0-1,0 0 1,0 1-1,-1-1 0,1 0 1,0 0-1,0 0 1,0 0-1,0 0 1,0 0-1,0 0 1,0 0-1,-1 0 1,1-1-1,0 1 1,0 0-1,0-1 1,0 1-1,-1 0 1,1-1-1,0 1 1,0-1-1,15-13-5504</inkml:trace>
</inkml:ink>
</file>

<file path=ppt/ink/ink4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24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7079,'0'0'9598,"3"9"-8995,1-2-388,0-1 0,0 0 0,0 0 0,1 0 0,0-1 0,0 1 0,1-1 0,-1-1 0,1 1 0,0-1 0,0 0 0,1 0 0,-1 0 0,1-1-1,0 0 1,0-1 0,0 1 0,12 1 0,36 9 327,0-2-1,92 4 1,114-10 845,-225-5-1356,390-21-325,-406 19 294,14-3 23,-1 1 0,1 2 1,0 1-1,0 2 0,56 8 0,-84-8-19,0 1 1,0 0-1,-1 0 0,1 1 0,0 0 0,-1-1 0,0 2 1,0-1-1,0 1 0,0-1 0,0 2 0,-1-1 0,0 0 1,6 8-1,-2 0 27,0 2 1,-1-1 0,0 1 0,5 17 0,21 43 141,-32-72-245,0-1 0,0 1-1,0-1 1,1 1-1,-1-1 1,0 1 0,0-1-1,1 0 1,-1 1 0,1-1-1,-1 0 1,1 0-1,0 0 1,-1 0 0,1-1-1,0 1 1,-1 0 0,1-1-1,0 1 1,0-1-1,0 0 1,0 1 0,0-1-1,2 0 1,-1 0-416,-1-1-1,1 0 1,0 1 0,-1-1-1,1 0 1,-1 0 0,0 0-1,1 0 1,-1-1 0,0 1-1,1-1 1,-1 1 0,0-1-1,0 0 1,0 0 0,2-3-1,20-26-9435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6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69 361 10954,'0'0'2146,"-11"5"497,-1-1-1837,7-3-552,1 1 1,-1-1-1,1 1 1,-1 0-1,1 0 1,0 0-1,0 1 1,-7 5-1,56-17 3734,325-141 733,175-82-4461,-543 231-276,-24 19-7634,17-17 416</inkml:trace>
</inkml:ink>
</file>

<file path=ppt/ink/ink4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24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14478,'0'0'5189,"14"-6"-4042,29-11-979,1 2 0,1 2 0,1 3 0,80-10 0,-29 12 39,138 5 1,-184 8 32,0 3 1,-1 2-1,0 2 0,90 34 1,-86-26 43,0-3 0,1-2 0,102 14 0,-103-25 130,-1-3-1,1-1 0,75-12 1,-103 8-328,-1-1 0,0-1 0,0-1 0,-1-1 0,0-2 0,0 0 0,-1-1 0,-1-2 0,27-18 0,-44 27-326,0 0-1,0 0 1,-1-1-1,1 1 1,5-10-1,-9 13-77,0-1 0,0 0 0,0 1 0,0-1 0,0 0 0,0 0 0,-1 1 0,1-1 0,-1 0 0,1 0 0,-1 0 0,0 0 0,0 1 0,0-1 0,0 0 0,0 0 0,0 0 0,-1 0 0,1 0 0,0 0 0,-1 1 0,0-1 0,-1-3 0,-21-21-9072</inkml:trace>
</inkml:ink>
</file>

<file path=ppt/ink/ink4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25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12780,'0'0'11152,"-8"8"-11040,3-2-63,0-1 0,0 1 0,1 1 0,-1-1 0,1 1 0,1-1 0,-1 1 0,1 0 0,0 1 0,1-1 0,0 0 0,0 1 0,0-1 0,1 1 0,0 0 0,1 9 0,0-16-41,1 0 0,-1 0 0,1 0 1,-1 0-1,1 0 0,0 0 0,-1-1 0,1 1 0,0 0 1,0 0-1,0-1 0,0 1 0,-1-1 0,1 1 0,0 0 1,0-1-1,0 0 0,0 1 0,0-1 0,0 0 0,0 1 1,1-1-1,-1 0 0,0 0 0,0 0 0,0 0 0,0 0 1,0 0-1,0 0 0,2-1 0,40-2 155,29-16-337,-59 14 109,0 0-1,0 2 1,1 0 0,-1 0 0,21-1-1,-34 5 94,1-1-1,0 0 0,-1 0 0,1 1 1,0-1-1,-1 1 0,1-1 0,0 1 0,-1-1 1,1 1-1,-1-1 0,1 1 0,-1-1 1,1 1-1,-1-1 0,0 1 0,1 0 0,-1-1 1,0 1-1,1 0 0,-1-1 0,0 1 1,0 0-1,0 0 0,1-1 0,-1 1 0,0 0 1,0 0-1,0-1 0,0 1 0,0 0 0,-1 0 1,1-1-1,0 1 0,0 0 0,-1 0 1,-2 16-2339</inkml:trace>
</inkml:ink>
</file>

<file path=ppt/ink/ink4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25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22293,'0'0'5894,"54"-7"-5894,-22 7-257,7-4-1440,2-1-1762,-9-1-4133,2-3-7590</inkml:trace>
</inkml:ink>
</file>

<file path=ppt/ink/ink4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26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15759,'0'0'3635,"-9"7"-1873,1-1-1465,1 1-1,0-1 1,1 2 0,0-1 0,0 1-1,-6 9 1,10-13-244,0 0 0,0-1 0,0 1 1,0 0-1,1 1 0,-1-1 0,1 0 0,0 0 0,1 1 0,-1-1 0,1 0 0,-1 1 0,1-1 0,1 0 1,-1 1-1,1-1 0,-1 0 0,1 1 0,3 6 0,-2-8-50,0-1 0,-1 0 0,1 1 0,1-1 0,-1 0 0,0 0 0,0 0 0,1 0 0,-1-1 0,1 1 0,0-1 0,-1 0 0,1 1-1,0-1 1,0 0 0,0-1 0,0 1 0,0 0 0,0-1 0,0 0 0,0 1 0,0-1 0,0 0 0,3-1 0,5 1-188,0-1 0,0 0 0,0-1 0,0 0 0,13-4 0,-2-2-609,-11 3 704,2 1 0,-1 0-1,0 1 1,1 0 0,-1 1 0,16-1 0,-27 9 1124,-2-5-1012,1 0 0,0-1 0,0 1-1,0 0 1,0 0 0,0 0 0,0-1 0,0 1 0,0 0 0,0 0 0,0-1 0,0 1 0,1 0 0,-1 0-1,0-1 1,0 1 0,1 0 0,-1-1 0,0 1 0,1 0 0,-1-1 0,1 1 0,-1 0 0,1-1 0,-1 1 0,1-1-1,0 1 1,-1-1 0,1 1 0,-1-1 0,2 1 0,10-1 34,-1-1 1,1 0-1,0-1 1,-1-1-1,0 1 1,20-9-1,-20 7-361,1 0 0,0 1 0,0 0-1,0 1 1,19-1 0,-31 3 302,1 0-1,-1 0 1,1 0 0,0 0 0,-1 0-1,1 1 1,-1-1 0,1 0 0,-1 0-1,1 0 1,-1 1 0,1-1 0,-1 0-1,1 0 1,-1 1 0,1-1 0,-1 1-1,0-1 1,1 0 0,-1 1 0,0-1-1,1 1 1,-1-1 0,0 1 0,1-1-1,-1 1 1,0-1 0,0 1 0,1-1-1,-1 1 1,0-1 0,0 1 0,0-1-1,0 1 1,0 0 0,0-1 0,0 1-1,0 0 1,-4 27 558,1-15-278,7-12-239,0 0 1,-1-1-1,1 1 1,0-1-1,0 0 1,0 0-1,-1 0 1,6-1 0,-4-1-699,0 1 1,0-1 0,0 0-1,0 0 1,-1 0 0,1-1 0,4-2-1,16-12-5943</inkml:trace>
</inkml:ink>
</file>

<file path=ppt/ink/ink4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26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86 152 14958,'0'0'4266,"-10"1"-1106,9-1-3026,-40 6 2294,40-6-2352,-1 1 0,0-1 1,1 0-1,-1 0 0,1 1 0,-1-1 0,1 1 0,-1-1 1,1 1-1,-1 0 0,1 0 0,-1-1 0,1 1 1,0 0-1,0 0 0,-1 0 0,1 1 0,0-1 1,0 0-1,0 0 0,0 1 0,0-1 0,1 0 0,-1 1 1,-1 2-1,3-4-114,-1 1 0,1 0 0,0 0-1,-1 0 1,1-1 0,0 1 0,-1 0 0,1-1 0,0 1 0,0-1 0,0 1 0,0-1 0,-1 1 0,1-1 0,0 0 0,0 1-1,0-1 1,0 0 0,0 0 0,0 0 0,0 1 0,0-1 0,0 0 0,0 0 0,0 0 0,2-1 0,37 1-748,-30-1 288,-2 0 323,1 0-1,-1-1 1,1 0-1,-1 0 1,0-1-1,0 0 1,12-7-1,-25 45 801,5-34-589,0 0 0,0 0 0,0 0 0,0 0 0,0 0 0,0 0 0,0 0 0,0 0 0,0 0 0,0 0 0,0 0 0,1 0 0,-1 0 0,0 0 0,1 0 0,-1 0 0,1 0 0,-1 0 0,1 0 0,-1 0 1,1-1-1,0 1 0,-1 0 0,1 0 0,0-1 0,1 2 0,0-1 31,0 0 0,1 0 0,-1 0 0,0-1 0,1 1 0,-1-1 0,0 1 0,1-1 0,-1 0 0,5 0 0,4 0 36,0-1 1,-1-1-1,1 0 0,13-5 0,5-2-192,-1-2 0,-1-2 0,0 0-1,-1-1 1,0-2 0,-2-1 0,0 0 0,0-2 0,34-36-1,-57 54 90,0 0-1,0-1 0,1 1 0,-1 0 0,0-1 0,0 1 1,0-1-1,-1 1 0,1-1 0,0 0 0,0 1 0,-1-1 1,1 0-1,-1 0 0,0 1 0,1-1 0,-1-2 0,0 3 2,-1 1 0,1-1-1,0 1 1,-1-1-1,1 0 1,-1 1 0,1-1-1,-1 1 1,1-1-1,-1 1 1,1-1 0,-1 1-1,1 0 1,-1-1-1,0 1 1,1 0 0,-1-1-1,0 1 1,1 0 0,-1 0-1,0-1 1,1 1-1,-1 0 1,0 0 0,1 0-1,-1 0 1,-1 0-1,-4 0 20,0 1 0,0-1 0,0 1 0,1 0 0,-1 1 0,0-1 0,1 1 0,-10 4 0,3 2 136,-1-1-1,2 2 1,-1 0 0,1 0-1,0 1 1,-16 20 0,24-27-79,0 1 0,1 0 0,-1 0 0,1 0 0,0 0 0,0 0 0,1 0 0,-1 0 0,1 1 0,0-1 0,-1 7 0,2-8-57,0-1 1,0 1-1,0-1 0,1 1 0,-1-1 0,1 1 0,0-1 0,0 1 0,0-1 0,0 0 1,0 1-1,0-1 0,0 0 0,1 0 0,-1 0 0,1 0 0,0 0 0,-1 0 1,1-1-1,0 1 0,0 0 0,3 1 0,3 2-237,0-1-1,0 1 1,0-1 0,1-1 0,0 1-1,0-1 1,0-1 0,11 2 0,45 2-7816,-21-6-2249</inkml:trace>
</inkml:ink>
</file>

<file path=ppt/ink/ink4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8:25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470 1 9129,'0'0'5103,"-4"10"-3966,-6 9-500,-1 0 0,0-1 0,-2-1 0,0 0 0,0-1 0,-2 0 1,0-1-1,-19 15 0,-104 69 757,115-85-1326,-1-1 1,0-1-1,0-1 0,-34 10 0,57-20-68,0-1 0,0 1 0,0-1 0,0 0 0,-1 1 0,1-1 0,0 0 0,0 0 1,0 0-1,-1 0 0,1 0 0,0 0 0,0 0 0,0 0 0,-1 0 0,1 0 0,0-1 1,0 1-1,0 0 0,0-1 0,-1 1 0,1-1 0,0 0 0,0 1 0,0-1 0,0 0 0,0 0 1,1 1-1,-2-2 0,1-1-86,0 1 0,0 0 0,0 0 0,1-1 0,0 1 0,-1-1 0,1 1 0,0 0 0,0-1 0,0 1 0,0 0 0,0-1 0,2-4 0,2-8-524,0-1 0,1 1 0,11-20 0,-14 30 627,0 0 1,1 0-1,0 0 1,0 0-1,0 1 1,1-1-1,-1 1 1,1 0 0,0 0-1,0 0 1,1 1-1,-1-1 1,1 1-1,9-4 1,-10 5 7,0 1 1,0 0-1,0 0 1,1 0-1,-1 1 1,1-1 0,-1 1-1,0 0 1,1 1-1,-1-1 1,0 1-1,1-1 1,-1 1 0,0 1-1,0-1 1,1 1-1,-1-1 1,0 1-1,5 4 1,12 7 296,-1 1 1,-1 1 0,30 30-1,24 19-1270,-69-61 317,0-1 0,-1 0 0,1 1 0,0-1 0,1-1 0,-1 1 0,0 0 0,0-1 0,7 1 0,10-1-5461</inkml:trace>
</inkml:ink>
</file>

<file path=ppt/ink/ink4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8:26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10314,'0'0'14301,"11"-9"-14258,119-100-102,-129 109 38,-1-1 1,0 1-1,0 0 0,0-1 0,1 1 0,-1 0 0,0 0 0,1 0 1,-1-1-1,0 1 0,0 0 0,1 0 0,-1 0 0,0 0 1,1 0-1,-1-1 0,0 1 0,1 0 0,-1 0 0,0 0 0,1 0 1,-1 0-1,0 0 0,1 0 0,-1 0 0,1 0 0,-1 1 1,0-1-1,1 0 0,-1 0 0,0 0 0,0 0 0,1 0 0,-1 0 1,0 1-1,1-1 0,-1 0 0,1 1 0,1 16-235,-10 33 363,6-41-164,2-8 31,-3 15 14,1 0 1,0 0-1,1 16 1,1-29-199,1 0-1,-1 0 1,0 1 0,1-1-1,0 0 1,0 0 0,0 0-1,0 0 1,3 6-1,-3-8-26,-1 0-1,1 0 1,0-1-1,0 1 1,0 0-1,0 0 0,0 0 1,0-1-1,0 1 1,0 0-1,0-1 1,0 1-1,0-1 1,0 1-1,0-1 0,0 0 1,0 0-1,1 1 1,-1-1-1,0 0 1,0 0-1,0 0 0,1 0 1,-1 0-1,0 0 1,2-1-1,14-4-5399</inkml:trace>
</inkml:ink>
</file>

<file path=ppt/ink/ink4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8:26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15855,'0'0'6342,"4"65"-6342,-4-34 0,0 0-320,0 3-641,0-2-1025,-6-3-256,-5-1 160,3-9 737,-1-6-962,2-7-1889</inkml:trace>
</inkml:ink>
</file>

<file path=ppt/ink/ink4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8:26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83 6374,'0'0'4100,"-17"-62"-1986,15 52-224,-1 3 288,3 4 576,9 7-2850,15 8-32,1 0-1634,10-3-1120,6-4-1314</inkml:trace>
</inkml:ink>
</file>

<file path=ppt/ink/ink4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8:27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0 13068,'0'0'4858,"-8"11"-3977,-14 16 275,-45 43 1,57-60-956,-1 0 0,0-1 0,-1 0 0,1-1 0,-2-1-1,1 0 1,-1 0 0,-20 7 0,32-14-222,0 0 0,1 0 0,-1 0 0,0 1 0,0-1-1,1 0 1,-1 0 0,0 0 0,0 0 0,0 0 0,1 0 0,-1 0-1,0-1 1,0 1 0,1 0 0,-1 0 0,0-1 0,1 1 0,-1 0-1,0-1 1,0 1 0,1 0 0,-1-1 0,1 1 0,-1-1 0,0 1-1,1-1 1,-1 0 0,1 1 0,0-1 0,-1 1 0,1-1 0,-1-1-1,0 0-292,0-1 0,0 0 0,1 0 0,-1 0 0,1 0 1,0 0-1,0 0 0,0 1 0,1-6 0,0-3-502,1 0 0,1-1 0,0 1 0,5-13 0,-5 26 1096,-1 0 0,1 0-1,-1 0 1,0 1 0,1-1-1,-1 1 1,0-1 0,0 1 0,1 4-1,-2-6-97,9 12 104,-1-1 0,2 0 0,0-1 0,0 0 0,1-1 0,0 0 0,15 8 0,-18-12-980,1-1-1,0 0 1,0 0-1,0-1 1,0 0-1,17 3 1,8-3-6246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7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9961,'0'0'5787,"11"-4"-4671,39-8 259,1 2 0,104-8 1,114 12-932,-268 6-433,0 0 1,1-1-1,-1 1 1,1 0-1,-1 0 0,0 0 1,1 0-1,-1 0 1,0 1-1,1-1 1,-1 0-1,0 1 1,1-1-1,-1 0 1,0 1-1,0 0 1,1-1-1,-1 1 1,0 0-1,0 0 1,0-1-1,0 1 1,0 0-1,0 0 1,0 0-1,0 0 1,0 1-1,-1-1 0,1 0 1,0 0-1,-1 0 1,1 1-1,-1-1 1,1 0-1,-1 0 1,0 1-1,1-1 1,-1 0-1,0 1 1,0-1-1,0 0 1,0 1-1,0-1 1,0 1-1,0-1 1,-1 0-1,1 1 1,0-1-1,-1 0 1,1 0-1,-1 1 0,1-1 1,-2 2-1,-1 4 154,-1 0-1,0 1 0,0-1 0,0-1 0,-1 1 0,0-1 0,-10 11 0,-16 7 429,-2 0 0,-1-2-1,-1-2 1,-42 19 0,-8 5-663,82-42-4512,9-2 1891,12-6-3879,1-7-5847</inkml:trace>
</inkml:ink>
</file>

<file path=ppt/ink/ink4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8:27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55 181 12492,'0'0'8477,"10"-3"-8157,37-8-138,-45 10-179,-1 1 0,1 0 0,-1-1-1,1 1 1,-1 0 0,1 0 0,-1 0 0,1 0 0,-1 0-1,1 0 1,-1 0 0,1 0 0,-1 0 0,1 1 0,-1-1 0,1 1-1,-1-1 1,1 1 0,-1 0 0,0 0 0,1-1 0,-1 1-1,0 0 1,0 0 0,0 0 0,1 0 0,-1 0 0,0 1 0,0-1-1,-1 0 1,1 0 0,0 1 0,0-1 0,-1 0 0,1 1-1,0-1 1,-1 1 0,0-1 0,1 1 0,-1-1 0,0 1 0,0-1-1,1 1 1,-1-1 0,-1 3 0,1 1 9,-1 0-1,1-1 1,-1 1 0,-1-1-1,1 1 1,-1-1 0,1 1-1,-1-1 1,-1 0 0,1 0 0,0 0-1,-5 5 1,-126 100 1605,133-109-1615,0 0-1,0 0 0,-1 0 0,1 0 0,0 0 0,0 1 0,0-1 0,0 0 0,-1 0 0,1 0 0,0 1 1,0-1-1,0 0 0,0 0 0,0 0 0,0 1 0,-1-1 0,1 0 0,0 0 0,0 1 0,0-1 0,0 0 0,0 0 1,0 1-1,0-1 0,0 0 0,0 0 0,0 1 0,0-1 0,0 0 0,0 0 0,1 0 0,-1 1 0,0-1 1,0 0-1,0 0 0,0 1 0,0-1 0,0 0 0,1 0 0,-1 0 0,0 0 0,0 1 0,0-1 0,1 0 0,16 5 91,30-4-105,-37-2-121,65-5-2941,-26-9-3347,-11-4-3507</inkml:trace>
  <inkml:trace contextRef="#ctx0" brushRef="#br0" timeOffset="1">471 1 7719,'0'0'15087,"-4"50"-15087,4-22 32,4 0-321,0-1-800,1-3 160,-3-1 257,2-5 223,-4-5-383,2-4-322,-2-4-1152</inkml:trace>
</inkml:ink>
</file>

<file path=ppt/ink/ink4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8:27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11403,'0'0'11018,"71"-13"-10954,-25 13-128,3 0-2915,3-1-4772</inkml:trace>
</inkml:ink>
</file>

<file path=ppt/ink/ink4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8:28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389 0 7335,'0'0'9518,"-8"6"-9304,-8 5-238,-22 17 2766,-60 32 1,80-51-2542,1 0-1,-2-1 1,1-2 0,-1 0 0,0 0-1,0-2 1,0 0 0,-1-2-1,-22 1 1,41-3-192,0 0 0,0 0 0,0 0-1,1 0 1,-1 0 0,0 0 0,0 0-1,1-1 1,-1 1 0,0 0 0,0-1-1,1 1 1,-1 0 0,0-1 0,1 1 0,-1-1-1,1 1 1,-1-1 0,0 0 0,1 1-1,-1-1 1,1 1 0,0-1 0,-1 0-1,1 1 1,-1-1 0,1 0 0,0 0 0,-1-1-1,2-29-800,1 24 379,0 0 1,0 0 0,1 0-1,0 0 1,0 0-1,6-9 1,-8 14 401,0 1 1,0 0-1,0-1 1,0 1-1,0 0 1,0-1 0,1 1-1,-1 0 1,0 0-1,1 0 1,-1 0-1,1 0 1,-1 0 0,1 0-1,0 1 1,-1-1-1,1 1 1,-1-1-1,1 1 1,0-1 0,0 1-1,2 0 1,-1 1 29,0 0 0,-1 0 0,1 1 0,0-1 0,-1 1 0,0-1 0,1 1 0,-1 0 0,0 0 0,0 0 0,0 0 0,0 0 0,2 4 0,10 9 263,0 0 0,1-1 0,1-1 0,0 0 0,1-1 0,0-1 0,28 14 0,-31-19-881,0 0 1,0-1-1,20 5 1,-14-8-4116,0-2-3539</inkml:trace>
</inkml:ink>
</file>

<file path=ppt/ink/ink4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8:29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10 14125,'0'0'2814,"8"0"-1005,88-10 1763,-95 10-3570,0 0 0,-1 0 0,1 0 0,-1 0 0,1 1 0,-1-1 1,1 0-1,-1 0 0,1 0 0,-1 0 0,1 1 0,-1-1 0,1 0 0,-1 0 1,1 1-1,-1-1 0,1 0 0,-1 1 0,0-1 0,1 1 0,-1-1 0,0 1 0,1-1 1,-1 0-1,0 1 0,0-1 0,1 1 0,-1-1 0,0 1 0,0-1 0,0 1 0,1 0 1,-1-1-1,0 1 0,0-1 0,0 1 0,0-1 0,0 1 0,0-1 0,0 1 1,-1-1-1,1 1 0,0 0 0,0-1 0,0 1 0,0-1 0,-1 1 0,1-1 0,0 1 1,0-1-1,-1 0 0,1 1 0,-1-1 0,0 1 0,-17 26 229,-41 22 249,59-48-588,0-1-1,0 1 1,0 0-1,0-1 1,0 1 0,0-1-1,1 1 1,-1-1-1,0 1 1,0-1-1,0 1 1,1-1-1,-1 1 1,0-1-1,1 1 1,-1-1 0,1 1-1,-1-1 1,0 1-1,1-1 1,-1 0-1,1 1 1,-1-1-1,1 0 1,-1 1-1,1-1 1,-1 0 0,2 1-1,23 13-339,-13-7 224,-10-6 227,0 0 1,0 1-1,-1-1 0,1 0 0,0 1 0,-1-1 1,1 1-1,-1 0 0,0-1 0,1 1 0,-1 0 1,0 0-1,0 0 0,0 0 0,0 0 0,-1 0 1,1 0-1,-1 0 0,1 0 0,-1 0 0,1 1 1,-1-1-1,0 4 0,-1-3 123,0 1 0,0-1 0,0 0 0,-1 0 0,1 0 0,-1 0 0,0 0 1,1 0-1,-1 0 0,-1-1 0,1 1 0,0-1 0,-1 1 0,-2 1 0,0 1 264,-1 0-1,0-1 0,-1 0 1,1 0-1,-1 0 1,0-1-1,0 0 1,0-1-1,0 1 1,0-1-1,0 0 1,-1-1-1,-10 1 1,17-2-423,0-1 1,0 1-1,0-1 0,0 1 1,0-1-1,0 1 1,1-1-1,-1 1 1,0-1-1,0 0 0,1 0 1,-1 1-1,1-1 1,-1 0-1,0 0 1,1 0-1,-1 1 0,1-1 1,0 0-1,-1 0 1,1 0-1,0 0 1,0 0-1,-1 0 1,1 0-1,0 0 0,0 0 1,0-2-1,-1-35-5061,1 29 2372,0-26-9118</inkml:trace>
</inkml:ink>
</file>

<file path=ppt/ink/ink4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8:29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16047,'0'0'8905,"-15"66"-8489,15-43-288,0 1-96,0 2-512,0-3-641,6 2-1410,-6-7-1569,0-7-1281,0-4-4868</inkml:trace>
</inkml:ink>
</file>

<file path=ppt/ink/ink4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8:29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10282,'0'0'7527,"77"-7"-7815,-40 15-2723,6 1-2242</inkml:trace>
  <inkml:trace contextRef="#ctx0" brushRef="#br0" timeOffset="1">589 123 13453,'0'0'5765,"73"-18"-11562,-41 10-962</inkml:trace>
</inkml:ink>
</file>

<file path=ppt/ink/ink4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8:30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5189,'0'0'8007,"57"-2"-6117,-44-2-352,-1 2-705,-1 0-193,-7 2-544,1 0-224,-5 6-2210,0 1 800,10-3-1024,-3-4-2723</inkml:trace>
</inkml:ink>
</file>

<file path=ppt/ink/ink4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8:30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14478,'0'0'6470,"7"53"-6214,-3-21-192,-2 0 0,4-1-32,-1-4 32,1-1-608,-4-7-641,1-5 0,-3-6-513,0-4-672,-3-4-673,-7 0-4677</inkml:trace>
</inkml:ink>
</file>

<file path=ppt/ink/ink4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8:30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9929,'0'0'9033,"75"-1"-8457,-34 5-383,4 1-193,-3-1-1602,3-4-2850,-7 0-3460</inkml:trace>
</inkml:ink>
</file>

<file path=ppt/ink/ink4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8:31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1 11435,'0'0'8130,"-1"11"-8012,-1-2-77,0-1 0,0 0 0,0 0 0,-1 0 0,0 0 0,-1 0 0,0 0 0,0-1 0,0 0 0,-1 1 0,0-2 0,-1 1 0,1-1 0,-1 0 0,-10 8 0,6-5 344,0-1 0,0 0 0,-1-1-1,0 0 1,0-1 0,-1-1 0,0 1-1,0-2 1,0 0 0,0 0 0,-1-1 0,-23 3-1,35-7-447,-1 1 0,1-1 0,-1 0 0,1 0 0,0 0 1,-1 0-1,1 0 0,0 0 0,0 0 0,0 0 0,0-1 0,0 1 0,0 0 0,0-1 0,0 1 0,0-1 0,1 1 0,-1-1 0,0 1 0,1-1 0,0 1 0,-1-3 0,-9-38-2060,9 36 1858,0 0 0,1-1 0,0 1-1,0 0 1,0 0 0,1 0 0,0 0 0,0 0 0,2-6 0,-2 10 305,0 1 0,0-1 1,0 1-1,-1 0 0,1-1 0,0 1 1,1 0-1,-1 0 0,0 0 0,0-1 1,0 1-1,1 0 0,-1 1 0,0-1 1,1 0-1,-1 0 0,1 1 0,-1-1 1,1 1-1,0-1 0,-1 1 0,1-1 1,-1 1-1,1 0 0,0 0 0,-1 0 1,1 0-1,-1 0 0,1 0 0,0 1 1,-1-1-1,1 0 0,-1 1 0,1-1 1,-1 1-1,1 0 0,-1-1 0,1 1 1,1 1-1,8 5 173,-2-1 0,1 1 0,-1 0 0,0 1 0,0 0 0,-1 1 0,15 18 0,11 11-145,-24-28-400,30 27-1065,-38-35 711,0-1-1,1 1 1,-1-1-1,0 0 0,1 1 1,-1-1-1,1-1 1,0 1-1,4 1 0,1-2-6300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3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46 10025,'0'0'10362,"-2"11"-8632,-12 53-123,5-25-429,0 1 0,-4 71 0,29-125-287,1-12-806,-2-2 1,-1 0-1,11-34 0,-10 25-143,-15 37 43,0-1-1,0 1 1,0-1-1,1 1 1,-1 0 0,0-1-1,0 1 1,0-1-1,0 1 1,1 0-1,-1-1 1,0 1-1,1 0 1,-1-1 0,0 1-1,0 0 1,1 0-1,-1-1 1,0 1-1,1 0 1,-1 0-1,1-1 1,-1 1-1,0 0 1,1 0 0,-1 0-1,1 0 1,-1 0-1,0 0 1,1 0-1,-1 0 1,1 0-1,-1 0 1,1 0 0,-1 0-1,0 0 1,1 0-1,-1 0 1,1 0-1,0 0 1,16 14-487,-1-1 468,-6-11 119,-1 1-1,0-1 1,1-1-1,-1 0 0,1 0 1,-1-1-1,1 0 1,-1-1-1,1 0 1,-1 0-1,0-1 1,1-1-1,8-2 1,-10 2-54,0 1-1,-1-1 1,0 0 0,0-1 0,0 0 0,0 0 0,0-1 0,-1 1-1,1-1 1,-1-1 0,-1 1 0,1-1 0,-1 0 0,0 0 0,7-13-1,-11 18-41,0 0-1,0-1 1,0 1-1,0-1 1,-1 1-1,1-1 1,-1 0-1,1 1 1,-1-1-1,1 0 1,-1 1-1,0-1 1,0 0-1,0 1 1,0-1-1,0 0 1,0 1-1,-1-1 1,1 0-1,0 1 1,-1-1-1,0-1 1,0 2-4,0 0 0,0 0 0,0 1 0,0-1 0,0 0 0,-1 1 0,1-1 0,0 1 0,0-1 0,0 1 0,-1-1 0,1 1 0,0 0 0,-1 0 0,1 0 0,0 0 0,0 0 0,-1 0 0,1 0 0,0 0 0,-2 1 0,-4 0-19,1 0 0,0 1 0,0-1 1,0 1-1,1 1 0,-1-1 0,1 1 1,-1 0-1,1 1 0,-8 5 0,4 1 27,0 1-1,0 0 1,1 1-1,0 0 1,-9 20-1,14-25 30,0 0-1,0 1 1,0 0 0,1-1-1,0 1 1,1 0-1,0 0 1,0 0-1,1 0 1,-1 0-1,3 10 1,-1-16-26,-1 1 1,2 0 0,-1-1-1,0 1 1,1-1 0,-1 0 0,1 1-1,-1-1 1,1 0 0,0 0-1,0 0 1,0 0 0,0-1 0,1 1-1,-1 0 1,0-1 0,1 1-1,-1-1 1,1 0 0,-1 0-1,1 0 1,0 0 0,-1-1 0,1 1-1,0-1 1,0 1 0,4-1-1,40 0-1948,-8-8-3498,-8-8-2238</inkml:trace>
</inkml:ink>
</file>

<file path=ppt/ink/ink4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8:31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13389,'0'0'8707,"-1"10"-7981,0-2-591,-2 41 289,3-48-410,1 1-1,-1 0 0,0-1 1,1 1-1,-1-1 1,0 0-1,1 1 1,0-1-1,-1 1 1,1-1-1,0 0 1,0 1-1,0-1 0,0 0 1,0 0-1,0 0 1,0 0-1,0 0 1,0 0-1,0 0 1,1 0-1,-1 0 1,0 0-1,1-1 1,-1 1-1,0 0 0,1-1 1,-1 0-1,1 1 1,-1-1-1,1 0 1,1 1-1,7-2 55,-1 1-1,0-2 1,0 1 0,0-1-1,0 0 1,0-1-1,-1 0 1,1-1 0,-1 0-1,1 0 1,10-7-1,23-11-109,-41 22 35,-1 0 1,0 0-1,0 0 1,0 0-1,1 0 1,-1 0-1,0 1 0,0-1 1,0 0-1,1 0 1,-1 0-1,0 0 1,0 1-1,0-1 1,0 0-1,0 0 0,0 0 1,1 1-1,-1-1 1,0 0-1,0 0 1,0 0-1,0 1 1,0-1-1,0 0 0,0 0 1,0 1-1,0-1 1,0 0-1,0 0 1,0 1-1,0-1 1,0 0-1,0 0 0,0 0 1,0 1-1,0-1 1,0 0-1,-1 0 1,1 1-1,0-1 1,0 0-1,0 0 0,0 0 1,0 0-1,-1 1 1,1-1-1,0 0 1,0 0-1,0 0 1,-6 15 4,-3 1 12,6-10-7,-1-1 0,1 1 0,0 0 0,0 0 0,1 1 0,0-1 0,0 1 0,0-1 1,1 1-1,0-1 0,0 1 0,1 0 0,0 11 0,0-17-141,1 0 0,0 0 0,-1 0 0,1 0 1,0 0-1,-1 0 0,1 0 0,0 0 0,0-1 0,0 1 0,0 0 0,0 0 1,0-1-1,0 1 0,0-1 0,0 1 0,0-1 0,0 1 0,0-1 0,0 0 0,0 1 1,1-1-1,-1 0 0,0 0 0,0 0 0,0 0 0,0 0 0,1 0 0,-1 0 1,0 0-1,0-1 0,0 1 0,0 0 0,2-1 0,20-3-6951</inkml:trace>
</inkml:ink>
</file>

<file path=ppt/ink/ink4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8:31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12556,'0'0'8392,"54"0"-7399,-14 0-128,1 0-385,4 0-416,1 0-32,-1 0-32,-8 0-1153,-3 2-1057,-13 0-1794,-10-2 225</inkml:trace>
  <inkml:trace contextRef="#ctx0" brushRef="#br0" timeOffset="1">17 108 10025,'0'0'13357,"90"8"-12876,-38-13-385,-2-1-64,8 2-64,-4 0-1121,2 0-1570,-7-1-2722,-2 0-3588</inkml:trace>
</inkml:ink>
</file>

<file path=ppt/ink/ink4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8:32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1 251 12236,'0'0'12838,"11"-7"-12693,41-28-70,-1-2 0,79-77 1,-69 59-164,-61 54 86,0 1-1,0 0 0,0 0 1,0 0-1,0 0 0,0 0 1,1 0-1,-1 0 1,0-1-1,0 1 0,0 0 1,0 0-1,0 0 0,0 0 1,0 0-1,0 0 0,0 0 1,0 0-1,1 0 1,-1 0-1,0 0 0,0-1 1,0 1-1,0 0 0,0 0 1,0 0-1,0 0 0,1 0 1,-1 0-1,0 0 1,0 0-1,0 0 0,0 0 1,0 0-1,0 0 0,1 0 1,-1 0-1,0 0 0,0 0 1,0 0-1,0 1 1,0-1-1,0 0 0,0 0 1,1 0-1,-1 0 0,0 0 1,0 0-1,0 0 0,0 0 1,0 0-1,0 0 0,0 0 1,0 1-1,0-1 1,0 0-1,0 0 0,1 0 1,-1 0-1,0 0 0,0 0 1,0 0-1,0 1 0,0-1 1,0 0-1,-2 15-34,-14 36 180,5-17-37,8-18-24,0 0 0,1 0 0,1-1 0,1 1 0,0 0 0,4 26 0,-2-30-242,0 0 1,2-1-1,7 21 1,-7-24-524,0 0 1,0 0-1,1-1 1,0 1 0,9 9-1,1-4-4794</inkml:trace>
</inkml:ink>
</file>

<file path=ppt/ink/ink4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8:33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7783,'5'15'913,"0"-1"-1,1 0 0,0-1 1,1 0-1,1 0 1,0 0-1,1-1 0,17 19 1,-13-17-461,1-2 0,0 0 1,1-1-1,0 0 0,0-1 1,25 11-1,-11-9-280,1 0 0,0-3-1,1 0 1,0-2 0,0-1 0,1-2 0,0-1 0,32-1 0,-15-1 156,-1-3 0,0-2 1,88-19-1,26-19-117,216-48-153,-291 74 133,1 4 1,124-1-1,-179 13 106,263 11 2325,-261-7-2439,-1 2 0,0 1 1,0 2-1,-1 1 0,0 1 0,45 23 1,101 48 443,-101-52-2909,-70-28-80,-5-4-3305,-2-6-3099</inkml:trace>
</inkml:ink>
</file>

<file path=ppt/ink/ink4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8:34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1 349 10954,'0'0'4586,"11"-6"-3198,48-16-540,0 3-1,2 2 1,101-15-1,-67 14-794,1098-190 1330,-1094 195-1372,1 3-1,164 7 1,-240 5-21,-1 1 0,1 2 0,-1 0 0,0 1 0,22 10 0,108 54 356,-106-46 242,1-2 0,69 22 0,-57-29-111,1-2 0,1-3 0,0-3-1,0-2 1,115-7 0,-161 1-350,1-1 1,0-1-1,-1-1 0,0 0 0,1-1 0,17-9 0,-29 13-182,0-1 1,-1-1-1,0 1 0,1-1 0,-1 1 0,0-1 1,0 0-1,-1-1 0,1 1 0,-1-1 0,1 0 0,-1 1 1,0-1-1,-1-1 0,1 1 0,-1 0 0,0-1 1,0 1-1,0-1 0,0 1 0,-1-1 0,0 0 0,0 0 1,1-9-1,-2 11-456,-1 0 0,1 1 0,-1-1 0,1 1 0,-1-1 0,0 1 0,0 0 0,0-1 0,0 1 0,0 0 0,0-1 0,-1 1 0,1 0 0,-1 0 0,1 0 0,-1 0 0,-2-1 0,-7-8-5265</inkml:trace>
</inkml:ink>
</file>

<file path=ppt/ink/ink4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8:35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13196,'0'35'8611,"-3"109"-8168,2-130-354,0-5 63,1-1 0,-1 1 0,2-1-1,-1 1 1,3 12 0,-3-20-113,1 0 0,-1 0 0,1 1-1,-1-1 1,1 0 0,-1 0 0,1 0 0,-1 0-1,1 0 1,0 0 0,0 0 0,0-1 0,-1 1 0,1 0-1,0 0 1,0 0 0,0-1 0,0 1 0,0-1-1,0 1 1,1-1 0,-1 1 0,0-1 0,0 0-1,0 1 1,0-1 0,1 0 0,-1 0 0,0 0 0,0 0-1,0 0 1,0 0 0,1 0 0,-1 0 0,0 0-1,0-1 1,0 1 0,0 0 0,1-1 0,-1 1 0,0-1-1,0 1 1,0-1 0,0 0 0,0 1 0,1-2-1,14-8 76,0-1-1,0-1 1,-2 0-1,1-1 0,-1 0 1,17-23-1,23-20-95,-48 50-25,-4 3 3,-1 1 1,1 0 0,0 0-1,0 1 1,1-1 0,-1 0 0,0 1-1,0-1 1,1 1 0,-1-1-1,1 1 1,-1 0 0,6-1-1,-7 44-407,-8 10 273,4-42-388,1 0 0,1 0 0,0 1 1,1-1-1,0 12 0,0-21 367,0-1 0,0 0 0,0 1 0,0-1 1,0 0-1,1 1 0,-1-1 0,0 0 0,0 0 1,0 1-1,0-1 0,1 0 0,-1 0 0,0 1 1,0-1-1,1 0 0,-1 0 0,0 1 0,0-1 1,1 0-1,-1 0 0,0 0 0,1 0 0,-1 0 1,0 1-1,1-1 0,-1 0 0,0 0 0,1 0 1,-1 0-1,0 0 0,1 0 0,-1 0 0,0 0 1,1 0-1,-1 0 0,0 0 0,1 0 0,-1-1 1,3 1-1434,10 0-7275</inkml:trace>
</inkml:ink>
</file>

<file path=ppt/ink/ink4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8:35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17072,'0'0'8488,"67"0"-8488,-39 0-1121,6 0-2562,-8 0-3877</inkml:trace>
</inkml:ink>
</file>

<file path=ppt/ink/ink4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8:36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11115,'0'0'10644,"1"11"-10409,6 156 283,9-226 528,-15 54-917,-1 1 0,1-1 0,0 0 0,0 0 0,1 1 0,-1-1-1,1 1 1,0-1 0,0 1 0,1 0 0,-1 0 0,1 0 0,0 0 0,0 0 0,0 0-1,1 1 1,-1 0 0,1 0 0,0 0 0,5-4 0,-3 3-142,36-29 55,-40 32-39,0-1-1,0 1 0,0 0 0,0 0 0,1 0 0,-1 0 0,0 0 0,0 1 0,1-1 0,-1 1 0,0-1 1,1 1-1,-1 0 0,1 0 0,-1 0 0,0 0 0,1 0 0,3 1 0,-4 2-9,-1-1 0,1 1 0,-1-1-1,0 1 1,0-1 0,0 1 0,0 0-1,0 0 1,-1-1 0,1 1 0,-1 0 0,0 0-1,0 0 1,0 0 0,0-1 0,0 1-1,-2 5 1,2 2 4,-2 3 3,0 1 0,-1 0 0,0-1 0,-1 0 0,-1 1 0,0-2 0,-1 1 0,-10 16 0,7-11 37,31-25 123,14-18-153,-2-1-1,0-1 1,-2-2-1,51-61 0,-82 90-7,-1 0-1,0-1 0,0 1 0,0 0 1,0 0-1,0 0 0,0 0 1,0-1-1,1 1 0,-1 0 0,0 0 1,0 0-1,0 0 0,0 0 1,1 0-1,-1 0 0,0-1 0,0 1 1,0 0-1,1 0 0,-1 0 1,0 0-1,0 0 0,0 0 0,1 0 1,-1 0-1,0 0 0,0 0 1,1 0-1,-1 0 0,0 0 0,0 0 1,0 0-1,1 0 0,-1 0 1,0 0-1,0 1 0,0-1 0,0 0 1,1 0-1,-1 0 0,0 0 1,0 0-1,0 0 0,0 1 0,1-1 1,-1 0-1,0 0 0,0 0 1,0 0-1,0 1 0,0-1 0,0 0 1,0 0-1,1 0 0,-1 1 0,0-1 1,0 0-1,4 23 74,-2 35 162,-2-52-230,-4 63-1248,4-69 1117,0 0 0,0 1 0,0-1 0,0 0 1,0 0-1,0 1 0,0-1 0,0 0 0,0 0 1,0 1-1,0-1 0,0 0 0,0 0 0,0 1 1,0-1-1,0 0 0,0 0 0,1 0 0,-1 1 0,0-1 1,0 0-1,0 0 0,0 0 0,0 1 0,1-1 1,-1 0-1,0 0 0,0 0 0,0 0 0,1 1 1,-1-1-1,0 0 0,0 0 0,1 0 0,-1 0 0,0 0 1,0 0-1,1 0 0,-1 0 0,0 0 0,0 0 1,1 0-1,-1 0 0,0 0 0,0 0 0,0 0 1,1 0-1,-1 0 0,0 0 0,3 0-1043,7 0-5888</inkml:trace>
</inkml:ink>
</file>

<file path=ppt/ink/ink4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8:37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80 250 4933,'0'0'16586,"-8"4"-16634,3-2 84,1-1 0,0 2 0,-1-1 0,1 0 0,0 1 0,1 0 0,-1 0 0,0 0 0,1 0 0,0 0 0,-1 1 0,1-1 0,1 1 0,-1 0 0,0 0 0,1 0 0,0 1 0,0-1 0,0 0-1,1 1 1,-1-1 0,-1 10 0,3-14-18,0 0-1,0 1 1,0-1 0,0 1-1,0-1 1,0 0-1,0 1 1,0-1-1,0 1 1,0-1-1,0 0 1,1 1-1,-1-1 1,0 1-1,0-1 1,0 0-1,0 1 1,1-1-1,-1 0 1,0 1 0,0-1-1,0 0 1,1 0-1,-1 1 1,0-1-1,1 0 1,-1 0-1,0 1 1,1-1-1,-1 0 1,0 0-1,1 0 1,-1 1-1,0-1 1,1 0-1,0 0 1,20 0 491,19-12 47,-16-4-481,0-1 0,-1-1-1,31-31 1,-67 95-876,12-42 800,0-1-1,0 1 1,0 0-1,0 0 1,0 0-1,1 0 1,0 0-1,0 0 1,0 0-1,0 0 1,1 0-1,1 5 1,-1-7 6,-1-1 1,1 1 0,0-1 0,0 1 0,1-1 0,-1 1 0,0-1-1,1 0 1,-1 0 0,0 1 0,1-1 0,-1 0 0,1 0 0,0-1-1,-1 1 1,1 0 0,0 0 0,-1-1 0,1 1 0,0-1-1,0 0 1,0 1 0,-1-1 0,1 0 0,0 0 0,0 0 0,3-1-1,4 0 62,1 0 0,-1-1 0,1 0 0,-1-1 0,0 0 0,1 0 0,-2-1 0,1 0 0,0-1 0,-1 0-1,0 0 1,0-1 0,11-10 0,9-10-21,-1-1-1,25-31 0,-43 47-25,51-67 126,-55 71-118,-1 0 1,0 0-1,-1-1 0,1 1 0,-1-1 1,-1 0-1,1 0 0,-1 0 1,1-12-1,-3 19-26,0 0 1,0 1-1,0-1 0,0 0 1,0 1-1,-1-1 1,1 0-1,0 1 1,0-1-1,-1 0 0,1 1 1,0-1-1,-1 1 1,1-1-1,-1 0 1,1 1-1,-1-1 0,1 1 1,-1 0-1,1-1 1,-1 1-1,1-1 0,-1 1 1,1 0-1,-1-1 1,0 1-1,1 0 1,-1 0-1,0-1 0,1 1 1,-1 0-1,0 0 1,1 0-1,-1 0 0,0 0 1,0 0-1,1 0 1,-1 0-1,0 0 1,1 0-1,-1 1 0,0-1 1,1 0-1,-1 0 1,1 0-1,-1 1 1,0-1-1,0 1 0,-35 16-110,26-9 114,0 1 0,0 0-1,1 0 1,1 1-1,-1 1 1,2 0-1,-1 0 1,2 0-1,-9 18 1,13-25 27,0 1 0,0-1 1,0 1-1,1 0 0,0-1 0,0 1 1,0 0-1,0 0 0,1 0 0,0 0 1,0 0-1,0 0 0,1 0 0,-1 0 1,1 0-1,0-1 0,1 1 0,-1 0 1,1 0-1,0-1 0,0 1 0,1-1 1,-1 0-1,1 0 0,0 0 0,0 0 1,0 0-1,6 5 0,1-1-125,1 0 1,0 0-1,0-1 0,1-1 1,0 0-1,21 7 0,-21-9-892,0 0 0,1-2 0,-1 1 0,14 0 0,25-2-7168</inkml:trace>
</inkml:ink>
</file>

<file path=ppt/ink/ink4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27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10442,'0'0'15599,"83"0"-14831,-29 2-479,11-1-193,-1-1-96,-5 1-224,-12 2-1250,-15-1-1120,-15 0-1378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4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12332,'0'0'2989,"-7"11"401,-8 18-1775,1 1 1,1 0-1,2 0 1,-12 52-1,6 23-361,-11 47-261,22-127-878,-8 30 410,-22 57-1,42-159 624,14-22-1493,3 1 0,3 0 0,3 2 1,63-105-1,-80 153-154,0 0 0,29-32 0,-38 47 362,0-1-1,1 1 0,-1-1 0,1 1 0,0 0 0,0 0 0,0 1 0,0-1 0,0 1 0,0 0 0,1 0 0,-1 0 0,1 1 1,0 0-1,-1 0 0,1 0 0,0 0 0,0 1 0,8-1 0,-12 2 128,1-1 0,-1 1 0,0 0-1,0-1 1,0 1 0,0 0 0,0 0 0,0 0 0,0 0 0,0 0 0,0 0-1,0 0 1,0 0 0,0 0 0,-1 0 0,1 0 0,0 1 0,-1-1 0,1 0-1,-1 0 1,0 1 0,1-1 0,-1 0 0,0 1 0,0-1 0,0 0 0,0 1-1,0-1 1,0 0 0,0 1 0,0-1 0,0 0 0,-1 3 0,0 0 13,1 1 0,-1-1-1,0 0 1,-1 1 0,1-1 0,-1 0 0,1 0 0,-1 1 0,-4 4 0,-5 3 24,-1 0-1,0-1 1,-1-1 0,0 0-1,-1-1 1,0 0 0,0-1 0,-1 0-1,0-1 1,0-1 0,0-1-1,-26 6 1,41-14-4503,10-12 886,9-5-1605,10-4-1851</inkml:trace>
</inkml:ink>
</file>

<file path=ppt/ink/ink4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27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14638,'0'0'10025,"78"-9"-9192,-20 3-352,7 3-449,3 3-737,-1-3-2242,-6-5-6053</inkml:trace>
</inkml:ink>
</file>

<file path=ppt/ink/ink4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28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10858,'0'13'1723,"0"23"1310,6 45 1,-5-71-2854,1 1 0,0-1-1,0 0 1,1-1 0,1 1 0,-1 0 0,2-1-1,-1 0 1,11 16 0,-13-23-153,-1 0-1,1-1 1,0 1-1,0 0 1,0-1-1,0 1 1,0-1-1,0 1 1,0-1-1,0 0 1,0 0-1,1 0 1,-1 0-1,0 0 1,1-1-1,-1 1 1,1-1-1,-1 0 1,5 1-1,-1-2 76,-1 1 0,1-1 0,-1 0 0,0-1 0,1 1 0,-1-1 0,0 0 0,8-4 0,5-5 214,0-1 0,-1 0 0,23-22 0,-40 34-316,18-17 4,-15 13-5,1 0 1,0 0-1,0 0 1,1 1-1,-1-1 1,1 1-1,9-5 1,-14 9-4,1-1 0,-1 0 1,1 0-1,-1 1 0,0-1 0,1 0 1,-1 1-1,0-1 0,1 1 0,-1-1 0,0 0 1,1 1-1,-1-1 0,0 1 0,0-1 1,0 1-1,1-1 0,-1 1 0,0-1 1,0 1-1,0-1 0,0 1 0,0-1 0,0 1 1,0-1-1,0 1 0,0-1 0,0 1 1,0-1-1,0 1 0,0 23-128,0-22 125,0 10-47,-1 1-386,2 0 0,-1 0 1,5 22-1,-4-33 282,-1 1-1,1-1 1,-1 1-1,1-1 1,0 1 0,0-1-1,0 0 1,0 1-1,1-1 1,-1 0 0,1 0-1,-1 0 1,1 0-1,0 0 1,0 0 0,-1-1-1,1 1 1,1-1-1,-1 1 1,0-1 0,0 1-1,0-1 1,1 0-1,-1 0 1,4 1 0,5-2-6852</inkml:trace>
</inkml:ink>
</file>

<file path=ppt/ink/ink4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29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11403,'-3'1'934,"0"1"-1,1 0 1,-1 0 0,1 0 0,0 0-1,0 0 1,-1 1 0,2-1 0,-1 1-1,0-1 1,-3 7 0,5-9-897,0 1 1,0 0 0,0 0-1,0 0 1,0 0-1,0 0 1,0-1 0,0 1-1,0 0 1,0 0-1,0 0 1,0 0 0,1 0-1,-1-1 1,0 1 0,1 0-1,-1 0 1,0-1-1,1 1 1,-1 0 0,1 0-1,-1-1 1,1 1-1,0 0 1,-1-1 0,1 1-1,0-1 1,-1 1-1,1-1 1,0 1 0,0-1-1,-1 0 1,1 1-1,0-1 1,0 0 0,0 1-1,-1-1 1,1 0-1,0 0 1,0 0 0,0 0-1,0 0 1,0 0 0,0 0-1,1 0 1,2 0-34,0 0 1,0 1-1,0-1 1,0-1-1,1 1 1,-1-1-1,7-1 1,-11 2-37,0 0 1,0 0-1,0 0 0,0 0 1,1 0-1,-1 0 1,0 0-1,0 0 0,0 0 1,0 0-1,0 0 0,1 0 1,-1 0-1,0 0 1,0-1-1,0 1 0,0 0 1,0 0-1,1 0 1,-1 0-1,0 0 0,0 0 1,0 0-1,0-1 1,0 1-1,0 0 0,0 0 1,0 0-1,0 0 0,1 0 1,-1-1-1,0 1 1,0 0-1,0 0 0,0 0 1,0 0-1,0-1 1,0 1-1,0 0 0,0 0 1,0 0-1,0 0 1,0-1-1,0 1 0,-1 0 1,1 0-1,0 0 0,0 0 1,0-1-1,0 1 1,0 0-1,0 0 0,-21-8-4638,5 4-1336,3 1-5119</inkml:trace>
</inkml:ink>
</file>

<file path=ppt/ink/ink4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30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1 376 12908,'0'0'13533,"11"-7"-12738,28-16-637,-1-2 0,-2-2-1,51-47 1,-73 61-166,0-1 1,-1 0-1,-1-1 0,0 0 1,-1-1-1,-1-1 1,0 0-1,-1 0 0,-1-1 1,-1 0-1,8-27 1,-28 67-501,-6 22 471,14-27 55,2 1-1,0-1 0,1 0 1,0 1-1,2 0 1,0-1-1,3 19 1,2-1-889,2 0 1,16 49-1,-15-48-2577,-6-12-2424,-2-14 907</inkml:trace>
</inkml:ink>
</file>

<file path=ppt/ink/ink4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30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10410,'0'0'9353,"56"13"-7496,-9-14-703,13-7-450,0-4-383,3 2-193,-7 1-128,-4 1 0,-11 3-769,-13 4-1089,-9 0-1473,-11 0-1538</inkml:trace>
</inkml:ink>
</file>

<file path=ppt/ink/ink4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31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13164,'0'0'2926,"-12"7"-225,9-5-2605,-7 4 787,0 0-1,1 1 0,0 1 0,-15 13 1,22-18-792,0-1 0,0 0 0,0 1 0,0-1 0,0 1 0,1 0 0,-1-1 0,1 1 0,0 0 0,0 0 0,0 0 0,0 0 1,0 0-1,0 0 0,1 0 0,0 0 0,-1 0 0,1 0 0,0 1 0,1-1 0,-1 0 0,1 0 0,-1 0 0,1 0 0,0 0 0,0 0 0,2 4 0,-1-4-81,1 0-1,0 0 0,0-1 0,0 1 0,0 0 0,0-1 1,0 0-1,1 0 0,-1 0 0,1 0 0,0 0 0,-1-1 1,1 0-1,0 1 0,0-1 0,0-1 0,0 1 0,0-1 1,8 1-1,6 0 42,1-1 0,34-4 0,5-14-185,-51 15 150,2 0-1,-1 0 0,0 1 0,1 0 1,-1 0-1,10 0 0,-17 40 412,-3-20-734,-1 20 1629,8-24-3896,6-8-4718,-1-6-3684</inkml:trace>
</inkml:ink>
</file>

<file path=ppt/ink/ink4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31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15503,'0'0'7751,"77"-7"-6214,-17-5-512,11-1-416,5 0-449,3 3-160,-8 4-32,-13 5-1121,-12 1-993,-21 0-2082,-18 0-1698,-7 6-3491</inkml:trace>
</inkml:ink>
</file>

<file path=ppt/ink/ink4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31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12940,'0'0'5606,"56"3"-3941,-10-3-736,14 0-417,5 0-383,10 0-193,-10 0-1986,-1-1-3460</inkml:trace>
</inkml:ink>
</file>

<file path=ppt/ink/ink4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32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0 322 14125,'0'0'10725,"10"-1"-9609,13-4-997,0-2 0,-1 0 0,0-1 0,0-1 0,-1-1 1,0-1-1,-1-1 0,36-27 0,-29 18-95,-2-1 0,0-1 0,-2-1 1,0-1-1,37-55 0,-47 63 19,-19 37 7,-2 2-36,0 11-13,1 0 1,1 0-1,2 1 1,1 0-1,2 0 1,6 63-1,-5-88-305,2 0-1,0 0 1,0-1-1,6 16 1,2-7-2599,4-5-3279,6-6-9518</inkml:trace>
</inkml:ink>
</file>

<file path=ppt/ink/ink4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38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1 3299,'-22'3'1121,"-2"4"-448,-1-1-65,-1 1-191,2 2-257,-2 1-96,0 1-160,-1-1-513,3 3 1,-2-3 31,2 3 193,-2-4-641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4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24 12300,'0'0'3005,"-2"10"481,-19 47 179,-15 49 782,34-96-4251,0-1 1,0 0-1,0 1 1,2 0 0,-1-1-1,1 1 1,0 0 0,4 18-1,-4-27-181,0-1-1,0 1 0,0 0 1,1 0-1,-1 0 0,0-1 1,1 1-1,-1 0 0,1-1 1,-1 1-1,1 0 0,-1 0 0,1-1 1,-1 1-1,1-1 0,-1 1 1,1-1-1,0 1 0,-1-1 1,1 1-1,0-1 0,0 1 1,-1-1-1,1 0 0,0 0 1,0 1-1,0-1 0,-1 0 0,1 0 1,0 0-1,0 0 0,0 0 1,0 0-1,-1 0 0,1 0 1,0 0-1,0 0 0,1-1 1,-1 1 20,1-1 1,0 1-1,0-1 1,0 0-1,-1 0 1,1 0-1,-1 0 1,1 0-1,0 0 1,-1 0-1,0-1 1,1 1-1,-1 0 1,0-1-1,2-2 1,3-11-243,0-1 0,-1 0 0,-1 0 1,0 0-1,-1 0 0,-1-1 0,-1 1 0,0-1 1,-3-23-1,2 27-400,-6-21-1312,6 33 1871,-1 0 1,1 0-1,-1 1 1,1-1-1,-1 0 1,1 0-1,-1 0 1,1 1-1,-1-1 1,0 0-1,1 1 1,-1-1-1,0 1 1,0-1-1,1 1 1,-1-1-1,0 1 1,0-1 0,0 1-1,0 0 1,0-1-1,1 1 1,-1 0-1,0 0 1,0 0-1,0-1 1,0 1-1,0 0 1,0 0-1,0 1 1,0-1-1,0 0 1,-1 0-1,1 1-21,0 0-1,0 0 1,0 0-1,1-1 1,-1 1-1,0 0 0,1 0 1,-1 0-1,1 0 1,-1 0-1,1 0 1,-1 0-1,1 0 0,0 0 1,-1 0-1,1 0 1,0 1-1,0-1 1,0 0-1,0 0 1,0 0-1,0 0 0,0 0 1,0 0-1,1 2 1,8 31-2399,-6-31 2243,0 0 0,0 0 0,0 0 1,1 0-1,0-1 0,-1 1 0,1-1 0,0 0 0,0 0 0,0 0 0,0-1 0,0 0 0,1 1 0,-1-1 0,0-1 0,9 2 1,7-1-23,1 0 0,25-3 0,-35 0 166,1 0 0,-1 0 1,0-1-1,1-1 0,-1 0 1,-1-1-1,1 0 0,17-11 0,-22 12 471,1 0 0,-2 0 1,1 0-1,0-1 0,-1 0 0,0 0 0,0 0 0,0-1 0,-1 0 0,0 0 0,0 0 0,0 0 0,-1 0 0,0-1 0,3-8 1,-6 15-341,0-1 0,0 1 0,0-1 0,0 1 0,0 0 0,0-1 0,0 1 0,0-1 0,-1 1 0,1-1 0,0 1 0,0 0 1,0-1-1,0 1 0,-1-1 0,1 1 0,0 0 0,0-1 0,-1 1 0,1 0 0,0-1 0,0 1 0,-1 0 0,1 0 1,-1-1-1,1 1 0,0 0 0,-1 0 0,1 0 0,0-1 0,-1 1 0,1 0 0,-1 0 0,1 0 0,0 0 0,-1 0 0,1 0 1,-1 0-1,1 0 0,-1 0 0,1 0 0,0 0 0,-1 0 0,1 0 0,-1 0 0,-22 5 412,13 0-233,0 1 1,1 1-1,0-1 1,0 2 0,1-1-1,0 1 1,0 1-1,1-1 1,0 1-1,0 0 1,1 1-1,1 0 1,-1 0-1,1 0 1,1 1 0,0-1-1,1 1 1,0 0-1,0 0 1,-1 16-1,4-26-196,0 0 0,0 1 0,0-1-1,0 0 1,1 1 0,-1-1 0,0 0 0,0 1-1,1-1 1,-1 0 0,1 0 0,0 0-1,-1 1 1,1-1 0,0 0 0,-1 0-1,1 0 1,0 0 0,0 0 0,0 0 0,0 0-1,0-1 1,0 1 0,2 1 0,0-1 55,0 0 0,-1 0 0,1 0 1,0 0-1,0-1 0,0 0 0,0 1 0,0-1 1,0 0-1,5-1 0,1 0 32,0 0-1,1-1 1,-1 0-1,0-1 1,-1 0-1,11-5 1,-3-1-123,0 0 0,-1-1 0,0-1-1,-1 0 1,0-1 0,-1 0 0,0-1 0,-1 0 0,0-2 0,-1 1 0,15-27-1,-49 83-384,17-32 363,0 0-1,1 1 0,0 0 1,1 0-1,0 0 0,0 0 1,1 0-1,-1 17 0,3-26 4,1 5-419,-1 0 0,1 0 1,0 1-1,0-1 0,3 10 0,-3-15 58,1 0 0,-1-1-1,1 1 1,-1 0 0,1-1-1,0 1 1,0-1 0,0 1-1,0-1 1,0 1 0,0-1 0,1 0-1,-1 1 1,0-1 0,1 0-1,-1 0 1,0 0 0,1 0 0,0 0-1,-1 0 1,1-1 0,-1 1-1,1 0 1,0-1 0,0 1-1,-1-1 1,4 1 0,25 0-10465</inkml:trace>
</inkml:ink>
</file>

<file path=ppt/ink/ink4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38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31 135 4068,'0'0'14104,"-7"1"-12641,-17 4-52,47-10 439,157-32-108,-117 26-1606,0-2 1,109-38 0,-126 28-586,-45 22-31,-16 6-11457,6-1 4816</inkml:trace>
</inkml:ink>
</file>

<file path=ppt/ink/ink4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39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17 139 5830,'0'0'12860,"-5"3"-11745,-7 9-375,17-7 269,38-7 472,74-21-644,126-41-1,-210 55-758,-20 5-218,67-21-69,-31 3-3835,-46 17-2240,-3 0 663</inkml:trace>
</inkml:ink>
</file>

<file path=ppt/ink/ink4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39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10090,'0'0'8893,"12"3"-8359,95 33 81,-90-30-562,1 2 0,-1 0 1,-1 1-1,30 20 0,-44-27-33,0-1 0,0 1 1,-1 0-1,1 0 0,0 0 0,-1 0 1,1 0-1,-1 0 0,0 0 0,1 1 1,-1-1-1,0 0 0,0 1 0,-1-1 1,1 1-1,0-1 0,-1 1 0,0-1 1,1 1-1,-1 0 0,0-1 0,-1 1 1,1-1-1,0 1 0,-1-1 0,1 1 1,-1-1-1,0 1 0,1-1 0,-1 0 1,-1 1-1,1-1 0,0 0 0,0 0 1,-4 4-1,-5 8 228,-1-1 0,-1 0 0,0-1 0,-20 15 0,2-1-349,15-12-1242,4-9-2529,5-4-4275</inkml:trace>
</inkml:ink>
</file>

<file path=ppt/ink/ink4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40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165 191 12716,'0'0'5504,"-3"-8"-3454,-8-26-689,10 33-1320,0-1-1,0 1 1,0 0-1,0 0 0,0 0 1,0 0-1,0 1 1,0-1-1,-1 0 1,1 0-1,0 1 1,0-1-1,-1 0 1,1 1-1,0 0 1,-1-1-1,1 1 0,-1 0 1,1-1-1,0 1 1,-1 0-1,1 0 1,-1 0-1,1 0 1,-1 1-1,-1-1 1,-33 10 9,30-6-29,0-1 1,1 1-1,-1 0 1,1 1 0,0-1-1,0 1 1,1 0 0,-1 1-1,1-1 1,0 1 0,1-1-1,-1 1 1,1 0-1,0 0 1,1 1 0,-1-1-1,1 1 1,-2 9 0,5-15-10,-1-1 0,0 1 1,0 0-1,0-1 0,1 1 1,-1 0-1,0-1 1,1 1-1,-1 0 0,1-1 1,-1 1-1,0-1 0,1 1 1,0 0-1,-1-1 0,1 0 1,-1 1-1,1-1 1,-1 1-1,1-1 0,0 0 1,-1 1-1,1-1 0,0 0 1,0 0-1,-1 1 1,1-1-1,0 0 0,-1 0 1,1 0-1,0 0 0,0 0 1,-1 0-1,1 0 0,0 0 1,0 0-1,-1 0 1,1-1-1,0 1 0,0-1 1,35-8 510,-19-1-486,1-1-1,-1 0 1,-1-1 0,0 0-1,-1-2 1,0 0 0,-1 0-1,-1-1 1,0-1-1,-1 0 1,-1-1 0,0 0-1,-2-1 1,11-24 0,-16 24 15,-11 19-30,-15 24-91,13-10 79,1 1 1,1 0-1,-10 31 0,15-42 12,0 0-1,1 1 1,-1-1-1,1 0 0,1 1 1,-1-1-1,1 1 1,0 0-1,0-1 1,1 1-1,0-1 1,0 0-1,0 1 0,0-1 1,1 0-1,3 9 1,-2-12-46,-1 1 0,1 0 0,-1-1 0,1 1 1,0-1-1,0 0 0,0 0 0,0 0 0,1 0 0,-1-1 1,0 1-1,1-1 0,-1 0 0,1 0 0,-1 0 0,1-1 1,0 1-1,6-1 0,30-2-2737,-6-9-3992,-6-7-545</inkml:trace>
</inkml:ink>
</file>

<file path=ppt/ink/ink4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41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155 291 14478,'-8'1'1244,"-6"0"-119,-1 1 0,1 1 0,-28 9 0,36-10-686,1 0 0,0 1-1,-1 0 1,1 0-1,0 0 1,-8 7-1,12-9-377,-1 0 0,1 1 0,0-1 0,-1 1 0,1 0 0,0-1 0,0 1 0,0 0 0,0 0 0,0 0 0,0 0 0,1-1 0,-1 1 0,1 0 0,-1 0 0,1 0 0,0 0 0,0 0 0,0 1 0,0 1 0,1-3-55,0 1 1,0-1-1,0 0 1,0 1 0,0-1-1,1 0 1,-1 1 0,0-1-1,1 0 1,-1 0-1,1 0 1,-1-1 0,1 1-1,-1 0 1,1 0-1,0-1 1,-1 1 0,1-1-1,0 0 1,0 1 0,-1-1-1,1 0 1,0 0-1,0 0 1,-1 0 0,4-1-1,50-3 125,-43-1-124,-1-1-1,1-1 1,-1 0-1,-1 0 1,1-1-1,-1 0 1,-1-1-1,0 0 1,16-20-1,-21 25-1,4-6 185,-14 16 44,-13 20-77,17-23-115,0 1 0,0 0-1,0 0 1,1-1-1,0 1 1,0 0-1,0 0 1,0 0 0,0 0-1,1 0 1,0 1-1,0-1 1,0 6-1,1-8-22,0-1-1,0 1 0,0 0 1,0 0-1,1-1 0,-1 1 1,0-1-1,1 1 0,-1-1 1,1 0-1,0 0 0,-1 0 1,1 1-1,0-1 0,0-1 1,-1 1-1,1 0 0,0 0 1,0-1-1,0 1 0,0-1 1,0 0-1,0 1 0,0-1 1,0 0-1,0 0 0,0 0 1,0-1-1,3 1 0,10-2 41,0 1 0,0-2 0,0 0 0,0-1-1,-1 0 1,0-1 0,0-1 0,0 0 0,0-1 0,-1 0-1,14-11 1,-7 6-44,-17 17 62,-5 11 105,1-14-158,1-1-1,-1 1 0,1-1 0,0 0 0,0 1 0,-1-1 0,1 1 1,0-1-1,0 1 0,0-1 0,1 1 0,-1-1 0,0 1 1,0-1-1,2 2 0,5-2 30,1-1 1,0 0-1,-1 0 0,1-1 1,0 0-1,-1-1 1,1 1-1,-1-1 0,0-1 1,1 0-1,-1 0 0,0 0 1,0-1-1,-1 0 1,1 0-1,-1 0 0,0-1 1,0 0-1,6-7 1,-12 11-145,-3 4 68,1-1-1,0 1 1,-1 0 0,1 0-1,0 0 1,1 0 0,-1 0 0,0 0-1,1 0 1,0 1 0,-1-1 0,1 0-1,0 6 1,1-8 25,0 0 1,0 0-1,0 1 1,1-1-1,-1 0 0,0 0 1,1 0-1,-1 0 0,1 0 1,0 0-1,-1-1 0,1 1 1,0 0-1,-1 0 1,1 0-1,0 0 0,0-1 1,0 1-1,0 0 0,-1-1 1,1 1-1,0-1 0,0 1 1,0-1-1,0 1 1,1-1-1,-1 0 0,0 0 1,0 1-1,0-1 0,0 0 1,0 0-1,0 0 0,0 0 1,0 0-1,0 0 0,3-1 1,47-2 99,-42 1-120,-1-1 0,0 0 0,1 0 0,-1-1 1,0 0-1,-1 0 0,1-1 0,-1 0 0,0 0 0,11-11 0,-19 19-85,-1 1 1,1-1 0,0 1-1,0-1 1,0 1 0,0-1-1,1 1 1,-1 6-1,1-8 106,0 0 0,-1 1 0,1-1 0,0 0 0,0 0-1,1 0 1,-1 0 0,0 1 0,1-1 0,-1 0 0,1 0-1,0 0 1,0 0 0,0 0 0,0 0 0,0 0 0,0-1-1,0 1 1,2 2 0,1-2 4,1 0 0,-1 0 0,0 0 0,1-1 0,-1 0 0,1 1 0,-1-2 0,1 1 1,0 0-1,-1-1 0,1 0 0,0 0 0,-1-1 0,1 1 0,0-1 0,-1 0 0,8-2 0,0-1 10,-1 0 0,1-1 0,-1 0 0,0-1 0,13-9 1,-9 4-9,-2 0 0,1-1 0,-1-1 0,-1 0 0,0-1 0,-1 0 1,0-1-1,-2 0 0,1-1 0,-2 0 0,0 0 0,-1-1 1,-1 0-1,0 0 0,-1 0 0,-1-1 0,-1 0 0,0 0 0,-2 0 1,0-25-1,0 42-7,-1 0 1,0 0 0,0-1 0,0 1 0,0 0-1,-1 0 1,1 0 0,0-1 0,-1 1 0,1 0-1,0 0 1,-1 0 0,1 0 0,-1-1 0,0 1-1,1 0 1,-1 0 0,-1-1 0,1 2-4,1-1 0,-1 1-1,0 0 1,1-1 0,-1 1 0,0 0 0,0 0 0,1 0 0,-1-1-1,0 1 1,0 0 0,1 0 0,-1 0 0,0 0 0,0 0 0,1 0-1,-1 1 1,0-1 0,1 0 0,-1 0 0,0 1 0,-1-1 0,0 2-3,0-1 1,-1 0 0,1 1-1,0-1 1,0 1 0,0 0-1,0 0 1,0 0-1,0 0 1,1 0 0,-1 0-1,1 0 1,-1 0 0,1 1-1,-2 4 1,1 0 17,1 0 0,-1 0 0,1 0 0,0 0 0,1 1 0,0-1 0,0 0 0,1 0 0,0 1-1,0-1 1,0 0 0,1 0 0,0 0 0,1 0 0,3 7 0,5 7-1,1 0 0,1 0-1,20 22 1,-19-25-8,-1-1 0,-1 1 0,20 40 0,-29-40-73,-25-18-409,-2-3 252,1-1 0,0-1 0,1-1 0,-1-1 0,1-1 0,1-1 0,0-1 0,0-1 0,0-1 0,2 0 0,0-2 0,-32-28 0,49 41 259,1-1 1,0 1 0,-1 0-1,1 0 1,0-1 0,0 1-1,0-1 1,0 1 0,0-1-1,1 0 1,-1 1 0,0-1-1,1 0 1,-1 1-1,1-1 1,-1 0 0,1 0-1,0 1 1,0-4 0,0 4 14,1 0 0,-1 0 0,1 0 1,0 0-1,-1 0 0,1 0 0,0 0 0,0 0 1,0 0-1,-1 0 0,1 0 0,0 1 0,0-1 1,0 0-1,0 1 0,0-1 0,1 0 0,-1 1 1,0 0-1,0-1 0,2 1 0,8-3 221,1 1 0,0 0-1,0 1 1,17 0 0,-21 1-341,266 0-575,-273 0 499,0 0 0,1 0-1,-1 0 1,0-1 0,1 1-1,-1 0 1,0 0 0,0-1-1,1 1 1,-1-1 0,0 1-1,0-1 1,0 0 0,0 1-1,0-1 1,2-1 0,-3 1-137,1 0 1,-1 0 0,1 0-1,-1 0 1,0 0 0,1 0-1,-1 0 1,0 0 0,0 0-1,1 0 1,-1 0-1,0 0 1,0 0 0,0 0-1,0 0 1,-1 0 0,1 0-1,0 0 1,0 0 0,0 0-1,-1 1 1,0-3-1,-11-21-7323</inkml:trace>
</inkml:ink>
</file>

<file path=ppt/ink/ink4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41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32 12524,'-7'-11'1858,"7"3"2306,0 5-1570,5 1-1377,14 2-1089,5 0-160,10 0-2498,1-8-6311</inkml:trace>
</inkml:ink>
</file>

<file path=ppt/ink/ink4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42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43 10282,'0'0'3235,"8"-7"-187,25-24-341,-22 26-5,-8 13-2054,-7 11-721,-13 21 539,-1-1 0,-2-1 0,-48 69-1,35-62 89,-2-2-1,-43 39 1,72-82-5861,3-12 1766,0-24-1534,2 26 2289,-4-33-6482</inkml:trace>
</inkml:ink>
</file>

<file path=ppt/ink/ink4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42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12172,'0'0'13676,"56"16"-13003,-17 9-257,4 6-191,9-1-129,2 2-32,2-4-32,-2 2-128,-5-1-929,-8-2-1025,-7-5-1762,-14-6-2081,-5-5-5158</inkml:trace>
</inkml:ink>
</file>

<file path=ppt/ink/ink4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43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9033,'0'0'12043,"74"-52"-10506,-25 37-191,9 0-546,3-1-511,7 5-257,-3 0-64,-11 4-1025,-7 5-961,-17 1-833,-17 1-1057</inkml:trace>
</inkml:ink>
</file>

<file path=ppt/ink/ink4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43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12876,'0'0'4677,"82"-5"-1987,-22-9-1377,18-2-832,6 0-225,10 0-256,-7-6-2755,-2-1-6309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5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21 7719,'0'0'15300,"-12"-4"-13431,3 0-1497,4 2-242,1 0 0,-1 0 0,0 0 0,1 1 0,-1 0 0,0 0 0,0 0 0,0 1 0,0-1 0,0 1 0,0 0 0,0 0 0,0 1 0,-6 1 0,-1 1-7,0 0 1,0 1 0,0 0 0,0 1 0,1 0-1,-1 1 1,2 0 0,-1 1 0,1 0-1,-12 10 1,22-17-124,0 1-1,-1-1 1,1 0-1,-1 1 1,1-1-1,0 0 1,-1 1-1,1-1 1,0 0-1,0 1 1,-1-1-1,1 1 1,0-1-1,0 1 1,0-1-1,0 1 1,-1-1-1,1 1 1,0-1 0,0 1-1,0-1 1,0 1-1,0-1 1,0 1-1,0-1 1,0 0-1,0 1 1,1-1-1,-1 1 1,0-1-1,0 1 1,0-1-1,0 1 1,1-1-1,-1 1 1,0-1-1,0 0 1,1 1-1,-1-1 1,0 0-1,1 1 1,-1-1 0,1 0-1,-1 1 1,0-1-1,1 0 1,-1 1-1,1-1 1,-1 0-1,1 0 1,-1 0-1,0 0 1,1 1-1,0-1 1,32 3-51,-27-2 37,130 14-627,-120-12 454,-1 0 1,1 1-1,-1 1 0,0 1 0,0 0 1,19 11-1,-33-17 174,1 1-1,-1 0 1,1 0 0,-1 0 0,1 0 0,-1 0 0,0 0 0,1 0-1,-1 0 1,0 0 0,0 1 0,0-1 0,0 0 0,0 1-1,0-1 1,0 1 0,-1-1 0,1 1 0,0-1 0,-1 1-1,1 0 1,-1-1 0,0 3 0,0-2 32,-1-1 0,1 1 1,-1 0-1,0-1 0,1 1 0,-1-1 1,0 0-1,0 1 0,0-1 0,0 0 1,-1 1-1,1-1 0,0 0 0,0 0 1,-1 0-1,1 0 0,-1 0 0,-1 1 1,-10 4 221,-1 0 0,1 0 0,-29 6 0,26-8-204,0 0-1,0-1 1,-19 1 0,1-8-2426,21-6-2122,6-7-3053</inkml:trace>
</inkml:ink>
</file>

<file path=ppt/ink/ink4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46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0 320 3876,'12'-15'9616,"3"-7"-3308,11-20-1704,1-8-3988,-16 26-1431,-1-1 0,12-40 1,-19 52 1389,-1-1 0,0 1 1,1-23-1,-3 36-556,0 1 0,-1-1 1,1 1-1,0-1 0,-1 1 1,1-1-1,0 0 0,-1 1 0,1-1 1,-1 0-1,1 0 0,0 1 1,-1-1-1,1 0 0,-1 0 0,1 0 1,-1 1-1,1-1 0,-1 0 1,1 0-1,-1 0 0,1 0 0,-1 0 1,1 0-1,-1 0 0,1 0 1,-1 0-1,1 0 0,-1 0 0,1 0 1,-1 0-1,1-1 0,-1 1 1,1 0-1,-1 0 0,1 0 0,0-1 1,-1 1-1,1 0 0,-1-1 1,1 1-1,0 0 0,-1-1 0,1 1 1,0 0-1,-1-1 0,1 1 1,0-1-1,1 10-10,1 0 0,1 0 0,0 0 0,0 0 0,0-1 1,1 1-1,1-1 0,-1 0 0,2 0 0,10 13 0,20 38 83,-28-40-121,-2 1 0,0-1 0,-1 1 0,3 26 0,-4 7-9537,-4-48 4057</inkml:trace>
</inkml:ink>
</file>

<file path=ppt/ink/ink4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47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0 185 4516,'0'0'18338,"17"-2"-16854,46-14-614,-1-2 0,93-42 0,-93 34-810,-21 7-995,82-25 0,-114 44-505</inkml:trace>
</inkml:ink>
</file>

<file path=ppt/ink/ink4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47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9865,'0'0'4415,"-5"8"-2210,1 1-1487,1 0 1,-1 1-1,1-1 0,1 1 1,0-1-1,-2 20 1,4-26-646,-1-1 0,1 1 0,0 0 0,0-1-1,0 1 1,1 0 0,-1-1 0,1 1 0,-1-1 0,1 1 0,0-1 0,0 1 0,0-1 0,0 1 0,0-1 0,0 0 0,1 1 0,-1-1 0,1 0 0,0 0 0,0 0 0,0 0 0,-1-1 0,2 1 0,-1 0 0,0-1 0,0 1 0,0-1-1,1 0 1,-1 0 0,1 0 0,-1 0 0,1 0 0,-1-1 0,5 2 0,1-2 9,0 1 0,0-1 0,0 0 0,0-1 1,0 0-1,0 0 0,0-1 0,0 0 0,0 0 0,-1-1 0,1 0 0,-1 0 0,0 0 0,0-1 0,7-5 0,-2 0-59,-1 0 0,0 0-1,-1-1 1,0-1 0,0 0-1,-1 0 1,11-19 0,-17 93 767,-3-59-766,0 0-1,0-1 1,0 1 0,1 0-1,-1 0 1,1 0 0,0-1-1,0 1 1,1 0 0,-1-1 0,1 1-1,-1-1 1,1 0 0,0 1-1,1-1 1,-1 0 0,0 0-1,5 4 1,-2-4 6,0 1-1,0-1 1,1 0 0,-1-1-1,1 1 1,-1-1 0,1 0-1,0-1 1,0 1 0,-1-1-1,11 0 1,-9 0-236,18 0-1236,-12-11-3279,-3-9-2400</inkml:trace>
</inkml:ink>
</file>

<file path=ppt/ink/ink4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47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0 228 10218,'0'0'12406,"17"-7"-11456,215-98 562,5-4-3307,-225 103 408,-32 5-11164</inkml:trace>
</inkml:ink>
</file>

<file path=ppt/ink/ink4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48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8872,'0'0'9113,"12"2"-7346,14-2-1170,-1 0-1,50-9 1,-45 5-531,0 1 1,1 1-1,37 3 0,-67-1-64,1 0-1,-1 0 1,1 0-1,-1 0 1,0 0 0,1 1-1,-1-1 1,1 1-1,-1-1 1,0 1-1,1 0 1,-1-1-1,0 1 1,0 0-1,1 0 1,-1 0 0,0 0-1,0 0 1,0 0-1,0 0 1,0 0-1,0 0 1,-1 1-1,1-1 1,0 0-1,0 0 1,-1 1 0,1-1-1,-1 1 1,0-1-1,1 0 1,-1 1-1,0-1 1,0 1-1,0-1 1,0 1-1,0-1 1,0 1-1,0-1 1,0 1 0,0-1-1,-1 1 1,1-1-1,-1 0 1,0 3-1,-3 5 61,1 0 0,-1 0 0,-1-1 0,0 1 0,-9 12 0,-23 24 171,-44 41 0,3-2 492,76-82-693,0 0 0,0 0 1,0 0-1,1 0 0,-1 1 0,1-1 0,-1 0 1,1 1-1,0-1 0,0 1 0,-1 5 1,2-8-26,0 1 0,0 0 1,0-1-1,0 1 0,0-1 1,0 1-1,1 0 1,-1-1-1,0 1 0,0-1 1,1 1-1,-1 0 0,0-1 1,0 1-1,1-1 1,-1 1-1,1-1 0,-1 1 1,1-1-1,-1 0 0,1 1 1,-1-1-1,1 0 1,-1 1-1,1-1 0,-1 0 1,1 1-1,-1-1 0,1 0 1,0 0-1,0 1 1,6 0 36,1-1 1,-1 1 0,1-1 0,-1 0 0,1-1 0,-1 0 0,10-2 0,82-19-475,139-52 1,-217 67-1440,0 0 1,-1-2-1,23-13 1,-9-5-6086</inkml:trace>
</inkml:ink>
</file>

<file path=ppt/ink/ink4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48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1 14734,'0'0'3150,"-9"9"-2526,-10 15-93,0 1-1,2 1 1,1 0 0,-13 29-1,6-10 527,-3-1 0,-37 48 0,62-92-1205,1 0 0,0 0 0,-1 0 0,1 0 0,0 0 0,0 0 0,-1 0-1,1-1 1,0 1 0,-1 0 0,1 0 0,0 0 0,0 0 0,-1 0 0,1-1 0,0 1 0,0 0-1,0 0 1,-1 0 0,1-1 0,0 1 0,0 0 0,0 0 0,-1-1 0,1 1 0,0 0-1,0 0 1,0-1 0,0 1 0,0 0 0,0 0 0,0-1 0,0 1 0,0 0 0,0-1-1,0 1 1,0 0 0,0 0 0,0-1 0,0 1 0,0 0 0,0-1 0,0 1 0,-5-23-3519,4 19 2175,-4-26-6104</inkml:trace>
</inkml:ink>
</file>

<file path=ppt/ink/ink4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49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13004,'0'0'7784,"70"34"-7016,-33-16-95,10-2-321,1 0-256,8-1 33,-5-2-738,-1-1-1217,-9-2-1537,-11-6-1954</inkml:trace>
  <inkml:trace contextRef="#ctx0" brushRef="#br0" timeOffset="1">518 104 16015,'0'0'2947,"-26"49"-1922,26-30 0,0 1-513,5-5-351,10-1-65,0-3-289,6-5-1568,-10-4-1282,-2-2-1153</inkml:trace>
</inkml:ink>
</file>

<file path=ppt/ink/ink4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49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18385,'0'0'5638,"63"1"-20340</inkml:trace>
</inkml:ink>
</file>

<file path=ppt/ink/ink4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51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54 168 3171,'-5'2'1910,"-32"16"5877,36-17-7598,0 0 0,0-1 1,0 1-1,0 0 0,0 0 0,0 0 1,1 1-1,-1-1 0,0 0 0,1 0 1,-1 0-1,1 0 0,-1 1 0,1-1 1,0 0-1,0 0 0,-1 1 0,1-1 1,0 0-1,0 1 0,0-1 0,0 0 1,0 0-1,1 1 0,-1-1 0,0 0 1,1 0-1,-1 1 0,1 1 1,0-2-65,0 0 1,0 0-1,0 0 1,0 1 0,0-1-1,0 0 1,0 0 0,0 0-1,0-1 1,1 1-1,-1 0 1,0 0 0,1-1-1,-1 1 1,0 0 0,1-1-1,-1 0 1,1 1-1,-1-1 1,1 0 0,2 1-1,37 0 1036,-30-1-820,1-1-267,0 0 0,0-1 0,0 0 0,0-1 0,-1 0 0,1-1 0,-1 0 0,0-1 0,0 0 0,-1-1 0,1 0 0,13-10 0,-18 11-71,1 0 1,-1-1 0,0 1-1,0-1 1,-1 0 0,0-1 0,0 1-1,0-1 1,-1 0 0,0 0-1,0-1 1,-1 1 0,0-1-1,0 0 1,-1 1 0,0-1-1,0-1 1,-1 1 0,1-9 0,-2 16-6,0 0 0,0-1 0,0 1 0,0-1 0,0 1 1,0-1-1,0 1 0,-1 0 0,1-1 0,0 1 0,-1-1 1,1 1-1,-1 0 0,0 0 0,1-1 0,-1 1 0,0 0 1,0 0-1,0 0 0,0 0 0,0 0 0,0 0 0,0 0 1,0 0-1,0 0 0,0 0 0,-1 0 0,1 1 0,0-1 1,0 1-1,-1-1 0,1 1 0,-1-1 0,1 1 0,0 0 1,-1-1-1,1 1 0,-1 0 0,1 0 0,-1 0 0,1 0 1,0 1-1,-3-1 0,-1 1-21,0 0 0,0 0 0,1 1 0,-1 0-1,0 0 1,1 0 0,-1 0 0,1 0 0,-1 1 0,1 0 0,-6 5 0,-6 9 26,0 0 0,0 1 1,-24 38-1,34-46 47,1 0 0,0 0-1,0 0 1,1 1 0,0 0 0,1 0-1,0 0 1,1 0 0,0 0 0,-1 14-1,3-22-41,0-1 0,1 1-1,-1 0 1,0-1 0,1 1 0,-1 0-1,1-1 1,0 1 0,0-1-1,0 1 1,0-1 0,1 0-1,-1 1 1,1-1 0,-1 0-1,1 0 1,0 0 0,-1 0 0,1 0-1,4 3 1,-1-3 21,0 1 0,-1-1 0,1 1 0,0-1 0,0-1 0,1 1 0,-1-1 0,0 0 1,0 0-1,7 0 0,-1 0-347,1-1 0,0-1 1,0 1-1,-1-2 0,1 0 0,0 0 1,-1-1-1,0-1 0,16-6 1,-16 4-1390,-1 0 1,0-1-1,0-1 1,0 1-1,15-18 1,11-16-9409</inkml:trace>
</inkml:ink>
</file>

<file path=ppt/ink/ink4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52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8 15375,'0'0'2754,"-9"6"-1772,3-2-798,3-2-91,0-1 1,0 1-1,0 0 1,0 0-1,0 0 0,1 1 1,-1-1-1,1 1 1,-1-1-1,1 1 1,0 0-1,0 0 1,0 0-1,1 0 1,-1 0-1,1 0 1,-1 0-1,1 1 1,0-1-1,-1 6 0,1 36 257,2 1-1,1-1 0,3-1 0,17 77 0,-10-17 852,-14-124-1074,0 0-1,-8-32 0,-1-6-350,1 10-701,6 35 565,1 0 0,1 0 0,-1-18 0,28 31 72,-8 0 323,0-1 0,0 0 0,0-1-1,-1-1 1,1 0 0,21-8 0,-28 7-23,-1 0-1,0-1 1,0 0 0,0-1-1,-1 1 1,0-2-1,0 1 1,0-1 0,-1 0-1,0-1 1,-1 0-1,6-8 1,-7 9 33,-1 0-1,0 0 1,-1 0 0,0 0-1,0 0 1,-1-1-1,0 1 1,0-1 0,0 0-1,0-14 1,-2 21-45,0 0 0,0 1 1,0-1-1,-1 1 0,1-1 0,0 1 0,0-1 0,0 1 1,-1-1-1,1 1 0,0-1 0,-1 1 0,1-1 1,-1 1-1,1 0 0,0-1 0,-1 1 0,1-1 0,-1 1 1,1 0-1,-1 0 0,1-1 0,-1 1 0,1 0 1,-1 0-1,1-1 0,-1 1 0,0 0 0,1 0 0,-1 0 1,1 0-1,-1 0 0,1 0 0,-1 0 0,0 0 1,1 0-1,-1 0 0,1 0 0,-1 1 0,1-1 0,-1 0 1,1 0-1,-1 0 0,1 1 0,-1-1 0,1 0 1,-1 1-1,1-1 0,-1 0 0,1 1 0,-1 0 0,-28 19-126,18-4 246,2 1 0,0 0 0,1 0 1,0 1-1,1-1 0,2 2 1,-1-1-1,2 1 0,1 0 1,0-1-1,1 2 0,1-1 0,1 0 1,3 24-1,-3-40-97,1 1-1,0 0 1,0-1-1,0 1 1,0-1 0,1 1-1,0-1 1,-1 1-1,1-1 1,0 0 0,1 0-1,-1 0 1,0 0-1,1 0 1,0-1 0,-1 1-1,1-1 1,0 0 0,0 0-1,1 0 1,-1 0-1,0 0 1,1-1 0,-1 1-1,1-1 1,-1 0-1,1 0 1,0 0 0,-1-1-1,1 1 1,0-1-1,0 0 1,-1 0 0,1 0-1,0-1 1,0 1-1,-1-1 1,1 0 0,0 0-1,-1 0 1,1 0 0,-1-1-1,0 1 1,1-1-1,-1 0 1,0 0 0,0 0-1,0-1 1,0 1-1,2-4 1,3-5 3,0 0-1,-1 0 1,-1-1 0,0 0-1,0 0 1,-2-1-1,1 1 1,-2-1 0,1 0-1,-2 0 1,0-1 0,0 1-1,-1 0 1,-2-23-1,1 36-25,0-1 1,0 1-1,0-1 0,0 1 0,0 0 0,0-1 0,0 1 0,0-1 0,0 1 0,0-1 0,0 1 0,0-1 0,0 1 0,-1-1 0,1 1 0,0 0 1,0-1-1,0 1 0,-1-1 0,1 1 0,0 0 0,-1-1 0,1 1 0,0 0 0,-1-1 0,1 1 0,0 0 0,-1 0 0,1-1 0,-1 1 0,1 0 0,-1 0 1,1 0-1,0-1 0,-1 1 0,1 0 0,-1 0 0,1 0 0,-1 0 0,1 0 0,-1 0 0,1 0 0,-1 0 0,1 0 0,-1 0 0,1 0 0,0 0 1,-1 1-1,0-1 0,0 1-8,-1-1 0,1 1 1,-1-1-1,1 1 0,-1 0 1,1 0-1,0 0 0,-1 0 0,1 0 1,0 0-1,0 0 0,0 0 1,0 1-1,-1 0 0,-1 4 14,0-1-1,1 1 1,0 0-1,0 0 1,0 0-1,1 0 1,0 0-1,0 0 1,0 0 0,1 0-1,0 1 1,0-1-1,1 0 1,-1 0-1,4 12 1,-3-15 2,0 1-1,1-1 1,-1 1 0,1-1 0,0 0 0,0 0 0,0 0 0,0 0 0,0 0 0,1 0 0,-1-1-1,1 1 1,0-1 0,0 1 0,0-1 0,0 0 0,0 0 0,0-1 0,1 1 0,-1-1 0,0 1 0,1-1-1,-1 0 1,1 0 0,0-1 0,-1 1 0,7-1 0,1 2 71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3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12748,'0'0'3769,"-4"12"-2450,-5 12-479,2-1 1,1 1 0,0 0 0,2 1 0,-1 32-1,4-41-731,2-1 1,0 0-1,0 0 0,2 1 0,0-1 0,0-1 0,2 1 0,8 20 1,2-4-48,-10-21-79,1 1 1,-2-1-1,1 1 1,-1 0-1,-1 0 1,0 0 0,2 15-1,-28-40-405,14 2 393,-1 0-1,2 0 0,-1-1 0,-11-28 0,17 35 117,0 0 0,1 0 0,-1-1 0,2 1 0,-1-1 0,1 1 0,0-1-1,0 0 1,1 0 0,0 0 0,0 1 0,0-1 0,3-10 0,-2 15-19,-1 1 0,1-1 0,0 1 0,0 0 0,0-1 0,0 1 0,0 0 0,0 0 0,1-1 0,-1 1 0,0 0 0,0 0 0,1 0 0,-1 1 0,1-1 0,-1 0 0,1 0 0,-1 1 0,1-1 0,-1 1 0,1 0 0,0-1 0,-1 1 0,3 0 0,46-1-242,-33 2 255,88 5-1681,-71-3-1963,0-1 0,56-4 0,-89 2 3586,1 0-1,-1 0 1,1 0 0,-1-1 0,1 1-1,-1 0 1,1-1 0,-1 1 0,1-1-1,-1 0 1,1 1 0,-1-1-1,0 0 1,0 0 0,1 0 0,-1 0-1,0 0 1,0 0 0,0 0-1,0 0 1,0 0 0,0-1 0,0 1-1,0 0 1,-1-1 0,1 1 0,0 0-1,-1-1 1,1 1 0,-1-1-1,0 1 1,1-1 0,-1-2 0,0 2 112,0 0 1,-1 0 0,1 0-1,-1 1 1,1-1 0,-1 0 0,0 1-1,1-1 1,-1 1 0,0-1-1,0 0 1,0 1 0,0 0 0,-1-1-1,1 1 1,0 0 0,-1-1 0,1 1-1,0 0 1,-1 0 0,1 0-1,-1 0 1,0 1 0,1-1 0,-1 0-1,0 1 1,1-1 0,-4 0-1,-3 0-19,0 0-1,0 1 0,0-1 0,0 2 0,0-1 0,0 1 0,0 0 0,0 1 1,0 0-1,0 0 0,0 1 0,-13 6 0,16-7 17,1 0 1,0 0-1,0 0 1,0 1-1,0 0 1,1 0-1,-1 0 1,1 0-1,0 0 1,0 1-1,0-1 1,0 1-1,0 0 1,1 0-1,-1 0 1,1 0-1,0 1 1,1-1-1,-1 0 1,1 1-1,0-1 1,0 1-1,-1 8 1,3-12-123,-1 0-1,1 0 1,0 0 0,-1 0 0,1-1 0,0 1-1,0 0 1,-1 0 0,1-1 0,0 1 0,0 0-1,0-1 1,0 1 0,0-1 0,0 1 0,0-1-1,0 0 1,0 1 0,0-1 0,0 0-1,0 0 1,0 0 0,0 0 0,0 0 0,0 0-1,1 0 1,0 0 0,44 0 365,-35-1-277,65-1-25,-41 0-672,0 2 1,1 1-1,50 8 0,-59 2 101,-27-10 518,0-1-1,1 0 0,-1 1 1,0-1-1,1 1 0,-1-1 1,0 1-1,1-1 0,-1 1 1,0-1-1,0 1 1,0-1-1,0 1 0,1 0 1,-1-1-1,0 1 0,0-1 1,0 1-1,0-1 0,0 1 1,0 0-1,-1-1 0,1 1 1,0-1-1,0 1 1,-1 0-1,0 2 102,-1-1 1,0 1-1,0-1 0,0 0 1,0 0-1,-1 0 1,1 0-1,0 0 0,-1 0 1,1-1-1,-1 1 1,0-1-1,-3 1 0,-12 7 77,-1-2-1,0 0 1,-1-1-1,1-1 1,-1-1-1,0-1 1,-26 1 0,45-4-308,1 0 1,0 0-1,-1 0 1,1 0-1,-1 0 1,1 0-1,0 0 1,-1 0-1,1 0 1,-1 0-1,1 0 1,0 0-1,-1 0 1,1 0-1,0-1 1,-1 1-1,1 0 1,-1 0-1,1 0 1,0-1-1,0 1 1,-1 0-1,1-1 1,0 1-1,-1 0 1,1 0-1,0-1 1,0 1-1,0-1 1,-1 1-1,1 0 1,0-1-1,0 1 1,0 0-1,0-1 1,0 1-1,0-1 1,0 1-1,0 0 1,0-1-1,0 1 1,0-1-1,0 1 1,0 0-1,0-1 1,0 1-1,0-1 1,0 1-1,0 0 1,0-1-1,1 1 1,-1 0-1,0-1 1,0 1-1,0 0 1,1-1-1,-1 1 1,17-22-6166,12-2-2352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5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74 14638,'0'0'7863,"11"0"-5685,50 1-197,-60-1-1948,0 0 1,0 0 0,0-1-1,0 1 1,0 0-1,0 0 1,0 0-1,0-1 1,0 1 0,0 0-1,0-1 1,-1 1-1,1-1 1,0 1-1,0-1 1,0 0 0,-1 1-1,1-1 1,0 0-1,-1 1 1,1-1-1,0 0 1,-1 0 0,1 1-1,-1-1 1,1 0-1,-1 0 1,0 0-1,1 0 1,-1 0 0,0 0-1,0 0 1,0 0-1,1 0 1,-1 0-1,0 0 1,0 0 0,0 0-1,0 1 1,-1-1-1,1 0 1,0 0-1,0 0 1,-1 0 0,1-1-1,-1-1-34,1 1 0,-1 0 0,0 0 0,0-1 0,0 1 1,0 0-1,0 0 0,0 0 0,-1 0 0,1 0 0,-1 0 0,1 0 0,-1 0 0,1 1 0,-1-1 0,0 1 0,0-1 1,-3-1-1,1 2-26,-1 0 0,1 0 0,-1 1 0,0 0-1,1-1 1,-1 1 0,0 1 0,1-1 0,-1 1 0,0 0 0,1 0 0,-1 0 0,1 0 0,-1 1 0,1 0 0,0 0 0,0 0 0,0 0 0,0 1 0,0 0 0,-5 4 0,6-4 22,-1-1 1,1 1-1,0 1 1,0-1-1,0 0 1,0 1-1,1-1 0,0 1 1,-1 0-1,1 0 1,0 0-1,1 0 1,-1 0-1,1 0 1,0 1-1,0-1 1,0 0-1,1 1 1,-1-1-1,1 0 0,0 1 1,1 7-1,0-11 13,0 0-1,0 1 0,1-1 0,-1 1 0,0-1 0,1 0 1,-1 0-1,1 0 0,-1 0 0,1 0 0,-1 0 1,1 0-1,0-1 0,-1 1 0,1-1 0,0 1 0,0-1 1,-1 1-1,1-1 0,0 0 0,0 0 0,0 0 1,-1 0-1,4-1 0,52-1 326,-53 2-306,18-4-1,0 0 1,-1-2 0,0 0 0,28-12 0,-27 9-20,0 1-1,0 1 0,31-5 1,-53 12-2,1 0 1,-1 1-1,1-1 1,-1 1-1,1-1 1,-1 1-1,1-1 1,-1 1-1,0-1 1,1 1-1,-1-1 1,0 1-1,1-1 1,-1 1-1,0 0 1,0-1-1,0 1 1,0-1 0,1 1-1,-1 0 1,0-1-1,0 1 1,0 0-1,0-1 1,0 1-1,0 0 1,-1-1-1,1 1 1,0-1-1,0 1 1,0 0-1,-1-1 1,1 1-1,0-1 1,-1 2-1,-7 24 405,8-25-367,-1 0 0,0 1 1,1-1-1,-1 0 0,1 0 0,-1 0 0,1 0 0,0 0 0,0 0 0,-1 1 0,1-1 1,0 0-1,0 0 0,0 0 0,0 1 0,0-1 0,0 0 0,1 0 0,-1 0 0,0 1 1,1-1-1,-1 0 0,0 0 0,1 0 0,-1 0 0,1 0 0,0 0 0,-1 0 0,1 0 1,0 0-1,0 0 0,0 0 0,1 1 0,2-1 86,0 0-1,1 0 1,-1 0 0,0 0-1,0-1 1,0 0 0,1 0-1,4-1 1,3 1-233,-6 0-50,1-1 0,0 0 0,-1 0 0,1-1 0,-1 1 0,1-1-1,-1-1 1,0 1 0,0-1 0,10-7 0,28-27-8662,-23 12-2667</inkml:trace>
</inkml:ink>
</file>

<file path=ppt/ink/ink4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53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16271,'0'0'6471,"8"-27"-16177,-3 27 1378</inkml:trace>
</inkml:ink>
</file>

<file path=ppt/ink/ink4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53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9449,'0'0'4345,"2"-8"-1040,0 4-2994,-1 1 0,0-1 1,1 0-1,0 1 0,0-1 0,0 1 1,0 0-1,0 0 0,1 0 1,-1 0-1,1 0 0,0 0 0,0 1 1,0-1-1,0 1 0,1 0 1,-1 0-1,0 0 0,1 0 0,0 1 1,7-3-1,-8 3-281,0 1 0,1 0-1,-1 0 1,0 0 0,1 0 0,-1 1 0,0-1-1,0 1 1,1-1 0,-1 1 0,0 1 0,0-1 0,4 2-1,-4-1-29,-1-1 0,1 1 0,-1 0 0,0 1 0,1-1 0,-1 0 0,0 1 0,0-1 0,0 1 0,-1-1 0,1 1 0,-1 0 0,1 0 0,-1 0 0,0 0 0,0 0 0,0 0 0,-1 0 0,1 0 0,-1 0 0,1 0 0,-1 0 0,0 0 0,-1 1 0,1-1 0,0 0 0,-1 3 0,-1 2 5,1 0-1,-1 0 1,0 0 0,-1 0 0,0 0 0,0-1 0,0 1 0,-1-1 0,-6 9-1,-99 112 706,108-128-703,1 0 1,0 0-1,-1 1 0,1-1 0,0 0 0,-1 0 0,1 0 0,0 1 0,-1-1 0,1 0 0,0 0 0,0 1 0,-1-1 0,1 0 0,0 1 0,0-1 0,0 0 0,-1 1 0,1-1 0,0 1 0,0-1 1,0 0-1,0 1 0,0-1 0,0 0 0,0 1 0,0-1 0,0 1 0,0-1 0,0 0 0,0 1 0,0-1 0,0 1 0,0-1 0,0 0 0,0 1 0,0-1 0,0 0 0,1 1 0,-1-1 1,0 0-1,0 1 0,1-1 0,-1 0 0,0 1 0,0-1 0,1 0 0,-1 0 0,1 1 0,27 0 296,35-15 24,-58 12-339,23-7-364,0-2 1,-1-1-1,0-1 1,33-22-1,-58 34-97,0-1-1,0 0 1,0 1 0,0-1 0,0 0 0,0 0-1,-1 0 1,1 0 0,-1-1 0,1 1 0,-1 0-1,0-1 1,2-4 0,-2-9-5330</inkml:trace>
</inkml:ink>
</file>

<file path=ppt/ink/ink4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53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 10154,'0'0'13837,"76"-37"-13805,-40 35-128,1-1-1506,2-1-1761,-7-4-2178,-2-4-4004</inkml:trace>
  <inkml:trace contextRef="#ctx0" brushRef="#br0" timeOffset="1">357 0 12300,'0'0'6758,"-37"50"-5509,31-22-384,3 1-224,3-1-97,0-2-320,9-3-160,8-5 33,-2-6-33,1-7 0,-3-5-225,8 0-1120,-8-4-929,4-11-1121,-6-10-993,-2-2-3011</inkml:trace>
</inkml:ink>
</file>

<file path=ppt/ink/ink4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54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1 275 8392,'0'0'6630,"8"5"-5818,2-1-670,0 0 0,0-1 0,0 0 0,1 0 0,-1-1 0,1-1 1,-1 1-1,1-2 0,-1 0 0,1 0 0,0 0 0,-1-2 0,1 1 1,-1-1-1,17-6 0,-20 6-52,0-1 1,-1 0-1,0 0 1,1-1-1,-1 1 1,-1-2-1,1 1 1,6-6-1,-10 8-9,0 0 0,0 0 0,-1 0 0,1-1 0,0 1-1,-1 0 1,0-1 0,1 1 0,-1-1 0,0 0 0,0 1 0,0-1 0,-1 0-1,1 1 1,-1-1 0,1 0 0,-1 0 0,0 0 0,0 0 0,0 1 0,-1-1-1,0-5 1,0 7-54,1 1-1,-1-1 0,1 1 1,-1-1-1,0 1 0,1-1 1,-1 1-1,1-1 0,-1 1 1,0 0-1,0-1 0,1 1 1,-1 0-1,0 0 0,1 0 0,-1 0 1,0-1-1,0 1 0,1 0 1,-1 0-1,0 0 0,0 0 1,1 1-1,-1-1 0,0 0 1,0 0-1,-1 1 0,-22 6 97,17-3-71,1 0 0,-1 1-1,1-1 1,0 1 0,1 1 0,-1-1 0,1 1 0,0 0 0,1 0-1,-1 0 1,1 1 0,0-1 0,1 1 0,0 0 0,0 0 0,0 1-1,1-1 1,0 0 0,0 1 0,0 14 0,2-20-45,0-1-1,0 0 1,1 0 0,-1 0-1,0 0 1,1 0 0,-1 0-1,1 0 1,0 0 0,-1 0-1,1 0 1,0 0 0,-1 0 0,1 0-1,0 0 1,0 0 0,0-1-1,0 1 1,0 0 0,0-1-1,0 1 1,0 0 0,0-1 0,1 1-1,37 5 128,-26-7-94,0 0-1,-1 0 1,25-7-1,-15 1-86,-1-1-1,-1-1 1,0-1-1,0-1 1,0-1 0,-2 0-1,24-20 1,-57 55-570,15-23 638,0 1 0,-1 0-1,1-1 1,0 1 0,0-1-1,0 1 1,0 0 0,-1-1-1,1 1 1,0 0-1,0-1 1,0 1 0,1 0-1,-1-1 1,0 1 0,0 0-1,0-1 1,0 1 0,1-1-1,-1 1 1,0 0-1,0-1 1,1 1 0,-1-1-1,0 1 1,1-1 0,-1 1-1,1-1 1,-1 1 0,1-1-1,-1 0 1,1 1-1,-1-1 1,1 1 0,-1-1-1,1 0 1,0 0 0,-1 1-1,1-1 1,-1 0 0,1 0-1,0 0 1,-1 0-1,1 1 1,0-1 0,-1 0-1,1 0 1,0 0 0,-1-1-1,1 1 1,-1 0 0,1 0-1,0 0 1,-1 0 0,2-1-1,4 0 41,1-1 0,-1 1 0,1-1-1,-1-1 1,0 1 0,0-1 0,0 0 0,0-1 0,-1 1-1,1-1 1,-1 0 0,0-1 0,8-8 0,3-3-44,-1 0-1,23-35 1,-35 48-14,39-67 37,-39 63-39,1 0 1,-1 0 0,-1 0 0,1 0 0,-1 0 0,0-1-1,-1 1 1,1-11 0,-2 17-4,0 1 0,0-1-1,0 1 1,0-1 0,0 1 0,0-1 0,-1 1 0,1 0-1,0-1 1,0 1 0,0-1 0,-1 1 0,1-1-1,0 1 1,0 0 0,-1-1 0,1 1 0,-1 0 0,1-1-1,0 1 1,-1 0 0,1 0 0,0-1 0,-1 1-1,1 0 1,-1 0 0,1 0 0,-1-1 0,1 1 0,-1 0-1,1 0 1,-1 0 0,1 0 0,0 0 0,-1 0-1,1 0 1,-1 0 0,1 0 0,-1 0 0,1 0-1,-1 0 1,1 0 0,-1 1 0,1-1 0,-1 0 0,1 0-1,0 0 1,-1 1 0,1-1 0,-1 0 0,1 1-1,0-1 1,-1 0 0,0 1 0,-23 18-134,19-12 127,0 0 1,0 1-1,1 0 1,0 0 0,1 0-1,0 1 1,0-1-1,1 1 1,0-1-1,-1 18 1,2-21 23,1 0 1,0 0-1,0 0 0,1 0 1,-1 0-1,1 0 0,0-1 1,1 1-1,-1 0 0,1 0 1,0-1-1,0 1 0,0 0 1,1-1-1,-1 0 1,1 0-1,0 0 0,1 0 1,-1 0-1,6 4 0,6 3 2,1 0 1,0-1-1,1 0 0,25 9 0,-33-15 23,0 0 0,0-1-1,0-1 1,0 0 0,0 0 0,1 0-1,-1-1 1,1-1 0,-1 0 0,19-1-1,-22-1 4,-1-1-1,1 1 0,-1-1 0,1 0 1,-1 0-1,0-1 0,0 1 0,0-1 1,-1 0-1,1 0 0,-1-1 0,0 1 1,0-1-1,-1 0 0,1 0 0,-1-1 0,3-5 1,-5 9-42,0 0 0,1 0 1,-1-1-1,0 1 0,-1 0 0,1 0 1,0-1-1,-1 1 0,1 0 1,-1-1-1,0 1 0,1-1 0,-1 1 1,0-1-1,-1 1 0,1 0 1,0-1-1,-1 1 0,1 0 0,-1-1 1,0 1-1,0 0 0,0 0 1,0-1-1,0 1 0,0 0 0,-1 0 1,1 0-1,-1 0 0,1 1 1,-1-1-1,0 0 0,1 1 0,-1-1 1,0 1-1,0-1 0,0 1 1,-1 0-1,1 0 0,0 0 0,0 0 1,-1 0-1,-4 0 0,2-1-12,0 1 0,0 0 0,0 1-1,0-1 1,-1 1 0,1 0 0,0 0-1,0 1 1,-9 1 0,13-2 7,-1 1-1,0-1 1,1 1-1,-1-1 1,0 1-1,1 0 1,-1 0-1,1 0 1,-1 0-1,1 0 1,0 0-1,-1 0 1,1 0-1,0 0 1,0 1-1,0-1 1,-1 1-1,2-1 1,-1 1 0,0-1-1,0 1 1,0-1-1,1 1 1,-1 0-1,1-1 1,-1 1-1,1 0 1,0-1-1,-1 1 1,1 3-1,1-3 5,-1 0 0,1 0 0,-1 0-1,1 0 1,0 0 0,0 0 0,0-1-1,0 1 1,0 0 0,0-1 0,0 1 0,1 0-1,-1-1 1,1 0 0,-1 1 0,1-1-1,-1 0 1,1 0 0,0 0 0,0 0-1,-1 0 1,1 0 0,0 0 0,0 0 0,0-1-1,4 1 1,57 11 6,-60-11-6,25 2-21,1-1-1,29-1 1,-51-1 96,-1 0-1,0-1 0,1 0 1,-1 0-1,0 0 1,0-1-1,0 0 1,0 0-1,0 0 0,0-1 1,-1 0-1,1 0 1,-1 0-1,0-1 1,0 0-1,5-4 0,-9 7 16,1-1 0,-1 1 0,0-1-1,-1 1 1,1-1 0,0 1 0,0-1-1,-1 0 1,1 1 0,-1-1-1,1 0 1,-1 1 0,0-1 0,1 0-1,-1 0 1,0 1 0,0-1 0,0 0-1,-1 0 1,1 1 0,0-1-1,-1 0 1,1 1 0,-2-4 0,-27-38 266,26 39-355,0 0-1,-1 1 1,1-1-1,1 0 0,-1 0 1,1-1-1,-1 1 1,1-1-1,1 1 0,-1-1 1,1 1-1,-2-7 1,4 11-3,-1-1 0,0 0 1,1 1-1,-1-1 0,1 1 1,-1-1-1,1 1 1,0 0-1,-1-1 0,1 1 1,-1-1-1,1 1 0,0 0 1,-1 0-1,1-1 0,0 1 1,-1 0-1,1 0 1,0 0-1,-1 0 0,1 0 1,0 0-1,0 0 0,-1 0 1,2 0-1,28 0-81,-21 0-5,40 2-773,2 0-5592,-61-11-8312</inkml:trace>
</inkml:ink>
</file>

<file path=ppt/ink/ink4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55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15631,'-24'0'2370,"13"1"2659,22 3-4901,15 0-288,8-4-1986,1 0-5349</inkml:trace>
</inkml:ink>
</file>

<file path=ppt/ink/ink4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55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57 14926,'0'0'2664,"-5"-9"-422,4 8-2207,0-2 18,0 1-1,0-1 0,0 1 0,0-1 0,-1 1 1,1-1-1,-1 1 0,0 0 0,1 0 0,-1-1 0,0 1 1,0 1-1,-1-1 0,1 0 0,0 0 0,-1 1 0,1-1 1,-1 1-1,1 0 0,-1 0 0,1 0 0,-1 0 0,0 0 1,0 1-1,1-1 0,-1 1 0,0 0 0,0-1 0,0 1 1,0 1-1,1-1 0,-1 0 0,0 1 0,0-1 1,0 1-1,1 0 0,-5 2 0,-8 6-54,1 0-1,1 1 1,0 1 0,0 0 0,1 1-1,-21 26 1,29-34 2,3-3 0,-1 0-1,1 0 1,0 1 0,0-1 0,0 0-1,0 1 1,0-1 0,0 1-1,1-1 1,-1 1 0,0 0 0,1-1-1,-1 1 1,1 0 0,0-1-1,-1 1 1,1 0 0,0 2 0,0-3-1,1 0 0,-1 0 1,1-1-1,-1 1 1,1 0-1,-1 0 1,1 0-1,0 0 1,-1 0-1,1 0 0,0-1 1,0 1-1,0 0 1,-1-1-1,1 1 1,0-1-1,0 1 0,0-1 1,0 1-1,0-1 1,2 1-1,7 2-4,0-1 1,1 0-1,-1-1 0,19 0 1,-16-1 2,3 1 3,2-1-96,1 1 0,-1 1 1,0 0-1,0 1 0,0 1 0,-1 1 0,23 9 0,-39-14 101,0 1-1,0-1 0,0 1 1,0-1-1,0 1 0,0 0 1,1-1-1,-1 1 0,-1 0 1,1 0-1,0 0 0,0-1 1,0 1-1,0 0 1,-1 1-1,1-1 0,0 0 1,-1 0-1,1 0 0,-1 0 1,1 0-1,-1 0 0,0 1 1,1-1-1,-1 0 0,0 0 1,0 1-1,0-1 0,0 0 1,0 0-1,0 1 1,0-1-1,0 0 0,-1 0 1,1 1-1,0-1 0,-1 0 1,1 0-1,-1 0 0,1 0 1,-1 1-1,0-1 0,1 0 1,-1 0-1,0 0 0,0-1 1,0 1-1,0 0 1,0 0-1,0 0 0,0 0 1,-1 0-1,-8 7 401,1-1 0,-2 0 0,-20 11 0,30-17-355,-21 10 568,12-4-512,-1-1-1,0 0 1,0-1 0,0 0 0,-1-1 0,0 0 0,0-1 0,-17 2 0,29-5-244,0 0 1,-1 0 0,1 0 0,0-1-1,-1 1 1,1 0 0,0 0-1,-1-1 1,1 1 0,0 0 0,0 0-1,0-1 1,-1 1 0,1 0 0,0-1-1,0 1 1,0 0 0,-1-1 0,1 1-1,0 0 1,0-1 0,0 1 0,0-1-1,0 1 1,0 0 0,0-1 0,0 1-1,0 0 1,0-1 0,0 1-1,0 0 1,0-1 0,0 1 0,1-1-1,-1 1 1,0 0 0,0-1 0,1 1-1,-1-2-602,4-18-5929</inkml:trace>
</inkml:ink>
</file>

<file path=ppt/ink/ink4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56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69 343 13389,'0'0'2028,"-9"12"-1126,1-3-670,2-4-110,1 0 1,0 0-1,1 1 0,-1 0 0,1 0 0,0 0 0,0 1 0,1-1 1,0 1-1,0 0 0,-2 9 0,5-16-80,0 1 0,-1 0-1,1-1 1,0 1 0,0 0 0,0-1-1,0 1 1,0-1 0,0 1 0,1 0 0,-1-1-1,0 1 1,0 0 0,0-1 0,0 1-1,1-1 1,-1 1 0,0-1 0,1 1 0,-1 0-1,0-1 1,1 1 0,-1-1 0,1 0-1,-1 1 1,1-1 0,-1 1 0,1-1 0,-1 0-1,1 1 1,-1-1 0,1 0 0,0 1-1,-1-1 1,2 0 0,28-2 1914,-21 0-1491,0-1-1,0 0 0,-1-1 0,14-7 1,-11 3-359,0-2 1,0 0 0,-1 0 0,0-1 0,0 0 0,-1-1 0,-1 0 0,0 0-1,-1-1 1,0 0 0,6-17 0,-6 10-103,-1-1-1,0 1 1,-2-1 0,0 0-1,-1 0 1,-1-43-1,-1 60-21,-2 0 0,1 0-1,0 0 1,-1 0 0,1 0-1,-1 0 1,-1 0 0,1 0-1,0 0 1,-1 0 0,0 1-1,0-1 1,0 1-1,0-1 1,0 1 0,-1 0-1,1 0 1,-1 0 0,0 0-1,0 0 1,0 1 0,-1-1-1,1 1 1,0 0 0,-1 0-1,0 0 1,1 0 0,-1 1-1,0-1 1,0 1 0,0 0-1,0 0 1,0 1-1,0-1 1,0 1 0,0 0-1,0 0 1,0 0 0,0 1-1,0-1 1,0 1 0,0 0-1,0 0 1,0 0 0,0 1-1,1-1 1,-7 4 0,6-2 14,-1 1 1,1 0-1,0-1 1,0 1 0,0 1-1,0-1 1,0 1 0,1-1-1,0 1 1,0 0 0,1 0-1,-1 0 1,1 1-1,0-1 1,0 0 0,0 7-1,1-9 10,0 0-1,1 0 0,-1 0 0,1 1 1,0-1-1,0 0 0,0 1 1,1-1-1,-1 0 0,1 0 1,0 0-1,0 1 0,0-1 0,0 0 1,0 0-1,1 0 0,-1-1 1,1 1-1,0 0 0,0 0 0,0-1 1,0 1-1,0-1 0,1 0 1,-1 0-1,1 0 0,-1 0 0,1 0 1,3 1-1,9 4 16,0-2-1,0 0 1,1 0-1,-1-2 0,1 0 1,21 1-1,-21-3-68,0 1-1,-1 1 0,0 0 1,1 1-1,-1 0 0,24 12 0,-36-14 36,-1-1 0,0 1 0,1-1 0,-1 1 0,0 0 0,0 0 0,0 0-1,-1 0 1,1 0 0,0 0 0,-1 0 0,1 1 0,-1-1 0,0 1-1,0-1 1,0 1 0,0-1 0,0 1 0,0 0 0,-1-1 0,0 1 0,1 0-1,-1-1 1,0 1 0,-1 4 0,1 1-68,-2 1 0,0-1 0,0 0 1,0 0-1,-1 0 0,-6 13 0,4-2-2076</inkml:trace>
</inkml:ink>
</file>

<file path=ppt/ink/ink4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56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16 13485,'0'0'6304,"-9"3"-5385,6-2-836,-1 0 1,1 0 0,0 1 0,-1-1 0,1 1 0,0 0 0,0 0 0,0 0 0,0 0-1,1 0 1,-1 1 0,1-1 0,-1 1 0,1-1 0,0 1 0,0 0 0,0 0 0,0 0-1,0 0 1,1 1 0,0-1 0,-1 0 0,1 1 0,0-1 0,1 1 0,-1-1 0,1 1-1,-1-1 1,1 1 0,0-1 0,0 1 0,1-1 0,-1 1 0,2 4 0,-1-6-60,0-1-1,0 1 1,0 0 0,1-1 0,-1 1 0,1-1-1,-1 1 1,1-1 0,-1 0 0,1 1 0,0-1 0,0 0-1,-1 0 1,1 0 0,0 0 0,0-1 0,0 1-1,0-1 1,0 1 0,0-1 0,0 1 0,0-1 0,0 0-1,0 0 1,4-1 0,3 2 98,-1-1 0,1-1 0,-1 1 0,0-1-1,10-3 1,-8-1-88,0-1-1,0 0 1,0 0-1,-1-1 1,0-1-1,0 1 0,0-2 1,-1 1-1,-1-1 1,1 0-1,-1 0 1,-1-1-1,0 0 1,8-18-1,-23 45-243,6-11 200,0-1 0,0 1 0,0 0 1,1 0-1,0 1 0,0-1 1,0 7-1,1-8-1,0-1 0,1 0 0,0 0 0,0 0-1,1 1 1,-1-1 0,1 0 0,0 0 0,0 0 0,0 0 0,0 0 0,1 0 0,-1 0 0,1 0 0,0-1 0,0 1 0,4 3 0,-4-5-93,0 0 0,1 0 0,-1 0 0,1-1 0,-1 1 1,1-1-1,0 0 0,0 1 0,0-1 0,0-1 0,-1 1 1,1 0-1,0-1 0,0 1 0,0-1 0,1 0 1,-1 0-1,0 0 0,0 0 0,0-1 0,0 1 0,0-1 1,0 0-1,-1 0 0,5-2 0,-2 1-662,1-1 0,-1 1 0,0-1 0,0-1 0,0 1 0,0-1 0,-1 0 0,0 0 0,6-7 0,12-21-6804</inkml:trace>
</inkml:ink>
</file>

<file path=ppt/ink/ink4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56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13741,'0'0'6801,"-2"9"-4997,-1 5-1456,1-1 0,1 1-1,0-1 1,1 1-1,1-1 1,0 1 0,0-1-1,4 14 1,1-5-53,-3-10-216,1-1-1,0 1 1,0-1 0,10 17 0,-13-25-49,1 0 0,0-1 0,0 0 0,0 1-1,0-1 1,0 0 0,0 0 0,1 0 0,-1 0 0,1 0 0,-1-1 0,1 1 0,0-1 0,0 0 0,0 1 0,-1-1 0,1 0-1,0-1 1,0 1 0,0-1 0,1 1 0,4-1 0,0 0 6,1-1-1,-1 0 1,0-1 0,1 0 0,-1 0-1,0-1 1,0 0 0,7-4-1,-1 2 7,-12 4-43,-1 1 1,1-1-1,-1 1 0,1 0 0,-1 0 1,1 0-1,-1 0 0,1 0 1,-1 0-1,1 0 0,-1 0 0,1 1 1,-1-1-1,1 1 0,-1-1 1,1 1-1,-1 0 0,1-1 0,-1 1 1,0 0-1,0 0 0,1 0 0,-1 0 1,0 0-1,0 0 0,0 0 1,0 0-1,0 0 0,0 1 0,0-1 1,-1 0-1,1 1 0,0-1 1,0 3-1,5 7-13,-1 1 0,-1 0 1,4 16-1,-4-12 9,9-23 93,0 1 0,0 0 0,17-4 0,27 7-87,-44 3-6,0-1-1,1 0 0,16-3 1,-30 4-66,1 0 0,-1 0 0,0-1-1,1 1 1,-1 0 0,1 0 0,-1 0 0,1-1 0,-1 1 0,0 0 0,1 0 0,-1-1 0,0 1 0,1 0 0,-1-1 0,0 1 0,1-1 0,-1 1 0,0 0 0,0-1 0,1 1 0,-1-1 0,0 1 0,0 0 0,0-1 0,0 1 0,1-1 0,-1 1-1,0-1 1,0 1 0,0-1 0,0 1 0,0-1 0,0 1 0,0-1 0,0 1 0,-1-1 0,-8-17-6753,-8 1-1440</inkml:trace>
</inkml:ink>
</file>

<file path=ppt/ink/ink4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57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13389,'0'0'9256,"68"-23"-8647,-29 20-385,9 0-224,1 3-1249,1-2-2306,-5-3-2275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6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13741,'0'0'5958,"-6"8"-3818,-8 12-1300,1 0 0,1 1 1,1 0-1,1 1 0,1 1 0,-9 33 0,11-32-567,2-1 1,1 1-1,0 1 0,2-1 1,1 0-1,3 45 0,-2-68-268,0 1 0,0-1 0,0 1 0,1-1 0,-1 1 0,1-1 0,-1 1 0,1-1 0,-1 1 0,1-1-1,-1 0 1,1 1 0,0-1 0,0 0 0,0 1 0,0-1 0,0 0 0,0 0 0,2 1 0,-2-1 6,0-1 1,0 1 0,0-1-1,0 0 1,0 0 0,1 0-1,-1 1 1,0-1 0,0 0-1,0 0 1,0-1 0,1 1-1,-1 0 1,0 0 0,0 0-1,0-1 1,0 1 0,0-1-1,2 0 1,2-2 18,0 0-1,0 0 1,-1-1-1,1 1 1,-1-1 0,0 0-1,0-1 1,5-5-1,-1-1-40,-1 0-1,0-1 1,0 0-1,-1 0 0,-1 0 1,0-1-1,-1 0 1,0 0-1,-1 0 1,0 0-1,1-26 0,-4 39 8,0 0-1,0 0 0,-1 1 0,1-1 0,0 0 1,0 0-1,0 0 0,-1 1 0,1-1 0,0 0 1,0 0-1,-1 0 0,1 0 0,0 0 0,0 1 1,-1-1-1,1 0 0,0 0 0,0 0 0,-1 0 0,1 0 1,0 0-1,-1 0 0,1 0 0,0 0 0,0 0 1,-1 0-1,1 0 0,0 0 0,0-1 0,-1 1 1,1 0-1,0 0 0,-1 0 0,1 0 0,0 0 1,0 0-1,0-1 0,-1 1 0,1 0 0,0 0 1,0 0-1,0-1 0,-1 1 0,1 0 0,0 0 0,0-1 1,0 1-1,0 0 0,0 0 0,-1-1 0,1 1 1,0 0-1,0 0 0,0-1 0,0 1 0,0 0 1,0-1-1,0 1 0,0 0 0,0 0 0,0-1 1,0 1-1,0 0 0,0 0 0,1-1 0,-15 19-100,12-14 103,0-1 0,1 1 1,0 0-1,-1 0 0,2 0 0,-1 0 0,0 0 0,1 0 0,-1 0 0,1 0 0,1 0 0,-1 0 0,0 0 0,1 1 0,0-1 0,2 7 0,-1-8 21,-1-1 0,0 1 0,1-1 0,0 0 0,0 1 0,0-1 0,0 0 0,0 0 0,0 0 0,0-1 0,1 1 0,-1 0 0,1-1-1,-1 1 1,1-1 0,0 0 0,-1 0 0,1 0 0,0 0 0,0-1 0,0 1 0,-1-1 0,6 1 0,0-1 42,1 0 0,-1 0-1,0-1 1,1 0 0,-1-1 0,0 1-1,1-2 1,-1 1 0,0-1-1,0 0 1,-1-1 0,1 0 0,-1 0-1,10-7 1,-12 7-99,0 0 0,0 0 1,-1 0-1,1-1 0,-1 0 0,0 0 0,0 0 1,-1 0-1,1 0 0,-1-1 0,0 0 0,-1 0 1,0 1-1,1-1 0,-2-1 0,1 1 0,-1 0 1,0 0-1,1-10 0,-3 16 30,1 0-1,0-1 1,0 1 0,0 0 0,0-1-1,0 1 1,0 0 0,0-1-1,0 1 1,-1 0 0,1-1 0,0 1-1,0 0 1,0 0 0,-1-1-1,1 1 1,0 0 0,0 0 0,-1-1-1,1 1 1,0 0 0,-1 0 0,1 0-1,0-1 1,0 1 0,-1 0-1,1 0 1,0 0 0,-1 0 0,1 0-1,0 0 1,-1 0 0,1 0-1,-1 0 1,1 0 0,0 0 0,-1 0-1,1 0 1,0 0 0,-1 0 0,1 0-1,0 0 1,-1 0 0,1 0-1,0 1 1,0-1 0,-1 0 0,1 0-1,0 0 1,-1 1 0,1-1-1,0 0 1,0 0 0,-1 1 0,1-1-1,0 0 1,0 0 0,0 1-1,-1-1 1,1 0 0,0 1 0,0 0-1,-19 16-83,12-8 155,0 1-1,0 0 1,1 0 0,-9 20 0,13-26-6,0 1 1,1-1 0,-1 1 0,1 0-1,0-1 1,0 1 0,1 0 0,-1 0-1,1 0 1,0 0 0,1 0 0,-1 0-1,1-1 1,2 9 0,-2-11-46,0 0-1,1-1 1,0 1 0,-1 0 0,1-1-1,0 0 1,0 1 0,0-1 0,0 0-1,0 0 1,0 0 0,0 0 0,0 0 0,0 0-1,0-1 1,1 1 0,-1-1 0,0 1-1,1-1 1,-1 0 0,0 0 0,0 0-1,1 0 1,3-1 0,3 0 14,0 0-1,1 0 1,-1-1 0,-1 0 0,11-4-1,-13 3-76,1 0 0,-1-1-1,0 1 1,-1-2 0,1 1 0,-1-1-1,0 1 1,0-1 0,0-1 0,-1 1 0,1-1-1,-2 0 1,1 0 0,0 0 0,-1 0-1,0 0 1,-1-1 0,1 0 0,-1 1-1,-1-1 1,1 0 0,-1 0 0,0 0-1,0-8 1,-1 14 37,0 0 0,0 1 1,0-1-1,0 1 0,0-1 0,0 1 1,0-1-1,0 1 0,-1-1 0,1 1 1,0-1-1,0 1 0,0-1 0,0 1 1,-1-1-1,1 1 0,0-1 0,-1 1 0,1-1 1,0 1-1,-1 0 0,1-1 0,0 1 1,-1-1-1,1 1 0,-1 0 0,1 0 1,-1-1-1,1 1 0,0 0 0,-1 0 0,1-1 1,-1 1-1,1 0 0,-1 0 0,0 0 1,1 0-1,-1 0 0,1 0 0,-1 0 1,1 0-1,-1 0 0,1 0 0,-1 0 1,1 0-1,-1 0 0,0 1 0,-1-1 6,1 1-1,-1-1 1,1 1 0,-1 0-1,1-1 1,-1 1-1,1 0 1,0 0 0,-1 0-1,1 0 1,0 0-1,0 0 1,0 1-1,0-1 1,-1 2 0,0-1 5,1 1 1,0-1-1,0 1 1,0-1-1,0 1 0,0-1 1,0 1-1,1 0 1,-1 0-1,1-1 1,0 1-1,0 0 1,0 0-1,0-1 1,0 1-1,1 0 1,-1 0-1,1-1 1,0 1-1,0 0 1,0-1-1,1 3 1,1-1-6,0 0 1,0 0 0,0 0 0,1-1 0,-1 0 0,1 1-1,0-1 1,0-1 0,0 1 0,0-1 0,8 4-1,4 1-8,-1-2 0,1 0 0,1-1 0,-1 0 0,1-1 0,21 1 0,-36-4 25,0 0 0,0 1-1,1-1 1,-1 0 0,0 0-1,0 0 1,0 0 0,0 0-1,1-1 1,-1 1 0,0-1-1,0 1 1,0-1-1,0 0 1,0 0 0,0 0-1,0 0 1,0 0 0,-1 0-1,1 0 1,0-1 0,-1 1-1,1-1 1,-1 1 0,1-1-1,1-3 1,-2 0 11,0 0 0,0 1 0,0-1 0,-1 0 1,0 0-1,0 0 0,-1 0 0,1 0 0,-1 0 0,0 0 0,-2-7 0,1 6-20,1 0-13,0-1 1,0 0-1,-1 1 0,0-1 0,0 1 0,-1 0 0,0-1 0,0 1 0,-1 1 0,1-1 1,-6-6-1,9 12 9,0 0 1,0 0 0,0 0-1,-1 0 1,1-1-1,0 1 1,0 0 0,0 0-1,0 0 1,-1 0-1,1 0 1,0 0 0,0 0-1,0 0 1,0 0-1,-1 0 1,1 0 0,0 0-1,0 0 1,0 0 0,0 0-1,-1 0 1,1 0-1,0 0 1,0 0 0,0 0-1,0 0 1,-1 0-1,1 0 1,0 1 0,0-1-1,0 0 1,0 0-1,-1 0 1,1 0 0,0 0-1,0 0 1,0 0 0,0 1-1,0-1 1,0 0-1,0 0 1,0 0 0,-1 0-1,1 1 1,0-1-1,0 0 1,0 0 0,0 0-1,0 0 1,0 1-1,0-1 1,0 0 0,0 0-1,0 0 1,0 0 0,0 1-1,0-1 1,0 0-1,0 0 1,0 0 0,0 0-1,1 1 1,2 11 1,-1-9 5,1 0 1,0 0 0,0 0-1,0 0 1,1-1-1,-1 1 1,0-1 0,1 0-1,0 0 1,0 0-1,-1 0 1,1-1 0,0 0-1,0 1 1,8 0-1,65 6 36,-61-7-25,63-4 8,-75 3-20,1-1 0,-1 0-1,1 0 1,-1 0 0,0-1 0,1 0 0,-1 1 0,0-2 0,0 1 0,0 0-1,-1-1 1,1 0 0,0 1 0,4-7 0,-7 9-2,-1-1-1,1 1 1,-1-1 0,1 1 0,-1-1-1,1 0 1,-1 1 0,1-1 0,-1 0-1,0 0 1,1 1 0,-1-1 0,0 0-1,0 0 1,0 1 0,1-1-1,-1 0 1,0 0 0,0 0 0,0 1-1,0-2 1,-11-3-79,9 5 73,0 0 0,1 1 0,-1-1 0,0 0-1,1 1 1,-1-1 0,1 1 0,-1 0 0,1-1 0,-1 1 0,1 0 0,-1 0-1,1 0 1,0 0 0,-1 0 0,1 0 0,0 0 0,0 1 0,0-1 0,-2 2-1,2-1 17,0-1 0,0 1-1,0 0 1,0-1 0,0 1-1,0 0 1,1 0 0,-1 0 0,1-1-1,-1 1 1,1 0 0,-1 0-1,1 0 1,0 0 0,0 0-1,0 0 1,0 0 0,1 0-1,-1 0 1,0 0 0,1 0-1,-1-1 1,1 1 0,0 0-1,-1 0 1,1 0 0,0-1-1,0 1 1,0-1 0,0 1-1,1 0 1,-1-1 0,0 0-1,1 1 1,1 1 0,4 0 50,0 0-1,0 0 1,0-1 0,1 0 0,-1 0-1,0-1 1,1 0 0,9 0 0,-13 0-63,29 3-166,0-2 0,0 0-1,0-3 1,63-8 0,-93 9-66,-1-1 1,1 1-1,-1-1 1,0 0 0,1 0-1,-1 0 1,0 0-1,0 0 1,0 0-1,0-1 1,0 1-1,0-1 1,0 0-1,0 1 1,1-3 0,-2 2-549,1 0 1,-1 0 0,-1 0 0,1 0-1,0-1 1,0 1 0,-1 0 0,1 0 0,-1-1-1,0 1 1,0-2 0,1-19-13423</inkml:trace>
</inkml:ink>
</file>

<file path=ppt/ink/ink4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57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0 230 13581,'0'0'8952,"12"-4"-7783,4-1-980,-1-1 0,0-1 0,-1 0-1,0-1 1,19-14 0,-27 18-156,-1 0 0,0 0 0,0-1 0,-1 1 0,1-1 0,-1 0 0,0 0 0,0-1 0,-1 1 1,0-1-1,0 0 0,0 0 0,-1 0 0,1 0 0,-1 0 0,-1 0 0,1-1 0,-1 1 0,0-9 0,-1 14-32,0 0-1,0 0 1,0 0-1,0 0 1,0 1-1,0-1 1,0 0-1,0 0 0,-1 0 1,1 0-1,0 0 1,-1 0-1,1 0 1,0 0-1,-1 1 1,0-1-1,1 0 1,-1 0-1,1 0 1,-1 1-1,0-1 1,1 0-1,-1 1 1,0-1-1,0 1 1,0-1-1,0 0 1,-1 1-10,0-1 1,-1 1 0,1 0 0,0-1 0,0 1 0,0 0-1,0 0 1,0 0 0,0 1 0,0-1 0,0 0-1,-3 2 1,-1 0-12,0 0 1,0 0-1,0 1 0,0 0 0,0 0 1,1 0-1,-9 7 0,8-3 21,-1 0 0,1 1 0,0 0 0,0 0-1,1 0 1,0 1 0,-6 15 0,10-22 8,0 1 0,0-1 0,0 1 0,0-1 0,0 1 0,1-1 0,-1 1 1,1-1-1,0 1 0,0-1 0,0 1 0,0-1 0,0 1 0,0-1 0,1 1 0,-1-1 0,1 1 0,0-1 0,0 1 0,-1-1 0,2 1 0,-1-1 0,0 0 1,0 0-1,1 0 0,-1 0 0,1 0 0,0 0 0,0 0 0,0 0 0,0-1 0,0 1 0,4 2 0,6 1 21,0-1 0,1-1 0,-1 0 0,1 0 0,0-1 0,0-1-1,0 0 1,0-1 0,0-1 0,0 1 0,22-6 0,39 1 17,-92 36-133,2-9 667,14-19 657,12-14-403,-1-3-792,-1 0 0,-1 0 1,0-1-1,0 0 1,-2 0-1,0-1 0,5-29 1,-5 24-362,1 0 0,0 1 1,15-31-1,-21 50 250,0 1 1,0-1-1,0 1 0,0-1 1,0 1-1,0-1 0,0 1 1,0-1-1,1 1 0,-1-1 1,0 1-1,0 0 0,0-1 1,1 1-1,-1-1 0,0 1 1,0 0-1,1-1 0,-1 1 1,0-1-1,1 1 0,-1 0 1,1 0-1,-1-1 0,0 1 0,1 0 1,-1 0-1,1-1 0,-1 1 1,1 0-1,-1 0 0,1 0 1,-1 0-1,1 0 0,-1 0 1,0 0-1,1 0 0,-1 0 1,1 0-1,-1 0 0,1 0 1,-1 0-1,1 0 0,-1 0 1,1 0-1,-1 1 0,1-1 1,-1 0-1,0 0 0,1 0 1,-1 1-1,1-1 0,-1 0 1,0 1-1,1-1 0,-1 0 0,0 1 1,1-1-1,-1 0 0,0 1 1,0-1-1,1 1 0,-1-1 1,0 1-1,0-1 0,0 0 1,1 1-1,-1-1 0,0 2 1,1 0-663,0 1 1,-1-1-1,1 1 1,-1-1-1,1 1 0,-1-1 1,0 1-1,0 0 1,0-1-1,0 1 1,0 0-1,-2 4 1,-4 0-4749</inkml:trace>
</inkml:ink>
</file>

<file path=ppt/ink/ink4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57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17200,'0'0'5285,"81"0"-3875,-31 0-1058,12 1-288,-2-1-1377,-1 0-3684</inkml:trace>
</inkml:ink>
</file>

<file path=ppt/ink/ink4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58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1 626 10634,'0'0'10255,"12"-6"-8723,9-7-1303,0-2 0,-1 0-1,0-1 1,-2 0 0,27-31-1,-4-1-127,-2-2 0,42-69-1,-70 99-77,-1 1-1,0-2 1,-1 1-1,-1-1 1,-2-1-1,0 1 1,-1-1-1,-1 0 1,-1 0 0,1-23-1,-4 44-46,0-1-1,0 1 1,0 0 0,1 0-1,-1 0 1,-1 0 0,1-1 0,0 1-1,0 0 1,0 0 0,0 0-1,-1 0 1,1 0 0,-1-1-1,1 1 1,-1 0 0,1 0-1,-1 0 1,0 0 0,-1-1-1,1 2 10,1 0-1,-1 0 0,0 0 1,0 0-1,1 1 0,-1-1 1,0 0-1,0 0 0,1 1 0,-1-1 1,0 1-1,1-1 0,-1 1 1,1-1-1,-1 1 0,0-1 1,1 1-1,-1-1 0,1 1 1,-1 0-1,1-1 0,-1 2 0,-26 46-132,7-3 493,3 1-1,-18 70 0,30-94-120,1 1 0,1-1 0,1 1 0,1-1 0,1 1-1,1 0 1,7 38 0,-6-54-181,0 0-1,1-1 0,-1 0 0,1 1 1,1-1-1,-1 0 0,1 0 0,0-1 1,0 1-1,10 9 0,-13-14-58,1 0 1,-1 1-1,1-1 0,-1 0 1,1 1-1,-1-1 1,1 0-1,0 0 0,-1 0 1,1 0-1,0-1 0,0 1 1,0 0-1,0-1 0,0 0 1,0 1-1,-1-1 1,1 0-1,0 0 0,0 0 1,0 0-1,0 0 0,0 0 1,0-1-1,0 1 0,0-1 1,0 1-1,0-1 1,0 0-1,-1 1 0,1-1 1,0 0-1,-1 0 0,1 0 1,0-1-1,-1 1 0,1 0 1,-1-1-1,0 1 1,1-1-1,1-2 0,4-7-1143,-1 0 0,0 0 0,0 0 0,-1 0 0,-1-1 0,0 0 0,-1 0 1,0 0-1,1-14 0,2-15-4911</inkml:trace>
</inkml:ink>
</file>

<file path=ppt/ink/ink4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59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57 12107,'0'0'2381,"0"9"-929,-1-7-1343,1 1 0,0 0 0,-1 0-1,1-1 1,1 1 0,-1 0 0,0-1 0,1 1-1,-1 0 1,1-1 0,0 1 0,0 0-1,0-1 1,0 1 0,1-1 0,-1 0 0,0 1-1,1-1 1,0 0 0,0 0 0,-1 0-1,1 0 1,0 0 0,1 0 0,-1-1-1,0 1 1,0-1 0,1 1 0,-1-1 0,1 0-1,-1 0 1,1 0 0,-1 0 0,1-1-1,0 1 1,-1-1 0,1 1 0,0-1-1,5 0 1,-5 0 120,0-1 1,-1 1-1,1-1 0,0 1 0,-1-1 0,1 0 0,-1 0 1,1 0-1,-1-1 0,1 1 0,-1 0 0,3-3 0,-3 3-194,0-1 1,0 1-1,0 0 0,0 0 0,0 0 0,0 0 0,0 0 0,1 0 0,-1 0 1,0 1-1,4-1 0,17 45-249,-19-41 219,0-1 1,1-1-1,-1 1 0,1-1 1,-1 1-1,1-1 0,-1-1 1,1 1-1,0-1 0,0 1 0,-1-1 1,1 0-1,0-1 0,7-1 1,68-18 55,-74 18-52,-3 1 113,1 1 1,-1-1-1,1 0 1,-1 0 0,0 0-1,0 0 1,0-1-1,1 1 1,-1-1-1,-1 0 1,1 0 0,0 0-1,0 0 1,-1-1-1,1 1 1,-1-1-1,0 1 1,0-1 0,0 0-1,0 0 1,0 0-1,0 0 1,-1 0-1,2-5 1,0 1-159,-3 4-16,1 1 0,0 0 0,-1-1 0,1 1 0,0 0 0,0 0 0,0 0 0,1 0 0,-1 0 0,0 0 0,1 0 0,-1 0 0,1 0 0,0 0 0,0 1 0,0-1 0,-1 1 0,1-1 0,1 1 0,-1 0 0,0 0 0,0 0 0,0 0 0,1 0 0,3 0 0,16-8-2897,-2-5-5270,-9-2-1753</inkml:trace>
</inkml:ink>
</file>

<file path=ppt/ink/ink4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39:59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9161,'0'0'11819,"62"3"-12460,-15-3-3459,5 0-6982</inkml:trace>
</inkml:ink>
</file>

<file path=ppt/ink/ink4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0:00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0 468 9321,'0'0'13816,"12"-13"-12930,32-40-244,-3-2 1,68-119-1,-52 40-797,-67 175 71,1-9 96,3 0-1,0 0 1,-1 46 0,7-76 13,0-1-1,0 1 1,0-1 0,0 1 0,1-1 0,-1 1 0,1-1 0,-1 0 0,1 1-1,-1-1 1,1 0 0,0 1 0,0-1 0,-1 0 0,1 0 0,0 0 0,0 0 0,0 1-1,1-2 1,-1 1 0,0 0 0,0 0 0,0 0 0,1 0 0,-1-1 0,0 1-1,1-1 1,-1 1 0,1-1 0,-1 1 0,1-1 0,-1 0 0,0 0 0,1 1-1,-1-1 1,1 0 0,-1-1 0,1 1 0,2 0 0,2-1 121,-1 1 0,1-1 0,0-1 0,0 1 0,-1-1 0,1 0 0,-1 0 0,1 0 0,5-4 0,6-6-132,-1-1 0,0 0 0,0-1 0,-1-1 0,-1 0 0,-1-1 0,0 0-1,-1-1 1,-1-1 0,0 0 0,-2 0 0,0-1 0,-1 0 0,7-26 0,-24 72-464,4-15 279,0 1 1,1 0-1,0 0 1,-3 25-1,7-31 95,0 0 0,0 0 0,0 0 1,1-1-1,-1 1 0,2 0 0,-1 0 0,1 0 0,0-1 1,1 1-1,5 11 0,-5-14-43,0-1 1,0 1 0,0-1-1,0 0 1,0 0 0,1 0-1,-1 0 1,1-1-1,0 0 1,0 1 0,0-1-1,0-1 1,0 1-1,0 0 1,1-1 0,-1 0-1,0 0 1,1 0 0,6-1-1,34 0-4322,5-7-3716</inkml:trace>
</inkml:ink>
</file>

<file path=ppt/ink/ink4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0:00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133 186 6182,'4'-11'5893,"1"-4"-4643,-2 1 0,0-1-1,0 0 1,-2 0 0,1-20-1,-2 31-997,0 1 0,-1 0 0,1-1 0,-1 1 0,1 0 0,-1-1 0,0 1 0,0 0 0,-1 0 0,1 0 0,-1 0 0,1 0 0,-1 0 0,-4-5 0,4 7-218,-1-1 1,1 1-1,0-1 1,-1 1-1,1 0 1,0 0-1,-1 0 1,1 1-1,-1-1 1,0 0-1,1 1 0,-1 0 1,0 0-1,1-1 1,-1 2-1,0-1 1,1 0-1,-1 0 1,1 1-1,-1 0 1,0-1-1,-4 3 1,3-1-42,0 0 0,0 0 1,0 1-1,0-1 1,1 1-1,-1 0 0,1 0 1,-1 0-1,1 1 1,0-1-1,0 1 0,1 0 1,-1 0-1,1 0 1,-4 8-1,4-7 1,-1 0 0,1 0 1,0 1-1,1-1 0,-1 0 0,1 1 0,0-1 1,0 1-1,1-1 0,0 1 0,0-1 0,0 1 0,1 5 1,0-9 5,1-1 0,-1 1 1,0-1-1,0 1 0,0-1 1,1 0-1,-1 0 0,1 1 1,-1-1-1,1 0 0,-1 0 0,1-1 1,0 1-1,-1 0 0,1 0 1,0-1-1,0 1 0,0-1 1,-1 0-1,1 1 0,0-1 1,0 0-1,0 0 0,0 0 1,0 0-1,-1-1 0,4 1 1,4-1 10,0 0 0,1-1 0,-1 1 0,12-5 0,-5-1 5,0-1 1,0 0-1,-1-1 1,0 0-1,-1-1 1,0-1 0,-1-1-1,0 0 1,21-24-1,-41 109 11,5-64-38,-10 41 365,3 0 0,-6 95 1,15-143-395,0 0 1,0 0-1,0 1 1,0-1-1,1 0 1,-1 0-1,1 1 1,0-1 0,-1 0-1,1 0 1,0 0-1,0 0 1,1 0-1,-1 0 1,0 0 0,0-1-1,1 1 1,-1 0-1,3 1 1,17 3-3351,-19-7 2691,1 1 1,-1-1-1,0 1 1,0-1-1,0 0 1,0 0-1,0 0 1,0 0 0,0 0-1,3-3 1,17-19-12515</inkml:trace>
</inkml:ink>
</file>

<file path=ppt/ink/ink4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0:01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17104,'0'0'7015,"-41"56"-6631,45-48-320,12-5-736,9-3-1955,-1-2-3555,-2-13-3683</inkml:trace>
</inkml:ink>
</file>

<file path=ppt/ink/ink4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0:01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0 200 12300,'0'0'14056,"10"-8"-13325,178-125-171,-186 133-562,-1-1-1,1 0 0,-1 0 0,0 0 0,1-1 0,-1 1 0,0 0 0,0 0 0,0-1 0,0 1 0,0-1 0,0 1 0,0-1 0,-1 1 0,1-1 0,0 1 0,-1-1 0,1 0 0,-1 1 1,0-1-1,0 0 0,1 1 0,-1-1 0,0 0 0,0 0 0,-1-1 0,0 1-10,0 1-1,0-1 1,0 1 0,0 0 0,-1 0-1,1-1 1,0 1 0,-1 0 0,1 0-1,-1 0 1,1 1 0,-1-1 0,1 0-1,-1 0 1,0 1 0,1-1 0,-1 1-1,0 0 1,0-1 0,1 1-1,-1 0 1,0 0 0,0 0 0,-2 1-1,-4 0-9,1 0 0,0 0 0,0 1 0,0 0 0,0 1 0,0 0-1,1 0 1,-1 0 0,1 1 0,0 0 0,0 0 0,0 0 0,0 1-1,1 0 1,0 0 0,0 0 0,0 1 0,1 0 0,-6 8 0,5-6 42,0 0 0,0 0 1,0 0-1,1 0 1,1 1-1,-1-1 1,1 1-1,1 0 1,0 0-1,0 0 1,1 0-1,0 1 1,0-1-1,2 18 1,0-23-24,1 0 1,-1-1 0,1 1-1,0-1 1,0 0 0,0 1-1,0-1 1,1 0 0,-1 0-1,1 0 1,0-1-1,0 1 1,0-1 0,0 1-1,0-1 1,0 0 0,1 0-1,-1 0 1,1-1 0,-1 1-1,1-1 1,0 0 0,5 1-1,8 2-1513,0-1 0,1 0-1,31 1 1,-10-4-4825</inkml:trace>
</inkml:ink>
</file>

<file path=ppt/ink/ink4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0:01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18546,'0'0'8808,"67"9"-13068,-40-9-1185,-9-3-3556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7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 17072,'-5'-1'4260,"5"-3"2242,7 4-5124,10 0-738,6 0-608,7 5 0,2 4-929,7-4-2402,-3-1-2883</inkml:trace>
</inkml:ink>
</file>

<file path=ppt/ink/ink4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0:02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1397 97 14862,'0'0'4570,"-2"-9"-3508,1 7-1036,1 0 10,0 0-1,0 0 0,-1 0 0,1 0 0,-1 0 1,1 0-1,-1 0 0,0 0 0,0 0 1,0 0-1,0 1 0,0-1 0,0 0 0,0 1 1,-1-1-1,1 0 0,-1 1 0,1 0 0,-1-1 1,0 1-1,1 0 0,-1 0 0,0 0 1,0 0-1,0 0 0,0 0 0,0 0 0,0 1 1,0-1-1,0 1 0,0-1 0,0 1 1,0 0-1,0 0 0,0 0 0,0 0 0,0 0 1,0 0-1,0 1 0,0-1 0,-3 2 0,-1 1 42,0 0-1,0 0 0,0 1 0,1 0 0,0 0 0,-1 0 0,2 1 0,-1 0 0,0 0 0,1 0 0,-5 8 0,5-9 17,1 1 0,1-1-1,-1 0 1,0 1 0,1 0 0,0 0-1,0-1 1,1 1 0,-1 0 0,1 0 0,0 1-1,0-1 1,1 0 0,0 0 0,0 8-1,1-12-84,0 0-1,-1 0 0,1 0 0,0 0 0,0 0 0,1 0 0,-1 0 0,0 0 0,0 0 1,0-1-1,1 1 0,-1 0 0,0-1 0,1 1 0,-1-1 0,0 0 0,1 1 1,-1-1-1,1 0 0,-1 0 0,0 0 0,1 0 0,-1 0 0,1 0 0,-1 0 1,0 0-1,2-1 0,42-7 199,-28-1-165,0-1 1,-1 0-1,0-1 0,-1-1 0,0 0 1,-1-1-1,0-1 0,-1 0 0,-1-1 1,16-24-1,-26 37-22,-1 0 0,0 0 1,0 1-1,0-1 0,0 0 1,0 0-1,0 0 0,0-1 0,-1 1 1,1 0-1,-1 0 0,1 0 1,-1-3-1,-6 5 164,-9 14-225,7-2 26,1 0 0,0 0 0,1 1-1,0 0 1,1 0 0,0 0 0,1 1 0,0-1 0,-2 23 0,3-6-1237,1 1 0,1-1 0,5 42 0,3-35-2612,5-8-1329</inkml:trace>
  <inkml:trace contextRef="#ctx0" brushRef="#br0" timeOffset="1">1 794 12524,'0'0'10538,"71"26"-8937,18-45-95,23-8-257,23-2-320,18-5-257,13 2-287,2 4-97,0 4-224,-15 6-32,-16 4-160,-25 1-1634,-27-6-2017,-15-7-4293</inkml:trace>
</inkml:ink>
</file>

<file path=ppt/ink/ink4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2:54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47 218 3683,'-37'1'6203,"28"-1"2003,22-1-7982,1 0 0,-1-1 1,1-1-1,-1 0 0,0 0 1,25-12-1,77-43-34,-72 35-87,-8 5-66,-15 8-19,-1 0 1,1 0 0,-2-2 0,1-1 0,18-17-1,-37 25 861,-10 6-681,-14 4-196,-189 110 817,40-20-202,343-186-532,76-35-298,-285 142-30,-33 21 315,30-12-151,24-16-131,1 1 0,1 0 0,-1 2 0,2 0 0,-1 1 1,-14 16-1,28-27-541,-1 2-277,2-1-3284</inkml:trace>
</inkml:ink>
</file>

<file path=ppt/ink/ink4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04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72 7335,'0'0'3427,"-8"1"-1548,-3-1-1076,-8 0-320,-2 0 7189,52-11-4688,190-6-2456,-1 0-458,-17-10-171,-531 77-13,75-14 30,321-27-540,62-7 449,108-2-553,-192-3 615,0-2-1,0-1 1,48-15 0,-65 9 400,-26 6-88,-21 3-103,-70 0-162,-1 4 1,1 4 0,0 4 0,-132 30 0,205-34 45,6-1-2586</inkml:trace>
</inkml:ink>
</file>

<file path=ppt/ink/ink4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27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8968,'0'0'12797,"11"4"-11319,25 3-895,-1-2 0,1-1 1,39-1-1,-22-1-876,-15-1-594,11 0-1771,-20 3-3481</inkml:trace>
</inkml:ink>
</file>

<file path=ppt/ink/ink4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28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10922,'0'0'11595,"67"17"-9897,-20-17-417,7 0-993,0 0-288,-2 0-160,-1 0-833,-6 0-384,-6 5-1057,-7 1-1794,-6-3-449</inkml:trace>
</inkml:ink>
</file>

<file path=ppt/ink/ink4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28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15887,'0'0'2925,"11"5"-2695,-2-1-223,-1 1 1,1-1-1,-1 2 1,0-1-1,0 1 0,0 1 1,7 7-1,-12-11-21,-1-1 1,0 1-1,0 0 0,0 0 1,-1 0-1,1-1 0,-1 1 0,1 1 1,-1-1-1,0 0 0,0 0 1,-1 0-1,1 1 0,-1-1 0,1 0 1,-1 1-1,0-1 0,0 0 1,-1 1-1,1-1 0,-1 0 0,1 1 1,-1-1-1,0 0 0,0 0 1,-1 0-1,1 0 0,0 0 0,-5 6 1,-12 13 611,-1 0 1,-1 0-1,-1-2 1,0-1-1,-2-1 0,-31 20 1,14-9-267,-9 13-769,28-22-7737</inkml:trace>
</inkml:ink>
</file>

<file path=ppt/ink/ink4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29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10 291 448,'75'-257'17153,"-72"243"-15516,1-5 757,-2 29-62,-5 35-2107,-2-1 0,-2 1 0,-25 85-1,20-87-12,1 2-1,2-1 1,-5 90 0,14-133-202,0 0 0,0-1 0,0 1 1,0-1-1,0 1 0,0-1 1,0 1-1,0-1 0,0 1 0,1-1 1,-1 1-1,0-1 0,0 1 1,1-1-1,-1 1 0,0-1 0,1 0 1,-1 1-1,0-1 0,1 1 0,-1-1 1,0 0-1,1 1 0,-1-1 1,1 0-1,-1 0 0,1 1 0,-1-1 1,1 0-1,-1 0 0,1 0 1,-1 1-1,1-1 0,-1 0 0,1 0 1,-1 0-1,1 0 0,0 0 0,-1 0 1,1 0-1,-1 0 0,1 0 1,-1-1-1,1 1 0,-1 0 0,1 0 1,-1 0-1,1-1 0,-1 1 0,1 0 1,-1 0-1,1-1 0,-1 1 1,0 0-1,1-1 0,0 0 0,27-19 1001,11-27-316,-2-1 0,-2-2 0,34-66 0,19-29-785,-74 128-952,-2 12-3371</inkml:trace>
</inkml:ink>
</file>

<file path=ppt/ink/ink4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29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8040,'0'0'9256,"-4"70"-7878,4-45-225,5 2-385,3-3-223,7-1-289,2-3-160,-2-4 32,5-1-352,1-4-1345,-1-6-2595,1-2-4388</inkml:trace>
</inkml:ink>
</file>

<file path=ppt/ink/ink4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30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43 2498,'0'0'17879,"1"-6"-16545,4-26 124,-10 31-1250,0 0 0,1 0 0,-1 0 0,0 1 1,0 0-1,0 0 0,0 0 0,-7 1 0,6 1-195,1 1-1,-1-1 1,1 1-1,-1 0 0,1 0 1,0 0-1,0 1 1,0 0-1,0 0 1,1 0-1,0 1 0,0-1 1,0 1-1,0 0 1,-5 9-1,6-9-13,0 0-1,0 0 0,0 1 1,1-1-1,0 0 0,0 1 1,0 0-1,0-1 0,1 1 1,0 0-1,0 0 0,1 0 1,0-1-1,0 1 0,0 0 1,2 10-1,-1-15 5,-1 0-1,1 0 1,-1 0 0,1 0-1,0-1 1,-1 1-1,1 0 1,0-1 0,0 1-1,-1 0 1,1-1-1,0 1 1,0-1 0,0 1-1,0-1 1,0 0-1,0 1 1,0-1-1,0 0 1,0 0 0,0 0-1,0 1 1,0-1-1,-1 0 1,1 0 0,0-1-1,0 1 1,0 0-1,0 0 1,0 0 0,0-1-1,0 1 1,0 0-1,0-1 1,0 1 0,0-1-1,1 0 1,2 0 64,-1-1 0,1 0 0,0 0 0,-1 0 0,1 0 0,-1-1 0,6-4 0,-3-1 196,0-1-1,0 0 0,-1-1 0,6-14 0,12-20 339,-21 42-681,1 0 1,-1 0-1,1 0 1,0 0 0,0 1-1,0-1 1,0 1 0,0 0-1,0 0 1,0 0 0,1 0-1,-1 0 1,0 1-1,1 0 1,-1 0 0,7 0-1,-6-1-29,1 1 0,0 0-1,-1 1 1,1-1 0,-1 1-1,1 0 1,-1 0 0,1 0-1,-1 0 1,0 1 0,1 0-1,3 2 1,-6-1 81,0 1 0,-1-1 0,1 0 0,-1 1 0,1-1 0,-1 1-1,0 0 1,0-1 0,-1 1 0,1 0 0,-1 0 0,0 0 0,0-1 0,0 1 0,-2 7 0,2 2 87,35-34 187,-28 16-300,-1 1 0,1-1-1,0 2 1,1-1 0,-1 1 0,1 0 0,-1 0 0,1 1 0,0 0-1,0 0 1,0 1 0,0 0 0,9 0 0,-16 1 25,0 0 0,0 0 1,0 1-1,0-1 0,0 0 1,0 1-1,0-1 0,0 0 0,0 1 1,-1-1-1,1 1 0,0-1 1,0 1-1,0 0 0,-1-1 1,1 1-1,0 0 0,-1 0 0,1-1 1,0 1-1,-1 0 0,1 0 1,-1 0-1,1 0 0,-1 0 1,0 0-1,1 0 0,-1 0 0,0 0 1,0 0-1,0 0 0,1 1 1,0 23-188,-1-9-2985,0-5-2808</inkml:trace>
</inkml:ink>
</file>

<file path=ppt/ink/ink4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32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180 142 7175,'22'-61'8435,"-20"57"-7940,-1 0-1,0-1 1,-1 1-1,1 0 1,-1 0-1,0 0 1,0 0-1,0-1 1,0 1-1,-1 0 1,0 0-1,0 0 1,-2-6-1,3 9-439,-1 0 1,0 0-1,1 0 0,-1-1 0,0 2 0,0-1 0,0 0 0,0 0 0,0 0 1,0 0-1,0 1 0,0-1 0,0 0 0,0 1 0,-1-1 0,1 1 0,0-1 1,0 1-1,-1 0 0,1-1 0,0 1 0,0 0 0,-1 0 0,1 0 0,0 0 1,-1 0-1,1 0 0,0 0 0,0 0 0,-1 1 0,1-1 0,0 1 0,-3 0 0,1 0-51,1 1 0,-1-1-1,0 0 1,0 1 0,1 0-1,-1 0 1,1 0 0,0 0-1,-1 0 1,1 0 0,0 1-1,-3 4 1,-6 15 189,2 0-1,0 0 1,1 1-1,2 0 0,0 1 1,2-1-1,-3 29 1,2 174 781,6-146-936,1-50 12,-1-20-11,-1-1-1,0 1 1,0-1 0,-1 1 0,-3 17 0,4-27-29,0 0 1,0 1-1,0-1 1,0 0-1,0 0 1,0 0-1,0 1 1,0-1-1,0 0 1,0 0-1,0 0 1,0 0-1,0 1 1,-1-1-1,1 0 1,0 0-1,0 0 1,0 0-1,0 1 1,0-1-1,0 0 1,-1 0-1,1 0 1,0 0 0,0 0-1,0 0 1,0 0-1,-1 0 1,1 1-1,0-1 1,0 0-1,0 0 1,0 0-1,-1 0 1,1 0-1,0 0 1,0 0-1,0 0 1,-1 0-1,1 0 1,0 0-1,0 0 1,0 0-1,0 0 1,-1 0-1,1-1 1,0 1-1,0 0 1,0 0-1,-1 0 1,1 0-1,0 0 1,0 0-1,0 0 1,0-1-1,-11-13 217,-3-20-177,6 5-364,2 0 0,0-1 0,3 0 0,-1-55 0,4 85 197,26 24-471,-23-21 605,0-1-1,0 0 0,1 0 1,-1 0-1,1-1 0,-1 1 1,1-1-1,0 0 0,-1 0 0,1 0 1,0-1-1,0 1 0,0-1 1,0 0-1,-1 0 0,1 0 1,0-1-1,0 1 0,0-1 0,-1 0 1,1 0-1,0 0 0,-1 0 1,1-1-1,-1 1 0,1-1 1,4-3-1,4-3 47,-1-1 0,1 0 0,-1 0 0,-1-1 0,0-1-1,9-12 1,-17 21-109,-1-1 0,1 1-1,-1-1 1,1 0-1,-1 0 1,0 0 0,0 1-1,0-1 1,0 0-1,-1 0 1,1-1 0,-1-4-1,0 8-38,0 34-465,-1 4 518,-1-25 86,2 0 1,0 0-1,0 0 1,4 19-1,-3-30-37,0 0 1,0-1-1,0 1 1,0 0-1,0-1 0,0 1 1,1-1-1,-1 1 0,0-1 1,1 1-1,-1-1 1,1 0-1,0 0 0,-1 0 1,1 0-1,0 0 0,0 0 1,2 0-1,15 2-1989,-18-3 1629,0 0 1,0 0 0,0 0 0,-1-1-1,1 1 1,0 0 0,0 0 0,-1-1-1,1 1 1,0-1 0,-1 1 0,1-1-1,0 1 1,-1-1 0,1 1 0,-1-1-1,1 1 1,-1-1 0,1 0 0,0 0-1,4-12-6484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7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134 187 8456,'0'0'13180,"-10"-7"-12357,6 4-766,2 1-51,1 0 0,-1 1 0,1-1 0,-1 1 1,0 0-1,1 0 0,-1 0 0,0-1 0,0 2 1,0-1-1,0 0 0,0 0 0,0 1 0,0-1 1,-1 1-1,1-1 0,0 1 0,0 0 0,0 0 1,0 0-1,-1 0 0,1 0 0,0 1 1,0-1-1,0 1 0,0-1 0,0 1 0,0 0 1,0 0-1,0 0 0,0 0 0,0 0 0,0 0 1,1 0-1,-1 1 0,0-1 0,1 1 0,-1-1 1,1 1-1,-1-1 0,1 1 0,0 0 1,0 0-1,-2 2 0,-1 2-1,0 1 1,0-1-1,0 0 0,1 1 1,0 0-1,0 0 0,1 0 1,0 0-1,0 0 0,0 0 1,1 1-1,0 7 0,1-14 1,0-1 0,0 1 0,0 0 0,1 0 1,-1-1-1,0 1 0,1 0 0,-1 0 0,0-1 0,1 1 0,-1 0 0,1-1 0,-1 1 0,1 0 0,-1-1 0,1 1 0,0-1 0,-1 1 0,1-1 0,0 1 0,-1-1 0,1 0 0,0 1 0,0-1 0,-1 0 0,1 1 1,0-1-1,0 0 0,0 0 0,-1 0 0,1 0 0,0 0 0,0 0 0,0 0 0,0 0 0,-1 0 0,1 0 0,0 0 0,0-1 0,0 1 0,-1 0 0,1 0 0,1-1 0,39-14 929,-16 0-400,-1 0 0,0-1 0,-1-1 0,21-22 0,-32 28-382,-1 0 1,0-1-1,-1 0 0,-1-1 0,0 0 0,-1 0 0,0-1 1,-1 0-1,6-16 0,-8-6-192,-5 36 35,0 0 1,0 0-1,0 0 1,0 0 0,0 0-1,0 0 1,0 0-1,0-1 1,0 1 0,0 0-1,0 0 1,0 0-1,0 0 1,0 0 0,0 0-1,0 0 1,0 0-1,0 0 1,-1-1 0,1 1-1,0 0 1,0 0 0,0 0-1,0 0 1,0 0-1,0 0 1,0 0 0,0 0-1,-1 0 1,1 0-1,0 0 1,0 0 0,0 0-1,0 0 1,0 0-1,0 0 1,0 0 0,-1 0-1,1 0 1,0 0-1,0 0 1,0 0 0,0 0-1,0 0 1,0 0-1,0 0 1,-1 0 0,1 1-1,0-1 1,0 0-1,0 0 1,0 0 0,0 0-1,0 0 1,0 0-1,0 0 1,0 0 0,0 0-1,0 0 1,0 1-1,-1-1 1,-10 18-185,-46 116 55,51-116 131,0 1 0,1-1 1,1 1-1,1 0 0,-1 30 0,4-47-65,0 0-1,0-1 1,0 1 0,0 0-1,0 0 1,0 0-1,1 0 1,-1-1 0,1 1-1,0 0 1,-1 0-1,1-1 1,0 1 0,0 0-1,0-1 1,0 1-1,0-1 1,0 1 0,1-1-1,-1 0 1,0 1-1,1-1 1,-1 0-1,1 0 1,-1 0 0,1 0-1,0 0 1,2 0-1,24 3-4085,3-11-3528,-1-9-5227</inkml:trace>
</inkml:ink>
</file>

<file path=ppt/ink/ink4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33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13549,'0'0'9096</inkml:trace>
</inkml:ink>
</file>

<file path=ppt/ink/ink4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36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131 214 7847,'2'-4'1516,"0"0"-1,0 0 0,0 0 0,0 0 0,-1 0 0,1 0 0,-1-1 0,0 1 1,-1 0-1,2-8 0,-35 13-512,28 1-1003,0 1-1,0-1 0,0 1 1,0 0-1,0 0 0,1 0 0,-1 1 1,1 0-1,0 0 0,0 0 1,1 0-1,-1 0 0,-5 10 0,-1 1-11,2 1 0,0 0 0,-7 18 0,14-32 9,0 0 0,0 0 1,0 0-1,1 0 0,-1 0 1,1 0-1,-1 0 0,1 0 0,0 0 1,0 0-1,0 0 0,0 0 1,0 0-1,0 0 0,1 3 0,-1-4 3,1-1-1,-1 1 1,1-1-1,-1 0 0,1 1 1,-1-1-1,1 1 1,-1-1-1,1 0 0,-1 1 1,1-1-1,0 0 0,-1 0 1,1 0-1,0 1 1,-1-1-1,1 0 0,-1 0 1,1 0-1,0 0 1,-1 0-1,1 0 0,0 0 1,-1 0-1,1 0 0,0 0 1,-1-1-1,1 1 1,-1 0-1,2-1 0,4-1 21,0-1-1,-1 1 0,1-2 0,0 1 0,-1-1 0,0 1 0,9-9 0,7-11 213,-2-1 0,-1-1 0,0-1-1,-2 0 1,-1-2 0,-1 1-1,-2-2 1,-1 1 0,11-42-1,-23 74-312,-10 34 19,2 0 0,1 0 1,2 1-1,-1 45 1,8-82-46,-1 0 1,0-1 0,1 1-1,-1 0 1,1 0 0,0 0-1,0 0 1,0-1 0,0 1-1,0 0 1,0-1 0,0 1-1,0-1 1,0 1 0,1-1-1,-1 0 1,1 1 0,-1-1-1,1 0 1,0 0 0,-1 0-1,1 0 1,0 0 0,2 0 0,-2 0-522,0-1 1,-1 1-1,1-1 1,0 1-1,0-1 1,0 0-1,0 0 1,0 0 0,-1 0-1,1 0 1,0 0-1,0-1 1,0 1-1,0-1 1,0 1-1,2-2 1,6-6-8432</inkml:trace>
</inkml:ink>
</file>

<file path=ppt/ink/ink4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37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10378,'0'0'10634,"10"8"-9001,34 22 140,-43-29-1642,1-1-1,0 1 1,0 0 0,0-1 0,0 1 0,-1-1-1,1 0 1,0 0 0,0 0 0,0 0 0,0 0-1,0 0 1,0 0 0,0 0 0,0-1-1,0 1 1,-1-1 0,1 0 0,0 1 0,0-1-1,-1 0 1,1 0 0,0 0 0,-1 0 0,1 0-1,-1-1 1,1 1 0,-1 0 0,2-3 0,4-4 116,0 0 0,-1 0 0,10-18 1,-12 20-239,-3 4-1,0 0 0,1-1 1,-1 1-1,0 0 1,0-1-1,0 1 0,0 0 1,-1-1-1,1 1 0,-1-1 1,1 0-1,-1 1 0,0-1 1,0 1-1,0-1 1,0 1-1,-1-4 0,0 5-21,0 0 0,1-1 1,-1 1-1,0 0 0,0 0 0,0 0 0,0 0 0,0 0 0,0 0 0,0 0 1,-1 1-1,1-1 0,0 0 0,0 0 0,-1 1 0,1-1 0,0 1 0,-1 0 1,1-1-1,-1 1 0,1 0 0,0 0 0,-1-1 0,1 1 0,-1 0 0,1 1 1,-1-1-1,1 0 0,0 0 0,-1 1 0,-1 0 0,-2 0-22,0 1-1,0 0 1,1 0 0,-1 0-1,0 1 1,1 0 0,0 0-1,0 0 1,0 0-1,0 1 1,0 0 0,0-1-1,1 1 1,0 1 0,0-1-1,0 0 1,0 1-1,-2 6 1,0-2 21,0 1 1,1-1-1,1 1 0,0 0 1,0 0-1,0 0 0,1 0 0,0 15 1,2-24 12,0-1 1,0 1 0,0 0-1,0 0 1,0 0 0,0 0-1,0-1 1,1 1 0,-1 0-1,0 0 1,1 0 0,-1-1-1,0 1 1,1 0-1,-1-1 1,1 1 0,-1 0-1,1-1 1,0 1 0,-1-1-1,1 1 1,-1-1 0,1 1-1,0-1 1,0 1 0,-1-1-1,1 1 1,0-1 0,1 1-1,31-1 37,-24-2 9,1 0 0,-1-1 0,0 0 0,15-8 1,5-7 79,-22 12-123,0 1 0,0 0 0,1 0 0,0 1 0,0 0-1,0 0 1,1 1 0,-1 0 0,16-3 0,-24 6-18,1 0-1,0 0 1,-1 0 0,1 0 0,0 1-1,0-1 1,-1 0 0,1 0-1,0 0 1,-1 1 0,1-1 0,-1 0-1,1 1 1,0-1 0,-1 0 0,1 1-1,-1-1 1,1 1 0,-1-1 0,1 1-1,-1-1 1,1 1 0,-1 0 0,0-1-1,1 1 1,-1-1 0,0 1 0,0 0-1,1-1 1,-1 2 0,2 27-106,-2-26 125,0 0 0,0-1 0,0 1 0,0 0 0,1 0 0,-1-1 0,1 1 0,-1 0 0,1-1 0,2 5 0,-2-7 8,-1 1 0,1-1-1,0 1 1,0-1 0,0 1 0,1-1-1,-1 1 1,0-1 0,0 0 0,0 1-1,0-1 1,0 0 0,0 0-1,0 0 1,0 0 0,1 0 0,-1 0-1,0 0 1,0-1 0,0 1-1,0 0 1,0-1 0,0 1 0,0-1-1,0 1 1,0-1 0,2 0 0,28-17 259,-24 12-281,2 0 0,-1 1 0,0 0 0,1 0 0,0 1 0,0 0 0,1 1-1,-1 0 1,1 0 0,-1 1 0,13-2 0,-22 5-4,1-1 0,-1 0 0,1 0 0,-1 0 0,1 0 0,-1 1 0,1-1 0,-1 0 0,1 0 0,-1 1 0,1-1 0,-1 0 0,1 1 0,-1-1 0,1 0 0,-1 1 0,0-1 1,1 1-1,-1-1 0,0 1 0,0-1 0,1 1 0,-1-1 0,0 1 0,0-1 0,1 1 0,-1-1 0,0 1 0,0-1 0,0 2 0,3 25 520,-4-25-728,1 0 0,0 0 0,0 0 0,0 0 0,0 0 0,0 0 0,0 0 0,1 0 0,-1 0 0,1-1-1,-1 1 1,1 0 0,0 0 0,0 0 0,0-1 0,0 1 0,0 0 0,0-1 0,2 3 0,8-6-6023,-5-8 1201</inkml:trace>
</inkml:ink>
</file>

<file path=ppt/ink/ink4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37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4132,'0'0'18359,"9"2"-16902,-5-1-1362,-2-2-42,0 1-1,-1 0 0,1 1 0,0-1 0,-1 0 1,1 0-1,0 1 0,-1-1 0,1 1 0,-1-1 1,1 1-1,-1 0 0,1 0 0,-1 0 0,1-1 1,-1 1-1,0 1 0,0-1 0,1 0 0,-1 0 1,0 0-1,0 1 0,0-1 0,0 0 0,0 1 1,-1-1-1,1 1 0,0-1 0,-1 1 0,1-1 1,-1 1-1,1 0 0,-1-1 0,0 1 0,1 0 1,-1-1-1,0 1 0,0 0 0,-1 2 0,0 9 147,-1 0 0,0 0-1,-1 0 1,0 0-1,-1-1 1,-1 1-1,0-1 1,0-1-1,-1 1 1,-1-1 0,-12 17-1,4-2 30,15-26-273,0 1 0,1 0 0,-1 0 0,1 0 0,-1-1 0,1 1 1,-1 0-1,1-1 0,-1 1 0,1 0 0,0-1 0,-1 1 0,1-1 0,0 1 0,0-1 1,-1 0-1,1 1 0,0-1 0,0 0 0,0 1 0,0-1 0,0 0 0,-1 0 0,1 0 0,0 0 1,0 0-1,0 0 0,0 0 0,0 0 0,0 0 0,1 0 0,18-1-3777,-10-6-7676,-9-2 2684</inkml:trace>
</inkml:ink>
</file>

<file path=ppt/ink/ink4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38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10250,'0'0'14285,"25"-30"-13964,6 30-225,5 0-128,-1 0 0,3 0-1890,1 0-3876,-4 0-7430</inkml:trace>
</inkml:ink>
</file>

<file path=ppt/ink/ink4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38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8616,'0'0'9673,"-1"11"-6934,-4 18-1551,-1 2 1143,-2 51 1,37-83-1051,-20-2-1116,1-1 0,-1 0 0,-1 0 0,17-10 0,-20 10-169,1 0-1,0 0 1,0 1 0,0 0-1,0 0 1,0 1 0,1 0-1,-1 0 1,1 0 0,-1 1-1,1 0 1,11 0 0,-17 1-1,0 0 1,0 0 0,-1 1-1,1-1 1,0 0 0,0 1-1,0-1 1,-1 1 0,1-1-1,0 1 1,-1 0 0,1-1-1,0 1 1,-1 0-1,1-1 1,-1 1 0,1 0-1,-1 0 1,1-1 0,-1 1-1,0 0 1,1 0 0,-1 0-1,0 0 1,1-1 0,-1 1-1,0 0 1,0 0 0,0 0-1,0 0 1,0 0 0,0 0-1,0 0 1,0-1-1,-1 1 1,1 0 0,0 0-1,-1 1 1,1-1 7,0 0-1,-1 0 1,1 0-1,0 0 1,0 0 0,0 0-1,0 0 1,-1 0-1,2 0 1,-1 0-1,0 0 1,0 1 0,0-1-1,0 0 1,1 0-1,-1 0 1,0 0 0,1 0-1,-1 0 1,1 0-1,-1-1 1,1 1-1,0 0 1,-1 0 0,1 0-1,0 0 1,0-1-1,-1 1 1,1 0-1,0-1 1,0 1 0,0-1-1,0 1 1,0-1-1,0 1 1,0-1 0,0 1-1,0-1 1,0 0-1,0 0 1,0 0-1,2 1 1,2-2 17,0 0-1,0 0 1,0 0 0,0-1 0,0 1-1,0-1 1,0 0 0,0-1 0,-1 1-1,8-6 1,-8 5-353,1 0 0,0 0-1,-1 0 1,1 1 0,1 0 0,-1 0-1,0 0 1,0 1 0,1 0 0,9-2-1,-14 4 258,0 1-1,0-1 0,0 0 0,0 0 0,0 0 0,0 1 0,-1-1 1,1 1-1,0-1 0,-1 0 0,1 1 0,-1-1 0,1 1 0,-1-1 1,0 1-1,0-1 0,0 1 0,0-1 0,0 3 0,0 22-2293,-5-16-4506</inkml:trace>
</inkml:ink>
</file>

<file path=ppt/ink/ink4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39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10762,'0'0'12759,"1"13"-12070,2 55 94,-3-1 0,-3 0 1,-12 70-1,8-57 509,7-78-1009,2-5-232,0 1 1,0-1-1,-1 0 0,0 1 0,1-1 1,-1 0-1,0 0 0,0 0 1,-1 0-1,2-4 0,-1 1-6,16-78-324,-9 38-1578,-6 47 1672,0 0-1,0 1 1,0-1-1,-1 1 1,1 0-1,0-1 1,-1 1-1,1 0 1,-1 0-1,0 0 1,2 3-1,0-1 205,0 1 0,0-1 0,0 0 0,1 0 0,-1 0-1,1-1 1,0 1 0,0-1 0,1 0 0,-1 0 0,1-1 0,-1 1 0,1-1-1,0 0 1,0 0 0,0-1 0,0 1 0,0-1 0,0 0 0,1-1 0,-1 1 0,0-1-1,0 0 1,1 0 0,-1-1 0,7-1 0,-6 2 61,0-1 1,0 0-1,0-1 1,-1 0-1,1 0 0,-1 0 1,1 0-1,-1-1 1,0 0-1,0 0 0,0 0 1,0-1-1,0 0 1,-1 0-1,0 0 1,0 0-1,0-1 0,0 1 1,-1-1-1,1 0 1,-1 0-1,-1 0 0,4-8 1,-6 13-106,1 0 0,-1 0 0,0-1 1,0 1-1,0 0 0,1 0 0,-1-1 0,0 1 1,0 0-1,0 0 0,0-1 0,1 1 0,-1 0 1,0-1-1,0 1 0,0 0 0,0 0 0,0-1 1,0 1-1,0 0 0,0-1 0,0 1 1,0 0-1,0-1 0,0 1 0,0 0 0,0-1 1,0 1-1,0 0 0,-1 0 0,1-1 0,0 1 1,0 0-1,0 0 0,0-1 0,0 1 0,-1 0 1,1 0-1,0-1 0,0 1 0,-1 0 0,1 0 1,0 0-1,0-1 0,-1 1 0,1 0 0,0 0 1,-1 0-1,-15 10-543,-18 24 322,26-23 203,-24 31 194,31-40-128,-1 0-1,1 1 1,0-1 0,0 1-1,0-1 1,0 1-1,0 0 1,0-1 0,1 1-1,-1 0 1,1-1 0,-1 1-1,1 0 1,0 0-1,1 3 1,0-5-17,0 0-1,0 0 1,0 0-1,0 1 1,0-1-1,0 0 1,0 0-1,1-1 1,-1 1 0,0 0-1,1 0 1,-1-1-1,1 1 1,-1-1-1,0 1 1,1-1-1,-1 1 1,3-1 0,35 7 27,-30-6-17,31 8 108,-27-6-14,1 0 0,0 0-1,0-2 1,0 1-1,0-2 1,15-1-1,-28 1-58,0-1 1,0 1-1,0-1 0,0 1 0,0-1 0,0 0 1,0 1-1,0-1 0,0 0 0,-1 0 0,1 0 0,0 0 1,-1 0-1,1 1 0,0-1 0,-1 0 0,1-1 1,-1 1-1,0 0 0,1 0 0,-1 0 0,0 0 0,0 0 1,1 0-1,-1 0 0,0 0 0,0-2 0,0-40 637,-1 30-583,0 4-104,0 1 0,0 0-1,-1-1 1,-4-11 0,-4-32-309,10 51 244,65 4-1383,-34 0-854,-1-2-4195,-19-1-327</inkml:trace>
</inkml:ink>
</file>

<file path=ppt/ink/ink4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39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12940,'0'0'8488</inkml:trace>
</inkml:ink>
</file>

<file path=ppt/ink/ink4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40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12684,'0'0'16480,"6"-8"-15525,-1 2-846,0 1-1,0 0 0,0 0 1,1 1-1,0-1 0,0 1 1,12-6-1,-17 9-107,1 1-1,-1-1 1,1 0-1,-1 0 1,1 1-1,0-1 1,-1 1-1,1 0 1,0-1-1,0 1 1,-1 0-1,1 0 1,0 0-1,-1 0 1,1 0-1,0 0 1,0 1 0,-1-1-1,1 1 1,0-1-1,-1 1 1,1-1-1,-1 1 1,1 0-1,-1 0 1,1 0-1,-1 0 1,1 0-1,-1 0 1,0 0-1,0 0 1,0 1-1,1-1 1,-1 0-1,0 1 1,-1-1-1,1 1 1,0-1-1,0 1 1,-1 0 0,1-1-1,0 1 1,-1-1-1,0 1 1,1 0-1,-1 2 1,1 2-79,0-1 0,0 0 0,0 1 1,-1-1-1,0 1 0,0-1 0,-1 1 0,1-1 1,-1 0-1,0 1 0,-1-1 0,-2 8 0,-2 0-94,-1-1-1,0 0 0,-12 16 0,-6 10 178,52-44 913,-8-4-647,10-5-139,0-2-1,0 0 1,-2-2 0,33-28-1,-59 46-130,0-1-1,1 1 1,-1 0-1,0 0 1,0-1-1,0 1 1,0-1-1,0 1 1,0-1-1,0 1 1,0-1-1,-1 0 0,1 1 1,0-1-1,-1 0 1,0 0-1,1 1 1,-1-1-1,0 0 1,0 0-1,0 0 1,0 1-1,0-1 1,0 0-1,-1 0 1,0-3-1,0 4-217,0-1 0,0 1 0,-1-1 0,1 1-1,0-1 1,-1 1 0,1 0 0,-1-1 0,1 1-1,-1 0 1,0 0 0,1 0 0,-1 1 0,0-1-1,0 0 1,0 1 0,0-1 0,0 1 0,1-1-1,-1 1 1,0 0 0,0 0 0,-4 0 0,6 0-44,-1 1 1,1-1 0,-1 1-1,1-1 1,-1 1-1,1-1 1,0 1 0,-1 0-1,1-1 1,0 1 0,-1-1-1,1 1 1,0 0 0,0-1-1,0 1 1,-1 0 0,1-1-1,0 1 1,0 0 0,0-1-1,0 1 1,0 0-1,1-1 1,-1 1 0,0 0-1,0-1 1,0 1 0,0 0-1,1-1 1,-1 1 0,0-1-1,1 1 1,-1 0 0,1 0-1,12 26-6193,6-12 608</inkml:trace>
</inkml:ink>
</file>

<file path=ppt/ink/ink4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40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69 8968,'0'0'7891,"1"-9"-4966,3-28-464,-4 36-2383,0 0 1,0 0-1,0 0 1,0 0-1,0 1 1,0-1-1,-1 0 1,1 0-1,0 0 0,-1 0 1,1 0-1,0 1 1,-1-1-1,1 0 1,-1 0-1,1 1 1,-1-1-1,0 0 0,1 0 1,-1 1-1,0-1 1,1 1-1,-1-1 1,0 1-1,0-1 0,0 1 1,1-1-1,-1 1 1,0 0-1,0-1 1,0 1-1,0 0 1,0 0-1,0 0 0,1 0 1,-1 0-1,0 0 1,0 0-1,0 0 1,0 0-1,-1 0 0,-32 10 7,27-5-83,0 0 1,1 0-1,0 1 0,0 0 0,0 0 0,1 0 1,0 1-1,0 0 0,1 0 0,0 0 0,0 1 1,0-1-1,1 1 0,0 0 0,1 0 0,-3 12 1,6-20 38,0 1 1,-1 0-1,1-1 1,0 1 0,0 0-1,-1-1 1,1 1-1,0-1 1,0 1-1,0-1 1,0 1 0,0-1-1,0 0 1,0 1-1,0-1 1,0 0 0,-1 0-1,1 0 1,0 0-1,0 0 1,0 0 0,0 0-1,0 0 1,0 0-1,0 0 1,0 0-1,1-1 1,33-4 1175,30-15-264,-50 14-938,0 1-1,0 1 1,0 0-1,0 1 1,32-2 0,-47 4-20,1 1 1,-1 0-1,1 0 1,-1 0-1,1 1 1,-1-1-1,1 0 1,-1 0-1,1 0 1,-1 0-1,1 0 1,-1 1-1,1-1 1,-1 0-1,1 0 1,-1 1-1,1-1 1,-1 0 0,0 1-1,1-1 1,-1 0-1,0 1 1,1-1-1,-1 1 1,0-1-1,1 1 1,-1-1-1,0 1 1,0-1-1,0 1 1,1-1-1,-1 1 1,0 21-24,1 2 78,-1-23-48,0-1 0,0 1-1,1-1 1,-1 1 0,0-1 0,1 1 0,-1-1 0,1 1 0,-1-1 0,0 1 0,1-1 0,-1 1 0,1-1 0,-1 0 0,1 1 0,0-1 0,-1 0 0,1 1 0,-1-1 0,1 0 0,0 0 0,-1 0 0,1 0 0,0 1 0,-1-1 0,1 0 0,-1 0 0,1 0 0,0 0 0,-1 0 0,1-1 0,0 1 0,0 0 0,7-2 33,0-1 1,0 0-1,0 0 1,0 0 0,-1-1-1,1-1 1,10-7-1,24-12-42,-34 21-268,-1 0 0,0 0 0,1 1-1,0 0 1,-1 1 0,1 0 0,0 0 0,8 0-1,-15 2 260,-1-1 0,1 0 0,0 0 0,-1 1 0,1-1 0,0 1 0,-1-1 0,1 0 0,-1 1 0,1-1 0,-1 1 0,1 0 0,-1-1 0,1 1 0,-1-1 0,1 1 0,-1 0 0,0-1 0,1 1 0,-1 0 0,0-1 0,1 1 0,-1 0 0,0-1 0,0 1 0,0 0 0,0 0 0,0-1 0,0 1 0,0 0 0,0 0 0,0-1 0,0 1 0,0 0 0,0-1 0,-1 1 0,1 0 0,0 0 0,-1-1 0,1 1 0,0 0-1,-1-1 1,0 2 0,-14 34 646,14-34-539,-1 4 108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8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19 5509,'0'0'13175,"-5"10"-10014,-14 27-1273,18-35-1790,1-1-1,-1 0 1,0 1 0,0-1-1,1 0 1,-1 1-1,1-1 1,-1 1-1,1-1 1,0 1 0,-1-1-1,1 1 1,0-1-1,0 1 1,0-1 0,0 1-1,1-1 1,-1 1-1,0-1 1,0 1 0,1-1-1,-1 1 1,1-1-1,0 0 1,-1 1-1,1-1 1,0 0 0,0 1-1,0-1 1,-1 0-1,1 0 1,2 2 0,1-2-42,1 1 1,-1-1 0,1-1 0,-1 1 0,1-1 0,-1 1 0,1-1 0,-1 0 0,1-1 0,-1 1 0,0-1 0,1 0 0,-1 0 0,1 0 0,-1-1 0,0 1 0,0-1 0,0 0 0,0-1 0,0 1 0,0-1 0,-1 1 0,1-1 0,-1 0 0,0 0 0,0-1 0,0 1 0,0 0 0,0-1 0,-1 0 0,0 0 0,1 0 0,-1 0 0,-1 0 0,1 0 0,-1 0 0,1-1 0,-1 1 0,-1-1 0,1 1 0,-1-1 0,1-4 0,-1 8-72,-1 0 0,1 1 0,0-1 0,0 0 0,-1 0 0,1 1 0,0-1 0,-1 0 0,1 1 0,-1-1 0,1 1 0,-1-1 0,1 0 0,-1 1 0,1-1 0,-1 1 0,1 0 0,-1-1 0,0 1 1,1-1-1,-1 1 0,0 0 0,1-1 0,-1 1 0,0 0 0,0 0 0,1 0 0,-1-1 0,0 1 0,0 0 0,1 0 0,-1 0 0,0 0 0,0 0 0,1 1 0,-1-1 0,0 0 0,0 0 0,-31 12-554,22-4 539,1 0 1,0 0 0,0 1-1,1 0 1,0 1 0,0 0-1,2 0 1,-1 0-1,1 1 1,0 0 0,1 0-1,1 1 1,-5 15 0,9-26 35,0 0 1,-1 0 0,1 0 0,0-1-1,0 1 1,1 0 0,-1 0 0,0 0-1,0 0 1,0 0 0,1 0-1,-1 0 1,0-1 0,1 1 0,-1 0-1,1 0 1,-1 0 0,1-1 0,-1 1-1,1 0 1,-1-1 0,1 1 0,0 0-1,-1-1 1,1 1 0,0-1-1,0 1 1,-1-1 0,1 1 0,0-1-1,0 0 1,0 1 0,0-1 0,-1 0-1,1 0 1,0 0 0,0 1 0,0-1-1,1 0 1,42-1 355,-34 0-241,27-5-19,0-2 0,0-1-1,-1-2 1,50-22 0,-19 8-66,-50 19-44,-12 3 2,1 1-1,0 0 1,0 0-1,0 0 1,0 1-1,8-1 1,-13 3 3,-1 0 1,0-1 0,1 1-1,-1 0 1,0-1 0,0 1-1,1 0 1,-1-1 0,0 1-1,0 0 1,0-1 0,0 1-1,0 0 1,0-1 0,0 1-1,0 0 1,0 0 0,0-1-1,0 1 1,0 0 0,-1-1-1,1 1 1,0 0 0,0-1-1,-1 1 1,0 1 0,-6 18 0,-2 2 28,5-15 96,1 1 0,-1-1 1,2 1-1,-1 0 0,1 0 1,0 1-1,-1 14 0,3-22-111,0-1 0,0 1-1,0-1 1,1 1 0,-1-1 0,0 1-1,0-1 1,0 1 0,0-1 0,1 1-1,-1-1 1,0 1 0,1-1 0,-1 0-1,0 1 1,1-1 0,-1 1 0,0-1-1,1 0 1,-1 1 0,1-1 0,-1 0-1,0 0 1,1 1 0,-1-1 0,1 0-1,-1 0 1,1 0 0,-1 0 0,1 0-1,-1 1 1,1-1 0,25-1 209,18-12-352,-28-1-2220,-10 3-3186,-5 1-3938</inkml:trace>
</inkml:ink>
</file>

<file path=ppt/ink/ink4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41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8040,'0'0'18182,"2"9"-17696,0 13-237,0 0 1,-2 0-1,-1 0 1,0-1-1,-8 33 0,4-17-127,-1 46 0,5-82-162,1-1 0,0 1 0,0-1-1,0 1 1,0-1 0,0 1 0,0-1 0,0 1-1,0-1 1,0 1 0,0-1 0,0 1 0,1-1-1,-1 1 1,0-1 0,0 1 0,0-1-1,1 1 1,-1-1 0,0 0 0,0 1 0,1-1-1,-1 1 1,0-1 0,1 0 0,-1 1 0,1-1-1,-1 0 1,0 1 0,1-1 0,-1 0-1,1 0 1,-1 0 0,1 1 0,17-9-2046,14-24-3517,-15 6-67,-2-2-2311</inkml:trace>
</inkml:ink>
</file>

<file path=ppt/ink/ink4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41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9801,'0'0'6219,"0"10"-4660,-3 36 1288,-14 76-1,9-71-2019,-5 91-1,18-126-2318,5-10-4458,-5-6-2597</inkml:trace>
</inkml:ink>
</file>

<file path=ppt/ink/ink4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44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30 382 6022,'0'0'4708,"9"-8"-2295,-4 3-2202,61-65 6336,-61 64-5836,-1 0 0,1 1 0,-1-2 0,0 1 0,-1 0 0,1-1 0,-1 1 0,-1-1-1,1 0 1,-1 0 0,2-15 0,-4 22-694,0 0-1,0-1 1,0 1-1,-1 0 0,1-1 1,0 1-1,-1 0 1,1 0-1,0-1 1,0 1-1,-1 0 0,1 0 1,0-1-1,-1 1 1,1 0-1,-1 0 1,1 0-1,0 0 1,-1 0-1,1 0 0,-1 0 1,1 0-1,0 0 1,-1 0-1,1 0 1,-1 0-1,1 0 0,0 0 1,-1 0-1,1 0 1,0 0-1,-1 0 1,1 0-1,-1 0 1,1 1-1,-1-1 0,-17 6-122,8 1 97,1 0 0,-1 1 1,1 0-1,0 0 0,1 1 0,0 0 0,1 1 1,0 0-1,0 0 0,1 0 0,0 1 1,1 0-1,0 0 0,0 0 0,2 1 0,-4 14 1,7-26 0,0 1 1,0 0-1,-1-1 1,1 1-1,0 0 1,0 0-1,0-1 1,0 1-1,1 0 1,-1-1-1,0 1 1,0 0-1,0-1 1,0 1-1,1 0 1,-1-1-1,0 1 1,1-1-1,-1 1 1,0 0-1,1-1 1,-1 1-1,1-1 1,-1 1-1,1-1 1,-1 1-1,1-1 1,-1 0-1,1 1 1,0-1-1,-1 0 1,2 1-1,26-3-79,25-20 107,-26 2-12,-22 15-112,1 0 0,-1 1-1,1-1 1,0 2 0,0-1 0,0 1 0,1 0 0,-1 0 0,1 0 0,13-2 0,-19 5 41,-1 0 1,1 1 0,0-1 0,-1 1 0,1-1 0,-1 1 0,1-1 0,-1 1 0,0 0 0,1-1 0,-1 1 0,0 0-1,1-1 1,-1 1 0,0 0 0,0-1 0,1 1 0,-1 0 0,0 0 0,0-1 0,0 1 0,0 0 0,0-1 0,0 1-1,0 0 1,-1 0 0,1 28-216,-1-24 209,-1 14 119,-1-1-1,-1 0 1,-1 0-1,0 0 1,-1 0-1,-1-1 1,-1 0-1,-14 24 1,4-12 767,-1-1 1,-1-1-1,-44 45 1,69-112-850,1 26-35,2-1 0,0 2-1,1-1 1,0 1 0,1 0 0,15-14 0,77-66-875,-8 8-433,-82 72 1241,1 1 128,0 0 1,-1-2-1,-1 1 0,0-1 0,-1-1 0,0 0 0,-2 0 0,9-19 0,-16 13 235,-13 23-197,-16 27-165,24-21 117,0 0-1,0 0 0,0 1 0,1-1 0,0 1 0,1-1 0,0 1 0,0 0 0,1 0 0,0 0 0,1 11 1,0-19 20,0-1 1,0 1-1,0 0 1,1-1 0,-1 1-1,0 0 1,1-1 0,-1 1-1,0-1 1,1 1-1,-1 0 1,0-1 0,1 1-1,-1-1 1,1 1 0,-1-1-1,1 0 1,0 1 0,-1-1-1,1 1 1,-1-1-1,1 0 1,0 0 0,-1 1-1,1-1 1,0 0 0,-1 0-1,1 0 1,0 0-1,-1 1 1,1-1 0,0 0-1,-1 0 1,1 0 0,0-1-1,-1 1 1,1 0 0,0 0-1,-1 0 1,1 0-1,1-1 1,30-10 927,-15-2-835,0 0-1,-1-1 1,0 0-1,-1-1 1,-1-1 0,0-1-1,-1 0 1,-1 0 0,18-36-1,-21 31-902,-16 30-72,-19 37 379,-6 37 377,29-75 115,1 0 0,1 1 0,0-1 0,0 0 0,0 1 0,1-1 0,0 1 0,0-1 0,3 15 0,-3-21 21,1 1 1,0 0 0,0 0 0,0-1-1,0 1 1,0 0 0,0-1 0,1 1 0,-1-1-1,1 0 1,-1 1 0,1-1 0,-1 0-1,1 0 1,-1 0 0,1 0 0,0 0-1,0 0 1,-1-1 0,1 1 0,0 0 0,0-1-1,0 0 1,0 1 0,0-1 0,0 0-1,0 0 1,0 0 0,0 0 0,0 0-1,0 0 1,0-1 0,-1 1 0,4-2 0,4 0 175,0 0 0,-1 0 0,1-1 0,-1-1 0,0 1 0,11-7 0,3-5 69,0-2-1,-1 0 1,-1-1 0,-1-1 0,32-40-1,-40 45-404,-1-1 0,0 0 0,-1-1 0,-1 0-1,0 0 1,-1-1 0,-1 0 0,-1 0 0,6-33-1,-11 31-423,-7 26 98,-7 29 223,7 2 211,3-19 38,1 2 0,-2 30 0,5-50 43,3-6 147,-1 0 0,1 0 0,-1 0 0,-1 0 0,1-1 0,-1 1 0,1-11 0,-1 13-162,0-7-116,1 1 0,1-1 0,0 0 0,0 1 0,8-16 0,-10 23 65,2-1-37,-1-1-1,0 0 1,0 0-1,0 0 0,0 0 1,-1 0-1,1 0 1,-1 0-1,0 0 0,0-6 1,-1 9 33,-7 25-218,-2 4 356,-5 15 186,2 1 0,2 0 0,1 1 0,-3 67 0,12-111-153,-14-29-3886,1 7 1580,2 0 1,-12-35-1,20 47 2832,0 0 0,1 0-1,0-1 1,0 1 0,1-14-1,1 22-506,1 0 0,0 1 0,0-1 0,-1 0 0,1 0 0,0 1 0,0-1-1,0 1 1,0-1 0,0 1 0,0-1 0,0 1 0,0 0 0,0-1 0,0 1 0,0 0-1,0 0 1,0 0 0,0 0 0,0 0 0,0 0 0,0 0 0,0 0 0,2 1-1,29 1-102,3 9 0,10 3-1712,-43-14 1002,0 0 1,0 1-1,-1-1 0,1 0 0,0-1 0,0 1 0,0 0 0,0 0 0,-1-1 0,1 1 0,0-1 0,2-1 0,2-5-7497</inkml:trace>
</inkml:ink>
</file>

<file path=ppt/ink/ink4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44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15022,'0'0'5958,"0"1"-4997,6 4-705,9 3-192,-8-3-705,0-1-3587,3-4-4708</inkml:trace>
</inkml:ink>
</file>

<file path=ppt/ink/ink4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47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11275,'0'0'5578,"8"-8"-3079,-7 6-2439,8-7 640,0 0 0,1 1 0,14-10-1,-21 16-596,0 0-1,0 0 0,0 0 0,0 0 1,0 1-1,0-1 0,1 1 0,-1 0 0,0 0 1,1 0-1,-1 1 0,1-1 0,-1 1 1,1 0-1,-1 0 0,1 0 0,-1 0 1,1 1-1,-1-1 0,1 1 0,3 1 0,-6-1-102,0 1-1,0-1 1,0 0-1,0 0 0,0 1 1,0-1-1,0 0 0,-1 1 1,1-1-1,0 1 0,-1-1 1,1 1-1,-1-1 0,0 1 1,1 0-1,-1-1 1,0 1-1,0-1 0,0 1 1,0 0-1,0-1 0,0 1 1,-1 1-1,-8 41 32,-26 20 56,28-55-73,1 1 1,0-1-1,1 1 0,0 1 1,1-1-1,-6 19 0,11-29-12,-1 1-1,0 0 1,1-1-1,-1 1 0,1-1 1,-1 1-1,0-1 1,1 1-1,-1-1 0,1 0 1,0 1-1,-1-1 1,1 1-1,-1-1 0,1 0 1,-1 0-1,1 1 1,0-1-1,-1 0 0,1 0 1,0 0-1,-1 0 1,1 0-1,0 1 0,-1-1 1,1 0-1,0-1 1,-1 1-1,1 0 0,0 0 1,-1 0-1,1 0 1,-1 0-1,1-1 0,0 1 1,-1 0-1,1-1 1,0 1-1,31-9 110,11-12 2,-1-2 0,64-47 0,-47 29-159,-67 64-749,-1-6 734,3-9 56,1 0 0,0 1 0,1 0 0,0 0-1,0 1 1,1-1 0,0 1 0,1 0 0,-2 15 0,4-24 6,0 0 0,0 0 1,0 0-1,0 0 0,1 0 0,-1 0 1,0-1-1,0 1 0,1 0 1,-1 0-1,0 0 0,1 0 0,-1-1 1,1 1-1,-1 0 0,1 0 0,-1-1 1,1 1-1,0 0 0,-1-1 0,1 1 1,0-1-1,-1 1 0,1-1 0,0 1 1,0-1-1,0 0 0,1 1 0,32 1 185,-23-4-83,-1 0 0,0-1 0,0 0 0,15-6 0,-7 0-61,-2-1 1,1 0 0,-1-1-1,-1-1 1,0-1 0,-1 0 0,0-1-1,-1 0 1,15-21 0,-27 34-27,-3 3-150,-6 7 111,0 0 0,0 0-1,1 1 1,0 0 0,1 1-1,0-1 1,1 1 0,0 0 0,1 1-1,-4 12 1,8-23-19,0 0 0,0 0-1,0 0 1,0-1 0,0 1 0,0 0 0,0 0 0,0 0-1,0 0 1,0-1 0,0 1 0,1 0 0,-1 0 0,0 0-1,1-1 1,-1 1 0,1 0 0,-1 0 0,1-1-1,-1 1 1,1 0 0,-1-1 0,1 1 0,-1-1 0,1 1-1,0-1 1,0 1 0,-1-1 0,1 1 0,0-1 0,0 1-1,-1-1 1,3 1 0,30 1-5118,-25-2 3165,21 0-7406</inkml:trace>
</inkml:ink>
</file>

<file path=ppt/ink/ink4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53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11691,'0'0'8088,"-2"11"-7159,-3 19-302,0-5-391,1-1 0,1 1 0,1-1 1,1 1-1,4 45 0,-2-68-178,0 0 1,-1 0-1,1 0 0,0 0 0,0 0 0,1 0 1,-1 0-1,0-1 0,1 1 0,-1 0 0,1 0 1,-1-1-1,1 1 0,0-1 0,-1 0 1,1 0-1,0 1 0,0-1 0,0 0 0,0 0 1,0-1-1,0 1 0,0 0 0,1-1 0,-1 1 1,0-1-1,0 0 0,0 0 0,1 0 0,-1 0 1,0 0-1,0 0 0,0 0 0,1-1 0,3-1 1,3 1 291,-1-2 1,1 1 0,0-1-1,-1-1 1,1 1 0,-1-1-1,11-8 1,-4 1-236,-1-2 1,0 1-1,-1-1 1,0-1-1,-1-1 1,-1 0-1,0 0 1,-1-1-1,-1 0 1,9-20-1,-26 63-1532,-10 51 0,15-59 1393,0-1 0,1 1 0,1 0 0,1 0 0,3 29 0,-2-46 59,-1 0 0,1 0 0,0 0 0,0 0 1,-1 0-1,1 0 0,1 0 0,-1 0 0,0 0 1,0 0-1,1-1 0,-1 1 0,1-1 0,-1 1 1,1-1-1,0 1 0,0-1 0,0 0 0,-1 0 1,1 0-1,0 0 0,0 0 0,1 0 0,-1 0 1,0-1-1,0 1 0,0-1 0,0 0 0,1 1 1,-1-1-1,0 0 0,0 0 0,0 0 0,1-1 1,2 0-1,2 0 132,-1 0 0,1-1 1,0 0-1,0 0 0,-1 0 0,1-1 1,-1 0-1,0 0 0,0-1 0,6-5 0,-2 1-80,0-2-1,-1 1 0,0-2 0,-1 1 0,0-1 1,0 0-1,-1-1 0,-1 1 0,0-1 0,-1-1 0,7-20 1,-10 23-398,1 0 0,-2 0 0,1 1 0,-1-2 0,-1 1 0,0 0 0,0 0 0,-1 0 0,0 0 0,-3-10 0,3 19 11,1-1-1,-1 0 1,0 0-1,0 0 1,0 0-1,0 1 1,0-1 0,-1 0-1,1 1 1,0-1-1,-1 1 1,1-1-1,-1 1 1,1 0-1,-1 0 1,0 0-1,1 0 1,-4-1 0,4 1-113,0 1 1,0-1 0,-1 1 0,1 0-1,0 0 1,-1-1 0,1 1 0,0 0-1,0 0 1,-1 0 0,1 1 0,0-1-1,-1 0 1,1 0 0,0 1 0,0-1 0,-1 1-1,1-1 1,0 1 0,-1 0 0,-13 14-6763</inkml:trace>
</inkml:ink>
</file>

<file path=ppt/ink/ink4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54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74 16912,'0'0'7981,"-11"-7"-7746,6 4-226,-26-17-16,30 20 5,0-1 0,0 1 1,-1-1-1,1 1 1,0 0-1,-1-1 0,1 1 1,0 0-1,-1 0 1,1 0-1,0 0 0,-1 0 1,1 0-1,0 1 1,-1-1-1,1 0 1,0 1-1,-1-1 0,1 1 1,0-1-1,0 1 1,-1-1-1,1 1 0,0 0 1,0 0-1,0 0 1,-2 1-1,-2 4 18,0 0-1,0 0 1,0 0 0,1 1-1,-1-1 1,2 1 0,-1 0-1,1 0 1,0 1-1,0-1 1,1 1 0,0-1-1,-1 14 1,3-20-10,1 0 1,0 0-1,-1 0 1,1 0-1,0-1 1,0 1-1,0 0 1,-1 0-1,1-1 1,0 1-1,0 0 0,0-1 1,0 1-1,0-1 1,0 0-1,0 1 1,1-1-1,-1 0 1,0 1-1,0-1 1,0 0-1,0 0 1,0 0-1,0 0 1,1 0-1,-1 0 0,0 0 1,0-1-1,1 1 1,39-6 290,-25-2-242,1 0 1,-1-1-1,-1 0 0,1-1 0,25-24 1,-5 6-78,-36 28 14,0-1 1,0 1-1,1 0 1,-1-1-1,0 1 1,0 0 0,1-1-1,-1 1 1,0 0-1,0 0 1,1-1-1,-1 1 1,0 0-1,1 0 1,-1-1 0,0 1-1,1 0 1,-1 0-1,1 0 1,-1 0-1,0 0 1,1 0-1,-1 0 1,1 0-1,-1-1 1,0 1 0,1 1-1,-1-1 1,0 0-1,1 0 1,-1 0-1,1 0 1,-1 0-1,0 0 1,1 0 0,-1 0-1,0 1 1,1-1-1,0 0 1,-4 18-565,-16 22-235,13-29 815,1-4 18,1 0 1,1 0-1,-1 0 1,1 0-1,1 0 1,-1 1-1,1 0 1,-2 12-1,6-19 49,-1-1 0,0 1 0,1-1 0,-1 0 0,1 0 0,-1 1 0,1-1 0,-1 0 0,0 0 0,1 0 0,-1-1 0,1 1 0,-1 0 0,1 0 1,-1-1-1,0 1 0,3-2 0,5-3 70,0-1 1,-1 0-1,1 0 1,-1-1 0,-1 0-1,1 0 1,-1-1-1,-1 0 1,1 0 0,-1-1-1,-1 0 1,1 0-1,-2 0 1,1-1 0,-1 1-1,-1-1 1,0 0-1,0 0 1,-1-1-1,0 1 1,1-17 0,-3 26-253,15 10-1991,-10-5 1559,13 9-2919,3-5-3446,-2-8-2940</inkml:trace>
</inkml:ink>
</file>

<file path=ppt/ink/ink4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55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12139,'0'0'10896,"-6"10"-10725,-142 282 3363,145-286-3362,1-2-10,0 1-1,0-1 0,0 1 0,0 0 0,1 0 0,0 0 1,0 0-1,-1 8 0,45-13 485,-24-1-752,0 0 1,35-9-1,-39 6-77,0 1 0,1 1 0,-1 0 0,1 1 0,17 1 0,-31 0 189,0 0 0,0 1 0,0-1 0,-1 0 0,1 1 0,0 0 0,0-1 0,0 1 0,-1 0 1,1 0-1,0 0 0,-1 0 0,1 0 0,-1 0 0,1 1 0,-1-1 0,1 0 0,-1 1 0,0-1 0,0 1 0,0-1 0,0 1 0,0 0 0,0 0 0,0-1 0,-1 1 0,1 0 0,0 0 0,-1 0 0,0 0 0,1 0 0,-1-1 0,0 1 0,0 0 1,0 0-1,0 0 0,-1 4 0,1-6 3,0 1 1,0-1-1,1 0 1,-1 1-1,0-1 1,0 0-1,0 1 1,1-1-1,-1 0 1,0 0-1,0 1 1,1-1-1,-1 0 1,0 0-1,1 1 1,-1-1-1,0 0 1,1 0-1,-1 0 1,0 1-1,1-1 1,-1 0-1,0 0 1,1 0-1,-1 0 1,1 0-1,-1 0 1,0 0-1,1 0 1,-1 0 0,1 0-1,-1 0 1,0 0-1,1 0 1,-1 0-1,0 0 1,1-1-1,-1 1 1,1 0-1,-1 0 1,0 0-1,1 0 1,-1-1-1,0 1 1,0 0-1,1 0 1,-1-1-1,0 1 1,0 0-1,1-1 1,-1 1-1,0-1 1,21-15 431,-9 2-306,-7 9-116,0 0 0,0 0 0,-1 0 0,0-1 0,0 1 0,0-1 0,-1 0-1,1 0 1,-2-1 0,1 1 0,-1-1 0,0 1 0,3-14 0,-5 19-366,2 13-5265,-2-12 5385,0 1 0,0-1 0,0 1 0,0-1 0,0 1 0,0-1 0,1 0 0,-1 1 0,0-1 0,0 1 0,0-1 0,0 0 0,1 1 0,-1-1 0,0 0 0,0 1 0,1-1 0,-1 1 1,0-1-1,0 0 0,1 0 0,-1 1 0,0-1 0,1 0 0,-1 0 0,0 1 0,1-1 0,-1 0 0,1 0 0,-1 0 0,0 0 0,1 1 0,-1-1 0,1 0 0,-1 0 0,1 0 0,-1 0 0,0 0 0,1 0 0,-1 0 1,1 0-1,-1 0 0,0-1 0,1 1 0,-1 0 0,1 0 0,-1 0 0,0 0 0,1-1 0,14 1-7599</inkml:trace>
</inkml:ink>
</file>

<file path=ppt/ink/ink4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56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13357,'0'0'11536,"-11"1"-11253,3 0-271,-1 0 1,0 1-1,0 0 1,1 0 0,-1 1-1,-11 6 1,16-7-32,-1 0 0,0 1 1,1 0-1,-1 0 0,1 0 1,0 1-1,0-1 0,0 1 1,1 0-1,-1 0 0,1 1 1,0-1-1,0 0 0,-4 10 1,8-13-19,-1-1 0,0 1 0,0 0 0,1-1 0,-1 1 0,0-1 0,1 1 0,-1 0 0,1-1 0,-1 1 0,1-1 0,-1 1 0,1-1 0,-1 0 0,1 1 0,-1-1 0,1 1 0,0-1 1,-1 0-1,1 1 0,0-1 0,-1 0 0,1 0 0,0 0 0,-1 0 0,1 1 0,0-1 0,0 0 0,-1 0 0,1 0 0,0 0 0,-1-1 0,2 1 0,36 3-419,-30-3 241,9 1 118,0 1 0,0 0-1,28 9 1,-44-11 121,-1 0-1,1 0 1,-1 0 0,1 0 0,-1 0 0,0 1 0,1-1-1,-1 0 1,0 0 0,1 0 0,-1 1 0,0-1 0,1 0 0,-1 1-1,0-1 1,1 0 0,-1 1 0,0-1 0,0 0 0,1 1-1,-1-1 1,0 1 0,0-1 0,0 0 0,0 1 0,1-1-1,-1 1 1,0-1 0,0 0 0,0 1 0,0-1 0,0 1-1,0-1 1,0 1 0,0-1 0,0 0 0,-1 1 0,1-1 0,0 1-1,0-1 1,0 1 0,0-1 0,-1 0 0,1 1 0,0-1-1,0 0 1,-1 1 0,1-1 0,0 0 0,0 1 0,-1-1-1,1 0 1,0 1 0,-1-1 0,0 0 0,-20 16 878,10-9-736,-1-1 0,0 0 0,0-1 0,-1 0 0,1-1 0,-1-1 0,0 0 0,-16 2 0,29-5-223,-1 0 0,1 0 0,0 0 0,-1 0 0,1 0 0,-1 0 0,1 0 0,0 0 0,-1 0 0,1 0 0,0-1 0,-1 1 0,1 0 0,0 0-1,-1 0 1,1 0 0,0-1 0,-1 1 0,1 0 0,0 0 0,-1-1 0,1 1 0,0 0 0,0 0 0,-1-1 0,1 1 0,0 0 0,0-1 0,0 1 0,0 0 0,-1-1-1,1 1 1,0-1 0,0 1 0,0 0 0,0-1 0,0 1 0,0 0 0,0-1 0,0 1 0,0-1 0,0 1 0,0 0 0,0-1 0,0 1 0,0 0 0,1-1 0,-1 1 0,0 0-1,0-1 1,0 1 0,0 0 0,1-1 0,-1 1 0,0 0 0,0-1 0,1 1 0,-1 0 0,16-20-3949,34-10-4685,-20 16 2840</inkml:trace>
</inkml:ink>
</file>

<file path=ppt/ink/ink4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56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97 243 10570,'0'0'9235,"-10"10"-8743,4-4-438,-48 53 632,51-55-600,0-1-1,0 2 1,1-1-1,-1 0 1,1 0-1,0 1 1,0-1-1,1 1 1,-1 0-1,1-1 1,0 1-1,0 0 1,1 0-1,-1 0 1,1 8-1,1-12-72,-1 1 1,1-1-1,0 0 0,0 0 0,-1 1 1,1-1-1,0 0 0,0 0 0,0 0 1,0 0-1,0 0 0,0 0 0,0 0 1,1-1-1,-1 1 0,0 0 1,0-1-1,1 1 0,-1-1 0,0 1 1,1-1-1,-1 1 0,0-1 0,1 0 1,-1 0-1,1 0 0,-1 0 0,3 0 1,43-3 1037,-34-1-859,-1 0 0,0 0 0,0-1 0,-1-1-1,1 0 1,-1-1 0,0 0 0,-1 0 0,0-1 0,0-1-1,0 0 1,11-14 0,-6 6-167,-2 0 0,0-1 0,-1 0 0,-1-1 0,0 0 0,11-33 0,-17 38-189,-1 0-1,0-1 0,-2 1 1,1-1-1,-2 0 0,0-15 0,-1 29 134,0-1 0,0 0-1,0 1 1,0-1 0,0 1-1,-1-1 1,1 0-1,0 1 1,-1-1 0,0 1-1,1-1 1,-1 1 0,0-1-1,0 1 1,0 0 0,0-1-1,0 1 1,0 0 0,0 0-1,0 0 1,0 0-1,0 0 1,-1 0 0,1 0-1,0 0 1,-1 0 0,1 1-1,-1-1 1,1 0 0,-1 1-1,1-1 1,-1 1 0,0 0-1,1 0 1,-1-1-1,1 1 1,-1 0 0,0 0-1,1 0 1,-1 1 0,1-1-1,-1 0 1,0 1 0,1-1-1,-3 2 1,-3-1 20,0 1 0,0 1 0,0-1-1,0 1 1,1 0 0,-1 1 0,1-1 0,0 1 0,-8 7 0,9-6 62,1-1 1,0 1-1,-1 0 1,2 0 0,-1 1-1,1-1 1,-1 1-1,1 0 1,1 0-1,-4 11 1,5-15-45,1 1 0,-1 0-1,1 0 1,0-1 0,0 1 0,0 0 0,0 0 0,1-1 0,-1 1 0,1 0 0,-1 0-1,1-1 1,0 1 0,0-1 0,0 1 0,1-1 0,-1 1 0,0-1 0,1 1-1,0-1 1,-1 0 0,1 0 0,0 0 0,0 0 0,0 0 0,3 1 0,2 2-87,-1-1 0,0 1 1,-1 0-1,1 0 0,-1 1 1,0 0-1,-1 0 1,1 0-1,-1 0 0,0 1 1,-1-1-1,1 1 0,-1 0 1,-1 0-1,1 0 0,-1 1 1,-1-1-1,1 1 1,-1-1-1,0 1 0,-1-1 1,0 1-1,-1 11 0,1-4-443,0 18-1405,0-12-4087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8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11179,'0'0'2647,"2"-8"669,10-26-274,-7 33-274,-2 12-2217,1 15-544,0 42 399,-8 103-1,-2-29-4,6-141-377,0 0-1,0 0 1,0-1-1,0 1 1,0 0-1,0 0 1,0-1-1,0 1 1,1 0 0,-1 0-1,0-1 1,0 1-1,1 0 1,-1 0-1,0-1 1,1 1-1,-1-1 1,0 1-1,1 0 1,-1-1-1,1 1 1,-1-1 0,1 1-1,0-1 1,-1 1-1,1-1 1,-1 1-1,1-1 1,0 0-1,0 1 1,-1-1-1,2 1 1,0-1 96,0 0 0,1 0 1,-1 0-1,0 0 0,1-1 0,-1 1 1,0-1-1,0 1 0,0-1 0,0 0 1,3-1-1,5-3 433,-1 0-1,1-1 1,15-12 0,164-157 1740,-157 140-2711,-2 0-1,-1-2 1,36-60-1,-63 94-191,0 0-1,0-1 1,-1 1-1,1-1 1,-1 1-1,1-1 1,-1 0-1,0 1 1,-1-1-1,1-6 0,-1-2-6654</inkml:trace>
</inkml:ink>
</file>

<file path=ppt/ink/ink4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57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45 100 7175,'0'0'21407,"3"3"-20820,-2-2-541,0 1-1,0-1 1,0 0-1,1 0 1,-1 0 0,0 0-1,1 0 1,-1 0 0,0-1-1,1 1 1,-1 0 0,1-1-1,-1 1 1,1-1-1,0 1 1,-1-1 0,1 0-1,0 0 1,-1 1 0,1-1-1,-1 0 1,1-1 0,1 1-1,2-1 9,-1 0 0,-1 0-1,1-1 1,0 1 0,0-1-1,0 0 1,-1 0 0,1 0-1,4-5 1,-3 4-61,-1 0 0,0-1 0,0 0 1,-1 1-1,1-2 0,-1 1 0,0 0 0,0-1 1,0 1-1,0-1 0,-1 0 0,0 0 0,0 0 0,0 0 1,-1 0-1,2-7 0,-3 11-34,0 0 1,-1 0-1,1 1 0,0-1 0,0 0 1,-1 1-1,1-1 0,0 0 1,-1 1-1,1-1 0,-1 1 1,1-1-1,-1 0 0,1 1 0,-1-1 1,1 1-1,-1-1 0,1 1 1,-1 0-1,0-1 0,1 1 0,-1 0 1,0-1-1,1 1 0,-1 0 1,0 0-1,1 0 0,-1-1 0,0 1 1,0 0-1,1 0 0,-1 0 1,0 0-1,0 0 0,1 0 1,-1 0-1,0 1 0,0-1 0,0 0 1,-33 10-1188,24-3 1092,-1 0 0,1 0 1,0 1-1,1 0 0,0 1 0,-10 12 0,14-16 172,1 1-1,0-1 0,0 1 1,0 0-1,1 0 0,-1 0 1,2 0-1,-1 1 0,1-1 1,0 1-1,0 0 1,-2 13-1,5-19-24,-1 0 0,0 0 0,1 0 0,-1 0 0,1 0-1,-1 0 1,1 0 0,0 0 0,-1 0 0,1 0 0,0 0 0,0 0 0,-1 0 0,1 0 0,0 0 0,0-1 0,0 1 0,0 0-1,0-1 1,0 1 0,0-1 0,0 1 0,0-1 0,1 1 0,-1-1 0,0 0 0,0 0 0,0 0 0,0 1 0,1-1 0,-1 0 0,0 0-1,0-1 1,0 1 0,1 0 0,-1 0 0,0 0 0,2-2 0,5 1 46,-1 0 0,1 0-1,-1-1 1,15-6 0,58-36 81,13-6-20,-93 50-119,0 0 0,0 0 0,1 0 0,-1 0 0,0 0 0,0 0 0,1 0 0,-1-1 0,0 1 0,0 0 0,1 0 0,-1 0 0,0 0 0,0 0 0,1 0 0,-1 0 0,0 0 0,0 0 0,1 0 0,-1 1 0,0-1 0,0 0 0,1 0 0,-1 0 0,0 0 0,0 0 0,1 0 0,-1 0 0,0 1 0,0-1 0,0 0 0,1 0 0,-1 0 0,0 1 0,0-1 0,0 0 0,0 0 0,1 0 0,-1 1 0,0-1 0,1 16-92,-12 28-79,7-28 184,4-15 20,0 0 0,-1 0-1,1 0 1,0 0-1,0 0 1,0 0-1,0 0 1,-1 0-1,1 0 1,1 0-1,-1 0 1,0 0 0,0 0-1,0 0 1,0 0-1,1 0 1,-1 0-1,1 0 1,-1 0-1,0 0 1,1 0-1,0 0 1,-1 0-1,1-1 1,-1 1 0,1 0-1,0 0 1,0-1-1,-1 1 1,1 0-1,0-1 1,0 1-1,0-1 1,2 2-1,1-2 66,1 1-1,-1-1 0,1 1 0,-1-1 0,1-1 0,9 0 1,-7 0-118,3-1-5,0 0 1,0-1-1,0 0 1,15-8-1,-17 8-406,0-1-1,0 1 1,0 1-1,0 0 1,1 0-1,-1 0 1,11 0-1,-29 34 6,-1-1 433,24-44-4555,-4-5-1798</inkml:trace>
</inkml:ink>
</file>

<file path=ppt/ink/ink4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57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12844,'0'0'14093,"-2"50"-15438,8-42-961,1-4-1506,4-4-1985,6 0-4229</inkml:trace>
</inkml:ink>
</file>

<file path=ppt/ink/ink4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57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12492,'0'0'1879,"-9"11"1137,-9 11-1616,1 0-1,2 2 1,0 0-1,2 0 1,-12 31-1,16-28-965,2 1-1,1 0 0,1 0 0,1 0 0,2 1 0,1 38 1,1-65-432,0 0 1,0-1-1,0 1 0,0 0 1,0-1-1,0 1 1,0-1-1,1 1 1,-1 0-1,1-1 1,-1 1-1,1-1 1,-1 1-1,1-1 1,0 1-1,0-1 1,0 0-1,0 1 1,0-1-1,0 0 0,0 0 1,0 0-1,1 0 1,-1 0-1,0 0 1,0 0-1,1 0 1,-1 0-1,1-1 1,-1 1-1,1 0 1,-1-1-1,1 1 1,0-1-1,-1 0 1,1 0-1,-1 1 0,1-1 1,0 0-1,-1 0 1,1 0-1,0-1 1,-1 1-1,1 0 1,-1-1-1,3 0 1,4-1 3,-1 0 1,1-1 0,-1 1-1,0-2 1,0 1 0,0-1-1,-1 0 1,11-8 0,-8 4-74,47-44-81,-53 48 130,0 1-1,0 0 1,0-1-1,-1 0 0,1 0 1,-1 0-1,0 0 0,0 0 1,-1 0-1,1 0 1,-1 0-1,0-1 0,2-7 1,-25 38-628,16-17 669,1 1 1,0-1-1,0 1 1,1 0 0,0 0-1,1 0 1,0 1-1,0-1 1,1 1-1,1 0 1,-1 20 0,2-30-5,0 0 0,0 0 0,0 0 0,1 0-1,-1 0 1,0 0 0,0-1 0,1 1 0,-1 0 0,1 0 0,-1 0 0,1 0 0,-1-1 0,1 1 0,-1 0 0,1 0 0,0-1 0,0 1 0,-1 0 0,1-1 0,0 1 0,0-1 0,-1 1 0,1-1 0,0 1 0,1-1 0,1 1 19,-1-1-1,1 0 1,-1 1 0,0-1 0,1 0 0,-1-1 0,1 1-1,-1 0 1,0-1 0,5 0 0,-1-2-79,1 1 1,-1-1 0,1 0 0,-1 0-1,0-1 1,11-8 0,20-28-3379,-9-9-5067,-14 8-1395</inkml:trace>
</inkml:ink>
</file>

<file path=ppt/ink/ink4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58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10122,'0'0'11530,"-19"54"-11305,25-44-450,5-1-1889,4 0-3235,0-1-2722</inkml:trace>
</inkml:ink>
</file>

<file path=ppt/ink/ink4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58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88 322 10346,'0'0'6251,"-5"9"-3320,-15 18-1154,-21 29 1854,38-51-3361,0-1-1,1 1 1,-1-1-1,1 1 1,0 0-1,1 0 1,-1 0-1,1 0 1,-2 8-1,3-12-263,1 0-1,-1 0 0,0 0 0,1 0 1,-1-1-1,1 1 0,-1 0 0,1 0 0,-1-1 1,1 1-1,-1-1 0,1 1 0,0 0 0,-1-1 1,1 1-1,0-1 0,0 1 0,-1-1 0,1 0 1,0 1-1,0-1 0,0 0 0,0 1 0,-1-1 1,1 0-1,0 0 0,0 0 0,0 0 0,0 0 1,0 0-1,0 0 0,-1 0 0,1 0 1,0 0-1,0 0 0,0-1 0,0 1 0,0 0 1,-1-1-1,1 1 0,1-1 0,39-16 70,-23 4-60,-2-1 0,0-1 1,-1-1-1,0 0 0,-1-1 0,-1 0 0,-1-1 1,-1-1-1,12-24 0,-10 17-226,-1-1 0,-2-1 1,-1 1-1,-1-2 0,-1 1 0,3-40 0,-9 66 189,-1 0 0,0 1 0,0-1 0,1 0 0,-1 0-1,0 1 1,-1-1 0,1 0 0,0 0 0,0 1 0,-1-1 0,1 0 0,-1 1-1,1-1 1,-1 1 0,0-1 0,0 1 0,0-1 0,0 1 0,0-1-1,0 1 1,-2-3 0,1 4 3,1-1-1,-1 0 1,0 1 0,1-1-1,-1 1 1,0 0-1,0-1 1,1 1-1,-1 0 1,0 0 0,0 0-1,0 1 1,1-1-1,-1 0 1,0 0-1,0 1 1,-2 1 0,-5 1-12,1 1 1,0 0 0,0 0 0,0 1 0,1 0 0,-1 0 0,-6 8-1,4-4 48,2 0-1,-1 1 0,1 0 0,1 1 0,0 0 0,0 0 0,1 0 1,-6 16-1,11-22-8,-1 0-1,1 0 1,0 0 0,0 0-1,0 0 1,1 0 0,-1 0 0,1 0-1,1 0 1,-1 0 0,1 0 0,0 0-1,0 0 1,0 0 0,0 0 0,1-1-1,0 1 1,0 0 0,1-1 0,-1 0-1,1 1 1,0-1 0,4 5-1,3 2-122,-1 0-1,0 0 1,-1 1-1,-1 0 0,8 16 1,-13-23-110,0 1 1,0 0-1,0-1 0,-1 1 1,1 0-1,-1 0 1,-1 0-1,1 0 0,-1 0 1,0 1-1,0-1 1,-1 0-1,0 0 1,-3 11-1,-2-5-1687,2-9-3628</inkml:trace>
</inkml:ink>
</file>

<file path=ppt/ink/ink4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58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15983,'0'0'10058,"48"3"-8873,-18 2-609,6-1-416,3-1-160,4-2-960,2-1-2596,-4 0-6085</inkml:trace>
</inkml:ink>
</file>

<file path=ppt/ink/ink4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48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97 10890,'-4'2'906,"0"1"-1,0-1 1,0 1-1,1 1 1,-1-1-1,1 0 0,0 1 1,-1 0-1,-2 4 1,6-7-774,0-1 1,-1 1-1,1 0 0,0-1 1,-1 1-1,1 0 0,0-1 1,0 1-1,0 0 1,-1 0-1,1-1 0,0 1 1,0 0-1,0-1 1,0 1-1,0 0 0,0 0 1,0-1-1,1 1 0,-1 0 1,0 0-1,0-1 1,1 1-1,-1 1 0,2-1-76,-1 0 0,0 0-1,0-1 1,1 1 0,-1 0 0,1 0-1,-1-1 1,0 1 0,1-1 0,-1 1-1,1-1 1,-1 0 0,1 0 0,0 1-1,-1-1 1,1 0 0,1-1 0,5 1 99,0-1 1,0-1 0,0 1 0,0-1-1,-1-1 1,1 1 0,-1-1-1,1 0 1,-1-1 0,0 0 0,0 0-1,-1-1 1,1 0 0,-1 0 0,0 0-1,0-1 1,-1 1 0,0-2 0,0 1-1,0 0 1,-1-1 0,0 0-1,0 0 1,-1 0 0,1-1 0,-2 1-1,1-1 1,1-9 0,-4 16-173,1 1-1,-1 0 1,0-1 0,0 1 0,0 0 0,0-1-1,0 1 1,0-1 0,0 1 0,0 0-1,0-1 1,0 1 0,0-1 0,-1 1-1,1 0 1,0-1 0,0 1 0,0 0 0,0-1-1,-1 1 1,1 0 0,0-1 0,0 1-1,0 0 1,-1-1 0,1 1 0,0 0 0,-1 0-1,1-1 1,0 1 0,-1 0 0,1 0-1,0-1 1,-1 1 0,1 0 0,0 0 0,-1 0-1,1 0 1,-1 0 0,1 0 0,0 0-1,-1 0 1,1 0 0,0 0 0,-1 0-1,1 0 1,-1 0 0,1 0 0,0 0 0,-1 0-1,1 0 1,-1 0 0,1 1 0,-24 11-1082,14-1 1027,0 0 0,1 1 1,0 0-1,1 1 0,1 0 0,0 0 0,0 1 0,1 0 0,1 0 0,0 0 0,1 1 0,1-1 0,0 1 1,1 0-1,1 0 0,0 20 0,1-33 67,0-1-1,0 1 1,0-1 0,0 1 0,1-1 0,-1 1 0,0-1-1,1 1 1,-1-1 0,1 1 0,0-1 0,-1 1-1,1-1 1,0 0 0,0 1 0,0-1 0,0 0 0,0 0-1,0 0 1,0 0 0,0 0 0,1 0 0,-1 0 0,2 1-1,0-1 13,-1 0 0,1-1-1,-1 1 1,1-1-1,-1 0 1,1 0 0,-1 0-1,1 0 1,0 0 0,-1-1-1,1 1 1,-1-1-1,5-1 1,1-1 56,1-1 1,-1 0-1,0 0 0,0-1 1,0 0-1,0 0 0,9-10 1,7-12-1,-2-1 0,0-1 0,-2 0 0,16-34 0,-35 60-74,-11 46-1350,2-26 1451,1 1 0,0 0 0,1 0 0,2 1 0,0 0 0,-3 31 0,7-49-79,0 0 1,0 0-1,0 0 1,1 0-1,-1 0 1,0 0-1,1 0 1,-1 0-1,1 0 1,-1 0-1,1 0 1,-1 0-1,1 0 1,0 0 0,0 0-1,-1-1 1,1 1-1,0 0 1,0-1-1,0 1 1,0 0-1,-1-1 1,1 1-1,0-1 1,0 1-1,0-1 1,0 0-1,0 1 1,1-1 0,-1 0-1,0 0 1,0 0-1,0 0 1,0 0-1,0 0 1,0 0-1,0 0 1,0 0-1,0 0 1,0-1-1,0 1 1,0 0 0,0-1-1,2 0 1,4-1 91,0 0 0,1 0 0,-1-1 0,-1 0 0,10-5 0,108-87 158,-124 95-309,1-1 1,-1 1-1,1 0 0,0-1 1,-1 1-1,1 0 0,0-1 0,-1 1 1,1 0-1,0 0 0,-1 0 0,1 0 1,0-1-1,-1 1 0,1 0 0,0 0 1,-1 0-1,1 0 0,0 1 1,-1-1-1,1 0 0,0 0 0,-1 0 1,1 0-1,0 1 0,-1-1 0,1 0 1,0 1-1,8 20-422,-9 43 654,-1-45-275,1-19 91,0 1 1,0 0-1,0-1 1,0 1 0,0-1-1,0 1 1,0-1 0,0 1-1,0 0 1,0-1-1,1 1 1,-1-1 0,0 1-1,0-1 1,1 1 0,-1-1-1,0 1 1,1-1-1,-1 1 1,0-1 0,1 0-1,-1 1 1,1-1 0,-1 1-1,0-1 1,1 0-1,-1 0 1,1 1 0,-1-1-1,1 0 1,0 0 0,-1 1-1,2-1 1,22-4 56,21-20 30,-31 14-89,-9 5-3,1 1 1,-1-1-1,1 1 0,0 1 0,0-1 1,1 1-1,-1 0 0,1 0 0,0 1 1,0 0-1,13-3 0,-18 10 15,-1 0 0,0 0-1,0 0 1,0 0 0,-1 0-1,0 1 1,0-1 0,-1 10-1,1-8 11,-6 76 316,6-81-362,0-30-9535,0 3-3433</inkml:trace>
</inkml:ink>
</file>

<file path=ppt/ink/ink4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48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5381,'0'0'7335,"41"58"-13613</inkml:trace>
</inkml:ink>
</file>

<file path=ppt/ink/ink4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49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4 134 10730,'0'0'12481,"11"-3"-11514,-2 1-875,0-1 1,1 0 0,-1-1 0,0 0 0,-1-1 0,1 0 0,-1 0 0,0 0 0,11-10-1,-8 5-62,-8 7-15,1 1-1,-1-1 1,1 0-1,-1 0 1,0 0-1,0 0 1,0-1-1,-1 1 1,1-1-1,-1 0 1,0 0-1,0 1 1,0-1-1,0-1 1,1-7-1,-3 11-13,0 1 0,-1-1 0,1 1 0,-1-1 0,1 1 0,-1 0 0,1-1 0,0 1 0,-1 0 0,0-1 0,1 1 0,-1 0 0,1-1 0,-1 1 0,1 0 0,-1 0 0,1 0 0,-1 0 0,0-1 0,1 1 0,-1 0 0,1 0 0,-1 0 0,0 0 0,1 0 0,-1 1 0,0-1 0,1 0 0,-1 0 0,1 0 0,-1 0 0,1 1 0,-1-1 0,1 0 0,-1 1 0,0-1 1,1 0-1,-1 1 0,-24 10-100,8 1 142,2 0 1,-27 27-1,37-34-29,0 1 0,0 0 0,0-1 0,1 2-1,0-1 1,1 0 0,-1 1 0,1 0 0,0-1 0,-3 15 0,6-20-12,1-1 0,0 1-1,-1 0 1,1 0 0,0 0-1,0 0 1,-1 0 0,1-1-1,0 1 1,0 0 0,0-1 0,0 1-1,0-1 1,0 1 0,0-1-1,0 1 1,0-1 0,0 0-1,0 1 1,0-1 0,0 0-1,0 0 1,1 0 0,-1 0-1,0 0 1,0 0 0,0 0 0,0 0-1,2-1 1,40-1 65,26-12-67,-55 10-43,0 0 0,0 1 1,0 1-1,0 1 0,0 0 0,0 0 1,0 1-1,21 4 0,-31-3 9,-1 0 0,1 1 0,-1-1 0,0 1 0,1 0 0,-1 0 0,0 0 0,0 1-1,-1-1 1,1 1 0,0-1 0,-1 1 0,1 0 0,-1 0 0,0 0 0,0 0 0,0 0 0,-1 1-1,1-1 1,-1 1 0,0-1 0,1 1 0,-2-1 0,1 1 0,0 4 0,11 24 77,-12-32 7,0 0 1,0 1-1,0-1 1,0 0-1,0 0 1,0 0-1,0 0 1,1 0-1,-1 0 1,0 0-1,0 0 1,0 0-1,0 0 1,0 0-1,0 0 1,1 1-1,-1-1 1,0 0-1,0 0 1,0 0-1,0 0 1,1 0-1,-1 0 1,0 0-1,0 0 1,0 0-1,0-1 1,0 1-1,1 0 1,-1 0-1,0 0 1,0 0-1,0 0 1,0 0-1,0 0 1,0 0-1,1 0 1,-1 0-1,0 0 1,0-1 0,0 1-1,0 0 1,0 0-1,0 0 1,0 0-1,0 0 1,0 0-1,1-1 1,-1 1-1,0 0 1,0 0-1,0 0 1,0 0-1,0 0 1,0-1-1,0 1 1,0 0-1,0 0 1,0 0-1,0 0 1,0 0-1,0-1 1,7-19 1244,5-22-695,-9 25-629,-1 1 1,-1-1-1,0 0 1,-2-17-1,0 2-1478,2 31 1278,-1 1 0,1-1 1,-1 1-1,1-1 0,-1 1 0,1-1 0,-1 1 0,1-1 0,0 1 1,-1-1-1,1 1 0,0 0 0,-1-1 0,1 1 0,0 0 0,0 0 1,-1 0-1,1-1 0,0 1 0,-1 0 0,1 0 0,0 0 0,0 0 1,-1 0-1,1 0 0,0 0 0,1 1 0,4-1-1621,13-2-3964</inkml:trace>
</inkml:ink>
</file>

<file path=ppt/ink/ink4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49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13036,'0'0'8430,"10"-8"-6893,1 1-1014,1 0 0,-1 1 0,1 0 0,0 1 0,1 0 0,12-3 0,-21 7-402,-1 0-1,1 0 1,0 1-1,-1 0 1,1-1 0,0 1-1,-1 1 1,1-1 0,-1 0-1,1 1 1,0 0-1,-1 0 1,6 2 0,-7-2-130,0 0 0,0 1 0,0 0 0,0-1 0,0 1 1,-1 0-1,1 0 0,0 0 0,-1 0 0,1 0 0,-1 0 1,0 0-1,0 1 0,0-1 0,0 0 0,0 1 0,-1-1 1,1 1-1,-1-1 0,1 1 0,-1-1 0,0 5 0,-3 116 84,3-123-72,1 1 1,-1-1-1,0 1 0,1-1 1,-1 1-1,1-1 0,-1 1 1,1-1-1,-1 0 0,1 1 0,-1-1 1,1 1-1,-1-1 0,1 0 1,-1 0-1,1 1 0,0-1 1,-1 0-1,1 0 0,-1 0 1,1 0-1,0 0 0,-1 0 0,1 0 1,0 0-1,-1 0 0,1 0 1,-1 0-1,1 0 0,0 0 1,-1 0-1,1 0 0,-1-1 1,1 1-1,0 0 0,-1 0 1,1-1-1,-1 1 0,1-1 0,-1 1 1,1 0-1,0-1 0,28-15 335,-11 3-54,-2-2-1,1 0 1,18-23-1,-30 32-191,-1 0 0,1 0-1,-1-1 1,-1 1 0,1-1 0,-1 0-1,0 0 1,-1 0 0,1 0 0,-1-1-1,-1 1 1,0-1 0,1-10 0,-2 17-96,0 1 0,0-1 1,0 1-1,-1-1 0,1 1 1,0-1-1,0 1 0,-1-1 1,1 1-1,0 0 0,0-1 0,-1 1 1,1-1-1,-1 1 0,1 0 1,0-1-1,-1 1 0,1 0 1,-1-1-1,1 1 0,-1 0 0,1 0 1,-1 0-1,1-1 0,-1 1 1,1 0-1,-1 0 0,1 0 1,-1 0-1,1 0 0,-1 0 0,1 0 1,-1 0-1,1 0 0,-1 0 1,1 0-1,-1 0 0,1 0 1,-1 1-1,1-1 0,-1 0 0,1 0 1,-1 0-1,0 1 0,-23 13-561,23-13 396,-1 1-1,1-1 1,0 1-1,0 0 1,0 0-1,0 0 0,0-1 1,0 1-1,0 0 1,1 0-1,-1 0 1,1 0-1,0 0 1,-1 0-1,1 1 0,0-1 1,0 0-1,0 0 1,0 0-1,0 0 1,1 0-1,-1 0 1,1 0-1,-1 0 0,1 0 1,0 0-1,0 0 1,0 0-1,0-1 1,0 1-1,0 0 0,0 0 1,3 2-1,0-1-583,0 0 0,1-1 0,-1 1 0,0-1 0,1 0-1,0 0 1,-1 0 0,1 0 0,0-1 0,0 0 0,0 0 0,10 0-1,11 0-3991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8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12172,'0'0'3235,"-4"50"832,4-27-1408,0 1-1506,7 3-737,9-2-319,-5-5-130,4-2-1504,2-5-1794,-4-9-2499,2-4-7014</inkml:trace>
</inkml:ink>
</file>

<file path=ppt/ink/ink4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50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32 5189,'0'0'20750,"-8"-6"-19741,1 2-875,1 1-1,0-1 1,-1 1-1,0 0 0,0 1 1,-8-2-1,12 3-111,0 1-1,1-1 0,-1 1 0,0 0 0,0 0 0,0 0 0,0 0 0,0 1 0,0-1 1,0 1-1,0-1 0,0 1 0,0 0 0,1 1 0,-1-1 0,0 0 0,1 1 1,-1-1-1,1 1 0,0 0 0,-1 0 0,-1 2 0,0-1-20,1 1-1,-1 0 1,1 0 0,0 0-1,0 0 1,1 0-1,-1 1 1,1-1 0,0 1-1,0 0 1,0 0-1,1 0 1,0 0-1,0 0 1,0 0 0,0 0-1,1 6 1,0-9 0,0-1 0,1 0 0,-1 0 0,1 0 0,-1 0-1,1 0 1,-1 0 0,1 0 0,0-1 0,-1 1 0,1 0 0,0 0 0,0 0 0,0-1 0,-1 1 0,1 0 0,0-1 0,0 1 0,0-1 0,0 1 0,0-1 0,0 1 0,0-1-1,0 0 1,1 1 0,-1-1 0,0 0 0,0 0 0,0 0 0,0 0 0,0 0 0,2 0 0,45-1 94,-39 1-72,72-12-86,-58 7-94,-1 2 0,37-2 0,-58 5 175,1 0 0,-1 0 0,0 0 0,0-1 0,1 1-1,-1 0 1,0-1 0,0 1 0,0-1 0,1 1 0,-1-1 0,0 1-1,0-1 1,0 0 0,0 0 0,0 1 0,0-1 0,0 0-1,0 0 1,-1 0 0,1 0 0,0 0 0,-1 0 0,1 0-1,1-2 1,7-34 1206,-4 14-2247,-4 23 918,-1 0 0,0 0-1,0-1 1,0 1 0,0 0-1,0-1 1,1 1 0,-1 0 0,0 0-1,0-1 1,0 1 0,1 0-1,-1 0 1,0 0 0,0-1 0,1 1-1,-1 0 1,0 0 0,0 0-1,1 0 1,-1 0 0,0-1 0,1 1-1,-1 0 1,0 0 0,1 0-1,-1 0 1,0 0 0,0 0 0,1 0-1,-1 0 1,0 0 0,1 0-1,-1 0 1,0 0 0,1 1 0,-1-1-1,0 0 1,0 0 0,1 0-1,-1 0 1,0 0 0,1 1 0,-1-1-1,5 3-761,0-1 0,1 0 0,-1 0 0,0-1-1,1 0 1,-1 1 0,1-2 0,-1 1 0,1-1 0,10 0-1,-13 0 184,32 0-6256</inkml:trace>
</inkml:ink>
</file>

<file path=ppt/ink/ink4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50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31 7335,'0'0'10912,"-8"3"-9540,4-3-1278,0 1 0,1 1 1,-1-1-1,0 1 1,1-1-1,-1 1 1,1 0-1,0 0 0,-1 1 1,1-1-1,0 1 1,0-1-1,1 1 0,-1 0 1,0 0-1,1 0 1,0 0-1,0 1 1,0-1-1,0 1 0,0-1 1,1 1-1,-1 0 1,1-1-1,0 1 1,0 0-1,1 0 0,-1 0 1,1 0-1,0 0 1,0 5-1,1-1-113,0-1 0,0 1 1,1-1-1,0 1 0,1-1 0,0 0 0,0 0 1,0 0-1,1 0 0,0 0 0,8 10 0,-8-12-175,0 1-1,0-1 1,0 1-1,-1 0 0,0 1 1,0-1-1,-1 1 1,1-1-1,-1 1 1,-1 0-1,1-1 0,-1 1 1,-1 0-1,1 9 1,-2-11 331,-1 0 0,1-1 1,-1 1-1,0-1 0,0 0 1,-1 0-1,1 0 0,-1 0 1,0 0-1,0 0 0,-1-1 0,1 1 1,-1-1-1,1 0 0,-1 0 1,0 0-1,0-1 0,0 1 1,0-1-1,-1 0 0,1 0 0,-1-1 1,1 1-1,-7 0 0,10-2-90,1 0-1,-1-1 0,0 1 0,0 0 0,0-1 1,1 1-1,-1 0 0,0-1 0,1 1 0,-1-1 1,0 1-1,1-1 0,-1 0 0,1 1 0,-1-1 1,1 0-1,-1 1 0,1-1 0,-1 0 0,1 0 1,-1 1-1,1-1 0,0 0 0,0 0 0,-1 0 1,1 1-1,0-1 0,0 0 0,0 0 0,0 0 1,0-1-1,0-36 106,0 27-64,0 2-92,0 1 0,1 0 0,0 0-1,1 0 1,-1 0 0,2 0 0,-1 1-1,1-1 1,0 1 0,0-1 0,1 1-1,0 0 1,1 0 0,-1 0 0,1 1-1,8-8 1,5-2-70,1 0 1,0 1-1,1 1 0,22-11 1,51-37-1078,-91 59 1216,1 1-1,-1-1 0,1 1 0,-1-1 1,0 0-1,0 0 0,0 0 0,0-1 1,0 1-1,-1 0 0,3-7 0,-4 9-30,0 1 0,0-1 0,0 1 0,0-1 0,0 1 0,0-1 0,0 0 0,0 1 0,0-1 0,0 1 0,0-1 0,0 0 0,0 1 0,0-1 0,-1 1-1,1-1 1,0 1 0,0-1 0,-1 1 0,1-1 0,0 1 0,-1-1 0,1 1 0,0-1 0,-1 1 0,1-1 0,-1 1 0,-1-1-21,1 1-1,-1-1 1,1 1 0,-1 0 0,1 0 0,-1-1 0,1 1 0,-1 0 0,0 1-1,1-1 1,-1 0 0,1 0 0,-1 1 0,1-1 0,-3 2 0,0 0-6,0 0 0,0 0 0,1 0 0,-1 1 1,1-1-1,0 1 0,0 0 0,0 0 0,0 0 0,0 1 1,1-1-1,0 1 0,-1-1 0,1 1 0,-2 5 1,3-6-22,-1-1 0,1 1 0,0-1 0,0 1 0,0 0 0,0 0 0,1 0 0,-1 0 0,1 0 0,0-1 1,-1 1-1,1 0 0,1 0 0,-1 0 0,0 0 0,1 0 0,-1 0 0,1 0 0,0-1 0,0 1 0,0 0 1,0-1-1,2 4 0,-2-5-183,1 0 0,-1 0 1,0 0-1,0 0 0,1 0 1,-1 0-1,1 0 0,-1-1 1,0 1-1,1 0 0,-1-1 1,1 1-1,0-1 0,2 1 0,24-1-6885,-26 0 6518,23-1-9664</inkml:trace>
</inkml:ink>
</file>

<file path=ppt/ink/ink4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51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20 12460,'0'0'2450,"-7"9"97,1-2-2171,0 0 1,0 1 0,1-1-1,0 1 1,1 0 0,0 1 0,0-1-1,0 1 1,1 0 0,1-1 0,-1 1-1,2 1 1,-3 17 0,5-14-366,1 0 1,0-1 0,0 1-1,1 0 1,1-1 0,0 0-1,1 1 1,0-2 0,11 20-1,-4-8-58,-11-21 36,0 1 0,0-1 0,0 1 0,0 0 0,0-1-1,0 1 1,-1 0 0,1-1 0,-1 1 0,0 0 0,0-1 0,0 1-1,0 0 1,0 0 0,-1-1 0,1 1 0,-1 0 0,0-1 0,0 1 0,0-1-1,0 1 1,0-1 0,0 1 0,-1-1 0,1 0 0,-1 1 0,0-1-1,-2 3 1,1-3 57,-1 1 0,1-1 0,0 1 0,-1-1 0,1 0 0,-1 0 0,0-1 0,1 1 0,-1-1 0,0 0 0,0 0 0,0 0-1,0 0 1,0-1 0,0 0 0,0 0 0,0 0 0,-7-1 0,10 1-35,0-1 0,0 1 0,0-1 0,0 0 0,0 1 0,0-1 0,0 0 0,0 0 0,0 1 0,0-1 0,1 0 0,-1 0 0,0 0 0,1 0 0,-1 0 1,0 0-1,1 0 0,-1 0 0,1 0 0,0 0 0,-1-1 0,1 1 0,0 0 0,0 0 0,0 0 0,0 0 0,0-2 0,0-40-254,0 34 113,1 1 64,1-1 0,-1 1 0,2 0 0,-1 0 0,1 1 0,0-1 0,0 0 0,1 1 0,0 0 0,0 0 0,1 0 0,0 0 0,0 1 0,1 0 0,0 0 0,0 0 0,13-9 0,12-7 175,2 0 0,54-26-1,-51 29-148,-17 9 134,41-24-231,-58 33 203,1-1 1,-1 1-1,0-1 1,1 0-1,-1 0 1,0 0-1,0 0 1,0 0-1,-1-1 1,1 1-1,-1 0 1,1-1-1,-1 0 1,0 1-1,0-1 0,0 0 1,0 1-1,0-1 1,0-3-1,-2 5-6,1 1 0,-1-1 0,0 0 0,1 1 0,-1-1 0,0 1 0,0-1 0,0 1 0,1-1 0,-1 1 0,0-1 0,0 1 0,0 0 0,0 0 0,0-1 0,0 1 0,0 0 0,0 0 0,0 0 0,0 0 0,0 0 0,0 0 0,0 0 0,1 0 0,-1 1 0,0-1 0,0 0 0,0 1 0,-1-1 0,-32 9 249,29-6-273,0 0 1,0 1-1,0-1 0,1 1 0,-1 0 1,1 0-1,0 0 0,0 1 0,1-1 1,-1 1-1,1 0 0,0 0 0,0 0 1,1 1-1,-1-1 0,1 1 0,0-1 1,1 1-1,-1 0 0,1 0 0,1-1 1,-1 1-1,1 11 0,0-15-47,1 0 0,0 0-1,0 1 1,0-1 0,0 0-1,0 0 1,0 0 0,1-1-1,-1 1 1,0 0 0,1 0-1,0-1 1,-1 1 0,1-1-1,0 1 1,0-1 0,0 0 0,0 0-1,0 0 1,0 0 0,0 0-1,0 0 1,1 0 0,-1-1-1,0 1 1,0-1 0,1 0-1,-1 0 1,0 1 0,4-2-1,6 2-1189,0 0 0,0-1-1,0-1 1,21-3-1,7-9-6053</inkml:trace>
</inkml:ink>
</file>

<file path=ppt/ink/ink4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51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6790,'0'0'15845,"-7"10"-14591,0-1-970,0 1 1,1 0-1,0 0 0,1 1 0,0-1 0,0 1 0,1 0 1,1 1-1,0-1 0,1 1 0,0-1 0,-1 17 0,3-10-108,-1-8-100,1 0 1,0 0 0,0 0-1,1 0 1,4 17-1,-4-24-87,0 0 0,0 0-1,1 0 1,-1-1 0,1 1-1,-1-1 1,1 1 0,0-1-1,0 1 1,0-1-1,1 0 1,-1 0 0,0 0-1,1 0 1,-1-1 0,1 1-1,0-1 1,0 1 0,-1-1-1,1 0 1,0 0-1,6 1 1,14 2-1255,0-1-1,1-1 1,-1-1-1,1-1 1,26-4 0,24 1-1439,-93 7 7009,-14 12-2213,4-1-921,26-14-1075,-12 5 206,1-1 1,-2 0-1,1-1 0,0 0 1,-1-2-1,-24 2 0,39-4-454,0 0-1,0 0 0,0 0 0,0-1 0,0 1 1,0 0-1,0-1 0,0 1 0,0-1 1,0 1-1,0-1 0,0 1 0,0-1 0,1 0 1,-1 0-1,0 1 0,0-1 0,1 0 1,-1 0-1,1 0 0,-1 1 0,1-1 0,-1 0 1,1 0-1,-1 0 0,1 0 0,0 0 1,-1 0-1,1 0 0,0 0 0,0 0 0,0 0 1,0 0-1,0 0 0,0 0 0,0 0 1,0 0-1,0 0 0,1 0 0,-1-2 1,0 1-285,0-19-6374</inkml:trace>
</inkml:ink>
</file>

<file path=ppt/ink/ink4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52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8904,'0'0'4586,"9"3"-716,3 1-2507,0-1 0,0 0-1,0-1 1,0-1 0,20 1-1,-27-2-999,-1-1 1,1 1-1,0-1 0,0 0 0,0 0 0,-1 0 1,1-1-1,0 0 0,4-2 0,-7 3-367,0 0 0,0-1 0,0 1-1,0-1 1,-1 1 0,1-1 0,0 0-1,-1 0 1,1 0 0,-1 0 0,0 0-1,1 0 1,-1 0 0,0 0 0,0 0 0,-1-1-1,1 1 1,0 0 0,0-5 0,-1 6 2,0 0 0,1 0 0,-1 0 0,0 0 0,0 0 0,0 0 0,0 0 0,0 0 0,0 0 0,0 0 0,-1 0 0,1 0 0,0 0 0,-1 0 1,1 0-1,0 0 0,-1 0 0,1 0 0,-1 0 0,0 0 0,1 0 0,-1 1 0,1-1 0,-1 0 0,0 0 0,0 1 0,0-1 0,-1-1 0,0 2-13,0-1-1,-1 0 0,1 1 0,0-1 0,-1 1 0,1 0 1,-1 0-1,1 0 0,0 0 0,-1 0 0,1 0 0,-3 1 1,-2 0-13,-1 1 1,1 0 0,0 1-1,0-1 1,0 1 0,1 1-1,-10 5 1,11-5 27,0 1 1,0 0-1,0 1 1,0 0-1,1-1 0,-4 8 1,7-11 13,0 0 1,0 0 0,-1 0 0,1 0 0,0 1 0,1-1 0,-1 0 0,0 1 0,1-1-1,-1 1 1,1-1 0,0 1 0,0-1 0,0 1 0,0-1 0,0 1 0,1-1-1,-1 1 1,1-1 0,1 5 0,-1-6-6,1 1 0,-1-1 0,1 0 1,0 1-1,0-1 0,-1 0 0,1 0 0,0 0 0,0 0 0,0 0 1,0-1-1,0 1 0,0-1 0,1 1 0,-1-1 0,0 0 0,0 0 1,4 0-1,48-1 121,-44 0-114,9-2-21,1 0 0,-2-2 0,1 0 0,-1-1 0,1-1-1,24-13 1,27-9-295,-68 28 172,-5 16-187,-14 12 506,14-24-80,0 0 0,1 0-1,-1 0 1,1 1-1,0-1 1,0 1-1,0-1 1,0 1 0,1 0-1,-1 0 1,1 0-1,0 0 1,0 0-1,1 0 1,-1 0 0,1 7-1,2-10-87,0 0 0,-1 0 0,1 0 0,0-1-1,0 1 1,0-1 0,1 1 0,-1-1 0,0 0 0,0 1-1,0-1 1,0 0 0,0-1 0,0 1 0,4-1 0,1 1 38,3-1-101,0-1 0,0 0 0,-1 0 0,1-1 0,-1 0 0,1 0 0,-1-1 0,0-1 0,15-9 0,-14 8-419,0 0 0,1 1 0,0 0 0,0 1-1,21-6 1,-32 11 452,1-1 0,-1 0 0,1 1 0,-1-1 0,1 1-1,-1 0 1,0-1 0,1 1 0,-1-1 0,0 1 0,1 0-1,-1-1 1,0 1 0,0-1 0,0 1 0,0 0 0,1-1-1,-1 1 1,0 0 0,0-1 0,0 1 0,-1 0 0,1-1-1,0 1 1,0 0 0,0-1 0,0 1 0,0 0 0,-1-1 0,1 1-1,0 0 1,-1-1 0,1 1 0,-1 0 0,-8 24 273,4-7 691,3-11-2134,0-2-4235,5-11-3129</inkml:trace>
</inkml:ink>
</file>

<file path=ppt/ink/ink4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52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1 143 13677,'0'0'11718,"13"3"-9919,-6-1-1661,0 0 1,1 0-1,0-1 1,-1 0-1,1-1 1,0 1-1,-1-2 0,1 1 1,0-1-1,-1 0 1,1-1-1,-1 1 1,0-2-1,1 1 1,8-5-1,-5 2-97,-1-2-1,1 1 1,-1-2-1,0 1 0,9-11 1,-15 15-70,0-1-1,-1 1 1,0-1 0,0 0 0,0 0 0,0 0 0,-1-1-1,1 1 1,-1 0 0,0-1 0,-1 0 0,1 1-1,-1-1 1,0 0 0,1-8 0,-2 13 8,0 0 0,0-1 0,0 1 0,0 0 0,0-1 0,0 1 0,0 0 0,0 0 0,0-1 0,0 1 0,0 0 0,0-1 0,0 1 0,0 0 0,0-1 0,0 1 0,0 0 0,0 0 0,-1-1 0,1 1 0,0 0 0,0 0 0,0-1-1,0 1 1,-1 0 0,1 0 0,0 0 0,0-1 0,-1 1 0,1 0 0,0 0 0,0 0 0,-1 0 0,1-1 0,0 1 0,0 0 0,-1 0 0,1 0 0,0 0 0,-1 0 0,1 0 0,-1 0 0,-14 8-530,-10 18 218,0 21 275,23-45 61,1 0-1,0 0 1,0 0-1,1 1 1,-1-1 0,0 0-1,1 0 1,-1 1 0,1-1-1,0 0 1,0 1-1,0-1 1,0 0 0,0 1-1,1-1 1,-1 0-1,1 0 1,-1 1 0,1-1-1,0 0 1,1 2 0,-1-2 18,1-1 0,0 0 0,0 0 0,0-1 0,0 1 0,1 0 1,-1-1-1,0 1 0,0-1 0,0 0 0,0 1 0,1-1 0,-1 0 0,0 0 1,2-1-1,35-3 431,-18 0-324,0-2 1,-1 0 0,26-11 0,-31 10-322,0 1 0,1 0 1,0 2-1,0 0 1,0 0-1,29-1 1,-44 5 167,0 1 0,1-1-1,-1 1 1,0-1 0,0 1 0,0 0 0,0-1 0,0 1 0,0 0 0,0 0-1,0 0 1,0 0 0,0 0 0,-1 0 0,1 0 0,0 0 0,-1 0-1,1 0 1,0 1 0,-1-1 0,0 0 0,1 0 0,-1 1 0,0-1-1,1 0 1,-1 0 0,0 1 0,0-1 0,0 0 0,-1 3 0,2 53 271,-2-42 100,1-14-323,0-1 0,0 1 1,0-1-1,0 1 0,0-1 0,1 1 0,-1-1 0,0 1 1,0-1-1,0 0 0,1 1 0,-1-1 0,0 1 1,1-1-1,-1 0 0,0 1 0,1-1 0,-1 0 0,0 1 1,1-1-1,-1 0 0,0 1 0,1-1 0,-1 0 1,1 0-1,-1 0 0,1 0 0,-1 1 0,1-1 0,-1 0 1,1 0-1,23 0 410,21-12-145,-2-11-68,-7 3-1915,-12 10-4347</inkml:trace>
</inkml:ink>
</file>

<file path=ppt/ink/ink4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3:59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6342,'0'0'4949,"1"12"-2846,4 115 1787,-5-67-2584,2 0 1,19 103 0,-21-162-1243,1 0 1,-1 0-1,0 0 0,0 0 1,0-1-1,1 1 0,-1 0 0,0 0 1,1 0-1,-1-1 0,1 1 1,-1 0-1,1-1 0,-1 1 1,1 0-1,-1-1 0,1 1 1,0-1-1,-1 1 0,1-1 0,0 1 1,-1-1-1,1 1 0,0-1 1,0 0-1,-1 1 0,1-1 1,1 1-1,0-2 57,0 1 1,0 0 0,0 0-1,-1-1 1,1 1-1,0-1 1,0 1 0,-1-1-1,1 0 1,0 0-1,-1 1 1,3-3 0,40-37 1861,12-29-1940,-3-1 0,54-96-1,-95 140-6191,-12 21-242</inkml:trace>
</inkml:ink>
</file>

<file path=ppt/ink/ink4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00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8232,'0'0'12684,"66"63"-11948,-48-45-511,7-1-129,-1 0-192,0-3-1442,2-1-1985,-7-5-3171</inkml:trace>
</inkml:ink>
</file>

<file path=ppt/ink/ink4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00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10186,'0'0'10922,"6"10"-9555,23 28-519,-28-36-765,0-1 0,1 1-1,0 0 1,-1-1-1,1 1 1,0-1-1,0 0 1,-1 0-1,1 0 1,0 1 0,0-2-1,0 1 1,1 0-1,-1 0 1,0-1-1,0 1 1,0-1-1,0 0 1,1 1 0,-1-1-1,0 0 1,0 0-1,1-1 1,-1 1-1,0 0 1,0-1-1,0 1 1,1-1 0,-1 0-1,3-1 1,-1-1 31,0 1 0,0 0 1,0-1-1,-1 1 1,1-1-1,-1 0 0,0 0 1,0-1-1,0 1 1,0-1-1,0 1 0,3-7 1,-3 1-57,0 0 1,0 0-1,-1 0 1,0-1-1,0-17 1,-2 26-69,1-1 1,-1 0 0,0 1 0,-1-1 0,1 0-1,0 1 1,0-1 0,-1 1 0,1-1-1,-1 0 1,1 1 0,-1-1 0,0 1 0,0-1-1,1 1 1,-1 0 0,-2-2 0,2 2-21,0 1 1,0-1-1,-1 1 1,1-1 0,0 1-1,0 0 1,-1 0 0,1 0-1,0 0 1,-1 0-1,1 0 1,0 0 0,-1 0-1,1 0 1,0 0-1,0 1 1,-1-1 0,1 1-1,0-1 1,0 1 0,0-1-1,-1 1 1,1 0-1,0-1 1,0 1 0,-1 1-1,-3 2-7,1 0 0,-1 0 0,1 1 0,0-1 0,0 1 0,1 0 0,-1 0 0,1 0 0,0 1 0,0-1 0,1 1 0,0 0 0,0-1 0,0 1 0,-1 7 0,-1 6 29,1 0 0,0 1 0,1 28 0,2-46 10,0 0 1,0 1-1,0-1 1,0 1-1,1-1 0,-1 0 1,1 0-1,-1 1 1,1-1-1,0 0 1,0 0-1,0 0 1,0 1-1,1-1 0,-1 0 1,0-1-1,1 1 1,-1 0-1,1 0 1,0-1-1,0 1 1,-1-1-1,1 1 0,0-1 1,0 0-1,0 0 1,1 0-1,-1 0 1,0 0-1,0 0 1,1 0-1,-1-1 0,0 1 1,0-1-1,1 0 1,-1 0-1,1 0 1,-1 0-1,3 0 1,3-1 52,0 1 1,1-2 0,-1 1-1,0-1 1,0 0 0,0-1-1,0 0 1,0 0-1,-1 0 1,10-7 0,1-3-247,0-1 0,-1 0 0,-1-2 0,0 0 0,-1 0 0,-1-1 0,0-1 0,14-26 0,-33 80-2179,2-30 2345,-3 10 251,0 0 0,1 0 0,1 0 0,0 1 0,1-1 0,1 1 0,0 27 0,2-43-210,1 0 1,-1 0 0,1 0 0,0 0 0,-1 0 0,1-1 0,0 1-1,-1 0 1,1 0 0,0-1 0,0 1 0,0-1 0,0 1 0,0-1-1,0 1 1,0-1 0,0 1 0,0-1 0,0 0 0,0 1 0,0-1-1,0 0 1,0 0 0,0 0 0,0 0 0,0 0 0,0 0 0,0 0-1,0 0 1,0 0 0,0-1 0,0 1 0,0 0 0,0-1 0,0 1-1,1-1 1,40-14 267,2-14-1889,-18 6-2619,-6 1-2038</inkml:trace>
</inkml:ink>
</file>

<file path=ppt/ink/ink4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00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11787,'0'0'1959,"-1"12"214,-8 52 77,-1-6 201,3 1 0,3 0 0,4 94 0,7-125-2105,-7-27-469,0 0 0,1 0 0,-1 0 0,0 0 0,1 0 0,-1 0 0,1 0 0,-1 0 0,1 0 0,-1-1 0,1 1 0,0 0 0,-1 0 0,1-1 0,0 1 1,0 0-1,0-1 0,-1 1 0,1 0 0,0-1 0,0 1 0,0-1 0,1 1 0,-1-8-4781,-2-20-954,-6 2 1235,-4-6-716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8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10122,'0'0'3939,"-17"67"-2273,15-33-577,-3 7 192,1 1 160,2-1-384,2-1-96,0-1-320,0-6-353,0-4-160,7-3-96,-1-9-1185,0-7-1793,1-7-3781</inkml:trace>
</inkml:ink>
</file>

<file path=ppt/ink/ink4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01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96 229 4869,'0'0'19154,"43"5"-19058,-13 9-32,0-2-64,0-4-192,-4-3-1346,-7-5-1280,-8 0-1955,-6-7-4067</inkml:trace>
  <inkml:trace contextRef="#ctx0" brushRef="#br0" timeOffset="1">1 0 12139,'0'0'5285,"54"38"-10121</inkml:trace>
</inkml:ink>
</file>

<file path=ppt/ink/ink4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03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1 10025,'0'0'13133,"-2"12"-12797,-1 0-259,0-1-1,0 0 0,-1 0 1,0 0-1,-1 0 0,0-1 1,-1 0-1,0 0 0,-15 18 1,1-8 569,-1 0-1,-1-2 1,-28 18 0,41-29-535,-1-1 1,0 0-1,0-1 0,-1-1 0,1 1 0,-1-2 0,0 1 0,0-1 1,0-1-1,-20 2 0,30-4-145,1 0 1,-1-1-1,0 1 1,1 0-1,-1 0 1,1-1-1,-1 1 1,1 0-1,-1-1 1,1 1-1,-1-1 0,1 1 1,-1 0-1,1-1 1,0 1-1,-1-1 1,1 1-1,0-1 1,-1 0-1,1 1 1,0-1-1,-1 1 1,1-1-1,0 1 1,0-1-1,0 0 1,0 1-1,0-1 0,0 0 1,0 1-1,0-1 1,0 0-1,0-29-804,0 20 546,1-3 94,0 1 0,0 0 0,1-1 0,1 1 1,0 0-1,1 0 0,0 1 0,1-1 0,0 1 0,1 0 0,0 0 0,0 1 0,14-16 0,-20 25 208,1 0 0,-1 1 0,1-1 0,-1 0-1,1 0 1,0 1 0,-1-1 0,1 1 0,0-1-1,0 1 1,-1-1 0,1 1 0,0-1-1,0 1 1,0 0 0,0-1 0,-1 1 0,1 0-1,0 0 1,0-1 0,0 1 0,0 0 0,0 0-1,0 0 1,0 0 0,0 0 0,0 1 0,0-1-1,-1 0 1,1 0 0,0 0 0,0 1-1,0-1 1,0 1 0,0-1 0,-1 1 0,1-1-1,0 1 1,0-1 0,-1 1 0,1-1 0,0 1-1,-1 0 1,1-1 0,-1 1 0,1 0-1,-1 0 1,1 0 0,0 1 0,3 5 101,-1 1-1,0 0 1,0 0-1,2 13 1,-2-9 117,2 4 200,0-1 0,1 1 0,0-1 1,1 0-1,1-1 0,1 0 0,12 16 0,-16-24-410,0 0 0,1-1 0,0 1-1,0-1 1,0-1 0,0 1 0,1-1 0,0 0-1,9 4 1,-10-6-627,1 0 0,0 0-1,0 0 1,0-1 0,0 0-1,13 0 1,-13-1-9027</inkml:trace>
</inkml:ink>
</file>

<file path=ppt/ink/ink4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03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0 13741,'0'0'10906,"-8"7"-9571,-7 8-1069,1 0-1,1 1 1,0 0-1,2 0 1,0 2-1,0-1 1,-12 31 0,11-18-34,1 1 0,-8 34 0,17-54-206,0 0 0,0 0 0,1 0 0,0 0 0,1 0 0,0 1-1,1-1 1,0 0 0,6 20 0,-6-27-155,1 0-1,0 1 1,0-1 0,1-1-1,-1 1 1,1 0 0,0-1-1,0 1 1,0-1 0,1 0-1,-1 0 1,1 0 0,0 0-1,-1-1 1,6 3 0,-3-2-1016,0 0 1,1 0-1,-1-1 1,1 1-1,9 0 1,19 2-8636</inkml:trace>
</inkml:ink>
</file>

<file path=ppt/ink/ink4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04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13293,'0'0'7596,"12"-6"-5258,1-1-1748,1 2-1,0 0 0,0 0 0,0 1 0,0 1 1,1 1-1,22-2 0,-25 3-357,1 2 0,-1-1 0,1 1 0,-1 1-1,15 4 1,-24-5-230,-1-1 0,0 1 0,0 0 0,0 0 0,0 0 0,0 0-1,0 0 1,0 0 0,0 0 0,0 1 0,0-1 0,-1 1 0,1-1 0,0 1-1,-1 0 1,0 0 0,1-1 0,-1 1 0,0 0 0,0 0 0,0 0 0,0 1 0,0-1-1,-1 0 1,1 0 0,-1 0 0,1 1 0,-1-1 0,0 0 0,0 0 0,0 1 0,0-1-1,0 0 1,0 0 0,-1 1 0,1-1 0,-2 3 0,-1 5-76,-1 0-1,0-1 1,-1 1 0,0-1 0,-1 0-1,0 0 1,0-1 0,0 0-1,-15 14 1,-79 64-502,81-72 480,-4 2 26,19-14 67,-1 1 0,1 0 0,0 0 1,0 0-1,0 0 0,0 0 0,1 1 0,-1 0 0,1 0 1,-4 5-1,7-8 2,1-1 0,-1 1 1,0-1-1,1 1 0,-1-1 1,1 1-1,-1-1 0,1 1 1,-1-1-1,1 0 0,-1 1 1,1-1-1,-1 0 0,1 1 1,-1-1-1,1 0 0,0 0 1,-1 1-1,1-1 0,-1 0 1,1 0-1,0 0 0,-1 0 0,1 0 1,0 0-1,-1 0 0,1 0 1,-1 0-1,1 0 0,1-1 1,27 2 39,-26-1-25,20 0 84,-1-1-1,1 0 1,0-2 0,-1 0 0,1-2 0,-1 0 0,-1-2 0,41-17 0,-36 3-2541,-19 1-3736,-7 3-1444</inkml:trace>
</inkml:ink>
</file>

<file path=ppt/ink/ink4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04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13741,'0'0'10890,"75"18"-9961,-45-14-544,5-1-321,1 0-545,-5 0-2241,3-3-4902</inkml:trace>
</inkml:ink>
</file>

<file path=ppt/ink/ink4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04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15535,'0'0'13901</inkml:trace>
</inkml:ink>
</file>

<file path=ppt/ink/ink4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05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12524,'0'0'12107,"-11"78"-12075,6-40-32,3-1-288,-4-3-385,2-3-480,2-7-704,-3-2-738,-3-9-224,-1-7-416,-2-6-7303</inkml:trace>
</inkml:ink>
</file>

<file path=ppt/ink/ink4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05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12620,'0'0'3609,"9"-4"-428,1 0-2668,1 1-1,-1 0 1,1 0-1,0 1 1,-1 1-1,1 0 1,0 0-1,0 1 1,0 1-1,0 0 1,0 0-1,0 1 1,-1 0-1,18 7 1,-22-7-501,-1 0 1,0 0 0,0 1 0,0 0 0,0 0 0,0 0-1,-1 1 1,5 3 0,-8-5-15,0-1 0,-1 0 0,1 0 0,0 0 0,-1 1 0,1-1 0,-1 0 0,0 0 0,1 1 0,-1-1 0,0 0 0,0 1 0,0-1 0,0 1 0,0-1 0,0 0 0,0 1 0,-1-1 0,1 0 0,0 1 0,-1-1 0,1 0 0,-1 0 0,1 1 0,-1-1 0,0 0 0,1 0 0,-1 0 0,0 0 0,0 0 0,0 0 0,0 0 0,0 0 0,0 0 0,0 0 0,0 0 0,0-1 0,-3 2 0,-8 8 119,6-6-145,0 1 1,1 0-1,-1 0 0,1 0 1,0 0-1,-4 7 0,8-10 14,0-1 0,1 0-1,0 0 1,-1 0 0,1 0-1,-1 1 1,1-1 0,0 0-1,0 0 1,0 0 0,0 1-1,0-1 1,0 0-1,0 0 1,0 1 0,0-1-1,1 0 1,-1 0 0,0 0-1,1 1 1,-1-1 0,1 0-1,-1 0 1,1 0-1,0 0 1,0 0 0,-1 0-1,1 0 1,0 0 0,0 0-1,0 0 1,0-1 0,0 1-1,0 0 1,0 0 0,0-1-1,0 1 1,0-1-1,0 1 1,1-1 0,-1 0-1,2 1 1,18 8-105,0 1 1,-1 0-1,-1 2 0,0 0 1,0 1-1,-2 1 1,1 1-1,14 17 0,-31-31 111,1 0 0,-1 1 0,0-1-1,0 0 1,0 1 0,0-1 0,0 1-1,-1-1 1,1 1 0,0-1 0,-1 1-1,1 0 1,-1-1 0,0 1 0,1 0-1,-1-1 1,0 1 0,0 0-1,0 0 1,0-1 0,-1 3 0,1-2 65,-1-1 0,0 1 1,0-1-1,0 0 0,0 0 0,0 1 1,0-1-1,-1 0 0,1 0 1,0 0-1,-1 0 0,1 0 0,0-1 1,-1 1-1,1 0 0,-1-1 0,1 1 1,-3 0-1,-9 2 585,-1 0 1,0-1-1,0-1 0,-17 0 1,19-1-224,-12 2 169,-41 0 230,60-2-844,1 0-1,-1 0 1,0-1-1,1 0 1,-1 0 0,1 0-1,-1-1 1,1 1-1,-1-1 1,-5-4 0,5 3-837,14-2-12074,1 5 5671</inkml:trace>
</inkml:ink>
</file>

<file path=ppt/ink/ink4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07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7399,'-3'0'12365,"-5"8"-10141,-6 8-2917,-3 8 1103,-14 23 419,29-45-778,1 0 0,0 1 0,0-1 1,0 1-1,0-1 0,0 1 0,1-1 0,-1 1 0,1 0 0,-1-1 1,1 1-1,0 0 0,0-1 0,0 1 0,1 0 0,0 2 0,2-2-38,0 0-1,1 0 0,-1 0 0,1-1 0,0 1 0,0-1 0,0 0 0,0-1 0,0 1 0,0 0 0,0-1 0,0 0 1,8 1-1,7 3-5,-11-1-11,-1-1 0,0 1 0,0 1 0,0-1 0,0 1 0,-1 0 0,8 9 1,-12-13 15,-1 0 0,0 0 1,0 0-1,0 1 0,0-1 1,0 0-1,0 1 0,0-1 1,0 1-1,-1-1 0,1 1 1,0-1-1,-1 1 1,1-1-1,-1 1 0,0 0 1,0-1-1,1 1 0,-1 0 1,0-1-1,0 1 0,-1 0 1,1-1-1,0 1 0,0-1 1,-1 1-1,1 0 0,-1-1 1,0 1-1,1-1 1,-1 1-1,0-1 0,0 1 1,0-1-1,0 0 0,0 1 1,0-1-1,0 0 0,0 0 1,-1 0-1,1 0 0,0 0 1,-3 1-1,-4 3 211,-1-1 0,0 0 1,0 0-1,0-1 0,0 0 0,-1-1 0,1 0 0,-1-1 0,1 0 1,-1 0-1,0-1 0,0 0 0,1 0 0,-12-3 0,19 2-383,0 0 0,0 0 0,0 0 0,0 0 0,0 0-1,0 0 1,0-1 0,0 1 0,0-1 0,1 1 0,-1-1 0,0 0 0,1 0-1,0 0 1,-1 1 0,1-1 0,0-1 0,0 1 0,-1-2 0,-11-45-10203,9 15-1653</inkml:trace>
</inkml:ink>
</file>

<file path=ppt/ink/ink4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07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11403,'0'0'6694,"71"0"-3619,-39 0-1185,1 0-1153,3 7-609,1-2-160,4 2-1762,4-4-3011,-8 0-3843</inkml:trace>
  <inkml:trace contextRef="#ctx0" brushRef="#br0" timeOffset="1">664 66 11435,'0'0'7975,"-32"48"-4996,10-25-1057,-1 2-705,-1 2-704,0 1-385,-1-1-64,7-3-449,1-1-511,-2-8-418,8-4-1024,2-8-1730,3-3-224,1 0-5189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9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13325,'0'0'4452,"11"7"-3630,-5-3-701,0 0 1,1-1-1,-1 0 1,1 0-1,0 0 1,0-1-1,0 1 1,0-2-1,0 1 0,0-1 1,0 0-1,1-1 1,-1 0-1,0 0 1,0 0-1,1-1 1,-1 0-1,0 0 0,12-5 1,-11 3 43,-1-2 1,1 1-1,-1-1 0,0 0 1,0 0-1,0-1 0,8-9 0,-13 14-132,-1-1 0,1 0-1,0 0 1,-1 0-1,1 0 1,-1 0 0,0-1-1,0 1 1,0 0-1,0-1 1,0 1 0,0 0-1,-1-1 1,1 1-1,-1-1 1,1 1 0,-1-1-1,0 1 1,0-1-1,0 0 1,-1 1-1,1-1 1,0 1 0,-1-1-1,0 1 1,0 0-1,0-1 1,0 1 0,0 0-1,-1-3 1,1 4-45,0-1 1,0 1 0,0 0 0,-1 0-1,1 0 1,0-1 0,0 2-1,-1-1 1,1 0 0,-1 0-1,1 0 1,0 0 0,-1 1-1,1-1 1,-1 1 0,0-1 0,1 1-1,-1 0 1,1 0 0,-1-1-1,0 1 1,1 0 0,-1 0-1,0 1 1,1-1 0,-1 0-1,1 0 1,-1 1 0,0-1 0,1 1-1,-1-1 1,1 1 0,0 0-1,-1 0 1,1 0 0,-1 0-1,0 1 1,-4 2-45,0 0 1,1 0-1,0 0 0,0 1 0,0 0 1,1 0-1,-6 9 0,6-8 45,1-1-1,0 1 1,1 0-1,0-1 1,0 1-1,0 0 1,0 1-1,1-1 1,0 0-1,0 0 1,1 0-1,0 8 1,0-12 15,1-1 1,-1 0-1,1 0 1,0 1-1,-1-1 1,1 0 0,0 0-1,0 0 1,0 0-1,-1 0 1,1 0-1,0 0 1,0 0-1,1-1 1,-1 1-1,0 0 1,0 0-1,0-1 1,0 1-1,1-1 1,-1 1-1,0-1 1,0 0 0,1 1-1,-1-1 1,0 0-1,1 0 1,-1 0-1,0 0 1,1 0-1,-1 0 1,0 0-1,1-1 1,1 0-1,6 1 64,-1-1 0,1 0-1,-1-1 1,14-4-1,-1-4 13,1-2-1,-2 0 1,29-22-1,-34 24-44,-15 9-38,1 1 0,-1 0 0,0-1 0,1 1 0,-1 0 0,1-1 0,-1 1 0,1 0 0,-1 0 0,1 0 0,0-1 0,-1 1 0,1 0 1,-1 0-1,1 0 0,-1 0 0,1 0 0,-1 0 0,1 0 0,0 0 0,-1 0 0,1 0 0,-1 1 0,1-1 0,-1 0 0,1 0 0,-1 0 0,1 1 0,-1-1 1,1 0-1,-1 1 0,1-1 0,-1 0 0,1 1 0,-1-1 0,0 0 0,1 1 0,-1-1 0,0 1 0,1-1 0,-1 1 0,0-1 0,0 1 0,1-1 1,-1 1-1,0-1 0,0 1 0,0-1 0,0 1 0,0 0 0,1-1 0,-1 1 0,0-1 0,0 1 0,-1-1 0,1 1 0,0-1 0,0 2 0,1 50 111,-1-27 160,0-24-212,1 0 0,-1 0 0,1 1-1,0-1 1,0 0 0,-1 0 0,1 0 0,0 0-1,0 0 1,0 0 0,0 0 0,0-1-1,0 1 1,1 0 0,-1 0 0,0-1-1,0 1 1,0-1 0,1 1 0,-1-1-1,0 0 1,1 1 0,-1-1 0,0 0-1,1 0 1,-1 0 0,0 0 0,1 0-1,-1 0 1,0 0 0,1 0 0,-1-1-1,0 1 1,3-1 0,47-14 1430,-11-5-1304,38-27-1,-51 31-207,-26 15 4,-1 0 1,1 1-1,-1 0 1,0-1-1,1 1 0,-1-1 1,1 1-1,-1-1 1,1 1-1,-1 0 1,1-1-1,-1 1 1,1 0-1,0 0 1,-1-1-1,1 1 1,-1 0-1,1 0 1,0 0-1,-1 0 0,1 0 1,-1 0-1,1 0 1,0 0-1,-1 0 1,1 0-1,0 0 1,-1 0-1,1 0 1,-1 0-1,1 1 1,0-1-1,-1 0 1,1 0-1,-1 1 0,1-1 1,-1 0-1,1 1 1,-2 24-196,-2 0 237,3-25-21,0 1 0,0-1 0,0 1 0,0-1 0,0 1-1,0-1 1,1 1 0,-1-1 0,0 1 0,0-1 0,0 1 0,0-1 0,1 1 0,-1-1 0,0 1 0,1-1 0,-1 0 0,0 1 0,1-1 0,-1 1 0,0-1-1,1 0 1,-1 1 0,1-1 0,-1 0 0,0 0 0,1 1 0,-1-1 0,1 0 0,-1 0 0,1 0 0,-1 1 0,2-1 0,6 0 59,0 0 0,-1 0 0,1-1 0,0 0 0,0-1 1,0 0-1,9-3 0,12-3-1676,1 5-3433,-28 3 2436</inkml:trace>
</inkml:ink>
</file>

<file path=ppt/ink/ink4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08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12139,'0'0'4672,"-9"1"-3103,5 0-1474,-1-1-1,1 1 1,-1 0 0,1 0-1,0 0 1,-1 0 0,1 1-1,0 0 1,0 0-1,0 0 1,0 0 0,0 1-1,1-1 1,-1 1 0,1 0-1,-1 0 1,1 1 0,0-1-1,0 0 1,1 1-1,-1 0 1,1 0 0,0 0-1,0 0 1,0 0 0,0 0-1,1 0 1,-1 1-1,1-1 1,0 0 0,1 1-1,-1 7 1,1-10-40,0 0 0,0 0 0,0 0 0,0 0 0,1-1 0,-1 1 0,1 0 0,-1 0 0,1 0 0,0 0 0,0-1 0,0 1 0,0 0 0,0-1 0,0 1 0,0-1 0,0 1 0,1-1 0,-1 0 0,1 1 0,2 1 0,-1-1 80,0-1 1,1 1-1,-1-1 1,1 1-1,0-1 1,-1 0-1,1 0 1,0-1-1,0 1 1,6-1-1,-3 0-16,0 0 0,-1 0 0,1-1 0,0 0 0,-1-1 1,1 1-1,-1-1 0,0 0 0,1-1 0,-1 0 0,0 0 0,0 0 0,6-5 0,-10 6-100,1 0 0,-1 0 1,0 0-1,0 0 0,0-1 0,0 1 1,0-1-1,-1 1 0,1-1 1,-1 0-1,1 1 0,-1-1 0,0 0 1,0 0-1,0 0 0,-1 0 1,1-6-1,-1 8-60,-1 1 0,1-1 0,-1 0 0,1 1 0,-1-1 0,1 0 0,-1 1 0,0-1 1,1 1-1,-1-1 0,0 1 0,0-1 0,1 1 0,-1-1 0,0 1 0,0 0 0,0-1 0,1 1 0,-1 0 0,0 0 0,0 0 1,0 0-1,0 0 0,0 0 0,1 0 0,-1 0 0,0 0 0,0 0 0,0 0 0,-1 1 0,-31 4-2737,27-2 2016,1 0-1,0 1 1,0-1-1,0 1 1,0 0-1,1 0 1,0 1-1,0-1 1,0 1-1,0 0 1,-5 9-1,-4 12-3641</inkml:trace>
</inkml:ink>
</file>

<file path=ppt/ink/ink4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08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82 14253,'0'0'4303,"-8"2"-2717,-6 2-1274,1 0 0,-1 1 0,-18 9 0,27-12-199,1-1 0,0 2 0,0-1 0,1 0 0,-1 1 0,0 0 1,1 0-1,0 0 0,0 0 0,0 1 0,0-1 0,0 1 0,0-1 0,1 1 0,0 0 0,0 0 0,-3 7 0,5-10-59,1-1 0,-1 1 0,0 0 0,0-1 1,1 1-1,-1-1 0,0 1 0,1-1 0,-1 1 0,1-1 0,-1 1 1,1-1-1,-1 1 0,1-1 0,-1 0 0,1 1 0,-1-1 1,1 0-1,-1 1 0,1-1 0,0 0 0,-1 0 0,1 0 0,0 1 1,-1-1-1,1 0 0,-1 0 0,1 0 0,0 0 0,-1 0 1,1 0-1,0 0 0,-1 0 0,1-1 0,0 1 0,30-2 1429,-21-2-1320,1 0-1,-1 0 0,0-1 1,0 0-1,-1 0 1,0-1-1,0-1 0,0 0 1,9-9-1,-15 14-186,-1-1-1,1 0 1,-1 1 0,0-1-1,0 0 1,0 0-1,0 0 1,0-1 0,-1 1-1,1 0 1,-1-1 0,0 1-1,1-7 1,-2 8-142,0-1 0,0 1-1,-1 0 1,1-1 0,-1 1 0,1 0-1,-1 0 1,0 0 0,0-1 0,0 1 0,0 0-1,0 0 1,-1 0 0,1 1 0,0-1 0,-1 0-1,1 0 1,-1 1 0,0-1 0,0 1 0,0-1-1,1 1 1,-5-2 0,-15-8-5071,0 2-3331</inkml:trace>
</inkml:ink>
</file>

<file path=ppt/ink/ink4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08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14125,'0'0'7015,"-19"68"-4965,16-39-1153,3 0-577,0-3-192,0 1-96,11-4-1121,2-6-2306,4-3-2723</inkml:trace>
</inkml:ink>
</file>

<file path=ppt/ink/ink4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09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0 267 11018,'0'0'13752,"14"-2"-12150,3-2-1354,0 0 1,0-2-1,-1 0 1,0-1-1,0 0 1,-1-1-1,1-1 1,14-12-1,-2 2-40,-2-1-1,0-1 1,-2-1-1,0-1 1,-2-2-1,28-37 0,-120 189-3562,62-110 3280,0 1 0,1 0 0,0 1 0,2-1 0,0 1 0,1 0 0,-2 24 0,6-42 20,0 0 0,0 0 1,1 0-1,-1-1 0,0 1 1,0 0-1,0 0 0,1 0 0,-1 0 1,0 0-1,1-1 0,-1 1 1,1 0-1,-1 0 0,1-1 1,-1 1-1,1 0 0,-1-1 1,1 1-1,0 0 0,-1-1 1,1 1-1,0-1 0,0 1 0,-1-1 1,3 1-1,27 3-1750,-20-5 740,-1-1 1,0 1-1,1-2 0,13-4 0,14-13-3339,-1-6-1356</inkml:trace>
</inkml:ink>
</file>

<file path=ppt/ink/ink4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09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22 4260,'0'0'11659,"-12"9"-9988,-6 7-1013,1 0 0,0 1 1,-16 22-1,27-31-391,0 0 0,1 0-1,0 0 1,0 1 0,1 0 0,0 0 0,0 0 0,1 0-1,0 1 1,1-1 0,0 1 0,-1 12 0,3-21-205,0 1 1,0-1 0,0 0-1,1 0 1,-1 0-1,0 1 1,1-1 0,-1 0-1,1 0 1,-1 0-1,1 0 1,-1 0-1,1 0 1,0 0 0,0 0-1,0 0 1,-1 0-1,1 0 1,0 0 0,0-1-1,0 1 1,0 0-1,0-1 1,0 1 0,1-1-1,-1 1 1,0-1-1,0 1 1,0-1 0,0 0-1,1 1 1,-1-1-1,0 0 1,0 0 0,1 0-1,-1 0 1,0 0-1,0 0 1,0-1 0,1 1-1,-1 0 1,0-1-1,0 1 1,2-1 0,3 0 196,0-1 0,0 0 1,-1 0-1,1 0 1,-1-1-1,1 1 0,-1-1 1,6-4-1,-2-1-234,0 0-1,-1-1 0,0 0 1,0 0-1,0-1 0,-1 0 1,-1-1-1,0 1 0,0-1 0,-1 0 1,-1 0-1,0-1 0,0 1 1,-1-1-1,0 0 0,-1 0 1,1-23-1,-3 34-150,0-1 0,0 1 0,0-1 0,0 1 0,-1-1 0,1 1 0,0-1-1,-1 1 1,1-1 0,-1 1 0,1 0 0,-1-1 0,0 1 0,1 0 0,-1 0 0,0-1 0,0 1 0,0 0 0,0 0 0,0 0 0,0 0-1,0 0 1,0 0 0,0 0 0,-1 1 0,1-1 0,0 0 0,-1 1 0,1-1 0,0 1 0,-3-2 0,2 2-297,0 0-1,0 0 1,1 0 0,-1 0 0,0 0 0,0 1 0,1-1-1,-1 0 1,0 1 0,0-1 0,1 1 0,-1 0-1,1 0 1,-1-1 0,0 1 0,1 0 0,0 0 0,-1 0-1,1 0 1,0 1 0,-1-1 0,1 0 0,0 1 0,0-1-1,0 1 1,-1 1 0,-6 13-5615</inkml:trace>
</inkml:ink>
</file>

<file path=ppt/ink/ink4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10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 8968,'0'0'17649,"-52"54"-16560,23-24-576,0 0-161,4-2-160,3-1-128,3-5 0,8-4-64,0-5-288,5-3-321,3-6-640,-1-4-801,-2-20-20627</inkml:trace>
</inkml:ink>
</file>

<file path=ppt/ink/ink4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10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94 3716,'0'-8'10041,"0"-2"-8404,-2-36 5236,2 44-6745,0 1-1,-1-1 1,1 1 0,-1-1-1,0 1 1,1-1-1,-1 1 1,0 0-1,0 0 1,0-1-1,0 1 1,0 0 0,0 0-1,0 0 1,0 0-1,0 0 1,-1 0-1,1 0 1,0 0-1,-1 1 1,1-1 0,0 0-1,-1 1 1,1-1-1,-1 1 1,1 0-1,-1-1 1,1 1-1,-3 0 1,-2 0-124,0 1 0,1 0 0,-1 0 0,1 1 0,-1-1 0,1 1 0,0 0 0,0 1 0,0-1 0,0 1 0,0 0 0,0 0 0,1 1 0,-1-1 0,1 1 0,0 0-1,0 0 1,1 1 0,-1-1 0,1 1 0,0-1 0,0 1 0,0 0 0,1 1 0,0-1 0,0 0 0,0 0 0,1 1 0,-1-1 0,1 1 0,0 0 0,1-1 0,0 1 0,0 0 0,0-1 0,0 1 0,1 0 0,1 6 0,0-9 42,0 1-1,0-1 1,1 0 0,-1 0 0,0 0 0,1 0 0,0-1-1,0 1 1,0-1 0,0 0 0,0 1 0,0-1 0,0-1-1,1 1 1,-1 0 0,1-1 0,-1 0 0,1 0-1,0 0 1,-1 0 0,8 0 0,9 3 218,1-2-1,30 0 1,-43-2-171,0-1 0,0 1-1,0-1 1,0 0 0,-1-1 0,1 0 0,13-5-1,-19 6-41,1 0 0,-1-1 0,0 1 0,0 0-1,0-1 1,0 1 0,0-1 0,-1 0 0,1 1-1,0-1 1,-1 0 0,1 0 0,-1 0-1,1 0 1,-1 0 0,0 0 0,0-1 0,0 1-1,0 0 1,-1-1 0,1 1 0,-1-1 0,1 1-1,-1 0 1,0-1 0,0 1 0,0-1-1,0-4 1,-1 4-152,0 1 0,0-1 0,-1 1 0,1-1 0,0 1 1,-1 0-1,0 0 0,1-1 0,-1 1 0,0 0 0,0 0 0,0 1 0,0-1 0,-1 0 0,1 1 0,0-1 0,-1 1 0,1 0 0,-1 0 0,1 0 0,-1 0 0,0 0 0,1 0 0,-1 1 0,0-1 0,1 1 0,-5 0 0,3-1-571,-1 0 0,0 1 0,0 0 0,0-1 0,1 2 0,-1-1 0,0 1-1,0-1 1,1 1 0,-1 1 0,0-1 0,1 1 0,-1-1 0,1 1 0,-5 3-1,-8 15-3998,3 6-1094</inkml:trace>
</inkml:ink>
</file>

<file path=ppt/ink/ink4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10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137 151 16592,'0'0'7965,"-10"0"-7277,-1 1-499,1 1 1,0-1-1,-1 2 0,1-1 0,-12 6 0,19-7-132,0 0-1,0 0 0,1 0 0,-1 1 0,0-1 0,0 1 0,1 0 0,-1-1 1,1 1-1,-1 1 0,1-1 0,0 0 0,0 0 0,0 1 0,0-1 0,0 1 1,1 0-1,-1-1 0,1 1 0,-1 0 0,1 0 0,0 0 0,0 0 0,1 0 1,-2 6-1,2-9-26,0 1 0,0-1 0,0 1 1,0-1-1,0 1 0,1-1 0,-1 1 1,0-1-1,0 0 0,0 1 0,0-1 1,1 1-1,-1-1 0,0 0 0,1 1 1,-1-1-1,0 1 0,0-1 0,1 0 1,-1 0-1,0 1 0,1-1 0,-1 0 0,1 0 1,-1 1-1,0-1 0,1 0 0,-1 0 1,1 0-1,-1 0 0,1 1 0,0-1 1,21-1 771,19-14 35,-30 9-782,-1-2 1,0 1 0,0-1-1,0-1 1,-1 1 0,-1-2-1,8-9 1,-11 12-68,-1 1 0,0-1 0,0 0 0,0 1 0,-1-2-1,0 1 1,-1 0 0,0-1 0,0 1 0,0-1 0,-1 1 0,0-13 0,-1 18-130,0 0 0,-1 0 0,0 0-1,1 0 1,-1-1 0,0 1 0,0 0-1,0 1 1,0-1 0,0 0 0,-1 0 0,1 0-1,0 1 1,-1-1 0,0 1 0,1-1 0,-1 1-1,0-1 1,0 1 0,-2-1 0,-20-6-4642,23 8 4210,-1 0-1,1 0 1,0 0-1,0 0 1,-1 1-1,1-1 1,0 0-1,0 1 1,-1-1-1,1 0 1,0 1-1,0 0 1,0-1-1,0 1 1,0 0-1,-2 1 1,0 6-8011</inkml:trace>
</inkml:ink>
</file>

<file path=ppt/ink/ink4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11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1 13741,'0'0'7196,"-2"12"-5605,-16 219 4714,18-206-6009,-1 0 1,0 0 0,-2 0 0,-1 0 0,-1-1 0,-13 35-1,14-47-541,-2 0-1,0 0 0,0-1 0,-1 0 0,-15 18 1,13-19-566,0-1 0,-1 1 1,-1-2-1,1 1 0,-1-2 1,-15 9-1,-11 0-5584,4-8-4245</inkml:trace>
</inkml:ink>
</file>

<file path=ppt/ink/ink4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15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170 176 5926,'1'-1'580,"-1"1"1,1-1-1,-1 1 0,1-1 1,-1 0-1,0 1 1,1-1-1,-1 0 1,1 1-1,-1-1 1,0 0-1,0 0 1,1 1-1,-1-1 0,0 0 1,0 0-1,0 1 1,0-1-1,0 0 1,0 0-1,0 0 1,0 0-1,-12-6 4748,9 6-5250,0 1 1,0 0-1,0 0 0,0 1 1,0-1-1,0 0 0,0 1 1,0 0-1,1 0 0,-1 0 1,-3 1-1,-7 6 58,0 1-1,1 0 0,0 0 1,1 2-1,-12 12 0,18-18-115,1 0-1,0 0 1,0 0-1,1 1 1,-1 0-1,1-1 1,1 1 0,-1 0-1,1 1 1,0-1-1,0 0 1,1 1-1,0-1 1,-1 10-1,2-15-15,1-1-1,-1 1 0,1 0 1,-1-1-1,1 1 1,-1 0-1,1-1 1,-1 1-1,1-1 0,0 1 1,-1-1-1,1 1 1,0-1-1,-1 1 0,1-1 1,0 0-1,0 1 1,0-1-1,-1 0 0,1 0 1,0 0-1,0 1 1,0-1-1,-1 0 1,1 0-1,0 0 0,0 0 1,0-1-1,-1 1 1,1 0-1,0 0 0,0 0 1,0-1-1,-1 1 1,1 0-1,0-1 0,1 0 1,32-10 64,-13-5 18,0 0 1,-2-1-1,1-1 1,-2-1 0,-1-1-1,0 0 1,-1-1-1,-2-1 1,0 0-1,-1-1 1,-1-1-1,-1 0 1,8-28 0,-19 52-91,0-1 0,0 1 0,1 0 0,-1 0 0,0 0 1,0 0-1,0 0 0,0 0 0,0 0 0,0 0 0,0 0 0,0 0 1,0 0-1,1-1 0,-1 1 0,0 0 0,0 0 0,0 0 1,0 0-1,0 0 0,0 0 0,0 0 0,0-1 0,0 1 1,0 0-1,0 0 0,0 0 0,0 0 0,0 0 0,0 0 1,0-1-1,0 1 0,0 0 0,0 0 0,0 0 0,0 0 1,0 0-1,0 0 0,0-1 0,0 1 0,0 0 0,-1 0 1,1 0-1,0 0 0,0 0 0,0 0 0,0 0 0,0 0 1,0 0-1,0-1 0,0 1 0,0 0 0,-1 0 0,1 0 0,0 0 1,0 0-1,0 0 0,0 0 0,0 0 0,0 0 0,-1 0 1,1 0-1,0 0 0,0 0 0,0 0 0,0 0 0,-10 8-111,-10 15 44,7-3 65,1 1 0,1 0-1,0 0 1,2 1-1,0 1 1,2 0 0,0 0-1,2 0 1,-6 45-1,11-67 14,0 1 0,0 0-1,0 0 1,0-1 0,0 1 0,0 0-1,1-1 1,-1 1 0,0 0-1,1-1 1,0 1 0,-1 0-1,1-1 1,0 1 0,0-1 0,-1 1-1,1-1 1,0 0 0,1 1-1,-1-1 1,0 0 0,0 0-1,1 0 1,-1 0 0,0 0 0,1 0-1,-1 0 1,1 0 0,-1 0-1,1-1 1,-1 1 0,1 0-1,0-1 1,-1 0 0,1 1 0,0-1-1,0 0 1,-1 0 0,1 0-1,0 0 1,-1 0 0,1 0-1,0-1 1,-1 1 0,1 0 0,0-1-1,1 0 1,8-2 50,-1 0 0,1 0 0,-1-1 0,0 0 0,0-1 0,12-7 0,1-4 35,0-1 0,27-24 0,-43 34-32,0 0 0,0 0 0,0-1 0,-1 0 0,0 0 0,-1-1 0,1 0 0,-2 0 0,8-18 0,-14 23-135,-7 10-25,-7 11 2,6-4 97,1 1 0,0-1 0,1 2 0,1-1-1,0 1 1,1 0 0,1 1 0,-5 19 0,10-34 4,0 0 0,1 0 0,-1-1 1,0 1-1,0 0 0,0-1 1,1 1-1,-1 0 0,0-1 0,1 1 1,-1-1-1,0 1 0,1 0 1,-1-1-1,1 1 0,-1-1 0,1 1 1,-1-1-1,1 0 0,0 1 0,-1-1 1,1 1-1,-1-1 0,1 0 1,0 1-1,-1-1 0,1 0 0,0 0 1,-1 0-1,1 0 0,0 1 1,0-1-1,-1 0 0,1 0 0,0 0 1,-1-1-1,1 1 0,0 0 0,0 0 1,0 0-1,33-6 108,-23 2-87,0-1 0,0-1 0,0 0 0,-1 0 0,0-1 1,0-1-1,12-11 0,57-64-414,-87 96 250,1 0-1,0 0 1,1 1 0,1 0 0,0 0 0,1 1 0,-4 23 0,8-37 159,1 0 0,-1 0-1,1 0 1,0 0 0,0 0 0,-1 0 0,1 0 0,0 0 0,0 0 0,0 0 0,0-1 0,0 1 0,0 0 0,0-1 0,0 1 0,0-1 0,0 1 0,1-1 0,-1 1-1,0-1 1,0 0 0,0 1 0,1-1 0,-1 0 0,0 0 0,0 0 0,1 0 0,-1 0 0,0 0 0,0-1 0,0 1 0,3-1 0,43-7 258,13-16 122,-34 4-3235,-25 19 1850,1-1 0,-1 0 0,0 0 0,1 0 0,-1 0 1,0-1-1,0 1 0,-1 0 0,1 0 0,1-5 0,-1-11-14426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9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18225,'0'0'6246</inkml:trace>
</inkml:ink>
</file>

<file path=ppt/ink/ink4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15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14318,'0'0'10409</inkml:trace>
</inkml:ink>
</file>

<file path=ppt/ink/ink4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16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82 12011,'0'0'10357,"-11"-1"-10314,8 0-44,0 0 0,1 1 0,-1-1 0,0 1 0,0 0 0,0 0 0,0 0 0,1 0 0,-1 1 0,0-1 0,0 1 0,1-1 0,-1 1 0,0 0 1,1 0-1,-1 0 0,0 1 0,1-1 0,0 1 0,-1-1 0,1 1 0,0 0 0,0-1 0,0 1 0,0 1 0,0-1 0,0 0 0,1 0 0,-1 1 1,1-1-1,-1 1 0,1-1 0,0 1 0,0-1 0,0 1 0,0 0 0,1-1 0,-1 1 0,0 4 0,1-5 27,-1-1-1,1 1 1,-1 0-1,1 0 1,0 0-1,0 0 1,0 0 0,0 0-1,0 0 1,0 0-1,1 0 1,-1 0-1,1 0 1,-1 0-1,1 0 1,0 0 0,-1-1-1,1 1 1,0 0-1,0 0 1,0-1-1,1 1 1,-1-1-1,2 3 1,0-3 96,1 0 1,-1 0 0,1 0-1,-1 0 1,1 0-1,0-1 1,-1 0-1,1 0 1,-1 0-1,1 0 1,0 0-1,-1-1 1,6 0-1,-1-1 31,1-1 0,-1 0-1,0 0 1,0-1 0,0 0-1,0 0 1,0 0-1,-1-1 1,0-1 0,0 1-1,0-1 1,-1 0 0,0-1-1,0 1 1,-1-1 0,1 0-1,-2-1 1,1 1 0,-1-1-1,0 0 1,0 0-1,-1 0 1,0-1 0,-1 1-1,0-1 1,2-11 0,-4 20-164,0-1-1,0 1 1,0-1 0,0 0 0,0 1 0,0-1 0,0 1 0,0-1 0,-1 1 0,1-1 0,0 0-1,0 1 1,0-1 0,-1 1 0,1-1 0,0 1 0,-1-1 0,1 1 0,0-1 0,-1 1 0,1-1-1,0 1 1,-1 0 0,1-1 0,-1 1 0,1 0 0,-1-1 0,1 1 0,-1 0 0,1-1 0,-2 1-1,-18 4-1636,16-2 972,0 0 0,0 0 0,0 1 0,0-1 0,1 1 0,-1 0 0,1 0 0,-3 4 0,-3 11-4166,1 3-1148</inkml:trace>
</inkml:ink>
</file>

<file path=ppt/ink/ink4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16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11563,'0'0'1975,"-6"10"-560,6-9-1405,-59 109 3083,53-97-2519,0 1 0,1 1-1,1-1 1,0 0 0,1 1-1,0 0 1,0 17-1,3-31-545,0 0 0,1 1 0,-1-1 0,0 0 0,1 0 0,-1 0 0,1 0 0,0 0 0,-1 0 0,1 0 0,0 0 0,0 0 0,-1 0 0,1 0 0,0-1 0,0 1 0,0 0 0,0-1 0,0 1 0,0 0 0,0-1 0,0 1 0,0-1 0,1 0 0,-1 1 0,0-1 0,0 0 0,0 0 0,0 1 0,1-1-1,-1 0 1,2-1 0,51 1 533,-38-1-609,6-1 53,-16 2-22,0-1 0,1 1 1,-1 0-1,1 0 1,-1 1-1,8 1 0,-13-2 23,-1 0-1,1 0 0,0 1 1,-1-1-1,1 0 1,-1 1-1,1-1 0,-1 0 1,1 1-1,-1-1 0,1 0 1,-1 1-1,0-1 1,1 1-1,-1-1 0,1 1 1,-1-1-1,0 1 1,0-1-1,1 1 0,-1-1 1,0 1-1,0-1 0,0 1 1,1 0-1,-1-1 1,0 1-1,0-1 0,0 1 1,0-1-1,0 1 0,0 0 1,0-1-1,0 1 1,0-1-1,-1 1 0,1 0 1,0-1-1,0 1 0,0-1 1,-1 1-1,1-1 1,0 1-1,-1-1 0,1 1 1,0-1-1,-1 1 0,-20 21 1056,12-16-807,0-1 0,0 0 0,-1-1 0,1 0 0,-1 0 1,0-1-1,0-1 0,0 1 0,0-1 0,0-1 0,-1 0 0,1-1 0,0 0 0,-12-1 1,20 0-392,0 0 0,0 1 1,0-2-1,0 1 1,0 0-1,1 0 1,-1 0-1,0-1 1,1 1-1,-1-1 1,1 1-1,-1-1 1,1 0-1,-2-2 1,0-12-4624,3 16 4354,0-1 0,0 0 0,1 1 0,-1-1 1,0 1-1,1-1 0,-1 0 0,0 1 0,1-1 0,-1 1 0,1-1 0,-1 1 0,1 0 0,-1-1 1,1 1-1,-1-1 0,1 1 0,-1 0 0,1-1 0,0 1 0,-1 0 0,1 0 0,0-1 1,15-2-7886</inkml:trace>
</inkml:ink>
</file>

<file path=ppt/ink/ink4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17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21 124 9033,'0'0'21262,"9"-1"-20626,-4 0-566,1 0 1,0 0 0,-1 0 0,1-1-1,-1 0 1,1 0 0,8-5 0,-12 5-68,0 1 0,0-1 0,1 1 0,-1-1 0,0 0 0,-1 0 0,1 0 0,0 0 0,0 0 0,-1 0 0,1 0 0,-1-1 0,0 1 0,0-1 0,0 1 0,0-1 0,0 1 0,0-1 0,-1 1 0,1-1 0,-1 0 0,1-4 0,-2 7-53,1-1 1,-1 1 0,1-1-1,-1 1 1,1 0-1,-1-1 1,1 1-1,-1-1 1,1 1-1,-1 0 1,1 0 0,-1-1-1,1 1 1,-1 0-1,0 0 1,1 0-1,-1 0 1,1 0 0,-1-1-1,0 1 1,1 0-1,-1 1 1,0-1-1,1 0 1,-1 0-1,1 0 1,-1 0 0,0 0-1,1 1 1,-1-1-1,-23 6-1220,18-3 1218,1 0 1,0 0-1,1 1 0,-1 0 0,0-1 1,1 2-1,0-1 0,0 0 0,0 1 0,1 0 1,-1-1-1,1 2 0,0-1 0,1 0 0,-1 0 1,1 1-1,0 0 0,0-1 0,0 7 1,2-11 48,0 0 0,0 0 1,1 0-1,-1-1 1,0 1-1,1 0 1,-1 0-1,1-1 1,-1 1-1,1 0 0,-1-1 1,1 1-1,0 0 1,-1-1-1,1 1 1,0-1-1,-1 1 1,1-1-1,0 1 0,0-1 1,-1 0-1,1 1 1,0-1-1,0 0 1,0 0-1,0 0 1,-1 1-1,1-1 0,0 0 1,2 0-1,34 1 61,-29-1-52,14 0 42,8 1 44,0-2 0,0-1-1,0-1 1,45-10 0,-74 13-63,0 0 0,0-1 1,0 1-1,-1 0 0,1 0 1,0-1-1,0 1 0,0-1 1,0 1-1,0-1 0,0 1 1,-1-1-1,1 0 0,0 1 1,0-1-1,-1 0 0,1 0 1,0 1-1,-1-1 0,1 0 1,-1 0-1,1 0 0,-1 0 1,0 0-1,1 0 1,-1 0-1,0 1 0,1-1 1,-1 0-1,0 0 0,0 0 1,0 0-1,0 0 0,0 0 1,0 0-1,0 0 0,-1 0 1,1 0-1,0 0 0,0 0 1,-1 0-1,1 0 0,0 0 1,-1 0-1,1 0 0,-1 0 1,0 0-1,0-2-23,-1 2 0,1-1 1,0 0-1,-1 0 0,1 0 0,-1 0 1,0 1-1,0-1 0,1 1 0,-1 0 1,0-1-1,0 1 0,0 0 0,0 0 1,-1 0-1,1 0 0,0 1 0,-4-2 0,5 2-304,23 11-210,-7-6 530,0-1 0,0-1 0,0 0 0,0-1 0,1 0 0,-1-2-1,1 0 1,0 0 0,-1-2 0,1 1 0,-1-2 0,0 0 0,0-1-1,0-1 1,0 0 0,-1-1 0,0-1 0,0 0 0,-1-1 0,25-18-1,-20 3 209,-18 22-226,0 1-1,0-1 1,0 1 0,0-1-1,0 1 1,0 0 0,0-1-1,0 1 1,0-1 0,0 1-1,0-1 1,0 1 0,0-1-1,-1 1 1,1-1 0,0 1-1,0 0 1,0-1 0,-1 1-1,1-1 1,0 1 0,-1 0-1,1-1 1,0 1 0,-1 0-1,1-1 1,0 1 0,-1 0-1,1 0 1,-1-1 0,1 1-1,-1 0 1,1 0 0,0 0-1,-1 0 1,1 0 0,-1-1-1,1 1 1,-1 0 0,1 0-1,-1 0 1,1 0 0,-1 0-1,1 0 1,-1 1 0,1-1-1,-1 0 1,1 0 0,0 0-1,-1 1 1,-7 0-11,1 0 0,0 0 1,-1 1-1,1 1 0,0-1 0,1 1 1,-1 0-1,0 1 0,1-1 0,0 1 0,0 1 1,0-1-1,-9 10 0,11-11 10,0 0-1,0 1 0,1 0 1,0-1-1,-1 1 0,1 0 1,1 0-1,-1 1 0,1-1 1,-1 1-1,1-1 1,1 1-1,-1 0 0,1-1 1,-1 1-1,1 0 0,1 0 1,-1 0-1,1 0 0,0 0 1,0 7-1,1-10-4,0-1 0,0 1 0,1 0 0,-1 0 0,0-1 0,0 1-1,1-1 1,-1 1 0,1-1 0,0 0 0,-1 1 0,1-1 0,0 0 0,-1 0 0,1 0-1,0 0 1,0-1 0,0 1 0,0 0 0,0-1 0,4 1 0,46 5-1361,-7-5-3063,-16-2-1766,9-6-7613</inkml:trace>
</inkml:ink>
</file>

<file path=ppt/ink/ink4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30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0 138 13549,'0'0'9833,"3"-10"-8984,-2 3-727,2 0 0,-1 0 0,1 0 0,0 1 0,1-1 0,-1 1 0,1 0 0,0 0 0,1 0 0,0 0 0,0 1 0,0-1 0,0 1 0,1 1 0,0-1 0,0 1 0,0 0 0,0 1 0,13-6 0,-15 7-85,-1 0 1,0 1-1,1-1 1,-1 1-1,1 0 1,0 0-1,-1 0 1,1 1-1,0-1 1,-1 1-1,1 0 1,0 0-1,-1 0 1,1 1-1,6 1 1,-8-1-48,0 1 1,-1-1-1,1 1 1,-1-1-1,1 1 1,-1 0-1,0 0 1,0 0-1,1-1 0,-1 1 1,-1 0-1,1 0 1,0 1-1,0-1 1,-1 0-1,1 0 1,-1 0-1,0 0 1,0 1-1,1-1 1,-1 0-1,-1 0 0,1 0 1,0 1-1,-2 3 1,1 5 23,-1-1-1,-1 1 1,0-1 0,-1 0 0,0 0 0,0 0-1,-10 15 1,9-17-7,0 1-1,1 0 1,0 0 0,0 0-1,1 0 1,0 1-1,1 0 1,0-1-1,-1 14 1,4-22-5,-1 0 0,1 0 1,-1 0-1,1 0 0,-1-1 0,1 1 1,0 0-1,0-1 0,-1 1 0,1 0 0,0-1 1,0 1-1,0-1 0,-1 1 0,1-1 0,0 0 1,0 1-1,0-1 0,0 0 0,0 0 0,0 1 1,0-1-1,0 0 0,0 0 0,0 0 0,0 0 1,0 0-1,0-1 0,0 1 0,0 0 0,1-1 1,36-5 118,-17-4-87,-1-1-1,0 0 0,-1-1 1,0-2-1,-1 0 0,-1-1 1,0 0-1,-1-1 1,0-1-1,-2-1 0,16-23 1,-26 31-48,-16 21-118,-19 23 0,27-29 127,-1 1 0,1 1 0,0-1 0,1 1 0,0-1 0,0 1 0,0 0 0,1 0 0,0 1 0,0-1 0,1 0 0,0 1 0,0-1 0,0 1 0,1-1 0,1 9 0,0-14 8,0-1 0,1 1 0,-1 0 0,0-1 1,1 1-1,-1 0 0,1-1 0,0 0 1,-1 1-1,1-1 0,0 0 0,0 0 0,0 0 1,0 0-1,0 0 0,0 0 0,0-1 1,0 1-1,0-1 0,0 1 0,0-1 0,0 0 1,0 0-1,0 0 0,1 0 0,3-1 1,4 1 20,0 0 0,0-1 0,0-1 1,16-4-1,-15 2 0,1-1 0,-1 0 0,0-1 1,-1 0-1,0-1 0,0-1 0,0 1 0,-1-1 1,0-1-1,0 0 0,-1 0 0,0 0 0,-1-1 1,13-22-1,-20 32-27,-1 0 0,1 0 0,0 0-1,0 0 1,0 0 0,0 0 0,0 0 0,0 0 0,0 0 0,0 0 0,0 0 0,0 0 0,0 0-1,-1 0 1,1 0 0,0 0 0,0 0 0,0 0 0,0 0 0,0-1 0,0 1 0,0 0 0,0 0-1,0 0 1,0 0 0,0 0 0,0 0 0,0 0 0,0 0 0,0 0 0,0 0 0,0-1 0,0 1-1,0 0 1,0 0 0,0 0 0,0 0 0,0 0 0,0 0 0,0 0 0,0 0 0,0 0 0,0 0-1,0-1 1,0 1 0,-10 11-84,-12 18 29,20-26 65,0 1 0,0-1 0,1 0 0,0 0 1,-1 1-1,1-1 0,1 1 0,-1-1 0,0 1 0,1 0 1,0-1-1,0 6 0,0-9 2,0 1 1,0 0-1,0 0 0,1-1 0,-1 1 1,0 0-1,1-1 0,-1 1 0,0-1 0,1 1 1,-1 0-1,1-1 0,-1 1 0,1-1 1,-1 1-1,1-1 0,0 1 0,-1-1 1,1 0-1,0 1 0,-1-1 0,1 0 1,1 1-1,0-1 27,1 1 1,-1-1-1,1 0 0,-1 0 1,1 0-1,-1 0 0,1-1 1,-1 1-1,1-1 1,3-1-1,1 0-1,-1-1-1,0 0 1,0 0 0,0 0-1,0-1 1,0 0 0,-1 0-1,1 0 1,-1-1 0,7-8-1,42-61 329,-30 39-301,-31 85-468,7-49 415,-1 0-1,1 1 1,0-1-1,0 1 0,0-1 1,0 1-1,0-1 1,1 1-1,-1-1 1,0 0-1,1 1 0,-1-1 1,1 1-1,-1-1 1,1 0-1,0 0 1,-1 1-1,1-1 0,0 0 1,0 0-1,0 0 1,0 0-1,0 0 0,0 0 1,0 0-1,0 0 1,1 0-1,1 1 1,0-2 5,0 1-1,1 0 1,-1-1 0,1 1 0,-1-1 0,1 0 0,0 0 0,-1-1 0,1 1 0,-1-1-1,7-1 1,3-3-21,0-1 0,0-1-1,-1 0 1,0-1 0,0 0 0,-1 0-1,0-1 1,0-1 0,-1 0 0,16-21-1,-40 75-611,-10 17 966,22-57-318,1 0 0,0 1 0,0-1 1,1 0-1,-1 1 0,1-1 0,0 0 0,0 1 0,1-1 1,-1 1-1,1-1 0,2 7 0,-3-10-21,1 0-1,0 0 1,0 0-1,0 0 1,-1-1-1,1 1 1,0 0 0,0-1-1,0 1 1,0 0-1,0-1 1,0 1-1,0-1 1,0 0 0,1 1-1,-1-1 1,0 0-1,0 0 1,0 1-1,0-1 1,0 0-1,1 0 1,-1 0 0,0-1-1,2 1 1,-1 0-121,0-1 0,1 1 0,-1 0 0,0-1 0,0 1 1,0-1-1,0 0 0,0 0 0,0 0 0,0 0 0,0 0 0,3-3 0,-2 1-990,-1-1-1,1 1 0,-1-1 1,0 0-1,0 0 0,0 0 1,2-8-1,2-14-8708</inkml:trace>
</inkml:ink>
</file>

<file path=ppt/ink/ink4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31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16560,'0'0'8231,"-7"64"-7398,7-44-544,13 0-193,4 0-1121,3-1-1442,3-1-1793,1-3-672,0-2-2243</inkml:trace>
</inkml:ink>
</file>

<file path=ppt/ink/ink4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31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13645,'0'0'10319,"-9"2"-9107,6-2-1177,-57 15 1570,56-15-1538,1 2 0,-1-1 0,1 0 0,-1 1 0,1-1 0,0 1 1,0 0-1,0 0 0,0 0 0,0 0 0,0 1 0,0-1 1,1 1-1,-1 0 0,1 0 0,-3 5 0,5-8-91,0 1 0,0 0 0,0-1 0,0 1-1,0 0 1,0-1 0,0 1 0,0-1 0,1 1 0,-1 0 0,0-1-1,0 1 1,1 0 0,-1-1 0,0 1 0,1-1 0,-1 1 0,1-1-1,-1 1 1,1-1 0,-1 1 0,1-1 0,-1 0 0,1 1 0,-1-1-1,1 0 1,-1 1 0,1-1 0,0 0 0,-1 0 0,1 1 0,-1-1-1,1 0 1,0 0 0,-1 0 0,1 0 0,0 0 0,-1 0 0,1 0 0,0 0-1,-1 0 1,2 0 0,42 0-1141,-33 0 811,-1 0 97,-5 0 236,1 0 1,-1 0-1,1 0 1,0 0-1,-1 1 1,1 0 0,-1 0-1,1 1 1,-1 0-1,0 0 1,0 0-1,6 3 1,-11-5 97,0 1 1,1-1-1,-1 1 0,0 0 1,0-1-1,0 1 1,0-1-1,1 1 0,-1 0 1,0-1-1,0 1 0,0-1 1,0 1-1,0 0 1,-1-1-1,1 1 0,0 0 1,0-1-1,0 1 1,0-1-1,-1 1 0,1-1 1,0 1-1,0-1 0,-1 1 1,1-1-1,-1 1 1,1-1-1,0 1 0,-1-1 1,1 1-1,-1-1 1,1 0-1,-1 1 0,1-1 1,-1 0-1,1 1 0,-1-1 1,1 0-1,-1 0 1,0 1-1,0-1 0,-29 12 844,26-11-664,-14 5 98,0 0 0,0-1 0,0-2 0,-1 1 0,-26 0 0,45-4-422,0 0-1,-1 0 1,1 0-1,0 0 1,0 0-1,-1 0 1,1 0-1,0 0 1,0 0-1,-1-1 0,1 1 1,0 0-1,0 0 1,-1 0-1,1 0 1,0 0-1,0 0 1,-1 0-1,1-1 0,0 1 1,0 0-1,0 0 1,0 0-1,-1 0 1,1-1-1,0 1 1,0 0-1,0 0 1,0 0-1,0-1 0,-1 1 1,1 0-1,0 0 1,0-1-1,0 1 1,0 0-1,0 0 1,0-1-1,0 1 0,0 0 1,0 0-1,0-1 1,0 1-1,0 0 1,0 0-1,0-1 1,0 1-1,0 0 1,0 0-1,1-1 0,-1 1 1,0 0-1,0 0 1,0-1-1,0 1 1,0 0-1,1 0 1,-1 0-1,0-1 0,0 1 1,0 0-1,0 0 1,1 0-1,-1 0 1,15-13-3598,65-9-8742,-46 16 6194</inkml:trace>
</inkml:ink>
</file>

<file path=ppt/ink/ink4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31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105 166 11115,'0'0'15956,"-7"2"-15454,1-1-424,1 1 0,0-1 1,0 1-1,0 0 0,1 0 1,-1 1-1,0-1 0,1 1 0,0 0 1,-1 0-1,1 1 0,0-1 1,1 1-1,-1 0 0,1 0 0,0 0 1,0 0-1,0 1 0,0 0 1,1-1-1,-1 1 0,1 0 1,1 0-1,-1 0 0,1 0 0,-2 10 1,3-14-69,0 0 0,0 0 0,0-1 0,0 1 0,1 0 0,-1 0 1,0-1-1,0 1 0,1 0 0,-1-1 0,0 1 0,1 0 0,-1-1 0,1 1 0,-1-1 1,1 1-1,-1-1 0,1 1 0,-1-1 0,1 1 0,0-1 0,-1 1 0,1-1 0,-1 0 0,1 1 1,0-1-1,0 0 0,0 1 0,31 2 190,27-14 172,-40 3-347,0-2 0,-1 0 0,0-1 0,-1 0 0,-1-2 1,0 0-1,0-1 0,-1 0 0,-1-1 0,-1-1 0,0 0 1,-1-1-1,15-26 0,-25 38-103,0 1 1,0-1-1,0 1 0,0-1 1,-1 0-1,1 0 0,-2 0 0,2-7 1,-2 11 43,0 0 0,0 0-1,0 0 1,0 1 0,0-1 0,0 0 0,-1 0 0,1 0 0,0 1 0,-1-1-1,1 0 1,0 0 0,-1 1 0,1-1 0,-1 0 0,1 1 0,-1-1 0,1 0-1,-1 1 1,1-1 0,-2 0 0,0 0 4,1 1 0,-1-1 1,1 1-1,-1 0 0,1-1 0,-1 1 0,1 0 0,-1 0 1,0 0-1,1 0 0,-1 0 0,1 0 0,-1 1 0,1-1 1,-4 2-1,-4 2 21,0 0 0,0 1 0,1 1 0,-1 0 0,1 0 0,1 0 0,-1 1 1,1 0-1,0 1 0,0-1 0,1 1 0,0 1 0,1-1 0,0 1 0,0 0 0,1 0 1,0 0-1,0 1 0,1-1 0,-2 11 0,5-18 11,1 0 1,-1-1-1,0 1 1,0 0 0,1 0-1,-1-1 1,1 1-1,0 0 1,0-1-1,-1 1 1,1 0-1,0-1 1,0 1-1,0-1 1,1 0-1,-1 1 1,0-1-1,0 0 1,1 0-1,-1 0 1,1 0-1,-1 0 1,1 0-1,-1 0 1,1 0-1,0 0 1,-1-1-1,1 1 1,0-1-1,0 1 1,-1-1 0,1 0-1,4 0 1,9 2-18,0-1 0,0 0 0,18-3 0,-12 2-161,103 0-875,-123 0 1070,-1 0 1,0-1-1,1 1 1,-1 0-1,0 0 1,1 0-1,-1 0 0,0 0 1,1 0-1,-1-1 1,0 1-1,0 0 1,1 0-1,-1-1 1,0 1-1,0 0 1,1 0-1,-1-1 1,0 1-1,0 0 0,0 0 1,0-1-1,1 1 1,-1 0-1,0-1 1,0 1-1,0 0 1,0-1-1,0 1 1,0 0-1,0-1 1,0 1-1,0 0 0,0-1 1,0 1-1,0 0 1,0-1-1,0 1 1,0 0-1,0-1 1,0 1-1,-1-1 1,0-1-1069,3 13 679,0-8 379,-1-1-1,1 1 1,0 0 0,-1-1 0,1 1 0,0-1-1,0 0 1,1 1 0,-1-1 0,0 0 0,1-1-1,-1 1 1,1 0 0,0-1 0,-1 1 0,1-1-1,0 0 1,0 0 0,0 0 0,0 0 0,5 0-1,5 2 47,1-1-1,-1 0 1,20-1-1,-30-1 33,-1 1 0,1-1 1,-1 0-1,1-1 0,-1 1 1,1 0-1,-1-1 0,1 1 0,-1-1 1,1 0-1,-1 0 0,0 0 0,1 0 1,-1 0-1,0 0 0,0-1 1,4-2-1,-4 1 45,-1 0 0,1 1 0,-1-1 1,0 0-1,0 0 0,0 0 0,0 0 1,-1 0-1,1-1 0,-1 1 0,1 0 0,-1 0 1,-1-6-1,1 2-29,-1 0-1,1 0 1,-2 0-1,1 0 1,-1 0 0,0 0-1,-3-7 1,4 12-105,0 0 0,0-1 0,0 1 0,0 0 1,-1 0-1,1 0 0,0 0 0,-1 1 0,1-1 0,-1 0 0,0 0 0,0 1 1,1-1-1,-1 1 0,0 0 0,0 0 0,0-1 0,-1 1 0,1 0 0,0 1 0,0-1 1,0 0-1,-1 1 0,-4-1 0,53 23-25,-24-15-313,1-2-1,-1 0 0,35 3 1,28-8-7480,-42-6-2894</inkml:trace>
</inkml:ink>
</file>

<file path=ppt/ink/ink4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18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14157,'-2'1'343,"1"-1"0,0 1-1,0 0 1,-1-1-1,1 1 1,0 0-1,0 0 1,0 0 0,0 0-1,0 0 1,0 0-1,0 0 1,0 0 0,0 0-1,1 1 1,-1-1-1,0 0 1,1 0 0,-1 1-1,0 0 1,-12 34 665,11-31-578,-1 5-302,1-1 1,0 0 0,0 0-1,0 1 1,2-1 0,-1 1 0,1-1-1,2 18 1,-2-25-126,0-1 0,1 0 1,-1 0-1,0 0 0,1 0 0,-1 0 1,1 0-1,-1 0 0,1 0 0,-1 0 0,1 0 1,0 0-1,0 0 0,-1 0 0,1 0 1,0-1-1,0 1 0,0 0 0,0-1 0,0 1 1,0 0-1,0-1 0,0 0 0,2 2 1,0-2 51,0 1 1,1-1-1,-1 1 1,0-1-1,1 0 1,-1 0-1,0 0 1,7-2-1,-2 1 131,0-1 1,1-1-1,-1 0 0,0 0 1,0 0-1,8-6 0,-3-1-78,0-1-1,-1 0 1,17-21-1,-13 14-45,-16 18-66,0 0 1,0 0 0,0 0-1,1-1 1,-1 1-1,0 0 1,0 0 0,0 0-1,1 0 1,-1 0 0,0-1-1,1 1 1,-1 0 0,0 0-1,0 0 1,1 0 0,-1 0-1,0 0 1,0 0 0,1 0-1,-1 0 1,0 0 0,1 0-1,-1 0 1,0 0 0,0 0-1,1 0 1,-1 0-1,0 1 1,1-1 0,-1 0-1,0 0 1,0 0 0,1 0-1,-1 0 1,0 1 0,0-1-1,0 0 1,1 0 0,-1 0-1,0 1 1,0-1 0,0 0-1,0 0 1,1 1 0,-1-1-1,0 0 1,0 0 0,0 1-1,0-1 1,0 0-1,0 0 1,0 1 0,0-1-1,0 0 1,0 1 0,0-1-1,0 0 1,0 0 0,0 1-1,0-1 1,0 0 0,0 1-1,0-1 1,0 0 0,0 0-1,-1 1 1,1-1 0,1 24 54,-1-23-58,-2 67 722,3-67-698,0 1 1,0-1-1,0 0 0,1 0 1,-1 0-1,0 0 0,1 0 1,-1-1-1,1 1 0,-1 0 1,1-1-1,-1 1 0,1-1 1,-1 1-1,1-1 0,-1 0 1,1 0-1,0 1 0,-1-1 1,1 0-1,0-1 0,-1 1 1,1 0-1,1-1 1,47-1-708,17-16-5417,-32 5-417</inkml:trace>
</inkml:ink>
</file>

<file path=ppt/ink/ink4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18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101 168 8584,'0'0'5846,"-8"1"-1458,-1 2-3373,-1-1 1,1 1 0,0 0-1,-14 9 1,21-12-903,0 1-1,0 0 1,0 0 0,1-1-1,-1 1 1,0 1 0,1-1-1,-1 0 1,1 0 0,-1 1-1,1-1 1,-1 0 0,1 1-1,0 0 1,0-1 0,0 1-1,0 0 1,0-1 0,0 1-1,0 0 1,1 0 0,-1 0-1,1 0 1,-1 0 0,1 0-1,0-1 1,-1 1 0,1 0-1,0 0 1,1 0 0,-1 0-1,0 0 1,0 0-1,1 0 1,1 4 0,0-5-62,1 1 1,-1-1-1,1 0 0,-1 0 1,1 0-1,0-1 0,0 1 1,-1-1-1,1 1 0,0-1 1,0 0-1,0 0 1,0 0-1,-1 0 0,1-1 1,3 0-1,2 1 159,3-2-122,0 0-1,0 0 0,0-1 0,0 0 0,0-1 0,0 0 0,-1-1 0,0 0 0,0-1 0,18-13 1,0-2-72,-2-1 1,32-33 0,-52 49-12,0 1 0,-1-1 0,0-1 0,0 1 0,0-1 0,-1 0 0,1 0 0,-2-1-1,1 1 1,-1-1 0,4-14 0,-7 22-8,0 0 1,0-1-1,0 1 0,0 0 1,0 0-1,0-1 0,0 1 1,0 0-1,0-1 0,0 1 1,0 0-1,0 0 0,0-1 1,0 1-1,0 0 0,0-1 1,0 1-1,0 0 0,0 0 1,0-1-1,-1 1 0,1 0 1,0 0-1,0-1 0,0 1 1,0 0-1,-1 0 0,1 0 1,0-1-1,0 1 0,-1 0 1,1 0-1,0 0 0,0 0 0,-1-1 1,1 1-1,0 0 0,0 0 1,-1 0-1,1 0 0,0 0 1,-1 0-1,-16 4-96,-16 14 4,24-10 139,1 2 0,-1-1 1,1 1-1,1 0 1,0 1-1,0 0 0,1 0 1,1 0-1,-5 13 1,8-20-91,1 1 0,0-1 0,0 1 1,0-1-1,0 1 0,1-1 0,0 1 0,0 0 1,0-1-1,0 1 0,1 0 0,1 5 1,-1-7-153,0 0 1,1 0 0,-1-1 0,1 1 0,-1-1-1,1 1 1,0-1 0,0 1 0,0-1 0,1 0-1,-1 0 1,0 0 0,1 0 0,-1-1 0,1 1-1,-1-1 1,1 1 0,0-1 0,0 0 0,4 1-1,20 3-6037,4-5-5023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4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117 377 11050,'0'0'11457,"-9"1"-11164,1 0-192,1 0 0,0 1-1,0 0 1,0 1 0,0 0-1,0 0 1,0 0 0,-7 5 0,12-6-23,-1-1 0,1 1 0,-1 0 0,1 0 1,0 0-1,-1 0 0,1 0 0,0 0 1,0 0-1,1 1 0,-1-1 0,0 1 0,1 0 1,0-1-1,-1 1 0,1 0 0,0 0 0,0 0 1,1 0-1,-1 0 0,1-1 0,-1 1 0,1 1 1,0-1-1,0 0 0,0 0 0,2 5 1,-2-7-66,1 0 0,0 0 0,-1-1 0,1 1 0,0 0 1,0 0-1,0-1 0,-1 1 0,1 0 0,0-1 1,0 1-1,0-1 0,0 1 0,0-1 0,0 0 1,1 1-1,-1-1 0,0 0 0,0 0 0,0 1 1,0-1-1,0 0 0,0 0 0,0 0 0,2-1 0,31-2 253,-21 0-199,-1 0-1,0-1 1,0-1-1,-1 0 1,1-1-1,-1 0 1,0 0-1,17-15 1,-3 2-44,-2-2 0,31-33-1,-43 42-207,0-1-1,-1 0 1,0-1-1,-1 0 1,-1 0-1,0-1 1,-1 0-1,0 0 1,-2-1-1,1 0 1,-2 0-1,0 0 1,-1 0-1,-1-1 1,1-24-1,-4 38 122,1 0-1,0 0 1,0 0 0,-1 0-1,0 0 1,0 0 0,0 0-1,0 0 1,0 0-1,0 0 1,-1 1 0,1-1-1,-1 0 1,0 1 0,0-1-1,0 1 1,0 0-1,0 0 1,0-1 0,-1 2-1,1-1 1,-1 0 0,1 0-1,-1 1 1,0-1-1,0 1 1,0 0 0,0 0-1,0 0 1,0 0 0,0 1-1,0-1 1,0 1-1,-6-1 1,1 1 111,0 1 0,0-1 0,0 2-1,0-1 1,0 1 0,0 0 0,0 0 0,1 1 0,-1 0-1,1 0 1,0 1 0,-11 7 0,5-2 311,1 1 0,0 0 1,-17 20-1,26-26-282,-1 0 1,1 0 0,0 0-1,1 1 1,-1-1-1,1 1 1,0 0 0,0-1-1,1 1 1,-1 0-1,1 0 1,0 0 0,0 0-1,1 0 1,-1 6 0,2-10-71,-1 1 0,1-1 0,0 1 0,-1 0 0,1-1 0,0 1 1,0-1-1,0 0 0,0 1 0,0-1 0,0 0 0,1 0 1,-1 1-1,0-1 0,1 0 0,-1 0 0,1 0 0,-1-1 1,1 1-1,-1 0 0,1-1 0,0 1 0,-1-1 0,1 1 1,0-1-1,-1 0 0,1 1 0,3-1 0,60 3 207,-54-3-161,36 0-51,54 1-729,-91 0 627,-1 0-1,0 1 1,1 0 0,-1 0-1,0 1 1,0 0-1,0 1 1,9 5 0,-15-7 70,0 0 1,0 0-1,0 0 0,-1 1 1,1-1-1,-1 1 1,1 0-1,-1 0 1,0-1-1,0 1 0,-1 1 1,1-1-1,0 0 1,-1 0-1,0 1 1,0-1-1,0 0 0,0 1 1,-1-1-1,1 1 1,-1 0-1,0-1 0,0 1 1,0-1-1,0 1 1,-1 3-1,0 0-201,-1 0-1,0-1 0,0 1 0,0-1 1,-1 1-1,-6 11 0,-15 12-4241,14-20-1826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9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12043,'0'0'7629,"-4"10"-6086,-15 43-440,1 1 0,4 1-1,1 0 1,-5 62 0,17-114-1089,1-1 0,0 1 0,0 0-1,0 0 1,0 0 0,0 0 0,1 0 0,-1 0-1,1-1 1,-1 1 0,1 0 0,0 0 0,1-1-1,-1 1 1,0-1 0,1 1 0,-1-1 0,1 1-1,0-1 1,0 0 0,3 3 0,-1-2 4,1-1 0,-1 0-1,1 0 1,0 0 0,0-1 0,0 0 0,-1 0 0,1 0 0,0 0-1,0-1 1,8 0 0,21 0-1,49 2-800,-78-1 747,0-1 0,0 1 0,0 0 0,0 0 0,0 1 0,-1-1 0,1 1 0,0 0 1,-1 1-1,1-1 0,-1 1 0,7 5 0,-11-8 36,1 1 1,0 0 0,0 0-1,-1-1 1,1 1-1,0 0 1,-1 0-1,1 0 1,-1 0-1,1 0 1,-1 0-1,1 0 1,-1 0-1,0 0 1,1 0-1,-1 0 1,0 0 0,0 0-1,0 0 1,0 1-1,0-1 1,0 0-1,0 0 1,0 0-1,-1 0 1,1 1-1,-1 0 36,0 0-1,-1 1 0,1-1 1,0-1-1,-1 1 0,0 0 1,1 0-1,-1 0 0,0-1 1,0 1-1,-2 1 0,-7 4 185,0-1 0,-1-1 0,-16 7-1,27-12-207,-15 6 122,0 0-1,1-2 1,-2 0-1,1 0 1,0-2-1,-1 0 0,1-1 1,-21-1-1,36 0-225,1 0-1,-1 0 0,0 0 1,0 0-1,0 0 0,0-1 0,0 1 1,1 0-1,-1 0 0,0-1 1,0 1-1,0-1 0,1 1 0,-1-1 1,0 1-1,0-1 0,1 1 1,-1-1-1,1 0 0,-1 1 1,0-1-1,1 0 0,0 1 0,-1-1 1,1 0-1,-1 0 0,1 0 1,0 1-1,-1-1 0,1 0 0,0 0 1,0 0-1,0 0 0,0 0 1,0 1-1,-1-1 0,2 0 1,-1 0-1,0 0 0,0 0 0,0 0 1,0 0-1,1 1 0,-1-1 1,0 0-1,1 0 0,-1 0 0,0 1 1,2-2-1,-1-3-1019,2 1 0,-1 0 0,0 0 0,1 0 0,0 0 0,0 1 0,0-1 0,5-3 0,20-13-6607</inkml:trace>
</inkml:ink>
</file>

<file path=ppt/ink/ink4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19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11659,'0'0'14195,"-3"10"-13485,1-3-595,-4 11 37,0 1 0,2-1 0,0 1 0,-2 28 0,6-42-135,0-1 1,0 0-1,0 1 1,1-1-1,0 1 1,0-1-1,0 0 1,0 0-1,1 0 1,-1 0-1,1 0 1,2 4 0,-2-5-6,0-1 1,0 0 0,0 0 0,0 0 0,0-1-1,1 1 1,-1 0 0,0-1 0,1 1 0,0-1 0,-1 0-1,1 0 1,-1 0 0,1 0 0,0 0 0,0-1-1,0 1 1,-1-1 0,1 0 0,5 0 0,6-1 25,-1 0 0,0-2 0,0 1-1,0-2 1,0 1 0,0-2 0,-1 0 0,1 0 0,-1-1 0,0-1 0,-1 0 0,0 0 0,0-1 0,-1-1 0,0 0 0,0 0 0,-1-1 0,8-11-1,-28 75-853,10-53 819,0 1 0,0-1 0,1 1 0,-1 0-1,1-1 1,-1 1 0,1 0 0,0-1 0,0 1 0,0 0 0,0-1 0,0 1 0,0 0 0,0 0 0,0-1 0,1 1 0,-1 0 0,0-1 0,1 1 0,0-1 0,-1 1 0,1 0 0,0-1 0,0 0 0,0 1 0,0-1 0,0 1 0,0-1-1,0 0 1,1 0 0,-1 0 0,0 0 0,3 2 0,0-2 17,1 0 1,-1 0-1,0 0 0,1-1 0,-1 0 0,1 0 1,-1 0-1,0 0 0,1-1 0,-1 1 0,1-1 1,5-2-1,7-3-13,-1 0 0,0-1-1,18-10 1,-23 10-229,0 1 0,0 0-1,1 1 1,0 1 0,0 0-1,1 0 1,13-1 0,-25 6 195,0 0 1,0 0-1,-1 0 0,1 0 1,0 0-1,-1 0 1,1 0-1,0 0 1,-1 0-1,0 1 1,1-1-1,-1 0 1,1 0-1,-1 1 0,0-1 1,0 0-1,0 0 1,0 1-1,0-1 1,0 0-1,0 1 1,-1 1-1,-1 34 61,2 1-503,0-38 415,0 1 0,0-1-1,0 0 1,1 1 0,-1-1 0,0 0-1,0 1 1,0-1 0,1 0 0,-1 1-1,0-1 1,1 0 0,-1 1 0,0-1-1,1 0 1,-1 0 0,0 0 0,1 1-1,-1-1 1,0 0 0,1 0 0,-1 0-1,1 0 1,-1 0 0,0 1 0,1-1-1,-1 0 1,1 0 0,21-10-2073,-8 0-555,0-2-1,-1 0 1,23-26 0,-36 38 2643,32-35-4781</inkml:trace>
</inkml:ink>
</file>

<file path=ppt/ink/ink4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20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3812,'0'0'13783,"-8"10"-12939,-5 8-335,0 0 0,2 0 1,0 1-1,1 0 0,1 1 0,1 0 1,0 0-1,2 1 0,-6 28 1,9-27-301,1-14-53,0 1 0,1-1-1,0 1 1,1-1 0,-1 1-1,2 0 1,-1-1-1,1 1 1,0-1 0,4 11-1,-5-19-159,0 1-1,0-1 0,0 1 0,0-1 0,0 0 0,1 1 1,-1-1-1,0 0 0,0 1 0,0-1 0,1 0 0,-1 1 1,0-1-1,0 0 0,1 1 0,-1-1 0,0 0 0,1 0 1,-1 0-1,0 1 0,1-1 0,-1 0 0,1 0 0,-1 0 1,0 0-1,1 1 0,-1-1 0,0 0 0,1 0 0,-1 0 1,1 0-1,-1 0 0,1 0 0,-1 0 0,0 0 0,1 0 0,0-1 1,9-14-472,-1-22 4,-5-31 443,-3 48 130,0 25 238,-1-3-317,0 1 0,0 0 1,0 0-1,1 0 0,-1-1 0,1 1 1,0 0-1,0 0 0,0-1 0,0 1 1,0-1-1,0 1 0,1-1 0,-1 1 1,1-1-1,0 0 0,0 0 0,0 0 1,4 4-1,-2-4 70,0 1 1,1-1-1,-1 1 1,1-1-1,0 0 1,0-1-1,-1 1 1,1-1-1,0 0 1,8 0-1,-2 0 29,-1-1 0,1 0 0,-1 0 0,1-1 0,-1-1-1,1 0 1,-1 0 0,0-1 0,0 0 0,12-6 0,23-22-36,-43 30-93,0-1 1,0 0-1,0 0 1,0 0-1,0 0 1,0 0-1,0 0 1,-1 0-1,1-1 1,-1 1-1,0-1 1,0 1-1,0-1 1,0 0-1,0 1 0,1-5 1,-3 6-7,1 1-1,0 0 1,-1-1-1,1 1 1,0 0 0,-1-1-1,1 1 1,-1 0 0,1-1-1,-1 1 1,1 0-1,-1 0 1,1 0 0,-1 0-1,1-1 1,-1 1 0,1 0-1,-1 0 1,1 0-1,-1 0 1,1 0 0,-1 0-1,1 0 1,-1 0-1,1 0 1,-1 1 0,1-1-1,-1 0 1,1 0 0,0 0-1,-1 0 1,1 1-1,-1-1 1,1 0 0,-1 1-1,1-1 1,0 0 0,-1 1-1,1-1 1,-1 0-1,1 1 1,-1 0 0,-20 13-9,15-9 39,1 0-1,0 0 1,0 0-1,1 0 1,0 1-1,0 0 0,0 0 1,0 0-1,1 0 1,0 1-1,1-1 0,-1 1 1,1 0-1,0-1 1,1 1-1,0 0 1,-1 10-1,3-16-7,-1 0-1,1 0 1,-1 0 0,1 0-1,-1 0 1,1-1-1,0 1 1,-1 0 0,1 0-1,0-1 1,0 1 0,0 0-1,0-1 1,0 1 0,-1-1-1,1 1 1,0-1-1,0 1 1,0-1 0,0 0-1,0 1 1,0-1 0,1 0-1,-1 0 1,0 0-1,0 0 1,0 0 0,2 0-1,37-1 142,-36 0-135,8 0-4,-1 0 0,1-1 0,-1-1 0,1 0-1,-1 0 1,0-1 0,0-1 0,-1 0-1,1 0 1,-1-1 0,14-10 0,-24 15 3,1 1 0,-1 0 0,1 0 0,-1-1 1,0 1-1,1 0 0,-1-1 0,0 1 0,1 0 0,-1-1 1,0 1-1,1-1 0,-1 1 0,0 0 0,0-1 0,0 1 1,0-1-1,1 1 0,-1-1 0,0 1 0,0-1 0,0 1 1,0-1-1,0 1 0,0-1 0,0 1 0,0-1 0,0 1 1,0 0-1,0-1 0,-1 1 0,1-1 0,0 1 0,0-1 1,0 1-1,0-1 0,-1 1 0,1 0 0,0-1 0,-1 1 1,1-1-1,0 1 0,-1 0 0,1-1 0,0 1 0,-1 0 0,1 0 1,0-1-1,-1 1 0,1 0 0,-1 0 0,1 0 0,-1-1 1,1 1-1,-1 0 0,-36-6 172,12 2 323,25 3-498,0 1 0,0 0-1,-1-1 1,1 1 0,0 0-1,0-1 1,0 1 0,0 0-1,0-1 1,0 1 0,0 0-1,0-1 1,0 1 0,0-1-1,0 1 1,0 0-1,0-1 1,0 1 0,0 0-1,1-1 1,-1 1 0,0 0-1,0-1 1,0 1 0,0 0-1,1 0 1,-1-1 0,0 1-1,0 0 1,1 0 0,-1-1-1,0 1 1,0 0-1,1 0 1,-1-1 0,0 1-1,1 0 1,-1 0 0,0 0-1,1 0 1,-1 0 0,0 0-1,1 0 1,-1-1 0,0 1-1,1 0 1,-1 0 0,0 0-1,1 0 1,-1 0-1,0 1 1,1-1 0,22-6 114,9 3 98,1 2 0,-1 0 0,45 6 0,45 1 107,-118-7-321,-1 0 0,0 0 0,0 0 0,0 0 0,0 0-1,0 0 1,0-1 0,-1 1 0,1-1 0,0 0 0,-1 0 0,1 0 0,-1 0 0,0-1 0,1 1 0,-1 0 0,0-1 0,-1 0 0,1 1-1,0-1 1,-1 0 0,1 0 0,-1 0 0,0 0 0,0 0 0,0 0 0,-1 0 0,1 0 0,-1-1 0,1 1 0,-1 0 0,0-4-1,-1 5-12,0 1 0,0 1 0,1-1 1,-1 0-1,0 0 0,0 0 0,0 0 0,0 0 0,0 1 0,0-1 0,0 1 0,0-1 0,-1 0 0,1 1 0,0 0 0,0-1 0,0 1 0,-1 0 0,1 0 0,0-1 0,0 1 0,-1 0 0,1 0 0,0 0 0,0 1 0,-1-1 0,1 0 0,0 0 0,0 1 0,-3 0 0,-36 13-91,34-9 98,1-1 1,-1 2 0,1-1 0,0 0 0,0 1 0,1 0 0,-1 0-1,1 0 1,1 1 0,-1 0 0,-3 11 0,6-16 1,0 1 0,0-1 1,1 1-1,-1-1 0,1 1 0,0 0 1,0-1-1,0 1 0,0 0 0,0-1 1,0 1-1,1-1 0,-1 1 0,1 0 0,0-1 1,0 1-1,0-1 0,0 0 0,0 1 1,0-1-1,1 0 0,-1 0 0,1 0 1,-1 0-1,1 0 0,0 0 0,0 0 1,0 0-1,0-1 0,0 1 0,1-1 1,-1 1-1,0-1 0,0 0 0,6 2 0,39 9-1746,-14-10-3226,-6-2-3504</inkml:trace>
</inkml:ink>
</file>

<file path=ppt/ink/ink4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24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181 156 2915,'65'-50'6072,"-55"44"-4628,1-1 0,-2 0 0,1 0-1,-1-1 1,0 0 0,0-1 0,-1 0-1,-1 0 1,8-12 0,-15 21-1361,0 0 0,0 0-1,1-1 1,-1 1 0,0 0 0,0-1 0,0 1 0,1 0 0,-1-1 0,0 1-1,0 0 1,0-1 0,0 1 0,0 0 0,0-1 0,0 1 0,0 0 0,0-1-1,0 1 1,0 0 0,0-1 0,0 1 0,0-1 0,0 1 0,0 0 0,-1-1-1,1 1 1,0 0 0,0 0 0,0-1 0,0 1 0,-1 0 0,1-1-1,0 1 1,0 0 0,-1 0 0,1-1 0,0 1 0,0 0 0,-1 0 0,1 0-1,-1-1 1,-21 0 801,-25 13-954,23 0 83,0 1 0,1 2-1,0 0 1,-38 34-1,49-38 76,0 1-1,0 1 0,1 0 1,1 0-1,0 1 0,1 1 0,0-1 1,-12 32-1,19-42-68,0 1 0,1-1 0,0 0 0,0 1 0,0-1 0,1 0 0,-1 1 0,1-1 0,0 1 0,0-1-1,0 1 1,1-1 0,0 1 0,0-1 0,0 0 0,3 8 0,-3-10-14,1 1 0,0 0 0,0-1-1,1 1 1,-1-1 0,0 0 0,1 0 0,0 0-1,-1 0 1,1 0 0,0 0 0,0-1 0,0 0-1,0 1 1,0-1 0,0 0 0,0 0 0,0-1-1,1 1 1,-1-1 0,0 1 0,5-1 0,0 0 13,1 0 0,-1 0 1,0-1-1,0 0 1,0-1-1,0 1 1,0-2-1,0 1 1,0-1-1,0 0 1,-1-1-1,0 1 1,0-2-1,0 1 0,0-1 1,0 0-1,-1 0 1,0-1-1,0 0 1,-1 0-1,1 0 1,-1-1-1,6-10 1,-10 16-17,0 0 0,0 0 0,-1 0 0,1 0 1,0-1-1,-1 1 0,1 0 0,-1 0 0,1 0 0,-1 0 1,0-1-1,0 1 0,1 0 0,-1 0 0,0 0 1,0-1-1,0 1 0,0 0 0,0 0 0,0-1 1,-1 1-1,1 0 0,0 0 0,-1 0 0,1-1 1,-1 1-1,1 0 0,-1 0 0,1 0 0,-1 0 0,0 0 1,1 0-1,-1 0 0,0 0 0,0 0 0,0 0 1,0 1-1,0-1 0,0 0 0,0 0 0,0 1 1,0-1-1,0 1 0,0-1 0,-1 1 0,1-1 1,0 1-1,0 0 0,0 0 0,-1 0 0,1-1 0,0 1 1,0 0-1,-2 1 0,-2-2-10,1 1 0,-1 0 0,1 0 0,-1 1 0,1-1 0,-1 1 0,1 0 0,0 0 0,0 1 0,-1-1 0,1 1 0,0 0 0,0 0 0,-4 3 0,8-5 6,0 0 1,0 0 0,0 0 0,0 0 0,0 0 0,0 0 0,-1 1 0,1-1 0,0 0-1,0 0 1,0 0 0,0 0 0,0 0 0,0 0 0,0 1 0,0-1 0,0 0-1,0 0 1,0 0 0,0 0 0,0 1 0,0-1 0,0 0 0,0 0 0,0 0 0,0 0-1,0 0 1,0 1 0,0-1 0,0 0 0,0 0 0,0 0 0,0 0 0,0 1-1,0-1 1,0 0 0,0 0 0,0 0 0,0 0 0,0 0 0,0 0 0,1 1 0,-1-1-1,0 0 1,0 0 0,0 0 0,0 0 0,0 0 0,0 0 0,1 0 0,-1 0 0,0 0-1,0 0 1,0 0 0,0 1 0,1-1 0,-1 0 0,0 0 0,0 0 0,18 2 1,22-3 35,-26-2-30,1-1 1,-1 0-1,0-1 1,0-1 0,25-14-1,29-12-129,-67 32 119,-1 0 1,0 0 0,1 0 0,-1-1-1,0 1 1,1 0 0,-1 0-1,0 0 1,1 0 0,-1 0-1,0 0 1,1 0 0,-1 0-1,0 0 1,1 0 0,-1 0-1,0 0 1,1 0 0,-1 1-1,0-1 1,1 0 0,-1 0-1,0 0 1,1 0 0,-1 1-1,0-1 1,0 0 0,1 0-1,-1 0 1,0 1 0,0-1-1,1 0 1,-1 1 0,0-1-1,0 0 1,0 0 0,1 1-1,-1-1 1,0 0 0,0 1-1,0-1 1,0 0 0,0 1-1,0-1 1,0 0 0,0 1-1,0-1 1,0 0 0,0 1-1,0-1 1,0 1 0,0-1-1,0 0 1,0 1 0,0-1-1,0 0 1,0 1 0,-1-1-1,1 0 1,0 0 0,0 1-1,0-1 1,-1 1 0,-8 23-88,-34 52 82,26-49 210,-23 53 0,39-79-226,0 0 0,1 0 0,-1 0-1,1 0 1,-1 0 0,1 0 0,0 0-1,-1 0 1,1 0 0,0 0 0,0 0 0,0 0-1,0 0 1,0 0 0,0 0 0,0 0-1,0 0 1,0 0 0,0 0 0,0 0 0,1 0-1,0 2 1,0-3-160,-1 0 0,1 0 0,0 0 1,0 0-1,0 0 0,0 0 0,0 0 0,0 0 0,-1-1 0,1 1 1,0 0-1,0 0 0,0-1 0,-1 1 0,1-1 0,0 1 0,0-1 1,-1 1-1,2-2 0,38-33-10062,-21 9 2406</inkml:trace>
</inkml:ink>
</file>

<file path=ppt/ink/ink4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25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23 2594,'0'0'21904,"-8"13"-20676,-11 17-93,-24 56 1,36-70-929,1 0 0,0 0 0,2 1 0,-1 0 0,2 0 0,-2 31 1,25-86 1238,-13 20-1520,-1 0 0,0-1 0,-1 0 0,-2 1 0,0-2 0,-1 1 0,0-38 0,-2 57 64,0 1 1,-1-1-1,1 0 1,0 1-1,0-1 1,0 0-1,0 1 1,-1-1-1,1 1 1,0-1-1,-1 0 1,1 0-1,0 1 1,0-1-1,-1 0 1,1 0 0,0 1-1,-1-1 1,1 0-1,-1 0 1,1 0-1,0 1 1,-1-1-1,1 0 1,-1 0-1,1 0 1,0 0-1,-1 0 1,1 0-1,-1 0 1,1 0-1,0 0 1,-1 0-1,1 0 1,-1 0-1,1 0 1,-1 0-1,1 0 1,0-1-1,-1 1 1,1 0 0,0 0-1,-1 0 1,1-1-1,0 1 1,-1 0-1,1 0 1,0-1-1,-1 1 1,1 0-1,0-1 1,0 1-1,-1 0 1,1-1-1,0 1 1,0-1-1,-1 1 1,1 1 6,0 1 1,0 0 0,0-1-1,0 1 1,0 0-1,1-1 1,-1 1 0,0-1-1,1 1 1,-1 0-1,1-1 1,0 1-1,-1-1 1,1 1 0,0-1-1,0 0 1,0 1-1,0-1 1,0 0 0,0 1-1,0-1 1,3 2-1,0-1 4,-1 0-1,1-1 1,-1 1-1,1-1 0,0 1 1,-1-1-1,1 0 1,0-1-1,6 1 0,6 0 11,1-1-1,-1-1 0,0 0 1,18-4-1,-21 2-8,0 0 1,0-1 0,-1-1-1,1 0 1,-1 0 0,0-1 0,-1 0-1,0-1 1,0-1 0,0 0-1,-1 0 1,0-1 0,11-13-1,-15 7-41,-15 12-53,-21 17-86,10 4 131,1 0 0,-33 39 0,45-48 70,1-1-1,0 1 1,0 0-1,1 0 1,0 0-1,1 1 1,0-1-1,1 1 0,-1 0 1,-1 15-1,5-24-21,0-1 0,0 1-1,0 0 1,0 0 0,0 0-1,0 0 1,0 0 0,0 0-1,0 0 1,0 0 0,1-1-1,-1 1 1,0 0 0,1 0-1,-1 0 1,0 0 0,1-1-1,-1 1 1,1 0 0,0 0-1,-1-1 1,1 1 0,-1 0-1,1-1 1,0 1 0,0-1-1,-1 1 1,1-1 0,0 1-1,1-1 1,1 1 4,0 0 1,0 0-1,-1-1 0,1 0 0,0 1 0,1-1 1,-1 0-1,0 0 0,4-2 0,3 1 11,0-1-1,0-1 1,-1 0-1,1-1 0,9-4 1,28-23-3,-36 22-10,0 2 0,0-1 0,1 1 0,-1 1 0,1 0 0,1 1 0,22-7 0,-34 17-15,0 0 0,0-1 0,-1 1 0,1 0 0,-1 0 0,0 0 0,-1 5 0,1-9 13,0 0 1,-1 0-1,1 0 1,0 0-1,0 1 0,0-1 1,0 0-1,0 0 0,0 0 1,0 0-1,1 0 1,-1 0-1,0 0 0,1 0 1,-1 0-1,0 0 0,1 0 1,-1 0-1,1 0 1,0 0-1,-1 0 0,2 1 1,0-2-2,-1 1 1,1-1 0,-1 0-1,1 0 1,-1 0-1,1 0 1,-1 0 0,1 0-1,-1-1 1,1 1-1,-1 0 1,1-1 0,-1 1-1,1-1 1,-1 0 0,0 1-1,3-2 1,10-7-94,1 1-1,-2-2 1,1 0 0,12-12 0,12-9 52,-38 31 45,0 1 0,1-1 1,-1 0-1,0 0 0,0 0 0,1 1 1,-1-1-1,0 0 0,0 0 1,0 0-1,1 1 0,-1-1 0,0 0 1,0 1-1,0-1 0,0 0 1,0 0-1,1 1 0,-1-1 0,0 0 1,0 1-1,0-1 0,0 0 0,0 1 1,0-1-1,0 0 0,0 1 1,0-1-1,0 0 0,0 1 0,0-1 1,0 0-1,-1 1 0,1-1 1,0 0-1,0 0 0,0 1 0,0-1 1,-1 0-1,1 0 0,0 1 1,0-1-1,0 0 0,-1 0 0,1 1 1,-6 19 86,2-13-45,-1 3 154,0 0 0,0 0-1,1 0 1,0 0 0,1 1 0,0 0-1,-2 18 1,6-28-243,-1-1 0,1 1 0,-1-1 0,0 0-1,1 1 1,-1-1 0,1 1 0,-1-1 0,1 0 0,-1 0 0,1 1-1,0-1 1,-1 0 0,1 0 0,-1 1 0,1-1 0,-1 0 0,1 0-1,0 0 1,-1 0 0,1 0 0,-1 0 0,1 0 0,0 0-1,-1 0 1,1 0 0,-1-1 0,1 1 0,0 0 0,-1 0 0,1-1-1,-1 1 1,1 0 0,-1 0 0,1-1 0,-1 1 0,1-1 0,-1 1-1,1-1 1,25-13-4664,-8-1-1245,0-3-2573</inkml:trace>
</inkml:ink>
</file>

<file path=ppt/ink/ink4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25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27 12940,'0'0'7479,"8"-4"-4724,-1 0-2269,0 1 0,0 0 0,1 0-1,-1 1 1,0 0 0,1 0 0,8-1 0,-14 3-402,-1 0 0,1 0 0,0 0 0,-1 0 0,1 0 0,-1 0 0,1 1 0,-1-1 0,1 0 0,-1 1 0,1-1 0,-1 1 0,1 0 0,-1-1 0,0 1 0,1 0 1,-1 0-1,0 0 0,2 1 0,-2 0-85,0 0 1,0 0 0,0 0 0,-1 0-1,1 0 1,0 0 0,-1 0 0,0 0-1,1 1 1,-1-1 0,0 0 0,0 0-1,0 0 1,-1 0 0,1 0 0,0 0-1,-1 1 1,1-1 0,-2 3 0,-3 5 26,1-1 0,-1 1 0,-1-1 0,0 0 1,0 0-1,-1-1 0,0 0 0,0 0 0,-10 8 1,5-5 79,1 2 1,-18 22-1,27-32-65,0 1-1,-1-1 0,1 1 0,1 0 0,-1-1 0,0 1 0,1 0 0,0 0 1,-1 7-1,2-10-30,0 0 0,1 1 0,-1-1 0,0 0 0,1 0 0,-1 0 0,1 0 0,0 0 0,-1 0 0,1 0 0,0 0 0,0 0 0,-1 0 0,1 0 1,0 0-1,0 0 0,0-1 0,0 1 0,0 0 0,0-1 0,1 1 0,-1-1 0,0 1 0,0-1 0,0 1 0,0-1 0,1 0 0,-1 0 0,0 1 0,0-1 0,1 0 1,-1 0-1,0 0 0,0 0 0,2-1 0,11 2 37,0-1-1,0 0 1,1-1 0,-1 0 0,0-1-1,22-7 1,-30 7-624,0 0-1,0-1 1,0 1 0,0-2-1,0 1 1,-1 0-1,8-7 1,-10 8-436,-1-1 0,1 0 1,-1 0-1,1 0 0,-1 0 0,0 0 1,0 0-1,0-1 0,-1 1 0,1 0 0,-1-1 1,0 0-1,2-6 0,-2-6-8900</inkml:trace>
</inkml:ink>
</file>

<file path=ppt/ink/ink4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26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11915,'0'0'13389,"68"24"-11723,-37-24-289,-1 0-384,0 0-641,4 0-320,-10 0-288,0-5-1121,-1-2-2243,-7-2-3491,-2-3-9160</inkml:trace>
</inkml:ink>
</file>

<file path=ppt/ink/ink4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26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37 134 2883,'0'0'23884,"0"0"-23835,0 1 0,0-1 1,-1 1-1,1 0 1,0-1-1,0 1 0,0-1 1,0 1-1,0 0 0,0-1 1,0 1-1,0 0 1,0-1-1,0 1 0,0 0 1,1-1-1,-1 1 0,0-1 1,0 1-1,1 0 1,-1-1-1,0 1 0,1 0 1,6-2 46,-1 0 0,0-1 1,1 1-1,-1-1 1,0-1-1,0 1 0,0-1 1,6-4-1,-7 5 3,11-5-102,-1-1 0,0-1 0,0 0 0,-1 0 0,-1-2 0,1 0 0,-2 0 0,22-25 0,-33 35-21,-1 1 0,0 0 0,1 0 0,-1-1 0,0 1 0,0 0 0,0-1 0,1 1 0,-1 0 0,0 0 0,0-1 0,0 1 0,0 0 0,0-1 0,1 1 0,-1 0 0,0-1 0,0 1 0,0-1 0,0 1 0,0 0 0,0-1 0,0 1 0,0 0 0,0-1 0,0 1 0,0 0 0,-1-1 0,1 1 0,0 0 0,0-1 0,0 1 0,0 0 0,-1-1 0,1 1 0,-15-2-252,-20 12 210,16-2 126,1 1 0,0 0 1,0 2-1,1 0 0,-22 19 1,32-24 70,1 0 1,-1 0 0,1 1 0,0 0 0,0 0-1,1 0 1,0 1 0,0 0 0,1 0-1,0 0 1,0 1 0,1-1 0,0 1-1,-2 13 1,5-21-114,-1 1 0,1-1 0,0 1-1,0-1 1,1 1 0,-1-1 0,0 1 0,0-1 0,1 1 0,-1-1-1,1 1 1,-1-1 0,1 0 0,0 1 0,-1-1 0,1 0-1,0 0 1,0 1 0,0-1 0,0 0 0,0 0 0,1 1 0,2 0 12,-1 1 1,0-1-1,1-1 1,-1 1-1,1-1 0,-1 1 1,1-1-1,6 1 1,9 1-14,-1-1-1,37-1 1,-43-1-95,-2 0-124,62-5-4753,-31-8-1926</inkml:trace>
</inkml:ink>
</file>

<file path=ppt/ink/ink4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33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133 116 12492,'0'0'6022,"2"-9"-2942,7-26-849,-9 35-2186,1-1 0,-1 1 0,0 0 0,0-1 0,0 1 0,0-1 1,0 1-1,0 0 0,0-1 0,0 1 0,0-1 0,0 1 0,0 0 0,0-1 0,0 1 0,0 0 0,0-1 0,0 1 0,-1 0 0,1-1 0,0 1 0,0 0 0,0-1 0,0 1 0,-1 0 0,1-1 0,0 1 1,0 0-1,-1-1 0,1 1 0,0 0 0,-1 0 0,1 0 0,0-1 0,-1 1 0,1 0 0,0 0 0,-1 0 0,1 0 0,0-1 0,-1 1 0,1 0 0,-1 0 0,1 0 0,0 0 0,-1 0 0,1 0 0,0 0 1,-1 0-1,1 0 0,-1 0 0,1 1 0,-17 3 194,8 1-175,1 1 0,-1-1 1,2 1-1,-1 1 0,1-1 1,0 1-1,0 1 0,0-1 1,1 1-1,1 0 0,-1 1 1,1-1-1,1 1 0,0 0 1,0 0-1,0 1 1,1-1-1,-3 19 0,6-27-51,0-1-1,0 1 1,0 0 0,0 0-1,0-1 1,0 1-1,0 0 1,0 0 0,0-1-1,1 1 1,-1 0-1,0-1 1,1 1 0,-1 0-1,0-1 1,1 1-1,-1 0 1,1-1 0,-1 1-1,1-1 1,-1 1-1,1 0 1,-1-1 0,1 0-1,-1 1 1,1-1 0,0 1-1,-1-1 1,1 0-1,1 1 1,28-1 486,-20-2-327,-1 0 0,0-1 1,0 0-1,13-7 0,-2-3-61,0-1 0,-1 0-1,0-1 1,-1-1 0,-1-1 0,-1-1 0,0 0-1,-1-1 1,-1-1 0,-1 0 0,11-23-1,-47 85-939,10-20 655,-18 42 1,28-58 167,1 0 0,0 1 0,0-1 0,1 1-1,0 0 1,0-1 0,0 1 0,1 0 0,0 0 0,0-1 0,3 14 0,-2-19 9,0 1-1,0 0 0,0 0 1,1-1-1,-1 1 0,0 0 1,1-1-1,-1 0 0,1 1 1,0-1-1,0 0 0,-1 0 1,1 0-1,0 0 0,0 0 1,0 0-1,0 0 0,0-1 1,0 1-1,0-1 0,0 1 1,0-1-1,1 0 0,-1 0 1,0 0-1,0 0 0,4-1 1,4 1 20,0-1 0,0 0 0,0-1 1,17-4-1,-11-1-9,0-1 0,0-1 0,-1 0 1,0-1-1,0 0 0,-1-1 0,-1-1 1,18-19-1,-26 23-51,-22 64-252,18-26 312,-1-29-22,0 0 0,1-1 0,-1 1 0,0 0 0,1-1 0,-1 1-1,0 0 1,1-1 0,-1 1 0,1 0 0,-1-1 0,1 1 0,-1-1-1,1 1 1,0-1 0,-1 1 0,1-1 0,0 0 0,-1 1 0,1-1-1,0 0 1,-1 1 0,1-1 0,0 0 0,0 0 0,-1 0 0,1 0-1,1 1 1,5-1 0,1 0-1,-1 0 1,0-1-1,0 1 1,0-2-1,0 1 1,0-1-1,9-3 0,-13 4 33,-1-1-1,0 1 0,1 0 0,-1-1 0,0 1 0,0-1 0,0 0 0,0 1 0,-1-1 0,1 0 0,0 0 0,-1 0 0,1-1 1,-1 1-1,0 0 0,0-1 0,0 1 0,0 0 0,0-1 0,0 1 0,-1-1 0,1 1 0,-1-1 0,0 0 0,1 1 0,-1-4 0,-4-68 716,37 88-721,-22-10-451,1 1 1,-1-1 0,1-1 0,0 0 0,0-1-1,19 2 1,41-3-8327,-34-3-950</inkml:trace>
</inkml:ink>
</file>

<file path=ppt/ink/ink4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34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33 7431,'3'-21'6974,"-10"25"-1419,-13 32-1716,18-30-3603,0 0 0,0 1 1,0-1-1,1 1 0,0-1 1,0 1-1,0 0 0,1-1 1,0 1-1,2 11 0,-1-17-217,0 0-1,-1 0 1,1 0-1,0-1 1,0 1-1,0 0 1,1 0-1,-1-1 1,0 1-1,0-1 0,0 1 1,0-1-1,1 1 1,-1-1-1,0 0 1,1 1-1,-1-1 1,0 0-1,0 0 1,1 0-1,-1 0 1,0 0-1,2-1 1,32-2 472,-25-1-431,0 0 0,0-1 0,0 0 0,0 0 0,-1-1 0,0-1 0,0 1 1,9-11-1,5-5-56,30-39 0,-74 107-495,15-37 551,1 0 0,1 0 0,-1 0-1,2 1 1,-1 0 0,1 0 0,1 0 0,-1 0-1,0 12 1,4-21-35,-1 0-1,0-1 1,1 1-1,-1 0 1,1 0-1,-1 0 1,1-1 0,-1 1-1,1 0 1,0-1-1,-1 1 1,1-1-1,0 1 1,-1 0-1,1-1 1,0 0-1,0 1 1,0-1 0,-1 1-1,1-1 1,0 0-1,0 0 1,0 1-1,0-1 1,0 0-1,0 0 1,0 0-1,0 0 1,-1 0 0,1 0-1,0 0 1,1-1-1,34-1 442,-24-1-418,-1 0 1,1-1-1,-1 0 1,13-7-1,-16 6-49,0 1-1,0 1 1,1 0 0,0 0-1,-1 0 1,1 1-1,0 0 1,17 0 0,-25 2-2,-1 0 0,1 1-1,-1-1 1,1 1 0,-1-1 0,1 1 0,-1-1 0,1 1 0,-1-1 0,1 1 0,-1 0 0,0-1 0,0 1 0,1-1 0,-1 1 0,0 0 0,0-1 0,0 1 0,1 0 0,-1-1 0,0 1 0,0 0 0,0-1 0,0 1 0,0 0 0,-1 0 0,1 27-108,0-21 95,-1 14 54,0-20-28,1 0-1,-1 0 0,1 0 0,0 0 1,-1 0-1,1 0 0,0 0 0,0 0 1,0 0-1,0 1 0,0-1 0,0 0 1,0 0-1,0 0 0,0 0 0,1 0 1,-1 0-1,0 0 0,1 0 0,-1 0 1,1 0-1,-1 0 0,1 0 0,-1 0 1,1 0-1,0 0 0,-1-1 0,1 1 1,0 0-1,0 0 0,0-1 0,0 1 1,-1 0-1,1-1 0,0 1 1,0-1-1,0 1 0,0-1 0,0 0 1,0 1-1,0-1 0,1 0 0,-1 0 1,0 0-1,0 0 0,0 0 0,0 0 1,0 0-1,0 0 0,0 0 0,0 0 1,2-1-1,4 1 52,1-1 0,-1-1 0,0 1 0,0-1 1,0 0-1,0 0 0,-1-1 0,1 0 0,-1-1 0,10-5 0,61-50-431,-63 48 143,-16 15-605,-2 3 726,0 1 0,1 0 0,0 0 0,0 1 0,-2 10 0,13-19-7155,4-1-1184</inkml:trace>
</inkml:ink>
</file>

<file path=ppt/ink/ink4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35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33 8584,'0'0'18978,"0"-25"-15887,0 25-3091,0 0-1,0-1 1,0 1-1,0 0 1,0-1 0,-1 1-1,1 0 1,0-1-1,0 1 1,0 0 0,0-1-1,0 1 1,-1 0-1,1-1 1,0 1 0,0 0-1,0 0 1,-1-1 0,1 1-1,0 0 1,-1 0-1,1 0 1,0-1 0,0 1-1,-1 0 1,1 0-1,0 0 1,-1 0 0,1-1-1,0 1 1,-1 0-1,1 0 1,0 0 0,-1 0-1,1 0 1,0 0-1,-1 0 1,1 0 0,-1 0-1,-21 6-6,-18 16 30,39-21-23,1-1-1,-1 1 1,1 0-1,-1 0 1,1 0 0,-1-1-1,1 1 1,-1 0-1,1 0 1,-1 0 0,1 0-1,0 0 1,0 0-1,0 0 1,-1-1-1,1 1 1,0 0 0,0 0-1,0 0 1,0 0-1,0 0 1,1 0 0,-1 0-1,0 0 1,0 0-1,1 0 1,-1 0 0,0 0-1,1-1 1,-1 1-1,1 0 1,-1 0 0,1 0-1,0-1 1,-1 1-1,1 0 1,0-1 0,-1 1-1,1 0 1,0-1-1,0 1 1,0-1 0,-1 1-1,2 0 1,52 27 26,-30-16-34,-19-10-3,-1 1 1,0-1-1,-1 1 0,1 0 1,0 0-1,-1 1 1,0-1-1,0 1 0,0 0 1,5 7-1,-8-10 9,0 0 1,1 0-1,-1 0 0,1 0 1,-1 0-1,0 0 0,0 0 0,0 0 1,0 0-1,0 0 0,0 1 1,0-1-1,0 0 0,0 0 1,0 0-1,0 0 0,-1 0 1,1 0-1,-1 2 0,-1-1 8,1-1 0,0 1 0,-1-1-1,1 1 1,-1-1 0,1 1 0,-1-1 0,0 0-1,1 0 1,-1 0 0,0 0 0,0 0-1,0 0 1,-3 0 0,-5 3 93,-1-1-1,0 0 1,0-1 0,0 0-1,-20 0 1,27-2-64,0 0-1,0 0 1,0 0-1,0-1 0,0 1 1,0-1-1,1 0 1,-1 0-1,0 0 1,0-1-1,1 1 1,-1-1-1,1 0 0,-1 0 1,1 0-1,0-1 1,0 1-1,0-1 1,-5-4-1,8 7-55,0-1 0,0 1 0,0 0 0,0 0 1,-1-1-1,1 1 0,0 0 0,0 0 0,0-1 0,0 1 0,0 0 0,0 0 0,0-1 0,0 1 0,-1 0 0,1 0 0,0-1 0,0 1 1,0 0-1,0 0 0,0-1 0,1 1 0,-1 0 0,0-1 0,0 1 0,0 0 0,0 0 0,0-1 0,0 1 0,0 0 0,0 0 1,1-1-1,-1 1 0,0 0 0,0 0 0,0 0 0,0-1 0,1 1 0,-1 0 0,0 0 0,1 0 0,16-5-1149,32 4-2604,-34 1 1237,34-5-7616,-22 2 1697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0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20 13773,'0'0'5803,"-9"9"-4031,-29 30-597,36-36-1046,0-1 0,1 0 0,-1 0 1,1 1-1,-1-1 0,1 1 1,0-1-1,0 1 0,0-1 0,0 1 1,0 0-1,1 0 0,-2 5 0,3-7-64,-1 0 0,0 0-1,0 1 1,0-1 0,1 0-1,-1 0 1,1 1-1,-1-1 1,1 0 0,-1 0-1,1 0 1,0 0 0,-1 0-1,1 0 1,0 0 0,0 0-1,0 0 1,0 0-1,0 0 1,2 1 0,0 0 79,0-1 1,0 1 0,1-1-1,-1 0 1,0 0 0,1-1-1,-1 1 1,1-1 0,-1 1-1,1-1 1,-1 0 0,1 0-1,-1-1 1,1 1-1,-1-1 1,0 0 0,7-2-1,0-2-96,-1 0-1,0-1 0,0-1 1,0 1-1,-1-1 0,0-1 1,-1 0-1,1 0 0,-1 0 1,-1-1-1,0 0 0,0 0 1,-1-1-1,7-15 0,-12 19-303,-6 10 110,-6 11 31,7-9 127,1 0 0,1 1 0,-1-1 0,1 1 1,0 0-1,1 0 0,-1 0 0,2 0 0,-1 1 1,1-1-1,0 1 0,0-1 0,1 14 0,1-19 24,-1-1-1,1 1 0,0 0 1,0-1-1,0 1 0,0-1 1,0 0-1,0 1 0,1-1 1,-1 0-1,0 0 0,1 0 1,-1 1-1,1-1 0,-1-1 1,1 1-1,-1 0 0,1 0 1,0-1-1,-1 1 0,1-1 1,0 1-1,-1-1 0,1 0 0,0 1 1,0-1-1,0 0 0,-1 0 1,1 0-1,0-1 0,2 0 1,5 1 81,-1 0 1,1-1 0,-1-1-1,1 0 1,11-3 0,-9 0-273,0-1 1,0 0 0,16-12-1,-4-1-8569</inkml:trace>
</inkml:ink>
</file>

<file path=ppt/ink/ink4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35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3 118 3940,'0'0'25725,"10"-3"-25116,8-3-342,-1-1 1,29-16-1,-42 21-255,0 0 1,0 0-1,0 0 1,-1-1-1,1 0 0,-1 1 1,1-1-1,-1 0 1,0-1-1,0 1 0,0 0 1,-1-1-1,1 0 1,-1 1-1,0-1 0,0 0 1,0 0-1,-1-1 0,1 1 1,0-7-1,-3 11-50,0-1-1,-1 1 1,1-1-1,0 1 1,-1 0-1,1-1 1,-1 1-1,1 0 1,0 0-1,-1 0 1,1 0-1,-1 0 1,1 0-1,0 1 1,-1-1-1,1 0 1,-1 1-1,-1 0 1,-8 5 10,0 0 1,0 1-1,0 0 0,1 1 1,0 0-1,1 1 0,0 0 1,0 0-1,1 1 0,-14 20 1,21-29 28,1-1 0,-1 1 0,1 0 0,0-1 0,-1 1 0,1 0 0,0-1 0,-1 1 0,1 0 0,0 0 0,0-1 0,-1 1 0,1 0 0,0 0 0,0 0 0,0-1 0,0 1 0,0 0 0,0 0 0,0 0 0,1-1 0,-1 1 0,0 0 0,0 0 0,0-1 0,1 1 0,-1 0 0,1-1 0,-1 1 0,0 0 0,1 0 0,1 0 4,0 0 1,-1 0-1,1 0 1,0 0-1,0 0 1,0 0-1,0-1 1,0 1-1,0-1 1,0 1-1,0-1 1,2 0-1,69-3 112,-64 2-118,34-3-65,-17 1-5,0 1 1,36 1-1,-61 1 79,0 0-1,0 1 1,0-1 0,0 0 0,0 1-1,-1-1 1,1 1 0,0-1 0,0 0-1,0 1 1,-1 0 0,1-1 0,0 1-1,-1-1 1,1 1 0,0 0 0,-1 0-1,1-1 1,-1 1 0,1 0 0,-1 0-1,1 0 1,-1 0 0,0-1 0,1 1-1,-1 0 1,0 0 0,0 0 0,0 0-1,0 0 1,0 0 0,0 0 0,0 0-1,0 0 1,0 0 0,0 0 0,0-1-1,0 1 1,-1 0 0,1 0 0,0 0-1,-1 0 1,1 0 0,-1 0 0,1-1-1,-1 1 1,1 0 0,-1 0 0,0-1-1,1 1 1,-1 0 0,0-1 0,1 1-1,-1-1 1,0 1 0,0-1 0,0 1-1,1-1 1,-1 0 0,0 1 0,-1-1-1,4-38 506,-1 34-524,0-1 1,0 0 0,0 1-1,0 0 1,1-1-1,0 1 1,0 0-1,0 0 1,3-6-1,-3 9-4,-1 0 1,0 0-1,0 0 0,0 0 0,1 0 0,-1 0 0,1 1 1,-1-1-1,0 0 0,1 1 0,-1-1 0,1 1 0,0-1 1,-1 1-1,1 0 0,-1 0 0,1 0 0,-1 0 0,1 0 0,0 0 1,-1 0-1,1 0 0,-1 0 0,1 1 0,-1-1 0,1 1 1,-1-1-1,1 1 0,1 1 0,19 6 13,0-1 0,1-2 0,-1 0 0,1-1 0,0-1 0,0-1 0,0-1 1,0-1-1,0-1 0,31-6 0,-46 5 12,1 0-1,-1-1 1,0 0 0,13-7 0,-19 9-10,-1 1 1,1-1-1,-1 1 0,0-1 0,1 1 1,-1-1-1,0 0 0,0 0 0,0 0 1,1 0-1,-1 0 0,0 0 0,0 0 1,0 0-1,-1 0 0,1 0 0,0-1 1,0 1-1,-1 0 0,1-1 0,0 1 1,-1 0-1,0-1 0,1 1 0,-1-1 1,0 1-1,1-1 0,-1 1 0,0-1 1,0 1-1,0-1 0,-1 1 0,1 0 1,0-1-1,0 1 0,-2-3 0,1 3-12,-1 0-1,1 0 0,-1 0 0,0 0 0,0 0 1,0 0-1,0 1 0,1-1 0,-1 1 0,0-1 0,0 1 1,0-1-1,0 1 0,0 0 0,0 0 0,-4 1 1,-34 1-38,36-1 67,-1 1 0,0-1 0,0 1 0,1 0 0,-1 0 0,1 1 0,-1-1 0,1 1 0,0 0 0,0 0 0,0 0 0,0 1 0,1-1 0,0 1 0,-1 0 0,-2 6 0,4-8-11,1-1 1,0 1 0,0 0 0,0-1 0,0 1 0,0 0 0,1 0 0,-1 0-1,1 0 1,-1 0 0,1 0 0,0 0 0,-1 0 0,1 0 0,0 0 0,0 0-1,1 0 1,-1 0 0,0 0 0,1 0 0,-1 0 0,1 0 0,-1 0-1,1 0 1,0 0 0,0 0 0,0-1 0,0 1 0,0 0 0,0-1 0,1 1-1,-1-1 1,1 1 0,-1-1 0,1 0 0,-1 1 0,1-1 0,0 0-1,-1 0 1,1 0 0,3 1 0,43 12-2384,-15-11-3387,-3-3-3770</inkml:trace>
</inkml:ink>
</file>

<file path=ppt/ink/ink4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36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3459,'0'-3'-704</inkml:trace>
</inkml:ink>
</file>

<file path=ppt/ink/ink4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40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225 113 6342,'14'-21'5553,"-11"18"-4817,-1 0-1,1-1 1,-1 1-1,1-1 1,-1 1-1,0-1 1,0 0-1,-1 0 1,1 0-1,-1 0 1,0 0-1,0 0 1,0 0-1,-1 0 1,1 0-1,-1-1 1,0 1-1,-1-7 1,0 10-659,0 0 0,0 0-1,0 0 1,0 0 0,0 0 0,-1 0 0,1 1 0,0-1-1,-1 0 1,1 1 0,0-1 0,-1 1 0,1-1 0,-1 1-1,1 0 1,-1-1 0,1 1 0,-1 0 0,1 0 0,-1 0 0,1 0-1,-1 0 1,-2 1 0,-37 5 91,27-1-162,1 0 0,1 0 0,-1 2-1,1-1 1,0 2 0,1 0-1,0 0 1,0 1 0,0 0 0,1 1-1,1 0 1,0 0 0,-9 14-1,17-22-18,0 0 0,0 0 0,0-1 0,0 1 0,0 0 0,1 0 0,-1 0 0,0 0 0,1 0-1,0 0 1,0 0 0,-1 0 0,1 0 0,1 3 0,-1-4-6,0 0 0,1 0 0,-1 0 0,1 0 0,-1 0 0,1 0 0,-1 0 0,1 0 0,0 0 0,-1 0 0,1-1 1,0 1-1,0 0 0,0 0 0,0-1 0,-1 1 0,1-1 0,0 1 0,2 0 0,4 2-80,1-1 1,0 0-1,0-1 0,0 0 1,0 0-1,8-1 1,17 3 114,-17 1-44,0-1 1,-1 2-1,20 8 0,-32-12 26,0 0 0,0 0 1,0 0-1,0 1 0,-1-1 0,1 1 0,0 0 0,-1 0 1,1 0-1,-1 0 0,1 0 0,-1 0 0,0 1 1,0-1-1,0 1 0,-1-1 0,1 1 0,0 0 1,-1 0-1,0 0 0,0 0 0,0 0 0,1 6 0,-2-8 42,0 0-1,-1 0 1,1 0-1,0 0 1,-1-1-1,0 1 1,1 0-1,-1 0 1,1 0-1,-1 0 0,0 0 1,0-1-1,1 1 1,-1 0-1,0-1 1,0 1-1,0 0 1,0-1-1,0 1 0,0-1 1,0 0-1,0 1 1,0-1-1,0 0 1,-2 1-1,-34 6 1104,29-6-845,1 1-99,-17 2 450,-47 2 0,67-6-698,-1 0 1,0 0-1,1 0 0,-1-1 0,0 1 0,1-1 1,-1 0-1,1 0 0,-1-1 0,1 0 1,0 1-1,0-1 0,0-1 0,0 1 0,0 0 1,0-1-1,-5-4 0,8 6-144,0 0-1,1 0 1,-1 0-1,0-1 1,0 1 0,1 0-1,-1 0 1,0 0-1,1-1 1,0 1 0,-1 0-1,1-1 1,0 1-1,-1 0 1,1-1 0,0 1-1,0 0 1,0-1-1,0 1 1,0-1 0,0 1-1,1 0 1,-1-1-1,0 1 1,1 0 0,0-2-1,1 0-525,0 1-1,-1-1 0,1 1 0,0 0 1,0 0-1,0 0 0,1 0 0,-1 0 1,0 0-1,1 1 0,3-3 1,19-8-4849</inkml:trace>
</inkml:ink>
</file>

<file path=ppt/ink/ink4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41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12940,'0'0'12102,"-3"10"-11461,-18 51 107,7-25-263,1 1 1,3 0 0,1 0 0,1 1-1,-2 46 1,11-84-428,0 0-1,0 0 0,0 0 1,0 0-1,0 0 1,0 0-1,0 0 1,0 0-1,0 0 1,0 0-1,0 0 1,0-1-1,0 1 0,0 0 1,0-1-1,0 1 1,0-1-1,0 1 1,0-1-1,1-1 1,7-10-41,0 0 1,-1-1-1,-1-1 1,0 1 0,-1-1-1,0 0 1,-1 0 0,-1-1-1,4-24 1,-8 42-21,0-1 0,0 1 0,0 0 0,0-1 0,1 1 0,-1 0 0,1-1 0,-1 1 0,1-1 0,0 1 0,0-1 0,0 1 0,1-1 0,-1 1 1,0-1-1,1 0 0,-1 0 0,1 0 0,0 0 0,0 0 0,0 0 0,0 0 0,3 1 0,1 0 6,0-1 1,-1 0-1,1 0 0,0-1 1,0 1-1,0-1 0,1-1 1,-1 1-1,11-1 0,-6-1 2,-1 1-1,1-2 0,0 1 0,-1-2 0,1 1 0,-1-1 0,17-8 1,-22 9-2,1-1 1,0 0 0,-1-1 0,1 1 0,-1-1 0,0 0-1,0 0 1,-1-1 0,1 1 0,-1-1 0,0 0 0,0 0-1,-1-1 1,5-7 0,-47 58-292,34-38 276,0 0 0,1 0 0,0 0 0,1 1 0,-1 0 0,1 0 0,1 0 0,0 0 0,0 0 0,0 0 0,0 11 0,2-19-72,1 0 0,-1 1 0,0-1 0,0 0 0,0 1 0,0-1 0,0 0 0,1 0 0,-1 1 0,0-1 0,0 0-1,1 0 1,-1 1 0,0-1 0,0 0 0,1 0 0,-1 0 0,0 0 0,1 1 0,-1-1 0,0 0 0,1 0 0,-1 0 0,0 0 0,1 0 0,-1 0 0,0 0 0,1 0 0,-1 0 0,0 0 0,1 0 0,-1 0 0,0 0 0,1 0 0,-1 0 0,0 0 0,0 0 0,1 0 0,-1-1 0,0 1 0,1 0 0,-1 0 0,0 0 0,1 0 0,-1-1 0,0 1 0,0 0 0,1 0 0,-1-1 0,0 1 0,0 0 0,0 0 0,0-1 0,1 1 0,-1-1 0,16-12-4495,-6-5-2585</inkml:trace>
</inkml:ink>
</file>

<file path=ppt/ink/ink4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41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13485,'0'0'8296,"-26"61"-8232,27-50-1570,11-2-2786,-1-1-3683</inkml:trace>
</inkml:ink>
</file>

<file path=ppt/ink/ink4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42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83 252 14638,'0'0'3614,"-7"9"-363,-39 50 267,42-54-3295,1 1 0,-1 0 1,1 1-1,0-1 0,1 1 0,-1-1 1,1 1-1,0 0 0,1 0 0,-1 9 1,2-15-220,0-1 0,0 1 1,0-1-1,0 1 0,0-1 1,0 1-1,0-1 0,1 1 0,-1-1 1,0 1-1,0-1 0,1 1 1,-1-1-1,0 1 0,0-1 1,1 1-1,-1-1 0,1 0 1,-1 1-1,0-1 0,1 0 1,-1 1-1,1-1 0,-1 0 0,1 1 1,-1-1-1,1 0 0,-1 0 1,1 0-1,-1 0 0,1 1 1,0-1-1,26-2 503,21-16 632,-27 4-982,-1-1 0,0-1 0,-2-1 0,0-1 1,0 0-1,17-25 0,-25 29-270,-1 1 0,0-2 0,-1 1-1,0-1 1,-1 0 0,-1-1 0,-1 1 0,0-1 0,0-1 0,1-21 0,-5 36 26,-1 0 0,0 0 1,1-1-1,-1 1 0,0 0 1,-1-1-1,1 1 0,0 0 0,-1 0 1,1-1-1,-1 1 0,0 0 1,0 0-1,1 0 0,-1 0 0,-1 0 1,1 0-1,0 0 0,0 0 1,-1 0-1,1 1 0,-1-1 0,0 0 1,1 1-1,-1-1 0,0 1 1,0 0-1,-3-2 0,1 2 33,0 0 0,0 0 0,-1 0 0,1 0 0,0 1 0,0 0 0,-1 0 0,1 0-1,0 0 1,0 1 0,-1-1 0,1 1 0,0 0 0,-8 4 0,4-2 51,-1 1 0,1 0 0,1 1 0,-1 0 0,0 0 0,-6 7 0,11-10 3,0 1 1,0 0 0,0-1-1,1 1 1,-1 0-1,1 1 1,-1-1 0,1 0-1,0 0 1,1 1 0,-1 0-1,1-1 1,-1 1 0,1 0-1,0-1 1,-1 7-1,3-7-25,0 1 0,1-1 0,-1 1 0,0-1-1,1 0 1,0 1 0,0-1 0,0 0 0,0 0-1,0 0 1,1-1 0,3 4 0,17 27-219,-20-23 243,-1-1 1,-1 1-1,1 0 0,-2 0 1,1 0-1,-1 0 0,-1 0 0,0-1 1,-4 20-1,-2 32-1556,7-61 1391,0 1 0,0-1 0,0 0 0,0 0 0,0 1 0,0-1 0,0 0 0,0 0 0,0 1 0,0-1 0,0 0 0,0 1 0,0-1 0,0 0 0,0 0 0,1 0 0,-1 1 0,0-1 0,0 0 0,0 0 0,0 1 0,0-1 0,1 0 0,-1 0 0,0 0 0,0 1 0,0-1 0,1 0 0,-1 0 0,0 0 0,0 0 0,0 0 0,1 0 0,-1 1 0,0-1 0,0 0 0,1 0 0,-1 0 0,0 0 0,0 0 0,1 0 0,-1 0 0,0 0 0,0 0 0,1 0 0,-1 0 0,0 0 0,0 0 0,1 0 0,-1 0 0,1-1 0,11 1-7324</inkml:trace>
</inkml:ink>
</file>

<file path=ppt/ink/ink4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42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11883,'0'0'6935,"-4"9"-4522,-22 45-517,3 1 1,2 1-1,-26 105 1,19-21-477,31-169-1310,1 1 0,2 0 0,0 0 0,2 1 0,19-45 0,-13 34-151,-6 16-10,-3 5-185,2 0 0,0 0 1,15-26-1,-20 40 164,0-1 0,0 1-1,1 0 1,-1 0 0,1 0 0,-1 1 0,1-1 0,0 0 0,0 1-1,0 0 1,1 0 0,-1 0 0,0 0 0,1 1 0,-1-1 0,1 1 0,0 0-1,-1 0 1,1 0 0,0 0 0,0 1 0,6-1 0,-9 1 69,0 0 0,1 0 1,-1 1-1,0-1 0,0 0 0,0 0 1,0 1-1,0-1 0,0 1 0,0-1 1,0 1-1,0-1 0,0 1 1,0 0-1,0 0 0,0-1 0,-1 1 1,1 0-1,0 0 0,0 0 0,-1 0 1,1 0-1,0 0 0,-1 0 1,1 0-1,-1 0 0,0 0 0,1 0 1,-1 0-1,0 0 0,0 0 0,1 0 1,-1 0-1,0 1 0,0-1 1,0 0-1,0 0 0,-1 2 0,1-1 3,0 1 0,-1-1 0,1 1 0,-1-1 0,1 0 0,-1 1 0,0-1 0,0 0 0,0 1 0,0-1 0,-1 0 0,1 0 0,-1 0 0,1 0 0,-1 0 0,1 0 0,-4 2 0,-5 3-57,0-1 1,-1-1-1,1 1 1,-1-2-1,-1 1 0,1-2 1,0 1-1,-1-2 1,-21 3-1,39-9-5559,9-10 1986,-4 2 432,13-5-2252,5-2-2969</inkml:trace>
</inkml:ink>
</file>

<file path=ppt/ink/ink4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42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25 8584,'0'0'16352,"-1"11"-14681,-33 116 1361,30-78-2801,4-41-179,1-8-20,0 0 1,0 0 0,0 0 0,-1 0 0,1 0-1,0-1 1,0 1 0,0 0 0,0 0 0,0-1-1,-1 1 1,1-1 0,0 1 0,0-1 0,-1 1-1,1-1 1,0 0 0,-1 1 0,1-1-1,0-1 1,6-8-17,0 0 0,-1 0-1,-1-1 1,1 0-1,-2 0 1,0 0 0,0-1-1,-1 0 1,0 1-1,-1-1 1,-1 0 0,1-14-1,-2 26-32,0 0 0,0 0 0,-1 1 1,1-1-1,0 0 0,0 0 0,0 0 0,0 0 0,-1 0 0,1 1 0,0-1 0,0 0 1,0 0-1,-1 0 0,1 0 0,0 0 0,0 0 0,0 0 0,-1 0 0,1 0 0,0 0 1,0 0-1,0 0 0,-1 0 0,1 0 0,0 0 0,0 0 0,0 0 0,-1 0 0,1 0 0,0 0 1,0 0-1,0 0 0,-1 0 0,1-1 0,0 1 0,0 0 0,0 0 0,-1 0 0,1 0 1,0 0-1,0-1 0,0 1 0,0 0 0,0 0 0,0 0 0,-1 0 0,1-1 0,0 1 1,0 0-1,0 0 0,0 0 0,0-1 0,-1 2-58,1 0 0,0 0 0,0 0-1,-1 0 1,1 0 0,0 0 0,0-1 0,0 1 0,0 0 0,0 0 0,0 0-1,0 0 1,0 0 0,0 0 0,0 0 0,1 0 0,-1 0 0,0 0 0,1 0-1,-1 0 1,0 0 0,1-1 0,-1 1 0,1 0 0,0 0 0,-1-1 0,1 1-1,1 1 1,5 3-458,0-1 1,0 0-1,0 0 0,1 0 0,0-1 1,-1 0-1,1-1 0,0 0 0,0 0 0,15 1 1,-8-1-245,0-1 0,0-1 0,0 0 0,-1-1 0,19-4 0,1-10 461,-34 15 387,1 0-1,0-1 1,0 1-1,-1 0 1,1 0-1,0-1 0,-1 1 1,1-1-1,-1 1 1,1 0-1,0-1 0,-1 1 1,1-1-1,-1 1 1,1-1-1,-1 0 0,1 1 1,-1-1-1,0 0 1,1 1-1,-1-1 1,0 0-1,1 1 0,-1-1 1,0 0-1,0 0 1,0 1-1,0-1 0,1 0 1,-1 0-1,0 1 1,0-1-1,-1 0 0,1 0 1,0 1-1,0-1 1,0 0-1,0 1 1,-1-1-1,1 0 0,0 0 1,-1 0-1,-1 0 74,0 0 1,1 0-1,-1 0 0,0 1 0,0-1 1,0 0-1,0 1 0,1 0 0,-1 0 1,0-1-1,0 1 0,0 0 0,0 0 1,0 1-1,0-1 0,0 0 0,0 1 1,-2 0-1,-32 12 1039,32-10-964,0-1 0,0 1 0,0 0 0,0 0 1,0 1-1,1-1 0,0 1 0,0-1 0,0 1 0,0 0 0,0 0 0,1 1 1,0-1-1,0 0 0,0 1 0,0 0 0,1-1 0,-1 1 0,1 0 0,0 7 1,4-11-89,-1 0 1,1 0 0,0 0-1,0 0 1,0-1 0,0 0-1,0 1 1,0-1 0,0 0-1,0-1 1,1 1 0,-1 0-1,0-1 1,4-1 0,1-2-27,1 1 1,-1-2-1,0 1 1,0-1 0,0 0-1,-1-1 1,0 0-1,0 0 1,11-13-1,12-28-2639,-28 42 1069,0 0-1,0 0 1,0 0-1,-1-1 1,0 1 0,0 0-1,0-9 1,-1 5-6425</inkml:trace>
</inkml:ink>
</file>

<file path=ppt/ink/ink4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43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9129,'0'0'13116,"-6"11"-11920,0 1-908,-1 1 0,2-1 1,0 1-1,0 1 0,2-1 0,-1 0 1,2 1-1,-1 0 0,1 20 1,2-33-281,0 0 1,0 0-1,0 1 1,1-1-1,-1 0 1,0 0-1,1 0 1,-1 0-1,1 1 1,-1-1-1,1 0 1,0 0-1,-1 0 1,1 0-1,0-1 1,0 1 0,0 0-1,0 0 1,0 0-1,0 0 1,0-1-1,0 1 1,0-1-1,0 1 1,0-1-1,2 2 1,38 5-41,-37-8-26,0 2 0,0-1 1,0 0-1,0 1 0,0 0 0,0 0 1,-1 0-1,1 1 0,7 2 1,-11-3 49,1-1 0,-1 0 0,0 1 0,1-1 0,-1 0 0,1 1 0,-1-1 1,0 1-1,1-1 0,-1 1 0,0-1 0,0 0 0,1 1 0,-1-1 1,0 1-1,0 0 0,0-1 0,0 1 0,0-1 0,1 1 0,-1-1 0,0 1 1,0-1-1,0 1 0,0-1 0,-1 1 0,1-1 0,0 1 0,0 0 0,0-1 1,-1 2-1,-14 13-9,-24 5 408,34-17-186,-1-1 0,1 0 0,-1 0 0,0 0-1,0-1 1,0 0 0,0 0 0,-11-1-1,16 0-300,-1 0 0,1-1-1,-1 1 1,0-1-1,1 1 1,0-1-1,-1 0 1,1 0 0,-1 0-1,1 0 1,0 0-1,-1 0 1,1 0 0,0 0-1,0 0 1,0 0-1,0-1 1,0 1-1,0 0 1,1-1 0,-1 1-1,0-1 1,1 1-1,-1-1 1,0 1-1,1-1 1,0 1 0,-1-1-1,1 0 1,0 1-1,0-1 1,0 0-1,0 1 1,0-1 0,1-2-1,0-17-4574,4 1-2317</inkml:trace>
</inkml:ink>
</file>

<file path=ppt/ink/ink4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43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9417,'0'0'14841,"10"-3"-11740,-8 3-2964,44-17 2112,-43 16-2211,-1 0 1,0-1-1,0 1 1,0-1-1,0 1 1,-1-1-1,1 0 1,0 0-1,-1 0 1,1 1-1,-1-2 1,0 1-1,1 0 1,-1 0-1,0 0 1,0-1-1,-1 1 1,1 0-1,0-1 1,-1 1-1,1 0 1,-1-1-1,0-2 1,0 5-80,0-1 0,-1 1 0,1-1 1,-1 1-1,1-1 0,0 1 0,-1 0 0,1-1 0,-1 1 0,1 0 0,-1-1 1,1 1-1,-1 0 0,1 0 0,-1 0 0,0-1 0,1 1 0,-1 0 0,1 0 1,-1 0-1,1 0 0,-1 0 0,0 0 0,1 0 0,-1 0 0,1 0 1,-1 0-1,1 0 0,-1 1 0,1-1 0,-1 0 0,0 0 0,1 1 0,-1-1 1,1 0-1,-1 0 0,1 1 0,-1 0 0,-23 11-474,19-8 495,0 1-1,1 0 1,0 0-1,0 0 1,0 1-1,1 0 1,-4 7-1,6-10 44,0-1-1,-1 1 1,1 1-1,0-1 1,1 0-1,-1 0 1,0 0-1,1 0 1,0 1-1,0-1 1,0 0 0,0 0-1,0 0 1,1 1-1,-1-1 1,3 6-1,-1-8-7,0 1-1,0-1 0,0 0 1,0 0-1,1 0 0,-1 0 1,0 0-1,1 0 1,-1 0-1,0-1 0,1 1 1,-1-1-1,1 0 1,-1 0-1,1 0 0,-1 0 1,1 0-1,-1 0 0,4-2 1,6 2 7,7-2-80,0 0-1,0-1 1,0-2 0,0 0 0,-1 0-1,0-2 1,22-11 0,-16 8-341,-38 32-765,-7 12 1866,15-14 251,6-19-918,0-1 0,0 0 1,0 1-1,0-1 0,1 1 0,-1-1 1,0 0-1,0 1 0,0-1 1,0 1-1,0-1 0,1 0 1,-1 1-1,0-1 0,0 0 1,1 1-1,-1-1 0,0 0 0,0 1 1,1-1-1,-1 0 0,0 1 1,1-1-1,-1 0 0,1 0 1,-1 0-1,0 1 0,1-1 1,-1 0-1,1 0 0,-1 0 0,0 0 1,1 0-1,-1 0 0,1 0 1,14 1 108,-1-1-1,1-1 1,-1 0 0,26-6 0,37-3-3298,-77 12 2877,0 0 0,0 0 0,0 1 0,-1-1-1,1 0 1,0 0 0,-1 0 0,1 0 0,-1 0 0,0 0-1,0 0 1,-1 3 0,-7 3-3673,1-1-2115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0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112 290 11979,'0'0'6876,"-9"-6"-5936,9 6-938,-3-2 63,0 0-1,-1 0 0,1 0 0,0 1 0,-1-1 0,1 1 0,-1 0 0,1 0 0,-7-1 1,8 2-29,-1 0 0,1 1 1,0-1-1,0 1 0,0 0 1,-1-1-1,1 1 0,0 0 1,0 0-1,0 0 0,0 1 1,0-1-1,1 0 0,-1 1 1,0-1-1,1 1 0,-1-1 1,1 1-1,-1 0 0,1 0 1,0 0-1,0 0 0,-2 2 1,1 0 73,0 0 1,0 0-1,0 0 1,0 0-1,0 0 1,1 0-1,0 0 1,0 0-1,0 1 1,0-1-1,1 0 1,-1 1-1,1-1 1,1 8-1,0-10-47,-1-1 0,1 1 0,0 0 0,0-1 0,0 1-1,0-1 1,0 1 0,0-1 0,0 1 0,0-1 0,0 0-1,1 1 1,-1-1 0,1 0 0,-1 0 0,1 0 0,-1 0-1,1-1 1,0 1 0,-1 0 0,1-1 0,0 1 0,0-1-1,-1 1 1,1-1 0,0 0 0,0 0 0,0 0 0,0 0-1,-1 0 1,1 0 0,0 0 0,0 0 0,0-1 0,-1 1-1,4-2 1,4 0 104,1-1 0,-1-1 0,0 0 0,1 0 0,-2 0 0,1-1 0,0-1 0,-1 1 0,0-1 1,-1-1-1,11-10 0,3-5-161,-2 0 0,28-40 1,-38 46-143,0 1 1,0-1 0,11-32 0,-18 43-13,0-1 0,-1 0 0,1 1 0,-1-1 0,0 0 0,0 0 0,-1 0 0,1 1-1,-1-1 1,-1 0 0,1 0 0,-1 0 0,0 0 0,0 0 0,-5-10 0,5 14 116,0 0 1,-1 1-1,0-1 0,1 0 1,-1 1-1,0-1 0,0 1 1,1 0-1,-1-1 0,0 1 1,0 0-1,-1 0 0,1 0 1,0 1-1,0-1 0,0 0 1,-1 1-1,1-1 0,0 1 1,0 0-1,-1 0 0,1 0 1,0 0-1,-1 0 0,1 1 1,0-1-1,0 1 0,-1-1 1,1 1-1,0 0 0,-3 1 0,-4 1 13,0 0-1,0 1 0,1 1 0,-1-1 0,1 2 0,-8 5 0,7-4 46,1 1 0,0 0 0,0 0 0,1 0-1,-9 14 1,15-20-17,-1-1 0,1 1 0,0-1 0,0 1 0,0 0 0,0-1 0,1 1 0,-1 0 0,0 0 0,1 0 0,-1-1-1,1 1 1,-1 0 0,1 0 0,0 0 0,0 0 0,0 0 0,0 0 0,0 0 0,1 0 0,-1 0 0,0-1 0,1 1 0,0 0 0,-1 0-1,1 0 1,0-1 0,0 1 0,0 0 0,0-1 0,0 1 0,0-1 0,0 1 0,1-1 0,-1 1 0,1-1 0,-1 0 0,1 0 0,1 1-1,15 7-25,1-1 0,1-1 0,-1 0 0,1-2-1,0 0 1,27 2 0,-22-3-456,-1 1 0,1 1 0,34 12 0,-57-17 492,0 0-1,1 0 1,-1 0-1,0 0 1,0 0 0,0 1-1,0-1 1,0 1-1,0-1 1,0 1 0,0 0-1,-1 0 1,1-1-1,-1 1 1,1 0 0,-1 1-1,0-1 1,1 0-1,-1 0 1,-1 0-1,1 1 1,0-1 0,0 1-1,-1-1 1,1 0-1,-1 1 1,0-1 0,0 1-1,0-1 1,0 1-1,0-1 1,0 1 0,-1-1-1,1 1 1,-1-1-1,0 0 1,0 1 0,0-1-1,0 0 1,0 0-1,0 0 1,-3 4 0,-1 2 19,0-1 1,0 0 0,-1-1 0,0 1 0,0-1-1,0 0 1,-1-1 0,1 0 0,-1 0 0,-1 0-1,-10 5 1,15-9-2831</inkml:trace>
</inkml:ink>
</file>

<file path=ppt/ink/ink4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44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9161,'0'0'18737,"69"22"-18064,-33-22-321,1 0-288,0 0-128,1 0-1249,-12 0-1954,-4 0-3844</inkml:trace>
</inkml:ink>
</file>

<file path=ppt/ink/ink4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46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8488,'0'0'16432,"-2"13"-15845,1-8-540,-2 15 172,0 1 1,2-1-1,0 1 0,5 38 1,-4-54-189,1-1 0,-1 1 0,1-1 0,0 1 0,0-1 0,1 1 0,0-1 0,-1 0 0,2 0 0,-1 0 0,0 0 0,1 0 0,-1 0 0,1-1 0,0 1 0,0-1-1,1 0 1,-1 0 0,1 0 0,0 0 0,-1-1 0,1 1 0,0-1 0,0 0 0,1 0 0,-1 0 0,0-1 0,1 0 0,-1 0 0,1 0 0,7 1 0,-5-2 36,1-1-1,-1 0 1,1 0 0,-1 0-1,1-1 1,-1 0 0,0 0-1,0-1 1,0 0 0,0 0-1,0-1 1,0 1 0,-1-2-1,11-8 1,-12 9-54,0 0 1,0-1-1,0 1 1,-1-1 0,0 0-1,0-1 1,0 1-1,-1-1 1,0 1-1,0-1 1,0 0 0,-1 0-1,0 0 1,0-1-1,0 1 1,-1 0-1,2-12 1,-4 18-23,1 1 0,0-1 0,0 0 0,0 0 0,0 1 0,0-1 0,0 0 0,-1 0 0,1 0 1,0 1-1,0-1 0,0 0 0,0 0 0,-1 0 0,1 0 0,0 0 0,0 1 0,-1-1 0,1 0 0,0 0 0,0 0 0,-1 0 0,1 0 0,0 0 0,0 0 0,-1 0 0,1 0 0,0 0 0,0 0 1,-1 0-1,1 0 0,0 0 0,0 0 0,-1 0 0,1 0 0,0 0 0,0 0 0,0 0 0,-1 0 0,1-1 0,0 1 0,0 0 0,-1 0 0,1 0 0,0 0 0,0 0 0,0-1 0,0 1 1,-1 0-1,1 0 0,0 0 0,0-1 0,0 1 0,0 0 0,0 0 0,0-1 0,-1 1 0,1 0 0,0 0 0,0-1 0,0 1 0,0 0 0,0 0 0,0-1 0,0 1 0,0 0 0,0 0 0,0-1 0,-13 16-184,9-6 185,0-1 1,0 1-1,1-1 1,0 1 0,0 0-1,1 0 1,1 0-1,-1 1 1,2-1 0,-1 0-1,1 0 1,2 15-1,-2-22 16,0-1-1,0 0 1,0 1-1,0-1 0,1 0 1,-1 1-1,1-1 1,-1 0-1,1 1 0,-1-1 1,1 0-1,0 0 1,-1 0-1,1 1 0,0-1 1,0 0-1,0 0 1,0 0-1,0-1 0,0 1 1,0 0-1,0 0 0,0 0 1,2 0-1,0 0 29,0 0 0,-1-1 0,1 1 0,0-1 0,0 0 0,-1 0 0,1 0 0,0 0 0,0 0 0,0 0 0,3-2 0,3 0 47,-2 0 1,1-1 0,0 0 0,-1 0 0,1-1-1,-1 0 1,10-8 0,-3 0-51,0 0 0,-2-1 1,1-1-1,-2 0 0,0-1 0,0 0 1,-2 0-1,11-22 0,-20 35-773,-1 5 283,-7 12 138,-6 30 282,14-44 38,-1 1 1,1-1 0,0 1-1,0 0 1,0-1 0,0 1 0,0-1-1,0 1 1,0-1 0,1 1 0,-1-1-1,0 1 1,1-1 0,0 1 0,-1-1-1,1 1 1,0-1 0,-1 1 0,1-1-1,0 0 1,0 0 0,0 1 0,0-1-1,0 0 1,1 0 0,-1 0 0,0 0-1,0 0 1,1-1 0,-1 1 0,0 0-1,3 0 1,0 0 19,0 0-1,0-1 1,0 0 0,0 0-1,0 0 1,0 0-1,0-1 1,0 0 0,0 1-1,0-1 1,0-1 0,5-1-1,4-3 21,-1 1 0,0-2-1,-1 0 1,1 0 0,11-11 0,-19 15-69,0 0 0,0-1 0,0 1 0,-1-1 0,1 0 0,-1 0 0,0 0 1,0 0-1,0 0 0,-1-1 0,0 1 0,0-1 0,0 0 0,0 0 0,-1 1 0,2-11 1,-3 15 9,0-1 0,0 1 0,-1-1 1,1 0-1,-1 1 0,1 0 0,-1-1 0,1 1 1,0-1-1,-1 1 0,1-1 0,-1 1 1,0 0-1,1-1 0,-1 1 0,1 0 1,-1 0-1,0-1 0,1 1 0,-1 0 1,1 0-1,-1 0 0,0 0 0,1 0 1,-1 0-1,0 0 0,1 0 0,-1 0 0,0 0 1,1 0-1,-1 0 0,1 0 0,-1 1 1,0-1-1,1 0 0,-1 0 0,1 1 1,-2 0-1,-26 10-341,22-6 340,0 0 0,0 1 1,0 0-1,1 0 0,0 0 0,-5 9 1,8-12 30,0-1 0,1 0 0,0 1 1,-1-1-1,1 1 0,0-1 1,0 1-1,0 0 0,1 0 0,-1-1 1,1 1-1,-1 0 0,1 0 1,0 0-1,0-1 0,0 1 0,0 0 1,1 0-1,-1 0 0,1-1 0,1 5 1,0-5-14,-1 0-1,1-1 1,-1 1 0,1-1 0,0 1 0,0-1 0,0 0 0,0 0 0,0 0-1,0 0 1,0 0 0,0 0 0,0 0 0,0-1 0,0 1 0,1-1 0,-1 0-1,3 1 1,51 1-276,-34-2 138,-5 1-10,1 1 1,0 1-1,19 5 0,-33-7 112,0 0 1,0 0-1,0 1 0,0 0 1,0-1-1,0 1 0,0 1 1,0-1-1,-1 0 0,1 1 1,-1 0-1,0 0 0,0 0 1,0 0-1,0 0 0,0 1 0,-1-1 1,4 7-1,-5-12 56,1 1 0,0-1 0,-1 1 0,1-1 0,-1 0-1,0 0 1,1 1 0,-1-1 0,0 0 0,0 0 0,0 0 0,1-4 0,19-68-272,2-3-3974,2 32-5904,-12 31 3772</inkml:trace>
</inkml:ink>
</file>

<file path=ppt/ink/ink4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46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 10922,'0'0'9012,"-7"9"-7950,-2 3-683,1 1 1,1 0-1,0 1 1,1 0-1,0 0 1,1 1-1,1-1 1,0 1-1,1 0 1,-2 27-1,4-20 316,-2 45 220,3-62-903,0 0 0,1 0 0,-1 0 0,1 0 0,0 0 0,0 0 0,1-1 0,-1 1 0,5 8 0,-5-12-31,-1-1 0,0 0 0,0 0 0,0 0 0,0 0 0,0 0 0,0 0 0,0 0 0,0 0 0,0 0 0,0 0 0,1 0 0,-1 0 0,0 0 0,0 0 0,0 0 0,0 0 0,0 0 0,0 0 0,0 0 0,0 0 0,1 0 0,-1 0-1,0 0 1,0 0 0,0 0 0,0 0 0,0 0 0,0 0 0,0 0 0,0 0 0,1 0 0,-1 0 0,0 0 0,0 0 0,0 0 0,0 0 0,0 0 0,0 0 0,0 0 0,0 0 0,0 0 0,0-1 0,0 1 0,1 0 0,-1 0 0,0 0 0,0 0 0,0 0 0,0 0 0,0 0 0,0 0 0,0-1 0,0 1 0,0 0 0,0 0 0,0 0 0,0 0 0,0 0 0,0 0-1,0 0 1,0 0 0,0-1 0,0 1 0,0 0 0,0 0 0,0 0 0,0 0 0,-1 0 0,3-17-749,-4-20-79,-4 22 693,0 1-1,-1 0 1,0 1-1,-1-1 1,-1 1-1,-10-12 1,9 13 907,-1 0 1,-24-21 0,50 39 2248,19 5-2969,-18-7 146,6 2-464,0-1 0,37 4 1,11-6-6726,-39-3-2230</inkml:trace>
</inkml:ink>
</file>

<file path=ppt/ink/ink4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47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7655,'0'0'15775,"-5"9"-15246,-5 16 83,1 0 0,1 0 1,1 1-1,1 0 1,2 0-1,-3 45 0,7-69-568,0 0-1,0 1 1,0-1 0,1 0-1,-1 1 1,1-1-1,0 0 1,-1 1-1,1-1 1,0 0-1,0 0 1,0 0 0,1 0-1,-1 0 1,1 0-1,-1 0 1,1 0-1,-1-1 1,1 1-1,0 0 1,0-1 0,0 0-1,0 1 1,0-1-1,0 0 1,0 0-1,0 0 1,0 0-1,1 0 1,-1-1-1,0 1 1,1-1 0,3 1-1,0-1 6,-1 0 0,0 0 0,0 0 0,0-1 0,0 1 0,0-1 0,0-1 0,0 1-1,0-1 1,0 0 0,0 0 0,-1 0 0,1 0 0,-1-1 0,6-4 0,2-3 14,-1 0 0,19-23 0,-27 29-67,0 0 1,0 0-1,0 0 0,0-1 0,-1 1 0,0-1 0,0 0 0,0 0 0,0 0 0,-1 0 0,0 0 1,1-8-1,-21 47-482,15-26 485,1 1 0,0 0 0,0 0 0,0 0 0,2 0 1,-1 0-1,1 0 0,0 1 0,1-1 0,0 1 0,3 17 0,-2-25 9,0 0 0,0-1 1,1 1-1,-1 0 0,1-1 0,-1 1 0,1-1 0,0 0 0,0 1 1,-1-1-1,1 0 0,0 0 0,0 0 0,0 0 0,0-1 0,0 1 0,0 0 1,0-1-1,1 1 0,-1-1 0,0 0 0,0 0 0,0 0 0,0 0 1,1 0-1,-1 0 0,2-1 0,6 0 23,-1 0-1,0-1 1,1 1-1,-1-2 1,9-3-1,2-3-5,0-1-1,-1 0 0,23-17 1,-34 21-16,0 0-1,-1-1 1,1 1 0,-1-1 0,-1-1 0,1 1 0,-1-1 0,-1 0 0,9-15 0,-22 38-205,5-10 205,0 0 0,0 0 0,1 0 0,0 0 0,0 1 0,0-1-1,1 1 1,0 0 0,-1 8 0,2-11-3,0 0-1,0 0 1,0 0 0,0 0-1,1 0 1,0-1-1,-1 1 1,1 0-1,0-1 1,3 5-1,-4-6-2,1 0-1,-1 0 1,1-1-1,0 1 1,-1-1-1,1 1 1,0-1-1,0 1 1,0-1-1,-1 1 1,1-1-1,0 0 0,0 1 1,0-1-1,0 0 1,0 0-1,0 0 1,-1 1-1,1-1 1,0 0-1,0 0 1,0 0-1,0-1 1,0 1-1,0 0 1,0 0-1,0 0 0,-1-1 1,1 1-1,0 0 1,0-1-1,0 1 1,0-1-1,-1 1 1,1-1-1,0 1 1,1-2-1,-1 1-145,0-1-1,0 1 0,0 0 1,1-1-1,-1 1 1,0-1-1,-1 0 1,1 1-1,0-1 1,0 0-1,-1 0 1,1 1-1,-1-1 0,0 0 1,1 0-1,-1 0 1,0 1-1,0-1 1,0 0-1,0 0 1,0 0-1,-1 0 0,0-3 1,-14-42-11594,-1 20 895</inkml:trace>
</inkml:ink>
</file>

<file path=ppt/ink/ink4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47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13741,'0'0'14125,"5"14"-20339,5-1-1537</inkml:trace>
</inkml:ink>
</file>

<file path=ppt/ink/ink4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48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133 215 12524,'0'0'13463,"-8"-7"-13030,-30-20-252,37 27-176,-1 0 0,1-1 0,-1 1 0,0 0 0,1 0 0,-1-1 0,1 1 0,-1 1 0,1-1 0,-1 0 0,1 0-1,-1 0 1,1 1 0,-1-1 0,1 1 0,-1-1 0,1 1 0,-1 0 0,1-1 0,0 1 0,-1 0 0,1 0 0,0 0 0,0 0 0,0 0 0,0 0 0,0 0 0,0 1 0,0-1-1,0 0 1,0 1 0,0 0 0,-23 43 265,22-40-199,-1 1 1,2-1-1,-1 1 0,1-1 1,-1 1-1,2 0 1,-1 0-1,1-1 1,-1 1-1,2 0 1,0 11-1,0-14-57,0 0 0,0 0 0,0 0 0,0-1 0,1 1 0,-1 0 0,1 0 0,0-1 0,-1 1 0,1-1 0,0 0 0,0 1 0,1-1 0,-1 0 0,0 0 0,1 0 0,0-1 0,-1 1 0,1 0 0,0-1 0,-1 0 0,6 2 0,13 4 21,-10-4-184,0 0 0,-1 1 0,0 1 0,18 9 0,-25-12 114,0 1 1,0-1-1,0 1 0,0 0 1,-1 0-1,1 0 0,-1 0 1,0 1-1,1-1 0,-2 1 1,1-1-1,0 1 0,-1 0 1,1-1-1,-1 1 0,0 0 0,0 4 1,0 1 31,-1-1 1,1 0-1,-2 0 1,1 0-1,-1 0 0,0 0 1,-1 0-1,0 0 1,0-1-1,-1 1 1,0-1-1,0 1 1,-1-1-1,0 0 0,-7 10 1,7-12 87,1 0-1,-1 0 1,-1 0 0,1 0 0,-1-1 0,0 1-1,0-1 1,0 0 0,0-1 0,-1 1 0,1-1-1,-1 0 1,0-1 0,0 1 0,0-1-1,-1 0 1,1-1 0,0 0 0,-12 2 0,17-3-77,-1-1 1,1 1 0,0 0 0,0 0 0,0 0-1,-1-1 1,1 1 0,0 0 0,0-1 0,0 1-1,0-1 1,0 0 0,0 1 0,0-1-1,0 0 1,0 0 0,0 1 0,0-1 0,0 0-1,1 0 1,-1 0 0,0 0 0,1 0 0,-2-1-1,1-2-88,-1 1-1,1-1 0,0 0 0,0 1 1,0-1-1,1 0 0,-1-7 1,0 1-180,2 0 0,-1 1 0,1-1 0,1 1 0,5-20 0,4 7 205,2-1 0,0 2 1,1 0-1,2 0 0,0 1 0,1 1 1,27-23-1,-13 10 87,47-46 504,-29 30-140,-2-1 0,46-64 0,-70 76-294,-23 36-100,0 1 1,0 0-1,-1 0 0,1 0 1,0 0-1,0 0 1,0 0-1,-1-1 1,1 1-1,0 0 0,0 0 1,-1 0-1,1 0 1,0 0-1,0 0 1,0 0-1,-1 0 0,1 0 1,0 0-1,0 0 1,-1 0-1,1 0 1,0 0-1,0 0 0,-1 0 1,1 0-1,0 0 1,0 1-1,0-1 1,-1 0-1,1 0 0,0 0 1,0 0-1,0 0 1,0 0-1,-1 1 1,1-1-1,0 0 0,0 0 1,0 0-1,0 1 1,0-1-1,-1 0 1,-8 9 36,1 0 0,-1 0 0,1 0 0,1 1 0,0 1 0,1-1 0,-1 1 0,-4 14 0,-1 2 127,1 1-1,-9 40 1,16-43-17,0 0-1,2 0 1,0 1-1,3 28 0,-1-51-136,0-1 0,0 1 0,0-1-1,0 1 1,1-1 0,-1 1-1,1-1 1,0 1 0,-1-1 0,1 0-1,0 1 1,0-1 0,1 0-1,-1 0 1,0 1 0,1-1-1,-1 0 1,1-1 0,0 1 0,0 0-1,0 0 1,0-1 0,0 1-1,0-1 1,0 0 0,0 1 0,0-1-1,1 0 1,-1 0 0,5 1-1,-6-3-72,0-1 0,0 1 0,-1 0 0,1 0 0,0 0 0,-1 0-1,1-1 1,-1 1 0,1 0 0,-1-1 0,0 1 0,1 0 0,-1-1-1,0 1 1,0-1 0,0 1 0,0 0 0,0-1 0,0 1 0,-1-3-1,1 1-127,-1-12-194,-1 1-1,0-1 1,-1 0 0,-1 1 0,0 0-1,-13-28 1,-45-78 578,50 103 230,9 14-43,1 0-1,-1-1 0,1 1 0,0-1 1,0 1-1,0-1 0,-2-6 1,47 13 178,-12 3-1402,1-1 0,65 2 0,-81-8-349,0 0 1,0-1-1,16-4 1,-21 3-592,1-1 1,-1 1-1,-1-2 0,21-10 0,9-13-5173</inkml:trace>
</inkml:ink>
</file>

<file path=ppt/ink/ink4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4:48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16528,'0'0'8776,"-35"57"-7239,25-30-287,3 1-802,1 1-320,2-2-801,4-3-2818,0-3-4260</inkml:trace>
  <inkml:trace contextRef="#ctx0" brushRef="#br0" timeOffset="1">19 412 16688,'0'0'15022,"-19"36"-17040,27-51-15278</inkml:trace>
</inkml:ink>
</file>

<file path=ppt/ink/ink4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5:26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5765,'0'0'7415,"11"1"-6576,499 1 3303,-275-31-3322,-159 17-76,-69 12-71,-3 0-2194</inkml:trace>
</inkml:ink>
</file>

<file path=ppt/ink/ink4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5:29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7719,'0'0'7997,"10"2"-6822,15 2-703,0-1-1,0-1 1,0-2 0,28-1 0,114-18 356,-51 5-476,-40 6-203,12-2-247,-29 7-7379</inkml:trace>
</inkml:ink>
</file>

<file path=ppt/ink/ink4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5:54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58 269 5701,'0'0'13709,"0"36"-13041,-2-12-426,0-1 0,-2 0 0,-1 0 0,0 0 0,-11 25 0,-5 27 308,20-74-536,1-1-1,0 1 1,-1-1 0,1 1 0,0 0 0,0-1 0,0 1 0,-1 0 0,1-1 0,0 1 0,0 0 0,0-1 0,0 1 0,0 0 0,0-1 0,0 1 0,1 0-1,-1-1 1,0 1 0,0-1 0,0 1 0,1 0 0,-1-1 0,0 1 0,1-1 0,-1 1 0,0-1 0,1 1 0,-1-1 0,1 1 0,-1-1 0,1 1 0,-1-1 0,1 1-1,-1-1 1,1 0 0,-1 1 0,1-1 0,-1 0 0,1 0 0,0 1 0,-1-1 0,1 0 0,0 0 0,0 0 0,38-6 941,-8 0-576,216 25-381,2 1 9,-109-26-5,170-29-1,-304 34-4,213-19 14,320 12 0,-314 10-6,597 11-104,-227-1 38,768 33-38,-751-19 70,584-39 51,-426-6-18,730 37 2,-778-6-6,-720-12 2,-1 0 0,1 0 0,0 0 1,0 0-1,0 0 0,-1 0 1,1 0-1,0-1 0,0 1 0,-1-1 1,1 1-1,0-1 0,-1 0 1,1 0-1,0 0 0,-1 0 1,1 0-1,-1 0 0,1 0 0,-1 0 1,0 0-1,0-1 0,1 1 1,-1 0-1,0-1 0,0 1 0,0-1 1,1-2-1,-1-2 13,0 0-1,0-1 1,0 1-1,-1 0 1,0-1 0,-1-11-1,0-7 4,1-2-12,2 0-1,0 0 0,2 0 1,10-39-1,16-30-1,-18 63-38,-2-1 1,-1 0-1,-1 0 1,-2-1-1,2-39 1,1 81-7740,6-1 1949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1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9513,'0'0'16570,"-10"0"-16345,5 0-217,-1 0 0,0 0 0,1 0 0,-1 1 0,0 0 0,1 0 0,-1 0 0,1 1 0,0-1 0,-1 1 0,1 1 0,0-1 0,0 1 0,0 0 0,0 0 0,1 0 0,-7 7 0,10-10-34,1 0 0,0 1 0,0-1 0,0 0 0,0 0 1,0 0-1,0 1 0,0-1 0,0 0 0,0 0 0,0 1 0,0-1 1,0 0-1,0 0 0,0 1 0,0-1 0,0 0 0,0 0 0,0 1 1,0-1-1,0 0 0,0 0 0,0 1 0,1-1 0,-1 0 0,0 0 1,0 1-1,0-1 0,0 0 0,1 0 0,-1 0 0,0 0 0,0 1 1,0-1-1,1 0 0,-1 0 0,0 0 0,0 0 0,0 0 0,1 0 0,-1 0 1,0 1-1,0-1 0,1 0 0,-1 0 0,0 0 0,0 0 0,1 0 1,-1 0-1,0 0 0,0 0 0,1 0 0,-1 0 0,1-1 0,18 2-314,-17-1 282,28 2-248,44 7 0,-67-8 277,0 0 0,0 1-1,-1 0 1,1 0 0,-1 0-1,1 1 1,-1 0 0,0 0 0,0 1-1,0 0 1,-1 0 0,10 8-1,-15-11 43,1 0 0,0 0 0,0 0 0,-1 0 0,1 0 0,0 0 0,-1 0 0,1 0 0,-1 1 0,1-1 0,-1 0 0,0 0 0,0 1 0,0-1 0,1 0 0,-1 0 0,0 1 0,0-1 0,-1 0 0,1 0 0,0 1 0,0-1 0,0 0 0,-1 0 0,1 0 0,-1 1 0,1-1 0,-1 0 0,0 0 0,1 0 0,-1 0 0,0 0 0,0 0 0,1 0 0,-1 0 0,0 0 0,0 0 0,0-1 0,0 1 0,0 0 0,0-1 0,-1 1 0,1-1 0,0 1 0,-1 0 0,-9 4 244,0 0-1,0 0 1,-20 4 0,22-6-163,-9 1-85,0 0-1,-1-1 1,1-1-1,-29 0 1,32-6-1742,14 3 1384,1 1 0,-1-1 0,1 0 1,-1 0-1,1 0 0,0 0 0,0 0 0,-1 0 0,1 0 0,0 0 0,0 0 1,0 0-1,0 0 0,0 0 0,0 0 0,0 0 0,0 0 0,0 0 1,1 1-1,-1-3 0,5-17-5806</inkml:trace>
</inkml:ink>
</file>

<file path=ppt/ink/ink4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02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4 290 6758,'0'0'14024,"0"0"-14014,0 0 0,0 0 0,0 0 0,0 0-1,-1 0 1,1 0 0,0 0 0,0 0 0,0 0-1,0-1 1,0 1 0,-1 0 0,1 0 0,0 0-1,0 0 1,0 0 0,0 0 0,0 0 0,0 0-1,0 0 1,0 0 0,-1 0 0,1-1 0,0 1-1,0 0 1,0 0 0,0 0 0,0 0 0,0 0-1,0 0 1,0-1 0,0 1 0,0 0 0,0 0-1,0 0 1,0 0 0,0 0 0,0-1 0,0 1-1,0 0 1,0 0 0,0 0 0,0 0 0,0 0-1,0 0 1,0-1 0,0 1 0,0 0 0,0 0-1,0 0 1,0 0 0,0 0 0,0 0 0,0-1-1,1 1 1,-1 0 0,0 0 0,0 0 0,0 0-1,0 0 1,0 0 0,0 0 0,0 0 0,1 0-1,-1 0 1,0-1 0,12-9 13,0-1-1,1 2 1,0-1-1,1 2 1,16-9 0,8-5-36,29-19 12,-31 21-218,0-3 1,-1-1-1,-1-2 0,37-36 0,-74 73 277,-1-1-1,1 1 0,1 0 1,-2 14-1,3-19-53,0 0 0,0 0 0,0 0-1,1 0 1,0 1 0,0-1 0,1 0 0,0 0-1,0 0 1,0 0 0,1-1 0,3 12 0,21 10-1266,3-5-4123,-16-14 1125</inkml:trace>
</inkml:ink>
</file>

<file path=ppt/ink/ink4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10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10025,'0'0'10912,"1"9"-10132,1 23-259,-1 1 0,-2-1 0,-1 0 0,-1 0 0,-2 0 1,-1 0-1,-16 46 0,12-48-332,0-7-108,2 0 1,1 1-1,1 0 1,1 0-1,-2 34 1,7-57-73,1 1 1,-1-1 0,0 0 0,1 1-1,-1-1 1,1 0 0,0 1-1,-1-1 1,1 0 0,0 0-1,0 0 1,0 0 0,0 0-1,0 0 1,0 0 0,0 0 0,0 0-1,0 0 1,0-1 0,0 1-1,0 0 1,1-1 0,-1 1-1,0-1 1,1 1 0,-1-1-1,0 1 1,1-1 0,-1 0 0,1 0-1,2 0 1,55 2 307,-44-3-229,69 1-100,56 0 344,-47-1-4474,-76-1-620,-5-4-1858</inkml:trace>
</inkml:ink>
</file>

<file path=ppt/ink/ink4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11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13773,'0'0'5418,"11"-4"-3496,10-2-1277,0 1 0,38-5-1,-53 9-576,1 0 1,-1 0-1,1 1 0,-1 0 1,1 0-1,-1 0 0,1 1 1,-1 0-1,1 0 0,-1 1 1,0 0-1,0 0 0,1 0 1,-2 1-1,11 6 0,-13-7-41,-1 1-1,0-1 0,0 1 1,0 0-1,-1 0 1,1 0-1,-1 0 1,1 0-1,-1 0 0,0 0 1,0 0-1,0 0 1,-1 1-1,1-1 0,-1 0 1,0 1-1,0-1 1,0 0-1,0 1 1,0-1-1,-1 0 0,0 0 1,0 1-1,1-1 1,-4 5-1,-2 8 225,-1-1 1,-1 0-1,-17 25 0,17-28-154,-19 30-302,-28 46 1104,24-29-9596,28-48-4104</inkml:trace>
</inkml:ink>
</file>

<file path=ppt/ink/ink4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11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10442,'0'0'15326,"-5"13"-15272,-6 16-26,0-1 34,0 0 0,2 1 0,2 0 0,0 0 0,-3 44 0,9-71-44,1-1 0,0 0 0,0 0 0,0 0-1,0 1 1,0-1 0,0 0 0,0 0 0,0 0 0,1 0 0,-1 1-1,0-1 1,1 0 0,-1 0 0,1 0 0,-1 0 0,1 0 0,0 0 0,-1 0-1,1 0 1,0 0 0,0 0 0,-1 0 0,1-1 0,0 1 0,0 0-1,0 0 1,0-1 0,0 1 0,0-1 0,0 1 0,0-1 0,1 1-1,-1-1 1,0 0 0,0 1 0,0-1 0,0 0 0,1 0 0,-1 0 0,0 0-1,0 0 1,0 0 0,0 0 0,1 0 0,-1-1 0,0 1 0,0 0-1,0-1 1,0 1 0,2-2 0,4 0 162,-1-1-1,0 0 1,1 0-1,-1-1 1,0 0-1,-1 0 1,9-8-1,0-2-20,0-2-1,-1 1 1,21-35-1,-29 41-80,0 0 0,-1 0 0,0-1 0,0 1 0,-1-1 1,0 0-1,-1 0 0,0 0 0,1-18 0,-3 27-82,0 0 0,0 0 0,0 0 0,0 0 0,0 0 0,0 0 0,0 0 0,0 0 0,0 0 0,0 0 0,-1 1 0,1-1 0,0 0 0,-1 0 0,1 0 0,0 0 0,-1 1 0,1-1 0,-1 0 0,1 0 0,-1 1 0,0-1 0,1 0 0,-1 1 0,0-1 0,0 1 0,1-1 0,-1 1 0,0-1 0,0 1 0,0-1 0,1 1 0,-1 0 0,0-1 0,0 1 0,0 0 0,0 0 0,0 0 0,0 0 0,0 0 0,0 0 0,0 0 0,1 0 0,-2 0 0,0 1-146,0-1 0,1 1-1,-1-1 1,1 1 0,-1-1 0,1 1 0,-1 0-1,1 0 1,-1 0 0,1 0 0,0 0-1,-1 0 1,1 0 0,0 1 0,0-1 0,0 0-1,0 1 1,0-1 0,0 1 0,1-1-1,-1 1 1,0-1 0,0 4 0,0-5-149,1 1 0,0 0 1,-1 0-1,1 0 0,0 0 1,0 0-1,-1 0 1,1 0-1,0 0 0,0 0 1,0 0-1,0 0 0,1 0 1,-1 0-1,0 0 0,0-1 1,0 1-1,1 0 0,-1 0 1,0 0-1,1 0 0,-1 0 1,1 0-1,-1-1 0,1 1 1,-1 0-1,1 0 0,0-1 1,-1 1-1,1 0 0,0-1 1,0 1-1,0-1 0,-1 1 1,1-1-1,1 1 0,14 0-4874</inkml:trace>
</inkml:ink>
</file>

<file path=ppt/ink/ink4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12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9641,'0'0'12471,"-4"8"-11655,-5 15-318,2 0-1,0 0 0,1 1 0,2 0 1,0 0-1,0 32 0,4-54-496,0 0 1,0 0-1,0 0 0,1-1 1,-1 1-1,0 0 0,1 0 1,-1 0-1,1-1 0,0 1 1,0 0-1,0-1 0,0 1 1,0-1-1,0 1 0,0-1 1,0 0-1,0 1 1,1-1-1,-1 0 0,1 0 1,-1 0-1,1 0 0,-1 0 1,1 0-1,-1 0 0,1 0 1,0-1-1,-1 1 0,1-1 1,0 1-1,0-1 0,2 1 1,9 0 4,0 0 1,1 0 0,26-3-1,-31 1-4,1 0-1,0 1 1,0 0 0,13 2-1,-23-2 5,1 0 1,0 1-1,-1-1 0,1 0 0,0 0 1,-1 0-1,1 1 0,0-1 0,-1 0 1,1 1-1,-1-1 0,1 1 0,-1-1 1,1 1-1,-1-1 0,1 1 0,-1-1 1,1 1-1,-1-1 0,1 1 0,-1-1 1,0 1-1,1 0 0,-1-1 0,0 1 1,0 0-1,0-1 0,1 1 0,-1 0 1,0 1-1,-9 22 450,-27 16 490,29-33-862,-1 0 0,0-1 0,0 0 1,-1-1-1,1 0 0,-1 0 0,-1-1 0,1 0 0,-1 0 0,1-1 0,-18 3 0,27-6-273,-1-1 0,1 1 0,-1 0 0,1-1 0,-1 1 0,1-1-1,-1 1 1,1 0 0,0-1 0,-1 1 0,1-1 0,0 1 0,-1-1 0,1 1 0,0-1 0,0 0-1,-1 1 1,1-1 0,0 1 0,0-1 0,0 0 0,0 1 0,0-1 0,0 1 0,0-1 0,0 0-1,0 1 1,0-1 0,0 1 0,0-1 0,0 0 0,1 0 0,5-24-7520,5 6-133</inkml:trace>
</inkml:ink>
</file>

<file path=ppt/ink/ink4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12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9289,'0'0'7201,"11"-1"-3944,0-1-2870,0 0 1,-1 0-1,1-1 0,-1 0 1,1-1-1,-1-1 1,0 1-1,0-2 0,-1 1 1,0-1-1,0-1 1,0 1-1,14-16 0,-19 18-528,7-8 698,-11 12-547,0 0 1,0 0 0,0-1-1,0 1 1,0 0 0,0 0-1,0 0 1,0-1 0,0 1 0,0 0-1,0 0 1,0 0 0,0-1-1,0 1 1,0 0 0,0 0-1,0 0 1,0-1 0,0 1 0,0 0-1,0 0 1,0 0 0,-1 0-1,1-1 1,0 1 0,0 0-1,0 0 1,0 0 0,0 0-1,-1 0 1,1 0 0,0-1 0,0 1-1,0 0 1,0 0 0,-1 0-1,1 0 1,0 0 0,0 0-1,0 0 1,-1 0 0,1 0 0,0 0-1,0 0 1,0 0 0,-1 0-1,1 0 1,0 0 0,0 0-1,0 0 1,-1 0 0,1 0-1,0 0 1,0 0 0,0 0 0,0 0-1,-1 0 1,1 1 0,0-1-1,0 0 1,0 0 0,0 0-1,-1 0 1,1 0 0,0 0-1,0 1 1,0-1 0,-4 1-7,0 1 0,0 0 0,0 0 0,1 0 0,-1 0 1,1 0-1,0 1 0,-1 0 0,1-1 0,0 1 0,1 0 0,-1 1 0,0-1 0,1 0 0,0 1 1,-3 5-1,2-5-6,1 1-1,-1-1 1,1 1 0,0 0 0,0 0 0,1 0 0,0 0 0,0 0 0,0 1 0,0-1 0,1 0 0,0 11 0,1-15 1,-1 0-1,1 0 1,-1 0 0,1 0 0,0 0 0,0-1 0,0 1 0,-1 0 0,1 0 0,0-1 0,0 1 0,0 0 0,0-1-1,0 1 1,0-1 0,0 1 0,0-1 0,0 0 0,1 1 0,-1-1 0,0 0 0,0 0 0,0 0 0,0 0 0,2 0-1,39 0-356,-30-1 99,-6 2 234,0-2 1,0 1 0,0-1-1,0 0 1,0 0 0,0 0-1,0-1 1,0 0 0,-1 0-1,1-1 1,-1 0 0,0 0-1,1 0 1,-1 0 0,0-1 0,-1 0-1,7-5 1,-11 8 40,0 1 0,0-1 0,1 1-1,-1-1 1,0 1 0,0-1 0,0 1 0,0-1 0,1 0 0,-1 1 0,0-1-1,0 1 1,0-1 0,0 1 0,0-1 0,0 0 0,-1 1 0,1-1 0,0 1-1,0-1 1,0 1 0,0-1 0,-1 1 0,1-1 0,0 1 0,-1-1 0,1 1-1,0-1 1,-1 1 0,1-1 0,0 1 0,-1-1 0,1 1 0,-2-1 0,-2-1-510,11 7-299,3 0 813,1 0 0,0-1 0,-1 0 0,1-1 0,1 0 0,-1-1 0,0 0 0,15 0 0,-5-1 63,-1-1 0,0 0 0,39-8 0,-52 7 1,0-1-1,0 0 1,0-1 0,-1 0-1,1 0 1,-1 0-1,8-6 1,-12 8-21,0 0 0,0-1 0,0 0 0,0 1-1,0-1 1,0 0 0,0 0 0,-1 0 0,1 0 0,-1 0 0,0 0 0,1-1-1,-1 1 1,0 0 0,0-1 0,-1 1 0,1-1 0,0 1 0,-1-1 0,1 1-1,-1-1 1,0 0 0,0-2 0,0 4-57,-1 0 0,0 0-1,1 0 1,-1 0 0,1 1-1,-1-1 1,0 0 0,0 1 0,1-1-1,-1 0 1,0 1 0,0-1 0,0 1-1,0-1 1,0 1 0,0-1-1,0 1 1,0 0 0,0 0 0,0-1-1,0 1 1,0 0 0,0 0-1,0 0 1,0 0 0,0 0 0,0 0-1,0 0 1,0 0 0,0 1 0,0-1-1,0 0 1,0 1 0,-1 0-1,-37 13-77,32-8 108,1 0 0,-1 1 0,1 0 0,0 0 0,1 0 0,0 1 0,0 0 0,0 0 0,1 0 0,-4 11 0,7-16-24,0-1-1,0 0 1,0 1-1,1-1 1,-1 1 0,1-1-1,-1 1 1,1-1-1,0 1 1,0 0-1,0-1 1,0 1 0,0-1-1,1 1 1,-1-1-1,1 1 1,0-1-1,-1 1 1,1-1 0,0 0-1,1 1 1,-1-1-1,0 0 1,1 0-1,-1 0 1,1 0-1,0 0 1,-1 0 0,1 0-1,0 0 1,0-1-1,0 1 1,0-1-1,1 0 1,-1 1 0,0-1-1,1 0 1,-1 0-1,0-1 1,5 2-1,1 0-635,-1-1-1,1 1 1,0-2-1,1 1 0,14-2 1,11-3-4928</inkml:trace>
</inkml:ink>
</file>

<file path=ppt/ink/ink4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13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10890,'0'0'14740,"1"9"-14308,2 84 1052,-3-91-1463,0-1-1,0 1 1,1 0 0,-1-1 0,0 1-1,1 0 1,0-1 0,-1 1-1,1-1 1,0 1 0,-1-1-1,1 1 1,0-1 0,0 0-1,0 1 1,0-1 0,1 0-1,-1 0 1,0 0 0,0 0 0,1 0-1,2 2 1,0-2 33,0 1 1,0-1 0,0 1-1,0-1 1,1 0-1,-1-1 1,0 1-1,9-1 1,0 0 24,0-1 0,0-1 0,-1 0 0,1-1 0,14-5 0,23-14-16,-40 17-63,0 0 1,0 0 0,0 1 0,0 1 0,1 0-1,0 0 1,0 1 0,11-1 0,-21 3-2,0 0 0,-1 1-1,1-1 1,0 0 0,0 1 0,0-1 0,0 1 0,-1-1 0,1 1 0,0 0-1,-1-1 1,1 1 0,0 0 0,-1-1 0,1 1 0,-1 0 0,1 0 0,-1-1-1,1 1 1,-1 0 0,1 0 0,-1 0 0,0 0 0,0 0 0,1 0 0,-1 1-1,7 35 61,-2-11 57,-3-24-113,0 1 1,-1-1-1,1 0 0,0 0 1,0 0-1,0 0 1,1 0-1,-1-1 0,0 1 1,1-1-1,-1 1 0,1-1 1,-1 0-1,1 0 0,0 0 1,-1 0-1,1-1 1,0 1-1,0-1 0,-1 1 1,1-1-1,0 0 0,0 0 1,0 0-1,-1-1 1,1 1-1,5-2 0,6 0-955,0-1 0,0-1 0,-1 0 0,18-7 0,5-6-3714,0-1-1910</inkml:trace>
</inkml:ink>
</file>

<file path=ppt/ink/ink4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13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90 122 9833,'0'0'12455,"-9"2"-11324,3 1-1015,1 0-1,-1 0 0,0 0 1,1 0-1,0 1 0,0 0 1,0 0-1,0 1 0,-5 5 0,8-7-60,0-1-1,-1 1 1,1 0-1,0 0 0,1 0 1,-1 1-1,0-1 0,1 0 1,0 1-1,0-1 0,0 1 1,0-1-1,0 1 1,1-1-1,0 1 0,-1 0 1,1-1-1,1 1 0,-1-1 1,0 1-1,2 5 0,-1-7-36,0-1-1,0 0 1,0 1-1,1-1 1,-1 0-1,0 0 1,0 0-1,1 0 1,-1 0-1,0 0 1,1 0-1,-1 0 1,1 0-1,0-1 1,-1 1-1,1-1 1,0 1-1,-1-1 1,1 1-1,0-1 1,-1 0-1,1 0 1,0 0-1,2 0 1,44-3 681,-35 0-657,0-1-1,-1 0 0,0-1 0,1 0 0,-2-1 0,1-1 1,-1 1-1,0-2 0,0 1 0,-1-2 0,10-9 0,0-1 10,-2-1 0,0 0-1,-1-1 1,19-33 0,-22 21 152,-13 21-55,-15 20-61,6 0 11,1 1 0,0-1 0,0 1 0,1 0 0,0 1 0,-8 18 0,11-22-46,1 0-1,-1 1 1,1-1 0,1 1 0,-1-1 0,1 1 0,0 0 0,0 0 0,1-1 0,0 1 0,0 0 0,2 11 0,-1-15-125,0 0 1,1-1-1,-1 1 0,0-1 1,1 1-1,0-1 0,0 1 1,-1-1-1,1 0 0,0 0 1,1 0-1,-1 0 0,0 0 1,1 0-1,-1-1 0,1 1 1,-1-1-1,1 0 1,0 0-1,3 1 0,37 7-5320,-7-9-2342</inkml:trace>
</inkml:ink>
</file>

<file path=ppt/ink/ink4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15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86 10154,'0'0'15865,"-1"10"-15475,-1 20-164,0-6 149,1 1 0,2 31 0,-1-54-367,1-1 0,-1 1 1,0 0-1,1 0 1,-1-1-1,1 1 0,0 0 1,0-1-1,0 1 1,0-1-1,0 1 0,0-1 1,0 1-1,0-1 1,0 0-1,1 1 0,-1-1 1,0 0-1,1 0 1,-1 0-1,3 1 1,-1-1 23,1 1 0,0-1 0,0 0 1,0 0-1,0 0 0,0 0 1,0-1-1,0 0 0,5 0 1,0 0 22,0-1 0,-1 0 0,1 0 0,-1-1 0,1 0 0,-1-1 0,0 0 0,12-5 0,-2-4-5,-1-1-1,17-16 1,-2 2-17,-32 27-33,0 0 1,1 0-1,-1-1 0,0 1 1,0 0-1,0 0 1,0 0-1,1 0 1,-1 0-1,0 0 1,0 0-1,0 0 0,1 0 1,-1 0-1,0 0 1,0 0-1,0 0 1,1 0-1,-1 0 0,0 0 1,0 0-1,0 0 1,1 0-1,-1 0 1,0 0-1,0 0 1,0 0-1,0 0 0,1 0 1,-1 0-1,0 1 1,0-1-1,0 0 1,0 0-1,1 0 0,-1 0 1,0 0-1,0 1 1,0-1-1,0 0 1,0 0-1,0 0 1,1 0-1,-1 1 0,0-1 1,0 0-1,0 0 1,0 0-1,0 1 1,0-1-1,3 19 58,-2 29 111,-1-41-119,1-5-31,-1-1-1,1 0 1,0 1 0,-1-1 0,1 0 0,0 0 0,0 1 0,0-1 0,0 0 0,0 0 0,0 0 0,1 0 0,-1 0-1,0-1 1,0 1 0,1 0 0,-1 0 0,0-1 0,1 1 0,-1-1 0,1 1 0,-1-1 0,1 0 0,-1 0-1,1 1 1,-1-1 0,1 0 0,-1 0 0,1 0 0,-1-1 0,3 1 0,52-4 198,-13-8-272,-34 9-121,0 1 0,0 0 1,1 0-1,13-1 0,-19 3-553,1 0-1,-1 1 1,1-1-1,-1 1 1,1 0 0,-1 0-1,8 3 1,-8-2-60,0-1 0,0 0 1,0 0-1,1 0 0,-1 0 1,0-1-1,1 1 0,-1-1 1,0 0-1,1-1 0,-1 1 1,0-1-1,1 0 0,-1 0 0,7-3 1,-2 0 59,0 0 1,-1 0 0,0-1-1,0-1 1,-1 1-1,14-14 1,38-49 1166,-16 5 3554,-31 39-3446,2-13 5853,-11 27-567,-12 40-4024,-1 1-1141,1-1 1,2 1-1,1 1 0,-3 61 0,9-93-664,0 0 0,0 0-1,0 1 1,0-1 0,0 0-1,0 0 1,0 1 0,0-1-1,0 0 1,0 0 0,0 1-1,1-1 1,-1 0 0,0 0-1,0 0 1,0 1 0,0-1-1,1 0 1,-1 0 0,0 0-1,0 0 1,0 1-1,1-1 1,-1 0 0,0 0-1,0 0 1,1 0 0,-1 0-1,0 0 1,0 0 0,1 0-1,-1 0 1,0 0 0,0 0-1,1 0 1,-1 0 0,0 0-1,0 0 1,1 0 0,-1 0-1,0 0 1,0 0 0,1 0-1,-1 0 1,0 0 0,0 0-1,1 0 1,-1 0-1,0-1 1,0 1 0,0 0-1,1 0 1,-1 0 0,0 0-1,0-1 1,14-11 158,-11 0-222,1 1-1,-2-1 1,1 0-1,-2 0 1,1 0 0,-2 0-1,0-16 1,0 28-46,24 19-279,-12-7 393,-4-7 10,-1-1-1,1-1 1,0 1 0,0-1-1,1 0 1,-1-1 0,1 0 0,-1 0-1,14 0 1,80-3 123,-97 1-132,51-15 110,-66 39-172,0-9 84,5-9 9,0 1 0,0 0 0,1 1 0,-1-1 0,2 1 0,-1-1 0,1 1 0,0 0 0,1 1 0,-2 7 0,6-16-21,0 0-1,0-1 1,0 1-1,0-1 0,-1 1 1,1-1-1,0 0 1,0 0-1,-1 0 1,1 0-1,-1 0 1,1 0-1,-1 0 0,3-3 1,32-42-256,-30 36 70,1 1 0,0 0 0,1 0 0,-1 0-1,2 1 1,14-11 0,-20 18 176,0 1-1,0 0 1,0-1-1,0 1 1,0 0-1,0 1 1,0-1-1,0 1 1,0-1-1,0 1 1,0 0-1,0 0 1,-1 0-1,1 0 1,0 1-1,-1-1 1,1 1-1,0-1 1,-1 1-1,3 2 1,16 8 106,-8-8-49,-1 0-1,1 0 0,1-1 0,-1-1 0,0 0 0,24-1 1,-30-1-4,0 0 1,0 0 0,-1-1-1,1 0 1,0-1 0,-1 1-1,1-1 1,-1-1 0,0 1-1,1-1 1,-1 0 0,0-1-1,-1 1 1,1-1 0,6-6-1,-11 10-56,0-1-1,0 0 0,0 0 1,0 0-1,0 0 0,-1 1 1,1-1-1,0 0 0,-1 0 1,1 0-1,0-1 0,-1 1 1,1 0-1,-1 0 0,0 0 1,1 0-1,-1 0 0,0-1 1,0 1-1,0 0 0,1 0 1,-1 0-1,-1-1 0,1 1 1,0 0-1,0 0 0,0-1 1,-1-1-1,0 2-1,0 0 1,-1-1-1,1 1 1,0 0-1,0 0 1,0 0 0,-1 1-1,1-1 1,-1 0-1,1 0 1,-1 1-1,1-1 1,-1 1-1,1-1 1,-1 1-1,1 0 1,-1-1-1,1 1 1,-1 0-1,0 0 1,-1 0-1,-2 1 5,0-1-1,0 1 1,0 0-1,1 0 1,-1 1-1,0 0 1,1-1 0,-1 2-1,1-1 1,0 0-1,0 1 1,0 0-1,0 0 1,0 0-1,1 0 1,-1 0-1,1 1 1,0 0-1,0 0 1,0 0-1,0 0 1,1 0-1,0 0 1,0 1 0,0-1-1,0 1 1,1-1-1,-1 1 1,1 0-1,0 0 1,1 0-1,-1-1 1,1 1-1,0 0 1,0 0-1,1 0 1,-1 0-1,2 5 1,0-6-24,-1-1 1,1 0-1,-1 0 0,1-1 1,0 1-1,0 0 1,0 0-1,0-1 0,1 0 1,-1 1-1,0-1 1,1 0-1,0 0 0,0 0 1,0 0-1,-1-1 0,1 1 1,1-1-1,-1 0 1,0 0-1,0 0 0,0 0 1,1 0-1,-1-1 0,4 1 1,45 3-2556,-8-7-3837,-3-10-4840</inkml:trace>
</inkml:ink>
</file>

<file path=ppt/ink/ink4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16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36 104 1537,'-16'5'5147,"15"-5"-4873,0 0 1,0 1-1,1-1 0,-1 0 1,0 0-1,0 0 1,0 1-1,0-1 1,1 0-1,-1 1 1,0-1-1,0 1 0,1-1 1,-1 1-1,0-1 1,1 1-1,-1-1 1,0 1-1,1 0 1,-1-1-1,1 1 1,-1 0-1,1 0 0,-1-1 1,1 1-1,0 0 1,-1 0-1,1 0 1,0-1-1,0 1 1,-1 0-1,1 0 0,0 0 1,0 0-1,0 0 1,0-1-1,0 1 1,1 1-1,-1-1-89,1-1 0,0 1 0,-1-1 0,1 1 0,0-1-1,0 1 1,-1-1 0,1 0 0,0 0 0,0 1 0,0-1 0,0 0 0,0 0-1,-1 0 1,1 0 0,0 0 0,0 0 0,0 0 0,0 0 0,0 0 0,0 0-1,-1 0 1,1-1 0,0 1 0,0 0 0,1-1 0,25-6 1710,-17 1-1486,0 1 0,0-1 0,-1-1 0,0 0 0,13-13 0,-18 16-358,-1 1 0,0-1 0,0 0-1,0 0 1,0 0 0,0-1 0,-1 1 0,0-1-1,0 1 1,0-1 0,0 0 0,-1 0-1,0 1 1,0-1 0,0-7 0,-4 13-68,0 0-1,0 0 1,-1 1 0,1-1 0,0 1 0,0 0-1,0 0 1,-2 2 0,0 3 16,0-1 0,1 1 0,0 0-1,0 0 1,1 1 0,0-1 0,0 1 0,1-1 0,0 1 0,0 0 0,1 0 0,0 0 0,0 0-1,1 0 1,0 0 0,0 0 0,1 0 0,0 0 0,1 0 0,0 0 0,0 0 0,0-1 0,1 1-1,0-1 1,1 0 0,-1 1 0,1-2 0,8 11 0,-9-14 10,0 0 0,1 0 0,0-1 0,-1 1 0,1-1 0,0 0 0,0 0 0,0-1-1,0 1 1,0-1 0,1 1 0,-1-1 0,0-1 0,0 1 0,1-1 0,-1 1 0,7-2 0,36-3-2202,-10-11-5000,-18 0 243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1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12396,'0'0'4276,"-7"12"-2461,-3 7-1253,0 1 0,1 0 0,2 1 0,0 0 0,0 0 0,-5 43 0,8-16 522,3 49-1,1-84-1047,1 0 0,0 0-1,2-1 1,-1 1 0,1-1 0,1 1 0,0-1 0,1 0-1,7 12 1,-11-27-4607,-6-22 1273,-6 4 1725,-2-1 0,-22-28 0,-3-4 2628,9-4 3933,38 56-1621,34 2-2580,43 12-210,-9 0-2102,-25-9-2871,-5-3-4231</inkml:trace>
</inkml:ink>
</file>

<file path=ppt/ink/ink4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17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11787,'0'0'13602,"-1"8"-13057,-6 73 692,-6 139 1039,14-230-1845,0 1 0,1-1 0,0 0 0,6-13 0,2-16-328,1-63-1086,-11 106 956,1-1-1,-1 0 0,0 0 0,1 0 0,-1 0 0,1 0 0,0 0 0,0 0 0,0 0 1,1 0-1,-1-1 0,1 1 0,-1 0 0,1-1 0,0 1 0,0-1 0,0 1 1,5 3-1,-2-3 14,-1 0 1,1 0-1,0 0 0,1 0 1,-1-1-1,0 0 1,1 0-1,-1 0 1,12 1-1,-7-2 19,0 0 0,0 0-1,0-1 1,0 0 0,0-1-1,0 0 1,0-1 0,0 0 0,-1 0-1,1-1 1,16-7 0,-12 3-170,0-1 0,-1 0 1,0-2-1,0 1 0,-1-1 0,14-15 1,-25 24 160,0 0 0,-1 0 1,1 1-1,0-1 0,-1 0 0,1 0 1,0 0-1,-1 0 0,1 0 0,-1 0 1,0 0-1,1 0 0,-1-1 0,0 1 1,0 0-1,1 0 0,-1 0 0,0 0 1,0 0-1,0 0 0,0-1 0,-1 1 1,1 0-1,0 0 0,0 0 0,-1 0 1,1 0-1,-1 0 0,1 0 1,-1 0-1,0-1 0,0 1-1,0 0 0,1 1 1,-1-1-1,0 1 0,0 0 0,0-1 0,0 1 0,0 0 1,0-1-1,0 1 0,0 0 0,0 0 0,0 0 0,0 0 1,0 0-1,0 0 0,0 0 0,0 0 0,0 0 0,0 0 1,0 1-1,0-1 0,1 0 0,-1 1 0,0-1 0,0 1 1,0-1-1,0 1 0,0-1 0,1 1 0,-1-1 0,0 1 1,0 0-1,1 0 0,-2 1 0,-7 7 2,0 1 0,1 0 0,0 0 0,0 1-1,-9 19 1,14-26 26,1 0-1,0 0 1,0 0-1,1 1 1,-1-1-1,1 0 1,0 1-1,0-1 1,1 1-1,-1-1 1,1 1-1,0-1 1,0 1-1,1-1 1,-1 1-1,1-1 1,0 1-1,0-1 1,0 0-1,3 6 1,-1-7-20,0 1-1,1 0 1,0-1-1,-1 0 1,1 0 0,1 0-1,-1 0 1,0-1 0,1 1-1,-1-1 1,1 0-1,-1 0 1,1-1 0,0 0-1,0 0 1,0 0 0,9 1-1,41-1-1657,-8-9-3469,-6-13-3620</inkml:trace>
</inkml:ink>
</file>

<file path=ppt/ink/ink4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18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72 5093,'0'0'9235,"3"-10"-5727,1-2-2269,2-12 203,-4-1 2656,-3 25-3985,-1 0-1,0 1 1,1-1-1,-1 0 1,1 1-1,-1-1 1,1 1-1,-1 0 1,1-1-1,0 1 1,-1 0-1,1 0 1,-2 1-1,-14 15-82,0 0 0,0 0 0,2 2 0,-25 38 0,-41 90 1261,76-136-1127,-25 58 538,28-64-666,1 1 0,0-1 0,0 1 0,0-1-1,0 1 1,1 0 0,0 0 0,0-1 0,0 1 0,3 9-1,-2-13-13,-1 0-1,1 0 1,0-1 0,0 1-1,0-1 1,1 1-1,-1-1 1,0 1 0,1-1-1,-1 0 1,1 1-1,-1-1 1,1 0-1,-1 0 1,1 0 0,0 0-1,-1-1 1,1 1-1,0 0 1,0-1 0,0 1-1,0-1 1,0 0-1,-1 1 1,1-1-1,0 0 1,0 0 0,0 0-1,0 0 1,2-1-1,3 0 84,0 1-1,-1-1 1,1-1 0,0 1-1,-1-1 1,1-1-1,8-3 1,-5 0-16,-1 0 1,1-1-1,-2 0 1,1-1 0,12-14-1,-18 20-71,-1-1 1,0 1-1,1-1 1,-1 0-1,0 1 1,0-1-1,-1 0 0,1 0 1,-1-1-1,1 1 1,-1 0-1,0 0 0,0-1 1,0 1-1,-1-1 1,1 1-1,-1-1 1,0 1-1,0-1 0,0 1 1,0-1-1,-2-5 1,1 8-20,0 0 0,0 0-1,-1 0 1,1 0 0,0 1 0,0-1 0,-1 0 0,1 1 0,0-1 0,-1 1 0,1-1 0,-1 1 0,1 0 0,0 0 0,-1 0 0,1-1 0,-1 1-1,1 0 1,-3 1 0,-29 2-100,30-2 91,0 0 1,-1 0-1,2 0 0,-1 0 1,0 1-1,0-1 0,0 1 1,1 0-1,-1 0 0,1 0 1,-1 0-1,1 0 0,0 0 1,0 1-1,0-1 0,0 1 1,0-1-1,0 1 0,1 0 1,-3 5-1,5-7 2,1 0 0,-1-1 0,0 1-1,0 0 1,0-1 0,0 1 0,1 0 0,-1-1 0,0 0 0,1 1-1,-1-1 1,0 0 0,1 0 0,-1 1 0,0-1 0,1 0 0,-1 0-1,1-1 1,2 1 0,32-2-26,-18-2-185,0-1 1,0-1-1,0-1 1,0 0 0,-1-1-1,25-16 1,-20 11-474,0 2 1,40-15-1,-61 26 678,-1-1 1,1 1-1,0 0 1,-1-1-1,1 1 0,0 0 1,0 0-1,-1 0 0,1 0 1,0-1-1,0 1 0,-1 0 1,1 1-1,0-1 0,0 0 1,-1 0-1,1 0 1,0 0-1,0 0 0,-1 1 1,1-1-1,0 0 0,-1 1 1,1-1-1,0 0 0,-1 1 1,1-1-1,-1 1 0,1-1 1,-1 1-1,1-1 0,-1 1 1,1 0-1,-1-1 1,1 2-1,0 1 3,0 0 0,-1-1 1,1 1-1,-1 0 0,0 0 0,0 0 0,0-1 0,0 1 1,-1 0-1,0 3 0,-20 64 578,8-42-60,10-20-429,-1-1 0,1 1 1,0 0-1,0 0 0,1 0 0,0 0 0,-1 14 0,3-22-329,1 0 0,-1 0 0,1 1 1,-1-1-1,0 0 0,1 0 0,-1 0 0,1 1 0,-1-1 0,1 0 0,-1 0 0,1 0 0,-1 0 0,1 0 1,-1 0-1,1 0 0,-1 0 0,1 0 0,-1 0 0,0 0 0,1 0 0,-1-1 0,1 1 0,-1 0 1,1 0-1,-1 0 0,1-1 0,-1 1 0,0 0 0,1 0 0,-1-1 0,1 1 0,-1 0 0,0-1 0,1 1 1,-1 0-1,0-1 0,14-16-9567</inkml:trace>
</inkml:ink>
</file>

<file path=ppt/ink/ink4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19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14606,'0'0'3603,"-2"9"-261,-4 18-1118,-15 71 1021,-2 56-2911,34-170-141,0-1 0,-2-1 1,0 0-1,12-32 0,-17 32-221,3-14 5,-4 27-132,-2 13-189,-1-6 342,0 0 0,1 0 0,-1 0 0,0 0 1,1 0-1,-1 0 0,1 0 0,-1 0 0,1 0 0,0-1 0,0 1 0,0 0 0,0-1 0,0 1 0,0 0 0,1-1 0,-1 1 0,0-1 0,1 0 0,1 2 0,1 0 4,0-1-1,1 0 0,-1 0 1,0 0-1,1 0 0,-1-1 1,1 1-1,6 0 0,5 0 18,0 0 0,1-2-1,-1 0 1,17-2-1,-22 0-7,0 0-1,0-1 0,0 0 1,-1 0-1,0-2 0,0 1 1,15-9-1,-20 10-12,-1 0 1,1 0-1,-1 0 1,1 0-1,-1-1 0,0 1 1,0-1-1,-1 0 0,1 0 1,-1-1-1,0 1 1,0-1-1,0 1 0,-1-1 1,1 0-1,-1 0 0,2-8 1,-8 11-279,-6 9 151,-9 9 20,16-12 95,-44 57-22,45-58 71,-1 1 1,1-1-1,0 1 1,0 0-1,1 0 1,-1 0-1,1 0 1,0 0-1,0 0 1,0 1-1,0-1 1,1 0-1,0 0 1,0 1-1,0 4 1,1-8-30,0 1 0,0-1 0,0 0 0,0 0 0,0 0 0,0 0 0,0 0 0,0 0 0,0 0 0,1 0 0,-1 0 0,0-1 0,0 1 0,1-1 0,-1 1 0,1-1 0,-1 1 0,0-1 0,1 0 0,-1 1 0,1-1 0,-1 0 0,1 0 0,-1 0 0,1 0 0,2-1 0,41-4 125,-19-3-193,-1-1 0,-1-2 0,1 0 0,-2-2-1,31-20 1,4-2-600,-57 35 645,-1-1 1,1 1-1,-1 0 1,0-1-1,1 1 1,-1 0-1,1-1 1,-1 1-1,1 0 1,-1 0-1,1 0 1,-1-1-1,1 1 1,-1 0-1,1 0 1,-1 0-1,1 0 1,-1 0-1,1 0 1,0 0-1,-1 0 1,1 0-1,-1 0 1,1 0-1,-1 1 1,1-1-1,-1 0 1,1 1-1,-2 13-74,-21 31 568,16-34-208,5-8-233,-1-1 1,1 0-1,0 1 1,1-1 0,-1 1-1,0-1 1,1 1-1,-1-1 1,1 1-1,0 0 1,0-1-1,0 1 1,0 2-1,0-4-18,1 0 0,-1 0 0,1-1-1,-1 1 1,0 0 0,1 0-1,-1-1 1,1 1 0,0 0 0,-1-1-1,1 1 1,-1 0 0,1-1-1,0 1 1,0-1 0,-1 1 0,1-1-1,0 0 1,0 1 0,-1-1-1,1 0 1,0 1 0,0-1 0,0 0-1,1 0 1,7 0-89,0 0-1,1-1 1,-1 0-1,0 0 1,0-1-1,9-3 1,27-3-2488,-45 8 2389,1 0 0,-1 0 0,0 0 1,1 1-1,-1-1 0,0 0 0,1 0 0,-1 1 1,1-1-1,-1 0 0,0 0 0,0 1 1,1-1-1,-1 0 0,0 1 0,1-1 1,-1 1-1,0-1 0,0 0 0,0 1 1,0-1-1,1 1 0,-1-1 0,0 0 1,0 1-1,0-1 0,0 1 0,0-1 1,0 1-1,0-1 0,0 1 0,0-1 1,0 0-1,0 1 0,0-1 0,-1 1 0,1-1 1,0 0-1,0 1 0,-1 5-4752</inkml:trace>
</inkml:ink>
</file>

<file path=ppt/ink/ink4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19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13869,'0'0'12439,"4"11"-12279,-1-5-135,-2-4-10,0 1-1,1-1 0,-1 1 1,0-1-1,0 1 0,-1-1 1,1 1-1,-1 0 0,1-1 1,-1 1-1,0 0 0,0 0 1,0-1-1,0 1 0,0 0 1,0 0-1,-1-1 0,0 1 1,1 0-1,-1-1 0,0 1 1,0-1-1,-1 1 0,1-1 1,0 0-1,-1 1 0,-2 2 1,-124 132 1047,126-136-1043,1 0 0,0 1 1,-1-1-1,1 0 0,0 1 0,0-1 0,0 1 0,0-1 0,0 1 1,1 0-1,-1-1 0,0 1 0,1 0 0,-1 0 0,1-1 0,0 1 1,0 0-1,-1 0 0,1 0 0,0-1 0,0 1 0,1 0 0,-1 2 1,1-2 29,0-1 0,1 1 1,-1-1-1,0 0 0,1 1 1,-1-1-1,0 0 0,1 0 1,-1 0-1,1 0 0,0 0 1,-1-1-1,1 1 0,0 0 1,0-1-1,-1 1 0,1-1 1,3 1-1,11 1 213,1-1-1,0-1 1,29-2-1,-43 2-302,9-1 70,0-1-1,1-1 0,-1 0 1,14-5-1,-22 7-426,0-1 0,-1 0 0,1 0 0,0 0 0,-1 0 0,0-1 0,6-4 0,-8 6-105,0 0 0,0 0 0,-1 0 0,1 0 0,0 0 0,0-1 0,-1 1 0,1 0 0,0 0 0,-1-1 0,1 1 0,-1-1 0,0 1-1,0 0 1,1-1 0,-1 1 0,0-1 0,0 1 0,0-1 0,0 1 0,-1-3 0,-4-8-7195</inkml:trace>
</inkml:ink>
</file>

<file path=ppt/ink/ink4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19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12139,'0'0'10635,"77"0"-9034,-38 0-128,2 0-576,0 0-705,-2 0-159,6 0-1315,-13 0-2209,-2-2-5317</inkml:trace>
</inkml:ink>
</file>

<file path=ppt/ink/ink4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20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16239,'0'0'8889,"9"4"-7581,2 1-1021,0-1 1,0 0-1,1-1 1,-1 0 0,1-1-1,0-1 1,20 1 0,-15-1-313,1-1 0,-1-1 0,1 0 1,-1-2-1,0 0 0,0 0 0,0-2 1,0 0-1,-1-1 0,30-15 0,-45 20 10,0 1-1,0-1 1,1 1-1,-1-1 1,0 1-1,0-1 1,0 0-1,0 1 1,0-1-1,0 0 1,0 0-1,0 0 1,0 0-1,-1 0 1,1 0-1,0 0 1,0 0-1,-1 0 1,1 0 0,-1 0-1,1 0 1,-1-1-1,1 1 1,-1 0-1,0 0 1,0 0-1,0-1 1,1 1-1,-1 0 1,0-1-1,0 1 1,-1 0-1,1 0 1,0-1-1,-1-1 1,-1 1 3,1 1 1,-1-1 0,1 0-1,-1 1 1,0 0 0,0 0-1,0-1 1,0 1-1,0 0 1,0 0 0,0 1-1,0-1 1,0 0 0,0 1-1,-1-1 1,1 1 0,0 0-1,0 0 1,-3 0 0,-7 0 20,0 0 0,1 1 1,-1 1-1,0 0 1,1 0-1,0 1 0,-1 1 1,1 0-1,-17 9 1,23-11 62,0 1-1,0 0 1,0 0 0,0 1 0,0-1 0,1 1 0,0 0 0,0 0 0,0 1 0,0-1 0,1 1 0,-1 0 0,1 0-1,0 0 1,1 0 0,-1 0 0,1 1 0,0-1 0,0 1 0,1 0 0,-1 8 0,1-12-50,1 1 1,0-1 0,1 1-1,-1-1 1,0 1 0,1-1-1,-1 0 1,1 1-1,0-1 1,0 1 0,0-1-1,0 0 1,0 0 0,1 1-1,-1-1 1,0 0-1,1 0 1,0-1 0,2 4-1,1-1 22,1 0 0,-1-1 0,0 1-1,1-1 1,0 0 0,-1-1 0,12 4-1,2-1-320,1 0 1,0-2-1,0 0 0,22 0 0,9-4-3375,1-4-3181</inkml:trace>
</inkml:ink>
</file>

<file path=ppt/ink/ink4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20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80 186 4100,'0'0'5397,"8"-7"-4260,-2 3-998,68-66 1992,-38 23 1888,-34 44-3232,0-1 0,0 0-1,-1 0 1,1 0 0,-1 0 0,0 0 0,0 0 0,0 0 0,0-7-1,-1 10-696,-1 0-1,1 0 0,-1 0 0,1 1 0,-1-1 0,0 0 0,0 1 0,1-1 1,-1 1-1,0-1 0,0 1 0,0-1 0,1 1 0,-1-1 0,0 1 0,0 0 1,0-1-1,0 1 0,0 0 0,0 0 0,0 0 0,0 0 0,0 0 0,0 0 1,0 0-1,0 0 0,0 0 0,0 0 0,0 1 0,0-1 0,0 0 0,-1 1 1,-36 9-58,20-2-12,1 1 1,0 1-1,-18 14 0,29-20-16,0 1-1,0 0 1,1 0-1,-1 0 1,1 1-1,1 0 0,-1 0 1,1 0-1,0 0 1,0 1-1,-3 9 1,6-15-5,1 0 1,0-1-1,0 1 0,0 0 1,0 0-1,0 0 1,0-1-1,0 1 0,0 0 1,0 0-1,0 0 1,0-1-1,0 1 0,1 0 1,-1 0-1,0-1 1,1 1-1,-1 0 0,0-1 1,1 1-1,-1 0 1,1-1-1,-1 1 1,1-1-1,-1 1 0,1 0 1,0-1-1,-1 0 1,1 1-1,0-1 0,-1 1 1,1-1-1,0 0 1,-1 1-1,1-1 0,0 0 1,0 0-1,-1 1 1,2-1-1,37 5-25,-32-5 28,68 3 26,-42-3-55,0 2 0,42 7-1,-74-9 20,0 0 0,1 0 0,-1 0 0,0 0 0,0 1 0,1-1 0,-1 0 0,0 1 0,0-1-1,0 1 1,0-1 0,1 1 0,-1 0 0,0-1 0,0 1 0,0 0 0,0 0 0,-1 0 0,1 0 0,0 0-1,0 0 1,0 1 0,-1-1 8,0 0 1,0 0-1,0 0 0,0 0 0,-1 0 0,1-1 1,0 1-1,0 0 0,-1 0 0,1 0 0,-1 0 1,1-1-1,-1 1 0,1 0 0,-1 0 0,0-1 1,1 1-1,-1 0 0,0-1 0,0 1 0,-1 0 1,-6 5 51,0-1 0,0 0 1,-1-1-1,-11 5 0,-1-1 99,-1 0-1,0-1 0,0-1 0,-1-1 1,0-1-1,-25 1 0,48-5-218,-1 0 0,1 0 0,-1 0 1,1 0-1,0 0 0,-1 0 0,1-1 0,0 1 0,-1 0 0,1 0 0,-1 0 1,1-1-1,0 1 0,-1 0 0,1-1 0,0 1 0,0 0 0,-1 0 1,1-1-1,0 1 0,0-1 0,-1 1 0,1 0 0,0-1 0,0 1 0,0 0 1,0-1-1,0 1 0,-1-1 0,1 1 0,0 0 0,0-1 0,0 1 0,0-1 1,0 1-1,0-1 0,0 1 0,1 0 0,-1-1 0,0 1 0,0-1 1,0 1-1,0 0 0,0-1 0,1 1 0,-1 0 0,0-1 0,0 1 0,1-1 1,-1 1-1,0 0 0,0 0 0,1-1 0,-1 1 0,1-1 0,16-20-6792,-1 9 775</inkml:trace>
</inkml:ink>
</file>

<file path=ppt/ink/ink4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21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11627,'0'0'6945,"-5"10"-5044,-36 88 1560,36-85-2908,1 1-1,0 0 1,1 0 0,1 0-1,0 0 1,1 21-1,1-33-525,1-1 0,0 1-1,-1-1 1,1 0 0,0 1-1,0-1 1,0 0 0,0 1-1,0-1 1,0 0 0,0 0-1,0 0 1,1 0-1,-1 0 1,0 0 0,1 0-1,-1-1 1,0 1 0,1 0-1,-1-1 1,1 1 0,0-1-1,-1 0 1,1 1 0,-1-1-1,1 0 1,-1 0 0,1 0-1,0 0 1,1 0 0,53-4 203,-41 0-258,0-2 0,-1 0-1,0-1 1,0 0 0,-1-1 0,0-1-1,0 0 1,-1 0 0,21-22-1,-33 32-109,-2 4 130,1 1 0,1-1 0,-1 0 0,1 1 0,0-1 0,0 1 0,2 8 0,5-12 28,0 0 1,0-1 0,-1 1 0,2-2 0,-1 1 0,0-1 0,0 0-1,0-1 1,11-1 0,-5 1-16,57-11-600,-53 8-123,0 0-1,0 2 0,18-1 0,-34 3 722,0 0-1,-1 0 1,1 1-1,-1-1 0,1 1 1,-1-1-1,1 0 1,-1 1-1,1-1 1,-1 1-1,1-1 1,-1 1-1,0-1 1,1 1-1,-1 0 1,0-1-1,1 1 1,-1-1-1,0 1 1,0 0-1,0-1 0,0 1 1,1-1-1,-1 1 1,0 0-1,0-1 1,0 1-1,0 0 1,0-1-1,-1 1 1,1 0-1,0-1 1,0 1-1,0 0 1,-1 0-1,-6 36 910,4-21-525,3-15-755,0-8-4277,0-7-2017</inkml:trace>
</inkml:ink>
</file>

<file path=ppt/ink/ink4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21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11979,'0'0'5221,"23"64"-4932,-1-43-1507,4 0-3362</inkml:trace>
</inkml:ink>
</file>

<file path=ppt/ink/ink4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22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135 119 12460,'0'0'2274,"-10"8"598,-8 6-1032,0 2 1,-26 29-1,40-40-1630,-1 0-1,1 1 1,0-1-1,0 1 0,1 0 1,-1 0-1,1 0 0,1 1 1,-1-1-1,1 1 0,0-1 1,1 1-1,0 0 1,0-1-1,0 1 0,1 9 1,0-15-198,1 1 0,-1-1 0,1 0 1,-1 0-1,1 1 0,0-1 0,0 0 1,-1 0-1,1 0 0,0 0 0,0 0 1,0 0-1,0 0 0,0 0 0,0-1 1,1 1-1,-1 0 0,0-1 0,0 1 1,1-1-1,-1 1 0,0-1 0,0 1 1,1-1-1,-1 0 0,0 0 0,1 1 1,-1-1-1,1 0 0,-1 0 0,0-1 1,1 1-1,-1 0 0,0 0 0,1-1 1,0 0-1,6 0 89,-1 0 1,0-1-1,0 0 1,0 0-1,11-6 1,10-9-74,-1-1-1,0-2 1,-2-1 0,-1 0 0,0-2-1,-2-1 1,0-1 0,-2 0 0,21-36 0,-38 57-29,0 1-1,-1-1 1,1 0-1,-1 1 0,0-1 1,0 0-1,0 0 1,-1 0-1,1-1 0,-1 1 1,0 0-1,0-1 1,0-8-1,-33 49 146,22-20-91,1 0 0,0 1 0,2 0 0,0 1 1,-5 19-1,9-27-56,1-1 1,0 0-1,0 1 1,1 0-1,1-1 1,-1 1-1,2-1 1,-1 1-1,1 0 1,1-1-1,4 18 1,-5-24-200,0 0 1,1-1 0,0 1 0,-1 0-1,1-1 1,0 1 0,0-1 0,0 1 0,1-1-1,-1 0 1,0 0 0,1 0 0,4 3-1,26 6-7972,-3-10-6197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2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59 13068,'0'0'9828,"-11"4"-9518,4-3-286,2 0-21,1 0 0,-1 0 0,1 1 0,-1-1 1,1 1-1,0 0 0,0 0 0,0 0 0,0 0 1,0 1-1,0 0 0,0 0 0,1 0 0,0 0 0,-5 6 1,-23 50-22,30-56 18,-1 0 0,1 0 0,0 0-1,0 0 1,0 1 0,0-1 0,1 0 0,-1 1-1,1-1 1,0 1 0,0-1 0,0 0-1,1 1 1,-1-1 0,1 0 0,0 1 0,1 3-1,-1-5 27,1-1 0,-1 0 0,1 0 0,-1 0 0,1 0 0,0 0 0,-1 0 0,1 0 0,0-1 0,0 1 0,0-1 0,-1 1 0,1-1 0,0 0 0,0 0 0,0 1 0,0-1 0,0 0 0,0-1 0,-1 1 0,1 0 0,0-1 0,0 1 0,0-1 0,2 0 0,46-19 1119,-27 5-875,-1-1 0,0-1 0,26-27 0,-39 35-189,-1-1 0,1 0 0,-1 0 0,-1 0 0,0-1 0,-1-1 0,0 1 0,0-1 0,4-16 0,-34 58-332,19-19 218,-1 1 0,1 0 1,1 0-1,0 1 1,1-1-1,-2 14 1,5-21-340,0 0 0,0 0 1,0 0-1,0 0 1,1-1-1,2 10 0,-3-14 150,0 1-1,1 0 1,-1 0 0,1 0-1,-1-1 1,1 1-1,0 0 1,-1-1-1,1 1 1,0-1 0,-1 1-1,1-1 1,0 1-1,0-1 1,0 1-1,-1-1 1,1 1 0,0-1-1,0 0 1,0 0-1,0 0 1,0 1 0,0-1-1,-1 0 1,1 0-1,0 0 1,1 0-1,-1 0 104,11 0-4835</inkml:trace>
</inkml:ink>
</file>

<file path=ppt/ink/ink4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22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71 2851,'0'0'10276,"6"-9"-7078,28-47 2407,-35 51-1200,-11 7-3536,-11 7-1077,-9 8 286,18-10-43,1 0 1,-1 1-1,2 0 1,-1 1-1,1 0 0,-20 20 1,31-28-35,0 0 0,1-1 0,-1 1 0,0 0 0,1 0 0,-1 0 1,1-1-1,-1 1 0,1 0 0,-1 0 0,1 0 0,0 0 0,-1 0 0,1 0 0,0 0 0,0 0 1,-1 0-1,1 0 0,0 0 0,0 0 0,0 0 0,0 0 0,1 0 0,-1 0 0,0 0 0,0 0 1,1 0-1,-1 0 0,0 0 0,1 0 0,-1-1 0,1 1 0,-1 0 0,1 0 0,-1 0 0,1 0 1,0-1-1,-1 1 0,1 0 0,0-1 0,0 1 0,0 0 0,-1-1 0,1 1 0,0-1 0,0 0 1,2 1-1,5 3 6,0-1 1,1-1-1,0 1 1,12 1-1,-6-2-12,-3 1-73,-1 1-1,0 0 1,0 0-1,0 1 0,10 6 1,-19-10 72,-1-1 0,1 1 0,-1 0 0,0-1 0,1 1 0,-1 0 0,0 0 0,0 0 0,0 0 0,0 0 0,0 1 1,0-1-1,0 0 0,0 0 0,0 1 0,0-1 0,-1 0 0,1 1 0,0-1 0,-1 1 0,1-1 0,-1 1 0,0-1 0,1 1 0,-1-1 0,0 1 0,0-1 0,0 1 0,0-1 1,0 1-1,-1 0 0,1-1 0,0 1 0,-1-1 0,1 1 0,-1-1 0,1 0 0,-1 1 0,0-1 0,0 0 0,1 1 0,-1-1 0,0 0 0,0 0 0,0 1 0,0-1 0,-1 0 0,1 0 1,-2 1-1,-3 3 148,-1-1 0,1 0 1,-1 0-1,0-1 1,0 0-1,0 0 1,-1-1-1,1 1 1,-1-2-1,1 1 1,-1-1-1,0 0 1,1 0-1,-1-1 1,-12-1-1,19 0-196,0 1 0,0-1 0,0 1 0,-1-1 0,1 1 0,0-1 0,0 0 0,0 1 0,0-1 0,0 0 0,0 0 0,0 0 0,0 0 0,1 0 0,-1 0 1,0 0-1,0 0 0,1 0 0,-1 0 0,1-1 0,-1 1 0,1 0 0,-1 0 0,1 0 0,0-1 0,0 1 0,-1 0 0,1-1 0,0 1 0,0 0 0,0-2 0,2-45-9462,3 24-472</inkml:trace>
</inkml:ink>
</file>

<file path=ppt/ink/ink4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23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5 361 12204,'0'0'6619,"10"-1"-3661,3-1-2391,1 0 0,-1 0 0,23-8 0,-33 9-559,0 0-1,0 0 1,0 0 0,0 0 0,0 0-1,0-1 1,0 1 0,-1-1 0,1 0-1,-1 0 1,1 0 0,-1 0-1,0 0 1,1 0 0,-1-1 0,-1 1-1,1-1 1,0 0 0,0 1 0,-1-1-1,0 0 1,1 0 0,-1 0-1,0 0 1,-1 0 0,2-4 0,-2 6-4,-1 0 1,1 0 0,-1 0 0,1 0 0,-1 0-1,1 0 1,-1 0 0,1 1 0,-1-1-1,0 0 1,1 0 0,-1 1 0,0-1 0,0 0-1,1 1 1,-1-1 0,0 1 0,0-1 0,0 1-1,0 0 1,0-1 0,0 1 0,0 0 0,0-1-1,0 1 1,0 0 0,0 0 0,0 0-1,0 0 1,0 0 0,0 0 0,0 0 0,0 0-1,0 1 1,0-1 0,0 0 0,0 0 0,0 1-1,-1 0 1,-3 0-6,0 0 0,1 0 0,-1 1 0,1 0 0,-1-1-1,1 2 1,0-1 0,-5 3 0,0 4 2,0 0 1,0 0-1,1 1 1,-10 14-1,16-20 10,0-1 1,0 1-1,0-1 1,0 1-1,1 0 1,-1 0-1,1 0 1,0 0-1,0 0 1,1 0-1,-1 0 1,1 0-1,0 0 1,0 0-1,0 1 1,1-1-1,1 7 1,0-9-8,-1 0 0,1 0 0,0 1 0,0-1 0,0 0 0,0-1 0,0 1 0,1 0 1,-1-1-1,1 1 0,-1-1 0,1 0 0,-1 0 0,1 0 0,0 0 0,-1 0 0,1 0 1,0-1-1,0 1 0,0-1 0,-1 0 0,1 0 0,5 0 0,67-3 95,-58-1-90,0 0 1,0 0-1,0-2 0,0 0 0,-1-1 1,0-1-1,-1 0 0,1-1 0,-2-1 0,1 0 1,15-15-1,-3 1 8,-2-2 1,0 0-1,-2-1 0,29-45 1,-49 67-18,32-55 10,-33 56-9,0 0 0,0 0 0,-1 0 0,0 0 1,0 0-1,0 0 0,0 0 0,0 0 0,-1-1 1,0 1-1,0 0 0,0 0 0,-1-7 0,1 11-2,-1-1 0,1 0 0,-1 0 0,1 0 0,-1 0 0,0 0 0,1 1 0,-1-1 0,0 0 0,0 1 0,0-1 0,1 0 0,-1 1 0,0-1 0,0 1-1,0-1 1,0 1 0,0 0 0,0-1 0,0 1 0,0 0 0,0 0 0,0 0 0,0-1 0,0 1 0,0 0 0,0 0 0,0 1 0,0-1 0,0 0 0,0 0 0,0 0-1,0 1 1,0-1 0,0 0 0,0 1 0,-1 0 0,-36 18-49,22-5 106,0 0 1,1 1 0,1 1 0,1 0 0,0 1-1,-20 37 1,26-41 74,-1 2-1,2-1 1,0 1-1,1 0 1,1 0-1,0 0 1,1 1 0,0 0-1,0 29 1,3-43-108,0 0 1,0 0 0,1-1 0,-1 1-1,0 0 1,1 0 0,0-1 0,-1 1-1,1 0 1,0-1 0,0 1 0,0-1-1,0 1 1,0-1 0,0 1 0,0-1-1,0 0 1,1 1 0,-1-1 0,0 0-1,3 2 1,0-1 57,0 0-1,1-1 0,-1 1 1,0-1-1,0 0 1,1 0-1,-1 0 0,9 0 1,-1 0 69,0-1 0,1-1-1,-1 0 1,0-1 0,1 0 0,11-4 0,-5-2-98,-1 0 1,1-2-1,-2 0 0,1 0 1,-1-2-1,-1 0 1,0-1-1,19-21 0,-5 3 49,-2-2 0,46-68 0,-73 99-101,35-59-164,-34 57 150,-1 1 0,1 0 0,-1-1 0,1 1 0,-1-1 0,0 0 0,0 1-1,-1-1 1,1 0 0,-1 0 0,0 1 0,0-1 0,0 0 0,0 0 0,-2-5-1,2 9 7,-1-1-1,0 0 0,1 1 0,-1-1 0,0 0 0,1 1 0,-1-1 0,0 1 0,1-1 0,-1 1 0,0-1 0,0 1 1,0 0-1,0 0 0,1-1 0,-1 1 0,0 0 0,0 0 0,0 0 0,0 0 0,0 0 0,0 0 0,1 0 1,-1 0-1,0 0 0,0 0 0,0 0 0,0 1 0,0-1 0,1 0 0,-2 1 0,-27 12-90,16-4 95,2 1 0,-1 0-1,1 1 1,1 1 0,0-1 0,1 1 0,0 1-1,0 0 1,2 0 0,0 1 0,-10 24 0,10-19 70,1 1 0,0 0 0,2 0 0,0 1 0,1-1 0,1 1 0,1 0 0,2 24 1,-1-41-60,1-1 1,-1 1 0,1-1 0,0 1 0,0-1 0,0 1 0,0-1 0,1 0 0,0 0-1,-1 0 1,1 1 0,0-2 0,1 1 0,-1 0 0,0 0 0,1-1 0,-1 1-1,1-1 1,5 4 0,-3-3 18,0-1-1,0 1 1,1-1-1,-1 0 1,0-1 0,1 1-1,-1-1 1,1 0-1,-1 0 1,1-1-1,0 0 1,5 0-1,-5 0 0,-1 0 0,0-1 0,0 1 0,0-1-1,0 0 1,0-1 0,0 1 0,0-1-1,0 0 1,-1 0 0,1 0 0,0-1 0,-1 1-1,0-1 1,0 0 0,0-1 0,0 1-1,0-1 1,-1 0 0,1 0 0,-1 0 0,0 0-1,0 0 1,-1-1 0,1 1 0,-1-1-1,0 0 1,0 1 0,1-8 0,-2 4 13,-1 0 0,0 0 0,-1 0 0,0 0 0,0 0 0,-1 0 0,0 1 0,-3-10 0,4 14-39,1 0 0,-1 1 0,0-1 0,0 0 0,-1 1 0,1-1-1,-1 1 1,1 0 0,-1-1 0,0 1 0,1 0 0,-1 0 0,0 0 0,-1 0 0,1 0 0,0 0 0,0 1 0,-1-1 0,1 1 0,-1 0 0,0 0 0,1 0 0,-1 0 0,0 0 0,-5-1 0,8 2-2,0 0 1,-1 0-1,1 1 1,0-1-1,-1 0 1,1 0 0,0 0-1,-1 0 1,1 1-1,0-1 1,0 0-1,-1 0 1,1 1-1,0-1 1,0 0-1,0 0 1,-1 1 0,1-1-1,0 0 1,0 1-1,0-1 1,0 0-1,-1 0 1,1 1-1,0-1 1,0 0-1,0 1 1,0-1-1,0 0 1,0 1 0,0-1-1,0 1 1,0-1-1,0 0 1,0 1-1,0-1 1,0 0-1,1 1 1,-1-1-1,0 0 1,0 0 0,0 1-1,0-1 1,1 0-1,-1 1 1,0-1-1,0 0 1,0 0-1,1 1 1,-1-1-1,1 0 1,11 18-4,-2-13-309,-1-1-1,1 1 0,0-1 1,0-1-1,1 0 0,-1 0 0,1-1 1,-1 0-1,1-1 0,17 0 1,-12-1-2254,-1-1 1,0 0-1,28-7 1,-3-6-5210</inkml:trace>
</inkml:ink>
</file>

<file path=ppt/ink/ink4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23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0 5637,'0'0'13170,"-11"1"-10458,4-1-2403,0 1 1,0 0-1,0 1 1,0-1-1,0 2 1,1-1-1,-1 1 0,1 0 1,-1 0-1,-5 4 1,8-4-199,0-1 0,1 1 0,-1 0 1,1 0-1,0 0 0,-1 1 0,2-1 0,-1 1 0,0 0 1,1 0-1,-1 0 0,1 0 0,0 0 0,1 0 1,-1 1-1,1-1 0,-1 0 0,1 1 0,1-1 1,-1 6-1,0-8-115,1 0-1,0 0 1,0 0 0,0 0 0,0 1 0,0-1-1,1 0 1,-1 0 0,0 0 0,1 0 0,0 0 0,-1 0-1,1 0 1,0 0 0,0-1 0,0 1 0,0 0-1,1 0 1,-1-1 0,0 1 0,1-1 0,-1 1-1,3 1 1,1 0-119,0-1-1,1 0 1,-1 0-1,1 0 1,0-1-1,-1 0 1,7 1-1,-4 0-63,24 3-514,-13-2-126,0 0 0,33 11 0,-52-14 872,1 1-1,-1-1 1,1 0-1,-1 0 1,1 0-1,-1 0 1,1 0-1,-1 1 1,1-1-1,-1 0 1,0 0-1,1 1 1,-1-1-1,1 0 1,-1 1-1,0-1 1,1 0-1,-1 1 1,0-1-1,1 0 0,-1 1 1,0-1-1,0 1 1,1-1-1,-1 1 1,0-1-1,0 1 1,0-1-1,0 1 1,0-1-1,0 1 1,1-1-1,-1 1 1,0-1-1,0 1 1,-1-1-1,1 1 1,0-1-1,0 1 1,0-1-1,0 0 1,0 1-1,0-1 1,-1 1-1,1-1 1,0 1-1,0-1 1,-1 1-1,1-1 1,0 0-1,-1 1 1,1-1-1,0 0 1,-1 1-1,1-1 1,-1 0-1,1 1 1,0-1-1,-1 0 1,1 0-1,-1 0 1,1 1-1,-1-1 1,1 0-1,-1 0 0,1 0 1,-1 0-1,-39 19 1551,35-18-1501,-21 10 430,-63 22 470,82-31-1110,-1 0 0,0 0 0,0 0 0,0-1 0,0-1 0,0 1 0,0-1 0,0-1 0,-8-1 0,15 2-33,1 0 1,-1-1 0,1 1 0,-1-1-1,1 0 1,-1 1 0,1-1-1,-1 1 1,1-1 0,0 0-1,-1 1 1,1-1 0,0 0 0,-1 0-1,1 1 1,0-1 0,0 0-1,0 1 1,0-1 0,0 0-1,0 0 1,0 1 0,0-1 0,0 0-1,0 0 1,0-1 0,4-20-4075,13-6-1249,8-5-1142</inkml:trace>
</inkml:ink>
</file>

<file path=ppt/ink/ink4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24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10794,'0'0'7282,"-5"12"-5505,-6 11-1160,2 1 0,1 0 0,1 1 0,1 0 0,-5 44 0,1 143 256,9-205-1007,1 0-1,0 0 0,0 0 1,1 0-1,0 0 0,0-1 1,1 1-1,0 0 0,0 0 1,0-1-1,1 1 0,5 8 0,-8-15 54,0 0-1,-1-1 1,1 1-1,0 0 1,0-1-1,0 1 1,0 0-1,0 0 1,0-1-1,0 1 1,0 0-1,0-1 1,0 1-1,0 0 1,0-1-1,0 1 1,1 0-1,-1 0 1,0-1-1,0 1 1,0 0-1,0 0 1,0-1-1,1 1 1,-1 0-1,0 0 1,0-1-1,0 1 1,1 0-1,-1 0 1,0 0-1,0 0 1,1-1-1,-1 1 1,0 0-1,0 0 1,1 0-1,-1 0 1,0 0-1,1 0 1,-1 0-1,0 0 1,0 0-1,1-1 1,-1 1-1,0 1 1,1-1-1,-1 0 1,0 0-1,1 0 1,-1 0-1,0 0 1,0 0-1,1 0 1,-1 0-1,0 0 1,0 0-1,1 1 1,-1-1-1,0 0 1,0 0-1,1 0 1,-1 1-1,0-1 1,-3-27-1166,-32-63 2207,24 69-170,2-1 0,0-1 0,2 1 1,0-1-1,1 0 0,2-1 0,0 1 0,0-35 0,4 57-727,1 0-1,-1 0 0,0 0 1,1 0-1,-1 0 0,1 0 0,-1 0 1,1 0-1,-1 1 0,1-1 1,0 0-1,-1 0 0,1 1 1,0-1-1,0 0 0,0 1 1,-1-1-1,1 1 0,0-1 1,0 1-1,0-1 0,0 1 1,0 0-1,0-1 0,0 1 1,0 0-1,0 0 0,0 0 1,0 0-1,0 0 0,0 0 1,0 0-1,1 0 0,39 6 227,132 64-3695,-123-57-1927</inkml:trace>
</inkml:ink>
</file>

<file path=ppt/ink/ink4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25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101 148 4773,'0'0'4804,"-11"-6"-1846,5 3-2782,-4-1 736,0-1 0,0 0 0,-15-12 0,23 16-622,0-1 1,-1 1 0,1-1 0,1 0-1,-1 0 1,0 0 0,0 0 0,1 0 0,-1 0-1,1 0 1,0 0 0,-1-1 0,1 1-1,0-1 1,0 1 0,1-1 0,-1 1-1,1-1 1,-1 1 0,1-1 0,0 0-1,0 1 1,0-1 0,0-4 0,1 5-235,1 0 1,-1 0 0,0 0 0,1 0-1,-1 0 1,1 0 0,0 1-1,-1-1 1,1 0 0,0 1-1,0 0 1,0-1 0,0 1 0,0 0-1,1 0 1,-1 0 0,0 0-1,0 1 1,1-1 0,3 0-1,53-10 101,-55 11-132,3-1-21,12-2 5,1 1 1,0 1-1,35 3 1,-51-2-13,-1 0 0,1 1 0,-1-1 0,1 1 0,-1 0 0,0 0 0,1 0 0,-1 0 0,0 0 0,0 1 0,0 0 0,0-1 0,0 1 0,0 0 0,0 1 0,-1-1 0,1 0 0,-1 1 0,1-1 0,-1 1 0,0 0 0,0 0 0,0 0 0,-1 0 0,1 0 0,-1 0 0,1 0 0,-1 1 0,0 3 0,1 2 3,-1 0 1,-1 0 0,0 1-1,0-1 1,-1 1-1,0-1 1,0 0 0,-1 0-1,0 0 1,-1 0 0,-6 15-1,-4 1 20,-1 0 0,-26 35 0,28-45-12,1 2-1,0 0 1,1 0-1,1 0 1,0 2 0,2-1-1,-7 22 1,13-38-8,1 0 0,-1 1 1,0-1-1,1 0 0,0 0 1,-1 0-1,1 0 0,0 0 0,0 0 1,0 1-1,1-1 0,-1 0 1,0 0-1,1 0 0,0 0 0,-1 0 1,1 0-1,0 0 0,0 0 1,0 0-1,0 0 0,0 0 1,0-1-1,1 1 0,-1 0 0,3 1 1,0-1 1,0 0-1,0-1 1,0 1 0,0-1 0,0 0 0,0-1 0,0 1 0,1-1-1,-1 1 1,0-1 0,0 0 0,8-2 0,-1 1-4,-1-2 0,1 1 1,-1-1-1,0-1 0,1 0 0,-1 0 1,-1-1-1,1-1 0,-1 1 1,0-1-1,0-1 0,-1 0 0,11-10 1,0-2-142,-2-1 1,1-1-1,-2 0 1,16-29-1,-21 33-421,-13 26-11,-8 20 582,8-19 29,1-1-1,-1 0 0,2 1 0,-1-1 0,2 13 0,-1-20-12,0 0 0,0 0 0,0 0 0,1 0 0,-1 0 0,1 0 0,0 0 0,0 0 0,-1 0 0,1 0 0,0-1 0,1 1 0,-1 0-1,0-1 1,0 1 0,1 0 0,-1-1 0,1 0 0,-1 1 0,1-1 0,-1 0 0,1 0 0,0 0 0,0 0 0,0 0 0,-1 0 0,1-1 0,0 1-1,0 0 1,0-1 0,4 1 0,1-1 8,1 0-1,-1 0 1,1-1 0,-1 0-1,1 0 1,-1-1 0,1 0-1,-1 0 1,0 0-1,0-1 1,0 0 0,0-1-1,-1 0 1,1 0-1,6-5 1,-5 2 3,0 0-1,0 0 1,0 0-1,-1-1 1,0 0 0,-1-1-1,0 0 1,0 0-1,-1 0 1,7-14 0,-7 5-124,-13 27-109,-13 30-89,18-29 321,0-1-1,1 1 0,0 0 1,1 0-1,-1 18 0,2-26-18,0 0-1,0 0 1,0 0 0,0 0-1,1 1 1,-1-1-1,1 0 1,-1 0-1,1 0 1,0 0-1,-1 0 1,1 0-1,0 0 1,0-1-1,1 1 1,-1 0-1,0 0 1,1-1-1,-1 1 1,1-1-1,-1 1 1,1-1-1,-1 0 1,1 1 0,0-1-1,0 0 1,0 0-1,0 0 1,0-1-1,0 1 1,0 0-1,3 0 1,0 0-216,0-1 1,0 0 0,0 1 0,0-2-1,0 1 1,0 0 0,0-1-1,-1 0 1,1 0 0,0-1 0,0 1-1,-1-1 1,1 0 0,-1 0-1,1-1 1,5-4 0,22-17-5730</inkml:trace>
</inkml:ink>
</file>

<file path=ppt/ink/ink4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26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12075,'-3'14'3828,"-5"34"-1039,2 1 1,1 58-1,5-70-2361,2 0 0,7 36 0,-3-42-267,-3-25 17,-1-20-186,-3-2-221,0 0 1,0 1-1,-2-1 1,0 1-1,-7-22 1,8 29 257,-1 1-1,0 0 1,0 0 0,-1 0-1,0 0 1,0 0 0,-1 1-1,0 0 1,0 0 0,0 0-1,-1 0 1,-11-8 0,30 21 39,0 0 1,0 0 0,1-2 0,0 1-1,0-2 1,1 0 0,-1-1 0,20 2-1,45 1-2170,-4-9-3536,-70 3 5224,1-1-1,-1 0 1,0 0-1,1-1 1,-1 1 0,0-1-1,0 0 1,6-4-1,-9 5 428,0-1 0,0 1 0,0 0 0,0 0 0,-1-1 0,1 1 0,0-1 0,-1 0 0,1 1 0,-1-1 0,0 0-1,0 0 1,1 0 0,-1 0 0,0 0 0,-1 0 0,1 0 0,0 0 0,-1 0 0,1 0 0,-1-1 0,1-1 0,-2 3 126,1 0 1,-1 0 0,1 1 0,-1-1 0,1 0 0,-1 0 0,1 1 0,-1-1 0,0 0 0,0 1 0,1-1 0,-1 1 0,0-1-1,0 1 1,1-1 0,-1 1 0,0 0 0,0-1 0,0 1 0,0 0 0,0 0 0,0-1 0,0 1 0,0 0 0,0 0-1,1 0 1,-1 0 0,0 0 0,0 0 0,0 1 0,0-1 0,-2 1 0,-33 8 2855,32-6-2699,1 0-1,-1 0 1,1 1-1,0 0 1,0 0-1,0 0 1,0 0 0,0 0-1,1 0 1,-2 7-1,3-10-261,0 0 0,1 0-1,-1 0 1,1 0 0,0 0-1,-1 0 1,1 0 0,0 0-1,-1 1 1,1-1 0,0 0-1,0 0 1,0 0 0,0 0-1,0 1 1,1-1 0,-1 0-1,0 0 1,0 0 0,1 0-1,-1 0 1,1 0 0,-1 1-1,1-1 1,-1 0 0,1 0-1,0-1 1,-1 1-1,1 0 1,0 0 0,0 0-1,0 0 1,0-1 0,0 1-1,-1 0 1,1-1 0,1 1-1,-1 0 1,0-1 0,0 0-1,0 1 1,0-1 0,0 0-1,0 1 1,0-1 0,1 0-1,-1 0 1,1 0 0,8 0-40,-1 0 1,0-1-1,0 0 1,1 0-1,-1-1 0,0-1 1,0 1-1,-1-2 1,1 1-1,-1-1 1,1 0-1,-1-1 1,0 0-1,-1 0 0,1 0 1,-1-1-1,0 0 1,-1-1-1,1 0 1,-1 0-1,-1 0 1,1-1-1,-1 1 0,7-16 1,-17 35-32,0-1-1,1 1 1,0 0-1,1 0 1,0 0 0,1 1-1,1-1 1,-1 20 0,2-31-33,1 0 1,-1 0 0,0 0 0,1 0 0,-1 0-1,1 0 1,-1-1 0,1 1 0,-1 0 0,1 0-1,-1 0 1,1-1 0,0 1 0,-1 0 0,1 0-1,0-1 1,0 1 0,0-1 0,-1 1 0,1-1-1,0 1 1,0-1 0,0 1 0,0-1 0,0 0-1,0 0 1,0 1 0,0-1 0,0 0 0,0 0-1,0 0 1,0 0 0,0 0 0,0 0 0,0 0-1,0-1 1,0 1 0,0 0 0,0 0-1,0-1 1,1 0 0,2 0-663,1 0 1,-1 0-1,1-1 0,-1 0 1,0 0-1,0 0 0,0 0 1,4-3-1,14-18-5727,3-5-3962</inkml:trace>
</inkml:ink>
</file>

<file path=ppt/ink/ink4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26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6758,'0'0'5152,"-3"10"-2312,-8 27-914,2 0 0,1 1 0,3 0 0,-3 73 0,8-108-1916,0-1 0,0 0-1,0 0 1,0 1-1,0-1 1,1 0 0,-1 0-1,1 1 1,0-1-1,-1 0 1,1 0 0,0 0-1,0 0 1,1 0-1,-1 0 1,0 0 0,1-1-1,-1 1 1,1 0 0,-1-1-1,1 1 1,0-1-1,0 1 1,0-1 0,-1 0-1,1 0 1,0 0-1,1 0 1,-1 0 0,0 0-1,0-1 1,0 1-1,0-1 1,1 1 0,-1-1-1,3 0 1,1 0 2,-1-1 0,1 0 1,-1 0-1,1 0 0,-1 0 0,1-1 1,-1 0-1,0 0 0,0-1 0,0 1 1,0-1-1,0 0 0,0-1 0,3-3 1,9-9-112,-1 0 0,-1-1 0,0-1 0,-2 0 0,0-1 0,-1-1 0,-1 0 0,-1 0 0,0-1 0,10-36 0,-62 145 1145,42-87-1041,-25 94 909,23-87-955,1-1 1,0 1 0,1-1-1,-1 1 1,1-1 0,1 1-1,-1-1 1,1 1 0,1-1-1,3 14 1,-4-19-204,0 0-1,0-1 1,0 1-1,0 0 1,1-1-1,-1 1 1,0-1-1,1 1 1,-1-1 0,1 0-1,-1 0 1,3 2-1,14 3-5220,7-4-4774</inkml:trace>
</inkml:ink>
</file>

<file path=ppt/ink/ink4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27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6438,'0'0'17910,"-9"2"-16778,9-2-1130,-16 5 727,0 0 0,-28 12-1,40-14-656,-1-1-1,1 0 1,0 1-1,0 0 1,0 0-1,0 0 0,-5 7 1,8-8-100,0-1 1,0 0 0,0 1-1,0-1 1,1 0 0,-1 1 0,0-1-1,1 1 1,-1-1 0,1 1-1,0-1 1,-1 1 0,1-1-1,0 1 1,0-1 0,0 1-1,0-1 1,0 1 0,1-1-1,-1 1 1,0-1 0,1 1-1,-1-1 1,2 3 0,-1-2-31,0-1 1,1 1 0,-1-1 0,0 0-1,1 1 1,-1-1 0,1 0 0,-1 0 0,1 0-1,0 0 1,-1 0 0,1-1 0,0 1-1,0-1 1,0 1 0,2 0 0,38 6-697,-27-5 415,-9-1 173,0 0 0,0 1 0,0 0 0,0 0-1,0 1 1,6 3 0,-12-6 172,1 1 0,-1-1 0,1 0-1,-1 0 1,1 1 0,-1-1 0,0 0-1,1 1 1,-1-1 0,1 0 0,-1 1 0,0-1-1,1 1 1,-1-1 0,0 1 0,0-1-1,1 1 1,-1-1 0,0 1 0,0-1-1,0 1 1,0-1 0,1 1 0,-1-1-1,0 1 1,0-1 0,0 1 0,0 0 0,-1 1 82,0-1 0,-1 0 1,1 0-1,0 0 0,0 0 1,0 0-1,0 0 1,-1-1-1,1 1 0,0 0 1,-1-1-1,1 1 0,-1-1 1,1 1-1,-1-1 1,-1 1-1,-10 2 96,1 0 1,0-1-1,-1 0 1,1-1-1,-1-1 1,1 0-1,-1 0 1,-14-3-1,27 3-287,1 0 0,-1 0-1,0 0 1,0 0 0,1 0 0,-1 0-1,0 0 1,0 0 0,0 0 0,1 0-1,-1 0 1,0 0 0,0 0 0,0 0-1,1 0 1,-1 0 0,0 0 0,0-1-1,0 1 1,1 0 0,-1 0 0,0 0-1,0 0 1,0 0 0,0 0 0,0-1 0,1 1-1,-1 0 1,0 0 0,0 0 0,0-1-1,0 1 1,0 0 0,0 0 0,0 0-1,0 0 1,0-1 0,1 1 0,-1 0-1,0 0 1,0-1 0,0 1 0,0 0-1,0 0 1,0 0 0,0-1 0,-1 1-1,1 0 1,0 0 0,0 0 0,0-1-1,0 1 1,0 0 0,0 0 0,0 0-1,0-1 1,0 1 0,-1 0 0,1 0-1,0 0 1,0 0 0,0 0 0,0-1-1,0 1 1,-1 0 0,1 0 0,0 0-1,14-6-4833,4 1-2275</inkml:trace>
</inkml:ink>
</file>

<file path=ppt/ink/ink4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27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7719,'0'0'11916,"0"12"-10267,-1 10-1073,0 1 208,0 0-1,4 30 1,-2-48-686,-1 0 1,1-1-1,0 1 0,0 0 0,0-1 1,1 1-1,-1-1 0,1 1 0,0-1 1,0 0-1,1 0 0,0 0 0,-1 0 1,1 0-1,0 0 0,1-1 0,-1 1 1,6 3-1,-8-6-36,1 0 0,-1 0 0,0-1 0,1 1 0,-1 0 0,1-1-1,-1 1 1,1-1 0,-1 0 0,1 1 0,-1-1 0,1 0 0,0 0 0,-1 0 0,1 0 0,-1 0 0,1 0 0,0-1 0,-1 1 0,1 0-1,-1-1 1,1 1 0,-1-1 0,1 0 0,1 0 0,-1-1-22,0 0-1,1-1 1,-1 1 0,0 0 0,0-1-1,0 1 1,0-1 0,-1 0-1,1 1 1,-1-1 0,0 0-1,2-3 1,-1-2-27,0 1 0,0 0 0,0-1 0,-1 0 0,0 1 0,0-1 0,-1 0 0,0 1 0,-1-1 0,-1-9 0,2 16-17,-1 0 0,0-1 0,1 1 1,-1 0-1,0 0 0,0-1 0,0 1 0,0 0 1,0 0-1,0 0 0,0 0 0,0 0 0,0 0 0,-1 1 1,1-1-1,0 0 0,-1 1 0,1-1 0,0 0 1,-1 1-1,1 0 0,-1-1 0,1 1 0,-1 0 1,1 0-1,0 0 0,-3 0 0,8 18-1790,-1-15 1431,1 0-1,0 0 1,-1 0-1,1-1 0,0 1 1,1-1-1,-1 0 1,0 0-1,0 0 0,1-1 1,-1 1-1,6 0 1,57 7-8742,-32-9 1263</inkml:trace>
</inkml:ink>
</file>

<file path=ppt/ink/ink4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28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127 101 2530,'0'0'14633,"-10"-2"-12813,-34-8-731,42 10-979,-1 0 0,1 1 0,-1-1 0,1 1 0,0-1 0,-1 1 0,1 0-1,0 0 1,0 0 0,-1 0 0,1 0 0,0 1 0,0-1 0,0 1 0,0-1-1,1 1 1,-1 0 0,0-1 0,1 1 0,-1 0 0,1 0 0,-1 0 0,0 4 0,-3 1 337,1 1 0,1-1 1,0 1-1,-5 15 0,8-22-431,0-1 0,0 1 1,0-1-1,0 1 0,0-1 0,0 1 0,0 0 0,0-1 0,0 1 0,0-1 0,0 1 0,0-1 0,0 1 1,0-1-1,0 1 0,1-1 0,-1 1 0,0-1 0,0 1 0,1-1 0,-1 1 0,0-1 0,1 1 1,-1-1-1,1 1 0,-1-1 0,0 0 0,1 1 0,-1-1 0,1 0 0,-1 1 0,1-1 0,24 4 187,27-10-211,-5-9-726,-36 11 531,1 0 0,0 1-1,-1 0 1,1 1 0,15-2-1,-26 5 266,0 0 0,-1 0-1,1 1 1,-1-1 0,1 0-1,-1 0 1,1 0-1,-1 1 1,0-1 0,1 0-1,-1 0 1,0 1-1,0-1 1,0 0 0,0 1-1,0-1 1,0 0 0,-1 0-1,1 1 1,0-1-1,-1 0 1,1 0 0,-1 2-1,-3 8 1343,8-29-1062,-3 13-416,0 0 0,0 0 0,1 1 0,-1-1 0,1 0 0,0 1 0,1-1 0,3-4 0,-5 7 50,0 1 0,0 0 0,1 0 0,-1 0 0,1 0-1,-1 0 1,0 0 0,1 1 0,0-1 0,-1 0 0,1 1 0,-1-1 0,1 1 0,0-1 0,-1 1 0,1 0 0,0 0 0,0 0 0,-1 0-1,1 0 1,0 0 0,-1 0 0,1 1 0,0-1 0,-1 0 0,1 1 0,2 1 0,7 1 27,1 1-1,-1-1 1,1-1 0,-1 0-1,1-1 1,0 0 0,0-1-1,0 0 1,19-3 0,-24 1-2,-1 0 0,0 0 1,1 0-1,-1-1 1,0 0-1,0 0 0,-1 0 1,1-1-1,-1 0 1,1 0-1,-1 0 0,0-1 1,-1 1-1,1-1 1,-1 0-1,0-1 0,0 1 1,5-11-1,-7 12 2,0 0 1,1 0-1,-2 0 0,1-1 0,0 1 0,-1-1 1,0 1-1,0-1 0,1-5 0,-2 9-2,0 1 1,-1 0-1,1 0 0,0-1 0,0 1 0,0 0 1,0 0-1,0 0 0,-1 0 0,1-1 0,0 1 0,0 0 1,0 0-1,-1 0 0,1 0 0,0 0 0,0 0 1,0 0-1,-1-1 0,1 1 0,0 0 0,0 0 0,-1 0 1,1 0-1,0 0 0,0 0 0,0 0 0,-1 0 1,1 0-1,0 0 0,0 0 0,-1 0 0,1 0 0,0 1 1,0-1-1,0 0 0,-1 0 0,1 0 0,0 0 1,0 0-1,0 0 0,-1 0 0,1 1 0,0-1 0,0 0 1,0 0-1,0 0 0,-1 0 0,1 1 0,0-1 1,0 0-1,0 0 0,0 1 0,0-1 0,0 0 0,-13 11 8,7-2 22,0 0 1,1 1-1,0-1 0,0 1 0,1 0 1,0 1-1,1-1 0,0 1 0,0-1 1,1 1-1,1 0 0,0 0 1,1 19-1,0-29-40,0 0 0,0 1 0,0-1 1,0 0-1,0 1 0,0-1 0,0 0 1,1 1-1,-1-1 0,1 0 0,-1 0 1,1 1-1,-1-1 0,1 0 0,0 0 0,-1 0 1,1 0-1,0 1 0,0-1 0,0-1 1,0 1-1,0 0 0,0 0 0,0 0 1,0 0-1,0-1 0,1 1 0,-1 0 0,0-1 1,0 1-1,1-1 0,-1 0 0,2 1 1,-2-1-123,0 0 0,1 0 0,-1 0 0,0-1 0,1 1 0,-1 0 0,0-1 0,0 1 0,0-1 0,1 1 0,-1-1 0,0 0 0,0 1 0,0-1 0,0 0 1,0 0-1,0 0 0,0 0 0,0 0 0,0 0 0,-1 0 0,2-2 0,11-19-4465,-2-5-2488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2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15246,'0'0'1618,"-8"13"144,6-10-1693,-22 33 1222,1 1 0,2 1-1,2 1 1,-16 45 0,35-83-1284,0 1 0,-1-1-1,1 0 1,0 1 0,0-1 0,0 1-1,0-1 1,0 1 0,0-1 0,1 1-1,-1-1 1,0 1 0,1-1 0,-1 1 0,1-1-1,-1 0 1,1 1 0,0-1 0,-1 0-1,1 1 1,0-1 0,0 0 0,0 0-1,0 0 1,0 0 0,0 0 0,1 0-1,-1 0 1,0 0 0,0 0 0,1-1-1,-1 1 1,0 0 0,1-1 0,-1 1-1,1-1 1,-1 0 0,1 1 0,-1-1 0,1 0-1,-1 0 1,1 0 0,1 0 0,12 1 81,0-1 0,0 0 0,24-4 0,-17 2-49,-14 1-96,0 1 0,0 0 0,-1 0 0,1 1 0,0 0 0,-1 0 1,12 4-1,-18-5 40,1 1 0,-1 0 0,1-1 1,-1 1-1,0 0 0,1 0 0,-1 0 1,0 0-1,0 0 0,0 0 0,0 0 1,0 0-1,0 0 0,0 1 0,0-1 1,0 0-1,0 3 0,0-1 10,-1-1 0,1 0 0,-1 1 0,0-1 0,0 1 0,0-1-1,0 0 1,-1 1 0,1-1 0,-1 0 0,1 1 0,-1-1 0,0 0 0,0 0 0,-1 3 0,-4 4 175,1-1 1,-1 0-1,-1 0 1,1-1-1,-1 1 1,-1-2-1,1 1 1,-1-1-1,0 0 1,-1 0 0,1-1-1,-1-1 1,0 1-1,0-1 1,-1-1-1,1 0 1,-1 0-1,0-1 1,0 0-1,-11 1 1,20-3-276,0 0 0,0 0 1,0 0-1,-1 0 0,1 0 0,0-1 1,0 1-1,0 0 0,0-1 0,0 1 1,0 0-1,0-1 0,0 1 0,0-1 1,0 0-1,0 1 0,0-1 0,-1-1 1,-7-21-5964,5 0-2904</inkml:trace>
</inkml:ink>
</file>

<file path=ppt/ink/ink4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28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8968,'0'0'5862,"6"61"-5606,11-38-288,1 0-1281,3-2-1346,5-1-2978</inkml:trace>
</inkml:ink>
</file>

<file path=ppt/ink/ink4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28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9 3940,'0'0'18225,"-6"1"-17467,-4 2-561,-1 1 0,1 0 0,0 1 1,0-1-1,1 2 0,-1 0 0,1 0 0,1 0 0,-1 1 0,1 1 1,0-1-1,0 1 0,-7 11 0,15-19-193,0 0-1,0 0 1,0 1 0,0-1-1,-1 0 1,1 1 0,0-1-1,0 0 1,0 1 0,0-1-1,0 0 1,0 1 0,0-1 0,0 0-1,0 1 1,0-1 0,0 0-1,0 0 1,0 1 0,0-1-1,0 0 1,1 1 0,-1-1-1,0 0 1,0 1 0,0-1-1,0 0 1,1 0 0,-1 1-1,0-1 1,0 0 0,0 0 0,1 1-1,-1-1 1,0 0 0,0 0-1,1 0 1,-1 0 0,0 1-1,1-1 1,-1 0 0,1 0-1,21 3 80,20-8-111,-31 0-36,-1 1 0,0-2-1,0 0 1,-1 0-1,1 0 1,-2-1-1,1-1 1,-1 1-1,0-1 1,0-1-1,-1 0 1,11-17-1,-15 22 8,-5 6 17,-7 13 3,-12 32 33,19-41-36,1-1 0,-1 1 0,2 0 0,-1 0 0,1 0 0,0 0 0,0 0 0,0 0 1,2 5-1,-2-9-206,1 0 1,0 0-1,-1 0 1,1 0 0,0-1-1,0 1 1,0 0-1,0-1 1,0 1-1,1-1 1,-1 1-1,0-1 1,1 1 0,-1-1-1,1 0 1,-1 0-1,1 0 1,0 0-1,0 0 1,-1 0-1,1 0 1,0-1 0,0 1-1,0 0 1,0-1-1,0 0 1,0 1-1,0-1 1,0 0-1,2 0 1,18 0-4431</inkml:trace>
</inkml:ink>
</file>

<file path=ppt/ink/ink4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29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12011,'0'0'3107,"-1"8"75,-21 105 3290,13-76-5220,2 1 0,-5 74 0,12-111-1246,0 0 0,0-1 0,0 1 0,1 0 0,-1 0 0,0-1 0,0 1 0,0 0 0,1 0 0,-1-1 0,0 1 0,1 0 0,-1-1 0,1 1 0,-1-1 0,1 1 0,-1 0-1,1-1 1,-1 1 0,1-1 0,-1 1 0,1-1 0,0 1 0,-1-1 0,1 0 0,0 1 0,-1-1 0,1 0 0,1 1 0,30 0 157,30-15-521,-61 14 348,7-3-269,0 0 0,1 0 0,-1 1 0,1 1 0,-1 0 0,1 0 0,9 0 0,-17 1 280,-1 1-1,1-1 1,-1 0-1,1 0 1,-1 1-1,0-1 1,1 0-1,-1 0 1,1 1-1,-1-1 1,1 1-1,-1-1 1,0 0 0,1 1-1,-1-1 1,0 1-1,0-1 1,1 1-1,-1-1 1,0 1-1,0-1 1,0 1-1,1-1 1,-1 1-1,0 0 1,0-1-1,0 1 1,0-1-1,0 1 1,0-1-1,0 1 1,0-1-1,0 1 1,0-1 0,-1 1-1,1 0 1,0-1-1,0 1 1,0-1-1,-1 1 1,1-1-1,0 0 1,-1 1-1,-13 23 500,3-14-100,0-1-1,0 0 0,-1-1 1,-20 10-1,28-15-335,-1-1-1,1 0 1,-1 0 0,0 0 0,1-1-1,-1 0 1,0 0 0,0 0 0,0 0-1,0-1 1,0 1 0,0-2 0,0 1-1,0 0 1,0-1 0,-9-2 0,12 2-210,0 0 1,0-1-1,0 1 1,0-1-1,1 1 1,-1-1 0,0 0-1,1 0 1,-1 0-1,1 0 1,0 0-1,-1 0 1,1 0-1,0 0 1,0 0 0,1 0-1,-1-1 1,0 1-1,1 0 1,-1-1-1,1 1 1,0-4-1,-2-27-4645,4 4-3563,3-1-5029</inkml:trace>
</inkml:ink>
</file>

<file path=ppt/ink/ink4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29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11659,'0'0'11243,"0"55"-9289,-10-22-449,1 5-96,2 2-288,-8 0-384,11-4-160,-2 0-193,1-7-224,5-6-128,0-4 32,0-6-224,2-8-897,7-5-1505,0-2-2115,1-16-4516</inkml:trace>
</inkml:ink>
</file>

<file path=ppt/ink/ink4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29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12812,'0'0'7223,"4"9"-4661,-2-4-2381,-1-3-42,0 1-1,0-1 1,0 1-1,0-1 0,1 1 1,-1-1-1,1 0 1,0 1-1,-1-1 1,1 0-1,0 0 1,0 0-1,0 0 1,1-1-1,-1 1 0,0-1 1,1 1-1,-1-1 1,1 0-1,-1 0 1,1 0-1,0 0 1,-1 0-1,1-1 1,0 1-1,-1-1 0,1 0 1,4 1-1,4-2 220,-1 1 0,1-1 0,0-1 0,0 0 0,-1-1 0,1 0 0,10-5 0,-18 7-320,1 0 0,-1-1-1,0 1 1,0-1 0,0 0-1,0 0 1,0 0 0,0 0-1,-1-1 1,1 1 0,-1-1-1,1 1 1,-1-1 0,0 0 0,0 0-1,0 0 1,-1 0 0,1-1-1,-1 1 1,0 0 0,1-1-1,-2 1 1,1 0 0,0-1-1,0-5 1,-1 8-42,0 0 1,0 1-1,0-1 0,0 0 1,0 0-1,-1 1 0,1-1 1,0 0-1,0 1 0,0-1 1,-1 0-1,1 1 0,0-1 1,-1 1-1,1-1 0,-1 1 0,1-1 1,-1 1-1,1-1 0,-1 1 1,1-1-1,-1 1 0,1-1 1,-1 1-1,0 0 0,1-1 1,-1 1-1,0 0 0,1-1 1,-1 1-1,0 0 0,1 0 1,-1 0-1,0 0 0,1 0 1,-1 0-1,0 0 0,1 0 1,-1 0-1,0 0 0,0 0 1,1 0-1,-1 0 0,0 1 1,1-1-1,-1 0 0,1 0 1,-1 1-1,0-1 0,1 0 1,-1 1-1,1-1 0,-2 2 1,-33 21-274,26-15 283,1 0-1,1 1 1,0 0 0,0 1 0,0-1 0,1 1-1,1 1 1,0-1 0,0 1 0,1 0-1,-4 16 1,8-26 0,0 0 0,0 0 0,0 1 0,0-1 0,0 0 0,0 0 0,0 1 0,1-1 0,-1 0 0,0 0 0,1 1 0,-1-1 0,1 0 0,-1 0 0,1 0 0,0 0 0,0 0-1,-1 0 1,1 0 0,0 0 0,0 0 0,0 0 0,0 0 0,0-1 0,0 1 0,0 0 0,0-1 0,0 1 0,1 0 0,-1-1 0,0 0 0,0 1 0,0-1 0,1 0 0,-1 1 0,0-1 0,0 0 0,3 0 0,57-1 57,-52 0-44,13-3-131,0-1 0,0 0 0,-1-2 0,0 0 0,30-16 0,-25 12-85,1 0-1,33-8 0,-59 18 198,-1 1 1,0 0-1,0 0 0,1 0 1,-1 0-1,0 0 0,1 0 1,-1 0-1,0 0 0,0 0 1,1 0-1,-1 0 0,0 0 1,0 0-1,1 0 0,-1 1 1,0-1-1,0 0 1,1 0-1,-1 0 0,0 0 1,0 0-1,1 0 0,-1 1 1,0-1-1,0 0 0,0 0 1,0 0-1,1 1 0,-1-1 1,0 0-1,0 0 0,0 1 1,0-1-1,0 0 0,0 0 1,1 1-1,-1-1 0,0 0 1,0 0-1,0 1 0,0-1 1,0 0-1,0 0 0,0 1 1,0-1-1,0 0 0,0 1 1,0-1-1,0 0 0,-1 0 1,1 1-1,0-1 0,0 0 1,0 0-1,0 1 1,-1-1-1,-4 13 168,5-13-164,-4 8 127,-14 27 352,17-34-476,1-1 0,-1 1 0,1-1 0,0 1 0,-1-1 0,1 1 1,0 0-1,0-1 0,-1 1 0,1-1 0,0 1 0,0 0 0,0-1 0,0 1 1,0-1-1,0 1 0,0 0 0,0-1 0,0 1 0,0-1 0,0 1 0,0 0 1,0-1-1,1 1 0,-1-1 0,0 1 0,0 0 0,1-1 0,-1 1 1,0-1-1,1 1 0,-1-1 0,1 1 0,-1-1 0,0 1 0,1-1 0,-1 0 1,1 1-1,-1-1 0,1 0 0,-1 1 0,1-1 0,0 0 0,-1 0 0,1 1 1,-1-1-1,2 0 0,11 0-172,0-1 1,0-1-1,0 0 1,-1-1-1,1 0 1,0-1-1,-1 0 1,0-1-1,0 0 1,18-12-1,-17 10-490,0 0 0,0 1-1,1 0 1,-1 1 0,1 1-1,0 0 1,24-2 0,-38 6 654,1 0 0,-1 0 0,0 0 0,1 0 0,-1 1 0,0-1 0,1 0 0,-1 0 0,0 0 0,0 1 0,1-1 0,-1 0 0,0 0 0,0 1 0,1-1 0,-1 0 0,0 1 0,0-1 0,0 0 0,1 1 0,-1-1 0,0 0 0,0 1 0,0-1 0,0 0 0,0 1 0,0-1 0,0 1 0,0-1 0,0 0 1,0 1-1,0-1 0,0 0 0,0 1 0,0-1 0,0 1 0,0-1 0,0 0 0,-1 1 0,1-1 0,-5 18 110,-7 8 51,8-21-112,1 1-1,1 0 1,-1 0-1,1 0 1,0 0-1,0 0 0,1 0 1,-2 13-1,3-18-141,1-1 0,-1 1 1,0-1-1,0 0 0,0 1 0,1-1 0,-1 1 0,0-1 0,1 1 0,-1-1 0,0 0 0,1 1 0,-1-1 0,1 0 0,-1 1 0,0-1 0,1 0 0,-1 0 0,1 1 0,-1-1 0,1 0 0,-1 0 0,1 0 0,-1 0 0,1 0 0,-1 0 0,1 1 0,-1-1 0,1 0 1,-1 0-1,1-1 0,-1 1 0,2 0 0,20-2-4394,3-8-1453</inkml:trace>
</inkml:ink>
</file>

<file path=ppt/ink/ink4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30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13453,'0'0'15118,"-28"69"-14670,26-46-319,2 2-129,0 1-321,0 0-1120,0-2-1410,0-5-3363,2-4-7815</inkml:trace>
  <inkml:trace contextRef="#ctx0" brushRef="#br0" timeOffset="1">0 446 17585,'0'0'12716,"53"-5"-38789</inkml:trace>
</inkml:ink>
</file>

<file path=ppt/ink/ink4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18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11627,'0'0'1997,"14"6"-1154,3 2-541,1-1 0,0-1 0,1-1 0,-1 0 0,1-1 0,24 1 0,157 2 291,166 14-503,-228-2-40,571 53 423,-239-69 820,302 15-957,-650-9-294,849 29 3225,-781-57-3192,-190 19-233,1 0 0,-1 0 0,0 0 1,0 0-1,1 0 0,-1 0 0,0 0 0,0-1 0,0 1 0,1 0 0,-1 0 0,0 0 0,0 0 0,0 0 0,1-1 0,-1 1 1,0 0-1,0 0 0,0 0 0,0-1 0,0 1 0,0 0 0,1 0 0,-1 0 0,0-1 0,0 1 0,0 0 0,0 0 0,0-1 0,0 1 1,0 0-1,0 0 0,0 0 0,0-1 0,0 1 0,0 0 0,0 0 0,0-1 0,0 1 0,0-1 0,0-1-1663,0-10-8935</inkml:trace>
</inkml:ink>
</file>

<file path=ppt/ink/ink4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21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39 5894,'0'0'3587,"-9"0"-2765,-43-3 1607,158 8-718,109 19 0,-20-1-1626,641-1 56,5-63-119,-269 9-19,1599-4 269,-2 73-202,428 51 853,-2205-72-340,667 49 2155,-1008-57-2705,2 1-685,-18-9-3657,-23-2-1312</inkml:trace>
</inkml:ink>
</file>

<file path=ppt/ink/ink4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27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11307,'0'-9'1009,"0"-41"1586,0 7 3949,0 42-5348,0 15-465,15 621 3444,-5-345-3865,-7-119-70,29 191 0,12 253-262,-30-277-47,-5-34 122,-8-290 907,1 9-4383,-1-40-5191,-1-9 1407</inkml:trace>
</inkml:ink>
</file>

<file path=ppt/ink/ink4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53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549 0 11018,'0'0'10656,"-2"9"-9973,-18 73 233,3 0-1,4 1 1,-2 102-1,2-32-418,-1-27-78,-21 351 384,33-359-785,-6 1 1,-6-1-1,-4-1 0,-35 119 0,17-102-11,-133 616 29,133-477-26,1 350 1,35-599-8,1 60 10,-3 1 0,-27 167 1,23-238-25,6-14-79,0 0 0,0 0 0,1-1 0,-1 1 0,0 0 0,0 0 0,0 0 0,0-1 1,-1 1-1,1 0 0,0 0 0,0 0 0,0-1 0,0 1 0,0 0 0,0 0 0,0 0 0,0-1 0,0 1 0,0 0 0,-1 0 0,1 0 0,0 0 0,0-1 0,0 1 0,0 0 0,-1 0 0,1 0 0,0 0 0,0 0 0,0 0 1,0-1-1,-1 1 0,1 0 0,0 0 0,0 0 0,-1 0 0,1 0 0,0 0 0,0 0 0,0 0 0,-1 0 0,1 0 0,0 0 0,0 0 0,0 0 0,-1 0 0,1 0 0,0 0 0,0 0 0,0 1 0,-1-1 0,1 0 0,0 0 1,0 0-1,0 0 0,-1 0 0,1 0 0,0 1 0,0-1 0,0 0 0,0 0 0,0 0 0,-1 0 0,1 1 0,0-1 0,-4-15-6626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3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12492,'0'0'6998,"10"5"-4019,-9-5-2997,7 5 741,0-2 0,0 1 0,0-1-1,17 3 1,-22-5-524,1-1-1,0 1 1,-1-1-1,1 0 1,0-1-1,-1 1 1,1 0-1,0-1 0,-1 0 1,1 0-1,-1 0 1,1 0-1,-1-1 1,0 1-1,1-1 1,-1 0-1,0 0 1,3-2-1,3-3-114,0-1 0,-1 0-1,13-16 1,-19 22-77,-1 0 0,1 0 0,-1 0 0,1 0 0,-1 0 0,0 0 0,0 0 0,0 0 1,0-1-1,0 1 0,-1 0 0,1-1 0,-1 1 0,1-1 0,-1 1 0,0 0 0,0-1 0,0 1 0,0-1 0,-1 1 0,1 0 0,0-1 0,-1 1 0,0 0 0,-1-3 0,1 3-20,0 1 0,0 0 1,0 0-1,0 0 0,0 0 0,-1 0 0,1 0 1,0 1-1,-1-1 0,1 0 0,-1 1 0,1-1 0,-1 1 1,1-1-1,-1 1 0,1 0 0,-1-1 0,1 1 1,-1 0-1,0 0 0,1 0 0,-1 0 0,1 1 1,-1-1-1,1 0 0,-1 1 0,1-1 0,-1 1 1,-2 1-1,-1-1-34,1 1 1,-1 0 0,1 0 0,0 1-1,0-1 1,-1 1 0,2 0 0,-7 5-1,5-2 37,1 0-1,-1 0 0,1 1 1,0 0-1,1 0 1,-5 11-1,7-16 10,1-1 0,-1 0 0,1 1 0,-1-1 0,1 1 0,-1-1 0,1 1 0,0-1 1,0 1-1,-1-1 0,1 1 0,0-1 0,1 1 0,-1-1 0,0 1 0,0-1 0,1 1 0,-1-1 0,0 1 0,1-1 0,0 0 0,-1 1 0,1-1 0,0 0 0,0 1 0,0-1 0,-1 0 1,1 0-1,0 0 0,1 0 0,-1 0 0,0 0 0,0 0 0,0 0 0,1 0 0,-1 0 0,0-1 0,1 1 0,1 0 0,12 2 18,-1-1-1,0-1 1,1 0-1,0-1 0,-1 0 1,1-1-1,-1-1 1,0 0-1,28-9 1,-21 6-68,1 0 1,-1 2-1,27-1 1,-48 4 50,1 1 1,-1-1-1,0 1 0,0 0 1,1-1-1,-1 1 0,0-1 1,0 1-1,0 0 1,0-1-1,1 1 0,-1 0 1,0-1-1,0 1 1,0-1-1,-1 1 0,1 0 1,0-1-1,0 1 0,0 0 1,0-1-1,-1 1 1,1-1-1,0 1 0,0-1 1,-1 1-1,0 0 0,-6 18 113,7-19-108,-1 1 1,1-1 0,0 1-1,-1 0 1,1 0 0,0-1-1,-1 1 1,1 0 0,0-1-1,0 1 1,0 0 0,0 0-1,-1-1 1,1 1 0,0 0-1,0 0 1,1 0-1,-1-1 1,0 1 0,0 0-1,0 0 1,0-1 0,1 1-1,-1 0 1,0-1 0,1 1-1,-1 0 1,0-1 0,1 1-1,-1 0 1,1-1 0,-1 1-1,2 0 1,0 0 20,0 0 0,0 0 1,0 0-1,1 0 0,-1-1 0,0 1 0,1-1 1,-1 0-1,0 0 0,1 0 0,2 0 1,66-11 293,-37 3-367,-10 2-358,0 0 1,0 2-1,42-3 0,-65 7 380,-1 0 0,1 0 0,0 0-1,-1 0 1,1 0 0,0 0-1,-1 0 1,1 0 0,0 0 0,-1 0-1,1 1 1,0-1 0,-1 0-1,1 0 1,-1 1 0,1-1-1,-1 0 1,1 1 0,0-1 0,-1 1-1,0-1 1,1 0 0,-1 1-1,1-1 1,-1 1 0,1-1-1,-1 1 1,0 0 0,1-1 0,-1 1-1,0-1 1,0 1 0,1 0-1,-1-1 1,0 1 0,0 0-1,0-1 1,0 1 0,0-1 0,0 1-1,0 0 1,0-1 0,0 1-1,0 0 1,0-1 0,0 1-1,-1 0 1,1-1 0,0 1 0,0-1-1,-1 1 1,1 0 0,0-1-1,-1 1 1,0 0 0,-22 32-4607,18-30-2153</inkml:trace>
</inkml:ink>
</file>

<file path=ppt/ink/ink4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55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90 349 9705,'-72'0'3921,"55"0"-463,51 0-2653,1508-30-474,-437 7 1102,-348 14-1067,43-4 898,41 0-1108,1267-92 1050,335-11-293,-1605 109 80,-842 7-1122,-48-4-3495,50 3 2969,-1 1 0,0-1 0,1 0 0,-1 0-1,1 0 1,0-1 0,-1 1 0,1 0 0,0-1 0,-4-3 0,-3-7-3969</inkml:trace>
</inkml:ink>
</file>

<file path=ppt/ink/ink4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56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12 12460,'0'0'528,"-9"-2"1036,-2-1-882,-30-4 1674,41 7-2296,-1 0 0,1 1 0,0-1 0,0 0 0,-1 0 0,1 0-1,0 0 1,-1 0 0,1 0 0,0 0 0,0 0 0,-1 0 0,1 1 0,0-1 0,0 0 0,0 0 0,-1 0 0,1 0 0,0 1 0,0-1 0,0 0-1,-1 0 1,1 1 0,0-1 0,0 0 0,0 0 0,0 1 0,0-1 0,0 0 0,-1 0 0,1 1 0,0-1 0,0 0 0,0 1 0,0-1 0,0 0-1,0 0 1,0 1 0,0-1 0,0 0 0,0 1 0,1-1 0,-1 0 0,0 0 0,0 1 0,0-1 0,0 0 0,0 0 0,0 1 0,1-1-1,-1 0 1,0 0 0,0 1 0,0-1 0,0 0 0,1 0 0,-1 0 0,0 1 0,0-1 0,1 0 0,-1 0 0,0 0 0,0 0 0,1 0 0,-1 0-1,1 1 1,16 14 842,6-3-565,1-1 0,0-1 1,0-1-1,31 7 0,108 16-161,-73-16-111,3-1-31,-63-12-27,0 1 0,-1 2 0,1 1 0,46 17 0,-75-23-7,1-1 0,-1 1 0,0-1 0,0 1-1,0 0 1,0-1 0,0 1 0,0 0 0,0 0 0,0-1 0,0 1-1,0 0 1,0 0 0,0 0 0,0 0 0,-1 1 0,1-1 0,-1 0 0,1 0-1,0 0 1,-1 0 0,0 1 0,1-1 0,-1 3 0,0-2 17,0 0 1,-1 0-1,1 0 1,-1 0-1,1 0 1,-1 0-1,0 0 1,0-1-1,0 1 1,0 0-1,0 0 1,0-1-1,-1 1 1,-1 1-1,-6 6 200,-1 0 0,0 0 0,-20 12 0,26-18-111,-41 24 737,-60 28 0,71-40-772,1 2 0,1 1-1,1 2 1,-36 28 0,51-31-471,16-16 226,-1-1 1,1 0-1,-1 1 1,1-1-1,0 0 1,-1 1-1,1-1 1,-1 1-1,1-1 1,0 0-1,-1 1 1,1-1-1,0 1 1,0 0-1,-1-1 1,1 1-1,0-1 1,0 1-1,0-1 1,0 1-1,-1-1 1,1 1-1,0 0 0,0-1 1,0 1-1,0-1 1,0 1-1,1 0 1,-1-1-1,0 1 1,0 0-1,13 0-5666</inkml:trace>
</inkml:ink>
</file>

<file path=ppt/ink/ink4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57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65 518 6342,'0'0'3070,"-9"6"-529,-4 0-1681,-11 8 46,5 5 2639,22-19-723,14-1-1992,-1-5-336,1-2 0,-1 0 0,0 0 0,-1-2 0,0 0 0,22-20 1,-18 15-319,31-26-57,-2-2-1,58-66 1,72-109 81,-149 181-195,-28 36-8,0-1 1,0 1-1,0 0 1,0-1-1,0 1 1,0 0-1,0 0 1,0 0-1,1 0 1,-1 0-1,0 0 1,1 1-1,-1-1 1,1 0-1,-1 1 1,1-1-1,-1 1 1,1-1-1,2 0 1,-2 2-4,-1-1 0,0 0 1,0 1-1,1-1 0,-1 1 0,0-1 0,0 1 1,0 0-1,0-1 0,0 1 0,0 0 0,0 0 1,0 0-1,0 0 0,0 0 0,0 0 1,0 0-1,-1 0 0,2 1 0,3 9-40,0 0 0,0 0 0,-1 0 1,4 17-1,-3-11 24,29 98-425,13 41-1250,-38-132 1201,1 0 1,1 0-1,1-1 0,16 23 0,-4-18-4474,-1-11-2477</inkml:trace>
</inkml:ink>
</file>

<file path=ppt/ink/ink4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6:59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3186 8072,'0'0'11178,"3"6"-10783,3 1-332,0-1-1,0 1 1,0-1-1,1 0 1,0-1-1,1 0 1,-1 0-1,1 0 1,0-1-1,0 0 1,0-1-1,1 0 1,-1 0-1,16 3 1,4 0-5,1-1 0,-1-1 0,46 1-1,18-10 21,-1-4 0,105-24 0,-192 32-77,171-36 226,-1-8 0,-3-8 0,246-111 0,-262 85 423,202-139 1,-268 160-260,241-185 209,-177 123-442,-71 55-132,-4-4 0,-2-4-1,-4-2 1,-4-4 0,116-172 0,-127 154-12,48-118 0,-12 24-5,-46 105-32,4 2 0,98-126 0,-52 87 3,-27 32 13,131-131 0,-173 196-4,0 2 0,1 1 0,2 1 0,0 1 0,1 2 0,1 2 0,1 0 0,1 3 0,37-12 0,25 2 0,1 4 0,1 5 1,120-4-1,-184 17 7,0 0 0,0 3 0,0 1 0,0 1 0,0 2 0,-1 2 0,48 14 0,0 10 9,-2 2 0,101 58 0,-145-69-2,0 2 0,-1 2 0,-1 1 1,-2 1-1,-1 2 0,47 57 0,191 283 140,-182-246-29,289 333 85,-280-347-180,20 16 46,5-4-1,259 198 0,-291-258 74,3-5 1,170 79 0,213 57 309,-354-152-391,2-5 0,210 33 0,261-2-9,479-6 0,-290-61-104,-556-12-172,321-57 0,-542 68 60,98-24-2120,-93 21 238,0 0 0,-1-1 0,20-12 1,1-8-12483</inkml:trace>
</inkml:ink>
</file>

<file path=ppt/ink/ink4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01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4100,'0'0'14547,"6"12"-14317,-5-10-217,3 6 38,0 0 0,0 0 0,-1 1 0,0 0 1,-1 0-1,0-1 0,0 1 0,0 1 1,-1-1-1,-1 13 0,3 447 3745,8-397-3273,-11-71-411,-1-14 432,-7-14-1090,-2 1-1,-1-1 0,-27-47 1,-2-4-1165,-52-108 1098,92 186 664,-1 0 0,1 0 0,0-1 0,0 1 0,0 0 0,-1-1 0,1 1 1,0 0-1,0-1 0,0 1 0,0 0 0,0-1 0,0 1 0,0 0 0,0-1 1,0 1-1,0 0 0,0-1 0,0 1 0,0 0 0,0-1 0,0 1 0,0 0 1,0-1-1,0 1 0,0 0 0,1-1 0,-1 1 0,0 0 0,0-1 1,0 1-1,1 0 0,-1 0 0,0-1 0,0 1 0,1 0 0,-1-1 0,18 1 581,31 14-962,-34-9 472,6 1-638,-1-2 0,1 0 0,22 0 0,-32-4-1411,1 0-1,0-1 0,23-3 0,8-13-7162</inkml:trace>
</inkml:ink>
</file>

<file path=ppt/ink/ink4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01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14061,'0'0'2669,"-4"9"-1708,-13 27 119,3 0 0,1 1-1,-16 74 1,24-84-944,1 1-1,1 0 1,2 0 0,0 0 0,2-1 0,8 49-1,-7-69-222,-1 0-1,1-1 0,1 1 1,-1 0-1,1-1 0,1 0 0,-1 0 1,1 0-1,0 0 0,0 0 1,1-1-1,-1 0 0,8 6 0,-10-9-205,1 0-1,-1 0 0,1-1 0,-1 1 1,1-1-1,0 1 0,0-1 0,0 0 1,0 0-1,-1-1 0,1 1 0,0 0 0,0-1 1,1 0-1,-1 0 0,0 0 0,0 0 1,0 0-1,0-1 0,0 1 0,0-1 1,0 0-1,-1 1 0,1-2 0,0 1 0,0 0 1,0 0-1,-1-1 0,1 0 0,-1 1 1,1-1-1,3-4 0,22-22-4793</inkml:trace>
</inkml:ink>
</file>

<file path=ppt/ink/ink4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01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11563,'0'0'6694,"-10"67"-5989,-1-32-225,-8 3-287,3 1-97,-9 1 0,5-5 32,-1-1 128,1-10 32,5-8-192,4-4-224,-3-11-1922,3-1-1825,6-15-3332</inkml:trace>
  <inkml:trace contextRef="#ctx0" brushRef="#br0" timeOffset="1">8 54 12075,'0'0'4485,"54"36"-1955,-24-18-320,4 2-1025,3 0-736,2 0-321,2-5-64,-5-5-1153,-6-5-1025,-2-5-513,-13 0-1024,0-18-1986</inkml:trace>
</inkml:ink>
</file>

<file path=ppt/ink/ink4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02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12204,'0'0'6566,"50"14"-4516,-24 4-513,6 6-736,-2 4-513,-2 5-192,-6 5-32,-9 6-64,-11 8 32,-4 8 96,-22 9 1,-11 3-65,-12-2-1121,0-8-2915,1-12-7335</inkml:trace>
</inkml:ink>
</file>

<file path=ppt/ink/ink4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02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352 1 13869,'0'0'8889,"-8"8"-8708,-32 43 264,-48 82 0,56-82-136,-1-1-1,-72 81 0,104-130-396,-20 17-797,9-16-1911,5-12-3994,3-14-903</inkml:trace>
</inkml:ink>
</file>

<file path=ppt/ink/ink4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03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11435,'0'0'11435,"65"26"-10314,-41 13-545,6 5-287,4 2-161,3 0-96,2-1 32,8-5-32,-4-5-449,6-5-736,-3-15-2306,5-11-6150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8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221 207 11339,'0'0'10159,"-10"-6"-8045,5 2-1927,1 1-102,1 1 0,-1-1 0,0 1 1,1 0-1,-1 0 0,0 0 0,0 1 0,-1-1 0,1 1 1,0 0-1,0 0 0,-1 0 0,1 1 0,-1 0 0,1 0 1,0 0-1,-1 0 0,1 0 0,-1 1 0,1 0 0,0 0 1,-6 2-1,4-1-85,0 1 0,-1 0 0,1 1 1,0-1-1,0 1 0,1 0 0,-1 0 0,1 1 1,0 0-1,0 0 0,1 0 0,-1 0 1,1 1-1,0 0 0,1 0 0,-1 0 0,1 0 1,0 0-1,1 1 0,-1-1 0,1 1 1,1 0-1,-2 13 0,3-19 11,0 0-1,0 0 1,0 0 0,1 0-1,-1 0 1,0 0 0,1 0-1,-1 0 1,1 0 0,-1 0-1,1-1 1,0 1-1,-1 0 1,1 0 0,0 0-1,-1-1 1,1 1 0,0 0-1,0-1 1,0 1 0,0-1-1,0 1 1,0-1 0,-1 1-1,1-1 1,0 1-1,0-1 1,0 0 0,1 0-1,-1 0 1,0 1 0,0-1-1,0 0 1,0 0 0,0 0-1,0-1 1,0 1 0,0 0-1,0 0 1,0-1 0,0 1-1,1-1 1,5 0 92,-1-1 0,0 1 0,0-1 0,0-1 1,0 1-1,7-5 0,10-8-27,-2-1 0,1-1 0,-2 0 0,0-2 0,-2 0 0,0-1 0,-1-1 0,-1-1 0,0 0 1,-2-1-1,22-49 0,-30 43-64,-8 25-170,-5 18-49,-1 9 130,0 1 0,2 0 0,1 1 0,1-1 0,1 1 0,1 46 0,2-69 82,0 0 0,0 1 0,0-1 0,0 0 0,0 1 0,1-1 0,-1 0 0,1 0 0,-1 1 0,1-1 0,0 0 0,0 0 0,0 0 0,0 0 0,1 0 0,-1 0 0,0 0 0,1 0 0,-1-1 0,1 1 1,0 0-1,-1-1 0,1 0 0,0 1 0,0-1 0,0 0 0,0 0 0,0 0 0,0 0 0,1 0 0,-1 0 0,0-1 0,0 1 0,1-1 0,-1 1 0,0-1 0,1 0 0,-1 0 0,0 0 0,1 0 0,-1-1 0,0 1 0,5-2 0,-1 1 24,-1 0-1,1-1 1,0 1 0,-1-2 0,1 1 0,-1 0-1,1-1 1,-1 0 0,0 0 0,0-1-1,0 1 1,-1-1 0,1 0 0,-1-1 0,0 1-1,6-9 1,-7 8-36,-1 0 0,0-1 1,0 1-1,-1-1 0,1 1 0,-1-1 0,0 1 0,-1-1 0,1 0 1,-1 1-1,0-1 0,-1 0 0,-1-8 0,2 14-4,0-1 0,0 1 0,-1-1 0,1 1 0,0 0-1,0-1 1,-1 1 0,1 0 0,0-1 0,-1 1 0,1 0 0,-1-1 0,1 1 0,0 0-1,-1 0 1,1-1 0,-1 1 0,1 0 0,-1 0 0,1 0 0,-1 0 0,1 0 0,-1-1 0,1 1-1,-1 0 1,1 0 0,-1 0 0,1 0 0,-1 1 0,1-1 0,0 0 0,-1 0 0,1 0-1,-1 0 1,1 0 0,-1 1 0,1-1 0,-1 0 0,1 0 0,0 1 0,-1-1 0,1 0-1,-1 0 1,1 1 0,0-1 0,-1 1 0,1-1 0,0 0 0,-1 2 0,-14 18-379,12-13 355,1-1 1,1 1-1,-1-1 0,1 1 0,0-1 1,1 1-1,0 0 0,0-1 0,1 8 1,-1-12 37,1 0 0,-1 0 1,1 1-1,-1-1 0,1 0 0,0 0 1,0 0-1,0-1 0,0 1 1,1 0-1,-1 0 0,0 0 0,1-1 1,-1 1-1,1-1 0,-1 1 1,1-1-1,0 0 0,0 1 0,0-1 1,0 0-1,0 0 0,0 0 1,0-1-1,0 1 0,0 0 1,0-1-1,0 1 0,0-1 0,3 0 1,12 2 52,-1-1 0,1 0 1,0-2-1,-1 0 0,26-5 1,-38 6 18,-1-1 1,1 0 0,-1 0-1,1 0 1,-1 0 0,1 0-1,-1-1 1,0 0 0,1 1 0,-1-1-1,0 0 1,0-1 0,0 1-1,-1 0 1,1-1 0,-1 0-1,1 1 1,-1-1 0,0 0-1,0 0 1,0-1 0,0 1-1,-1 0 1,1-1 0,-1 1-1,0-1 1,0 1 0,0-1 0,0 1-1,-1-1 1,1-4 0,-2 0 39,0 1 1,0 0 0,0 0 0,-1 0-1,-1 0 1,1 0 0,-1 0 0,0 0 0,0 1-1,-1-1 1,0 1 0,0 0 0,0 0-1,-1 1 1,-9-10 0,14 15-140,0-1-1,0 1 1,0 0-1,0 0 1,0-1-1,0 1 1,0 0 0,0 0-1,0-1 1,0 1-1,1 0 1,-1 0-1,0-1 1,0 1 0,0 0-1,0 0 1,1-1-1,-1 1 1,0 0-1,0 0 1,1 0-1,-1 0 1,0-1 0,0 1-1,1 0 1,-1 0-1,0 0 1,0 0-1,1 0 1,-1 0 0,0 0-1,1 0 1,-1 0-1,0 0 1,0 0-1,1 0 1,-1 0 0,0 0-1,1 0 1,-1 0-1,0 0 1,0 0-1,1 0 1,-1 0 0,0 0-1,1 0 1,-1 1-1,0-1 1,23 1-1240,55 8-4533,-27-7-353</inkml:trace>
</inkml:ink>
</file>

<file path=ppt/ink/ink4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06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0 468 11531,'0'0'9091,"8"-8"-8498,47-44-108,1 4 0,104-69 0,-86 66-1319,109-98-1,-166 128-1341,-14 6-4606,-6 9-1129</inkml:trace>
</inkml:ink>
</file>

<file path=ppt/ink/ink4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06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0 12043,'0'0'3374,"-8"9"-1585,-12 17-882,2 2 1,0 0-1,2 0 1,-20 49-1,21-40-717,-18 44 420,-42 160 0,74-240-605,0 1-1,1 0 1,-1-1 0,1 1 0,-1 0 0,1 0 0,0 0 0,0-1 0,0 1 0,0 0 0,0 0 0,0 0-1,0 0 1,1-1 0,-1 1 0,1 0 0,-1 0 0,1-1 0,-1 1 0,1 0 0,0-1 0,0 1 0,0-1 0,2 3-1,-1-3 11,1-1 0,-1 1-1,1-1 1,-1 1-1,1-1 1,0 0-1,-1 0 1,1 0-1,0 0 1,-1 0-1,1-1 1,-1 1-1,1-1 1,-1 1-1,1-1 1,-1 0-1,3-2 1,147-56 562,63-20-551,-104 47-3538,-68 15-2190</inkml:trace>
</inkml:ink>
</file>

<file path=ppt/ink/ink4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07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14862,'0'0'5541,"8"56"-5541,1-21 96,4 6-64,4 3-32,-2-6-576,2-3-193,-1-5-416,-4 0-513,-5-8 129,-7-3-65,0-9-1921,-6-5-5862</inkml:trace>
</inkml:ink>
</file>

<file path=ppt/ink/ink4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07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10890,'0'0'9097,"5"-8"-8040,-4 5-1015,1 0-1,0 0 1,-1 1 0,1-1 0,1 0 0,-1 1-1,0-1 1,1 1 0,-1 0 0,1 0 0,0 0-1,-1 0 1,1 1 0,5-3 0,1 1-14,-1 1 0,1 0-1,-1 0 1,1 1 0,0 0 0,8 0 0,23 0 1,121 0 37,-142 2-66,0 1 0,0 1 1,-1 0-1,1 2 0,-1 0 0,23 10 0,-37-14-9,0 1 1,0 0-1,-1 0 0,1 0 0,-1 0 1,1 1-1,-1-1 0,0 1 0,0 0 0,0 0 1,0 0-1,-1 0 0,1 1 0,-1-1 1,0 1-1,0-1 0,0 1 0,0 0 1,-1 0-1,0-1 0,2 9 0,-2-7 51,-1 0 1,-1 0-1,1 0 0,-1 0 0,1 0 0,-1 0 0,-1 0 0,1 0 1,-1-1-1,0 1 0,0-1 0,0 1 0,-1-1 0,1 0 1,-1 1-1,0-1 0,-7 6 0,-6 8 192,-2 0 0,0-2-1,-1 0 1,-1-1 0,0-1 0,-1 0 0,0-2 0,-1-1-1,-32 12 1,53-22-376,-1-1 0,1 1 0,0-1-1,-1 1 1,1-1 0,-1 0 0,1 0 0,-1 1 0,1-1-1,-1 0 1,1 0 0,-1-1 0,1 1 0,0 0 0,-1 0-1,-1-1 1,2 0-69,1 0 0,-1 0 0,1 0 0,-1 0 0,1 1 0,0-1 0,-1 0 0,1 0 0,0 0 0,0 0 0,0 0 0,0 0 0,-1 0 0,1 0 0,1 0 0,-1 0 0,0 0 0,0 0 0,0 0 0,0 0 0,1 0 0,-1 0 0,0 0 0,1-1 0,9-20-6329</inkml:trace>
</inkml:ink>
</file>

<file path=ppt/ink/ink4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07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42 117 7783,'0'0'11179,"13"49"-9610,-10-18-287,1-1-514,2-2-223,3-2-321,2-7-160,2-1 0,0-7-128,-1-6-801,-3-5-736,-5 0-898,-4-13-1280,0-8-2307</inkml:trace>
  <inkml:trace contextRef="#ctx0" brushRef="#br0" timeOffset="1">0 0 3940,'0'0'11851</inkml:trace>
</inkml:ink>
</file>

<file path=ppt/ink/ink4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08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126 325 10634,'0'0'982,"-8"-1"1090,6 1-1999,-2-1 81,0 0 0,0 1 0,1-1 0,-1 1 0,0 0 0,0 0 1,0 1-1,1-1 0,-1 1 0,0 0 0,0 0 0,1 0 0,-1 0 0,1 0 0,-1 1 1,1 0-1,-1 0 0,1 0 0,0 0 0,0 0 0,0 1 0,0-1 0,1 1 0,-1 0 0,1 0 1,-1 0-1,-1 3 0,1 0-16,0-1 1,1 1-1,-1-1 0,1 1 1,1 0-1,-1 0 0,1 0 1,0 0-1,0 11 1,1-15-94,0 0 0,0 0 0,0 0 0,0 1 0,0-1 0,1 0 0,-1 0 0,1 0 0,-1 0 0,1 0 0,0 0 1,0 0-1,0 0 0,0 0 0,0 0 0,0-1 0,1 1 0,-1 0 0,1-1 0,-1 1 0,1-1 0,-1 1 0,1-1 1,0 0-1,0 0 0,0 0 0,0 0 0,0 0 0,0 0 0,3 1 0,1-1 41,0 0-1,0 0 0,0 0 1,1-1-1,-1 0 1,0 0-1,0 0 1,0-1-1,0 0 1,0 0-1,0-1 1,0 0-1,0 0 0,-1 0 1,1 0-1,8-6 1,-5 2-22,-1-1-1,0 0 1,0 0 0,0 0 0,-1-1-1,0 0 1,0-1 0,10-18 0,-6 7-45,-1-1 0,-1-1 0,0 0 1,-2 0-1,0-1 0,-2 0 0,-1 0 0,2-28 0,-5 41-25,0 0-1,-2 0 0,1-1 0,-1 1 0,-1 0 1,1 0-1,-2 0 0,0 1 0,-4-12 0,6 18-17,-1 0-1,0 0 1,0 1 0,0-1-1,0 0 1,0 1-1,0 0 1,-1-1 0,1 1-1,-1 0 1,0 0 0,1 0-1,-1 1 1,0-1-1,0 1 1,0-1 0,0 1-1,0 0 1,-1 0-1,1 0 1,0 1 0,0-1-1,-1 1 1,1 0-1,0 0 1,-1 0 0,1 0-1,0 0 1,-1 1-1,1 0 1,-6 1 0,-2 3 23,1-1 1,-1 1 0,1 1 0,0 0-1,1 0 1,0 1 0,0 0-1,0 0 1,1 1 0,0 0 0,0 1-1,1 0 1,0 0 0,1 1-1,0-1 1,0 1 0,1 1 0,-7 19-1,12-29 5,0 1 0,0-1 0,0 0 0,0 0 0,0 1 0,0-1 0,0 0 0,0 0 0,1 1 0,-1-1 0,0 0 0,1 0 0,-1 0 0,1 1-1,0-1 1,-1 0 0,1 0 0,0 0 0,-1 0 0,1 0 0,0 0 0,0 0 0,0 0 0,0-1 0,0 1 0,0 0 0,0 0 0,0-1 0,0 1 0,0-1 0,1 1 0,-1-1-1,0 1 1,0-1 0,0 0 0,1 0 0,-1 0 0,0 1 0,0-1 0,1 0 0,-1 0 0,2-1 0,10 2 0,-1-2 1,1 1-1,16-4 0,-24 3-4,62-9-365,-30 3-275,0 2 0,48 0 0,-82 4 629,-1 1-1,0 0 1,1 1-1,-1-1 1,1 0-1,-1 1 0,1-1 1,-1 1-1,0 0 1,1-1-1,-1 1 1,0 0-1,0 1 0,0-1 1,0 0-1,0 1 1,0-1-1,0 1 1,0-1-1,0 1 1,-1 0-1,1 0 0,-1 0 1,1 0-1,-1 0 1,0 0-1,0 0 1,2 4-1,-1 4 17,0 1-1,0-1 0,-1 0 1,0 1-1,-2 17 1,1-19-36,-1-1 0,1 1 0,1-1 1,0 1-1,0-1 0,1 0 0,3 13 0,3-14-1468,-7-7 1234,-1 1 1,1-1 0,-1 0-1,1 0 1,0 0-1,-1 0 1,1 0 0,0 0-1,-1-1 1,1 1 0,-1 0-1,1 0 1,0 0-1,-1 0 1,1-1 0,-1 1-1,1 0 1,-1-1-1,1 1 1,-1 0 0,1-1-1,-1 1 1,1-1 0,0 0-1,9-16-9253</inkml:trace>
</inkml:ink>
</file>

<file path=ppt/ink/ink4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08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10570,'0'14'2450,"0"18"-1119,2-1-1,1 1 0,2-1 1,16 61-1,-15-76-1052,0 5-149,1-1 1,1 0 0,1-1-1,1 1 1,1-2-1,21 30 1,-32-48-122,0 0 0,1 0 0,-1 0 0,0 1 0,0-1 0,1 0 0,-1 0 0,0 0 0,0 0 0,1 0 0,-1 0 0,0 0 0,1 0 0,-1 0 0,0 0 0,0 0 0,1 0 0,-1 0 0,0 0 0,0-1 0,1 1 0,-1 0 0,0 0 0,0 0 0,1 0 0,-1 0 0,0-1 0,0 1 0,0 0 0,1 0 0,-1 0 0,0-1 0,0 1 0,0 0 0,0 0 0,1 0 0,-1-1 0,0 1 0,0 0 0,0 0 0,0-1 0,0 1 0,0 0 0,0-1 0,0 1 0,0 0 0,0 0 0,0-1 0,0 1 0,0 0 0,0 0 0,0-1 0,0 1 0,0 0 0,0-1 0,0 1 0,0 0 0,0 0 0,0-1 0,-1 1 0,2-25 140,-1 23-127,-19-148-950,20 149 923,-1 0 1,0 0 0,1 0-1,0 1 1,-1-1-1,1 0 1,-1 1 0,1-1-1,0 0 1,-1 1-1,1-1 1,0 1 0,0-1-1,-1 1 1,1 0-1,0-1 1,0 1 0,0 0-1,0-1 1,0 1-1,-1 0 1,1 0 0,0 0-1,0 0 1,0 0-1,0 0 1,0 0-1,0 0 1,0 0 0,0 0-1,-1 0 1,1 1-1,0-1 1,1 1 0,39 7 26,-39-7-13,16 4-1,1-2 0,0 0 1,-1 0-1,1-2 0,20-1 1,-33 0-2,0 0 1,-1 0-1,1-1 1,0 0 0,-1 0-1,1-1 1,-1 1-1,1-1 1,-1 0-1,0-1 1,0 1-1,0-1 1,0 0-1,0 0 1,-1-1-1,1 0 1,-1 1 0,0-1-1,0 0 1,5-8-1,-8 11 42,0-1 1,0 1-1,0-1 0,0 1 0,0-1 0,0 0 1,-1 1-1,1-1 0,0 0 0,-1 1 0,0-1 1,1 0-1,-1 0 0,0 0 0,0 1 0,0-1 1,0 0-1,0 0 0,0 0 0,-1 0 0,1 1 1,-1-1-1,1 0 0,-1 1 0,1-1 0,-1 0 1,0 1-1,0-1 0,0 0 0,0 1 0,0 0 1,0-1-1,0 1 0,-1 0 0,1-1 0,-1 1 1,1 0-1,0 0 0,-1 0 0,-2-1 0,1 1-10,0 0 0,0 0 0,1 0 0,-1 0 0,0 1 0,0-1 0,0 1 0,0 0 0,0 0 0,0 0 0,1 0 0,-1 1 0,0-1 0,0 1 0,0 0 0,0 0-1,1-1 1,-1 2 0,0-1 0,1 0 0,-1 1 0,1-1 0,-1 1 0,1 0 0,-2 1 0,0 1-15,0 0 0,0 1 0,0-1-1,1 1 1,0-1 0,0 1 0,0 0 0,1 0 0,-1 0 0,1 0-1,0 1 1,1-1 0,-1 1 0,1-1 0,0 1 0,1-1 0,-1 1 0,1 0-1,0-1 1,0 1 0,1 0 0,0-1 0,0 1 0,0-1 0,1 1-1,-1-1 1,1 0 0,1 0 0,-1 1 0,1-1 0,0-1 0,0 1 0,0 0-1,1-1 1,-1 0 0,1 1 0,0-2 0,1 1 0,-1 0 0,0-1-1,1 0 1,0 0 0,0 0 0,0 0 0,0-1 0,0 0 0,1 0-1,-1-1 1,1 1 0,-1-1 0,1 0 0,6 0 0,43 1-2888,-21-6-2443,12-12-8385</inkml:trace>
</inkml:ink>
</file>

<file path=ppt/ink/ink4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10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47 5445,'0'0'7586,"-2"-8"-5221,2 5-2532,-9-26 2799,6 23-1061,7 21-1128,64 198 2065,-30-107-1391,-10-18-405,49 136 241,-65-203-320,-11-21-604,-1 0 1,0 0 0,0 0 0,1 0 0,-1-1 0,0 1-1,0 0 1,1 0 0,-1 0 0,0 0 0,0 0-1,1 0 1,-1-1 0,0 1 0,0 0 0,0 0 0,1 0-1,-1 0 1,0-1 0,0 1 0,0 0 0,0 0 0,0-1-1,1 1 1,-1 0 0,0 0 0,0-1 0,0 1-1,0 0 1,0 0 0,0-1 0,0 1 0,0 0 0,0 0-1,0-1 1,0 1 0,0 0 0,0-1 0,0 1 0,1-46 996,-1 44-1097,-2-23 4,0 1 0,-2-1-1,-1 1 1,-1 0-1,-1 1 1,-1-1-1,-1 1 1,-1 1-1,-1 0 1,-18-27-1,39 83-444,-6-29 511,0-1 0,0 1 0,1-1 0,-1 0 1,1 0-1,0 0 0,0 0 0,0-1 0,1 0 0,-1 0 0,1 0 0,0-1 1,0 0-1,0 0 0,0 0 0,0-1 0,0 0 0,0 0 0,0-1 0,1 1 1,-1-1-1,0-1 0,10-1 0,3-1 6,0-1 0,0 0 1,0-2-1,-1 0 0,0-1 1,22-12-1,-36 17-18,1-1 1,-1 1-1,0 0 1,1 0-1,-1 1 1,1-1-1,0 1 1,-1 0-1,1 0 1,5 0-1,-8 2 8,0-1-1,0 1 0,0 0 0,0-1 0,0 1 1,0 0-1,-1 0 0,1 1 0,0-1 0,-1 0 0,1 0 1,-1 1-1,0-1 0,1 1 0,-1-1 0,0 1 1,0 0-1,0-1 0,0 1 0,0 0 0,0 0 0,0 0 1,-1 0-1,1 2 0,1-1 9,0 3 117,0 0 0,0-1 0,1 0 0,0 1 0,0-1 0,0 0 0,7 7 0,-9-10-88,1-1 1,-1-1-1,1 1 0,-1 0 0,1 0 0,0 0 0,-1-1 0,1 1 0,0-1 1,0 0-1,-1 1 0,1-1 0,0 0 0,0 0 0,0 0 0,-1 0 0,1 0 1,0 0-1,0-1 0,-1 1 0,1-1 0,0 1 0,-1-1 0,1 0 0,0 1 1,-1-1-1,1 0 0,-1 0 0,1 0 0,2-2 0,11-7-95,56-30-142,-17 25-5239,-32 8-3364,-13-1 709</inkml:trace>
</inkml:ink>
</file>

<file path=ppt/ink/ink4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10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11659,'0'0'4837,"0"80"-3780,5-45-64,3 2-97,7 3-255,-2-4-449,4 2-96,-6-5-32,6-3 32,-4-5 1,-2-3-33,0-5-32,-3-8-769,3-6-1249,-6-3-1505,1-5-2723</inkml:trace>
</inkml:ink>
</file>

<file path=ppt/ink/ink4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10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10 308 8520,'-1'9'2824,"0"-3"-2511,-2 9 1024,1-1 1,1 1-1,0-1 0,2 29 1,-1-40-1196,1 0 1,-1 1 0,1-1-1,-1 0 1,1 0-1,0 0 1,0 0 0,1 0-1,-1 0 1,0-1-1,1 1 1,0 0 0,0-1-1,0 1 1,0-1-1,0 1 1,0-1 0,1 0-1,-1 0 1,1 0-1,-1 0 1,1 0 0,0-1-1,-1 1 1,1-1-1,0 0 1,0 0 0,0 0-1,0 0 1,1-1-1,5 2 1,-4-2-67,1 1 0,0-1 0,-1 0 0,1-1 0,-1 1 0,1-1 0,-1 0 0,1-1 0,-1 1 1,0-1-1,0 0 0,0 0 0,0-1 0,0 1 0,0-1 0,0 0 0,4-5 0,-3 2-74,0 0 0,-1 0-1,0-1 1,0 0 0,-1 0 0,1 0 0,-2 0 0,1-1-1,-1 1 1,3-12 0,2-13-732,-2 1-1,-2-1 1,0-1-1,-2-52 1,-3 42-1569,-10-78 1,10 152 5995,-1-8-2536,1 1 0,3 41 0,4-41-1050,0-1 0,2 0 0,0-1 0,2 0 0,0 0 0,1-1-1,2 0 1,0-1 0,1 0 0,1-1 0,1-1 0,19 18 0,-35-36-99,0 0 1,0 1 0,0-1-1,0 0 1,0 0 0,1 0-1,-1 0 1,0 0-1,0 1 1,0-1 0,0 0-1,1 0 1,-1 0 0,0 0-1,0 0 1,0 0 0,1 0-1,-1 0 1,0 1 0,0-1-1,0 0 1,1 0 0,-1 0-1,0 0 1,0 0-1,0 0 1,1 0 0,-1 0-1,0 0 1,0 0 0,0-1-1,1 1 1,-1 0 0,0 0-1,0 0 1,0 0 0,1 0-1,-1 0 1,0 0 0,0 0-1,0-1 1,0 1-1,1 0 1,-1 0 0,0 0-1,0 0 1,0-1 0,0 1-1,0 0 1,0 0 0,1 0-1,-1 0 1,0-1 0,0 1-1,0 0 1,0 0-1,0 0 1,0-1 0,0-20 361,-9-25-165,-3 18-190,-1 0-1,-1 1 1,-19-26 0,38 58-24,0 1 0,0-1 0,1-1 0,0 1 1,0-1-1,0 0 0,0 0 0,1-1 0,-1 0 1,1 0-1,0 0 0,0-1 0,0 0 0,8 1 1,1 0-6,0 0 1,1-1 0,-1 0-1,0-2 1,31-2 0,-42 0 15,1 1 1,-1-2 0,1 1 0,-1 0 0,0-1 0,0 0 0,0 0 0,0-1 0,-1 1 0,1-1 0,-1 0-1,0 0 1,0-1 0,-1 1 0,1-1 0,4-8 0,-12 61-151,-1 0 313,5-47-166,0 0-1,-1 0 1,1 0 0,0 0 0,0 0-1,0 0 1,0 0 0,0 0-1,0 0 1,0 0 0,1 0 0,-1 0-1,0 0 1,0 0 0,1 0-1,-1 0 1,1 0 0,-1 0 0,1 0-1,-1 0 1,1 0 0,-1-1-1,1 1 1,0 0 0,-1 0 0,1-1-1,0 1 1,0 0 0,0-1-1,0 1 1,-1-1 0,1 1-1,0-1 1,0 1 0,0-1 0,0 0-1,0 1 1,0-1 0,2 0-1,-1-36-7817,-2 10 1350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9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27 100 8552,'0'0'5894,"-2"-10"-3332,-1-31-523,3 39-1851,0-1-1,1 1 1,-1 0-1,1 0 1,0 0 0,-1 0-1,1 0 1,0 0-1,0 0 1,0 0-1,1 1 1,-1-1-1,0 0 1,1 1-1,-1-1 1,1 1-1,0-1 1,-1 1 0,1 0-1,0-1 1,0 1-1,0 0 1,0 0-1,0 1 1,0-1-1,0 0 1,0 1-1,0-1 1,0 1-1,3-1 1,-1 0-11,0 0 1,0 1-1,0-1 0,1 1 0,-1 0 1,0 0-1,0 0 0,0 1 1,1-1-1,-1 1 0,0 0 1,0 0-1,5 3 0,-7-3-146,0 1 0,0-1-1,0 1 1,0-1 0,0 1 0,0 0 0,-1 0-1,1 0 1,-1 0 0,0 0 0,1 0-1,-1 0 1,0 1 0,0-1 0,0 0-1,0 1 1,-1-1 0,1 1 0,0 3-1,-1-1 0,0 0-1,-1 0 1,1-1-1,-1 1 1,0 0-1,0-1 0,-1 1 1,1 0-1,-4 6 1,-5 6 12,0 0 0,0-1 0,-24 27 1,20-27-95,-35 47-68,46-60 108,1 1-1,0 0 0,0 0 0,0 0 0,0 0 1,1 1-1,-1-1 0,1 0 0,0 1 1,1-1-1,-1 1 0,1-1 0,0 1 0,0 6 1,1-9 10,0 0 1,0 0 0,0 0 0,1 0-1,-1-1 1,0 1 0,1 0 0,-1-1-1,1 0 1,-1 1 0,1-1 0,0 0-1,0 1 1,0-1 0,-1 0-1,1 0 1,0-1 0,0 1 0,0 0-1,1-1 1,-1 1 0,0-1 0,0 0-1,0 1 1,0-1 0,0 0 0,4-1-1,60-1 70,-52-1-56,0-1 0,-1 0 0,0-1 0,0 0 0,0-1 0,0-1 0,-1 0 0,0 0 0,-1-1 0,1-1 0,-2 0 0,1 0 0,-1-1 0,-1-1 0,0 1 0,0-2 0,-1 1 0,0-1 0,10-22 0,-16 14 323,-11 19 137,-18 25-356,-7 38-163,32-58 55,0 0 0,1 0 0,-1 0-1,1 0 1,0 1 0,0-1 0,1 0-1,-1 0 1,1 1 0,0-1 0,0 0-1,0 0 1,1 1 0,1 4 0,-1-8 14,-1 0 1,1 0-1,0 0 0,0 0 1,0 0-1,0 0 1,1-1-1,-1 1 1,0 0-1,0-1 0,0 1 1,1-1-1,-1 1 1,0-1-1,0 0 1,1 1-1,-1-1 0,0 0 1,1 0-1,-1 0 1,0 0-1,1 0 1,-1 0-1,0 0 0,2-1 1,36-7 531,-26 1-525,1 0 1,-1-1 0,0-1-1,-1 0 1,0 0-1,0-1 1,-1-1-1,0 0 1,-1 0-1,0-1 1,-1 0 0,8-15-1,-15 28-651,-3 14 365,2 44 257,-1-56-35,0 1 0,0-1 1,1 0-1,-1 0 0,1 0 0,0 0 0,0 0 1,0 0-1,1 0 0,-1 0 0,1 0 0,-1-1 1,1 1-1,0 0 0,4 4 0,-2-5-213,0 1 1,0-1-1,1 0 0,-1 0 0,0 0 0,1-1 0,-1 0 1,1 0-1,0 0 0,5 1 0,46-4-6667,-28-5 215</inkml:trace>
</inkml:ink>
</file>

<file path=ppt/ink/ink4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11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14189,'0'0'14350,"50"21"-15311,-39-2-1505,-1 1-1954,-3-4-3716</inkml:trace>
</inkml:ink>
</file>

<file path=ppt/ink/ink4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11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58 5669,'0'0'15129,"-2"-9"-12278,-8-27-967,9 35-1846,1 1 0,0-1 0,0 0 0,0 1 0,0-1 0,-1 1 0,1-1 0,0 1 0,0-1 0,-1 1 0,1-1 0,0 1 0,-1-1 0,1 1 0,-1-1 0,1 1 0,0 0 0,-1-1 0,1 1 0,-1 0 0,1-1-1,-1 1 1,1 0 0,-1 0 0,0-1 0,1 1 0,-1 0 0,1 0 0,-1 0 0,1 0 0,-1 0 0,0 0 0,1 0 0,-1 0 0,1 0 0,-1 0 0,1 0 0,-1 0 0,0 0 0,1 0 0,-1 0 0,1 1 0,-1-1-1,1 0 1,-1 0 0,1 1 0,-1-1 0,1 0 0,-1 1 0,1-1 0,-1 1 0,0 0 0,-16 22 166,14-16-110,0 1 1,0-1-1,0 1 0,1 0 1,-2 14-1,4-21-82,-1 1 0,1-1 0,0 1 0,-1-1 0,1 1 0,0-1-1,0 1 1,0-1 0,0 1 0,1-1 0,-1 1 0,0-1 0,1 1 0,-1-1 0,1 1 0,-1-1 0,1 0 0,0 1 0,-1-1 0,1 0 0,0 0 0,0 1-1,0-1 1,0 0 0,0 0 0,0 0 0,0 0 0,0 0 0,1 0 0,-1 0 0,0-1 0,1 1 0,-1 0 0,0-1 0,1 1 0,-1-1 0,3 1 0,2 0 8,1-1 1,0 0-1,0 0 1,0-1 0,0 0-1,-1 0 1,1 0-1,0-1 1,-1 0 0,10-4-1,57-35 75,-63 33-96,0 2-1,0-1 0,1 1 0,0 1 1,0 0-1,1 0 0,-1 1 0,1 1 1,13-3-1,-24 6-2,0 0 0,0 0 0,-1 0 0,1 0 1,0 0-1,0 1 0,0-1 0,-1 0 0,1 0 0,0 1 1,-1-1-1,1 0 0,0 1 0,-1-1 0,1 1 0,0-1 0,-1 1 1,1-1-1,-1 1 0,1-1 0,-1 1 0,1 0 0,-1-1 0,1 1 1,-1 0-1,0-1 0,1 1 0,-1 0 0,0 0 0,1 1 1,5 33-30,-5-31 34,-1 0 0,1 0 0,-1 0 0,1 0 0,0 0 0,1 0 0,2 6 0,-2-8 27,0 0 1,1 0 0,0 0 0,-1 0-1,1 0 1,0 0 0,0-1-1,0 0 1,0 1 0,0-1-1,0 0 1,1-1 0,-1 1 0,0 0-1,0-1 1,1 0 0,-1 0-1,0 0 1,1 0 0,-1 0 0,0-1-1,0 1 1,6-3 0,7 0 67,-1-2 0,0 0 0,22-10 0,19-17-164,-44 24-325,0 0 1,0 1-1,0 1 1,1 0-1,0 1 1,1 0-1,25-5 0,-38 10 384,0 0 0,0 1 0,0-1 0,0 1 0,-1 0 0,1-1 0,0 1 0,0 0 0,-1-1 0,1 1 0,0 0 0,-1 0 0,1 0 0,-1 0-1,1 0 1,-1 0 0,1-1 0,-1 1 0,0 0 0,1 0 0,-1 0 0,0 0 0,0 0 0,0 0 0,0 0 0,0 1 0,0-1 0,0 0 0,0 0 0,0 1 0,-1 45 226,1-35-266,0-10-33,4 24-509,-4-25 286,1-1 1,-1 1-1,1-1 1,0 1-1,-1-1 1,1 1-1,-1 0 1,1-1-1,0 0 1,-1 1-1,1-1 1,0 1-1,0-1 1,-1 0-1,1 0 1,0 1-1,0-1 1,-1 0-1,1 0 1,1 0-1,14 1-11493</inkml:trace>
</inkml:ink>
</file>

<file path=ppt/ink/ink4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36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72 9833,'0'0'3086,"1"-8"32,0 2-2131,4-29 1185,7 13 3979,-11 65-4651,-12 160-417,12-202-1075,0 0 0,0 0-1,-1 0 1,1-1 0,0 1-1,0-1 1,0 1 0,0 0-1,0-1 1,1 0 0,-1 1-1,0-1 1,0 0-1,0 1 1,0-1 0,0 0-1,0 0 1,1 0 0,-1 0-1,0 0 1,2-1 0,38 1 76,-33 0-75,100 0-239,-108 1 232,0 0 0,-1 0 0,1 0 0,-1 0 0,1 0 0,-1 0 0,0 0 0,1 0 0,-1 0 0,0 0 0,0 0 0,0 0 0,1 0 0,-1 0 0,0-1 0,0 1 0,0 0 0,-2 0 0,-12 5 411,-1-1 1,1-1-1,-33 6 0,42-9-305,1 0 0,-1-1 0,1 0 0,-1 0 0,0 0 0,1 0-1,-1-1 1,1 0 0,-1 0 0,1-1 0,-1 0 0,1 1-1,0-2 1,0 1 0,-6-4 0,11 6-126,-1 0-1,1 0 1,0 0-1,0 0 1,0 0-1,0 0 1,-1 0 0,1 0-1,0 0 1,0 0-1,0 0 1,-1 0-1,1 0 1,0 0 0,0 0-1,0 0 1,0-1-1,0 1 1,-1 0-1,1 0 1,0 0 0,0 0-1,0 0 1,0 0-1,0-1 1,0 1-1,-1 0 1,1 0 0,0 0-1,0 0 1,0 0-1,0-1 1,0 1-1,0 0 1,0 0-1,0 0 1,0 0 0,0-1-1,0 1 1,0 0-1,0 0 1,0 0-1,0-1 1,0 1 0,0 0-1,0 0 1,0 0-1,0 0 1,0-1-1,0 1 1,0 0 0,0 0-1,0 0 1,1 0-1,-1 0 1,0-1-1,0 1 1,0 0 0,0 0-1,0 0 1,0 0-1,1 0 1,-1 0-1,0-1 1,0 1 0,0 0-1,0 0 1,1 0-1,-1 0 1,16 0-4095,-9 0 2389,13 0-4303</inkml:trace>
</inkml:ink>
</file>

<file path=ppt/ink/ink4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38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92 456 2466,'-8'2'1709,"1"1"0,0 0 0,0 0 0,1 0 0,-1 1 0,-9 7-1,13-9-1185,0 0 0,1 0 0,0 0 0,-1 0 0,1 0 0,0 0 0,0 1 0,0-1 0,0 1 0,1-1 0,-1 1 0,1 0 0,-1 0 0,1 0 0,0 0 0,0 0-1,0 0 1,0 3 0,2-5-468,-1-1-1,1 1 1,-1-1-1,1 1 1,0-1-1,-1 0 1,1 1-1,0-1 1,-1 0-1,1 1 1,0-1-1,0 0 1,-1 0-1,1 1 1,0-1-1,0 0 1,-1 0-1,1 0 0,0 0 1,0 0-1,0 0 1,-1 0-1,1-1 1,0 1-1,0 0 1,-1 0-1,1 0 1,0-1-1,0 0 1,28-7 542,16-16-86,-2-2-1,-1-2 1,42-36 0,1-1-392,79-49-37,112-82-452,-262 183-1528,-20 12-3598,-26 15-3163,7-1 2328</inkml:trace>
</inkml:ink>
</file>

<file path=ppt/ink/ink4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39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52 439 5637,'0'0'4298,"-8"9"-1581,-2 0-1956,6-6-436,1 0 0,-1 0 0,1 0-1,0 1 1,0 0 0,0-1 0,0 1 0,0 0 0,1 0 0,0 7 4736,10-14-3763,9-7-585,219-165 3738,-45 32-4566,10 13-5149,-188 123 4023,31-22-6727,-40 24 2827</inkml:trace>
</inkml:ink>
</file>

<file path=ppt/ink/ink4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39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0 441 15150,'0'0'7138,"14"-8"-5291,260-184 1233,-22 12-3774,-252 180 682,81-46-3120,-37 32-1922,0 13-5053,-40 4 8324,-4 2-422</inkml:trace>
</inkml:ink>
</file>

<file path=ppt/ink/ink4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39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0 357 9225,'0'0'10538,"8"-1"-7255,5-2-2661,-1 0 0,0-1 1,0-1-1,0 0 0,-1 0 1,0-1-1,18-13 0,84-65 121,-63 45-565,10-8-166,-24 18-283,1 1 0,80-44 0,-99 66-676,-18 6 742,1-1 0,0 1 0,-1 0 1,1 0-1,-1 0 0,1 0 0,-1 0 0,1 0 0,-1 0 0,1 0 1,-1 1-1,1-1 0,-1 0 0,1 0 0,-1 0 0,1 0 1,-1 1-1,1-1 0,-1 0 0,1 1 0,-1-1 0,0 0 1,1 1-1,-1-1 0,1 0 0,-1 1 0,1 0 0,-1 1-205,0-1 0,0 1 0,1 0 0,-1-1 0,-1 1 0,1 0 0,0-1 0,0 1 0,-1 0 0,1-1 0,-1 1 0,1-1 0,-1 1 0,1-1 0,-1 1 0,0-1 0,0 1 0,0-1 0,-1 2 0,-16 20-4395</inkml:trace>
  <inkml:trace contextRef="#ctx0" brushRef="#br0" timeOffset="1">473 290 10570,'0'0'11115,"52"9"-8937,-22-22-577,7-6-352,6-7-704,8-2-417,1-3-32,-7 0-96,0 3-416,-8 6-1442,-2 4-1025,-5 6-2338,-4 3-2338</inkml:trace>
</inkml:ink>
</file>

<file path=ppt/ink/ink4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40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7335,'0'0'9550,"13"5"-7772,-6-3-1576,-2 1-138,-1-2 0,0 1-1,1 0 1,0-1-1,-1 0 1,1 0-1,0 0 1,-1 0-1,1-1 1,0 0-1,0 0 1,0 0 0,-1-1-1,1 0 1,0 0-1,-1 0 1,1 0-1,0-1 1,5-2-1,96-59 147,-76 42-568,1 2 0,66-29 0,-96 48 266,0 0 0,-1-1 0,1 1 0,0 0 0,-1-1 0,1 1 0,0 0 1,-1 0-1,1 0 0,0 0 0,0-1 0,-1 1 0,1 0 0,0 0 0,0 1 1,-1-1-1,1 0 0,0 0 0,0 0 0,-1 0 0,1 1 0,0-1 0,-1 0 1,2 1-1,-2 0-168,1 0 0,-1 0-1,0 0 1,0 0 0,1-1 0,-1 1 0,0 0 0,0 0 0,0 0 0,0 0 0,0 0-1,0 0 1,0 0 0,-1 0 0,1 0 0,0 0 0,0 0 0,-1 1 0,-9 18-5495</inkml:trace>
</inkml:ink>
</file>

<file path=ppt/ink/ink4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40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1 272 8456,'0'0'15663,"65"-12"-13357,-37-10-769,7-5-736,3-4-545,-1-2-191,0-1-33,-5-3-385,-4 0-2113,-7-1-4549</inkml:trace>
</inkml:ink>
</file>

<file path=ppt/ink/ink4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43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51 694 7271,'0'0'14376,"-8"7"-13244,-34 28 432,41-38-1438,1 0 0,0-1 0,0 1 0,0 0 0,1 0 0,-1 0-1,1-1 1,0 1 0,-1 0 0,3-4 0,-3 6-86,21-57 26,3 0 1,2 1-1,2 2 0,3 0 0,3 3 0,1 0 0,51-55 0,95-85-910,-167 182 1040,-12 14-2269,-2 5-5787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4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1 195 10666,'0'0'12727,"8"-1"-11852,0 0-840,0-1 0,-1-1 0,1 1 0,-1-1-1,0-1 1,0 1 0,0-1 0,-1-1 0,1 1 0,-1-1 0,0 0-1,0 0 1,-1-1 0,1 0 0,-1 0 0,0 0 0,-1 0-1,5-10 1,-6 10-178,0 1 0,-1-1-1,0 1 1,-1-1 0,1 0 0,0-8-1,-1 13 83,-1 0-1,0 0 1,0 1-1,0-1 1,0 0-1,0 0 1,0 0-1,0 0 0,0 1 1,-1-1-1,1 0 1,0 0-1,0 0 1,-1 1-1,1-1 1,-1 0-1,1 1 0,0-1 1,-1 0-1,1 0 1,-2 0-1,1 1 2,0 0-1,0-1 1,0 1-1,0 0 1,0 0-1,0 0 1,0 0 0,0 0-1,0 0 1,0 0-1,0 0 1,0 1-1,0-1 1,0 0-1,0 0 1,0 1-1,0-1 1,0 1 0,0-1-1,0 1 1,0-1-1,-1 2 1,-2 2 40,-1-1 1,1 1 0,-1 1 0,1-1-1,1 1 1,-1-1 0,0 1-1,1 0 1,0 0 0,0 1 0,1-1-1,0 0 1,0 1 0,-3 9-1,1 0 246,1 0-1,0 1 1,1 0-1,0 21 1,2-35-188,0 0 1,0 0-1,0 0 0,0-1 1,1 1-1,-1 0 0,1 0 1,-1 0-1,1 0 1,0 0-1,-1-1 0,1 1 1,0 0-1,0-1 0,1 1 1,-1-1-1,0 1 0,0-1 1,1 1-1,-1-1 1,1 0-1,-1 0 0,1 0 1,-1 0-1,1 0 0,0 0 1,-1 0-1,1 0 1,0-1-1,0 1 0,0-1 1,0 1-1,0-1 0,-1 0 1,1 0-1,0 1 1,0-2-1,0 1 0,0 0 1,0 0-1,2-1 0,5 0 146,0-1 0,0 1-1,0-2 1,0 1-1,-1-1 1,0-1-1,16-7 1,-5-2-264,0-1 0,-1-1 0,0 0 0,-1-1 0,-1-1 0,-1-1 0,0 0-1,-1-1 1,-1-1 0,-1 0 0,15-34 0,-30 69-1398,-3 8 2010,0 0 1,2 0 0,1 0 0,0 47-1,3-68-499,1 0 1,0 0-1,0-1 0,0 1 0,0 0 1,1-1-1,-1 1 0,0-1 0,1 1 0,-1-1 1,1 0-1,-1 1 0,1-1 0,0 0 0,-1 0 1,1 0-1,0 0 0,0 0 0,0-1 0,0 1 1,-1-1-1,1 1 0,0-1 0,0 1 0,0-1 1,0 0-1,0 0 0,0 0 0,0 0 0,0-1 1,0 1-1,0 0 0,4-2 0,0 1-103,0 0-1,0 0 0,0-1 0,-1 1 1,1-1-1,0-1 0,0 1 0,-1-1 1,10-7-1,-11 6-744,0 0 0,-1 0 0,0-1 0,0 1 0,0-1 0,0 0 0,-1 0 0,4-10 0,1-19-7379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00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13293,'0'0'5626,"-8"10"-3976,0 1-1258,0 0 0,1 0 0,0 0-1,1 1 1,0 0 0,1 1 0,1-1 0,0 1 0,0 0 0,1 0 0,-2 20 0,2 4-45,2 1 0,1-1 0,1 0 0,3 1 0,15 71 0,-34-150-1281,-27-52 0,3 7 832,39 86 122,-1-1-1,1 1 1,0-1-1,0 0 1,0 1 0,-1-1-1,1 1 1,0-1 0,0 0-1,0 1 1,0-1-1,0 1 1,0-1 0,0 0-1,0 1 1,0-1-1,0 1 1,0-1 0,0 0-1,1 1 1,-1-1 0,0 1-1,0-1 1,1 1-1,-1-1 1,0 1 0,0-1-1,1 1 1,-1-1-1,1 1 1,-1-1 0,1 1-1,-1-1 1,1 1 0,-1 0-1,1-1 1,-1 1-1,1 0 1,-1 0 0,1-1-1,-1 1 1,1 0-1,-1 0 1,1 0 0,0 0-1,-1-1 1,1 1 0,-1 0-1,1 0 1,0 0-1,-1 0 1,1 1 0,-1-1-1,1 0 1,0 0-1,-1 0 1,1 0 0,0 1-1,50 11-335,-37-8 228,8 1-701,1-1 0,0-1 0,0-1 0,25-1 0,-40-1 521,0-1 1,0 0 0,0-1 0,0 1-1,-1-1 1,15-6 0,-19 6 297,1 0 0,-1 1 0,0-1 1,0-1-1,0 1 0,0 0 0,0-1 0,0 0 0,-1 1 1,1-1-1,-1 0 0,0 0 0,0-1 0,0 1 1,2-5-1,-4 8 25,1-1-1,-1 1 1,1-1 0,-1 0 0,0 1 0,1-1 0,-1 0 0,0 0 0,1 1 0,-1-1-1,0 0 1,0 0 0,0 1 0,0-1 0,0 0 0,0 0 0,0 1 0,0-1 0,0 0 0,0 0-1,0 1 1,0-1 0,0 0 0,-1 0 0,1 1 0,0-1 0,-1 0 0,1 1 0,0-1-1,-1 0 1,1 1 0,-1-1 0,1 0 0,-1 1 0,1-1 0,-1 1 0,0-1 0,1 1-1,-1 0 1,0-1 0,1 1 0,-1-1 0,0 1 0,1 0 0,-1 0 0,0-1 0,0 1-1,-1 0 1,0 0-7,-1 0-1,1 0 1,0 0-1,-1 0 0,1 1 1,0-1-1,0 1 1,-1 0-1,1-1 1,0 1-1,0 0 1,0 0-1,0 1 0,0-1 1,-3 2-1,-1 3 10,1 0 0,-1 0 0,1 1 0,1-1 0,-1 1 0,-4 10 0,7-14 11,0 0 1,1 1 0,0-1-1,-1 0 1,1 1-1,0-1 1,1 1-1,-1 0 1,1-1 0,-1 1-1,1-1 1,0 1-1,0 0 1,1-1-1,-1 1 1,3 5-1,-2-7 4,1 0 0,-1-1 0,1 1 0,0-1 0,-1 0 1,1 0-1,0 1 0,0-1 0,0 0 0,0-1 0,0 1 0,0 0 0,1-1 0,-1 1 0,0-1 0,0 1 0,0-1 0,0 0 0,1 0 0,-1 0 0,0 0 0,0-1 0,4 0 0,3 0 138,0 0 1,-1 0 0,1-1-1,15-6 1,-12 1-176,1 0 0,0-1 0,-1 0 0,-1-1 0,21-20 0,-27 24-47,0 0-1,0 0 1,-1 0 0,0-1 0,0 1-1,-1-1 1,1 0 0,-1 0 0,0 0 0,-1-1-1,0 1 1,0-1 0,0 1 0,1-14-1,-25 60-472,18-31 557,1 2 1,0-1 0,1 0-1,0 0 1,-1 14 0,3-22-78,0 0 0,-1 0 0,1 0 1,0 0-1,1 1 0,-1-1 0,0 0 0,1 0 0,-1 0 1,1 0-1,-1-1 0,1 1 0,0 0 0,0 0 1,0 0-1,0 0 0,0-1 0,0 1 0,1-1 0,-1 1 1,0-1-1,1 1 0,-1-1 0,1 0 0,0 1 0,-1-1 1,1 0-1,0 0 0,0 0 0,0 0 0,0-1 1,0 1-1,3 0 0,0 0-802,1 0 0,-1-1 1,0 1-1,1-1 0,-1-1 0,1 1 1,8-2-1,18-11-9619</inkml:trace>
</inkml:ink>
</file>

<file path=ppt/ink/ink4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44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382 0 7815,'0'0'14670,"7"9"-13324,-4-5-1192,0-2-93,-1 0 1,0 0-1,0 1 1,-1-1-1,1 1 1,0-1 0,-1 1-1,0 0 1,1-1-1,-1 1 1,0 0-1,0 0 1,-1 0-1,1 0 1,-1 0-1,1 0 1,-1 0-1,0 0 1,0 0-1,0 0 1,-1 0-1,1 0 1,-1 0-1,-1 4 1,-7 19 373,-1 0 1,-2 0-1,0-2 0,-2 1 1,-1-2-1,-28 36 1,36-51-341,1-1 1,-1 0 0,-1 0-1,1-1 1,-1 0 0,0 0-1,0-1 1,-1 0-1,0 0 1,0-1 0,0 0-1,0 0 1,-1-1 0,1-1-1,-1 0 1,0 0 0,0-1-1,1 0 1,-1 0 0,0-1-1,0-1 1,-10-1-1,16 1-101,-1 0-1,1 0 0,0 0 1,0-1-1,0 1 0,0-1 0,1 0 1,-1 0-1,0-1 0,1 1 0,0-1 1,-1 0-1,1 0 0,0 0 1,0 0-1,1 0 0,-1-1 0,1 1 1,-1-1-1,1 0 0,0 0 0,1 0 1,-1 0-1,1 0 0,-1 0 0,0-6 1,1 5-19,0 0 0,1 0 0,-1 0 0,1 0-1,0 0 1,0 0 0,1 0 0,0 0 0,0 0 0,0 0 0,0 0 0,1 0 0,0 0 0,0 1 0,0-1 0,0 1 0,1 0 0,-1-1 0,1 1 0,1 0 0,-1 1-1,4-5 1,1 2 12,1 0-1,-1 0 1,1 1-1,0 0 0,1 0 1,-1 1-1,1 1 0,0 0 1,0 0-1,0 0 1,10 0-1,-13 2 3,-1 0-1,1 1 1,0 0 0,-1 0-1,1 1 1,-1 0 0,1 0-1,-1 0 1,0 1 0,1 0-1,-1 0 1,0 0-1,0 1 1,0 0 0,-1 0-1,1 1 1,-1-1 0,7 7-1,49 57 82,-48-50 104,1-1 1,1-1-1,0 0 0,0-1 1,29 20-1,-27-23 164,-13-8-237,0 0-1,0 0 1,0 0 0,1 0 0,-1-1-1,1 0 1,0 0 0,-1 0 0,11 2-1,-15-4-68,-2-18-1963,-7 1-3686,2 1-2177</inkml:trace>
</inkml:ink>
</file>

<file path=ppt/ink/ink4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30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27 173 1986,'0'0'2973,"10"0"-2129,2 1-316,1 0 1,0-1-1,0-1 1,0 0-1,-1-1 1,1 0-1,-1-1 1,1 0-1,-1-1 1,12-6-1,-5 0 1025,-1-1-1,24-20 1,-36 27-1003,-1-1-1,1 1 1,-1-1-1,0-1 1,0 1 0,-1-1-1,0 0 1,0 0 0,0 0-1,4-11 1,-7 16-522,-1 1 0,0-1 0,0 0 0,1 1 0,-1-1 0,0 0 1,0 0-1,0 1 0,0-1 0,0 0 0,0 0 0,0 1 0,0-1 0,-1 0 0,1 1 0,0-1 1,0 0-1,0 1 0,-1-1 0,1 0 0,0 1 0,-1-1 0,1 0 0,-1 1 0,1-1 1,-1 1-1,1-1 0,-1 1 0,1-1 0,-1 1 0,1-1 0,-1 1 0,-1-1 0,0 0 100,-1 0 0,0 0 0,0 1 0,0-1 0,0 1 0,1-1 0,-1 1 0,0 0 0,-4 0 0,-2 1 139,0 0 1,0 1-1,0 0 0,0 0 0,-14 6 0,8 0-274,0 2 0,0-1 1,1 2-1,1 0 0,-1 1 0,2 0 1,0 1-1,0 0 0,1 1 0,1 1 0,0-1 1,1 2-1,1-1 0,0 1 0,1 0 0,1 1 1,0-1-1,2 1 0,0 1 0,0-1 0,0 23 1,4-37 18,0 0 1,0 0 0,0 0-1,0 0 1,1-1 0,0 1 0,-1 0-1,1 0 1,0-1 0,1 1-1,-1 0 1,0-1 0,1 0 0,-1 1-1,1-1 1,0 0 0,0 1-1,0-1 1,2 2 0,0-1 50,0-1 0,0 1-1,1-1 1,-1 0 0,1 0 0,-1 0 0,1-1 0,0 1 0,0-1 0,6 1-1,6-1 176,-1-1-1,0 0 1,1-1-1,-1 0 0,31-8 1,-28 4-160,-1-1 1,0 0-1,-1-1 1,1-1 0,-2-1-1,1 0 1,21-17-1,-31 21-58,0 0-1,-1 0 0,0-1 0,0 0 1,-1 0-1,1-1 0,-1 0 1,-1 1-1,1-1 0,-1-1 0,-1 1 1,1-1-1,-1 0 0,0 1 1,-1-1-1,0 0 0,0-1 1,-1 1-1,0-10 0,-1 16-99,0 0 0,0 0-1,-1 1 1,1-1 0,-1 0 0,0 0-1,1 0 1,-1 0 0,0 0 0,0 1-1,0-1 1,0 0 0,0 1-1,-1-1 1,1 1 0,0-1 0,-1 1-1,1 0 1,-1 0 0,0-1 0,1 1-1,-1 0 1,0 0 0,0 1 0,1-1-1,-1 0 1,0 1 0,0-1-1,0 1 1,0-1 0,-2 1 0,-10-2-2842,1 0-1,-1 1 1,-20 1 0,21 0-1719,-4 0-4509</inkml:trace>
</inkml:ink>
</file>

<file path=ppt/ink/ink4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30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12492,'0'0'14542,"85"-8"-13678,-49 1-447,11 0-193,-1 2-160,-3 0-32,4 1-32,-6 3-288,-5 0-1282,-5 1-960,-6-1-1794,-11-5-2050</inkml:trace>
</inkml:ink>
</file>

<file path=ppt/ink/ink4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31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36 9001,'0'0'4911,"-9"0"-2418,-40 0 1617,161-3 3036,57-7-5743,-4 1-1367,-54 8-3352,-110 1 3200,-1 1-110,0-1 1,1 0 0,-1 0 0,1 0 0,-1 0 0,0 0-1,1 0 1,-1 0 0,1 0 0,-1 0 0,0 0-1,1 0 1,-1 0 0,1 0 0,-1-1 0,0 1 0,1 0-1,-1 0 1,0 0 0,1 0 0,-1-1 0,0 1 0,1 0-1,-1 0 1,0-1 0,1 1 0,-1 0 0,0-1 0,0 1-1,1 0 1,-1-1 0,0 1 0,0-1 0,1-7-7665</inkml:trace>
</inkml:ink>
</file>

<file path=ppt/ink/ink4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54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6822,'62'-1'8467,"12"-3"-4254,313-40-3792,-509 53 1051,64-8-992,0 3 1,0 3 0,-70 16 0,115-17-349,14-3-33,28-1 19,50-6-56,68-1-163,-90 5-1,110-15 1,-160 13 104,-10 0 5,-25-1 17,-43 1 19,-188 5 164,326-3-300,55 1-614,150-18-1,-269 16 728,-16 1 86,-118 0 464,-199 26 0,308-20-583,15-2-44,15-1-84,61 2 68,104-7-1,-82 0-444,-75 2 390,-8 1 44,-1-1 0,1 0 0,0-1 0,-1 1-1,0-1 1,1-1 0,-1 1 0,9-4 0,-16 0 243,-11 2-21,-12-1 117,-26-1-29,1 3 0,-1 1-1,0 3 1,1 1 0,-80 18 0,126-21-308,0 0 1,0 1-1,0-1 0,0 1 1,0-1-1,0 1 0,0 0 1,0 0-1,1 0 0,-1 0 1,0 0-1,1 0 0,-1 1 1,1-1-1,-1 0 0,1 1 1,-2 1-1,3-3-79,0 1 0,1-1-1,-1 0 1,0 0 0,0 1 0,0-1-1,0 0 1,1 0 0,-1 1 0,0-1-1,0 0 1,0 0 0,1 0 0,-1 1-1,0-1 1,0 0 0,1 0 0,-1 0-1,0 0 1,0 0 0,1 0 0,-1 0-1,0 1 1,1-1 0,-1 0 0,0 0-1,1 0 1,-1 0 0,0 0 0,0 0 0,1 0-1,-1 0 1,0-1 0,1 1 0,-1 0-1,0 0 1,0 0 0,1 0 0,1 0-1193,17 0-6163</inkml:trace>
</inkml:ink>
</file>

<file path=ppt/ink/ink4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56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6342,'0'0'4703,"4"-10"-2130,0-1-1762,12-37 2659,-10 37 3775,-6 316-4982,0-304-1958,2-35 331,-2-57 1,-2 30-576,2 62-63,1 0 0,-1 1 0,0-1-1,1 0 1,-1 0 0,1 0 0,-1 0-1,1 0 1,-1-1 0,1 1 0,0 0 0,0 0-1,-1 0 1,1 0 0,0-1 0,0 1 0,0 0-1,0-1 1,0 1 0,0-1 0,1 1-1,38 14-93,-22-11 50,0-1 0,34 3 0,-37-6 57,-1-1 0,1 0 0,-1-1 0,1 0 0,-1-1 0,0 0 0,18-8 0,-27 9-5,1-1-1,0 0 0,-1 0 0,0 0 0,0-1 1,0 1-1,0-1 0,0 0 0,-1-1 0,1 1 1,-1-1-1,0 0 0,-1 0 0,1 0 0,-1-1 1,0 1-1,0-1 0,-1 1 0,3-12 0,-4 15-3,0 0 0,0-1 0,-1 1-1,1 0 1,-1-1 0,0 1 0,0-1-1,0 1 1,0 0 0,0-1 0,0 1-1,0-1 1,-1 1 0,0 0 0,1-1-1,-1 1 1,-2-4 0,3 5-3,-1 0 0,0 1 0,0-1 1,0 0-1,-1 0 0,1 0 0,0 1 0,0-1 0,0 0 1,-1 1-1,1-1 0,0 1 0,0 0 0,-1-1 1,1 1-1,0 0 0,-1 0 0,1 0 0,0 0 1,-1 0-1,1 0 0,-2 0 0,-4 2-9,1-1-1,0 1 1,0 0-1,0 0 1,0 1 0,0 0-1,1 0 1,-1 0-1,1 1 1,0-1 0,-8 8-1,7-6 8,0 1-1,0 0 1,0 0-1,1 1 1,-1-1 0,2 1-1,-1 0 1,1 1-1,0-1 1,0 1-1,1 0 1,0 0-1,1 0 1,-1 0-1,2 0 1,-2 10 0,4-16-50,-1 1 0,1 0 0,0 0 0,0-1 0,0 1 0,1-1 0,-1 1 0,1-1 0,0 1 0,-1-1 0,1 0 0,0 0 0,0 0 0,0 0 0,0 0 0,1 0 0,-1-1 0,1 1 0,-1-1 0,1 1 1,-1-1-1,1 0 0,0 0 0,-1 0 0,1-1 0,0 1 0,3 0 0,9 3-656,1-1 0,-1-1 0,27 2 0,-21-4-847,3 1-2175,-1-1 1,34-4-1,-20-7-4111</inkml:trace>
</inkml:ink>
</file>

<file path=ppt/ink/ink4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57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122 308 8808,'0'0'7164,"-1"-8"-4388,1 7-2734,-1-2 143,1 0 0,-1 0 0,0 0-1,1 0 1,-1 0 0,-1 0 0,1 0-1,0 0 1,-3-3 0,4 5-151,-1 0 0,0 0 0,-1 0 0,1 1 0,0-1 0,0 0 1,0 0-1,0 1 0,-1-1 0,1 1 0,0-1 0,-1 1 0,1 0 0,0-1 0,-1 1 0,1 0 0,0 0 0,-1 0 0,1 0 1,-1 0-1,1 0 0,0 0 0,-1 0 0,1 1 0,0-1 0,-1 1 0,1-1 0,0 1 0,0-1 0,-1 1 0,1 0 0,0-1 1,-2 3-1,-2 0-33,0 0 0,0 1 0,1 0 1,-1 0-1,1 0 0,0 1 1,0-1-1,0 1 0,1 0 0,-6 10 1,7-12 0,0 0-1,1 0 1,-1 0 0,1 1 0,0-1-1,0 0 1,0 1 0,1-1 0,-1 0 0,1 1-1,-1-1 1,1 1 0,0-1 0,1 1 0,-1-1-1,1 0 1,-1 1 0,1-1 0,0 0-1,0 1 1,2 2 0,-2-4 17,1-1 1,0 1-1,-1 0 0,1-1 1,0 0-1,0 0 0,0 1 0,0-1 1,0 0-1,0-1 0,1 1 1,-1 0-1,0 0 0,0-1 1,1 0-1,-1 1 0,0-1 1,0 0-1,1 0 0,2 0 1,3-1 112,-1 1 1,1-1-1,0 0 1,-1 0 0,9-3-1,-3-2-48,0 0 0,0-1-1,-1 0 1,0 0 0,0-2-1,0 1 1,-1-2 0,-1 1-1,0-2 1,0 1 0,-1-1 0,0-1-1,11-19 1,-10 15-10,-1 0 0,-1 0 0,-1-1 0,-1 0 0,0 0 0,-1-1 0,-1 1 0,0-1 0,-2 0 0,2-24 0,-4 40-72,0 1 0,0-1 0,0 0 0,0 0 0,0 0 0,0 0 0,-1 0 0,1 0 0,-1 1 0,1-1 0,-1 0 0,0 0 0,1 0 0,-1 1 0,0-1 0,0 1 0,0-1 0,0 0 0,-1 1 0,1 0 0,0-1 0,-1 1 0,1 0 0,-1 0 0,1-1 0,-1 1 0,1 1 0,-1-1 0,0 0 0,0 0 0,1 0 0,-1 1 0,0-1 0,0 1 0,0 0 0,0-1 0,0 1 0,1 0 0,-4 0 0,0 1-12,0-1 1,0 1 0,0 0 0,1 0 0,-1 1-1,0-1 1,0 1 0,1 0 0,-1 0-1,1 1 1,0-1 0,0 1 0,-1 0 0,-3 5-1,3-4 5,0 1 1,1 0-1,-1 0 0,1 0 0,1 1 0,-1-1 1,1 1-1,0 0 0,0 0 0,0 0 0,1 0 1,0 0-1,1 1 0,-1-1 0,1 1 0,0-1 1,1 1-1,-1 0 0,2 7 0,-1-12 5,1 0-1,0 0 1,0 0-1,0 0 1,0 0-1,0-1 1,0 1-1,0 0 1,1-1-1,-1 1 1,1-1-1,-1 1 1,1-1-1,0 0 1,-1 1-1,1-1 1,0 0-1,0 0 1,0 0-1,2 1 1,49 14-160,-32-10-177,-13-4 149,1 1 0,-1 0 0,-1 1 0,1 0-1,-1 0 1,1 0 0,-1 1 0,7 6 0,-11-8 176,0 0 1,0 1-1,-1-1 1,1 1-1,-1-1 1,0 1-1,0 0 1,0 0-1,0 0 1,-1 0-1,1 0 1,-1 0-1,0 1 1,0-1-1,-1 0 1,0 1-1,1 5 1,-9 56 347,26-74-5007,-5-9 656,1-7-1334</inkml:trace>
</inkml:ink>
</file>

<file path=ppt/ink/ink4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57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13389,'0'0'2178,"-2"12"438,-9 159 3154,10-126-5437,3-1 0,7 50 0,-5-67-454,0 50 1,-30-106-3286,7 7 3542,1-2 0,1 1-1,1-2 1,-21-45-1,36 69-79,1 0-1,-1 0 0,1 0 0,-1 1 0,1-1 0,0 0 0,-1 0 1,1 0-1,0 0 0,0 0 0,0 0 0,0 0 0,0 0 0,0 0 1,0 0-1,0 0 0,0 0 0,0 0 0,0 0 0,0 0 0,1 1 1,-1-1-1,0 0 0,1 0 0,-1 0 0,1 0 0,-1 0 0,1 1 0,-1-1 1,1 0-1,0 0 0,-1 1 0,1-1 0,0 0 0,0 1 0,-1-1 1,1 1-1,0-1 0,0 1 0,0-1 0,0 1 0,-1 0 0,1-1 1,0 1-1,0 0 0,0 0 0,0 0 0,0 0 0,0 0 0,0 0 1,0 0-1,0 0 0,0 0 0,2 0 0,10 1-482,0 1 0,0 0-1,18 5 1,-10-3-1121,44 3-6865,-31-7 1857</inkml:trace>
</inkml:ink>
</file>

<file path=ppt/ink/ink4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58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5926,'0'0'16164,"-8"1"-15320,5-1-823,0 0 1,-1 1 0,1 0-1,0 0 1,0 0-1,0 0 1,0 0 0,0 0-1,0 1 1,0 0 0,0-1-1,0 1 1,1 0-1,-1 0 1,1 1 0,-1-1-1,1 1 1,0-1-1,0 1 1,0-1 0,0 1-1,1 0 1,-1 0 0,1 0-1,-1 0 1,1 0-1,0 0 1,0 1 0,1-1-1,-1 0 1,1 0 0,-1 1-1,1-1 1,0 0-1,0 1 1,1-1 0,-1 0-1,1 0 1,1 6 0,0-5-87,-1 0 1,1-1-1,0 1 1,0-1 0,0 0-1,1 0 1,-1 0 0,1 0-1,-1 0 1,1 0 0,0-1-1,0 1 1,6 3 0,51 24-860,-22-11 127,-52-14 2650,-12-3-1004,-1 0-242,-36-1 110,59 0-832,0-2 1,1 1-1,-1 0 0,1-1 1,-1 0-1,1 0 1,-1 0-1,1 0 0,-1 0 1,1-1-1,0 1 1,-6-4-1,8 4-224,0 0 1,0 0-1,0-1 0,0 1 1,1 0-1,-1 0 0,0 0 1,0-1-1,1 1 0,-1 0 1,1-1-1,-1 1 0,1-1 0,-1 1 1,1 0-1,0-1 0,0-1 1,-1-10-5396</inkml:trace>
</inkml:ink>
</file>

<file path=ppt/ink/ink4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58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45 13357,'0'0'11093,"9"3"-10810,26 8 187,-35-11-442,1 0 0,-1 0 1,1 0-1,0 0 0,-1 0 1,1 0-1,-1 0 1,1 0-1,-1-1 0,1 1 1,-1 0-1,1 0 1,-1-1-1,1 1 0,-1 0 1,1-1-1,-1 1 0,1 0 1,-1-1-1,0 1 1,1 0-1,-1-1 0,0 1 1,1-1-1,-1 1 1,0-1-1,1 1 0,-1-1 1,0 1-1,0-1 1,0 0-1,0 1 0,1-1 1,-1 1-1,0-1 0,0 1 1,0-1-1,0 1 1,0-1-1,0 0 0,-1 1 1,1-1-1,0 1 1,0-1-1,0 1 0,-1-2 1,-4-24-50,4 24 15,0 1 1,-1 0-1,1 0 1,0 0 0,-1 0-1,1 1 1,-1-1-1,1 0 1,0 1-1,-1-1 1,0 1 0,1-1-1,-1 1 1,1 0-1,-1-1 1,1 1-1,-1 0 1,0 0 0,1 0-1,-1 0 1,0 1-1,1-1 1,-1 0-1,1 1 1,-1-1-1,1 1 1,-1-1 0,1 1-1,-1 0 1,1 0-1,0-1 1,-1 1-1,1 0 1,-1 2 0,-4 1-17,1 0 0,0 0 1,1 1-1,-1 0 0,1 0 1,-7 12-1,7-11 50,1 1-1,-1 0 1,1 0-1,1 1 1,-1-1-1,1 1 0,1-1 1,-1 1-1,1 0 1,1-1-1,-1 1 1,2 10-1,-1-15-12,1 0 1,-1 0-1,1 0 0,0 0 0,0 0 0,0 0 0,0-1 0,0 1 0,1 0 0,-1 0 0,1-1 0,0 1 0,0-1 0,0 0 0,0 1 0,0-1 0,0 0 0,1 0 0,-1 0 1,0-1-1,1 1 0,0-1 0,-1 1 0,1-1 0,0 0 0,0 0 0,0 0 0,0 0 0,0-1 0,0 1 0,0-1 0,6 1 0,1-1 35,-1-1 0,0 1 0,1-2 0,-1 1 0,1-1-1,-1-1 1,0 1 0,0-2 0,0 1 0,-1-1 0,1-1 0,-1 1-1,0-1 1,0-1 0,-1 1 0,13-13 0,-11 9-56,-1 0 0,1 0 1,-2-1-1,1 0 1,-1-1-1,-1 0 0,0 0 1,-1 0-1,0-1 0,0 0 1,-1 0-1,3-16 0,-7 29 2,-1-1 0,1 0 0,0 0 0,0 1 1,-1-1-1,1 0 0,0 0 0,0 0 0,-1 0 0,1 1 0,0-1 0,-1 0 0,1 0 0,0 0 0,-1 0 0,1 0 0,0 0 0,-1 0 0,1 0 0,0 0 0,0 0 0,-1 0 0,1 0 0,0 0 0,-1 0 0,1 0 0,0 0 0,-1 0 0,1 0 1,0-1-1,-1 1 0,1 0 0,0 0 0,0 0 0,-1 0 0,1-1 0,0 1 0,0 0 0,-1 0 0,1-1 0,0 1 0,0 0 0,0 0 0,-1-1 0,1 1 0,0 0 0,0-1 0,0 1 0,0 0 0,0 0 0,0-1 0,0 1 0,0 0 1,0-1-1,0 1 0,0 0 0,0-1 0,0 1 0,0 0 0,0-1 0,0 1 0,0 0 0,0-1 0,0 1 0,0-1 0,-20 20-92,14-11 152,1 1 0,0 0 0,0 0 0,1 0 1,-6 17-1,9-21-11,-1-1 1,1 0 0,0 1-1,1 0 1,-1-1 0,1 1-1,-1-1 1,2 1 0,-1-1-1,0 1 1,1 0 0,0-1-1,0 1 1,0-1 0,3 6-1,-3-8-30,1 0-1,0 0 0,0 0 1,0-1-1,0 1 1,0-1-1,1 1 0,-1-1 1,0 0-1,1 0 1,-1 0-1,1 0 0,-1 0 1,1 0-1,-1-1 0,1 1 1,-1-1-1,1 0 1,0 0-1,-1 0 0,1 0 1,0 0-1,2-1 1,0 1-142,1-1 0,-1 0 0,0 0 0,0 0 0,0 0 0,0-1 0,0 0 0,0 0 0,0 0 0,8-6 0,-6 2-1052,-1-1 0,0 1 0,0-1 0,-1 0 0,6-10 0,9-18-5851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00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12844,'0'0'10154,"0"11"-8820,-2 36 135,0 67 861,2-103-2240,1 0 0,0 0 1,1-1-1,0 1 1,0-1-1,1 1 1,9 19-1,-11-29-93,0 1 1,0 0-1,0 0 1,0-1-1,0 1 0,1 0 1,-1-1-1,0 1 1,1-1-1,-1 0 0,1 1 1,0-1-1,-1 0 1,1 0-1,0 0 0,0 0 1,0 0-1,-1-1 1,1 1-1,0 0 0,0-1 1,0 0-1,0 1 1,0-1-1,0 0 1,0 0-1,0 0 0,0 0 1,0 0-1,0-1 1,0 1-1,0-1 0,0 1 1,0-1-1,0 0 1,0 1-1,0-1 0,0 0 1,2-2-1,3-2-267,0 0 0,0 0 0,-1 0-1,0-1 1,0 0 0,0 0 0,-1-1-1,6-8 1,0-4-221,-1-1 0,0-1 0,-1 0 0,-2 0 0,0 0-1,7-43 1,-16 75 1151,-4 24 254,1 0-1,1 0 0,2 59 1,3-92-953,-1 0 0,0 0 0,1 0 1,-1 0-1,1 0 0,0 0 0,0 0 1,0 0-1,0 0 0,0-1 0,0 1 0,0 0 1,0-1-1,1 1 0,-1 0 0,1-1 1,-1 0-1,1 1 0,0-1 0,-1 0 0,1 0 1,0 0-1,0 0 0,0 0 0,2 0 1,33 4-9407,-14-5-1851</inkml:trace>
</inkml:ink>
</file>

<file path=ppt/ink/ink4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59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13933,'0'0'6625,"0"9"-3651,6 181 2782,1 21-5549,-10-204 47,-3-20-188,-4-22-258,-15-47-478,17 61 575,1-1-1,-5-24 1,14 50 106,0 0 1,0-1-1,0 1 0,0-1 0,0 0 1,1 0-1,-1 0 0,1 0 1,0 0-1,0 0 0,0-1 0,0 1 1,1-1-1,6 4 0,-2-1 1,1-1 0,-1 0 0,1 0 0,0 0-1,16 3 1,-16-6-4,-1 0 0,1 0-1,-1-1 1,1 0-1,-1 0 1,1-1 0,-1-1-1,1 1 1,13-5-1,-18 4-3,0 1-1,0-1 0,0 0 0,0-1 1,0 1-1,0 0 0,-1-1 0,1 0 1,-1 0-1,0 0 0,0 0 0,0-1 1,0 1-1,0-1 0,-1 0 0,0 0 1,1 0-1,-2 0 0,1 0 0,2-5 0,-4 4-8,-18 37 181,15-26-75,0 1 0,1 0 0,0 1 0,0-1-1,1 0 1,0 0 0,0 1 0,1-1 0,0 1 0,0-1-1,2 11 1,-1-16-72,-1 0 0,1 0-1,0 0 1,-1 0 0,1 0-1,0 0 1,0 0 0,1-1-1,-1 1 1,0 0 0,0-1-1,1 1 1,-1-1 0,1 1-1,-1-1 1,1 0 0,3 2-1,-2-1-13,0-1-1,0 0 1,0-1-1,0 1 1,1 0-1,-1-1 1,0 0-1,0 0 1,1 0-1,-1 0 1,0 0-1,0-1 1,1 1-1,5-3 0,-6 2-131,0 0-1,0-1 0,0 1 0,0-1 0,0 0 0,0 0 0,0 0 0,-1 0 0,1 0 0,-1-1 0,1 1 0,-1-1 0,0 0 0,0 1 0,0-1 0,-1 0 0,1 0 0,0 0 0,1-6 0,7-29-5009,-5 3-3807,-5-2-5747</inkml:trace>
</inkml:ink>
</file>

<file path=ppt/ink/ink4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59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7976,'0'0'20179,"13"65"-20115,2-42-256,-4 1-1474,-1-4-1569,-1-2-3620,4-3-5316</inkml:trace>
</inkml:ink>
</file>

<file path=ppt/ink/ink4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7:59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30 7719,'0'0'16966,"-9"-6"-16705,6 3-238,-22-14 12,24 17-34,0-1 1,1 1-1,-1-1 1,0 1-1,0 0 1,0 0-1,0-1 1,0 1-1,0 0 1,0 0-1,1 0 1,-1 0-1,0 0 1,0 0-1,0 0 1,0 0-1,0 0 1,0 0-1,0 1 1,0-1-1,1 0 1,-1 1-1,0-1 1,0 0-1,0 1 1,0-1-1,1 1 1,-1-1-1,0 1 1,1 0-1,-1-1 1,0 2-1,-3 3 47,0 0 0,1 0-1,0 1 1,0-1 0,0 1 0,1 0-1,0 0 1,0 0 0,0 0 0,1 0-1,0 0 1,0 0 0,1 1 0,-1-1-1,1 0 1,1 0 0,-1 1 0,1-1-1,2 9 1,0-7-25,1 0 0,-1-1 0,1 0-1,0 1 1,1-2 0,0 1 0,0 0 0,0-1-1,1 0 1,0 0 0,0-1 0,1 0 0,-1 0-1,11 6 1,2 1 66,-5-4-82,0 0 0,-1 1 1,20 18-1,-31-25 99,1 0 0,-1 0 0,0 1-1,0-1 1,0 1 0,0 0 0,0 0 0,-1-1 0,1 1 0,-1 0-1,0 0 1,1 1 0,-2-1 0,1 0 0,0 0 0,0 0 0,-1 1 0,0-1-1,0 0 1,0 1 0,0-1 0,0 0 0,-2 5 0,1-5-17,-1 0 0,1 0 0,-1-1 0,0 1 0,0-1 0,0 1 0,-1-1 0,1 0 0,0 0 0,-1 0 0,1 0-1,-1 0 1,0-1 0,0 1 0,0-1 0,1 0 0,-1 0 0,-1 0 0,1 0 0,-4 1 0,-5 1 69,0-1-1,-1 0 1,-21 1-1,30-3-145,-1 0 0,1 0 0,0 0 0,-1 0 0,1 0 0,0-1 0,0 0 0,0 0 0,-1 0 0,1 0 0,0-1 0,0 1 0,0-1 0,1 0 0,-1-1 0,0 1 0,1 0 0,0-1 0,-1 0 0,1 0 0,0 0 0,0 0 0,1-1 0,-1 1 0,1-1 0,-1 1 0,1-1-1,0 0 1,1 0 0,-1 0 0,1 0 0,-1 0 0,1 0 0,0 0 0,1-1 0,-1-5 0,-1 3-25,1-1 0,0 1 0,1-1 0,0 1-1,0-1 1,0 1 0,1-1 0,0 1 0,0 0-1,1-1 1,0 1 0,0 0 0,1 0 0,0 0 0,5-8-1,-4 10 13,0-1-1,1 1 1,0 1-1,0-1 0,0 0 1,0 1-1,1 0 0,-1 1 1,1-1-1,0 1 0,0 0 1,1 0-1,-1 1 1,1 0-1,-1 0 0,1 0 1,9 0-1,71-4 1,-59 6-526,44-7 0,-26-6-3022,-4-12-3453,-13-3-5255</inkml:trace>
</inkml:ink>
</file>

<file path=ppt/ink/ink4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05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20 865,'0'0'16810,"-9"-3"-15235,-25-14 4018,46 18-4870,14 4-1006,33 7 429,-48-11-135,0 0-1,0 1 0,0 1 1,0 0-1,0 0 1,-1 1-1,1 0 0,13 9 1,-23-13-8,0 1 0,0-1 0,0 1 1,-1-1-1,1 1 0,0-1 0,0 1 0,-1 0 0,1-1 1,0 1-1,-1 0 0,1-1 0,-1 1 0,1 0 0,-1 0 1,1 0-1,-1 0 0,0 0 0,1-1 0,-1 1 0,0 0 1,0 0-1,0 0 0,1 0 0,-1 0 0,0 0 1,0 0-1,0 0 0,-1 0 0,1 0 0,0 0 0,0 0 1,0 0-1,-1 0 0,1-1 0,0 1 0,-1 0 0,1 0 1,-1 0-1,1 0 0,-1-1 0,0 1 0,1 0 0,-1 0 1,0-1-1,1 1 0,-1-1 0,0 1 0,0 0 1,1-1-1,-1 0 0,0 1 0,0-1 0,0 1 0,-1-1 1,-56 23 862,54-22-752,-107 27 1728,110-28-2034,37 1-10891,-17-1 2419</inkml:trace>
</inkml:ink>
</file>

<file path=ppt/ink/ink4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01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11050,'0'0'7512,"1"9"-6856,0 208 2851,-4-124-2712,14 128 1,36 353 1372,-42-476-1923,19 98 1,-24-195-193,0 0 0,0 0 0,0 0 0,0 0 0,0 0 1,0 0-1,1 0 0,-1 0 0,0 0 0,1 0 0,-1 0 0,1 0 1,-1-1-1,1 1 0,-1 0 0,1 0 0,-1 0 0,1-1 0,1 2 0,8-12-360,7-35-7696,-16 39 4985,10-24-11545</inkml:trace>
</inkml:ink>
</file>

<file path=ppt/ink/ink4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03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60 220 9417,'-42'0'2504,"24"0"1313,45 6 516,2 2-3520,669 10 1064,-455-21-1795,685 12 126,-855-13 74,1-4-1,87-21 1,-2 1 363,774-75 625,-392 94-1102,-200 10-106,-192-4 28,276-13 391,-122-2-284,-302 19-292,0-1-1,0 0 1,0-1-1,0 1 1,0 0-1,0 0 1,0 0-1,0-1 1,0 1-1,0 0 1,0-1-1,0 1 1,0 0-1,0-1 1,-1 0 0,1 1-1,0-1 1,0 1-1,0-1 1,-1 0-1,1 0 1,0 0-1,0-1-798,-1 1-1,0-1 0,0 1 1,0-1-1,0 0 1,0 1-1,-1-1 1,1 1-1,0-1 0,-1 1 1,1 0-1,-1-1 1,1 1-1,-2-2 1,-1-5-5945</inkml:trace>
</inkml:ink>
</file>

<file path=ppt/ink/ink4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03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49 9993,'0'0'2296,"-9"-6"48,3 1-1575,-30-23 801,34 27-1004,-1 0 0,0-1 0,1 1 1,-1 0-1,0 0 0,0 1 1,1-1-1,-1 1 0,-4-1 1,16 16 709,1-6-1072,1 0 1,0-1 0,0 0 0,1-1 0,0 0 0,21 9 0,82 25 94,-106-38-287,193 48 212,-200-50-219,-1-1 0,0 0 0,0 0 0,0 1 0,0-1 0,1 1 0,-1-1 0,0 1 0,0-1 0,0 1 0,0 0 0,0-1 0,0 1 0,0 0 0,-1 0 0,1 0 0,0 0-1,0 0 1,-1 0 0,1 0 0,0 0 0,-1 0 0,1 0 0,-1 0 0,0 0 0,1 0 0,-1 1 0,0-1 0,1 0 0,-1 0 0,0 0 0,0 1 0,0-1 0,0 0 0,0 0 0,-1 0-1,1 1 1,0-1 0,0 0 0,-1 0 0,1 0 0,-1 0 0,1 0 0,-1 0 0,1 1 0,-1-1 0,0 0 0,1-1 0,-1 1 0,-1 1 0,-4 6 101,1 0 1,-1-1-1,-1 0 1,-13 12-1,-15 6 1096,-2-2 0,-77 37 0,84-45-3224,-47 29 0,99-64-4250,4-7-5419</inkml:trace>
</inkml:ink>
</file>

<file path=ppt/ink/ink4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04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1 347 11851,'0'0'11259,"8"2"-10181,-1-1-930,-1-1-1,0 0 1,0 0-1,0 0 1,0-1-1,0 0 1,1 0-1,-1-1 1,-1 1-1,1-1 1,0-1-1,0 1 1,-1-1-1,1 0 1,-1 0-1,0 0 1,0-1-1,6-5 1,12-7-64,-1-2 1,-1 0 0,0-1-1,-1-1 1,-1 0-1,-1-2 1,-1 0 0,-1-1-1,-1-1 1,-1 0-1,-1-1 1,12-34 0,-21 58-179,0 9-122,3 12-190,-2 0 387,2-1 0,0 0 1,1 0-1,0 0 0,2-1 0,0-1 0,1 0 0,23 27 0,-23-32-845,1 0 1,0-1-1,22 16 0,19 4-6454</inkml:trace>
</inkml:ink>
</file>

<file path=ppt/ink/ink4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09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0 968 7847,'0'2'279,"1"-1"0,-1 1-1,1-1 1,0 0-1,-1 1 1,1-1-1,0 0 1,0 0 0,0 1-1,0-1 1,0 0-1,0 0 1,0 0-1,0 0 1,0 0 0,0-1-1,0 1 1,1 0-1,-1 0 1,0-1-1,1 1 1,-1-1 0,1 1-1,-1-1 1,2 1-1,49 11 882,-31-7-327,38 10-66,94 12-1,-123-24-550,0-1 0,1-2 0,-1-1 0,0-2 0,34-6 0,113-22 92,130-32 644,-253 47-774,67-18 355,185-81 0,-187 62 102,-35 16 70,123-73-1,-35-10-451,-148 100 67,-2-1 0,0-1 0,-1 0 0,32-47 0,-30 35-311,1 1 1,50-51-1,-61 71-14,1 1 0,0 1 0,0 0 0,1 1 0,0 1 1,1 0-1,0 1 0,29-11 0,4 4-16,1 2 1,0 3-1,1 1 1,1 3 0,72 0-1,-100 6 20,-1 1 1,0 1-1,1 1 0,36 10 0,-48-10-12,-1 1 0,0 1 0,0 0 0,0 0 0,-1 1 0,1 0 0,-2 1 0,1 1 0,-1-1 0,0 1 0,9 11 0,42 59-14,-42-53 54,1 0-1,35 36 1,35 27 432,-54-51-290,1-1 1,2-2 0,83 56-1,-60-55-10,2-3 0,1-3-1,2-3 1,0-3 0,2-2-1,128 21 1,-167-38-134,442 95 110,-433-89-109,1-2 0,1-1 0,56 1 0,123-7 76,-102-3-62,457-20 702,-491 4-198,-82 18-517,-1-5-6241,0-2-310</inkml:trace>
</inkml:ink>
</file>

<file path=ppt/ink/ink4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10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9 9353,'0'0'221,"0"-1"1,0 1 0,0-1-1,-1 1 1,1-1-1,0 1 1,0-1 0,-1 1-1,1 0 1,0-1-1,0 1 1,-1 0 0,1-1-1,0 1 1,-1 0-1,1-1 1,-1 1 0,1 0-1,0 0 1,-1-1-1,1 1 1,-1 0 0,1 0-1,-1 0 1,1 0-1,-1 0 1,1-1 0,-1 1-1,1 0 1,-1 0-1,1 0 1,0 0 0,-1 1-1,1 16 3305,1 2-4086,-35 553 4852,18-384-3811,11-120-181,-17 342 2779,28-448-2113,11 17-10281,-12 7 1350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01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13293,'0'0'4062,"-11"5"-928,-6 3-2343,1 1 1,0 1 0,0 0-1,1 1 1,0 1-1,-15 15 1,30-26-791,-1-1 1,1 1-1,-1-1 0,1 1 0,0 0 1,-1-1-1,1 1 0,0-1 1,0 1-1,-1 0 0,1-1 0,0 1 1,0-1-1,0 1 0,0 0 1,0-1-1,0 1 0,0 0 0,0-1 1,0 1-1,0 0 0,0-1 1,1 1-1,-1 0 0,0-1 0,0 1 1,1-1-1,-1 1 0,0 0 1,0-1-1,1 1 0,-1-1 0,1 1 1,-1-1-1,1 1 0,-1-1 1,1 0-1,-1 1 0,1-1 0,-1 1 1,1-1-1,-1 0 0,1 0 1,0 1-1,-1-1 0,1 0 0,-1 0 1,1 0-1,0 0 0,-1 1 1,1-1-1,1 0 0,48 10-100,-33-7 82,23 5-69,-24-6 32,-1 1-1,1 1 1,-1 1 0,16 6-1,-31-11 68,1 0 0,-1 0 0,1 1-1,-1-1 1,1 0 0,-1 0 0,1 1 0,-1-1 0,0 0-1,1 1 1,-1-1 0,1 1 0,-1-1 0,0 0-1,1 1 1,-1-1 0,0 1 0,0-1 0,1 1-1,-1-1 1,0 1 0,0-1 0,0 1 0,0-1 0,0 1-1,1 0 1,-1-1 0,0 1 0,0-1 0,0 1-1,0-1 1,-1 1 0,1-1 0,0 1 0,0-1-1,0 1 1,0-1 0,-1 1 0,1-1 0,0 1 0,0-1-1,-1 1 1,1-1 0,0 1 0,-1-1 0,1 1-1,0-1 1,-1 0 0,1 1 0,-1-1 0,1 0-1,-1 1 1,-27 19 1027,24-18-928,-52 27 1224,23-20-2961,4-12-7289,20-4-3989</inkml:trace>
</inkml:ink>
</file>

<file path=ppt/ink/ink4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11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0 11787,'0'0'3385,"-8"7"-2483,-179 181 4555,111-110-4134,72-75-1405,2-1-11,-1 1 0,1-1-1,-1 0 1,1 1 0,0-1-1,0 1 1,0 0 0,0 0-1,1 0 1,-1 0 0,1 0-1,0 0 1,-1 4 0,27-5-7248,-4-5 3113</inkml:trace>
</inkml:ink>
</file>

<file path=ppt/ink/ink4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11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 13837,'0'0'4036,"-46"36"-3171,12-6 128,-3 2-96,3 2-225,2-2-223,10-4-353,9-7-96,7-6-385,6-9-832,6-6-352,20-1 576,4-17-1666,9-4-1633,4-8-4068</inkml:trace>
</inkml:ink>
</file>

<file path=ppt/ink/ink4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11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0 11082,'0'0'1025,"-59"45"321,18-14 127,1 2 961,5-1-256,9-7-544,9-5-897,13-9-673,8-11-192,20 0-225,15-14-576,6-10-1665,8-5-2275,4-6-6021</inkml:trace>
  <inkml:trace contextRef="#ctx0" brushRef="#br0" timeOffset="1">398 36 9257,'-12'10'2979,"-10"8"-1969,-105 83 9217,191-133-10473,-5-6-3262,-23 14-2828,71-36 0,-107 60 6433,0 0 0,0 0 1,0 0-1,0 0 0,0 1 1,0-1-1,0 0 0,0 0 1,-1 0-1,1 0 0,0 0 1,0 0-1,0 1 0,0-1 1,0 0-1,0 0 0,0 0 1,0 0-1,0 0 0,0 1 1,0-1-1,0 0 0,1 0 1,-1 0-1,0 0 0,0 0 1,0 1-1,0-1 0,0 0 0,0 0 1,0 0-1,0 0 0,0 0 1,0 0-1,0 0 0,1 1 1,-1-1-1,0 0 0,0 0 1,0 0-1,0 0 0,0 0 1,0 0-1,1 0 0,-1 0 1,0 0-1,0 0 0,0 0 1,0 0-1,0 0 0,1 0 1,-1 0-1,-17 23 2487,-25 24 105,23-29-1446,9-8-651,0-1-1,0 2 0,0 0 0,2 0 1,-1 0-1,1 1 0,-6 14 1,12-12-1041,3-11-4857,4-3-1341</inkml:trace>
</inkml:ink>
</file>

<file path=ppt/ink/ink4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13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78 8168,'3'-6'1236,"-1"0"0,0 0 1,0 0-1,0-1 1,-1 1-1,0-1 0,0 1 1,0-1-1,-1-12 0,-1 19-1219,1 0-1,0-1 1,0 1-1,-1 0 1,1 0-1,0 0 1,0 0-1,0 0 0,-1 0 1,1 0-1,0 0 1,0-1-1,-1 1 1,1 0-1,0 0 1,-1 0-1,1 0 1,0 0-1,0 0 0,-1 0 1,1 0-1,0 1 1,0-1-1,-1 0 1,1 0-1,0 0 1,0 0-1,-1 0 1,1 0-1,0 0 0,0 1 1,0-1-1,-1 0 1,1 0-1,0 0 1,0 1-1,0-1 1,-1 0-1,1 0 1,0 0-1,0 1 0,0-1 1,0 0-1,0 0 1,0 1-1,-8 11-159,0 6 117,1 1 0,2 0 1,0 0-1,1 0 0,0 1 0,0 19 0,2 126 985,3-100-466,-5-50 243,-13-21-447,2-4-463,1-1 0,0 0-1,1 0 1,0-2 0,1 1 0,0-2 0,-14-19 0,34 31 398,-1 1 0,0 0 0,1 0 0,-1 1 1,11 0-1,13 1-781,-19 0-450,1-1-1,-1 0 1,1-1-1,-1 0 1,1-1-1,-1 0 1,19-6 0,-6-5-5730</inkml:trace>
</inkml:ink>
</file>

<file path=ppt/ink/ink4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13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7111,'0'0'13399,"-9"0"-12790,6 0-598,0 1 0,-1-1 1,1 1-1,-1-1 1,1 1-1,-1 0 0,1 0 1,0 1-1,0-1 1,0 1-1,0-1 0,0 1 1,0 0-1,0 0 0,0 0 1,1 1-1,-1-1 1,1 0-1,-1 1 0,1 0 1,0 0-1,0 0 1,1 0-1,-1 0 0,0 0 1,1 0-1,0 0 1,0 0-1,-1 5 0,-1-1 25,1 0 0,-1-1 0,2 2 0,-1-1 1,1 0-1,0 0 0,0 0 0,1 1 0,0-1 0,1 0 0,1 10 0,-1-14-119,0 0-1,0 0 1,1-1 0,-1 1 0,1 0 0,-1-1-1,1 1 1,0-1 0,0 1 0,0-1 0,1 0-1,-1 0 1,0 0 0,1 0 0,0-1-1,-1 1 1,1 0 0,0-1 0,0 0 0,-1 0-1,1 0 1,0 0 0,0 0 0,0-1 0,0 1-1,1-1 1,-1 0 0,5 0 0,54-1-6745,-31-9 838</inkml:trace>
</inkml:ink>
</file>

<file path=ppt/ink/ink4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13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 9993,'0'0'11467,"-26"48"-10698,7-23-224,-1 2-225,1-3-96,2 1-32,2-5-128,4-3 0,6-5-352,-1-4-1698,0-6-1954</inkml:trace>
  <inkml:trace contextRef="#ctx0" brushRef="#br0" timeOffset="1">0 58 6566,'0'0'18642,"55"-6"-18706,-25 20 96,7 2 32,2-2-128,-3 0-449,-1-3-576,-7-3-640,-4-3-738,-9-5-1408,-4 0-1763</inkml:trace>
</inkml:ink>
</file>

<file path=ppt/ink/ink4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14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12075,'0'0'9610,"58"55"-9098,-41-33-256,0 7-128,-6 3 0,-11 8-31,0 4 31,-11 6-32,-14 4 32,-3-1-544,-5-7-3364,7-13-6694</inkml:trace>
</inkml:ink>
</file>

<file path=ppt/ink/ink4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14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 8904,'0'0'17254,"-4"10"-17179,-3 8-31,-1 0 0,-1-1 1,-1 0-1,-14 18 0,18-26-400,0 0-1,-1-1 1,0 0-1,-1 0 1,1-1 0,-1 0-1,-1 0 1,0-1-1,0 0 1,-15 7-1,7-12-6791,13-5 2077</inkml:trace>
</inkml:ink>
</file>

<file path=ppt/ink/ink4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15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11627,'0'0'10666,"56"23"-9769,-26-5-353,5 2-351,10-3-97,-4-3-224,6-8-2371,-8-6-5284</inkml:trace>
</inkml:ink>
</file>

<file path=ppt/ink/ink4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16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69 6758,'0'0'8713,"3"-8"-5649,2-1-2031,3-12 129,-5 0 2638,-4 20-3748,1 0-1,0 1 1,-1-1 0,1 1-1,-1-1 1,1 0 0,-1 1-1,1-1 1,-1 1 0,0 0-1,1-1 1,-1 1 0,0-1-1,1 1 1,-1 0 0,0 0-1,0-1 1,1 1 0,-1 0-1,0 0 1,1 0 0,-1 0 0,0 0-1,0 0 1,0 0 0,1 0-1,-1 0 1,-1 0 0,-25 2 878,21 0-937,-1-1 0,1 1 0,0 1 1,0-1-1,0 1 0,1 0 0,-1 1 0,1-1 0,-1 1 1,1 0-1,0 0 0,1 1 0,-1-1 0,1 1 1,0 0-1,0 0 0,-4 8 0,3-6-2,1 1-1,0 0 1,1 0-1,0 0 1,0 0-1,1 1 1,0-1 0,0 1-1,1 0 1,0-1-1,1 1 1,0 11-1,0-18 14,0 0-1,1 0 0,-1 0 1,1 0-1,-1 0 0,1 0 1,0 0-1,-1 0 0,1 0 1,0 0-1,1-1 0,-1 1 1,0 0-1,0 0 0,1-1 1,-1 1-1,1-1 1,-1 0-1,1 1 0,0-1 1,2 1-1,0 0 20,0 0 0,0 0 1,1-1-1,-1 1 0,1-1 1,-1 0-1,1-1 0,-1 1 0,8-1 1,-2 0 44,1-1 0,0 0 0,-1 0 0,1-1 0,-1-1 0,0 0 0,0 0-1,11-6 1,-13 5 18,1-2-1,-1 1 0,0-1 0,0 0 0,-1 0 0,8-9 1,-13 12-16,0 1 0,1-1-1,-1 1 1,-1-1 0,1 0 0,0 0 0,-1 0 0,1 0 0,-1 0 0,0 0 0,0-1 0,0 1 0,0 0 0,-1 0 0,0-1 0,1 1 0,-1-1 0,0 1 0,0 0 0,-1-1 0,0-5 0,-1 7-184,0-1 0,1 0-1,-1 1 1,0-1 0,0 1 0,0-1 0,-1 1 0,1 0 0,-1 0-1,1 0 1,-1 0 0,1 1 0,-1-1 0,0 1 0,0-1 0,0 1-1,0 0 1,0 0 0,0 0 0,-6 0 0,-31-3-5297,8 11-4211,19 3 3339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02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41 7271,'-1'0'495,"0"0"0,1 0 0,-1 1 0,0-1 0,0 0 0,1 0 0,-1 0 0,0 1-1,1-1 1,-1 0 0,0 1 0,1-1 0,-1 1 0,1-1 0,-1 1 0,0-1 0,1 1 0,-1-1 0,1 1 0,-1-1 0,1 1 0,-1 1 0,-6 21 3082,4 29-3625,3-45 1075,0-1-932,0 0-1,0-1 1,1 1-1,-1 0 1,1 0 0,0-1-1,1 1 1,0 0-1,0-1 1,0 0-1,0 1 1,5 7-1,-4-11 8,0 1 0,-1 0 0,1-1 0,0 1 0,0-1 0,1 0-1,-1 0 1,0 0 0,1 0 0,-1-1 0,1 1 0,0-1 0,-1 0 0,1 0 0,0 0-1,0-1 1,0 1 0,-1-1 0,1 0 0,5-1 0,-5 1-28,1-1 1,0 0-1,0 0 0,0 0 1,-1-1-1,1 0 1,-1 1-1,1-2 0,-1 1 1,0 0-1,0-1 1,0 0-1,0 0 0,0 0 1,-1-1-1,1 1 1,-1-1-1,0 0 0,0 0 1,-1 0-1,1 0 1,-1 0-1,1 0 1,-1-1-1,-1 1 0,1-1 1,1-9-1,0 7 7,-1 0-1,-1 0 1,0 0-1,0 0 1,0-1 0,-1 1-1,0 0 1,0 0-1,-1 0 1,0-1-1,0 1 1,0 0 0,-1 0-1,0 0 1,-1 1-1,0-1 1,0 0-1,-7-10 1,10 16-111,0 1-1,0-1 1,-1 1 0,1-1 0,0 1 0,-1-1-1,1 1 1,0-1 0,-1 1 0,1 0-1,-1-1 1,1 1 0,-1 0 0,1-1-1,-1 1 1,1 0 0,-1 0 0,1-1 0,-1 1-1,1 0 1,-1 0 0,1 0 0,-1 0-1,1-1 1,-1 1 0,0 0 0,1 0-1,-1 0 1,1 0 0,-1 0 0,1 1 0,-1-1-1,0 0 1,1 0 0,-1 0 0,1 0-1,-1 1 1,1-1 0,-1 0 0,1 1-1,-1-1 1,1 0 0,-1 1 0,1-1 0,0 0-1,-1 1 1,1-1 0,0 1 0,-1-1-1,1 1 1,0-1 0,-1 1 0,1-1 0,0 1-1,0-1 1,-1 1 0,1-1 0,0 1-1,0 0 1,-1 1-98,1-1 0,-1 1 0,1 0 0,0 0 1,-1-1-1,1 1 0,0 0 0,0 0 0,0-1 0,0 1 0,1 0 0,-1 0 0,0-1 0,1 1 0,-1 0 0,1-1 0,-1 1 0,1 0 1,0-1-1,2 3 0,3 1-974,0 0 0,0-1 0,1 0 0,0 0 0,0 0 0,0-1 0,1 0 0,-1-1 0,1 0 0,-1 0 0,9 1 0,18 3-3937</inkml:trace>
</inkml:ink>
</file>

<file path=ppt/ink/ink4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16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10570,'0'0'12236,"54"-26"-11884,-30 26-192,4 0-96,8 0-32,-4 0-96,-2 0-1281,1 0-2851,-6-1-4164</inkml:trace>
</inkml:ink>
</file>

<file path=ppt/ink/ink4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16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12620,'0'0'10255,"-8"1"-9913,3 0-345,0 0 1,0 0 0,0 1 0,0 0 0,0 0 0,1 0-1,-1 0 1,1 1 0,-1 0 0,1 0 0,0 0-1,0 0 1,0 1 0,1-1 0,-1 1 0,1 0 0,0 0-1,0 1 1,0-1 0,1 1 0,-3 5 0,-21 44-49,25-51 49,-1 0 0,1 1-1,0-1 1,0 0 0,1 0 0,-1 1 0,1-1 0,0 0-1,-1 1 1,1-1 0,1 0 0,-1 1 0,0-1 0,1 0-1,1 6 1,0-8 26,0-1-1,1 1 1,-1-1 0,0 0-1,0 1 1,0-1-1,0 0 1,0 0 0,0-1-1,1 1 1,-1 0-1,0-1 1,0 1 0,0-1-1,0 0 1,0 1-1,0-1 1,1-1 0,9-7 69,0 0 1,-1-1 0,0 0 0,-1-1 0,0 0 0,-1 0 0,0-1 0,12-23 0,-9 17-64,-10 63-468,-2-31 211,-1-5 308,1 0 0,1 0 0,-1 0 0,1 0 0,3 10 0,-3-17-206,-1 0 1,1 0-1,0-1 1,-1 1-1,1 0 1,0-1-1,0 1 1,0-1-1,1 1 1,-1-1-1,0 1 1,0-1-1,1 0 1,-1 0-1,1 0 0,-1 1 1,1-2-1,-1 1 1,1 0-1,0 0 1,-1 0-1,1-1 1,0 1-1,0-1 1,-1 1-1,1-1 1,0 0-1,0 0 1,0 0-1,0 0 1,1 0-1,10-4-4872,0-12-4964</inkml:trace>
</inkml:ink>
</file>

<file path=ppt/ink/ink4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17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1 142 10730,'0'0'16058,"9"-3"-15935,24-9-106,-1-1 0,0-1 0,0-2-1,-2-1 1,51-37 0,-81 53-35,1 0-1,0 0 1,0 0 0,-1 0-1,1 0 1,0 1 0,0-1-1,0 0 1,0 1-1,0-1 1,0 1 0,0-1-1,0 1 1,0-1 0,0 1-1,0 0 1,0-1-1,1 1 1,-1 0 0,0 0-1,0 0 1,0 0 0,0 0-1,0 0 1,1 0-1,-1 0 1,0 1 0,0-1-1,0 0 1,0 1 0,0-1-1,0 1 1,0-1-1,0 1 1,2 0 0,0 3-103,-1 0 0,1 0 1,-1 0-1,0 1 1,0-1-1,0 0 0,2 7 1,10 23-218,-12-31 41,-1 0 1,1 0-1,0-1 1,0 1-1,0-1 1,1 1-1,-1-1 1,0 0-1,1 0 0,0 0 1,-1 0-1,1 0 1,0 0-1,0-1 1,0 1-1,0-1 1,0 0-1,0 0 1,0 0-1,1-1 1,3 1-1,12 0-6696</inkml:trace>
</inkml:ink>
</file>

<file path=ppt/ink/ink4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20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8584,'-1'0'216,"1"-1"-1,0 1 1,0-1-1,0 1 1,0-1 0,0 1-1,0-1 1,0 1-1,0-1 1,0 1 0,0-1-1,0 1 1,1-1-1,-1 1 1,0-1-1,0 1 1,0 0 0,1-1-1,-1 1 1,0-1-1,0 1 1,1 0-1,-1-1 1,0 1 0,1 0-1,-1-1 1,0 1-1,1 0 1,-1-1 0,1 1-1,-1 0 1,1 0-1,-1-1 1,0 1-1,1 0 1,-1 0 0,1 0-1,-1 0 1,1 0-1,-1 0 1,1 0 0,-1 0-1,1 0 1,0 0-1,28 14 1324,24 33-2310,-41-35 833,-2 2 0,1 0 1,-2 0-1,0 0 0,0 1 1,-2 1-1,0-1 1,0 1-1,-2 1 0,0-1 1,0 1-1,-2 0 0,0 0 1,-1 0-1,-1 0 0,-1 0 1,0 0-1,-1 0 1,-1 0-1,0 0 0,-5 18 1,-4-12 209,2-16-1964,-4-9-4143,2-4 96</inkml:trace>
</inkml:ink>
</file>

<file path=ppt/ink/ink4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20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10025,'0'0'2323,"5"10"-861,-3-5-1347,6 12 787,1 0-1,0 0 0,16 20 1,-22-32-634,0-1 1,1 1 0,0-1 0,0 0-1,1 0 1,-1 0 0,1-1-1,0 0 1,0 1 0,0-2 0,0 1-1,0 0 1,1-1 0,-1 0 0,1-1-1,-1 1 1,11 1 0,-8-3 51,-1-1 1,1 0 0,-1 0-1,0-1 1,0 1 0,0-2-1,0 1 1,0-1-1,0 0 1,-1 0 0,1-1-1,-1 0 1,0 0 0,0 0-1,9-9 1,31-39-19,-12-5-5238,-26 36-2084,-1-2-4948</inkml:trace>
</inkml:ink>
</file>

<file path=ppt/ink/ink4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20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9737,'0'0'10346,"6"9"-10271,-2 1-9,0-1 0,0 1 1,0 0-1,-1 0 0,-1 0 0,0 0 1,0 1-1,-1-1 0,0 0 0,-1 1 1,0-1-1,-1 1 0,0-1 0,-1 1 1,0-1-1,-5 14 0,-1 0 246,-2-1-1,0 1 1,-23 34 0,24-45-186,1 0 1,-2-1-1,0 0 1,0-1-1,-1 0 0,0 0 1,-17 11-1,26-21-89,1 1 0,-1-1 0,0 0 0,0 0 0,0 0 0,0 0 0,0 0 0,0-1 0,-1 1-1,1 0 1,0-1 0,0 0 0,0 1 0,-1-1 0,1 0 0,-2 0 0,2-1-16,1 1 0,0-1 0,0 1 1,0-1-1,0 1 0,0-1 0,0 0 0,0 1 1,0-1-1,1 0 0,-1 0 0,0 0 0,0 0 1,1 0-1,-1 0 0,0 0 0,1 0 0,-1 0 1,1 0-1,-1 0 0,0-2 0,-1-7 2,1 0-1,-1-1 1,2 1 0,-1 0-1,2-16 1,0 7-265,-1-8-76,0 0 0,2 0-1,2 0 1,6-26 0,-10 52 308,0 0-1,1 0 1,-1 1-1,0-1 1,1 0-1,-1 0 1,1 0-1,-1 1 1,1-1-1,0 0 1,-1 1 0,1-1-1,0 1 1,0-1-1,-1 0 1,1 1-1,0 0 1,0-1-1,0 1 1,-1-1-1,1 1 1,0 0 0,0 0-1,0-1 1,0 1-1,0 0 1,0 0-1,0 0 1,0 0-1,0 0 1,-1 0-1,1 0 1,0 1 0,0-1-1,0 0 1,0 0-1,0 1 1,0-1-1,-1 0 1,1 1-1,0-1 1,0 1-1,1 0 1,38 24 274,-35-21-100,23 15 191,1-2 0,1 0 1,0-2-1,52 17 0,-10-12-2365,-2-10-3863,-15-9-7211</inkml:trace>
</inkml:ink>
</file>

<file path=ppt/ink/ink4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22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10474,'0'0'10346,"9"3"-9695,133 15 1003,-81-12-1525,-19 4-327,-23 0-2381,-18-9 2112,0 0 0,0-1 0,-1 1 0,1 0 0,-1 0 0,1-1 0,-1 1 0,1 0 0,-1 0-1,1 0 1,-1-1 0,0 1 0,1 0 0,-1 0 0,0 0 0,0 0 0,1 2 0</inkml:trace>
</inkml:ink>
</file>

<file path=ppt/ink/ink4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22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0 12620,'0'0'7100,"-15"3"-7420,9 0 377,0 1 1,0 1-1,1-1 1,-1 1 0,-7 9-1,-12 10 164,-8 1-31,9-8 243,1 1 0,2 1-1,-25 26 1,45-44-431,1-1-1,-1 1 0,0 0 0,0 0 1,1 0-1,-1 0 0,1 0 0,-1 0 1,1 0-1,-1 0 0,1 1 0,0-1 1,-1 0-1,1 0 0,0 0 0,0 0 0,0 0 1,0 1-1,0-1 0,0 0 0,0 0 1,0 0-1,1 0 0,-1 0 0,0 0 1,1 1-1,-1-1 0,1 1 0,1 1 17,1 0-1,-1-1 0,0 1 1,0-1-1,1 0 0,0 1 0,-1-1 1,1-1-1,6 4 0,4 2-136,0-2 0,0 0 0,25 6 0,40-1-4269,-37-10-833</inkml:trace>
</inkml:ink>
</file>

<file path=ppt/ink/ink4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23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13004,'0'0'7527,"0"13"-7180,-1 21-12,-1 73 1650,2-98-1732,0 0-1,1 0 0,1 1 1,-1-1-1,1 0 0,1 0 1,0 0-1,7 14 0,-9-21-229,0-1 0,1 1-1,-1 0 1,1-1-1,0 1 1,0-1 0,0 1-1,-1-1 1,1 0 0,0 0-1,0 0 1,1 0-1,-1 0 1,0 0 0,0-1-1,0 1 1,1-1-1,-1 1 1,0-1 0,0 0-1,1 0 1,-1 0 0,0 0-1,4-1 1,7-1 53,0-1 1,-1 0-1,16-7 1,-4 2-84,-22 8 1,0-1-1,0 0 1,0 1 0,0-1-1,0 1 1,0 0-1,0-1 1,0 1 0,0 0-1,0 0 1,0 1-1,0-1 1,0 0-1,0 1 1,0-1 0,0 1-1,0-1 1,-1 1-1,1 0 1,0 0 0,0 0-1,0 0 1,2 3-1,-1-1-21,-1 1-1,0-1 0,0 1 1,0 0-1,0 0 1,-1 0-1,0 0 0,2 7 1,-2-5 31,1-1 0,-1 1 1,1-1-1,0 0 1,0 0-1,1 0 0,4 7 1,-6-11 0,1 1 0,-1-1-1,0 0 1,1 0 0,-1 0 0,1 0 0,-1 0-1,1 0 1,-1 0 0,1-1 0,0 1 0,-1 0-1,1-1 1,0 0 0,0 1 0,-1-1 0,1 0 0,0 0-1,0 0 1,3 0 0,40-10-138,-6 1-1077,-38 9 1184,1 0 0,-1 0 0,0 0 0,1 0 0,-1 0 1,0 0-1,0 0 0,1 0 0,-1 1 0,0-1 0,0 0 1,0 1-1,1-1 0,-1 1 0,0-1 0,0 1 0,0 0 1,0-1-1,0 1 0,0 0 0,0 0 0,0 0 0,0 0 1,1 1-1,9 10 25,14-10 453,-16-4-6849,-4-3-1898</inkml:trace>
</inkml:ink>
</file>

<file path=ppt/ink/ink4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23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8776,'0'0'13181,"0"11"-12984,-4 229 1640,4-238-1804,0-1 0,0 1 0,0-1 0,0 1 0,0 0 0,0-1 0,1 1 0,-1-1 0,1 1 0,-1 0 0,1-1 0,0 0 0,-1 1 0,1-1 0,0 1 0,0-1 0,0 0 0,0 1 0,0-1 0,0 0 0,0 0 0,1 0 0,-1 0 0,0 0 0,1 0 0,-1 0 1,0 0-1,1-1 0,-1 1 0,1-1 0,0 1 0,-1-1 0,1 1 0,-1-1 0,1 0 0,0 0 0,1 0 0,1 0 125,0 0 0,-1 0 0,1-1 0,0 1 0,0-1 1,-1 0-1,1 0 0,-1-1 0,1 1 0,-1-1 0,1 1 0,-1-1 0,0 0 0,0-1 1,4-2-1,148-155-527,-144 145-1208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03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155 123 7239,'0'0'12396,"-9"-6"-10170,8 5-2194,-1-1 26,0 1 0,-1-1 1,1 0-1,-1 0 1,0 1-1,1 0 0,-1-1 1,0 1-1,0 0 1,0 0-1,0 1 0,0-1 1,0 1-1,0-1 1,0 1-1,0 0 0,0 0 1,0 0-1,0 1 0,0-1 1,0 1-1,0-1 1,0 1-1,0 0 0,0 0 1,1 0-1,-1 1 1,0-1-1,1 1 0,-1-1 1,-3 5-1,-31 38 603,35-41-611,0-1-1,1 1 1,-1 0-1,1 0 1,0 1-1,0-1 1,0 0-1,0 0 1,0 1-1,1-1 1,-1 0 0,1 1-1,0-1 1,0 6-1,1-9-35,-1 1 1,1 0-1,-1 0 0,1 0 1,-1 0-1,1 0 0,0-1 1,-1 1-1,1 0 0,0-1 1,0 1-1,-1 0 0,1-1 1,0 1-1,0-1 0,0 1 1,0-1-1,0 0 0,0 1 1,0-1-1,0 0 0,0 0 1,0 1-1,0-1 0,0 0 1,2 0-1,34 0 511,-25-1-310,12 0-64,1-1 0,33-8 1,-34 4-39,1 3 1,36-3 0,-61-2 2924,0-27-2585,0 14-418,-1 10-222,1-1 0,0 0-1,1 0 1,1 1 0,2-15-1,-3 26 170,-1-1-1,1 1 0,-1-1 1,1 1-1,-1-1 1,1 1-1,-1-1 0,1 1 1,-1-1-1,1 1 0,-1 0 1,1-1-1,0 1 1,-1 0-1,1 0 0,0 0 1,-1-1-1,1 1 1,0 0-1,-1 0 0,1 0 1,0 0-1,-1 0 1,1 0-1,0 0 0,-1 0 1,1 0-1,0 0 0,-1 1 1,1-1-1,0 0 1,-1 0-1,2 1 0,31 12-762,-15-6 519,-7-5 344,0 0-1,0-1 1,0 0 0,0-1 0,0 0-1,0-1 1,18-3 0,-25 3-52,0 0 1,0 0-1,1-1 1,-1 1 0,0-1-1,-1 0 1,1 0-1,0 0 1,-1-1-1,1 1 1,-1-1-1,1 0 1,-1 0-1,0 0 1,-1 0-1,1-1 1,0 1-1,-1-1 1,0 0-1,0 1 1,0-1-1,2-5 1,-27 93 146,20-74-75,1 1 1,1 0 0,0 0-1,0 0 1,1-1 0,0 1 0,3 15-1,-3-25-116,0 0 0,0 0 0,1-1-1,-1 1 1,0 0 0,1 0 0,-1 0 0,1 0-1,-1-1 1,0 1 0,1 0 0,0 0-1,-1-1 1,1 1 0,-1 0 0,1-1 0,0 1-1,0-1 1,-1 1 0,1-1 0,0 1 0,0-1-1,0 1 1,-1-1 0,1 0 0,0 1 0,0-1-1,0 0 1,0 0 0,0 0 0,0 0 0,0 0-1,-1 0 1,1 0 0,0 0 0,0 0-1,0 0 1,0 0 0,0-1 0,0 1 0,0 0-1,-1-1 1,1 1 0,0 0 0,1-2 0,0 1-544,1 0-1,0-1 1,-1 1 0,0-1 0,1 0 0,-1 0 0,0 0 0,0 0 0,0 0 0,0 0 0,-1-1 0,1 1 0,2-4 0,5-22-7754</inkml:trace>
</inkml:ink>
</file>

<file path=ppt/ink/ink4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24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12844,'0'0'8296,"0"49"-6182,0-40-1121,10 0-481,5-3-319,2 0-65,3-1-320,1-4-1122,3 1-1729,-5-2-2530,-1 0-4773</inkml:trace>
</inkml:ink>
</file>

<file path=ppt/ink/ink4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24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14958,'0'0'3096,"-10"0"-490,8 0-2429,-13-1 466,1 2-1,0 0 0,-28 5 1,39-5-581,-1 0 0,0 0 0,1 1 0,-1-1 0,1 1 0,0 0 0,-1-1 0,1 2 0,0-1 0,-4 4 0,6-5-71,0 0 0,0 1 0,0-1-1,0 1 1,0 0 0,0-1 0,0 1 0,1 0 0,-1-1 0,0 1-1,1 0 1,0 0 0,-1 0 0,1 0 0,0-1 0,0 1-1,0 0 1,0 0 0,0 0 0,0 0 0,1-1 0,0 4 0,0-3 6,0-1 1,0 0 0,0 0-1,0 0 1,0 0-1,0 0 1,0 0 0,1 0-1,-1 0 1,0-1 0,0 1-1,1 0 1,-1-1 0,0 1-1,1-1 1,-1 1-1,1-1 1,-1 0 0,1 0-1,1 1 1,39 3-311,-32-3 200,10 0-165,-12-1 206,1 0 0,-1 1 0,0 0 0,0 0 0,0 1 0,0 0 0,0 0 0,0 1 0,-1 0 0,1 0 0,8 6 0,-15-8 97,0 0 1,0 0-1,0 0 1,0 0-1,0 0 0,0 0 1,0 1-1,-1-1 0,1 0 1,0 1-1,-1-1 1,1 0-1,-1 1 0,1-1 1,-1 0-1,0 1 1,0-1-1,0 1 0,1-1 1,-1 1-1,-1-1 0,1 1 1,0-1-1,0 1 1,0-1-1,-1 0 0,1 1 1,-1-1-1,1 0 1,-1 1-1,0-1 0,1 0 1,-3 3-1,1-1 212,0 0 0,0 0 0,-1 0-1,1 0 1,-1 0 0,0-1 0,0 1 0,0-1-1,0 0 1,0 0 0,-6 3 0,0-2 288,0 0 0,0 0 0,-1-1 0,1 0 0,-16 0 0,22-2-610,0 0-1,0 0 0,0 0 0,0 0 0,0-1 0,0 1 0,1-1 0,-1 0 1,-5-2-1,7 2-172,0 0 1,0 1-1,0-1 1,0 0-1,0 0 1,0 0-1,0 0 1,0 0-1,0 0 1,0 0-1,1 0 1,-1 0 0,0 0-1,1-1 1,-1 1-1,1 0 1,0 0-1,-1-1 1,1 1-1,0 0 1,0 0-1,-1-3 1,1-12-6320</inkml:trace>
</inkml:ink>
</file>

<file path=ppt/ink/ink4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24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9577,'0'0'13293,"-8"6"-13272,-26 19-32,33-24 3,0-1 0,0 1-1,1-1 1,-1 1 0,0-1-1,0 1 1,0 0 0,0-1-1,1 1 1,-1 0-1,0 0 1,1 0 0,-1 0-1,0-1 1,1 1 0,-1 0-1,1 0 1,0 0 0,-1 0-1,1 0 1,0 0 0,-1 0-1,1 0 1,0 0 0,0 0-1,0 0 1,0 0 0,0 1-1,0-1 1,0 0 0,0 0-1,1 0 1,-1 0 0,0 0-1,1 0 1,-1 0-1,0 0 1,1 0 0,-1 0-1,1-1 1,0 1 0,-1 0-1,1 0 1,0 0 0,-1-1-1,1 1 1,0 0 0,0-1-1,0 1 1,0 0 0,-1-1-1,3 1 1,5 4-152,1-1 0,0-1 1,-1 0-1,16 4 0,-13-4-35,-5-1 45,-1 0 0,1 0 0,-1 1 0,0 0 0,1 0-1,-1 1 1,-1-1 0,1 1 0,4 5 0,-8-9 209,0 1 0,0 0 0,-1 0 0,1 1 0,0-1 0,-1 0 1,1 0-1,-1 0 0,1 0 0,-1 1 0,1-1 0,-1 0 0,0 0 0,1 1 0,-1-1 0,0 0 0,0 0 0,0 1 0,0-1 1,0 0-1,-1 1 0,1-1 0,0 0 0,0 0 0,-1 1 0,1-1 0,-1 0 0,1 0 0,-1 0 0,0 0 0,1 0 1,-1 1-1,0-1 0,0 0 0,0-1 0,0 1 0,0 0 0,0 0 0,0 0 0,0 0 0,0-1 0,0 1 0,0-1 1,0 1-1,0-1 0,-1 1 0,0 0 0,-6 3 447,-1-1 1,1 1 0,0-1-1,-1-1 1,1 1-1,-1-1 1,0-1 0,0 0-1,-10 0 1,16-1-573,1 0 1,0 0-1,0 0 1,-1-1-1,1 1 1,0-1-1,0 1 1,0-1-1,0 0 1,0 0-1,0 0 1,0 0-1,0 0 1,0-1-1,0 1 1,-3-3-1,4 2-399,0 0 0,0 0 0,0 0 0,0 0 0,0 0 0,0 0 0,1-1 0,-1 1 0,1 0 0,-1 0 0,1-1 0,0 1 0,0 0 0,0 0 0,0-1 0,1 1 0,-1 0 0,0 0-1,1-1 1,0-1 0,7-16-7628</inkml:trace>
</inkml:ink>
</file>

<file path=ppt/ink/ink4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25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72 15054,'0'0'9284,"9"-2"-9215,-7 1-47,1 0 12,0 1 0,0-1-1,0 1 1,0-1 0,0 0 0,0 0 0,0-1-1,0 1 1,-1 0 0,1-1 0,0 0 0,-1 0-1,0 1 1,1-2 0,-1 1 0,0 0-1,0 0 1,0-1 0,0 1 0,-1-1 0,1 1-1,0-1 1,-1 0 0,0 0 0,0 1 0,0-1-1,0 0 1,0 0 0,0-4 0,-1 6-22,0 1 1,0 0-1,0 0 1,0-1 0,0 1-1,0 0 1,0 0-1,0 0 1,0-1 0,0 1-1,0 0 1,-1 0-1,1-1 1,0 1 0,0 0-1,0 0 1,0 0-1,0-1 1,0 1-1,-1 0 1,1 0 0,0 0-1,0 0 1,0 0-1,0-1 1,-1 1 0,1 0-1,0 0 1,0 0-1,-1 0 1,1 0-1,0 0 1,0 0 0,0 0-1,-1 0 1,1 0-1,0 0 1,0 0 0,-1 0-1,1 0 1,0 0-1,0 0 1,-1 0 0,-14 5-16,-10 13-196,-5 33 188,29-48 24,0 0 0,-1-1 0,1 1 0,1 0 0,-1 0 0,0 0 0,1 0 1,-1 0-1,1 0 0,0 0 0,0 0 0,0 0 0,0 0 0,1 0 0,-1-1 0,1 1 0,2 5 0,-2-6 0,0-1-1,1 1 1,-1-1-1,1 0 0,0 0 1,-1 0-1,1 0 1,0 0-1,0 0 1,0 0-1,0-1 0,-1 1 1,1 0-1,0-1 1,0 0-1,0 1 1,0-1-1,0 0 0,0 0 1,0 0-1,0-1 1,0 1-1,0 0 1,0-1-1,0 1 0,0-1 1,3-1-1,4-1 28,1 0-1,-1-1 0,0 0 0,9-6 1,13-13-143,-26 18-66,0 1 1,0-1-1,0 1 1,0 0-1,1 1 1,0-1-1,0 1 1,0 1 0,0-1-1,0 1 1,8-2-1,-13 35-327,-1-12 548,-1-15-11,1 1-1,0-1 1,0 0-1,0 1 1,1-1-1,-1 1 1,1-1-1,2 5 1,-3-7-34,1-1 0,0 0 0,0 0 0,0 0 0,0 1 1,0-1-1,1 0 0,-1 0 0,0-1 0,0 1 0,1 0 1,-1 0-1,0 0 0,1-1 0,-1 1 0,1-1 0,-1 1 1,1-1-1,-1 0 0,1 0 0,-1 1 0,1-1 0,-1 0 0,1 0 1,0-1-1,-1 1 0,1 0 0,1-1 0,3 0-198,0 0 0,-1 0 0,1-1 0,-1 0 0,1 0-1,-1 0 1,0-1 0,0 0 0,8-5 0,39-37-7122,-21 13 490</inkml:trace>
</inkml:ink>
</file>

<file path=ppt/ink/ink4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25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10698,'0'0'3929,"-7"11"-2696,0 2-798,0 0-1,1 1 1,1-1-1,0 1 0,1 0 1,0 1-1,-1 14 1,-1 164 2410,6-166-1671,0-28-1159,0 1 1,0 0-1,0 0 0,0 0 0,0 0 0,0 0 0,0-1 0,0 1 0,0 0 0,0 0 0,0 0 0,0 0 0,0 0 0,0-1 0,0 1 0,1 0 0,-1 0 0,0 0 0,0 0 1,0 0-1,0 0 0,0 0 0,0-1 0,0 1 0,1 0 0,-1 0 0,0 0 0,0 0 0,0 0 0,0 0 0,1 0 0,-1 0 0,0 0 0,0 0 0,0 0 0,0 0 1,0 0-1,1 0 0,-1 0 0,0 0 0,0 0 0,0 0 0,0 0 0,1 0 0,-1 0 0,0 0 0,0 0 0,0 0 0,0 0 0,0 1 0,0-1 0,1 0 0,-1 0 0,0 0 1,0 0-1,0 0 0,0 0 0,0 0 0,0 1 0,0-1 0,0 0 0,1 0 0,-1 0 0,0 0 0,8-12 288,-2-19-141,5-58 1,-8 69 136,-2 24-292,0-1 0,1 1 1,0-1-1,-1 1 0,1-1 0,1 0 0,-1 0 0,0 0 0,1 0 0,0-1 1,-1 1-1,1-1 0,0 1 0,0-1 0,0 0 0,1 0 0,-1-1 0,0 1 1,1-1-1,0 1 0,-1-1 0,1 0 0,-1 0 0,1-1 0,0 1 0,0-1 0,-1 0 1,6 0-1,-1 1 51,0-1 1,1-1-1,-1 0 0,0 0 1,0 0-1,1-1 1,-1 0-1,-1-1 0,1 0 1,0 0-1,13-8 1,-7 0 55,6-3-2,-18 17-86,-8 10-17,0-3 268,0 1 0,1 0 1,0 0-1,1 1 0,0-1 0,1 1 0,0 0 0,1 0 0,-1 17 0,3-29-272,0 0 0,0 1 0,0-1 0,0 1 0,0-1 0,0 1 0,0-1 0,0 0 0,0 1 0,0-1 0,0 1 0,1-1 0,-1 0 0,0 1-1,0-1 1,0 1 0,1-1 0,-1 0 0,0 1 0,1-1 0,-1 0 0,0 0 0,1 1 0,-1-1 0,0 0 0,1 0 0,-1 1 0,0-1 0,1 0 0,-1 0 0,0 0 0,1 1 0,-1-1 0,1 0 0,-1 0 0,1 0 0,-1 0 0,0 0 0,1 0 0,-1 0 0,1 0 0,-1 0 0,1 0 0,-1 0 0,0-1 0,1 1-1,-1 0 1,1 0 0,-1 0 0,0 0 0,1-1 0,-1 1 0,0 0 0,1 0 0,-1-1 0,0 1 0,1 0 0,-1 0 0,0-1 0,1 1 0,-1-1 0,0 1 0,22-20-238,-16 10-1165,0 0-1,-1-1 0,-1 1 1,5-18-1,-7 22 294,8-26-5696</inkml:trace>
</inkml:ink>
</file>

<file path=ppt/ink/ink4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26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11499,'0'0'8744,"-10"50"-8456,18-39-224,8-1-1441,3-2-3459,4-1-3204</inkml:trace>
</inkml:ink>
</file>

<file path=ppt/ink/ink4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26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22 11563,'0'0'14825,"-7"10"-13993,3-4-774,-1 1-1,1 0 0,0 0 0,1 0 0,-1 0 0,1 1 0,1-1 0,0 1 0,0 0 0,0 0 0,1-1 0,-1 13 0,8 51 28,-3-56-38,-2 1-1,1 0 0,-2 0 1,0-1-1,-3 18 0,3-32-18,0 0 0,0 0-1,0-1 1,0 1-1,-1 0 1,1 0-1,0 0 1,0-1-1,-1 1 1,1 0-1,0-1 1,-1 1-1,1 0 1,-1-1-1,1 1 1,-1 0-1,1-1 1,-1 1 0,1-1-1,-1 1 1,1-1-1,-1 1 1,0-1-1,1 1 1,-1-1-1,0 0 1,0 1-1,1-1 1,-1 0-1,0 0 1,0 0-1,1 1 1,-1-1 0,0 0-1,0 0 1,0 0-1,1 0 1,-1 0-1,0 0 1,0-1-1,1 1 1,-1 0-1,0 0 1,0 0-1,1-1 1,-2 0-1,0 0 1,0 0-1,0 0 1,1 0-1,-1 0 1,0 0-1,1 0 0,-1-1 1,1 1-1,0-1 1,-1 1-1,1-1 1,0 0-1,0 1 0,0-1 1,0 0-1,0 0 1,1 0-1,-2-1 1,2-1-40,-1 1 1,0-1-1,1 0 1,0 1-1,0-1 1,0 1-1,0-1 1,1 0-1,-1 1 1,1-1-1,0 1 1,0-1-1,0 1 1,0 0 0,1-1-1,0 1 1,-1 0-1,1 0 1,0 0-1,0 0 1,1 0-1,3-3 1,3-2-6,1 1 1,0 1-1,1-1 0,-1 2 1,16-7-1,1-1 1,-9 4 17,0 0 0,-1-1-1,0-1 1,0-1-1,-1-1 1,-1 0 0,0-1-1,15-18 1,-29 31 3,0 0 0,0-1-1,0 1 1,0 0 0,0-1 0,-1 1 0,1 0 0,0-1 0,-1 1 0,1-1-1,-1 1 1,1-1 0,-1 1 0,0-1 0,0 1 0,0-1 0,0 1-1,0-1 1,0-3 0,-1 4-6,1 1 0,-1-1 0,1 0-1,-1 0 1,0 0 0,1 0 0,-1 1 0,0-1-1,0 0 1,0 1 0,1-1 0,-1 1 0,0-1 0,0 1-1,0-1 1,0 1 0,0-1 0,0 1 0,0 0-1,0 0 1,-2-1 0,-1 1-10,0 0 1,0-1-1,0 2 1,0-1-1,0 0 0,0 1 1,0 0-1,0-1 0,0 2 1,0-1-1,0 0 1,1 1-1,-8 3 0,4 1 4,0 0-1,0 0 0,0 1 0,1 0 0,-1 0 0,-4 9 0,8-13 16,1 1 0,1-1 0,-1 0 0,0 1 0,1 0 0,-1-1 0,1 1 0,0 0 0,1-1 0,-1 1 0,0 0 0,1 0 0,0 0 0,0 0 0,0-1 0,1 1 0,1 7 0,0-7-2,1 0-1,1 0 0,-1 0 0,1-1 0,-1 1 0,1-1 1,0 0-1,0 0 0,1 0 0,-1-1 0,6 3 0,8 7 5,-11-7-299,0 0 0,1 0 0,-1-1-1,1 1 1,0-2 0,11 5 0,-16-7 128,0-1 1,1 1-1,-1-1 1,0 1-1,1-1 1,-1 0-1,0 0 1,0-1-1,1 1 0,-1-1 1,0 1-1,0-1 1,1 0-1,-1 0 1,0-1-1,0 1 1,0 0-1,0-1 0,-1 0 1,4-2-1,42-34-8774,-20 15 1804</inkml:trace>
</inkml:ink>
</file>

<file path=ppt/ink/ink4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27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514 5 14542,'0'0'5408,"-9"-1"-1186,-7-1-3134,0 1 0,0 0 0,0 1 0,-24 4 0,34-4-1017,0 1 0,0 1 0,0-1 0,0 1 0,0 0 0,0 0 0,1 1 0,-1-1 0,1 1 0,0 1 0,0-1 0,0 1 0,0 0 0,0 0 0,1 0 0,-8 10-1,11-13-93,0 0 0,1 0 0,-1 0 0,0 0-1,1 1 1,-1-1 0,1 0 0,-1 0-1,1 1 1,-1-1 0,1 0 0,0 1-1,0-1 1,0 1 0,0-1 0,0 0 0,0 1-1,0-1 1,0 0 0,0 1 0,1-1-1,-1 0 1,2 3 0,-1-1-55,1-1 0,-1 0 0,1 0 0,0 0 1,0 0-1,0 0 0,0-1 0,0 1 0,0-1 0,1 1 0,4 1 0,8 4-414,2-1-1,-1-1 0,23 5 0,-19-6 92,21 14 215,-40-18 204,-1 0-1,1 0 0,-1 1 1,0-1-1,1 0 0,-1 1 0,1-1 1,-1 0-1,0 1 0,1-1 0,-1 1 1,0-1-1,0 1 0,1-1 0,-1 1 1,0-1-1,0 0 0,0 1 1,0-1-1,0 1 0,1-1 0,-1 1 1,0 0-1,0-1 0,0 1 0,0 0 1,-1 0 35,0 0-1,0 0 1,1 0 0,-1 0 0,0 0 0,0 0 0,0 0 0,0 0-1,0-1 1,0 1 0,0 0 0,0-1 0,-1 1 0,1-1 0,0 1-1,-2 0 1,-31 11 161,0-1 0,0-2 1,-1-2-1,-63 7 0,16-10-3873,2-6-4082,15-3-2568</inkml:trace>
</inkml:ink>
</file>

<file path=ppt/ink/ink4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27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17649,'0'0'9128,"71"5"-12106,-47-7-6279</inkml:trace>
</inkml:ink>
</file>

<file path=ppt/ink/ink4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34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32,'0'0'1954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03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12204,'0'0'9032,"-15"56"-8680,26-43-288,5 1-384,-1-1-1121,2-1-641,-4 1-641,7-1-1184,-4-3-3621</inkml:trace>
</inkml:ink>
</file>

<file path=ppt/ink/ink4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35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6854,'0'0'1041,"3"-11"636,-1 3-1317,19-66 2490,-18 66-1729,0 0 1,1 0-1,-1 0 1,2 0-1,-1 0 1,1 1-1,7-9 1,-11 15-1083,-1 1 0,0 0 0,0 0 1,1 0-1,-1 0 0,0 0 0,0 0 0,0 0 0,1-1 1,-1 1-1,0 0 0,0 0 0,1 0 0,-1 0 0,0 0 1,1 0-1,-1 0 0,0 0 0,0 0 0,1 1 0,-1-1 1,0 0-1,0 0 0,0 0 0,1 0 0,-1 0 0,0 0 1,0 0-1,1 1 0,-1-1 0,0 0 0,0 0 0,0 0 1,1 0-1,-1 1 0,0-1 0,0 0 0,0 0 0,0 0 1,0 1-1,0-1 0,1 0 0,-1 0 0,0 1 1,0-1-1,0 0 0,0 0 0,0 1 0,0-1 0,0 0 1,0 0-1,0 1 0,0-1 0,0 0 0,0 0 0,0 1 1,0-1-1,0 0 0,-1 0 0,1 1 0,0-1 0,0 1 1,1 24-62,-1-19 293,17 188 704,1 63-829,-29-87-65,5-121-1,2 0 0,3 0 0,6 69 0,31 526 40,-31-438-80,-7 282-14,-1-183 6,-10 414 118,-1-317-26,0 63-83,15-323-1,38 270 1,0-111 44,-26-182-64,-12-8 139,-1-111-286,1-6-2813,0-5-6044,-1-6-2543</inkml:trace>
</inkml:ink>
</file>

<file path=ppt/ink/ink4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37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108 160 4740,'-23'-1'5006,"0"-1"0,-38-8-1,115 13-1368,-6-2-3563,148 14 161,229-12 0,-295-5-209,1236-6 59,-641-15-106,-317 7 16,1018-29 282,-809 9-263,-115 5-17,-479 30-461,-73 1-3807,61-6-4959</inkml:trace>
</inkml:ink>
</file>

<file path=ppt/ink/ink4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37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22 11819,'0'0'1212,"-8"-3"881,0 1-1212,-14-4 54,6-5 4680,34 13-5393,0 0 0,0 2 0,-1 0 0,1 0 0,-1 2 0,19 8 0,3 1-105,29 8-107,70 24-36,188 91-1,-325-137 29,0-1 0,0 1 0,0-1 0,1 1 0,-1 0 0,0-1 0,0 1 0,0 0 0,0 0 0,0 0 0,0 0 0,0 0 0,-1 0 0,1 0 0,0 0 0,0 1 0,-1-1 0,1 0 0,-1 0 0,1 1 0,-1-1 0,1 0 0,-1 1 0,0-1 0,0 0 0,0 1 0,0-1 0,0 0 0,0 1 0,0-1 0,0 0 0,0 1 0,-1-1 0,1 0 0,0 1 0,-1-1 0,1 0 0,-1 0 0,0 1 1,1-1-1,-1 0 0,0 0 0,0 0 0,0 0 0,1 0 0,-3 1 0,-4 7 32,-1-1 1,-1 0-1,1-1 1,-13 9-1,12-9 3,-90 69 557,12-9-1100,30-20-4701,50-41-2502</inkml:trace>
</inkml:ink>
</file>

<file path=ppt/ink/ink4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38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0 470 10730,'0'0'10058,"9"-6"-8895,99-75 631,46-38-1131,-131 99-644,-2-1 0,0-1 0,-1-1 0,26-38 0,-37 45 6,0 0-1,-2-1 1,9-23-1,-7 15-20,-5 22-190,0 14 70,2 21 16,-5-26 85,16 71 305,39 109 0,-28-101-2718,-3 0-4820,-14-53-2239</inkml:trace>
</inkml:ink>
</file>

<file path=ppt/ink/ink4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41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3649 7399,'0'0'10506,"11"2"-9876,231 15 1813,-53-6-2062,-157-10-228,0 0 0,0-3 0,54-8 0,93-28 309,-158 33-500,13-6 211,-1-1 1,-1-2 0,-1-1-1,0-2 1,49-34 0,24-12 556,-48 29-633,-1-1 0,63-54 0,89-96 469,-109 94-227,-53 48-84,-3-1 0,-1-3 1,48-73-1,86-167 37,-116 185 60,88-166-264,-29 51-42,-82 144-34,-4-2 0,44-148 0,-37 98-11,85-302 181,-110 374-178,3 2 0,2 0 0,2 1 0,2 2 0,2 0 0,2 1 1,3 2-1,36-45 0,142-155-21,-176 214 15,0 1 0,2 1 1,1 2-1,2 2 1,47-26-1,-69 44-4,-1 1-1,1 1 0,0 0 1,1 1-1,-1 1 0,32-3 1,101 5-80,-75 3 111,-46-2-33,0 2 0,0 1-1,0 1 1,0 1-1,-1 1 1,48 18 0,-56-16-7,-1 0 0,0 1 1,0 1-1,-1 0 1,0 2-1,0 0 1,-2 0-1,1 1 1,-2 1-1,18 22 1,2 11-20,-3 2 0,43 90 0,32 116 7,-20-46-95,-33-78 24,-5 1 0,34 155 0,-69-241 83,3 0 0,1 0 0,2-2 0,3 0 0,1-1 0,2-2 0,2 0 1,1-1-1,48 50 0,70 87 14,-69-80 23,138 133-1,-143-164-15,234 203 2,-241-219-9,2-4 0,1-2 1,78 37-1,-80-52 8,1-3-1,1-2 1,0-4-1,2-2 1,0-4-1,1-2 1,1-4-1,122-1 1,96-21 32,2 0-46,-288 15-635</inkml:trace>
</inkml:ink>
</file>

<file path=ppt/ink/ink4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42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6951,'0'0'13746,"-1"9"-13581,0 31 387,6 65 0,1 9 426,-8 82 315,15 355 463,-12-543-1641,5 34 454,-6-41-541,1 0 1,-1 0-1,0 0 1,1 0-1,-1 0 1,0 1-1,1-1 1,-1 0-1,1 0 1,0 0-1,-1 0 1,1 0-1,0 0 1,-1-1-1,1 1 1,0 0-1,0 0 1,0 0-1,0-1 1,0 1-1,0 0 1,0-1-1,0 1 1,0-1-1,0 1 1,0-1-1,0 0 1,2 1-1,-1-3-16,0 0-1,1 0 0,-1 0 0,0 0 0,0 0 1,-1 0-1,1-1 0,0 1 0,-1-1 1,0 1-1,1-1 0,-1 1 0,0-1 1,0 0-1,-1 0 0,2-4 0,1-1-751,5-31-7556,-8 36 7297,4-22-10638</inkml:trace>
</inkml:ink>
</file>

<file path=ppt/ink/ink4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43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10025,'0'0'8665,"4"-10"-7096,12-28-432,-14 34-1024,1 1-1,-1-1 1,1 0-1,0 1 0,0 0 1,0 0-1,1 0 1,-1 0-1,1 0 0,0 1 1,-1-1-1,1 1 1,0 0-1,0 0 1,1 0-1,5-1 0,-10 28 764,-1-3-127,-2 1 0,0-1-1,-12 40 1,-5 26 212,13-39-868,3 1 0,2 0 1,2 0-1,2 0 1,2 0-1,3 0 1,20 78-1,27 51 3,-51-168-936,-1 1 0,0 0 0,-1 0 0,0 0 0,-1 0 0,-2 18 0,1 5-8713</inkml:trace>
</inkml:ink>
</file>

<file path=ppt/ink/ink4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44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78 3908,'0'0'2557,"8"-10"432,2-5-1757,11-14 305,4 5 3131,-25 31 573,-12 36-4012,-30 44-490,-66 101 0,92-157-819,19-23-566,14-13-635,1-6-1156,0-1-1,0-1 1,-2 0-1,16-16 1,12-11-8208</inkml:trace>
</inkml:ink>
</file>

<file path=ppt/ink/ink4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45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 12556,'0'0'4169,"-6"8"-2199,-16 24-613,-1-2-283,1 1 0,2 1 0,-28 62 0,47-94-1082,1 1 0,0-1 0,0 0-1,-1 1 1,1-1 0,0 1-1,0-1 1,0 1 0,-1-1 0,1 1-1,0-1 1,0 1 0,0-1-1,0 1 1,0-1 0,0 1 0,0-1-1,0 1 1,0-1 0,1 1-1,-1-1 1,0 1 0,0-1 0,0 1-1,0-1 1,1 1 0,-1-1-1,0 1 1,1-1 0,-1 0 0,0 1-1,1-1 1,-1 1 0,0-1-1,1 0 1,-1 1 0,0-1 0,1 0-1,0 1 1,24-4-1664,27-22-4476,-27 11 2251,-1-2-1292</inkml:trace>
</inkml:ink>
</file>

<file path=ppt/ink/ink4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45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82 4132,'0'0'13501,"-5"10"-11862,-61 91 844,40-65-2015,2 1 0,2 1 1,-21 49-1,42-87-468,1 1 1,-1 0-1,1-1 1,0 1-1,-1 0 0,1 0 1,0-1-1,0 1 1,0 0-1,0 0 1,-1-1-1,1 1 1,0 0-1,0 0 1,0-1-1,1 1 1,-1 0-1,0 0 0,0 0 1,0-1-1,1 1 1,-1 0-1,0-1 1,0 1-1,1 1 1,16-2-238,22-19-494,30-29-2351,-3-4-1,73-71 1,46-37-147,-170 151 3558,-12 15 1047,-16 22 491,-151 186 5783,162-212-7532,0 1 0,0-1 0,1 1 0,-1-1 1,1 1-1,-1 0 0,1 0 0,0 0 0,0 0 1,0 0-1,1 0 0,-1 0 0,1 5 0,6-5 0,2-4-157,0-1 0,0 0 0,0 0 0,-1-1 0,1 0 0,-1 0 0,0-1 0,10-6 0,59-45-1500,-54 38 867,68-57-1600,-49 38 1926,54-35 1,-95 83 1231,-10 4-186,1 0 1,-2 0-1,0-1 1,-21 21-1,-3 6 95,19-21-494,5-10-123,2 1-1,0 0 0,0 0 0,1 1 1,1 0-1,0 1 0,-7 20 0,14-34-210,-1 1 0,1 0-1,0-1 1,0 1 0,0-1-1,0 1 1,0 0 0,0-1-1,0 1 1,0-1-1,0 1 1,0 0 0,0-1-1,0 1 1,0-1 0,0 1-1,0-1 1,1 1 0,-1 0-1,0-1 1,0 1 0,1-1-1,-1 1 1,0-1 0,1 1-1,-1-1 1,1 1 0,-1-1-1,0 0 1,1 1 0,-1-1-1,1 1 1,-1-1 0,1 0-1,-1 0 1,1 1 0,0-1-1,0 0 1,22-1-4363,3-10-3425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04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13 4452,'0'0'18599,"-9"-4"-17056,6 3-1495,1 0 1,0 0-1,-1 0 0,1 0 1,-1 0-1,1 0 0,-1 1 1,0-1-1,1 1 0,-1-1 1,0 1-1,1 0 0,-1 0 1,0 1-1,1-1 0,-1 0 1,0 1-1,1-1 0,-1 1 1,1 0-1,-1 0 0,1 0 1,0 0-1,-1 1 0,1-1 1,0 1-1,0-1 0,0 1 1,0 0-1,0 0 0,0-1 1,0 2-1,0-1 0,1 0 1,-1 0-1,0 3 0,-31 53 1177,32-54-1138,-1 1 0,0-1-1,1 1 1,0-1 0,0 1 0,0-1 0,1 1 0,0 0 0,0 0 0,0-1 0,0 1 0,1 4 0,0-7-47,0-1 1,0 0 0,0 1 0,0-1 0,0 0-1,0 0 1,0 0 0,1 0 0,-1 0 0,0 0 0,0 0-1,1 0 1,-1 0 0,1 0 0,-1-1 0,1 1-1,-1-1 1,1 1 0,-1-1 0,1 0 0,0 1 0,-1-1-1,1 0 1,-1 0 0,1 0 0,0 0 0,-1 0 0,4-1-1,1 0 61,-1 1 0,1-1 0,0 0 0,0-1 0,-1 1-1,10-5 1,-4-1-109,0-1 0,-1 0 0,-1-1 0,1 0 0,-1 0 0,-1-1 0,0 0 0,0 0 0,-1-1 0,0 0 0,10-24 0,-19 40-385,-3 8 381,1 0 0,0 0 1,1 0-1,0 1 1,0 14-1,2-25-79,1 1 1,0-1-1,0 0 0,1 0 0,-1 0 0,1 0 1,-1 0-1,1 0 0,0 0 0,0 0 1,0 0-1,1 0 0,-1-1 0,1 1 1,-1 0-1,1-1 0,2 3 0,-1-3-230,-1 0 0,0-1 0,1 1 0,-1 0 0,1-1-1,-1 0 1,1 0 0,0 0 0,-1 0 0,1 0 0,0 0 0,0-1-1,5 1 1,19 0-5295</inkml:trace>
</inkml:ink>
</file>

<file path=ppt/ink/ink4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46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45 11403,'0'0'2979,"4"-9"-716,12-25-256,-16 34-1956,0 0-1,0 0 0,0 0 1,0 0-1,1 0 0,-1 0 1,0 0-1,0 1 0,0-1 1,0 0-1,0 0 0,0 0 0,0 0 1,0 0-1,0 0 0,0 0 1,1 0-1,-1 0 0,0 0 1,0 0-1,0 0 0,0 0 1,0 0-1,0 0 0,0 0 1,0 0-1,1 0 0,-1 0 1,0 0-1,0 0 0,0 0 1,0 0-1,0 0 0,0 0 0,0 0 1,0 0-1,1 0 0,-1 0 1,0 0-1,0 0 0,0 0 1,0 0-1,0 0 0,0-1 1,0 1-1,0 0 0,0 0 1,0 0-1,0 0 0,0 0 1,1 0-1,-1 0 0,0 0 1,0 0-1,0-1 0,0 1 0,0 0 1,0 0-1,0 0 0,0 0 1,0 0-1,1 15 516,-3 22-611,-8 1 367,-3-1 0,-1-1 0,-1 0 0,-36 57 0,24-43-150,-24 61 0,48-105-169,1 0-1,0 1 1,0-1 0,1 1-1,0 0 1,0-1 0,0 10-1,2-15-30,-1 0 0,0 0-1,1 0 1,0-1 0,-1 1 0,1 0-1,0 0 1,-1 0 0,1-1-1,0 1 1,0 0 0,0-1 0,-1 1-1,1-1 1,0 1 0,0-1-1,0 1 1,0-1 0,0 0 0,0 0-1,0 1 1,0-1 0,0 0-1,0 0 1,0 0 0,0 0 0,0 0-1,0 0 1,0 0 0,0 0-1,0-1 1,0 1 0,0 0 0,0 0-1,1-1 1,40-10-1511,-21 1-618,0 0 1,0-2-1,21-16 0,16-14-6315</inkml:trace>
</inkml:ink>
</file>

<file path=ppt/ink/ink4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46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0 13325,'0'0'1302,"-9"13"855,-68 78 1282,48-60-2171,1 2 1,-47 71-1,74-103-1262,0 0 0,0 0 1,0 1-1,1-1 0,-1 0 0,0 1 0,1-1 1,-1 1-1,1-1 0,-1 0 0,1 1 0,0-1 0,-1 1 1,1-1-1,0 1 0,0-1 0,0 1 0,0-1 1,1 1-1,-1-1 0,0 1 0,1-1 0,-1 1 1,2 2-1,-1-3-18,0 0 1,0-1-1,1 1 1,-1 0 0,1-1-1,-1 1 1,1-1-1,-1 1 1,1-1-1,-1 1 1,1-1-1,-1 0 1,1 0 0,0 0-1,-1 0 1,1 0-1,-1 0 1,4-1-1,7-2-250,1 0 1,-1 0-1,1-1 0,16-9 0,33-21-1802,68-51 0,-76 47 2276,89-45-1,-126 80 1353,-18 14-1003,-19 19-214,-28 20 315,33-36-393,1 0 1,0 1-1,0 1 0,2 0 0,0 1 0,-14 27 0,26-44-267,0 0 0,0 0 0,0 1 0,0-1 0,0 0-1,0 0 1,0 1 0,0-1 0,0 0 0,0 0 0,0 1-1,0-1 1,0 0 0,0 0 0,0 1 0,0-1 0,0 0-1,0 0 1,0 1 0,1-1 0,-1 0 0,0 0 0,0 1-1,0-1 1,0 0 0,1 0 0,-1 0 0,0 1 0,0-1-1,0 0 1,1 0 0,-1 0 0,0 0 0,0 0 0,0 1-1,1-1 1,-1 0 0,0 0 0,1 0 0,16 3 17,19-5-176,-9-4-721,0-1-1,0-1 0,-1-2 0,0 0 1,0-2-1,-1-1 0,29-19 1,70-33-84,-124 65 980,0 0 1,0 0 0,0 0 0,0-1 0,0 1-1,0 0 1,1 0 0,-1 0 0,0 0-1,0 0 1,0 0 0,0 0 0,0 0 0,1 0-1,-1 0 1,0 0 0,0 0 0,0 0-1,0 0 1,1 0 0,-1 0 0,0 0-1,0 0 1,0 0 0,0 0 0,0 0 0,1 0-1,-1 0 1,0 0 0,0 0 0,0 0-1,0 0 1,1 0 0,-1 0 0,0 0-1,0 1 1,0-1 0,0 0 0,0 0 0,0 0-1,0 0 1,1 0 0,-1 0 0,0 1-1,0-1 1,0 0 0,0 0 0,0 0-1,0 0 1,0 0 0,0 1 0,0-1 0,0 0-1,0 0 1,0 0 0,0 0 0,0 1-1,0-1 1,0 0 0,0 0 0,0 0 0,0 0-1,0 0 1,0 1 0,0-1 0,0 0-1,0 0 1,-9 19 811,-17 19 363,-23 14 307,32-37-1087,2 1 0,0 0 0,1 1 0,0 0 0,2 2 0,0-1 0,-11 25 0,22-42-407,0 0 0,0 0 0,1 0-1,-1 0 1,1 0 0,-1 0 0,1 1-1,-1-1 1,1 0 0,0 0 0,0 0-1,0 1 1,-1-1 0,1 0-1,0 0 1,1 1 0,-1-1 0,0 0-1,0 0 1,0 0 0,1 1 0,-1-1-1,0 0 1,1 0 0,-1 0 0,1 0-1,0 0 1,-1 0 0,1 0 0,0 0-1,0 0 1,-1 0 0,1 0 0,0 0-1,0 0 1,0-1 0,0 1 0,0 0-1,0-1 1,0 1 0,1-1-1,-1 1 1,0-1 0,0 1 0,0-1-1,0 0 1,1 0 0,-1 1 0,0-1-1,0 0 1,1 0 0,-1 0 0,2-1-1,7 1-19,0-2 0,-1 1-1,1-1 1,0 0 0,14-7 0,6-4-199,-1-1 1,-1-2-1,43-31 1,-37 23-356,46-23 0,-80 47 575,0 0 1,0 0 0,0 0 0,0 0-1,0 0 1,0 1 0,0-1 0,0 0-1,0 0 1,0 0 0,0 0 0,0 0-1,0 0 1,0 1 0,1-1 0,-1 0-1,0 0 1,0 0 0,0 0 0,0 0-1,0 0 1,0 0 0,0 1 0,0-1-1,0 0 1,0 0 0,1 0-1,-1 0 1,0 0 0,0 0 0,0 0-1,0 0 1,0 0 0,0 0 0,0 0-1,1 0 1,-1 0 0,0 0 0,0 0-1,0 0 1,0 0 0,0 0 0,1 0-1,-1 0 1,0 0 0,0 0 0,0 0-1,0 0 1,0 0 0,0 0 0,1 0-1,-1 0 1,0 0 0,0 0 0,0 0-1,0 0 1,0 0 0,0 0-1,0 0 1,0-1 0,1 1 0,-12 17 507,-19 21 342,18-25-640,-35 43 1200,45-53-1383,0 0 0,0 0 0,0 1 0,0-1 0,0 0 0,1 1 0,0-1 0,-1 1 0,1-1 0,1 1 0,-1 0 0,0 0 0,1-1 0,0 1 0,0 6 0,0-9-151,0-1-1,0 0 0,0 1 1,1-1-1,-1 0 1,0 1-1,0-1 1,0 0-1,1 1 0,-1-1 1,0 0-1,0 0 1,0 1-1,1-1 0,-1 0 1,0 0-1,1 1 1,-1-1-1,0 0 1,1 0-1,-1 0 0,0 1 1,1-1-1,-1 0 1,0 0-1,1 0 0,-1 0 1,0 0-1,1 0 1,-1 0-1,1 0 1,-1 0-1,0 0 0,1 0 1,-1 0-1,0 0 1,1 0-1,10 0-7286</inkml:trace>
</inkml:ink>
</file>

<file path=ppt/ink/ink4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49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4583 7847,'0'0'4244,"-8"1"-3432,-26 2-225,34-3-528,-1 0 0,0-1 0,0 1-1,0 0 1,0-1 0,0 1 0,0 0 0,0-1-1,1 1 1,-1-1 0,0 1 0,0-1 0,1 0-1,-1 1 1,0-1 0,1 0 0,-1 1 0,0-1-1,1 0 1,-1 0 0,1 0 0,0 1 0,-1-1-1,1 0 1,0 0 0,-1 0 0,1 0 0,0 0-1,0 0 1,0 0 0,-1 0 0,1 0 0,0 0-1,1-1 1,-1-40 433,0 33-261,3-99 129,0 56-350,-3 0 0,-12-99 0,-8 25 21,6-2 0,6 0 0,5-1 0,18-178 0,14-23 849,40-306-826,-6 312 168,156-475-1,-109 490-204,68-233 735,-168 503-692,2 1-1,1 0 1,2 1-1,2 1 1,23-38 0,-38 71-61,1 0 0,-1 1 1,1-1-1,0 1 0,0-1 1,0 1-1,0 0 0,0 0 1,0 0-1,0 1 1,1-1-1,-1 1 0,1-1 1,-1 1-1,1 0 0,0 1 1,-1-1-1,1 1 0,0-1 1,4 1-1,12 0-18,0 1 0,31 5 0,-35-4 26,104 12-2,-1-5 0,2-5 1,202-19-1,433-50 0,-374 38-5,-45 5 3,423 25 0,-360 4-1,148 13-106,-490-10 96,0 2 0,-1 3 0,92 36 0,-145-49 6,1 0-1,-1 1 1,0-1-1,-1 1 1,1 0-1,0 0 1,-1 1-1,0-1 1,0 1-1,0-1 1,0 1-1,0 0 1,-1 0-1,0 1 1,0-1-1,0 0 1,0 1-1,-1-1 1,3 10-1,0 9-20,0 1-1,1 43 1,-3-33 15,94 664-125,-5-202 91,-71-347 33,1 203 1,-47 202 29,22-500-21,-1 26 54,3 1-1,4-1 0,3 1 1,27 136-1,2-81 105,-16-72-76,-3 0 0,-3 1 0,8 123 0,-29-66 753,1-4-3560,8-112-1700</inkml:trace>
</inkml:ink>
</file>

<file path=ppt/ink/ink4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51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47 8168,'0'0'2103,"10"-6"91,-3 2-1812,0-1 148,-1 0 1,1 1-1,0 0 0,0 1 1,1-1-1,-1 2 0,1-1 1,-1 1-1,17-3 1,-24 5-504,1 1 0,-1-1 1,1 0-1,-1 0 1,1 1-1,-1-1 0,1 0 1,-1 1-1,0-1 1,1 1-1,-1-1 0,0 1 1,1-1-1,-1 0 1,0 1-1,1-1 0,-1 1 1,0 0-1,0-1 1,1 1-1,-1-1 0,0 1 1,0-1-1,0 1 1,0-1-1,0 1 0,0 0 1,0-1-1,0 1 1,0-1-1,0 1 0,0-1 1,-1 2-1,-2 21 259,-1-9-65,-1-1 1,-1 0 0,0-1-1,-1 1 1,-1-1 0,1-1-1,-18 20 1,-72 68 925,84-87-1027,-72 60 995,77-66-943,-1 0 0,0 0-1,-1-1 1,0 0 0,1-1 0,-1 0-1,-1 0 1,-10 1 0,20-4-148,0-1 0,0 0-1,1 0 1,-1 0 0,0 0 0,0 0-1,0 0 1,1 0 0,-1 0 0,0-1-1,0 1 1,0 0 0,1 0 0,-1-1-1,0 1 1,0 0 0,1-1 0,-1 1 0,0-1-1,1 1 1,-1-1 0,1 1 0,-1-1-1,0 0 1,1 1 0,-1-1 0,1 0-1,0 1 1,-1-1 0,1 0 0,-1 0-1,-5-35 38,14-42-803,-8 73 679,17-135-364,-17 140 419,0 0 0,0 0 1,0-1-1,0 1 0,0 0 0,0 0 1,0-1-1,0 1 0,0 0 0,0 0 0,1-1 1,-1 1-1,0 0 0,0 0 0,0 0 1,0-1-1,0 1 0,1 0 0,-1 0 1,0 0-1,0 0 0,0-1 0,1 1 0,-1 0 1,0 0-1,0 0 0,0 0 0,1 0 1,-1 0-1,0 0 0,0-1 0,1 1 0,-1 0 1,0 0-1,0 0 0,1 0 0,-1 0 1,0 0-1,0 0 0,1 0 0,-1 0 1,0 0-1,0 1 0,1-1 0,-1 0 0,0 0 1,0 0-1,0 0 0,1 0 0,-1 0 1,0 0-1,0 1 0,0-1 0,1 0 0,-1 0 1,13 11-233,-12-10 269,20 15 43,0-2-1,1 0 1,0-1-1,1-1 1,1-1-1,30 10 1,-31-13-1,-1 1 0,0 0 0,0 2-1,-1 1 1,0 1 0,-1 0 0,20 18 0,-36-27-309,-1 0 1,1 0-1,-1 0 0,1 0 1,-1 1-1,-1 0 1,1-1-1,-1 1 1,1 0-1,-1 0 1,-1 0-1,1 0 0,-1 1 1,0-1-1,1 6 1,-2 9-5123</inkml:trace>
</inkml:ink>
</file>

<file path=ppt/ink/ink4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52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99 673 737,'0'0'3742,"-10"6"-1345,-16 8-988,-11 6 1730,11-5 2616,35-22 1583,7-10-5025,10-10-2152,206-151 596,-14 13-863,-68 25-94,-129 118-211,-1-1-1,-1-1 0,-1-1 1,25-45-1,-38 57 557,-4 3-3525,-2 10 3013,1-1-1,0 1 1,-1-1-1,1 1 1,-1-1-1,1 1 1,-1-1-1,1 1 1,-1 0-1,1-1 1,-1 1-1,0 0 1,1-1-1,-1 1 1,1 0-1,-1 0 1,0-1-1,1 1 1,-1 0-1,0 0 1,1 0-1,-1 0 1,0 0-1,1 0 1,-1 0-1,0 0 1,1 0-1,-1 0 1,0 1-1,0-1 1,-15 3-5329</inkml:trace>
</inkml:ink>
</file>

<file path=ppt/ink/ink4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52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500 1 8936,'0'0'1938,"-8"5"240,-12 8-1238,1 2-1,1 0 1,0 1-1,1 1 1,-26 34-1,-71 112-586,53-66 672,6 3 0,-67 163 0,121-262-940,1 1 0,-1 0 0,0 0 0,1-1 0,-1 1 0,1 0 0,0 0 0,-1 0 0,1-1 0,0 1 0,0 0 0,0 0 0,1 0 0,-1-1 1,1 3-1,-1-3-10,1 0 1,-1-1 0,1 1-1,-1-1 1,1 1 0,-1 0-1,1-1 1,-1 1 0,1-1-1,-1 1 1,1-1 0,0 0-1,-1 1 1,1-1 0,0 0-1,0 1 1,-1-1 0,1 0-1,0 0 1,0 0 0,-1 0-1,1 1 1,0-1 0,1 0-1,5-1 281,0 0 0,0 0-1,1-1 1,-1 0 0,13-5-1,137-60 1024,-88 36-1388,74-23 1,-76 36-825,28-9-6379,-61 13 69</inkml:trace>
</inkml:ink>
</file>

<file path=ppt/ink/ink4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53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385 0 12011,'0'0'8830,"0"13"-8382,0-9-417,0 1 10,0 1 1,0 0-1,-1 0 1,1 0-1,-1 0 1,0 0-1,-1 0 1,1-1-1,-1 1 1,0-1-1,-1 1 1,0-1-1,1 0 0,-2 0 1,-5 9-1,-14 8 204,0-1-1,-1 0 1,-1-2-1,-1-1 1,-1-1-1,0-2 1,-1 0-1,-1-2 1,-38 13-1,58-23-214,-23 5 346,32-8-365,-1 0 1,0 0 0,1 0 0,-1 0 0,1 0 0,-1 0 0,1-1-1,-1 1 1,0 0 0,1 0 0,-1-1 0,1 1 0,-1 0-1,1-1 1,0 1 0,-1-1 0,1 1 0,-1 0 0,1-1 0,0 1-1,-1-1 1,1 1 0,0-1 0,-1 1 0,1-1 0,0 0 0,0 1-1,-1-1 1,1 1 0,0-1 0,0 1 0,0-1 0,0 0-1,0 1 1,0-1 0,0 1 0,0-1 0,0 0 0,0 1 0,0-1-1,1 1 1,-1-1 0,0 1 0,0-1 0,1-1 0,6-18-79,1 1 1,0-1 0,1 1 0,2 1-1,0 0 1,0 0 0,20-21 0,-9 9 8,-17 22 68,13-13-140,-17 20 123,-1 1 0,0 0 0,1 0 1,-1 0-1,1-1 0,-1 1 0,1 0 0,-1 0 0,1 0 0,-1 0 1,1 0-1,-1 0 0,1 0 0,-1 0 0,0 0 0,1 0 1,-1 0-1,1 0 0,-1 1 0,1-1 0,-1 0 0,1 0 0,-1 0 1,0 1-1,1-1 0,-1 0 0,1 0 0,-1 1 0,0-1 0,1 0 1,-1 1-1,0-1 0,1 0 0,-1 1 0,0-1 0,0 1 1,1-1-1,-1 0 0,0 1 0,0-1 0,0 1 0,0-1 0,0 1 1,1-1-1,-1 1 0,0-1 0,0 1 0,0-1 0,0 1 0,-1 0 1,5 10 47,1-1 0,-1 1 0,2-1 0,-1 1 0,1-2 0,1 1 0,0-1 0,0 0-1,1 0 1,0-1 0,0 0 0,1 0 0,0-1 0,1 0 0,-1-1 0,1 0 0,0 0 0,20 6 0,-19-7-795,2-2 0,-1 0 0,0 0 0,1-1 0,-1 0 0,17-1-1,-12-1-4877</inkml:trace>
</inkml:ink>
</file>

<file path=ppt/ink/ink4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53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407 1 11691,'0'0'10143,"-9"5"-9951,-21 15 217,0 1 0,1 1 0,2 2-1,-36 38 1,-97 124 318,151-176-1145,-29 42 760,37-50-1075,-1 1-1,1 0 1,-1 0 0,1 0-1,0 0 1,0 0-1,0 0 1,0 0 0,0 5-1,18-16-14315</inkml:trace>
</inkml:ink>
</file>

<file path=ppt/ink/ink4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54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20 15471,'0'0'8221,"10"-3"-6913,7-2-1033,0 1 0,0 1-1,1 1 1,0 0 0,29 1 0,-45 1-276,-1 0 1,1 0-1,-1 1 0,1-1 1,-1 0-1,0 1 0,1-1 0,-1 1 1,0-1-1,1 1 0,-1 0 0,0 0 1,0-1-1,0 1 0,1 0 0,-1 0 1,0 0-1,0 0 0,0 0 1,-1 0-1,1 1 0,0-1 0,0 0 1,-1 0-1,1 1 0,0-1 0,-1 0 1,1 1-1,-1-1 0,0 1 0,1-1 1,-1 0-1,0 1 0,0-1 1,0 1-1,0-1 0,0 1 0,0-1 1,-1 3-1,0 0 2,0 0 1,0 1 0,0-1-1,-1 0 1,0 0-1,0 0 1,0 0-1,0 0 1,0-1-1,-1 1 1,-5 6 0,-49 38 210,40-36-86,1 1-1,0 1 1,-22 26 0,38-40-112,-1 1 0,0-1 0,0 1 0,1 0 0,-1-1 0,1 1 0,-1 0 0,0 0 0,1-1 0,0 1 1,-1 0-1,1 0 0,-1 0 0,1 0 0,0 0 0,0 0 0,-1-1 0,1 1 0,0 0 0,0 0 0,0 0 0,0 0 0,0 0 0,0 0 0,0 0 0,0 0 0,1 0 1,-1 0-1,0 0 0,1-1 0,-1 1 0,0 0 0,1 0 0,-1 0 0,1 0 0,-1-1 0,1 1 0,0 0 0,-1-1 0,1 1 0,0 0 0,-1-1 0,1 1 0,0-1 0,0 1 1,-1-1-1,1 1 0,0-1 0,0 0 0,0 1 0,2-1 0,6 3 34,1-1-1,0 0 1,0-1 0,13 1 0,-3-1-36,50 11-70,6 0-1795,-26-7-2258,-4-4-3565</inkml:trace>
</inkml:ink>
</file>

<file path=ppt/ink/ink4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55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7239,'0'0'13042,"8"12"-12450,18 25-301,1-1 1,3-2-1,43 41 0,55 61-39,-114-117-220,0 0-1,-1 0 1,-1 1 0,-1 0-1,16 41 1,-19-43 0,-2 0 0,-1 1 0,0-1 0,-1 1 0,-1 0 0,-1 0 0,-1 0 0,0 1 0,-4 32 0,-13-15 104,16-36-135,-1 1-1,0 0 1,0 0 0,0-1 0,0 1-1,0-1 1,-1 1 0,1-1-1,0 1 1,-1-1 0,1 0 0,-1 0-1,1 0 1,-1 0 0,0 0 0,1 0-1,-1 0 1,-2 1 0,4-27-5527,0 3 615,0-3-3118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04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10282,'0'0'11461,"-4"8"-9902,-11 32 91,1 1-1,2 0 1,-8 51-1,19-90-1621,0 1 0,1-1 0,-1 1 0,1-1-1,0 1 1,0-1 0,0 1 0,0-1 0,0 1-1,1-1 1,-1 1 0,1-1 0,-1 1 0,1-1-1,0 1 1,0-1 0,0 0 0,0 0 0,1 1-1,-1-1 1,1 0 0,-1 0 0,1 0 0,2 2-1,2-2-10,-1 0 0,1 0 0,0-1 0,0 0 0,-1 0 0,1 0 0,0-1 0,0 0 0,10 0 0,13-2-24,-21 1-54,0 0 0,0 0 0,0 1 0,0 0 0,0 0 0,0 1 0,0 0 0,0 1 0,0 0 0,8 3 0,-15-5 59,0 1 0,0 0-1,0-1 1,0 1 0,0 0 0,0 0-1,0 0 1,0 0 0,0 0 0,0 0-1,-1 0 1,1 0 0,0 0-1,-1 0 1,1 0 0,-1 0 0,1 1-1,-1-1 1,1 0 0,-1 0 0,0 0-1,0 1 1,0-1 0,0 0 0,0 1-1,0-1 1,0 0 0,0 0 0,0 1-1,0-1 1,-1 0 0,1 0-1,-1 0 1,1 1 0,-1-1 0,1 0-1,-1 0 1,1 0 0,-1 0 0,0 0-1,0 0 1,0 0 0,1 0 0,-1 0-1,0 0 1,0-1 0,0 1 0,0 0-1,-3 1 1,-2 2 88,0 0 0,0 0 1,0 0-1,-1 0 0,0-1 0,1 0 0,-11 2 1,12-3-61,-1-1 0,1 0 1,-1 0-1,0 0 0,1-1 0,-1 0 1,0 0-1,0-1 0,1 1 1,-1-1-1,0 0 0,-9-4 0,12 4-241,1 0 0,0 0 0,0-1-1,0 1 1,1-1 0,-1 1-1,0-1 1,0 0 0,1 1 0,-1-1-1,1 0 1,0 0 0,-2-2 0,1 0-715,1 0 0,-1 0 1,1 0-1,0 0 0,0 0 1,1-1-1,-1 1 0,1 0 1,0-5-1,1-13-6245,3-1-2776</inkml:trace>
</inkml:ink>
</file>

<file path=ppt/ink/ink4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55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6374,'0'0'8173,"0"11"-6678,0-1-1111,0 1 0,1-1 0,1 0 0,0 1 0,0-1 0,6 15 0,-6-19-179,0 0 1,1 0 0,0-1 0,0 1 0,0-1 0,1 0 0,0 0 0,0 0 0,0 0 0,0-1-1,1 0 1,0 0 0,0 0 0,10 6 0,-8-7-25,0 1 0,1-1-1,0 0 1,-1-1 0,1 0 0,0 0-1,0 0 1,0-1 0,0 0 0,0-1-1,1 0 1,-1 0 0,0-1 0,0 0 0,0-1-1,9-2 1,-7 1-15,0-1 0,0-1 0,0 0 0,0-1 0,-1 0 1,0 0-1,0-1 0,0 0 0,-1 0 0,0-1 0,8-10 0,68-97 1422,-29 37-1777,-54 76-582,1-1 990</inkml:trace>
</inkml:ink>
</file>

<file path=ppt/ink/ink4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56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365 1 4132,'0'0'15262,"2"11"-14584,0 0-527,-2-1-1,1 0 0,-1 1 0,-1-1 1,0 1-1,-1-1 0,1 0 0,-2 0 0,0 0 1,0 0-1,-1 0 0,0 0 0,-8 14 1,-6 6 274,-1 0 1,-2-1 0,-34 37-1,41-50-276,-1-1-1,-1-1 0,-1 0 0,0-1 0,0-1 0,-1 0 1,-20 8-1,35-19-117,1 1 1,-1-1 0,1 0 0,-1 0-1,0-1 1,0 1 0,0 0-1,1-1 1,-1 0 0,0 0-1,0 0 1,-5 0 0,7-1-21,-1 1 1,1-1-1,0 1 0,0-1 1,0 1-1,-1-1 0,1 0 1,0 0-1,0 1 1,0-1-1,0 0 0,0 0 1,0 0-1,0 0 1,1 0-1,-1 0 0,0 0 1,1-1-1,-2-1 0,0-5-49,0 0 1,0-1-1,1 1 0,0 0 0,0-1 0,2-15 0,-1 11-117,0-6-45,1 0 0,1 0 0,1 0 0,0 0 1,12-34-1,-13 47 181,1 0 0,-1 0 0,1 1 0,1-1 0,-1 0 1,1 1-1,0 0 0,0 0 0,7-6 0,-9 9 19,2 0-1,-1 0 1,0-1 0,0 2-1,1-1 1,-1 0 0,1 1-1,-1 0 1,1-1 0,0 1-1,0 1 1,-1-1 0,1 1-1,0-1 1,0 1 0,7 1-1,-2 1 20,-1 0 0,1 1 0,-1 0 0,0 1 0,0 0 0,0 0 0,0 0 0,-1 1 0,0 1 0,0-1 0,8 8 0,-4-3 91,0-1 0,1-1 0,16 9 0,-16-12-179,0 0 0,0-1 1,0 0-1,1-1 1,19 3-1,9-4-5440,-22-2-1052</inkml:trace>
</inkml:ink>
</file>

<file path=ppt/ink/ink4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56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1 317 13004,'0'0'7042,"10"-3"-5142,282-111 2717,-114 41-4408,-149 62-323,222-98-1614,-244 103 161</inkml:trace>
</inkml:ink>
</file>

<file path=ppt/ink/ink4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57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12876,'0'0'7116,"8"-5"-5439,37-21 109,61-33 422,-92 52-2007,0 1 1,1 0 0,0 1 0,0 0 0,22-3-1,-36 8-201,-1 0 0,1 0-1,0 0 1,0 0 0,-1 0-1,1 0 1,0 0 0,0 0-1,-1 0 1,1 0 0,0 0-1,0 0 1,-1 0 0,1 1-1,0-1 1,-1 0 0,1 0-1,0 1 1,-1-1 0,1 1-1,0-1 1,-1 1 0,1-1-1,-1 1 1,1-1-1,-1 1 1,1-1 0,-1 1-1,2 1 1,-2-1-5,0 1 1,1 0-1,-1 0 0,0-1 0,0 1 1,0 0-1,0-1 0,0 1 1,-1 0-1,1 0 0,0-1 0,-2 4 1,-23 47 11,2-22 41,0-1-1,-2 0 0,-1-2 0,-2-1 0,-35 27 0,62-53-48,1 0 0,0 0-1,0 0 1,0 0 0,-1 0-1,1 0 1,0 0 0,0 1-1,0-1 1,-1 0 0,1 0-1,0 0 1,0 0 0,0 0-1,0 0 1,-1 1-1,1-1 1,0 0 0,0 0-1,0 0 1,0 0 0,0 1-1,0-1 1,0 0 0,-1 0-1,1 0 1,0 1 0,0-1-1,0 0 1,0 0 0,0 0-1,0 1 1,0-1 0,0 0-1,0 0 1,0 1 0,0-1-1,0 0 1,0 0 0,0 0-1,1 1 1,-1-1 0,0 0-1,0 0 1,0 0 0,0 0-1,0 1 1,0-1 0,0 0-1,1 0 1,-1 0 0,0 0-1,0 1 1,0-1 0,0 0-1,0 0 1,1 0-1,-1 0 1,0 0 0,0 0-1,0 0 1,1 1 0,-1-1-1,25 3-26,33-7 20,125-33-916,-151 29-2762,55-25 0,-20-1-8486</inkml:trace>
</inkml:ink>
</file>

<file path=ppt/ink/ink4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59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10794,'0'0'9038,"-1"10"-8221,0 21-87,2-1 0,7 52 1,2 44 25,-11-77-457,-1-33-128,1 0-1,1 0 1,1 1 0,0-1 0,1 0 0,0 0-1,2 0 1,7 22 0,-2-29-1192,1-11-2768,-3-5-1683</inkml:trace>
</inkml:ink>
</file>

<file path=ppt/ink/ink4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8:59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85 6182,'0'0'5920,"4"-10"-3427,1-2-1504,4-14 175,-6-2 3052,-4 27-4140,1 1 1,-1-1 0,0 0-1,1 1 1,-1-1-1,1 1 1,-1-1-1,0 1 1,0-1-1,1 1 1,-1-1 0,0 1-1,0 0 1,1-1-1,-1 1 1,0 0-1,0 0 1,0 0-1,0 0 1,1-1 0,-1 1-1,0 0 1,0 1-1,0-1 1,0 0-1,0 0 1,1 0-1,-2 1 1,-29 3 73,22 1-127,0 0 0,-1 0 1,2 1-1,-1 0 0,1 0 0,0 1 0,0 0 0,0 0 0,1 1 1,-9 12-1,1 2 55,0 0-1,2 1 1,-12 24 0,21-37 55,0 0 0,0-1 0,1 1 1,0 1-1,-2 19 0,4-28-108,1 1 0,0-1-1,0 0 1,0 1 0,0-1 0,0 0 0,0 1 0,1-1 0,-1 0-1,1 0 1,0 0 0,-1 1 0,1-1 0,0 0 0,0 0 0,0 0 0,1 0-1,-1 0 1,0 0 0,1-1 0,-1 1 0,1 0 0,0-1 0,-1 1-1,1-1 1,0 0 0,0 1 0,0-1 0,0 0 0,0 0 0,0 0-1,0 0 1,4 0 0,7 1 172,0 0 1,1-1-1,-1 0 0,1-1 1,0-1-1,-1 0 0,0-1 1,1-1-1,-1 1 0,0-2 0,0 0 1,0-1-1,-1 0 0,21-12 1,-22 11-76,0 0 0,0-1 0,-1-1 0,0 0 0,0 0 0,-1 0 0,0-1 0,0-1 0,-1 0 0,-1 0 0,0 0 0,0-1 0,-1 0-1,0 0 1,8-24 0,-13 33-132,0 0 0,0 0-1,0 0 1,-1 0 0,1 0-1,-1 0 1,1 0 0,-1 0-1,0-1 1,0 1-1,0 0 1,0 0 0,0 0-1,-1 0 1,1 0 0,-1-1-1,1 1 1,-1 0-1,0 0 1,1 0 0,-1 0-1,0 0 1,-1 1 0,1-1-1,0 0 1,0 0-1,-1 1 1,1-1 0,-1 1-1,1-1 1,-1 1 0,0 0-1,0-1 1,0 1-1,-2-1 1,-5-1-655,-1 1-1,1 0 0,0 1 1,-1 0-1,1 1 1,-17 0-1,9 0-841,4 0 78,3 0-633,-1 0 0,1 0 1,0 1-1,0 1 0,-15 3 0,-3 4-4210</inkml:trace>
</inkml:ink>
</file>

<file path=ppt/ink/ink4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00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11243,'0'0'11723,"62"-16"-10218,-34 16-672,-2 0-513,4 0-256,2 0-160,-6 0-1185,2 0-2467,-6 0-3426</inkml:trace>
</inkml:ink>
</file>

<file path=ppt/ink/ink4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00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7 10025,'0'0'12172,"-10"2"-11942,6-1-221,0 0 1,-1 1-1,1-1 1,0 1 0,0 0-1,0 0 1,0 0-1,1 0 1,-1 1 0,0 0-1,1 0 1,0 0-1,0 0 1,0 0 0,0 0-1,0 1 1,0-1 0,1 1-1,0 0 1,0 0-1,0 0 1,0 0 0,1 0-1,-1 0 1,1 1-1,0-1 1,0 0 0,1 1-1,-1 4 1,1-8 8,0 1 0,0-1 0,0 0 0,0 1 0,0-1 0,0 0 1,0 1-1,0-1 0,0 0 0,0 0 0,1 1 0,-1-1 0,1 0 0,-1 0 0,1 1 0,-1-1 1,1 0-1,0 0 0,-1 0 0,1 0 0,0 0 0,0 0 0,0 0 0,0 0 0,0 0 0,0-1 1,0 1-1,1 1 0,1-2 41,0 1 1,0-1-1,0 1 0,0-1 1,0 0-1,0 0 1,0 0-1,0 0 0,0-1 1,0 1-1,0-1 1,2-1-1,11-4 33,-1-1-1,0-1 1,0-1 0,-1 0-1,0 0 1,0-2 0,-1 0-1,-1 0 1,0-1-1,0-1 1,14-20 0,-38 47-290,-32 40-1082,42-51 1187,0 1 0,0-1 1,0 1-1,0-1 0,1 1 1,-1-1-1,1 1 0,0 0 1,0 0-1,0 0 0,1 0 1,-1 0-1,1-1 0,0 1 1,0 0-1,1 5 0,12-9-6740,2-6-1570</inkml:trace>
</inkml:ink>
</file>

<file path=ppt/ink/ink4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01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0 185 10346,'0'0'9598,"13"5"-7777,-3 0-1441,-4-2-206,0 0 1,0 0-1,0-1 1,0 0-1,1 0 0,-1-1 1,1 1-1,-1-1 1,1-1-1,-1 1 1,1-1-1,11-1 0,3-5 127,1 0-1,-1-1 1,-1-1 0,1-1-1,-2-1 1,27-16-1,-4-3-124,63-55 0,-95 74-174,15-9-175,-23 46-777,-2-16 973,1 0 0,0 0 0,0 1 0,1-1 0,1-1 0,0 1 0,1 0 0,0-1 0,9 18 0,-10-22-150,1 0 0,0 0 0,0-1 0,1 0 0,0 0 0,0 0 0,7 6 0,-7-8-380,0 0 0,0 0 0,0 0 0,1-1 0,-1 0 0,0 0 0,1 0 0,0 0 0,9 0 0,22 0-6380</inkml:trace>
</inkml:ink>
</file>

<file path=ppt/ink/ink4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02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240 192 4068,'0'0'6395,"6"-10"-5359,0-1-556,0-1 0,0 0 0,-1 0 0,-1 0-1,0-1 1,-1 1 0,0-1 0,-1 0 0,1-24 0,-3 35-378,1 1 0,-1-1 1,0 1-1,0-1 0,0 1 0,0-1 0,-1 1 0,1-1 1,0 1-1,0 0 0,-1-1 0,1 1 0,-1-1 0,0 1 1,1 0-1,-1-1 0,0 1 0,0 0 0,0 0 1,-2-3-1,1 4 157,0-1 0,0 1 0,0-1 0,0 1 0,0 0 0,-1-1 0,1 1 1,0 0-1,0 1 0,0-1 0,-1 0 0,1 1 0,0-1 0,-2 2 0,-9 1 92,1 1 0,0 1-1,0 0 1,1 0 0,-1 2-1,1-1 1,1 1 0,-1 1-1,-9 9 1,3-2-237,1 0 1,1 2-1,0 0 1,-15 23-1,26-34-98,1-1-1,0 0 1,0 1-1,1 0 1,0-1-1,0 1 1,0 0 0,0 0-1,1 0 1,0 0-1,0 1 1,1-1-1,0 0 1,0 7 0,1-10-6,-1 0 1,1 0 0,0 0-1,0 0 1,0 0 0,0 0 0,1-1-1,-1 1 1,1 0 0,0-1 0,0 1-1,-1-1 1,2 1 0,-1-1-1,0 0 1,0 0 0,1 0 0,-1 0-1,1-1 1,-1 1 0,1 0-1,0-1 1,0 0 0,0 0 0,0 0-1,0 0 1,0 0 0,5 0-1,7 1 116,0-1 0,0-1-1,-1 0 1,1-1 0,0-1-1,0 0 1,-1-1 0,1-1-1,-1 0 1,0-1 0,0 0-1,-1-1 1,1 0 0,-1-2-1,-1 1 1,1-2 0,-1 1-1,-1-2 1,0 0 0,0 0-1,-1-1 1,0 0 0,-1 0-1,0-1 1,7-14 0,-14 24-148,-1 0 0,0 0 0,1 0 0,-1 0 1,0 0-1,0 0 0,-1 0 0,1 0 1,0-1-1,-1 1 0,1 0 0,-1-1 0,0 1 1,0 0-1,0-1 0,0 1 0,0 0 1,0-1-1,0 1 0,-1 0 0,0-1 1,1 1-1,-1 0 0,0 0 0,0 0 0,0 0 1,0 0-1,0 0 0,-1 0 0,1 0 1,-1 0-1,1 0 0,-1 1 0,1-1 0,-1 0 1,0 1-1,0 0 0,0-1 0,0 1 1,0 0-1,0 0 0,0 0 0,-1 0 0,-2 0 1,-3-2-710,-1 1 1,1 0 0,-1 0 0,-14 0 0,-32 3-7003,20 6 158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04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13421,'0'0'7142,"-13"69"-4067,0-33-1025,2 3-192,-1-2-673,5 4-224,1-5-320,2-1-321,4-6-224,0-4 0,0-5-96,6-7 32,3-5-640,1-7-1474,-5-1-2082,5-14-3908</inkml:trace>
</inkml:ink>
</file>

<file path=ppt/ink/ink4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02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14478,'0'0'11402,"58"-16"-10312,-36 16-578,-2 0-448,12 5-32,-6 4-384,8 0-1570,-4-1-1345,0-3-3395,-4-1-7624</inkml:trace>
</inkml:ink>
</file>

<file path=ppt/ink/ink4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03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14606,'0'0'8440,"-6"11"-7768,2-3-556,-33 67 697,32-65-697,1 0 0,1 0 0,0 1 0,0-1 0,1 1 0,-2 15 0,5-25-105,-1-1 0,0 1 0,1-1 0,-1 1 0,1-1 0,-1 1 0,1-1 1,0 0-1,-1 1 0,1-1 0,-1 1 0,1-1 0,0 0 0,-1 0 0,1 1 0,0-1 1,-1 0-1,1 0 0,0 0 0,-1 0 0,1 0 0,0 0 0,0 0 0,-1 0 0,1 0 0,0 0 1,-1 0-1,1 0 0,0 0 0,-1-1 0,1 1 0,0 0 0,-1 0 0,1-1 0,-1 1 0,1 0 1,1-2-1,28-10 106,-25 9-121,0 0 1,0 0 0,0 1-1,0-1 1,0 1-1,0 0 1,1 1-1,-1 0 1,1 0 0,0 0-1,-1 0 1,1 1-1,6 0 1,-11 1-1,0-1 0,0 1 0,0 0 0,0-1 0,0 1 0,0 0 0,-1 0 0,1 0 0,0 0 0,-1 0 0,1 0 0,0 0 0,-1 0 0,1 0 1,-1 0-1,0 0 0,1 0 0,-1 0 0,0 1 0,0-1 0,1 0 0,-1 0 0,0 0 0,0 0 0,0 0 0,-1 1 0,1-1 0,0 0 0,0 0 0,-1 0 0,1 0 0,-1 2 0,0 0 12,1 0 1,-1 0-1,0 0 0,0 0 0,0 0 1,-1 0-1,1 0 0,-1 0 0,1-1 0,-1 1 1,-3 3-1,-1-2 163,1-1 1,-1-1 0,0 1-1,0-1 1,0 0-1,0-1 1,0 1 0,0-1-1,-1 0 1,1-1-1,0 1 1,-1-1-1,1-1 1,0 1 0,-1-1-1,-7-2 1,9 2-203,1 0-1,-1-1 1,0 0 0,1 0 0,0 0 0,0 0-1,-1-1 1,1 1 0,-6-7 0,8 7-239,-1 0 0,1-1-1,0 1 1,0-1 0,0 0 0,1 0 0,-1 0 0,1 0 0,-1 0 0,1 0 0,0 0-1,0 0 1,0-1 0,0-5 0,1-26-8917,3 20 1879</inkml:trace>
</inkml:ink>
</file>

<file path=ppt/ink/ink4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03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1 160 6983,'0'0'19095,"9"2"-17953,4-1-1000,1 0-1,-1-1 0,0-1 0,0 0 0,1-1 0,-1 0 0,0-1 1,0 0-1,-1-1 0,1-1 0,-1 0 0,22-12 0,-3 0-263,-1-2-1,0-1 1,50-44 0,-73 64-945,-3 14 550,0 35 467,2 5 130,-4-49-122,0 0-1,0 0 1,1 0-1,-1 0 0,1 0 1,1-1-1,-1 1 1,1-1-1,-1 0 1,1 0-1,0 0 1,1-1-1,-1 1 0,0-1 1,1 0-1,0 0 1,0-1-1,6 3 1,-6-3-1217,1 0 0,-1-1 0,1 0 1,0 0-1,-1 0 0,9 0 0,12-1-12321</inkml:trace>
</inkml:ink>
</file>

<file path=ppt/ink/ink4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06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10090,'15'26'1337,"1"1"1,1-2-1,36 42 1,-23-36-900,1-1-1,1-2 1,2-1 0,41 25-1,31 10 1504,184 77-1,-271-131-1327,-1 0-285,0-1 1,1-1-1,25 5 0,0-7-7871,-40-4 1612</inkml:trace>
</inkml:ink>
</file>

<file path=ppt/ink/ink4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07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1 744 9353,'0'0'8942,"11"5"-7181,-1-1-1542,1 0 0,0-1 0,0 0 0,0-1 0,0 0 0,0 0-1,1-2 1,-1 1 0,0-1 0,1-1 0,-1 0 0,16-4 0,1459-385 2172,-1188 291-2231,509-163 961,-783 253-1089,-24 9-13,0 0-1,0 0 1,0 0-1,0 0 1,0 0-1,0 0 1,0 0-1,0 0 1,0 0-1,0 0 1,0 0-1,0 0 1,0 0-1,0 0 1,0 0-1,0 0 1,0 0-1,-1 0 1,1-1-1,0 1 1,0 0-1,0 0 1,0 0 0,0 0-1,0 0 1,0 0-1,0 0 1,0 0-1,0 0 1,0 0-1,0 0 1,0 0-1,0-1 1,0 1-1,0 0 1,0 0-1,1 0 1,-1 0-1,0 0 1,-40 5-3492,17-2-5934,17-3-416</inkml:trace>
</inkml:ink>
</file>

<file path=ppt/ink/ink4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08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104 107 9353,'-10'-2'1505,"9"2"-1480,-64-19 4107,63 19-3865,0-1-1,0 0 1,0 0-1,0-1 1,0 1 0,0 0-1,0-1 1,1 1-1,-1-1 1,0 1-1,1-1 1,-1 0-1,0-2 1,1 3-133,1 0 1,0 0-1,0 0 1,-1 0-1,1 0 0,0 0 1,0 0-1,0 0 1,1 0-1,-1 0 0,0 0 1,0 0-1,0-1 1,1 1-1,-1 0 0,1 0 1,-1 0-1,1 1 1,-1-1-1,1 0 0,-1 0 1,1 0-1,0 0 1,-1 0-1,1 1 0,0-1 1,0 0-1,0 0 0,1 0 1,5-4 52,0 1 0,0 0 0,0 1 0,0 0 0,0 0 0,1 0 0,0 1 0,-1 0 0,1 0 0,13 0 0,-8 0-63,1 2-1,-1-1 0,0 2 1,1-1-1,21 6 0,-33-6-120,1 0 1,-1 1-1,0 0 0,1-1 0,-1 1 0,0 0 0,1 0 1,-1 1-1,0-1 0,0 0 0,0 1 0,0-1 1,0 1-1,0 0 0,-1-1 0,1 1 0,0 0 0,-1 0 1,1 0-1,-1 1 0,0-1 0,0 0 0,0 0 1,0 1-1,0-1 0,0 0 0,-1 1 0,1-1 1,-1 1-1,0-1 0,0 1 0,1-1 0,-1 1 0,-1-1 1,1 1-1,0-1 0,-1 0 0,1 1 0,-2 2 1,-1 5 9,-1 0 0,0 0 1,0-1-1,-1 1 1,0-1-1,-1 0 1,-12 15-1,-21 18 72,-20 24-3,55-61-58,1 0 0,0 0 1,0 1-1,0-1 0,1 0 0,0 1 0,0 0 0,0-1 0,1 1 0,0 0 0,0 0 0,0 7 1,1-11-26,1 0 1,-1 0 0,1 0-1,0 0 1,0 0 0,0 0-1,0 0 1,0 0 0,0 0-1,0-1 1,0 1 0,1 0 0,-1-1-1,1 1 1,-1-1 0,1 0-1,0 1 1,0-1 0,-1 0-1,1 0 1,0 0 0,0 0-1,0 0 1,0-1 0,0 1-1,0 0 1,0-1 0,0 0 0,1 1-1,3-1 1,11 2-596,1 0 1,29-2-1,-34 0-84,4 0-849,1-1 1,0-1 0,-1-1-1,1 0 1,-1-2 0,26-9-1,7-5-4156</inkml:trace>
</inkml:ink>
</file>

<file path=ppt/ink/ink4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09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6887,'0'0'9406,"-9"14"-9145,3-5-98,0 1 0,1-1 0,0 1 0,0 1-1,1-1 1,0 1 0,1 0 0,0 0 0,1 0 0,0 0-1,0 11 1,2-19-78,0 1 0,-1-1 0,2 0 0,-1 0-1,0 0 1,1 0 0,-1 0 0,1 1 0,0-1 0,0 0-1,0 0 1,1-1 0,-1 1 0,1 0 0,0 0 0,-1-1-1,1 1 1,0-1 0,0 1 0,1-1 0,-1 0 0,3 2-1,0-2 64,-1 0 0,0 0 0,1-1 0,-1 0 0,1 0 0,-1 0 0,1 0 0,0-1 0,-1 0 0,1 0 0,0 0 0,-1 0 0,1-1 0,-1 0 0,6-1 0,1-1-81,0-1 0,0 0 0,0-1 0,0 0 1,-1-1-1,0 0 0,0-1 0,-1 0 0,16-14 0,-10 7 14,-1-1-1,-1 0 0,0-1 1,20-32-1,-24 27 456,-17 26-239,-19 32-260,21-24-34,1-1-1,1 1 1,0 1 0,0-1-1,1 0 1,1 1 0,0-1-1,1 27 1,1-37 21,0 1 1,0-1 0,1 0-1,0 1 1,-1-1-1,1 0 1,1 0 0,-1 1-1,0-1 1,1 0-1,-1 0 1,1 0 0,0-1-1,0 1 1,0 0 0,5 4-1,-4-5 59,0-1 0,1 1 0,-1 0-1,0-1 1,1 0 0,-1 0 0,1 0 0,0 0-1,-1 0 1,1-1 0,0 0 0,-1 0-1,1 0 1,0 0 0,0 0 0,-1-1 0,1 0-1,-1 1 1,5-3 0,-2 1-6,0 0 0,0-1-1,-1 0 1,1 0 0,-1-1 0,1 0 0,-1 1-1,0-2 1,-1 1 0,1-1 0,-1 1 0,0-1-1,0 0 1,0-1 0,-1 1 0,5-8-1,-4 5-30,-1 1-1,1 0 1,-1-1-1,-1 0 0,1 0 1,-1 0-1,0 0 0,-1 0 1,0 0-1,0 0 0,-1 0 1,-1-12-1,1 19-47,0 1 0,0-1-1,-1 1 1,1-1 0,0 0 0,-1 1-1,1-1 1,0 1 0,-1-1 0,1 1-1,0-1 1,-1 1 0,1-1 0,-1 1-1,1-1 1,-1 1 0,1-1-1,-1 1 1,0 0 0,1 0 0,-1-1-1,1 1 1,-1 0 0,0 0 0,1-1-1,-1 1 1,1 0 0,-1 0 0,0 0-1,1 0 1,-1 0 0,0 0 0,1 0-1,-1 0 1,0 0 0,1 0-1,-1 1 1,0-1 0,1 0 0,-2 1-1,0-1-6,0 1 0,1-1 0,-1 1 0,0 0 0,0 0 0,1 0 0,-1 0 0,0 0 0,1 0 0,-1 0 0,1 1 0,0-1 0,-2 2 0,1-1 7,1-1 0,0 0 0,0 1 1,0-1-1,0 1 0,1 0 0,-1-1 0,0 1 0,1-1 0,-1 1 0,1 0 0,-1 0 0,1-1 0,0 1 0,0 0 0,0 0 0,0-1 0,0 1 0,0 0 0,0 0 0,0 0 0,1-1 1,-1 1-1,1 0 0,-1-1 0,1 1 0,0 0 0,0-1 0,0 1 0,0-1 0,0 1 0,0-1 0,0 0 0,0 1 0,0-1 0,1 0 0,-1 0 0,1 0 0,-1 0 0,0 0 0,1 0 0,0 0 1,-1 0-1,1-1 0,0 1 0,-1-1 0,1 1 0,3 0 0,8 2 7,1 0 0,1-1 1,-1 0-1,25-1 0,-23-2-2,0 0-1,-1-1 1,0-1 0,1 0-1,-1-1 1,0-1 0,20-9-1,-26 10 0,1 0-1,-1-1 1,-1-1 0,1 1-1,-1-1 1,0-1 0,0 1-1,-1-1 1,0-1 0,0 1-1,0-1 1,7-13 0,-14 21-9,1-1 0,-1 1 0,1-1 0,-1 0 0,1 1 0,-1-1 1,0 0-1,1 1 0,-1-1 0,0 0 0,1 0 0,-1 1 0,0-1 1,0 0-1,0 0 0,0 0 0,0 1 0,0-1 0,0 0 0,0 0 0,0 1 1,0-1-1,0 0 0,0 0 0,0 1 0,-1-1 0,1 0 0,0 0 1,-1 1-1,0-2 0,0 1-7,0 1 1,-1-1-1,1 1 1,0 0-1,-1 0 1,1-1-1,0 1 1,-1 0-1,1 0 1,0 0-1,-1 1 1,1-1-1,0 0 0,-1 0 1,-1 1-1,-5 2-41,0-1 0,0 1 0,1 1 0,-15 7 0,13-3 43,-1 1 0,1 0-1,1 0 1,0 0 0,0 1 0,1 1 0,0-1-1,0 1 1,2 0 0,-1 1 0,1-1 0,1 1-1,-4 13 1,8-23 13,0-1 0,-1 1 0,1 0 0,0 0 0,0 0 0,0-1 0,0 1-1,0 0 1,1 0 0,-1-1 0,0 1 0,1 0 0,0 0 0,-1-1 0,1 1 0,0-1 0,0 1 0,0 0-1,0-1 1,0 1 0,0-1 0,0 0 0,0 1 0,3 1 0,-1-1 3,1 0 0,-1 0 1,1-1-1,0 1 0,-1-1 0,1 0 0,0 0 1,0 0-1,0 0 0,0-1 0,4 0 1,4 1 6,0-2 1,0 1-1,0-2 1,0 0 0,0 0-1,21-8 1,-11 1-152,-1-2 0,0-1 0,-1 0-1,0-2 1,-1 0 0,0-1 0,25-27 0,-49 50 212,0 1 0,1 0 1,0 0-1,1 0 0,0 1 0,0-1 1,-2 21-1,5-28-121,-1 0 1,1 1-1,0-1 1,0 0-1,0 1 1,0-1-1,0 1 1,1-1-1,-1 0 1,1 1-1,-1-1 1,1 0-1,0 0 1,0 0-1,0 1 1,0-1-1,0 0 1,1 0-1,-1 0 1,0-1-1,1 1 1,0 0-1,-1 0 1,1-1 0,0 1-1,0-1 1,0 0-1,0 1 1,0-1-1,0 0 1,0 0-1,0 0 1,1-1-1,-1 1 1,0 0-1,1-1 1,-1 0-1,3 1 1,43-2-8558,-19-7-1329</inkml:trace>
</inkml:ink>
</file>

<file path=ppt/ink/ink4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09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0 14638,'0'0'1740,"-9"4"513,3-2-2029,1 0 0,0 0 0,0 1 0,0 0 0,1 0-1,-1 0 1,1 1 0,0-1 0,-1 1 0,2 0 0,-1 0 0,0 0 0,1 1 0,0 0 0,0-1 0,0 1 0,-3 8-1,-15 46 589,3 0-1,3 1 1,-15 120-1,26-161-794,3-41-72,0-14-3,-3 14 6,-1 1 0,-1-1-1,-9-20 1,13 37 50,1 1 1,-1-1-1,0 1 0,-1 0 1,1 0-1,-1 0 0,0 0 0,0 0 1,0 0-1,0 1 0,-1-1 0,0 1 1,1 0-1,-1 0 0,0 0 0,0 1 1,-1 0-1,1-1 0,0 1 0,-8-2 1,-2 6 79,18 9-1,23 11-3,-4-16 67,1 0 0,-1-2-1,1-1 1,0 0 0,0-2 0,0-1 0,34-3-1,11 1-1047,-34-2-1564,0-5-6352,-26 7 5079,2-2-2011</inkml:trace>
</inkml:ink>
</file>

<file path=ppt/ink/ink4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10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16 4805,'0'0'16511,"-4"0"-15470,-13-4 2212,13-1 345,14-1-2767,-9 32-1060,-20 46 206,14-59 56,1 0-1,0 0 0,1 0 0,0 0 0,-1 24 0,4-37-29,0 1 1,0 0-1,0-1 0,0 1 0,1 0 0,-1-1 0,0 1 0,0-1 0,0 1 0,0-1 1,1 1-1,-1 0 0,0-1 0,1 1 0,-1-1 0,0 1 0,1-1 0,-1 1 0,1-1 1,-1 0-1,1 1 0,-1-1 0,1 1 0,-1-1 0,1 0 0,-1 1 0,1-1 0,-1 0 1,1 0-1,0 1 0,24-2-25,-20 0-380,-1 0 1,0 0-1,1 0 1,-1-1 0,0 0-1,0 0 1,0 0-1,0-1 1,4-2 0,7-15-4206,0-7-2670</inkml:trace>
</inkml:ink>
</file>

<file path=ppt/ink/ink4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10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14446,'0'0'10570,"2"58"-11147,18-46-1249,-1-2-1921,3-4-1378,-3 1-3683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05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13549,'0'0'7105,"12"4"-4484,1-1-2015,0 1 0,0-2-1,0 0 1,0-1-1,16 1 1,-22-3-401,0 1 1,0-1-1,0 0 0,0-1 0,0 0 1,0 0-1,0 0 0,-1-1 0,1 0 1,-1 0-1,0 0 0,0-1 1,11-8-1,-17 11-201,3 0 20,-1-1-1,0 0 1,1 0-1,-1 1 1,0-2-1,0 1 1,0 0-1,0 0 1,-1-1 0,1 1-1,0-1 1,-1 1-1,0-1 1,0 0-1,0 1 1,0-1-1,0 0 1,0 0-1,0-3 1,-2 5-29,0 1-1,0 0 1,0-1 0,0 1-1,0-1 1,0 1 0,0 0-1,0 0 1,0 0 0,0 0-1,0-1 1,0 1 0,0 1-1,0-1 1,0 0 0,0 0-1,0 0 1,0 0 0,0 1-1,0-1 1,0 0 0,0 1-1,0-1 1,0 1 0,-1 0-1,-5 5 20,1 0 0,0 0-1,0 0 1,0 1 0,1 0 0,0 0 0,0 0-1,1 1 1,0 0 0,0-1 0,1 1-1,0 1 1,0-1 0,1 0 0,0 1-1,1-1 1,0 1 0,0 17 0,1-25-10,0 0 1,1 0-1,-1 0 1,0 0-1,1 0 1,-1 0-1,1 0 1,0 0-1,-1 0 1,1 0-1,0 0 1,0-1-1,-1 1 1,1 0-1,0 0 1,0-1-1,0 1 1,0-1-1,0 1 1,0-1-1,0 1 1,0-1-1,0 1 1,0-1-1,0 0 1,0 0-1,0 0 1,1 1-1,0-1 1,41 0 120,-31-1-86,4-1-33,0 0 0,-1-1 0,1-1 0,-1-1 0,0 0 0,28-14 0,-25 10-133,0 2 0,1 0 1,33-8-1,-62 49 138,9-31 30,-1-1-1,1 1 1,-1 0-1,1 0 1,0 0 0,0 0-1,0 0 1,0 0 0,1 0-1,-1 5 1,1-7-25,1 0 0,-1 0 0,1 0-1,-1 0 1,1 0 0,0-1 0,-1 1 0,1 0 0,0 0 0,-1-1 0,1 1 0,0 0 0,0-1-1,0 1 1,0-1 0,0 1 0,-1-1 0,1 1 0,0-1 0,0 0 0,0 1 0,0-1 0,0 0-1,0 0 1,0 0 0,1 0 0,-1 0 0,0 0 0,0 0 0,0 0 0,0 0 0,1-1 0,7 1 33,0-1 0,0-1 1,0 1-1,0-2 1,0 1-1,-1-1 1,0 0-1,12-7 1,63-40-730,-72 42 338,-10 8 166,-1 4 114,-1 0 1,1 1 0,-1-1-1,0 0 1,-1 0 0,1 0-1,-4 7 1,3-8-334,1 1 1,-1-1-1,1 1 1,0 0-1,0 0 0,0 0 1,0-1-1,0 1 1,1 0-1,0 7 1,4-6-3963,9-4-2486</inkml:trace>
</inkml:ink>
</file>

<file path=ppt/ink/ink4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10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 10474,'0'0'14083,"-10"0"-13635,8-1-431,-1 1 1,0 0-1,1 0 1,-1 0-1,0 0 0,1 1 1,-1-1-1,0 1 0,1 0 1,-1-1-1,0 1 1,1 0-1,-1 1 0,1-1 1,0 0-1,-1 1 1,1-1-1,0 1 0,0 0 1,0 0-1,0-1 1,0 1-1,0 1 0,1-1 1,-1 0-1,1 0 0,-1 1 1,1-1-1,0 0 1,0 1-1,0 0 0,0-1 1,1 1-1,-2 5 1,1 2-13,-1 1 0,2 0 0,-1 0 0,2 0 1,-1 0-1,1 0 0,1 0 0,0-1 1,1 1-1,0 0 0,8 18 0,-5-15-7,-2 0-1,0 1 1,0 0-1,-1 0 1,1 22 0,-4-27-9,0 1 1,-1-1 0,0 0 0,-1 1 0,0-1-1,0 0 1,-1 0 0,0-1 0,-6 13-1,5-17 113,1 1-1,-1-1 0,0 0 0,0 0 0,-1 0 0,1 0 0,-1-1 1,0 0-1,0 0 0,-1 0 0,1-1 0,-1 1 0,0-1 0,0 0 1,-11 3-1,15-5-54,1 0 1,0-1 0,-1 1 0,1 0-1,-1-1 1,1 1 0,-1-1-1,0 0 1,1 1 0,-1-1 0,1 0-1,-1 0 1,0 0 0,1 0-1,-1 0 1,1-1 0,-1 1 0,0 0-1,1-1 1,-1 1 0,1-1-1,-1 1 1,1-1 0,0 0 0,-1 0-1,1 0 1,0 1 0,-1-1-1,1-1 1,0 1 0,0 0 0,0 0-1,0 0 1,0-1 0,0 1-1,0 0 1,0-1 0,0 1 0,1-1-1,-1 1 1,1-1 0,-1-2-1,-1-5-45,1 1-1,1-1 0,0 1 0,0-1 0,1 0 0,0 1 0,2-11 0,1 4-57,0-1-1,1 0 0,0 1 1,2 0-1,-1 0 0,2 0 1,0 1-1,1 0 1,0 1-1,1 0 0,20-20 1,-12 16-148,1 1 1,1 0-1,0 2 1,1 0 0,0 1-1,45-19 1,-51 26-39,-7 4 147,-1-1 0,1 0 0,-1 0 0,0-1 0,0 0 0,0-1 0,0 1 0,-1-1 0,0 0 0,7-8 0,-13 12 103,0 1 0,0 0-1,0 0 1,0-1-1,0 1 1,0 0 0,0-1-1,0 1 1,0 0-1,0-1 1,0 1-1,0 0 1,0-1 0,0 1-1,-1 0 1,1-1-1,0 1 1,0 0 0,0 0-1,-1-1 1,1 1-1,0 0 1,0 0 0,-1 0-1,1-1 1,0 1-1,0 0 1,-1 0-1,1 0 1,0 0 0,-1-1-1,1 1 1,0 0-1,-1 0 1,1 0 0,0 0-1,-1 0 1,1 0-1,0 0 1,-1 0-1,1 0 1,0 0 0,-1 0-1,1 0 1,0 0-1,-1 0 1,1 0 0,0 1-1,-1-1 1,-21 0 110,21 0-103,-4 0 14,1 1-1,-1 0 1,0 0 0,1 1-1,0-1 1,-1 1 0,1 0 0,0 0-1,0 0 1,0 1 0,0-1-1,0 1 1,1 0 0,-1 0 0,1 1-1,0-1 1,-1 0 0,2 1-1,-4 4 1,2-2 25,0 0-1,1 1 1,-1 0-1,1-1 1,1 1 0,-1 0-1,1 0 1,0 0-1,1 1 1,0-1-1,-1 11 1,3-16-124,-1-1 0,0 1 0,1 0 0,0 0 0,-1 0 0,1-1 0,0 1 0,0 0 0,0-1 0,0 1 0,0 0 0,0-1 0,0 1 0,1-1 0,-1 0 1,1 1-1,-1-1 0,1 0 0,-1 0 0,1 0 0,-1 0 0,1 0 0,0 0 0,0-1 0,0 1 0,-1-1 0,1 1 0,0-1 0,0 1 0,0-1 0,0 0 0,0 0 0,2 0 0,8 1-1243,0-1 1,0 0-1,-1-1 1,15-2-1,20-10-4324,0-7-1597</inkml:trace>
</inkml:ink>
</file>

<file path=ppt/ink/ink4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11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384 1 10858,'0'0'5291,"-12"0"-3108,2 0-1667,0 1 0,-1 1-1,1-1 1,0 2 0,0 0 0,-11 4-1,18-6-464,1 0-1,-1-1 0,1 1 0,0 0 0,0 1 1,-1-1-1,1 0 0,0 1 0,0-1 0,0 1 1,0-1-1,1 1 0,-1 0 0,0 0 0,1 0 1,-1 0-1,1 0 0,0 0 0,0 1 0,0-1 0,0 0 1,0 1-1,0-1 0,0 0 0,1 1 0,-1-1 1,1 1-1,0-1 0,0 1 0,0-1 0,0 1 1,0-1-1,0 1 0,1-1 0,-1 1 0,1-1 1,0 1-1,1 2 0,-1-4-49,-1 1-1,1-1 1,0 1 0,1-1 0,-1 1-1,0-1 1,0 0 0,1 1 0,-1-1 0,0 0-1,1 0 1,0 0 0,-1 0 0,1 0-1,-1 0 1,1 0 0,0-1 0,0 1-1,3 0 1,43 5-184,-1 1-156,-46-7 337,0 0 0,-1 0 0,1 1 0,0-1 0,-1 0 0,1 0 0,-1 1 0,1-1 0,-1 1 0,1-1 0,-1 0 0,1 1 0,-1-1 0,1 1 0,-1-1 0,1 1 0,-1 0 0,0-1 0,1 1 0,-1-1 0,0 1 0,0 0-1,1-1 1,-1 1 0,0-1 0,0 1 0,0 0 0,0-1 0,0 2 0,-12 16 129,-30 9 411,41-26-507,-27 14 357,-1-2 0,-57 18 0,8-15-1654,64-14-321,-1-1 1,1-1-1,-19-2 0,-3-5-6223</inkml:trace>
</inkml:ink>
</file>

<file path=ppt/ink/ink4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11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15407,'0'0'10506</inkml:trace>
</inkml:ink>
</file>

<file path=ppt/ink/ink4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12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10570,'0'0'7911,"3"10"-7548,1 2-171,-1 1-1,0 0 0,-2 0 1,1 0-1,-1 0 0,-1 0 1,-2 18-1,-19 99 1630,13-93-600,1 0 0,-1 58 0,8-94-1171,0 0 1,0 1-1,0-1 0,0 0 0,0 0 0,1 0 0,-1 0 1,0 1-1,1-1 0,-1 0 0,1 0 0,0 0 1,-1 0-1,1 0 0,0 0 0,-1 0 0,1-1 1,0 1-1,0 0 0,0 0 0,0 0 0,0-1 0,0 1 1,0-1-1,0 1 0,0-1 0,0 1 0,0-1 1,0 1-1,1-1 0,-1 0 0,0 0 0,0 1 1,0-1-1,1 0 0,-1 0 0,0 0 0,0-1 0,0 1 1,0 0-1,1 0 0,-1-1 0,0 1 0,0 0 1,2-2-1,5 0 118,0 0-1,0-1 1,0 0 0,0-1 0,9-5-1,17-14-181,-2 0-1,-1-2 0,-1-2 1,-1 0-1,-1-2 0,-1-1 1,35-53-1,-61 80-493,1 1 0,-1-1 0,0 1 0,0-1 0,0 1 0,0-1 0,0 0 0,-1 1 0,1-1 0,-1 0 0,0 0 0,0-3 0,0-9-7403</inkml:trace>
</inkml:ink>
</file>

<file path=ppt/ink/ink4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12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13004,'0'0'5926,"-5"51"-3716,7-37-961,14-1-864,1 0-257,9-4-224,4-2-1794,4-4-1505,-2-3-513,1 0-1697</inkml:trace>
</inkml:ink>
</file>

<file path=ppt/ink/ink4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12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9353,'0'0'2536,"-9"0"-145,1 0-1921,1 0 1,-1 1-1,1 0 0,-1 0 1,1 1-1,0 0 0,-8 3 0,12-4-321,0 0 0,1 0 0,-1 1 0,1-1 0,0 1 0,-1-1 0,1 1 0,0 0 0,0 0 0,0 0 0,1 0 0,-1 0 0,0 1-1,1-1 1,-1 1 0,1-1 0,0 1 0,0-1 0,0 1 0,0-1 0,0 1 0,0 0 0,1 0 0,-1-1 0,1 1 0,0 5 0,0-7-118,1 0 1,-1 0-1,0 0 1,0 0 0,1 0-1,-1 0 1,1 0-1,-1 0 1,1 0 0,-1 0-1,1 0 1,0-1-1,0 1 1,-1 0 0,1 0-1,0-1 1,0 1-1,0 0 1,-1-1 0,1 1-1,0-1 1,0 1-1,0-1 1,0 1 0,0-1-1,0 0 1,0 0-1,0 1 1,1-1 0,1 0-1,39 3 447,-35-4-361,9 0-9,1 0 0,-1-2 0,0 0-1,18-6 1,-18 4-39,0 1 1,0 1-1,0 0 1,19 0 0,-34 3-70,0 1 0,0-1 0,-1 0 1,1 1-1,0-1 0,0 0 1,-1 1-1,1-1 0,-1 1 1,1-1-1,0 1 0,-1-1 0,1 1 1,-1-1-1,1 1 0,-1 0 1,1-1-1,-1 1 0,0 0 1,1-1-1,-1 1 0,0 0 0,1 0 1,-1-1-1,0 1 0,0 0 1,0 0-1,0-1 0,0 1 1,0 0-1,0 0 0,0 0 0,0-1 1,0 1-1,0 0 0,0 0 1,0-1-1,-1 1 0,1 0 0,0 0 1,-1 0-1,0 0 1,1 0 0,0-1-1,-1 1 1,1 0 0,0 0-1,0 0 1,-1 0 0,1-1-1,0 1 1,0 0 0,0 0 0,0 0-1,0 0 1,0 0 0,0 0-1,1-1 1,-1 1 0,0 0-1,0 0 1,1 0 0,-1-1 0,0 1-1,1 0 1,-1 0 0,1-1-1,-1 1 1,1 0 0,-1 0-1,1-1 1,-1 1 0,1-1 0,0 1-1,-1-1 1,1 1 0,0-1-1,0 1 1,-1-1 0,1 0-1,0 1 1,0-1 0,0 0 0,1 1-1,3-1-124,1-1-1,-1 0 0,1 0 1,-1 0-1,0 0 0,0-1 1,0 0-1,7-3 0,36-24-6375,-46 28 6173,26-18-6522</inkml:trace>
</inkml:ink>
</file>

<file path=ppt/ink/ink4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13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7976,'0'0'3865,"-10"2"-1244,5-1-2331,0-1 0,0 2 0,1-1 1,-1 0-1,1 1 0,-1 0 0,1 0 0,0 0 1,-1 1-1,1-1 0,0 1 0,0 0 0,1 0 1,-1 0-1,1 1 0,0-1 0,-1 1 1,2 0-1,-1 0 0,0 0 0,-3 9 0,-1 4 188,1 0 0,1 0 0,0 1 0,2-1-1,-3 27 1,2 96 396,3-42-579,-16 106-129,33-238 837,-5-7-941,-2 0 0,-2-1 0,-2 0 0,0-83 0,-6 125-69,1 0 0,0 0 0,0 0 0,0 1 1,-1-1-1,1 0 0,0 0 0,0 0 0,-1 0 0,1 1 0,0-1 0,0 0 0,-1 0 1,1 0-1,0 0 0,-1 0 0,1 0 0,0 0 0,0 0 0,-1 0 0,1 0 1,0 0-1,-1 0 0,1 0 0,0 0 0,0 0 0,-1 0 0,1 0 0,0 0 1,0 0-1,-1-1 0,1 1 0,0 0 0,0 0 0,-1 0 0,1 0 0,0-1 0,0 1 1,-1 0-1,1 0 0,0 0 0,0-1 0,0 1 0,-1-1 0,1 4 4,0 0 0,0-1 0,1 1 0,-1-1-1,1 1 1,-1-1 0,1 1 0,0-1 0,0 1 0,0-1-1,0 1 1,0-1 0,0 0 0,1 0 0,-1 0-1,1 0 1,0 0 0,-1 0 0,1 0 0,4 2 0,-3-1 7,1-1 0,1 0-1,-1 0 1,0 0 0,0-1 0,1 1 0,-1-1 0,1 0 0,-1-1 0,1 1 0,5-1 0,-1 1 19,0-2 0,0 1 0,0-1-1,0-1 1,0 1 0,0-2 0,-1 1 0,1-1 0,-1 0-1,1-1 1,-1 0 0,9-6 0,-9 4-10,0 0 0,0-1-1,-1 0 1,1 0 0,-2 0 0,1-1 0,-1 0-1,0-1 1,5-10 0,-39 46-109,22-19 146,0 0 0,1 0 0,0 1 0,1 0 0,0 0 0,1 0 0,0 0 0,0 1 0,1-1-1,0 1 1,0 0 0,1 0 0,0 16 0,2-26-116,-1 1-1,0 0 0,0-1 1,0 1-1,0 0 0,1 0 0,-1-1 1,0 1-1,0-1 0,1 1 1,-1 0-1,1-1 0,-1 1 1,1-1-1,-1 1 0,1-1 1,-1 1-1,1-1 0,-1 1 1,1-1-1,-1 1 0,1-1 1,0 0-1,-1 1 0,1-1 1,0 0-1,-1 0 0,1 1 1,0-1-1,-1 0 0,1 0 0,0 0 1,0 0-1,-1 0 0,1 0 1,0 0-1,-1 0 0,1 0 1,0 0-1,0-1 0,-1 1 1,1 0-1,0 0 0,-1-1 1,1 1-1,-1 0 0,1-1 1,0 1-1,-1-1 0,1 1 1,-1-1-1,2 0 0,2-1-1029,-1-1 1,1 0-1,0 1 0,-1-1 1,1-1-1,-1 1 0,3-4 1,9-21-7933</inkml:trace>
</inkml:ink>
</file>

<file path=ppt/ink/ink4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13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11371,'0'0'2850,"-16"60"-11241</inkml:trace>
</inkml:ink>
</file>

<file path=ppt/ink/ink4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14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115 340 7815,'0'0'2387,"8"-5"357,0 2-1725,19-11 103,-13-7 4216,-15 20-5214,1 1 0,0-1 0,-1 1 0,1 0 0,-1-1 0,1 1 0,-1 0 0,1-1 0,-1 1 0,1 0 0,-1 0 0,0 0 0,1 0 1,-1-1-1,1 1 0,-1 0 0,0 0 0,1 0 0,-1 0 0,1 0 0,-1 0 0,1 1 0,-1-1 0,0 0 0,1 0 0,-1 0 0,1 0 0,-1 1 0,1-1 1,-2 1-1,-21 5-159,12 1 45,1 0 0,-1 0 0,1 2 0,1-1 0,-1 1 0,-12 16 0,16-19 27,1 1 0,1-1 0,-1 1 0,1 0 0,0 0-1,0 0 1,1 1 0,0-1 0,1 1 0,-1-1 0,-1 14 0,4-20-30,0 0 1,0 0-1,0 0 1,0 0-1,0 1 1,0-1-1,1 0 1,-1 0-1,0 0 1,1 0-1,-1 0 0,1 0 1,-1 0-1,1 0 1,-1 0-1,1 0 1,0 0-1,-1 0 1,1 0-1,0-1 1,0 1-1,0 0 1,0 0-1,0-1 1,0 1-1,0-1 1,0 1-1,0-1 1,0 1-1,0-1 1,0 1-1,0-1 1,0 0-1,0 0 0,0 0 1,0 1-1,0-1 1,1 0-1,-1 0 1,0-1-1,0 1 1,0 0-1,0 0 1,0-1-1,2 1 1,4-2 62,0 1 1,0-1 0,0-1-1,-1 1 1,1-1-1,9-5 1,10-10 24,-1-1 0,0-1 0,-2-1 0,0-1 0,-1-1 0,-2-1 0,0-1-1,-2-1 1,0 0 0,-2-1 0,-1-1 0,-2-1 0,20-56 0,-31 79-86,9-35 65,-10 39-74,-1 0 0,1 0 0,-1 0 0,0 0-1,0 0 1,0-1 0,0 1 0,0 0 0,0 0-1,0 0 1,0 0 0,-1 0 0,1 0 0,-1 0-1,-1-2 1,1 4-8,0-1 0,0 1 0,0 0-1,0 0 1,0 0 0,0 0 0,0 0-1,-1 0 1,1 0 0,0 0 0,0 0 0,0 0-1,0 1 1,0-1 0,0 0 0,0 1-1,0-1 1,0 1 0,0-1 0,0 1-1,0 0 1,0-1 0,1 1 0,-1 0 0,0 0-1,0-1 1,1 1 0,-1 0 0,0 0-1,0 2 1,-25 27-78,12-9 126,1 1 0,0 0 0,2 0 0,1 1 0,0 1 0,2 0 0,1 0 0,1 1 0,1-1 0,1 1 0,-1 26 0,5-48-15,0-1 1,1 1-1,-1 0 1,1 0-1,-1 0 1,1-1-1,0 1 1,0 0-1,1-1 0,-1 1 1,0-1-1,1 1 1,0-1-1,-1 0 1,1 1-1,0-1 0,0 0 1,0 0-1,0 0 1,1-1-1,-1 1 1,0 0-1,1-1 1,0 0-1,-1 0 0,1 1 1,-1-1-1,1-1 1,0 1-1,0 0 1,0-1-1,-1 1 1,1-1-1,0 0 0,0 0 1,4 0-1,1 0-17,-1 0-1,1-1 0,0 1 0,0-2 1,0 1-1,0-1 0,-1 0 0,1 0 1,-1-1-1,0 0 0,1-1 0,8-5 1,-3-1-126,-5 5 54,-1 0 0,1 0 0,-2-1 0,1 0 0,-1 0 0,10-12 0,-65 71-278,43-42 563,0 1-1,2-1 1,-1 1-1,1 0 1,1 0-1,0 0 0,1 1 1,1-1-1,-1 24 1,3-36-178,4-2-21,0 1 1,0-1 0,0 0-1,0-1 1,0 1 0,-1-1 0,1 0-1,-1 0 1,1 0 0,-1-1 0,0 1-1,0-1 1,-1 0 0,5-6-1,4-2 11,1-1-104,-1 0-1,0 0 0,15-23 0,-24 33 53,-1-1 1,1 0-1,-1-1 0,0 1 0,0 0 0,-1-1 0,0 1 0,1-1 0,-1 1 0,-1-1 0,1 1 1,-1-1-1,1 0 0,-1 0 0,-1 1 0,1-1 0,-1 0 0,-2-8 0,3 12 6,0 0 0,-1-1 0,1 1 0,-1 0 0,1-1 0,-1 1 0,0 0-1,0 0 1,1 0 0,-1-1 0,0 1 0,0 0 0,0 0 0,0 0 0,-1 0 0,1 1-1,0-1 1,0 0 0,0 0 0,-1 1 0,1-1 0,0 1 0,-1-1 0,1 1 0,0-1-1,-1 1 1,1 0 0,-1 0 0,1 0 0,0 0 0,-1 0 0,1 0 0,-1 0 0,1 0-1,-1 0 1,1 1 0,0-1 0,-1 0 0,1 1 0,0 0 0,-1-1 0,1 1 0,0 0-1,-2 1 1,-4 1-25,1 2-1,-1-1 1,1 1-1,0 0 1,0 0-1,-8 9 1,9-7 43,0 0 1,0 0-1,0 1 0,1-1 1,0 1-1,0 0 0,1 0 1,0 0-1,1 1 0,-1-1 1,2 1-1,-1-1 0,1 1 1,0 0-1,1-1 0,1 17 1,-1-24-6,0 0 0,0 1 1,0-1-1,1 0 1,-1 0-1,0 1 0,1-1 1,-1 0-1,0 1 1,1-1-1,0 0 1,-1 0-1,1 0 0,0 0 1,-1 0-1,1 1 1,0-1-1,0-1 0,0 1 1,0 0-1,0 0 1,0 0-1,0 0 0,0-1 1,2 2-1,0-1 5,0-1 0,0 1 0,-1-1 0,1 1 0,0-1 0,0 0 0,0 0 0,0 0 1,0-1-1,-1 1 0,5-2 0,6-1 12,0-2 0,0 0-1,22-12 1,50-34-19,-51 29-69,59-28 0,-93 49 69,0 1-1,1 0 1,-1-1-1,0 1 1,1 0-1,-1 0 1,0 0-1,1-1 1,-1 1-1,0 0 1,1 0-1,-1 0 1,0 0-1,1 0 0,-1-1 1,0 1-1,1 0 1,-1 0-1,1 0 1,-1 0-1,0 0 1,1 0-1,-1 0 1,0 0-1,1 1 1,-1-1-1,1 0 1,-1 0-1,0 0 1,1 0-1,-1 0 1,0 1-1,1-1 1,-1 0-1,0 0 1,1 1-1,-1-1 1,0 0-1,0 0 1,1 1-1,-1-1 1,0 0-1,0 1 0,0-1 1,1 0-1,-1 1 1,-6 21-21,-19 23 20,22-42 13,1-1-1,0 1 1,1 0-1,-1 0 1,0 0-1,1 0 1,-1 1-1,1-1 1,0 0-1,0 1 1,1-1 0,-1 1-1,0 6 1,4-9 22,0 0 0,0-1 0,-1 1 0,1-1 0,0 1 0,0-1 0,0 0 0,0 0 0,0 0 0,5-2 0,10-1-31,1-2 0,-1 0 0,-1-1 1,1-1-1,29-15 0,14-7-606,-60 29 596,-1 0-1,0 0 0,0 0 1,0-1-1,0 1 1,1 0-1,-1 0 1,0 0-1,0 0 1,0 0-1,1 0 1,-1-1-1,0 1 1,0 0-1,1 0 1,-1 0-1,0 0 1,0 0-1,1 0 1,-1 0-1,0 0 1,0 0-1,1 0 0,-1 0 1,0 0-1,0 0 1,1 0-1,-1 0 1,0 1-1,0-1 1,1 0-1,-1 0 1,0 0-1,0 0 1,0 0-1,1 0 1,-1 1-1,0-1 1,0 0-1,0 0 1,0 0-1,1 1 1,-1-1-1,0 0 0,0 0 1,0 0-1,0 1 1,0-1-1,-5 15-87,-17 17 127,15-24-423,-17 27 942,23-34-857,0 0 1,1 0 0,-1 0 0,1 0 0,0 0 0,-1 1 0,1-1-1,0 0 1,0 0 0,-1 1 0,1-1 0,0 0 0,0 0-1,1 1 1,-1-1 0,0 2 0,4-1-4728,9-4 786,-12 2 3257,17-4-9226</inkml:trace>
</inkml:ink>
</file>

<file path=ppt/ink/ink4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15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44 11082,'7'-6'1067,"0"1"-1,0 0 1,1 1-1,0-1 0,0 2 1,0-1-1,1 1 1,-1 0-1,11-1 0,-18 3-931,1 1 1,-1 0-1,1 0 0,-1 0 0,1 0 0,-1 0 0,1 0 0,-1 0 1,1 0-1,-1 1 0,1-1 0,-1 1 0,1-1 0,-1 1 0,1-1 1,-1 1-1,0 0 0,1 0 0,-1 0 0,0 0 0,0 0 0,2 1 1,-2 1-148,0-1-1,0 1 1,0 0 0,0-1 0,0 1 0,-1 0 0,1 0 0,-1 0 0,0-1 0,0 1-1,0 0 1,0 0 0,0 0 0,0 0 0,-1-1 0,0 1 0,0 3 0,-1 0 32,0 0 0,0-1 1,-1 1-1,1-1 0,-1 1 0,-1-1 1,1 0-1,-1 0 0,1 0 1,-8 6-1,-52 42 734,19-17 292,35-28-840,-15 15 139,23-22-322,0-1-1,0 1 1,1 0 0,-1 0-1,0 0 1,1 0 0,-1 0 0,1 0-1,-1 0 1,1 0 0,0 1-1,-1-1 1,1 0 0,0 0-1,0 0 1,0 0 0,0 0-1,0 1 1,0-1 0,0 0 0,0 0-1,1 2 1,1-1 8,0-1 0,0 0 0,1 0 0,-1 0 0,0 0 0,1 0 0,-1 0 0,1-1 0,-1 1 0,1-1 0,0 0 0,-1 0 0,1 0 0,-1 0 0,1 0 0,3-1 0,3 1 72,10 0-155,4 1 139,0-1 0,35-5 0,-51 4-486,1-1 0,-1 0 0,0 0 0,0-1 0,0 0 0,13-7 0,-3-6-3440,-13 2-1883,-3-3-3770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5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16367,'0'0'2243,"21"54"-2468,-2-44-2978,3-7-4740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05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15567,'0'0'16303,"-27"51"-16175,27-29-96,-5 2-32,1 2 32,-2 4-320,0 3-449,-1-1-800,-1-3-2211,3-3-3843</inkml:trace>
</inkml:ink>
</file>

<file path=ppt/ink/ink4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15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11018,'0'0'14991,"73"-13"-14479,-38 13-448,10 0-32,-2 1-640,4 3-1410,-4-2-1858,-2 0-3075</inkml:trace>
  <inkml:trace contextRef="#ctx0" brushRef="#br0" timeOffset="1">561 38 14734,'0'0'12524,"71"0"-12204,-39 0-288,9 0-160,4 0-2082,-1 0-2370,3-4-4901</inkml:trace>
</inkml:ink>
</file>

<file path=ppt/ink/ink4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16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11723,'0'0'4212,"-2"10"-1964,-2 5-1537,-5 18 654,1 1-1,2-1 0,2 1 0,-1 51 0,5-84-1321,0 0 0,0 0 0,0 1 0,1-1 0,-1 0 0,0 0 0,1 1 0,-1-1 0,1 0 0,0 0 0,-1 0 0,1 0 0,0 0 0,0 0 0,-1 0 0,1 0 0,0 0 0,0 0 0,0 0 0,0-1 0,0 1 0,1 0 0,-1-1 0,0 1 0,0-1 0,2 1 0,1 0 26,0 0 1,0 0 0,0-1 0,0 1 0,0-1-1,1 0 1,-1 0 0,6-2 0,3 0 30,-1 0 0,1-2 1,-1 0-1,19-8 0,156-99-46,-185 110-64,-1 0 1,1 0-1,0 1 1,0-1-1,0 0 1,0 1-1,0-1 1,1 1-1,-1-1 1,0 1-1,0 0 1,2 0-1,-3 0 1,0 1 0,0-1 1,-1 0-1,1 0 0,0 1 0,-1-1 1,1 0-1,-1 1 0,1-1 0,0 1 1,-1-1-1,1 1 0,-1-1 0,1 1 1,-1-1-1,1 1 0,-1-1 0,1 1 0,-1 0 1,0-1-1,1 1 0,-1 0 0,0 0 1,1 5-10,0 1 1,0-1-1,-1 0 0,0 0 1,0 0-1,-3 11 1,3-16 20,-3 12 12,-4 25-38,7-38 28,0 1-1,0 0 1,-1-1 0,1 1-1,0 0 1,0-1-1,0 1 1,0 0 0,0 0-1,0-1 1,0 1 0,0 0-1,0 0 1,1-1 0,-1 1-1,0 0 1,0-1 0,0 1-1,1 0 1,-1-1 0,1 1-1,-1 0 1,0-1-1,1 1 1,-1-1 0,1 1-1,-1-1 1,1 1 0,-1-1-1,1 1 1,0-1 0,-1 0-1,1 1 1,0 0 0,7-1 60,-1 0 0,1-1 0,-1 0 1,0 0-1,1 0 0,-1-1 0,0 0 1,0-1-1,0 1 0,7-5 0,66-43-36,-14 8-765,-66 41 723,1 1-1,-1-1 0,1 1 1,-1 0-1,1-1 0,-1 1 1,1-1-1,-1 1 0,1 0 1,-1 0-1,1-1 1,-1 1-1,1 0 0,0 0 1,-1 0-1,1-1 0,-1 1 1,1 0-1,0 0 0,-1 0 1,1 0-1,0 0 0,-1 0 1,1 0-1,-1 0 1,1 1-1,0-1 0,-1 0 1,1 0-1,-1 0 0,1 1 1,-1-1-1,1 0 0,0 1 1,-1-1-1,1 0 0,-1 1 1,0-1-1,1 1 0,-1-1 1,1 1-1,-1-1 1,0 1-1,1-1 0,-1 1 1,0-1-1,1 1 0,-1-1 1,0 1-1,0 0 0,0-1 1,1 1-1,-1-1 0,0 1 1,0 0-1,0-1 1,0 1-1,0 1 0,-7 41-714,5-37 153,-2-1-973,3-19-15487</inkml:trace>
</inkml:ink>
</file>

<file path=ppt/ink/ink4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16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13997,'0'0'6278</inkml:trace>
</inkml:ink>
</file>

<file path=ppt/ink/ink4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17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13325,'0'0'2279,"-7"9"449,-4 7-1885,0 1 1,1 0-1,1 0 1,1 1-1,1 0 1,0 1-1,1 0 1,-5 33-1,4 2-635,2 0 1,3 0-1,4 55 0,-2-109-203,0 0 0,0 1 0,0-1 1,0 0-1,0 0 0,0 1 0,0-1 0,0 0 0,0 0 0,0 1 1,0-1-1,0 0 0,0 1 0,0-1 0,0 0 0,0 0 0,0 1 1,0-1-1,0 0 0,1 0 0,-1 1 0,0-1 0,0 0 0,0 0 1,0 0-1,1 1 0,-1-1 0,0 0 0,0 0 0,0 0 1,1 0-1,-1 1 0,0-1 0,0 0 0,1 0 0,-1 0 0,0 0 1,0 0-1,1 0 0,-1 0 0,0 0 0,0 0 0,1 0 0,-1 0 1,1 0-1,11-10 297,6-20-24,-12 11-222,-1-1 0,4-34 0,-6 35-587,-2 21 534,0 0 0,0 0 0,1 0 0,-1 0-1,0 0 1,1 0 0,-1 0 0,1 0 0,-1-1 0,1 1 0,0-1 0,0 1 0,0-1 0,0 0 0,0 1 0,0-1 0,0 0 0,0-1 0,0 1 0,1 0 0,-1 0 0,0-1-1,1 0 1,4 1 0,64 3 22,-61-5-16,2 1-7,1-2 1,0 0-1,-1 0 1,1-1-1,-1-1 1,0 0-1,21-10 1,-28 12 3,0 0 1,0 0-1,-1-1 0,1 0 1,-1 0-1,1-1 1,-1 1-1,0-1 0,0 0 1,-1 0-1,1 0 1,-1 0-1,0-1 0,0 1 1,0-1-1,-1 0 1,1 0-1,-1 0 1,0 0-1,2-9 0,-4 13-7,0 0-1,0 0 1,0 0-1,0 0 1,0 0-1,0 0 1,0 0-1,0 0 1,0 1-1,0-1 1,0 0 0,0 0-1,-1 0 1,1 0-1,0 0 1,-1 0-1,1 1 1,-1-1-1,1 0 1,-1 0-1,1 1 1,-1-1-1,0 0 1,1 0-1,-1 1 1,0-1-1,1 1 1,-2-2-1,0 2-6,0-1-1,0 1 1,0 0-1,0-1 1,0 1-1,0 0 1,0 0 0,0 0-1,0 0 1,0 1-1,0-1 1,-3 1-1,-3 2-9,1-1 1,0 1-1,0 0 0,1 0 0,-1 1 1,-8 5-1,9-3 15,1 0 0,-1 0 1,1 0-1,0 1 1,0-1-1,1 1 0,0 0 1,0 1-1,0-1 0,-2 10 1,5-15 3,0 0 1,0 1 0,1-1 0,-1 0-1,1 0 1,-1 1 0,1-1-1,0 0 1,0 1 0,0-1-1,0 0 1,0 0 0,1 1 0,-1-1-1,1 0 1,-1 0 0,1 1-1,0-1 1,0 0 0,0 0-1,0 0 1,0 0 0,0 0 0,1 0-1,-1 0 1,1-1 0,-1 1-1,1 0 1,0-1 0,0 0 0,-1 1-1,1-1 1,0 0 0,0 0-1,0 0 1,0 0 0,1 0-1,3 1 1,11 2 12,1-1 0,0 0 0,25-1 0,-29-2-10,0 1 0,0 0 1,0 1-1,-1 0 1,1 1-1,-1 1 0,17 6 1,-26-21 3112,-4-26-2822,0 32-34,0-129 123,0 132-403,1 1-1,-1 0 1,0 0-1,1 0 1,-1-1-1,1 1 1,-1 0-1,1 0 1,0 0-1,0 0 1,-1 0-1,1 0 1,0 0-1,0 0 1,0 0-1,0 0 1,0 1-1,0-1 1,0 0-1,0 0 1,0 1-1,0-1 1,0 1-1,1-1 1,-1 1-1,0 0 1,0-1-1,1 1 1,-1 0 0,0 0-1,0 0 1,1 0-1,0 0 1,55 1-395,-42 0 332,84 8-248,-91-8 177,1 0 1,0 1 0,-1 1 0,1 0-1,-1 0 1,0 0 0,0 1 0,0 0-1,9 7 1,-15-9 125,0 0 0,0 0 0,0 1 0,0-1-1,0 1 1,0 0 0,-1-1 0,1 1 0,-1 0 0,0 0-1,0 0 1,0 0 0,0 0 0,-1 0 0,1 0 0,-1 0-1,1 0 1,-1 1 0,0-1 0,-1 0 0,1 0 0,-1 4 0,-2 8 90,-1 0 1,0 0-1,-10 20 1,1-1 317,12-32-361,1-1-1,-1 0 1,1 0 0,-1 1 0,1-1 0,0 0-1,-1 1 1,1-1 0,0 0 0,0 1 0,0-1 0,0 1-1,0-1 1,0 0 0,0 1 0,0-1 0,1 0-1,-1 1 1,1-1 0,-1 0 0,1 1 0,-1-1-1,1 0 1,0 0 0,-1 0 0,1 1 0,0-1-1,0 0 1,0 0 0,0 0 0,0 0 0,0 0-1,0-1 1,0 1 0,0 0 0,1 0 0,-1-1-1,2 1 1,0 0-10,1 0 0,0-1 1,-1 0-1,1 0 0,0 0 0,-1 0 0,1 0 0,0-1 0,-1 0 0,1 1 0,-1-1 0,1-1 0,-1 1 0,6-3 0,-1-1 11,-1 1-1,0-2 0,0 1 1,0-1-1,-1 0 0,0 0 0,0-1 1,0 1-1,-1-2 0,0 1 1,0 0-1,-1-1 0,0 0 0,0 0 1,-1 0-1,0 0 0,0-1 1,-1 1-1,0-1 0,-1 0 0,0 0 1,0 1-1,-1-1 0,-1-11 1,1 17-19,0 1 0,-1-1 0,1 1 0,-1 0 0,0-1 1,0 1-1,0 0 0,0 0 0,0-1 0,0 1 0,-1 0 1,1 0-1,0 1 0,-1-1 0,0 0 0,0 0 0,1 1 1,-1-1-1,0 1 0,0-1 0,0 1 0,0 0 0,-1 0 1,1 0-1,0 0 0,0 0 0,-1 1 0,1-1 0,-1 0 1,1 1-1,-5 0 0,7 0-5,-1 0 0,1 1 0,-1-1 0,1 0 0,-1 1 0,1-1 0,-1 1 0,1-1 0,0 0 0,-1 1 0,1-1 0,-1 1 0,1 0 0,0-1 0,0 1 0,-1-1 0,1 1 0,0-1 0,0 1 0,0 0 0,0-1 0,-1 1 0,1-1 0,0 1 0,0 0 0,0-1 0,0 1 0,1-1 0,-1 1 0,0 0 0,0-1 0,0 1 0,0 1-38,1 0 1,-1-1 0,0 1 0,0 0 0,1-1-1,-1 1 1,1 0 0,-1-1 0,1 1 0,0-1 0,0 1-1,0-1 1,1 2 0,2 0-431,1 0-1,0 0 1,0 0 0,0-1-1,0 0 1,0 0 0,0 0 0,0-1-1,1 1 1,8 0 0,58 1-6972,-62-3 6153,32 0-4465</inkml:trace>
</inkml:ink>
</file>

<file path=ppt/ink/ink4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18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38 12011,'-1'-2'798,"-1"-1"1,0 1-1,0-1 0,0 1 0,-1 0 0,1 0 0,0 0 0,-1 0 0,1 0 0,-1 1 0,0-1 0,-5-1 1,3 1-252,0 0 0,-1 1 0,1-1 1,-1 1-1,1 1 0,-12-1 0,12 1-444,0 0 1,-1 0-1,1 1 0,-1 0 0,1 0 0,0 0 0,0 1 0,0 0 0,0 0 0,0 0 0,0 0 0,0 1 0,0 0 0,1 0 0,-6 5 0,6-3-50,0-1 1,1 1-1,0 0 0,0 0 0,1 1 0,-1-1 0,1 1 0,0-1 0,1 1 0,-1-1 0,1 1 0,0 0 0,0 0 1,1 0-1,0 0 0,0 0 0,2 9 0,-2-13-42,1-1 0,0 0 0,-1 1 0,1-1 0,0 0 0,0 0 0,0 0 0,0 1 1,0-1-1,0 0 0,0 0 0,0 0 0,1-1 0,-1 1 0,0 0 0,1 0 0,-1-1 0,0 1 0,1-1 0,-1 1 0,1-1 0,-1 1 0,1-1 1,-1 0-1,1 0 0,-1 0 0,1 0 0,-1 0 0,2 0 0,4 0 59,0-1 0,0 1 0,0-1 0,0 0 1,9-3-1,6-8-20,-1 0 0,-1-1 1,0-1-1,0 0 0,-2-2 1,32-33-1,-56 57-37,0 1 1,0 1-1,1-1 0,0 1 1,1-1-1,0 1 0,0 1 1,1-1-1,0 0 0,1 1 1,1-1-1,-1 1 0,2 0 1,-1 0-1,3 16 1,-2-25-36,1 0 0,0 0 1,-1 0-1,1 0 1,0-1-1,0 1 0,0 0 1,1-1-1,-1 1 1,0-1-1,0 1 1,1-1-1,-1 0 0,1 1 1,-1-1-1,1 0 1,0 0-1,-1 0 1,1 0-1,0 0 0,0-1 1,0 1-1,0 0 1,-1-1-1,1 0 1,0 1-1,0-1 0,0 0 1,0 0-1,0 0 1,0 0-1,0 0 1,0 0-1,0-1 0,0 1 1,3-2-1,3 1-550,0-1-1,-1 0 0,1-1 1,-1 1-1,0-1 0,1-1 1,-1 1-1,6-6 0,-3 1-1736,0-1-1,-1 0 1,-1 0 0,10-13-1,10-17-10267</inkml:trace>
</inkml:ink>
</file>

<file path=ppt/ink/ink4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18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12748,'0'0'8397,"-7"11"-6843,-5 15-857,2-1 0,0 2 0,2-1 0,0 1 0,2 0 0,-4 42 0,9-54-645,-1 7-28,1 0-1,4 44 1,-3-65-42,0 0-1,0 0 1,0 0 0,1 0-1,-1-1 1,0 1 0,0 0-1,1 0 1,-1 0 0,1-1-1,-1 1 1,0 0-1,1 0 1,0-1 0,-1 1-1,1 0 1,-1-1 0,1 1-1,0-1 1,-1 1 0,1-1-1,0 1 1,0-1 0,-1 0-1,1 1 1,0-1 0,1 1-1,26-5-450,21-25-385,-28 11 83,-1-1 0,0-1 0,-2-1-1,0 0 1,-2-2 0,0 0 0,24-48-1,-31 52 970,-2 0-1,0 0 0,7-30 0,-13 36 1990,-7 20-368,-7 20-828,3 3-637,0 1-1,3 0 1,0 0-1,2 0 1,2 1-1,0 0 1,2 0-1,5 45 1,-3-69-477,1 1 1,0-1 0,0 0-1,1 0 1,6 14 0,15 14-4114,-9-18-2416</inkml:trace>
</inkml:ink>
</file>

<file path=ppt/ink/ink4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55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11723,'0'0'2525,"9"-2"-2439,59-7 69,0 3 0,131 6 1,-86 2-158,517 24 43,-207-4 617,-351-20-582,970 70 3478,-854-58-3372,-108-13-2873,-67-2-586,-2-3-2473</inkml:trace>
</inkml:ink>
</file>

<file path=ppt/ink/ink4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57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9321,'176'-4'1500,"244"-7"-174,-19 1 209,-386 9-1479,1282-43 1944,-104 99-1878,-1068-43-26,0-4 1,142-10-1,-109-25 493,-116 17-604,0 3 0,79-5 0,-88 18-1440,-20-2-3330</inkml:trace>
</inkml:ink>
</file>

<file path=ppt/ink/ink4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29:59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8072,'0'0'5642,"10"7"-4670,8 3-722,0 0 0,1-1 0,0 0 0,1-2 0,0 0 0,36 6 0,143 19-13,-194-32-228,500 32 618,4-38 662,-102-1-7,149 7-1100,-556-15-7667,0 3-63</inkml:trace>
</inkml:ink>
</file>

<file path=ppt/ink/ink4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0:11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1163 138 6822,'-15'-9'390,"-1"0"-1,-1 1 1,1 0-1,-1 1 1,-1 1-1,1 1 0,-1 1 1,-30-4-1,12 4-42,0 3-1,0 0 0,-51 7 0,58-1-265,0 2-1,0 0 1,0 2-1,1 1 1,1 1-1,-1 1 1,2 2-1,0 1 1,1 1-1,0 0 1,1 2-1,1 1 1,-34 37-1,17-13-6,2 2 0,2 2-1,2 1 1,2 2 0,-49 104 0,59-106 8,2 2 0,3 0-1,1 2 1,3-1 0,2 2 0,3-1 0,1 1 0,2 78 0,5-115-63,1-1 1,1 0-1,1 0 1,0-1-1,1 1 1,0-1-1,1 1 1,1-1-1,0-1 1,1 1 0,0-1-1,1 0 1,1-1-1,0 0 1,15 16-1,-9-14-14,1 0 0,0-1-1,0-1 1,1-1-1,1-1 1,0 0 0,0-1-1,1-1 1,0-1 0,1 0-1,20 3 1,16 1-113,0-2 0,0-3 1,0-2-1,1-3 0,0-2 1,-1-2-1,1-3 0,-1-3 0,-1-2 1,73-24-1,-94 22 444,0-1 1,-1-1-1,-1-2 1,-1-1-1,0-2 1,-1-1-1,-1-1 1,-1-2-1,-2-1 1,34-38-1,-33 29 45,-2-1 0,-1 0-1,-2-2 1,-2-1-1,-1 0 1,-2-2-1,-2 0 1,17-65 0,-22 65-327,-2-1 1,-2 1 0,-2-1 0,-1 0 0,-2 0-1,-7-68 1,3 86-167,-2 0-1,0 0 1,-2 0-1,0 1 1,-1 0 0,-2 0-1,0 1 1,-1 0-1,-1 1 1,-1 0-1,-1 1 1,0 1 0,-19-18-1,12 16-289,-2 0 0,0 1 1,-2 2-1,0 0 0,0 2 0,-2 1 0,-43-18 1,26 17-974,-1 1 0,0 2 0,-1 3 0,-54-6 0,29 9-5688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05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19891,'0'0'12331,"24"5"-30011</inkml:trace>
</inkml:ink>
</file>

<file path=ppt/ink/ink4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0:16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1070 3 8392,'-11'-1'358,"-14"0"-2,1 0 1,0 2 0,-1 1 0,1 0 0,-37 10-1,16 6-197,1 2 0,0 2-1,2 2 1,1 1 0,1 3 0,1 1-1,1 2 1,2 1 0,1 2-1,2 2 1,-40 53 0,33-32-162,2 1 1,3 2-1,3 1 1,2 2-1,3 1 1,3 1-1,-23 94 1,17-22-146,5 0 0,7 2 1,5 0-1,7 1 0,12 155 1,-2-248-14,2-1 1,2 0-1,2 0 1,2-1-1,2 0 1,2-1-1,35 69 1,-37-89-249,1 1 1,1-2-1,1 0 1,1-1-1,1-1 0,1-1 1,0 0-1,2-2 1,0 0-1,1-2 0,1 0 1,0-2-1,49 22 1,-9-13-1690</inkml:trace>
</inkml:ink>
</file>

<file path=ppt/ink/ink4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0:16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2437 4484,'80'-69'1529,"-4"-4"0,-2-3 0,-4-3 0,72-105 0,-118 151-1702,-1-2-1,-1 0 1,-2-1 0,-2-1 0,-1 0-1,-2-2 1,-2 0 0,-1 0 0,-2-1-1,8-73 1,-4-289 1422,-17 334-716,-3 0-1,-3 0 1,-33-125-1,34 169-445,0 0-1,-2 0 1,-2 1-1,0 1 1,-1 0-1,0 0 1,-2 1-1,-1 1 1,-25-25-1,6 13 83,-2 1-1,-1 1 1,-1 2 0,-45-23-1,51 32-68,0-2-1,-40-34 0,63 46-552,-1-1 0,2 0 0,-1-1 0,1 1-1,1-2 1,0 1 0,1-1 0,0-1 0,-9-23 0,7 10-3866</inkml:trace>
</inkml:ink>
</file>

<file path=ppt/ink/ink4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0:32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8264,'0'0'5162,"10"-4"-4719,21-4-31,0 1 0,1 1 0,0 1 1,64 1-1,312-24 606,-305 18-424,612-10 217,113 33 145,-15 34-818,-300-9-47,446-17 81,-2-34-94,-558 5-34,-316 6-36,-10-1 1,142 12 1,-206-7-12,36 5-15,-44-7 16,0 1 1,1-1-1,-1 0 1,0 0-1,0 1 1,1-1-1,-1 0 1,0 1-1,0-1 1,0 1-1,1 0 1,-1-1-1,0 1 1,0 0-1,0 0 0,0 0 1,0 0-1,-1 0 1,1 0-1,0 0 1,0 0-1,0 0 1,-1 0-1,1 1 1,-35 8-4901,31-10 1122</inkml:trace>
</inkml:ink>
</file>

<file path=ppt/ink/ink4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0:48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37 182 5573,'0'0'6566,"-8"0"-5920,-21 2 378,60 0 1139,48 0-1567,126 19-1,-143-16-372,0-2 0,-1-3-1,85-10 1,50-1 140,-64 11-292,755-16 1268,-469-3-1323,227-15 5,166 10-17,-419 19-8,1228-43 25,-1227 39-12,555-19 15,375 16-18,-1060 13-2,337 15-2,50-1 71,-650-15-212</inkml:trace>
</inkml:ink>
</file>

<file path=ppt/ink/ink4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1:03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3619,'0'0'6380,"9"0"-6039,111-1 2113,342 9-744,-322-3-1690,119 13 291,421 36 436,7-57-520,-242-2-245,-344 5 20,679 7 60,71-6-39,-385-4-14,51-16-9,-142 2 0,-28 7 2,559-11 7,-419 14-6,979 0 15,-787 8 3,-303-3-37,-344 5-421,-13-1-3898,-9-1-4415</inkml:trace>
</inkml:ink>
</file>

<file path=ppt/ink/ink4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2:19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2778 234 11179,'0'0'1788,"-10"0"-1222,-127 2 887,97 2-939,0-3-1,-1-1 1,-48-8-1,58 1-414,1-3 1,1 0-1,0-2 0,-37-20 0,-33-14-77,35 22-15,0 4 1,-2 3-1,-124-18 1,-207 16-75,317 19 39,0 3 1,0 5-1,0 2 1,1 4-1,1 4 1,-146 52-1,153-41 83,2 3 0,1 3 0,1 2 0,3 4 0,1 2 0,-83 76 0,135-109-32,0 1 0,1 1 0,0 0 0,1 1-1,0-1 1,1 2 0,1-1 0,0 1 0,-7 22 0,11-29-21,1 2-1,0-1 0,1 0 1,0 0-1,0 0 0,1 1 1,0-1-1,0 0 0,1 1 1,0-1-1,0 0 0,1 0 1,0 0-1,1 0 0,0 0 1,0 0-1,1-1 0,0 1 1,4 6-1,6 4-1,0-1 1,1 0-1,0-1 0,2-1 0,0 0 1,0-1-1,1-1 0,1-1 1,0-1-1,24 11 0,29 10 22,116 33-1,-124-45-3,172 54-2,2-10 0,3-11 0,434 39 0,189-63 144,-825-32-112,-1-2-1,1-2 1,-1-1-1,0-2 1,0-2-1,-2-1 0,1-2 1,-2-1-1,0-2 1,-1-2-1,-1-1 1,-1-1-1,-1-2 1,0-1-1,-3-1 0,0-2 1,31-39-1,-49 54 26,-1-1-1,0 0 1,-2-1-1,1 1 1,-2-2-1,0 1 1,0-1-1,-2 1 1,0-1-1,-1-1 0,3-29 1,-6 33-7,0 0-1,-1 0 1,0-1 0,-1 1 0,0 0 0,-1 0-1,-1 1 1,0-1 0,0 1 0,-1-1-1,-1 1 1,0 1 0,-1-1 0,0 1-1,-10-11 1,-4-1-54,0 2 1,-2 0-1,-1 1 0,0 1 0,-2 1 0,-40-21 1,-174-71 8,141 73-1713,-151-37-1,-109 1-3933,288 60 223</inkml:trace>
</inkml:ink>
</file>

<file path=ppt/ink/ink4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1:13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3812,'0'0'5466,"11"1"-5226,134-6 673,-11-2-208,799 23 464,1226-27-496,-1749 13-702,374-3 84,-157-38-33,-29 1-12,-196 27 3,617-23 38,-593 23-51,-414 18-284,-11-7 259,-1 0 0,0 1 0,0-1 0,0 0 0,0 0-1,1 0 1,-1 0 0,0 1 0,0-1 0,0 0 0,0 0 0,0 0 0,0 1-1,0-1 1,0 0 0,0 0 0,0 1 0,0-1 0,0 0 0,0 0 0,0 0-1,0 1 1,0-1 0,0 0 0,0 0 0,0 1 0,0-1 0,0 0 0,0 0 0,0 0-1,0 1 1,0-1 0,0 0 0,0 0 0,-1 0 0,1 0 0,0 1 0,0-1-1,0 0 1,0 0 0,-1 0 0,1 0 0,0 1 0,0-1 0,0 0 0,0 0-1,-1 0 1,1 0 0,0 0 0,0 0 0,-1 0 0,1 0 0,0 0 0,0 0 0,0 0-1,-1 0 1,1 0 0,0 0 0,0 0 0,-1 0 0,1 0 0,-19 1-3258</inkml:trace>
</inkml:ink>
</file>

<file path=ppt/ink/ink4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1:15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551 2 9033,'-11'-1'1852,"2"1"-1699,-8-1 194,1 1 1,0 1-1,0 0 0,0 1 0,0 1 1,-26 8-1,-9 11 74,0 3-1,2 2 1,1 2 0,2 2 0,-70 59 0,114-87-365,-1-2-27,1 1 1,0 0 0,0 0 0,0 0 0,0 0 0,0 0 0,0 0 0,0 0-1,1 0 1,-1 1 0,1-1 0,0 1 0,-1-1 0,1 1 0,0 2 0,4-4-4,0 0 1,0-1 0,0 1-1,0-1 1,1 0 0,-1 0-1,0 0 1,0 0 0,0-1 0,5 0-1,17-7 5,-2-2 1,1 0-1,-1-1 0,-1-1 0,34-25 0,40-20 1,-95 57-34,-1-1 0,1 1 0,0-1 0,0 1 0,-1-1 1,1 1-1,0-1 0,0 1 0,0 0 0,-1-1 0,1 1 0,0 0 0,0 0 0,0 0 0,0 0 0,0 0 0,0 0 0,0 0 0,-1 0 1,1 0-1,0 0 0,0 0 0,1 1 0,-5 16-100,-27 27 27,29-42 90,-28 36 47,-1 1-13,1 1-1,-40 74 1,67-111-46,0 0 1,1 1-1,-1-1 0,1 1 0,0-1 1,0 1-1,0-1 0,1 1 0,-1-1 0,1 1 1,0 0-1,0 3 0,1-6 0,-1 1 0,1-1 0,0 0-1,-1 0 1,1 1 0,0-1 0,0 0-1,0 0 1,0 0 0,0 0 0,0 0 0,0 0-1,1-1 1,-1 1 0,0 0 0,0 0-1,1-1 1,-1 1 0,0-1 0,1 1-1,-1-1 1,1 0 0,-1 1 0,0-1 0,1 0-1,-1 0 1,1 0 0,-1 0 0,1 0-1,2-1 1,15 0 24,0-1 0,0-1-1,0-1 1,0-1 0,-1 0 0,1-1-1,20-10 1,119-67 21,-144 74-25,82-49-20,-86 51 49,-1-1 0,1 1 0,-1-1 0,-1-1 0,1 0 0,12-17 0,-47 31 593,-24 22-409,1 3 0,-73 57 0,96-67-180,23-18-43,-10 8 89,0-1 0,1 2 0,-13 14 1,64-36 174,-14-2-284,0-2-1,-2-1 0,1 0 1,-2-2-1,-1-1 0,35-38 1,-55 56 5,0 1 1,0-1 0,-1 1 0,1-1-1,0 0 1,-1 0 0,1 1-1,-1-1 1,1 0 0,-1 0-1,1 0 1,-1 1 0,1-1-1,-1 0 1,0 0 0,0 0 0,1 0-1,-1 0 1,0 0 0,0 0-1,0 0 1,0 0 0,0 0-1,0 0 1,0 0 0,-1-2-1,0 3-1,0-1 0,0 1-1,0 0 1,0-1 0,0 1-1,-1 0 1,1 0 0,0-1-1,0 1 1,0 0 0,-1 0-1,1 0 1,0 0 0,0 1-1,0-1 1,0 0 0,-2 1-1,-53 18 20,29-5 10,21-10-3,0-1 0,0 1-1,-1-1 1,1 0 0,-1-1-1,0 1 1,-12 1 0,23-37 206,-4 31-230,4-8 4,-1 0 0,-1 0 0,0-1 1,0 1-1,0-14 0,-2 22-2,0 0 0,0 0-1,-1 0 1,1-1 0,0 1 0,-1 0-1,1 0 1,-1 0 0,0 0 0,0 1-1,0-1 1,0 0 0,0 0-1,0 0 1,0 1 0,-1-1 0,1 0-1,0 1 1,-1-1 0,1 1 0,-1 0-1,0-1 1,1 1 0,-1 0 0,0 0-1,0 0 1,0 0 0,0 1-1,0-1 1,0 0 0,0 1 0,0-1-1,-3 1 1,-7-2 14,0 2 0,0-1 0,0 2 0,0-1 0,0 2 0,-1 0 0,2 0 0,-1 1 0,0 0 0,0 1 0,1 1 0,0-1 0,0 2 0,0 0 0,-15 11 0,72-17-4146,-11-12-33,5-7-2579</inkml:trace>
</inkml:ink>
</file>

<file path=ppt/ink/ink4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3:52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1 380 8104,'0'0'555,"12"10"-240,6 3-238,0-1 1,1 0-1,0-2 0,1 0 1,40 14-1,-20-15 87,-1-3 0,1-1 0,0-2 0,0-2 0,54-4 0,198-38 128,-54 2-190,424-17-1,-363 55-81,763-27 51,545-44 357,-1042 53 414,1192-98 1806,-1718 114-2675,115-14-30,-138 14-319,-1-1 0,1 0 0,-1-1 1,0 0-1,0-1 0,-1-1 0,18-11 0,-9-5-2608,-17 0-1735</inkml:trace>
</inkml:ink>
</file>

<file path=ppt/ink/ink4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3:53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8808,'11'2'427,"57"5"831,128-3-1,83-21-528,3 0-529,-3 15 221,225-12 498,497-27 214,-721 35-617,176-1 368,658-33-140,-1010 32-698,794-25 746,-549 77-581,-87-7 239,-201-32-364,-1-2 0,83-7 0,-122 1-758,-1 0 0,0-2 0,0 0 1,0-1-1,22-11 0,24-13-5029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24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2403 318 5894,'-4'0'275,"1"0"1,-1 0 0,1-1 0,-1 0 0,1 0 0,-1 0 0,1 0 0,0 0 0,0-1 0,-1 1 0,1-1 0,0 0 0,-5-4-1,-34-38 303,36 36-385,-1 0-1,0 0 0,-1 1 1,0 0-1,-14-10 0,-60-31 652,-89-38 0,139 73-787,0 2 0,-1 0 0,0 3 0,0 0 0,-1 3 0,-46-3 1,8 7-115,1 3 0,-90 15 0,-138 40 147,-176 29 1411,436-76-1462,1 1 0,0 2 1,-69 35-1,83-36-38,0 2-1,1 1 0,1 0 1,1 2-1,0 0 0,-31 35 1,39-35-30,0 1 0,2 0 1,0 1-1,1 0 0,-13 36 1,-28 112-138,23-65 146,7-25 9,3 1 1,4 1-1,4 0 0,3 1 1,3 92-1,4 613 96,2-760-80,1 0-1,1 0 0,1 0 0,1 0 0,1 0 1,1-1-1,1-1 0,17 32 0,16 21 18,58 76-1,-69-106-22,-6-11 10,0-1-1,3-1 0,1-1 1,53 46-1,-61-62-3,0 0 1,1-1-1,1-2 1,0 0-1,0-2 1,1 0-1,1-2 1,46 12-1,-9-9-3,1-3 0,0-3 0,0-3 1,0-2-1,0-3 0,76-13 0,-52 0 4,-1-4-1,-1-3 1,157-64 0,-164 50 14,-1-4 1,-2-2-1,-1-4 1,-3-3-1,91-82 1,-89 63 21,-2-3 1,-4-4 0,-4-2-1,76-119 1,-63 75 11,60-132 0,-115 210-45,-3-2 1,-1 0 0,-3-1 0,-1 0-1,-3-1 1,9-92 0,-17 103 106,-2 0 0,-1 0 1,-2 0-1,-1 1 0,-1-1 0,-3 1 1,0 0-1,-3 1 0,-1 0 0,-1 0 0,-2 1 1,-36-59-1,20 48 131,-2 1-1,-1 2 1,-2 2 0,-2 1 0,-2 2 0,-1 1-1,-70-44 1,31 31-576,-2 3-1,-2 4 1,-129-44-1,193 78-749,0 0-1,1-1 0,-26-16 1,-1-10-3918</inkml:trace>
</inkml:ink>
</file>

<file path=ppt/ink/ink4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4:04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541 196 2242,'5'-46'8174,"-5"40"-7403,-1-1-1,0 1 0,0 0 0,0 0 0,-5-11 1,5 14-633,0 0 0,0 0 0,-1 0 0,0 0 0,1 0 0,-1 0 0,0 1 0,0-1 0,-1 1 0,1-1 0,0 1 0,-1 0 0,0 0 0,1 0 0,-1 0 0,0 0 0,0 0 0,0 1 0,0 0 0,-1-1 0,1 1 0,0 1 0,0-1 0,-1 0 0,1 1 0,-4-1 0,-13 0-25,0 0 1,1 2-1,-1 0 0,0 1 0,0 1 0,1 1 0,0 1 0,0 0 0,0 2 0,0 0 0,1 1 0,0 0 0,1 2 0,0 0 0,1 1 0,-25 21 0,26-19-70,1 1-1,0 1 1,0 0-1,2 1 1,-12 18-1,19-26-28,1 0 1,0 1-1,1-1 0,0 1 0,0-1 0,0 1 1,1 0-1,1 0 0,0 0 0,0 0 0,0 0 1,1 0-1,2 16 0,0-21-11,-1 1 0,1-1 0,0 0 0,0 1-1,0-1 1,0 0 0,1 0 0,0 0 0,-1-1 0,2 1 0,-1-1 0,0 0-1,1 1 1,-1-1 0,1-1 0,0 1 0,0-1 0,0 1 0,0-1 0,0 0 0,1 0-1,-1-1 1,1 0 0,5 2 0,10 2 19,1 0 0,0-2 0,42 3 0,-36-6 40,1 0 0,0-2 0,-1-1 1,0-2-1,1 0 0,28-11 0,-39 11 48,-1-1 0,0-1 0,0-1 0,0 0 0,-1-1 0,0-1 0,-1 0 0,0-1-1,-1 0 1,22-25 0,-28 25-25,0 1 1,-1-1-1,0 0 0,-1-1 0,0 0 0,-1 1 0,0-1 0,-1-1 0,-1 1 0,0 0 1,0-1-1,-1 1 0,-1-1 0,0 0 0,-3-18 0,2 23-70,0 0 0,-1 0 0,0 0-1,0 0 1,-1 1 0,0-1 0,-1 1-1,0 0 1,0-1 0,0 2 0,-6-8 0,6 9-18,0 1 0,-1 0 0,1 1 0,-1-1 0,1 1 0,-1 0 0,0 0 0,0 0 0,-1 1 0,1 0 0,-1 0 0,1 0 1,-1 0-1,1 1 0,-1 0 0,-11 0 0,4 0-60,-1 2 0,1 0 1,0 0-1,-1 1 0,1 1 0,0 0 1,0 1-1,1 0 0,-1 1 1,1 1-1,0 0 0,0 0 0,-11 9 1,8-4-685,0 1 1,1 0-1,-19 21 0,20-18-1152,0 1 0,1 1 0,-9 18-1,7-6-5018</inkml:trace>
</inkml:ink>
</file>

<file path=ppt/ink/ink4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4:16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0 224,'-12'4'0,"-6"1"-224</inkml:trace>
</inkml:ink>
</file>

<file path=ppt/ink/ink4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4:17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287 195 1858,'0'0'582,"-9"0"-129,-112-11 2957,-32-1 5032,153 12-8425,0 0 1,-1 0 0,1 0 0,0 0-1,0 0 1,0 0 0,0 0 0,-1 0-1,1 0 1,0 0 0,0 0 0,0 1-1,0-1 1,0 0 0,0 0 0,-1 0-1,1 0 1,0 0 0,0 0 0,0 1-1,0-1 1,0 0 0,0 0 0,0 0 0,0 0-1,0 1 1,0-1 0,-1 0 0,1 0-1,0 0 1,0 0 0,0 1 0,0-1-1,0 0 1,0 0 0,0 0 0,0 0-1,1 1 1,-1-1 0,0 0 0,0 0-1,0 0 1,0 0 0,0 1 0,0-1-1,0 0 1,0 0 0,0 0 0,0 0-1,1 0 1,-1 1 0,0-1 0,0 0-1,0 0 1,0 0 0,0 0 0,1 0-1,-1 0 1,0 0 0,0 0 0,0 0-1,0 1 1,0-1 0,1 0 0,-1 0-1,0 0 1,12 9 373,11-3-188,0-1 0,1-1 0,0-1 0,0-1 0,0-1 0,37-3 0,-8 1-76,512-23 413,-197 3 126,-75 12 280,372-20-119,-503 18-636,214-26 71,-519 19 53,-35 2-910,-219 9 0,-181 37-1234,130-4 476,-362 29 803,795-52 756,14 0-91,28 6-67,50 4-43,150 5 46,325-16 0,368-90 109,-424 29 293,170 12-607,-1029 47-9338,253 0 3849</inkml:trace>
</inkml:ink>
</file>

<file path=ppt/ink/ink4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4:38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73 6502,'0'0'1217,"-12"3"791,3-2-1408,1 0-64,-1 0 0,1 1 1,0 0-1,-1 0 0,1 1 0,0 0 1,0 0-1,0 1 0,-7 4 1,19-5-144,1-1 0,-1 0 0,1 0 0,-1 0 0,1-1 0,0 0 0,4 1 0,82 12 200,1-4-1,176-4 1,188-40-372,-90 4-138,893 14 1434,-823 18-616,-452-27-4691,3-4-4639,9 11-540</inkml:trace>
</inkml:ink>
</file>

<file path=ppt/ink/ink4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2:28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786 185 3940,'-13'-6'5651,"-12"-16"-3006,10 8-131,14 12-2263,1 2-262,49-3 664,83-14 64,-16 1-683,351 5 992,-311 12-723,-115 1-182,0 2-1,63 15 0,35 3 21,806-8 468,-852-17-564,581-25 139,281 3-29,-934 25-150,0 1-1,0 1 1,0 1-1,0 0 1,-1 2 0,22 7-1,-53-12 76,-1 1 0,0-1 0,1-1 1,-20-3-1,-63-17-261,-1 4 0,-106-4 0,-198 8-1117,180 9 608,-634-1-259,219 4-1017,210-18 1826,-44-1 147,-106 26 36,4 42-129,568-47 86,-27 2-6,-1 2-1,1 1 1,1 1 0,-36 14-1,63-21-8,-1 0-1,1 1 0,0-1 0,0 1 1,0-1-1,0 1 0,0-1 0,0 1 1,0 0-1,0-1 0,0 1 0,0 0 1,0 0-1,1 0 0,-1 0 1,0-1-1,0 1 0,1 0 0,-1 0 1,0 3-1,1-4-17,0 1 1,1 0 0,-1-1-1,0 1 1,1 0-1,-1-1 1,1 1-1,-1-1 1,1 1-1,-1 0 1,1-1-1,0 0 1,-1 1-1,1-1 1,0 1-1,-1-1 1,1 0 0,0 1-1,-1-1 1,1 0-1,0 0 1,1 1-1,54 8-1244,349-4-2838,-257-7 2224,-9 0-137,9-1-1581</inkml:trace>
</inkml:ink>
</file>

<file path=ppt/ink/ink4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2:53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3163 195 2851,'0'0'784,"-11"-5"-469,-9-4-239,-1 1 0,0 1 0,0 1 0,-27-4-1,23 5 339,0-2 0,1 0 0,-34-14 0,38 12-258,-1 1-1,0 1 1,0 1-1,-1 1 1,-27-3 0,-400-2 1274,279 3-369,-285-21 820,366 19-1775,1 4 1,-1 3 0,1 4 0,-1 5 0,1 3-1,-141 34 1,160-24-103,2 4 0,0 2-1,2 3 1,1 2 0,1 4-1,3 2 1,0 3 0,3 2 0,-83 80-1,117-99-20,1 1-1,1 1 1,1 1-1,1 1 0,2 1 1,-18 37-1,29-53-26,1-1 1,1 1-1,0 1 0,0-1 0,1 1 0,1-1 1,0 1-1,1 0 0,0 0 0,1 0 0,0-1 0,1 1 1,1 0-1,0 0 0,1-1 0,0 1 0,1-1 1,9 21-1,7 3 27,2-1 0,2-2 0,1 0-1,1-1 1,2-2 0,1-1 0,1-1 0,2-2 0,0 0 0,50 27 0,8-1 12,2-4 0,189 69 0,-161-77-2,1-6 0,2-5-1,189 20 1,-137-35 6,344-16-1,-83-57-2,-5-35-14,-171 34 13,-208 49 6,78-17 20,150-52 0,-241 66-15,0-2 1,-1-2-1,-1-1 1,-1-2 0,0-2-1,-2-1 1,-1-1-1,32-32 1,-40 31 35,-1 0 1,-1-1-1,-2-2 0,0 0 1,-2-1-1,-2-1 1,15-34-1,-26 50 20,0 0-1,-1 0 1,-1-1-1,0 0 1,-1 0-1,-1 0 1,0 0-1,-1 0 1,-1 0-1,-1-1 1,0 1-1,-1 0 1,-1 0-1,0 0 1,-1 1-1,-1-1 1,-11-25-1,1 12 138,-2 2 0,0-1 0,-1 2-1,-2 0 1,-1 2 0,-1 0 0,-31-26-1,17 21-61,0 2 0,-2 2 0,0 1 1,-68-30-1,21 21-108,-1 3 1,-1 4 0,-2 4-1,-149-18 1,85 24-263,0 8-1,-1 6 1,-253 29-1,170 9-2846,-378 106-1,427-88-810</inkml:trace>
</inkml:ink>
</file>

<file path=ppt/ink/ink4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3:06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1820 1 1634,'0'0'384,"-11"0"123,-211 9 1132,66-1-963,53-5-325,0 5 0,-151 31 1,-81 54 532,283-74-859,1 2 0,0 3 0,2 1 0,-58 41 0,75-44-14,0 3 1,1 0 0,2 2 0,0 2-1,-46 59 1,63-70-13,0 0-1,1 1 1,1 0 0,1 1-1,0 0 1,2 1 0,0-1 0,2 1-1,0 1 1,1-1 0,1 1-1,0 30 1,3-35-3,0-1 0,1 1 1,0 0-1,2 0 0,0-1 0,1 1 1,0-1-1,1 0 0,11 21 1,-2-12-16,0-1 1,2-1 0,1 0-1,1-1 1,1-1 0,1 0 0,1-2-1,0 0 1,1-2 0,1 0-1,1-2 1,0 0 0,28 11 0,6 0-16,1-2 1,1-3 0,0-3 0,115 20 0,-16-20 58,0-6 0,235-14 0,-217-13-15,187-40 0,-345 52-4,135-26-9,243-79 0,-326 83 20,0-3 0,-2-4 0,-1-2 0,-2-4 0,89-65 0,-136 87-12,1-1-1,-2-1 1,-1-1-1,0 0 0,-1-1 1,-1-1-1,-1 0 1,-1-1-1,11-24 0,-16 27 11,-1 0 0,0 0 0,-1 0 0,-1-1 0,-1 0 0,-1 0 0,-1-1 0,0 1 1,-2 0-1,0-1 0,-6-37 0,3 47-9,-1 0 0,1 1 0,-2-1 1,1 1-1,-1 0 0,-1 1 0,0-1 1,0 1-1,-1 0 0,0 0 0,-1 1 1,0 0-1,0 1 0,-1-1 0,1 2 1,-2-1-1,-10-5 0,-7-4 18,-1 2-1,-1 1 0,0 1 1,-58-15-1,24 13 30,0 3 0,-119-5 1,-129 22 160,-294 78-73,422-54-90,45-5-61,-183 22-1315,280-48-330,12-4-1564</inkml:trace>
</inkml:ink>
</file>

<file path=ppt/ink/ink4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3:23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2522 485 10346,'-176'-100'-2231,"125"68"2736,-2 1 1,-1 3 0,-97-35 0,95 48-456,-1 3 1,0 2 0,-1 3-1,0 2 1,0 3-1,0 3 1,-101 13 0,18 9 480,-269 82 1,333-81-489,0 3 0,1 3 1,2 4-1,2 3 1,-125 85-1,164-96-78,1 1 0,2 1 0,0 1-1,3 2 1,-38 52 0,47-56-34,2 1-1,0 1 0,2 1 1,2 0-1,0 0 1,2 1-1,-11 59 0,15-58-48,1 1 0,2 0-1,2 0 1,0 0 0,2 0-1,2 0 1,1 0-1,2-1 1,0 1 0,3-1-1,0-1 1,2 0-1,2 0 1,0-1 0,2-1-1,21 30 1,3-5 7,2-1 0,3-3 0,2-2-1,94 78 1,-24-38 74,145 84 0,-114-89 12,3-7 0,4-6 0,185 57 0,505 91 307,-190-124 301,10-44-76,-211-19-348,571 11 35,-1-102-84,1013-260 30,-1545 234-125,-318 56 177,266-82 0,-382 93-146,-2-2 1,0-3-1,-1-2 0,-1-2 0,-2-3 1,-1-2-1,-2-2 0,64-60 1,-89 72-1,-2 0 0,-1-2 1,-1 0-1,-1-1 1,-1-1-1,-2-1 1,0 0-1,-2-1 1,-1 0-1,-2-1 0,0 0 1,-2-1-1,-2 0 1,-1 0-1,-1-1 1,-1 1-1,-2-1 1,-1 0-1,-6-40 0,0 46-3,0 1-1,-2-1 1,-1 1-1,-1 0 0,-1 1 1,-1 0-1,-1 1 0,-1 0 1,-2 1-1,0 1 1,-26-27-1,-6-1 4,-3 2 1,-1 2-1,-72-45 0,-16-1-38,-5 6-1,-275-118 0,-341-54-125,360 156 72,-545-65-1,-427 79-84,-390 128-2,777 4 412,332-16 146,-79 32 4,614-43-612,1 5 0,0 6 0,3 4 0,-119 52 1,192-67-450,2 2 1,0 1-1,2 2 1,0 2-1,2 1 1,-55 51-1,12 8-2293</inkml:trace>
</inkml:ink>
</file>

<file path=ppt/ink/ink4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3:26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711 519 7751,'0'0'-560,"1"-10"570,3-13 79,1-1-1,1 0 0,1 1 0,1 0 0,15-31 1,-13 33-135,0-2 1,-2 1-1,0-1 1,-2-1-1,0 1 1,-2-1-1,2-24 1,-6 46 9,0 0-1,0 0 1,0 1 0,0-1-1,-1 0 1,1 0 0,-1 0 0,1 0-1,-1 1 1,0-1 0,1 0-1,-1 1 1,0-1 0,0 0-1,0 1 1,-1-1 0,1 1 0,0 0-1,-1-1 1,1 1 0,0 0-1,-1 0 1,1 0 0,-1 0-1,0 0 1,1 0 0,-1 0 0,0 1-1,0-1 1,1 0 0,-1 1-1,-3-1 1,-6-1-35,0 1 0,-1 1-1,1-1 1,-18 3 0,2-1 205,5-1 82,0 2 0,1 0 0,-1 1 0,1 1 0,0 1 0,0 1-1,0 1 1,1 0 0,0 2 0,0 0 0,-22 15 0,19-7-66,0 0 1,1 2-1,0 0 1,2 1-1,0 1 0,2 1 1,-27 41-1,14-11-90,4 1 1,1 2-1,3 0 0,2 1 0,3 1 1,2 1-1,-13 94 0,16-51-319,4 1 0,4 0 0,14 158 0,-1-187 224,3 0-1,4 0 1,2-1-1,4-1 0,49 111 1,-32-100 36,4-2 0,4-1 1,56 73-1,-74-115-22,1-2-1,2-1 1,1-2 0,1-1-1,2-1 1,1-2 0,76 44-1,-89-60 54,0-1-1,1-2 1,1 0 0,-1-2-1,1 0 1,1-2-1,-1-1 1,1-1-1,-1-1 1,1-1 0,0-1-1,0-2 1,-1 0-1,1-2 1,-1-1-1,0-1 1,0 0 0,0-3-1,-1 0 1,0-1-1,-1-1 1,34-22-1,-12 1 158,0-2 0,-3-1 0,-1-3 0,-1-1 0,-3-2-1,-1-2 1,-2-1 0,-2-2 0,-2-1 0,-2-1 0,25-59-1,-21 27-121,-2-2 0,-4-1 0,-4-2-1,-4 0 1,-3 0 0,5-127 0,-15 115-24,-3 0 0,-5 0 0,-5 0 0,-36-178 0,34 233-29,-3 0 0,-1 1 0,-1 1 0,-3 0 0,-1 2 0,-2 0 0,-2 1 0,-1 1 0,-2 1 0,-1 1 0,-1 2 0,-2 1 0,-47-38 0,46 46-32,-1 1 1,-1 2 0,-1 1 0,0 1-1,-2 2 1,0 2 0,-1 1 0,-65-14-1,69 21-178,0 1-1,0 2 1,0 2-1,0 0 1,0 3-1,0 0 1,0 2-1,0 2 1,0 1-1,-46 16 1,29-2-903,1 1 1,1 3 0,-73 50-1,-5 16-3588</inkml:trace>
</inkml:ink>
</file>

<file path=ppt/ink/ink4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03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17 6342,'0'0'3454,"-8"3"-2098,-24 8-240,28-6 808,14-2-1166,14-1 3,336 17 2536,-41-1-2345,691-47 1568,132-19-1244,-1121 52-3815,11 1-4788,-17-7 964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33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1 388 5541,'8'-6'689,"3"0"-554,1 0-1,-1 1 1,1 0 0,0 1 0,0 0 0,1 1-1,-1 0 1,1 1 0,-1 0 0,1 1 0,21 2-1,-7 2 197,-1 1-1,0 2 0,0 0 0,39 16 1,38 10 14,-26-17-207,0-3 0,103 1 0,159-14-68,-316 0-58,1085-11 106,-94-22 432,287-39-182,179-15 46,-4-75-70,-1129 125-136,697 14 1,-100 13 469,-928 10-631,72-6 439,124 6 0,-200 3-452,0 0-1,0 1 1,0 0 0,0 1-1,15 7 1,31 10-1437,-18-18-2302,-27-7-3779</inkml:trace>
</inkml:ink>
</file>

<file path=ppt/ink/ink4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35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3331,'-7'1'4410,"-21"6"-3786,-13 30-2092,31-29-1265</inkml:trace>
</inkml:ink>
</file>

<file path=ppt/ink/ink4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36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54 6406,'0'0'12967,"4"-9"-10479,0 2-1823,-3 5-433,1-1 1,-1 1-1,1-1 1,-1 1-1,0-1 0,0 0 1,0 0-1,0 1 0,-1-1 1,1 0-1,0-5 1826,-5 21-1823,-3 3-270,-31 83-47,35-89 83,0 1-1,1-1 1,0 1 0,1-1-1,0 1 1,1-1-1,1 20 1,0-28 4,0-1 0,-1 0 0,1 0 0,0 0-1,-1 0 1,1 0 0,0-1 0,0 1 0,0 0 0,0 0-1,-1 0 1,1-1 0,0 1 0,1 0 0,-1-1 0,0 1-1,0-1 1,0 0 0,0 1 0,0-1 0,0 0 0,1 1 0,-1-1-1,0 0 1,0 0 0,0 0 0,1 0 0,-1 0 0,0 0-1,2-1 1,39-8 384,-29 2-320,-1-1 0,-1 0 0,1-1 0,-1 0 0,-1-1 0,1 0 0,-2-1 0,1 0 0,-2 0 0,1-1 0,10-22 0,-17 28-80,-3 17-92,0 0-1,0 0 0,1 1 1,0-1-1,1 0 1,0 0-1,1 1 1,0-1-1,5 14 0,-5-21 115,0 0-1,0-1 0,0 1 1,0-1-1,0 1 0,1-1 1,0 0-1,0 0 0,-1 0 1,2 0-1,-1-1 0,0 1 1,1-1-1,-1 0 0,1 0 1,-1 0-1,1 0 0,0-1 1,0 1-1,0-1 0,0 0 1,0 0-1,0-1 0,0 1 1,0-1-1,1 0 0,-1 0 1,5-1-1,-4 1 73,-1-1-1,1 0 1,-1 0 0,0 0 0,1 0-1,-1-1 1,0 0 0,0 0-1,0 0 1,0 0 0,-1-1 0,1 1-1,0-1 1,-1 0 0,0 0 0,0 0-1,0 0 1,0-1 0,0 0-1,-1 1 1,1-1 0,-1 0 0,0 0-1,0 0 1,2-8 0,-2 4 38,0 0 1,0 0 0,-1 0-1,-1 0 1,1-10 0,-1 16-153,0 1 0,0 0-1,0-1 1,0 1 0,-1 0 0,1-1 0,0 1 0,-1 0 0,1-1 0,-1 1-1,1 0 1,-1 0 0,0 0 0,1-1 0,-1 1 0,0 0 0,0 0-1,0 0 1,0 0 0,0 0 0,0 1 0,0-1 0,0 0 0,0 0 0,0 1-1,0-1 1,0 1 0,-1-1 0,1 1 0,0-1 0,-1 1 0,1 0 0,0-1-1,-1 1 1,1 0 0,-3 0 0,4 0-38,0 0-1,0 0 1,0 1-1,-1-1 1,1 0-1,0 0 1,0 0-1,0 0 1,0 1-1,0-1 1,-1 0-1,1 0 1,0 0-1,0 0 1,0 1-1,0-1 1,0 0-1,0 0 1,0 0-1,0 1 1,0-1-1,0 0 1,0 0-1,0 1 1,0-1-1,0 0 1,0 0-1,0 0 1,0 1-1,0-1 1,0 0-1,0 0 1,0 0-1,0 1 1,1-1 0,-1 0-1,0 0 1,0 0-1,0 0 1,0 1-1,0-1 1,0 0-1,1 0 1,-1 0-1,0 0 1,0 0-1,0 1 1,1-1-1,-1 0 1,0 0-1,0 0 1,0 0-1,1 0 1,-1 0-1,0 0 1,11 10-1709,-5-7 452,0-1 1,0 0 0,1 0 0,-1-1-1,0 0 1,1 0 0,11 0 0,3 0-6186</inkml:trace>
</inkml:ink>
</file>

<file path=ppt/ink/ink4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37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50 110 10218,'0'0'15065,"8"1"-13843,-2-1-1057,-1 1 1,0-1-1,0 0 0,1 0 0,-1-1 1,0 0-1,0 0 0,1 0 1,-1 0-1,8-4 0,-10 3-94,-1 1-1,1 0 1,-1-1-1,1 0 1,-1 0-1,0 0 1,0 0-1,0 0 1,0 0-1,0 0 1,-1-1-1,1 1 1,-1-1-1,1 1 1,-1-1-1,0 0 1,0 1-1,0-1 1,0 0-1,0 0 1,-1 0-1,1 1 1,-1-1 0,0 0-1,0-4 1,0 5-71,0 1 1,0-1-1,0 1 1,0-1-1,-1 1 1,1-1-1,0 1 1,-1-1-1,1 1 1,-1 0-1,1-1 1,-1 1-1,0 0 1,0-1-1,1 1 1,-1 0-1,0 0 1,0 0-1,0 0 1,0 0 0,-1 0-1,1 0 1,0 0-1,0 0 1,-1 0-1,1 1 1,0-1-1,-1 0 1,1 1-1,0-1 1,-1 1-1,1 0 1,-1-1-1,1 1 1,-1 0-1,1 0 1,-1 0-1,1 0 1,-1 0-1,1 0 1,-1 1 0,1-1-1,-1 0 1,1 1-1,0-1 1,-3 2-1,-2-1-34,0 1 0,0 0 0,0 1 0,0-1 0,0 1 0,1 0 0,-1 0 0,1 1 1,-10 8-1,11-8 23,0 1 0,-1 0 0,2-1 0,-1 1 0,1 1 0,-1-1 0,1 1 0,1-1 0,-1 1 0,1 0 0,0 0 0,0 0 0,1 0 0,0 0 0,0 0 0,0 0 0,1 0 0,0 10 0,1-15 14,-1 0 0,1 1 0,0-1 0,0 0 0,-1 0 0,1 1-1,0-1 1,0 0 0,0 0 0,0 0 0,0 0 0,0 0 0,0-1 0,1 1-1,-1 0 1,0 0 0,0-1 0,1 1 0,-1-1 0,0 1 0,1-1 0,-1 0-1,1 1 1,-1-1 0,0 0 0,2 0 0,44 1 34,-36-2-45,-1 1 19,0-2-1,-1 1 0,0-1 1,1-1-1,9-4 0,-10 4-44,1 0 0,-1 1-1,0-1 1,1 2-1,15-2 1,-23 3 26,-1 1 0,1-1-1,-1 1 1,1 0 0,-1-1 0,1 1 0,-1 0 0,1 0-1,-1 0 1,0 0 0,0 0 0,1 0 0,-1 0 0,1 3-1,23 13 9,-16-15 15,0 0-1,0-1 0,1-1 1,-1 1-1,1-1 1,-1-1-1,1 0 0,-1 0 1,0-1-1,0 0 1,13-5-1,-9 3-51,1 1 1,0 0-1,27-2 1,12 14 121,33-14-3058,-85 5 2954,0 1 1,0-1-1,-1 1 0,1-1 1,0 1-1,-1-1 1,1 1-1,-1 0 0,1-1 1,-1 1-1,1 0 0,-1-1 1,1 1-1,-1 0 1,0 0-1,1-1 0,-1 1 1,0 0-1,1 0 0,-1 0 1,0 0-1,0-1 1,0 1-1,0 0 0,0 0 1,0 0-1,0 0 1,0 0-1,0-1 0,-1 1 1,1 0-1,0 0 0,0 0 1,-1-1-1,1 1 1,-1 1-1,0 10-2998,3-7-6591</inkml:trace>
</inkml:ink>
</file>

<file path=ppt/ink/ink4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37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6919,'0'0'19116,"4"9"-18689,12 49-10,-15-57-387,0 0-1,0 0 1,0 0 0,0 0 0,0 0 0,1-1-1,-1 1 1,0 0 0,1-1 0,-1 1 0,0-1 0,1 1-1,-1-1 1,0 0 0,1 1 0,-1-1 0,1 0-1,-1 0 1,1 0 0,-1 0 0,3-1 0,40-3-243,-35 3-294,-8 1 419,0 0 0,0-1 1,0 1-1,0 0 0,0 0 1,0 0-1,0 0 0,0 0 1,0 1-1,0-1 0,0 0 1,0 0-1,0 1 0,0-1 1,0 0-1,0 1 0,0-1 1,0 1-1,0-1 0,0 1 1,-1 0-1,1-1 0,0 1 1,0 0-1,0 1 0,5 27-7508</inkml:trace>
</inkml:ink>
</file>

<file path=ppt/ink/ink4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38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63 130 9545,'0'0'6390,"5"-9"-3256,-1 3-2428,0 1-117,-1 0 0,1 0 0,-1 0 0,0-1 0,-1 1 0,1-1 0,-1 1 0,-1-1 0,1 0 0,1-9 0,-27 20-471,18 0-143,0-1 0,0 1 0,0 1 0,1-1 0,0 1 0,0 0 0,0 0 0,1 1 0,-1-1 0,2 1 0,-1 0 0,1 0 0,0 0 0,0 1 0,1-1 0,0 1 0,0-1-1,0 10 2,2-17 23,0 1 0,0-1 0,0 1 1,0-1-1,0 0 0,0 1 0,0-1 1,0 1-1,0-1 0,0 1 0,1-1 1,-1 0-1,0 1 0,0-1 0,0 0 1,1 1-1,-1-1 0,0 0 0,0 1 1,1-1-1,-1 0 0,0 1 0,1-1 1,-1 0-1,0 0 0,1 1 0,-1-1 1,0 0-1,1 0 0,-1 0 0,1 0 1,-1 1-1,0-1 0,1 0 1,0 0-1,20-4 88,17-17 130,-21 5-70,0 0 0,-1-1 0,-1-1-1,0 0 1,-2-1 0,0-1 0,11-23 0,-32 61-758,1 0 1,-8 27 0,13-35 604,-1 0 0,1 0-1,1 1 1,0-1 0,0 0 0,1 0 0,2 19 0,-1-28 26,0 1-1,-1 0 0,1 0 0,0-1 0,1 1 0,-1-1 0,0 1 0,0-1 0,1 1 0,-1-1 1,1 0-1,-1 0 0,1 0 0,-1 1 0,1-2 0,0 1 0,0 0 0,-1 0 0,1 0 1,0-1-1,0 1 0,0-1 0,0 0 0,0 1 0,0-1 0,-1 0 0,1 0 0,0 0 1,3-1-1,3 1 143,1 0 1,0-1-1,-1 0 1,1-1-1,10-3 1,-7 0-95,-1-1 1,1-1-1,-1 1 0,0-2 1,0 0-1,-1 0 1,0-1-1,-1 0 1,10-12-1,3-1 38,-26 27-218,1 0 1,0 0-1,0 0 1,0 0-1,1 1 1,0 0-1,-2 8 1,3-13 114,0 1 0,1-1-1,-1 0 1,1 1 0,0-1 0,-1 0 0,1 1-1,0-1 1,0 1 0,0-1 0,0 0 0,0 1-1,0-1 1,0 1 0,0-1 0,1 0 0,-1 1-1,0-1 1,1 0 0,-1 1 0,1-1 0,0 0-1,-1 1 1,1-1 0,0 0 0,0 0 0,0 0-1,0 0 1,0 0 0,0 0 0,0 0 0,0 0-1,0 0 1,0-1 0,1 1 0,-1 0 0,0-1-1,1 1 1,-1-1 0,0 1 0,3 0 0,8 0-4,1-1 1,-1 0 0,1-1-1,-1 0 1,1 0 0,-1-2-1,0 0 1,0 0 0,0-1-1,0 0 1,0-1 0,-1 0-1,0-1 1,0-1 0,-1 1 0,11-10-1,-22 25-234,-7 39 69,8-46 168,0-1 0,0 1 0,0 0 0,1 0 0,-1-1 1,0 1-1,1 0 0,-1-1 0,1 1 0,-1-1 1,1 1-1,0-1 0,0 1 0,-1-1 0,1 1 0,0-1 1,0 0-1,1 1 0,-1-1 0,0 0 0,0 0 0,1 0 1,-1 0-1,0 0 0,1 0 0,-1 0 0,1-1 1,-1 1-1,4 1 0,-2-1-79,1 0 0,0-1 0,-1 1 0,1 0 0,0-1 0,0 0 0,-1 0 0,1 0 0,0-1 0,-1 1 1,8-2-1,-9 1-338,0 0 0,0-1 0,0 1 0,0 0 1,0-1-1,0 1 0,0-1 0,-1 1 0,1-1 1,0 0-1,-1 0 0,0 0 0,1 0 0,-1 0 1,0 0-1,0 0 0,0 0 0,0 0 0,1-5 1,4-22-7994</inkml:trace>
</inkml:ink>
</file>

<file path=ppt/ink/ink4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38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9705,'0'0'8744</inkml:trace>
</inkml:ink>
</file>

<file path=ppt/ink/ink4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40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17 12908,'4'-4'6644,"-3"13"-2866,-5 35-2051,-11 62-2185,8-58 763,-7 29-1725,14-87-4690,-2-12 3185,-2-5 1048,4-96-4364,0 46 9217,0 47 8702,0 53-11656,1-1 1,1 1-1,8 39 0,-9-56 49,1 0 1,0 0-1,0 0 1,0 0-1,1 0 1,0-1-1,0 1 1,0-1-1,1 1 1,0-1-1,0-1 1,0 1-1,1 0 1,-1-1-1,1 0 0,0 0 1,0 0-1,9 4 1,-12-7 56,1 0 0,-1 0 0,0-1 1,1 1-1,-1 0 0,0-1 0,1 0 0,-1 0 1,1 0-1,-1 0 0,1 0 0,-1 0 0,0 0 1,1-1-1,-1 1 0,1-1 0,-1 0 0,0 1 0,0-1 1,3-2-1,0 0 82,0-1 0,0 1 0,0-1 0,0 0 1,-1 0-1,0-1 0,7-9 0,2-5 107,-2 0 1,-1 0-1,13-32 1,-21 46-315,1 0 0,-1-1 0,0 1 1,-1-1-1,0 1 0,0-1 1,0 0-1,0 1 0,-1-1 0,0 0 1,0 0-1,-1-7 0,1 13-71,-1-1-1,1 1 1,0 0-1,0-1 0,0 1 1,-1-1-1,1 1 1,0 0-1,-1-1 1,1 1-1,0 0 0,-1-1 1,1 1-1,0 0 1,-1-1-1,1 1 0,0 0 1,-1 0-1,1-1 1,-1 1-1,1 0 1,-1 0-1,1 0 0,-1 0 1,1 0-1,0 0 1,-1 0-1,1 0 1,-1 0-1,1 0 0,-1 0 1,1 0-1,-1 0 1,1 0-1,-1 0 1,1 0-1,-1 0 0,1 0 1,0 1-1,-1-1 1,1 0-1,-1 0 1,1 1-1,0-1 0,-1 0 1,1 1-1,0-1 1,-1 0-1,1 1 0,-1-1 1,-15 20-4202,10 16-3471,5-18 897</inkml:trace>
</inkml:ink>
</file>

<file path=ppt/ink/ink4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41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64 12684,'0'0'7746,"1"-9"-6187,1-26-577,-2 34-959,0 0 0,0 0-1,-1 0 1,1 0 0,0 1 0,0-1-1,-1 0 1,1 0 0,-1 0 0,1 1-1,0-1 1,-1 0 0,1 0 0,-1 1-1,0-1 1,1 0 0,-1 1 0,0-1-1,1 1 1,-1-1 0,0 1 0,1-1-1,-1 1 1,0 0 0,0-1 0,0 1-1,0 0 1,1-1 0,-1 1 0,0 0-1,0 0 1,0 0 0,0 0 0,0 0 0,1 0-1,-2 0 1,-31 2 467,31-1-482,-2 0 5,-1 0 0,1 1 0,0 0 0,0 0 0,0 0-1,0 0 1,1 0 0,-1 1 0,1 0 0,-1 0 0,1 0 0,0 0 0,0 0 0,-4 7 0,4-8-3,1 1 1,0 0 0,0 0 0,1 0 0,-1 0 0,1 0 0,0 0 0,-1 0-1,1 1 1,1-1 0,-1 0 0,0 1 0,1-1 0,0 0 0,-1 1 0,1-1-1,1 1 1,-1-1 0,1 6 0,0-8 22,0 0 0,0 0 0,0 0 0,0 0 0,1-1 0,-1 1 0,0 0 0,0 0 0,0-1 0,1 1 0,-1-1 0,0 1 0,1-1 0,-1 0 0,0 1 0,1-1 0,-1 0 0,0 0 0,1 0 0,-1 0 0,1 0 0,-1 0 0,0 0 0,1-1-1,1 0 1,37-9 1566,-29 3-1433,-1 0 0,1 0 0,-1-2 0,-1 1 0,11-12 0,5-5-63,-22 24-126,0-1-1,0 1 0,0 0 0,1 0 0,-1 0 1,0 0-1,0 0 0,1 1 0,-1 0 0,1 0 1,-1-1-1,5 2 0,42 3-638,10 12 312,-50-12 259,1-1 0,0 0 0,0-1-1,0 0 1,16 0 0,63-7-1895,-89 5 1939,1 0 0,-1 1 0,0-1 0,0 1 0,0-1 0,0 1-1,1-1 1,-1 1 0,0-1 0,0 1 0,0 0 0,0 0 0,-1 0 0,1 0 0,0-1 0,0 1 0,0 0-1,-1 0 1,1 0 0,0 1 0,-1-1 0,1 2 0,0-2 44,0 1 0,-1-1 0,1 1 0,0-1 0,0 0 0,-1 0 0,1 1 0,0-1 0,0 0 0,1 0 0,-1 0 0,0 0 0,0 0 0,0 0 0,1 0 0,-1-1 0,0 1 0,1 0 0,-1-1 0,1 1 0,-1-1 0,1 1 0,-1-1 0,3 0 0,1 0-123,1 0 0,-1-1 0,1 0 0,-1 0 0,1 0 0,-1-1 0,8-2 0,18-13-7386,-21 11 1223</inkml:trace>
</inkml:ink>
</file>

<file path=ppt/ink/ink4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42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177 237 13773,'0'0'9171,"-12"-4"-8962,-36-13-236,45 16 21,0 1 0,0 0-1,-1 0 1,1 0 0,0 0 0,0 1 0,0-1 0,0 1 0,0 0-1,0 0 1,0 0 0,0 0 0,0 1 0,0-1 0,0 1-1,1-1 1,-1 1 0,-2 2 0,-38 38-60,40-38 62,2-4 7,1 1-1,-1 0 1,0 0-1,0 0 1,0 0 0,0 0-1,0 0 1,1 0-1,-1 0 1,1 0 0,-1 0-1,0 0 1,1 0 0,0 0-1,-1 0 1,1 1-1,0-1 1,0 0 0,-1 2-1,2-2 15,0-1 1,-1 0-1,1 1 0,0-1 1,-1 0-1,1 0 0,0 1 1,0-1-1,-1 0 0,1 0 1,0 0-1,0 0 0,-1 0 1,1 0-1,0 0 0,0 0 1,-1-1-1,1 1 0,0 0 1,-1 0-1,1-1 0,1 1 0,49-23 622,-22 4-529,0-1 1,40-39-1,-53 45-67,-16 14-46,-1 0 1,1 0 0,0 0-1,0 0 1,0 0-1,0 1 1,0-1 0,0 0-1,0 0 1,0 0-1,0 0 1,0 0 0,0 0-1,0 0 1,0 0 0,0 1-1,0-1 1,0 0-1,0 0 1,0 0 0,0 0-1,0 0 1,0 0-1,0 1 1,0-1 0,0 0-1,0 0 1,0 0-1,0 0 1,0 0 0,0 0-1,0 0 1,0 0 0,0 1-1,0-1 1,0 0-1,0 0 1,0 0 0,1 0-1,-1 0 1,0 0-1,0 0 1,0 0 0,0 0-1,0 0 1,0 0-1,0 1 1,0-1 0,1 0-1,-1 0 1,0 0 0,0 0-1,0 0 1,0 0-1,0 0 1,0 0 0,0 0-1,1 0 1,-1 0-1,0 0 1,0 0 0,0 0-1,0 0 1,0 0 0,0 0-1,0-1 1,1 1-1,-1 0 1,-3 19-371,-9 22-173,11-39 546,-1 4 14,-1 1 0,1-1 0,0 1 1,0-1-1,1 1 0,0 0 0,0 0 0,0 0 0,1 0 0,1 8 0,0-14 14,0 0 1,-1 0-1,1 0 0,0 0 1,0 0-1,1 0 1,-1 0-1,0 0 0,0 0 1,0 0-1,1-1 0,-1 1 1,0 0-1,1-1 1,-1 1-1,0-1 0,1 0 1,-1 1-1,1-1 0,-1 0 1,1 0-1,-1 0 1,0 0-1,1 0 0,-1 0 1,2 0-1,44-7 1266,-30 1-1163,-2-1-1,1-1 0,-1 0 0,0-1 0,-1-1 0,0 0 1,0-1-1,-1 0 0,15-17 0,-2-2-87,0-2 0,40-63 0,-62 88-39,-2 3-8,1 1 1,-1 0-1,0-1 0,-1 1 0,1-1 1,-1 1-1,1-1 0,-1 0 0,0 0 1,1-7-1,-3 10-12,1 1 0,-1 0 0,0-1 1,1 1-1,-1 0 0,0 0 0,1-1 0,-1 1 1,0 0-1,1 0 0,-1 0 0,0 0 0,1 0 0,-1 0 1,0 0-1,1 0 0,-1 0 0,0 0 0,1 0 1,-1 0-1,0 0 0,1 0 0,-1 1 0,0-1 1,1 0-1,-1 1 0,1-1 0,-2 1 0,-19 7-166,8 0 249,1 0 0,0 1 1,1 0-1,0 1 0,1 0 0,-13 16 0,21-23-40,0-1-1,0 0 0,0 1 1,0 0-1,0 0 0,0-1 1,1 1-1,-1 0 1,1 0-1,0 0 0,0 0 1,0 1-1,1-1 1,-1 0-1,1 0 0,-1 1 1,1-1-1,0 0 0,1 0 1,-1 1-1,0-1 1,1 0-1,0 0 0,0 0 1,0 0-1,0 0 0,0 1 1,0-2-1,1 1 1,0 0-1,-1 0 0,1 0 1,0-1-1,3 4 1,50 37-658,-14-25-4824,-15-16-2878</inkml:trace>
</inkml:ink>
</file>

<file path=ppt/ink/ink4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43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8808,'0'0'12134,"-4"11"-12182,3-10 58,-20 61 119,19-56-19,1 0-1,-1 0 0,1 0 1,1 0-1,-1 0 1,1 1-1,0-1 1,1 0-1,-1 0 1,1 0-1,2 7 0,-2-11-22,0-1 0,0 1 0,0 0 0,0-1 0,0 1 0,0-1 0,1 0 0,-1 1 0,1-1 0,-1 0 0,1 0 0,-1 0 0,1 0-1,-1 0 1,1 0 0,0 0 0,0 0 0,-1-1 0,1 1 0,0-1 0,0 1 0,0-1 0,0 0 0,-1 0 0,1 0 0,0 0 0,0 0-1,0 0 1,0 0 0,0-1 0,0 1 0,-1-1 0,1 1 0,0-1 0,2-1 0,3 0 160,1-1 0,-1 0 0,1-1 0,-1 1 0,0-2-1,12-8 1,-15 9-250,1 0-1,-1 0 0,0 0 0,0 0 1,-1-1-1,1 0 0,-1 1 0,0-1 0,0-1 1,-1 1-1,1 0 0,-1 0 0,-1-1 1,1 1-1,-1-1 0,2-9 0,-15 35-1896,12-18 1890,-1 0 0,1-1 0,-1 1 0,1 0 0,-1 0 0,1 0 0,0 0 0,0-1 0,0 1 0,0 0 0,0 0 0,1 0 0,-1 0 0,0-1 0,1 1 0,-1 0 0,1 0 0,0-1 0,0 1 0,0 0 0,-1-1 0,1 1 0,1-1 0,-1 1 0,0-1 0,0 0 0,3 2 0,0-1 35,0 0-1,1-1 1,-1 1-1,1-1 1,0 0-1,-1-1 0,1 1 1,0-1-1,-1 0 1,6 0-1,-2 0 10,-1 0-1,1-1 1,0 0-1,-1 0 1,1 0-1,-1-1 1,0 0-1,1-1 1,-1 1-1,0-2 1,0 1-1,-1-1 1,1 0-1,-1 0 1,1 0-1,-1-1 1,6-7-1,-12 12-28,1 0 0,-1 0 0,0 0 0,0-1 0,1 1 0,-1 0 0,0 0 0,0-1 0,0 1 0,0 0 0,1-1 0,-1 1 0,0 0 0,0 0 0,0-1 0,0 1 0,0 0 0,0-1 0,0 1 0,0 0 0,0-1 0,0 1 0,0 0 0,0-1 0,0 1 0,0 0 0,0 0 0,0-1 0,0 1 0,0 0 0,0-1 0,0 1 0,-1 0 0,1 0 0,0-1 0,0 1 0,0 0 0,-1-1 0,-13-3-146,-21 7-446,30-1 556,1 0 1,-1 0 0,1 1 0,0-1 0,0 1-1,0 0 1,1 0 0,-7 6 0,10-9 25,-1 1 0,0-1 0,1 1 0,-1 0 0,0-1-1,1 1 1,-1 0 0,1-1 0,-1 1 0,1 0 0,-1 0 0,1 0 0,0-1 0,-1 1 0,1 0 0,0 0 0,0 0 0,0 0 0,-1 0 0,1-1 0,0 1 0,0 0 0,0 0 0,0 0 0,1 0-1,-1 0 1,0 0 0,0-1 0,0 1 0,1 0 0,-1 0 0,0 0 0,1 0 0,-1-1 0,1 1 0,-1 0 0,1 0 0,-1-1 0,1 1 0,0-1 0,-1 1 0,1 0 0,0-1 0,-1 1 0,1-1 0,0 1-1,0-1 1,0 0 0,-1 1 0,1-1 0,0 0 0,0 1 0,1-1 0,23 7 209,0 0 1,1-2-1,-1-1 1,1-1-1,0-1 0,28-2 1,-51-1-115,-1 0 0,1 0 1,-1 0-1,1 0 0,-1-1 1,0 1-1,1-1 0,-1 0 0,0 0 1,0 0-1,0 0 0,0 0 1,-1 0-1,1 0 0,0 0 1,1-4-1,23-40 398,-16 9-466,-7 19-2322,4 2-5277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36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143 106 7239,'-10'6'-401,"2"-2"487,-63 40 1089,66-41-1071,1 0 1,0 1-1,-1-1 1,1 1-1,0 0 1,1 0-1,-1 0 0,1 1 1,0-1-1,0 1 1,0 0-1,0 0 1,-2 8-1,5-12-101,0 0 0,0 0-1,0 1 1,0-1 0,0 0 0,0 0-1,1 0 1,-1 1 0,0-1 0,1 0-1,-1 0 1,1 0 0,-1 0 0,1 0-1,-1 0 1,1 0 0,0 0 0,0 0-1,0 0 1,-1 0 0,1 0 0,0-1-1,0 1 1,0 0 0,0 0 0,0-1-1,0 1 1,0-1 0,1 1 0,-1-1 0,0 0-1,2 1 1,46 10 8,-41-10-12,242 18 78,6 1-15,-101 6-94,-29-3 29,212 10 1,460-84 15,-167 1 11,328 59 4,-697-2-24,1138-12-3,257 9 788,629-34-362,-2079 15-414,751-48 70,3 32-45,-263 29-25,1514-31 65,-1221-24-98,662-14 40,-419 89-52,570-6 416,-1564-23 58,193 1 301,-421 11-715,0 0 0,0 0 1,-1 1-1,1 0 0,0 1 0,15 6 0,-22-7-19,-1 0 1,1 1-1,-1-1 0,0 1 1,0-1-1,0 1 0,0 1 0,-1-1 1,1 0-1,-1 1 0,0 0 1,0-1-1,0 1 0,0 1 1,-1-1-1,1 0 0,-1 1 1,2 6-1,18 39-365,-4-11-4557</inkml:trace>
</inkml:ink>
</file>

<file path=ppt/ink/ink4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44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13036,'0'0'3390,"-5"8"-2829,-3 7-109,0 1 0,1 0 0,1 0 0,1 1 0,0 0 0,1 0 0,-2 19 0,0 14 1778,1 71 1,5-121-1778,1-1-347,0-1 0,0 1 0,0-1 0,0 0-1,-1 1 1,1-1 0,0 0 0,-1 0 0,1 1-1,-1-1 1,0 0 0,0 0 0,0 1-1,0-1 1,0 0 0,0-3 0,0 0 39,1 1-132,2-39 111,-3 42-149,1 0 0,-1 0-1,0 0 1,0 0 0,0 0 0,0 0 0,0 0-1,0 0 1,0 0 0,0 0 0,0 0-1,-1 0 1,1 0 0,0 0 0,-1 0-1,1 0 1,0 0 0,-1 0 0,1 0 0,-1 0-1,0 0 1,1 0 0,-1 1 0,0-1-1,0 0 1,1 0 0,-1 1 0,0-1 0,-1 0-1,1 1-422,4 4 394,0 1-1,0-1 1,1 0-1,-1 0 1,1 0 0,0 0-1,0-1 1,0 1 0,1-1-1,-1 0 1,1-1-1,0 1 1,-1-1 0,1 0-1,0 0 1,1 0 0,-1-1-1,0 1 1,0-1-1,1-1 1,8 1 0,-8 0 132,0-1 0,-1 0 0,1-1 0,0 1 0,0-1 0,-1 0 0,1 0 0,0-1 0,-1 0 0,1 0 0,-1 0 0,0 0 1,0-1-1,0 0 0,0 0 0,0-1 0,-1 1 0,1-1 0,-1 0 0,7-7 0,-12 7-388,-7 6 80,-12 11 33,19-11 187,-1 0 0,0 0-1,1 0 1,0 0 0,-1 0-1,1 1 1,0-1-1,0 0 1,0 0 0,1 1-1,-1-1 1,0 1 0,1-1-1,0 1 1,-1-1 0,1 1-1,0-1 1,0 0-1,0 1 1,1-1 0,0 4-1,0-4 41,1-1 0,-1 1 0,1-1 1,-1 1-1,1-1 0,-1 0 0,1 0 0,0 0 0,0 0 0,0 0 0,0 0 0,0 0 0,0-1 0,0 1 0,0-1 0,0 1 0,0-1 0,0 0 0,0 0 0,0 0 0,0 0 0,0 0 0,0 0 0,4-1 1,4-1 44,-1 0 0,1-1 1,0 0-1,-1 0 1,0-1-1,0 0 1,0-1-1,0 0 1,0 0-1,-1-1 1,11-10-1,42-24-911,-59 39 345,-2 5 373,0-1 0,0 1 0,0-1 0,0 1 0,0-1 0,-1 1 0,0-1 0,0 1 0,-2 5 0,2-6 174,0 0 0,0 0 0,0 0 1,0 1-1,1-1 0,-1 0 0,1 0 0,0 0 0,0 0 1,0 7-1,1-9 20,-1 0 0,1-1 0,-1 1 0,1 0 0,0 0 0,-1 0 0,1 0 0,0-1 0,-1 1 1,1 0-1,0 0 0,0-1 0,0 1 0,0-1 0,0 1 0,0-1 0,0 1 0,0-1 0,0 0 0,0 1 0,0-1 0,0 0 1,0 0-1,0 0 0,0 0 0,0 0 0,0 0 0,0 0 0,0 0 0,0 0 0,0 0 0,2-1 0,4 0 73,-1-1 0,1 0 0,0-1 0,-1 1-1,1-1 1,-1 0 0,0-1 0,0 0 0,0 0-1,0 0 1,8-8 0,55-61-59,-64 68-44,1-1-73,0-1 1,0 0-1,-1 0 0,0-1 1,0 1-1,-1-1 0,0 0 1,0 0-1,0-1 0,-1 1 1,-1-1-1,0 1 0,2-10 0,-4 17 2,-1 0 0,1 0 0,-1 0 0,1 0 0,-1 0 0,1 0 0,-1 0 0,0 1 0,1-1 0,-1 0 0,0 0 0,1 1 0,-1-1 0,0 0 0,0 1 0,0-1 0,0 1 0,0-1 0,0 1 0,1 0 0,-1-1 0,0 1 0,0 0 0,0-1-1,0 1 1,0 0 0,0 0 0,-1 0 0,1 0 0,0 0 0,0 0 0,0 0 0,0 1 0,0-1 0,0 0 0,0 0 0,0 1 0,-1 0 0,-3 0 4,0 0-1,-1 0 1,1 1-1,0-1 1,0 1-1,-7 4 1,6-1 24,0 0-1,0 1 1,0-1 0,1 1-1,0 1 1,0-1 0,0 1-1,1 0 1,0 0 0,0 0-1,1 0 1,0 1 0,0-1-1,1 1 1,0 0 0,0 0-1,1 0 1,0 0 0,0 0-1,1 0 1,1 13 0,0-18 6,0 0 0,0-1 1,1 1-1,-1 0 1,1-1-1,-1 0 0,1 1 1,0-1-1,0 0 0,0 0 1,1 0-1,-1 0 1,0-1-1,1 1 0,-1-1 1,1 1-1,-1-1 0,1 0 1,0 0-1,0 0 1,-1 0-1,1 0 0,0-1 1,5 1-1,-5 0-329,0-1 0,0 0-1,0 0 1,0 0 0,1 0 0,-1 0 0,0 0-1,0-1 1,0 0 0,5-1 0,-7 1-182,1 0 1,-1 1-1,0-1 0,0 0 1,1 0-1,-1 0 1,0 0-1,0 0 0,0 0 1,0 0-1,0 0 1,0 0-1,0 0 0,0-1 1,-1 1-1,1 0 1,0-1-1,-1 1 0,1 0 1,-1-1-1,0 1 1,1-2-1,0-17-10997</inkml:trace>
</inkml:ink>
</file>

<file path=ppt/ink/ink4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44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15439,'0'0'6310</inkml:trace>
</inkml:ink>
</file>

<file path=ppt/ink/ink4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45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10954,'0'0'12247,"0"10"-12173,-5 107 156,5-116-225,0 0 0,0 0 0,0 0 0,0 0 0,0 0 0,1-1 0,-1 1 0,0 0 0,0 0 0,1 0 0,-1 0 0,1-1 0,-1 1 0,1 0 0,-1 0 0,1-1 0,-1 1 0,1 0 1,0-1-1,-1 1 0,1-1 0,0 1 0,-1-1 0,1 1 0,0-1 0,0 1 0,0-1 0,1 1 0,32 1 842,-23-3-551,-1-1-1,0 0 1,0-1 0,16-6 0,13-18 92,-35 23-388,1 0 1,-1 0-1,1 1 1,0-1-1,0 1 1,1 1-1,-1-1 1,1 0-1,-1 1 1,1 0 0,0 1-1,6-2 1,-9 5-48,-1 0 1,1-1-1,-1 1 0,0 0 1,0 1-1,0-1 1,0 0-1,0 1 1,-1-1-1,1 1 1,-1-1-1,1 1 1,0 3-1,10 12 47,-9-15 1,0-1-1,0 0 1,0 0 0,0 0-1,0-1 1,1 1-1,-1-1 1,0 0-1,1 0 1,0 0 0,-1 0-1,1-1 1,-1 1-1,1-1 1,0 0-1,-1 0 1,1 0 0,0 0-1,-1-1 1,1 0-1,0 0 1,-1 0-1,1 0 1,-1 0 0,4-2-1,8-4-609,0 1-1,-1-2 1,0 0 0,17-13-1,-24 17-124,-5 1 444,1 1 0,-1 1 0,1-1 0,0 0 0,-1 1 0,1-1 0,0 1 0,0 0 0,0 0 0,5-1 0,-10 30-436,-6-2 1153,5-22-225,1 1 0,0 0 1,0 0-1,1 0 0,0 0 0,0 1 0,0-1 0,0 0 1,1 0-1,0 1 0,0-1 0,0 0 0,1 0 1,1 6-1,1-6-111,0-1 0,0 0-1,0-1 1,1 1 0,-1-1 0,1 1 0,0-1 0,9 5 0,19 18-66,-29-21-56,0-1-1,0 1 1,0-1 0,-1 1-1,0 0 1,0 0-1,0 0 1,-1 1 0,1-1-1,-1 0 1,0 1-1,-1-1 1,1 0 0,-1 1-1,0-1 1,-1 0-1,1 1 1,-1-1 0,0 0-1,-3 9 1,2-9 128,1 0 0,-1-1-1,0 1 1,0-1 0,-1 0 0,1 1 0,-1-1 0,0 0 0,0-1 0,0 1-1,-1 0 1,1-1 0,-1 0 0,0 0 0,0 0 0,0 0 0,0-1-1,0 1 1,-1-1 0,1 0 0,-1 0 0,1-1 0,-8 2 0,11-3-27,0 0 0,0 1 0,0-1 1,0 0-1,-1 0 0,1 0 0,0-1 1,0 1-1,0 0 0,0 0 0,0-1 0,0 1 1,0 0-1,0-1 0,0 1 0,0-1 1,0 1-1,0-1 0,0 0 0,0 1 1,1-1-1,-1 0 0,0 0 0,0 1 0,1-1 1,-2-2-1,0 0 25,1 0-1,-1 0 1,1 0 0,0-1-1,0 1 1,0 0 0,1-1-1,-1-5 1,0-1-23,1-1 1,0 1-1,1 0 0,0 0 0,4-15 0,-3 17-52,1 1 0,0 0 0,1 0 0,0 0 0,0 0 0,0 0 0,1 1 1,0 0-1,0 0 0,0 0 0,1 0 0,0 1 0,7-5 0,38-21-1416,4 5-4140,-23 12-972</inkml:trace>
</inkml:ink>
</file>

<file path=ppt/ink/ink4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46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60 5637,'1'-21'8862,"-1"20"-8057,0-1 0,1 0 0,-1 0 0,0 0 0,0 0 0,0 1 0,0-1 0,-1 0 1,1 0-1,0 0 0,-1 1 0,1-1 0,-2-3 0,0 4-728,0 0 1,1-1-1,-1 1 0,0 0 1,0 1-1,1-1 0,-1 0 0,0 1 1,0-1-1,0 1 0,0-1 1,0 1-1,0 0 0,0 0 1,0 0-1,0 0 0,-4 0 1,-1 1-102,0 1 0,0-1 0,1 1 0,-1 0 0,0 0 1,0 1-1,1 0 0,0 0 0,-1 1 0,1 0 0,1 0 1,-1 0-1,0 1 0,1-1 0,0 1 0,0 1 0,1-1 0,-1 1 1,1 0-1,0 0 0,1 0 0,-1 0 0,1 0 0,1 1 1,-1 0-1,1 0 0,0-1 0,1 1 0,-2 12 0,3-18 23,0 0 1,0 0-1,0 0 0,0-1 0,0 1 0,1 0 0,-1 0 0,0 0 0,1 0 0,-1 0 0,0 0 0,1-1 0,-1 1 0,1 0 1,-1 0-1,1-1 0,0 1 0,-1 0 0,1-1 0,0 1 0,-1 0 0,1-1 0,0 1 0,0-1 0,0 0 0,-1 1 0,2 0 1,32 2 31,-26-3-16,0-1-1,0-1 1,0 0-1,0 0 0,0 0 1,8-5-1,-2-1-30,-1 0 0,0-2 0,-1 1 0,0-2 0,-1 1 0,0-2 0,13-16 0,-28 36-156,0 0 1,1 0-1,-1 1 1,2 0-1,-1-1 0,-1 16 1,9-23 335,0 1 1,0-1-1,1 0 1,-1-1-1,0 1 0,0-1 1,1 0-1,-1-1 1,6 0-1,-4-1-109,0 1-1,0-2 1,-1 1-1,1-1 1,9-4-1,-12 4-55,0 1 0,1-1 0,-1 1 0,1 1 0,0-1 0,0 1 0,0-1 0,0 1 0,0 1 0,0-1 0,8 1 0,6 50-917,-17-48 941,-1-1 0,1 1-1,0 0 1,0-1 0,0 0 0,0 1 0,0-1 0,0 0 0,0 0 0,0 0 0,0 0-1,1 0 1,-1-1 0,0 1 0,1-1 0,-1 1 0,0-1 0,1 0 0,-1 0-1,0 0 1,1 0 0,-1 0 0,1-1 0,-1 1 0,0-1 0,3 0 0,4-1-551,0-1 1,-1 1 0,1-1-1,0-1 1,12-6-1,-6 0-4821,-3 2-3635</inkml:trace>
</inkml:ink>
</file>

<file path=ppt/ink/ink4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47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12908,'0'0'9454,"-3"9"-9368,-8 23-123,2 1 1,1-1-1,1 2 0,3-1 1,0 1-1,2 58 1,2-86 16,-1 0 0,1 0 0,-1 0 0,-1 0 1,1 0-1,-1 0 0,0-1 0,0 1 0,-6 9 0,7-13 34,0 1-1,-1-1 1,0 0-1,1 1 1,-1-1-1,0 0 1,0 0-1,0 0 1,0 0-1,-1-1 1,1 1-1,-1 0 1,1-1-1,-1 0 1,1 0-1,-1 0 1,1 0-1,-1 0 1,0 0-1,0 0 1,0-1-1,-3 1 1,5-2-6,0 1 0,0 0 1,0-1-1,0 1 1,0-1-1,1 1 0,-1-1 1,0 1-1,0-1 0,1 0 1,-1 1-1,0-1 1,1 0-1,-1 1 0,0-1 1,1 0-1,-1 0 0,1 0 1,0 0-1,-1 0 0,1 1 1,0-1-1,-1 0 1,1 0-1,0 0 0,0 0 1,0 0-1,0 0 0,0 0 1,0-2-1,0-38-251,0 31 200,1 4 9,-1 0 0,1 0 0,0 0 0,1 0 0,0 0-1,-1 0 1,2 0 0,-1 1 0,1-1 0,0 1 0,0-1 0,0 1 0,1 0 0,0 1 0,0-1-1,0 1 1,0-1 0,8-4 0,10-8 8,2 1-1,47-25 1,8-5 0,-72 41 41,-3 3-3,-1 0 1,0 0 0,0 0-1,0 0 1,0-1 0,0 0-1,0 1 1,-1-1 0,1 0-1,-1 0 1,0 0 0,1-1-1,-2 1 1,1 0 0,0-1-1,1-3 1,-4 6-1,1 1 0,0-1 1,-1 1-1,1-1 0,0 1 0,-1 0 1,1-1-1,-1 1 0,1 0 0,-1-1 1,1 1-1,-1 0 0,1 0 0,-1-1 1,1 1-1,-1 0 0,1 0 0,-1 0 1,0 0-1,1 0 0,-1 0 0,1 0 0,-1 0 1,1 0-1,-1 0 0,0 0 0,1 0 1,-1 0-1,1 0 0,-1 0 0,1 1 1,-1-1-1,1 0 0,-2 1 0,-20 6-130,15-2 89,1 0 1,0 0 0,0 0-1,1 1 1,0 0-1,0 0 1,-5 7 0,8-10 34,0-1 0,0 1 0,0-1 0,1 1 0,-1 0 0,1 0 0,0 0 0,0 0 0,0 0-1,0 0 1,0 0 0,0 0 0,1 0 0,0 0 0,-1 0 0,1 0 0,1 1 0,-1-1 0,0 0 0,2 4 0,-1-5 65,1-1 0,0 0 1,0 0-1,0 0 0,0 0 0,-1 0 0,1-1 1,1 1-1,-1 0 0,0-1 0,0 0 0,0 1 1,0-1-1,0 0 0,0 0 0,0 0 0,4-1 1,38-2 926,-32 1-911,1-2 1,-1 0 0,0 0 0,0-1 0,0 0-1,13-9 1,-13 7-73,-1 1 0,1 1 0,0 0 0,0 0 0,17-3 0,-28 9-35,0-1-1,0 1 1,-1 0 0,1 0-1,0 0 1,-1-1-1,1 1 1,-1 0 0,1 0-1,-1 0 1,1 0-1,-1 0 1,0 0-1,1 0 1,-1 0 0,0 0-1,0 0 1,0 0-1,0 0 1,0 0 0,0 0-1,0 0 1,0 0-1,0 0 1,0 0-1,-1 0 1,0 2 0,1-2 35,-1 0 1,1 1 0,0-1 0,0 0 0,-1 1 0,1-1-1,0 0 1,0 1 0,0-1 0,0 0 0,1 1 0,-1-1-1,0 0 1,1 1 0,-1-1 0,0 0 0,1 0 0,0 1-1,-1-1 1,1 0 0,0 0 0,-1 0 0,1 0 0,0 0-1,0 0 1,2 2 0,9-4 110,0-1 0,1 1 0,-1-2 0,0 0 0,0 0 0,-1-1 0,1-1 0,15-8 0,-20 10-182,-6 2 25,-1 1 1,0 0-1,1 0 0,-1 0 0,0 0 0,1-1 0,-1 1 0,0 0 0,1 0 0,-1 0 0,0 0 0,1 0 0,-1 0 0,1 0 0,-1 0 0,0 0 0,1 0 0,-1 0 0,0 0 0,1 0 0,-1 0 0,1 0 0,-1 1 0,0-1 0,1 0 0,-1 0 0,0 0 0,1 0 0,-1 1 0,0-1 0,0 0 0,1 0 0,-1 1 0,0-1 0,0 0 0,1 1 0,-1-1 0,0 0 0,0 1 0,0-1 0,1 0 0,-1 1 0,0-1 0,0 0 0,0 1 0,0-1 0,0 0 0,0 1 0,0-1 1,0 1-1,0-1 0,0 0 0,0 1 0,-2 28-414,0-15-1986,10-11-3388,-5-4 4501,12 1-4645</inkml:trace>
</inkml:ink>
</file>

<file path=ppt/ink/ink4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48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13004,'0'0'9108,"-9"2"-8131,1 0-798,-1 1 0,0 0 1,1 1-1,0 0 1,-14 9-1,19-11-172,0 0-1,0 0 1,0 0-1,0 1 0,0-1 1,1 1-1,-1 0 1,1 0-1,0 0 1,-1 0-1,2 0 0,-1 0 1,0 1-1,1-1 1,-1 0-1,1 1 1,0-1-1,0 1 0,0 0 1,0 4-1,2-7 9,-1 0 0,1 0 0,0-1 0,0 1 0,0 0 0,-1-1 0,1 1 0,0-1 0,0 1-1,0-1 1,0 1 0,0-1 0,0 1 0,0-1 0,0 0 0,0 0 0,0 0 0,0 1 0,0-1 0,0 0 0,0 0-1,0 0 1,0 0 0,1-1 0,-1 1 0,0 0 0,0 0 0,1-1 0,35-6 289,13-19-205,-42 21-82,-1 1 0,1-1 1,1 2-1,-1-1 0,0 1 0,10-3 0,-17 6 58,-1 2-89,0 0 1,-1-1 0,1 1 0,0-1 0,0 1 0,1 0 0,-1-1-1,0 1 1,0 0 0,1-1 0,-1 1 0,1-1 0,0 1 0,-1 0 0,1-1-1,0 0 1,0 1 0,0-1 0,0 1 0,1 0 0,1-1 36,-1 0 1,1 0 0,-1 0 0,1-1-1,0 1 1,0-1 0,-1 0 0,1 0-1,0 0 1,4-1 0,6 1 17,-1 0-41,0-2 0,0 0-1,19-5 1,-19 4-456,0 0 0,0 1 0,22-1 0,-34 3 442,1 0 0,-1 0 0,0 1 0,1-1 0,-1 0 0,0 0 1,0 1-1,1-1 0,-1 0 0,0 0 0,1 1 0,-1-1 1,0 0-1,0 1 0,0-1 0,0 0 0,1 1 0,-1-1 0,0 0 1,0 1-1,0-1 0,0 0 0,0 1 0,0-1 0,0 0 0,0 1 1,0-1-1,0 1 0,0-1 0,0 0 0,0 1 0,0-1 0,0 0 1,0 1-1,0-1 0,0 0 0,-1 1 0,1 0 0,0-1 38,-1 1-1,1-1 0,0 1 0,0 0 0,0-1 1,-1 1-1,1-1 0,0 1 0,0 0 1,0-1-1,0 1 0,0 0 0,0-1 1,0 1-1,1 0 0,-1-1 0,0 1 1,0-1-1,0 1 0,1 0 0,-1-1 0,0 1 1,0-1-1,1 1 0,-1-1 0,1 1 1,-1-1-1,0 1 0,1-1 0,-1 1 1,1-1-1,-1 1 0,1-1 0,0 0 1,-1 1-1,1-1 0,-1 0 0,1 0 0,-1 1 1,1-1-1,0 0 0,-1 0 0,1 0 1,0 0-1,0 0 0,11 0 146,0-2 1,-1 1-1,22-7 0,-22 4-592,0 2 0,0 0 1,22-2-1,-33 9-67,0-4 460,0-1-1,0 1 1,0 0 0,0-1 0,0 1 0,0 0-1,0 0 1,0-1 0,0 1 0,0 0-1,0-1 1,0 1 0,1 0 0,-1-1-1,0 1 1,0 0 0,1-1 0,-1 1-1,0-1 1,1 1 0,-1 0 0,1-1 0,-1 1-1,1-1 1,-1 1 0,1-1 0,-1 0-1,1 1 1,-1-1 0,1 1 0,0-1-1,-1 0 1,1 0 0,1 1 0,43-2-7748,-25-7 1841</inkml:trace>
</inkml:ink>
</file>

<file path=ppt/ink/ink4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48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10858,'0'0'12615,"-4"9"-12279,-1-1-299,3-6-29,0 1 0,1-1 1,-1 1-1,1 0 0,-1 0 0,1-1 1,0 1-1,0 0 0,0 0 1,0 0-1,0 1 0,0 5 0,2-9 10,0 1-1,0 0 0,0 0 1,0-1-1,1 1 1,-1-1-1,0 1 0,0-1 1,0 0-1,0 1 1,1-1-1,-1 0 0,0 0 1,0 0-1,0 0 0,1 0 1,-1 0-1,2 0 1,35-1 157,-32 1-152,99-18-552,-104 18 439,-1 3 169,0 0 1,0 0-1,1 0 1,-1 0-1,1-1 0,0 1 1,0 0-1,1 4 1,11-6 73,0 0 1,0-1-1,-1 0 1,1-1-1,0-1 0,18-4 1,42-3-1586,-73 9 1421,1 0-1,-1 1 0,0-1 1,0 0-1,1 1 1,-1-1-1,0 0 0,0 1 1,0-1-1,1 0 1,-1 1-1,0-1 0,0 1 1,0-1-1,0 0 1,0 1-1,0-1 0,0 1 1,0-1-1,0 0 1,0 1-1,0-1 0,0 1 1,0-1-1,0 1 1,0-1-1,0 0 0,-1 1 1,1-1-1,0 0 1,0 1-1,0-1 0,-1 0 1,1 1-1,0-1 1,-1 1-1,-6 13 78,-2 8-229,10-22 84,-1 1-1,0-1 1,0 1-1,0-1 1,0 1-1,1-1 1,-1 0-1,0 1 1,1-1-1,-1 1 1,0-1-1,1 0 1,-1 1-1,0-1 1,1 0 0,-1 0-1,1 1 1,-1-1-1,0 0 1,1 0-1,-1 1 1,1-1-1,-1 0 1,1 0-1,-1 0 1,1 0-1,0 0 1,4 1-1181,1-1 1,-1-1-1,1 1 1,-1-1-1,1 0 1,8-2-1,13-6-5627</inkml:trace>
</inkml:ink>
</file>

<file path=ppt/ink/ink4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49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11915,'0'0'13640,"4"2"-13117,4 0-341,0 1-1,0-1 1,1 0-1,-1-1 1,0 0-1,0 0 1,1-1 0,9 0-1,-15 0-183,0 0 0,0 0 0,0 0-1,-1-1 1,1 1 0,0-1 0,0 1-1,0-1 1,-1 0 0,1 0 0,0 0-1,-1-1 1,1 1 0,-1-1 0,0 1 0,1-1-1,-1 0 1,0 0 0,0 0 0,0 0-1,0 0 1,0 0 0,0 0 0,-1-1-1,1 1 1,-1-1 0,0 1 0,2-6-1,-3 7-48,0 1-1,-1-1 0,1 0 0,0 0 1,-1 0-1,1 0 0,-1 1 0,1-1 1,-1 0-1,1 1 0,-1-1 0,0 0 0,1 1 1,-1-1-1,0 0 0,0 1 0,1-1 1,-1 1-1,0 0 0,0-1 0,0 1 1,1 0-1,-1-1 0,0 1 0,0 0 0,0 0 1,0 0-1,0-1 0,0 1 0,1 0 1,-1 0-1,0 1 0,0-1 0,0 0 0,0 0 1,0 0-1,-1 1 0,-38 4-490,35-4 570,1 1 0,-1 0 0,1 0 0,-1 0 0,1 1 0,0 0-1,0 0 1,0 0 0,0 0 0,0 0 0,1 1 0,0 0 0,-1-1-1,1 1 1,1 1 0,-1-1 0,0 0 0,1 1 0,0-1 0,0 1-1,1-1 1,-3 9 0,4-12-9,0 0 1,1 0-1,-1 0 0,0 0 0,1 0 1,-1 0-1,0 0 0,1-1 0,-1 1 1,1 0-1,0 0 0,-1 0 1,1-1-1,-1 1 0,1 0 0,0-1 1,0 1-1,-1-1 0,1 1 0,0 0 1,0-1-1,0 0 0,0 1 0,0-1 1,-1 0-1,1 1 0,0-1 0,0 0 1,0 0-1,2 0 0,34 3 727,-30-3-626,29-1-16,1-2 1,-1-2 0,-1-1-1,40-12 1,-74 18-114,-1 0 0,1-1 1,0 1-1,-1 0 0,1 0 1,-1 0-1,1 0 0,0 0 0,-1 0 1,1 0-1,-1 0 0,1 0 0,0 0 1,-1 0-1,1 0 0,-1 0 1,1 1-1,0-1 0,-1 0 0,1 0 1,-1 1-1,1-1 0,-1 0 1,1 1-1,-1-1 0,1 1 0,-1-1 1,1 0-1,-1 1 0,0-1 0,1 1 1,-1-1-1,0 1 0,1-1 1,-1 1-1,0 0 0,0-1 0,1 1 1,-1-1-1,0 1 0,0 0 0,0-1 1,0 1-1,0-1 0,0 1 1,0 0-1,0-1 0,0 1 0,0-1 1,0 1-1,0 0 0,-1-1 0,1 2 1,0-1 33,-1 1 1,1-1-1,0 1 0,0-1 1,1 0-1,-1 1 1,0-1-1,0 0 0,1 1 1,-1-1-1,0 0 1,1 1-1,0-1 1,-1 0-1,1 1 0,0-1 1,-1 0-1,1 0 1,0 0-1,0 0 0,0 0 1,0 0-1,2 1 1,3 1 27,0-1 1,0 0-1,1 0 1,-1 0 0,0-1-1,1 0 1,-1 0-1,1-1 1,12 0 0,65-11-565,-47 5-902,-35 6 788,-8 19-5008,4-10-297,2-3-6060</inkml:trace>
</inkml:ink>
</file>

<file path=ppt/ink/ink4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50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19 10474,'0'0'294,"1"-1"-1,-1 0 1,0 1 0,1-1-1,-1 1 1,0-1 0,0 0-1,0 1 1,0-1 0,0 1-1,0-1 1,0 0 0,0 1 0,0-1-1,0 0 1,0 1 0,0-1-1,0 0 1,0 1 0,-1-1-1,1 1 1,0-1 0,0 1-1,-1-1 1,1 0 0,0 1-1,-1-1 1,1 1 0,-1-1 0,-12 15 1125,-12 34-2291,17-29 893,1 0-1,1 0 1,0 0 0,2 1 0,0 0-1,2 0 1,-1 29 0,3-47 9,0 0-1,-1-1 1,2 1 0,-1 0 0,0 0 0,0 0 0,1-1 0,-1 1 0,0 0 0,1 0 0,0-1 0,-1 1 0,1 0 0,0-1 0,0 1 0,0-1 0,0 1 0,0-1 0,1 0 0,-1 1-1,0-1 1,1 0 0,1 2 0,0-2 97,-1 0-1,1 0 1,-1-1 0,1 1-1,0-1 1,-1 1-1,1-1 1,0 0 0,0 0-1,-1 0 1,1 0-1,0 0 1,5-2-1,2 0 190,0-1 0,-1-1 0,1 0 0,-1 0 0,0-1 0,0 0 0,12-9 0,2-6-251,0-1 0,-1 0 0,-2-2-1,0-1 1,18-29 0,-44 97-1570,3-34 1486,0 0 1,1 1-1,1-1 1,0 0-1,0 1 1,1 15-1,0-24 58,1 0-1,-1 0 1,0 0-1,1-1 1,0 1-1,-1 0 1,1 0-1,0 0 1,0-1-1,0 1 1,0 0-1,0-1 1,0 1-1,0-1 1,1 0-1,-1 1 1,0-1 0,1 0-1,0 0 1,-1 0-1,1 0 1,-1 0-1,1 0 1,0 0-1,0 0 1,-1-1-1,1 1 1,0-1-1,0 1 1,0-1-1,0 0 1,0 1-1,0-1 1,0 0 0,0-1-1,-1 1 1,1 0-1,0 0 1,0-1-1,0 1 1,0-1-1,2-1 1,2 0 15,0-1 1,1 0 0,-2 0-1,1-1 1,0 0 0,-1 0-1,1 0 1,-1-1 0,0 0-1,-1 0 1,1 0 0,-1 0-1,0-1 1,-1 1 0,1-1-1,-1 0 1,0 0 0,0-1-1,-1 1 1,0 0 0,0-1-1,0 0 1,-1 1 0,1-8-1,-2 13-208,1 33-1101,0-29 1262,1 0 0,-1 0 0,1 0 0,0 0 0,0 0-1,0 0 1,0-1 0,1 1 0,-1-1 0,1 0 0,-1 1 0,1-1 0,0 0 0,0-1 0,0 1 0,0 0 0,0-1-1,0 0 1,1 0 0,-1 0 0,0 0 0,1 0 0,-1-1 0,5 1 0,4 1 41,-1-1-1,0-1 1,0 0 0,1 0 0,-1-1-1,15-3 1,-22 3-26,0 0 0,1-1-1,-1 1 1,-1-1 0,1 0-1,0 0 1,0 0 0,-1-1-1,1 1 1,-1-1 0,0 0 0,1 0-1,-2 0 1,1-1 0,0 1-1,-1-1 1,1 1 0,-1-1-1,0 0 1,0 0 0,0 0 0,-1 0-1,1 0 1,-1 0 0,0 0-1,-1-1 1,1 1 0,-1 0-1,1 0 1,-2-9 0,1 12-33,-1 0 0,1 0-1,-1 0 1,0 0 0,0 0 0,1 0 0,-1 0 0,0 0 0,0 1 0,0-1-1,0 0 1,0 0 0,0 1 0,0-1 0,0 1 0,0-1 0,0 1 0,0-1 0,-1 1-1,1 0 1,0 0 0,0-1 0,0 1 0,-1 0 0,1 0 0,0 0 0,0 0-1,0 0 1,-1 1 0,1-1 0,0 0 0,0 0 0,0 1 0,0-1 0,-2 1-1,-2 1-54,0-1 0,0 1-1,0 0 1,0 0 0,0 1-1,-7 4 1,8-4 46,-1 0-1,1 1 1,0 0-1,0 0 1,1 0-1,-1 0 1,1 1-1,0-1 1,0 1-1,0 0 1,1 0-1,0 0 1,0 0-1,0 0 1,0 0 0,1 1-1,-1 7 1,2-12 22,1 0 1,0 1-1,0-1 1,0 0-1,0 1 1,0-1-1,0 0 1,0 0-1,0 0 1,0 0 0,1 0-1,-1 0 1,0 0-1,1 0 1,-1 0-1,0-1 1,1 1-1,-1-1 1,1 1-1,-1-1 1,1 1-1,-1-1 1,1 0 0,0 0-1,2 0 1,54 7 25,-45-6-42,27 4-359,0 2 1,-1 2 0,45 16-1,-83-26 520,0 1-1,0 0 1,0-1 0,0 1-1,1-1 1,-1 1-1,0-1 1,0 0-1,0 1 1,-1-1 0,1 0-1,0 0 1,0 1-1,0-1 1,0 0-1,-1 0 1,1 0-1,0 0 1,-1 0 0,1 0-1,-1 0 1,1-1-1,-1 1 1,0 0-1,1 0 1,-1-2 0,11-32 497,-8 22-630,-1 0-1,-1 0 1,-1-27 0,0 23-945,8 19-7665,5 6 5174,-4-2 749,10 3-3589</inkml:trace>
</inkml:ink>
</file>

<file path=ppt/ink/ink4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51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55 13100,'0'0'1773,"-9"2"-65,2-1-1537,1 1 1,-1-1-1,1 1 0,0 1 1,0-1-1,0 1 0,0 0 1,1 1-1,-1 0 0,1-1 1,0 1-1,0 1 0,0-1 1,0 1-1,1 0 0,0 0 1,0 0-1,0 1 0,1-1 1,-4 10-1,5-13-108,1-1-1,0 1 1,0 0 0,0-1-1,1 1 1,-1 0-1,0 0 1,1 0 0,-1 0-1,1 0 1,0 0-1,-1 0 1,1 0 0,0 0-1,0 0 1,0 0-1,1 0 1,-1 0 0,0 0-1,2 2 1,-1-3 15,0 0 0,0 0 0,0 0 0,0 0 0,0 0 0,0-1 0,0 1 0,0 0 0,0-1 0,1 1 0,-1-1 1,0 1-1,0-1 0,1 0 0,-1 1 0,0-1 0,1 0 0,-1 0 0,0 0 0,1 0 0,-1 0 0,2 0 0,5-1 71,0-1-1,0 0 1,0 0 0,-1 0-1,1-1 1,-1 0 0,1 0-1,-1-1 1,6-4-1,10-10-94,-1-1-1,-1-2 1,-1 0-1,-1-1 0,22-32 1,-34 42-81,-20 40-22,4-10 7,0 1 0,1 1 0,1-1 0,1 1 0,1 0 0,0 1 0,2-1 0,-2 36 0,5-55-63,0 0 0,0 0 0,1 0 0,-1 0 0,0 0-1,0 0 1,1 0 0,-1 0 0,1 0 0,-1 0 0,1 0 0,0 0 0,-1-1 0,1 1 0,0 0 0,-1 0 0,1-1-1,0 1 1,0 0 0,0-1 0,-1 1 0,1-1 0,0 1 0,0-1 0,0 1 0,0-1 0,0 1 0,0-1 0,0 0 0,0 0-1,0 0 1,0 0 0,0 0 0,0 0 0,1 0 0,-1 0 0,1 0 0,15 0-5938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47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8 3683,'-15'0'65,"0"0"703,-5 0-255,4 0-385,-4-1-96,1-1-352,2 0-1026,-4-1-1761</inkml:trace>
</inkml:ink>
</file>

<file path=ppt/ink/ink4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51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50 12876,'0'0'9588,"8"4"-8638,0 0-642,0-1 0,0 0 0,0 0 1,1-1-1,-1 0 0,14 1 0,-20-2-246,0-1 1,0 0-1,0 0 0,0 0 1,0 0-1,0 0 1,0 0-1,-1 0 1,1-1-1,0 1 0,0-1 1,0 1-1,0-1 1,-1 0-1,1 0 0,0 1 1,-1-1-1,1-1 1,-1 1-1,1 0 0,-1 0 1,1 0-1,-1-1 1,0 1-1,1-1 0,-1 1 1,0-1-1,0 0 1,0 1-1,-1-1 1,1 0-1,0 1 0,0-1 1,-1 0-1,1 0 1,-1 0-1,0 0 0,0 0 1,1 0-1,-1 1 1,-1-5-1,1 5-88,0 0 0,0 0 0,0 0-1,-1-1 1,1 1 0,-1 0 0,1 0 0,0 0 0,-1 0 0,0 0-1,1 0 1,-1 0 0,0 0 0,1 0 0,-1 0 0,0 0 0,0 0-1,0 0 1,0 1 0,0-1 0,0 0 0,0 1 0,0-1 0,0 1-1,0-1 1,0 1 0,0-1 0,-1 1 0,1 0 0,0 0 0,0-1-1,0 1 1,0 0 0,-1 0 0,1 0 0,0 0 0,0 1 0,0-1-1,-1 0 1,-1 1 0,-1-1-42,-1 1-1,0 0 1,1 0-1,0 1 1,-1-1-1,1 1 1,0 0 0,0 0-1,-7 4 1,6-2 51,0-1 1,1 1 0,-1 0-1,1 0 1,0 1 0,0-1 0,0 1-1,1 0 1,0 0 0,0 0-1,0 0 1,1 1 0,-1-1 0,1 1-1,0 0 1,1-1 0,0 1-1,-1 6 1,2-11 18,0 0 1,0 0-1,0 0 1,1 0-1,-1 0 0,0 0 1,1 0-1,-1 0 0,1 0 1,-1 0-1,1 0 0,-1 0 1,1 0-1,0 0 1,-1-1-1,1 1 0,0 0 1,0 0-1,0-1 0,-1 1 1,1-1-1,0 1 0,0-1 1,0 1-1,0-1 0,0 1 1,0-1-1,0 0 1,0 0-1,0 1 0,2-1 1,39 2 163,-33-2-130,16-1-78,0-2 0,0-1 0,45-13 0,-39 9-24,46-6 1,-76 13 60,0 1 0,0 0 0,0 0 0,-1 0 0,1 0 0,0 0 0,0 0 0,0 0 0,0 0 1,-1 1-1,1-1 0,0 0 0,0 0 0,-1 1 0,1-1 0,0 0 0,0 1 0,-1-1 0,1 1 0,0-1 0,-1 1 1,1-1-1,-1 1 0,1-1 0,-1 1 0,1 0 0,-1-1 0,1 1 0,-1 0 0,1 0 0,-1-1 0,0 1 1,0 0-1,1 0 0,-1-1 0,0 2 0,0 34 815,-1-18-98,2-17-679,0-1 1,0 1 0,0 0-1,1 0 1,-1-1 0,0 1-1,0-1 1,1 1 0,-1-1-1,0 0 1,1 1 0,-1-1-1,1 0 1,-1 0-1,0 0 1,1 0 0,-1 0-1,0 0 1,1-1 0,2 0-1,34-4 270,-5-6-328,-24 7-288,0 1-1,0 0 0,0 0 1,0 1-1,17-2 1,-25 5 171,-1 1-1,1-1 1,-1 1 0,0-1 0,0 1 0,0-1-1,0 1 1,0 0 0,0-1 0,0 1 0,0-1-1,0 1 1,-1-1 0,1 1 0,-1-1 0,0 2-1,-1 5-3685,-1-4-1644</inkml:trace>
</inkml:ink>
</file>

<file path=ppt/ink/ink4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52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13421,'0'0'10591,"-4"13"-10548,1-3 67,-7 24 514,0 1-1,3 0 1,-6 51 0,13-85-573,0 0 0,0-1 1,0 1-1,0 0 0,0-1 0,1 1 1,-1 0-1,0-1 0,0 1 0,0 0 1,1-1-1,-1 1 0,0-1 0,1 1 1,-1-1-1,0 1 0,1 0 0,-1-1 1,1 1-1,-1-1 0,1 0 0,-1 1 1,1-1-1,-1 1 0,1-1 0,-1 0 1,1 1-1,0-1 0,-1 0 0,1 0 1,-1 0-1,1 1 0,1-1 0,29-3 1221,28-23-256,-26 2-983,-1-1 0,-2-2 0,0-1 0,43-54-1,-64 72-158,-1 7-5060,-7 12-4941,-1-6 8667,0 6-7819</inkml:trace>
</inkml:ink>
</file>

<file path=ppt/ink/ink4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52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10122,'0'0'5861,"0"53"-2818,0-36-1249,2-4-897,13-1-673,5-5-32,7-4-1057,-3-3-1345,2 0-1602,4-9-640,-4-6-5029</inkml:trace>
</inkml:ink>
</file>

<file path=ppt/ink/ink4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53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11275,'0'0'5861,"-9"2"-3512,-10 3-1345,1 1-1,-1 1 1,1 0 0,1 1-1,-32 20 1,49-28-981,-1 0-1,0 1 1,1-1 0,-1 0 0,0 1 0,1-1 0,-1 1 0,1-1-1,-1 1 1,1-1 0,-1 1 0,1 0 0,-1-1 0,1 1-1,0-1 1,-1 1 0,1 0 0,0-1 0,-1 1 0,1 0 0,0 0-1,0-1 1,0 1 0,0 0 0,0 0 0,0-1 0,0 1-1,0 0 1,0 0 0,0-1 0,0 2 0,1-1-22,0 0 1,0 0-1,1 0 1,-1 0 0,0-1-1,0 1 1,0 0-1,1 0 1,-1-1-1,0 1 1,1-1-1,-1 0 1,1 1-1,1-1 1,51 4-756,-44-5 560,-1 0-1,1-1 1,0 0 0,-1-1 0,0 0-1,0-1 1,14-6 0,34-12-89,-57 22 265,1 1 0,-1 0 0,1 0 0,-1 0 0,0 0 0,1 0 0,-1 0 0,0-1 0,0 1 0,0 0 0,1 0 0,-1 0 0,0 0 0,0 0 0,-1 0 0,1 0 0,0 0 0,0 0 0,0 0 0,-1 0 0,1 0 0,-1 1 0,-4 24 523,4-25-445,0 0 0,0 1-1,0-1 1,1 1 0,-1-1 0,1 1-1,-1-1 1,1 1 0,-1-1-1,1 1 1,0 0 0,0-1 0,0 1-1,0-1 1,0 1 0,0 0 0,0-1-1,1 1 1,-1-1 0,1 1-1,-1-1 1,1 2 0,2-2 23,0 0 1,-1 0-1,1 0 1,0-1-1,0 1 1,0-1-1,-1 0 1,1 0-1,0 0 1,0 0-1,4-1 1,-3 1-36,9-2-70,-1 0 0,1 0 1,-1-1-1,0-1 0,0 0 0,13-7 1,44-13-842,-69 24 851,1 0-1,-1 0 0,0 0 1,1 0-1,-1 0 0,0 1 0,1-1 1,-1 0-1,0 0 0,1 0 1,-1 0-1,0 1 0,0-1 0,1 0 1,-1 0-1,0 0 0,0 1 1,1-1-1,-1 0 0,0 1 0,0-1 1,1 0-1,-1 0 0,0 1 1,0-1-1,0 0 0,0 1 0,0-1 1,0 0-1,0 1 0,0-1 1,1 1-1,-1-1 0,0 0 0,0 1 1,0-1-1,-1 0 0,1 1 1,0-1-1,0 0 0,0 1 0,0 0 1,-4 27 36,3 1 151,7-28-361,0 0 0,0 0-1,1 0 1,-1-1-1,0 0 1,0 0-1,12-3 1,-16 3-90,23-6-4363,0-5-2503</inkml:trace>
</inkml:ink>
</file>

<file path=ppt/ink/ink4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53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10154,'0'0'14792,"-3"8"-14722,-8 26-44,11-34-29,0 1-1,0-1 0,0 1 0,1-1 0,-1 1 1,0-1-1,0 1 0,0-1 0,0 1 0,1-1 1,-1 0-1,0 1 0,1-1 0,-1 1 0,0-1 1,1 0-1,-1 1 0,0-1 0,1 0 0,-1 1 1,1-1-1,-1 0 0,0 1 0,1-1 0,-1 0 1,1 0-1,-1 0 0,1 0 0,-1 1 0,1-1 1,-1 0-1,1 0 0,-1 0 0,1 0 0,-1 0 1,1 0-1,0 0 0,25-1-4,-22 1 0,149-7-937,-153 7 946,1 0-1,0 0 0,-1 0 1,1 0-1,0 1 0,-1-1 1,1 0-1,-1 0 1,1 1-1,0-1 0,-1 0 1,1 1-1,-1-1 0,1 1 1,-1-1-1,1 1 0,-1-1 1,1 1-1,-1-1 1,0 1-1,1-1 0,-1 1 1,0 0-1,1-1 0,-1 1 1,0-1-1,0 1 0,1 0 1,-1-1-1,0 1 0,0 0 1,0-1-1,0 1 1,0 0-1,0 0 0,0-1 1,0 1-1,0 0 0,0-1 1,-1 1-1,1 0 0,0 0 1,-1 0 16,1-1 0,0 1 1,0 0-1,-1 0 1,1-1-1,0 1 0,0 0 1,0 0-1,0-1 0,0 1 1,0 0-1,0 0 0,1-1 1,-1 1-1,0 0 1,0 0-1,0-1 0,1 1 1,-1 0-1,0-1 0,1 1 1,-1 0-1,1-1 0,-1 1 1,1-1-1,-1 1 1,1-1-1,-1 1 0,1-1 1,0 1-1,-1-1 0,1 1 1,-1-1-1,1 0 1,0 1-1,0-1 0,-1 0 1,1 0-1,1 1 0,18-1-268,0 0 0,39-7 1,23-1-8335,-86 25 7849,-1-11-2147</inkml:trace>
</inkml:ink>
</file>

<file path=ppt/ink/ink4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50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0 10602,'0'0'12519,"-4"10"-12007,-25 42-7,-1-2-1,-3-1 0,-57 67 1,80-106-159,7-13-131,14-27-79,25-46-353,10-33-252,-46 109 456,0-1 1,0 1 0,0 0-1,0 0 1,0-1-1,0 1 1,1 0 0,-1-1-1,0 1 1,0 0 0,0 0-1,0-1 1,1 1 0,-1 0-1,0 0 1,0 0-1,0-1 1,1 1 0,-1 0-1,0 0 1,0 0 0,1 0-1,-1-1 1,0 1 0,1 0-1,-1 0 1,0 0 0,0 0-1,1 0 1,-1 0-1,0 0 1,1 0 0,-1 0-1,0 0 1,0 0 0,1 0-1,-1 0 1,1 0 0,7 12-303,4 25 117,-11-33 221,12 45-49,-8-25 69,2 0-1,12 30 0,-28-75 1303,3 4-1196,-2-1 0,0 1 0,-13-20 0,18 33-200,1 0 0,-1 1 0,0-1 0,0 1 0,0-1 0,0 1 1,0 0-1,-1 0 0,1 0 0,-1 1 0,0 0 0,0-1 0,0 1 0,0 0 0,0 1 0,-1-1 0,1 1 0,0 0 0,-1 0 0,-6-1 0,9 2 35,0 0 1,0 1-1,0-1 1,0 0-1,1 1 1,-1-1-1,0 1 1,1-1-1,-1 1 1,0 0-1,1 0 1,-1 0-1,1 0 1,-1 0-1,1 0 1,-1 0-1,1 0 1,0 1-1,0-1 1,-1 1-1,1-1 1,0 1-1,0-1 1,1 1-1,-1-1 1,0 1-1,0 0 1,1-1-1,-1 1 1,1 0-1,-1 0 1,1-1-1,0 1 1,0 2-1,-1 0 9,1 0-1,0-1 0,0 1 1,1 0-1,-1-1 0,1 1 1,-1-1-1,1 1 0,0-1 1,0 1-1,1-1 0,-1 1 1,1-1-1,0 0 0,-1 0 1,4 4-1,2 0 30,0-1 1,1 1-1,0-1 1,0-1-1,0 1 0,0-2 1,1 1-1,0-1 1,0 0-1,17 4 0,-7-3 70,1-2 0,0 0-1,0-1 1,24-1 0,-44-1-86,1 0 0,-1 0 1,1 0-1,-1 0 0,1 0 1,-1 0-1,0 0 0,1 0 1,-1-1-1,1 1 0,-1 0 1,0 0-1,1 0 0,-1-1 1,1 1-1,-1 0 0,0 0 1,1-1-1,-1 1 0,0 0 1,0-1-1,1 1 0,-1 0 1,0-1-1,0 1 0,1-1 1,-1 1-1,0 0 0,0-1 1,0 1-1,0-1 1,0 1-1,1-1 0,-1 1 1,0 0-1,0-1 0,0 1 1,0-1-1,0 1 0,0-1 1,-1 1-1,1 0 0,0-1 1,0 1-1,0-1 0,0 1 1,0-1-1,-1 1 0,1 0 1,0-1-1,-1 0 0,-12-20 268,-4 8-399,-1 0-1,0 1 1,-1 1 0,0 1 0,0 1-1,-1 1 1,0 0 0,-1 1 0,1 2-1,-1 0 1,-1 1 0,-34-2 0,55 6 279,4 0-89,82 13-273,86 1-1,-81-8-4286,-37-2-1356</inkml:trace>
</inkml:ink>
</file>

<file path=ppt/ink/ink4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50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13261,'0'0'12940,"63"-2"-12908,-27 2 32,-1 0-64,-1 0-192,1 0-641,-10 0-737,-9 0-1248,-8 2-1666,-8 1-1634</inkml:trace>
</inkml:ink>
</file>

<file path=ppt/ink/ink4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51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11627,'0'0'11147,"73"16"-10379,-34-14-544,8 0-159,-2-2-1,2 0-353,-3 0-1216,-3 0-1826,-9-3-2050,-4-7-3556</inkml:trace>
  <inkml:trace contextRef="#ctx0" brushRef="#br0" timeOffset="1">391 3 11627,'0'0'11638,"10"-1"-11115,-2 0-478,0 0 0,0 1-1,1 1 1,-1-1 0,0 1 0,0 1 0,1 0 0,-1 0 0,8 3 0,-11-3-43,-1-1 1,0 1 0,0 0 0,0 1 0,0-1 0,0 1 0,0-1 0,-1 1 0,1 0 0,-1 0-1,0 1 1,0-1 0,0 1 0,0 0 0,-1-1 0,1 1 0,-1 0 0,0 0 0,0 1 0,-1-1-1,2 7 1,-2-7 5,0 1 0,-1 0 0,0 0 0,0-1 0,0 1 0,0 0 0,-1 0 0,0-1 0,0 1 0,0 0 0,-1-1 0,1 1 0,-1-1-1,0 0 1,-1 1 0,1-1 0,-1 0 0,0 0 0,-4 4 0,-7 7 188,-1 0-1,0-1 1,-24 16-1,24-19-172,0 1 0,-22 23-1,31-28-429,-5 5-4172</inkml:trace>
</inkml:ink>
</file>

<file path=ppt/ink/ink4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55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10474,'-20'3'5776,"24"-2"787,15 0-1622,2-1-4029,-15 0-2139,39-1 1709,53 1-255,-91 1-227,0 0 0,0 0 0,0 0 0,-1 1 1,1 0-1,0 1 0,-1-1 0,1 1 0,-1 1 0,12 7 0,-16-9-15,0 0 0,0 0-1,0 0 1,0 0-1,0 1 1,0-1 0,-1 1-1,1-1 1,-1 1-1,0-1 1,0 1 0,0 0-1,0-1 1,0 1 0,0 0-1,-1 0 1,0 0-1,1 0 1,-1 0 0,0 0-1,0 0 1,-1-1 0,1 1-1,0 0 1,-1 0-1,0 0 1,0 0 0,0-1-1,0 1 1,0 0-1,0-1 1,-1 1 0,-2 3-1,-3 5 31,-1 0 0,0 0 1,-1-1-1,0 0 0,-18 15 0,-21 14 86,31-27-49,0 1 0,1 1 0,-25 27 1,40-40-50,0 1 0,0-1 0,0 0 0,0 0 0,0 1 1,0-1-1,1 0 0,-1 1 0,0-1 0,1 1 0,-1-1 1,1 1-1,0-1 0,-1 1 0,1-1 0,0 1 0,0-1 1,0 1-1,0 2 0,0-3 4,1 0 0,-1 0 0,1 0 0,0 0 1,-1 0-1,1 0 0,0-1 0,0 1 0,0 0 0,-1 0 0,1-1 1,0 1-1,0 0 0,0-1 0,0 1 0,0-1 0,0 1 0,0-1 0,0 0 1,2 1-1,8 1 56,0-1 1,0 0 0,-1 0-1,17-2 1,-14 1-24,10-1 75,0 0-1,-1-2 1,30-7 0,8-10-2765,-53 17 997,0-1 0,-1 1 0,1-1 1,-1-1-1,9-7 0,0-2-6701</inkml:trace>
</inkml:ink>
</file>

<file path=ppt/ink/ink4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55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14189,'0'0'13389,"75"-17"-12780,-40 12-193,2 1-320,8 2-96,-4 1 32,6 1-576,-4-2-1795,-2-2-2273,-4-3-2883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50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0 189 2594,'0'0'9124,"49"0"-9055,92-16 214,-98 19-126,0 2-1,-1 2 1,0 1-1,63 22 0,-47-13 115,83 14 0,-67-24-51,0-2-1,0-4 1,0-4 0,0-2-1,85-18 1,358-105 117,-396 94-364,-1 5 27,2 6 0,0 4 0,1 6 0,0 6 0,0 5 0,126 14 0,-71 2-2,-2 8 1,293 75-1,-355-68 57,0-4 0,181 14 0,-57-17 15,376 18-12,210-67 11,-378 8-41,-115 3-23,234-3 16,-409 21-18,181 24 0,21 42-28,-191-33 18,402 33 285,-532-65-273,453 7 209,-197-9-108,315-24 33,574-66 304,-950 85-432,130-6 10,577-5-21,-135 28 32,-141-1-32,-144-12 5,95-44 23,-435 27-24,-86 10 0,-7 1 3,0-3 0,0-3 0,115-34 0,-201 46-7,1 1 0,-1-1-1,0 0 1,0 0 0,0 0-1,0 0 1,0 0 0,0 0-1,1 0 1,-1 0 0,0 0-1,0 0 1,0 0 0,0 0 0,0 0-1,1 0 1,-1 0 0,0 0-1,0 0 1,0 0 0,0 0-1,0-1 1,0 1 0,1 0-1,-1 0 1,0 0 0,0 0 0,0 0-1,0 0 1,0 0 0,0 0-1,0 0 1,0 0 0,0-1-1,1 1 1,-1 0 0,0 0-1,0 0 1,0 0 0,0 0 0,0 0-1,0-1 1,0 1 0,0 0-1,0 0 1,0 0 0,0 0-1,0 0 1,0 0 0,0-1-1,0 1 1,0 0 0,0 0-1,0 0 1,0 0 0,0 0 0,0-1-1,0 1 1,0 0 0,0 0-1,-1 0 1,1 0 0,0 0-1,-12-4-52,-18 1-29,-12 5-3238</inkml:trace>
</inkml:ink>
</file>

<file path=ppt/ink/ink4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56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13132,'0'0'13517,"76"6"-13325,-29-5-160,0 2-32,1-1-32,-3 1-961,-13 0-928,-2-2-161,-14 1-929,-10-2-2082</inkml:trace>
</inkml:ink>
</file>

<file path=ppt/ink/ink4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56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8040,'0'0'12139,"83"6"-9705,-42-6-1024,7 0-642,3 0-415,-3-3-321,-1 2-897,-4-3-2370,-4-4-4645</inkml:trace>
</inkml:ink>
</file>

<file path=ppt/ink/ink4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57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0 10858,'0'0'12994,"-6"10"-12941,-9 15 190,-1-1 0,-2-1 0,-27 29 1,-75 69 1725,91-94-1873,20-18 600,8-7-897,0-1-1,0 0 0,0 0 0,0 1 0,0-1 0,-1 0 0,1 0 0,0 0 0,-1 0 0,1 0 0,-1-1 0,1 1 0,-1 0 0,-1 0 0,2-2-300,0-1-1,0 1 1,0 0 0,0-1-1,0 1 1,1-1-1,-1 0 1,0 1-1,1-1 1,0 1 0,-1-1-1,1 0 1,0 1-1,0-1 1,0 0 0,0 1-1,0-4 1,-1-19-4767,0-2-3107</inkml:trace>
</inkml:ink>
</file>

<file path=ppt/ink/ink4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57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7399,'0'0'12844,"58"19"-11531,-39 1-224,3 1-192,2 1-192,3 0-257,2 0-159,5-2-225,2-2-64,-3-4-1282,-3-3-2561,0-8-3236</inkml:trace>
</inkml:ink>
</file>

<file path=ppt/ink/ink4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57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7559,'0'0'17617,"66"4"-16592,-33-4-737,3 3-288,3-2-64,2 2-1794,-6-3-2146,1 0-3875</inkml:trace>
</inkml:ink>
</file>

<file path=ppt/ink/ink4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58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0 411 12780,'0'0'9529,"10"-6"-7709,27-14-768,-2-1 0,0-3 0,-2 0 0,57-56 0,-61 52-1006,-2-2 0,-1-1 0,-1-1 0,-2-1 0,26-48 0,-58 100-1782,-2-2 1589,2 2 0,0 0 0,2 0 0,0 0 0,1 1 0,-5 28 0,10-47 186,1-1 0,0 1 1,0 0-1,0 0 0,0-1 0,0 1 0,1 0 1,-1-1-1,0 1 0,0 0 0,0 0 0,0-1 1,1 1-1,-1 0 0,0-1 0,1 1 0,-1-1 1,1 1-1,-1 0 0,1-1 0,-1 1 0,1-1 0,-1 1 1,1-1-1,-1 1 0,1-1 0,-1 0 0,1 1 1,0-1-1,-1 0 0,1 1 0,0-1 0,0 0 1,31-2 866,29-22-235,-47 17-681,0-2 1,-1 1 0,0-2 0,-1 0-1,0 0 1,0-1 0,-1-1 0,-1 0 0,0 0-1,16-27 1,-31 50-397,-1 1 0,2-1 0,-1 1 0,2 1 0,0-1 0,0 0 0,-1 14 0,4-23 391,0-1 1,-1 1 0,1 0-1,1 0 1,-1 0-1,0-1 1,1 1 0,-1 0-1,1 0 1,0-1-1,0 1 1,0 0 0,0-1-1,0 1 1,0-1-1,1 0 1,0 1 0,-1-1-1,1 0 1,0 0-1,0 0 1,0 0 0,0 0-1,0 0 1,0-1-1,1 1 1,-1-1 0,1 1-1,-1-1 1,1 0-1,-1 0 1,1 0 0,0 0-1,0-1 1,-1 1-1,1-1 1,5 1 0,22-1-2949,2 0-3523</inkml:trace>
</inkml:ink>
</file>

<file path=ppt/ink/ink4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58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6854,'0'0'17297,"9"3"-16384,31 7-52,1-2 1,77 6-1,99-7-539,-112-5-212,634 2-281,-392-43-16,-158 12 203,-176 25 38,2 0-287,-19 9-303</inkml:trace>
</inkml:ink>
</file>

<file path=ppt/ink/ink4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5:59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10634,'0'0'5701,"9"-5"-3133,2 0-2287,-1 0 0,0 1 0,1 1-1,0 0 1,0 0 0,0 1 0,0 0 0,0 1-1,0 0 1,0 1 0,1 0 0,-1 1 0,0 0-1,18 5 1,-24-5-271,-1 1 0,0-1 0,1 1 0,-1 0 0,0 0 0,0 0 0,0 0-1,-1 1 1,1 0 0,-1 0 0,1 0 0,-1 0 0,0 0 0,0 0 0,0 1 0,-1 0 0,1 0-1,-1-1 1,3 7 0,-4-7 43,-1 1 0,1 0-1,0 0 1,-1 0 0,0-1-1,0 1 1,0 0 0,-1 0-1,1 0 1,-1-1 0,0 1 0,0 0-1,0-1 1,0 1 0,-1 0-1,1-1 1,-1 0 0,0 1-1,0-1 1,0 0 0,-1 0 0,1 0-1,-5 3 1,-18 20 836,-48 35-1,47-41-228,2 1 1,-37 39-1,59-58-644,0-1 0,1 1-1,-1 0 1,1 0 0,-1-1 0,1 1 0,0 0-1,-1 1 1,1-1 0,0 0 0,1 0-1,-1 0 1,0 1 0,1-1 0,-1 0-1,1 1 1,-1-1 0,1 0 0,0 1 0,0-1-1,0 0 1,1 4 0,0-4-4,1-1-1,-1 1 1,0 0 0,1-1 0,-1 1-1,1 0 1,-1-1 0,1 0 0,0 1-1,0-1 1,-1 0 0,1 0 0,0 0-1,0 0 1,0 0 0,0 0 0,0-1 0,5 2-1,8 0 75,1 1 0,0-2-1,0 0 1,32-3-1,-35 0 47,0 0 0,0-1 0,0 0 0,0-1 0,-1-1-1,1 0 1,-1 0 0,0-1 0,-1-1 0,0 0-1,0-1 1,15-12 0,-25 19-95,0 0-1,1 0 1,-1 0-1,0 0 1,0 0-1,1 0 1,-1-1 0,0 1-1,0 0 1,0-1-1,-1 1 1,1-1-1,0 1 1,0-1 0,-1 1-1,1-1 1,-1 0-1,0 1 1,1-1-1,-1 0 1,0 1-1,0-1 1,0 0 0,0 1-1,0-1 1,0 0-1,-1-1 1,0 1-19,-1-1-1,1 1 1,-1 0 0,0 0 0,0 0-1,0 0 1,0 1 0,0-1-1,0 0 1,0 1 0,0-1 0,-1 1-1,1 0 1,-1 0 0,-2-1 0,-7-3-349,-1 1 1,0 1 0,0 0 0,-1 1 0,-20-1 0,33 2 165,0 1 0,0 0 0,0 0 0,0 1 0,0-1 0,0 0-1,1 0 1,-1 0 0,0 0 0,0 1 0,0-1 0,1 0-1,-1 1 1,0-1 0,0 1 0,1-1 0,-1 1 0,0-1 0,0 1-1,0 0 1,-5 18-7583,6-5-409</inkml:trace>
</inkml:ink>
</file>

<file path=ppt/ink/ink4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01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13933,'0'0'13004,"7"56"-13004,-9-29 33,2-3-33,-4-2-609,3-4-704,-3-3-705,-2-3-1698,1-7-2145</inkml:trace>
</inkml:ink>
</file>

<file path=ppt/ink/ink4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01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22133,'0'0'2979,"-2"59"-3428,11-47-1440,8-3-1282,2-3-1218,3-6 514,6 0-1570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56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495 43 4869,'0'0'912,"-10"0"-436,0 1-389,5 0-18,0-1 1,0 1-1,0-1 0,0 0 0,-1 0 1,1 0-1,0-1 0,0 0 1,0 0-1,1 0 0,-1-1 0,0 1 1,0-1-1,1 0 0,-9-5 0,10 5 113,0 0-1,-1 0 0,0 1 1,1-1-1,-1 1 0,0 0 0,0 0 1,1 0-1,-1 1 0,0-1 1,0 1-1,0 0 0,0 0 0,-6 1 1,-56 12 248,29-1-140,1 1 1,0 2-1,0 1 1,-60 38-1,95-53-260,0 0 1,-1 0-1,1 0 0,0 0 0,-1 0 1,1 0-1,0 1 0,0-1 0,0 0 1,0 1-1,0-1 0,1 1 0,-1-1 0,0 1 1,0-1-1,1 1 0,-1-1 0,1 1 1,-1 2-1,2-3-22,-1-1 0,0 1 0,1 0-1,-1 0 1,0 0 0,1 0 0,-1-1 0,1 1 0,-1 0 0,1 0 0,0-1-1,-1 1 1,1 0 0,0-1 0,-1 1 0,1-1 0,0 1 0,0-1 0,0 1-1,-1-1 1,1 0 0,0 1 0,0-1 0,0 0 0,0 0 0,0 1 0,0-1-1,0 0 1,0 0 0,0 0 0,-1 0 0,3-1 0,79 2 282,0-4 1,0-4 0,125-26-1,-97 14-182,-3 2-35,404-84 314,-507 100 250,-6 0-242,-14 1-115,-25 4-226,-99 25 68,-379 65 290,222-55 517,1261-122-2408,-938 81 1483,-17 2 5,1-1 0,-1 0 0,0-1 0,1 0 1,11-4-1,-21 6-5,0 0 1,0 0-1,0 0 1,-1 0-1,1 0 1,0 0-1,0 0 1,0-1-1,0 1 1,0 0-1,0 0 1,0 0-1,0 0 1,0 0-1,0 0 1,0 0-1,0 0 1,0 0-1,0 0 1,0 0-1,0 0 1,0-1-1,0 1 1,0 0-1,0 0 1,0 0-1,0 0 0,0 0 1,0 0-1,0 0 1,0 0-1,0 0 1,0 0-1,0-1 1,0 1-1,0 0 1,0 0-1,0 0 1,0 0-1,0 0 1,0 0-1,0 0 1,0 0-1,0 0 1,0 0-1,0 0 1,0 0-1,0-1 1,1 1-1,-1 0 1,0 0-1,0 0 1,0 0-1,0 0 1,0 0-1,0 0 1,0 0-1,0 0 1,0 0-1,1 0 0,-15-2 85,-19-1-8,-102 5 362,-202 27 0,342-30-705,27-3-1850,0-2 0,61-18 0,-30-2-4513</inkml:trace>
</inkml:ink>
</file>

<file path=ppt/ink/ink4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01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6054,'0'0'11659,"-11"6"-8830,-100 46 2050,111-52-4877,0 0 0,-1 0 0,1 0 0,0 0 0,0 0 0,-1 1 0,1-1 0,0 0 0,0 0 0,-1 0 0,1 0 0,0 0 0,0 1 0,0-1 0,-1 0 0,1 0 0,0 0 0,0 1 0,0-1 0,0 0 0,-1 0 0,1 1 0,0-1 0,0 0 0,0 0 0,0 1 0,0-1 0,0 0 0,0 0 0,0 1 0,0-1 0,0 0 0,0 0 0,0 1 0,0-1 0,0 0 0,0 1 0,0-1 0,0 0 0,0 0 0,0 1 0,0-1 0,1 0 0,-1 0 0,0 1 0,16 12-6,39 13-100,-28-13 110,-23-11-60,-1-1 0,1 1 0,-1 0 1,0 1-1,0-1 0,0 1 0,0-1 1,0 1-1,-1 0 0,1 0 0,-1 0 1,1 0-1,-1 1 0,0-1 1,3 7-1,-5-7 68,0-1 0,0 1 0,0-1-1,-1 0 1,1 1 0,0-1 0,-1 1 0,0-1 0,1 0 0,-1 0 0,0 1 0,0-1 0,0 0 0,0 0 0,-1 0 0,1 0 0,-1 0 0,1 0 0,-1-1-1,0 1 1,1 0 0,-1-1 0,0 1 0,0-1 0,0 0 0,0 0 0,-3 2 0,-2 2 33,-1-1-1,1 0 1,-1 0 0,0 0-1,0-1 1,0 0 0,-1 0 0,1-1-1,-1-1 1,1 1 0,-15 0-1,23-2-183,-1 0 0,0 0 0,0 0 0,0 0-1,1 0 1,-1-1 0,0 1 0,0 0 0,1 0-1,-1-1 1,0 1 0,0 0 0,1-1 0,-1 1-1,0 0 1,1-1 0,-1 1 0,1-1-1,-1 1 1,0-1 0,1 0 0,-1 1 0,1-1-1,0 1 1,-1-1 0,1 0 0,-1 0 0,1 1-1,0-1 1,0 0 0,-1 1 0,1-1 0,0 0-1,0 0 1,0 0 0,0-1 0,-1-19-6099</inkml:trace>
</inkml:ink>
</file>

<file path=ppt/ink/ink4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02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6086,'0'0'13100,"-4"10"-11456,-5 13-1070,2 0-1,0 0 1,2 0-1,0 1 1,2-1-1,-1 40 1,4-44-463,-1-5-91,1 0 1,0 0-1,1 0 0,1 0 0,0-1 1,1 1-1,0 0 0,6 14 0,-8-27-459,9 22 1075,-6-16-3292,-8-28-15571</inkml:trace>
  <inkml:trace contextRef="#ctx0" brushRef="#br0" timeOffset="1">15 234 12332,'0'0'9064,"-15"-49"-7206,21 47-993,16 2-577,2 0-160,10 0-96,1 9-64,7 0-608,-1-4-2371,0-5-5189</inkml:trace>
</inkml:ink>
</file>

<file path=ppt/ink/ink4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02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7 13837,'0'0'11237,"-8"-3"-11141,0 2-60,0 0-1,0 0 0,0 1 1,0 0-1,-9 1 0,15-1-33,0 0 0,0 0 0,0 0 0,0 0 0,0 1 0,1-1 0,-1 1 0,0-1 0,0 1-1,0 0 1,1-1 0,-1 1 0,0 0 0,1 0 0,-1 0 0,1 1 0,-1-1 0,1 0 0,-1 1 0,1-1 0,0 0 0,0 1 0,0 0 0,0-1 0,0 1 0,0 0 0,0-1-1,0 1 1,1 0 0,-1 0 0,1 0 0,-1-1 0,0 5 0,2-4-27,-1-1 1,1 1-1,-1-1 1,1 1-1,0-1 0,-1 1 1,1-1-1,0 1 1,0-1-1,0 0 0,0 1 1,0-1-1,1 0 1,-1 0-1,0 0 0,0 0 1,4 2-1,31 19-192,-23-15 60,12 7 73,-11-7-481,1 2 1,-2-1 0,1 2-1,16 14 1,-27-21 463,-1-1 0,1 1 0,0 1-1,-1-1 1,0 0 0,1 1 0,-1-1 0,-1 1 0,1-1 0,0 1 0,-1 0 0,0 0 0,0 0 0,0 0-1,0 0 1,-1 0 0,1 0 0,-1 0 0,0 0 0,-1 0 0,1 0 0,-2 7 0,0-7 260,0 0 0,0-1 0,0 1 1,0-1-1,-1 0 0,1 0 0,-1 0 0,0 0 1,0 0-1,0 0 0,0-1 0,0 1 1,-1-1-1,1 0 0,-1 0 0,1-1 1,-1 1-1,0-1 0,0 1 0,0-1 0,0 0 1,-8 0-1,7 1-23,0-1 0,0-1-1,-1 1 1,1-1 0,0 1 0,-1-2 0,1 1 0,0-1-1,-1 1 1,1-1 0,0-1 0,0 1 0,0-1-1,0 0 1,0 0 0,0 0 0,-5-4 0,7 3-347,0 0 0,1 0 0,-1 0 0,0-1 1,1 1-1,0 0 0,0-1 0,0 0 0,0 0 0,-1-5 1,2 5-812,0-1 0,0 1-1,0 0 1,1-1 0,0 1 0,0 0 0,0-1 0,0 1 0,2-9 0,8-13-7076</inkml:trace>
</inkml:ink>
</file>

<file path=ppt/ink/ink4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02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14253,'0'0'1084,"-1"11"197,-8 54 1681,0 73-1,8-116-2679,2 1-1,1 0 0,0 0 0,2 0 1,1-1-1,0 0 0,12 29 0,-12-38-15,3 3-963,-5-37-398,-4 10 914,-1-1 0,-1 0 1,0 1-1,0-1 0,-1 1 0,-1 0 1,0 0-1,0 1 0,-1-1 0,-10-13 1,-17-35 1821,33 59-1601,0 0-1,0 0 1,0 0 0,0-1 0,0 1 0,0 0-1,0 0 1,0-1 0,0 1 0,0 0 0,0 0-1,0 0 1,0-1 0,1 1 0,-1 0 0,0 0-1,0 0 1,0-1 0,0 1 0,0 0 0,1 0 0,-1 0-1,0 0 1,0 0 0,0 0 0,1-1 0,-1 1-1,0 0 1,0 0 0,0 0 0,1 0 0,-1 0-1,0 0 1,0 0 0,1 0 0,-1 0 0,0 0 0,0 0-1,0 0 1,1 0 0,-1 0 0,0 0 0,1 0-1,20 0 25,25 5-2120,53 9-9555,-68-10 2531</inkml:trace>
</inkml:ink>
</file>

<file path=ppt/ink/ink4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03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10570,'0'0'10100,"-9"1"-9646,4-1-366,1 0-1,0 1 1,-1 0 0,1 0-1,0 0 1,0 0 0,0 1-1,0-1 1,0 1 0,0 0-1,0 0 1,0 1 0,1-1-1,-1 1 1,1 0 0,0 0-1,0 0 1,-5 6 0,-21 36 1778,27-43-1804,1 0 0,0 1 0,0 0 0,0-1 0,0 1 0,0 0 0,0-1 0,1 1 0,0 0 0,-1 0 0,1 0 0,0-1 0,0 1 0,0 0 0,1 0 0,0 4 0,0-6-20,0 0 0,0 0 1,0 0-1,0-1 0,0 1 1,0 0-1,0 0 0,1-1 1,-1 1-1,0-1 0,0 1 1,1-1-1,-1 1 0,0-1 1,1 0-1,-1 0 0,0 0 1,1 0-1,-1 0 0,0 0 0,1 0 1,-1 0-1,0 0 0,0-1 1,2 1-1,35-11 609,-30 5-604,1 0 0,-1-1 1,0 0-1,-1 0 0,13-16 1,19-17-898,-38 39 658,-1 33-753,0-30 950,-1 0-1,1 0 1,0 0 0,0 0 0,0 1 0,0-1 0,1 0-1,-1 0 1,1 0 0,-1 0 0,1 0 0,-1 0 0,1 0-1,0 0 1,0 0 0,0 0 0,0 0 0,1-1 0,1 3-1,0-2 68,1-1-1,-1 0 0,0 0 0,1 0 0,0-1 0,-1 1 0,1-1 0,-1 0 1,1 0-1,-1 0 0,6-1 0,-2 1-22,0-1 0,-1-1 0,1 0 0,0 1 1,0-2-1,-1 1 0,8-5 0,-8 4-90,0 0 0,1 1 0,-1 0-1,1 0 1,-1 0 0,1 1 0,11-2 0,-16 6-80,0 0 0,0-1-1,0 1 1,-1 0 0,1 0 0,-1 0 0,0 0-1,1 0 1,-1 1 0,0 3 0,10 21-1146,-9-27 893,0 0 0,0 0 0,0 1 0,0-1 0,1-1 0,-1 1 0,0 0 0,0 0 0,1-1 0,-1 1 0,0-1 0,1 0-1,-1 0 1,0 0 0,1 0 0,-1 0 0,1 0 0,-1-1 0,0 1 0,0-1 0,1 1 0,-1-1 0,0 0 0,0 0 0,0 0 0,0 0 0,0-1 0,3-1 0,14-11-6833</inkml:trace>
</inkml:ink>
</file>

<file path=ppt/ink/ink4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03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100 100 8776,'0'0'2899,"-10"6"-481,2-1-2211,-46 35 3768,51-38-3748,1 0 0,0 0 0,0 0 1,0 1-1,0-1 0,0 1 0,0-1 0,1 1 0,-1 0 1,1 0-1,0 0 0,0 0 0,0 0 0,0 0 1,0 0-1,1 0 0,-1 0 0,1 0 0,0 0 1,0 6-1,1-9-142,-1 1 0,1 0 0,0-1 0,-1 1 0,1-1 0,0 1 0,0-1 0,-1 0 0,1 1 0,0-1-1,0 0 1,0 1 0,-1-1 0,1 0 0,0 0 0,0 0 0,0 0 0,0 0 0,0 0 0,-1 0 0,1 0 0,0 0 0,0 0 0,0 0 0,0-1 0,-1 1 0,1 0 0,1-1 0,27-8 1380,-13-1-1475,0 1 0,-1-2 0,0 0 0,-1-1 1,-1-1-1,0 0 0,0-1 0,-1 0 0,-1 0 0,0-2 0,-1 1 1,8-20-1,-11 13-437,-21 33-22,-19 30 317,25-29 224,0 0-1,1 1 1,0 0 0,1 0-1,0 0 1,1 1-1,1-1 1,0 1 0,1 0-1,0 1 1,-1 27 0,4-40-75,0 0 0,1 0 0,-1 0 0,1 0 0,-1 0 0,1 0 0,-1-1 0,1 1 0,0 0 0,0 0 0,0-1 0,0 1 0,0-1 0,0 1 0,1-1 0,-1 1 0,0-1 0,1 0 0,-1 1 0,1-1 0,0 0 0,-1 0 0,1 0 0,0 0 0,0 0 0,-1-1 0,1 1 0,0-1 0,0 1 0,0-1 0,0 1 0,0-1 1,0 0-1,0 0 0,0 0 0,-1 0 0,4-1 0,3 1-637,-1-1 0,0 1 0,0-1 0,0-1 0,0 1 0,0-1 0,-1-1 0,1 1 0,7-5 0,13-11-5323,-1-2-3395</inkml:trace>
</inkml:ink>
</file>

<file path=ppt/ink/ink4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04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30 8840,'0'0'14473,"-10"-2"-13950,7 2-487,-46-4 674,47 5-570,-1-1 0,1 0-1,0 1 1,-1-1 0,1 1 0,0-1 0,-1 1 0,1 0 0,0 0 0,0 0 0,0 1 0,-1-1 0,1 0 0,1 1 0,-1-1 0,0 1 0,0 0 0,1-1 0,-1 1 0,0 0 0,1 0 0,0 0 0,-2 3 0,3-4-121,-1 0-1,1 0 1,0 0-1,-1 0 1,1 0-1,0 1 1,0-1 0,0 0-1,0 0 1,0 0-1,0 0 1,0 0-1,0 0 1,0 0-1,1 0 1,-1 1 0,0-1-1,1 0 1,-1 0-1,1 0 1,-1 0-1,1 0 1,-1-1-1,1 1 1,1 2 0,1-1 6,-1 1 0,1-1 0,0 0 0,0 0 1,1 0-1,-1 0 0,0 0 0,4 1 1,6 2 18,1-1 0,0 0 0,14 1 0,-12-4-41,19 4-75,-34-5 55,0 0 0,0 0-1,0 0 1,0 1 0,0-1-1,-1 0 1,1 0 0,0 1 0,0-1-1,-1 1 1,1-1 0,0 1 0,0-1-1,-1 1 1,1-1 0,-1 1 0,1-1-1,0 1 1,-1 0 0,1-1-1,-1 1 1,0 0 0,1 0 0,-1-1-1,1 1 1,-1 0 0,0 0 0,0 0-1,1 1 1,16-35 2414,2-65-2589,-19 97 22,0 0 0,0 0 1,0 1-1,1-1 0,-1 0 1,0 1-1,0-1 0,1 1 1,-1-1-1,1 0 0,-1 1 1,1-1-1,-1 1 0,1-1 1,-1 1-1,1-1 0,-1 1 1,1-1-1,-1 1 0,1 0 1,0-1-1,-1 1 0,1 0 1,0 0-1,-1-1 0,1 1 1,0 0-1,0 0 0,-1 0 1,1 0-1,0 0 0,-1 0 1,1 0-1,0 0 0,0 0 1,-1 0-1,1 0 0,0 0 1,-1 1-1,1-1 0,1 1 1,36 13-6384,-30-11 4756,18 7-3499</inkml:trace>
</inkml:ink>
</file>

<file path=ppt/ink/ink4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04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141 114 10314,'0'0'5258,"-9"-2"-3966,1 0-1105,1 0 0,0 0 1,0 1-1,-1 1 0,1-1 0,-10 2 0,13-1-9,1 1 0,0 0 0,-1-1 0,1 2 0,0-1 0,0 0 0,0 1 0,0-1 0,0 1 0,0 0-1,0 0 1,0 0 0,1 0 0,-1 0 0,1 1 0,0-1 0,0 1 0,0 0 0,-3 5 0,3-7-39,1 1 1,0 0 0,0 0 0,0-1 0,0 1 0,0 0 0,1 0 0,-1 0 0,0 0 0,1 0 0,-1 0 0,1 0 0,0 0-1,0 0 1,0 1 0,0 1 0,0-3-22,1 0-1,-1 0 0,1-1 0,-1 1 1,1 0-1,-1 0 0,1-1 1,0 1-1,-1 0 0,1-1 0,0 1 1,-1-1-1,1 1 0,0-1 1,-1 1-1,1-1 0,0 0 0,0 1 1,0-1-1,0 0 0,-1 0 1,1 0-1,0 1 0,0-1 0,2 0 1,3 0 123,0-1-1,0 1 1,1-1 0,-1 0 0,0-1 0,0 0 0,0 1 0,-1-2-1,10-4 1,4-3-183,0-2 0,-1 0 0,27-25 0,-37 30-137,0 0 1,-1-1-1,0 0 0,0-1 1,-1 1-1,0-1 0,0-1 0,-1 1 1,6-16-1,-13 22-679,-7 7 525,-7 11 188,7 0 52,0 0 0,1 1 0,-10 26 0,16-35-16,0 0-1,0 1 1,0-1 0,1 0-1,0 1 1,1-1-1,-1 1 1,2 0-1,-1-1 1,1 1-1,1 7 1,-1-13-123,0 0 0,0 0 1,0 1-1,0-1 0,0 0 0,0-1 0,0 1 1,1 0-1,-1 0 0,1 0 0,-1-1 0,4 4 1,25 10-4984,-6-11-1344</inkml:trace>
</inkml:ink>
</file>

<file path=ppt/ink/ink4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05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11082,'0'0'18738,"63"-10"-18610,-36 10-128,2 0-96,5 0-1217,-2-2-2531,-2-5-4355</inkml:trace>
</inkml:ink>
</file>

<file path=ppt/ink/ink4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06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10378,'0'0'9849,"0"8"-9379,0 194 4623,2-202-4905,0 0 0,-1-1-1,1 1 1,0-1 0,0 1 0,0-1 0,0 1 0,-1-1 0,1 0 0,0 0 0,-1 0 0,1 0 0,0 0-1,1-2 1,19-19 119,27-36-1,0 1-257,-46 70-226,-1-1 0,-1 1 0,-1 0-1,0 18 1,-9 28 337,9-59-74,19-11-7875,-8 1 1266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57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61 96,'-31'-1'1947,"-28"-1"3299,56 2-4988,-1 0-1,1 0 0,-1 1 1,1-1-1,-1 1 0,1 0 1,-1 0-1,1 0 1,0 0-1,-1 1 0,-4 3 1,12-4-85,0 1 0,1-1 0,-1 0 0,1 0 0,-1 0 0,1 0 0,-1-1 0,1 0-1,4 0 1,212-1 194,313 5-312,-41 2 834,-165-4-374,407-1 339,396 13-144,-178 21-526,-613-24-170,814-5 66,2-43 0,239-12 176,-1155 40-242,964-29 170,-1158 38-169,-26 1 18,1-1-1,-1-1 0,1-1 0,-1-1 0,24-6 0,-44 9-15,4-2-116,-10 0-1490,-9-4-1374</inkml:trace>
</inkml:ink>
</file>

<file path=ppt/ink/ink4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06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2 11979,'0'0'13752,"-9"-1"-13800,3 1 68,0 0 1,0 0 0,0 0-1,0 1 1,0-1-1,-8 4 1,12-4 55,0 0 0,0 1 0,0 0 0,1-1 0,-1 1 0,0 0 0,0 0 0,0 0 0,1 0 0,-1 0 0,1 1 0,-1-1 0,1 0 0,-1 1 0,1-1 0,0 1 0,-1-1 0,1 1 0,0 0 0,0 0 0,0-1 0,1 1 0,-1 0 0,0 0 0,1 0 0,-1 0 0,1 0 0,-1 0 0,1 3 0,3-4 49,0 0-1,0 0 1,0-1 0,0 1 0,0-1 0,0 0 0,0 0 0,0 0 0,6-1 0,2-1-6,1-1 0,-1 0 1,0 0-1,1-1 0,10-5 0,-13 4-136,1 1 0,-1 1-1,1-1 1,0 2-1,0-1 1,0 2 0,12-2-1,-21 7-92,0 0 0,0 0 0,0 0-1,0 0 1,-1 0 0,1 0 0,-1 0 0,0 0-1,-2 8 1,2-5 43,0-6 72,0 0-1,0 0 1,-1 0 0,1 0-1,0 0 1,0 0-1,1 0 1,-1 0-1,0 0 1,0 0 0,0 0-1,1 0 1,-1 0-1,0 0 1,1 0 0,-1 0-1,1 0 1,-1 0-1,1 0 1,0 0-1,-1 0 1,1 0 0,0-1-1,0 1 1,-1 0-1,1-1 1,2 2 0,-1-2-1,0 0 1,1 0 0,-1 0 0,0 0 0,1-1 0,-1 1 0,0-1 0,0 1 0,1-1 0,-1 0 0,0 0 0,0 0 0,3-2 0,13-7-1080,24-11-5181,-15 14-8776,-23 7 10900</inkml:trace>
</inkml:ink>
</file>

<file path=ppt/ink/ink4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07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48 202 4228,'0'0'15497,"-4"-2"-15240,3 2-192,0-1 1,0 1-1,0 0 1,0-1 0,0 1-1,0 0 1,0 0-1,-1 0 1,1 0 0,0 0-1,0 0 1,0 0-1,0 0 1,0 1 0,0-1-1,0 0 1,0 1 0,0-1-1,0 0 1,0 1-1,0-1 1,0 1 0,0 0-1,1-1 1,-1 1-1,0 0 1,0-1 0,1 1-1,-2 1 1,0 0 136,1 1 0,-1-1 0,1 0 1,0 1-1,0-1 0,0 1 0,0-1 0,0 1 1,0 0-1,1-1 0,-1 1 0,1 0 1,0 5-1,0-8-166,1 1 0,0 0 0,0-1 0,-1 1 0,1 0 1,0-1-1,0 1 0,0-1 0,0 1 0,0-1 0,-1 0 0,1 1 0,0-1 1,0 0-1,0 0 0,0 0 0,0 1 0,0-1 0,0 0 0,0 0 0,0 0 1,0 0-1,0-1 0,0 1 0,0 0 0,0 0 0,1-1 0,32-6 389,-28 4-387,0-1 1,0 1-1,-1-1 1,1-1-1,6-6 1,22-15-313,-33 25 162,-20 46-635,18-44 760,1 0 0,-1 0 0,1 0 1,0 0-1,0 0 0,0 0 0,-1 0 1,1 0-1,0 0 0,0 0 1,0 0-1,1 0 0,-1 0 0,0 0 1,0 0-1,0 0 0,1 0 0,-1 0 1,1 0-1,-1 0 0,1 0 0,-1 0 1,1-1-1,-1 1 0,1 0 1,-1 0-1,1 0 0,0-1 0,0 2 1,1-2 78,0 1 0,0-1 0,0 0 1,-1 1-1,1-1 0,0 0 0,0 0 1,0 0-1,0 0 0,0-1 1,-1 1-1,1 0 0,0-1 0,2 0 1,9-4 302,-1 0 0,0-1 0,16-9 1,88-65 262,-105 71-646,0 0-1,-1-1 1,0 0 0,0-1 0,-1 0 0,-1 0 0,14-24 0,-21 33-73,0 1 1,0-1-1,0-1 1,0 1 0,0 0-1,0 0 1,-1 0 0,1 0-1,-1-1 1,1 1-1,-1 0 1,0-1 0,0 1-1,0 0 1,0 0 0,-1-4-1,1 6 19,-1-1-1,1 1 1,-1-1 0,1 1-1,-1-1 1,0 1 0,1-1-1,-1 1 1,0-1 0,1 1-1,-1 0 1,0-1 0,0 1-1,1 0 1,-1 0 0,0 0-1,0-1 1,0 1 0,1 0-1,-1 0 1,0 0 0,0 0-1,0 0 1,1 1 0,-1-1-1,0 0 1,0 0 0,1 0-1,-2 1 1,-6 2-71,-1 0 1,1 0-1,0 1 0,0 0 0,1 1 1,-12 8-1,6-2 172,1-1 0,1 2 1,0 0-1,0 0 0,-9 15 0,16-21 38,0 1 0,0-1 0,1 1 0,0-1 0,0 1 0,0 0 0,1 0 1,0 1-1,1-1 0,0 0 0,0 1 0,0-1 0,1 10 0,0-14-87,1-1 1,0 1 0,0-1-1,0 1 1,0-1 0,0 0 0,0 1-1,1-1 1,-1 0 0,1 0-1,0 0 1,-1 0 0,1 0-1,0 0 1,0 0 0,0-1 0,1 1-1,-1-1 1,0 1 0,0-1-1,1 0 1,-1 0 0,1 0 0,4 1-1,2 1-1041,1-1 0,0 0-1,0 0 1,-1-1 0,15 0-1,0-1-5796</inkml:trace>
</inkml:ink>
</file>

<file path=ppt/ink/ink4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07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10570,'0'0'19955,"62"-15"-19987,-42 15-256,4 1-1538,-1 0-1890,-1-1-3362</inkml:trace>
</inkml:ink>
</file>

<file path=ppt/ink/ink4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08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12011,'0'0'5995,"-3"12"-5279,-5 52 2062,0 97 1,8-159-2698,0-1 0,-1 1 0,1-1 0,0 0 0,0 1 0,1-1 0,-1 1 0,0-1 0,0 0 0,1 1 0,-1-1 0,1 0 0,-1 1 0,1-1 0,-1 0 0,1 0 0,0 1 0,0-1 0,0 0 0,0 0 0,-1 0 0,1 0 0,0 0 0,1 0 0,-1 0 0,0-1 0,0 1 0,0 0 0,1-1 0,-1 1 1,0 0-1,0-1 0,1 0 0,-1 1 0,0-1 0,1 0 0,-1 1 0,1-1 0,-1 0 0,0 0 0,1 0 0,-1-1 0,1 1 0,-1 0 0,0 0 0,1-1 0,1 0 0,4-1 175,-1 0 0,0 0 0,0-1 0,0 0 0,0 0 0,0 0 0,0-1 0,9-8 0,-8 4-221,-1 1 0,1-1 1,-2 0-1,1-1 1,-1 1-1,-1-1 1,1 0-1,-2 0 1,1-1-1,-1 1 1,-1-1-1,1 0 1,-2 0-1,1 1 1,-2-1-1,1-15 1,-18 43-1323,14-11 1254,0 0 0,1 0 1,0 0-1,1 1 0,-1-1 0,1 1 0,1 0 0,-1 11 0,1-17 39,1 0 0,-1 0 0,0 0 0,0 0 0,1 1 0,-1-1 0,1 0 0,0 0 1,0 0-1,0 0 0,0 0 0,0 0 0,0-1 0,0 1 0,1 0 0,-1 0 0,0-1 0,1 1 0,0-1 0,-1 0 0,1 1 0,0-1 0,0 0 0,-1 0 0,1 0 0,0 0 0,0 0 0,0 0 0,0-1 0,1 1 0,-1-1 0,0 1 0,3-1 0,6 1 42,1 0 0,-1-2-1,1 1 1,0-1 0,-1-1 0,1 0-1,-1-1 1,12-4 0,-16 5-59,-1 0 0,0-1 0,0 0 0,0 0 1,-1-1-1,1 0 0,-1 0 0,0 0 0,0 0 1,0-1-1,-1 0 0,1 0 0,-1 0 0,0 0 0,5-11 1,-8 15-8,0 0 0,0-1 0,-1 1 0,1-1 1,0 1-1,-1-1 0,1 1 0,-1-1 0,1 0 0,-1 1 1,0-1-1,0 1 0,0-1 0,0 0 0,0 1 0,0-1 1,0 0-1,0 1 0,-1-1 0,1 0 0,-1 1 0,1-1 1,-2-1-1,1 2-6,0 0 0,0 0 1,0 0-1,-1 0 0,1 0 0,0 1 1,-1-1-1,1 0 0,0 1 0,-1-1 1,1 1-1,0 0 0,-1-1 0,1 1 1,-1 0-1,1 0 0,-1 0 1,1 0-1,-1 0 0,-2 1 0,1-1 4,-1 1 0,0-1 0,1 1 0,-1 0-1,0 0 1,1 1 0,-1-1 0,1 1-1,0 0 1,0-1 0,-1 1 0,1 1 0,1-1-1,-1 0 1,0 1 0,0 0 0,1-1 0,0 1-1,-1 0 1,-2 6 0,4-7-7,1 1 0,-1 0 0,1-1 0,-1 1-1,1 0 1,0 0 0,0 0 0,1-1 0,-1 1 0,0 0 0,1-1 0,0 1-1,-1 0 1,1-1 0,0 1 0,1-1 0,-1 1 0,0-1 0,1 1 0,-1-1 0,1 0-1,0 0 1,-1 0 0,1 0 0,0 0 0,0 0 0,5 3 0,8 5-403,0 0 1,1-1-1,23 11 1,0 0-1669,-29-13 1603,13 4 1476,-22-11-897,0 0 0,-1 0 1,1 0-1,0 0 0,0-1 0,0 1 0,-1 0 1,1-1-1,0 1 0,0-1 0,-1 1 0,1-1 1,0 1-1,-1-1 0,1 1 0,0-1 0,-1 1 1,1-1-1,-1 0 0,1 0 0,-1 1 0,0-1 1,1 0-1,-1 0 0,1 1 0,-1-1 0,0 0 1,0 0-1,0 0 0,1 0 0,2-12 212,0 1 0,-1-1 0,0 0-1,-1 1 1,-1-1 0,-1-18 0,4-44-1886,0 73 969,-1 0 1,1 0-1,0 0 1,0 1-1,0-1 1,0 1-1,0 0 1,0 0-1,0 0 1,0 0-1,1 0 1,-1 1-1,6-1 1,8-3-2224,6-5-258,-1-2-1030</inkml:trace>
</inkml:ink>
</file>

<file path=ppt/ink/ink4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09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11115,'0'0'1574,"-4"11"28,-8 31 395,1 0 0,2 1 0,-5 57 0,6 63-98,8-163-1876,0 0 0,0 1 0,0-1 0,0 0 0,0 1 0,0-1 1,0 1-1,0-1 0,0 0 0,0 1 0,0-1 0,0 1 0,0-1 0,0 0 1,0 1-1,0-1 0,0 0 0,1 1 0,-1-1 0,0 1 0,0-1 1,0 0-1,1 1 0,-1-1 0,0 0 0,0 0 0,1 1 0,-1-1 1,0 0-1,1 0 0,-1 1 0,0-1 0,1 0 0,-1 0 0,0 0 1,1 0-1,-1 1 0,1-1 0,-1 0 0,0 0 0,1 0 0,-1 0 1,1 0-1,-1 0 0,0 0 0,1 0 0,-1 0 0,0 0 0,1 0 1,-1 0-1,1 0 0,-1-1 0,0 1 0,1 0 0,-1 0 0,0 0 1,1-1-1,-1 1 0,1 0 0,18-19 1050,-15 11-1037,0 0 0,0-1 0,-1 1 1,0-1-1,-1 0 0,0 0 1,0 0-1,-1 0 0,0-1 1,-1 1-1,0 0 0,0 0 0,-1 0 1,-3-15-1,4 23-45,0 1 0,0 0 0,-1 0 0,1-1 0,0 1 0,0 0 0,0-1 0,0 1 1,0 0-1,0 0 0,-1-1 0,1 1 0,0 0 0,0 0 0,0-1 0,-1 1 0,1 0 0,0 0 0,0 0 0,-1-1 0,1 1 0,0 0 0,-1 0 0,1 0 0,0 0 0,0 0 0,-1 0 1,1 0-1,0-1 0,-1 1 0,1 0 0,0 0 0,-1 0 0,1 0 0,0 0 0,0 0 0,-1 1 0,1-1 0,0 0 0,-1 0 0,1 0 0,0 0 0,-1 0 0,1 0 0,0 0 0,0 1 1,-1-1-1,1 0 0,0 0 0,0 0 0,-1 1 0,1-1 0,0 0 0,0 0 0,0 1 0,-1-1 0,1 0 0,0 0 0,0 1 0,0-1 0,0 0 0,0 1 0,-1 0-3,1 0 0,-1 0 0,1 0 0,-1 0 0,1 0-1,0 0 1,0 0 0,-1 0 0,1 0 0,0 0 0,0 0-1,0 0 1,0 1 0,0-1 0,0 0 0,1 0 0,-1 0-1,0 0 1,0 0 0,1 0 0,-1 0 0,1 1 0,2 1 21,1 0 0,-1 0 1,1 0-1,-1 0 1,1-1-1,0 1 1,0-1-1,0 0 0,0 0 1,1-1-1,-1 1 1,1-1-1,-1 0 0,0 0 1,9 1-1,-2-1 35,-1 0-1,1-1 0,0 0 1,-1 0-1,21-4 1,-26 2-4,0 0 1,0 0-1,0-1 1,0 0 0,-1 0-1,1 0 1,-1 0-1,0-1 1,0 1 0,0-1-1,4-5 1,-5 6-18,-1 1 1,0-1-1,0 0 1,0 0-1,0 0 1,0 0 0,0 0-1,-1 0 1,0-1-1,1 1 1,-1 0-1,-1-1 1,1 1-1,0-1 1,-1 1-1,0-1 1,1 0-1,-2-4 1,1 8-30,0 0 1,-1-1-1,1 1 1,0 0-1,-1-1 1,1 1-1,0 0 0,-1-1 1,1 1-1,-1 0 1,1 0-1,0-1 1,-1 1-1,1 0 1,-1 0-1,1 0 0,-1 0 1,1-1-1,-1 1 1,1 0-1,-1 0 1,1 0-1,-1 0 1,1 0-1,-1 0 0,1 0 1,0 1-1,-1-1 1,1 0-1,-1 0 1,1 0-1,-1 0 1,1 0-1,-1 1 0,1-1 1,0 0-1,-1 1 1,1-1-1,-1 0 1,1 0-1,0 1 1,-1 0-1,-18 13-241,14-8 298,1-1 0,-1 2 0,2-1 1,-1 0-1,-5 14 0,8-17 27,-1 0-1,1 0 1,0 1 0,0-1 0,1 0-1,-1 1 1,1-1 0,-1 1 0,1-1 0,0 1-1,1-1 1,-1 1 0,0-1 0,3 7-1,-3-9-52,1 0-1,0 0 0,0-1 0,0 1 1,0 0-1,0-1 0,0 1 0,0 0 0,0-1 1,0 1-1,0-1 0,0 1 0,0-1 0,0 0 1,0 0-1,0 1 0,0-1 0,1 0 0,-1 0 1,0 0-1,0 0 0,0 0 0,0 0 1,1-1-1,-1 1 0,0 0 0,2-1 0,30-12 217,32-51-914,-65 64 454,-13 45-550,10-37 808,1 0-1,0 1 1,0 0-1,0 15 1,3-23-12,0 0 0,-1-1 0,1 1 1,0-1-1,0 1 0,-1-1 0,1 1 1,0-1-1,0 1 0,0-1 1,0 0-1,0 1 0,0-1 0,0 0 1,0 0-1,0 0 0,0 0 0,0 0 1,0 0-1,0 0 0,1 0 1,32 0 263,-27-1-259,0 1-14,1-1-1,0-1 1,-1 0-1,1 0 1,-1 0-1,1-1 0,-1 0 1,0 0-1,0-1 1,-1 0-1,1 0 1,-1-1-1,0 0 1,0 0-1,0 0 1,-1-1-1,1 1 1,-2-1-1,1-1 1,5-8-1,3-5-18,-2-1 1,0 1-1,-1-2 0,-1 1 1,9-35-1,-17 52-42,0 1 0,-1-1 0,1 0 0,-1 1 0,1-1 0,-1 0 0,0 1 0,-1-1 0,1 0 0,-1 1 0,1-1 0,-2-4 0,1 7 32,0 0 0,0 0 0,1 0 0,-1 0 0,0 0 0,0 0 0,0 0 0,0 0 0,0 0 0,0 0 0,0 0 0,0 1 0,-1-1 0,1 1 0,0-1 0,0 1 0,0-1 0,-1 1 0,1-1 0,0 1 0,-1 0 0,1 0 0,0 0 0,-1 0 0,1 0 0,0 0 0,-1 0 0,1 0 0,0 1 0,-1-1 0,1 0 0,0 1 0,0-1 0,-1 1 1,1-1-1,0 1 0,0 0 0,-1 0 0,-5 3-1,1 0 1,0 1 0,0-1-1,0 1 1,1 0 0,-1 1 0,1-1-1,1 1 1,-1 0 0,1 0-1,0 1 1,-5 10 0,-4 9 103,-18 53 0,29-70-55,-1-1-1,1 1 1,0-1 0,1 1-1,0 0 1,1-1 0,0 1-1,0 0 1,2 15 0,-1-21-23,0 0 0,0 0 1,0 0-1,0-1 1,0 1-1,0 0 1,1 0-1,-1-1 1,1 1-1,0 0 1,0-1-1,0 0 1,0 1-1,1-1 1,-1 0-1,0 0 1,1-1-1,-1 1 0,1 0 1,0-1-1,0 1 1,-1-1-1,1 0 1,0 0-1,0 0 1,0 0-1,0-1 1,0 1-1,6-1 1,-2 0 84,-1 0 1,1 0-1,-1 0 0,0-1 1,1 0-1,-1-1 1,0 1-1,0-1 0,0-1 1,0 1-1,0-1 1,6-4-1,-1 0-19,-1 0 0,0-1 0,0 0 0,-1-1 0,14-16 0,-4 0-62,0-1 1,-2-1-1,-2 0 0,15-34 0,-26 50-70,1 0 1,-2 0 0,1 0-1,-1-1 1,-1 0-1,0 1 1,0-16 0,-2 27 34,0-1-1,0 1 1,0-1 0,0 1 0,0-1 0,0 1 0,0 0-1,0-1 1,0 1 0,0-1 0,0 1 0,0-1 0,0 1-1,0-1 1,0 1 0,-1 0 0,1-1 0,0 1 0,0-1 0,0 1-1,-1 0 1,1-1 0,0 1 0,0 0 0,-1-1 0,1 1-1,0 0 1,-1-1 0,1 1 0,0 0 0,-1-1 0,-10 9-316,-9 22 168,10 4 205,2 0-1,1 1 1,1 0-1,2 0 0,1 1 1,2-1-1,5 51 0,-4-83-20,0-1-1,1 1 1,-1-1 0,1 1-1,-1-1 1,1 1-1,0-1 1,0 0-1,0 1 1,0-1-1,0 0 1,0 0-1,1 0 1,-1 0-1,1 0 1,-1 0-1,1 0 1,0 0 0,0-1-1,0 1 1,0-1-1,0 1 1,0-1-1,0 0 1,1 0-1,-1 0 1,0 0-1,1 0 1,-1 0-1,0-1 1,1 1 0,-1-1-1,1 1 1,-1-1-1,5 0 1,-6-3-74,0 0 1,0 0 0,-1 1 0,0-1 0,1 0 0,-1 0 0,0 0-1,0 0 1,-1-4 0,1 2-120,-2-7-99,0-1 1,0 0-1,-2 1 0,1-1 0,-2 1 0,0 0 1,-8-15-1,-8-20 5,15 33 294,4 11 116,1 0 0,0 0 0,0 0 0,-1 0-1,2 0 1,-1 0 0,0-1 0,0-4 0,40 7 744,-7 7-878,1 1-2000,-15-7-4544</inkml:trace>
</inkml:ink>
</file>

<file path=ppt/ink/ink4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10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15535,'-2'11'1633,"2"1"1923,6 1-1923,3 3-736,8 3-641,-2-5-576,-6-4-3620,0-7-6854</inkml:trace>
</inkml:ink>
</file>

<file path=ppt/ink/ink4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19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9257,'-9'0'6150,"4"0"-3332,5 2-800,0 1-641,0 2-544,11-2-128,7 4 32,3-1-129,7-1-127,6-1-289,3 1-96,2-2-64,4-2-769,-2-1-1056,-4 0-1955,8-5-1441,-13-8-3363</inkml:trace>
</inkml:ink>
</file>

<file path=ppt/ink/ink4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19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16 5221,'0'0'12930,"11"-4"-12658,-6 2-257,-2 1-5,1-1 0,-1 1-1,1 0 1,0-1 0,0 2 0,-1-1 0,1 0-1,0 1 1,0 0 0,0 0 0,0 0-1,0 0 1,0 0 0,-1 1 0,1 0 0,0 0-1,0 0 1,-1 0 0,1 1 0,0-1-1,-1 1 1,5 3 0,-4-3-7,-1 1 0,0-1 0,0 1 0,0 0 0,0 0 0,0 0 0,-1 0 0,1 0 1,-1 1-1,0-1 0,0 1 0,0 0 0,0-1 0,1 6 0,-3-7 1,1 1-1,-1-1 1,0 0-1,0 1 1,0-1 0,-1 0-1,1 0 1,-1 1 0,1-1-1,-1 0 1,0 0 0,1 1-1,-1-1 1,0 0-1,0 0 1,-1 0 0,1 0-1,0-1 1,-1 1 0,1 0-1,-1 0 1,0-1 0,1 1-1,-1-1 1,0 1 0,-4 1-1,-94 64 504,14-10-889,30-17-3240,53-37-638</inkml:trace>
</inkml:ink>
</file>

<file path=ppt/ink/ink4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20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9705,'0'0'1324,"-3"11"59,0 0-1044,-26 103 2993,26-99-2804,1-1 0,0 0 0,1 1 0,1 0 0,0-1 0,3 24 0,-2-37-453,0 0 0,0 0 1,0 1-1,0-1 0,0 0 0,0-1 1,0 1-1,0 0 0,0 0 0,0 0 1,0-1-1,1 1 0,-1 0 1,0-1-1,1 1 0,-1-1 0,0 0 1,1 1-1,-1-1 0,0 0 1,1 0-1,-1 0 0,1 0 0,-1 0 1,0 0-1,1 0 0,-1-1 0,1 1 1,-1 0-1,0-1 0,2 0 1,45-15 985,-21-2-973,-1-1 1,-2-1 0,0-1 0,25-29-1,-18 18-40,-31 32-53,0 0 0,1 0 0,-1-1 1,0 1-1,0 0 0,0 0 0,0-1 1,0 1-1,0 0 0,0 0 0,1 0 0,-1-1 1,0 1-1,0 0 0,0 0 0,1 0 0,-1 0 1,0-1-1,0 1 0,0 0 0,1 0 1,-1 0-1,0 0 0,0 0 0,1 0 0,-1 0 1,0 0-1,0 0 0,1 0 0,-1 0 0,0 0 1,0 0-1,1 0 0,-1 0 0,0 0 1,0 0-1,1 0 0,-1 0 0,0 0 0,0 0 1,1 0-1,-1 0 0,0 0 0,0 1 0,0-1 1,1 0-1,-1 0 0,0 0 0,0 0 1,0 1-1,1-1 0,-1 0 0,0 0 0,0 0 1,0 1-1,0-1 0,1 23-98,-13 36 124,11-55-19,1-2 8,-1-1 0,1 0 0,-1 0 0,1 1 0,0-1 0,-1 0 0,1 1-1,0-1 1,0 0 0,0 1 0,0-1 0,0 1 0,0-1 0,1 0 0,-1 1-1,0-1 1,1 0 0,-1 0 0,1 1 0,-1-1 0,1 0 0,1 2-1,0-2 34,0 0 0,1 0 0,-1 0 0,1-1 0,-1 1 0,1-1-1,-1 0 1,1 0 0,-1 0 0,1 0 0,2-1 0,-1 1-5,7-1 25,0-1 1,0 0 0,0-1-1,0 0 1,17-8-1,-20 8-100,0-1-1,0 1 0,1 0 1,0 1-1,-1 0 1,1 0-1,0 1 0,0 0 1,16 1-1,-24 4 16,0 1 0,0-1 0,0 0 0,-1 1 0,0-1 0,0 0 0,0 1 0,-1 5 0,1-5 92,0-4-33,0 0 0,0 0-1,0 0 1,0 0 0,0-1 0,0 1-1,0 0 1,0 0 0,0 0 0,0 0-1,0-1 1,1 1 0,-1 0 0,0 0-1,1 0 1,-1-1 0,1 1 0,-1 0-1,1-1 1,-1 1 0,1 0 0,-1-1-1,1 1 1,-1-1 0,2 2-1,24-3 1032,-19-1-999,0 0-1,0-1 0,-1 0 0,1 0 1,-1-1-1,1 0 0,-1 0 0,7-7 1,-7 7-96,-1 0 0,0 0 0,1 0 1,0 0-1,0 1 0,0 0 1,0 1-1,0-1 0,11-2 0,-16 6 3,-1-1-1,0 1 0,1-1 0,-1 1 1,0-1-1,1 1 0,-1-1 0,0 1 1,0 0-1,0-1 0,0 1 0,1 0 1,-1-1-1,0 1 0,0-1 1,0 1-1,0 0 0,0-1 0,-1 1 1,1-1-1,0 1 0,0 0 0,0-1 1,0 1-1,-1-1 0,1 1 0,-1 0 1,-5 20 60,2-12-29,2-6-18,1 0 0,0-1 0,-1 1 0,1 0 1,0 1-1,0-1 0,1 0 0,-1 0 0,0 4 0,43-6-9854,-21-3 4553,2-6-3373</inkml:trace>
</inkml:ink>
</file>

<file path=ppt/ink/ink4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20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13 5830,'0'0'16031,"-9"-4"-16037,-32-4 8,40 8-5,-1-1 1,1 1-1,0 0 0,-1 1 1,1-1-1,0 0 1,0 0-1,-1 0 1,1 1-1,0-1 0,-1 1 1,1-1-1,0 1 1,0-1-1,0 1 1,0 0-1,0 0 0,0 0 1,0-1-1,0 1 1,0 0-1,0 0 1,0 0-1,0 0 0,0 0 1,1 1-1,-1-1 1,1 0-1,-1 0 1,0 0-1,1 1 0,0-1 1,-1 0-1,1 1 1,0-1-1,0 0 1,0 1-1,0-1 1,0 2-1,3 0-161,1-1 0,0 0 1,-1 0-1,1-1 0,0 1 1,0-1-1,8 2 0,-5-1-37,11 4-109,-11-4 290,0 0-1,0 0 1,0 1 0,-1 0 0,1 0 0,-1 0-1,1 1 1,-1 0 0,6 5 0,-12-8 36,0 0 1,1-1 0,-1 1-1,0 0 1,0-1 0,0 1-1,1 0 1,-1-1 0,0 1-1,0 0 1,0-1 0,0 1-1,0 0 1,0 0 0,0-1-1,0 1 1,-1 0 0,1-1-1,0 1 1,0 0 0,-1-1-1,1 1 1,0 0 0,-1-1-1,1 1 1,0 0 0,-1-1-1,1 1 1,-1-1 0,1 1-1,-1-1 1,1 1 0,-1-1-1,0 0 1,1 1-1,-1-1 1,0 0 0,1 1-1,-1-1 1,0 0 0,0 1-1,-32 14 890,29-13-824,-8 3 163,-1 1 1,1-2-1,-1 1 1,0-2-1,0 0 1,-1 0 0,1-1-1,0-1 1,-19 0-1,31-1-411,0-1-1,1 1 0,-1 0 0,0-1 1,0 1-1,0-1 0,1 1 0,-1-1 1,0 1-1,0-1 0,1 0 0,-1 1 1,1-1-1,-1 0 0,1 0 0,-1 1 1,1-1-1,-1 0 0,1 0 1,-1 0-1,1 1 0,0-1 0,0 0 1,-1 0-1,1 0 0,0 0 0,0 0 1,0 0-1,0 0 0,0 0 0,0 1 1,0-1-1,0 0 0,0 0 1,1-2-1,-1 0-925,0-18-4444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24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746 131 10154,'0'0'1233,"1"-10"288,0 5-1546,0-3 621,0 0 0,-1 0 0,0-1 0,0 1 0,-1 0 0,-2-12 0,2 18-449,0-1-1,0 1 0,0-1 0,0 1 0,0 0 0,0-1 1,-1 1-1,1 0 0,-1 0 0,0 0 0,0 0 1,1 0-1,-1 0 0,0 0 0,-1 1 0,1-1 1,0 1-1,0-1 0,-1 1 0,1 0 0,-1 0 0,1 0 1,-1 0-1,1 1 0,-1-1 0,1 1 0,-1-1 1,-3 1-1,-13 0-66,1 0 1,-1 1-1,0 1 0,1 0 1,-1 2-1,1 0 1,0 1-1,0 1 1,1 1-1,0 0 0,0 2 1,0-1-1,-17 14 1,-7 6-61,2 3 0,0 1 0,-58 64 0,72-68 30,1 1-1,1 1 0,2 1 1,1 1-1,2 0 1,1 2-1,-23 64 0,36-87-42,1 1 0,1-1-1,0 1 1,0-1 0,1 1-1,1 0 1,0-1 0,0 1 0,1 0-1,1-1 1,0 1 0,0-1-1,1 0 1,6 14 0,-6-18 34,1 0 0,0 0 1,0 0-1,1 0 0,0-1 1,0 0-1,1 0 0,-1 0 0,1-1 1,0 0-1,1 0 0,-1 0 1,1-1-1,0 0 0,0 0 1,1-1-1,-1 0 0,1 0 0,-1 0 1,1-1-1,12 1 0,-1-1 144,0 0 1,0-2-1,0 0 0,0-2 0,0 0 0,-1-1 0,1 0 0,-1-2 0,1 0 1,-1-1-1,-1-1 0,1-1 0,-1 0 0,-1-2 0,25-16 0,-6 0 30,-1-1-1,-2-1 1,-1-2 0,-1-1-1,47-65 1,-58 70-142,-2-1 0,0-1 1,-2-1-1,12-32 1,-21 45-19,0 0 0,-2-1 0,0 0 0,0 0 0,-2 0 0,0 0 0,-1 0 1,-1 0-1,-2-24 0,1 36-45,-1 0 0,1 0 1,-1-1-1,0 1 0,0 0 1,0 0-1,-1 1 0,0-1 0,1 0 1,-2 1-1,1 0 0,-1-1 1,1 2-1,-1-1 0,0 0 0,0 1 1,-1-1-1,1 1 0,-1 0 1,0 1-1,1-1 0,-1 1 0,0 0 1,-1 0-1,1 1 0,-11-3 1,6 2-474,-1 0 0,1 1 1,-1 0-1,0 1 1,-17 2-1,19-1-905,0 0 1,0 1 0,0 0-1,0 1 1,1 0-1,-12 5 1,1 3-8013</inkml:trace>
</inkml:ink>
</file>

<file path=ppt/ink/ink4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22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25 12139,'0'0'1981,"0"11"827,-17 147 3304,-3 26-2642,16-102-1340,19-119-1307,-7 14-1001,-2 0 1,-1 0 0,0-1 0,1-37-1,-6 63 136,1 1 0,0-1 0,0 0-1,0 1 1,0-1 0,0 0-1,0 0 1,1 0 0,-1 0 0,1 0-1,0 0 1,-1 0 0,1-1 0,0 1-1,0-1 1,0 1 0,0-1-1,0 0 1,3 2 0,1 0 57,-1 1-1,2-1 1,-1-1 0,0 1 0,0-1 0,8 2-1,-8-3-4,0-1 0,0 1-1,0-1 1,1 0-1,-1 0 1,0-1 0,0 0-1,0 0 1,0 0-1,0-1 1,0 0 0,-1 0-1,1-1 1,0 1-1,-1-1 1,0 0 0,0-1-1,0 1 1,0-1 0,0 0-1,-1 0 1,1-1-1,-1 1 1,0-1 0,-1 0-1,1 0 1,-1 0-1,0-1 1,0 1 0,-1-1-1,0 1 1,0-1-1,0 0 1,0 0 0,-1 0-1,0 0 1,0 0-1,-1 0 1,0-9 0,0 14-36,-1 0 0,1 0 0,-1 0 0,1 0 0,-1 1 0,0-1 0,1 0 0,-1 1 0,0-1 0,1 0 1,-1 1-1,0-1 0,0 1 0,0-1 0,1 1 0,-1 0 0,0-1 0,0 1 0,0 0 0,0-1 0,0 1 0,0 0 0,0 0 0,0 0 1,0 0-1,0 0 0,0 0 0,0 0 0,1 0 0,-1 0 0,0 1 0,0-1 0,-1 1 0,0-1 18,0 0 0,0 0-1,0 0 1,0 1 0,0-1 0,0 1-1,0 0 1,0-1 0,0 1 0,0 0-1,1 0 1,-1 0 0,0 0-1,1 1 1,-1-1 0,1 0 0,-3 3-1,-9 29-36,2 0 0,2 1-1,-10 59 1,18-88 47,0 0-1,0 0 1,1 0 0,-1 0-1,1 0 1,1-1 0,-1 1-1,2 8 1,-1-11 36,-1-1 1,1 1-1,0-1 0,0 0 1,0 0-1,0 1 0,0-1 0,0 0 1,0 0-1,1 0 0,-1 0 1,0 0-1,1 0 0,-1-1 1,1 1-1,-1 0 0,0-1 1,1 1-1,-1-1 0,1 1 1,0-1-1,-1 0 0,1 0 1,-1 0-1,1 0 0,0 0 1,-1 0-1,3 0 0,12-1 15,-1 0 0,0-1 0,1-1 0,-1 0 1,-1-1-1,1 0 0,0-1 0,-1-1 0,0-1 0,0 0 0,-1 0 0,0-2 0,0 1 0,-1-2 0,0 1 0,-1-2 0,0 0 0,0 0 0,11-17 0,-9 10-192,0 0 0,-2-2 0,0 1 0,-1-1 0,-1-1 0,-1 0-1,-1 0 1,-1-1 0,-1 1 0,0-1 0,-2 0 0,1-40 0,-23 64-368,13 3 478,0 1 1,0-1-1,1 1 1,-1 0 0,1 1-1,1-1 1,-1 1-1,1 0 1,0 0-1,-3 10 1,3-9 15,-10 17 131,2 0 0,0 1 0,2 1 0,0 0 0,2 0 0,2 0 0,0 1 0,-3 45 0,9-71-97,0-1 0,0 1 0,0-1 0,0 0 0,1 1 0,-1-1 0,0 1 0,1-1 0,-1 0 0,1 0 0,-1 1 0,1-1 0,0 0 0,-1 0 0,1 1 0,0-1 0,0 0 0,0 0 0,0 0 0,0 0 0,0 0 0,0-1 0,2 2 0,0 0 25,0-1 0,0 0 0,0 0 0,0 0 0,0 0 0,0-1 0,1 1 0,-1-1 1,0 0-1,4 0 0,3-1 26,-1 0 0,1 0 1,-1-1-1,0-1 0,1 1 0,13-7 1,2-5-71,0-1 1,-1 0 0,0-2 0,-1-1 0,39-40 0,-47 42-58,0-1-1,-1 0 1,-1-1 0,-1-1-1,0 1 1,-1-2 0,-1 0-1,9-27 1,-18 44 1,0-1 0,0 1 0,0 0 0,-1 0 1,1-1-1,-1 1 0,0 0 0,0-1 0,0 1 0,-1 0 0,1-1 0,-2-5 0,2 9 31,-1-1 0,1 1 1,0-1-1,0 1 0,-1-1 0,1 1 0,0-1 0,-1 1 0,1 0 0,-1-1 0,1 1 1,-1 0-1,1-1 0,-1 1 0,1 0 0,-1-1 0,1 1 0,-1 0 0,1 0 0,-1 0 1,1-1-1,-1 1 0,1 0 0,-1 0 0,1 0 0,-1 0 0,0 0 0,-1 1-13,-1-1 0,1 1-1,0-1 1,0 1 0,0 0-1,1 0 1,-1 0 0,0 0-1,0 0 1,0 1 0,-2 1-1,-9 10 11,0 0-1,1 0 0,0 2 0,1-1 1,1 1-1,0 1 0,-9 19 0,6-8 252,2 0-1,0 1 0,-11 48 1,21-71-198,-1 1-1,1-1 1,0 1 0,1-1 0,0 1 0,0 0-1,0-1 1,0 1 0,1 0 0,0-1 0,3 12-1,-3-15-7,1 0 0,-1 0 0,1 1-1,0-1 1,-1 0 0,1 0 0,0 0-1,0-1 1,0 1 0,0 0-1,1-1 1,-1 0 0,0 1 0,1-1-1,-1 0 1,1 0 0,-1 0 0,1 0-1,-1-1 1,1 1 0,0-1 0,-1 1-1,1-1 1,0 0 0,-1 0-1,5-1 1,2 0 41,1 0 0,-1-1 0,1 0 0,-1 0 0,0-1 0,1-1 0,-1 0 0,-1 0 0,1 0 0,-1-1 0,13-9 0,-8 4-59,-1 1 0,0-2 0,-1 0 0,0 0 0,-1-1-1,13-18 1,-15 10-172,-9 20 159,1 0-1,0-1 1,0 1-1,-1 0 0,1 0 1,0 0-1,0-1 0,-1 1 1,1 0-1,0 0 0,-1 0 1,1 0-1,0-1 0,0 1 1,-1 0-1,1 0 1,0 0-1,-1 0 0,1 0 1,0 0-1,-1 0 0,1 0 1,0 0-1,-1 0 0,1 0 1,0 0-1,-1 0 0,1 1 1,0-1-1,-1 0 1,1 0-1,0 0 0,-1 0 1,-3 2-35,1 0 1,-1-1 0,1 1-1,-1 0 1,1 1-1,0-1 1,-6 6 0,-27 41-7,34-47 71,1 1 0,-1 0-1,1 0 1,0 0 0,0 0 0,0 0 0,0 0 0,0 0 0,1 1-1,-1-1 1,1 0 0,0 0 0,0 1 0,0-1 0,0 0 0,2 6 0,-1-8 14,0 0 0,1 0 1,-1 0-1,0 0 0,1-1 1,-1 1-1,1 0 0,-1 0 1,1-1-1,-1 1 0,1-1 1,-1 1-1,1-1 0,0 0 1,-1 0-1,1 0 0,0 0 1,-1 0-1,1 0 0,1 0 1,40-3 284,-40 3-310,9-2 16,0 0 1,0-1-1,0-1 0,0 0 0,-1-1 1,13-6-1,37-15-106,-60 27 75,-1-1 0,0 0-1,0 0 1,1 0 0,-1 0 0,0 0-1,0 0 1,1 0 0,-1 0-1,0 1 1,0-1 0,0 0 0,1 0-1,-1 0 1,0 1 0,0-1 0,0 0-1,1 0 1,-1 0 0,0 1-1,0-1 1,0 0 0,0 0 0,0 1-1,0-1 1,0 0 0,0 0 0,0 1-1,0-1 1,1 0 0,-1 0-1,0 1 1,0-1 0,-1 0 0,1 0-1,0 1 1,0-1 0,0 0 0,0 1-1,0-1 1,0 0 0,0 0-1,0 0 1,0 1 0,-1-1 0,1 0-1,0 0 1,0 1 0,0-1 0,0 0-1,-1 0 1,1 0 0,0 0-1,-1 1 1,-11 28-57,0 0 67,11-28 0,1 0 0,0 0 0,0 0 0,0 1-1,0-1 1,0 0 0,0 0 0,0 0-1,0 0 1,0 1 0,0-1 0,1 0 0,-1 0-1,1 0 1,-1 0 0,1 0 0,-1 0 0,1 0-1,-1 0 1,1 0 0,0 0 0,-1 0-1,1 0 1,0 0 0,0-1 0,0 1 0,0 0-1,0 0 1,1 0 0,1 0 10,1 1-1,-1-1 1,1 0 0,0 0-1,-1-1 1,1 1 0,0-1 0,-1 0-1,7 0 1,3-1-32,0-1 1,0 0-1,0 0 1,-1-2-1,13-4 1,53-34-621,-60 32 586,-26 57 43,8-46-43,0 0 1,0 0-1,0 0 0,0 0 0,0 0 1,0 0-1,0 0 0,0 0 0,1-1 1,-1 1-1,0 0 0,0 0 0,1 0 1,-1 0-1,1 0 0,-1 0 0,1 0 1,-1 0-1,1-1 0,1 2 0,22 1-7940,-1-6-5582</inkml:trace>
</inkml:ink>
</file>

<file path=ppt/ink/ink4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23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5477,'29'-18'9953,"6"6"-3986,-27 11-5429,0-1-1,0 1 0,0 1 0,1 0 0,-1 0 0,0 0 0,10 2 0,-15-1-536,1-1 0,-1 1 1,1-1-1,-1 1 0,0 0 0,1 1 0,-1-1 1,0 0-1,0 1 0,0 0 0,0 0 1,0 0-1,0 0 0,-1 0 0,1 0 0,-1 1 1,1-1-1,-1 1 0,0 0 0,0 0 1,0 0-1,0 0 0,-1 0 0,1 0 1,-1 0-1,0 1 0,1-1 0,-2 0 0,1 1 1,0-1-1,-1 1 0,1-1 0,-1 1 1,0-1-1,0 1 0,-1-1 0,1 1 0,-2 3 1,1-2 20,-1 1-1,0-1 1,-1 0 0,1 0 0,-1 0 0,0 0 0,0 0-1,-1 0 1,1-1 0,-1 0 0,0 0 0,0 0 0,0 0-1,-8 5 1,6-5-4,0 1-1,1-1 1,0 2 0,0-1-1,0 0 1,1 1-1,0 0 1,-4 6-1,8-11-13,1-1-1,-1 0 1,0 1-1,0-1 0,1 0 1,-1 1-1,0-1 0,0 0 1,1 1-1,-1-1 0,1 0 1,-1 1-1,0-1 1,1 0-1,-1 0 0,0 1 1,1-1-1,-1 0 0,1 0 1,-1 0-1,1 0 0,-1 0 1,0 0-1,1 0 0,-1 1 1,1-1-1,-1 0 1,1-1-1,-1 1 0,1 0 1,-1 0-1,0 0 0,1 0 1,24 0 112,-22 0-90,9-1 5,0 0 0,-1-1 0,1 0 0,-1-1 0,0 0 0,0-1 0,0 0 1,0 0-1,-1-2 0,17-9 0,-8 2-10,0-1 0,-1-1 1,0 0-1,20-24 0,-48 77-624,6-31 591,1 0-1,0 0 1,1 0-1,0 0 1,-3 15-1,5-20 21,0-1-1,0 0 1,0 1-1,0-1 1,0 0-1,0 1 1,0-1-1,0 0 1,1 1-1,-1-1 1,0 0-1,1 1 1,-1-1-1,1 0 0,0 0 1,-1 1-1,1-1 1,0 0-1,0 0 1,0 0-1,-1 0 1,1 0-1,0 0 1,0 0-1,1 0 1,-1 0-1,0-1 1,0 1-1,0 0 0,0-1 1,1 1-1,-1-1 1,0 1-1,1-1 1,-1 0-1,0 1 1,1-1-1,-1 0 1,2 0-1,9 1 161,-1-1 0,0-1-1,1 0 1,-1 0 0,0-1-1,1-1 1,-1 1 0,0-2 0,-1 0-1,1 0 1,16-9 0,-19 8-160,0 0 1,0 0-1,-1-1 1,0 0-1,0 0 1,0-1 0,0 0-1,-1 0 1,-1 0-1,1-1 1,-1 0-1,0 0 1,-1 0-1,6-15 1,-11 20-1068,-7 8 519,-7 9 132,9-3 317,1 0 1,0 0 0,0 1-1,-3 14 1,3 14-1563,5-38 1238,1 1 0,-1-1 0,0 1 0,1-1 0,-1 1 0,1-1 0,0 0 0,0 1 0,0-1 0,0 0 0,3 5 1,9 2-5000,2-6-4323</inkml:trace>
</inkml:ink>
</file>

<file path=ppt/ink/ink4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26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62 8392,'13'-9'2220,"0"0"0,0 1 1,19-8-1,-23 12-1733,0 1 0,0 0 1,0 0-1,0 1 0,0 0 1,1 1-1,-1 0 0,1 0 1,-1 1-1,0 1 0,11 1 1,-18-3-474,-1 2 0,1-1 1,0 0-1,0 0 1,0 1-1,0-1 1,-1 0-1,1 1 0,0 0 1,0-1-1,-1 1 1,1 0-1,-1 0 1,1 0-1,-1 0 0,1 0 1,-1 1-1,1-1 1,-1 0-1,0 1 1,0-1-1,0 1 0,0-1 1,0 1-1,0-1 1,0 1-1,0 0 1,-1-1-1,1 1 0,0 0 1,-1 0-1,0 0 1,1-1-1,-1 1 1,0 0-1,0 0 0,0 0 1,0 0-1,0 0 1,-1-1-1,1 1 0,0 0 1,-1 0-1,0-1 1,1 1-1,-2 2 1,-2 6 33,-1-1 0,0 1 0,0-1 0,-1 0 0,0-1 0,-11 14 0,-45 36 179,-19 22 324,74-73-486,1 1 0,1 0-1,-1 0 1,1 0 0,1 1-1,-1 0 1,2-1 0,-1 1-1,-2 11 1,6-18-50,-1 0 0,1 0 0,-1 0 0,1 0 0,0 0 0,0 0-1,0 0 1,0 1 0,0-1 0,0 0 0,1 0 0,-1 0 0,1 0 0,0 0-1,-1 0 1,1 0 0,0 0 0,0 0 0,0 0 0,0-1 0,3 4 0,-1-3-2,-1 0 0,1 0 1,0 0-1,0 0 0,0 0 0,0-1 1,0 0-1,0 1 0,1-1 0,-1 0 1,0-1-1,5 2 0,7-1 53,0 0-1,1-1 0,-1 0 0,0-1 0,17-4 1,-18 2 123,-1-1 0,1 0 1,-1-1-1,0 0 0,-1-1 1,1-1-1,-1 0 0,-1-1 1,1 0-1,-1 0 0,-1-1 1,1-1-1,-2 0 0,16-19 1,-24 28-167,0 0 0,0-1 0,0 1 1,0 0-1,0-1 0,0 1 0,-1-1 0,1 1 0,0-1 1,-1 1-1,1-1 0,-1 0 0,1 1 0,-1-1 1,0 0-1,0 1 0,0-1 0,0 0 0,0 0 1,0 1-1,0-1 0,-1 0 0,1 1 0,-2-4 1,1 4-15,0-1-1,-1 0 1,0 1 0,1-1 0,-1 1 0,0-1 0,0 1 0,0 0 0,0 0 0,0 0 0,0 0-1,0 0 1,0 0 0,0 1 0,-5-2 0,-9 0-66,0 0 0,-1 1 1,-29 1-1,43 1 48,0-2-152,1 1 1,0 0 0,-1 0 0,1 1 0,-1-1 0,1 0-1,0 1 1,-1-1 0,1 1 0,0 0 0,-1 0 0,1 0 0,0 0-1,0 0 1,0 0 0,0 1 0,0-1 0,0 1 0,0-1-1,1 1 1,-1 0 0,0 0 0,1 0 0,-3 3 0,4-4 22,0-1 1,0 0 0,0 1 0,0-1-1,0 0 1,0 1 0,0-1-1,0 0 1,0 1 0,0-1-1,0 0 1,1 1 0,-1-1 0,0 0-1,0 0 1,0 1 0,0-1-1,1 0 1,-1 1 0,0-1 0,0 0-1,0 0 1,1 1 0,-1-1-1,0 0 1,0 0 0,1 0-1,-1 1 1,0-1 0,1 0 0,-1 0-1,0 0 1,1 0 0,-1 0-1,0 0 1,1 0 0,-1 0 0,0 1-1,1-1 1,-1 0 0,18 0-2843,-15 0 2129,26 0-4348</inkml:trace>
</inkml:ink>
</file>

<file path=ppt/ink/ink4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26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 5541,'0'0'14232,"9"0"-12160,0-1-1535,7 0 121,0 0 0,-1 1-1,1 1 1,28 5-1,-41-6-630,-1 1-1,0-1 0,1 1 0,-1-1 0,1 1 0,-1 0 0,0 0 0,0 0 0,1 0 1,-1 1-1,0-1 0,0 0 0,0 1 0,0 0 0,-1-1 0,1 1 0,0 0 1,-1 0-1,1 0 0,-1 0 0,0 0 0,1 0 0,-1 0 0,0 0 0,0 1 0,-1-1 1,1 0-1,0 1 0,-1-1 0,1 1 0,-1-1 0,0 1 0,0-1 0,0 1 0,0-1 1,0 0-1,-1 1 0,1-1 0,-1 1 0,1-1 0,-1 0 0,-2 4 0,0 1 68,0 0-1,-1 0 1,0-1-1,0 0 0,0 1 1,-1-2-1,0 1 0,-11 9 1,-53 41 723,51-42-569,1-2-49,-27 23 268,42-33-416,0 0-1,0 0 0,1 0 0,-1 0 0,0 0 0,1 1 0,-1-1 0,1 1 0,0-1 1,0 1-1,0-1 0,0 1 0,0 0 0,0 0 0,0 4 0,2-6-33,-1 0 0,1-1-1,0 1 1,0 0-1,-1-1 1,1 1 0,0 0-1,0-1 1,0 1 0,0-1-1,0 0 1,0 1 0,-1-1-1,1 0 1,0 1 0,0-1-1,0 0 1,0 0 0,0 0-1,0 0 1,0 0 0,0 0-1,2 0 1,34 0 253,-30-1-187,15 1-75,-1-1 0,1-2 0,-1 0 0,0-1 0,31-10 0,-42 10-771,0 0 1,-1 0 0,0-1 0,13-8-1,-13 3-3506,-9 9 3939,0 1-1,0 0 1,0-1 0,1 1 0,-1-1-1,0 1 1,0-1 0,0 1 0,0-1-1,0 1 1,0-1 0,0 1-1,0-1 1,0 1 0,0-1 0,0 1-1,0-1 1,-1 1 0,1-1 0,0 1-1,0-1 1,0 1 0,-1 0 0,1-1-1,0 1 1,0-1 0,-1 0 0,-12-7-8890</inkml:trace>
</inkml:ink>
</file>

<file path=ppt/ink/ink4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27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14125,'0'0'9193,"64"0"-7271,-31-1-321,3 1-319,-1 0-738,1 0-448,-4 0-64,-4 0-256,-8 1-1538,2-1-1665,-8 0-3523</inkml:trace>
</inkml:ink>
</file>

<file path=ppt/ink/ink4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29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5509,'0'0'9972,"3"0"-5331,20 0-2603,143 0 3250,-110 0-8542,-1 0-6937</inkml:trace>
</inkml:ink>
</file>

<file path=ppt/ink/ink4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30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8488,'0'0'15375,"67"12"-14286,-37-10-385,7-1-447,3 0-161,-3-1-64,2 2-417,-3-1-1024,-1-1-1538,1 0-2882,-6 0-3588</inkml:trace>
</inkml:ink>
</file>

<file path=ppt/ink/ink4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30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1 10570,'0'0'14899,"-11"11"-14642,-253 247 960,261-255-1401,-24 16-742,8-15-5107,16-8 1095,-1-11-1980</inkml:trace>
</inkml:ink>
</file>

<file path=ppt/ink/ink4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30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11659,'0'0'11659,"56"35"-10730,-29-15-288,-7 2-385,8-1-128,4-1-32,2 0-96,-1-2-705,-1-3-1216,1-2-2307,-8-5-1954</inkml:trace>
</inkml:ink>
</file>

<file path=ppt/ink/ink4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31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12588,'0'0'14221,"69"0"-14093,-35 0-95,2 0-33,-1 0-961,6 0-1153,-5 0-2755,-1 0-2754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6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187 264 7591,'0'0'7511,"-10"-4"-4836,-34-9-844,42 13-1743,1 0 1,-1 0 0,0 0-1,0 0 1,0 0-1,0 0 1,0 1-1,1-1 1,-1 0 0,0 1-1,0 0 1,1-1-1,-1 1 1,0 0-1,1 0 1,-1 0-1,1 0 1,-1 0 0,1 0-1,-3 3 1,-21 31 718,19-25-527,-2 2-93,0 0 0,1 0 1,0 1-1,1 0 0,0 0 1,1 0-1,1 1 0,0 0 1,1 0-1,-3 23 0,6-36-182,0 0 1,0 0-1,1 0 0,-1 0 0,0 0 0,1 0 0,-1 0 0,0 0 0,1 0 1,-1 0-1,1 0 0,-1 0 0,1 0 0,0 0 0,0 0 0,-1 0 0,1 0 1,0-1-1,0 1 0,0 0 0,0-1 0,0 1 0,0 0 0,-1-1 0,2 1 0,-1-1 1,0 0-1,0 1 0,0-1 0,0 0 0,0 0 0,0 0 0,0 1 0,0-1 1,0 0-1,1 0 0,-1-1 0,0 1 0,0 0 0,1 0 0,4-1 42,0 0 1,0 0-1,-1 0 0,1-1 0,0 0 0,-1 0 0,6-3 1,9-7 23,-1-1 0,0-1 0,-1-1 0,0 0 0,-2-1 1,26-32-1,-13 11-33,-2-1 1,30-57-1,-47 79-229,-1 0-1,-1 0 1,0-1-1,-2-1 0,0 1 1,0-1-1,-2 0 1,3-21-1,-7 39 181,0 0 0,0 0 1,0 0-1,0 0 0,0-1 0,0 1 0,-1 0 0,1 0 0,0 0 0,0 0 1,0-1-1,0 1 0,0 0 0,0 0 0,0 0 0,0 0 0,-1 0 1,1 0-1,0-1 0,0 1 0,0 0 0,0 0 0,0 0 0,-1 0 1,1 0-1,0 0 0,0 0 0,0 0 0,0 0 0,-1 0 0,1 0 1,0 0-1,0 0 0,0 0 0,0 0 0,-1 0 0,1 0 0,0 0 0,0 0 1,0 0-1,0 0 0,-1 0 0,1 0 0,0 0 0,0 0 0,0 0 1,0 0-1,-1 1 0,1-1 0,0 0 0,0 0 0,0 0 0,0 0 1,0 0-1,0 0 0,-1 1 0,-9 6-267,-5 12 406,0 1-1,1 0 1,1 1-1,1 0 1,1 1-1,1 0 0,-13 42 1,21-53 120,-1-1-1,1 0 1,1 1 0,-1-1-1,2 18 1,0-25-228,0-1-1,0 0 1,0 0 0,0 1 0,1-1 0,-1 0-1,1 0 1,0 0 0,0 1 0,-1-1 0,1 0-1,1 0 1,-1 0 0,0-1 0,0 1 0,1 0-1,-1 0 1,1-1 0,-1 1 0,1-1 0,0 1-1,0-1 1,-1 0 0,1 1 0,0-1-1,0 0 1,0 0 0,0-1 0,1 1 0,-1 0-1,4 0 1,6 0 11,0-1 1,0 0-1,1-1 0,-1 0 0,0-1 0,0 0 0,-1-1 1,1 0-1,0-1 0,-1 0 0,0-1 0,0 0 0,0-1 1,14-11-1,-7 5-373,-1-1 0,0-1 0,-1-1 0,-1 0 0,0-1-1,-1-1 1,16-24 0,-57 79-1153,20-29 1961,1 1 1,1 0-1,0 0 0,0 0 1,-5 21-1,9-31-444,1 1 0,0 0 1,0-1-1,0 1 0,0 0 0,0-1 0,0 1 1,0 0-1,0-1 0,0 1 0,1 0 1,-1-1-1,0 1 0,0 0 0,1-1 0,-1 1 1,0-1-1,1 1 0,-1 0 0,0-1 0,1 1 1,-1-1-1,1 1 0,-1-1 0,1 0 1,-1 1-1,1-1 0,-1 1 0,1-1 0,-1 0 1,1 1-1,0-1 0,0 0 0,31 2 293,29-17-8,-26-3-617,-1-2 0,-1-2 0,-1 0 0,-1-2-1,33-33 1,-29 26-1405,-41 39 1777,1 0 0,0 0 1,1 1-1,0-1 1,-4 11-1,1-2 247,6-15-235,-1 0 0,1 0-1,0 0 1,1 0 0,-1 1 0,0-1 0,1 0-1,-1 0 1,1 1 0,-1-1 0,1 0 0,0 1 0,0-1-1,0 0 1,1 1 0,-1-1 0,1 4 0,0-5-44,0 0 0,-1 0 0,1 0 0,0-1 0,0 1 0,0 0 0,0 0 0,0 0 0,0-1 0,0 1 0,0 0 0,0-1 0,0 1 0,0-1 0,0 1 0,1-1 0,-1 0 0,0 1 0,0-1 1,1 0-1,-1 0 0,0 0 0,2 0 0,5 0 30,1-1 0,0 0 0,-1-1 0,1 0 0,-1 0 0,0-1 0,15-7 0,15-9-1584,47-32-1,-46 24-2821,-2-2-3655,-36 29 7763,-1-1 1,0 1-1,1-1 0,-1 1 0,0-1 0,1 1 0,-1 0 0,1-1 0,-1 1 0,1 0 1,-1-1-1,0 1 0,1 0 0,-1 0 0,1-1 0,0 1 0,-1 0 0,1 0 0,-1 0 1,1 0-1,-1 0 0,1 0 0,-1 0 0,1 0 0,0 0 0,-1 0 0,1 0 0,0 0 0,-1 15 2445,-9 11 3185,4-15-5403,-3 4 783,2-1-1,0 1 1,0 0 0,1 0-1,1 1 1,1 0-1,0-1 1,-1 29 0,4-31-597,1-1 1,0 0-1,1 0 1,1 1 0,0-1-1,0-1 1,8 18-1,-4-13-30,6 14-72,18 60 0,-29-81 118,0 1 1,0-1 0,-1 0-1,0 1 1,-1-1-1,0 1 1,0-1-1,-1 1 1,0-1-1,-1 0 1,-3 12-1,4-17-46,-1-1 0,1 1-1,-1-1 1,1 0 0,-1 0-1,0 0 1,0 0-1,0 0 1,-1 0 0,1 0-1,-1-1 1,0 0 0,1 1-1,-1-1 1,0 0 0,0 0-1,-1 0 1,1-1 0,0 1-1,-1-1 1,1 1-1,0-1 1,-1 0 0,0-1-1,1 1 1,-1-1 0,1 1-1,-1-1 1,0 0 0,-3-1-1,0 0-29,1 0 0,-1 0 1,0 0-1,1-1 0,-1 0 0,1-1 0,0 0 0,0 0 0,0 0 1,0 0-1,0-1 0,1 0 0,-1 0 0,1-1 0,-6-6 0,3 0-184,0-1 0,0 0 0,1 0 0,1 0-1,0-1 1,1 0 0,0 0 0,1-1-1,0 1 1,1-1 0,1 0 0,0 0 0,1-23-1,0 28-23,1 0 0,1 0 0,-1 0 1,2 1-1,-1-1 0,1 0 0,0 1 0,1-1 0,0 1 0,0 0 0,1 0 0,0 0 0,0 1 0,1-1 0,0 1 0,0 0 0,1 0 0,0 1 0,0-1 0,1 1 0,0 1 0,11-9 0,7 1-1814,22-14-6152,-21 11 329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27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0 152 7976,'0'0'4788,"10"0"-4142,38-4 831,62-12 0,50-5-288,597 13-590,-616 10-494,175 6 81,276-6 712,142-37-33,116-6-481,843 6-282,-1207 53-97,226 4 22,746-40 106,-212 1 202,-2 33-221,66 34-88,-70-38 177,-762-43 488,-326 17-213,487-12 72,-538 27-657,45 0 220,-49-5-3391,-70-1-3230,-12-4-112</inkml:trace>
</inkml:ink>
</file>

<file path=ppt/ink/ink4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31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0 352 9321,'0'0'17334,"9"-2"-16267,5-3-970,0 0 0,-1-1-1,0 0 1,0-1 0,-1-1 0,0 0-1,0-1 1,13-13 0,92-93-98,-112 109 17,50-58 3,-35 38-266,39-36 0,-72 80 150,1 1 0,1 0 0,1 0 0,1 1 0,-9 29 0,17-48 133,0 1 0,1 0 0,-1-1 0,0 1 0,1 0 0,0 0 0,-1-1 0,1 1 0,0 0 0,0 0 0,0 0 0,0 0 0,0 0 0,0-1 0,0 1 0,1 0 0,-1 0 0,1 0 0,-1-1 0,1 1 0,0 0 0,0-1 0,0 1 0,0 0 0,0-1 0,0 1 0,2 1 0,0-2 19,0 0-1,0 0 0,0 0 1,0-1-1,0 1 1,1-1-1,-1 0 0,0 0 1,0 0-1,0 0 1,0-1-1,1 1 0,-1-1 1,0 0-1,0 0 1,5-2-1,9-3-10,-1-1-1,1-1 1,-1-1 0,-1 0 0,1-1 0,21-19-1,-13 8-175,-1-1 0,39-47-1,-72 82 1,2 1 1,-1 1-1,2 0 0,0 0 1,1 0-1,1 1 0,0 0 1,1 0-1,0 0 0,2 1 1,-2 25-1,4-40 52,1 1 1,-1-1-1,0 0 1,1 1-1,0-1 0,-1 0 1,1 0-1,0 0 1,0 1-1,0-1 0,0 0 1,1 0-1,-1-1 1,1 1-1,-1 0 0,1 0 1,-1-1-1,1 1 0,4 2 1,-3-2-540,1 0 0,0 0 0,0-1-1,0 1 1,0-1 0,0 0 0,0 0 0,0 0 0,8 0 0,18 0-6182</inkml:trace>
</inkml:ink>
</file>

<file path=ppt/ink/ink4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32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9161,'0'0'19415,"13"0"-18731,51 1-360,64-1-454,-50-4-4287,-48-1-243,-5-6-2040</inkml:trace>
</inkml:ink>
</file>

<file path=ppt/ink/ink4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6:33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4 13837,'0'0'6460,"8"-1"-4144,0 0-1904,1 0 0,-1 1 0,1 0 0,-1 1 0,1-1 0,-1 2 0,15 3 0,-20-4-380,0 0-1,0 0 1,0 1-1,0-1 0,0 1 1,0 0-1,0 0 0,-1 0 1,1 0-1,-1 0 0,1 0 1,-1 1-1,0-1 0,0 1 1,0 0-1,0-1 0,0 1 1,-1 0-1,1 0 1,-1 0-1,0 0 0,0 1 1,0-1-1,0 0 0,-1 0 1,1 6-1,-1 1-6,-1-1 1,0-1-1,-1 1 1,0 0-1,0 0 1,0 0-1,-1-1 1,-1 0-1,0 1 1,0-1-1,0 0 1,-1-1-1,0 1 1,0-1-1,-11 11 0,-13 12-147,0-1-1,-35 25 1,55-46-19,-39 28-5486,34-26-1372</inkml:trace>
</inkml:ink>
</file>

<file path=ppt/ink/ink4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15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0 483 12107,'0'0'13074,"7"-7"-11809,34-41-419,-2-1-1,53-88 1,-54 78-855,2 1 0,51-57-1,-91 115-4,0 0-1,0 0 0,0-1 1,0 1-1,0 0 0,0 0 1,0-1-1,0 1 0,0 0 1,0 0-1,0 0 1,1-1-1,-1 1 0,0 0 1,0 0-1,0 0 0,0 0 1,0-1-1,0 1 0,1 0 1,-1 0-1,0 0 0,0 0 1,0 0-1,1 0 0,-1-1 1,0 1-1,0 0 0,0 0 1,1 0-1,-1 0 0,0 0 1,0 0-1,0 0 0,1 0 1,-1 0-1,0 0 0,0 0 1,0 0-1,1 0 1,-1 0-1,0 0 0,0 0 1,0 0-1,1 0 0,-1 0 1,0 0-1,0 1 0,0-1 1,1 0-1,-1 0 0,0 0 1,0 0-1,0 0 0,0 1 1,1-1-1,-1 0 0,0 0 1,0 0-1,0 0 0,0 1 1,0-1-1,0 0 0,1 1 1,-4 21-387,-12 29 350,0-15 84,5-13-22,1 1-1,1 0 1,1 0-1,-5 26 1,12-49-9,0 0 1,0 0-1,-1 0 1,1 0-1,0 1 0,0-1 1,0 0-1,0 0 1,0 0-1,0 0 1,0 0-1,0 0 0,1 0 1,-1 0-1,0 0 1,1 0-1,-1 0 1,0 0-1,1 0 0,-1 0 1,1-1-1,0 1 1,-1 0-1,1 0 1,0 0-1,-1-1 0,1 1 1,0 0-1,0-1 1,0 1-1,0 0 0,0-1 1,0 1-1,-1-1 1,1 0-1,0 1 1,0-1-1,0 0 0,0 1 1,1-1-1,-1 0 1,0 0-1,0 0 1,0 0-1,0 0 0,0 0 1,0 0-1,0 0 1,0-1-1,0 1 1,0 0-1,0-1 0,1 0 1,8-2 73,-1 0 0,0 0 1,0-1-1,13-9 0,16-13 33,-1-2 0,-1-2 0,-2-1 1,-1-1-1,-1-2 0,34-49 0,-61 81-820,-7 16 414,-9 19 200,-1-7 119,4-12 14,2 0 0,0 0 0,0 1 0,1 0-1,1 0 1,0 0 0,-2 28 0,6-41-31,0-1-1,1 0 0,-1 0 1,1 1-1,-1-1 0,1 0 0,0 0 1,-1 0-1,1 0 0,0 0 1,0 0-1,-1 0 0,1 0 1,0 0-1,0 0 0,0 0 1,0 0-1,0-1 0,1 1 1,-1 0-1,0-1 0,0 1 0,0-1 1,1 1-1,-1-1 0,0 0 1,0 0-1,1 1 0,-1-1 1,0 0-1,1 0 0,1 0 1,53-1-3616,-47 0 1373,11-1-4895</inkml:trace>
</inkml:ink>
</file>

<file path=ppt/ink/ink4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17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41 3171,'-17'-17'3179,"0"0"1734,7 10 4131,23 9-1948,22-3-5357,-5 1-1087,56 0-112,18 0-663,-35 7-3449,-75-4-5210,-9-2 3737</inkml:trace>
</inkml:ink>
</file>

<file path=ppt/ink/ink4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17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13293,'0'0'12940,"49"-8"-10986,-16-1-769,8-3-288,0 2-385,-5 1-320,-1 5-160,-5 2 0,-7 2-224,-5 0-993,-7 0-1217,-1 0-1730,-5 0-4004</inkml:trace>
</inkml:ink>
</file>

<file path=ppt/ink/ink4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18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0 10954,'0'0'13464,"-10"10"-13309,-262 309 1852,272-319-2087,0 0 0,0 0 0,0-1 0,0 1 0,0 0 0,0 0 0,0 0 0,0 0 0,0 0 0,0 0 0,0 0 0,0 0 0,0 0 1,0-1-1,0 1 0,0 0 0,0 0 0,-1 0 0,1 0 0,0 0 0,0 0 0,0 0 0,0 0 0,0 0 0,0 0 0,0 0 0,0 0 0,0 0 0,-1 0 0,1 0 0,0 0 0,0 0 0,0 0 0,0 0 1,0 0-1,0 0 0,0 0 0,0 0 0,-1 0 0,1 0 0,0 0 0,0 0 0,0 0 0,0 0 0,0 0 0,0 0 0,0 0 0,0 0 0,0 0 0,0 0 0,-1 0 0,1 0 0,0 1 0,0-1 1,0 0-1,0 0 0,0 0 0,0 0 0,0 0 0,0-13-2552,0 6 777,0-16-3398</inkml:trace>
</inkml:ink>
</file>

<file path=ppt/ink/ink4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19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12236,'0'0'13324,"32"49"-12331,-14-31-352,-1-4-353,7 0-128,6-2-32,0-2-64,0 3 0,0 1-96,-2 2-1633,-8-2-1506,1-2-4805</inkml:trace>
</inkml:ink>
</file>

<file path=ppt/ink/ink4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21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6502,'0'-5'18684,"28"1"-12125,59 1-9886,-51 1 3715,-10-4-4488,-10-6-3694,-5 0-3160</inkml:trace>
</inkml:ink>
</file>

<file path=ppt/ink/ink4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22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8904,'0'0'4362,"5"-8"-2483,-1 1-1523,0 1 0,1-1 0,0 1 0,0 0 0,0 1 0,1 0 0,-1-1 0,1 2 0,1-1 0,-1 1 0,1 0 0,-1 0 0,1 0 0,1 1 0,-1 0 0,0 1 0,0 0 0,16-3 0,-17 4-237,0 0 0,1 0 1,-1 1-1,0 0 0,1 0 1,-1 0-1,1 1 0,-1 0 1,0 0-1,1 0 0,5 3 0,-9-2-112,-1-1 0,0 1 0,1 0-1,-1-1 1,0 1 0,0 0 0,0 0-1,0 1 1,0-1 0,0 0 0,-1 1-1,1-1 1,-1 1 0,1-1-1,-1 1 1,0 0 0,0 0 0,0-1-1,-1 1 1,1 0 0,-1 0 0,1 0-1,-1 0 1,0 0 0,-1 5 0,1-2 5,-1-1 1,0 1 0,-1-1 0,1 1-1,-1-1 1,0 0 0,0 0 0,-1 0 0,1 0-1,-1 0 1,0 0 0,-6 6 0,-52 56 167,32-38-115,14-13 99,-34 43 698,46-55-789,0 1 1,1-1-1,0 0 1,0 1-1,0-1 1,1 1-1,0-1 1,-1 1-1,1 0 1,1-1-1,-1 1 1,1 0-1,0 8 1,1-12-43,-1 0 0,1 0 0,0 0 0,0-1-1,-1 1 1,1 0 0,0 0 0,0 0 0,0-1 0,0 1 0,0 0 0,0-1 0,0 1 0,0-1 0,0 1-1,0-1 1,1 1 0,-1-1 0,0 0 0,0 0 0,0 0 0,0 1 0,1-1 0,-1 0 0,0 0 0,0-1-1,2 1 1,35-3 732,-32 0-665,0 1 0,0-1 0,0 0 0,0-1 0,0 1-1,-1-1 1,1 0 0,-1 0 0,6-8 0,-8 10-57,-1 0 0,1-1 0,-1 1 0,0-1 0,0 0 1,0 1-1,-1-1 0,1 0 0,-1 0 0,1 0 0,-1-1 0,0 1 0,0 0 0,0 0 0,-1-1 0,1 1 1,-1 0-1,0-1 0,0 1 0,0-7 0,-1 8-39,0 0 1,-1 0-1,1 0 1,0 0-1,-1 0 1,1 0-1,-1 0 1,1 1-1,-1-1 1,0 0-1,0 1 1,0 0-1,0-1 1,0 1-1,0 0 1,0 0-1,0 0 1,0 0-1,-1 1 1,1-1-1,-4 0 1,1-1-214,-1 1 0,0 0 1,1 1-1,-1-1 0,0 1 0,1 0 1,-1 1-1,-6 0 0,11 0 54,0-1-1,0 1 0,0-1 1,0 1-1,0-1 0,0 1 1,0 0-1,0 0 1,1 0-1,-1-1 0,0 1 1,0 0-1,1 0 1,-1 0-1,0 0 0,1 0 1,-1 0-1,1 0 0,-1 2 1,1-2-119,0 0 1,-1 0 0,1-1-1,0 1 1,0 0-1,0 0 1,0-1 0,0 1-1,0 0 1,0-1 0,0 1-1,1 0 1,-1 0-1,0-1 1,0 1 0,0 0-1,1-1 1,-1 1-1,1 0 1,-1-1 0,0 1-1,1 0 1,12 7-5806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33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814 93 8104,'0'0'5690,"-9"-9"-4131,1 1-1056,0 1 1,-1 0-1,0 0 0,0 1 1,-1 0-1,1 1 0,-1 0 0,0 1 1,0 0-1,-16-4 0,1 2 147,0 2 0,0 1 0,-39 0 0,40 4-633,0 1 0,0 1 1,0 1-1,1 1 1,0 2-1,0 0 0,0 1 1,1 1-1,0 1 0,0 1 1,-22 16-1,18-10-8,1 1-1,0 1 1,1 1 0,2 2-1,0 0 1,-20 26 0,35-39-35,-1 1 0,2 0 0,0 1 0,0 0 0,0 0 0,2 0 0,-1 0 0,2 1 0,-1 0 0,1-1 0,1 1 0,0 0 0,1 1 0,0-1 0,1 0 1,1 0-1,0 0 0,3 18 0,0-19-51,0-1-1,0 1 1,1-1 0,1 0 0,0 0 0,0-1 0,1 0 0,0 0 0,0 0-1,1-1 1,0 0 0,1-1 0,0 0 0,0 0 0,0-1 0,1 0 0,0 0-1,12 4 1,1 0-92,0 0 0,1-2 0,0 0 0,1-2-1,-1 0 1,1-2 0,28 1 0,-27-4 291,0-1-1,-1-1 1,1-2-1,0 0 1,-1-2 0,0-1-1,0-1 1,0-1-1,-1-1 1,0-1 0,-1-1-1,0-1 1,-1-1-1,0-1 1,-1-1 0,-1-1-1,19-18 1,-21 17 103,-2-1 0,0-1 0,0 0 1,-2-1-1,0 0 0,16-34 0,-25 43-193,0 1 1,-1-1-1,0 0 0,-1 0 0,0 0 1,-1-1-1,0 1 0,-1-1 1,0 1-1,-1-1 0,0 0 0,-1 1 1,0-1-1,-1 1 0,-5-22 0,3 26-27,1 0-1,-1 0 0,0 0 0,-1 0 1,1 1-1,-1 0 0,-1 0 0,1 0 1,-1 0-1,0 1 0,0 0 0,-1 1 0,1-1 1,-1 1-1,0 0 0,0 1 0,-1-1 1,1 2-1,-1-1 0,1 1 0,-1 0 1,-8-1-1,-21-3-910,0 2-1,0 1 1,-52 4 0,63-1-670,-10 1-1819,4 2-1527</inkml:trace>
</inkml:ink>
</file>

<file path=ppt/ink/ink4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26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88 2146,'-13'-25'11243,"14"5"-3773,0 18-7049,0-1 0,1 1 0,-1 0 0,0 0 0,1 0 0,0 0 0,-1 1 0,1-1 0,0 0 0,0 1 0,0-1 0,0 1 0,0-1 0,1 1 0,3-2 0,0 1-340,0 0-1,1 0 0,-1 0 1,1 1-1,-1 0 1,1 0-1,-1 0 0,1 1 1,-1 0-1,1 0 0,-1 1 1,1 0-1,11 3 1,-16-3-81,0 0 0,0-1 0,-1 1 0,1 1 0,-1-1 0,1 0 0,-1 0 0,1 0 0,-1 1 0,0-1 0,1 1 0,-1-1 0,0 1 1,0-1-1,0 1 0,0 0 0,-1 0 0,1-1 0,0 1 0,-1 0 0,1 0 0,-1 0 0,1 0 0,-1 0 0,0-1 0,0 1 0,0 0 1,0 0-1,0 0 0,-1 0 0,1 0 0,0 0 0,-1 0 0,0-1 0,1 1 0,-1 0 0,0 0 0,0-1 0,-1 4 0,-3 5 14,-1 0 0,0-1 0,0 1-1,0-1 1,-13 12 0,-9 6 40,-3-2 0,0-1 0,-39 23 0,41-28 61,29-19-91,-1 0 0,1 0 0,-1 0 0,1 1 0,-1-1 0,1 0 0,0 0-1,-1 0 1,1 1 0,0-1 0,-1 0 0,1 1 0,0-1 0,-1 0 0,1 1 0,0-1 0,0 0 0,-1 1 0,1-1 0,0 0 0,0 1 0,-1-1 0,1 1 0,0-1 0,0 0 0,0 1-1,0-1 1,0 1 0,0-1 0,0 1 0,0-1 0,0 1 0,0 0 0,14 4 623,30-5 139,-41 0-706,49 3 198,16-1-282,-27-7-3627,-38-11-11536,-3 8 7704</inkml:trace>
</inkml:ink>
</file>

<file path=ppt/ink/ink4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26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13389,'0'0'16266,"10"-1"-15588,187-13 771,-89 9-2151,-89 2-2337,-14-1-1317,0-1-3426,0-4-4886</inkml:trace>
</inkml:ink>
</file>

<file path=ppt/ink/ink4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39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39 4773,'0'0'17429,"-9"-7"-16938,-31-20-277,39 26-210,-1 0 0,0 1-1,1-1 1,-1 1 0,0 0 0,0-1 0,1 1 0,-1 0-1,0 0 1,0 0 0,0 0 0,1 0 0,-1 1-1,0-1 1,0 1 0,1-1 0,-1 1 0,0-1-1,0 1 1,-2 2 0,-26 20 40,25-19-24,-7 7 126,1 1 0,-1 0 1,2 1-1,-11 16 0,17-23-29,0 1 0,0 0 0,0 0 0,1 0 0,1 0 0,-1 1 0,1-1 0,0 1 0,1 0 0,-2 14 0,3-22-110,0 1 0,0 0 1,0-1-1,1 1 0,-1 0 0,0-1 0,0 1 1,0 0-1,1-1 0,-1 1 0,0 0 0,0-1 1,1 1-1,-1-1 0,1 1 0,-1 0 0,1-1 0,-1 1 1,1-1-1,-1 0 0,1 1 0,-1-1 0,1 1 1,-1-1-1,1 0 0,0 1 0,-1-1 0,1 0 1,0 1-1,27 0 155,-21-2-110,1-1 0,-1 0-1,0 0 1,0-1 0,9-4 0,2-5 217,-1-2 0,0 0 0,-1-1 0,-1-1 0,-1 0 0,0-1 0,-1 0 0,0-1 0,14-30 0,-35 100-621,6-44 354,-2 2-9,1 0 0,1 0 0,0 1 0,0-1 0,1 0 0,0 1 0,1-1 0,0 1 0,0-1 0,3 12 0,-2-20-111,1 0 0,-1-1 0,0 1 0,1 0 0,0 0 0,-1-1 0,1 1 0,0-1 0,0 1 0,0-1 0,0 0 0,0 0 0,0 0 0,0 0 0,0 0 0,0 0 0,1-1 0,-1 1 0,0-1 0,0 1 0,5-1 0,1 1-1094,0 0-1,0-1 1,0 0-1,0-1 1,8-1 0,9-6-5120</inkml:trace>
</inkml:ink>
</file>

<file path=ppt/ink/ink4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39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18033,'0'0'7143,"-19"73"-6118,8-36-417,6 1-159,-5 1-225,7 0-128,-3-2-64,6 0 32,0-3-96,0-2-416,0-6-898,0-3-864,0-9-2370,0-5-1986</inkml:trace>
</inkml:ink>
</file>

<file path=ppt/ink/ink4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40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18898,'0'0'4986,"-9"8"-4361,-1 2-599,-41 47-489,48-54 246,0 1-1,0 0 1,1 0-1,-1 0 1,1 0-1,0 1 0,0-1 1,1 0-1,-1 1 1,1 0-1,0-1 1,0 1-1,1 0 1,-1 7-1,1-11 205,1-1 1,0 1-1,-1 0 1,1 0-1,-1 0 1,1 0-1,0-1 1,0 1-1,-1 0 1,1-1-1,0 1 1,0 0-1,0-1 1,0 1-1,0-1 1,-1 0-1,1 1 1,0-1-1,0 0 1,0 1-1,0-1 0,0 0 1,0 0-1,0 0 1,2 0-1,31 3-96,-28-3 106,123 0 147,-128 0-123,-1 0 0,1-1 0,-1 1 0,1 0 0,-1 0-1,1 0 1,0 0 0,-1 0 0,1 0 0,-1 0-1,1 0 1,-1 0 0,1 0 0,0 0 0,-1 0 0,1 0-1,-1 1 1,1-1 0,-1 0 0,1 0 0,-1 1-1,1-1 1,-1 0 0,1 1 0,-1-1 0,1 0 0,-1 1-1,1-1 1,-1 1 0,0-1 0,1 1 0,-1-1 0,0 1-1,1-1 1,-1 1 0,0-1 0,0 1 0,0-1-1,1 1 1,-1-1 0,0 1 0,0-1 0,0 1 0,0 0-1,0-1 1,0 1 0,0-1 0,0 1 0,0-1-1,0 1 1,0 0 0,-1-1 0,1 1 0,0-1 0,0 1-1,-1-1 1,1 1 0,0-1 0,0 1 0,-1-1 0,1 1-1,-1-1 1,1 1 0,0-1 0,-1 0 0,1 1-1,-1-1 1,0 1 0,-30 28 1297,20-22-1140,0-1-1,-1 0 1,0-1 0,0 0-1,0-1 1,0 0 0,-24 3-1,-18-3-6552,49-4 839</inkml:trace>
</inkml:ink>
</file>

<file path=ppt/ink/ink4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41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62 100 5669,'0'0'20809,"10"3"-19885,-4-2-873,0 0 1,-1 0-1,1 0 0,0-1 1,0 1-1,0-2 0,0 1 1,0 0-1,0-1 0,0 0 1,0-1-1,-1 1 0,1-1 1,0 0-1,-1-1 0,1 1 1,-1-1-1,0 0 0,0 0 1,0-1-1,0 0 0,-1 1 1,0-2-1,1 1 0,6-9 1,-10 12-41,0-1 1,0 1-1,0 0 1,0 0-1,-1 0 1,1-1-1,0 1 1,0 0-1,-1-1 1,1 1-1,-1-1 1,1 1 0,-1-1-1,0 1 1,0-1-1,1 1 1,-1-1-1,0 1 1,0-1-1,-1 1 1,1-1-1,0 1 1,-1-3 0,0 3-13,0 0 0,0 0 1,0 0-1,0 0 0,0 0 0,0 0 1,-1 0-1,1 0 0,0 0 1,-1 1-1,1-1 0,0 1 1,-1-1-1,1 1 0,-1-1 1,1 1-1,-1 0 0,1-1 1,-2 1-1,-3 0-21,0 0 0,0 0 0,0 0 0,0 0 0,0 1 0,0 0 0,1 1 0,-1-1 0,0 1 0,1 0 0,-6 3 1,-1 4 8,0 0 1,0 1 0,1 0 0,1 1 0,0 0 0,1 0 0,-9 14 0,14-20 26,0 1 0,1 0 0,-1 0 0,1 0 0,1 0 0,-1 0 0,1 0 0,0 1 0,0 0 0,1-1 0,0 1 0,0 0 0,1-1 0,0 1-1,0 0 1,0 0 0,3 12 0,-1-17-9,-1 1-1,1-1 1,0 1 0,0-1-1,0 0 1,0 0-1,0 0 1,0 0-1,1 0 1,-1 0 0,1-1-1,-1 1 1,1-1-1,-1 1 1,1-1-1,0 0 1,0 0-1,0-1 1,0 1 0,0 0-1,0-1 1,0 0-1,4 0 1,8 2 22,-1-2 1,0 0-1,23-3 0,-22-1-10,-1-1 0,1 1 0,-1-2 0,-1 0 0,1-1 0,-1 0 0,0-1 0,-1-1 0,1 0 0,10-11 0,39-25 15,-62 44-61,1 1 0,0-1 1,-1 1-1,1-1 0,0 1 0,0-1 0,-1 1 0,1-1 0,0 1 1,0 0-1,0 0 0,-1-1 0,1 1 0,0 0 0,0 0 0,0 0 1,0 0-1,-1 0 0,1 0 0,0 0 0,0 0 0,0 0 1,0 0-1,-1 1 0,1-1 0,0 0 0,0 1 0,0-1 0,-1 0 1,1 1-1,0-1 0,-1 1 0,1-1 0,0 1 0,-1-1 1,1 1-1,0 0 0,-1-1 0,1 1 0,-1 0 0,1-1 0,-1 1 1,0 0-1,1 0 0,-1-1 0,0 1 0,1 0 0,-1 0 0,0 0 1,0-1-1,0 1 0,0 0 0,0 1 0,3 60-298,-3-42 365,1-5-9,-1-9 14,0 0-1,0 0 1,1 0-1,0 0 0,0 0 1,1 0-1,-1 0 1,5 10-1,-6-16-7,0 0-1,0 0 1,1 0-1,-1 0 1,0 0-1,0 0 1,0 1-1,1-1 1,-1 0-1,0 0 1,0 0-1,0 0 1,1 0-1,-1 0 1,0 0-1,0 0 1,0 0-1,1 0 1,-1 0-1,0 0 1,0 0-1,0 0 1,1 0-1,-1 0 1,0 0-1,0 0 1,0 0-1,1 0 1,-1 0-1,0-1 1,0 1-1,0 0 1,0 0-1,1 0 1,-1 0 0,0 0-1,0 0 1,0-1-1,0 1 1,0 0-1,1 0 1,-1 0-1,0 0 1,0-1-1,0 1 1,8-16 488,2-15-290,17-108 183,-26 137-437,0 0 0,0 0 0,0 0 1,0 1-1,1-1 0,-1 1 0,0-1 0,1 1 0,0-1 0,-1 1 1,1 0-1,0 0 0,0-1 0,-1 1 0,1 1 0,0-1 1,0 0-1,0 0 0,0 1 0,0-1 0,0 1 0,0 0 0,1-1 1,1 1-1,62 0-485,-46 0 327,4 0 43,-12-1 34,0 0 1,0 2-1,0-1 0,19 5 1,-29-5 82,1 0 1,-1 1 0,0 0 0,0-1-1,0 1 1,0 0 0,0 0 0,-1 0-1,1 0 1,0 1 0,0-1 0,-1 0-1,1 1 1,0-1 0,-1 1 0,0 0-1,1-1 1,-1 1 0,0 0 0,0 0-1,0 0 1,0 0 0,0 0 0,0 0-1,-1 0 1,1 0 0,-1 0 0,1 0-1,-1 0 1,0 0 0,0 4 0,0 1-40,-1 0-1,0 0 1,-1-1 0,1 1 0,-1 0 0,-1-1 0,1 1-1,-1-1 1,-7 11 0,-11 32 15,21-49 42,0 0 1,0 0-1,0 1 0,0-1 1,0 0-1,0 0 0,0 1 1,0-1-1,0 0 0,0 1 1,0-1-1,0 0 0,0 0 1,0 1-1,0-1 0,0 0 1,0 0-1,0 1 0,0-1 1,0 0-1,1 0 0,-1 1 1,0-1-1,0 0 0,0 0 1,0 1-1,1-1 0,-1 0 1,0 0-1,0 0 0,0 0 0,1 1 1,-1-1-1,0 0 0,0 0 1,1 0-1,-1 0 0,0 0 1,0 0-1,1 0 0,-1 1 1,0-1-1,1 0 0,-1 0 1,20-3 48,18-11 20,-4-7-33,-1-1 1,-1-2-1,35-33 1,-56 48-34,-18 27-131,-3 8-121,-14 55-1,24-78 253,-1 0 1,1 0 0,0 0-1,-1 0 1,1 0-1,1 0 1,-1 0 0,0 0-1,1 0 1,-1 0 0,1 0-1,0 0 1,0 0-1,0-1 1,0 1 0,1 0-1,-1-1 1,1 1-1,0-1 1,-1 1 0,5 3-1,-3-4 22,0-1 0,1 1 0,-1-1 0,0 0 0,1 0 0,-1 0 0,1 0 0,-1 0 0,1-1 0,-1 0 0,1 0 0,0 0 0,-1 0-1,1 0 1,-1-1 0,1 1 0,-1-1 0,5-2 0,1 1-2,0-2 0,-1 1 0,0-1-1,0-1 1,0 1 0,0-2 0,-1 1-1,1-1 1,-1 0 0,-1 0 0,1-1 0,-1 1-1,0-2 1,-1 1 0,0-1 0,0 1-1,-1-1 1,1-1 0,-2 1 0,1-1 0,-1 1-1,-1-1 1,1 0 0,1-16 0,-5 24-23,1-1-1,-1 1 1,0 0 0,0-1 0,1 1 0,-1 0 0,0 0 0,0 0-1,0 0 1,0 0 0,0 0 0,0 0 0,-1 0 0,1 0 0,0 0 0,0 1-1,-1-1 1,1 0 0,0 1 0,-1-1 0,1 1 0,-1-1 0,1 1-1,-1 0 1,1 0 0,-1 0 0,1 0 0,-1 0 0,1 0 0,0 0-1,-1 0 1,1 0 0,-3 1 0,3-1-9,-1 0 0,1 0 1,0 0-1,0 0 0,-1 0 0,1 0 0,0 0 0,0 0 1,-1 1-1,1-1 0,0 0 0,0 1 0,0-1 1,0 1-1,-1-1 0,1 1 0,0 0 0,0-1 0,0 1 1,0 0-1,0 0 0,0 0 0,1-1 0,-1 1 0,0 0 1,0 0-1,0 0 0,1 1 0,-1-1 0,1 0 1,-1 0-1,1 0 0,-1 0 0,1 1 0,0-1 0,0 0 1,-1 0-1,1 3 0,2-2-378,-1-1 1,1 1-1,-1 0 1,1 0-1,0-1 1,0 1-1,0 0 0,0-1 1,0 0-1,0 0 1,1 0-1,-1 0 1,0 0-1,0 0 1,1 0-1,-1-1 0,1 1 1,-1-1-1,4 1 1,25 3-6462</inkml:trace>
</inkml:ink>
</file>

<file path=ppt/ink/ink4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42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17 8456,'-22'-6'13223,"0"-1"-8406,19 7-4720,1-1 0,-1 1 0,1 0 1,-1 0-1,1 0 0,-1 0 0,1 1 1,-1-1-1,1 0 0,-1 1 0,1 0 0,-4 1 1,-2 2-16,-1 1 1,1 0 0,1 0 0,-1 1-1,1 0 1,0 0 0,-11 14 0,14-16-48,0 1 1,1-1 0,-1 1 0,1 0 0,0 1 0,0-1-1,1 0 1,0 1 0,0-1 0,0 1 0,0 0 0,1 0 0,-1 7-1,3-12-33,-1 0 0,0 0 0,0 0 0,1 0 0,-1-1 0,1 1 0,-1 0-1,1 0 1,-1-1 0,1 1 0,0 0 0,-1-1 0,1 1 0,0 0 0,-1-1 0,1 1-1,0-1 1,0 1 0,-1-1 0,1 0 0,0 1 0,0-1 0,0 0 0,0 0 0,0 1-1,-1-1 1,1 0 0,0 0 0,0 0 0,0 0 0,0 0 0,1 0 0,39-2 100,-34 2-85,9-3-69,-1 0 0,0-1 1,1 0-1,-1-1 0,26-13 0,-24 10-12,2 0 1,-1 2-1,24-6 0,-42 12 62,1 0 0,-1-1-1,1 1 1,-1 0 0,1 0 0,-1 0 0,1 0-1,-1 0 1,1 0 0,-1 0 0,1 0 0,-1 0-1,1 0 1,-1 0 0,1 0 0,-1 1 0,1-1-1,-1 0 1,1 0 0,-1 0 0,1 1 0,-1-1 0,1 0-1,-1 1 1,1-1 0,-1 0 0,0 1 0,1-1-1,-1 0 1,0 1 0,1-1 0,-1 1 0,1 0-1,0 18-161,-2-17 158,1-1 0,0 0-1,0 0 1,-1 0-1,1 0 1,0 0 0,0 0-1,0 1 1,0-1-1,0 0 1,0 0 0,0 0-1,1 0 1,-1 0 0,0 1-1,1-1 1,-1 0-1,0 0 1,1 0 0,-1 0-1,1 0 1,0 0-1,-1 0 1,1 0 0,0-1-1,0 1 1,0 0-1,-1 0 1,1-1 0,0 1-1,0 0 1,0-1-1,0 1 1,0-1 0,0 1-1,3 0 1,1-1-296,1 0 0,0 0 0,0-1 0,-1 0 0,1 0 1,0 0-1,-1 0 0,1-1 0,-1 0 0,1-1 0,-1 1 0,0-1 0,0 0 0,0 0 1,7-7-1,8-6-3445,-1-2 1,20-23 0,-32 34 2449,24-28-5557</inkml:trace>
</inkml:ink>
</file>

<file path=ppt/ink/ink4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43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8360,'0'0'11184,"-6"11"-10031,-7 12-788,1 0-1,1 1 1,2 1 0,0-1 0,1 2 0,2-1-1,0 1 1,-1 29 0,5-24-387,1-20-1,1 0-1,0 0 1,0 0 0,3 14-1,-3-25 26,0 1 0,0-1 0,0 0 0,0 0-1,0 1 1,0-1 0,0 1 0,0-1 0,0 0 0,0 0 0,1 1-1,-1-1 1,0 0 0,0 1 0,0-1 0,0 0 0,0 1-1,1-1 1,-1 0 0,0 0 0,0 1 0,0-1 0,1 0-1,-1 0 1,0 1 0,0-1 0,1 0 0,-1 0 0,0 0 0,0 1-1,1-1 1,-1 0 0,0 0 0,1 0 0,-1 0 0,0 0-1,1 0 1,-1 0 0,0 0 0,1 0 0,-1 0 0,0 0-1,1 0 1,-1 0 0,0 0 0,1 0 0,-1 0 0,0 0 0,1 0-1,-1 0 1,0 0 0,1-1 0,-1 1 0,0 0 0,0 0-1,1 0 1,-1-1 0,0 1 0,0 0 0,1 0 0,-1-1 0,0 1-1,11-19 155,1-58-13,-11 70-136,-1 0 0,1 0-1,-2 0 1,1 0 0,-1 0-1,0 0 1,0 0 0,-5-13-1,6 21-7,0 0-1,0 0 0,0 0 0,0 0 0,0 0 0,0 0 1,0 0-1,0 0 0,0 0 0,-1 0 0,1-1 0,0 1 1,-1 0-1,1 0 0,-1 0 0,1 0 0,-1 0 0,1 0 1,-1-1-1,1 1 0,-1 0 0,0-1 0,0 1 0,1 0 1,-1-1-1,0 1 0,0-1 0,0 1 0,1-1 0,-1 1 1,0-1-1,0 1 0,0-1 0,0 0 0,0 0 0,0 0 1,0 1-1,0-1 0,0 0 0,0 0 0,0 0 0,0 0 1,0-1-1,0 1 0,0 0 0,0 0 0,0-1 1,0 1-1,0 0 0,1-1 0,-1 1 0,0-1 0,0 1 1,0-1-1,0 1 0,1-1 0,-1 0 0,0 1 0,1-1 1,-1 0-1,0 0 0,1 1 0,-1-1 0,1 0 0,-1 0 1,1 0-1,0 0 0,-1 0 0,1-1 0,0 4 5,0 0 0,0 1 0,1-1 0,-1 0 0,1 0 0,0 1 0,-1-1 0,1 0-1,0 0 1,1 0 0,-1 0 0,0 0 0,0 0 0,1-1 0,-1 1 0,1 0 0,-1-1 0,1 1 0,0-1-1,0 1 1,0-1 0,0 0 0,0 0 0,0 0 0,0 0 0,0 0 0,0 0 0,0-1 0,1 1 0,-1-1 0,0 1-1,3-1 1,10 2 10,0 0 0,0-1 0,27-2 0,-31 0-11,-1 0-14,0 0 0,1-1 1,-1 0-1,0-1 1,0 0-1,0-1 0,11-6 1,-16 8 4,1-1 1,-1 0 0,0 0-1,1-1 1,-1 0 0,-1 0-1,1 0 1,-1 0 0,1-1-1,-1 0 1,-1 1 0,1-2 0,4-6-1,-20 17-30,-6 8 133,-14 39 1026,30-49-962,0 1 1,1-1 0,0 0 0,0 1 0,0 0 0,0-1-1,0 1 1,1 0 0,-1-1 0,1 1 0,0 0-1,0-1 1,0 1 0,2 4 0,-1-7-142,0 0 0,0 0 0,0-1 0,0 1 1,0 0-1,0-1 0,0 1 0,1-1 0,-1 1 0,0-1 0,0 1 1,1-1-1,-1 0 0,0 0 0,0 0 0,1 0 0,-1 0 0,0 0 1,1 0-1,-1 0 0,0 0 0,3-1 0,31-5 320,-20-1-419,0-1 0,0 0 0,-1 0 0,0-2 0,-1 0 0,0 0 0,0-1 0,15-18 0,-18 21-1617,-10 16 1135,-15 33 1499,3-9 443,12-31-1334,-1 1 0,1-1-1,0 1 1,-1-1-1,1 0 1,0 1 0,0-1-1,0 1 1,0-1 0,0 0-1,0 1 1,0-1-1,0 1 1,1-1 0,-1 0-1,1 1 1,-1-1 0,1 0-1,-1 1 1,1-1 0,0 0-1,0 0 1,-1 0-1,1 0 1,0 0 0,0 1-1,0-2 1,0 1 0,0 0-1,3 2 1,0-2-492,1 0 0,0 0 1,-1 0-1,1 0 1,0-1-1,0 1 0,8-2 1,-6 1-901,7 0-5215</inkml:trace>
</inkml:ink>
</file>

<file path=ppt/ink/ink4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44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11755,'2'-18'9012,"1"24"-5936,1 30-1786,-4-30-1102,0 1 0,0-1-1,1 1 1,-1-1 0,1 1-1,1-1 1,-1 0 0,4 7-1,-4-11-172,0 0-1,1 0 1,-1 0-1,1 0 1,-1 0-1,1-1 1,0 1-1,0-1 1,0 1-1,0-1 1,0 0-1,0 0 1,0 1-1,0-1 1,0-1-1,1 1 1,-1 0-1,0-1 1,1 1-1,-1-1 1,0 1-1,1-1 1,-1 0-1,0 0 1,4-1-1,8 0 20,-1-1 1,0 0-1,0-1 0,25-8 0,-28 7-244,0 0-1,0 1 0,1 1 1,-1 0-1,1 0 1,-1 1-1,1 0 0,18 2 1,-28-1 129,0 0 0,0 1 0,0-1 0,0 1-1,-1-1 1,1 1 0,0-1 0,0 1 0,-1 0 0,1-1 0,0 1 0,-1 0 0,1-1 0,0 1 0,-1 0 0,1 0 0,-1 0 0,1 0 0,-1-1 0,0 1 0,1 0-1,-1 0 1,0 0 0,0 0 0,0 0 0,0 0 0,1 0 0,-1 0 0,0 0 0,-1 1 0,5 14-3260,-4-15 3008,0-1-1,1 1 1,-1-1-1,0 1 0,1-1 1,-1 1-1,1-1 1,-1 0-1,0 1 1,1-1-1,-1 0 1,1 1-1,-1-1 1,1 0-1,-1 0 0,1 1 1,0-1-1,-1 0 1,1 0-1,-1 0 1,1 0-1,-1 0 1,1 0-1,-1 0 1,2 0-1,10 0-4273</inkml:trace>
</inkml:ink>
</file>

<file path=ppt/ink/ink4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44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4676,'0'0'9129,"0"8"-7517,-9 49 2044,5-31-1093,-4 44 0,14 163-2451,-6-231-31,0 1 1,-1 0-1,1 0 0,-1 0 1,0 0-1,1 0 0,-1-1 0,-1 1 1,1 0-1,0-1 0,-1 1 1,1-1-1,-1 1 0,0-1 1,1 0-1,-1 0 0,0 0 0,-1 0 1,1 0-1,0 0 0,-1 0 1,1-1-1,0 1 0,-4 1 1,4-3-20,0 1 0,1 0 0,-1-1 0,0 1 0,0-1 0,0 1 0,0-1 0,0 0 0,0 0 0,0 0 0,0 0 0,0 0 0,0-1 0,0 1 0,0 0 0,0-1 0,0 0 0,0 1 0,1-1 0,-1 0 0,0 0 0,0 0 0,1 0 0,-1 0 0,1 0 0,-1-1 0,1 1 0,-1 0 0,1-1 0,0 1 0,-1-1 0,1 0 0,0 1 0,0-1 0,-1-2 0,-4-13-63,0 0 0,1 0 0,1 0 0,0-1-1,1 1 1,1-1 0,1 0 0,1-25 0,0 41-123,1 0 0,-1 0 0,0 0 0,0 0 0,1 0 0,-1 0 0,1 0 0,0 0 0,-1 1 1,1-1-1,0 0 0,0 0 0,0 1 0,0-1 0,1 0 0,-1 1 0,0-1 0,1 1 0,-1 0 0,1-1 0,-1 1 1,4-2-1,43-15-5592,-31 13 2959,18-7-2859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38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1262 6068 9449,'9'2'1286,"31"8"214,1-2-1,0-1 1,72 1-1,137-10-842,-226 1-655,100-8-81,-1-6 0,-1-4 0,-1-7 0,-1-4 0,-1-6-1,153-68 1,0-22 1216,371-234-1,-195 63-935,-312 194-256,143-140 1,-198 163 0,-4-4 0,111-158 1,-140 169 61,-4-2 1,-2-2-1,-4-2 1,32-97 0,-41 86 206,-4-1 0,-3-2 0,-5 0 1,-4 0-1,2-135 0,-16 162-59,-2-1 0,-3 2 0,-3-1 0,-3 1 0,-3 0 0,-3 1 1,-2 1-1,-45-94 0,23 75-104,-4 3 0,-4 2 0,-108-130 1,77 118-357,-4 3 0,-138-106 1,52 67-66,-6 8 0,-5 9 0,-208-92 0,163 101 265,-4 10 1,-371-90-1,-497-45 430,864 182-267,-728-154 123,936 190-136,-42-11-19,64 16 14,0-1 0,0 0 0,1 0 0,-1 0 0,0-1 0,1 1-1,0-1 1,0 0 0,0-1 0,-4-3 0,7 6-31,0 1 1,1-1-1,-1 0 1,1 0-1,-1 0 1,1 1-1,-1-1 1,1 0-1,-1 0 1,1 0-1,0 0 1,0 0-1,-1 0 1,1 0-1,0 0 1,0 0-1,0 1 1,0-1-1,0 0 1,0 0-1,0 0 1,0 0-1,1 0 1,-1 0-1,0 0 1,0 0-1,1 0 1,-1 0-1,1 0 1,-1 1-1,1-1 1,-1 0-1,1 0 1,-1 0-1,1 1 1,0-1-1,-1 0 1,1 1-1,0-1 1,0 1-1,0-1 1,-1 1-1,3-1 1,38-17 178,24 1-150,131-16 0,76 11 88,-117 12-92,108-11-1028,583-40 2316,-564 49-5810,0 8-5737,-246 4 3364</inkml:trace>
</inkml:ink>
</file>

<file path=ppt/ink/ink4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44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12588,'0'0'6817,"-7"0"-5803,1 0-949,0 0 0,1 0-1,-1 1 1,1 0 0,-1 0 0,1 0-1,-1 1 1,-8 4 0,12-5-60,-1 0 1,1 1 0,0-1 0,0 1-1,0-1 1,0 1 0,0 0 0,0 0-1,1 0 1,-1 0 0,0 0 0,1 0-1,0 0 1,-1 0 0,1 1 0,0-1-1,0 1 1,0-1 0,0 1 0,1-1-1,-1 1 1,1-1 0,0 1 0,-1 4-1,3-5-25,0 0 1,0-1-1,0 1 0,-1-1 0,1 1 0,1-1 0,-1 0 0,0 0 0,0 0 0,0 0 0,1 0 0,-1 0 0,0-1 0,1 1 1,-1-1-1,5 1 0,4 1-330,0 2-4,1 0 0,-1 1 0,0 0 0,14 9 0,-23-12 348,0-1-1,0 0 1,0 1-1,0-1 0,-1 1 1,1 0-1,-1-1 1,1 1-1,-1 0 1,1 0-1,-1 0 0,0 0 1,1 4-1,-1-4 48,-1-1-1,0 0 0,0 1 0,0-1 1,0 0-1,-1 1 0,1-1 0,0 0 1,-1 1-1,1-1 0,-1 0 1,1 1-1,-1-1 0,1 0 0,-1 0 1,0 0-1,0 0 0,1 1 0,-1-1 1,0 0-1,0 0 0,0-1 1,0 1-1,0 0 0,-1 0 0,0 0 1,-7 5-96,1-2 1,-2 1 0,1-1 0,0 0-1,-1-1 1,1 0 0,-1-1-1,0 0 1,0 0 0,0-1 0,-17 0-1,3-1-4594</inkml:trace>
</inkml:ink>
</file>

<file path=ppt/ink/ink4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45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5990,'0'0'16025,"3"13"-15384,-1 19-270,0 0 0,-3 0 0,0-1 0,-2 1 0,-10 44 0,3-32 299,-1 3 684,2 0-1,-6 93 0,15-140-1338,0 1-1,0 0 0,0 0 1,0-1-1,0 1 1,0 0-1,0 0 1,0-1-1,1 1 1,-1 0-1,0-1 1,0 1-1,1 0 1,-1-1-1,0 1 1,1 0-1,-1-1 1,0 1-1,1-1 1,-1 1-1,1 0 1,-1-1-1,1 1 1,-1-1-1,1 0 1,-1 1-1,1-1 1,0 1-1,-1-1 1,2 1-1,22-6 249,23-24-3,63-88-148,-110 116-128,1 1 0,-1-1 0,0 1 0,1-1 0,-1 1 0,1-1 1,-1 1-1,0 0 0,1-1 0,-1 1 0,1 0 0,-1-1 0,1 1 1,-1 0-1,1 0 0,-1 0 0,1-1 0,0 1 0,-1 0 0,1 0 0,-1 0 1,1 0-1,-1 0 0,1 0 0,0 0 0,3 12-532,-12 20 254,-12-6 400,20-26-105,0 0 0,0 0 0,0 0 0,0 0 0,0 0 0,0 0 1,1 0-1,-1 0 0,0 0 0,0-1 0,0 1 0,0 0 0,0 0 0,0 0 1,0 0-1,0 0 0,0 0 0,0 0 0,0 0 0,0 0 0,0-1 0,-1 1 1,1 0-1,0 0 0,0 0 0,0 0 0,0 0 0,0 0 0,0 0 0,0 0 1,0 0-1,0 0 0,0 0 0,0 0 0,0-1 0,0 1 0,0 0 0,0 0 1,-1 0-1,1 0 0,0 0 0,0 0 0,0 0 0,0 0 0,0 0 0,0 0 1,0 0-1,0 0 0,0 0 0,0 0 0,-1 0 0,1 0 0,0 0 0,0 0 1,0 0-1,0 0 0,0 0 0,0 0 0,0 0 0,0 0 0,0 0 0,-1 0 1,1 0-1,0 0 0,0 1 0,0-1 0,0 0 0,0 0 0,6-21 35,3-7-35,-6 15-3,2 0 1,-1 0-1,14-24 1,-18 37-4,0 0 1,1 0-1,-1-1 1,0 1-1,1 0 1,-1 0-1,0 0 1,1 0-1,-1 0 1,0 0-1,1 0 1,-1 0-1,0 0 0,1 0 1,-1 0-1,1 0 1,-1 0-1,0 0 1,1 0-1,-1 0 1,0 0-1,1 0 1,-1 0-1,0 0 1,1 1-1,-1-1 1,0 0-1,1 0 1,-1 0-1,0 1 1,0-1-1,1 0 1,-1 0-1,0 1 1,0-1-1,1 0 1,-1 1-1,0-1 1,0 0-1,0 0 1,1 1-1,-1-1 0,0 1 1,14 20-1,-10-14 38,0-3-9,0-1 0,1 1 0,-1 0 1,1-1-1,0 0 0,0 0 0,0 0 0,0-1 1,1 0-1,-1 0 0,0 0 0,1-1 0,0 1 1,-1-1-1,1-1 0,0 1 0,-1-1 0,12 0 1,-13 0-26,-1 0 0,1 0 0,0-1 1,-1 1-1,1-1 0,-1 0 1,1 1-1,-1-2 0,1 1 0,-1 0 1,1-1-1,-1 1 0,0-1 0,0 0 1,0 0-1,0-1 0,0 1 0,0 0 1,-1-1-1,1 0 0,-1 1 1,0-1-1,0 0 0,0 0 0,0-1 1,0 1-1,-1 0 0,1-1 0,1-5 1,-3 9-19,0-1 1,0 1 0,1-1-1,-1 1 1,0-1 0,0 1-1,0-1 1,0 1 0,0-1-1,0 0 1,0 1 0,0-1 0,0 1-1,0-1 1,0 1 0,-1-1-1,1 1 1,0-1 0,0 1-1,-1-1 1,1 1 0,0-1-1,0 1 1,-1-1 0,1 1-1,0-1 1,-1 1 0,1 0-1,-1-1 1,1 1 0,-1 0-1,1-1 1,-1 1 0,-19 3-431,-19 22 79,35-21 373,0 1-1,1 0 1,-1 0-1,1 0 1,0 0-1,1 0 1,-1 0 0,1 1-1,0 0 1,1-1-1,-1 1 1,1 0-1,0 0 1,0-1-1,1 1 1,0 0-1,0 0 1,2 12-1,-1-16 3,0 0 0,0 0-1,0 0 1,1-1 0,-1 1 0,1 0-1,-1 0 1,1-1 0,0 1-1,-1-1 1,1 1 0,0-1-1,0 0 1,0 0 0,0 0 0,0 0-1,0 0 1,1 0 0,-1-1-1,0 1 1,0-1 0,1 1 0,-1-1-1,0 0 1,0 0 0,5 0-1,3 0 18,0 0-1,0 0 1,0-1-1,0 0 1,10-3 0,-10 0-8,0 0 0,0-1 1,0 0-1,0 0 1,-1-1-1,0 0 1,0-1-1,7-7 1,-11 10-129,-1 0 0,1 0 0,-1-1 0,0 1 0,0-1 0,-1 0 0,0 0 0,1 0 1,-2-1-1,1 1 0,-1-1 0,1 1 0,-2-1 0,1 0 0,1-12 0,-11 22-532,2 2 703,-1 1 0,1 1 0,0-1-1,1 1 1,0 0 0,0 0-1,1 0 1,0 1 0,0 0 0,1-1-1,0 1 1,1 0 0,0 1-1,0-1 1,0 13 0,2-21-52,0 1 1,0-1-1,0 0 0,0 0 1,0 0-1,0 0 1,1 0-1,-1 1 0,0-1 1,1 0-1,-1 0 1,1 0-1,-1 0 0,1 0 1,0 0-1,-1 0 1,1 0-1,0 0 0,0 0 1,-1-1-1,1 1 1,0 0-1,0 0 0,0-1 1,0 1-1,2 0 1,0 0 6,-1 0 0,1 0 0,0-1-1,1 1 1,-1-1 0,0 0 0,0 0 0,0 0 0,0 0 0,4-1 0,1 0 17,1-1-1,0 0 0,-1-1 0,0 0 1,1 0-1,12-7 0,-2-3-189,-1 0 0,-1-1 1,0-1-1,-1-1 0,-1 0 0,0-1 0,24-37 0,-38 52-138,-6 21 91,-5 8 314,3-13 176,2 0-1,0 0 1,1 1-1,0 0 1,1 0-1,-1 24 1,4-38-292,0 1 1,0 0-1,0-1 1,0 1-1,1-1 0,-1 1 1,0-1-1,1 1 1,-1-1-1,1 1 0,0-1 1,-1 1-1,1-1 1,0 0-1,0 1 1,0-1-1,0 0 0,1 2 1,-1-3-328,0 1 0,0-1-1,0 1 1,0-1 0,0 1 0,0-1 0,0 0 0,0 1 0,0-1 0,0 0-1,0 0 1,1 0 0,-1 0 0,0 0 0,0 0 0,0 0 0,0 0 0,2-1-1,13-3-8982</inkml:trace>
</inkml:ink>
</file>

<file path=ppt/ink/ink4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46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18 100 12396,'-17'10'9567,"27"-9"-3264,12-4-3401,-4-2-3540,48-33 971,-63 36-347,0 0 1,0 0 0,0 0 0,0-1-1,0 1 1,-1-1 0,1 0-1,-1 0 1,0 0 0,0 0 0,0 0-1,0 0 1,-1 0 0,1 0-1,-1-1 1,0 1 0,0-1 0,1-3-1,-2 6-18,0 1-1,-1 0 0,1-1 1,0 1-1,0-1 0,-1 1 1,1 0-1,0-1 0,-1 1 1,1 0-1,0 0 1,-1-1-1,1 1 0,-1 0 1,1 0-1,0-1 0,-1 1 1,1 0-1,-1 0 0,1 0 1,0 0-1,-1 0 0,1 0 1,-1 0-1,1 0 0,-1 0 1,1 0-1,-1 0 1,1 0-1,0 0 0,-1 0 1,1 0-1,-1 0 0,1 0 1,-1 0-1,1 1 0,-20 4-707,13 0 707,-1 0 0,1 1 0,0-1 1,0 2-1,0-1 0,1 1 0,0-1 0,0 2 1,1-1-1,0 1 0,0-1 0,1 1 0,0 1 1,1-1-1,-1 1 0,1-1 0,1 1 0,0 0 1,0 0-1,0 10 0,2-18 47,1 1 1,-1-1-1,1 0 0,-1 1 0,1-1 1,0 0-1,0 0 0,-1 0 1,1 1-1,0-1 0,0 0 0,0 0 1,0 0-1,0-1 0,0 1 0,1 0 1,-1 0-1,0 0 0,0-1 1,1 1-1,-1-1 0,0 1 0,1-1 1,-1 1-1,0-1 0,1 0 1,-1 0-1,1 0 0,-1 0 0,0 0 1,2 0-1,50-1 592,-52 1-601,19-3 66,1-2 1,0 0-1,-1-1 1,24-10 0,-19 6-163,50-12 0,-75 22 67,1-1-1,0 1 1,0 0 0,-1-1 0,1 1-1,0 0 1,0 0 0,0 0 0,0 0-1,-1 0 1,1 0 0,0 0-1,0 0 1,0 0 0,0 0 0,-1 0-1,1 0 1,0 1 0,0-1 0,0 0-1,-1 1 1,1-1 0,0 0 0,0 1-1,-1-1 1,1 1 0,0 0-1,-1-1 1,1 1 0,-1-1 0,1 1-1,-1 0 1,1-1 0,-1 1 0,1 0-1,-1 0 1,0-1 0,1 1-1,-1 0 1,0 0 0,0-1 0,1 1-1,-1 1 1,-7 44-19,6-42 134,0 0 0,-1 1 0,2-1-1,-1 0 1,0 0 0,1 1 0,0-1 0,0 0-1,1 6 1,0-9-52,1 0-1,0 0 1,-1 0 0,1 0-1,-1-1 1,1 1 0,0-1-1,0 1 1,-1-1-1,1 1 1,0-1 0,0 0-1,-1 0 1,1 0 0,0 0-1,0 0 1,2-1 0,32-3 135,22-24-332,-51 23-433,-1 1-1,1 0 1,0 1 0,1 0 0,-1 0 0,1 0 0,-1 1 0,1 0 0,10-1 0,-17 16-6915,-4-8 133</inkml:trace>
</inkml:ink>
</file>

<file path=ppt/ink/ink4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47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76 9801,'0'0'3694,"6"-8"81,-1 2-2670,17-23 1207,-14 4 2588,-9 24-4769,1 1 0,-1-1 0,0 0 0,0 1 0,1-1 0,-1 1 0,0-1 0,0 1 0,0-1 0,0 1 0,0 0 0,0-1 0,0 1 0,0 0 0,0 0 0,0-1 0,0 1 0,0 0 0,0 0 0,0 0 0,0 0 0,0 1 0,-1-1-1,-30 3-81,17 1-48,-1 2 0,1 0 0,0 1 0,1 0 0,0 1 0,0 1 0,0 0 0,1 1 0,1 0 0,-20 21 0,30-30-45,1 1 1,-1 0-1,0 0 0,0 0 1,1 0-1,-1 0 0,1 1 1,0-1-1,0 0 0,0 1 1,0-1-1,0 0 0,0 1 1,1-1-1,-1 1 0,1 0 1,-1 3-1,2-4-15,-1 0-1,1 0 1,-1 0-1,1 0 0,0 0 1,0 0-1,0 0 1,0 0-1,0 0 1,0 0-1,0-1 1,1 1-1,-1 0 1,1-1-1,-1 1 1,1-1-1,1 2 0,10 4-232,0 1-1,1-1 0,-1-1 0,1-1 0,16 5 0,1 1 166,-13-4-42,-8-4 102,0 1 0,0 0 0,0 0 0,0 1 0,-1 1 0,0-1 0,14 13 0,-22-17 90,0 0 0,0 0 0,0 0 1,-1 0-1,1 0 0,0 0 0,-1 1 0,1-1 0,-1 0 0,0 0 1,1 1-1,-1-1 0,0 0 0,0 0 0,0 1 0,1-1 0,-2 0 1,1 0-1,0 1 0,0-1 0,0 0 0,0 1 0,-1-1 0,1 0 1,-1 0-1,1 0 0,-1 1 0,1-1 0,-1 0 0,0 0 0,1 0 1,-1 0-1,0 0 0,0 0 0,0 0 0,0 0 0,0-1 0,0 1 1,0 0-1,0 0 0,0-1 0,0 1 0,-2 0 0,-7 4 345,1 1 0,-1-2-1,-20 7 1,25-9-273,-5 2-130,0 0 1,-1-1-1,0 0 1,0-1 0,0 0-1,0-1 1,0 0-1,0 0 1,0-1-1,-18-3 1,28 3-256,0-1 0,0 1 1,0-1-1,0 1 0,0-1 1,0 0-1,0 1 0,0-1 0,0 0 1,0 0-1,1 0 0,-1 0 1,0 0-1,1 1 0,-1-1 0,0-1 1,1 1-1,-1 0 0,1 0 1,0 0-1,-1 0 0,1 0 0,0 0 1,0 0-1,0-2 0,-1-13-6618</inkml:trace>
</inkml:ink>
</file>

<file path=ppt/ink/ink4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47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67 308 14414,'0'0'7345,"-8"8"-6758,4-5-570,-34 34 369,36-35-340,0 0 0,1 0 0,-1 0-1,1 0 1,0 0 0,0 1 0,0-1 0,0 0 0,0 1 0,0-1 0,0 1-1,1-1 1,-1 1 0,1-1 0,0 1 0,0-1 0,0 1 0,0-1-1,0 1 1,1 0 0,-1-1 0,2 3 0,-1-3-6,0-1 0,0 1 0,0-1 0,1 0 0,-1 0 0,0 0 0,1 0 0,-1 0 0,1 0-1,-1 0 1,1 0 0,0-1 0,-1 1 0,1 0 0,0-1 0,0 0 0,-1 1 0,1-1 0,0 0 0,0 0 0,-1 0 0,4 0 0,41-3 803,-36 1-691,0-1 1,0 0 0,-1-1-1,1 0 1,-1 0 0,0-1 0,0 0-1,-1-1 1,1 0 0,-1 0 0,12-13-1,-4 3 11,0-1 0,-1-1 0,-1-1 0,12-21 0,-17 26-117,-2-2 0,1 1 0,-2-1 0,0 0-1,-1 0 1,-1-1 0,3-19 0,-6 31-70,0 0-1,-1 0 1,0 1 0,0-1-1,-1 0 1,0 0 0,1 1 0,-1-1-1,-1 0 1,1 1 0,-1-1-1,1 1 1,-4-5 0,3 6-2,0 1 1,0-1-1,-1 1 1,1-1 0,-1 1-1,0 0 1,1 0-1,-1 0 1,0 0 0,0 1-1,0-1 1,0 1-1,-1 0 1,1-1 0,0 2-1,-1-1 1,1 0-1,0 1 1,-1-1 0,-4 1-1,1 0 4,-1 0-1,0 0 1,1 1-1,-1 0 1,1 0-1,-1 1 1,1 0-1,0 0 1,-1 0-1,1 1 1,0 1-1,-12 7 1,15-8 33,-1 0 0,1 0 0,0 0 0,1 1 1,-1 0-1,1 0 0,-1 0 0,1 0 0,0 0 0,1 1 0,-1-1 1,1 1-1,0 0 0,0 0 0,0 0 0,1 0 0,0 0 1,0 0-1,-1 10 0,2-12-5,0 0-1,1-1 1,-1 1 0,1 0 0,0 0-1,0-1 1,0 1 0,0 0 0,0-1-1,0 1 1,1-1 0,0 1 0,-1-1-1,1 0 1,0 0 0,0 0 0,0 0 0,0 0-1,0 0 1,1 0 0,-1-1 0,4 3-1,9 5 14,1-1 0,28 10 0,4 3-155,-44-19 120,0 1-1,0 0 0,0-1 0,-1 1 1,1 1-1,-1-1 0,0 0 1,0 1-1,0 0 0,0-1 1,-1 1-1,1 0 0,-1 1 1,0-1-1,0 0 0,-1 1 1,1-1-1,-1 1 0,0-1 1,1 9-1,-2-6-223,0 0 0,-1 0 0,1 0 0,-1 0 0,-1 0 0,1-1 0,-1 1 0,-1 0 0,1-1 0,-1 1 0,0-1 0,-1 0 0,-4 7 0,2-5-5408</inkml:trace>
</inkml:ink>
</file>

<file path=ppt/ink/ink4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48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57 2530,'0'0'21002,"5"-8"-18958,14-25-779,-19 33-1241,1-1 0,-1 1 0,0 0-1,0-1 1,0 1 0,0-1 0,-1 1-1,1 0 1,0-1 0,0 1 0,0 0-1,0-1 1,0 1 0,0 0-1,-1-1 1,1 1 0,0 0 0,0-1-1,0 1 1,-1 0 0,1-1 0,0 1-1,0 0 1,-1 0 0,1-1 0,0 1-1,-1 0 1,1 0 0,0 0 0,-1 0-1,1-1 1,0 1 0,-1 0-1,1 0 1,-1 0 0,1 0 0,0 0-1,-1 0 1,1 0 0,0 0 0,-1 0-1,1 0 1,-1 0 0,1 0 0,0 0-1,-1 0 1,1 0 0,0 0 0,-1 1-1,1-1 1,0 0 0,-1 0-1,-20 4-5,14-1-25,0 1 0,1 1-1,-1-1 1,1 1-1,0 0 1,1 0 0,-1 1-1,1 0 1,0 0 0,1 0-1,-1 0 1,1 1-1,0-1 1,1 1 0,0 0-1,0 1 1,0-1 0,1 0-1,0 1 1,-1 8-1,3-15 11,1-1-1,-1 1 1,0 0-1,1 0 1,-1 0-1,1-1 1,-1 1 0,1 0-1,0-1 1,-1 1-1,1-1 1,0 1-1,-1 0 1,1-1-1,0 0 1,-1 1-1,1-1 1,0 1-1,0-1 1,0 0-1,0 1 1,-1-1-1,1 0 1,0 0-1,0 0 1,0 0-1,0 0 1,0 0-1,-1 0 1,1 0-1,0 0 1,2-1-1,33-4 134,-27 2-122,-1-1 1,0 0-1,0-1 0,0 1 0,0-2 0,-1 1 0,0-1 0,7-6 1,50-60 17,-39 42-74,-32 39-80,1 1 1,0 0-1,1 1 0,0 0 1,1-1-1,0 1 0,1 0 1,0 1-1,1-1 0,0 1 1,0-1-1,2 1 0,-1 15 1,1-26 5,1 1 0,-1 0 1,0 0-1,0 0 0,1-1 0,-1 1 1,1 0-1,-1 0 0,1-1 0,0 1 1,0 0-1,0-1 0,0 1 0,0-1 1,0 1-1,0-1 0,0 0 0,1 1 1,-1-1-1,0 0 0,1 0 0,-1 0 1,1 0-1,-1 0 0,1 0 0,0 0 1,2 0-1,0 0-392,0 0-1,0 0 1,0 0-1,0 0 1,1-1-1,-1 0 1,0 0-1,0 0 1,0 0 0,1-1-1,6-1 1,18-11-4542</inkml:trace>
</inkml:ink>
</file>

<file path=ppt/ink/ink4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48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14350,'0'0'1948,"-6"10"353,-21 41 177,2 1 1,2 1-1,-18 68 0,40-119-2469,0-1 0,1 1 1,-1-1-1,1 1 0,-1-1 0,1 1 0,0-1 0,-1 1 0,1-1 0,0 1 0,0-1 0,0 1 0,0 0 0,1-1 0,-1 1 1,0-1-1,1 1 0,-1-1 0,1 1 0,-1-1 0,1 0 0,0 1 0,-1-1 0,1 1 0,0-1 0,0 0 0,0 0 0,0 0 1,0 0-1,0 1 0,1-1 0,-1-1 0,0 1 0,2 1 0,3 0 6,0-1 0,0 1 0,1-2-1,-1 1 1,0 0 0,0-1 0,9-1 0,0 1 7,28-3-127,-29 2-70,-1 0-1,1 1 1,-1 0-1,16 2 1,-29-1 161,1 0-1,0-1 1,-1 1-1,1-1 1,-1 1-1,1 0 1,-1-1-1,1 1 1,-1 0 0,0 0-1,1-1 1,-1 1-1,0 0 1,1 0-1,-1-1 1,0 1-1,0 0 1,0 0-1,0 0 1,0 0-1,0-1 1,0 1-1,0 0 1,0 0 0,0 0-1,-1-1 1,1 1-1,0 0 1,0 0-1,-1-1 1,1 1-1,-1 1 1,-10 26-16,6-19 50,0-1-1,0 0 1,-1 0-1,0 0 1,-1 0-1,0-1 1,0 0 0,-15 11-1,21-18 109,111-18 417,-72 16-566,23-1-1041,-25-7-2526,-35 10 3114,0-1 0,0 0 0,0 1 0,0-1 0,0 0 1,0 0-1,0 0 0,0 0 0,0 0 0,-1 0 0,1 0 1,0 0-1,-1 0 0,1 0 0,0 0 0,-1 0 0,1 0 1,-1 0-1,0-1 0,1-1 0,0-13-8943</inkml:trace>
</inkml:ink>
</file>

<file path=ppt/ink/ink4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49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13965,'0'0'6727,"62"-11"-4549,-27 10-225,1 0-703,3 1-962,-4 0-224,1 0-1505,-6 0-2371,-4 2-4099</inkml:trace>
</inkml:ink>
</file>

<file path=ppt/ink/ink4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49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1 188 15214,'0'0'13875,"8"-1"-13240,-1-1-603,0 0 0,0 0 0,0 0 0,-1-1 0,0 0 0,1 0 0,-1-1 0,0 0 0,0 0 0,-1 0 0,1-1 0,-1 1 1,0-1-1,0-1 0,-1 1 0,1-1 0,5-10 0,-10 16-38,0 0 0,1 0 0,-1-1 0,0 1 0,0 0 0,0 0 0,0-1 0,1 1 0,-1 0 0,0 0 0,0-1 0,0 1 0,0 0 0,0-1 0,0 1 0,0 0 0,0 0 0,0-1 0,0 1 0,0 0 1,0-1-1,0 1 0,0 0 0,0-1 0,0 1 0,0 0 0,0 0 0,0-1 0,0 1 0,0 0 0,0-1 0,-1 1 0,1 0 0,0 0 0,0-1 0,0 1 0,0 0 0,-1 0 0,1 0 0,0-1 0,-1 1 0,-12 6-544,-14 18-251,24-20 809,0 0-1,0 1 1,1-1-1,0 0 1,0 0-1,0 1 1,1 0-1,-3 8 1,4-12-1,0 1-1,0-1 1,0 0 0,0 1 0,1-1 0,-1 0 0,0 1 0,1-1 0,-1 0-1,0 1 1,1-1 0,0 0 0,-1 0 0,1 0 0,0 0 0,-1 1 0,1-1-1,0 0 1,0 0 0,0 0 0,0-1 0,0 1 0,0 0 0,0 0-1,0 0 1,1-1 0,-1 1 0,0-1 0,0 1 0,0-1 0,1 1 0,-1-1-1,0 0 1,1 0 0,2 1 0,22 3-6,48 1-1,-53-4-244,0 0 1,-1 1-1,1 1 1,25 7-1,-29 0-8,-17-10 306,-1 0 1,1 0-1,0 0 0,0 0 0,0 0 1,0 0-1,-1 0 0,1 0 0,0 0 1,0 0-1,0 1 0,0-1 1,0 0-1,-1 0 0,1 0 0,0 0 1,0 0-1,0 0 0,0 0 1,0 1-1,0-1 0,0 0 0,0 0 1,-1 0-1,1 0 0,0 1 0,0-1 1,0 0-1,0 0 0,0 0 1,0 0-1,0 1 0,0-1 0,0 0 1,0 0-1,0 0 0,0 0 1,0 1-1,0-1 0,0 0 0,0 0 1,0 0-1,1 0 0,-1 1 0,0-1 1,0 0-1,0 0 0,0 0 1,0 0-1,0 0 0,0 0 0,0 1 1,1-1-1,-1 0 0,0 0 1,0 0-1,0 0 0,0 0 0,0 0 1,1 0-1,-2 0-2,1 0 0,-1 0-1,1-1 1,-1 1 0,1 0 0,-1-1 0,1 1 0,-1-1-1,1 1 1,0-1 0,-1 1 0,1 0 0,0-1 0,-1 1-1,1-1 1,0 0 0,-1 1 0,1-1 0,0 1 0,0-1-1,0 1 1,0-1 0,0 0 0,-1 1 0,1-1 0,0 1-1,0-1 1,1-1 0,-1-22 34,0 19 6,-1-33-50,0 17-135,1 0-1,1-1 0,0 1 0,10-39 0,-11 59-4,0-1 0,1 1-1,-1 0 1,1 0-1,0-1 1,-1 1-1,1 0 1,0 0 0,0 0-1,0 0 1,0 0-1,0 0 1,0 0 0,0 0-1,0 0 1,0 1-1,0-1 1,0 0 0,1 1-1,-1-1 1,0 0-1,1 1 1,-1 0-1,0-1 1,1 1 0,-1 0-1,0 0 1,1 0-1,-1 0 1,0 0 0,1 0-1,-1 0 1,1 0-1,-1 0 1,0 1 0,1-1-1,-1 0 1,3 2-1,3 1-1890,0-1-1,0 2 1,0-1-1,0 1 1,9 7-1,-2 0-4992</inkml:trace>
</inkml:ink>
</file>

<file path=ppt/ink/ink4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49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15503,'0'0'4612,"50"0"-1345,-14 4-1281,5 5-1538,4 3-416,5 0-1217,-9-5-2466,0-6-6086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39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5 133 12268,'0'0'1318,"-2"-11"-127,1 8-1108,1 0 1,-1 0-1,1-1 1,0 1 0,0 0-1,0-1 1,0 1 0,1 0-1,-1 0 1,1-1-1,0 1 1,0 0 0,3-6-1,-2 6-21,1 0-1,0 0 1,0 0-1,0 0 1,0 0-1,0 0 0,1 1 1,-1 0-1,1 0 1,0 0-1,0 0 1,0 0-1,0 1 1,5-2-1,21-6 220,1 2-1,-1 1 0,1 1 1,62-1-1,-23 7-305,77 10-1,-120-8 18,22 1-443,0 2 0,-1 3 0,1 1 0,82 30-1,-128-38 454,1-1 0,-1 0-1,0 1 1,0 0-1,0 0 1,0 0 0,0 0-1,0 0 1,0 1-1,-1-1 1,1 1 0,-1 0-1,0-1 1,0 1-1,0 0 1,0 1 0,0-1-1,-1 0 1,1 0-1,-1 1 1,0-1 0,0 1-1,0-1 1,0 5-1,-1-4 72,0 1 0,-1 0 0,0-1 0,0 1 0,0-1 0,-1 1 0,1-1 0,-1 0 0,0 1 0,0-1-1,-1 0 1,1 0 0,-1 0 0,0-1 0,0 1 0,0-1 0,-1 0 0,-3 4 0,-42 30 397,-2-1 0,-1-3 0,-2-3 0,-63 28 0,60-31-1667,12-5-4099,15-7-6854</inkml:trace>
</inkml:ink>
</file>

<file path=ppt/ink/ink4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53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154 148 4676,'22'-37'4422,"12"-26"1781,-32 58-5158,0 0-1,-1-1 1,0 1-1,0-1 1,0 1 0,0-9-1,-3 14-926,1-1 1,-1 1-1,0 0 0,1 0 0,-1 0 0,1 0 0,-1 0 0,0 0 0,1 0 0,-1 0 0,0 0 0,1 1 0,-1-1 0,1 1 0,-1-1 1,-1 2-1,-2 2-82,0 0 1,1 0-1,-1 0 1,1 1-1,0-1 1,0 1-1,0 0 1,0 1 0,1-1-1,0 1 1,0-1-1,1 1 1,-4 10-1,-3 13 368,-8 45 0,13-57-154,-8 63 708,4 1-1,3 146 0,5-176-898,-19-138 667,-40-188-1943,58 274 1142,3 4 32,-1 0 0,1-1-1,-1 1 1,1 0 0,0-1 0,0 0-1,0 0 1,0 1 0,0-1-1,1 0 1,-1-1 0,4 3 0,1 2-9,-2-2 67,0 0-1,1-1 0,-1 1 1,1-1-1,0 0 1,0-1-1,1 1 1,-1-1-1,0 0 1,1-1-1,-1 0 1,1 0-1,0 0 1,-1-1-1,1 1 0,0-2 1,-1 1-1,1-1 1,0 0-1,-1 0 1,1-1-1,-1 0 1,11-4-1,-10 3 5,1-1 0,-1 0 0,0 0 0,0 0 0,0-1 0,-1 0 0,1 0 0,-1 0 0,-1-1 0,1 0 0,-1 0 0,0-1-1,0 1 1,-1-1 0,1 0 0,-2 0 0,1-1 0,-1 1 0,2-9 0,-6 14-56,-3 6 6,-6 8-24,4-1 74,1 1 0,-1-1 0,2 1 0,0 0 0,0 0 0,1 1 0,0-1 0,1 1 0,1-1 0,0 26 0,1-37-8,0 1 1,1-1 0,-1 0 0,1 1-1,0-1 1,-1 0 0,1 0 0,0 0 0,0 0-1,0 1 1,-1-1 0,1 0 0,0 0 0,1-1-1,-1 1 1,0 0 0,0 0 0,0 0 0,0-1-1,1 1 1,-1-1 0,0 1 0,1-1 0,-1 1-1,0-1 1,1 0 0,-1 1 0,0-1-1,1 0 1,-1 0 0,1 0 0,-1 0 0,0-1-1,1 1 1,-1 0 0,0 0 0,1-1 0,0 0-1,4 0 49,0 0-1,0 0 0,-1 0 0,1-1 1,-1 0-1,1 0 0,-1-1 0,6-3 0,-2-3-160,-1 0-1,0-1 0,-1 0 0,0 0 0,0-1 0,-1 1 0,-1-2 0,0 1 0,0 0 0,5-21 0,-17 48-715,3-7 835,0 0 1,1 1-1,0-1 1,0 1-1,-1 13 1,3-21-8,1 0 1,0-1-1,0 1 1,0 0-1,0-1 1,0 1-1,1 0 1,-1 0-1,0-1 1,1 1-1,-1 0 1,1-1 0,0 1-1,0-1 1,-1 1-1,1-1 1,0 1-1,0-1 1,0 0-1,1 1 1,-1-1-1,0 0 1,0 0-1,1 0 1,-1 0-1,0 0 1,1 0-1,-1 0 1,1 0 0,0-1-1,-1 1 1,1-1-1,-1 1 1,1-1-1,0 1 1,0-1-1,-1 0 1,1 0-1,2 0 1,14 1 3,0-2-1,0 0 1,0-1 0,0 0-1,31-10 1,-4 2-263,-42 9 227,0 0 1,0 0 0,0 0 0,0 1-1,0 0 1,1-1 0,-1 1 0,0 0-1,0 1 1,0-1 0,0 1 0,6 1-1,-8-1 24,1 0-1,-1 1 0,0-1 0,0 1 0,0-1 0,0 1 1,0-1-1,0 1 0,0 0 0,0-1 0,-1 1 0,1 0 1,-1 0-1,1-1 0,-1 1 0,0 0 0,0 0 0,0 0 1,0 0-1,0 0 0,0-1 0,0 3 0,1 6 467,4-18 245,2-18-183,-5 14-487,3-16-53,1 0-1,20-53 1,-25 79-44,1 0-1,0 0 1,-1 0 0,1 0 0,0 1 0,0-1-1,0 0 1,0 1 0,1 0 0,-1-1 0,0 1 0,1 0-1,-1 0 1,1 0 0,-1 1 0,1-1 0,-1 0-1,1 1 1,-1 0 0,1-1 0,-1 1 0,4 1-1,-3-2-398,-1 1-1,1 1 0,0-1 0,-1 0 0,1 1 0,-1-1 0,1 1 0,0 0 0,-1 0 0,0 0 0,1 0 0,-1 0 0,3 2 0</inkml:trace>
</inkml:ink>
</file>

<file path=ppt/ink/ink4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53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15214,'4'3'2691,"14"0"960,10 0-640,2 1-1217,6 0-1346,-4 0-384,1-1-992,-3-3-2211,-6 0-5606</inkml:trace>
</inkml:ink>
</file>

<file path=ppt/ink/ink4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55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15 365 9897,'0'0'5830,"-2"9"-3364,-8 27-496,9-35-1917,1-1 0,0 0-1,0 0 1,0 1 0,-1-1 0,1 0 0,0 1-1,0-1 1,0 0 0,0 1 0,0-1 0,0 0-1,0 1 1,-1-1 0,1 0 0,0 0-1,0 1 1,0-1 0,0 0 0,0 1 0,1-1-1,-1 0 1,0 1 0,0-1 0,0 0 0,0 1-1,0-1 1,0 0 0,0 1 0,1-1 0,-1 0-1,0 0 1,0 1 0,0-1 0,1 0-1,-1 0 1,0 1 0,0-1 0,1 0 0,-1 0-1,0 0 1,0 1 0,1-1 0,-1 0 0,0 0-1,1 0 1,-1 0 0,0 0 0,1 0 0,-1 0-1,0 1 1,1-1 0,-1 0 0,0 0-1,1 0 1,-1-1 0,16-6 1029,-15 7-966,17-12 544,0 0 1,-1-2-1,0 0 1,22-25-1,56-74-366,-62 71-95,-20 26-159,6-7 46,0 0 0,-2-1 0,-1-1 0,17-34 0,-50 96-191,9-22 19,0 0-1,2 0 1,0 0 0,1 1-1,0 0 1,1 0 0,-3 29 0,7-44 89,0 0 1,0-1 0,0 1 0,0 0 0,0 0-1,0 0 1,0 0 0,1 0 0,-1-1 0,0 1 0,0 0-1,1 0 1,-1-1 0,1 1 0,-1 0 0,0 0-1,1-1 1,-1 1 0,1 0 0,0-1 0,-1 1-1,1-1 1,0 1 0,-1-1 0,1 1 0,0-1-1,0 1 1,-1-1 0,1 1 0,1-1 0,0 1 29,1-1 0,0 0 0,-1 0 0,1 0 0,0 0 0,-1 0 0,1 0 0,0-1 0,-1 1 0,4-1 0,3-2 101,0-1 1,1 1-1,-2-1 0,16-9 1,3-8 10,-1-1 0,-1-2 0,0 0 1,27-37-1,-52 62-152,0-1 0,0 0 0,0 0 0,0 0 0,0 0 0,0 1 0,0-1 0,0 0 0,0 0 0,0 0 1,0 0-1,1 1 0,-1-1 0,0 0 0,0 0 0,0 0 0,0 0 0,0 0 0,0 1 0,1-1 0,-1 0 0,0 0 0,0 0 0,0 0 0,0 0 1,1 0-1,-1 0 0,0 0 0,0 0 0,0 0 0,0 0 0,1 0 0,-1 0 0,0 0 0,0 0 0,0 0 0,1 0 0,-1 0 0,0 0 1,0 0-1,0 0 0,0 0 0,1 0 0,-1 0 0,0 0 0,0 0 0,0 0 0,0 0 0,1-1 0,-1 1 0,0 0 0,0 0 0,0 0 0,0 0 1,-2 15-109,2-15 114,-16 57-59,12-47 50,0 1 0,1-1 0,0 1 0,1 0 0,0 0 0,0 0 0,1 0 0,1 0 0,0 0 0,2 17-1,-1-27-195,0 1 0,-1-1 0,1 0 0,0 1 0,0-1 0,0 0 0,1 1 0,-1-1 0,0 0 0,0 0 0,1 0 0,-1 0 0,0 0 0,1 0 0,-1-1 1,1 1-1,-1 0 0,1-1 0,-1 1 0,1-1 0,0 0 0,-1 1 0,1-1 0,0 0 0,-1 0 0,1 0 0,0 0 0,-1 0 0,1 0 0,-1-1 0,1 1 0,0 0 0,1-2 0,19-5-7204</inkml:trace>
</inkml:ink>
</file>

<file path=ppt/ink/ink4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56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10730,'0'0'13399,"2"10"-12939,3 26 437,-2 0 0,-1 0 1,-6 66-1,0 3 686,4-104-1570,0-1-1,0 1 1,0 0-1,0-1 1,0 1-1,0 0 1,0-1-1,0 1 1,0-1-1,1 1 1,-1-1-1,0 1 0,0 0 1,1-1-1,-1 1 1,0-1-1,1 1 1,-1-1-1,1 1 1,-1-1-1,0 0 1,1 1-1,-1-1 1,1 0-1,-1 1 0,1-1 1,-1 0-1,1 1 1,0-1-1,0 0 1,23-1 188,21-17-4,-13-5-131,-26 18-63,0 0-1,0 0 0,1 1 0,0-1 1,0 1-1,0 1 0,0-1 0,0 1 1,1 1-1,13-4 0,-21 6-4,1 0 0,0 0 1,-1 1-1,1-1 0,-1 0 0,1 0 1,0 0-1,-1 1 0,1-1 0,-1 0 1,1 0-1,-1 1 0,1-1 0,-1 1 1,1-1-1,-1 0 0,1 1 0,-1-1 1,0 1-1,1-1 0,-1 1 0,1-1 1,-1 1-1,0 0 0,0-1 0,1 1 0,-1-1 1,0 2-1,3 25-79,-13 24-27,5-43-1120,-6 12-4831,11-20 5919,0 0 0,0 0-1,1 0 1,-1 0 0,0 0-1,0-1 1,0 1-1,0 0 1,0 0 0,1 0-1,-1 0 1,0 0 0,0 0-1,0 0 1,1 0 0,-1 0-1,0 0 1,0 0 0,0 0-1,0 0 1,1 0-1,-1 0 1,0 0 0,0 0-1,0 0 1,0 0 0,1 0-1,-1 0 1,0 1 0,0-1-1,0 0 1,0 0-1,1 0 1,-1 0 0,0 0-1,0 0 1,0 0 0,0 1-1,0-1 1,0 0 0,0 0-1,1 0 1,-1 0 0,0 1-1,0-1 1,0 0-1,0 0 1,0 0 0,0 0-1,0 1 1,0-1 0,0 0-1,0 0 1,0 1 0,16-12-10895</inkml:trace>
</inkml:ink>
</file>

<file path=ppt/ink/ink4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57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40 11691,'0'0'13576,"-10"-2"-13080,6 1-487,0 0 1,1 1-1,-1-1 1,1 1-1,-1 0 1,0 0-1,1 0 1,-1 0-1,0 1 0,1-1 1,-1 1-1,1 0 1,-1 0-1,1 1 1,0-1-1,-1 1 1,1-1-1,0 1 0,0 0 1,0 0-1,0 0 1,0 1-1,0-1 1,1 1-1,-4 4 1,1-2 6,1 1 0,0 0 1,0 0-1,0 0 1,0 1-1,1-1 0,0 1 1,1 0-1,0 0 1,0 0-1,0 0 0,1 0 1,-1 9-1,2-15-11,0-1 0,0 1-1,0-1 1,0 1 0,0-1 0,0 1 0,0 0-1,0-1 1,1 1 0,-1-1 0,0 1-1,0-1 1,1 1 0,-1-1 0,0 1-1,0-1 1,1 0 0,-1 1 0,1-1 0,-1 1-1,0-1 1,1 0 0,-1 1 0,1-1-1,-1 0 1,1 0 0,-1 1 0,1-1-1,-1 0 1,1 0 0,-1 0 0,2 1 0,22-4 416,-17 2-304,-1-1 0,-1-1 0,1 1 0,0-1 0,9-6 0,-2-3-83,-1 1 0,-1-2-1,0 1 1,0-2 0,-1 1-1,-1-1 1,0-1-1,-1 0 1,10-24 0,-63 126-349,42-82 396,1 0 0,0 1 0,1-1 0,-1 1 1,1 0-1,1 0 0,-1-1 0,1 12 0,0-16-54,0 0-1,0 0 0,1 0 1,-1 0-1,1 0 1,-1 0-1,1 0 1,-1 0-1,1 0 1,-1 0-1,1 0 0,0-1 1,-1 1-1,1 0 1,0-1-1,0 1 1,-1 0-1,1-1 1,2 2-1,-1-1 3,1 0 0,0-1 0,-1 1 1,1 0-1,0-1 0,0 0 0,-1 0 0,1 1 1,0-2-1,3 1 0,6-2 14,-1-1-1,1 0 1,-1-1-1,0 0 1,0-1 0,-1 0-1,1 0 1,-1-1 0,0-1-1,-1 1 1,11-11-1,51-29-153,-69 45-49,-3 6 138,0 1-1,-1-1 1,1 1-1,-1-1 1,0 0-1,-1 0 1,1 0-1,-1 0 1,0 0-1,0 0 1,-1-1-1,-5 7 1,4-5 150,0 0 1,0 1 0,1-1 0,0 1 0,-4 9 0,12-23-209,1-5 2357,-2 2-3725,-1 1-3880,-1-1-5425</inkml:trace>
</inkml:ink>
</file>

<file path=ppt/ink/ink4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57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41 6790,'0'0'7197,"2"-8"-2697,7-18-776,-5 19-677,-6 24-1880,-39 135 919,25-103-596,-12 65 0,28-113-1480,-1 0-1,1 0 1,0 0-1,-1 0 1,1 0-1,0 0 0,-1 0 1,1 0-1,0 0 1,0 0-1,0 0 1,0 0-1,0 0 1,0 0-1,1 0 1,-1 0-1,0 0 1,0 0-1,1 0 1,-1 0-1,0 0 1,1 0-1,-1 0 1,1 0-1,-1-1 1,1 1-1,0 0 1,-1 0-1,1 0 1,0-1-1,0 1 0,-1 0 1,1-1-1,0 1 1,0-1-1,0 1 1,0-1-1,0 1 1,0-1-1,1 1 1,3-1-3,0-1 0,0 0 0,0 1 0,0-1 0,0-1 0,0 1 0,5-3-1,2 0-114,-8 3 20,0-1-1,-1 1 0,1 0 0,1 0 0,-1 0 0,0 1 0,0-1 1,0 1-1,0 0 0,0 1 0,0-1 0,7 2 0,-9-1 69,0 0-1,-1 0 0,1 0 1,-1 1-1,1-1 0,-1 1 1,1-1-1,-1 1 0,0-1 0,0 1 1,0 0-1,0-1 0,0 1 1,0 0-1,0 0 0,0 0 1,-1 0-1,1 0 0,-1 0 1,0 0-1,1 0 0,-1 0 1,0 0-1,0 0 0,0 0 0,-1 3 1,1-2 14,0-1-1,-1 0 1,1 0 0,0 0-1,-1 0 1,1 0 0,-1 0-1,0 0 1,0 0 0,0-1 0,0 1-1,0 0 1,0 0 0,0-1-1,-1 1 1,1 0 0,-1-1-1,1 0 1,-1 1 0,1-1 0,-1 0-1,-2 2 1,0-1 219,0 0 1,0-1-1,0 1 0,0-1 1,0 1-1,0-1 1,0-1-1,-1 1 0,1-1 1,0 1-1,-5-1 0,6 0-340,0-1 0,0 1 0,-1 0 0,1-1 0,0 0-1,0 0 1,0 0 0,0 0 0,0 0 0,0-1-1,0 1 1,0-1 0,1 0 0,-4-2 0,-6-17-4744,14-8-3808,2 20 223</inkml:trace>
</inkml:ink>
</file>

<file path=ppt/ink/ink4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7:58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30 4676,'0'0'8894,"-8"-1"-5547,-29 1-304,36 1-2871,0-1 0,0 1 0,0-1 0,0 1 0,0 0 0,-1-1 0,1 1 0,0 0 0,0 0 0,1 0 0,-1 0 0,0 0-1,0 0 1,0 0 0,1 0 0,-1 0 0,0 0 0,1 0 0,-1 1 0,1-1 0,-1 0 0,1 0 0,0 0 0,0 1 0,-1-1 0,1 0 0,0 1 0,0-1-1,0 0 1,0 1 0,1-1 0,-1 0 0,0 0 0,0 1 0,1-1 0,-1 0 0,1 0 0,-1 0 0,1 1 0,0-1 0,-1 0 0,1 0 0,0 0 0,0 0 0,0 0-1,-1 0 1,2 1 0,5 0-52,-1 1-1,0-1 0,1-1 0,-1 1 1,1-1-1,-1 0 0,1 0 0,0-1 1,-1 0-1,1 0 0,0 0 0,-1-1 0,1 0 1,-1-1-1,13-3 0,-11 3-106,0-1-1,-1 0 1,0 0-1,0-1 0,0 0 1,0 0-1,0 0 1,-1-1-1,0 0 1,0 0-1,0-1 0,0 0 1,4-6-1,-1-7-126,-16 20-427,-19 25-160,16-11 635,1 0-1,-13 27 0,20-36 70,-1 1 0,1-1-1,0 0 1,1 0 0,0 1-1,0-1 1,0 1 0,0 0-1,1-1 1,1 10 0,0-15 14,0 0 1,0 0-1,0 0 1,0 0-1,1 0 1,-1 0-1,0 0 1,0 0-1,1-1 1,-1 1-1,0-1 1,1 1-1,-1-1 1,1 1 0,-1-1-1,1 0 1,-1 0-1,0 1 1,1-1-1,-1 0 1,1 0-1,-1-1 1,1 1-1,-1 0 1,1 0-1,1-2 1,45-6 405,25-25-214,-61 26-370,0 0 1,1 1-1,-1 1 0,1 0 0,1 1 0,-1 0 0,0 1 1,21-2-1,-33 6 144,0-1-1,0 1 1,-1 0 0,1-1 0,0 1-1,-1 0 1,1-1 0,-1 1 0,1 0-1,-1 0 1,1 0 0,-1 0-1,1-1 1,-1 1 0,0 0 0,0 0-1,1 0 1,-1 0 0,0 0 0,0 0-1,0 0 1,0 0 0,0 0 0,0 0-1,0 1 1,-1 36 62,1-28-20,0-9 15,-1 1 1,1-1-1,0 1 1,0-1-1,0 1 1,1-1-1,-1 1 1,0-1-1,0 1 0,1-1 1,-1 0-1,1 1 1,-1-1-1,1 0 1,0 1-1,0-1 1,-1 0-1,1 1 1,0-1-1,0 0 1,0 0-1,0 0 1,0 0-1,2 1 0,0-1 14,-1-1-1,1 1 0,-1-1 0,1 0 1,-1 1-1,1-1 0,-1 0 0,1-1 0,-1 1 1,1 0-1,-1-1 0,1 1 0,-1-1 0,4-1 1,33-19 128,-35 18-314,0 0 0,1 0 0,-1 1 0,1 0 0,-1 0 0,1 0 0,0 0-1,-1 0 1,1 1 0,9-1 0,-14 2-33,1 0-1,-1 0 1,1 0 0,-1 1 0,1-1-1,0 0 1,-1 1 0,1-1 0,-1 0-1,1 1 1,-1-1 0,0 0 0,1 1-1,-1-1 1,1 1 0,-1-1-1,0 1 1,1-1 0,-1 1 0,0-1-1,0 1 1,1-1 0,-1 1 0,0-1-1,0 1 1,0-1 0,1 1-1,-1 0 1,0-1 0,0 1 0,0-1-1,0 1 1,0 0 0,0-1 0,-1 1-1,1-1 1,0 1 0,0 0-1,-1 0 1,1 3-2582,0 2-6681</inkml:trace>
</inkml:ink>
</file>

<file path=ppt/ink/ink4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00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71 10602,'0'-2'505,"-1"0"0,1 0 1,-1 0-1,1 0 0,-1 0 0,1 0 1,0 0-1,0 0 0,0 0 0,1 0 1,-1 0-1,0 0 0,1 0 0,-1 0 0,1 0 1,1-3-1,-1 3-250,0 0 0,0 0 0,1 1-1,-1-1 1,1 1 0,-1-1 0,1 1 0,0-1 0,-1 1 0,1 0 0,0 0 0,0 0 0,3-1-1,1-1-62,1 2-1,-1-1 1,1 1-1,0 0 1,-1 0-1,1 1 1,0-1-1,-1 2 1,11 0-1,-15-1-183,0 1-1,-1-1 1,1 0 0,0 1-1,-1-1 1,1 1 0,0 0-1,-1-1 1,1 1 0,-1 0 0,1 0-1,-1 0 1,0 0 0,1 0-1,-1 1 1,0-1 0,0 0-1,0 0 1,0 1 0,0-1-1,0 1 1,2 2 0,-2-1-1,0 1 1,0 0-1,-1-1 1,1 1-1,-1 0 1,1 0-1,-1 0 1,0-1-1,0 1 1,-2 4-1,0 5 16,-1 1 0,-1-1 0,0 0 0,-11 22 0,11-25-13,1-5-2,0 0 1,1 1-1,-1-1 1,1 1 0,0-1-1,1 1 1,0 0 0,0 0-1,-1 8 1,3-14-2,-1 1 0,0-1 0,1 1 1,-1-1-1,1 0 0,-1 1 0,1-1 0,0 0 1,-1 1-1,1-1 0,-1 0 0,1 0 0,-1 0 1,1 1-1,0-1 0,-1 0 0,1 0 0,0 0 1,-1 0-1,1 0 0,-1 0 0,1 0 0,0 0 1,-1 0-1,1-1 0,-1 1 0,2 0 0,19-5 427,-3-2-350,-1-2 0,0 0 0,0-1 0,-1-1-1,-1-1 1,0 0 0,0 0 0,-1-2 0,16-20 0,22-17-85,-59 64-38,0 2-1,1-1 1,1 1-1,-7 29 1,11-40 76,0 0 1,0-1 0,1 1-1,-1 0 1,1 0-1,0 0 1,0 0 0,1 0-1,-1 0 1,1 0 0,0 0-1,2 6 1,-2-8-9,1-1 1,-1 1 0,0-1-1,1 1 1,-1-1 0,1 0-1,0 1 1,-1-1 0,1 0-1,0 0 1,0 0 0,0-1-1,0 1 1,0 0-1,0-1 1,0 1 0,0-1-1,0 0 1,0 0 0,0 1-1,0-1 1,0 0 0,0-1-1,0 1 1,2-1 0,1 0 60,0 0 0,0 0 0,0-1 0,-1 0 0,1 0 1,-1 0-1,1-1 0,-1 1 0,0-1 0,0 0 0,0 0 1,0-1-1,-1 1 0,1-1 0,-1 0 0,0 0 0,0 0 1,-1 0-1,1 0 0,2-6 0,4-6 40,-1-1-1,-1-1 1,0 1-1,3-20 1,-6 4-168,-4 33 35,0-1-1,0 1 0,0 0 0,0 0 0,0 0 1,0 0-1,0 0 0,-1 0 0,1-1 0,0 1 1,0 0-1,0 0 0,0 0 0,0 0 0,0 0 0,0 0 1,0 0-1,0-1 0,0 1 0,0 0 0,0 0 1,-1 0-1,1 0 0,0 0 0,0 0 0,0 0 0,0 0 1,0 0-1,0 0 0,0 0 0,-1 0 0,1 0 1,0 0-1,0 0 0,0 0 0,0 0 0,0 0 0,0 0 1,-1 0-1,1 0 0,0 0 0,0 0 0,0 0 1,0 0-1,0 0 0,0 0 0,-1 0 0,1 0 0,0 0 1,0 0-1,0 0 0,0 0 0,0 0 0,0 0 1,-1 1-1,-9 15-76,9-15 85,1-1 0,-1 1 0,1-1 0,0 1 1,-1 0-1,1-1 0,0 1 0,-1-1 0,1 1 0,0 0 1,0-1-1,0 1 0,-1 0 0,1 0 0,0-1 1,0 1-1,0 0 0,0-1 0,0 1 0,0 0 1,1-1-1,-1 1 0,0 0 0,0-1 0,0 1 0,1 0 1,-1-1-1,0 1 0,1 0 0,-1-1 0,0 1 1,1-1-1,-1 1 0,1-1 0,-1 1 0,1-1 0,-1 1 1,1-1-1,-1 1 0,1-1 0,0 0 0,-1 1 1,1-1-1,0 0 0,-1 0 0,1 1 0,0-1 1,-1 0-1,1 0 0,0 0 0,-1 0 0,1 0 0,0 0 1,-1 0-1,1 0 0,0 0 0,-1 0 0,1 0 1,0 0-1,0-1 0,3 1 10,-1-1-1,0 1 1,0-1 0,0 0-1,0 1 1,0-2 0,0 1-1,0 0 1,0 0 0,0-1-1,0 0 1,4-3 0,-5 3-12,0 0 0,-1 1 0,0-1 0,1 0 0,-1 0 1,0 0-1,0 0 0,0 0 0,0-1 0,0 1 0,0 0 0,-1 0 1,1-1-1,-1 1 0,0 0 0,1-4 0,-1 6-11,-1-1-1,1 1 1,0 0 0,0 0-1,-1 0 1,1-1 0,0 1-1,-1 0 1,1 0 0,0 0-1,-1 0 1,1 0 0,0 0-1,0 0 1,-1 0 0,1 0-1,0 0 1,-1 0 0,1 0-1,0 0 1,-1 0 0,1 0-1,0 0 1,-1 0 0,1 0-1,0 0 1,0 0 0,-1 1-1,1-1 1,0 0 0,-1 0-1,1 0 1,0 0 0,0 1-1,-1-1 1,1 0 0,0 0-1,0 1 1,0-1-1,-1 0 1,1 1 0,-12 8-48,1 4 23,8-9 51,0-1 1,0 1 0,0 0-1,0 0 1,0 0-1,1 0 1,0 1 0,-1-1-1,2 1 1,-1-1-1,1 1 1,-2 8 0,21 24-67,-18-35 54,1 0 0,0 0 0,-1 0 0,1-1 0,0 1 0,0 0 0,0 0 0,0-1 0,0 1 0,0-1 0,0 1 0,1-1 0,-1 1 0,1-1 0,1 2 0,-2-3-3,0 0 1,1 1-1,-1-1 0,0 0 1,0 0-1,0 0 1,0 0-1,1 0 1,-1 0-1,0 0 0,0-1 1,0 1-1,0 0 1,1 0-1,-1-1 1,0 1-1,0-1 0,0 1 1,0-1-1,0 0 1,0 1-1,0-1 1,0 0-1,-1 0 0,1 1 1,0-1-1,1-2 1,9-9 12,-1 0 1,-1-1-1,0 0 0,12-25 1,17-25 24,-71 120-388,29-48 344,-1-1 1,1 0-1,1 1 1,0 0-1,0 0 1,0 0-1,2 0 1,-1 0-1,1 1 1,0-1-1,1 0 1,1 18 0,-1-26 5,0 1 0,1-1 0,-1 0 1,1 0-1,-1 1 0,1-1 1,-1 0-1,1 0 0,0 0 1,-1 0-1,1 0 0,0 0 0,0 0 1,0 0-1,0 0 0,0 0 1,0 0-1,0-1 0,0 1 1,0 0-1,0-1 0,1 1 1,-1 0-1,0-1 0,0 0 0,1 1 1,-1-1-1,0 0 0,0 0 1,1 1-1,-1-1 0,0 0 1,1 0-1,-1-1 0,0 1 0,1 0 1,-1 0-1,0-1 0,0 1 1,1 0-1,1-2 0,3 0 17,1 0 0,0 0 0,-1-1 0,0 0-1,0 0 1,11-8 0,105-81-271,-122 91 112,-2 6 111,0 0 0,0 0 1,-1 0-1,0 0 0,0-1 0,-1 1 0,1-1 0,-1 0 0,0 0 0,-7 5 0,5-3 4,6-8 89,0 0-1,0 1 0,1-1 0,-1 0 0,0 0 0,1 0 0,-1 1 0,1-1 0,-1 0 0,1 1 0,0-1 0,0 0 0,-1 1 0,3-3 0,4-3 71,0 0-1,0 1 1,0 0-1,1 0 1,0 0-1,1 1 1,-1 1-1,1-1 1,0 1-1,0 1 1,10-3-1,7-1-267,2 2-1,42-2 0,-43 5-433,-23 1 117,16-3-2445,-15-8-5088,-5 1-2704</inkml:trace>
</inkml:ink>
</file>

<file path=ppt/ink/ink4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01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12748,'-4'0'5766,"8"5"-5734,7 4-4453</inkml:trace>
</inkml:ink>
</file>

<file path=ppt/ink/ink4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01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56 283 11787,'0'0'2888,"9"-9"-1954,21-20-586,33-34 181,-30 19 3981,-32 43-4319,0 0 1,0 0-1,0 0 1,-1 0-1,1 0 1,0-1-1,-1 1 1,1 0-1,-1 0 1,0-1 0,1 1-1,-1 0 1,0 0-1,0-1 1,0 1-1,0 0 1,0-1-1,0 1 1,0 0-1,0-1 1,0 1-1,-1 0 1,1-1-1,-1 0 1,0 1-107,0 0 0,0 1 0,0-1 1,0 0-1,0 1 0,-1-1 1,1 1-1,0 0 0,0-1 0,0 1 1,0 0-1,-1 0 0,1 0 1,0-1-1,0 1 0,-1 1 0,1-1 1,0 0-1,-3 1 0,-3 0-70,0 1-1,0 0 1,-1 0-1,1 0 0,1 1 1,-1 0-1,-8 6 1,1 2-22,2-1-1,0 2 1,-20 23 0,28-30 8,0 0-1,0 0 1,1 1-1,0 0 1,0-1-1,0 1 1,0 0 0,1 1-1,0-1 1,0 0-1,1 1 1,-2 10-1,4-17 4,-1 1 0,0 0-1,0 0 1,1 0 0,-1 0-1,0-1 1,1 1 0,-1 0-1,1 0 1,-1 0 0,1-1-1,0 1 1,-1 0 0,1-1-1,0 1 1,-1-1 0,1 1-1,0-1 1,0 1 0,-1-1-1,1 1 1,0-1 0,0 0-1,0 1 1,0-1 0,0 0-1,-1 0 1,1 0 0,0 0-1,0 1 1,0-1 0,0 0-1,0-1 1,0 1 0,0 0-1,0 0 1,-1 0 0,2-1-1,40-8 378,-24 1-260,-1-1 0,-1 0 1,1-1-1,-2-1 1,1-1-1,15-15 0,78-86 923,-106 110-989,15-19 81,25-39 0,-74 106-410,-50 83 363,74-116 52,1 0 0,1 1 0,0-1 0,0 1 0,1 0 0,1 1 0,0-1 0,-1 25 0,4-37-157,0 1 1,0-1-1,0 1 0,0-1 1,1 1-1,-1-1 0,1 0 1,-1 1-1,1-1 0,-1 1 1,1-1-1,0 0 0,0 1 0,-1-1 1,1 0-1,0 0 0,0 0 1,0 0-1,0 0 0,1 0 1,-1 0-1,0 0 0,0 0 1,1 0-1,-1 0 0,0-1 1,1 1-1,-1-1 0,1 1 1,-1-1-1,1 1 0,-1-1 1,1 0-1,-1 0 0,1 0 0,-1 0 1,1 0-1,-1 0 0,1 0 1,-1 0-1,3-1 0,2 0-791,0 0-1,0 0 1,0-1-1,0 0 1,0 0-1,-1 0 1,1-1-1,0 0 1,6-4-1,16-17-6975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0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104 220 8712,'0'0'6673,"0"-8"-2973,-1 5-3366,-8-40 2516,9 42-2807,0 0 1,-1 0 0,1-1 0,-1 1 0,0 0-1,1 0 1,-1 0 0,0 0 0,0 0 0,0 0-1,1 0 1,-1 0 0,0 0 0,0 0 0,-1 1-1,1-1 1,0 0 0,0 1 0,0-1 0,0 1-1,0-1 1,-1 1 0,1-1 0,0 1 0,-1 0-1,1 0 1,0 0 0,0 0 0,-1 0 0,1 0-1,0 0 1,-1 0 0,1 0 0,0 0 0,0 1-1,-2 0 1,0 1-53,0 0-1,0 0 1,0 0-1,1 0 0,-1 1 1,1-1-1,-1 1 1,1 0-1,0 0 0,0 0 1,0 0-1,1 0 1,-1 0-1,1 0 0,-1 1 1,0 3-1,-2 3-6,1 0-1,0 1 1,1 0-1,-2 11 1,4-20 12,0-1 1,-1 1 0,1 0 0,0-1-1,0 1 1,0 0 0,0-1 0,0 1 0,1 0-1,-1-1 1,0 1 0,1-1 0,0 1-1,-1 0 1,1-1 0,0 1 0,-1-1-1,1 1 1,0-1 0,0 0 0,0 1-1,0-1 1,0 0 0,1 0 0,1 2-1,-1-3 23,0 1 0,1-1 1,-1 0-1,0 1 0,1-1 0,-1 0 0,0 0 0,1 0 0,-1-1 0,0 1 0,1-1 0,-1 1 0,0-1 0,1 0 0,-1 0 0,0 0 0,0 0 0,3-2 0,8-5 389,0 0-1,0-1 0,-1 0 1,-1-1-1,0 0 0,0-1 0,-1 0 1,0-1-1,14-23 0,-13 18-76,-2 0 0,0 0 0,-1-1 0,-1 0 0,0-1 0,-2 1 0,5-25 0,-10 40-603,-4 8 95,-8 21 28,-12 36 101,20-50 58,-1 3-17,1-1 1,1 1-1,-4 26 1,7-38-1,-1-1 1,1 1-1,0-1 1,0 1 0,0 0-1,1-1 1,-1 1-1,0-1 1,1 1-1,0 0 1,-1-1 0,1 0-1,0 1 1,1-1-1,-1 1 1,0-1 0,1 0-1,-1 0 1,1 0-1,-1 0 1,1 0-1,0 0 1,0 0 0,0-1-1,0 1 1,0-1-1,0 1 1,4 1 0,3 0-753,0 0 0,0-1 1,1 0-1,18 1 0,19-2-8580,-21-1 2543</inkml:trace>
</inkml:ink>
</file>

<file path=ppt/ink/ink4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01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13261,'0'0'4986,"-10"3"-972,2-1-3676,0 0-1,1 1 1,-1 0-1,1 1 1,0-1-1,0 1 1,0 1-1,0-1 1,1 1-1,0 0 1,0 1-1,0-1 1,1 1-1,0 0 1,0 1 0,0-1-1,1 1 1,0 0-1,0 0 1,1 1-1,-5 14 1,7-20-316,0-1 0,1 1 1,-1 0-1,1 0 0,0 0 0,-1 0 1,1-1-1,0 1 0,0 0 0,0 0 1,0 0-1,1 0 0,-1 0 1,1 0-1,-1-1 0,1 1 0,-1 0 1,1 0-1,0-1 0,0 1 0,0 0 1,0-1-1,0 1 0,0-1 0,2 2 1,0-2 23,0 1 1,0-1-1,0 0 1,0 0 0,0-1-1,0 1 1,0-1-1,0 1 1,0-1-1,1 0 1,-1 0-1,0-1 1,0 1 0,0-1-1,4 0 1,3-2-26,1 0 0,-1-1 1,0 0-1,-1-1 0,1 0 1,-1 0-1,0-1 0,0 0 1,9-9-1,-4 3-17,-1 0 1,0-1-1,-1-1 0,17-23 1,-21 17-126,-18 19 14,-24 20-23,16-2 116,0 0 1,-26 35-1,40-47 19,0 0 1,0 0-1,1 1 0,0-1 0,0 1 0,0 0 1,1-1-1,0 2 0,0-1 0,1 0 1,-1 0-1,1 0 0,0 1 0,1-1 0,0 0 1,0 8-1,1-13-48,0 1 0,0-1 0,0 1 1,0-1-1,0 0 0,0 0 0,0 0 0,0 1 0,0-1 0,1 0 1,-1-1-1,0 1 0,1 0 0,-1 0 0,1 0 0,-1-1 0,1 1 1,-1-1-1,1 1 0,-1-1 0,1 0 0,0 1 0,-1-1 0,1 0 1,-1 0-1,1 0 0,0 0 0,-1-1 0,1 1 0,0 0 1,-1-1-1,2 0 0,5 0-872,0 0 0,-1-1 1,1 0-1,-1 0 0,12-6 0,14-14-5379,-3-4-1804</inkml:trace>
</inkml:ink>
</file>

<file path=ppt/ink/ink4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02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11883,'0'0'10885,"-5"4"-9870,0-1-831,0 1 1,1-1 0,0 1 0,-1 0 0,1 0 0,1 0 0,-1 1 0,1-1 0,0 1 0,0 0 0,0 0 0,0 0 0,1 1 0,0-1 0,0 0 0,0 1 0,1 0 0,0-1 0,-1 7 0,2-9-184,0 0 0,1 0-1,-1 0 1,1 0 0,-1-1 0,1 1-1,0 0 1,0 0 0,0 0 0,0-1 0,0 1-1,1-1 1,-1 1 0,1-1 0,0 1 0,0-1-1,0 0 1,0 0 0,0 0 0,0 0-1,0 0 1,4 2 0,23 24-19,-29-28 50,1 1 0,-1-1 1,0 1-1,1-1 0,-1 1 0,0-1 0,0 1 1,1-1-1,-1 1 0,0-1 0,0 1 0,0 0 1,0-1-1,1 1 0,-1-1 0,0 1 0,0-1 1,0 1-1,0 0 0,0-1 0,0 1 0,-1-1 1,1 1-1,0-1 0,0 1 0,0-1 0,0 1 1,-1-1-1,1 1 0,-1 0 0,-17 9 922,-34-2 350,44-8-1197,-14 2-605,-1-1 0,-28-2-1,45-1-3115,2-6-2840</inkml:trace>
</inkml:ink>
</file>

<file path=ppt/ink/ink4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03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80 12524,'0'0'3833,"1"-10"-299,1-31-758,-2 40-2688,0-1 1,0 1-1,0 0 0,-1-1 1,1 1-1,-1 0 1,1 0-1,-1-1 0,1 1 1,-1 0-1,1 0 1,-1 0-1,0 0 0,0 0 1,0 0-1,0 0 1,0 0-1,0 0 0,0 0 1,0 0-1,0 1 1,0-1-1,0 0 0,0 1 1,0-1-1,-1 1 1,1-1-1,0 1 0,0 0 1,-1-1-1,1 1 1,0 0-1,-1 0 0,1 0 1,0 0-1,-1 0 1,1 0-1,0 0 0,-2 1 1,-2 0-44,-1-1 1,1 1-1,1 0 1,-1 0-1,0 1 1,0-1-1,0 1 0,-5 3 1,2 2-48,0 0 1,1 0 0,0 1-1,1 0 1,-1 0-1,2 0 1,-1 1 0,1 0-1,0 0 1,1 1-1,0-1 1,1 1 0,0 0-1,0 0 1,1 0-1,0 0 1,1 0 0,0 19-1,1-28 3,0 0 0,0 0 0,0 0 0,0 0 0,0 0 0,1 0-1,-1 0 1,0-1 0,1 1 0,-1 0 0,1 0 0,-1 0 0,1 0 0,-1 0 0,1-1 0,-1 1-1,1 0 1,0-1 0,0 1 0,-1 0 0,1-1 0,0 1 0,0-1 0,0 1 0,-1-1 0,1 1-1,0-1 1,0 0 0,0 1 0,0-1 0,0 0 0,0 0 0,0 0 0,0 1 0,0-1-1,0 0 1,0-1 0,0 1 0,0 0 0,0 0 0,0 0 0,0 0 0,-1-1 0,1 1 0,2-1 0,2 0 6,0-1 0,1 0 0,-1 0 0,0 0 0,0 0 0,9-7 0,-6 2-95,0-1 0,0 0 0,-1-1 0,1 1 1,-2-2-1,0 1 0,0-1 0,0 0 0,-1 0 0,-1 0 0,0-1 0,3-11 0,-20 58-290,10-30 394,0 1 1,0 0-1,0 0 0,1 0 1,0 1-1,0-1 1,1 0-1,0 1 1,0-1-1,1 1 1,1 13-1,1-20-1,0 0 0,0 0 0,0 0 0,0 0 0,0 0 0,0 0 0,0-1 0,1 1 0,-1-1 0,0 0 0,1 1-1,-1-1 1,0 0 0,0 0 0,1-1 0,-1 1 0,4-1 0,3 0 20,20 0-45,45-8 0,-44 4-47,45-1 1,-73-46 3147,-2 35-2936,1 10-139,-1 0 0,0 1 0,0-1 0,-1 0 0,0 0 0,0 1 0,0-1 0,-1 1 0,-3-8 0,7 29-1011,-2-14 976,0 0 0,0 1 0,0-1 0,0 0-1,0 1 1,0-1 0,0 0 0,1 1 0,-1-1 0,0 0 0,1 0-1,-1 1 1,1-1 0,0 0 0,-1 0 0,1 0 0,0 0 0,0 1 0,1 0-1,1 1 7,1 0 1,-1-1-1,1 1 0,-1-1 0,1 0 0,0 0 0,0 0 0,0-1 0,0 1 0,0-1 0,0 0 0,0 0 0,1-1 1,-1 1-1,0-1 0,0 0 0,1 0 0,-1 0 0,0 0 0,0-1 0,1 0 0,-1 0 0,0 0 0,0 0 0,0-1 0,0 0 1,5-2-1,-1-1 23,1 1 0,-2-1 0,1-1 0,0 0 0,-1 0 0,0 0 1,-1-1-1,1 0 0,-1 0 0,-1 0 0,7-11 0,-19 36 38,0 0-1,1 0 0,0 1 1,2 0-1,0 0 0,1 0 1,0 27-1,3-41-72,0 0 96,0 1-1,0-1 0,1 1 1,-1-1-1,1 1 1,2 5-1,-3-10-148,1 0 0,-1 0 0,1 0 1,-1-1-1,1 1 0,-1 0 0,1 0 0,0 0 1,-1-1-1,1 1 0,0-1 0,0 1 0,-1 0 0,1-1 1,0 1-1,0-1 0,0 1 0,0-1 0,0 0 0,-1 1 1,1-1-1,0 0 0,0 0 0,0 0 0,0 0 0,0 1 1,0-1-1,0 0 0,0-1 0,0 1 0,0 0 1,0 0-1,0 0 0,0-1 0,0 1 0,0 0 0,-1-1 1,1 1-1,0-1 0,0 1 0,0-1 0,0 1 0,-1-1 1,1 1-1,0-2 0,14-11-3782,-5-8-3117</inkml:trace>
</inkml:ink>
</file>

<file path=ppt/ink/ink4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04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64 9801,'0'0'14345,"-1"10"-13758,-15 113 1765,6-51-664,-2 88 0,12-160-1683,0-1 0,0 1 0,0 0 1,0-1-1,0 1 0,0 0 0,0-1 0,0 1 0,0 0 1,0-1-1,1 1 0,-1 0 0,0-1 0,0 1 0,0 0 1,0-1-1,1 1 0,-1 0 0,0 0 0,0-1 0,1 1 1,-1 0-1,0 0 0,0 0 0,1 0 0,-1-1 0,0 1 1,1 0-1,-1 0 0,0 0 0,1 0 0,-1 0 0,0 0 1,1 0-1,-1 0 0,0 0 0,1 0 0,-1 0 1,0 0-1,1 0 0,-1 0 0,0 0 0,1 0 0,-1 0 1,0 0-1,1 0 0,-1 0 0,0 0 0,0 1 0,1-1 1,-1 0-1,0 0 0,1 0 0,-1 1 0,0-1 0,0 0 1,1 0-1,-1 1 0,0-1 0,0 0 0,0 0 0,0 1 1,1-1-1,-2-37-281,-2 0 0,-10-51 0,15 88 264,0 0-1,-1 0 1,1-1-1,0 1 1,-1 1-1,1-1 1,0 0-1,-1 0 1,1 1-1,-1-1 1,1 1-1,0-1 1,-1 1-1,3 1 1,3 0-9,4 0 26,1 0 0,-1-1 1,1 0-1,0-1 0,-1 0 0,1-1 0,0 0 0,-1-1 0,1 0 0,-1-1 0,0 0 1,0-1-1,0 0 0,0-1 0,0 0 0,-1-1 0,14-10 0,-15 11-2,-1-1-1,0-1 1,0 1 0,0-2-1,-1 1 1,0-1-1,-1 0 1,0 0 0,0-1-1,-1 1 1,0-1-1,0-1 1,-1 1 0,0-1-1,-1 1 1,0-1-1,0 0 1,-1 0 0,1-21-1,-3 29-26,1 1-1,-1 0 1,-1-1 0,1 1-1,0-1 1,0 1-1,0 0 1,-1-1 0,1 1-1,-1 0 1,1-1-1,-1 1 1,1 0 0,-1 0-1,0 0 1,0-1-1,0 1 1,1 0-1,-1 0 1,0 0 0,0 0-1,-1 0 1,1 0-1,0 1 1,0-1 0,0 0-1,0 1 1,-1-1-1,1 0 1,0 1 0,-1 0-1,1-1 1,0 1-1,-1 0 1,1-1-1,-1 1 1,1 0 0,0 0-1,-1 0 1,1 0-1,-1 1 1,1-1 0,-3 1-1,0 0-20,0 0-1,-1 0 1,1 0-1,0 0 1,0 1-1,0 0 1,0 0-1,0 0 1,0 0-1,1 1 1,-1 0-1,-6 5 1,2 2 67,1 0 1,0 0-1,0 0 0,1 1 1,0 0-1,0 0 1,2 0-1,-1 1 1,1 0-1,1 0 0,0 0 1,1 0-1,0 0 1,1 16-1,1-26-21,0-1-1,0 1 1,1-1 0,-1 0-1,0 1 1,1-1-1,0 1 1,-1-1 0,1 0-1,0 1 1,0-1 0,0 0-1,-1 0 1,1 0 0,1 0-1,-1 0 1,0 0-1,0 0 1,0 0 0,0 0-1,1 0 1,-1 0 0,0-1-1,1 1 1,-1-1-1,1 1 1,-1-1 0,0 1-1,1-1 1,-1 0 0,1 0-1,-1 1 1,1-1 0,-1 0-1,3-1 1,10 1-170,1 0 1,27-5-1,-20 3-352,-19 1 499,-1 1 0,0-1-1,0 1 1,0 0-1,1 0 1,-1 0 0,0 0-1,0 0 1,0 0-1,1 1 1,-1-1 0,0 1-1,0 0 1,0-1-1,0 1 1,0 0-1,0 0 1,0 0 0,0 1-1,0-1 1,-1 0-1,1 1 1,0-1 0,1 3-1,-1 1 71,0 0-1,-1 1 1,1-1-1,-1 0 1,-1 0-1,1 1 1,-1-1-1,0 0 1,0 8-1,0-9-5,0-1 0,0 1 1,0 0-1,-1 0 0,1-1 0,-1 1 0,0 0 1,0-1-1,0 1 0,0-1 0,-1 1 1,0-1-1,1 1 0,-1-1 0,0 0 0,-1 0 1,1 0-1,-3 3 0,3-5-243,1 0 0,-1 0 1,1 0-1,-1-1 0,1 1 0,-1 0 1,0-1-1,1 1 0,-1-1 0,0 1 1,1-1-1,-1 0 0,0 0 0,0 0 1,-3 0-1,2-1-825,-1 1 0,0-1 1,1 0-1,-1-1 0,1 1 0,-1-1 0,1 1 1,0-1-1,-6-4 0,-18-13-9176</inkml:trace>
</inkml:ink>
</file>

<file path=ppt/ink/ink4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04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9161,'0'0'10538,"62"53"-10314,-34-33-256,0 1-2723,-4 0-5092</inkml:trace>
</inkml:ink>
</file>

<file path=ppt/ink/ink4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05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7751,'0'0'17259,"-4"12"-16442,-4 11-579,-1 0 101,2 0 0,0 0 0,2 0 0,-6 44 0,11-66-326,0-1 1,0 1-1,0-1 1,0 0 0,0 1-1,1-1 1,-1 0 0,0 1-1,0-1 1,0 1-1,0-1 1,0 0 0,0 1-1,1-1 1,-1 0-1,0 1 1,0-1 0,0 0-1,1 1 1,-1-1-1,0 0 1,0 0 0,1 1-1,-1-1 1,0 0 0,1 0-1,-1 0 1,0 1-1,1-1 1,-1 0 0,0 0-1,1 0 1,-1 0-1,1 0 1,-1 0 0,0 0-1,1 1 1,-1-1 0,0 0-1,1 0 1,-1-1-1,1 1 1,-1 0 0,0 0-1,1 0 1,-1 0-1,0 0 1,1 0 0,-1 0-1,1-1 1,-1 1 0,0 0-1,1 0 1,-1 0-1,0-1 1,1 0 0,21-14 539,21-28-409,73-62-1041,-115 104 879,-1 1-1,0 0 0,1-1 1,-1 1-1,1-1 1,-1 1-1,0 0 1,1-1-1,-1 1 0,1 0 1,-1 0-1,1-1 1,-1 1-1,1 0 1,-1 0-1,1 0 0,-1 0 1,1-1-1,-1 1 1,1 0-1,-1 0 1,1 0-1,-1 0 0,1 0 1,0 0-1,-1 0 1,1 1-1,-1-1 1,1 0-1,-1 0 0,1 0 1,-1 0-1,1 1 1,2 19-219,-16 40 420,8-43-42,5-17-132,0 1 0,0 0 0,-1-1 0,1 1 0,0 0 0,0-1 0,0 1 0,0 0 0,0 0 0,0-1 0,0 1 0,0 0 0,0-1 0,0 1 0,0 0 0,1 0 0,-1-1 0,0 1 0,0 0 0,1-1 0,-1 1 0,1-1 0,-1 1 0,0 0 0,1-1 0,-1 1 0,1-1 0,0 1-1,0 0 23,1-1-1,-1 0 1,0 0-1,0 0 0,0 0 1,1 0-1,-1 0 1,0 0-1,0-1 0,0 1 1,0 0-1,1-1 1,-1 1-1,0-1 0,2 0 1,52-36 940,-39 25-821,-9 7-253,0 0 1,0 1-1,1 0 1,-1 0-1,1 1 0,0 0 1,0 1-1,16-4 1,-24 6 91,1 0 0,-1 0 0,1 0 0,0 1 1,-1-1-1,1 0 0,-1 0 0,1 0 1,-1 0-1,0 1 0,1-1 0,-1 0 1,1 1-1,-1-1 0,1 0 0,-1 1 1,0-1-1,1 1 0,-1-1 0,0 0 1,1 1-1,-1-1 0,0 1 0,0-1 0,1 1 1,-1-1-1,0 1 0,0-1 0,0 1 1,0 0-1,3 25-66,-10 21 125,6-42-272,-3 9 440,3-5-3449</inkml:trace>
</inkml:ink>
</file>

<file path=ppt/ink/ink4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05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0 325 9289,'0'0'16714,"10"6"-15368,-7-4-1268,0 0-11,0 0 0,0 0 0,0 0-1,0 0 1,1 0 0,-1-1 0,1 1-1,-1-1 1,1 0 0,0 0 0,-1 0 0,1-1-1,0 1 1,0-1 0,-1 0 0,1 0 0,0 0-1,0 0 1,-1-1 0,1 0 0,0 0-1,-1 0 1,1 0 0,0 0 0,5-4 0,-1-1-20,0 0 0,0 0 1,-1-1-1,0 0 0,11-14 1,-17 19-68,1 0 0,0 0 0,-1 0 0,1 0 0,-1 0 0,0-1 1,0 1-1,0 0 0,0-1 0,0 1 0,0 0 0,-1-1 0,1 1 1,-1-1-1,0 1 0,1-1 0,-1 0 0,0 1 0,-1-1 0,1 1 0,0-1 1,-1 1-1,1-1 0,-1 1 0,0 0 0,0-1 0,-1-2 0,1 4-45,0 0 0,0 0-1,0 0 1,0 1-1,-1-1 1,1 0-1,0 1 1,0-1 0,0 1-1,0-1 1,-1 1-1,1 0 1,0-1 0,0 1-1,-1 0 1,1 0-1,0 0 1,-1 0-1,1 0 1,0 0 0,0 0-1,-1 0 1,1 1-1,0-1 1,0 1 0,-1-1-1,1 0 1,-2 2-1,-1 0-107,0 0 0,0 0 0,1 0-1,-1 0 1,1 1 0,-1-1-1,-3 5 1,-1 3 91,1-1-1,0 1 0,1 0 1,0 1-1,0 0 1,-4 13-1,8-18 118,-1 0 0,2 0-1,-1 0 1,0 1 0,1-1 0,0 0 0,1 1 0,0-1-1,0 1 1,0-1 0,0 0 0,1 1 0,2 7-1,-2-12-1,1 0 0,-1 0-1,1 0 1,-1 0-1,1 0 1,-1 0-1,1 0 1,0-1-1,0 1 1,0-1-1,0 1 1,0-1-1,0 0 1,0 0 0,1 0-1,-1 0 1,0 0-1,1 0 1,-1-1-1,0 1 1,1-1-1,-1 0 1,1 0-1,-1 0 1,1 0-1,-1 0 1,1 0-1,-1 0 1,0-1 0,4 0-1,4-1 102,0 0 1,0-1-1,0 0 0,0 0 0,-1-1 1,10-5-1,6-7 21,0-2 0,-1 0 0,-1-1 0,0-1 0,-2-2 0,27-33 0,-33 37-112,-1-2 0,0 0 0,-2 0 1,0-2-1,-2 1 0,0-1 0,-2-1 0,10-34 0,-18 55-60,1 1-1,-1 0 1,1-1 0,-1 1-1,0-1 1,0 1-1,0-1 1,0 1-1,0 0 1,0-1-1,0 1 1,0-1 0,0 1-1,0-1 1,-1 1-1,1 0 1,-2-3-1,1 4 8,1 0-1,-1 0 1,1 0-1,-1 0 1,0 0-1,1 0 0,-1 0 1,0 0-1,1 0 1,-1 0-1,1 0 1,-1 0-1,0 1 1,1-1-1,-1 0 0,1 0 1,-1 1-1,1-1 1,-1 0-1,1 1 1,-1-1-1,1 1 1,-1-1-1,1 1 0,-1-1 1,1 1-1,-35 42-137,21-19 283,1 1 0,1 0-1,1 0 1,1 2 0,1-1 0,2 1 0,1 0-1,1 1 1,1-1 0,1 1 0,3 55 0,8-53-95,-7-29-34,-1 0 1,1-1 0,-1 1-1,1 0 1,-1-1 0,1 1-1,-1-1 1,1 1 0,-1-1-1,1 1 1,0-1 0,-1 1-1,1-1 1,0 0 0,0 1-1,-1-1 1,1 0 0,0 0-1,0 0 1,-1 1 0,1-1-1,1 0 1,0-1 3,0 1-1,-1-1 1,1 0 0,-1 0-1,1 0 1,-1 0 0,1 0-1,-1 0 1,1 0-1,-1 0 1,0-1 0,0 1-1,1 0 1,-1-1 0,0 1-1,0-1 1,0 0 0,-1 1-1,1-1 1,0 0-1,-1 1 1,1-1 0,-1 0-1,1 0 1,-1 1 0,0-4-1,5-23-32,-2-1-1,-2 0 1,0 0-1,-6-45 1,2 63-233,0 22 109,1 21 64,2-28 83,1-1 0,-1 1 1,1-1-1,0 0 0,0 1 0,0-1 0,0 0 1,1 0-1,-1 0 0,1 0 0,0 0 0,0 0 0,0 0 1,0-1-1,0 1 0,1-1 0,-1 1 0,1-1 1,-1 0-1,1 0 0,0 0 0,0 0 0,0-1 1,0 1-1,0-1 0,0 0 0,1 0 0,-1 0 0,0 0 1,1 0-1,-1-1 0,0 0 0,1 1 0,4-2 1,1 2 23,0-2 0,0 1 1,0-2-1,0 1 0,0-1 1,0 0-1,0-1 1,-1 0-1,1 0 0,-1-1 1,15-9-1,-11 5-5,-1 0-1,-1-1 1,0 0 0,0 0-1,10-14 1,-20 58-275,-13 30 463,8-45-83,1 0 1,1 0-1,-1 27 1,4-47-151,0 1 0,-1-1 0,1 1 0,0 0 0,0-1 0,0 1 0,0-1 0,0 1 1,0-1-1,0 1 0,1 0 0,-1-1 0,0 1 0,0-1 0,0 1 0,0-1 0,1 1 0,-1-1 1,0 1-1,1-1 0,-1 1 0,0-1 0,1 1 0,-1-1 0,0 0 0,1 1 0,-1-1 1,1 0-1,-1 1 0,1-1 0,-1 0 0,1 1 0,-1-1 0,1 0 0,-1 0 0,1 0 0,-1 0 1,1 1-1,-1-1 0,1 0 0,0 0 0,-1 0 0,1 0 0,-1 0 0,1 0 0,-1 0 1,1 0-1,-1-1 0,1 1 0,0 0 0,-1 0 0,1 0 0,-1-1 0,1 1 0,-1 0 1,1 0-1,-1-1 0,0 1 0,1-1 0,0 0 0,2-1-483,0 0 0,0 0 0,0 0 0,0-1 0,0 0 0,-1 1 0,1-1 0,2-4 0,8-22-5283,-1-7-2653</inkml:trace>
</inkml:ink>
</file>

<file path=ppt/ink/ink4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06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12332,'0'0'4772,"-8"70"-4548,8-46-192,6-3-1505,7-1-1954,4 1-4068</inkml:trace>
</inkml:ink>
</file>

<file path=ppt/ink/ink4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06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12 6758,'0'0'20564,"-8"-4"-20228,6 3-318,-1 0-1,1 0 0,0 0 1,0 0-1,-1 0 0,1 1 1,-1-1-1,1 1 0,0-1 1,-1 1-1,1 0 0,-1 0 1,1 0-1,-1 0 0,1 1 1,-1-1-1,1 1 0,0-1 1,-3 2-1,1 0 6,0 1 1,1-1-1,-1 1 1,1 0-1,-1 0 0,1 0 1,0 1-1,0-1 1,0 1-1,1 0 1,-1 0-1,-2 6 0,4-9-60,1 0 0,-1 0-1,0 0 1,1 0-1,-1 1 1,1-1-1,-1 0 1,1 0-1,0 1 1,-1-1 0,1 0-1,0 0 1,0 1-1,0-1 1,0 0-1,0 1 1,0-1-1,0 0 1,1 0 0,-1 1-1,0-1 1,1 0-1,-1 0 1,1 1-1,-1-1 1,1 0 0,0 0-1,-1 0 1,1 0-1,0 0 1,0 0-1,0 0 1,0 0-1,0 0 1,0 0 0,0-1-1,0 1 1,0 0-1,0-1 1,0 1-1,0-1 1,0 1-1,2 0 1,8 3-290,0-1 0,0-1 0,0 1 0,15 0 0,0 1 220,32 18 7,-56-22 127,-1 1 0,1 0 0,-1 0 0,1 0 0,-1 0-1,0 0 1,1 0 0,-1 1 0,0-1 0,0 0 0,0 1 0,0-1 0,2 4 0,-3-4 24,0-1 1,0 1 0,0 0-1,0 0 1,0 0 0,0 0 0,0 0-1,0 0 1,-1-1 0,1 1-1,0 0 1,-1 0 0,1 0-1,0 0 1,-1-1 0,1 1-1,-1 0 1,1 0 0,-1-1-1,0 1 1,1-1 0,-1 1-1,1 0 1,-1-1 0,0 1-1,0-1 1,1 1 0,-1-1-1,0 0 1,-1 1 0,-6 3 306,-1 0 0,0-1 0,0 0 0,-1 0 0,1-1 1,0 0-1,-1-1 0,0 0 0,1 0 0,-11-2 0,14 1-524,1 0 0,0-1-1,-1 0 1,1 0 0,0 0-1,0-1 1,0 0-1,0 0 1,-5-3 0,8 4-320,0 0 0,0-1 0,0 1 0,0-1 0,0 0 0,1 1 1,-1-1-1,0 0 0,1 0 0,0 0 0,-1 0 0,1 0 0,0-1 0,0 1 0,0 0 1,0 0-1,1-1 0,-1 1 0,1-1 0,-1-1 0,0-14-7174</inkml:trace>
</inkml:ink>
</file>

<file path=ppt/ink/ink4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07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81 236 11179,'0'0'11061,"-9"3"-10922,5-2-86,0 1 1,0-1 0,0 1-1,0 0 1,1 0 0,-1 1 0,1-1-1,-1 1 1,1-1 0,0 1 0,0 0-1,0 1 1,0-1 0,0 0 0,1 1-1,-1-1 1,1 1 0,0 0 0,0 0-1,1 0 1,-1 0 0,1 0 0,0 0-1,0 1 1,0-1 0,0 0 0,1 0-1,0 1 1,0 6 0,0-10-9,0 0 1,0 0-1,0 0 1,0 1-1,0-1 1,1 0-1,-1 0 1,0 0 0,1 0-1,-1 0 1,0 0-1,1 0 1,-1 0-1,1 0 1,-1 0-1,1 0 1,0 0-1,0-1 1,-1 1-1,1 0 1,0 0-1,0-1 1,0 1 0,0 0-1,1 0 1,1 0 93,-1 0 0,0-1 0,1 1 0,-1-1 0,1 1 0,-1-1 0,1 0 0,-1 0 0,1 0 0,0 0 0,2-1 0,2-1 142,0 1 0,0-1 1,0 0-1,0-1 1,-1 0-1,1 0 1,8-6-1,3-5-93,-1 0 0,0-1 1,-2-1-1,0-1 0,25-36 0,-32 41-234,0-1 1,-1 0-1,0-1 1,-2 0-1,1 0 0,-2 0 1,0 0-1,0-1 0,2-26 1,-6 39 13,1 1 0,-1-1 0,0 0 0,1 0 0,-1 1-1,0-1 1,0 0 0,0 0 0,-1 1 0,1-1 0,0 0 0,0 1 0,-1-1 0,0 0 0,1 1 0,-1-1 0,0 0 0,1 1 0,-1-1 0,0 1 0,0-1 0,0 1-1,-1 0 1,1 0 0,0-1 0,0 1 0,-1 0 0,1 0 0,0 0 0,-1 0 0,1 0 0,-1 0 0,0 1 0,1-1 0,-1 1 0,0-1 0,1 1 0,-1-1 0,0 1-1,1 0 1,-1 0 0,0 0 0,0 0 0,1 0 0,-5 0 0,0 2 8,1-1-1,-1 1 1,0 0-1,0 0 0,1 0 1,-1 1-1,1 0 1,0 0-1,0 0 1,0 0-1,0 1 1,-5 5-1,4-3 71,-1 1 0,1 0 0,0 0 0,0 1-1,1 0 1,0 0 0,0 0 0,1 0 0,0 1 0,0 0-1,1 0 1,0 0 0,1 0 0,0 0 0,1 1 0,-1 15 0,2-23-50,0 0 0,1 0 0,-1 0 0,1 0 0,0 0 0,-1 0 0,1 0 0,0 0 0,0 0 0,0 0 0,1-1 0,-1 1 0,0 0 0,1-1 0,-1 1 0,1-1 0,-1 0 1,1 1-1,0-1 0,-1 0 0,1 0 0,0 0 0,0 0 0,0 0 0,0-1 0,0 1 0,0 0 0,0-1 0,0 0 0,0 1 0,2-1 0,11 2-166,0-1-1,0 0 1,21-3-1,-17 2-222,56-1-1187,-73 1 1589,-1 1 0,0-1 0,0 1 0,0-1 0,0 1 0,0 0 0,0 0-1,0-1 1,-1 1 0,1 0 0,0 0 0,0 0 0,0 0 0,-1 0 0,1 0 0,-1 0-1,1 0 1,0 0 0,-1 0 0,0 0 0,1 0 0,-1 0 0,0 0 0,0 0 0,1 1 0,-1-1-1,0 0 1,0 0 0,0 0 0,-1 2 0,1 47 801,-1-36-529,1-13-221,0 0 0,0 1 0,0-1 0,0 1 0,0-1-1,0 1 1,0-1 0,1 0 0,-1 1 0,1-1 0,-1 1 0,1-1 0,-1 0 0,1 1 0,0-1 0,-1 0 0,1 0 0,0 0 0,0 1-1,0-1 1,1 1 0,0-2-15,-1 1-1,1-1 1,-1 0-1,1 0 0,-1 1 1,1-1-1,-1 0 1,1 0-1,0 0 0,-1-1 1,1 1-1,-1 0 1,1-1-1,-1 1 1,1-1-1,-1 1 0,1-1 1,-1 0-1,0 1 1,1-1-1,0-1 0,8-4 21,-2 0-1,1 0 1,-1-1-1,0-1 0,0 1 1,11-16-1,-15 18-131,0 0 0,0 0 0,0-1 0,-1 0 0,0 0-1,0 0 1,-1 0 0,0 0 0,0 0 0,0-1 0,-1 1 0,2-9 0,-3 14 57,0 0 0,0 0 0,0 1 0,0-1 0,0 0 0,0 0 1,0 1-1,-1-1 0,1 0 0,0 1 0,0-1 0,0 0 0,-1 0 1,1 1-1,0-1 0,-1 0 0,1 1 0,-1-1 0,1 1 0,-1-1 1,1 0-1,-1 1 0,1-1 0,-1 1 0,0 0 0,1-1 0,-1 1 1,1-1-1,-1 1 0,0 0 0,0-1 0,1 1 0,-1 0 0,0 0 1,1 0-1,-1 0 0,0-1 0,0 1 0,1 0 0,-1 0 0,0 0 1,0 1-1,1-1 0,-1 0 0,0 0 0,0 0 0,1 0 0,-1 1 1,0-1-1,1 0 0,-1 1 0,0-1 0,1 1 0,-1-1 0,0 0 1,1 1-1,-2 0 0,-3 2 25,0 1 0,-1-1 1,1 1-1,1 0 0,-9 8 0,9-6 121,0-1-1,0 1 1,0 1 0,1-1-1,0 0 1,1 1 0,-1-1-1,-2 13 1,4-16-97,1-1 0,-1 1-1,1-1 1,0 1 0,0-1 0,-1 1 0,2-1 0,-1 1-1,0 0 1,0-1 0,1 1 0,-1-1 0,1 1-1,0-1 1,0 0 0,0 1 0,0-1 0,0 0 0,1 0-1,-1 1 1,1-1 0,-1 0 0,1 0 0,0-1-1,-1 1 1,5 3 0,3 0-123,1-1 1,-1 0-1,1 0 1,0-1-1,0 0 0,0-1 1,0 0-1,11 0 1,-11-1-1093,-1-1 1,1 0 0,0 0-1,-1-1 1,12-2-1,13-11-8823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1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14638,'0'0'8776,"-10"3"-7020,4-2-1694,1 0 0,0 0 0,0 1 0,0 0-1,0 0 1,0 1 0,0-1 0,1 1 0,-1 0 0,1 0-1,0 0 1,0 1 0,0 0 0,0 0 0,1 0-1,-1 0 1,1 0 0,0 1 0,0-1 0,1 1-1,-1 0 1,1 0 0,0 0 0,0 0 0,-1 7-1,2-7-54,-1 0-1,1 0 0,0 0 0,0 0 0,1 1 1,-1-1-1,1 0 0,1 8 0,0-11-7,-1-1-1,1 1 1,-1-1 0,1 1-1,0-1 1,-1 0-1,1 1 1,0-1-1,0 0 1,0 0 0,0 1-1,0-1 1,0 0-1,0 0 1,1 0 0,-1 0-1,0 0 1,1-1-1,-1 1 1,0 0 0,1-1-1,-1 1 1,1-1-1,-1 1 1,1-1 0,-1 1-1,1-1 1,0 0-1,-1 0 1,1 0-1,2 0 1,2 0 46,-1 0 0,1-1 0,0 1 0,0-1 0,-1 0 0,1-1 0,-1 1 0,1-1 0,-1 0 0,1-1 0,-1 1 0,0-1 0,0 0 0,0 0 0,-1-1 0,1 1 0,-1-1 0,6-6 0,-1-1-11,0 0 1,-1-1-1,-1 0 0,0 0 0,0-1 0,6-18 0,-20 43-853,1-4 654,1 0 0,0 0 0,0 0 0,1 1 0,0-1-1,-3 12 1,7-19 0,-1 0 0,1 1 0,0-1 1,-1 0-1,1 1 0,0-1 0,0 0 0,0 1 0,0-1 0,0 1 0,0-1 0,0 0 0,0 1 0,1-1 1,-1 0-1,0 1 0,1-1 0,-1 0 0,1 0 0,-1 1 0,1-1 0,0 0 0,0 0 0,0 0 0,-1 0 0,3 1 1,-1-1-147,1 0 0,-1 0 0,1-1 1,0 1-1,-1-1 0,1 0 0,0 0 1,-1 0-1,1 0 0,0 0 0,-1-1 1,1 1-1,2-2 0,3 0-372,-1 0 0,0-1-1,1 0 1,-1 0 0,-1 0-1,1-1 1,7-5 0,18-14-4421</inkml:trace>
</inkml:ink>
</file>

<file path=ppt/ink/ink4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08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74 11851,'0'0'13923,"-3"15"-12930,-9 75 875,1 121 1,11-210-1854,-1 1 1,1 0-1,1 0 1,-1 0 0,0 0-1,0-1 1,1 1-1,-1 0 1,1 0 0,-1-1-1,1 1 1,0 0-1,0-1 1,0 1 0,0 0-1,1 1 1,-1-2-1,0-1 1,0 1 0,-1-1-1,1 1 1,0-1 0,0 1-1,0-1 1,0 0-1,0 1 1,0-1 0,0 0-1,0 0 1,0 0-1,0 0 1,0 0 0,0 0-1,0 0 1,0 0-1,0 0 1,0 0 0,1-1-1,2 0 23,0 0-1,0-1 0,0 0 1,-1 0-1,1 0 0,-1 0 1,1-1-1,-1 0 0,0 1 1,0-1-1,0 0 1,4-6-1,0-2-15,-2 0-1,1 0 1,-2 0 0,1-1-1,-2 0 1,1 0 0,-1 0-1,-1 0 1,-1 0 0,1 0-1,-2-18 1,0 18-45,0 1 0,-1-1-1,0 1 1,-1 0 0,0 0-1,-1-1 1,0 1 0,0 1-1,-2-1 1,1 1 0,-1-1-1,-10-13 1,14 22 10,1 1 1,-1 0-1,0-1 0,0 1 1,0 0-1,0 0 0,-1 0 0,1 0 1,0 0-1,0 0 0,-1 0 0,1 0 1,0 1-1,-1-1 0,1 0 0,-1 1 1,1-1-1,-1 1 0,1 0 1,-1-1-1,1 1 0,-4 0 0,4 0 1,-1 1 0,1-1-1,0 1 1,-1 0 0,1 0 0,0-1-1,-1 1 1,1 0 0,0 0-1,0 0 1,0 0 0,0 1 0,0-1-1,0 0 1,0 0 0,0 0-1,1 1 1,-1-1 0,0 2 0,-1 2 12,0-1-1,0 1 1,1 0 0,0 0 0,0 0 0,0-1 0,0 1 0,1 0 0,0 0 0,0 0 0,0 0 0,1 0 0,2 9 0,-3-13 21,1 1 0,1-1 1,-1 1-1,0-1 0,0 0 0,1 1 1,-1-1-1,0 0 0,1 0 0,-1 0 0,1 0 1,-1 0-1,1 0 0,0-1 0,-1 1 1,1-1-1,0 1 0,0-1 0,0 1 0,-1-1 1,1 0-1,0 0 0,0 0 0,0 0 1,-1 0-1,1 0 0,0 0 0,0-1 1,2 0-1,2 0 59,1 0 0,-1-1-1,0 0 1,0 0 0,0 0 0,0-1 0,6-3 0,5-7-32,-1-1 1,0-1-1,-1 0 0,-1-1 1,23-33-1,-14 19-162,-19 55-697,-17 111 654,7-95 234,2 0 0,2 72 0,2-111-69,-1 1 0,1-1 0,1 0-1,-1 1 1,0-1 0,0 0 0,1 1-1,0-1 1,-1 0 0,1 0 0,0 1-1,0-1 1,0 0 0,0 0 0,0 0-1,1 0 1,-1 0 0,1-1 0,-1 1-1,1 0 1,0-1 0,-1 1 0,1-1-1,0 1 1,0-1 0,0 0 0,0 0-1,0 0 1,1 0 0,-1 0 0,0 0-1,0-1 1,1 1 0,-1-1 0,0 1-1,0-1 1,1 0 0,-1 0 0,1 0 0,1-1-1,3 0 9,-1 0-1,-1-1 1,1 0-1,0 0 1,0 0-1,-1-1 1,1 1-1,-1-2 0,1 1 1,-1 0-1,-1-1 1,1 0-1,0 0 1,5-7-1,-3 2-66,0 0-1,-1 0 1,0-1-1,0 1 1,-1-2-1,0 1 1,0 0-1,-2-1 1,1 0-1,-1 0 1,-1 0-1,0 0 1,1-15 0,-17 53-499,10-13 543,-1 0-1,2 0 1,0 0 0,1 1 0,0-1 0,1 1 0,1 0 0,2 24 0,-2-37-32,1 0 1,-1 0-1,1 0 1,0 0 0,0 0-1,0-1 1,0 1-1,0 0 1,0 0-1,1-1 1,-1 1 0,1-1-1,-1 0 1,1 1-1,-1-1 1,1 0-1,0 0 1,-1 0 0,1 0-1,0 0 1,0 0-1,0 0 1,0-1-1,0 1 1,0-1 0,0 1-1,2-1 1,27-2-3259,-5-11-3562,-6-8-2606</inkml:trace>
</inkml:ink>
</file>

<file path=ppt/ink/ink4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09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8 9129,'0'0'10281,"0"12"-7088,-1 90 1420,2 160-493,6-202-4075,-3-43-474,-5-43-660,-2-6 626,-1 0 1,-1 0-1,-2 0 0,-2 1 1,-22-56-1,37 97 1835,-4-8-1362,0 1 0,-1-1 0,1 0 1,0 0-1,0-1 0,0 1 0,0 0 0,1-1 1,-1 1-1,4 1 0,0-1 28,-1 0-1,1 0 1,0-1-1,0 0 1,-1 0-1,1 0 1,0-1-1,0 0 1,0 0-1,0 0 1,0-1 0,0 0-1,0 0 1,7-3-1,-4 1-13,0-1 1,0 0-1,0 0 0,-1-1 0,0 0 1,0-1-1,0 0 0,8-9 0,-5 4 6,0 0 0,-1-1 0,-1 0 0,0-1 0,-1 0 0,0 0 0,-1-1 0,-1 0 0,0 0-1,8-30 1,-43 160-495,-6 38 1112,29-120-235,2 0 1,2 1-1,2 34 0,0-68-405,0 0-1,-1 0 1,1 0-1,0 0 1,0 0-1,0 1 1,0-1-1,1 0 1,-1 0-1,0 0 1,0 0-1,1 0 1,-1 0-1,0 0 1,1 0-1,-1 0 1,1 0-1,-1 0 1,1 0-1,0 0 1,0 0-1,-1 0 1,1 0-1,0-1 1,0 1-1,0 0 1,0-1-1,-1 1 1,1-1-1,0 1 1,0 0-1,0-1 1,0 0-1,1 1 1,-1-1-1,0 0 1,0 0-1,0 1 1,0-1-1,0 0 1,0 0-1,0 0 1,1 0-1,-1-1 1,1 1-1,1-1 18,0 0 0,-1 0-1,1-1 1,-1 1-1,1-1 1,-1 0-1,1 1 1,-1-1-1,0 0 1,0 0-1,0-1 1,0 1 0,0 0-1,-1-1 1,1 1-1,1-4 1,5-15-52,-2 0 0,0 0 0,-2-1 0,0 0 0,-1 0 0,-1 0 0,-3-43 0,1 65 19,0 0 1,0 1-1,0-1 0,-1 1 1,1-1-1,0 1 1,0-1-1,-1 1 1,1-1-1,0 0 1,-1 1-1,1-1 1,0 0-1,-1 1 0,1-1 1,0 0-1,-1 0 1,1 1-1,-1-1 1,1 0-1,-1 0 1,1 1-1,-1-1 1,1 0-1,0 0 1,-1 0-1,1 0 0,-1 0 1,1 0-1,-1 0 1,1 0-1,-1 0 1,1 0-1,-1 0 1,1 0-1,-1 0 1,1 0-1,-1-1 1,1 1-1,-1 0 0,1 0 1,0 0-1,-1-1 1,1 1-1,-1 0 1,1-1-1,0 1 1,-1 0-1,1-1 1,0 1-1,-1 0 0,1-1 1,0 1-1,-1-1 1,1 1-1,0 0 1,0-1-1,0 1 1,0-1-1,-1 1 1,1-1-1,0 1 1,0-1-1,0 0 0,-1 4 12,-1 1-1,1-1 1,0 0-1,0 1 0,1-1 1,-1 1-1,1-1 1,0 1-1,0-1 0,0 1 1,0-1-1,0 1 1,1-1-1,-1 1 0,1-1 1,0 0-1,0 1 1,1-1-1,-1 0 0,1 0 1,-1 0-1,1 0 1,0 0-1,0 0 1,0 0-1,1-1 0,-1 1 1,1-1-1,-1 1 1,1-1-1,0 0 0,0 0 1,0 0-1,0-1 1,0 1-1,0-1 0,0 1 1,1-1-1,-1 0 1,4 0-1,2 1 31,0 0-1,0-1 1,0 0-1,1-1 1,-1 0-1,0 0 1,0-1 0,0 0-1,1-1 1,-1 0-1,-1 0 1,1-1-1,0 0 1,14-8 0,-8 2-5,0 0 1,-1-1 0,21-20-1,-32 27-22,0 1-1,0-1 1,0 0-1,0 0 1,-1-1-1,1 1 1,-1-1-1,0 1 1,0-1-1,0 1 0,0-1 1,-1 0-1,0 0 1,0 0-1,0 0 1,0 0-1,0 0 1,-1 0-1,0 0 1,0-1-1,0-5 1,-1 9-11,0 0 0,1 0 0,-1 0 0,0 0 0,0 0 0,0 0 0,0 0 0,0 0 0,0 0 0,0 1 0,0-1 0,0 0 0,0 1 0,-1-1 0,1 1 0,0-1 0,0 1 0,0 0 0,-1-1 0,1 1 0,0 0 0,-1 0 0,1 0 0,0 0 0,0 0 0,-1 0 0,1 0 0,0 1 0,0-1 1,-1 0-1,1 1 0,0-1 0,0 1 0,0-1 0,-3 2 0,-1 0-10,-1 0 0,0 0 0,1 1 0,-1 0 0,1 0 0,-8 5 1,6 0 38,1-1 1,0 1 0,0 0-1,0 0 1,1 1 0,1-1 0,-1 1-1,1 1 1,1-1 0,-1 0 0,2 1-1,-1-1 1,1 1 0,1 0-1,0 0 1,0 0 0,1 0 0,1 12-1,0-18-9,0-1 1,0 1-1,0-1 0,0 1 0,0-1 0,1 1 0,0-1 0,-1 0 1,1 0-1,0 0 0,1 0 0,-1 0 0,1 0 0,-1-1 0,1 1 0,0-1 1,0 0-1,0 1 0,0-1 0,0-1 0,0 1 0,0 0 0,5 1 0,4 1-613,0 1-1,0-2 0,1 0 0,-1 0 0,20 1 1,-18-4-3737,-7-4-2733</inkml:trace>
</inkml:ink>
</file>

<file path=ppt/ink/ink4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09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5285,'0'0'22485,"56"-30"-31645,-47 26-7016</inkml:trace>
</inkml:ink>
</file>

<file path=ppt/ink/ink4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10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0 13997,'0'0'8563,"-6"10"-7036,-230 290 3316,188-243-4444,44-60-5120,2-14 812,1-36-2599,1 22 1953,-3-13-2230</inkml:trace>
</inkml:ink>
</file>

<file path=ppt/ink/ink4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10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6758,'0'0'15679,"8"11"-13415,33 35-56,2-2 0,56 45 1,-90-82-2777,55 48 1483,-46-34-4078,-6 2-4650</inkml:trace>
</inkml:ink>
</file>

<file path=ppt/ink/ink4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11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14253,'0'0'9006,"8"7"-8189,-1 1-611,0 0 0,0 1 0,-1 0 0,0 0 0,0 0 0,-1 1 1,0 0-1,-1 0 0,0 0 0,-1 0 0,0 1 0,0 0 0,-1-1 0,0 13 0,4 41 1121,-4 78 1,4 46-2953,1-158-1427,0-13-1748,-3-6-4110</inkml:trace>
</inkml:ink>
</file>

<file path=ppt/ink/ink4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11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13645,'0'0'16271,"68"-26"-15982,-26 26-161,11 1-96,7 7-32,7 1-32,6 0-961,-6-6-1986,-2-3-2819,-7-3-7430</inkml:trace>
</inkml:ink>
</file>

<file path=ppt/ink/ink4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31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4 11371,'0'0'209,"0"0"0,0 0 0,0-1 0,0 1 0,0 0 0,0 0 0,0 0 1,0 0-1,0-1 0,0 1 0,0 0 0,0 0 0,0 0 0,0 0 0,-1 0 0,1-1 628,0 1-628,0 0 0,0 0 0,-1 0 0,1 0 0,0-1 0,0 1 0,0 0 0,0 0 0,0 0 1,-1 0-1,1 0 0,0 0 0,0 0 0,0 0 0,0 0 0,-1 0 0,1 0 0,0 0 0,0 0 0,0 0 1,0 0-1,-1 0 0,1 0 0,0 0 0,0 0 0,0 0 0,0 1 0,-1-1 0,-12 6 1881,-9 10-2195,-29 34 1534,2 2 0,-78 110-1,101-127-1075,20-26 623,-11 9-4742,16-18 3468,0-1 0,1 0 1,-1 1-1,0-1 0,1 0 1,-1 1-1,1-1 0,-1 0 0,1 0 1,-1 1-1,1-1 0,-1 0 0,1 0 1,0 0-1,-1 0 0,1 0 1,0 0-1,0 1 0,0-1 0,0 0 1,0 0-1,0 0 0,0 0 1,0 0-1,0 0 0,0 0 0,0 0 1,1-1-1,-3-21-4982,-1-5-2380</inkml:trace>
</inkml:ink>
</file>

<file path=ppt/ink/ink4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32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7271,'0'0'18006,"-4"0"-17184,4 0-799,0 1 0,0-1 0,1 0-1,-1 0 1,0 0 0,0 1-1,0-1 1,0 0 0,0 0 0,0 0-1,0 1 1,0-1 0,0 0-1,0 0 1,0 1 0,0-1 0,0 0-1,0 0 1,0 1 0,0-1 0,0 0-1,0 0 1,0 1 0,0-1-1,0 0 1,0 0 0,0 0 0,0 1-1,0-1 1,0 0 0,-1 0 0,1 0-1,0 1 1,0-1 0,0 0-1,0 0 1,-1 0 0,1 0 0,0 1-1,0-1 1,0 0 0,-1 0-1,1 0 1,0 0 0,0 0 0,0 0-1,-1 0 1,1 0 0,0 0 0,0 0-1,-1 0 1,1 0 0,0 0-1,0 0 1,-1 0 0,1 0 0,0 0-1,0 0 1,-1 0 0,1 0 0,0 0-1,0 0 1,0 0 0,-1 0-1,1 0 1,0 0 0,0-1 0,-1 1-1,25 22 1123,43 20-115,-5-11-1408,48 28 1937,-62-22-4442,-12 7-5430</inkml:trace>
</inkml:ink>
</file>

<file path=ppt/ink/ink4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32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9705,'0'0'10245,"10"4"-8884,17 3-734,0-1 0,0-2 1,1 0-1,-1-2 0,48-2 0,-37 0-557,1 1-1,0 2 1,44 9-1,-12-3-2157,-25-13-7499,-27-5 330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1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7495,'0'0'6913,"-8"7"-4948,3-2-1737,-38 33 1551,40-36-1593,1 1 0,-1 0 0,1-1 0,-1 1 0,1 1 0,0-1 0,0 0 1,0 0-1,1 1 0,-1-1 0,1 1 0,0 0 0,-2 5 0,5-8-3,-1 0 0,0-1 0,0 1 0,0-1-1,1 1 1,-1-1 0,0 1 0,1-1 0,-1 0-1,0 0 1,1 0 0,-1 0 0,0 0 0,1 0 0,-1 0-1,0 0 1,3-1 0,27-2 348,-26 2-490,7-1-57,0 1 0,0 0 0,0 0-1,22 3 1,-32-2 5,0 0 0,-1 0 0,1 1 0,0-1 0,0 0 0,0 1 0,-1 0 0,1-1 0,0 1 0,0 0 0,-1 0 0,1 0 0,-1 0 0,1 0 0,-1 1 0,1-1 0,-1 0 0,0 1 0,0-1 0,0 0 0,1 1 0,-1 0 0,-1-1 0,1 1 0,0 0 0,0-1 0,-1 1 0,1 0 0,0 0 0,-1 0 0,0-1 0,0 1 0,1 0 0,-1 0 0,0 0 0,0 0 0,-1 0 0,1-1 0,-1 4 0,0-1 50,-1 0 0,1 0 0,-1 0 0,0 0 0,0 0-1,0-1 1,-1 1 0,1-1 0,-1 1 0,0-1 0,0 0 0,0 0 0,0 0 0,-1-1 0,1 1 0,-1-1-1,1 0 1,-7 3 0,2-1-91,0 0 1,1-1-1,-1 0 0,-1-1 0,1 1 0,0-2 0,-1 1 0,-11 0 0,5-4-3567,8-7-4293</inkml:trace>
</inkml:ink>
</file>

<file path=ppt/ink/ink4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36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12780,'0'1'4120,"0"9"-2576,-18 364 8439,18-373-9967,0-1 0,0 0-1,0 0 1,0 1 0,1-1 0,-1 0 0,0 0 0,0 0-1,0 1 1,0-1 0,1 0 0,-1 0 0,0 0 0,0 0 0,1 1-1,-1-1 1,0 0 0,0 0 0,1 0 0,-1 0 0,0 0-1,0 0 1,1 0 0,-1 0 0,0 0 0,0 0 0,1 0 0,-1 0-1,0 0 1,0 0 0,1 0 0,-1 0 0,0 0 0,1 0-1,-1 0 1,0 0 0,0 0 0,0-1 0,1 1 0,-1 0-1,0 0 1,0 0 0,1-1 0,11-4 114,25-32 59,-33 31-187,1 0 0,0 1 1,0-1-1,1 1 0,-1 1 0,1-1 1,0 1-1,1 0 0,-1 0 1,14-5-1,-20 9-3,1 0 0,0 0 0,-1 0 0,1 1 0,0-1-1,-1 0 1,1 1 0,0-1 0,-1 1 0,1-1 0,0 0 0,-1 1 0,1-1 0,-1 1 0,1 0 0,-1-1 0,0 1 0,1-1 0,-1 1 0,1 0-1,-1-1 1,0 1 0,0 0 0,1-1 0,-1 1 0,0 0 0,0 0 0,0-1 0,0 1 0,0 0 0,0 0 0,0-1 0,0 1 0,0 0-1,0 1 1,0 37-52,0-32 49,-3 88-2703,8-96-3261,15-13 736,-4-1-1168</inkml:trace>
</inkml:ink>
</file>

<file path=ppt/ink/ink4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36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108 256 10570,'0'0'15716,"-10"-1"-15177,7 0-531,-1 1 0,0 0 0,1 0 0,-1 0 0,1 0 0,-1 1-1,0 0 1,1-1 0,-1 1 0,1 0 0,-1 1 0,1-1 0,0 1 0,-1 0-1,1-1 1,0 1 0,0 1 0,0-1 0,1 0 0,-1 1 0,0-1-1,1 1 1,-1 0 0,1 0 0,0 0 0,0 0 0,0 0 0,1 0 0,-1 1-1,1-1 1,0 1 0,0-1 0,0 1 0,0-1 0,0 1 0,1-1-1,0 5 1,-1-6-6,1-1-1,-1 1 1,1 0 0,0-1-1,0 1 1,0 0-1,0 0 1,0-1-1,0 1 1,0 0 0,1-1-1,-1 1 1,1 0-1,-1-1 1,1 1-1,0-1 1,-1 1 0,1-1-1,0 1 1,0-1-1,0 1 1,0-1-1,0 0 1,0 1 0,1-1-1,-1 0 1,0 0-1,1 0 1,-1 0-1,3 1 1,-1-1 3,1 0 1,-1-1-1,0 0 0,1 1 0,-1-1 1,0 0-1,1-1 0,-1 1 1,0 0-1,0-1 0,1 0 1,-1 0-1,0 0 0,0 0 0,5-3 1,3-3 9,0 0 0,-1 0 0,0-1 0,0-1 0,0 0-1,-1 0 1,-1-1 0,0 0 0,0-1 0,-1 1 0,0-1 0,-1-1 0,0 1 0,7-21 0,-43 79-640,24-35 599,1 0 0,0 1 0,0-1 0,2 1 0,-1 0 0,2 0 0,-3 24 0,5-36 25,0 0 0,0 0 0,0 0 0,0 0-1,0 0 1,0 0 0,0 0 0,0 0 0,1 0 0,-1 0-1,0 0 1,1 0 0,-1 0 0,1 0 0,-1 0 0,1 0-1,-1 0 1,1 0 0,0 0 0,-1-1 0,1 1 0,0 0 0,0-1-1,-1 1 1,1 0 0,0-1 0,1 2 0,0-2 2,0 0 0,0 1-1,0-1 1,0 0 0,1 0 0,-1 0 0,0 0 0,0 0 0,0-1 0,0 1 0,0-1 0,0 1 0,2-2-1,4-1 14,1-1 0,0 0 0,-1-1 0,0 0 0,8-6 0,4-6 36,-2-1-1,0-1 1,-1 0-1,-1-1 1,0-1-1,-2-1 1,-1 0-1,0-1 1,-2 0-1,-1 0 0,0-2 1,-2 1-1,-1-1 1,8-46-1,-18 67-517,-4 14 296,-8 17 113,1 5 96,2 1 1,-11 40-1,19-57 73,1 0 0,1 0 1,0 1-1,1-1 0,1 0 0,0 1 0,4 17 0,-3-30-95,0 1-1,0 0 1,1-1 0,0 1 0,0 0 0,0-1-1,0 0 1,4 5 0,-5-7-30,0-1 0,0 1 0,1 0 0,-1-1 0,1 1-1,-1-1 1,1 0 0,-1 1 0,1-1 0,-1 0 0,1 0 0,0 0 0,0 0 0,0-1 0,0 1 0,-1 0 0,1-1 0,0 1 0,0-1 0,0 1 0,0-1-1,3 0 1,-5-1-8,1 1 0,-1-1 0,1 1-1,-1-1 1,1 0 0,-1 1-1,1-1 1,-1 0 0,0 0 0,1 1-1,-1-1 1,0 0 0,0 0 0,1 1-1,-1-1 1,0 0 0,0 0-1,0 0 1,0 1 0,0-1 0,0 0-1,0 0 1,0 0 0,0 1-1,-1-1 1,1 0 0,0 0 0,0 1-1,-1-1 1,1 0 0,0 0 0,-1 0-1,-11-28-590,-9 0 556,-1 2 0,-1 0 1,-2 1-1,-52-42 0,77 68 105,0 0-1,0 0 1,0 0-1,0 0 1,0-1-1,0 1 1,-1 0-1,1 0 1,0 0-1,0 0 1,0-1-1,0 1 1,0 0-1,0 0 0,0 0 1,0 0-1,0-1 1,0 1-1,0 0 1,0 0-1,0 0 1,0 0-1,0-1 1,0 1-1,0 0 1,0 0-1,0 0 1,0-1-1,0 1 0,0 0 1,0 0-1,0 0 1,0 0-1,0-1 1,1 1-1,-1 0 1,0 0-1,0 0 1,0 0-1,0 0 1,0 0-1,1-1 1,-1 1-1,0 0 1,0 0-1,0 0 0,0 0 1,0 0-1,1 0 1,-1 0-1,0 0 1,0 0-1,0 0 1,1 0-1,-1 0 1,0 0-1,0 0 1,0 0-1,0 0 1,1 0-1,-1 0 0,0 0 1,0 0-1,0 0 1,1 0-1,26-2 639,31 5-694,84 1-3093,-91-4-2455</inkml:trace>
</inkml:ink>
</file>

<file path=ppt/ink/ink4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37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53 12876,'0'0'13101,"-7"2"-12797,1 1-298,0-1 0,0 1-1,0 0 1,1 1 0,-1-1 0,1 1 0,0 0-1,0 1 1,1-1 0,-1 1 0,1 0 0,0 0 0,0 0-1,1 0 1,-5 9 0,2-1-13,0 0 0,0 0-1,1 1 1,1 0 0,0 0 0,-2 21 0,6-34 13,-1-1 0,1 1 1,0 0-1,-1 0 1,1 0-1,0-1 1,0 1-1,0 0 1,0 0-1,0 0 0,0 0 1,0-1-1,0 1 1,0 0-1,0 0 1,0 0-1,0-1 0,1 1 1,-1 0-1,0 0 1,1 0-1,-1-1 1,0 1-1,1 0 1,-1-1-1,1 1 0,-1 0 1,1-1-1,0 1 1,-1-1-1,1 1 1,-1-1-1,1 1 1,0-1-1,0 1 0,-1-1 1,1 0-1,0 1 1,0-1-1,-1 0 1,1 1-1,0-1 0,0 0 1,0 0-1,-1 0 1,1 0-1,0 0 1,0 0-1,0 0 1,0 0-1,-1 0 0,1 0 1,0-1-1,0 1 1,0 0-1,1-1 1,3-1 146,1-1 1,0 1-1,-1-1 0,1 0 1,-1-1-1,7-4 1,17-19 92,-2-2 1,0-1-1,-2-1 1,-1 0-1,36-66 1,-70 147-685,2-24 212,1 0-1,1 0 1,1 1 0,-3 53-1,8-79 101,0 0 0,0 0 0,0 0 0,0 0 0,0 0 1,0 0-1,0 0 0,0 0 0,0 0 0,0 0 0,0 0 0,1 0 0,-1 0 0,0 0 0,1 0 0,-1 0 0,1 0 0,-1 0 0,1-1 0,-1 1 0,1 0 1,0 0-1,-1 0 0,1-1 0,0 1 0,0 0 0,-1-1 0,1 1 0,0-1 0,0 1 0,0-1 0,0 1 0,0-1 0,0 0 0,0 1 0,0-1 0,0 0 0,0 0 1,0 0-1,0 1 0,0-1 0,0 0 0,0-1 0,2 1 0,0-1-532,0 1-1,0-1 1,0-1 0,0 1-1,-1 0 1,1-1 0,0 1 0,0-1-1,-1 0 1,0 0 0,1 0-1,-1 0 1,4-4 0,13-23-9731</inkml:trace>
</inkml:ink>
</file>

<file path=ppt/ink/ink4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37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6598,'-6'12'6150,"2"-5"-5594,-43 105 7368,40-95-6752,2 0 0,0 0 1,1 0-1,1 1 0,-2 26 0,5-43-1156,-1 0-1,1 1 0,0-1 1,1 0-1,-1 1 0,0-1 1,0 0-1,0 0 0,1 0 1,-1 1-1,1-1 0,-1 0 1,1 0-1,-1 0 0,1 0 1,0 0-1,-1 0 0,1 0 1,0 0-1,0 0 0,0 0 1,0 0-1,0 0 0,0 0 0,0-1 1,0 1-1,0 0 0,0-1 1,0 1-1,1-1 0,-1 1 1,0-1-1,0 0 0,1 0 1,-1 1-1,0-1 0,0 0 1,1 0-1,-1 0 0,0 0 1,0 0-1,3-1 0,7-1 36,1 0 0,-1-1 0,0 0 0,13-6-1,7-1-247,-30 9 127,1 0 1,0 1 0,-1-1-1,1 1 1,-1 0-1,1-1 1,0 1-1,-1 0 1,1 0 0,-1 0-1,1 0 1,0 0-1,-1 1 1,1-1 0,-1 0-1,1 1 1,0-1-1,-1 1 1,1 0 0,-1-1-1,0 1 1,1 0-1,-1 0 1,1 0-1,-1 0 1,0 0 0,0 0-1,0 0 1,0 0-1,0 1 1,0-1 0,2 3-1,-3-2 103,0 1 0,0-1 1,0 0-1,0 1 0,0-1 0,-1 0 0,1 1 0,-1-1 1,1 0-1,-1 0 0,0 1 0,0-1 0,0 0 0,0 0 1,0 0-1,-1 0 0,1 0 0,0 0 0,-1-1 0,0 1 0,1 0 1,-1-1-1,-3 3 0,-5 4 439,-1 1 0,-1-1 1,0-1-1,-21 11 0,28-16-381,1 0-1,-1 0 0,0 0 1,1-1-1,-1 1 0,0-1 1,0-1-1,0 1 0,0 0 1,0-1-1,-1 0 0,1 0 1,0-1-1,0 0 0,0 0 1,-6-1-1,8 0-237,1 0 0,-1-1 1,0 1-1,1 0 0,-1-1 0,1 1 0,0-1 1,0 0-1,0 0 0,0 0 0,1 0 0,-1 0 1,1 0-1,0 0 0,0 0 0,0-1 0,-1-4 1,1-27-5642,2 33 5212,-1 1 1,1-1 0,-1 1-1,1-1 1,-1 1 0,1-1 0,0 1-1,0 0 1,0-1 0,-1 1-1,1 0 1,1 0 0,-1 0-1,0 0 1,0 0 0,0 0 0,2-2-1,17-5-7373</inkml:trace>
</inkml:ink>
</file>

<file path=ppt/ink/ink4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38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100 138 11563,'0'0'15044,"8"-8"-13795,-3 3-1100,0 0 0,0 0 0,-1-1 0,1 1 0,-1-1 1,-1 0-1,1-1 0,-1 1 0,0-1 0,0 1 0,-1-1 1,0 0-1,0 0 0,-1 0 0,0 0 0,1-10 0,-3 16-152,1 0-1,0 1 0,-1-1 1,1 0-1,-1 0 0,1 1 0,-1-1 1,0 0-1,1 0 0,-1 1 1,0-1-1,1 1 0,-1-1 0,0 1 1,0-1-1,0 1 0,1-1 1,-1 1-1,0 0 0,0-1 0,0 1 1,0 0-1,0 0 0,0 0 1,0 0-1,0 0 0,1 0 0,-1 0 1,0 0-1,0 0 0,-1 0 1,-33 3-210,29-1 205,0 0-1,0 0 0,1 1 0,-1-1 0,1 1 1,-1 1-1,1-1 0,0 1 0,0 0 0,1 0 0,-1 1 1,1-1-1,0 1 0,0 0 0,0 0 0,1 0 1,-1 0-1,1 1 0,1 0 0,-1-1 0,1 1 0,-3 11 1,5-16 8,0 0 1,0 1 0,0-1 0,1 0 0,-1 0 0,0 0 0,0 1 0,1-1 0,-1 0 0,1 0-1,-1 0 1,1 0 0,-1 0 0,1 0 0,0 0 0,0 0 0,-1 0 0,1 0 0,0 0-1,0 0 1,0 0 0,0-1 0,0 1 0,0 0 0,0-1 0,0 1 0,0-1 0,0 1-1,0-1 1,1 1 0,-1-1 0,0 0 0,0 0 0,0 0 0,1 1 0,-1-1 0,2-1-1,58 3 26,-47-3-21,25 1 35,0-1 38,-1 2 0,1 1 0,70 14 0,-108-16 627,-7-43 1062,-5 14-1745,8 23-25,0-1-1,1 0 1,0 0 0,0 0 0,0 0 0,-1-12 0,48 17-4604,-14 2 523,4 0-2450</inkml:trace>
</inkml:ink>
</file>

<file path=ppt/ink/ink4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39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116 222 1505,'0'0'10848,"6"-8"-7544,-1 2-2564,18-30 2313,-22 34-2432,0-1 0,0 0 0,0 1 0,-1-1 0,1 0 0,-1 0 0,0 1 0,0-1 0,0 0 0,0-3 0,-1 5-513,1 0 0,-1 1 0,0-1-1,1 0 1,-1 1 0,0-1 0,0 1 0,1-1 0,-1 1 0,0-1 0,0 1 0,0 0 0,0-1 0,0 1-1,0 0 1,0 0 0,0-1 0,1 1 0,-1 0 0,0 0 0,0 0 0,0 0 0,0 0 0,0 1-1,0-1 1,0 0 0,-1 1 0,-30 6 303,25-3-407,0 1 0,0 0 0,0 0 0,1 0 0,0 1 0,0 0 0,0 0 0,1 0-1,0 1 1,0 0 0,1 0 0,0 0 0,0 1 0,1-1 0,0 1 0,0 0-1,0 0 1,1 0 0,1 0 0,-1 0 0,0 14 0,2-21-1,0-1 1,0 1-1,0 0 1,0 0-1,0-1 0,0 1 1,1 0-1,-1-1 1,0 1-1,0 0 1,0 0-1,1-1 0,-1 1 1,0 0-1,1-1 1,-1 1-1,0-1 0,1 1 1,-1-1-1,1 1 1,-1 0-1,1-1 1,-1 0-1,1 1 0,0-1 1,-1 1-1,1-1 1,-1 0-1,1 1 1,0-1-1,-1 0 0,2 1 1,28-5 310,-21 0-183,0 0-1,0 0 0,0-1 0,10-8 0,3-4-44,-1-1-1,-1-1 0,-1-1 1,-1-1-1,-1 0 1,-1-2-1,0 0 1,-2 0-1,-1-1 0,11-27 1,-19 29-88,-5 22 0,0 0-1,0 0 1,0 0-1,0 0 1,0 0-1,0-1 1,0 1-1,0 0 1,0 0-1,0 0 1,-1 0-1,1 0 1,0 0-1,0 0 1,0 0 0,0-1-1,0 1 1,0 0-1,0 0 1,0 0-1,0 0 1,-1 0-1,1 0 1,0 0-1,0 0 1,0 0-1,0 0 1,0 0-1,0 0 1,0 0-1,-1 0 1,1 0-1,0 0 1,0 0-1,0 0 1,0 0-1,0 0 1,0 0 0,-1 0-1,1 0 1,0 0-1,0 0 1,0 0-1,0 0 1,0 0-1,0 0 1,0 0-1,-1 0 1,1 1-1,0-1 1,0 0-1,0 0 1,0 0-1,0 0 1,0 0-1,0 0 1,0 0-1,0 0 1,0 1 0,0-1-1,0 0 1,0 0-1,0 0 1,-24 33-212,14-15 213,1 0-1,0 1 1,1 0-1,2 1 1,0 0-1,0 0 1,2 0-1,1 0 1,0 1 0,1 22-1,2-41 9,0 0 0,0 0 0,1 0 0,-1 0 0,1 0 0,-1 0 0,1 0 0,0 0 0,0 0 0,0 0 0,0-1 1,0 1-1,0 0 0,0 0 0,1-1 0,-1 1 0,0-1 0,1 1 0,0-1 0,-1 0 0,1 0 0,0 0 0,-1 0 0,1 0 0,0 0 0,0 0 0,0 0 0,0-1 0,0 1 0,0-1 0,0 1 0,0-1 0,0 0 0,0 0 0,0 0 0,0 0 0,0 0 0,1 0 1,2-1-1,5 0 43,-1-1 0,1 0 0,-1 0 0,1-1 1,-1 0-1,0-1 0,12-6 0,-5 1-26,-1-2-1,22-18 1,-32 25-14,1-1 0,-1-1 0,0 1 0,0-1 0,-1 0 0,0 0 0,0 0 0,0 0 0,3-9 0,-22 50-376,11-30 380,1 1-1,0 0 1,0-1 0,0 1-1,1 0 1,0 0 0,0 1 0,1-1-1,0 0 1,0 1 0,0-1-1,1 1 1,0-1 0,0 0-1,0 1 1,3 8 0,-2-13-1,0-1 1,1 1 0,0 0-1,-1-1 1,1 1 0,0-1-1,0 1 1,0-1 0,0 0-1,0 0 1,0 0 0,0 0-1,0 0 1,1 0 0,-1-1-1,0 1 1,0-1-1,1 0 1,-1 1 0,0-1-1,1 0 1,-1 0 0,0-1-1,1 1 1,1-1 0,6 1 35,0-2 1,0 1 0,0-1-1,14-5 1,-9 1-49,0-1 1,0-1-1,-1 0 1,0-1-1,0-1 1,-1 0-1,0-1 1,-1 0-1,0-1 1,20-26-1,-31 37-4,0 0 1,0 0-1,0-1 1,0 1-1,-1 0 1,1-1-1,0 1 1,-1 0-1,1-1 0,-1 1 1,1-1-1,-1 1 1,0-1-1,1 1 1,-1-1-1,0 1 1,0-1-1,0 1 1,-1-3-1,1 4-1,0-1-1,-1 1 1,1-1 0,-1 0-1,0 1 1,1-1-1,-1 1 1,1-1 0,-1 1-1,0-1 1,1 1 0,-1 0-1,0-1 1,0 1 0,1 0-1,-1 0 1,0-1 0,0 1-1,1 0 1,-1 0 0,0 0-1,0 0 1,0 0 0,1 0-1,-2 0 1,-3 0-12,0 1 1,0 0-1,1 0 0,-1 0 1,0 0-1,1 1 0,-1 0 1,1 0-1,-1 0 0,-5 4 1,5-2 31,0 0 1,0 1-1,1 0 0,-1 0 1,1 0-1,0 1 1,0-1-1,1 1 0,-5 10 1,7-14-13,0-1 0,1 1 1,-1 0-1,1-1 0,-1 1 1,1 0-1,-1 0 0,1 0 1,0-1-1,0 1 0,0 0 0,0 0 1,0 0-1,1 0 0,-1-1 1,0 1-1,1 0 0,-1 0 1,1-1-1,0 1 0,0 0 1,0-1-1,-1 1 0,1-1 0,1 1 1,-1-1-1,0 1 0,0-1 1,0 0-1,1 1 0,-1-1 1,1 0-1,-1 0 0,1 0 0,-1 0 1,1 0-1,0-1 0,-1 1 1,3 0-1,8 3-352,-1 0 1,1-1 0,0-1-1,1 0 1,-1-1-1,0 0 1,14-1-1,-21 0 11,-1 0 0,1 0 0,0 0-1,0-1 1,-1 0 0,1 0 0,0 0 0,-1-1 0,1 1 0,-1-1-1,1 0 1,-1-1 0,0 1 0,0-1 0,0 1 0,0-1 0,-1-1-1,1 1 1,-1 0 0,6-7 0,5-21-10366</inkml:trace>
</inkml:ink>
</file>

<file path=ppt/ink/ink4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39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16912,'0'0'12428</inkml:trace>
</inkml:ink>
</file>

<file path=ppt/ink/ink4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40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35 7847,'0'0'12647,"-9"-6"-10714,4 1-1650,2 3-222,1 0 0,0 0 0,-1 0 0,1 0 0,-1 0 0,0 0 0,0 1 0,0-1 0,0 1 0,0 0 0,0 0 0,0 0 0,0 0 0,0 0 0,0 1 0,0 0 0,-1-1 0,1 1 0,0 0 0,-5 1 0,-8 4 68,0 0 1,1 1 0,-1 1 0,-16 10 0,27-15-107,0 1 1,0-1 0,1 2-1,-1-1 1,1 0 0,-1 1-1,1 0 1,0 0 0,1 0 0,-1 0-1,1 1 1,0-1 0,0 1-1,0 0 1,0 0 0,-2 7-1,6-11-21,-1 0 0,0-1 0,0 1-1,0 0 1,0 0 0,1-1 0,-1 1 0,0 0-1,1 0 1,-1-1 0,1 1 0,-1 0-1,1-1 1,-1 1 0,1 0 0,-1-1 0,1 1-1,-1-1 1,1 1 0,0-1 0,-1 1-1,1-1 1,0 1 0,0-1 0,-1 0 0,1 1-1,0-1 1,0 0 0,0 0 0,-1 0-1,1 1 1,0-1 0,1 0 0,35 4 69,-33-4-69,46 2 43,-31-3-46,0 2 0,1 0 0,-1 1 0,0 1-1,0 1 1,36 12 0,-54-16 24,1 0 0,-1 1 0,1-1 1,-1 1-1,0-1 0,1 1 0,-1-1 0,0 1 0,0 0 0,1 0 0,-1 0 0,0 0 0,0 0 0,0 0 0,0 0 1,0 0-1,0 0 0,0 0 0,-1 0 0,1 1 0,0-1 0,-1 0 0,1 1 0,0-1 0,-1 0 0,0 1 1,1-1-1,-1 1 0,0-1 0,0 0 0,0 1 0,0-1 0,0 1 0,0-1 0,0 1 0,0-1 0,-1 1 1,1-1-1,0 0 0,-1 1 0,1-1 0,-1 0 0,0 1 0,1-1 0,-1 0 0,0 0 0,-2 3 0,-1 1 212,0-1 1,-1 1-1,0-1 0,0 0 0,0 0 0,-1 0 0,1-1 0,-1 0 0,-9 4 0,-2-1-20,-1-1-1,0-1 0,-1 0 1,1-1-1,-1-2 0,-28 1 1,46-2-361,0 0 0,0 0 0,0 0 0,0 0 0,0 0 0,0 0 0,0-1 0,0 1 0,0 0 0,0 0 0,1-1 0,-1 1 0,0 0 1,0-1-1,0 1 0,1-1 0,-1 1 0,0-1 0,0 0 0,1 1 0,-1-1 0,0 0 0,1 1 0,-1-1 0,1 0 0,-1 0 0,1 1 0,-1-1 1,1-1-1,0-28-10056,8 7 1143</inkml:trace>
</inkml:ink>
</file>

<file path=ppt/ink/ink4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40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14061,'0'0'3566,"0"9"-165,4 54 20,21 185 349,-23-237-3445,1 7-1386,-9-29-867,0-1 1650,0 0 1,0 1 0,-1 0-1,-1 0 1,0 1-1,-13-14 1,-25-33 996,46 57-702,0 0 0,0-1 0,0 1 0,0 0-1,0 0 1,0 0 0,0 0 0,-1-1 0,1 1 0,0 0-1,0 0 1,0 0 0,0 0 0,0-1 0,0 1-1,0 0 1,0 0 0,0 0 0,0 0 0,0-1-1,0 1 1,0 0 0,0 0 0,0 0 0,0 0 0,0-1-1,0 1 1,0 0 0,1 0 0,-1 0 0,0 0-1,0-1 1,0 1 0,0 0 0,0 0 0,0 0 0,0 0-1,0 0 1,1 0 0,-1-1 0,0 1 0,0 0-1,0 0 1,0 0 0,1 0 0,-1 0 0,0 0 0,0 0-1,0 0 1,0 0 0,1 0 0,-1 0 0,0 0-1,0 0 1,0 0 0,0 0 0,1 0 0,17 1 163,20 9-263,65 25-1021,-31-23-7710,-35-11-843</inkml:trace>
</inkml:ink>
</file>

<file path=ppt/ink/ink4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40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12684,'0'0'3625,"-9"1"-198,5 0-3058,-1 0-1,0 0 1,0 1-1,0 0 1,1 0 0,-1 0-1,1 0 1,-1 0 0,1 1-1,0 0 1,-5 4-1,7-5-234,0 0-1,0 0 0,0 0 0,0 0 0,1 0 0,-1 1 0,1-1 1,-1 0-1,1 1 0,0-1 0,0 1 0,0 0 0,0-1 1,0 1-1,1 0 0,-1-1 0,1 1 0,0 0 0,0 0 0,0-1 1,0 1-1,0 0 0,0 0 0,1-1 0,-1 1 0,1 0 1,1 3-1,-1-5-72,1 1 0,-1-1 0,0 0 0,0 0 0,1 0 0,-1 0 0,1 0 0,-1 0 0,1 0 0,-1 0 0,1-1 0,0 1 0,-1-1 0,1 1 0,0-1 0,-1 0 0,1 1 0,0-1 0,-1 0 0,1 0 0,0 0 0,0 0 0,2-1 0,43-6 840,-4-12-748,21-8-212,-60 26 14,0 0 0,0 0 0,1 0 0,-1 0 0,0 1 0,1-1 0,-1 1 0,0 0 0,1 1 0,-1-1 0,0 1 0,6 1-1,-9-2 36,0 1 0,-1-1-1,1 1 1,0-1 0,0 1-1,-1 0 1,1-1 0,0 1-1,-1 0 1,1-1 0,0 1-1,-1 0 1,1 0-1,-1 0 1,0-1 0,1 1-1,-1 0 1,0 0 0,1 0-1,-1 0 1,0 0 0,0 0-1,0 0 1,0 1-1,0 33-25,-1-31 42,1 0 1,-1-1-1,1 1 1,0 0-1,0 0 0,0-1 1,1 1-1,-1 0 1,1-1-1,0 1 0,1 3 1,0-6-92,-1 0 0,0 0 0,1 0 0,-1 0 0,1 0 0,-1 0 1,1 0-1,0-1 0,-1 1 0,1-1 0,0 1 0,-1-1 0,1 0 1,0 1-1,-1-1 0,1 0 0,0 0 0,0 0 0,-1-1 0,1 1 0,0 0 1,-1-1-1,1 1 0,0-1 0,-1 1 0,1-1 0,-1 0 0,1 1 1,1-2-1,50-28-7834,-47 26 6127,23-15-5244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2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14542,'0'0'9064,"6"56"-8359,-6-28-449,0-1-128,0-2-64,0-5-416,2-3-256,1-4-193,3-7-256,-2-4-449,7-2-544,-2-5-1953,3-11-3428</inkml:trace>
</inkml:ink>
</file>

<file path=ppt/ink/ink4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41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110 122 11819,'0'0'7362,"-10"3"-4479,1 0-2454,1 0 1,-1 0 0,1 1 0,0 0 0,0 1 0,-9 7 0,14-10-350,1-1 1,-1 1 0,1 0-1,0 1 1,0-1 0,0 0 0,0 1-1,0-1 1,0 1 0,1-1 0,-1 1-1,1 0 1,0 0 0,-1 0 0,2 0-1,-1 0 1,0 0 0,0 0 0,1 0-1,0 0 1,-1 0 0,1 0-1,0 0 1,1 0 0,-1 0 0,2 6-1,-1-7-68,0-1-1,0 1 0,0-1 0,1 0 1,-1 1-1,1-1 0,-1 0 0,1 0 1,-1 0-1,1 0 0,-1 0 0,1 0 1,0-1-1,-1 1 0,1 0 0,0-1 0,0 1 1,0-1-1,-1 0 0,1 0 0,0 0 1,0 0-1,0 0 0,0 0 0,0 0 1,-1 0-1,1-1 0,2 0 0,4 0 27,0 0-1,0-1 0,0 0 1,-1 0-1,10-4 0,-2-3-19,0 0 0,-1-1 0,0-1 0,-1 0 0,0-1 0,17-20 0,-21 22 23,-1 0 0,0-1-1,-1 0 1,0 0 0,-1-1 0,0 1 0,0-2 0,-2 1-1,5-14 1,-10 8 326,-11 18 71,-14 22-116,17-9-52,0-1 0,1 1 0,0 1 0,-8 20 0,12-26-186,2 0 0,-1 0 0,1 0 0,0 0 0,1 0 0,0 0 0,0 0 0,0 1 0,1-1 0,1 9 0,0-16-145,-1 1 0,1-1 0,-1 1 0,1 0 0,0-1 0,0 1 0,-1-1 0,1 0 0,0 1 1,0-1-1,0 0 0,1 1 0,-1-1 0,0 0 0,0 0 0,1 0 0,-1 0 0,0 0 0,1 0 0,-1-1 0,1 1 0,0 0 1,-1-1-1,1 1 0,-1-1 0,4 1 0,47 2-6333,-41-3 3895,18 0-5439</inkml:trace>
</inkml:ink>
</file>

<file path=ppt/ink/ink4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41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70 12364,'0'0'9347,"0"-9"-6325,-1-29-951,1 38-2012,0-1-1,-1 0 1,1 0-1,-1 1 1,1-1 0,-1 0-1,1 0 1,-1 1-1,0-1 1,1 1-1,-1-1 1,0 1 0,1-1-1,-1 1 1,0-1-1,0 1 1,0-1 0,1 1-1,-1 0 1,0 0-1,0-1 1,0 1 0,0 0-1,1 0 1,-1 0-1,0 0 1,0 0-1,0 0 1,0 0 0,0 0-1,0 0 1,1 1-1,-1-1 1,0 0 0,0 0-1,0 1 1,0-1-1,1 1 1,-2 0 0,-5 4-16,0 0 1,1 0 0,0 1 0,0 0 0,0 0 0,1 0-1,0 1 1,0-1 0,1 1 0,-1 1 0,2-1 0,-1 0-1,1 1 1,0 0 0,0 0 0,1 0 0,0 0 0,0 11-1,2-18-28,0 0-1,0 0 0,1 0 1,-1 0-1,1 0 0,-1 0 1,1 0-1,-1 0 1,1 0-1,0 0 0,-1-1 1,1 1-1,0 0 0,0 0 1,0-1-1,-1 1 0,1 0 1,0-1-1,0 1 0,0-1 1,0 1-1,0-1 0,0 0 1,0 1-1,0-1 0,0 0 1,0 0-1,0 0 1,0 0-1,0 0 0,0 0 1,1 0-1,-1 0 0,0 0 1,0 0-1,0 0 0,0-1 1,1 0-1,45-11 184,-13-6-179,-22 10-89,1 1 1,0 1-1,0 0 0,1 0 1,0 1-1,0 1 0,0 0 1,17-2-1,-30 7 49,0-1 0,0 1 0,-1 0 0,1-1 0,0 1 0,0 0 0,-1-1 0,1 1 0,0 0 0,-1 0 0,1 0 0,-1-1 0,1 1 0,-1 0 0,1 0 0,-1 0 0,1 0 0,-1 0 0,0 0 0,0 0 0,0 0 0,1 0 0,-1 0 0,0 0 0,0 0 0,0 0 0,-1 0 1,1 0-1,0 1 0,-2 44 161,1-31 13,12-28 1401,2-11-135,-7 10-1436,-1 0-1,-1-1 1,0 0 0,-1 0-1,0 0 1,-1 0 0,-1-20-1,0 34-99,-1 1 0,1 0-1,-1 0 1,1 0 0,-1-1-1,1 1 1,-1 0 0,1 0-1,-1 0 1,1 0 0,-1 0 0,1 0-1,-1 0 1,1 0 0,-1 0-1,1 0 1,-1 0 0,1 0-1,-1 0 1,1 1 0,-1-1 0,1 0-1,-1 0 1,1 0 0,-1 1-1,1-1 1,-1 0 0,0 1-1,1-1 1,-1 0 0,0 1 0,1 0-1,20 12-2079,-20-13 1848,40 23-6948,-17-14 651</inkml:trace>
</inkml:ink>
</file>

<file path=ppt/ink/ink4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42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104 155 9033,'0'0'3566,"3"-10"90,2 0-2284,9-27 814,-15 5 4517,1 32-6603,0-1 0,-1 1-1,1-1 1,0 1 0,-1-1 0,1 1 0,-1-1 0,1 1 0,-1-1 0,1 1-1,-1 0 1,1-1 0,-1 1 0,0 0 0,1-1 0,-1 1 0,1 0 0,-1 0-1,0 0 1,1 0 0,-1 0 0,0 0 0,1-1 0,-1 1 0,0 0 0,1 1-1,-1-1 1,1 0 0,-1 0 0,0 0 0,1 0 0,-1 0 0,0 1 0,1-1-1,-1 0 1,1 1 0,-2 0 0,-22 12 55,16-5-144,0 0-1,1 1 1,0 0 0,0 0-1,1 1 1,0-1 0,-6 15-1,9-18-7,0 1-1,1-1 1,-1 1-1,2 0 1,-1 0-1,0 0 1,1 0-1,1 0 1,-1 0-1,1 0 1,0 0-1,3 14 1,-3-20 5,1 1 0,0-1 1,0 1-1,0-1 0,0 0 1,1 1-1,-1-1 0,0 0 0,1 0 1,-1 0-1,0 0 0,1 0 1,-1 0-1,1 0 0,0 0 1,-1-1-1,1 1 0,0-1 1,-1 1-1,1-1 0,0 1 1,-1-1-1,1 0 0,0 0 1,0 0-1,2 0 0,48-5 510,-37 0-448,-1-1 0,0 0 1,-1 0-1,1-1 0,-1-1 1,-1 0-1,0-1 0,17-15 1,0-4 45,50-59-1,-71 77-82,2-2-5,0-1 0,-1 1 0,15-28 0,-73 128-899,41-66 745,1 1 0,0-1 0,-5 40-1,10-45-767,1-1-1,0 1 0,3 20 1,3-14-4237,5-7-3794</inkml:trace>
</inkml:ink>
</file>

<file path=ppt/ink/ink4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42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14478,'0'0'12043,"49"8"-10185,-10-1-577,-2-2-512,6-1-289,2-1-320,-4-2-128,0-1-672,-5 0-2083,-5-7-4580</inkml:trace>
</inkml:ink>
</file>

<file path=ppt/ink/ink4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43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32 14478,'0'0'5803,"-10"-2"-3748,8 1-1985,-3 0 1,0 0 1,1 0-1,-1 1 0,0-1 1,1 1-1,-1 0 1,0 0-1,1 0 0,-1 1 1,0 0-1,1 0 1,-1 0-1,0 0 0,1 1 1,0 0-1,-1 0 1,1 0-1,0 0 0,0 1 1,-4 2-1,-4 6 40,0 1-1,1 0 1,1 0-1,-10 15 1,16-20 92,0-1 0,0 1 0,1 0 0,0-1 0,0 1 0,0 1 0,1-1 0,0 0 1,1 1-1,0-1 0,-1 9 0,2-15-172,0 0 1,0 0 0,0 0-1,0 0 1,0 0-1,0 0 1,1 0-1,-1 0 1,0 0 0,1 0-1,-1 0 1,0 0-1,1 0 1,-1 0 0,1 0-1,0 0 1,-1 0-1,1-1 1,0 1-1,-1 0 1,1 0 0,0-1-1,0 1 1,0 0-1,-1-1 1,1 1 0,0-1-1,0 1 1,2 0-1,0-1 6,0 1-1,0-1 0,0 1 1,1-1-1,-1 0 0,0-1 1,0 1-1,0-1 0,0 1 0,4-2 1,3-1-5,1-1 1,-1 0 0,0 0-1,-1-1 1,12-8 0,-9 4-18,-1-1 0,-1 0 0,0-1 1,0 0-1,-1 0 0,10-18 1,-13 20-9,-1 1 0,-1-1 0,0 0 1,0-1-1,0 1 0,-2-1 0,1 1 1,-1-1-1,0 0 0,0-12 0,-20 58-370,12-19 299,-19 74 97,23-82-186,0 0 0,1 0 0,0 1 1,1-1-1,0 0 0,0 0 0,4 18 0,-3-25 4,-1-1-1,1 0 1,-1 0-1,1 0 1,-1 0 0,1 0-1,0 1 1,0-1 0,-1-1-1,1 1 1,0 0 0,0 0-1,0 0 1,0 0-1,0-1 1,0 1 0,0 0-1,0-1 1,1 1 0,-1-1-1,0 1 1,0-1 0,0 0-1,1 1 1,-1-1-1,0 0 1,0 0 0,2 0-1,0 0-485,0 0 0,-1 0 0,1 0 0,0 0 0,-1-1 0,1 1 0,0-1-1,-1 0 1,1 0 0,-1 0 0,1 0 0,-1 0 0,3-2 0,17-19-7512</inkml:trace>
</inkml:ink>
</file>

<file path=ppt/ink/ink4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43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10858,'0'0'7746,"-2"10"-5525,-5 18-1252,-2 10 763,2 0 1,-5 62-1,12-98-1724,0-1 1,0 0-1,0 0 0,1 1 1,-1-1-1,1 0 0,-1 0 1,1 0-1,-1 1 0,1-1 1,-1 0-1,1 0 1,0 0-1,0 0 0,0 0 1,0 0-1,-1 0 0,1-1 1,0 1-1,0 0 0,1 0 1,-1-1-1,0 1 1,0-1-1,0 1 0,0-1 1,1 1-1,-1-1 0,0 0 1,0 1-1,1-1 0,-1 0 1,0 0-1,0 0 1,1 0-1,0 0 0,61-6 122,-39 3-147,-17 2-29,0 1 0,0 0 0,0 1 0,0 0 0,0 0 0,13 3 0,-18-3 51,-1-1 0,1 1 0,-1-1 0,1 1 0,-1 0-1,0 0 1,1-1 0,-1 1 0,0 0 0,0 0-1,0 0 1,1 0 0,-1 0 0,0 1 0,-1-1 0,1 0-1,0 0 1,0 1 0,0-1 0,-1 0 0,1 1 0,-1-1-1,1 1 1,-1-1 0,1 1 0,-1-1 0,0 1 0,0-1-1,0 1 1,0-1 0,0 1 0,0-1 0,0 1-1,0-1 1,-1 1 0,1-1 0,0 1 0,-1-1 0,-1 3-1,1-1 110,-1-1-1,0 1 0,0 0 0,0-1 0,0 0 0,0 1 0,-1-1 0,1 0 0,-1 0 0,1 0 0,-1-1 0,0 1 0,0 0 0,1-1 0,-1 0 0,0 0 0,0 0 0,-1 0 0,1 0 0,0-1 0,0 1 0,0-1 0,0 0 0,-5 0 0,3 0-98,0 1-1,1-1 1,-1-1 0,0 1-1,0-1 1,1 0-1,-1 0 1,0 0-1,1 0 1,-1-1 0,1 0-1,0 0 1,0 0-1,-1-1 1,-6-4-1,9 3-592,-1 1 0,0-1 0,1 0 0,0 0 0,0 0-1,0 0 1,0 0 0,1 0 0,-2-8 0,0-15-6656</inkml:trace>
</inkml:ink>
</file>

<file path=ppt/ink/ink4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45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19 4869,'0'0'19575,"-9"8"-19142,9-8-433,-8 8 105,0-1-1,1 1 0,-13 18 0,18-23-21,0 1-1,0-1 0,0 1 0,0-1 1,1 1-1,-1-1 0,1 1 0,0 0 1,0 0-1,1 0 0,-1 0 1,1 0-1,0-1 0,0 1 0,0 0 1,0 0-1,1 0 0,1 7 0,-1-10-15,0 1 0,0 0 0,1-1-1,-1 0 1,0 1 0,1-1-1,-1 0 1,1 0 0,-1 0 0,1 0-1,0 0 1,-1 0 0,1 0-1,0 0 1,0-1 0,-1 1 0,1-1-1,0 1 1,0-1 0,0 0-1,0 1 1,0-1 0,0 0 0,-1 0-1,5-1 1,2 1 165,-1-1 1,1 0-1,0 0 0,-1-1 0,11-3 1,-9 0-124,1 0 0,-1 0 0,1-1 1,-2 0-1,1-1 0,-1 0 0,13-13 0,-3 0-297,30-43-1,-48 97-724,-3 4 912,1-24 8,1 1 0,0-1 0,1 0 0,0 1 0,6 27 0,-6-40 22,1 1 0,0-1-1,0 1 1,0-1 0,0 1 0,1-1-1,-1 0 1,0 0 0,1 1 0,0-1-1,0 0 1,-1-1 0,1 1 0,0 0-1,4 2 1,-3-2 41,1-1 0,-1 0 0,0 0-1,1 0 1,-1 0 0,1 0 0,-1-1 0,1 0 0,-1 1-1,1-1 1,-1-1 0,1 1 0,-1 0 0,7-2-1,-5 0-18,0 1-1,-1-1 0,1 0 1,-1 0-1,1-1 0,-1 1 1,0-1-1,0 0 0,0 0 1,0 0-1,0-1 0,-1 0 1,0 1-1,1-1 0,-1 0 1,-1 0-1,1-1 0,-1 1 1,4-8-1,-3 4-27,1 0 0,-2 0 0,1-1 0,-1 1 0,0-1 0,-1 0 0,0 1 0,0-1 0,-1 0 0,-1-12 0,1 20-27,0 1 0,0-1 0,0 0 0,0 1 0,0-1 0,-1 1 0,1-1 0,0 0 0,0 1 0,-1-1-1,1 1 1,0-1 0,-1 1 0,1-1 0,0 0 0,-1 1 0,1 0 0,-1-1 0,1 1 0,-1-1 0,1 1 0,-1-1 0,1 1-1,-1 0 1,1 0 0,-1-1 0,0 1 0,1 0 0,-1 0 0,1 0 0,-1-1 0,0 1 0,1 0 0,-1 0 0,0 0 0,1 0-1,-1 0 1,0 0 0,1 0 0,-1 0 0,1 1 0,-1-1 0,0 0 0,1 0 0,-1 1 0,1-1 0,-1 0 0,0 1 0,-1 0-10,-1 0-1,1 0 1,0 0 0,0 1 0,0-1 0,0 1 0,0-1 0,0 1 0,1 0 0,-1-1 0,-2 5 0,2-4 12,1 0 0,0 0 0,0 1 0,-1-1 0,1 0 0,1 1 0,-1-1 0,0 1 0,1-1 0,-1 1 0,1 0 0,0-1 0,-1 1 0,1-1 0,1 1 0,-1-1 0,0 1 1,1 0-1,-1-1 0,1 1 0,0-1 0,-1 1 0,3 2 0,-1-3 5,0 1 1,1-1 0,-1 0-1,1-1 1,-1 1 0,1 0 0,-1-1-1,1 1 1,0-1 0,0 0-1,0 0 1,0 0 0,0 0-1,0-1 1,0 1 0,0-1 0,0 1-1,0-1 1,5-1 0,5 1 9,0-1 1,0 0-1,1-1 1,-1-1-1,-1 0 1,1-1-1,0 0 1,-1-1-1,0 0 0,0-1 1,0 0-1,-1-1 1,0 0-1,0-1 1,-1-1-1,0 1 1,0-1-1,11-15 1,-20 23-14,1-1 0,-1 1 0,0-1 0,0 0 1,1 1-1,-1-1 0,0 0 0,-1 0 0,1 0 0,0 0 1,-1 0-1,1 0 0,-1 0 0,1 0 0,-1 0 0,0 0 0,0 0 1,0 0-1,0 0 0,0 0 0,-1-2 0,1 3-5,-1 0 0,0 0 0,0 0 0,1 0-1,-1 0 1,0 1 0,0-1 0,0 0 0,0 1 0,0-1 0,0 1-1,0-1 1,0 1 0,0-1 0,0 1 0,0 0 0,0 0 0,0-1-1,0 1 1,0 0 0,-1 0 0,1 0 0,0 0 0,0 0-1,0 0 1,0 1 0,0-1 0,0 0 0,0 0 0,-1 1 0,1-1-1,0 1 1,0-1 0,0 1 0,0-1 0,1 1 0,-1 0 0,-2 1-1,-1 0 13,0 1 0,0-1-1,0 1 1,0 1-1,0-1 1,1 0 0,-1 1-1,1 0 1,0 0-1,0 0 1,0 0-1,1 0 1,-1 1 0,1-1-1,0 1 1,-2 5-1,4-8-1,-1 1-1,0-1 0,1 1 0,0-1 1,-1 1-1,1-1 0,0 1 0,0-1 1,1 1-1,-1-1 0,0 1 0,1-1 1,-1 1-1,1-1 0,0 0 0,0 1 1,0-1-1,0 0 0,0 0 0,1 0 1,-1 0-1,1 0 0,-1 0 0,1 0 0,0 0 1,0 0-1,0-1 0,-1 1 0,2-1 1,-1 1-1,0-1 0,0 0 0,4 2 1,0 0-30,1 0 0,0-1 1,0 0-1,0 0 0,0 0 1,0-1-1,0 0 1,1 0-1,-1-1 0,0 0 1,1 0-1,-1 0 0,0-1 1,0-1-1,0 1 1,1-1-1,-1 0 0,-1-1 1,1 1-1,0-1 0,-1-1 1,1 1-1,-1-1 1,0 0-1,0-1 0,-1 1 1,1-1-1,-1 0 0,0-1 1,8-10-1,-7 9 12,-4 5 10,0 0 1,0 1 0,-1-1 0,1-1 0,0 1 0,-1 0 0,0 0-1,1 0 1,-1-1 0,0 1 0,0-1 0,0 1 0,-1-1-1,1 1 1,0-4 0,-2 6-14,0 0-1,0 0 0,0 0 1,0 0-1,0 1 1,0-1-1,0 0 0,0 1 1,0-1-1,0 1 0,1-1 1,-1 1-1,0-1 1,0 1-1,0 0 0,1-1 1,-2 3-1,-2 2 13,0 0 1,1 0-1,0 1 0,0 0 1,1-1-1,-1 1 0,1 0 0,0 1 1,1-1-1,-1 0 0,1 8 0,0-12 13,1 0 0,0 0 0,0 0 0,0 0 0,0 0 0,0 0 0,0-1 0,1 1 0,-1 0 0,1 0 0,0 0 0,-1 0 0,1 0 0,0 0 0,0-1 0,0 1 0,0 0-1,0-1 1,1 1 0,-1 0 0,0-1 0,1 0 0,-1 1 0,1-1 0,-1 0 0,1 0 0,0 0 0,-1 0 0,1 0 0,0 0 0,0 0 0,0-1 0,0 1 0,0-1 0,0 1 0,0-1 0,0 0 0,3 0 0,2 1-86,0-1 0,0 0 0,0 0 0,0 0 0,0-1 0,0 0 0,0-1 0,8-2 0,-12 2-398,1 1 0,-1-1 1,0 0-1,0 0 0,0 0 0,0-1 0,0 1 0,0-1 0,0 1 0,-1-1 0,0 0 0,1 0 0,-1 0 0,0-1 1,-1 1-1,1 0 0,2-6 0,6-23-7095</inkml:trace>
</inkml:ink>
</file>

<file path=ppt/ink/ink4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45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5221,'0'0'18738</inkml:trace>
</inkml:ink>
</file>

<file path=ppt/ink/ink4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45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19 7751,'0'0'22315,"-3"-5"-22166,2 5-148,1-1 0,-1 0-1,1 0 1,-1 0-1,1 1 1,-1-1 0,1 0-1,-1 0 1,0 1 0,1-1-1,-1 0 1,0 1-1,0-1 1,1 1 0,-1-1-1,0 1 1,0 0 0,0-1-1,0 1 1,0 0 0,1-1-1,-1 1 1,0 0-1,0 0 1,0 0 0,0 0-1,0 0 1,0 0 0,0 0-1,0 0 1,0 0 0,0 0-1,0 1 1,0-1-1,1 0 1,-1 1 0,0-1-1,0 0 1,0 1 0,0-1-1,0 2 1,-37 37-6,31-31 5,1 0 21,1 0 1,0 0 0,1 0 0,-1 0-1,1 1 1,-4 15 0,7-22-17,0 0 0,0 1 1,0-1-1,1 0 0,-1 0 0,1 0 1,0 1-1,0-1 0,-1 0 0,1 1 1,1-1-1,-1 0 0,0 0 0,1 1 1,-1-1-1,1 0 0,-1 0 0,1 0 1,0 0-1,0 1 0,0-1 0,0 0 1,0-1-1,1 1 0,-1 0 0,1 0 1,-1 0-1,1-1 0,0 1 0,-1-1 1,4 3-1,4-1-72,0 1 0,0-2 0,1 1 1,-1-1-1,0-1 0,1 0 0,-1 0 0,1 0 1,-1-1-1,1-1 0,-1 0 0,1 0 0,9-3 1,-5 0-905,0 0 0,0 0 0,14-8-1,32-25-7906,-24 5-582</inkml:trace>
</inkml:ink>
</file>

<file path=ppt/ink/ink4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46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1922,'0'0'23558,"-3"13"-22485,-9 77 1041,0 141 0,12-230-2107,0 1 0,0-1 0,0 0 0,0 1 0,0-1 0,0 1 0,0-1 1,1 0-1,-1 1 0,0-1 0,1 0 0,-1 0 0,1 1 0,-1-1 0,1 0 0,0 0 0,0 0 0,-1 1 0,1-1 0,0 0 0,0 0 0,0 0 0,0 0 0,0-1 0,0 1 0,2 1 0,0-1 9,-1-1-1,1 1 0,-1-1 0,0 0 0,1 0 1,-1 0-1,1 0 0,-1 0 0,0-1 0,1 1 1,-1-1-1,0 1 0,5-3 0,6-3-26,1 0 0,-1-1-1,19-15 1,-23 15-69,-7 5 57,1 0-1,-1 0 0,0 0 1,0 1-1,1-1 1,-1 1-1,1-1 1,0 1-1,-1 0 0,1 0 1,0 0-1,0 0 1,0 0-1,-1 1 0,1-1 1,4 1-1,-6 2 3,0 0 0,0 1-1,0 0 1,0-1 0,0 1 0,0 0-1,-1-1 1,1 1 0,-1 0-1,0 0 1,0-1 0,0 1-1,0 0 1,0 0 0,-1 2 0,1 8-28,0-10 54,0-1 0,0 1 1,0-1-1,1 1 1,-1-1-1,1 1 0,0-1 1,0 0-1,0 1 1,0-1-1,0 0 0,0 0 1,0 0-1,1 0 1,-1 0-1,1 0 0,0 0 1,-1 0-1,1 0 1,3 1-1,-3-2 2,1 0 0,-1 0 0,1 0 0,0-1-1,-1 1 1,1-1 0,0 0 0,-1 0 0,1 0 0,0 0 0,-1 0 0,1-1-1,-1 1 1,1-1 0,0 0 0,-1 0 0,1 1 0,-1-2 0,5-1 0,51-35 6,-50 32-234,-1 0 0,1 0 0,0 1 1,0 0-1,1 0 0,-1 1 0,1 0 0,0 1 0,0 0 0,0 0 0,16-2 0,-23 6 220,0-1 0,0 1 0,-1 0 0,1-1 1,0 1-1,-1 0 0,1 0 0,-1 0 0,1 1 0,-1-1 0,0 0 0,1 0 0,-1 1 0,0-1 0,0 1 0,0-1 0,0 1 0,0 0 0,0-1 0,0 1 0,-1 0 0,2 2 0,16 23 77,-15-24-58,1-1 0,0 0 0,0 0 0,0 0 0,0-1 0,0 1 1,1-1-1,-1 0 0,0 0 0,1-1 0,-1 1 0,0-1 0,1 0 0,-1 0 0,0 0 0,1-1 1,-1 0-1,1 1 0,-1-2 0,0 1 0,0 0 0,6-4 0,-4 3-99,-1 0 0,1 1 0,0-1 0,-1 1 0,1 0 0,0 1 0,0-1 0,0 1 0,0 1 1,0-1-1,7 2 0,-10 0 75,1 1 1,0 0 0,-1 0-1,1 0 1,-1 1 0,0-1 0,0 1-1,-1 0 1,1-1 0,-1 1 0,1 1-1,-1-1 1,-1 0 0,3 8-1,4 4 123,-1 2 40,0 0 0,-1 0 1,-1 0-1,-1 1 0,-1 0 0,0 0 1,-1 0-1,-1 0 0,-1 0 0,-4 27 1,3-40-152,0 0 0,0 1 1,-1-1-1,0 0 0,-1 0 1,1 0-1,-1 0 0,0-1 1,-1 1-1,0-1 1,1 1-1,-9 7 0,9-10 3,0 0-1,1-1 1,-1 1-1,-1-1 1,1 1-1,0-1 1,0 0-1,-1 0 1,0-1-1,1 1 1,-1-1-1,0 0 0,1 0 1,-1 0-1,0 0 1,0-1-1,0 1 1,0-1-1,0 0 1,0 0-1,0 0 1,-4-2-1,5 1 29,0-1-1,0 1 1,0-1 0,0 0-1,1 0 1,-1 0 0,1 0-1,-1-1 1,1 1 0,0-1-1,0 1 1,0-1 0,0 0-1,1 1 1,-1-1-1,1 0 1,-1 0 0,1 0-1,-1-6 1,-15-65 291,16 71-316,-2-14 115,1 0-1,0 0 0,1-1 0,2-29 1,-1 44-71,1-1 1,-1 0-1,1 0 0,0 1 1,0-1-1,1 0 0,-1 1 1,1-1-1,-1 1 1,1 0-1,0-1 0,1 1 1,-1 0-1,0 0 0,1 0 1,0 1-1,-1-1 1,1 1-1,0-1 0,0 1 1,1 0-1,-1 0 0,0 0 1,1 1-1,-1-1 1,1 1-1,5-2 0,17-2 33,51-4-1,4 0-2088,-28-6-3255,-13-2-3527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2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16015,'0'0'6246,"-29"54"-8744,35-42-769,7-4 160,4-3 800,6-3 514,-3 2 319,5-1-319,3-1-257</inkml:trace>
</inkml:ink>
</file>

<file path=ppt/ink/ink4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48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54 10346,'-1'0'363,"0"-1"1,-1 0 0,1 0-1,0 0 1,0-1 0,0 1-1,0 0 1,0 0 0,0-1-1,0 1 1,0 0 0,1-1-1,-1 1 1,0-1 0,1 1-1,-1-1 1,1 1 0,0-1-1,-1 1 1,1-1 0,0 0-1,0 1 1,0-1 0,0 1 0,1-3-1,0 3-144,0-1-1,0 1 1,0 0 0,0 0-1,0 0 1,0 0-1,0 0 1,0 0 0,1 0-1,-1 0 1,1 0 0,-1 1-1,0-1 1,1 0-1,-1 1 1,1-1 0,-1 1-1,1 0 1,0-1-1,-1 1 1,1 0 0,-1 0-1,1 0 1,2 1 0,1-1-150,0 1 0,0 0 0,0 0 0,0 1 1,0-1-1,0 1 0,-1 0 0,1 1 1,-1-1-1,1 1 0,-1 0 0,0 0 1,0 0-1,0 0 0,-1 1 0,1 0 0,-1 0 1,0 0-1,0 0 0,0 0 0,-1 0 1,5 10-1,-4-8-65,0 1 1,0 0 0,0-1-1,-1 1 1,0 0 0,-1 0-1,1 0 1,-1 0-1,-1 1 1,1-1 0,-1 0-1,-1 0 1,1 0 0,-1 1-1,0-1 1,-3 8-1,-3-3 149,1 1 0,-1-2 0,-1 1 0,0-1 0,-1-1 0,-15 15 0,16-18 27,1 0 1,0 1-1,0 0 0,1 0 0,0 0 0,0 1 0,1-1 0,0 1 0,1 1 0,0-1 0,0 1 0,-3 14 0,7-23-171,0 0 1,0 0 0,0-1 0,0 1 0,0 0-1,0 0 1,0 0 0,0 0 0,0-1 0,1 1-1,-1 0 1,0 0 0,1 0 0,-1-1-1,1 1 1,-1 0 0,0-1 0,1 1 0,0 0-1,-1-1 1,1 1 0,-1 0 0,1-1 0,0 1-1,-1-1 1,1 1 0,0-1 0,0 0-1,1 1 1,32 5 213,-22-7-134,0 0-1,0 0 0,19-6 1,-18 2 23,-1 0 1,0 0 0,0-1-1,20-14 1,-29 17-80,1 1 1,-1-1-1,0 1 0,1-1 0,-1 0 1,0 0-1,-1 0 0,1 0 1,0-1-1,-1 1 0,0-1 1,0 0-1,0 0 0,0 1 0,-1-1 1,1 0-1,-1 0 0,1-7 1,-3 8-25,1 1 1,-1 0-1,0 0 1,-1 0-1,1 0 1,0 0-1,0 0 1,-1 0-1,1 0 1,-1 0 0,0 0-1,0 1 1,1-1-1,-1 1 1,0 0-1,0-1 1,0 1-1,0 0 1,-1 0-1,-3-1 1,-49-18 142,49 19-234,0-1 0,0 2-1,0-1 1,-1 1 0,1 0 0,0 0-1,-11 2 1,15-2 47,1 1 0,0-1 0,0 0 0,-1 1 0,1-1 0,0 1 0,0-1 0,0 1 0,0-1 0,0 1 1,0 0-1,0 0 0,0-1 0,0 1 0,0 0 0,0 0 0,0 0 0,1 0 0,-1 0 0,0 0 0,1 0 0,-1 0 0,1 1 0,-1-1 0,1 0 0,-1 0 0,1 0 0,0 1 0,0-1 0,-1 0 0,1 0 0,0 1 1,0-1-1,0 0 0,1 0 0,-1 1 0,0-1 0,0 0 0,1 0 0,-1 0 0,0 1 0,1-1 0,0 0 0,-1 0 0,1 0 0,0 1 0,0 0-476,1 0 1,-1 0-1,0 0 0,1 0 0,-1-1 1,1 1-1,0 0 0,-1-1 0,1 0 1,0 1-1,3 1 0,15 7-7827,-2-4-3049</inkml:trace>
</inkml:ink>
</file>

<file path=ppt/ink/ink4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49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12588,'0'0'11782,"-3"8"-11040,-10 16-90,0-1 0,-2 0 1,-23 27-1,16-22 213,-33 57 1,53-82-2633,2-5 75,6-13-1834,0-5-1719,2-4-1183</inkml:trace>
</inkml:ink>
</file>

<file path=ppt/ink/ink4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49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4260,'0'0'24856,"49"22"-24152,-25-6-255,0-2-225,2-1-128,-1-2-128,-5 0-865,1-4-1986,-3-4-2306,-1-3-4644</inkml:trace>
</inkml:ink>
</file>

<file path=ppt/ink/ink4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50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5765,'0'0'22870,"15"7"-21012,-2-5-1559,1 0 1,0-1-1,-1-1 1,25-2-1,20-8-2853,-40 3-2400,-3-2-4153</inkml:trace>
</inkml:ink>
</file>

<file path=ppt/ink/ink4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52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4004,'0'0'25234,"15"4"-24657,25 3-351,1 0 0,72 0 0,-79-6-408,38-1-194,-29-11-4917,-40 8 1693</inkml:trace>
</inkml:ink>
</file>

<file path=ppt/ink/ink4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52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13805,'0'0'14157,"49"15"-12779,-8-15-417,0 0-545,4 0-320,-4 0-64,-4 0-320,-7-2-1121,-5-2-2019,-5-3-2529,-7-2-6695</inkml:trace>
</inkml:ink>
</file>

<file path=ppt/ink/ink4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54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1 260 10474,'0'0'18973,"12"-6"-18050,14-9-825,-1-1 0,0-2 0,-1 0 0,-1-1 0,-1-2 0,-1 0 0,0-1 0,-2-1 0,-1-1 0,20-32 0,-38 55-274,0 29-272,0 12-28,4 111 1503,8-78-2052,11 0-3461,-23-73 4143,3 5-3705</inkml:trace>
</inkml:ink>
</file>

<file path=ppt/ink/ink4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54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10025,'0'0'15001,"5"9"-13511,-4-7-1372,0 1 0,1 0 0,0-1 0,-1 1 0,1-1 0,0 1 0,0-1 0,0 0 0,1 0 0,-1 0 0,0 0 0,1 0 0,-1-1 0,1 1 0,2 1 0,3-1 120,-1 0 0,1 0 1,0-1-1,-1 0 0,1 0 0,13-1 0,65 2 534,-25 0-829,0-1 0,0-4 0,78-13 1,-99 1-2156,-24 2-2988,-16 13 4770,1-1 1,-1 1-1,0-1 0,0 1 0,0-1 0,0 0 0,1 1 0,-1-1 1,0 1-1,0-1 0,0 1 0,0-1 0,0 1 0,0-1 0,-1 0 1,1 1-1,0-1 0,0 1 0,0-1 0,0 1 0,-1-1 0,1 1 0,0-1 1,0 1-1,-1-1 0,1 1 0,0-1 0,-1 1 0,0-1 0,-8-4-9558</inkml:trace>
</inkml:ink>
</file>

<file path=ppt/ink/ink4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55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9801,'0'0'16704,"8"12"-15732,3 10-710,0 0 1,-2 0 0,0 1-1,7 32 1,-6-9-82,-5-16 312,1 1 0,2-1 1,1 0-1,23 48 1,-32-77-480,1 0 1,-1 0-1,0 0 0,1 0 1,-1 1-1,1-1 0,0 0 1,-1 0-1,1 0 1,0-1-1,0 1 0,-1 0 1,1 0-1,0 0 1,0 0-1,0-1 0,0 1 1,0-1-1,0 1 1,0 0-1,0-1 0,1 0 1,-1 1-1,0-1 0,0 0 1,0 1-1,0-1 1,1 0-1,-1 0 0,0 0 1,0 0-1,0 0 1,1 0-1,-1-1 0,0 1 1,0 0-1,0 0 1,0-1-1,1 1 0,-1-1 1,0 1-1,0-1 1,1 0-1,1-2 33,0 0 1,0 0-1,0 0 0,-1 0 1,1 0-1,-1 0 0,0-1 1,0 1-1,0-1 0,0 1 1,2-7-1,2-18-66,0 0 1,-2-1-1,-1 0 1,-1 0-1,-2 1 1,-1-1 0,-1 0-1,-1 0 1,-2 0-1,-1 1 1,-1 0-1,-12-30 1,19 56 9,-1 0 3,1 0 0,-1 0 0,0 0 0,1 0-1,-1 0 1,0 0 0,0 0 0,0 0 0,-1 0 0,1 1 0,0-1 0,-1 1 0,1-1 0,-1 1 0,1-1 0,-3 0 0,3 2-42,13 18-187,-3-12 248,1-1 1,-1 0-1,1 0 1,0-1-1,0 0 1,0-1-1,0-1 1,1 1-1,-1-1 1,1-1-1,-1 0 1,1-1-1,0 0 1,17-2 0,9-2 39,0-2 0,65-18 1,-70 13-381,51-25 1,-27 11-249,-55 26 570,0-1 1,-1 1-1,1-1 1,0 1-1,-1 0 1,1-1-1,-1 1 1,1 0-1,-1 0 1,1-1-1,-1 1 1,0 0-1,1 0 1,-1 0-1,0 0 1,0-1-1,0 1 1,1 0-1,-1 0 1,0 0-1,0 0 1,0 0-1,0-1 1,-1 1-1,1 0 1,0 0-1,0 0 1,0 0-1,-1 1 1,-3 32-123,-17 22 153,17-46-188,-1 0 0,1 1 0,1 0 0,-1-1 0,2 1 0,0 0 0,-1 12 0,5-30-8535,-2-4 599</inkml:trace>
</inkml:ink>
</file>

<file path=ppt/ink/ink4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56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26 2402,'-4'-14'10164,"0"3"590,3 21-7393,-4 67-967,3-51-1258,0 0 1,4 38-1,-2-63-1130,0 0 0,1-1 0,-1 1 0,1-1 0,-1 1 0,1 0 0,-1-1 0,1 1-1,-1-1 1,1 0 0,0 1 0,-1-1 0,1 1 0,0-1 0,-1 0 0,1 1 0,0-1 0,-1 0 0,1 0 0,0 0 0,0 0 0,-1 1 0,1-1 0,0 0-1,0 0 1,-1 0 0,1-1 0,0 1 0,0 0 0,-1 0 0,1 0 0,0 0 0,-1-1 0,1 1 0,0 0 0,-1-1 0,2 0 0,29-12 51,-17 1-57,0 1 0,-1-2 0,21-25 0,5-6 0,-38 45 0,0-1 0,-1 1 0,0-1 0,1 1 0,-1-1 0,1 1 0,-1-1 0,1 1 0,-1-1 0,0 1 0,0-1 0,1 1 0,-1 0 0,0-1 0,0 1 0,1 0 0,-1-1 0,0 1 0,0 0 0,0-1 0,0 1 0,0 0 0,0-1 0,0 1 0,0 0 0,-1-1 0,1 1 0,0 0 0,1 26 0,-11 56-272,11-83-359,0 1 0,0-1 0,0 1 1,0-1-1,0 0 0,0 1 0,0-1 1,0 0-1,0 0 0,0 0 0,0 0 0,0 0 1,0 0-1,0 0 0,0 0 0,0 0 1,0 0-1,1-1 0,4-2-9725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2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4324,'0'0'16602,"-6"5"-16196,-29 32-176,38-35-244,0-1 1,-1 0-1,1 0 1,0 0-1,0 0 0,0 0 1,0 0-1,0-1 1,6 1-1,-8-1 6,17 2 23,65 11-646,-77-11 557,-1-1 1,1 1-1,0 0 0,-1 0 0,0 1 1,1-1-1,-1 1 0,0 0 1,0 1-1,0-1 0,4 6 1,-8-8 94,0 0 0,0-1 1,-1 1-1,1 0 0,0 0 1,-1 0-1,1 0 0,-1 0 1,1 0-1,-1 0 1,0 0-1,1 0 0,-1 0 1,0 0-1,0 0 0,0 0 1,0 0-1,0 0 1,0 0-1,0 0 0,0 1 1,0-1-1,0 0 0,-1 0 1,1 0-1,0 0 0,-1 1 1,-1 0 119,1 1-1,-1-1 1,0 0 0,1 0 0,-1 0 0,0 0-1,-1 0 1,1 0 0,0-1 0,-4 3 0,-5 2 530,-1 0 0,0-1 0,-17 6 0,25-10-766,-51 13 907,53-14-1174,-1 1 1,1-1 0,-1 0-1,1 0 1,0 0-1,-1 0 1,1-1 0,-1 1-1,1-1 1,-1 1 0,-3-2-1,1-6-3780,4-5-1634</inkml:trace>
</inkml:ink>
</file>

<file path=ppt/ink/ink4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8:59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50 7976,'0'-1'492,"1"-1"0,-1 1 0,0-1 0,0 0 1,1 1-1,-1-1 0,1 1 0,-1-1 0,1 1 1,-1-1-1,1 1 0,0-1 0,0 1 0,0-1 1,0 1-1,0 0 0,0 0 0,0 0 0,0-1 1,3 0-1,0-1 89,0 1 0,0 0 0,0 0 0,0 1 0,0-1 0,0 1 0,9-1 0,1 0 253,1 1 0,0 0 1,25 3-1,-37-2-788,0 0 0,0 1 0,0-1 0,0 1 0,0-1 0,0 1 0,0 0 0,-1 0 0,1 0 0,0 1 0,-1-1 0,1 1 0,0-1 0,-1 1 1,0 0-1,1 0 0,-1 0 0,0 0 0,0 0 0,0 1 0,0-1 0,-1 1 0,1-1 0,-1 1 0,1-1 0,-1 1 0,0 0 0,0 0 0,1 4 0,-1-2-7,-1 0-1,0 0 0,0 0 1,0 0-1,-1 0 0,1 0 1,-1 0-1,0 0 0,-1 0 0,1 0 1,-1-1-1,0 1 0,0-1 1,-1 1-1,1-1 0,-1 0 1,-4 5-1,-59 67 267,46-56-126,1 1 0,1 1 0,1 0 0,1 1 1,1 1-1,-22 47 0,35-68-155,1 0 1,-1 1-1,1 0 1,0-1-1,0 1 1,1-1-1,-1 1 1,1 0-1,0 0 0,0-1 1,0 1-1,0 0 1,1 0-1,-1-1 1,1 1-1,0-1 1,0 1-1,0 0 0,1-1 1,-1 0-1,1 1 1,4 5-1,-3-6 20,1 0 0,0 0 0,-1 0 1,1 0-1,1-1 0,-1 1 0,0-1 0,1 0 0,-1-1 0,1 1 0,-1-1 0,1 0 0,-1 0 1,1 0-1,0-1 0,0 1 0,5-2 0,17 2 171,0-1 1,0-2 0,29-5-1,-48 5-170,1 0-1,0 0 0,-1-1 1,0 0-1,1 0 1,-1-1-1,0 0 0,-1 0 1,1-1-1,-1 0 1,0 0-1,0-1 1,7-8-1,-12 12-44,0 0 0,-1 0 0,1 0 0,-1 0 0,0 0 0,0 0 0,0 0 0,0 0 0,0 0 0,0-1 0,0 1 0,-1 0 0,1-1 0,-1 1 0,0 0 0,1-1 0,-1 1 0,0 0 0,-1-1 0,1 1 0,0-1 0,-1 1 0,0-3 0,-1 1 0,0 0 0,0 0 0,-1 0 0,1 0 0,-1 0 0,0 1 0,0-1 0,0 1 0,0 0 0,-1 0 0,-5-4 0,0 0 0,0 2 0,-1-1 0,0 1 0,0 0 0,0 1 0,0 0 0,-1 1 0,1 0 0,-18-2 0,25 5-14,-30 1-930,32-1 876,0 0-1,0 1 1,0-1-1,0 0 1,0 0-1,1 0 1,-1 1-1,0-1 1,0 0-1,0 1 1,1-1-1,-1 1 0,0-1 1,0 1-1,1-1 1,-1 1-1,0-1 1,1 1-1,-1 0 1,1-1-1,-1 1 1,1 0-1,-1 0 1,1-1-1,0 1 1,-1 0-1,1 0 1,0 0-1,-1-1 1,1 1-1,0 0 0,0 1 1,0-2-119,0 0 0,0 0 0,0 1 1,0-1-1,0 0 0,0 0 0,0 1 0,0-1 0,0 0 1,1 0-1,-1 0 0,0 1 0,0-1 0,0 0 0,0 0 1,0 0-1,1 0 0,-1 1 0,0-1 0,0 0 0,0 0 1,1 0-1,-1 0 0,0 0 0,0 0 0,0 1 0,1-1 1,-1 0-1,0 0 0,0 0 0,0 0 0,1 0 0,-1 0 1,0 0-1,0 0 0,1 0 0,-1 0 0,0 0 0,0 0 1,1 0-1,-1 0 0,0 0 0,0-1 0,1 1 0,1 0-1564,14-1-7292</inkml:trace>
</inkml:ink>
</file>

<file path=ppt/ink/ink4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02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7527,'0'0'11408,"0"12"-10132,2 7-765,0 0 0,1 1-1,1-1 1,0-1 0,2 1 0,0-1 0,1 0-1,11 21 1,-13-30-424,0 0 0,1-1 0,0 1-1,0-1 1,1-1 0,0 1 0,0-1-1,1 0 1,0-1 0,0 0 0,1 0 0,-1-1-1,1 0 1,1 0 0,-1-1 0,0 0-1,1-1 1,15 3 0,5-1-19,0-2 0,0-1 1,0-1-1,35-4 0,122-23 84,33-1-378,-183 25-163,-10 0-440,-1 1 0,0 1 0,31 5 0,-43 1-3014,-9-3-2259</inkml:trace>
</inkml:ink>
</file>

<file path=ppt/ink/ink4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02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11275,'0'0'8082,"13"0"-6027,111-6-252,69 0-205,-180 8-1522,0 0 0,0 1-1,-1 0 1,1 2 0,-1-1 0,0 1 0,20 12 0,-19-10 42,0 0 1,1-1-1,-1 0 1,1-2-1,0 1 0,17 2 1,0-5 195,-1-1 1,1-1-1,0-2 1,0 0-1,46-12 1,150-50 81,-198 55-282,-14 4-70,-7 4-19,0-2 1,0 1-1,1-1 1,-2 0 0,1-1-1,0 0 1,-1 0 0,1 0-1,-1-1 1,12-11-1,-16 5-1817,-4 4-5283,0 0-2075</inkml:trace>
</inkml:ink>
</file>

<file path=ppt/ink/ink4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03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11979,'0'0'10085,"4"11"-8569,22 71 757,-9-25-1413,2-1 0,32 62-1,-50-115-758,1 0-1,0 0 1,-1 0-1,1 0 1,0 0-1,1 0 1,-1 0-1,0-1 1,1 1-1,0-1 1,-1 0-1,1 1 1,0-1-1,0-1 1,1 1-1,-1 0 1,0-1-1,0 1 1,1-1-1,-1 0 1,1 0-1,5 0 1,-6-1-7,1-1 1,0 1-1,-1-1 0,1 0 0,0 0 1,-1-1-1,1 1 0,-1-1 1,0 1-1,1-1 0,-1 0 1,0-1-1,0 1 0,0 0 0,0-1 1,-1 0-1,1 1 0,-1-1 1,1 0-1,2-7 0,6-6-90,-2-2-1,0 1 1,-1-1 0,-1 0-1,-1-1 1,0 0-1,-1 0 1,-2 0-1,0 0 1,0-1-1,-2-26 1,-4 20 20,3 25-28,0 1 1,0-1-1,-1 0 0,1 1 1,0-1-1,-1 1 1,1-1-1,-1 1 0,1-1 1,-1 1-1,1-1 0,-1 1 1,1-1-1,-1 1 0,1-1 1,-1 1-1,0 0 0,1-1 1,-1 1-1,1 0 1,-1 0-1,0-1 0,1 1 1,-1 0-1,0 0 0,1 0 1,-1 0-1,0 0 0,0 0 1,1 0-1,-1 0 1,-1 0-1,1 1-200,0 0-1,0 0 1,1 0-1,-1 0 1,0 0 0,0 0-1,0 0 1,1 0 0,-1 0-1,1 0 1,-1 1 0,1-1-1,-1 0 1,1 0-1,-1 0 1,1 1 0,0-1-1,0 0 1,0 1 0,0-1-1,0 0 1,0 2 0,1 31-8880,7-18 2881</inkml:trace>
</inkml:ink>
</file>

<file path=ppt/ink/ink4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03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160 206 16528,'0'0'4009,"-1"-8"-486,1 5-3422,0 1-1,0-1 0,0 0 1,-1 1-1,1-1 1,-1 0-1,0 1 0,1-1 1,-1 1-1,0-1 1,-1 1-1,1-1 0,0 1 1,-1 0-1,1 0 1,-1 0-1,0 0 1,0 0-1,0 0 0,0 0 1,0 0-1,0 1 1,0-1-1,-1 1 0,1-1 1,0 1-1,-1 0 1,1 0-1,-1 0 0,0 1 1,1-1-1,-1 0 1,1 1-1,-1 0 1,0-1-1,0 1 0,1 0 1,-1 1-1,0-1 1,1 0-1,-5 2 0,3-1-105,0 1 0,-1-1 0,1 1 0,0 0 0,0 0 0,1 1 0,-1-1 0,0 1-1,1 0 1,0 0 0,-1 0 0,1 0 0,0 0 0,1 1 0,-4 5 0,3-6 4,1 0 1,0 0-1,0 0 1,0 0-1,1 1 1,-1-1-1,1 1 1,0-1-1,0 1 1,0-1-1,0 1 1,1 0-1,0-1 1,-1 1 0,1 0-1,0-1 1,1 1-1,0 6 1,0-9 5,1 0 0,-1 1-1,0-2 1,0 1 0,1 0 0,-1 0 0,0 0 0,1-1 0,-1 1 0,1 0 0,-1-1 0,1 1 0,-1-1 0,1 0-1,-1 0 1,1 1 0,-1-1 0,1 0 0,-1 0 0,1 0 0,0-1 0,-1 1 0,1 0 0,-1-1 0,1 1 0,2-2 0,41-13 241,-33 8-185,17-9-9,-28 16-61,0 0 0,-1 0-1,1 0 1,0 0 0,-1 0-1,1 0 1,0 0 0,-1 0-1,1 0 1,0 0 0,-1 0 0,1 0-1,0 1 1,-1-1 0,1 0-1,-1 0 1,1 1 0,0-1-1,-1 0 1,1 1 0,-1-1-1,1 1 1,-1-1 0,1 1-1,-1-1 1,1 1 0,-1-1 0,1 1-1,-1-1 1,0 1 0,1 0-1,-1-1 1,0 1 0,0-1-1,1 1 1,-1 0 0,0-1-1,0 1 1,0 0 0,0-1-1,0 2 1,4 28-23,-1 0 0,-2 1 0,-2 34 0,0-12 43,1-30 238,-1-1 0,-1 0 1,-1 1-1,-1-1 0,-1 0 0,-1-1 1,0 1-1,-2-1 0,-17 32 1,25-52-242,0 0 0,0 0 0,0-1 1,-1 1-1,1 0 0,0-1 0,-1 1 0,1-1 1,0 1-1,-1 0 0,1-1 0,-1 1 0,1-1 1,-1 1-1,1-1 0,-1 0 0,1 1 1,-1-1-1,1 1 0,-1-1 0,0 0 0,1 1 1,-1-1-1,0 0 0,1 0 0,-1 0 0,0 1 1,1-1-1,-1 0 0,0 0 0,0 0 1,1 0-1,-2 0 0,1-1-3,0-1 0,0 1 0,0 0 0,0 0 0,0 0 0,1-1 0,-1 1 0,0 0-1,1-1 1,-1 1 0,1-1 0,-1 1 0,1-1 0,-1-1 0,-5-53-150,6 43 132,0 0-1,2-1 1,-1 1-1,1 0 1,1 0 0,1 1-1,0-1 1,0 1 0,1-1-1,1 1 1,0 1 0,0-1-1,15-17 1,92-110 22,-86 111-4,-1-2-1,-1-1 1,-2-1 0,-1-1 0,28-57-1,-48 86-1,0-1 0,-1 0 0,1 0 0,-1 0-1,0 0 1,0-8 0,-1 12-5,0 1 0,0-1 0,0 0 0,0 1-1,0-1 1,0 0 0,0 1 0,0-1 0,0 0 0,0 1 0,-1-1 0,1 0 0,0 1 0,-1-1 0,1 1 0,0-1-1,-1 1 1,1-1 0,0 1 0,-1-1 0,1 1 0,-1-1 0,1 1 0,-1-1 0,1 1 0,-1-1 0,1 1 0,-1 0 0,0-1-1,1 1 1,-1 0 0,0 0 0,1 0 0,-1-1 0,0 1 0,1 0 0,-1 0 0,0 0 0,1 0 0,-1 0 0,0 0-1,1 0 1,-1 0 0,1 0 0,-1 1 0,0-1 0,1 0 0,-1 0 0,0 0 0,1 1 0,-1-1 0,0 1 0,-9 3-31,1 1 1,1 0-1,-1 1 1,1-1 0,0 2-1,0-1 1,0 1-1,-12 15 1,1 1 23,-28 45 0,42-60 41,0 0 0,1 0 0,0 1 0,0-1 0,1 1 0,0 0 0,0 0 0,1 0 0,1 0 0,-1 1 0,1 12 0,1-19-66,1 1-1,-1-1 1,1 1 0,0-1-1,0 0 1,0 1 0,1-1 0,-1 0-1,1 1 1,0-1 0,-1 0 0,2 0-1,-1-1 1,0 1 0,0 0-1,1-1 1,-1 1 0,1-1 0,0 0-1,0 0 1,0 0 0,0 0-1,0 0 1,0-1 0,1 1 0,-1-1-1,0 0 1,1 0 0,-1 0 0,1-1-1,-1 1 1,5-1 0,40 5-4068,2-10-5158,-18-9-579</inkml:trace>
</inkml:ink>
</file>

<file path=ppt/ink/ink4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04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13933,'0'0'17329,"-28"52"-17265,35-47-289,4-5-1376,0 0-2499,-3-7-5637</inkml:trace>
</inkml:ink>
</file>

<file path=ppt/ink/ink4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05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95 9097,'8'-8'3277,"-2"2"-2423,-2 1-172,0 0-1,1 0 1,0 0-1,0 1 0,0 0 1,0 0-1,1 0 0,-1 1 1,1-1-1,11-3 1,-16 7-584,0 0 0,0 0 1,-1 1-1,1-1 1,0 0-1,0 1 0,0-1 1,-1 0-1,1 1 0,0-1 1,0 1-1,-1-1 1,1 1-1,0 0 0,-1-1 1,1 1-1,-1 0 1,1-1-1,0 1 0,-1 0 1,0 0-1,1-1 0,-1 1 1,0 0-1,1 0 1,-1 0-1,0 0 0,0 0 1,1-1-1,-1 1 1,0 0-1,0 0 0,0 0 1,0 0-1,0 0 0,-1 0 1,1 0-1,0 0 1,-3 41 1402,0-29-1267,0 1-1,-1-1 1,0 0-1,-1 0 1,-1 0-1,0-1 1,-1 1-1,0-1 1,-12 14 0,-13 14 474,-44 41 1,47-51 102,48-52-803,-1-1-1,-1-1 0,19-36 0,46-99-722,-52 97 152,-31 84 255,2-7 269,-20 100 51,10-68 340,2 1 0,0 57 0,6-91-290,2 35 0,-1-48-57,0 1-1,0-1 1,1 0-1,-1 1 1,0-1-1,0 1 1,1-1-1,-1 0 1,1 0-1,-1 1 1,1-1-1,0 0 1,0 0-1,-1 1 1,1-1-1,0 0 0,0 0 1,0 0-1,0 0 1,0 0-1,0-1 1,0 1-1,1 0 1,-1 0-1,0-1 1,3 2-1,-3-2 7,0-1-1,0 1 1,0 0-1,0-1 1,0 1-1,0 0 1,0-1-1,-1 0 0,1 1 1,0-1-1,0 1 1,0-1-1,0 0 1,-1 0-1,1 1 1,0-1-1,-1 0 1,1 0-1,-1 0 0,1 0 1,-1 0-1,1 0 1,-1 0-1,0 0 1,1 0-1,-1 0 1,0 0-1,0 0 1,1 0-1,-1 0 0,0 0 1,-1-2-1,6-44 65,-5 40-57,1-6-16,-1-71 55,0 81-69,0-1 0,0 1 0,-1 0 0,0-1 0,1 1 0,-1 0 0,0 0 0,-1-1 0,1 1 0,0 0 0,-1 0 0,0 1 0,0-1 0,1 0 1,-2 0-1,1 1 0,0-1 0,0 1 0,-1 0 0,-3-3 0,5 4 5,0 1 0,0 0 1,1-1-1,-1 1 0,0-1 0,0 1 1,0 0-1,1 0 0,-1-1 0,0 1 1,0 0-1,0 0 0,0 0 0,0 0 0,1 0 1,-1 0-1,0 0 0,0 0 0,0 0 1,0 1-1,0-1 0,1 0 0,-1 1 1,0-1-1,0 0 0,0 1 0,1-1 0,-1 1 1,0-1-1,1 1 0,-1-1 0,0 1 1,1 0-1,-1-1 0,1 1 0,-1 0 1,1-1-1,-1 1 0,1 0 0,0 0 0,-1-1 1,1 1-1,0 0 0,-1 0 0,1 0 1,0 0-1,0-1 0,0 1 0,0 0 1,0 0-1,0 0 0,0 0 0,0 0 1,0 1-1,0 2 6,0-1 1,0 1-1,1-1 1,-1 0-1,1 1 1,0-1-1,-1 1 1,2-1-1,-1 0 1,0 1-1,1-1 0,2 5 1,2-3 15,0-1 0,0 0 1,0 0-1,0 0 0,0-1 0,1 0 1,-1-1-1,1 1 0,0-1 0,0-1 1,0 1-1,0-1 0,0 0 0,0-1 1,0 1-1,0-1 0,1-1 0,-1 0 1,0 0-1,0 0 0,8-3 0,-10 3 0,0 0 0,0 0-1,0-1 1,0 1-1,0-1 1,0-1-1,0 1 1,-1-1 0,1 1-1,-1-1 1,0 0-1,0-1 1,0 1-1,0-1 1,0 0 0,-1 0-1,0 0 1,0 0-1,0-1 1,0 1-1,-1-1 1,1 0 0,-1 1-1,-1-1 1,1 0-1,-1 0 1,1 0-1,0-10 1,-2 15-21,0-1 1,0 1-1,0 0 1,0-1-1,-1 1 1,1 0-1,0-1 0,0 1 1,0 0-1,0-1 1,0 1-1,-1 0 1,1-1-1,0 1 0,0 0 1,-1 0-1,1-1 1,0 1-1,0 0 1,-1 0-1,1-1 1,0 1-1,-1 0 0,1 0 1,0 0-1,-1 0 1,1 0-1,0-1 1,-1 1-1,1 0 0,0 0 1,-1 0-1,1 0 1,0 0-1,-1 0 1,1 0-1,0 0 1,-1 0-1,1 0 0,0 0 1,-1 0-1,1 1 1,0-1-1,-1 0 1,1 0-1,0 0 0,-1 0 1,1 0-1,0 1 1,-1-1-1,1 0 1,0 0-1,-1 1 0,-17 12-99,10-4 90,0 1 0,1 1-1,-10 19 1,15-26 36,0 1 0,0-1 0,0 1 1,0 0-1,1 0 0,0 0 0,0 0 0,0 0 0,1 0 0,-1 0 0,2 10 0,-1-14-10,1 0 0,-1-1 0,1 1 0,-1 0 0,1-1 0,-1 1 0,1-1 0,0 1 0,0 0 0,-1-1 0,1 0 0,0 1 0,0-1 0,-1 1 0,1-1-1,0 0 1,0 0 0,0 1 0,0-1 0,-1 0 0,1 0 0,0 0 0,0 0 0,0 0 0,0 0 0,0 0 0,0 0 0,0 0 0,-1 0 0,1-1 0,0 1-1,0 0 1,1-1 0,31-11 231,-21 4-213,1-1 0,-2-1-1,1 0 1,-1-1 0,16-20-1,18-17-1097,-42 60-960,-3-10 2045,0 0-1,0-1 1,0 1 0,0 0-1,0 0 1,1-1-1,-1 1 1,0 0-1,1-1 1,-1 1 0,1 0-1,0-1 1,0 1-1,-1-1 1,1 1 0,0-1-1,0 1 1,0-1-1,0 0 1,1 1-1,-1-1 1,3 2 0,1-3 74,1-1 1,0 0-1,-1 0 1,0 0 0,1 0-1,-1-1 1,0 0 0,0 0-1,0-1 1,0 1 0,0-1-1,0 0 1,-1 0-1,1-1 1,-1 0 0,0 1-1,0-1 1,0-1 0,-1 1-1,5-7 1,3-4-55,-1 0-1,0-1 1,-1 0 0,13-34 0,-18 40-188,-1 0 1,0 0 0,-1-1 0,0 1-1,-1 0 1,0-1 0,-1 0 0,-1-16-1,1 27 125,0-1-1,0 1 1,0-1-1,0 1 1,0-1-1,0 1 1,0 0 0,0-1-1,0 1 1,0-1-1,0 1 1,0-1-1,-1 1 1,1 0-1,0-1 1,0 1-1,0 0 1,-1-1-1,1 1 1,0 0-1,-1-1 1,1 1-1,0 0 1,-1-1 0,1 1-1,0 0 1,-1 0-1,1-1 1,-1 1-1,1 0 1,0 0-1,-1 0 1,0 0-1,-14 8-369,-8 20 250,4 7 481,1 0 0,2 1 0,1 1 1,-12 52-1,22-70-219,1 0-1,1 1 1,1-1-1,1 0 0,1 1 1,0-1-1,2 1 1,0-1-1,1 0 1,10 35-1,-5-132-140,-8-85 202,2 162-384,0 1-1,0 0 1,0 0 0,0 0 0,0 0 0,0 0-1,0 1 1,0-1 0,0 1 0,0-1 0,0 1-1,2 1 1,4 2-1867,1-1 1,-1 1-1,1-1 0,-1 0 0,15 2 0,4-2-5404</inkml:trace>
</inkml:ink>
</file>

<file path=ppt/ink/ink4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06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39 8904,'0'-2'766,"0"0"0,0 0-1,0-1 1,0 1 0,0 0-1,-1 0 1,1 0 0,-1 0-1,1 0 1,-1 0 0,0 0-1,0 0 1,0 0 0,0 0-1,0 0 1,-1-2 0,1 4-652,1 0 1,-1 0 0,1-1-1,0 1 1,-1 0 0,1 0-1,0 0 1,-1 0-1,1 0 1,-1 0 0,1 0-1,-1 0 1,1 0 0,0 0-1,-1 0 1,1 0 0,-1 0-1,1 0 1,0 0 0,-1 0-1,1 0 1,0 1 0,-1-1-1,1 0 1,-1 0 0,1 0-1,0 1 1,-1-1 0,1 1-1,-16 20 321,12-14-362,1 0 0,-1 0 0,1 1-1,0 0 1,1-1 0,0 1 0,0 0 0,1 0-1,0 0 1,0 0 0,1 0 0,0 0 0,0 1 0,1-1-1,0 0 1,1 0 0,-1 0 0,1-1 0,1 1-1,0 0 1,0-1 0,0 1 0,1-1 0,7 10-1,-3-6 8,0 0 0,-1 1 0,0 1-1,-1-1 1,7 19 0,-12-29-39,0 0 0,0 0 0,-1 0 0,1 0 0,-1 0 0,0 0 0,1 1 0,-1-1 0,0 0 0,0 0 0,0 0 0,-1 0 0,1 0 0,0 1 0,-1-1 0,0 0 0,1 0 0,-1 0 0,0 0 0,0 0 0,0 0 0,0-1 0,0 1 0,-1 0 0,1 0 0,0-1 0,-1 1 0,1-1 0,-1 1 0,0-1 0,1 0 0,-1 0 0,0 1 0,0-1 0,0 0 0,0-1 0,0 1 0,0 0 0,0-1 0,0 1 0,0-1 0,0 1 0,0-1 0,-1 0 0,-1 0 0,1 0-12,0 1-1,0-1 0,0 0 1,0 0-1,0 0 1,0-1-1,0 1 0,0-1 1,0 1-1,0-1 0,0 0 1,0 0-1,1 0 1,-1-1-1,0 1 0,1-1 1,-1 1-1,-2-3 0,1 0 36,0 0 0,1 0 0,-1 0 0,1-1-1,0 1 1,0-1 0,1 0 0,-1 0 0,-2-8-1,1 0-58,1 1-1,0-1 0,0 0 1,2-1-1,-1 1 1,2 0-1,1-23 0,0 32-243,0 0-1,0 0 0,0 0 1,0 0-1,1 0 1,0 1-1,0-1 0,0 1 1,0-1-1,0 1 1,1 0-1,-1-1 0,1 1 1,0 1-1,0-1 1,0 0-1,0 1 0,7-4 1,-1 0-1897,1 1 1,-1 1-1,1 0 1,1 0-1,-1 1 1,11-3-1,10 1-5936</inkml:trace>
</inkml:ink>
</file>

<file path=ppt/ink/ink4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06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 12684,'0'0'10543,"-9"-1"-9085,7 1-1386,-1 0 1,0 0-1,1 0 1,-1 0-1,0 0 1,1 1-1,-1-1 1,1 1-1,-1 0 1,0 0-1,1 0 1,0 0-1,-1 0 0,1 0 1,0 1-1,-1-1 1,1 1-1,-3 3 1,1-1 55,1 1-1,0-1 1,-1 1-1,2 0 1,-1 0 0,1 1-1,-1-1 1,1 0 0,1 1-1,-2 5 1,1-4-19,1-1 0,-1 0 0,1 1 0,1-1 0,-1 1 0,1-1 0,0 1 1,2 9-1,-2-15-84,1 1 1,-1-1 0,1 0 0,-1 1-1,1-1 1,0 1 0,0-1 0,0 0-1,0 1 1,0-1 0,0 0 0,0 0-1,0 0 1,0 0 0,1 0 0,-1 0-1,0 0 1,1-1 0,-1 1 0,0 0-1,1-1 1,-1 1 0,1-1 0,-1 1-1,1-1 1,-1 0 0,1 1 0,0-1-1,-1 0 1,1 0 0,-1 0 0,1 0-1,-1-1 1,1 1 0,-1 0 0,1-1-1,-1 1 1,3-2 0,0 1 9,0-1 1,1 1-1,-1-1 0,0 0 1,-1 0-1,1-1 0,0 1 1,-1-1-1,1 0 1,-1 0-1,0 0 0,0-1 1,0 1-1,-1 0 0,1-1 1,3-6-1,4-9-481,0-1 0,7-23-1,-6 15-1415,-61 116 730,42-70 876,-17 39 779,24-54-752,0 1 0,0-1 0,0 0-1,1 0 1,-1 1 0,1-1 0,0 1 0,0-1-1,0 0 1,0 1 0,1-1 0,-1 1 0,1-1 0,2 5-1,-3-7 76,0-1-1,0 1 0,0-1 0,1 0 1,-1 1-1,0-1 0,0 1 0,1-1 1,-1 0-1,0 1 0,1-1 0,-1 0 1,1 0-1,-1 1 0,0-1 0,1 0 1,-1 0-1,1 1 0,-1-1 0,1 0 1,-1 0-1,0 0 0,1 0 0,-1 0 1,1 0-1,-1 0 0,1 0 0,-1 0 1,1 0-1,-1 0 0,1 0 0,0 0 1,18-11-3226,9-18-1693,-4-1 567</inkml:trace>
</inkml:ink>
</file>

<file path=ppt/ink/ink4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06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27 275 1249,'28'-74'3706,"-4"13"1258,20-79 0,-73 234 2037,19-68-6335,1 0-1,1 1 0,2 0 0,1 0 0,-3 41 0,8-67-616,0 0 1,0 1-1,1-1 0,-1 0 0,0 1 0,1-1 1,0 0-1,-1 1 0,1-1 0,0 0 1,-1 0-1,1 0 0,0 0 0,0 0 1,0 0-1,0 0 0,0 0 0,0 0 0,0 0 1,1 0-1,-1-1 0,0 1 0,0 0 1,1-1-1,-1 1 0,0-1 0,1 0 0,-1 1 1,0-1-1,1 0 0,-1 0 0,1 0 1,1 0-1,59 0 428,-42-1-551,-38 22 1964,11-16-1722,0-1 1,0 0 0,0-1 0,-1 1 0,0-2 0,1 1 0,-1-1 0,0 0 0,0-1 0,0 1 0,0-2 0,0 1 0,-11-2-1,17 1-301,1 0 0,-1-1-1,1 1 1,0-1-1,-1 0 1,1 1-1,0-1 1,0 0 0,-1 0-1,1 0 1,0 0-1,0 0 1,0 0-1,0 0 1,0 0-1,0 0 1,0 0 0,1-1-1,-1 1 1,0 0-1,1-1 1,-1 1-1,1 0 1,-1-1-1,1 1 1,0-1 0,-1 1-1,1 0 1,0-1-1,0 1 1,0-1-1,0-2 1,0 2-620,0-1 1,0 0 0,1 0-1,-1 0 1,1 1-1,-1-1 1,1 0-1,0 1 1,0-1-1,0 0 1,0 1 0,0-1-1,1 1 1,-1 0-1,1-1 1,0 1-1,2-2 1,20-10-6813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6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2 15118,'0'0'3673,"-10"-1"-2280,-1 1-1243,1 0 0,0 1 0,0 0 0,0 1 0,0 0 0,0 1 0,0 0 1,1 0-1,-1 1 0,1 0 0,0 1 0,0 0 0,0 0 0,1 1 0,0 0 0,0 1 0,0-1 0,1 2 0,-7 7 0,12-13-148,1 0 0,-1 0 0,1 1 0,0-1 0,0 0 0,0 0 0,0 1 0,0-1 0,0 0 0,1 1 0,-1-1 0,1 1-1,0-1 1,0 1 0,0-1 0,0 4 0,0-5 1,1 1 0,-1-1 0,1 0 0,0 1 0,0-1 0,-1 0 0,1 0 0,0 0 1,0 0-1,0 0 0,0 0 0,0 0 0,0 0 0,1 0 0,-1 0 0,0 0 0,0 0 0,1-1 0,-1 1 0,2 0 0,9 2 22,-1 0 1,1-1 0,-1-1 0,1 0 0,18-1 0,-11 1 10,33 0-23,65 6-133,-115-7 118,-1-1 0,0 1-1,0 0 1,0 0 0,1 0 0,-1 1-1,0-1 1,0 0 0,0 0 0,1 1-1,-1-1 1,0 1 0,0-1 0,0 1-1,0-1 1,0 1 0,0-1 0,0 1-1,0 0 1,0 0 0,0 0 0,0 0-1,-1-1 1,2 3 0,-2-2 23,0 0 0,-1 0 0,0 0 0,1 0 1,-1 1-1,1-1 0,-1-1 0,0 1 0,0 0 0,1 0 0,-1 0 0,0 0 0,0 0 1,0-1-1,0 1 0,0 0 0,0-1 0,-2 2 0,-60 25 707,37-18-1128,-7 3 926,-50 11 1,45-18-3237,1-7-3646,25-2-4129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3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9641,'0'0'10164,"-1"9"-9555,-6 80 937,2-41-529,2 78-1,4-112-985,0-1 1,1 0-1,0 1 0,1-1 1,0 0-1,1-1 0,1 1 1,0-1-1,0 1 0,13 18 1,-18-31-131,0 0 0,0 0 1,0 0-1,0 0 0,0 0 1,0 0-1,0-1 1,0 1-1,0 0 0,1 0 1,-1 0-1,0 0 0,0 0 1,0 0-1,0 0 0,0 0 1,0 0-1,0 0 1,0 0-1,0 0 0,0 0 1,0 0-1,0 0 0,1 0 1,-1 0-1,0 0 0,0 0 1,0 0-1,0 0 1,0 0-1,0 0 0,0 0 1,0 0-1,0 0 0,1 0 1,-1 0-1,0 0 0,0 0 1,0 0-1,0 0 0,-5-19-1357,-12-25 802,-85-114 3328,102 157-2569,-1 1 0,1 0 0,0-1 0,-1 1-1,1-1 1,0 1 0,-1 0 0,1-1 0,0 1 0,0-1 0,0 1-1,-1-1 1,1 1 0,0-1 0,0 1 0,0-1 0,0 0 0,0 1-1,0-1 1,0 1 0,0-1 0,0 1 0,0-1 0,0 1 0,0-1 0,0 1-1,1-1 1,-1 1 0,0-1 0,0 1 0,0-1 0,1 1 0,-1-1-1,1 0 1,20-1 915,39 18-1924,-48-12 1117,32 4-2533,-14-5-2471,10-2-6932</inkml:trace>
</inkml:ink>
</file>

<file path=ppt/ink/ink4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07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 7911,'0'0'4399,"8"3"-315,-1-1-3947,-2 0 1056,0-1 0,1 0 0,-1 1 0,0-2 0,1 1 0,8 0 0,-12-2-792,1 1 0,-1 0 0,0-1 0,0 0 0,0 1 0,0-1 0,0 0 0,0 0 0,0 0 0,0 0 0,2-2 1,13-17-293,2-29 512,-18 47-593,0-1 0,0 0 1,0 0-1,-1 0 0,1 0 0,-1 0 1,0 0-1,0 0 0,0 0 1,0 0-1,0 0 0,-1 0 0,1 1 1,-1-1-1,-1-3 0,1 5-29,1 1 0,-1-1 0,0 0 0,0 1 1,1-1-1,-1 1 0,0-1 0,0 1 0,0-1 0,0 1 0,0 0 0,0 0 0,0-1 0,0 1 0,0 0 0,0 0 0,0 0 0,1 0 1,-1 0-1,0 0 0,0 0 0,0 0 0,0 0 0,0 1 0,0-1 0,0 0 0,0 1 0,0-1 0,0 0 0,0 1 0,1-1 0,-3 2 1,-24 19-39,19-10 119,1 0 1,0 0-1,1 1 1,0 0-1,1 0 1,0 0-1,1 1 0,0 0 1,1-1-1,0 1 1,1 1-1,1-1 1,0 22-1,1-33-68,0 0-1,0 0 1,1 0 0,-1 1-1,0-1 1,1 0-1,-1 0 1,1 0 0,0 0-1,0 0 1,0 0-1,0 0 1,0 0 0,0 0-1,1 0 1,-1-1-1,0 1 1,1 0 0,0-1-1,2 3 1,0-2-24,0 0-1,0 0 1,0 0 0,0 0-1,0-1 1,0 0 0,0 0 0,0 0-1,0 0 1,7 0 0,-2-1-425,1 0 1,-1-1 0,0 0 0,12-2 0,26-14-5457,-17-3-1676</inkml:trace>
</inkml:ink>
</file>

<file path=ppt/ink/ink4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07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 14638,'0'0'9321,"9"-1"-6054,0 0-2962,0 1 1,0 0-1,0 1 1,0-1-1,0 2 1,0-1-1,0 1 1,-1 1-1,1 0 1,0 0-1,-1 0 0,0 1 1,0 0-1,0 1 1,-1 0-1,1 0 1,7 8-1,-11-10-304,-1 0 0,0 0 1,0 0-1,0 1 0,0-1 0,0 1 0,-1 0 0,0 0 0,1-1 0,-2 2 0,1-1 0,0 0 0,-1 0 0,0 1 0,0-1 0,0 0 0,0 1 1,-1-1-1,1 1 0,-1 0 0,0-1 0,-1 1 0,1-1 0,-1 1 0,0-1 0,0 0 0,0 1 0,-1-1 0,0 0 0,0 0 0,0 0 0,0 0 1,0 0-1,-1 0 0,1-1 0,-1 1 0,0-1 0,0 1 0,-6 3 0,-5 4-1,1 0 0,-2-1 0,1-1 0,-1 0 0,-1-1 0,0-1 0,0 0 0,-22 5 0,51-13 0,-1 0 0,1 1 0,-1 0 0,1 1 0,-1 0 0,0 1 0,0 0 0,0 1 0,0 1 0,21 9 0,-30-12-2,-1 0 1,0 0-1,0 1 1,0-1-1,-1 1 1,1-1-1,0 1 1,-1 0-1,1 0 0,-1 0 1,1-1-1,-1 2 1,0-1-1,0 0 1,0 0-1,0 0 1,0 0-1,0 1 1,0 3-1,-1-4-1,0 0 0,0-1-1,-1 1 1,1 0 0,-1 0 0,0 0-1,1 0 1,-1 0 0,0-1 0,0 1 0,0 0-1,0-1 1,0 1 0,-1-1 0,1 1 0,0-1-1,-1 0 1,-2 3 0,-6 3 0,-1 0-1,0-1 1,0 0 0,0-1-1,-20 7 1,9-4 15,0-1 1,0-1-1,0-1 1,-1-1-1,0-1 1,0 0-1,0-2 1,-33-2-1,55 0-194,0 1-1,0 0 1,0 0-1,0 0 1,0-1-1,0 1 1,0-1-1,0 1 1,0 0-1,0-1 1,1 0 0,-1 1-1,0-1 1,0 1-1,0-1 1,1 0-1,-1 0 1,0 1-1,1-1 1,-1 0 0,1 0-1,-1 0 1,0-1-1,1 2-7,0-1 0,0 0-1,0 1 1,0-1 0,0 1-1,0-1 1,0 1 0,0-1 0,0 1-1,0-1 1,1 1 0,-1-1-1,0 1 1,0-1 0,0 1 0,1-1-1,-1 1 1,0-1 0,1 1-1,-1-1 1,0 1 0,1 0 0,-1-1-1,0 1 1,1 0 0,-1-1-1,1 1 1,-1 0 0,1-1 0,-1 1-1,1 0 1,-1 0 0,1 0-1,-1-1 1,1 1 0,-1 0-1,1 0 1,-1 0 0,1 0 0,-1 0-1,1 0 1,0 0 0,20-1-8453</inkml:trace>
</inkml:ink>
</file>

<file path=ppt/ink/ink4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08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111 193 11755,'-10'4'2803,"1"-1"-2046,1-1 47,-1 0 0,1 1 0,0 0 0,0 0 0,0 1 0,0 0 0,0 0 0,1 1 0,-9 7 0,16-11-737,-1-1 0,1 1-1,0-1 1,-1 0-1,1 1 1,0-1-1,0 1 1,-1-1 0,1 1-1,0-1 1,0 1-1,0-1 1,0 1-1,0 0 1,0-1 0,0 1-1,0-1 1,0 1-1,0-1 1,0 1 0,0-1-1,0 1 1,0-1-1,0 1 1,1-1-1,-1 1 1,0-1 0,0 1-1,1-1 1,-1 1-1,0-1 1,0 0-1,1 1 1,-1-1 0,1 1-1,-1-1 1,0 0-1,1 1 1,-1-1-1,1 0 1,-1 1 0,1-1-1,-1 0 1,1 0-1,-1 0 1,1 1-1,-1-1 1,1 0 0,-1 0-1,2 0 1,32 6 935,-28-5-659,71 6 473,0-3 0,124-10 0,155-35 1366,-310 35-2141,49-7-41,487-73 0,-11-40 0,-557 123-165,-14 6-308,-27 14-1267,-48 21-4018,49-30-2538</inkml:trace>
</inkml:ink>
</file>

<file path=ppt/ink/ink4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33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3133 407 5701,'-28'-10'535,"1"-1"-1,0-1 1,1-1-1,0-1 1,-34-26-1,-45-24 279,51 35-340,-1 2 0,-2 2 0,0 3 0,-1 2-1,-1 3 1,-75-11 0,-473-14 142,179 19-509,317 14 522,-179 8 0,242 5-482,-1 2 0,1 2 1,0 3-1,1 1 0,0 2 0,-51 24 0,56-19-133,2 2-1,0 1 1,1 2-1,2 2 1,0 1-1,2 2 1,-34 36-1,48-41-13,1 0 0,1 1 0,1 1-1,1 0 1,1 2 0,2 0 0,0 0-1,2 2 1,2-1 0,0 1 0,-5 34 0,10-39 5,1 1 0,2 0 0,0 1 0,2-1 0,1 0 0,0 0 0,2 0 0,2 0 0,13 47 0,-11-53-2,2 1 1,0-1 0,1-1-1,1 0 1,1 0 0,1-1-1,0-1 1,1 0 0,1-1-1,1 0 1,0-2 0,22 16-1,4 0 16,2-3 0,77 36 0,104 30-272,-177-74 107,66 21-83,1-4 0,3-5-1,0-5 1,1-6 0,1-5-1,148 0 1,-104-12 369,215-24 0,-324 13-39,-1-1 0,0-3 0,-1-2 0,0-3 0,-2-1 0,0-3 0,90-52 0,-72 27 758,-3-3 0,-1-3 0,-3-2-1,-3-3 1,85-105 0,-129 144-653,-1 0 1,-1-1-1,-1-1 1,14-30-1,-24 45-163,1 0 1,-1 0-1,-1-1 0,1 1 0,-1-1 0,0 1 0,0-1 1,-1 0-1,1 1 0,-1-1 0,0 0 0,-1 1 0,0-1 0,0 1 1,0-1-1,0 1 0,-1-1 0,0 1 0,0 0 0,0-1 0,-1 1 1,0 0-1,-5-7 0,-10-8-1337,-1 1 1,0 0-1,-42-28 0,15 11-1672,10 6-3343</inkml:trace>
</inkml:ink>
</file>

<file path=ppt/ink/ink4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34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3316 5125,'2'0'7442,"5"0"-3581,40-2-2347,-31-2-1393,1 0 0,-1-1-1,0 0 1,0-2 0,-1 0-1,17-10 1,88-62-163,-67 42 67,40-25-114,161-141 0,-229 180 102,-1-2 0,-1 0 0,-1-1 1,-1-2-1,-2 0 0,-1-1 1,-1 0-1,-1-2 0,-2 0 0,18-58 1,127-454 37,-136 471-49,-6 12 12,-3-1 0,-2 0-1,-3 0 1,-3-1 0,-3 0-1,-4-65 1,-2 95 3,-2 0-1,-1 0 1,-1 1 0,-2-1-1,-18-44 1,-81-147-131,57 125-112,21 37 245,-19-39 291,-92-141 0,120 212-253,-1 0-1,-1 1 1,-1 2-1,-2 0 1,-1 1-1,0 2 1,-2 1-1,-56-32 1,-105-63 2607,115 69-1896,31 23-95,99 24-13912,-40 1 5813</inkml:trace>
</inkml:ink>
</file>

<file path=ppt/ink/ink4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35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74 310 8584,'0'0'1062,"-9"7"924,5-3-1637,-32 29 1463,33-30-1454,1-1 0,0 1 0,0 0-1,0-1 1,0 1 0,0 0 0,0 1-1,1-1 1,0 0 0,-1 0 0,1 1-1,1-1 1,-2 7 0,2-9 613,4-11 1533,17-22-1151,-1-1 0,20-47-1,-30 55-1279,-1 0 0,-2-1-1,0 0 1,-1 0-1,-2-1 1,-1 1 0,0-41-1,-3 66-205,7 9-273,8 7 375,0-1 0,1 0 0,0-1-1,1-1 1,26 13 0,96 44-588,-88-47-1029,67 19-1,-95-34-1147,1-2 0,46 4-1,-2-8-8622</inkml:trace>
</inkml:ink>
</file>

<file path=ppt/ink/ink4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37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0 384,'0'0'2371</inkml:trace>
</inkml:ink>
</file>

<file path=ppt/ink/ink4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38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349 0 11403,'0'0'9475,"-8"12"-9304,-27 43 638,2 2 0,2 2 0,-39 108-1,66-150-567,8-21-187,9-27-103,-4-6-40,-2 0 1,-1-1-1,-3 1 0,0-46 1,-7 71-181,-4 21-33,-5 25-83,11-17 333,1 1-1,1 0 0,0-1 1,4 26-1,-3-37 44,0-1 1,0 1-1,0-1 0,1 1 0,0-1 0,0 0 1,0 1-1,1-1 0,-1 0 0,1 0 0,0-1 0,1 1 1,-1-1-1,1 1 0,0-1 0,0 0 0,7 5 0,-10-9 20,-1 1-1,1-1 0,-1 0 1,1 1-1,-1-1 0,1 1 1,0-1-1,-1 0 0,1 1 0,0-1 1,-1 0-1,1 0 0,0 0 1,-1 1-1,1-1 0,0 0 0,0 0 1,-1 0-1,1 0 0,0 0 1,0 0-1,-1-1 0,1 1 1,0 0-1,-1 0 0,1 0 0,0-1 1,-1 1-1,1 0 0,0-1 1,-1 1-1,1 0 0,-1-1 0,1 1 1,0-1-1,-1 1 0,1-1 1,-1 1-1,0-1 0,1 1 1,-1-1-1,1 0 0,-1 1 0,0-1 1,1 0-1,-1 1 0,0-1 1,0 0-1,0 1 0,1-1 1,-1-1-1,2-42 769,-2 37-690,-1-2-58,1 0-1,-2-1 1,1 1-1,-1 0 1,-1 0-1,1 1 1,-2-1-1,-5-11 1,8 17-47,0 0 0,0 1 0,-1-1 0,1 1 0,-1 0 0,0-1 0,1 1 0,-1 0 0,0 0 1,0 0-1,0 0 0,-1 0 0,1 1 0,0-1 0,-1 1 0,1-1 0,-1 1 0,1 0 0,-1 0 0,0 0 1,1 0-1,-1 1 0,0-1 0,0 1 0,0-1 0,1 1 0,-1 0 0,0 0 0,0 0 0,0 1 0,-3 0 1,4 0-13,0 0 1,1 1 0,-1-1 0,1 0 0,0 1 0,-1-1 0,1 1-1,0-1 1,0 1 0,0 0 0,0-1 0,0 1 0,0 0 0,0 0-1,1 0 1,-1-1 0,1 1 0,-1 0 0,1 0 0,0 0 0,0 0-1,0 4 1,0 45-160,2-44 183,0-1-1,0 0 0,1 0 1,-1-1-1,1 1 1,0 0-1,1-1 1,-1 0-1,1 1 0,0-2 1,1 1-1,-1 0 1,1-1-1,0 0 1,0 0-1,0 0 0,0-1 1,1 1-1,-1-1 1,1-1-1,0 1 0,0-1 1,0 0-1,0 0 1,1-1-1,-1 0 1,8 1-1,-14-4 32,0-1-1,-1 1 1,1 0 0,0 0-1,-1-1 1,1 1 0,-1 0 0,0 0-1,1 0 1,-1 0 0,0 0-1,-2-3 1,-8-8-92,-1 0 1,0 1-1,0 1 0,-1 0 1,-1 0-1,0 1 0,-1 1 1,1 1-1,-2 0 0,1 1 0,-1 0 1,0 1-1,0 1 0,-1 1 1,0 0-1,-29-2 0,45 6 1,4 0-37,75 0 441,105-1 352,-62-11-4708,-50 0-3810</inkml:trace>
</inkml:ink>
</file>

<file path=ppt/ink/ink4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52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141 199 12011,'0'0'4922,"2"-9"-2306,1 0-1813,-2 6-556,0 0-1,0 0 1,0 0 0,0 0-1,0-1 1,-1 1-1,0 0 1,1 0 0,-1 0-1,0-1 1,-1 1 0,0-5-1,1 8-173,-1-1-1,1 0 1,-1 1-1,1-1 0,-1 1 1,1-1-1,-1 1 1,1-1-1,-1 1 1,0-1-1,1 1 0,-1-1 1,0 1-1,0 0 1,1-1-1,-1 1 1,0 0-1,0 0 0,0 0 1,1-1-1,-1 1 1,0 0-1,0 0 1,0 0-1,1 0 0,-1 0 1,0 1-1,0-1 1,1 0-1,-1 0 1,-1 1-1,-26 9 109,19-3-157,0 1-1,1 0 1,0 1 0,1 0 0,0 0 0,0 0 0,1 1 0,0 0-1,1 0 1,0 1 0,0-1 0,1 1 0,1 0 0,0 0 0,0 1 0,-1 18-1,4-29-19,0 0-1,0-1 0,0 1 1,0 0-1,0-1 1,0 1-1,1-1 0,-1 1 1,0 0-1,0-1 0,1 1 1,-1-1-1,0 1 0,1-1 1,-1 1-1,1-1 0,-1 1 1,1-1-1,-1 0 1,0 1-1,1-1 0,0 1 1,-1-1-1,1 0 0,-1 0 1,1 1-1,-1-1 0,1 0 1,0 0-1,27 2 158,25-14 383,-35 4-442,0-2-1,0 0 0,0-1 0,-2-1 0,1-1 0,-2 0 0,1-1 0,20-25 0,-20 20-19,-1-1 0,0-1 0,-2 0 0,0-1 0,-1 0 0,14-40 1,-27 53 115,-10 17-180,-12 18-112,3 5 75,-4 5 22,-23 47-1,42-73 2,0 1 0,0 1 0,2-1 1,-1 1-1,1-1 0,1 1 0,0 0 0,1 0 0,0 14 0,1-24-54,1-1-1,-1 1 1,1 0-1,0-1 1,-1 1-1,1-1 1,0 1-1,0-1 1,0 1-1,0-1 1,0 0-1,1 0 1,-1 1-1,0-1 1,1 0-1,-1 0 1,0 0-1,1 0 1,-1-1-1,1 1 1,0 0-1,-1 0 1,1-1-1,-1 1 1,1-1-1,0 0 1,0 0-1,-1 1 1,1-1-1,0 0 1,0 0-1,3-1 1,3 1-602,0 0 0,0 0 0,1-1 0,-1-1 0,0 1 0,9-4 0,-7 0-920,1 0 0,-1-1 1,0 0-1,-1-1 0,1 0 0,-1-1 0,-1 0 0,9-9 0,12-14-5480</inkml:trace>
</inkml:ink>
</file>

<file path=ppt/ink/ink4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53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10 1473,'0'0'19811,"-12"6"-18604,1 0-881,1 1 0,0-1 1,0 1-1,0 1 1,-15 15-1,21-18-203,0 0 1,0 0-1,0 1 0,0-1 0,1 1 0,0-1 0,0 1 0,0 0 1,1 0-1,0 0 0,0 1 0,1-1 0,0 0 0,0 1 0,0 7 1,1-12-114,1-1 1,-1 1-1,1-1 1,-1 1-1,1-1 1,0 1-1,0-1 1,0 1-1,0-1 1,0 0-1,0 0 1,0 1-1,0-1 1,0 0-1,1 0 1,-1 0-1,0 0 1,1 0-1,-1-1 0,1 1 1,-1 0-1,1-1 1,-1 1-1,1-1 1,-1 1-1,1-1 1,-1 0-1,1 0 1,0 0-1,-1 0 1,1 0-1,0 0 1,1 0-1,5 0 123,-1 0 0,1 0 0,0-1 0,-1 0 0,1 0-1,9-4 1,-2-2-82,-2 0 0,1-2-1,-1 0 1,-1 0 0,1-1 0,-1 0-1,-1-1 1,0-1 0,-1 0-1,0 0 1,-1-1 0,0 0 0,10-21-1,-14 10 73,-5 24-119,0 0 0,-1 0-1,1-1 1,0 1 0,0 0 0,-1 0 0,1-1 0,0 1 0,-1 0-1,1 0 1,0 0 0,-1 0 0,1 0 0,0-1 0,-1 1-1,1 0 1,0 0 0,-1 0 0,1 0 0,0 0 0,-1 0 0,1 0-1,0 0 1,-1 0 0,1 0 0,0 1 0,-1-1 0,1 0-1,0 0 1,-1 0 0,1 0 0,0 0 0,-1 1 0,1-1-1,-5 2 0,1 1 0,-1 0 0,1 0 0,0 0 0,0 0 0,-6 7 0,-1 3-3,1 0-1,0 0 1,-10 19 0,17-26 18,0 0 1,0 0 0,0 0 0,1 0 0,0 1-1,1-1 1,-1 1 0,1-1 0,0 1-1,1-1 1,0 10 0,1-14-59,-1 1-1,1-1 1,1 0-1,-1 0 1,0 1-1,0-1 1,1 0 0,-1 0-1,1 0 1,0-1-1,0 1 1,0 0-1,-1-1 1,1 1 0,1-1-1,-1 1 1,0-1-1,0 0 1,0 0-1,1 0 1,-1 0 0,1 0-1,-1-1 1,0 1-1,1-1 1,-1 0 0,1 1-1,0-1 1,2-1-1,41 3-3345,-9-6-3525,-2-5-3931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3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12364,'0'0'9881,"6"11"-8968,-2-2-740,0 1-1,0 0 1,0 0-1,-2 0 1,1 0 0,-1 1-1,-1-1 1,1 16-1,-2 38 779,1-63-913,-1-1 0,0 0 0,1 1 0,-1-1 1,1 0-1,-1 1 0,0-1 0,1 0 0,-1 0 0,1 0 1,-1 1-1,1-1 0,-1 0 0,1 0 0,-1 0 0,1 0 1,-1 0-1,0 0 0,1 0 0,-1 0 0,1 0 1,-1 0-1,1 0 0,-1 0 0,1 0 0,-1-1 0,1 1 1,-1 0-1,1 0 0,-1 0 0,0-1 0,1 1 1,0-1-1,17-7 1061,-4-2-741,0-1 1,-1 0-1,-1-1 1,22-27-1,16-16-202,-49 61-225,0 0 0,0 0-1,0 0 1,-1 0 0,0 0 0,-1 0-1,0 8 1,0 7-44,1-20 121,0 1 1,-1-1-1,1 0 0,0 1 1,1-1-1,-1 0 1,0 1-1,0-1 0,1 0 1,-1 0-1,0 1 1,1-1-1,0 0 1,-1 0-1,1 0 0,-1 1 1,1-1-1,0 0 1,0 0-1,0 0 0,0 0 1,2 1-1,-1-1 28,0 0 0,0-1-1,0 0 1,0 1-1,0-1 1,0 0 0,0 0-1,0 0 1,0 0-1,0 0 1,0 0 0,0-1-1,0 1 1,0-1 0,4-1-1,1-1 121,-1 0 1,1 0-1,-1-1 1,1 0-1,-1 0 0,0 0 1,0-1-1,-1 0 0,10-10 1,40-57-371,-52 67 167,7-10-741,-14 20-347,-14 25 527,8 5 558,10-34 53,-1-1 0,1 1 0,0 0 0,-1 0 0,1-1 1,0 1-1,0 0 0,0 0 0,0-1 0,-1 1 0,1 0 1,0 0-1,0-1 0,1 1 0,-1 0 0,0 0 0,0 0 1,0-1-1,0 1 0,1 0 0,-1-1 0,0 1 0,1 0 1,-1-1-1,1 1 0,-1 0 0,0-1 0,1 1 0,0 0 0,-1-1 1,1 1-1,-1-1 0,1 1 0,-1-1 0,1 0 0,0 1 1,0 0-1,14-2 195,-1-1 0,1 0 0,21-7 0,-25 6-226,0 0 0,1 1 1,-1 0-1,0 0 1,1 1-1,-1 1 1,13 1-1,-22 0 19,0-1 0,-1 1 0,1 0 1,-1 0-1,1 0 0,-1 0 0,1 0 0,-1 1 0,0-1 1,0 0-1,0 1 0,1-1 0,-1 0 0,0 1 1,-1 0-1,1-1 0,0 1 0,0-1 0,-1 1 0,1 0 1,-1 0-1,1-1 0,-1 1 0,0 3 0,0-4 14,1 1 0,-1-1 0,0 1 0,0-1 0,1 1-1,-1-1 1,0 1 0,1-1 0,0 1 0,-1-1 0,1 0 0,0 1-1,0-1 1,-1 0 0,1 0 0,0 1 0,0-1 0,1 0 0,-1 0 0,0 0-1,0 0 1,0 0 0,1-1 0,-1 1 0,0 0 0,1-1 0,-1 1-1,1 0 1,1-1 0,0 0 91,0-1-1,0 1 1,0-1-1,0 0 1,-1 0-1,1 0 1,0 0-1,0-1 1,-1 1-1,1-1 1,0 0-1,-1 0 1,0 1 0,1-2-1,-1 1 1,0 0-1,0 0 1,0-1-1,-1 1 1,1-1-1,0 1 1,-1-1-1,0 0 1,0 0-1,1 0 1,-2 0-1,1 1 1,0-1-1,0-4 1,3-10-103,-1 1 1,-1-1 0,0-33-1,5 54-2102,0-1-1,0-1 1,1 1-1,-1-1 0,15 2 1,7-4-4703</inkml:trace>
</inkml:ink>
</file>

<file path=ppt/ink/ink4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53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13933,'0'0'7255,"-9"2"-6428,0 2-784,-1 0-1,1 1 0,0 0 1,1 1-1,-1-1 0,1 1 1,0 1-1,1 0 0,-1 0 1,2 0-1,-1 1 0,1 0 1,-7 11-1,7-11-43,3-3 4,0-1-1,0 1 1,1 0 0,-1 0-1,1 0 1,-3 8-1,5-12 0,0 0 0,0 0 0,0 0 0,0-1 0,0 1 0,1 0 0,-1 0 0,0 0 0,0 0 0,1 0 0,-1 0 0,1 0 0,-1 0 0,1-1 0,-1 1 0,1 0 0,-1 0 0,1-1 0,0 1-1,-1 0 1,1-1 0,0 1 0,0 0 0,-1-1 0,1 1 0,0-1 0,0 0 0,0 1 0,0-1 0,0 0 0,-1 1 0,1-1 0,0 0 0,0 0 0,0 0 0,0 0 0,0 0 0,0 0 0,0 0 0,0 0 0,0 0 0,2-1 0,40 2 39,-29-1 27,1 0-1,-1 1 1,0 0-1,18 5 1,-32-6-20,1 0 1,-1 0-1,0 0 1,0 0-1,0 0 1,1 0 0,-1 0-1,0 0 1,0 0-1,0 0 1,1 0 0,-1 0-1,0 0 1,0 1-1,0-1 1,1 0 0,-1 0-1,0 0 1,0 0-1,0 0 1,0 0-1,1 1 1,-1-1 0,0 0-1,0 0 1,0 0-1,0 0 1,0 1 0,0-1-1,0 0 1,1 0-1,-1 0 1,0 1 0,0-1-1,0 0 1,0 0-1,0 0 1,0 1-1,0-1 1,0 0 0,0 0-1,0 1 1,0-1-1,0 0 1,0 0 0,0 0-1,0 1 1,-1-1-1,-10 9 1363,-17 3-377,10-6-1254,-48 15 1155,22-16-7618,36-5-1106</inkml:trace>
</inkml:ink>
</file>

<file path=ppt/ink/ink4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54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66 10570,'0'0'2883,"2"-10"357,11-45 2387,-13 56-3410,2 11 243,1 33-2285,-25 116 801,13-113-479,-5 96 0,14-143-468,0 0 0,0 0-1,0 0 1,0 0 0,1 0-1,-1 0 1,0 0 0,0 0-1,0 0 1,1 0 0,-1 0-1,1 0 1,-1 0 0,1 0-1,-1 0 1,1 0 0,-1 0-1,1 0 1,0 0 0,0-1-1,-1 1 1,1 0 0,0-1-1,0 1 1,0 0 0,0-1-1,1 1 1,0 0 35,1 0 0,-1-1 0,1 0 0,-1 1 0,1-1 0,-1 0 0,1 0 0,-1 0 0,1-1 0,-1 1 0,4-2-1,4 0 98,-1-1 0,1-1 0,-1 0 0,0 0 0,9-6 0,16-16-11,-2-1-1,-1-1 1,-1-2 0,38-49-1,-5 6-844,-58 70-166,0-2 488,-21 2-21828</inkml:trace>
</inkml:ink>
</file>

<file path=ppt/ink/ink4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54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12844,'0'0'9641,"10"56"-7463,1-43-993,9-3-736,3 0-257,1 0-96,4-3-608,-8-1-545,7-2-577,-7-4-1633,1 0-2050,-3 0-3395</inkml:trace>
</inkml:ink>
</file>

<file path=ppt/ink/ink4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54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2 11979,'0'0'12439,"-8"-1"-12306,5 1-107,-1-1-1,1 1 0,0 0 1,-1 1-1,1-1 1,0 0-1,-1 1 0,1 0 1,0 0-1,0 0 1,0 0-1,0 0 0,0 1 1,0 0-1,0-1 1,0 1-1,0 0 0,1 0 1,-1 0-1,1 1 0,-1-1 1,1 1-1,0-1 1,0 1-1,0 0 0,1 0 1,-1 0-1,0 0 1,1 0-1,0 0 0,0 0 1,0 0-1,0 0 1,0 1-1,1-1 0,-1 5 1,2-7-11,-1 0 1,1 0 0,-1 0 0,1-1-1,-1 1 1,1 0 0,-1-1-1,1 1 1,0 0 0,-1-1-1,1 1 1,0-1 0,0 1 0,-1-1-1,1 1 1,0-1 0,0 1-1,0-1 1,0 0 0,-1 0-1,1 1 1,0-1 0,0 0-1,0 0 1,0 0 0,0 0 0,0 0-1,0 0 1,1-1 0,38 0 206,-32 1-157,48-7 77,-42 5-147,0 0 0,1 0 0,-1 2 0,28 1 0,-41-1 3,0 0 0,0 1 0,0-1 1,0 0-1,0 1 0,0-1 0,0 1 0,0-1 0,0 1 0,0-1 0,0 1 0,0 0 0,-1-1 0,1 1 0,0 0 0,0 0 0,-1-1 0,1 1 0,-1 0 0,1 0 1,0 0-1,-1 0 0,0 0 0,1 0 0,-1 0 0,0 0 0,1 0 0,-1 0 0,0 0 0,0 0 0,0 0 0,0 0 0,0 0 0,0 0 0,0 0 0,0 0 0,0 1 1,-1-1-1,1 1 0,-1-1 19,1 0 0,0-1 1,-1 1-1,1 0 0,0 0 1,0 0-1,0 0 0,0 0 1,0 0-1,0 0 0,0 0 1,0 0-1,0 0 0,0-1 1,1 1-1,-1 0 0,0 0 1,1 0-1,-1 0 0,0 0 1,1-1-1,-1 1 0,1 0 0,-1 0 1,1-1-1,0 1 0,-1 0 1,1-1-1,0 1 0,-1 0 1,1-1-1,0 1 0,0-1 1,0 0-1,-1 1 0,1-1 1,0 1-1,0-1 0,0 0 1,0 0-1,0 0 0,0 1 1,0-1-1,0 0 0,-1 0 1,3-1-1,14 2 140,21-2-1900,-11-6-2778,-1-3-2157</inkml:trace>
</inkml:ink>
</file>

<file path=ppt/ink/ink4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55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11979,'0'0'8008,"-2"10"-6385,-2 5-1302,1 0 0,1 0-1,0 0 1,1 18 0,1-24-284,0-1 0,1 1 0,0 0 1,0 0-1,1-1 0,0 1 0,1-1 0,0 1 0,0-1 0,6 10 0,-8-17 37,-1 0 0,0-1-1,0 1 1,0-1 0,1 1-1,-1 0 1,0-1 0,1 1-1,-1-1 1,1 1 0,-1-1-1,0 1 1,1-1 0,-1 1-1,1-1 1,-1 0 0,1 1-1,0-1 1,-1 0 0,1 1-1,-1-1 1,1 0 0,-1 0-1,1 1 1,0-1 0,-1 0-1,1 0 1,0 0 0,-1 0-1,1 0 1,0 0 0,-1 0-1,1 0 1,0 0 0,-1 0-1,1 0 1,0-1 0,-1 1-1,1 0 1,-1 0 0,1-1-1,-1 1 1,1 0 0,0-1-1,0 0 1,0 0 180,0-1 0,1 1-1,-1-1 1,0 1 0,-1-1 0,1 0 0,0 1 0,0-1-1,-1 0 1,1 0 0,-1 0 0,1 1 0,-1-1 0,0-3-1,-3-12-1103,-4 11-5014,0 2-399,2-1 497</inkml:trace>
</inkml:ink>
</file>

<file path=ppt/ink/ink4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55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59 10602,'0'0'2365,"2"-9"715,1-1-2135,3-28 2263,-6 37-2151,-2 3-969,0-1 0,0 1 0,0 0 0,1 0 0,-1 0 0,0 0-1,1 1 1,0-1 0,-1 0 0,1 1 0,-1 3 0,2-6-64,-16 39 1036,2 0 0,2 0 0,1 1 0,3 1 0,-5 44 0,0 210 1281,13-294-1940,0-21-168,-1 1 0,2 0 0,1-1 0,0 1 1,7-24-1,3-36-976,-12 79 722,0-1 0,0 1 0,0-1 0,0 1 0,0 0 0,0-1 0,0 1 0,1-1 0,-1 1 0,0 0 0,0-1 0,0 1 0,0-1 0,1 1 0,-1 0 0,0-1 0,0 1 0,1 0 0,-1 0 0,0-1 0,1 1 0,-1 0 0,0 0 0,1-1-1,-1 1 1,0 0 0,1 0 0,-1 0 0,1-1 0,-1 1 0,0 0 0,1 0 0,-1 0 0,1 0 0,-1 0 0,0 0 0,1 0 0,-1 0 0,1 0 0,-1 0 0,1 0 0,-1 0 0,0 0 0,1 1 0,-1-1 0,0 0 0,1 0 0,-1 0 0,1 0 0,-1 1 0,0-1-1,1 0 1,-1 0 0,1 1 0,26 19-269,-17-13 333,-4-4-10,-1 0 0,1-1 0,-1 0-1,1 0 1,0-1 0,0 1 0,0-1 0,0-1-1,0 1 1,0-1 0,0 0 0,0 0-1,0-1 1,0 0 0,0 0 0,-1 0-1,1-1 1,0 0 0,0 0 0,-1 0 0,1 0-1,7-6 1,-6 3-9,0 1 1,0-1-1,0-1 0,-1 1 1,0-1-1,0 0 0,0-1 0,-1 1 1,0-1-1,0 0 0,-1 0 1,0-1-1,0 1 0,0-1 1,3-12-1,-8 21-29,1-1 0,0 0-1,0 0 1,0 0 0,0 0 0,0 0 0,0 0 0,0 0 0,0 0 0,0-1-1,0 1 1,-1 0 0,1 0 0,0 0 0,0 0 0,0 0 0,0 0 0,0 0-1,0 0 1,0 0 0,0 0 0,0 0 0,0 0 0,0 0 0,0 0 0,0 0-1,-1 0 1,1 0 0,0 0 0,0-1 0,0 1 0,0 0 0,0 0 0,0 0-1,0 0 1,0 0 0,0 0 0,0 0 0,0 0 0,0 0 0,0 0 0,0-1-1,0 1 1,0 0 0,0 0 0,0 0 0,0 0 0,0 0 0,0 0 0,0 0-1,0 0 1,0 0 0,1-1 0,-10 12-142,-9 16 85,16-23 108,0 1-1,0 0 1,0 0 0,0-1-1,1 1 1,0 0 0,0 1 0,0-1-1,1 0 1,0 0 0,0 0-1,0 0 1,1 0 0,1 8-1,-1-11-133,0 0 0,0 0 0,0 0 0,1 0-1,-1 0 1,1 0 0,-1 0 0,1-1-1,0 1 1,-1 0 0,1-1 0,0 1-1,0-1 1,0 0 0,1 0 0,-1 0 0,0 0-1,0 0 1,1 0 0,-1-1 0,0 1-1,1-1 1,-1 1 0,0-1 0,1 0-1,-1 0 1,1 0 0,-1 0 0,0-1 0,1 1-1,-1 0 1,3-2 0,-4 2-341,0 0-1,1-1 1,-1 1 0,0 0-1,0-1 1,0 1 0,0-1 0,1 0-1,-1 1 1,0-1 0,0 0-1,0 0 1,0 0 0,-1 1-1,1-1 1,0 0 0,0 0 0,0 0-1,-1 0 1,1-1 0,0 1-1,-1 0 1,1-2 0,10-17-10317</inkml:trace>
</inkml:ink>
</file>

<file path=ppt/ink/ink4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56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13325,'0'0'11819</inkml:trace>
</inkml:ink>
</file>

<file path=ppt/ink/ink4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56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88 253 10250,'0'0'11386,"3"-8"-9592,1 0-1304,-3 6-305,0-1 1,1 1-1,-1-1 1,0 0-1,0 0 1,0 1 0,-1-1-1,1 0 1,-1 0-1,1-4 1,-3 7-119,0 0 0,1 0 0,-1 0 1,1 1-1,-1-1 0,0 1 0,1-1 1,-1 1-1,1 0 0,-1 0 0,1 0 1,-1-1-1,1 1 0,-2 2 1,-7 7-117,1 0 1,1 1 0,-1-1 0,-12 24 0,18-28 55,-1 1 0,2-1-1,-1 0 1,1 1 0,0 0-1,0-1 1,0 1 0,1 0-1,0 0 1,1 0 0,0 11-1,0-16 11,1-1-1,-1 0 0,1 0 1,-1 1-1,1-1 0,0 0 1,-1 0-1,1 0 0,0 0 1,0 0-1,0 0 0,0 0 1,0 0-1,0 0 0,0 0 1,0 0-1,0-1 0,1 1 1,-1 0-1,0-1 0,0 1 1,1-1-1,-1 0 0,0 1 1,1-1-1,-1 0 0,0 0 1,1 1-1,-1-1 1,0 0-1,1-1 0,-1 1 1,1 0-1,-1 0 0,0 0 1,0-1-1,1 1 0,1-2 1,4 1 145,1-1 1,-1 0-1,1-1 1,-1 0-1,9-5 1,2-4-43,-1-1 1,0-1 0,-1 0 0,0-2 0,-1 1 0,-1-2 0,17-26 0,-13 15 29,-1-1 1,-1 0-1,-1-2 0,10-32 1,-23 59-145,-1 0 2,1 0 1,-1 0-1,0 0 0,1-1 0,-2 1 0,1 0 0,0 0 0,-1-1 0,0 1 0,0-5 1,-16 24-202,5 2 179,0 1-1,2 0 1,0 1-1,1 0 0,0 0 1,2 0-1,0 1 1,2 0-1,0 1 1,1-1-1,1 0 0,1 1 1,0 0-1,4 21 1,-3-39-157,0 0 0,1 1 0,0-1 0,-1 0 0,1 0 1,0 0-1,1 0 0,-1 0 0,1 0 0,-1 0 1,1 0-1,0 0 0,0-1 0,0 1 0,0-1 0,0 1 1,5 2-1,-5-3-625,1-1 1,0 1 0,-1-1-1,1 0 1,0 1-1,0-1 1,-1-1-1,1 1 1,0 0 0,0-1-1,0 1 1,5-1-1,8 0-8375</inkml:trace>
</inkml:ink>
</file>

<file path=ppt/ink/ink4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57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9353,'0'0'16746,"12"4"-15961,3 1-617,0-1 0,1 0-1,-1-1 1,28 3 0,-38-6-137,-1 0-1,0 0 1,0-1 0,0 1 0,0-1-1,0 0 1,0 0 0,-1 0 0,1 0-1,0-1 1,0 1 0,3-3 0,-5 2-18,0 0-1,0 1 1,0-1 0,0 0 0,-1 0 0,1 0 0,-1 0 0,1-1-1,-1 1 1,0 0 0,0-1 0,0 1 0,0-1 0,0 1 0,-1-1-1,1 1 1,-1-1 0,1 1 0,-1-1 0,0 0 0,0-2 0,0 4-14,0 1 0,0-1 1,0 1-1,0 0 0,0-1 1,0 1-1,0-1 1,0 1-1,-1 0 0,1-1 1,0 1-1,0-1 1,0 1-1,0 0 0,-1-1 1,1 1-1,0 0 0,0-1 1,-1 1-1,1 0 1,0-1-1,0 1 0,-1 0 1,1-1-1,0 1 1,-1 0-1,1 0 0,0 0 1,-1-1-1,1 1 0,-1 0 1,1 0-1,0 0 1,-1 0-1,0 0 0,-17 3-195,-14 17-82,6 19 199,24-36 80,1-1-1,0 0 1,0 1 0,0-1-1,0 1 1,1-1-1,-1 1 1,1-1 0,-1 1-1,1 0 1,0-1-1,0 1 1,0-1 0,0 1-1,2 5 1,-2-7 5,1 0 0,0 0 0,0 0 0,0 0 0,1 0 0,-1 0 1,0 0-1,0 0 0,0 0 0,1 0 0,-1-1 0,0 1 0,1 0 0,-1-1 1,1 1-1,-1-1 0,1 0 0,-1 1 0,1-1 0,-1 0 0,1 0 0,1 0 1,42-1 182,-34 1-151,6-3-33,-1 0 0,1-1 1,-1 0-1,1-1 0,-1-1 0,-1-1 1,26-14-1,7-2-282,-48 23 257,1 0 0,-1-1 0,1 1 0,0 0 0,-1 0 0,1 0 0,-1-1 1,1 1-1,-1 0 0,1 0 0,0 0 0,-1 0 0,1 0 0,-1 0 0,1 0 0,0 0 0,-1 0 0,1 1 0,-1-1 0,1 0 0,0 0 0,-1 0 0,1 1 0,-1-1 0,1 0 0,-1 0 0,1 1 0,-1-1 1,1 1-1,-1-1 0,1 0 0,-1 1 0,0-1 0,1 1 0,-1-1 0,0 1 0,1-1 0,-1 1 0,0-1 0,0 1 0,1 0 0,-1-1 0,0 1 0,0-1 0,0 1 0,0-1 0,0 1 0,0 0 0,0-1 1,0 1-1,0-1 0,0 1 0,0 0 0,0-1 0,0 1 0,0-1 0,-1 1 0,1 0 0,-1 0 0,-10 54 214,5-31 8,6-22-203,-1-1-1,1 1 1,0 0-1,-1-1 0,1 1 1,0 0-1,0 0 0,0-1 1,1 1-1,-1 0 1,0-1-1,1 1 0,-1 0 1,1-1-1,-1 1 0,1-1 1,0 1-1,0-1 1,-1 1-1,1-1 0,0 1 1,0-1-1,1 0 0,-1 0 1,0 1-1,0-1 1,1 0-1,-1 0 0,2 1 1,0-2-254,-1 0 0,1 1 0,-1-1 0,1 0 0,0 0 0,-1-1 1,1 1-1,-1 0 0,1-1 0,0 0 0,-1 0 0,0 1 0,1-1 0,-1-1 1,1 1-1,-1 0 0,0-1 0,0 1 0,4-4 0,17-14-5526,-2-5-2777</inkml:trace>
</inkml:ink>
</file>

<file path=ppt/ink/ink4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39:57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9417,'0'0'10634,"8"2"-8339,-2 0-2007,-1-1 0,0 2-1,0-1 1,0 1-1,-1-1 1,1 1 0,-1 1-1,1-1 1,-1 1-1,0-1 1,5 7-1,-7-8-237,-1 0-1,1 1 0,0 0 0,0-1 0,-1 1 0,0 0 0,0 0 1,1 0-1,-2 0 0,1 0 0,0 0 0,-1 0 0,1 0 0,-1 0 1,0 0-1,0 0 0,0 1 0,0-1 0,-1 0 0,1 0 0,-1 0 1,0 0-1,0 0 0,0 0 0,0 0 0,-2 3 0,-2 2 134,0-1 0,0 0 0,-1 0 0,0 0 0,0-1 0,-10 7 0,9-7 19,0 1-1,0-1 0,1 1 0,0 1 0,-8 10 0,14-18-194,0 1-1,0-1 1,0 0-1,0 0 1,0 1 0,0-1-1,-1 0 1,1 0-1,0 1 1,0-1-1,0 0 1,0 0 0,0 1-1,0-1 1,0 0-1,0 0 1,0 1 0,0-1-1,0 0 1,0 1-1,0-1 1,1 0 0,-1 0-1,0 0 1,0 1-1,0-1 1,0 0 0,0 0-1,0 1 1,1-1-1,-1 0 1,0 0-1,0 0 1,0 1 0,1-1-1,-1 0 1,0 0-1,1 0 1,14 4 133,24-3-22,-31-1-78,-3 0-71,1-1 0,-1 1 0,1-1 1,-1 0-1,1 0 0,-1-1 0,1 1 0,9-5 0,-14 5-207,1 0 0,-1 0 0,1-1 0,0 1 0,-1 0 1,0 0-1,1-1 0,-1 1 0,0-1 0,0 1 0,0-1 0,2-2 0,-2 2-303,-1 0 0,1 0-1,-1 0 1,1 0-1,-1 0 1,0 1 0,0-1-1,0 0 1,0 0 0,0 0-1,0 0 1,-1 0 0,1 0-1,-1 1 1,0-4 0,-10-11-6644,-9 3 3522,-28-2 4355,9 9 6445,31 6-2745,13 1-299,27 4-3189,37 4-205,-23-8-3220,-11-3-3923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4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12524,'0'0'10298,"11"4"-9220,-3-2-828,-1 1 0,1-2 0,0 1 0,0-1 0,0 0 0,12 0 0,-17-2-155,1 1 0,-1-1 0,1 0 1,-1 1-1,1-2 0,-1 1 0,1 0 0,-1-1 0,0 1 0,0-1 0,0 0 0,0 0 1,0 0-1,0-1 0,0 1 0,-1-1 0,1 1 0,-1-1 0,0 0 0,4-5 1,-3 1-51,0 1 1,0-1 0,0 1 0,-1-1 0,0 0 0,0 0 0,0-7 0,-2 12-58,1 1 0,-1 0 0,0 0 0,1 0-1,-1 0 1,0 0 0,0-1 0,0 1 0,0 0-1,0 0 1,0 0 0,0-1 0,-1 1 0,1 0-1,0 0 1,-1 0 0,1 0 0,-1 0 0,1 0 0,-1-1-1,1 1 1,-1 0 0,0 1 0,1-1 0,-1 0-1,0 0 1,0 0 0,0 0 0,0 0 0,0 1-1,0-1 1,0 1 0,0-1 0,0 0 0,0 1-1,0 0 1,0-1 0,0 1 0,0 0 0,-1-1 0,1 1-1,0 0 1,0 0 0,0 0 0,-1 0 0,1 0-1,0 0 1,-2 1 0,0 0-32,-1 0-1,1 1 1,0 0 0,-1 0-1,1 0 1,0 0 0,0 0 0,1 0-1,-1 1 1,0 0 0,1-1-1,-1 1 1,1 0 0,0 0-1,0 0 1,0 0 0,0 1 0,-2 6-1,1-2 24,-1 0 0,1 0 1,1 0-1,0 0 0,0 1 0,0 0 0,0 9 0,3-17 26,-1 0 0,1 0 0,-1 0 0,1 1 1,0-1-1,-1 0 0,1 0 0,0 0 0,0 0 0,0 0 0,0 0 0,0-1 1,0 1-1,0 0 0,0 0 0,0-1 0,0 1 0,1 0 0,-1-1 0,0 1 1,0-1-1,1 0 0,-1 1 0,0-1 0,0 0 0,1 0 0,-1 0 0,0 0 1,1 0-1,-1 0 0,0 0 0,1 0 0,1-1 0,50-6 616,15-19-191,-58 20-408,0 2-1,0 0 1,1 0 0,0 0-1,-1 1 1,1 1 0,18-2 0,-29 4-34,1 0 1,0 0-1,0 0 1,0 1-1,-1-1 1,1 0-1,0 0 1,0 1-1,-1-1 1,1 0-1,0 1 1,-1-1-1,1 1 1,-1-1-1,1 1 1,0-1-1,-1 1 1,1-1-1,-1 1 1,1 0-1,-1-1 1,1 1-1,-1 0 1,0-1-1,1 1 1,-1 0-1,0-1 1,0 1-1,1 0 1,-1 1-1,3 33-18,-3-32 42,0 1 0,0 0 0,0-1 0,1 1 0,-1-1 0,1 1 0,0 0 0,0-1 0,2 5 0,-1-7 75,0 0 1,-1 1-1,1-1 1,0 0-1,0 0 1,0 0 0,0 0-1,0 0 1,1-1-1,-1 1 1,0-1-1,0 1 1,0-1-1,1 0 1,-1 0-1,0 0 1,0 0-1,1 0 1,-1 0 0,0-1-1,0 1 1,0-1-1,1 1 1,-1-1-1,4-2 1,57-26 1329,-57 26-1502,7-4 65,-8 3-93,1 1 1,-1-1-1,1 1 1,0 1-1,0-1 1,0 1-1,0 0 0,1 0 1,-1 1-1,0 0 1,1 0-1,9 0 0,-15 5 21,0 0 0,0 1 0,0-1 0,0 0 0,-1 1 0,0-1 0,0 0 0,0 1 0,-1 6-1,0-4 53,1-6 40,0-1 0,0 1-1,0 0 1,0-1 0,0 1-1,0-1 1,0 1 0,0 0-1,0-1 1,0 1 0,0 0-1,0-1 1,0 1 0,1-1-1,-1 1 1,0 0-1,0-1 1,1 1 0,-1-1-1,0 1 1,1-1 0,-1 1-1,1-1 1,-1 1 0,0-1-1,1 0 1,-1 1 0,1-1-1,-1 1 1,1-1-1,0 1 1,17-10-1402,14-28-9308,-20 16-330</inkml:trace>
</inkml:ink>
</file>

<file path=ppt/ink/ink4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00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6534,'0'0'20115,"-2"8"-19431,1-3-598,-9 41 341,2 0-1,-3 54 1,11-99-423,0 0 0,1-1 0,-1 1 0,0 0 0,1-1 0,-1 1 0,1 0 0,-1-1 0,1 1 0,-1-1 0,1 1 0,-1-1 0,1 1 0,-1-1 0,1 1 0,0-1-1,-1 0 1,1 1 0,0-1 0,-1 0 0,1 1 0,0-1 0,-1 0 0,1 0 0,0 0 0,0 0 0,-1 1 0,1-1 0,0 0 0,-1 0 0,1-1 0,0 1 0,0 0 0,-1 0 0,1 0 0,1-1 0,32-6 217,-16-1-193,-1-1 0,1 0 0,-2-1 0,26-20 0,21-13-312,-63 42 273,0 1-1,0 0 1,1-1-1,-1 1 1,0 0-1,1 0 0,-1-1 1,0 1-1,1 0 1,-1 0-1,0 0 1,1 0-1,-1-1 0,1 1 1,-1 0-1,0 0 1,1 0-1,-1 0 1,1 0-1,-1 0 1,0 0-1,1 0 0,-1 0 1,1 0-1,-1 0 1,0 0-1,1 1 1,-1-1-1,0 0 0,1 0 1,-1 0-1,0 0 1,1 1-1,-1-1 1,0 0-1,1 0 0,-1 1 1,0-1-1,1 0 1,-1 0-1,0 1 1,0-1-1,1 0 1,-1 1-1,0-1 0,0 1 1,0-1-1,0 0 1,1 1-1,0 29-93,0-1 172,-1-28-66,0 0-1,0-1 0,0 1 0,0 0 0,1 0 0,-1-1 0,0 1 0,0-1 0,1 1 0,-1 0 0,0-1 0,0 1 0,1 0 0,-1-1 1,1 1-1,-1-1 0,1 1 0,-1-1 0,1 1 0,-1-1 0,1 1 0,-1-1 0,1 0 0,-1 1 0,1-1 0,0 0 0,1 1 0,4 0 22,0-1 0,0 0 0,0 0 0,0-1 0,0 0 0,0 0 0,0 0-1,0-1 1,0 1 0,-1-1 0,1-1 0,0 1 0,-1-1 0,7-4 0,42-17-4,-53 24-24,-1 1-1,1 0 1,0-1-1,0 1 1,-1 0-1,1-1 1,0 1-1,-1 0 1,1 0-1,0-1 1,-1 1-1,1 0 1,-1 0 0,1 0-1,-1 0 1,0 0-1,1 0 1,-1 0-1,0 0 1,0 0-1,0 0 1,0 0-1,0 0 1,0 0-1,0 0 1,0 0-1,0 0 1,0 0-1,-1 2 1,0 37-173,-4 23-2656</inkml:trace>
</inkml:ink>
</file>

<file path=ppt/ink/ink4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01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5381,'0'0'18578,"10"50"-19539,-8-41-2114,1-5-3011</inkml:trace>
</inkml:ink>
</file>

<file path=ppt/ink/ink4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02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11787,'0'0'11616,"4"9"-11172,2 9-160,0 1 1,-2 0 0,0 0 0,-1 0 0,-1 0 0,-1 1 0,-2 27 0,-3 13 906,-13 67-1,22-156-1420,0 0 1,-2-1-1,-1-32 1,-1 67 205,0 0 1,0-1 0,0 1 0,1-1-1,0 1 1,0-1 0,0 0-1,0 1 1,1-1 0,-1 0 0,1-1-1,0 1 1,0 0 0,1-1-1,-1 0 1,1 0 0,-1 0-1,1 0 1,0 0 0,0-1 0,1 0-1,-1 1 1,0-2 0,1 1-1,-1 0 1,1-1 0,0 0 0,-1 0-1,1-1 1,0 1 0,-1-1-1,1 0 1,7-1 0,-6 2 53,0-2 1,0 1-1,0-1 1,0 0-1,-1 0 1,1-1-1,0 0 1,-1 0-1,1 0 1,-1 0-1,0-1 1,0 0 0,0 0-1,0-1 1,0 1-1,-1-1 1,1 0-1,-1 0 1,0-1-1,0 1 1,-1-1-1,1 0 1,-1 0-1,0 0 1,0 0-1,3-11 1,-21 47-1465,11-4 1514,4-26-81,0 0 0,0-1 0,0 1 0,1 0 0,-1-1 0,0 1 0,0-1 0,1 1 0,-1 0 0,0-1-1,1 1 1,-1-1 0,1 1 0,-1-1 0,1 1 0,-1-1 0,1 1 0,-1-1 0,1 1 0,-1-1 0,1 1 0,-1-1 0,1 0-1,0 0 1,-1 1 0,1-1 0,0 0 0,-1 0 0,1 0 0,0 1 0,0-1 0,23 1 90,44-3 0,-53 0-56,1 1 0,-1 0 0,0 1 0,0 1 1,0 1-1,0 0 0,19 5 0,-32-6 14,-1-1 0,1 0 0,-1 1 0,1-1 0,-1 1 0,1 0 0,-1-1 0,0 1 0,1 0 0,-1 0 0,0 0 0,0 0 0,1 0 0,-1 0 0,0 0 0,0 0 0,0 1-1,0-1 1,0 0 0,-1 1 0,1-1 0,0 0 0,-1 1 0,1-1 0,-1 1 0,1-1 0,-1 1 0,0 0 0,1 2 1660,-16-50 285,11 34-1987,1-1 0,0 0 1,1 0-1,-1-25 0,3 38-37,0-1-1,1 0 1,-1 1-1,0-1 1,1 1-1,-1-1 0,0 1 1,1-1-1,-1 1 1,1-1-1,-1 1 1,1 0-1,-1-1 0,1 1 1,-1 0-1,1-1 1,-1 1-1,1 0 1,-1 0-1,1-1 1,-1 1-1,1 0 0,0 0 1,-1 0-1,1 0 1,-1 0-1,1 0 1,0 0-1,-1 0 0,2 0 1,25 0-1786,-19 0 844,58-5-9580,-26-4-608</inkml:trace>
</inkml:ink>
</file>

<file path=ppt/ink/ink4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03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10474,'0'25'9085,"2"5"-4387,-1-13-4429,1 0 0,0 0 0,1 0 0,1-1 0,1 1 0,0-1 0,12 24 0,-16-38-197,0 0 1,0 0-1,0 0 0,0-1 0,0 1 1,0 0-1,1-1 0,-1 1 0,1-1 1,-1 1-1,1-1 0,-1 0 1,1 0-1,0 1 0,-1-1 0,1 0 1,0-1-1,0 1 0,0 0 0,0 0 1,0-1-1,0 1 0,0-1 1,0 0-1,0 0 0,0 1 0,0-1 1,0-1-1,0 1 0,0 0 0,0 0 1,0-1-1,0 1 0,0-1 0,0 0 1,0 1-1,3-3 0,0 0 26,-1 1 0,0-1 0,0-1 0,0 1-1,0-1 1,0 0 0,0 0 0,-1 0 0,0 0 0,0 0-1,0-1 1,-1 1 0,4-8 0,-3 4-74,-1 1 0,1 0 0,-2-1 0,1 1 0,-1-1 0,0 1 0,0-1 0,-1 0 0,0 0 0,-1 1 0,-1-12 0,2 19-89,-1 0 0,1 1 1,0-1-1,0 0 0,0 1 0,0-1 0,0 0 0,0 1 0,-1-1 0,1 0 1,0 0-1,0 1 0,0-1 0,-1 0 0,1 0 0,0 1 0,0-1 1,-1 0-1,1 0 0,0 0 0,-1 1 0,1-1 0,0 0 0,0 0 0,-1 0 1,1 0-1,0 0 0,-1 0 0,1 0 0,-1 1 0,1-1 0,-1 0 0,13 5-1200,-1 0 0,1 0 0,0-1 0,0-1-1,0 0 1,1-1 0,-1 0 0,1 0 0,24-2-1,4 1-4120</inkml:trace>
</inkml:ink>
</file>

<file path=ppt/ink/ink4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03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10 7976,'0'0'13378,"-12"-2"-11457,8 0-1848,1 1-1,-1 0 1,0 0-1,0 0 0,0 0 1,0 1-1,0 0 1,0 0-1,0 0 0,0 0 1,0 1-1,0-1 1,0 1-1,0 0 0,0 0 1,0 0-1,1 1 1,-1-1-1,0 1 0,1 0 1,-1 0-1,1 0 1,0 1-1,0-1 0,0 1 1,0 0-1,0 0 1,0 0-1,1 0 0,-1 0 1,-1 5-1,2-6-54,0 1 0,1-1-1,-1 1 1,1 0 0,0-1 0,0 1-1,0 0 1,0 0 0,1 0 0,-1 0-1,1 0 1,0 0 0,-1 0 0,1 0-1,1 0 1,-1 0 0,0 0 0,1 3-1,0-5 3,0 1 0,1 0 0,-1-1 0,0 1 0,0-1 0,1 1 0,-1-1 0,0 0 0,1 1 0,0-1 0,-1 0 0,1 0 0,0 0 0,-1 0-1,1-1 1,0 1 0,0 0 0,0-1 0,0 1 0,0-1 0,0 0 0,0 1 0,0-1 0,-1 0 0,1 0 0,3-1 0,2 1 23,-1-1 1,0 0-1,1-1 0,-1 0 1,0 0-1,0 0 1,0 0-1,0-1 0,-1 0 1,1 0-1,-1-1 1,0 1-1,0-1 1,0-1-1,0 1 0,-1-1 1,1 1-1,-1-1 1,0 0-1,-1-1 1,1 1-1,-1-1 0,0 1 1,-1-1-1,1 0 1,-1 0-1,0 0 0,-1 0 1,2-8-1,-7 13-120,-5 9-72,-4 9-25,9-10 158,1 1 1,1 0-1,-1 0 0,1 0 1,1 0-1,0 0 1,0 0-1,0 1 0,2 14 1,-1-20-62,0 0 1,1-1-1,-1 1 1,1 0-1,0-1 1,-1 1-1,1-1 1,1 1 0,-1-1-1,0 1 1,0-1-1,1 0 1,0 0-1,-1 0 1,1 0-1,0 0 1,0 0-1,0 0 1,0 0-1,0-1 1,1 1-1,-1-1 1,0 1-1,1-1 1,-1 0-1,1 0 1,-1 0-1,1-1 1,0 1-1,-1 0 1,1-1-1,3 0 1,51 0-5972,-27-4-134</inkml:trace>
</inkml:ink>
</file>

<file path=ppt/ink/ink4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03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11339,'0'0'7687,"-3"11"-6502,-4 48 331,1 0 0,5 101 0,1-158-1508,0 0-1,0 0 0,0 0 1,0 0-1,1 0 0,-1 0 0,0 0 1,1-1-1,0 1 0,-1 0 0,1 0 1,0 0-1,0-1 0,0 1 1,0 0-1,0-1 0,0 1 0,0-1 1,3 2-1,-3-2 14,0 0 1,1-1-1,-1 1 0,0-1 1,1 1-1,-1-1 1,0 0-1,1 0 0,-1 0 1,1 0-1,-1 0 0,1 0 1,-1 0-1,1 0 1,-1 0-1,0-1 0,1 1 1,-1 0-1,3-2 0,2-1 36,0 0-1,0-1 1,0 1-1,0-1 0,0-1 1,-1 1-1,0-1 1,0 0-1,5-7 1,5-9-81,-1 0 0,-1-1 0,-1-1 1,-1 0-1,-1-1 0,-1 0 0,-1-1 1,6-35-1,-17 79-126,-15 123 16,17-124 49,0-1 0,2 1-1,0 0 1,1 0 0,0-1-1,6 18 1,-7-30-499,1-1 0,-1 1 0,1-1 0,0 1 0,1-1 0,-1 0 0,1 0 0,0 0 0,5 6 0,7 0-6014</inkml:trace>
</inkml:ink>
</file>

<file path=ppt/ink/ink4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09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13421,'0'0'9929,"-4"68"-9416,4-39-129,0 1-96,0-3-96,0-4-96,0-6-31,0-7-130,0-4-863,4-6-1411,-4-19-10120</inkml:trace>
</inkml:ink>
</file>

<file path=ppt/ink/ink4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09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12204,'0'0'13997,"-4"0"-14157,4 9-1090,0-1-864,0 0-1889,0-2-1282</inkml:trace>
</inkml:ink>
</file>

<file path=ppt/ink/ink4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10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52 4292,'0'0'11915,"8"-7"-9101,28-20-460,-23 13 1130,-20 11-1996,-19 10-1362,11 1-237,-47 30 324,59-36-280,1 0 0,-1 0 0,1 0-1,-1 0 1,1 1 0,0-1 0,0 1 0,0-1-1,0 1 1,1 0 0,-1 0 0,1 0 0,0 0 0,-1 0-1,1 0 1,1 0 0,-1 1 0,0 4 0,1-7 39,0 0 1,1 0-1,-1 0 1,1-1-1,-1 1 1,1 0 0,-1 0-1,1 0 1,0-1-1,-1 1 1,1 0-1,0-1 1,0 1-1,-1-1 1,1 1 0,0-1-1,0 1 1,0-1-1,0 1 1,0-1-1,0 0 1,0 1-1,0-1 1,0 0 0,0 0-1,1 0 1,34 5-124,-28-5 44,11 2-74,-7-1 66,0-1-1,0 2 1,-1 0 0,1 0-1,0 1 1,-1 0 0,0 1-1,0 1 1,18 9 0,-28-14 116,0 1 1,1 0-1,-1 0 1,0-1-1,0 1 1,0 0-1,-1 0 1,1 0-1,0 0 1,0 0-1,0 0 1,-1 0-1,1 0 1,-1 1-1,1-1 1,-1 0-1,1 0 1,-1 0-1,1 1 1,-1-1-1,0 0 1,0 1-1,0-1 1,0 0-1,0 0 1,0 1-1,0-1 1,0 0-1,-1 1 1,1-1-1,0 0 1,-1 0-1,1 1 1,-1-1 0,1 0-1,-1 0 1,0 0-1,1 0 1,-1 0-1,0 0 1,0 0-1,0 0 1,-1 1-1,-3 3 149,0 0 0,1-1 0,-2 0-1,1-1 1,0 1 0,-1-1 0,-9 5 0,1-3-4,0-1-1,1 1 1,-1-2 0,-1 0-1,1-1 1,-26 1 0,39-3-293,0 0 0,1 0 0,-1 0 0,1-1 0,-1 1 1,0 0-1,1 0 0,-1-1 0,1 1 0,-1 0 0,1-1 0,-1 1 1,1 0-1,-1-1 0,1 1 0,-1-1 0,1 1 0,0 0 1,-1-1-1,1 1 0,0-1 0,-1 0 0,1 1 0,0-1 1,-1 1-1,1-1 0,0 1 0,0-1 0,0 0 0,0 1 0,0-1 1,0 1-1,0-1 0,0 0 0,0 0 0,3-29-8585,8 2-1379</inkml:trace>
</inkml:ink>
</file>

<file path=ppt/ink/ink4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10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10474,'0'0'9988,"0"11"-9080,0 9-326,0 0-316,0 0-1,1 0 1,2 1-1,0-1 1,1-1-1,0 1 1,13 30-1,26 18-723,-23-41-2426,-53-63-5462,-6-2 9048,-25-25 5800,64 63-6443,-1-1 0,1 1 0,-1 0 0,1 0 0,-1-1 0,1 1 0,0-1 0,-1 1 0,1 0 0,-1-1 0,1 1 0,0-1 0,-1 1 0,1-1 0,0 1 0,0-1 0,-1 1-1,1-1 1,0 1 0,0-1 0,0 1 0,0-1 0,0 1 0,0-1 0,0 1 0,0-1 0,0 0 0,0 1 0,0-1 0,0 1 0,0-1 0,0 1 0,0-1 0,0 1 0,0-1 0,1 1 0,-1-1 0,0 1 0,1-1 0,-1 1 0,0-1 0,1 1 0,-1-1 0,0 1 0,1 0 0,-1-1 0,1 1 0,-1 0 0,0-1 0,1 1 0,-1 0 0,1-1 0,-1 1 0,1 0 0,-1 0 0,1 0 0,0 0 0,-1-1 0,1 1 0,-1 0 0,1 0 0,-1 0 0,1 0 0,0 0-1,48 0-424,-37 0 588,78 4-419,-19-1-4107,-30-3-2465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4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12940,'0'0'15151</inkml:trace>
</inkml:ink>
</file>

<file path=ppt/ink/ink4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11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95 200 4548,'0'0'19395,"1"-8"-18242,3-24-310,-4 31-833,0 1 0,0-1 0,0 1 0,0 0-1,0-1 1,0 1 0,0-1 0,0 1 0,0 0 0,-1-1-1,1 1 1,0 0 0,0-1 0,0 1 0,-1 0 0,1-1-1,0 1 1,0 0 0,-1-1 0,1 1 0,0 0 0,-1 0-1,1-1 1,0 1 0,-1 0 0,1 0 0,0 0 0,-1 0-1,1-1 1,-1 1 0,1 0 0,0 0 0,-1 0 0,1 0-1,-1 0 1,1 0 0,0 0 0,-1 0 0,1 0 0,-1 0-1,1 0 1,0 0 0,-1 1 0,1-1 0,0 0 0,-1 0-1,1 0 1,-1 0 0,1 1 0,0-1 0,-1 0 0,1 0-1,0 1 1,0-1 0,-1 1 0,-18 10-166,11-3 124,1-1 0,0 1-1,1 0 1,0 1 0,-9 15 0,13-20 25,0-1-1,0 1 1,0 0 0,0 0 0,1 0 0,0 0 0,0 0 0,0 1-1,0-1 1,1 0 0,0 0 0,0 1 0,0-1 0,0 0 0,0 0-1,3 8 1,-2-10 13,0-1 0,0 0 0,0 0 0,1 1 0,-1-1 0,0 0-1,1 0 1,-1 0 0,1 0 0,-1-1 0,1 1 0,0 0 0,-1 0-1,1-1 1,0 1 0,-1-1 0,1 0 0,0 0 0,0 1 0,-1-1 0,1 0-1,0 0 1,0-1 0,2 1 0,46-10 221,-39 5-199,0 0 0,-1-2-1,0 1 1,0-1 0,0 0 0,-1-1 0,0 0-1,-1-1 1,0 0 0,0 0 0,-1-1 0,0 0-1,8-15 1,-7 11-38,-1-1 0,0 1 0,-1-2 0,-1 1 0,-1 0 0,0-1 0,-1 0-1,0 0 1,0-23 0,-6 28-287,-3 13 140,-4 10-24,6-3 170,0 0-1,0 0 1,1 1-1,0-1 1,0 1 0,1 0-1,1-1 1,-1 1-1,2 0 1,-1 0 0,1 0-1,1 0 1,0 0 0,2 10-1,-1-17-2,-1 0-1,1 0 1,-1-1-1,1 1 1,0 0-1,0-1 1,0 0 0,0 0-1,0 1 1,1-1-1,-1 0 1,1-1-1,-1 1 1,1 0-1,0-1 1,-1 0-1,1 1 1,0-1 0,0 0-1,0 0 1,5 0-1,31 5-2987,-4-6-4872,-35 0 7772,25 0-9416</inkml:trace>
</inkml:ink>
</file>

<file path=ppt/ink/ink4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12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10 12300,'0'0'7762,"-10"-2"-5504,-32-5-1126,39 7-1073,0 0 1,0 0-1,-1 1 1,1-1-1,0 1 1,0 0-1,0 0 1,0 0-1,0 0 1,0 1 0,0-1-1,0 1 1,0 0-1,1 0 1,-1 0-1,1 0 1,-1 0-1,1 0 1,0 1-1,0-1 1,0 1 0,0 0-1,0 0 1,-1 3-1,-1 0-10,1 1-1,0-1 1,0 1 0,1 0-1,-1 0 1,2 0 0,-1 0-1,1 0 1,-1 8 0,2-14-43,0 0 0,0 1 0,0-1 0,0 0 0,0 0 0,0 0 0,0 0 0,0 0 0,0 0 0,1 0 0,-1 0 0,0 0 0,1 0-1,-1 0 1,1 0 0,-1 0 0,1 0 0,0 0 0,-1 0 0,1 0 0,0 0 0,0 0 0,1 0 0,25 2 225,-16-3-130,-5 0-76,0-1-1,0 0 1,0-1-1,-1 1 1,1-1 0,0 0-1,-1 0 1,0-1 0,1 0-1,-1 0 1,8-6 0,0-1-64,0-1-1,-1 0 1,12-14 0,-24 25 32,0 0 1,0 0-1,0 0 0,0 0 1,0 0-1,0 0 1,0-1-1,0 1 1,1 0-1,-1 0 1,0 0-1,0 0 0,0 0 1,0 0-1,0 0 1,0 0-1,1 0 1,-1 0-1,0 0 1,0 0-1,0 0 0,0 0 1,0 0-1,0 0 1,1 0-1,-1 0 1,0 0-1,0 0 1,0 0-1,0 0 1,0 0-1,0 1 0,0-1 1,1 0-1,-1 0 1,0 0-1,0 0 1,0 0-1,0 0 1,0 0-1,0 0 0,0 0 1,0 1-1,0-1 1,0 0-1,0 0 1,0 0-1,0 0 1,1 0-1,-1 0 0,0 0 1,0 1-1,0-1 1,0 0-1,0 0 1,0 0-1,0 0 1,0 0-1,0 0 0,0 1 1,0-1-1,-1 0 1,1 0-1,0 0 1,0 0-1,2 18-185,-4 25 340,2-39-66,0-3-48,-1 0 1,1 1-1,0-1 1,0 1-1,0-1 1,0 1-1,0-1 1,0 0-1,0 1 1,1-1-1,-1 1 1,1-1 0,-1 0-1,1 1 1,-1-1-1,1 0 1,0 1-1,-1-1 1,1 0-1,0 0 1,0 0-1,0 0 1,0 0-1,0 0 1,1 1 0,1-1 105,1 0 1,-1 0-1,0 0 1,1-1-1,-1 1 1,1-1 0,-1 0-1,7 0 1,1-1 98,-2 0-310,0 0-1,0-1 1,-1 0 0,1-1-1,0 0 1,-1 0 0,0-1-1,0 0 1,0 0 0,0-1 0,-1 0-1,1 0 1,8-10 0,-17 21-101,1-1 1,-1 0-1,1 1 1,0-1 0,0 1-1,2 6 1,-1 0 132,-2-11 45,1 0 1,0 0-1,0 0 0,0 0 1,0 0-1,1 0 1,-1 0-1,0 0 0,0 0 1,1 0-1,-1-1 0,0 1 1,1 0-1,-1 0 0,1 0 1,-1 0-1,1-1 0,-1 1 1,1 0-1,-1-1 0,1 1 1,0 0-1,0-1 0,-1 1 1,1-1-1,0 1 1,0-1-1,0 1 0,-1-1 1,3 1-1,0-1-52,0 1 0,-1-1-1,1 0 1,0 0 0,0 0 0,0 0-1,0-1 1,0 1 0,-1-1 0,5-1 0,3-2-957,-1 0 1,0 0-1,0 0 1,0-1 0,14-11-1,-12 6-2105,0 0 0,-1-1 0,14-20 0,-4 1 5296,-29 39 6881,7-7-8707,0 0-1,0-1 1,1 1-1,-1 0 1,0 0-1,1 0 1,-1 0-1,1 1 0,0-1 1,0 0-1,0 0 1,0 1-1,0-1 1,0 1-1,1-1 1,-1 3-1,42-4 680,-34-2-1020,1-1-1,0 0 1,-1 0-1,1-1 0,10-5 1,-12 5-38,0 0 1,0 1-1,0-1 0,1 1 0,-1 1 1,1-1-1,10 0 0,2 50 834,-17-45-801,1-1 0,0 0 0,0 0 0,-1 0-1,1-1 1,1 1 0,-1-1 0,0 1 0,0-1 0,0 0-1,5 0 1,10 2-8726</inkml:trace>
</inkml:ink>
</file>

<file path=ppt/ink/ink4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14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14 2691,'0'0'22506,"-5"-4"-22244,5 3-263,-1 0 0,0 0 1,0 0-1,0 1 0,0-1 1,0 0-1,-1 1 0,1-1 1,0 1-1,0-1 0,0 1 1,0 0-1,-1-1 0,1 1 1,0 0-1,0 0 0,-1 0 1,1 0-1,0 0 0,0 0 1,-1 0-1,1 0 0,0 1 1,0-1-1,0 0 0,-1 1 1,1-1-1,0 1 0,0-1 1,-2 2-1,0 1-8,-1 1 0,1-1 0,-1 1 0,1 0 0,0 0 0,0 0 0,1 0 0,-4 8 0,-13 31-25,18-41 32,0 1 1,0-1 0,0 1 0,1 0-1,-1-1 1,1 1 0,0 0 0,0-1-1,0 1 1,0 0 0,0-1 0,1 1-1,-1 0 1,2 4 0,-1-6 2,0-1 1,0 1 0,0 0-1,0-1 1,0 0-1,0 1 1,0-1-1,1 1 1,-1-1-1,0 0 1,0 0-1,0 0 1,0 0-1,0 0 1,1 0-1,-1 0 1,0 0-1,0 0 1,0 0-1,2-1 1,26-7 30,3-16-43,-28 20 6,0 0 0,0 0 1,0 1-1,1 0 0,0 0 0,-1 0 1,1 0-1,0 1 0,10-4 0,-14 6-1,1 0-1,-1 0 0,0 0 1,0 1-1,0-1 0,0 0 1,0 1-1,0-1 1,0 1-1,0-1 0,0 1 1,0-1-1,0 1 0,-1 0 1,1-1-1,0 1 1,0 0-1,-1 0 0,1 0 1,0-1-1,-1 1 0,1 0 1,0 0-1,-1 0 0,1 1 1,13 32-77,-10-25 77,5 19 219,0 0 1,-1 1-1,-2-1 1,-1 1-1,-1 0 1,-2 1-1,-1-1 1,-3 37 0,2-64-174,0 0 0,0 0 0,0 0 1,-1 0-1,1 0 0,-1 0 0,0 0 1,1-1-1,-1 1 0,0 0 0,0 0 1,0 0-1,0-1 0,0 1 0,0-1 0,-1 1 1,1-1-1,0 1 0,-1-1 0,0 0 1,1 1-1,-1-1 0,0 0 0,1 0 1,-1 0-1,0-1 0,0 1 0,0 0 1,0-1-1,1 1 0,-1-1 0,0 1 1,0-1-1,0 0 0,0 0 0,0 0 1,-4-1-1,1 1-58,0-1 1,0 0-1,0-1 0,0 1 0,0-1 1,0 0-1,1-1 0,-1 1 0,1-1 1,-1 1-1,1-1 0,0-1 0,-5-5 1,1 0-104,0 0 1,1-1-1,0 0 1,-6-15-1,11 22 56,0 0 1,0-1-1,1 1 0,-1-1 1,1 0-1,0 0 0,0 1 1,0-1-1,1 0 0,-1 0 0,1 0 1,0 0-1,0 0 0,1 0 1,-1 1-1,1-1 0,1-5 1,2 4 25,1 1 1,-1 0-1,1 0 0,0 0 1,0 1-1,1-1 1,-1 1-1,1 0 0,0 1 1,-1-1-1,1 1 0,12-2 1,9-6 6,-20 7 30,140-66 11,-131 59-5,1 0-1,-1-1 1,-1 0-1,0-2 1,0 0-1,16-19 1,-29 30-1,0 0 1,-1 0-1,1 1 0,-1-1 0,0 0 1,1 0-1,-1 0 0,0 0 1,0-1-1,0 1 0,0 0 1,-1 0-1,1-1 0,-1 1 1,1 0-1,-1-1 0,0 1 1,0 0-1,0-1 0,0 1 1,-1-5-1,0 6-2,0-1 1,0 1-1,0 0 1,-1 0-1,1 0 0,0 0 1,-1 0-1,1 0 1,-1 0-1,1 1 1,-1-1-1,1 0 1,-1 1-1,1-1 0,-1 1 1,0 0-1,1-1 1,-1 1-1,0 0 1,1 0-1,-1 0 0,0 0 1,1 0-1,-1 1 1,0-1-1,1 0 1,-1 1-1,1-1 0,-1 1 1,-2 1-1,-1 0-13,0 0-1,0 1 0,0 0 0,1 0 0,-1 0 1,1 0-1,-1 1 0,1-1 0,0 1 0,1 1 1,-1-1-1,1 0 0,-4 7 0,3-6 84,0 1 1,1 0-1,0 0 0,0 1 0,0-1 0,1 1 0,0-1 0,0 1 0,0-1 0,0 11 1,3-16-51,-1 0 0,1 0 1,0 0-1,-1 0 1,1 0-1,0 0 1,0 0-1,0 0 1,0 0-1,0 0 0,0 0 1,0 0-1,0-1 1,0 1-1,0-1 1,0 1-1,0 0 0,1-1 1,-1 0-1,0 1 1,0-1-1,1 0 1,-1 0-1,0 0 0,1 1 1,-1-1-1,0-1 1,0 1-1,1 0 1,-1 0-1,0 0 1,2-1-1,46-7 179,12-24-80,-54 27-211,0 0 0,1 1 0,0 0 0,0 0 0,0 1 0,1 0 0,-1 0 0,1 1 0,0 0 1,-1 0-1,1 1 0,14 0 0,-21 1 74,0 1 1,0-1-1,0 1 1,0 0-1,0 0 1,-1 0-1,1 0 1,0 0-1,0 0 1,-1 0-1,1 0 0,-1 1 1,1-1-1,-1 1 1,0-1-1,1 1 1,-1 0-1,0-1 1,0 1-1,0 0 1,0 0-1,1 3 1,12 17 38,-14-22-1,0 0 0,0 0 1,1 0-1,-1 0 0,0 1 0,0-1 0,0 0 1,0 0-1,1 0 0,-1 0 0,0 0 0,0 0 0,1 0 1,-1 1-1,0-1 0,0 0 0,1 0 0,-1 0 1,0 0-1,0 0 0,1 0 0,-1 0 0,0 0 0,0 0 1,0 0-1,1 0 0,-1-1 0,0 1 0,0 0 1,1 0-1,-1 0 0,0 0 0,0 0 0,0 0 0,1 0 1,-1-1-1,0 1 0,0 0 0,0 0 0,1 0 1,-1 0-1,0-1 0,0 1 0,0 0 0,0 0 0,7-17 506,-1-17-69,-6 24-395,0-17 41,0 26-102,0 1 0,0-1-1,0 1 1,0-1-1,0 0 1,0 1-1,0-1 1,-1 1-1,1-1 1,0 0 0,0 1-1,-1-1 1,1 1-1,0-1 1,-1 1-1,1-1 1,0 1 0,-1-1-1,1 1 1,-1 0-1,1-1 1,-1 1-1,1-1 1,-1 1 0,1 0-1,-1 0 1,1-1-1,-1 1 1,0 0-1,1 0 1,-1 0 0,0-1-1,0 1-70,2 3-27,-1-1 0,1 0 0,0 0 1,0 0-1,0 0 0,1 0 0,-1 0 0,0 0 1,1 0-1,-1-1 0,1 1 0,0 0 1,-1-1-1,1 1 0,0-1 0,0 0 0,0 0 1,0 1-1,0-1 0,0 0 0,0-1 0,1 1 1,-1 0-1,0-1 0,0 1 0,1-1 0,2 0 1,71 10-4959,18-9-5334,-66-1 5370</inkml:trace>
</inkml:ink>
</file>

<file path=ppt/ink/ink4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15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97 5605,'0'-1'590,"0"0"0,0 0-1,0 0 1,0-1 0,0 1-1,-1 0 1,1 0-1,0 0 1,-1 0 0,1 0-1,0 0 1,-1 0 0,1 0-1,-1 0 1,0 0 0,1 0-1,-1 0 1,0 0 0,0 0-1,0 0 1,-1-1 0,0 2-323,1-1 0,-1 0 0,1 1 0,-1-1 0,1 1 0,-1-1 0,1 1 0,-1 0 0,0 0 0,1 0 1,-1-1-1,0 2 0,1-1 0,-3 0 0,1 1-234,0-1 0,1 1 0,-1 0 0,0 0 0,0 0 0,0 0 0,1 0 1,-1 0-1,0 1 0,1 0 0,-1-1 0,1 1 0,0 0 0,0 0 0,0 0 0,0 1 0,-4 3 0,5-3 69,-1-1 0,0 1 0,1-1 0,0 1 0,0 0 0,-1 0 0,2 0 0,-1-1 0,0 1 0,0 0 0,1 0 0,0 0 0,-1 0 0,1 0 0,1 0 0,-1 0 0,1 3 0,0-4-66,0-1 0,1 1 0,0-1 0,-1 1 0,1-1 0,0 0 0,-1 1 0,1-1 1,0 0-1,0-1 0,0 1 0,0 0 0,0 0 0,0-1 0,0 1 0,1-1 0,-1 0 0,0 1 0,0-1 0,0 0 0,0 0 0,0-1 0,4 0 0,0 1-12,1-1-1,0 0 0,-1 0 1,0-1-1,1 0 0,-1 0 1,11-6-1,-15 7-19,1 0 0,-1 0-1,0 0 1,1-1 0,-1 1-1,0-1 1,0 0 0,0 1 0,0-1-1,0 0 1,0 0 0,-1 0 0,1 0-1,-1-1 1,1 1 0,-1 0-1,0-1 1,0 1 0,0-1 0,0 1-1,0-1 1,0-4 0,-1 7-68,-9 30-363,7-25 359,1 0 1,-1 0-1,1-1 1,0 1-1,0 0 1,1 0 0,0 0-1,0 0 1,0 0-1,0 0 1,1 0-1,1 6 1,-1-9-137,0 0 1,0 0 0,0 0-1,1 0 1,-1-1 0,1 1-1,-1 0 1,1-1-1,0 1 1,-1-1 0,1 0-1,0 1 1,0-1-1,0 0 1,0 0 0,0 0-1,0 0 1,1-1 0,-1 1-1,0-1 1,0 1-1,1-1 1,-1 0 0,0 0-1,0 0 1,1 0-1,3 0 1,0-1-655,0 0-1,0-1 1,-1 1-1,1-1 0,0 0 1,-1 0-1,1-1 1,-1 0-1,0 0 1,0 0-1,0-1 1,0 1-1,0-1 1,-1 0-1,0 0 1,0-1-1,6-8 1,-4 5 482,0 0 0,0-1 0,-1 1 0,5-13 0,-1-7 4226,-6 2 4460,-8 24-3685,-15 8-2465,15-1-1898,-1-1 0,1 1 0,0 1 0,1-1-1,-1 1 1,1-1 0,0 1 0,1 1 0,-1-1 0,1 0 0,1 1-1,-1 0 1,1-1 0,0 1 0,0 0 0,1 0 0,0 0 0,0 0-1,1 13 1,1-19-253,-1 0 0,1 0 0,0 0 0,-1 0 0,1 0 0,0 0 0,0 0 0,0 0 0,0 0 0,0 0 0,0 0 0,0-1-1,0 1 1,0 0 0,0-1 0,0 1 0,0-1 0,1 1 0,-1-1 0,0 0 0,0 1 0,1-1 0,-1 0 0,0 0 0,0 0 0,1 0 0,-1 0 0,0 0 0,1 0 0,-1 0-1,0-1 1,0 1 0,0 0 0,2-1 0,43-14 191,-30 4-199,-2-1-1,1 0 1,-2-1 0,0 0 0,0-1 0,-1 0 0,-1-1 0,0-1 0,-1 0 0,-1 0-1,8-20 1,-11 20-33,-15 22-323,-4 11 241,6-3 176,1 0 1,0 0-1,1 0 1,0 1 0,1 0-1,1 0 1,1 0-1,0 0 1,0 1 0,2 30-1,1-44-52,-1 1 0,1 0-1,-1 0 1,1-1 0,0 1-1,0 0 1,0-1 0,1 1 0,-1-1-1,0 0 1,1 1 0,0-1-1,-1 0 1,1 0 0,0 0 0,0 0-1,0 0 1,1 0 0,-1-1-1,0 1 1,1-1 0,-1 1 0,0-1-1,1 0 1,0 0 0,-1 0-1,1 0 1,0-1 0,-1 1-1,1-1 1,0 1 0,0-1 0,0 0-1,5-1 1,-1 1 23,0 0 0,0-1 0,0 0 0,0-1 0,0 0 0,0 0 0,-1 0 0,1-1 0,-1 1 0,1-2 0,-1 1 0,11-9 0,28-36 156,-43 45-180,0 1 1,0-1-1,0 0 0,0 0 1,-1 0-1,0 0 0,1 0 1,-1 0-1,0 0 1,0 0-1,-1 0 0,1 0 1,-1-1-1,1 1 0,-1 0 1,0-1-1,-1-5 1,1 8-8,-1 1 0,0-1 0,1 0 0,-1 1 0,0-1-1,0 1 1,1-1 0,-1 1 0,0-1 0,0 1 0,0 0 0,0-1 0,1 1 0,-1 0 0,0 0 0,0-1 0,0 1 0,0 0 0,0 0 0,0 0 0,0 0 0,0 0 0,0 0 0,1 0 0,-1 1 0,0-1 0,0 0 0,0 0 0,0 1 0,-1 0 0,-29 11-90,26-10 103,0 2-1,0-1 1,1 1 0,-1-1-1,1 1 1,0 0 0,0 1-1,1-1 1,-1 1 0,1 0 0,-4 7-1,6-10-17,0 0 0,0 0-1,1 0 1,-1 0 0,1 0-1,-1 0 1,1 0 0,0 0-1,0 1 1,0-1 0,0 0 0,0 0-1,0 0 1,1 0 0,-1 1-1,1-1 1,-1 0 0,1 0-1,0 0 1,0 0 0,0 0 0,0 0-1,0 0 1,0-1 0,1 1-1,-1 0 1,1-1 0,-1 1-1,1-1 1,-1 1 0,1-1 0,0 0-1,3 2 1,0 1-399,0-1 1,1 0-1,-1-1 1,1 1-1,0-1 0,0 0 1,0-1-1,8 2 1,31 0-7254,1-3-7736</inkml:trace>
</inkml:ink>
</file>

<file path=ppt/ink/ink4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16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65 10698,'0'-6'2423,"0"1"-592,1-1 1,-2 1 0,1-1-1,-1 1 1,0 0 0,-2-10 0,2 14-1718,1 1 0,0-1 1,0 0-1,-1 1 1,1-1-1,-1 0 1,1 1-1,-1-1 1,1 1-1,-1-1 1,1 1-1,-1-1 1,0 1-1,1-1 1,-1 1-1,1 0 1,-1-1-1,0 1 0,1 0 1,-1 0-1,0-1 1,-1 1-1,0 0-117,1 0 0,-1 0-1,0 1 1,0-1 0,0 0-1,0 1 1,1 0-1,-1-1 1,0 1 0,1 0-1,-1 0 1,0 0 0,-1 1-1,-2 1-4,1 1 0,1-1-1,-1 1 1,0-1-1,1 1 1,-1 0 0,1 1-1,0-1 1,1 0-1,-1 1 1,1 0 0,0-1-1,0 1 1,0 0 0,1 0-1,0 0 1,-1 0-1,2 0 1,-1 0 0,1 8-1,0-11 9,1-1 0,-1 0 0,1 0 0,0 0 0,-1 0 0,1 0 0,0 0 0,0 0 0,0-1 0,0 1 0,0 0 0,0 0 0,0-1 0,0 1 0,0 0 0,0-1 0,0 1 0,0-1 0,1 0 0,-1 1 0,0-1 0,0 0 0,1 0 0,-1 1 0,0-1 0,3 0 0,41 0-73,-32-1-51,15 0-368,-18 0 199,0 1 0,0 0 0,0 1 0,0 0-1,11 2 1,-18-2 254,0 0-1,-1 0 1,1 0-1,-1 0 0,1 1 1,-1-1-1,1 1 1,-1-1-1,0 1 1,1 0-1,-1 0 1,0 0-1,0 0 0,-1 0 1,1 1-1,0-1 1,-1 0-1,1 1 1,-1-1-1,0 1 0,0 0 1,1 4-1,1 4 48,-1 0-1,0 1 0,-1-1 0,0 0 1,0 1-1,-2-1 0,1 1 0,-2-1 0,1 0 1,-6 18-1,5-21 265,-1 0 0,1-1 0,-1 1 0,-1-1 0,1 1 0,-1-1 0,-1 0 0,1-1 0,-1 1-1,-1-1 1,1 0 0,-1 0 0,0-1 0,0 0 0,-12 9 0,17-14-241,0 1 0,0-1 0,0 1 0,1-1 0,-1 1 0,0-1 0,0 0 1,0 1-1,0-1 0,0 0 0,0 0 0,0 1 0,0-1 0,0 0 0,0 0 0,0 0 0,0 0 0,0-1 0,0 1 0,0 0 0,0 0 0,0 0 0,1-1 0,-1 1 0,0-1 0,0 1 0,-1-1 0,0-1-18,1 0 0,0 1 0,0-1 0,0 0 0,0 1 0,0-1 0,0 0 0,0 0 0,0 0-1,1 0 1,-1 0 0,0-4 0,0-9-349,0-1 1,2-29-1,0 32-68,-1 6 305,0 0-1,0 1 0,1-1 1,1 1-1,-1-1 0,1 1 0,0-1 1,0 1-1,1 0 0,0 0 1,0 0-1,0 0 0,1 0 0,0 1 1,0 0-1,0-1 0,0 1 1,1 1-1,8-7 0,4 0 63,1 0 1,0 1-1,1 1 0,37-12 1,-37 15-63,0-1 0,-1-1 0,0 0 0,-1-1 1,29-21-1,-44 29 106,-1 0 1,1 0-1,-1-1 0,1 1 1,-1 0-1,0-1 1,0 1-1,0-1 0,0 1 1,0-1-1,0 1 0,0-1 1,0 0-1,-1 0 1,1 1-1,-1-1 0,1 0 1,-1 0-1,1 0 1,-1-1-1,-1 2 4,1-1 0,-1 1 1,1 0-1,-1 0 0,0 0 0,1 0 0,-1 0 0,0 0 1,0 0-1,0 1 0,0-1 0,0 0 0,0 0 1,0 1-1,0-1 0,0 1 0,0-1 0,0 1 0,0-1 1,0 1-1,0-1 0,-1 1 0,1 0 0,0 0 1,0 0-1,0 0 0,-1-1 0,1 2 0,0-1 1,-2 0-1,-1 0 2,0 0 0,0 0 0,0 0 0,1 0 0,-1 1 0,0 0 0,0 0 0,1 0 0,-1 0 0,1 0 0,-1 1 0,1-1 0,-1 1 0,1 0 0,0 0 0,0 1 0,0-1 0,0 0 0,0 1 0,1 0 0,-1 0 0,1 0 0,-1 0 0,1 0 0,0 0 0,0 0 0,1 1 0,-1-1 0,1 1 0,0-1 0,-1 1 0,2 0 0,-1-1 0,0 1 0,1 0 0,-1 0 0,1 0 0,1 3 0,-1-5-76,0-1 1,1 0 0,-1 1-1,0-1 1,1 1-1,0-1 1,-1 0 0,1 0-1,0 1 1,-1-1-1,1 0 1,0 0 0,0 0-1,0 0 1,0 0 0,0 0-1,0 0 1,0 0-1,1-1 1,-1 1 0,0 0-1,0-1 1,1 1-1,-1-1 1,0 1 0,1-1-1,-1 1 1,1-1-1,-1 0 1,0 0 0,1 0-1,1 0 1,54 1-4292,-49-1 3411,27-4-5341,1-7-2914</inkml:trace>
</inkml:ink>
</file>

<file path=ppt/ink/ink4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16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11147,'0'0'12038,"-6"9"-11542,2-2-473,1 0-1,0 1 1,0-1-1,0 1 1,1 0-1,0 0 1,1 0-1,-1 0 1,2 0-1,-1 0 1,1 0 0,0 0-1,1 0 1,0 0-1,0 0 1,1 0-1,4 13 1,5 9 162,-5-14-236,0 0 0,-1 1 0,0 0-1,3 32 1,-8-44 153,0-1 0,0 0 0,0 1 0,0-1 0,-1 0 0,0 0 0,0 0-1,0 1 1,0-1 0,-1 0 0,0 0 0,0-1 0,0 1 0,0 0 0,0-1 0,-1 1 0,0-1-1,1 0 1,-1 1 0,0-1 0,-1-1 0,1 1 0,0 0 0,-8 3 0,10-5-23,0 0-1,0 0 1,0-1 0,-1 1 0,1 0 0,0-1-1,-1 1 1,1-1 0,-1 1 0,1-1-1,-1 1 1,1-1 0,0 0 0,-1 0 0,1 0-1,-1 0 1,1 0 0,-1 0 0,1 0 0,-1-1-1,1 1 1,-1 0 0,1-1 0,0 1 0,-1-1-1,1 1 1,-3-3 0,2 1-79,0 0 1,1 0 0,-1 0-1,1-1 1,-1 1 0,1-1-1,0 1 1,0-1-1,0 1 1,0-1 0,0 0-1,0 0 1,0-4 0,0-3-309,0 0 1,1 0-1,0 0 0,1-1 1,0 1-1,0 0 1,5-15-1,1 12 240,0 1-1,1 0 1,0 1-1,1 0 0,1 0 1,-1 1-1,2 0 1,-1 0-1,1 1 1,16-9-1,29-28 33,-44 36 37,-8 7 0,0 0-1,0-1 1,0 1 0,0-1-1,0 1 1,-1-1 0,0 0-1,0-1 1,0 1 0,0 0-1,-1-1 1,0 1 0,1-1-1,1-7 1,-7 13-44,-1 0 0,1 1 1,0-1-1,1 1 0,-1 0 1,0 0-1,0 0 0,-4 5 0,3-2 34,1 0 0,0 0 0,0 0 0,0 1 0,0-1 0,1 1 0,0 0-1,0 0 1,1 0 0,-1 0 0,1 0 0,0 7 0,1-10-20,0-1 1,0 0-1,0 0 1,0 0-1,0 1 1,0-1-1,1 0 1,-1 0-1,1 0 0,0 0 1,-1 0-1,1 0 1,0 0-1,0 0 1,0 0-1,1 0 1,-1-1-1,0 1 1,1 0-1,-1-1 1,1 1-1,-1-1 1,1 1-1,0-1 0,0 0 1,0 0-1,0 0 1,-1 0-1,1 0 1,1 0-1,-1 0 1,0-1-1,0 1 1,0-1-1,0 1 1,3-1-1,1 1-657,0-1-1,-1 0 1,1 0 0,0 0-1,-1-1 1,1 1-1,0-1 1,-1-1 0,1 1-1,-1-1 1,1 0 0,-1 0-1,7-4 1,22-14-5966</inkml:trace>
</inkml:ink>
</file>

<file path=ppt/ink/ink4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16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9001,'0'0'13890,"-8"13"-13015,1-2-711,1 1 0,0 0 0,1 0-1,0 1 1,-4 16 0,8-26-150,0 0 0,0-1-1,1 1 1,-1 0 0,1-1 0,0 1 0,-1 0 0,1 0 0,0-1 0,1 1-1,-1 0 1,0 0 0,1-1 0,0 1 0,0 0 0,-1-1 0,1 1 0,1-1-1,-1 1 1,0-1 0,1 0 0,-1 1 0,1-1 0,0 0 0,-1 0 0,1 0 0,0 0-1,0 0 1,1-1 0,-1 1 0,0 0 0,1-1 0,-1 0 0,0 0 0,1 0-1,0 0 1,-1 0 0,1 0 0,4 0 0,104 3-825,-110-4 818,-1 0 0,0 0 0,1 1 0,-1-1 0,1 0 0,-1 0 0,0 1 0,1-1 0,-1 0 0,0 1 0,1-1 0,-1 1 0,0-1 0,0 0 0,1 1 0,-1-1 0,0 1 0,0-1 0,0 1 0,0-1 0,1 1 0,-1-1 0,0 1 0,0-1 0,0 1 0,0-1 0,0 1 0,0-1 0,0 1 0,-1-1 0,1 1 0,0-1 0,0 0 0,0 1 0,0-1 0,0 1 0,-1-1 0,1 1 0,0-1 0,-1 0 0,1 1 0,0-1 0,0 1 0,-1-1 0,1 0 0,-1 1 0,1-1 0,-1 1 0,-17 19 1000,11-13-570,-1-1 0,-1 0 0,1 0 0,-18 8 0,22-12-374,1-1 0,-1 1-1,0-1 1,0 0 0,0 0 0,0 0 0,0 0 0,-1-1 0,1 1 0,0-1 0,0 0 0,0-1 0,0 1-1,-8-2 1,11 1-295,-1 0 0,1 0 0,0 0 0,0 0 0,0-1 0,0 1 0,0 0 0,0-1 0,0 1 0,1 0 0,-1-1 0,0 1 0,1-1 0,-1 1 0,1-1 0,-1 1 0,1-1 0,0 1 0,0-1 0,-1 0 0,1 1-1,0-1 1,1 1 0,-1-4 0,0 5 102,0-18-6799</inkml:trace>
</inkml:ink>
</file>

<file path=ppt/ink/ink4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17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96,'0'0'2050</inkml:trace>
</inkml:ink>
</file>

<file path=ppt/ink/ink4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17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56 7111,'0'0'14835,"-2"6"-13644,2-5-1125,-1 0 1,1-1 0,-1 1 0,1 0 0,0 0-1,-1 0 1,1-1 0,0 1 0,0 0-1,0 0 1,-1 0 0,1 0 0,0-1 0,0 1-1,0 0 1,1 0 0,-1 0 0,0 0 0,0 0-1,0-1 1,0 1 0,1 0 0,-1 0 0,1 0-1,-1-1 1,0 1 0,1 0 0,-1-1 0,1 1-1,-1 0 1,1-1 0,0 1 0,-1 0 0,2 0-1,0-1 66,1 1-1,0-1 1,-1 0-1,1 1 1,0-1-1,-1 0 1,1-1-1,0 1 1,-1 0-1,1-1 1,-1 0-1,1 0 1,-1 1-1,1-1 1,2-2-1,4-1-43,0 0 0,-1-1 0,0 0 0,12-10-1,-17 13-92,0 0 0,-1 0 0,1 0 0,-1-1 0,0 1 0,1-1 0,-1 1-1,0-1 1,-1 0 0,1 0 0,0 0 0,-1 0 0,0 0 0,1 0 0,-1 0 0,1-6-1,-4 9-98,1 0-1,-1 1 1,1-1-1,0 1 1,-1-1-1,1 1 0,0-1 1,-1 1-1,1-1 1,0 1-1,0 0 1,0 0-1,0 0 0,0 0 1,0 0-1,-2 1 1,-3 7 61,-1 1 0,2-1 1,-1 1-1,1 0 0,1 1 0,0-1 1,0 1-1,1 0 0,1-1 1,0 1-1,0 1 0,0 14 1,2-24 73,1-1 1,-1 1-1,1-1 1,-1 1 0,1-1-1,0 1 1,-1-1-1,1 0 1,0 1 0,0-1-1,0 0 1,0 1-1,0-1 1,0 0 0,1 0-1,-1 0 1,0 0-1,0 0 1,1 0 0,-1-1-1,1 1 1,-1 0-1,1-1 1,-1 1 0,1-1-1,-1 1 1,1-1-1,-1 0 1,1 0 0,0 0-1,-1 0 1,1 0-1,2 0 1,62-3 511,-51-1-495,1 0-1,-1 0 1,0-2 0,0 0-1,21-11 1,22-10-398,-58 27 327,1 0 1,-1 0-1,1-1 0,-1 1 0,1 0 1,-1 0-1,1 0 0,-1 0 1,1 0-1,-1-1 0,1 1 0,-1 0 1,1 0-1,-1 0 0,1 1 1,-1-1-1,1 0 0,-1 0 1,1 0-1,-1 0 0,1 0 0,-1 0 1,1 1-1,-1-1 0,1 0 1,-1 1-1,1-1 0,-1 0 0,1 1 1,-1-1-1,0 0 0,1 1 1,-1-1-1,1 1 0,4 21-103,-5-20 156,0 1-1,1-1 1,-1 0 0,0 0 0,1 0-1,-1 0 1,1 0 0,-1 0 0,1 0-1,0 0 1,0 0 0,0 0-1,0 0 1,1 0 0,-1 0 0,0-1-1,1 1 1,-1 0 0,1-1 0,-1 1-1,5 1 1,0-1-11,0 0 1,1-1-1,-1 0 0,0 0 1,1-1-1,-1 0 0,1 0 1,-1 0-1,1-1 0,-1 0 1,0 0-1,1-1 1,-1 0-1,0 0 0,0 0 1,7-4-1,38-10-2761,-40 18 65,-11 5-3465,0-5 4140</inkml:trace>
</inkml:ink>
</file>

<file path=ppt/ink/ink4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19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37 164 3395,'0'0'6732,"7"-8"-4704,-3 3-1233,26-31 1346,-28 34-1278,-1 0 0,0-1 0,1 1 0,-1 0 0,0-1-1,0 1 1,-1-1 0,1 1 0,0-1 0,-1-3 0,-6 6 1621,-18 15-2453,18-10-38,0 1 0,1 0 0,0 1 0,0-1 0,0 1 0,1 0 1,0 0-1,0 0 0,1 1 0,0 0 0,0-1 0,1 1 0,-2 11 1,4-19 10,1 1 1,-1 0 0,0-1 0,1 1 0,-1-1-1,0 1 1,1 0 0,-1-1 0,1 1-1,-1-1 1,1 1 0,-1-1 0,1 1 0,-1-1-1,1 0 1,-1 1 0,1-1 0,0 0 0,-1 1-1,1-1 1,0 0 0,-1 0 0,1 0 0,0 1-1,-1-1 1,1 0 0,0 0 0,0 0 0,-1 0-1,1 0 1,0 0 0,-1 0 0,1-1 0,0 1-1,-1 0 1,2-1 0,30-5 223,-18 0-193,0 0-1,-1-2 1,0 0-1,0 0 0,-1-1 1,0 0-1,-1-1 1,13-14-1,-3 1-71,-2-1-1,33-52 1,-63 98-334,0-1-1,-13 37 1,20-47 444,0 0 0,1 1-1,0 0 1,1-1 0,1 1-1,0 0 1,0 0 0,2 15 0,-1-25-56,1 0 0,-1-1 0,1 1 0,-1 0 0,1-1 0,0 1 0,0-1 0,0 1 0,0-1 0,0 0 1,0 1-1,0-1 0,0 0 0,0 0 0,1 1 0,-1-1 0,0 0 0,1 0 0,-1-1 0,1 1 0,-1 0 0,1 0 0,-1-1 1,1 1-1,0-1 0,-1 1 0,1-1 0,0 0 0,-1 0 0,1 0 0,0 1 0,0-2 0,-1 1 0,1 0 0,0 0 0,-1 0 1,1-1-1,0 1 0,-1-1 0,3 0 0,2-1 34,0 1 1,0-1-1,-1-1 0,1 1 1,0-1-1,-1 0 0,1 0 1,-1 0-1,0-1 1,6-5-1,-6 3-29,0 0-1,0 0 1,-1-1 0,0 1 0,0-1-1,0 0 1,-1-1 0,0 1 0,0-1 0,-1 1-1,0-1 1,2-13 0,-4 19-86,-2 4 19,1-1 0,-1 1 0,1 0 0,-1 0 0,1 0 0,0 0 0,-1 0 0,1 0 0,0 0 0,1 0 0,-2 4 0,1-5 24,-1 3 46,0 0 0,1 0 0,0 0 0,-1 1 0,1-1 0,1 0 0,-1 0 0,1 1-1,-1-1 1,2 8 0,-1-11-13,1 1 0,-1-1 0,1 1-1,0-1 1,-1 0 0,1 0 0,0 1-1,0-1 1,0 0 0,0 0 0,0 0-1,0 0 1,0 0 0,0 0 0,1 0-1,-1 0 1,0 0 0,0-1 0,1 1-1,-1-1 1,1 1 0,-1-1 0,0 1-1,1-1 1,-1 0 0,1 1 0,-1-1-1,1 0 1,-1 0 0,1 0 0,-1 0-1,3-1 1,3 1 2,0-1 0,0 0 0,0 0 0,-1-1 0,1 1 0,0-1 0,12-6 0,-17 7-43,1-1-1,-1 1 0,1 0 0,-1-1 0,0 1 1,0-1-1,0 1 0,0-1 0,0 0 0,0 0 0,0 0 1,-1 0-1,1 0 0,-1-1 0,1 1 0,-1 0 1,0-1-1,0 1 0,0-1 0,0 1 0,0-1 1,-1 1-1,1-6 0,-1 7-77,-5 32-619,3-25 747,0-1 0,1 1 1,0-1-1,0 1 0,0-1 0,1 1 0,0-1 0,0 1 1,1 8-1,0-12-6,-1 0 1,1-1-1,0 1 0,0 0 1,0 0-1,0-1 0,0 1 1,0 0-1,0-1 0,0 1 1,1-1-1,-1 0 1,0 1-1,1-1 0,-1 0 1,1 0-1,0 0 0,-1 0 1,1 0-1,0 0 1,0 0-1,-1-1 0,1 1 1,0 0-1,0-1 0,0 0 1,0 1-1,0-1 0,3 0 1,7 0 2,0 1 0,0-2 0,0 0 0,15-3 1,-23 4-40,0-1 0,-1 0 0,1 0 1,0 0-1,0-1 0,-1 1 1,1-1-1,-1 0 0,1 0 0,-1 0 1,0 0-1,0-1 0,0 1 0,0-1 1,0 0-1,4-5 0,-7 7 33,1 0-1,-1 0 1,0 0-1,0 1 1,0-1-1,1 0 0,-1 0 1,0 0-1,0 0 1,0 0-1,0 1 1,0-1-1,-1 0 1,1 0-1,0 0 1,0 0-1,0 1 1,-1-1-1,1 0 1,0 0-1,-1 1 1,1-1-1,-1 0 0,1 0 1,-1 1-1,1-1 1,-1 0-1,0 1 1,-1-2-1,-26-19 139,11 9 13,-14-23 755,68 49-1313,29 8-2045,3-10-4542,-34-10 394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5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32 5189,'0'0'21882,"-2"-7"-20483,2 6-1378,0 0 0,0 0 0,0 0 0,-1 0 1,1-1-1,-1 1 0,1 0 0,-1 0 0,1 0 0,-1 0 1,0 0-1,1 0 0,-1 0 0,0 0 0,0 0 1,0 1-1,1-1 0,-1 0 0,0 0 0,0 1 1,0-1-1,-1 0 0,1 1 0,0-1 0,0 1 1,0 0-1,0-1 0,0 1 0,0 0 0,-1 0 0,1-1 1,0 1-1,0 0 0,-1 0 0,1 1 0,-2-1 1,-4 2-15,0 0 0,0 0-1,0 1 1,0 0 0,1 0 0,-8 6 0,-49 32-404,60-38 280,-1-1 1,1 1-1,0 0 1,0 0-1,0 0 0,0 1 1,0-1-1,1 1 1,0-1-1,-1 1 1,1 0-1,1 0 0,-1 0 1,-2 8-1,5-11 82,-1 0 0,0 0 0,1 0 0,-1 0 0,1 0-1,0 0 1,-1 0 0,1 0 0,0 0 0,-1-1 0,1 1 0,0 0-1,0 0 1,0-1 0,0 1 0,0 0 0,-1-1 0,1 1 0,0-1-1,1 1 1,-1-1 0,0 0 0,0 1 0,0-1 0,0 0 0,0 0-1,0 0 1,0 0 0,0 0 0,2 0 0,48 4 159,-35-3-221,-2 0 61,-2 0-42,0 0-1,0 0 1,0 1 0,0 0 0,0 1-1,0 1 1,-1 0 0,0 0 0,0 1-1,13 8 1,-23-12 78,0 0-1,1 0 0,-1-1 1,0 1-1,0 0 0,0 0 1,0 1-1,0-1 0,0 0 1,0 0-1,0 0 0,-1 1 1,1-1-1,0 0 0,-1 1 1,1-1-1,-1 0 0,0 1 1,1-1-1,-1 1 0,0-1 1,0 1-1,0-1 0,0 1 1,0-1-1,0 1 0,0-1 1,-1 2-1,0 0 56,-1 0 0,1-1-1,-1 1 1,0-1 0,0 1 0,0-1 0,0 0-1,0 0 1,-1 0 0,1 0 0,-1 0 0,-4 2-1,-7 4 251,-1 0-1,0-2 1,-27 9-1,26-10-357,-1-1 0,1 0-1,-1-1 1,-27 0-1,44-3-151,-1 0 0,1 0 0,-1 0-1,1 0 1,-1-1 0,1 1-1,-1 0 1,1 0 0,-1 0 0,1-1-1,-1 1 1,1 0 0,-1-1-1,1 1 1,0 0 0,-1-1 0,1 1-1,0-1 1,-1 1 0,1-1 0,0 1-1,0 0 1,-1-1 0,1 1-1,0-1 1,0 1 0,0-1 0,0 1-1,-1-1 1,1 0 0,0 1-1,0-1 1,0 1 0,0-1 0,0 1-1,0-1 1,1 1 0,-1-1 0,0 1-1,0-1 1,0 1 0,0-1-1,1 1 1,-1-1 0,0 1 0,0-1-1,1 0 1,-1 1-20,7-18-8723</inkml:trace>
</inkml:ink>
</file>

<file path=ppt/ink/ink4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19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96 242 11627,'0'0'4687,"-10"3"-3374,4-1-1141,0 0-1,0 1 1,1 0-1,-1 0 1,1 0 0,-9 7-1,10-7 166,1 1-1,0-1 1,0 1 0,0-1-1,0 1 1,0 0-1,1 0 1,0 1 0,0-1-1,0 0 1,0 1-1,1-1 1,0 1 0,0-1-1,0 1 1,0 0 0,1-1-1,-1 9 1,1-12-300,1-1 0,-1 1 0,0 0 0,0 0 0,0-1 0,0 1 0,1 0 0,-1-1 0,0 1 0,1 0 0,-1-1 0,0 1 0,1-1 0,-1 1 0,1-1 0,-1 1 0,1-1-1,-1 1 1,1-1 0,-1 1 0,1-1 0,-1 1 0,1-1 0,0 0 0,-1 1 0,1-1 0,0 0 0,0 0 0,29 4 793,-20-5-608,-1 0-1,0 0 1,1-1 0,11-4 0,-3-2-194,0-2 1,0 0-1,-1 0 1,0-2 0,-1 0-1,-1-1 1,0-1-1,-1 0 1,0-1-1,-1 0 1,-1-1 0,0 0-1,-1-1 1,-1-1-1,-1 0 1,13-33 0,-20 46-36,-1 1 1,1-1 0,-1 1-1,-1-1 1,1 0 0,0 1 0,-1-1-1,0 0 1,0 1 0,-1-1-1,1 0 1,-3-7 0,2 10-15,0 0 0,-1 0 1,1 0-1,0 0 0,-1 1 1,1-1-1,-1 0 0,0 1 1,1 0-1,-1-1 0,0 1 0,0 0 1,0 0-1,0 0 0,0 0 1,0 0-1,0 0 0,-1 0 1,1 1-1,0-1 0,0 1 0,-1 0 1,1 0-1,0 0 0,0 0 1,-5 0-1,-3 1-16,0 1-1,0-1 1,0 1-1,0 1 1,0 0 0,1 1-1,-1 0 1,1 0-1,0 0 1,-9 7 0,13-8 44,-1 1 1,1-1-1,-1 1 1,1 0-1,1 1 1,-1-1-1,1 1 1,-1 0 0,1 0-1,1 0 1,-1 1-1,1 0 1,0-1-1,0 1 1,0 0-1,-3 12 1,6-16-5,0 0 0,0-1 0,0 1-1,1 0 1,-1 0 0,0-1 0,1 1 0,-1 0 0,1-1-1,0 1 1,-1 0 0,1-1 0,0 1 0,0-1 0,0 1 0,0-1-1,0 1 1,0-1 0,0 0 0,1 0 0,-1 0 0,0 1 0,1-1-1,-1 0 1,1-1 0,-1 1 0,1 0 0,0 0 0,-1-1 0,1 1-1,2 0 1,8 3-8,1-1-1,0 0 0,17 2 1,-10-2-139,-2 0-11,-1 0 0,0 2 0,0 0 0,23 11 0,-36-14 159,-1 0 0,1 0 1,0 0-1,-1 0 0,0 1 1,1 0-1,-1-1 0,0 1 1,0 0-1,0 0 0,-1 1 1,1-1-1,-1 1 0,0-1 1,0 1-1,0 0 0,0 0 1,-1 0-1,1 0 0,-1 0 1,0 0-1,0 0 0,-1 0 1,1 7-1,-1 29 161,0-24-5263</inkml:trace>
</inkml:ink>
</file>

<file path=ppt/ink/ink4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20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1634,'0'0'736</inkml:trace>
</inkml:ink>
</file>

<file path=ppt/ink/ink4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20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49 169 609,'6'-2'2423,"10"-3"-1816,0-1-1,-1-1 1,1 0-1,-2-1 1,23-16-1,-29 18 751,0 0 0,0-1 0,-1 0 0,1 0 0,-2 0 0,11-15 0,-16 21-1028,0 0 0,0 0 1,-1 0-1,1 0 0,0-1 0,0 1 0,-1 0 0,1 0 1,-1-1-1,1 1 0,-1 0 0,0-1 0,1 1 1,-1 0-1,0-1 0,0 1 0,0 0 0,0-1 0,0 1 1,0-1-1,0 1 0,-1 0 0,1-1 0,0 1 1,-1 0-1,1-1 0,-1 0 0,-1 1-189,1-1-1,-1 1 1,0 0 0,1 1-1,-1-1 1,0 0 0,1 0-1,-1 1 1,0-1 0,0 1 0,0-1-1,0 1 1,1 0 0,-1 0-1,0 0 1,0 0 0,-2 0-1,-4 0-178,0 1-1,0 0 1,0 0-1,0 1 1,1 0-1,-1 1 1,1-1 0,-13 8-1,9-2 22,0 1 0,1 1 1,0-1-1,1 2 0,0-1 0,0 2 1,1-1-1,-10 19 0,15-23 10,-1 0 1,1 0-1,0 0 1,0 1-1,1-1 1,0 1-1,0 0 1,1 0-1,0 0 1,0-1-1,1 1 0,0 0 1,0 0-1,1 0 1,0 0-1,3 11 1,-2-15 13,0-1 0,0 1 0,0-1 0,1 0-1,-1 0 1,1 0 0,0 0 0,0-1 0,0 1 0,0-1 0,0 1 0,1-1 0,-1 0 0,1 0 0,-1-1 0,1 1 0,0-1 0,-1 0 0,1 0-1,0 0 1,0 0 0,0 0 0,6-1 0,12 2 64,0-1-1,40-5 0,-60 4-67,12-2 60,1 0 0,-1-1-1,1-1 1,-1-1 0,0 0 0,-1 0 0,1-2-1,-1 1 1,16-13 0,-22 15-2,-1 0 0,0 0-1,0-1 1,-1 0 0,1 0 0,-1-1 0,0 0-1,0 1 1,-1-1 0,0-1 0,0 1 0,-1-1-1,1 0 1,-1 1 0,-1-1 0,1-1 0,-1 1-1,0 0 1,-1 0 0,1-10 0,-2 15-56,0 0-1,0 0 1,-1 1 0,1-1 0,-1 0 0,1 0-1,-1 0 1,1 0 0,-1 0 0,0 1-1,0-1 1,0 0 0,0 1 0,0-1 0,0 1-1,-1-1 1,1 1 0,-1-1 0,1 1-1,-2-1 1,-2-1-86,1 0-1,-1 1 1,1-1 0,-1 1-1,0 0 1,0 1-1,-8-2 1,-2 0-1413,-1 1 0,0 0 0,0 2-1,-18 0 1,30 1 418,0-1-1,0 1 0,0 0 1,0 0-1,0 0 0,0 0 0,-6 4 1,-7 4-5484</inkml:trace>
</inkml:ink>
</file>

<file path=ppt/ink/ink4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21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3876,'0'0'18801,"77"0"-17583,-43 0-97,1 0-385,12 0-608,-4 0-128,1-5-1505,1-3-2979,-4-2-8008</inkml:trace>
</inkml:ink>
</file>

<file path=ppt/ink/ink4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21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43 6470,'0'0'19886,"-5"-5"-19764,4 4-122,1 0-1,-1 0 0,0 1 1,0-1-1,0 0 0,0 0 0,0 0 1,0 1-1,0-1 0,0 0 1,0 1-1,0-1 0,0 1 0,0-1 1,0 1-1,-1 0 0,1-1 1,0 1-1,0 0 0,0 0 0,-1 0 1,1 0-1,0 0 0,0 0 1,-1 0-1,1 0 0,0 1 1,0-1-1,0 0 0,0 1 0,-1-1 1,-1 2-1,-2 2-16,0 0 0,1 0-1,-1 1 1,0 0 0,1 0 0,-7 10-1,10-13 14,-2 1 11,1 0 1,-1 0-1,1 0 1,0 0-1,0 1 1,0-1-1,1 0 1,-1 1-1,1 0 1,0-1-1,0 1 1,0 0-1,0-1 1,1 1-1,-1 0 1,1 4-1,2-7 67,1 0 1,-1 0-1,1 0 1,-1-1-1,1 1 1,-1-1-1,1 0 0,-1 1 1,1-1-1,-1 0 1,1 0-1,0-1 1,-1 1-1,1 0 0,-1-1 1,4-1-1,6-3 1,0-1-1,0 0 0,-1-1 1,1 0-1,-2-1 0,1 0 1,-1-1-1,0 0 0,-1-1 0,0 1 1,0-2-1,13-21 0,-14 20-172,-11 23-277,-6 15 283,8-20 106,0 1 1,0 0 0,0 0 0,1-1 0,-1 1-1,2 0 1,-1 0 0,1 0 0,0-1 0,0 1-1,3 8 1,-2-13-97,-1 1-1,0-1 1,1 1-1,-1-1 0,1 0 1,-1 0-1,1 1 1,0-1-1,0 0 1,0-1-1,0 1 1,4 2-1,-3-2-337,0-1 0,1 1 0,-1-1 0,1 1 1,0-1-1,-1 0 0,1-1 0,0 1 0,0-1 0,7 1 0,13-1-5436</inkml:trace>
</inkml:ink>
</file>

<file path=ppt/ink/ink4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22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58 152 4516,'0'0'7768,"-8"-1"-4838,-3-1-1813,-7 0 166,-2 1 3289,19 1-3301,9-1 405,14-7-1323,0-1 0,0 0 0,-1-2 0,0-1 0,-1-1-1,-1 0 1,30-26 0,-18 14-229,-31 25-163,1-1 0,0 1 0,0-1 1,-1 1-1,1-1 0,0 1 0,0-1 0,-1 1 0,1 0 1,0-1-1,0 1 0,0 0 0,0 0 0,0 0 1,0-1-1,-1 1 0,1 0 0,0 0 0,0 0 0,0 1 1,0-1-1,0 0 0,0 0 0,0 0 0,-1 1 1,1-1-1,0 0 0,0 1 0,0-1 0,-1 1 0,1-1 1,0 1-1,0-1 0,-1 1 0,1-1 0,0 1 0,-1 0 1,1-1-1,0 2 0,19 37-831,-13-21 965,-2-10-348,5 12 493,2 0 0,26 34 1,-33-49-390,0 1 1,1-1-1,-1 0 1,1 0-1,8 4 1,-10-6-335,1-1 0,-1 0 0,1 0 0,-1 0 0,1 0 0,0-1 0,-1 0 0,1 0 0,5 0 0,1-1-6531</inkml:trace>
</inkml:ink>
</file>

<file path=ppt/ink/ink4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22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9833,'0'0'10666,"47"9"-9160,-10-6-97,1-1-288,8-2-160,-1 0-384,4 0-449,-8 0-64,-4 0-545,-1-5-1184,-10-2-1154,-8 3-1729,-6-5-193</inkml:trace>
</inkml:ink>
</file>

<file path=ppt/ink/ink4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23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1473,'0'0'16336,"63"7"-13870,-25-7-384,8 0-705,-3-2-544,8 1-673,-6 1-96,1 0-1024,-5 0-3204,-1-8-5990</inkml:trace>
</inkml:ink>
</file>

<file path=ppt/ink/ink4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24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6374,'0'0'16063,"-9"11"-15262,-111 169 1244,48-68-2964,71-109 194,-4 2-905,2-4-3755</inkml:trace>
</inkml:ink>
</file>

<file path=ppt/ink/ink4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24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8936,'0'0'13549,"56"51"-12492,-30-30-192,6 1-288,1-3-321,-3 0-128,6-3-96,-4-3 0,-3-2-705,3-5-640,-8-3-1409,1-3-1635,-8 0-3554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5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9641,'0'0'7778,"-3"12"-5301,-23 100 494,-18 183 0,49-298-1385,10-17-743,16-28-368,2-14-458,-23 40-304,2 0 0,0 1 0,1 1 0,2 0 1,0 0-1,18-17 0,-30 34 24,0 1 0,0-1 1,1 1-1,-1 0 0,1 1 1,0-1-1,-1 0 0,1 1 1,0 0-1,0 0 0,0 0 1,0 1-1,5-1 0,-7 1 197,-1 0-1,1 0 0,-1 0 0,0 0 1,1 0-1,-1 0 0,1 1 0,-1-1 1,1 0-1,-1 1 0,0 0 0,1-1 1,-1 1-1,0 0 0,1-1 0,-1 1 1,0 0-1,0 0 0,0 0 0,0 0 1,0 0-1,0 0 0,0 1 0,0-1 1,0 0-1,-1 0 0,1 1 0,0-1 1,-1 0-1,1 1 0,-1-1 0,0 1 1,1-1-1,-1 1 0,0-1 0,0 0 0,0 3 1,0 1 265,-1 0 1,0 0 0,0-1-1,-1 1 1,1 0 0,-1 0-1,0-1 1,-1 1 0,1-1-1,-1 1 1,0-1-1,0 0 1,0 0 0,0 0-1,-1-1 1,1 1 0,-1-1-1,0 0 1,0 0 0,0 0-1,-1-1 1,-7 5 0,4-3-135,0 0 0,0 0 0,-1-1 0,1 0 1,-1 0-1,1-1 0,-1 0 0,0 0 1,0-1-1,0 0 0,0-1 0,-12 0 1,19-1-172,1 1 1,-1 0-1,1-1 1,0 1-1,-1-1 1,1 1-1,0-1 1,0 0-1,-1 1 1,1-1-1,0 0 1,0 0-1,0 0 1,0 0-1,0 0 1,0 0-1,0 0 0,0 0 1,0-1-1,1 1 1,-2-2-1,-3-31-5874,5 14 861</inkml:trace>
</inkml:ink>
</file>

<file path=ppt/ink/ink4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24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10122,'0'0'15342,"80"1"-14861,-37-1-97,3 0-256,1 1-96,0 4 0,-4-1-288,-4-1-1089,-2-3-1314,-9 0-4099</inkml:trace>
</inkml:ink>
</file>

<file path=ppt/ink/ink4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26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7015,'0'0'15956,"12"3"-14643,31 5-688,0-2-1,0-3 1,59-1 0,-40-5-1357,-62 3 279,-32 1-802,-216 11 1506,351-9-379,-61 0 219,1-2 0,-1-1-1,61-10 1,-153 4 795,-23 6-490,-3 0-253,25 0-5438,56 0-1378</inkml:trace>
</inkml:ink>
</file>

<file path=ppt/ink/ink4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27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7143,'0'0'379,"0"-1"0,0 0-1,0 0 1,0 0 0,1 0 0,-1 1 0,0-1 0,1 0 0,-1 0 0,0 0-1,1 1 1,-1-1 0,1 0 0,-1 1 0,1-1 0,-1 0 0,1 1 0,0-1 0,-1 1-1,1-1 1,0 1 0,-1-1 0,2 0 0,25-7 3391,36 6-2653,-50 2-241,-2 1-768,1 0 0,-1 0-1,0 1 1,0 0 0,0 1-1,0 0 1,13 6 0,-21-8-103,-1 0 1,1 0-1,-1 0 1,1 0-1,-1 1 1,1-1 0,-1 1-1,0-1 1,0 1-1,0 0 1,0 0 0,0 0-1,0 0 1,-1 0-1,1 0 1,-1 1-1,1-1 1,-1 1 0,0-1-1,0 1 1,0-1-1,0 1 1,0-1 0,-1 1-1,1 0 1,-1-1-1,0 1 1,0 0-1,0 0 1,0-1 0,0 1-1,0 0 1,-1 0-1,1-1 1,-1 1 0,-1 2-1,-3 4 30,-1-1 0,0 0 0,0-1-1,0 1 1,-1-1 0,0-1 0,-1 1 0,1-1-1,-1-1 1,0 1 0,-10 4 0,-20 15 49,17-10-21,-30 26 122,49-40-132,0 1 0,1-1-1,-1 1 1,1 0-1,-1 0 1,1 0-1,0 0 1,0 0-1,-1 0 1,2 0 0,-1 0-1,0 1 1,0-1-1,1 0 1,-1 1-1,1-1 1,0 0 0,-1 1-1,1-1 1,0 0-1,1 1 1,-1 2-1,1-4-8,0 1-1,0-1 1,0 0 0,0 1-1,1-1 1,-1 0-1,0 0 1,0 0-1,1 0 1,-1 0-1,1 0 1,-1 0-1,1-1 1,-1 1 0,1-1-1,0 1 1,-1-1-1,1 1 1,-1-1-1,1 0 1,3 1-1,44 2 500,-40-3-373,12 1 52,0 1-229,0-1-1,0-1 1,0-1-1,-1-1 1,1 0-1,0-2 1,-1 0 0,21-8-1,-30 2-2960,-10 0-2515,-1 0-1579</inkml:trace>
</inkml:ink>
</file>

<file path=ppt/ink/ink4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28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10442,'0'0'12972,"45"-24"-11659,-13 21 1,5-1-1,0 2-705,4-1-415,0 3-161,-1 0-32,-5 0-1282,1 0-1600,-10-3-3460</inkml:trace>
</inkml:ink>
</file>

<file path=ppt/ink/ink4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29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31 6822,'21'-12'5949,"-18"9"-5018,0 1-1,0 0 1,0 0 0,1 0-1,-1 1 1,1-1 0,-1 1-1,1 0 1,-1 0 0,6-1-1,-21 23-679,-35 26 92,20-22-159,2 1 0,-24 32-1,43-50-109,0 0 0,1 1 0,0-1-1,1 1 1,0 0 0,0 0-1,1 1 1,0-1 0,0 1 0,1-1-1,1 1 1,-1 15 0,2-23-47,0 0 1,0 0-1,0 0 1,1 0-1,-1 0 0,0-1 1,1 1-1,0 0 1,-1 0-1,1 0 1,0-1-1,0 1 0,0 0 1,0-1-1,0 1 1,1-1-1,-1 1 1,0-1-1,1 0 1,2 3-1,0-2 52,1 1 0,-1-1 0,0 0 0,1 0 0,0-1 0,-1 1 0,1-1 0,6 1 1,11 0 392,0-1 1,42-2-1,-51 0-268,-1 0-91,-1 0-1,0-1 0,0 0 1,16-5-1,-24 6-32,-1 1 0,0-1-1,1 0 1,-1 0 0,0 0 0,0 0 0,0 0 0,0-1-1,0 1 1,0 0 0,0-1 0,0 0 0,0 1 0,-1-1-1,1 0 1,0 0 0,-1 0 0,0 0 0,0 0 0,1 0-1,-1 0 1,0-1 0,-1 1 0,1 0 0,0-1 0,0-3-1,-1 4-23,-1 0-1,1 0 0,-1 0 1,0 1-1,0-1 0,0 0 1,0 1-1,0-1 0,0 0 1,0 1-1,0-1 0,0 1 1,-1 0-1,1-1 0,-1 1 1,1 0-1,-1 0 0,-2-2 1,-38-20 46,30 17-65,-38-17 28,47 21-98,0 1 1,0 0-1,0 0 1,-1 0 0,1 0-1,0 0 1,0 1-1,-1 0 1,1-1-1,0 1 1,0 1-1,-1-1 1,1 0 0,-5 2-1,8-1-187,0 0 0,-1 1 0,1-1 0,0 0 0,1 1 0,-1-1 0,0 0 0,0 0 0,0 1 0,1-1 0,-1 0 0,1 0 0,-1 1 0,1-1 0,-1 0 0,1 0 0,0 0 0,0 0-1,-1 0 1,1 0 0,0 0 0,1 1 0,2 1-751,0 0 0,0 0 0,0 0 0,1-1 0,-1 1 0,1-1 0,0 0 0,6 2 0,23 5-7800</inkml:trace>
</inkml:ink>
</file>

<file path=ppt/ink/ink4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32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38 801,'0'0'1986,"29"-8"918,-15 0-2499,18-9 1146,-14 12-4858</inkml:trace>
</inkml:ink>
</file>

<file path=ppt/ink/ink4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33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74 1409,'0'0'2424,"-3"-1"-422,23-21-2518,9-2 3322,2 5 3697,-1 11 4072,-31 49-8734,-3-30-1646,1-1-1,-2 0 1,1 0-1,-1-1 1,-1 1-1,0-1 1,-13 15-1,-55 56 193,21-35-255,49-42-115,0-1 0,0 1 0,-1-1 0,1 1 0,-1-1 0,1-1 1,-1 1-1,0-1 0,0 1 0,0-1 0,-7 0 0,11-1-29,1-1 0,-1 0 1,1 1-1,-1-1 0,1 1 0,-1-1 1,1 1-1,-1-1 0,1 0 1,-1 0-1,1 1 0,0-1 0,0 0 1,-1 1-1,1-1 0,0 0 0,0 0 1,0 1-1,0-1 0,0 0 1,0 0-1,0 0 0,0 1 0,0-2 1,0-28-573,0 24 340,2-13-303,1 0 0,0 0 0,2 0 0,0 1 0,8-20 0,-8 24 321,-5 14 242,1 0 0,0 0 0,-1-1 0,1 1 0,0 0 0,0 0-1,-1 0 1,1 0 0,0 1 0,-1-1 0,1 0 0,0 0 0,0 0-1,-1 1 1,1-1 0,-1 0 0,1 1 0,0-1 0,-1 0 0,1 1 0,-1-1-1,1 1 1,0-1 0,-1 1 0,1-1 0,-1 1 0,0-1 0,1 1-1,-1 0 1,1 0 0,32 33 1314,-14-15-541,3 1-628,0-2 1,2 0-1,0-2 1,1 0-1,0-2 1,1-1-1,44 16 1,-43-19-6376,-18-8-1788</inkml:trace>
</inkml:ink>
</file>

<file path=ppt/ink/ink4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34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6758,'0'0'12135,"2"-8"-9819,2-1-1608,-3 6-405,1 0 0,-1 0 0,0 0 0,0-1 0,0 1 0,-1 0 0,1-1-1,-1 1 1,1-4 0,5 24 4302,5 17-4688,-1 63 929,-2 121 0,-8-218-1065,0-33-4703,0 27 3996,0-1-653,0 1 1,0-1 0,0 1 0,-1-1 0,-1 1-1,-1-8 1,-6-9-4395</inkml:trace>
</inkml:ink>
</file>

<file path=ppt/ink/ink4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35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8904,'0'0'14932,"9"2"-13582,9 1-509,1-1-1,-1-1 0,28-1 0,-38-1-700,0 0 0,0 0 1,0-1-1,-1 0 0,1-1 0,-1 1 1,1-1-1,-1-1 0,0 1 0,0-1 1,0 0-1,7-7 0,-4 1-86,0 0-1,0 0 1,-1-1-1,10-16 1,10-12-12,-16 112-678,-9-53 524,1-1 0,14 34 0,6-11-1920,-21-38 1135,0 0 0,0 1 0,0-1 0,0-1-1,1 1 1,5 3 0,12 3-7303</inkml:trace>
</inkml:ink>
</file>

<file path=ppt/ink/ink4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36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19 340 6887,'0'0'21903,"-4"0"-21166,3 0-728,1 0 0,0 0 0,-1 0 1,1 1-1,-1-1 0,1 0 0,0 0 1,-1 0-1,1 0 0,-1 0 0,1 0 1,-1 0-1,1 0 0,0 0 1,-1 0-1,1 0 0,-1 0 0,1 0 1,-1-1-1,1 1 0,0 0 0,-1 0 1,1 0-1,0-1 0,-1 1 0,1 0 1,0 0-1,-1-1 0,1 1 0,0 0 1,-1-1-1,1 1 0,0 0 0,0-1 1,-1 1-1,1 0 0,0-1 1,0 1-1,0-1 0,-1 1 0,1 0 1,0-1-1,0 1 0,0-1 0,0 1 1,0 0-1,0-1 0,0 1 0,0-1 1,0 1-1,0-1 0,0 1 0,0 0 1,1-1-1,-1 1 0,0-1 1,0 0-1,22-30 235,-7 11-198,121-208-3,-134 224-65,0 0 0,1 0 1,-1 1-1,1-1 0,-1 0 1,1 1-1,0 0 0,1-1 1,-1 1-1,0 1 0,6-4 1,-9 5 13,1 1 0,0 0 1,0 0-1,0-1 1,-1 1-1,1 0 1,0 0-1,0 0 1,0 0-1,-1 0 0,1 0 1,0 0-1,0 0 1,0 0-1,-1 1 1,1-1-1,0 0 1,0 1-1,-1-1 1,1 0-1,0 1 0,-1-1 1,2 1-1,0 1 0,0 0-1,0 1 0,0-1 1,0 0-1,-1 1 0,1-1 0,-1 1 1,0-1-1,2 6 0,126 284 1840,-123-284-1373,-3-6-2987,-2-20-21814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6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13389,'0'0'7959,"10"1"-6016,-2 1-1598,4 0 46,1 0 0,-1-1-1,1 0 1,17-2 0,-28 1-345,0 0 1,0 0-1,1 0 0,-1 0 0,0-1 0,0 1 0,0-1 1,0 1-1,0-1 0,0 0 0,0 0 0,0 0 0,0 0 1,0 0-1,0-1 0,0 1 0,-1 0 0,1-1 1,-1 1-1,1-1 0,-1 0 0,1 0 0,-1 1 0,0-1 1,0 0-1,0 0 0,0 0 0,0 0 0,0 0 0,-1 0 1,1-1-1,-1 1 0,1 0 0,-1 0 0,0-3 0,0 4-44,1 0 0,-1 0 0,0 0 0,0 0-1,0 0 1,0 0 0,0 0 0,0 0 0,0 0-1,-1 0 1,1 0 0,0 0 0,0 0 0,-1 0-1,1 0 1,-1 0 0,1 0 0,-1 0 0,1 1-1,-1-1 1,1 0 0,-1 0 0,0 0 0,1 1-1,-1-1 1,0 1 0,0-1 0,1 0-1,-1 1 1,0-1 0,0 1 0,0-1 0,0 1-1,0 0 1,0 0 0,0-1 0,0 1 0,0 0-1,0 0 1,0 0 0,0 0 0,0 0 0,0 0-1,0 0 1,0 0 0,0 0 0,0 0 0,0 1-1,0-1 1,0 0 0,1 1 0,-1-1 0,0 1-1,0-1 1,-1 2 0,-4 0-47,1 1 0,-1 1 0,1-1 0,0 1 0,0 0 0,0 0 0,1 0 0,-5 6 0,4-4 42,2-1 0,-1 2 1,1-1-1,0 0 0,0 1 0,1-1 0,-1 1 0,-1 13 1,3-16-252,1-1 1,0 0-1,0 1 1,0-1 0,0 1-1,0-1 1,1 1-1,1 6 1,-1-9-192,0 1-1,-1 0 1,1 0 0,0-1 0,0 1-1,0 0 1,1-1 0,-1 1-1,0-1 1,0 0 0,1 1 0,-1-1-1,1 0 1,-1 0 0,1 0-1,3 2 1,10 2-4936</inkml:trace>
</inkml:ink>
</file>

<file path=ppt/ink/ink4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37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80 1858,'0'0'9481,"-8"2"-6540,-39 12 2115,65-13 2752,31 1-6242,117-21 838,83-7-1803,-190 22-605,-7 2-49,0-2 1,-1-3-1,1-2 1,59-18-1,-165 26-16736,36 1 8504</inkml:trace>
</inkml:ink>
</file>

<file path=ppt/ink/ink4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38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1 223 12332,'0'0'12865,"6"12"-12577,79 210 2318,-62-182-843,-23-39-1710,1-1 0,-1 1 1,1 0-1,-1 0 0,1-1 0,-1 1 0,1-1 0,0 1 0,-1-1 1,1 1-1,0-1 0,-1 1 0,1-1 0,0 1 0,0-1 0,-1 0 0,1 0 1,0 1-1,0-1 0,0 0 0,-1 0 0,1 0 0,0 0 0,0 0 1,0 0-1,0 0 0,-1 0 0,1 0 0,0 0 0,0 0 0,0-1 1,-1 1-1,1 0 0,0 0 0,0-1 0,-1 1 0,1-1 0,0 1 0,0-1 1,-1 1-1,1-1 0,-1 1 0,1-1 0,0 0 0,-1 1 0,1-1 1,-1 0-1,0 1 0,1-1 0,0-1 0,8-14-32,0 0 0,-1-1 0,-1-1 0,0 1 0,-1-1 0,-1 0 1,-1 0-1,2-24 0,-2 6-18,-2 1 0,-1-1 1,-6-51-1,-9 38-3,59 49 0,-6 2 0,0-1 0,72-9 0,-92 5 0,0-1 0,0-1 0,0 0 0,-1-2 0,0 0 0,0-1 0,27-17 0,-45 25 0,0-1 0,0 1 0,1 0 0,-1 0 0,0 0 0,0 0 0,0-1 0,0 1 0,1 0 0,-1 0 0,0 0 0,0 0 0,0 0 0,1 0 1,-1 0-1,0 0 0,0-1 0,1 1 0,-1 0 0,0 0 0,0 0 0,0 0 0,1 0 0,-1 0 0,0 0 0,0 0 0,1 0 0,-1 0 0,0 1 0,0-1 0,1 0 0,-1 0 0,0 0 0,0 0 0,0 0 0,1 0 0,-1 0 0,0 0 0,0 1 0,0-1 0,0 0 0,1 0 1,-1 0-1,0 1 0,0-1 0,0 0 0,0 0 0,0 1 0,-1 15 2,-11 22-16,11-36 8,-55 180-169,44-142-600,3-18-3973,3-16 517,-1-2-3313,-1-3-655</inkml:trace>
</inkml:ink>
</file>

<file path=ppt/ink/ink4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38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12940,'0'0'11830,"6"8"-9967,46 82 1559,-51-89-3382,1 1 0,-1 0 0,0 0-1,1 0 1,-1-1 0,1 1 0,0-1 0,-1 1 0,1-1 0,0 1-1,0-1 1,0 0 0,0 0 0,0 0 0,0 0 0,0 0-1,0-1 1,0 1 0,1-1 0,-1 1 0,0-1 0,0 0 0,1 0-1,-1 0 1,0 0 0,0 0 0,1 0 0,-1-1 0,0 1-1,0-1 1,0 0 0,0 1 0,3-3 0,8-3 90,-1 0 0,0-1 0,0-1 0,15-13 0,5-2-133,-32 27-31,1 1 0,-1-1 1,0 0-1,-1 1 0,1-1 0,-1 0 0,0 0 1,-2 8-1,-3 10 69,2-9-12,1-1 0,0 1 0,1-1-1,-1 15 1,3-27-61,1 1 0,-1-1-1,0 1 1,0-1 0,0 0-1,1 1 1,-1-1 0,0 1-1,1-1 1,-1 0 0,0 1-1,1-1 1,-1 0 0,0 1-1,1-1 1,-1 0 0,0 0-1,1 1 1,-1-1 0,1 0-1,-1 0 1,1 0 0,-1 0-1,1 1 1,-1-1 0,1 0-1,-1 0 1,1 0 0,-1 0-1,1 0 1,-1 0 0,0 0 0,1 0-1,-1 0 1,1-1 0,-1 1-1,1 0 1,-1 0 0,1 0-1,-1-1 1,1 1 0,-1 0-1,0 0 1,1-1 0,0 1-1,21-15-8709,-12-3-4732</inkml:trace>
</inkml:ink>
</file>

<file path=ppt/ink/ink4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40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67 5926,'0'0'9886,"8"-7"-7323,25-24-380,-32 30-1994,-1 0 0,1 0-1,0 1 1,0-1 0,0 0 0,-1 0 0,1 0-1,0 0 1,-1 0 0,1 0 0,-1 0 0,1 0-1,-1 0 1,0-1 0,1 1 0,-1 0 0,0-2-1,0 2-134,0 1 0,0-1 0,0 1-1,-1 0 1,1-1 0,0 1 0,-1-1-1,1 1 1,0 0 0,-1-1 0,1 1-1,-1 0 1,1-1 0,0 1 0,-1 0-1,1-1 1,-1 1 0,1 0 0,-1 0-1,1 0 1,-1-1 0,1 1 0,-1 0-1,1 0 1,-2 0 0,-32 1 232,26 1-293,0 0 0,1 1 0,-1 0 0,1 1 0,-1 0 0,1 0 0,0 0 0,0 1 1,1 0-1,-1 0 0,1 1 0,-8 9 0,1 0-16,1-1 1,1 2-1,1-1 1,-13 25-1,18-29 47,0 0 0,1 0 0,0 0 0,1 0 0,1 1 0,0-1 0,-1 17 0,2-25 11,1 1 0,0 0 0,0 0-1,0-1 1,1 1 0,-1 0 0,1-1 0,0 1-1,0-1 1,0 1 0,0-1 0,1 1 0,-1-1 0,1 0-1,0 0 1,0 1 0,0-1 0,0-1 0,1 1-1,-1 0 1,1-1 0,0 1 0,0-1 0,0 0 0,0 1-1,6 2 1,4-1 195,0-1 0,0 0 0,0 0 0,0-2 0,0 1 0,0-2-1,0 0 1,1 0 0,-1-1 0,0-1 0,0 0 0,0-1 0,0 0 0,-1-1 0,1-1 0,19-9-1,-21 9-152,0-1 1,0 0-1,0 0 0,-1-1 0,0-1 0,0 1 0,-1-1 0,0-1 0,0 0 0,-1 0 0,0-1 0,-1 0 0,0-1 0,-1 1 1,0-1-1,0 0 0,7-23 0,-12 30-72,0 0 0,0 1 0,0-1 0,-1 0 0,0 0 0,0 1 0,0-1 0,0 0 0,0 0 0,-1 0 0,1 1 0,-1-1 0,0 0 0,0 1 0,-1-1 0,1 1 0,-1-1 0,0 1 0,0 0 0,0 0 0,0-1 0,0 1 0,-1 1 0,-3-5 0,-1 2-170,0 0 1,0 1-1,0 0 0,-1 0 0,1 1 1,-1-1-1,0 2 0,0-1 0,0 1 1,-9-1-1,3 0-1174,-1 1 1,1 1-1,-16 0 1,6 4-3596,3 4-3414,6-1-2073</inkml:trace>
</inkml:ink>
</file>

<file path=ppt/ink/ink4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40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0 232 7335,'0'0'14680,"9"5"-13089,-3-3-1398,-1 1 0,1-1-1,-1 0 1,1 0 0,0 0-1,0-1 1,0 0 0,0 0 0,0-1-1,0 1 1,0-1 0,0-1-1,0 1 1,0-1 0,0 0-1,-1 0 1,1-1 0,0 0-1,0 0 1,5-3 0,19-8 186,0-1 1,-1-1-1,52-38 1,-65 41-364,-1-1 1,0 0-1,-1-1 1,-1 0-1,0-1 1,-1-1-1,19-31 0,-32 58-102,1 0 1,1 1-1,0-1 0,0 0 0,1 0 0,1-1 0,0 1 0,0 0 0,7 13 0,-4-16 69,0 1 1,0-1-1,1 0 1,0-1-1,0 1 1,1-1-1,13 9 1,-3-5-3264,-1-5-3291,-6-5-5515</inkml:trace>
</inkml:ink>
</file>

<file path=ppt/ink/ink4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41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9321,'0'0'13196,"73"-9"-11562,-38 7-193,4-1-384,3 3-608,-5 0-321,2 0-128,-3 0-96,-5 0-1474,-1 0-1088,-4 0-1891,-5 0-2049</inkml:trace>
</inkml:ink>
</file>

<file path=ppt/ink/ink4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42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12332,'0'0'13383,"-1"10"-12951,-9 44 513,-3 76 0,13-129-934,0 0 0,1 0 0,-1 1 0,0-1 1,0 0-1,1 0 0,-1 0 0,1 0 0,-1 0 0,1 0 0,-1 0 0,1 0 0,0 0 0,0 0 0,-1 0 0,1 0 0,0-1 0,0 1 0,0 0 1,0 0-1,0-1 0,0 1 0,0-1 0,0 1 0,0-1 0,0 1 0,0-1 0,0 0 0,1 1 0,-1-1 0,0 0 0,0 0 0,0 0 1,0 0-1,1 0 0,-1 0 0,0 0 0,0 0 0,0 0 0,0-1 0,2 0 0,64-15-4,-43 9-425,-21 6 389,0 0 0,0 0 1,0 1-1,0 0 0,0-1 1,0 1-1,0 0 1,-1 0-1,1 1 0,0-1 1,0 1-1,0-1 1,0 1-1,0 0 0,-1 0 1,1 0-1,3 2 1,-5-1 26,1-1 0,-1 1 0,0 0 0,1 0 0,-1 0 1,0 0-1,0 0 0,-1 0 0,1 0 0,0 0 1,-1 0-1,1 0 0,-1 0 0,0 0 0,1 0 0,-1 1 1,0-1-1,0 0 0,-1 0 0,1 0 0,0 0 1,-1 0-1,1 1 0,-2 1 0,1-1 98,0 0 0,-1 0 0,1 0 0,-1 0 0,0 0 0,0 0-1,0 0 1,0-1 0,-1 1 0,1-1 0,-1 1 0,1-1 0,-1 0 0,0 0 0,0 0 0,0 0 0,0-1-1,0 1 1,0-1 0,0 0 0,-1 0 0,1 0 0,0 0 0,-1-1 0,1 1 0,-1-1 0,-4 0 0,2 1-7,0-1 0,0 0 0,0 0 0,1 0 0,-1-1 0,0 0 0,0 0 0,1 0 0,-1-1 0,1 0 0,-1 0 0,1 0 0,0-1 0,-1 0 1,-7-5-1,7 2-235,-33-36-840,37 40 581,1 0 0,-1 0-1,1 0 1,0-1 0,0 1-1,0 0 1,0 0 0,0-1 0,1 1-1,-1 0 1,0-5 0,2 6-64,-1 1 0,1-1 1,-1 0-1,1 0 0,0 1 1,-1-1-1,1 0 0,0 1 1,0-1-1,0 1 0,0-1 1,-1 1-1,1-1 0,0 1 1,0 0-1,0-1 0,0 1 1,0 0-1,0 0 0,1-1 1,5-1-2919,11-6-5859</inkml:trace>
</inkml:ink>
</file>

<file path=ppt/ink/ink4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42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12204,'0'0'17296,"67"18"-17200,-39-17-96,2-1-192,-2 0-737,-7 0-1025,-6-1-1249,-11-7-3011,-4 0-4324</inkml:trace>
</inkml:ink>
</file>

<file path=ppt/ink/ink4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42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13453,'0'0'11210,"74"18"-9704,-42-16-417,-2-2-609,2 1-416,-2-1-128,-6 0-1537,-3 0-2467,-1 0-5701</inkml:trace>
</inkml:ink>
</file>

<file path=ppt/ink/ink4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43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0 4708,'0'0'19000,"-4"11"-17575,-6 9-937,-1 0 0,-1-1 0,0 0 0,-1-1 0,-22 22-1,-5 3-175,-48 39-1,88-82-388,0 0-1,-1 1 1,1-1-1,0 0 1,0 1-1,0-1 0,-1 0 1,1 0-1,0 1 1,0-1-1,-1 0 1,1 0-1,0 0 1,0 1-1,-1-1 1,1 0-1,0 0 1,-1 0-1,1 0 1,0 0-1,-1 0 1,1 0-1,0 0 1,-1 0-1,1 1 0,0-1 1,-1-1-1,1 1 1,0 0-1,-1 0 1,1 0-1,0 0 1,-1 0-1,1 0 1,0 0-1,-1 0 1,1 0-1,0-1 1,-1 1-1,1 0 1,0 0-1,0 0 1,-1-1-1,1 1 1,0 0-1,0 0 0,-1-1 1,1 1-1,0 0 1,0-1-1,0 1 1,0 0-1,-1-1 1,1 1-1,0 0 1,0-1-1,0 1 1,0-1-1,-2-26-6575,2 15 3242,-3-15-5093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6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3267,'0'0'22427,"2"12"-22064,1-5-225,-2-4-75,0 0-1,0 0 0,0 0 1,0 0-1,-1 1 0,1-1 1,-1 0-1,0 0 1,0 0-1,0 0 0,0 1 1,0-1-1,-1 0 0,1 0 1,-1 0-1,0 0 1,0 0-1,0 0 0,-1 0 1,1 0-1,-4 5 0,-24 20 584,-17 20 386,43-45-992,1 0-1,0 0 0,0 0 1,0 1-1,0-1 0,0 0 0,0 1 1,1-1-1,0 1 0,0 0 1,0-1-1,-1 9 0,2-11-29,1 0-1,-1 0 0,1 0 1,-1 0-1,1 1 1,-1-1-1,1 0 1,0 0-1,-1 0 1,1 0-1,0 0 0,0-1 1,0 1-1,0 0 1,0 0-1,0 0 1,0-1-1,0 1 0,0 0 1,0-1-1,0 1 1,1-1-1,-1 0 1,0 1-1,0-1 1,0 0-1,1 0 0,0 0 1,42 6 391,-39-6-366,16 2-7,-4-1-410,0 1 1,1-2 0,-1 0-1,28-5 1,-45 5 173,1 0 0,-1 0 0,1-1 0,-1 1 0,1 0 0,-1 0 0,1 0 0,-1-1 0,0 1 0,1 0 0,-1-1-1,1 1 1,-1 0 0,0-1 0,1 1 0,-1-1 0,0 1 0,1 0 0,-1-1 0,0 1 0,0-1 0,1 1 0,-1-1 0,0 1 0,0-1 0,0 1 0,0-1 0,0 1 0,0-1 0,1 1 0,-1-1-1,-1 1 1,1-1 0,0 0 0,0 0 0,-1-9-8750</inkml:trace>
</inkml:ink>
</file>

<file path=ppt/ink/ink4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43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12236,'0'0'5733,"45"41"-2946,-19-20-737,4-1-65,6 1 129,-1 0-736,6-1-642,-4-2-319,3-1-257,-10-3-96,-4-3-32,-6-1-256,-1-4-449,-6-1-928,-2-4-1186,0-1-2370,-5 0-2562</inkml:trace>
</inkml:ink>
</file>

<file path=ppt/ink/ink4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44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5894,'0'0'22512,"11"-1"-21792,49-4-362,0 3 0,-1 2-1,1 4 1,79 13 0,-127-15-703,49 5-2011,-26-12-4809,-22-6-816</inkml:trace>
</inkml:ink>
</file>

<file path=ppt/ink/ink4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45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10378,'0'0'15198,"14"11"-12630,-3-7-2249,0 0-1,1-1 1,-1 0 0,1-1 0,-1 0-1,1-1 1,13 0 0,86-4-835,-106 3-8,0-1 1,0 0-1,0 0 0,0 0 1,0 0-1,-1-1 0,1 0 1,0 0-1,-1 0 0,7-5 1,14-14-6951</inkml:trace>
</inkml:ink>
</file>

<file path=ppt/ink/ink4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46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9513,'0'0'4009,"8"-2"-368,3-1-2880,1 1 0,-1 1 1,0 0-1,0 0 0,1 1 0,-1 0 1,0 1-1,14 3 0,-22-3-695,0-1 0,0 1 0,0 0 1,0-1-1,0 1 0,0 1 0,0-1 0,0 0 0,-1 1 0,1 0 0,-1-1 0,1 1 1,-1 0-1,1 0 0,-1 1 0,0-1 0,0 0 0,0 1 0,0-1 0,-1 1 0,1-1 1,-1 1-1,1 0 0,-1 0 0,0 0 0,0 0 0,0 0 0,-1 0 0,1 0 0,-1 0 1,1 0-1,-1 0 0,0 0 0,0 0 0,-1 0 0,1 1 0,-2 5 0,0-4-25,1 0-1,-1-1 1,-1 1-1,1 0 0,-1 0 1,0-1-1,0 0 0,0 1 1,0-1-1,-1-1 0,1 1 1,-7 4-1,-55 41 290,51-40-293,-1 0 11,12-8-35,0 1 0,0-1 0,0 0 0,0 1 0,0 0 0,1 0 0,-1 0 0,1 0-1,-1 0 1,1 0 0,0 0 0,0 1 0,0 0 0,0-1 0,0 1 0,1 0 0,-1 0 0,-1 3 0,4-5 4,-1 0 0,1 0 0,0 0 0,0-1 0,-1 1 1,1 0-1,0-1 0,0 1 0,0 0 0,0-1 1,0 1-1,0-1 0,-1 0 0,1 1 0,0-1 1,0 0-1,1 1 0,-1-1 0,0 0 0,0 0 0,0 0 1,1 0-1,31 3 273,-30-3-239,13 1 93,81 2 442,-87-3-631,1-1 0,0 0 1,-1 0-1,0-1 0,1-1 0,17-6 1,-15-3-2212,-13 11 1894,0 0 0,0 1 0,0-1 0,0 0 0,0 0 1,0 1-1,0-1 0,0 0 0,0 0 0,0 1 0,0-1 1,-1 0-1,1 0 0,0 1 0,-1-1 0,1 0 0,0 1 1,-1-1-1,1 1 0,-1-1 0,1 1 0,-1-1 0,1 0 1,-1 1-1,0 0 0,1-1 0,-1 1 0,1-1 0,-2 1 1,-11-9-7097</inkml:trace>
</inkml:ink>
</file>

<file path=ppt/ink/ink4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46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5990,'0'0'11979,"62"24"-9609,-29-18-288,1 1-1089,3-1-480,3-1-417,-3 2-64,-2-5-1025,-1 1-2274,-8-3-2499,-7 0-6694</inkml:trace>
</inkml:ink>
</file>

<file path=ppt/ink/ink4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47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 11883,'0'0'13314,"-5"11"-13004,-2 1-230,0 0 0,0 0 0,-1-1 0,0 0 0,-1-1 0,0 1 0,-1-2 0,0 1 0,-12 7 1,17-13 36,-3 3 58,-1 0-1,1-1 0,-1 0 1,0-1-1,-1 0 0,1 0 1,-1-1-1,0 0 1,0-1-1,0 0 0,-15 2 1,23-5-232,1 0 1,0-1 0,-1 1-1,1 0 1,-1-1-1,1 1 1,0-1 0,-1 0-1,1 1 1,0-1 0,0 0-1,-1 0 1,1 0-1,0 0 1,0 0 0,0 0-1,0 0 1,0 0 0,0 0-1,1-1 1,-1 1-1,0 0 1,1-1 0,-1 1-1,0 0 1,1-1 0,0 1-1,-1-1 1,1 1-1,0 0 1,0-1 0,0-1-1,-2-54-3745,3 49 2845,-1 2 521,1 0-1,1 1 1,-1-1-1,1 1 1,-1 0 0,2-1-1,-1 1 1,1 0-1,-1 0 1,1 0 0,6-7-1,-7 10 536,-1 1 1,1-1-1,-1 1 0,1 0 0,-1-1 0,1 1 0,0 0 0,0 0 0,-1 0 1,1 0-1,0 0 0,0 0 0,0 0 0,4 0 0,-4 1 144,-1 0 0,1 0-1,0 0 1,-1 1-1,1-1 1,0 0 0,-1 1-1,1-1 1,0 1 0,-1 0-1,1-1 1,-1 1-1,1 0 1,-1 0 0,1 0-1,-1 0 1,0 0-1,1 0 1,-1 1 0,2 1-1,39 49 3613,26 29-1190,-62-75-2971,1 0 1,-1 0-1,1-1 1,0 0-1,0 0 1,1-1-1,-1 0 1,1 0-1,12 4 1,-6-5-3699,-1-2-3486</inkml:trace>
</inkml:ink>
</file>

<file path=ppt/ink/ink4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48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13 3107,'0'0'6555,"9"-1"-2802,-2-1-3248,4 0 610,0-1 0,1 1 0,-1 1-1,0 0 1,1 1 0,-1 0 0,0 0 0,13 3-1,-23-2-1095,-1-1-1,1 1 1,-1-1 0,1 1-1,-1-1 1,1 1-1,-1-1 1,1 1 0,-1-1-1,1 1 1,-1 0-1,0-1 1,1 1-1,-1 0 1,0-1 0,0 1-1,1 0 1,-1 0-1,0-1 1,0 1 0,0 0-1,0 0 1,0-1-1,0 1 1,0 0-1,0-1 1,0 1 0,-1 0-1,1 0 1,0-1-1,0 1 1,-1 0-1,1-1 1,0 1 0,-1 0-1,1-1 1,0 1-1,-1-1 1,1 1 0,-1 0-1,1-1 1,-1 1-1,1-1 1,-1 1-1,-1 0 1,-24 24 525,4-9-204,2-2-121,0 1 0,-33 34 0,49-45-163,0 0 0,1 0 0,-1 1-1,1-1 1,0 1 0,0 0-1,1 0 1,-1 0 0,1 0-1,0 1 1,1-1 0,-1 1-1,1-1 1,0 1 0,0-1-1,1 1 1,0-1 0,0 9-1,0-12-35,1 0-1,-1 0 1,1 0-1,0 0 1,0 0-1,0 0 1,0 0-1,0 0 1,0 0-1,0-1 1,0 1-1,1 0 1,-1-1 0,1 1-1,-1-1 1,1 0-1,-1 1 1,4 1-1,0-1 30,0 1 0,0-1 0,1 0 1,-1 0-1,1 0 0,10 1 0,-1-1 135,-1-1 0,1 0-1,0-2 1,25-2 0,-34 1-117,1 1 1,-1-1-1,0 0 1,0-1-1,1 0 0,-1 0 1,9-6-1,-13 8-23,0 0-1,-1 0 0,1 0 0,-1-1 0,1 1 1,-1 0-1,1-1 0,-1 1 0,0-1 0,0 1 1,0-1-1,0 1 0,0-1 0,0 0 1,0 0-1,0 1 0,-1-1 0,1 0 0,-1 0 1,1 0-1,-1 0 0,0 0 0,0 0 0,0 0 1,0 0-1,0 0 0,0 0 0,0 0 0,-1 0 1,0-3-1,0 3-32,-1 0 0,1 0 0,-1 1 1,1-1-1,-1 0 0,0 1 0,1-1 0,-1 1 1,0 0-1,0-1 0,0 1 0,0 0 0,0 0 1,-1 0-1,1 1 0,0-1 0,0 1 0,0-1 1,-1 1-1,-2-1 0,-54-1-731,48 2 228,10 0 362,0 0 1,0 0-1,-1 0 0,1 0 0,0 0 1,0 0-1,0 1 0,-1-1 0,1 0 1,0 1-1,0-1 0,0 1 1,0-1-1,0 1 0,0 0 0,0-1 1,0 1-1,0 0 0,0 0 0,0 0 1,-1 1-1,0 18-7741,6-16 1113,10-3-4357</inkml:trace>
</inkml:ink>
</file>

<file path=ppt/ink/ink4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48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1 178 2498,'0'0'19480,"0"18"-17030,2-12 2051,5-7-4343,0 0 0,0-1 1,0 1-1,0-1 0,0-1 1,0 1-1,0-1 0,-1 0 1,1-1-1,-1 1 0,11-10 1,6-5-39,32-33 0,-43 38-47,1 0 0,-2-1-1,0 0 1,16-27-1,3 98-360,-26-48 177,0 0 0,0 0 0,1 0-1,1-1 1,0 0 0,0 0 0,0 0 0,1-1 0,0 0-1,0 0 1,1 0 0,0-1 0,0 0 0,0-1 0,1 0 0,10 5-1,-12-9-8007</inkml:trace>
</inkml:ink>
</file>

<file path=ppt/ink/ink4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49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6919,'0'0'15582,"9"-2"-13964,91-15 1561,184-22-705,-242 39-3130,42-3 266,-46-6-3472,-35 8 2874,0-1 1,0 1 0,-1 0-1,1-1 1,0 0 0,-1 0-1,1 0 1,3-4 0,-1-1-4421</inkml:trace>
</inkml:ink>
</file>

<file path=ppt/ink/ink4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50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11371,'0'0'3502,"0"9"80,2 19-1534,1-1 1,1 0 0,14 47-1,16 33 621,-34-105-2602,0 0-1,1 0 1,-1 0-1,1 0 1,-1-1-1,1 1 0,0 0 1,-1 0-1,1-1 1,0 1-1,0-1 1,0 1-1,1-1 1,-1 1-1,0-1 0,0 1 1,1-1-1,-1 0 1,1 0-1,-1 0 1,1 0-1,0 0 1,-1 0-1,1 0 0,0 0 1,-1-1-1,4 1 1,-3-2 16,1 0 1,-1 0 0,1 0-1,-1 0 1,0-1-1,0 1 1,1-1 0,-1 0-1,0 0 1,0 1-1,-1-1 1,1 0-1,0-1 1,-1 1 0,1 0-1,-1 0 1,0-1-1,2-4 1,4-8-84,0 0 0,-1-1 0,-1 1 0,-1-1 0,0 0 0,3-30 0,-3-102 0,-4 109 0,0 38 0,1 1 0,-1-1 0,0 1 0,1-1 0,-1 1 0,0-1 0,1 1 0,-1-1 0,1 1 0,-1 0 0,1-1 0,-1 1 0,1 0 0,-1 0 0,1-1 0,-1 1 0,1 0 0,-1 0 0,1 0 0,-1-1 0,1 1 0,0 0 0,-1 0 0,1 0 0,-1 0 0,1 0 0,-1 0 0,1 0 0,0 0 0,-1 1 0,1-1 0,22 2 0,-21-1 0,21 0-514,-1-1 1,38-5-1,-39 3-14,0 0 1,0 2-1,23 1 1,-18 7-2532,-18-1 2302,-14-2 3094,5-4-2234,-1 0 0,1 0 1,0 0-1,-1 1 0,1-1 1,0 0-1,0 1 0,0-1 1,0 1-1,0-1 1,0 1-1,1 0 0,-1-1 1,0 1-1,1 0 0,-1 0 1,1-1-1,-1 4 0,-2 36 96,3-41-898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6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12780,'0'0'9705,"56"-14"-8167,-24 14-738,8 0-671,-4 0-65,1 0-257,3 0-1888,-10 0-3429,-4 0-6501</inkml:trace>
  <inkml:trace contextRef="#ctx0" brushRef="#br0" timeOffset="1">393 1 11050,'0'0'9994,"-29"66"-8585,26-44-800,-3 0-289,6-1-256,0-4 0,0-3-320,0-4-609,7-6-1057,-1-4-1953,0-5-4037</inkml:trace>
</inkml:ink>
</file>

<file path=ppt/ink/ink4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50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12684,'23'-6'8609,"-6"11"-3669,-14-2-4609,0 0 1,0 0-1,0 1 0,0-1 1,-1 0-1,1 1 0,2 5 0,-4-6-299,0-1-1,0 1 0,0-1 0,1 1 1,-1-1-1,1 0 0,0 1 0,0-1 1,0 0-1,0 0 0,0 0 0,0 0 1,0-1-1,1 1 0,-1 0 0,0-1 1,1 0-1,0 1 0,-1-1 0,1 0 1,0-1-1,-1 1 0,5 0 0,3-2 15,0 0-1,1-1 0,-1-1 1,0 0-1,-1 0 1,1-1-1,0 0 0,13-9 1,8-2-327,-31 15 277,0 0-1,0 0 1,0 0-1,0 0 1,1 0-1,-1 0 1,0 0-1,0 0 0,0-1 1,1 1-1,-1 0 1,0 0-1,0 0 1,0 0-1,1 0 0,-1 0 1,0 0-1,0 0 1,1 0-1,-1 0 1,0 0-1,0 0 1,0 1-1,1-1 0,-1 0 1,0 0-1,0 0 1,0 0-1,0 0 1,1 0-1,-1 0 0,0 1 1,0-1-1,0 0 1,0 0-1,0 0 1,1 0-1,-1 0 0,0 1 1,0-1-1,0 0 1,0 0-1,0 0 1,0 1-1,0-1 1,0 0-1,0 0 0,0 0 1,0 1-1,0-1 1,0 0-1,0 1 1,-2 17-65,-10 17 113,0-2 130,11-25-3746,0-1-3857</inkml:trace>
</inkml:ink>
</file>

<file path=ppt/ink/ink4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57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15 7175,'-29'-8'11795,"49"3"-5974,48 4-3920,-66 1-1899,0-1 0,0 1 1,1 1-1,-1-1 0,0 0 1,0 0-1,0 1 0,0 0 0,1-1 1,-1 1-1,0 0 0,0 0 0,0 0 1,-1 0-1,1 0 0,0 0 0,0 1 1,-1-1-1,1 0 0,0 1 0,-1 0 1,0-1-1,1 1 0,-1 0 1,0 0-1,0 0 0,0 0 0,0 0 1,0 0-1,0 0 0,-1 0 0,1 0 1,0 0-1,-1 0 0,0 0 0,0 0 1,0 1-1,0-1 0,0 0 1,0 2-1,-1 4-16,0-1 0,-1 0 0,0 0 1,0 0-1,0 0 0,-1 0 0,0-1 1,-1 1-1,1-1 0,-8 10 0,-55 54-303,49-55 304,2 0 0,0 2 1,-22 30-1,36-46 24,0 0 0,1-1 0,-1 1 1,1 0-1,-1 0 0,1 0 0,-1 0 0,1 0 1,-1-1-1,1 1 0,0 0 0,0 0 0,-1 0 1,1 0-1,0 0 0,0 0 0,0 0 0,0 0 1,0 0-1,0 0 0,0 0 0,1 0 0,-1 0 1,0 0-1,0 0 0,1 0 0,-1 0 0,1 0 1,-1 0-1,1-1 0,-1 1 0,1 0 0,-1 0 1,1 0-1,0-1 0,-1 1 0,1 0 0,0-1 1,0 1-1,-1-1 0,1 1 0,0-1 0,0 1 1,0-1-1,0 1 0,0-1 0,0 0 0,0 0 1,0 1-1,0-1 0,0 0 0,0 0 0,1 0 1,10 1 206,1 1 1,-1-2 0,19-1-1,-16 0-5,72-6 406,-80 6-807,0 0 0,0-1 1,0 0-1,0 0 0,0-1 0,-1 1 1,1-2-1,-1 1 0,0-1 0,7-5 0,-9 1-2640,-9-4-5682,-6 4 128</inkml:trace>
</inkml:ink>
</file>

<file path=ppt/ink/ink4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57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11627,'0'0'10954,"50"-11"-9608,-22 11-417,6 0-1,-3 0-575,3 0-257,-4 0-32,2 1-224,-4 1-1218,0 1-1184,-8-3-2979,3 0-4645</inkml:trace>
</inkml:ink>
</file>

<file path=ppt/ink/ink4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58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1 13132,'0'0'8771,"-1"10"-8482,-1 1-185,-1 0 1,0 0-1,-1 0 1,-1 0-1,0-1 1,0 1-1,-1-1 1,0-1 0,0 1-1,-1-1 1,-9 9-1,-6 8 538,-1-2 1,-34 29-1,50-46-509,-1-1 1,1 0-1,-1-1 1,0 0-1,-1 0 1,1-1-1,-1 0 1,0-1-1,0 1 1,0-2-1,0 1 1,-19 1-1,27-4-120,0 0 0,0 0 0,0 0-1,1-1 1,-1 1 0,0 0 0,0-1-1,1 1 1,-1 0 0,0-1 0,1 1-1,-1-1 1,0 1 0,1-1 0,-1 1-1,1-1 1,-1 1 0,1-1 0,-1 0-1,1 1 1,-1-1 0,1 0 0,0 1-1,-1-1 1,1 0 0,-1-1 0,-4-31-50,9-31-393,-1 51 263,0 0 0,1 0-1,7-16 1,-9 25 156,0-1 0,0 1 0,1 0 0,-1 0 0,1 0 0,0 0 0,0 0 0,0 1 0,0-1 0,1 1 0,0 0 0,6-5 0,-9 8 20,1-1-1,-1 1 1,0 0 0,1 0-1,-1 0 1,0 0-1,1 0 1,-1 1 0,0-1-1,1 0 1,-1 0 0,0 1-1,1-1 1,-1 1-1,0-1 1,0 1 0,0 0-1,0-1 1,1 1 0,-1 0-1,0 0 1,0 0 0,0 0-1,-1 0 1,1 0-1,0 0 1,1 2 0,26 37 343,-21-29-124,5 6 274,1-1 0,1 0 0,28 26-1,9-8-983,-45-31-135,1 0-1,0 0 1,-1-1-1,1 0 1,0 0-1,9 0 1,-2-1-5229</inkml:trace>
</inkml:ink>
</file>

<file path=ppt/ink/ink4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0:59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12684,'0'0'6449,"2"9"-5819,6 23 218,-1 0 1,-2 1-1,1 38 0,-4 111 1547,-2-117-1275,0-65-1101,0 1 1,0-1-1,1 0 1,-1 1-1,0-1 0,0 0 1,0 1-1,1-1 1,-1 0-1,0 1 1,1-1-1,-1 0 1,0 1-1,1-1 1,-1 0-1,0 0 1,1 0-1,-1 1 1,1-1-1,-1 0 1,0 0-1,1 0 1,-1 0-1,1 0 1,-1 0-1,1 0 1,-1 0-1,0 0 1,1 0-1,-1 0 1,1 0-1,-1 0 1,0 0-1,1 0 1,-1 0-1,1 0 1,-1 0-1,1 0 1,-1-1-1,0 1 1,1 0-1,0-1 1,19-8 551,-1-7-375,-1 0 0,17-20 1,9-10 31,-44 46-228,0 0 0,0 0-1,0 0 1,1 0 0,-1 0 0,0-1 0,0 1 0,0 0 0,0 0 0,0 0 0,1 0 0,-1 0 0,0 0 0,0 0 0,0 0 0,0 0 0,0 0-1,1 0 1,-1 0 0,0 0 0,0 0 0,0 0 0,0 0 0,1 0 0,-1 0 0,0 0 0,0 0 0,0 0 0,0 0 0,1 0 0,-1 0 0,0 0-1,0 0 1,0 0 0,0 0 0,0 0 0,0 1 0,1-1 0,-1 0 0,0 0 0,0 0 0,0 0 0,0 0 0,0 0 0,0 1 0,0-1 0,0 0-1,1 0 1,-1 0 0,0 0 0,0 0 0,0 1 0,3 15-37,-3 25-49,0-34 79,-5 75-4360,10-82-1445,19-3-835,-7-8 315</inkml:trace>
</inkml:ink>
</file>

<file path=ppt/ink/ink4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00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68 354 9449,'0'0'8114,"2"-9"-4558,8-28-1042,-10 37-2465,0 0 0,1 0-1,-1-1 1,0 1 0,0 0 0,0 0-1,0-1 1,0 1 0,0 0 0,0-1-1,0 1 1,0 0 0,0-1 0,0 1 0,0 0-1,0 0 1,0-1 0,0 1 0,0 0-1,0-1 1,0 1 0,0 0 0,0 0-1,0-1 1,0 1 0,0 0 0,-1 0 0,1-1-1,0 1 1,0 0 0,0 0 0,-1-1-1,1 1 1,0 0 0,0 0 0,0 0-1,-1 0 1,1-1 0,-1 1 0,-12 4 424,-9 10-527,18-10 103,0 1 0,0 0 0,0 0 0,1 1 0,-1-1 0,1 1 0,1 0 0,-1 0 0,1 0 0,0 0 0,0 0 0,1 0-1,0 0 1,0 1 0,0-1 0,1 0 0,0 11 0,1-15-7,0-1 0,0 0 0,0 0 0,0 1 0,0-1 0,0 0 1,0 0-1,0 0 0,1 0 0,-1 0 0,0-1 0,1 1 0,-1 0 0,0-1 0,1 1 0,-1-1 0,1 1 0,-1-1 0,1 0 0,-1 1 0,1-1 0,-1 0 0,1 0 0,-1 0 1,1 0-1,-1 0 0,4-1 0,43-7 718,-33 2-722,0-1 0,0-1 1,-1 0-1,0-1 0,15-12 0,5-3-16,-35 59-396,0-33 374,0 2 3,0 0 0,0 1 0,0-1 0,1 0 0,-1 1 0,1-1 0,0 1 0,0-1 0,2 7 0,-2-10-1,0 0 0,1-1 0,-1 1-1,1 0 1,-1-1 0,1 1 0,-1 0 0,1-1 0,-1 1 0,1-1 0,0 1 0,-1-1-1,1 1 1,0-1 0,-1 0 0,1 1 0,0-1 0,0 0 0,-1 1 0,3-1 0,29-1 56,-25-1-149,0-1 0,-1 1 0,1-1 0,-1-1 0,0 0 1,0 1-1,0-2 0,0 1 0,-1-1 0,1 0 0,-1 0 0,0 0 0,7-11 0,26-23-2212,-38 38 2132,1 1-253,-1 1 427,0-1 1,0 0-1,0 1 0,0-1 1,0 0-1,0 1 1,0-1-1,1 0 0,-1 0 1,0 1-1,0-1 0,0 0 1,1 1-1,-1-1 0,0 0 1,0 0-1,1 1 1,-1-1-1,0 0 0,1 0 1,-1 0-1,0 0 0,1 1 1,-1-1-1,0 0 0,1 0 1,-1 0-1,0 0 1,1 0-1,-1 0 0,0 0 1,1 0-1,-1 0 0,0 0 1,1 0-1,-1 0 0,0 0 1,1 0-1,0 0 1,23-5-40,0 0-184,-23 9 205,1 0 0,-1 0 0,0 1 0,0-1 0,-1 0 0,1 0 0,-1 1 0,0-1 0,-1 6 0,1-3 5,3 22 201,1 0-1,10 33 1,-1-1 97,-12-57-146,0 1 1,-1-1 0,0 1-1,0-1 1,0 1 0,-1-1-1,1 1 1,-1-1 0,0 0-1,-1 1 1,1-1 0,-1 0 0,-3 7-1,4-9-105,0-1 1,0 1-1,0-1 0,0 1 0,-1-1 0,1 1 1,-1-1-1,1 0 0,-1 1 0,1-1 0,-1 0 0,0 0 1,1 0-1,-1-1 0,0 1 0,0 0 0,0-1 1,1 1-1,-1-1 0,0 1 0,0-1 0,0 0 0,0 0 1,0 0-1,0 0 0,0 0 0,0 0 0,0-1 1,0 1-1,0-1 0,1 1 0,-1-1 0,0 0 1,-3-1-1,3 0-25,0 1 0,1-1 1,-1 0-1,0 0 0,1 0 0,0 0 1,-1 0-1,1 0 0,0 0 1,0 0-1,0 0 0,0 0 0,1-1 1,-1 1-1,0 0 0,1-1 1,0 1-1,-1 0 0,1-4 0,2-48-22,2 45-66,0 1 0,0 0 0,1 0 0,0 1 0,0-1 0,1 1 1,8-8-1,12-18 90,33-44 6,-41 57-21,-2-2 1,0 0-1,-1 0 0,11-26 0,-11 8-112,-2 0-1,-2 0 1,10-81-1,-19 110 109,-14 82-275,3-21 583,-5 82 0,14-129-278,-2 22 107,2-1 1,0 1-1,2-1 0,0 1 0,2-1 1,1 0-1,7 24 0,-7-39 55,-5-17 177,-6-20-402,-60-94-4499,3 5 4061,63 117 512,-1-1 0,1 1 0,-1-1 1,1 0-1,-1 1 0,1-1 0,0 0 0,-1 1 1,1-1-1,0 0 0,0 1 0,0-1 0,-1 0 0,1 0 1,0 1-1,0-1 0,0 0 0,0 0 0,0 1 0,0-1 1,1 0-1,-1 0 0,0 1 0,0-1 0,0 0 0,1 1 1,-1-1-1,0 0 0,1 1 0,-1-1 0,1 0 1,-1 1-1,0-1 0,1 1 0,-1-1 0,1 1 0,0-1 1,0 0-1,1 0-10,1 1 1,0-1 0,0 1 0,-1-1-1,1 1 1,0 0 0,-1 0 0,1 0-1,0 1 1,5 0 0,66 21-211,-56-13-137,2 2-1579,-8-9-7842</inkml:trace>
</inkml:ink>
</file>

<file path=ppt/ink/ink4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01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7079,'0'-1'11691,"13"-3"-9129,9 3-1569,8 1-576,2 0-385,2 0-1762,-3 2-4100</inkml:trace>
</inkml:ink>
</file>

<file path=ppt/ink/ink4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02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7 139 9865,'0'0'6337,"-2"-8"-3716,1 4-2403,0 0-1,0 1 1,0-1-1,1 1 1,-1-1-1,1 0 1,0 0-1,0 1 1,1-1 0,-1 0-1,1 1 1,-1-1-1,1 1 1,0-1-1,1 1 1,-1-1-1,1 1 1,-1-1-1,1 1 1,0 0-1,0 0 1,1 0 0,-1 0-1,0 1 1,1-1-1,0 0 1,4-2-1,-2 1-94,-1 0-1,1 1 1,0 0-1,0 0 1,0 0-1,0 1 1,0 0-1,1 0 1,-1 0-1,1 1 1,-1-1-1,1 1 1,0 1-1,-1-1 1,1 1-1,0 0 1,9 1-1,-14 0-122,0-1 1,0 1-1,0-1 1,0 1-1,0 0 1,-1-1-1,1 1 0,0 0 1,0 0-1,0 0 1,-1 0-1,1 0 1,0 0-1,-1 0 1,1 0-1,-1 0 0,0 0 1,1 0-1,-1 0 1,0 0-1,1 0 1,-1 1-1,0-1 0,0 0 1,0 2-1,0 35-21,0-28 47,-1 2 5,0-1 0,-1 1 0,0-1 1,-6 17-1,4-16-1,1-1-1,1 0 1,0 1 0,-1 17-1,4-28 24,-1 0-1,1 0 0,0 0 1,-1 0-1,1 0 0,0 0 0,0-1 1,0 1-1,0 0 0,0 0 1,0-1-1,0 1 0,0-1 1,0 1-1,0-1 0,0 1 1,0-1-1,1 0 0,-1 1 1,0-1-1,0 0 0,0 0 1,1 0-1,-1 0 0,0 0 0,0 0 1,2-1-1,38-1 960,-33-1-942,0 0 1,0 0-1,-1-1 0,1 0 0,-1 0 0,0-1 0,0 0 0,-1 0 1,1-1-1,-1 0 0,0 0 0,10-13 0,-9 10-47,0-1 1,0-1-1,-1 1 0,0-1 0,-1 0 1,0 0-1,-1 0 0,4-17 0,-7 27-35,-1-1 0,0 1-1,1 0 1,-1-1-1,0 1 1,0 0-1,0-1 1,0 1 0,0-1-1,0 1 1,0 0-1,-1-1 1,1 1 0,0 0-1,-1-1 1,1 1-1,-1 0 1,0 0 0,1-1-1,-1 1 1,0 0-1,0 0 1,1 0 0,-1 0-1,0 0 1,0 0-1,0 0 1,0 0-1,-1 0 1,-1-1 0,2 2-125,0 0 0,-1 0 0,1 0 1,0 0-1,0 0 0,-1 0 0,1 0 1,0 0-1,0 0 0,-1 1 0,1-1 1,0 1-1,0-1 0,0 1 0,0-1 1,0 1-1,0-1 0,-1 1 0,1 0 1,0 0-1,1 0 0,-1-1 0,0 1 1,0 0-1,0 0 0,0 0 1,1 0-1,-1 0 0,1 1 0,-1-1 1,1 0-1,-1 0 0,0 2 0,-5 29-5196,9 0-3635,5-21 2711</inkml:trace>
</inkml:ink>
</file>

<file path=ppt/ink/ink4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02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8776,'0'0'14980,"-3"8"-14639,2-7-328,-4 9 221,1-1 0,1 1 1,0 0-1,-3 13 0,5-21-199,1-1-1,0 1 1,-1-1-1,1 1 1,0-1-1,0 1 1,0-1-1,0 1 1,0-1-1,0 1 1,0-1-1,0 1 0,1-1 1,-1 1-1,1-1 1,-1 1-1,1-1 1,-1 1-1,1-1 1,0 0-1,0 0 1,0 1-1,0-1 1,-1 0-1,2 0 1,-1 0-1,0 0 1,0 0-1,0 0 1,0 0-1,1 0 1,-1 0-1,0-1 1,1 1-1,-1 0 1,1-1-1,-1 1 1,1-1-1,-1 0 1,1 1-1,-1-1 1,1 0-1,1 0 1,9-1 93,0 0 0,0 0 1,0-1-1,0-1 0,-1 0 1,1-1-1,-1 0 0,14-7 1,-12 5-282,0 0 1,0 2-1,1 0 1,-1 0-1,24-3 1,-36 7 137,-1 0 0,1 0 1,0 0-1,0 0 0,-1 0 0,1 0 0,0 1 1,0-1-1,-1 0 0,1 0 0,0 0 0,-1 1 1,1-1-1,0 0 0,-1 1 0,1-1 1,0 0-1,-1 1 0,1-1 0,-1 1 0,1-1 1,-1 1-1,1 0 0,-1-1 0,1 1 0,-1-1 1,0 1-1,1 0 0,-1-1 0,0 1 1,1 0-1,-1-1 0,0 1 0,0 0 0,0 0 1,0-1-1,1 1 0,-1 0 0,0 0 0,0-1 1,-1 2-1,-5 39 111,1-18 552,6-23-608,-1 1 0,0-1 0,1 1 0,-1-1 0,1 0 0,-1 1 1,1-1-1,-1 1 0,1-1 0,-1 0 0,1 1 0,-1-1 0,1 0 0,0 0 1,-1 1-1,1-1 0,-1 0 0,1 0 0,0 0 0,-1 0 0,1 0 0,-1 0 1,1 0-1,0 0 0,-1 0 0,1 0 0,-1 0 0,1 0 0,0 0 0,-1-1 1,1 1-1,-1 0 0,1 0 0,1-1 0,22-7 200,-8-2-617,26-11 692,-22 20-3702,-4 13-5175,-13-7 1632</inkml:trace>
</inkml:ink>
</file>

<file path=ppt/ink/ink4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03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11243,'0'0'13410,"-5"12"-13159,-7 13-18,-13 45 1,22-59-114,-1 0 1,2 1-1,0 0 1,0-1-1,1 1 0,1 0 1,1 23-1,0-34-83,-1 1 0,1-1 0,-1 0 0,1 0 0,0 0 0,-1 0 0,1 0 0,0 0-1,0 0 1,0 0 0,0 0 0,0 0 0,0 0 0,0 0 0,0-1 0,0 1 0,0 0 0,0-1 0,0 1 0,1-1-1,-1 1 1,0-1 0,0 1 0,1-1 0,-1 0 0,0 0 0,1 0 0,-1 0 0,0 0 0,1 0 0,-1 0 0,0 0-1,1 0 1,0-1 0,4 0 87,-1 0-1,1 0 1,-1 0-1,1-1 1,-1 0-1,9-4 1,1-4-96,-1-1-1,-1 0 1,0-1 0,0 0-1,-1-1 1,-1 0 0,0-1-1,-1-1 1,-1 1 0,11-22-1,-46 122-422,23-78 388,0 1 42,1-1 0,-1 1 0,1 0 0,1 0 0,-1 0 0,2 0 0,-1 17-1,2-25-12,0 0-1,-1 0 1,1 0-1,0 0 0,0-1 1,0 1-1,0 0 0,0 0 1,0-1-1,0 1 0,0 0 1,0-1-1,0 1 1,0-1-1,0 1 0,0-1 1,0 0-1,0 1 0,1-1 1,-1 0-1,0 0 0,0 0 1,0 0-1,1 0 0,1 0 1,34-3 479,-28 0-476,-1 0-1,1 0 0,-1-1 0,0 0 0,1-1 0,-2 0 0,1 0 0,-1 0 0,0-1 0,0 0 0,10-12 0,12-9 56,-28 31-107,0 0-1,-1 0 1,1 0 0,-1 0-1,0-1 1,0 1 0,-1 0 0,1 0-1,-2 7 1,0 8 86,3-18-50,-1-1-1,1 1 0,-1-1 0,1 1 0,0-1 1,-1 1-1,1-1 0,-1 0 0,1 1 1,0-1-1,-1 0 0,1 1 0,0-1 1,-1 0-1,1 0 0,0 0 0,0 1 1,-1-1-1,1 0 0,0 0 0,0 0 0,-1 0 1,1 0-1,0 0 0,-1-1 0,1 1 1,1 0-1,25-4 135,-8-2-137,-1-1 0,0-1 0,-1 0 0,1-1 0,30-23 0,-15 11-165,-30 24-237,-4 11 299,-6 10 88,-7 0-17,11-19-58,0-1 1,0 0-1,0 1 1,1-1-1,0 1 1,0-1-1,0 1 1,1 0-1,-1 0 1,0 8-1,2-13-132,1 1 0,-1-1 0,1 0 0,-1 1 0,0-1 0,1 0 0,-1 1 0,1-1-1,-1 0 1,1 0 0,-1 1 0,1-1 0,-1 0 0,1 0 0,-1 0 0,1 0 0,-1 0-1,1 0 1,-1 1 0,1-1 0,-1 0 0,1-1 0,0 1 0,-1 0 0,1 0-1,-1 0 1,1 0 0,-1 0 0,1 0 0,-1-1 0,1 1 0,-1 0 0,1 0 0,0-1-1,20-8-7289,-6-7-1756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7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14061,'0'0'4709,"-17"66"-4421,17-44-256,8 1-1954,5-1-704,4 1-1154,4-4-4516</inkml:trace>
</inkml:ink>
</file>

<file path=ppt/ink/ink4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03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2114,'0'0'22149,"-10"3"-20980,0 0-881,0 1 0,0 0-1,1 1 1,-17 11 0,23-14-272,-1 0 1,1 0-1,0 1 0,0-1 1,0 1-1,0 0 1,0 0-1,1 0 0,-1 0 1,1 0-1,0 0 1,0 1-1,0-1 1,1 1-1,-1 0 0,1-1 1,0 1-1,0 0 1,-1 6-1,2-9-38,0 0 1,1-1-1,-1 1 1,1 0-1,-1-1 0,1 1 1,-1 0-1,1-1 1,-1 1-1,1-1 1,0 1-1,-1-1 0,1 1 1,0-1-1,-1 0 1,1 1-1,0-1 0,0 0 1,-1 1-1,1-1 1,0 0-1,0 0 0,0 0 1,0 1-1,28 4-351,-19-4 106,10 4-72,-12-4 295,1 1 0,0 0 1,-1 0-1,1 1 0,-1 1 0,16 7 0,-24-10 61,1-1 0,-1 0 0,0 1 0,1-1 0,-1 0 0,0 1 0,1-1 0,-1 1 0,0-1 0,1 1 0,-1-1 0,0 0 0,0 1 0,0-1 0,1 1 0,-1-1 0,0 1-1,0-1 1,0 1 0,0-1 0,0 1 0,0 0 0,0-1 0,0 1 0,0-1 0,0 1 0,0-1 0,-1 1 0,1-1 0,0 1 0,0-1 0,0 1 0,-1-1 0,1 0 0,0 1 0,0-1 0,-1 1 0,1-1-1,0 0 1,-1 1 0,1-1 0,-1 0 0,1 1 0,0-1 0,-1 0 0,1 1 0,-1-1 0,0 0 0,-24 15 742,24-15-704,-9 5 143,1-1 1,-1-1 0,0 0-1,0 0 1,0-1 0,-1 0 0,1-1-1,-18 0 1,27-1-315,0 0 0,1 0 0,-1 0 0,1 0 0,-1 0 0,1 0 0,-1 0 1,1 0-1,-1-1 0,0 1 0,1 0 0,-1 0 0,1-1 0,0 1 0,-1 0 0,1-1 0,-1 1 0,1-1 0,-1 1 1,1 0-1,0-1 0,-1 1 0,1-1 0,0 1 0,0-1 0,-1 1 0,1-1 0,0 1 0,0-1 0,0 0 0,-1 1 0,1-1 1,0 1-1,0-2 0,2-12-7454,6 2-512</inkml:trace>
</inkml:ink>
</file>

<file path=ppt/ink/ink4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04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30 169 10570,'0'0'14019,"9"1"-12327,-3 0-1564,0 0 1,0-1-1,0 0 1,0 0 0,0 0-1,0-1 1,0 0-1,0 0 1,0 0-1,0-1 1,0 0-1,-1 0 1,1-1-1,-1 0 1,0 0-1,1 0 1,-1 0-1,0-1 1,-1 1-1,1-2 1,-1 1 0,0 0-1,0-1 1,0 1-1,4-8 1,-5 8-86,-1-1 1,1 1-1,-1-1 1,0 0 0,-1 1-1,1-1 1,-1 0-1,0 0 1,0 0-1,0 0 1,-1 0 0,1-1-1,-2-7 1,1 12-42,0-1 0,-1 1 0,1-1 1,0 1-1,-1 0 0,0-1 1,1 1-1,-1 0 0,0-1 0,1 1 1,-1 0-1,0 0 0,0 0 0,0 0 1,0 0-1,0 0 0,0 0 0,0 0 1,-3-1-1,2 1-18,-1 0 1,1 0-1,-1 1 1,1 0-1,-1-1 0,0 1 1,1 0-1,-1 0 1,1 0-1,-1 0 0,1 1 1,-1-1-1,1 1 1,-1-1-1,-2 2 0,-5 3 11,1-1-1,0 1 0,0 1 0,1-1 0,-1 2 0,1-1 0,1 1 0,-1 0 1,1 1-1,0 0 0,1 0 0,0 0 0,0 1 0,1 0 0,0 0 0,0 0 1,1 1-1,0-1 0,-4 19 0,8-27 11,0 0 1,0 1-1,0-1 1,0 0-1,0 1 1,0-1-1,1 0 1,-1 1-1,0-1 1,1 0-1,-1 0 1,1 1-1,-1-1 1,1 0-1,-1 0 1,1 0-1,0 0 1,0 0-1,-1 0 1,1 0-1,0 0 1,0 0-1,0 0 1,0 0-1,0 0 1,2 0-1,1 1 9,-1-1 0,1 1-1,0-1 1,0 0 0,0 0-1,-1-1 1,1 1-1,0-1 1,5 0 0,3 0 14,0-1 0,0 0 0,1-1 0,-1-1 1,13-4-1,12-9 29,-29 11-97,0 1 1,0 1 0,0 0 0,1 0 0,-1 0 0,1 1 0,15-2-1,-22 9 3,-1-1 0,0 1 0,0 0-1,-1 0 1,1 0 0,-1 0 0,0 0-1,-1 9 1,1-8 20,-1-5 26,1 0 0,0 1 0,0-1 0,0 0 0,0 1 0,0-1 0,0 0 0,0 1 1,0-1-1,1 0 0,-1 1 0,1-1 0,-1 0 0,1 1 0,-1-1 0,1 0 0,-1 0 0,1 0 0,0 0 0,0 0 0,0 0 0,0 0 0,0 0 0,0 0 0,0 0 0,0 0 0,0 0 0,0-1 0,0 1 0,2 1 0,1-2 14,-1 0 0,0 0 0,1 0 0,-1-1-1,0 1 1,1-1 0,-1 0 0,0 0 0,0 0-1,0 0 1,1 0 0,3-3 0,142-89-253,-149 93 226,1 0-1,-1 0 0,1 0 1,-1 0-1,0 0 1,1 0-1,-1 0 1,0 0-1,1 0 1,-1 0-1,1 0 0,-1 0 1,0 0-1,1 0 1,-1 1-1,0-1 1,1 0-1,-1 0 1,0 0-1,1 1 0,-1-1 1,0 0-1,0 0 1,1 1-1,-1-1 1,0 0-1,0 0 1,1 1-1,-1-1 0,0 0 1,0 1-1,0-1 1,0 1-1,0-1 1,0 0-1,1 1 0,-1-1 1,0 0-1,0 1 1,0-1-1,0 0 1,0 1-1,0-1 1,0 1-1,0-1 0,-1 0 1,1 1-1,0-1 1,0 0-1,0 1 1,0 0-1,-1-1 8,1 1 0,0 0 0,0 0-1,0 0 1,0 0 0,0 0 0,1 0 0,-1 0 0,0 0-1,0 0 1,1 0 0,-1 0 0,0-1 0,1 1-1,-1 0 1,1 0 0,-1 0 0,1-1 0,-1 1 0,1 0-1,0-1 1,-1 1 0,1 0 0,0-1 0,0 1 0,-1-1-1,1 1 1,0-1 0,0 1 0,1-1 0,20 2 64,1-2 0,23-2 0,10-1-402,-55 3 329,0 0 0,-1 0 0,1 0 0,0 0-1,0 0 1,-1 1 0,1-1 0,0 0 0,-1 0 0,1 0-1,0 1 1,-1-1 0,1 0 0,0 1 0,-1-1 0,1 1-1,-1-1 1,1 1 0,-1-1 0,1 1 0,-1-1 0,1 1-1,-1 0 1,0-1 0,1 1 0,-1-1 0,0 1 0,1 0-1,-1-1 1,0 1 0,0 0 0,1 0 0,-1-1 0,0 1-1,0 0 1,0-1 0,0 1 0,0 0 0,0 0 0,-1 0-1,-6 38 102,2-19 346,41-22-56,-31-1-375,0 1 1,-1-1-1,1 0 1,0 0-1,-1 0 1,0-1-1,8-8 1,-9 9-104,1-1 1,0 0 0,0 1-1,0 0 1,0 0-1,0 0 1,1 1 0,5-4-1,-9 6-46,-1 4 96,0-1 0,0 0-1,1 1 1,-1-1 0,1 1 0,0-1-1,0 1 1,2 3 0,-1-5 47,0 0 0,1 0 0,-1-1 0,1 1 1,-1-1-1,1 1 0,0-1 0,0 0 0,0 0 0,-1 0 1,1-1-1,0 1 0,0-1 0,0 1 0,0-1 0,0 0 1,0 0-1,0 0 0,0-1 0,0 1 0,0-1 1,5-1-1,3 0 12,-1-1 0,-1 0 0,1-1 0,0 0 0,11-7 0,21-19-5,-40 28-11,1 0 1,-1 1-1,0-1 1,-1 0 0,1 0-1,0-1 1,0 1 0,-1 0-1,0 0 1,1-1-1,-1 1 1,0-1 0,0 1-1,0-1 1,0 1 0,0-5-1,-1 7-3,0 0 1,-1 0-1,1-1 0,0 1 0,0 0 0,0 0 1,-1-1-1,1 1 0,0 0 0,0 0 1,0 0-1,-1-1 0,1 1 0,0 0 0,-1 0 1,1 0-1,0 0 0,0 0 0,-1 0 1,1 0-1,0-1 0,-1 1 0,1 0 0,0 0 1,-1 0-1,1 0 0,0 0 0,0 0 0,-1 1 1,1-1-1,0 0 0,-1 0 0,1 0 1,0 0-1,-1 0 0,1 0 0,0 0 0,0 1 1,-1-1-1,1 0 0,0 0 0,0 0 1,-1 1-1,1-1 0,0 0 0,0 1 0,-15 8-143,13-6 167,-1 0 0,1 0 1,-1 1-1,1-1 0,0 1 1,0-1-1,0 1 0,1 0 1,-1 0-1,1 0 0,0 0 1,0 0-1,1 0 1,-1 8-1,3-11-6,1 0 0,-1 0-1,1-1 1,-1 1 0,1 0 0,0-1 0,0 0-1,-1 0 1,1 1 0,0-2 0,-1 1 0,6-1-1,-2 1 13,29-2 9,-26 0-43,0 1 0,-1 1 0,1-1-1,0 2 1,-1-1 0,1 1 0,12 3-1,5 9 13,-22-11-53,0 0 1,0 1-1,1-1 1,-1 0-1,1-1 1,0 1-1,-1-1 1,1 0 0,0 0-1,5-1 1,20 0-5996,-20-3-1527</inkml:trace>
</inkml:ink>
</file>

<file path=ppt/ink/ink4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05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9 12107,'0'11'7956,"-2"19"-2682,1 32-4209,1-52-1009,1-1 0,0 1 0,0-1 0,0 1 0,1-1 0,1 0 0,0 0 0,7 16-1,-9-23 51,0 0 0,1 0 0,0 0-1,-1 0 1,1 0 0,0 0 0,0 0-1,0 0 1,0 0 0,0-1 0,0 1 0,0-1-1,1 0 1,-1 0 0,1 0 0,-1 0-1,0 0 1,1 0 0,0-1 0,-1 1-1,6 0 1,-4-2 5,1 1 1,-1-1-1,1 0 1,-1 0-1,0 0 0,0-1 1,1 1-1,-1-1 1,0 0-1,0 0 1,7-5-1,-1-1-41,-1 0 1,1-1-1,-1 1 1,-1-2-1,0 1 1,0-1-1,0 0 0,7-15 1,-12 18-46,0 0 0,0 0 0,-1 0-1,0 0 1,0-1 0,-1 1 0,0-1 0,0 1 0,-1-11 0,0 16-31,0 0 1,0 0-1,0 0 0,-1 0 0,1 1 1,-1-1-1,1 0 0,-1 0 1,0 1-1,0-1 0,0 1 1,0-1-1,0 0 0,0 1 1,0 0-1,0-1 0,-1 1 1,1 0-1,0-1 0,-1 1 1,1 0-1,-1 0 0,1 0 1,-1 0-1,0 1 0,1-1 1,-1 0-1,0 1 0,0-1 1,1 1-1,-1-1 0,0 1 1,0 0-1,0 0 0,0 0 1,1 0-1,-1 0 0,0 0 1,0 0-1,0 1 0,-3 0 1,5 0-56,-1-1 1,0 0 0,0 0 0,0 1 0,0-1 0,0 1 0,1-1-1,-1 1 1,0-1 0,0 1 0,1-1 0,-1 1 0,0 0 0,1-1 0,-1 1-1,1 0 1,-1 0 0,1-1 0,-1 1 0,1 0 0,0 0 0,-1 0 0,1 0-1,0-1 1,-1 1 0,1 0 0,0 0 0,0 0 0,0 0 0,0 0-1,0 0 1,0 0 0,0 0 0,0-1 0,0 1 0,1 0 0,-1 0 0,0 0-1,1 0 1,-1 1 0,1 0-294,0 1 0,0 0 0,0-1 0,0 1 0,0-1 0,0 1 0,1-1 0,-1 1 0,1-1 0,0 0 0,0 0 0,2 3 0,1-2-772,0-1 0,-1 1 1,1-1-1,0 0 0,0 0 1,7 1-1,12 2-4570</inkml:trace>
</inkml:ink>
</file>

<file path=ppt/ink/ink4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06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65 10410,'0'0'11712,"-4"-9"-9459,-13-28-833,16 36-1369,-1-1 1,1 1-1,0 0 0,-1-1 1,1 1-1,0 0 0,-1 0 1,1 0-1,-1 0 0,0 0 1,1 1-1,-1-1 0,0 0 1,1 1-1,-1-1 0,0 1 0,0 0 1,0 0-1,1-1 0,-1 1 1,0 0-1,0 0 0,0 1 1,0-1-1,1 0 0,-1 1 1,0-1-1,0 1 0,-1 0 1,-2 1-43,-1 0 0,1 0 0,0 1 0,0-1 0,1 1 0,-1 1 0,-5 3 0,6-3 75,0-1-1,-1 2 0,1-1 1,1 0-1,-1 1 1,1-1-1,-1 1 1,2 0-1,-1 0 0,0 1 1,1-1-1,0 0 1,0 1-1,1 0 0,-2 6 1,3-11-73,1 0 0,-1-1 0,1 1 0,-1 0 0,1-1 0,-1 1 0,1 0 0,0-1 0,-1 1 0,1-1 0,0 1 0,-1-1 0,1 1 0,0-1 0,0 1 0,0-1 0,-1 0 0,1 0 0,0 1 0,0-1 0,0 0 0,0 0 0,-1 0 0,1 0 0,0 0-1,0 0 1,1 0 0,35 1 168,-28-1-115,34-2-29,48 1-18,-85 1-17,-1 0 0,1 1-1,0 0 1,-1 0 0,0 1-1,1 0 1,-1-1 0,0 2-1,0-1 1,0 1-1,0-1 1,7 7 0,-12-9 9,0 0 0,1 0 0,-1 0 0,0 0 0,0 0 1,1 0-1,-1 0 0,0 0 0,0 0 0,1 0 0,-1 0 0,0 0 1,0 0-1,1 0 0,-1 0 0,0 0 0,0 0 0,1 0 0,-1 0 0,0 0 1,0 0-1,1 0 0,-1 0 0,0 0 0,0-1 0,1 1 0,-1 0 1,0 0-1,0 0 0,0 0 0,1-1 0,-1 1 0,0 0 0,0 0 1,0 0-1,0-1 0,0 1 0,1 0 0,-1 0 0,0-1 0,0 1 0,0 0 1,0 0-1,0-1 0,0 1 0,0 0 0,0 0 0,0-1 0,0 1 1,0 0-1,0 0 0,0-1 0,0 1 0,0 0 0,4-31 1098,-6-35 519,-6 19-2699,17 51-5095,17 8 2243,-19-9 1745,20 8-3479,-1-2-1953</inkml:trace>
</inkml:ink>
</file>

<file path=ppt/ink/ink4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06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37 6919,'0'0'12828,"-5"9"-11761,0 1-807,1 1-1,0 0 1,0 0-1,1 0 1,0 0 0,1 0-1,1 1 1,-1-1-1,2 1 1,0-1-1,0 1 1,3 15-1,0-7-194,-1-9-58,-1 0 0,1 0-1,-2 0 1,0 1 0,0-1 0,-3 18-1,2-28-6,0 1 0,0 0-1,0-1 1,0 0 0,0 1-1,0-1 1,-1 0-1,1 1 1,0-1 0,-1 0-1,1 0 1,-1 0 0,1 0-1,-1-1 1,1 1-1,-1 0 1,0-1 0,1 1-1,-1-1 1,0 1 0,0-1-1,1 0 1,-1 1 0,0-1-1,0 0 1,0 0-1,-3-1 1,3 1 4,-1 0 0,1 0 1,-1 0-1,0-1 0,1 1 0,-1-1 0,1 0 1,-1 1-1,1-1 0,-1 0 0,1 0 0,0-1 1,0 1-1,-1 0 0,1-1 0,0 0 0,0 1 1,-2-3-1,2 1-3,1 0 0,-1 0 0,1 0 1,-1 0-1,1 0 0,0 0 0,0 0 0,1 0 0,-1 0 1,1-1-1,-1 1 0,1 0 0,0-1 0,0 1 1,1 0-1,-1 0 0,1 0 0,-1-1 0,1 1 1,0 0-1,0 0 0,0 0 0,1 0 0,-1 0 1,1 0-1,0 0 0,-1 1 0,1-1 0,0 1 1,1-1-1,-1 1 0,0 0 0,1 0 0,-1 0 1,1 0-1,3-2 0,11-6 86,0 0 0,1 2 0,0 0 0,35-10 0,-31 11 96,6-2-82,-13 5-29,0-1 0,0-1 0,0 0-1,18-12 1,-29 16 103,-1 0 0,0-1-1,1 1 1,-1-1 0,-1 0-1,1 0 1,0 0 0,-1 0 0,1 0-1,-1-1 1,0 1 0,0-1-1,-1 1 1,1-1 0,-1 0 0,1 0-1,-1 0 1,0 1 0,-1-1-1,1 0 1,-1 0 0,0-5 0,1 8-160,-1 0 0,0 0 0,0 0 0,0 0 0,0 0 0,-1 0 0,1 0 0,0 0 1,0 0-1,-1 0 0,1 0 0,-1 0 0,1 0 0,-1 0 0,1 0 0,-1 0 0,1 0 0,-1 0 1,0 0-1,1 1 0,-1-1 0,0 0 0,0 0 0,0 1 0,0-1 0,0 1 0,1-1 1,-1 1-1,0-1 0,0 1 0,0-1 0,-1 1 0,1 0 0,0 0 0,0-1 0,0 1 0,0 0 1,0 0-1,0 0 0,0 0 0,0 0 0,0 0 0,0 1 0,-2-1 0,1 1-26,0-1-1,-1 1 1,1 0-1,0 0 1,0 0-1,-1 0 1,1 0-1,0 0 1,0 1-1,0-1 1,1 1-1,-1-1 1,0 1-1,0 0 0,1-1 1,-1 1-1,1 0 1,0 0-1,0 0 1,-2 4-1,1-3-63,1 1 1,0-1-1,-1 1 0,2 0 0,-1-1 0,0 1 0,1 0 1,-1-1-1,1 1 0,0 0 0,1-1 0,-1 1 0,0 0 0,1-1 1,0 1-1,0 0 0,3 6 0,-2-8-375,0 1 0,0-1 0,1 0 0,-1 0 0,1 0 0,0 0 0,-1-1 0,1 1 0,0-1 0,0 0 0,0 1 0,0-1 0,0-1 0,0 1 0,0 0 0,0-1 0,0 1-1,1-1 1,-1 0 0,0 0 0,4-1 0,20 0-4877,4-4-1544</inkml:trace>
</inkml:ink>
</file>

<file path=ppt/ink/ink4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07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3 8776,'0'0'13576,"-9"10"-12807,4-4-684,-1 1 0,1-1 1,1 1-1,-1 0 1,1 0-1,1 1 0,-1-1 1,1 1-1,0 0 1,1 0-1,0 0 1,0 0-1,1 0 0,-1 11 1,2 14-1,2-16-65,-2-1 1,0 0-1,-1 0 0,0 1 0,-1-1 0,-1 0 0,-1 0 1,-7 20-1,10-34 17,1-1 1,0 1 0,-1-1 0,0 0-1,1 1 1,-1-1 0,0 0-1,1 0 1,-1 1 0,0-1 0,0 0-1,0 0 1,0 0 0,0 0 0,0 0-1,0 0 1,-1-1 0,1 1-1,0 0 1,0 0 0,-1-1 0,1 1-1,0-1 1,-1 1 0,1-1 0,-1 0-1,1 1 1,-1-1 0,1 0-1,0 0 1,-1 0 0,1 0 0,-1 0-1,-2-1 1,3 0 40,-1 0 0,0-1-1,1 1 1,-1-1 0,1 1 0,-1-1 0,1 1-1,0-1 1,0 0 0,0 0 0,0 0-1,0 1 1,0-1 0,0 0 0,1 0-1,-1 0 1,1 0 0,-1 0 0,1-1 0,0 1-1,-1 0 1,1 0 0,1-3 0,-1-5-79,1-1 0,0 0 0,1 1 0,0-1 0,1 1 0,0-1 0,0 1 0,1 0 0,0 1 0,1-1-1,0 1 1,1-1 0,0 1 0,1 1 0,-1-1 0,1 1 0,1 1 0,0-1 0,0 1 0,14-9 0,32-18 12,-43 28-2,-1 1-1,0-2 1,0 1 0,-1-2-1,1 1 1,-2-1 0,12-13-1,-16 13 253,-10 11-241,-12 13-92,14-10 83,1 0 0,0 0 0,0 1 0,0-1 0,1 0 0,0 1 0,0 0 0,1-1 0,0 1 0,0 0 0,0 0-1,1 0 1,0 0 0,0 0 0,1 0 0,1 9 0,0-15-56,-1 1 0,0 0 0,1 0 1,0-1-1,-1 1 0,1-1 0,0 0 0,-1 1 0,1-1 0,0 0 0,0 0 0,0 0 0,0 0 0,0 0 0,1-1 0,-1 1 0,0 0 0,0-1 0,0 0 0,0 0 0,1 1 0,-1-1 0,0-1 0,0 1 0,1 0 0,-1 0 0,0-1 0,3 0 0,2 0-696,1-1 0,0 1 0,0-1 0,-1-1 0,1 0 0,13-7 0,-11 4-1173,-1-1-1,0-1 1,0 0 0,13-15-1,6-10-3669</inkml:trace>
</inkml:ink>
</file>

<file path=ppt/ink/ink4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07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50 2466,'0'0'7031,"0"-9"-1783,0-26-876,-1 35-4303,1 1-1,0-1 1,0 0 0,0 0 0,0 0 0,-1 1-1,1-1 1,0 0 0,0 0 0,0 1 0,-1-1-1,1 0 1,0 0 0,0 0 0,-1 0 0,1 0-1,0 1 1,0-1 0,-1 0 0,1 0 0,0 0-1,-1 0 1,1 0 0,0 0 0,0 0 0,-1 0 0,1 0-1,0 0 1,-1 0 0,1 0 0,0 0 0,0 0-1,-1 0 1,1-1 0,0 1 0,-1 0 0,1 0-1,0 0 1,0 0 0,-1 0 0,1-1 0,0 1-1,0 0 1,0 0 0,-1 0 0,1-1 0,0 1-1,0 0 1,0 0 0,0-1 0,-1 1 0,1 0-1,0 0 1,0-1 0,0 1 0,0 0 0,0 0 0,0-1-1,0 1 1,0 0 0,0-1 0,0 1 0,0 0-1,0-1 1,0 1 0,0 0 0,0 0 0,0-1-1,-13 15 246,7-5-35,0 1 1,1 1 0,0-1-1,1 0 1,0 1 0,0 0 0,1 0-1,1 0 1,0 1 0,0-1 0,1 0-1,1 1 1,0-1 0,2 19 0,-1-28-271,-1 0 0,1-1 1,0 1-1,0 0 1,0-1-1,0 1 1,1-1-1,-1 1 1,0-1-1,1 0 1,-1 0-1,0 1 1,1-1-1,0 0 1,-1 0-1,1 0 1,0-1-1,-1 1 1,1 0-1,0-1 1,0 1-1,-1-1 1,4 1-1,53 4-193,-27-4-356,-30-1 533,0 1 0,1-1-1,-1 0 1,0 0 0,0 0 0,1 1 0,-1-1-1,0 0 1,0 1 0,1-1 0,-1 1 0,0 0-1,0-1 1,0 1 0,0 0 0,0 0 0,0 0-1,0-1 1,1 2 0,-2-1 22,0 0 1,0-1-1,0 1 1,0 0-1,0-1 1,0 1-1,0 0 0,0-1 1,0 1-1,-1 0 1,1-1-1,0 1 1,0 0-1,-1-1 0,1 1 1,0-1-1,-1 1 1,1 0-1,0-1 1,-1 1-1,1-1 0,-1 1 1,1-1-1,-1 0 1,0 1-1,-3 3 165,0-1-1,-1 0 0,0 0 1,1 0-1,-1 0 1,0-1-1,-8 3 0,9-4-112,0 0 0,0 1-1,0-2 1,0 1 0,-1 0-1,1-1 1,0 0 0,0 0 0,0 0-1,-1 0 1,1-1 0,-6-1-1,9 1-190,-1 1-1,1-1 1,0 0 0,0 1-1,0-1 1,-1 0-1,1 0 1,0 0-1,0 0 1,0 0-1,0 0 1,0-1 0,1 1-1,-2-2 1,-5-28-6495,10 13-1452,7 2-3567</inkml:trace>
</inkml:ink>
</file>

<file path=ppt/ink/ink4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08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10826,'0'0'8616,"8"0"-5647,-7 0-2952,44 2 2841,-43-2-2693,0 0 0,1 0 1,-1 0-1,0 0 0,0 0 1,0 0-1,0-1 0,0 1 1,0-1-1,0 1 1,0-1-1,0 0 0,0 0 1,-1 1-1,1-1 0,0-1 1,0 1-1,-1 0 0,1 0 1,-1-1-1,3-2 0,-40 38 412,33-30-581,0-1 1,1-1 1,0 0-1,0 1 1,0 0-1,0 0 0,0-1 1,0 1-1,1 0 1,-1 0-1,1 1 0,0-1 1,0 0-1,0 0 1,1 1-1,-1-1 0,0 6 1,40-7 71,-30-2-58,-4-1-8,1-1 0,0 1 1,-1-1-1,0 0 0,1 0 0,-1 0 0,10-7 0,-12 7 0,1 0-1,-1 0 0,1 0 1,-1 0-1,1 0 0,0 1 0,0-1 1,0 1-1,0 0 0,0 0 0,0 1 1,0-1-1,0 1 0,0 0 0,0 0 1,5 1-1,-8-1-3,0 1-1,0-1 1,0 1 0,0 0-1,0-1 1,0 1 0,0 0-1,0 0 1,-1 0 0,1 0-1,0 0 1,-1 0-1,1 0 1,-1 0 0,1 0-1,-1 0 1,1 0 0,-1 0-1,0 0 1,1 2 0,-1-2 0,0 0 0,0 0 0,1 0 1,-1 0-1,0 0 0,1 0 0,-1 0 1,1 0-1,-1 0 0,1-1 0,-1 1 1,1 0-1,0 0 0,-1 0 0,1-1 1,0 1-1,0 0 0,-1 0 0,1-1 0,0 1 1,0-1-1,0 1 0,0-1 0,0 1 1,0-1-1,0 0 0,0 1 0,0-1 1,0 0-1,0 0 0,0 0 0,2 0 1,82-3 193,-51 1-2861,1 1-5395,-23 1-1525</inkml:trace>
</inkml:ink>
</file>

<file path=ppt/ink/ink4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09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459 1 7399,'0'0'8798,"11"11"-8756,52 51-15,4-2-1,85 58 1,170 98 248,-306-206-245,16 11 4,-1 1 0,-1 1 0,-1 2 1,26 29-1,-38-35 274,-2 1-1,0 0 1,-1 1-1,-1 1 1,-1 0-1,0 1 1,7 26 0,9 42 1315,29 182 0,-37-166-1416,-8-28 259,-4 1-1,-3 0 0,-4 1 0,-3-1 0,-3 0 1,-20 97-1,17-143-395,-1 0 1,-1 0-1,-2-1 0,-1-1 0,-2 0 1,-1-1-1,-2-1 0,-1 0 1,-1-1-1,-1-2 0,-35 36 1,-24 13 195,-3-3 1,-118 79 0,-17 13-480,140-92 183,2 4 0,-89 117 0,82-94 24,-73 98 128,136-170-80,2 1 0,1 0 0,1 2 0,2-1-1,-14 47 1,24-67 131,2 0-1,-1 1 0,2-1 1,-1 1-1,1 14 0,1-23-143,0 0 0,0 1 0,1-1-1,-1 0 1,0 0 0,1 0 0,0 0-1,-1 1 1,1-1 0,0 0 0,0 0-1,0 0 1,0 0 0,0-1-1,1 1 1,-1 0 0,1 0 0,-1-1-1,1 1 1,0-1 0,-1 1 0,1-1-1,0 0 1,0 0 0,0 0 0,0 0-1,0 0 1,0 0 0,0 0 0,0-1-1,4 2 1,20 2-66,1-1 0,-1-2 0,54-2 0,-52-2-3610,47-10 0,-34 3-3517</inkml:trace>
</inkml:ink>
</file>

<file path=ppt/ink/ink4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10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14798,'0'0'7335,"9"3"-6347,6 1-690,1 1 0,-1 1 0,-1 0 0,15 9 1,-25-12-261,0-1 0,0 0 0,0 1 0,0 0 0,0 0 0,-1 0 0,1 0 0,-1 1 0,0 0 0,0-1 0,-1 1 0,1 0 0,-1 0 0,1 0 0,-1 1 0,-1-1 1,1 0-1,-1 1 0,1-1 0,0 10 0,-2-5 198,-1 0 1,0 0-1,0 0 1,-1 0-1,0 0 1,0 0-1,-1 0 1,-1 0-1,-6 13 1,-7 8 326,-26 35 0,16-26-488,6-6-138,-5 9-1001,8-18-4536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7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 17104,'0'0'6027,"0"12"-5520,-18 193 2780,-1 25-1657,19-118-1288,11-317-1212,-11 204 857,0 1 0,0 0 0,0-1 0,0 1 0,1 0 0,-1-1 0,0 1 0,0 0 0,0-1 0,0 1 0,1 0 1,-1-1-1,0 1 0,0 0 0,0 0 0,1-1 0,-1 1 0,0 0 0,1 0 0,-1-1 0,0 1 0,0 0 0,1 0 0,-1 0 1,0 0-1,1 0 0,-1-1 0,0 1 0,1 0 0,-1 0 0,1 0 0,-1 0 0,0 0 0,1 0 0,-1 0 0,0 0 1,1 0-1,-1 0 0,0 0 0,1 0 0,-1 1 0,0-1 0,1 0 0,23 7-195,-12-3 146,-3-3 106,1 0-1,-1 0 1,1-1-1,0 0 0,0-1 1,-1 0-1,1-1 0,-1 0 1,1 0-1,-1-1 1,0 0-1,0-1 0,0 0 1,0 0-1,-1-1 0,0 0 1,15-12-1,-16 11 2,1 0 0,-1-1-1,0 0 1,0 0 0,-1-1-1,0 1 1,-1-1 0,1-1 0,-1 1-1,-1-1 1,0 0 0,0 0-1,-1 0 1,0-1 0,0 1-1,-1-1 1,1-16 0,-3 16-175,0 1-1,-1 0 1,0 0-1,-1-1 1,1 1 0,-2 0-1,0 0 1,0 1-1,-8-16 1,10 21 88,-1 0 0,1 1 0,-1-1 0,0 1 1,0-1-1,0 1 0,0 0 0,0-1 0,-1 1 0,1 0 0,-1 1 0,1-1 0,-1 0 1,0 1-1,1 0 0,-1-1 0,0 1 0,0 0 0,0 0 0,0 1 0,0-1 1,0 1-1,0-1 0,-1 1 0,1 0 0,0 0 0,0 0 0,0 1 0,0-1 0,0 1 1,0 0-1,0 0 0,-4 2 0,0 0 23,0 1 0,1 0 0,0 1 0,0 0 0,0 0 0,0 0 0,1 1-1,0-1 1,0 1 0,1 0 0,-8 13 0,5-7 62,0 1-1,1 0 1,0 0 0,1 0-1,-6 21 1,10-31-31,1 0 0,-1 0 0,1 0 0,-1 0 0,1 0 1,0 0-1,0 0 0,1 0 0,-1 0 0,1 0 0,-1 0 1,1 0-1,0 0 0,0 0 0,0 0 0,0 0 0,1-1 1,-1 1-1,1-1 0,0 1 0,0-1 0,0 1 0,0-1 1,0 0-1,0 0 0,0 0 0,3 2 0,6 2 41,0-1 0,0 0 0,0 0 0,1-1 0,17 4 0,6 2 9,-35-9-62,19 4-45,-1 2-1,-1 0 0,34 20 0,-48-25 29,0 0-1,1 0 0,-1 0 0,0 1 1,0-1-1,0 1 0,0 0 0,-1 0 1,1 0-1,-1 0 0,0 0 0,0 1 1,0-1-1,0 1 0,0-1 1,-1 1-1,0 0 0,0-1 0,0 1 1,0 0-1,0 0 0,-1 0 0,0 0 1,1 0-1,-1 0 0,-1 5 0,0-7-118,1-1 0,0 1 0,-1-1 0,1 0 0,-1 1 0,0-1 0,1 0 0,-1 0 0,0 1 0,0-1 0,0 0 0,0 0 0,0 0 0,0 0-1,-1 1 1,-22 6-8171,14-8 3326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7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16 9673,'0'0'3748,"-10"-2"-1373,5 1-2116,1-1-116,0 1 0,-1-1 0,1 1 0,0 0 1,-1 1-1,1-1 0,-1 1 0,1 0 0,-1 0 1,1 0-1,0 1 0,-1-1 0,1 1 0,-1 0 1,1 1-1,0-1 0,0 1 0,0 0 0,0 0 1,0 0-1,0 0 0,0 0 0,1 1 0,-5 3 1,5-1 109,-1-1 1,0 1 0,1 0 0,0 0-1,0 0 1,1 1 0,-4 8-1,6-13-194,-1 0 0,1 0 0,0 0-1,-1 0 1,1 0 0,0 0-1,0 0 1,0 1 0,-1-1-1,1 0 1,1 0 0,-1 0 0,0 0-1,0 0 1,0 1 0,1-1-1,-1 0 1,0 0 0,1 0-1,-1 0 1,1 0 0,-1 0-1,1 0 1,0 0 0,-1 0 0,1 0-1,0-1 1,0 1 0,-1 0-1,1 0 1,0-1 0,0 1-1,0 0 1,0-1 0,0 1-1,0-1 1,0 1 0,0-1 0,0 0-1,0 1 1,1-1 0,-1 0-1,0 0 1,0 0 0,0 0-1,3 0 1,3 1 258,0-1 0,0 0 0,0-1 1,0 1-1,0-2 0,0 1 0,-1-1 0,1 0 0,0 0 0,-1 0 0,1-1 0,-1 0 0,10-7 1,1-2-108,0-2 0,-1 0 1,15-18-1,-12 13-67,-24 26-299,-1 1 0,1-1 0,1 1 0,0 0 0,0 0 0,0 0 0,1 1 0,0-1 0,1 1 0,-1 0 0,2 0 0,-1 0 0,1 10 1,1-17 134,0-1 1,1 0-1,-1 1 1,1-1 0,-1 0-1,1 1 1,-1-1-1,1 0 1,0 0 0,-1 1-1,1-1 1,0 0 0,0 0-1,0 0 1,0 0-1,0 0 1,0 0 0,0-1-1,1 1 1,-1 0 0,0 0-1,0-1 1,1 1-1,-1-1 1,0 1 0,1-1-1,-1 1 1,0-1-1,1 0 1,-1 0 0,0 0-1,1 0 1,-1 0 0,1 0-1,2 0 1,3-1-752,0 1-1,0-1 1,0 0 0,0 0 0,0 0 0,8-4-1,17-12-9060</inkml:trace>
</inkml:ink>
</file>

<file path=ppt/ink/ink4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11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7527,'0'0'6657,"1"-8"-3475,2-27-310,0 34 1181,1 13-3251,3 17-799,17 224 3334,-1 0-957,-22-250-2293,-1 0-1,1 1 1,-1-1-1,1 0 0,0 1 1,1-1-1,-1 0 1,0 0-1,1 0 1,2 4-1,-3-6-60,0-1-1,0 1 1,0-1-1,0 1 1,0-1-1,0 1 1,0-1-1,0 1 1,0-1-1,0 0 1,0 0-1,1 1 1,-1-1-1,0 0 1,0 0-1,0 0 1,0 0 0,0-1-1,0 1 1,1 0-1,-1 0 1,0-1-1,0 1 1,0 0-1,0-1 1,0 1-1,0-1 1,0 1-1,0-1 1,0 0-1,0 0 1,-1 1-1,1-1 1,0 0-1,0 0 1,0-1-1,27-23-32,-1-2-1,-2-1 0,-1-1 0,-1-1 1,-1-1-1,-2 0 0,-1-2 1,20-50-1,-26 41-1830,-10 13-4412,-3 15-1229</inkml:trace>
</inkml:ink>
</file>

<file path=ppt/ink/ink4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11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12780,'0'0'8648,"0"56"-5829,6-40-833,7 0-929,4-3-737,5-2-224,2-2-32,-3-1-993,7-4-544,-6-3-641,-1-1-705,5 0-1569,-5-3-1409</inkml:trace>
</inkml:ink>
</file>

<file path=ppt/ink/ink4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11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12011,'0'0'10597,"-9"2"-9417,5-2-1100,0 1 0,1 0 1,-1 0-1,1 0 0,-1 1 1,1-1-1,0 1 0,-1 0 1,1 0-1,0 0 0,0 0 1,0 1-1,0-1 0,1 1 0,-1-1 1,1 1-1,-1 0 0,1 0 1,0 0-1,0 0 0,1 1 1,-3 3-1,0 0 261,1 1 0,-1 0 0,1 0 0,1 0 0,0 0 0,0 0 0,-2 17 0,4-25-315,0 1-1,0-1 1,0 0 0,0 1-1,0-1 1,0 1 0,1-1 0,-1 0-1,0 1 1,0-1 0,0 1-1,0-1 1,0 0 0,1 1 0,-1-1-1,0 0 1,0 1 0,1-1-1,-1 0 1,0 0 0,1 1 0,-1-1-1,0 0 1,1 0 0,-1 1 0,0-1-1,1 0 1,-1 0 0,0 0-1,1 0 1,-1 0 0,1 1 0,-1-1-1,0 0 1,1 0 0,0 0-1,21-4 479,21-15-179,-42 19-317,18-10-11,59-27 66,-73 35-106,0 0 1,0 1-1,1-1 0,-1 1 0,0 1 0,1-1 1,-1 1-1,0-1 0,1 2 0,-1-1 0,0 0 1,1 1-1,5 2 0,-9-2 38,0 0 0,0 0 1,0 1-1,0-1 0,0 1 0,0 0 1,-1-1-1,1 1 0,0 0 0,-1 0 1,1 0-1,-1 0 0,0 0 0,0 0 1,0 1-1,0-1 0,0 0 0,0 1 1,-1-1-1,1 4 0,0-4 42,-1 1 0,1 0 0,0-1 0,0 0 0,0 1 0,0-1 0,1 1 0,-1-1 0,0 0 0,1 0 0,2 2 0,-3-3-7,1 0 0,-1-1 0,1 1-1,0 0 1,-1-1 0,1 0 0,0 1 0,-1-1 0,1 0 0,0 0 0,0 0 0,-1 0 0,1 0 0,0 0 0,0 0 0,-1-1 0,1 1 0,0-1 0,-1 1 0,1-1 0,0 0-1,-1 1 1,2-2 0,25-9-102,13-4-3207,-17 2-6230,-12 5 663</inkml:trace>
</inkml:ink>
</file>

<file path=ppt/ink/ink4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12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13773,'0'0'8926,"-4"12"-8206,-12 56 1387,4 2-1,-7 125 0,12-108-1671,5-66-364,-2 18-21,1 1 1,2-1-1,6 58 0,-2-92 79,0-13-19,2-16 30,10-313-759,-14 341 618,0 1 0,0-1 0,0 1 0,0-1 0,1 0 1,0 1-1,0-1 0,0 0 0,0 0 0,0 0 1,1-1-1,0 1 0,0 0 0,0-1 0,0 0 0,0 0 1,1 0-1,0 0 0,-1 0 0,1-1 0,0 0 1,0 0-1,0 0 0,1 0 0,-1 0 0,0-1 0,6 1 1,-5-1 18,1 0 0,-1 0 0,1-1 0,0 0 0,-1 0 0,1-1 0,0 1 0,-1-1 0,1-1 0,-1 1 0,1-1 0,-1 1 0,0-2 0,0 1 0,0-1 0,0 1 0,0-1 0,0-1 0,-1 1 0,0-1 0,7-6 0,-1 0-3,-1 0-1,0 0 1,-1-1 0,0 0-1,-1-1 1,0 1-1,-1-2 1,0 1-1,-1 0 1,4-18-1,-36 106-216,23-63 233,0 0-1,1-1 1,1 1 0,0 0 0,1 0 0,0 1 0,1-1 0,0 0 0,3 13 0,-3-25-69,1 0 0,-1 0 0,1-1 0,-1 1 0,0 0 0,1 0 0,0-1 0,-1 1 0,1-1 0,-1 1 0,1 0 0,0-1 0,-1 1 0,1-1 0,0 1 0,0-1 0,-1 0 0,1 1 0,0-1 0,0 0 0,0 1 0,-1-1 0,1 0 0,0 0 0,0 0 0,0 0 0,0 0 0,0 0 0,-1 0 0,1 0 0,0 0 0,0 0 0,0-1 0,0 1 0,-1 0 1,1 0-1,0-1 0,0 1 0,-1-1 0,1 1 0,0 0 0,0-1 0,-1 0 0,2 0 0,1-1-415,0 0 1,0 0-1,0 0 1,0 0-1,0-1 1,0 0 0,0 1-1,4-7 1,4-19-5757,1-5-2685</inkml:trace>
</inkml:ink>
</file>

<file path=ppt/ink/ink4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12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14286,'0'0'7463</inkml:trace>
</inkml:ink>
</file>

<file path=ppt/ink/ink4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13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108 408 6854,'0'0'3262,"9"-9"395,-3 2-3046,29-33 3167,-32 36-3173,-1 0 0,0 0 0,1 0 0,-1-1 0,0 1 0,-1-1 0,1 1 0,-1-1 0,0 1 0,0-1-1,0-7 1,-1 11-551,0 0 0,0 0 0,0 0 0,-1 0 0,1 0 0,0 0 0,-1 0 0,1 0-1,0 0 1,-1 0 0,1 0 0,-1 0 0,1 1 0,-1-1 0,0 0 0,1 0 0,-1 0-1,0 1 1,0-1 0,1 0 0,-1 1 0,0-1 0,0 1 0,0-1 0,0 1 0,0-1-1,0 1 1,0 0 0,0-1 0,0 1 0,0 0 0,0 0 0,0 0 0,0 0 0,0 0 0,0 0-1,0 0 1,0 0 0,0 0 0,0 0 0,-1 1 0,-3 0 83,1-1-1,0 1 1,0 0 0,-1 1-1,1-1 1,0 1 0,0 0-1,1 0 1,-6 3-1,0 2-142,0 2 0,1-1-1,0 1 1,0 0-1,1 0 1,0 1-1,1 0 1,0 1-1,0-1 1,1 1-1,1 0 1,0 0-1,0 1 1,1-1 0,0 1-1,1 0 1,1-1-1,-1 19 1,2-29 5,1 0 1,-1 0 0,0 0-1,0 0 1,1 0-1,-1-1 1,0 1 0,1 0-1,-1 0 1,1 0-1,-1-1 1,1 1 0,-1 0-1,1-1 1,0 1 0,-1 0-1,1-1 1,0 1-1,0-1 1,-1 1 0,1-1-1,0 1 1,0-1 0,0 0-1,-1 1 1,1-1-1,0 0 1,0 0 0,0 1-1,0-1 1,0 0-1,0 0 1,0 0 0,0 0-1,-1 0 1,1-1 0,0 1-1,0 0 1,0 0-1,0 0 1,1-1 0,3 0 6,0-1 0,-1 1 0,1-1 0,0 0 0,-1 0 0,8-5 0,5-7 33,-1 0 0,0-1-1,-1 0 1,0-1-1,23-35 1,-8 5 176,28-59 0,-48 87-196,-1 0 0,-1-1-1,-1 0 1,-1 0 0,0 0-1,-2-1 1,0 0 0,-1 0 0,1-27-1,-5 47-21,1 0-1,0 1 0,0-1 1,0 0-1,0 0 1,-1 1-1,1-1 0,0 0 1,0 1-1,0-1 1,-1 0-1,1 0 0,0 0 1,0 1-1,-1-1 1,1 0-1,0 0 0,-1 0 1,1 0-1,0 1 1,-1-1-1,1 0 0,0 0 1,-1 0-1,1 0 1,0 0-1,-1 0 0,1 0 1,0 0-1,-1 0 1,1 0-1,0 0 0,-1 0 1,1 0-1,0 0 1,-1 0-1,1 0 0,0-1 1,0 1-1,-1 0 1,1 0-1,0 0 0,-1 0 1,1-1-1,0 1 1,0 0-1,-1 0 0,1-1 1,0 1-1,0 0 1,0 0-1,-1-1 0,1 1 1,0 0-1,0-1 1,0 1-1,0 0 0,0-1 1,0 1-1,-1 0 1,1-1-1,0 1 0,0 0 1,0-1-1,0 1 1,0 0-1,0-1 0,1 1 1,-19 22-101,0 13 194,1 1 0,2 0 0,1 1 0,2 1 0,2 0 0,-8 55 0,15-77 214,1 0 1,1 0 0,1 0-1,1 21 1,0-32-246,0 1 0,0-1 0,0 0 0,1 0 0,0 0-1,0 1 1,0-2 0,0 1 0,1 0 0,0 0 0,0-1 0,0 0 0,1 0 0,-1 0 0,1 0 0,6 4 0,10 5-3,-16-11-235,0 0 0,0 0 0,-1 1-1,1 0 1,0-1 0,-1 1 0,0 0 0,0 1 0,4 3 0,-11-23-12093,3 11 9543,-5-18-7601</inkml:trace>
</inkml:ink>
</file>

<file path=ppt/ink/ink4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13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1 158 12396,'0'0'13020,"8"1"-12059,-1-1-902,0 0 1,0 0-1,-1-1 1,1 0-1,-1 0 1,1-1-1,-1 0 1,1 0-1,-1 0 1,0-1-1,0 0 1,0 0-1,0 0 1,0-1-1,-1 0 1,0 0-1,0 0 1,0-1-1,0 0 1,5-7-1,-6 8-11,-1 1-1,-1-1 1,1 0-1,-1 0 1,1 0-1,-1 0 1,0-1-1,0 1 0,-1-1 1,0 1-1,1-1 1,-2 1-1,1-1 1,0 0-1,-1 0 1,0 1-1,0-1 1,-1-7-1,0 11-51,1 0 0,-1 1 0,1-1-1,-1 1 1,1-1 0,-1 1 0,0-1 0,1 1-1,-1 0 1,0-1 0,1 1 0,-1 0-1,0 0 1,1-1 0,-1 1 0,0 0 0,0 0-1,1 0 1,-1 0 0,0 0 0,0 0 0,1 0-1,-1 0 1,0 0 0,0 0 0,1 0-1,-1 1 1,0-1 0,0 0 0,1 0 0,-1 1-1,0-1 1,1 1 0,-1-1 0,0 0-1,1 1 1,-1-1 0,1 1 0,-1 0 0,1-1-1,-1 1 1,1-1 0,-1 1 0,1 0-1,-25 25-104,17-15 125,1 1 0,0 0-1,1 1 1,1-1-1,0 1 1,0 0 0,2 0-1,-1 1 1,2-1-1,0 1 1,0 0 0,1 18-1,1-31-5,0 0 0,0-1 0,0 1-1,0 0 1,1 0 0,-1 0 0,0 0-1,0 0 1,1-1 0,-1 1 0,0 0-1,1 0 1,-1 0 0,1-1 0,-1 1-1,1 0 1,0-1 0,-1 1 0,1 0-1,-1-1 1,1 1 0,0-1 0,0 1-1,-1-1 1,1 1 0,0-1 0,1 1-1,29-1 207,-22-2-163,0-1 0,-1 0-1,1 0 1,14-9 0,34-29 17,-46 32-67,0 0 0,0 0 0,1 2 0,0-1 0,1 1 0,0 1-1,0 0 1,14-4 0,-26 10-7,-1 0 1,1 0-1,0 0 1,0 1-1,0-1 1,0 0-1,0 0 0,0 0 1,-1 1-1,1-1 1,0 0-1,0 1 1,0-1-1,-1 1 0,1-1 1,0 1-1,0-1 1,-1 1-1,1 0 0,0-1 1,-1 1-1,1 0 1,-1-1-1,1 1 1,-1 0-1,1 0 0,-1-1 1,0 1-1,1 0 1,-1 0-1,0 0 0,0 0 1,0 0-1,1 0 1,-1-1-1,0 1 1,0 0-1,0 0 0,0 1 1,0 47-44,-1-35 66,0 11-13,0-16 64,1-1-1,-1 0 0,2 1 0,-1-1 1,3 12-1,-3-19-47,1-1 1,-1 1-1,1 0 1,0-1-1,-1 1 0,1-1 1,-1 1-1,1-1 0,0 1 1,-1-1-1,1 0 1,0 1-1,-1-1 0,1 0 1,0 1-1,0-1 1,-1 0-1,1 0 0,0 0 1,0 0-1,0 0 1,-1 0-1,1 0 0,0 0 1,0 0-1,0 0 1,-1 0-1,1 0 0,0-1 1,0 1-1,1-1 1,24-9 200,-18 4-577,1 0 1,-1 0 0,0-1-1,-1 0 1,13-14 0,7-25-7612,-17 21 70</inkml:trace>
</inkml:ink>
</file>

<file path=ppt/ink/ink4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14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14414,'0'0'8653,"10"-5"-6074,-7 4-2481,3-2 148,0 0-1,1 0 1,-1 1-1,1 0 1,0 0-1,-1 1 1,8-1-1,-11 2-212,-1 0 0,1 0 0,0 0 1,-1 1-1,1-1 0,-1 1 0,1-1 0,-1 1 0,0 0 0,1 0 0,-1 1 0,0-1 1,0 0-1,1 1 0,-1-1 0,0 1 0,0-1 0,-1 1 0,1 0 0,0 0 0,-1 0 0,1 0 1,-1 0-1,1 1 0,-1-1 0,0 0 0,1 3 0,0-1-20,0 1-1,0-1 1,-1 0-1,1 1 1,-1-1-1,0 1 1,-1 0-1,1-1 1,-1 1-1,1 0 1,-2-1-1,1 1 1,0 0-1,-1-1 1,0 1-1,0 0 1,-2 5-1,-2 1 79,-1 0 0,0-1 1,0 0-1,-1-1 0,-10 11 0,10-12 87,0 1-1,1-1 1,0 1 0,0 0 0,1 1 0,0-1-1,-5 16 1,10-24-175,-1 0 0,1 0 0,0 0 0,0 0 0,0 0 0,0 0 0,0 0 0,0 0 0,0 0 0,0 0 0,1 0 1,-1 0-1,0 0 0,0 0 0,1 0 0,-1 0 0,1-1 0,-1 1 0,1 0 0,-1 0 0,1 0 0,-1 0 0,1-1 0,0 1 0,0 0 0,-1-1 0,2 2 0,1 0 19,0-1 1,0 1-1,0-1 0,0 0 1,1 1-1,-1-1 0,0 0 1,6 0-1,-4 0-282,1 0-1,0-1 1,-1 1-1,1-1 1,-1-1 0,1 1-1,-1-1 1,1 0-1,-1 0 1,10-4 0,-13 4-295,0-1 1,0 1-1,0-1 0,0 0 1,-1 0-1,1 0 0,0 0 1,-1 0-1,1 0 1,-1 0-1,2-4 0,4-17-7166,-7 1-3302</inkml:trace>
</inkml:ink>
</file>

<file path=ppt/ink/ink4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14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11018,'0'0'17169,"20"-31"-17169,12 41-32,-2-1-1057,0-1-2050,1-7-4549</inkml:trace>
</inkml:ink>
</file>

<file path=ppt/ink/ink4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14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14029,'0'0'14030,"51"0"-12877,-18-5-481,-1 1-448,5-1-191,-5 0-578,2-2-1793,-10-1-2499,-4-4-5124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8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15310,'0'0'5702,"0"80"-4869,-2-38 64,-7 4-289,0 3 65,3-1-33,-4-2-191,5-5-193,5-6-160,0-7-32,0-9-416,15-6-673,-4-8-1409,-1-5-3012,7 0-6725</inkml:trace>
</inkml:ink>
</file>

<file path=ppt/ink/ink4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16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46 3651,'-3'11'9631,"-7"34"-3451,-7 81 1,12 60-2991,5-176-3103,0-1 0,1 1-1,0-1 1,1 0 0,0 0 0,1 0 0,0 0 0,0 0 0,1 0 0,8 14 0,-10-20-31,1 1-1,0 0 0,0-1 1,1 1-1,-1-1 0,1 0 1,-1 0-1,1-1 0,0 1 1,0-1-1,0 0 0,1 0 1,-1 0-1,0 0 0,1-1 1,-1 1-1,1-1 0,-1-1 1,1 1-1,0-1 0,-1 1 1,1-1-1,5-1 0,-6 0-10,0 0 1,0-1-1,0 1 0,0-1 0,-1 0 0,1 0 0,-1 0 0,1 0 0,-1-1 0,0 1 0,0-1 0,0 0 0,0 0 0,-1 0 0,1-1 0,-1 1 0,0 0 0,0-1 0,3-6 0,3-4 142,-2 0 1,0-1-1,8-28 0,-13 39-188,5-21-134,-1 0 1,0 0-1,0-41 1,-7 66 124,0 0 0,0 0 0,0 0 0,0 0 1,0 1-1,0-1 0,0 1 0,0-1 0,0 1 0,0 0 0,0 0 1,-2 1-1,-4 5 8,0 1 0,1 1 0,0-1 1,0 1-1,1 0 0,0 1 1,0-1-1,1 1 0,0 0 0,1 1 1,1-1-1,-1 1 0,-2 16 0,5-23 9,1 1 0,-1-1 0,1 0 0,0 1 0,0-1-1,0 1 1,1-1 0,0 1 0,0-1 0,0 1-1,0-1 1,0 0 0,1 0 0,0 0 0,2 5 0,-1-6-4,-1-1 1,1 1-1,0 0 1,-1-1 0,1 0-1,0 0 1,1 0-1,-1 0 1,0 0-1,0 0 1,1-1 0,-1 0-1,1 0 1,-1 0-1,1 0 1,0 0 0,-1-1-1,1 1 1,0-1-1,7-1 1,-5 1 4,0-1-1,0-1 1,-1 1 0,1-1 0,0 0 0,-1-1 0,1 1-1,-1-1 1,0 0 0,0 0 0,0-1 0,0 1-1,0-1 1,7-9 0,9-9 21,29-40 0,-38 46-33,4-7-57,-13 17-27,1 0 0,0 0 0,0 0 1,0 1-1,1 0 0,-1-1 0,1 1 0,1 1 0,10-9 0,-14 19-16,-1 1-1,0-1 1,-1 0-1,1 1 1,-1-1-1,-1 12 1,-3 17 64,1-21 41,2 0 1,0 1-1,0-1 1,3 16 0,-2-28-1,1 0 0,-1-1 0,1 1 0,0-1 0,0 1 0,0 0 0,0-1 0,0 0 0,0 1 0,0-1 0,0 0 0,0 1 0,1-1 0,-1 0 0,1 0 0,-1 0 0,0 0 0,1 0 0,0-1 0,-1 1 0,1 0 0,-1-1 0,1 1 0,0-1 0,0 0 0,-1 1 0,1-1 0,0 0 0,0 0 0,-1 0 0,1 0 0,0 0 0,0-1 0,-1 1 0,1 0 0,3-2 0,1 1 27,0 0-1,1-1 0,-1 1 0,0-2 0,0 1 1,0 0-1,0-1 0,-1 0 0,7-4 0,-5 0 28,0-1 0,0 1 0,-1-1 0,0 0 0,0-1 0,0 1-1,-1-1 1,-1 0 0,0-1 0,0 1 0,-1-1 0,0 1 0,0-1-1,-1 0 1,0 0 0,-1 0 0,0-12 0,-1 20-56,0 0-1,-1 0 1,1 0-1,0 0 1,-1 1-1,0-1 1,1 0-1,-1 0 1,0 1-1,0-1 1,0 0-1,0 1 1,0-1-1,0 1 1,0-1-1,-1 1 1,1 0 0,0-1-1,-1 1 1,1 0-1,-1 0 1,1 0-1,-1 0 1,0 0-1,0 1 1,1-1-1,-1 0 1,0 1-1,0-1 1,0 1-1,1 0 1,-1 0 0,0-1-1,0 1 1,0 0-1,0 0 1,0 1-1,1-1 1,-4 1-1,4-1 1,0 1-1,0-1 0,1 1 0,-1-1 1,0 1-1,1-1 0,-1 1 0,1-1 1,-1 1-1,1 0 0,-1-1 0,1 1 1,-1 0-1,1-1 0,-1 1 1,1 0-1,0 0 0,0-1 0,-1 1 1,1 0-1,0 0 0,0 0 0,0-1 1,0 1-1,0 0 0,0 0 0,0 0 1,0 0-1,0-1 0,0 1 1,0 0-1,1 0 0,-1 0 0,0-1 1,0 1-1,1 1 0,16 23-30,-8-20 37,-1-2 0,0 1 0,1-1 1,0 0-1,0-1 0,0 0 0,0-1 0,0 1 0,0-2 0,17 0 0,-11 0 7,0-1 0,0-1 0,-1 0 0,1-1 0,26-9 0,-25 5 4,-1 0-1,0-1 1,0 0-1,13-11 0,-24 16-10,0 0 0,0 0-1,-1 0 1,1 0 0,-1-1-1,0 1 1,0-1 0,0 0-1,0 0 1,-1 0 0,0 0-1,1 0 1,-2-1-1,1 1 1,0-1 0,-1 1-1,0-1 1,1-9 0,-2 13-7,0 1 1,0-1 0,0 0-1,0 0 1,0 1 0,0-1-1,0 0 1,0 0 0,-1 1-1,1-1 1,0 0 0,-1 0-1,1 1 1,0-1 0,-1 0-1,1 1 1,-1-1 0,1 1-1,-1-1 1,1 0 0,-1 1-1,1-1 1,-1 1 0,0-1-1,1 1 1,-1 0 0,0-1-1,1 1 1,-1 0 0,0-1-1,0 1 1,-31 2-46,24 1 31,1-1 0,-1 2 0,1-1-1,-1 1 1,-12 8 0,14-6 28,0 0 0,0 0 0,1 1 0,0 0 0,0 0-1,0 0 1,1 0 0,0 1 0,1 0 0,-1 0 0,2 0 0,-1 0 0,-1 9 0,4-14-2,-1 0 1,1 0-1,0 0 1,0 0-1,0 0 1,0 0-1,0 0 1,1 0-1,0 0 0,-1 0 1,1-1-1,0 1 1,0 0-1,1 0 1,-1 0-1,3 3 1,-2-4-8,1 1 0,-1-1 0,1 0 0,0 0 0,0 0 0,-1 0 0,1 0 0,0-1 1,1 0-1,-1 1 0,0-1 0,0 0 0,1 0 0,-1-1 0,0 1 0,1-1 0,6 1 0,1-2 12,1 0 0,0 0 0,-1-1-1,1 0 1,-1-1 0,1-1 0,-1 0 0,0 0-1,0-1 1,-1 0 0,0-1 0,0 0-1,17-14 1,4-5 46,-1-1 0,47-55 0,-65 67-61,0-1 0,0-1 0,12-23 0,-21 33 0,0-1 0,0 0 0,0 0 0,0 0 0,-1 0 0,-1 0 0,1 0 0,-1 0 0,0-1 0,-1 1 0,0-15 0,0 21-3,-1-1 0,1 0 0,-1 1 0,1-1 0,-1 1 0,0-1 0,1 1 0,-1 0 0,0-1 0,0 1 0,0 0 0,0 0 0,0-1 0,0 1 0,-1 0 0,1 0 0,0 0 0,0 0 0,-1 1 0,1-1 0,-1 0 0,1 0 0,-1 1 0,1-1 0,-1 1 0,1-1 0,-1 1 0,1 0 0,-1 0 0,0 0 0,1 0 1,-1 0-1,1 0 0,-1 0 0,0 0 0,1 0 0,-4 2 0,0-2-10,0 2 1,0-1-1,-1 0 1,1 1-1,0 0 1,0 0-1,1 1 1,-1-1-1,0 1 1,-5 5-1,-2 3 26,1 1 1,0 1-1,1 0 0,0 1 0,2 0 0,-1 0 1,2 1-1,0 0 0,0 0 0,1 1 0,1-1 1,1 1-1,0 0 0,2 1 0,-1-1 0,2 1 1,0-1-1,3 29 0,-2-41-121,1 1 1,1-1-1,-1 0 0,0 0 0,1 0 1,0 0-1,0 0 0,0-1 1,1 1-1,-1-1 0,1 1 0,-1-1 1,1 0-1,1 0 0,-1 0 0,0 0 1,1 0-1,-1-1 0,1 0 1,5 3-1,0-1-557,0 0 0,-1-1 0,1-1 0,1 0 0,-1 0-1,0 0 1,0-1 0,14 0 0,5-1-8544</inkml:trace>
</inkml:ink>
</file>

<file path=ppt/ink/ink4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17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22 13196,'0'-1'381,"0"0"0,0 0-1,0 0 1,0 1 0,0-1-1,0 0 1,0 0 0,-1 0-1,1 1 1,0-1 0,-1 0-1,1 0 1,0 1 0,-1-1-1,1 0 1,-1 1 0,1-1-1,-1 0 1,1 1 0,-1-1-1,0 1 1,1-1 0,-1 1-1,0-1 1,1 1 0,-1-1-1,-1 1 1,-26-2 2608,21 3-2934,0 1 0,-1 0-1,1 0 1,0 0 0,-12 7-1,13-6 6,1 1-1,-1-1 0,1 1 0,0 1 0,0-1 0,0 1 1,0-1-1,1 1 0,0 1 0,0-1 0,0 1 1,0-1-1,1 1 0,0 0 0,1 0 0,-1 0 1,1 1-1,0-1 0,0 1 0,1-1 0,0 1 0,0 9 1,1-15-34,0 0 1,0 0 0,0-1 0,0 1 0,0 0 0,0 0-1,1 0 1,-1 0 0,0 0 0,1 0 0,-1 0-1,0 0 1,1 0 0,-1-1 0,1 1 0,0 0 0,-1 0-1,1-1 1,-1 1 0,1 0 0,0-1 0,0 1-1,-1-1 1,1 1 0,0-1 0,0 1 0,0-1-1,0 1 1,1-1 0,1 1 91,1 0 0,-1-1-1,0 1 1,1-1 0,-1 0-1,1 0 1,-1 0 0,6-2-1,2 0 102,-1 0 0,0-1 0,-1-1-1,1 0 1,10-5 0,3-6-176,-1-1 1,-1-1-1,0-1 1,-2 0-1,0-2 1,17-22-1,-43 54-163,0 0 1,1 1-1,0 0 0,-6 23 0,5-16 63,4-11 59,0 0 1,0 0-1,1 1 0,1-1 1,-1 0-1,1 1 1,1 0-1,0-1 1,0 1-1,2 10 0,-1-18-23,0-1-1,-1 1 0,1-1 1,0 0-1,0 1 0,0-1 1,0 0-1,0 0 0,0 0 1,0 0-1,1 0 0,-1 0 1,0 0-1,0 0 0,1 0 1,-1-1-1,1 1 0,-1 0 1,0-1-1,1 1 1,-1-1-1,1 0 0,-1 1 1,1-1-1,0 0 0,-1 0 1,1 0-1,-1 0 0,1 0 1,-1-1-1,1 1 0,-1 0 1,4-2-1,0 1-341,1 0 0,0-1 0,-1 1 0,1-2 0,-1 1 0,0 0 0,9-7 0,-1-1-1862,-1-2 1,-1 0 0,0 0-1,-1-1 1,12-18 0,6-13-4775</inkml:trace>
</inkml:ink>
</file>

<file path=ppt/ink/ink4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17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12396,'0'0'11344,"-3"9"-10180,-4 20-208,1 0 1,1 1 0,0 42 0,4-64-897,1 1-1,0-1 1,1 0-1,0 1 1,0-1-1,1 0 0,0 0 1,6 14-1,-6-19-39,0 0 0,0 0 0,0-1-1,0 1 1,1-1 0,-1 1 0,1-1-1,0 0 1,0 0 0,0 0 0,0 0-1,0 0 1,0-1 0,0 1-1,1-1 1,-1 0 0,0 0 0,1 0-1,-1-1 1,1 1 0,-1-1 0,1 0-1,6 0 1,13 0 16,-15-1-32,1 1-1,-1 0 1,0 0 0,1 1-1,-1 0 1,0 0 0,0 1-1,0 0 1,0 1 0,0 0 0,9 4-1,-15-6 20,-1 0-1,0 0 1,0 1-1,0-1 1,0 0-1,0 0 1,-1 0-1,1 1 1,0-1-1,0 0 1,-1 1 0,1-1-1,-1 1 1,1-1-1,-1 1 1,0-1-1,0 1 1,1-1-1,-1 1 1,0-1-1,0 1 1,0-1-1,-1 1 1,1-1-1,0 1 1,-1-1-1,1 0 1,-1 1 0,1-1-1,-1 1 1,1-1-1,-1 0 1,0 1-1,0-1 1,0 0-1,0 0 1,0 0-1,0 0 1,0 0-1,0 0 1,-3 2-1,-3 5 243,-2-1-1,1 0 1,-1-1 0,-11 7-1,3-3-132,0-2 0,-1 1-1,-25 7 1,36-14-120,0 0-1,0 0 1,-1-1 0,1 0-1,0 0 1,0-1-1,-1 0 1,1 0 0,0 0-1,0-1 1,-1 0-1,-8-3 1,13 2-128,0 0-1,0 0 1,1 0-1,-1 0 1,1-1-1,-1 1 1,1-1-1,0 0 1,0 1 0,0-1-1,0 0 1,1 0-1,-1 0 1,1-1-1,0 1 1,0 0-1,0 0 1,0-1 0,0 1-1,1-1 1,-1 1-1,1 0 1,0-5-1,0-4-864,-1 0 1,2-1-1,0 1 0,0 0 0,4-16 0,8-6-6819,5 1-3330</inkml:trace>
</inkml:ink>
</file>

<file path=ppt/ink/ink4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17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2370,'0'0'11451,"5"-9"-5392,20-28-2247,-24 36-3619,-1 0 0,0 1 0,1-1 0,-1 0 0,1 1-1,-1-1 1,1 1 0,-1-1 0,1 0 0,-1 1 0,1-1 0,-1 1 0,1-1 0,0 1 0,-1 0 0,1-1 0,0 1 0,0 0 0,-1-1 0,1 1 0,0 0 0,0 0 0,-1-1 0,1 1 0,1 0 0,7 15 1540,-4 32-1232,-5-45-193,0 260 1691,-1-186-6611,0 0-6842,1-56-1630</inkml:trace>
</inkml:ink>
</file>

<file path=ppt/ink/ink4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1:18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1217,'0'0'31550,"7"14"-33760,4-24-5509</inkml:trace>
</inkml:ink>
</file>

<file path=ppt/ink/ink4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4:03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4075 376 7655,'0'0'2269,"-2"-9"-2002,1 0-244,0 3-20,0 0-1,0 0 1,0 0 0,0-1-1,-1 2 1,0-1-1,0 0 1,-1 0-1,0 1 1,0-1 0,0 1-1,0 0 1,-1 0-1,0 0 1,0 0-1,0 1 1,-1 0 0,0 0-1,-8-6 1,-13-2-240,-1 2 0,-1 1-1,1 1 1,-1 2 0,-42-5 0,-39-10 1121,-41-19-219,-166-37 525,237 62-946,-1 3 1,-85-1 0,-719 5 491,704 4-801,-320 34-1,422-19 33,1 4 0,0 3 0,2 3-1,0 3 1,1 4 0,-112 60 0,101-39-39,-152 119-1,191-129 60,1 1 1,3 2-1,1 3 1,-51 71-1,78-94-31,1 0 0,0 0 1,2 2-1,1-1 0,1 1 0,-10 41 0,12-30-10,2 1 0,1 0 0,2 1 1,2 39-1,2-60 46,1 1-1,0-1 1,1 0 0,1 0 0,0 0 0,1-1 0,1 0 0,0 0 0,1-1 0,1 1 0,0-2 0,1 1 0,0-1 0,1-1-1,1 0 1,14 12 0,23 17 173,2-2 0,97 57 0,-58-43-132,2-3-1,2-4 1,3-5 0,1-3-1,1-5 1,2-5-1,1-3 1,1-6-1,165 11 1,525-49 22,-2-67-508,-598 62 248,357-60-955,-458 64 819,0-4-1,-2-5 1,160-73 0,-223 88 403,0-1 0,0-2-1,-2 0 1,0-2 0,-1 0 0,29-32 0,-42 39 90,0-1 0,-1-1 0,0 0 0,-1 0 1,0-1-1,-2 0 0,0 0 0,0-1 0,-2 0 0,0 0 0,0 0 0,-2-1 0,2-18 0,-2 13 2,-1 0 1,-1-1-1,-1 1 1,-1 0-1,-1 0 0,-1 0 1,-1 0-1,-1 0 0,-1 0 1,-1 1-1,-11-25 0,-2 11-111,0 1-1,-2 0 0,-2 2 1,-1 1-1,-1 0 0,-45-38 1,18 23-12,-2 3 0,-114-68 0,127 88-187,-1 2 1,-1 2-1,-1 2 0,-1 2 1,0 2-1,-1 2 0,-83-9 1,52 14-979,0 5 0,0 2 0,-155 24 0,83 0-1616</inkml:trace>
</inkml:ink>
</file>

<file path=ppt/ink/ink4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4:19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557 85 3043,'-2'-5'665,"0"1"0,0-1 1,0 1-1,-1 0 0,0 0 1,0 0-1,0 0 0,0 0 0,-1 1 1,1-1-1,-1 1 0,0 0 0,-5-4 1,2 3-346,0 1 0,-1-1 1,1 1-1,-1 1 1,1-1-1,-1 1 0,-14-2 1,11 3-301,0 0 1,0 1 0,0 0-1,0 1 1,0 0-1,0 1 1,0 0 0,0 0-1,0 1 1,1 1-1,0 0 1,-11 5 0,3 3 25,1 1 1,0 0 0,1 1-1,0 1 1,1 0-1,1 1 1,1 1-1,0 0 1,1 1 0,1 0-1,0 1 1,-7 21-1,0 3 15,2 1-1,2 0 1,2 1-1,-9 69 0,15-69-39,2 0-1,2 0 0,2 0 0,7 59 1,-5-92-67,0 0 0,1 0 1,1 0-1,0 0 0,1-1 1,0 0-1,0 0 0,1 0 1,1 0-1,8 10 0,-10-15 30,0 0 0,0 0 0,1-1 0,0 0 0,0 0 0,1 0 0,-1-1 0,1 0 0,0 0 0,0-1 0,0 0 0,1 0 0,-1-1 1,1 0-1,0 0 0,14 1 0,-6-2 60,0 0 0,0-2 1,0 0-1,1-1 0,-1 0 0,-1-2 1,1 0-1,0 0 0,-1-2 1,0 0-1,17-9 0,-12 3 256,0 0 0,-1-1 0,-1-2 0,0 1 0,-1-2 0,-1 0 0,20-26 0,-17 16-25,-1 0 1,-1-1 0,-1-1 0,-2 0 0,0-1-1,-2-1 1,-2 0 0,0 0 0,-2-1 0,-2-1-1,6-54 1,-12 63-274,0 0 0,-1 1-1,-2-1 1,0 0 0,-1 1 0,-2-1 0,-15-42-1,15 51-26,-1 0-1,0 0 0,-1 0 0,0 1 1,-2 0-1,1 1 0,-1 0 0,-1 0 1,0 1-1,-1 1 0,0 0 1,-21-13-1,28 19-146,0 2 1,-1-1-1,1 0 0,-1 1 0,0 0 1,0 1-1,-9-2 0,13 2-93,0 1 1,0 0-1,0 0 0,0 0 0,0 0 0,0 0 0,0 0 0,0 1 0,0-1 0,0 1 0,0-1 0,0 1 0,0 0 0,0 0 0,0 0 0,0 0 0,1 0 1,-1 0-1,0 0 0,1 1 0,-1-1 0,1 0 0,0 1 0,-3 2 0,-7 13-3920</inkml:trace>
</inkml:ink>
</file>

<file path=ppt/ink/ink4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4:25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611 202 8008,'0'0'1147,"0"-8"658,0-2-1015,-1 0 0,1 1 1,-2-1-1,1 1 0,-6-17 1,6 23-625,0 1 0,0-1 0,0 0 0,0 0 0,-1 1 0,1-1 0,-1 1 0,0 0 0,0-1 0,0 1 0,0 0 0,0 0 0,0 0 0,0 0 0,-1 0 0,1 1 0,-1-1 0,1 1 0,-1 0 0,1-1 0,-1 1 0,0 0 0,0 1 0,0-1 0,0 0 0,1 1 0,-5-1 0,-7 2-161,1 1 0,-1 0 0,1 1 1,0 0-1,0 1 0,0 1 0,0 0 0,1 0 0,0 1 1,0 1-1,1 0 0,-1 1 0,1 0 0,-9 10 0,-9 7 3,2 1-1,1 2 0,-42 57 1,42-46-5,2 1 0,2 1 1,1 1-1,3 1 0,1 0 0,2 1 1,2 1-1,3 0 0,1 1 1,2 0-1,2 0 0,1 64 0,4-103-14,0 0 0,1 0 0,0 0 0,0 0-1,1-1 1,-1 1 0,1 0 0,1 0-1,0-1 1,-1 0 0,2 1 0,-1-1 0,1 0-1,0-1 1,0 1 0,1-1 0,-1 1 0,1-1-1,9 7 1,-9-9 0,0 0 0,1 0 0,-1 0 0,1-1-1,-1 0 1,1 0 0,0 0 0,0 0 0,0-1 0,0 0 0,0-1 0,0 1 0,0-1-1,0 0 1,0-1 0,0 1 0,0-1 0,0 0 0,0-1 0,0 1 0,-1-1 0,1 0-1,6-4 1,11-7 97,0 0 0,-2-1 0,1-1 0,-2-1 0,25-25 0,84-100 663,-96 101-416,-2-1 1,-2-2-1,-2 0 0,34-75 0,-47 86-227,-2-1 1,0-1 0,-3 0 0,-1 0 0,-1-1 0,-2 0-1,1-54 1,-6 78-92,-1 0 1,0 0-1,-1 0 0,0 1 0,-1-1 0,0 0 1,0 1-1,-1 0 0,-1 0 0,0 0 0,0 0 1,-1 1-1,0 0 0,-11-12 0,12 15-93,0 1 0,0 0 0,-1 0 0,0 1 0,0-1-1,0 1 1,0 1 0,-1-1 0,1 1 0,-1 0 0,0 0-1,0 1 1,0 0 0,0 0 0,0 1 0,-1 0 0,1 0-1,0 1 1,-1 0 0,1 0 0,0 1 0,-13 2 0,18-3-257,0 1 0,1 0 1,-1 1-1,0-1 0,0 0 1,1 0-1,-1 1 0,0-1 1,1 1-1,0 0 0,-1-1 1,1 1-1,0 0 0,0 0 1,0 0-1,0-1 0,0 1 1,0 0-1,0 1 0,1-1 1,-1 0-1,1 0 0,0 0 0,-1 0 1,1 3-1,-2 17-4411</inkml:trace>
</inkml:ink>
</file>

<file path=ppt/ink/ink4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4:36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2473 9 10186,'0'0'6822,"-4"-9"-6865,-23 61 465,-4-6-41,-2-1 1,-2-2-1,-3-1 0,0-2 0,-3-1 1,-1-3-1,-2-1 0,-1-2 0,-2-2 1,-1-3-1,-85 38 0,36-28-156,-1-5 0,-1-4 0,-2-4 0,0-5 0,-2-4-1,0-5 1,-133-2 0,25-10-189,-316 7-184,481-2 122,23-1-38,0-1 0,0-1-1,0-2 1,-28-3 0,51 4 20,0 0 0,0 0-1,0-1 1,0 1 0,-1 0 0,1 0 0,0 0 0,0 0-1,0-1 1,0 1 0,0 0 0,0 0 0,0 0-1,0-1 1,0 1 0,0 0 0,0 0 0,0-1 0,0 1-1,0 0 1,0 0 0,0 0 0,0-1 0,0 1-1,0 0 1,0 0 0,0 0 0,0-1 0,0 1 0,0 0-1,1 0 1,-1 0 0,0-1 0,0 1 0,0 0-1,0 0 1,0 0 0,1 0 0,-1 0 0,0-1-1,0 1 1,0 0 0,0 0 0,1 0 0,-1 0 0,0 0-1,8-4-1036,0 0 0,1 1-1,-1 0 1,1 0-1,13-2 1,8-2-1452,20-8-2817</inkml:trace>
</inkml:ink>
</file>

<file path=ppt/ink/ink4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4:36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13 10698,'0'0'1180,"-8"0"598,-1 1-1161,6-2-400,1 1 0,-1 0 1,0 0-1,0 1 0,0-1 0,0 1 1,0-1-1,0 1 0,1 0 0,-1 0 1,-5 3-1,8-4-190,0 0 1,-1 0-1,1 0 1,0 0-1,0 1 1,-1-1-1,1 0 0,0 0 1,0 0-1,0 0 1,-1 1-1,1-1 1,0 0-1,0 0 0,0 0 1,-1 1-1,1-1 1,0 0-1,0 0 1,0 1-1,0-1 0,0 0 1,0 1-1,0-1 1,-1 0-1,1 0 1,0 1-1,0-1 0,0 0 1,0 1-1,0-1 1,0 0-1,1 0 1,-1 1-1,0-1 0,0 0 1,0 1-1,0-1 1,0 0-1,0 0 1,0 1-1,0-1 0,1 0 1,-1 0-1,0 1 1,0-1-1,0 0 1,1 0-1,-1 0 1,0 1-1,0-1 0,1 0 1,-1 0-1,0 0 1,0 0-1,1 0 1,-1 1-1,0-1 0,0 0 1,1 0-1,-1 0 1,0 0-1,1 0 1,-1 0-1,0 0 0,1 0 1,21 7 129,-21-7-107,35 6 298,1-2 0,0-1 1,70-4-1,-34-1-273,-5-1-65,0-4 0,125-29 1,-179 33-5,-13 3-10,0-1 0,0 1-1,0 0 1,0-1 0,0 1 0,0 0 0,0 0-1,0 0 1,1-1 0,-1 1 0,0 0 0,0 0-1,0 1 1,0-1 0,0 0 0,0 0 0,0 0-1,0 1 1,0-1 0,0 1 0,0-1 0,0 1-1,0-1 1,0 1 0,0 0 0,0-1 0,0 1-1,0 0 1,0-1 0,1 3 0,-2 0 8,1 0 1,-1 0-1,1 1 1,-1-1-1,0 0 1,0 0-1,0 1 1,-1-1-1,0 6 1,-22 85 384,14-64-501,-6 46 0,9-11-4207,6-42-1750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8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10154,'0'0'7436,"-9"7"-6272,-5 5-962,2 0 0,0 1 1,0 1-1,1 0 0,1 0 0,1 1 1,0 0-1,-11 27 0,11-23 195,1 1 1,1-1-1,1 1 0,1 0 0,0 1 1,2-1-1,0 1 0,2 0 1,0 0-1,1 0 0,3 21 0,0-33-365,0 1-1,0-1 1,1 0-1,8 14 0,-3-7-369,-9-15 146,-9-33 309,-9-25-172,-12-60 0,17 57 1233,13 60-1178,0 0 1,0 0 0,0-1-1,0 1 1,-1 0-1,1 0 1,0-1-1,0 1 1,0 0 0,1 0-1,-1-1 1,0 1-1,0 0 1,0 0 0,0-1-1,0 1 1,0 0-1,0 0 1,0-1-1,0 1 1,0 0 0,1 0-1,-1 0 1,0-1-1,0 1 1,0 0 0,0 0-1,1 0 1,-1 0-1,0-1 1,0 1-1,1 0 1,-1 0 0,0 0-1,0 0 1,0 0-1,1 0 1,-1 0 0,0 0-1,0 0 1,1 0-1,-1 0 1,0 0-1,0 0 1,1 0 0,-1 0-1,0 0 1,0 0-1,1 0 1,-1 0 0,0 0-1,0 0 1,1 0-1,-1 0 1,0 0-1,0 0 1,0 1 0,1-1-1,-1 0 1,0 0-1,0 0 1,0 0 0,1 1-1,-1-1 1,0 0-1,0 0 1,0 1 0,24 13-701,-17-9 431,69 33-3688,-60-32 1377,1-1 0,34 7 0,-1-6-4797</inkml:trace>
</inkml:ink>
</file>

<file path=ppt/ink/ink4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4:38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98 7399,'0'0'1708,"3"-10"433,1 2-1517,10-36 1528,-9 8 4916,-12 38-5216,-1 4-1856,0 1-1,1 0 0,0 0 0,0 1 1,1 0-1,0 0 0,-6 12 1,-31 66-7,38-75 10,0-1-1,1 1 1,1 0-1,0 0 1,0 1 0,1-1-1,1 1 1,-1-1-1,2 1 1,0 13-1,1-23 6,-1-1 1,1 0-1,0 0 0,0 0 0,-1 1 0,1-1 0,0 0 0,0 0 1,0 0-1,0 0 0,0 0 0,0-1 0,1 1 0,-1 0 0,0 0 1,0-1-1,1 1 0,-1-1 0,0 1 0,1-1 0,-1 1 0,0-1 1,1 0-1,-1 0 0,1 0 0,-1 0 0,0 0 0,1 0 1,-1 0-1,1 0 0,-1 0 0,3-1 0,4-1 54,0 1 0,-1-1 0,1 0 0,13-6 0,-1-2-29,-2-1 0,0-2-1,0 1 1,-1-2-1,0 0 1,-1-2 0,-1 1-1,-1-2 1,0 0-1,-1 0 1,-1-2 0,-1 1-1,14-30 1,-22 36-87,-5 10-29,-12 17-115,-18 34 95,27-42 97,1 0-1,0 1 1,0 0 0,1 0 0,0 0-1,0 1 1,1-1 0,0 1 0,1-1-1,0 1 1,0 0 0,1 16 0,1-24-17,-1 0 1,0 1 0,1-1 0,-1 0-1,1 1 1,0-1 0,-1 0 0,1 0 0,0 0-1,-1 1 1,1-1 0,0 0 0,0 0 0,0 0-1,0 0 1,0-1 0,1 1 0,-1 0 0,0 0-1,0-1 1,0 1 0,1 0 0,1 0 0,1-1-80,-1 1 0,0-1 1,1 0-1,-1 1 0,1-2 1,-1 1-1,0 0 1,1-1-1,5-1 0,-1 0-477,0-1 0,-1 0-1,1-1 1,-1 1-1,1-1 1,-1-1-1,10-7 1,9-17-3629,1-6-2482</inkml:trace>
</inkml:ink>
</file>

<file path=ppt/ink/ink4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4:38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9065,'0'0'4671,"-8"10"-3150,3-4-1445,-30 47 1892,33-49-1796,-1 1 0,1 0 1,0 0-1,0 0 0,0 0 0,1 1 1,0-1-1,0 0 0,0 1 0,1-1 0,0 11 1,0-15-162,1 1 1,-1-1-1,1 0 0,0 1 1,-1-1-1,1 0 1,0 0-1,0 0 1,0 0-1,0 0 0,0 0 1,0 0-1,0 0 1,0 0-1,0 0 1,1 0-1,-1-1 1,0 1-1,0 0 0,1-1 1,-1 1-1,0-1 1,1 0-1,-1 1 1,1-1-1,-1 0 1,2 0-1,46 2 139,-37-2-129,-4 0-10,2 0-20,0-1-1,0 2 1,-1-1 0,1 1 0,0 1-1,-1 0 1,1 0 0,-1 1 0,0 0-1,9 5 1,-17-8 17,0 1 1,1 0-1,-1 0 1,0-1-1,-1 1 0,1 0 1,0 0-1,0 0 0,0 0 1,0 0-1,-1 0 1,1 0-1,-1 0 0,1 0 1,-1 1-1,1-1 0,-1 0 1,1 0-1,-1 0 1,0 1-1,0-1 0,0 0 1,1 0-1,-1 1 1,0-1-1,-1 1 0,0 1 95,1 0-1,-1 0 0,-1-1 1,1 1-1,0-1 0,-1 1 1,1-1-1,-1 1 0,0-1 1,0 0-1,-2 2 0,-7 6 513,0 0 0,-1-1 0,-16 10 0,26-19-584,-8 7 353,-1 0-1,-1-2 1,1 1 0,-1-2-1,0 1 1,-23 4 0,32-9-426,0 1 0,1-1 1,-1 0-1,0 0 0,1 0 1,-1 0-1,0-1 0,1 1 1,-1-1-1,0 1 1,1-1-1,-1 0 0,1 0 1,-1 0-1,1 0 0,-3-2 1,3 1-263,0 0 0,1 0 0,-1 0 0,0-1 0,1 1 0,0 0 1,-1-1-1,1 1 0,0-1 0,0 1 0,0-1 0,0 1 0,1-1 0,-1 0 1,1 1-1,0-1 0,0 0 0,-1 0 0,2-3 0,-1 5-79,0 1-1,0-1 0,0 0 1,0 0-1,0 0 0,0 0 1,0 1-1,0-1 1,0 0-1,1 0 0,-1 1 1,0-1-1,1 0 0,-1 0 1,0 1-1,1-1 0,-1 0 1,1 1-1,-1-1 1,1 0-1,0 0 0,10-5-6145</inkml:trace>
</inkml:ink>
</file>

<file path=ppt/ink/ink4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4:39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10025,'0'0'7133,"-7"9"-6306,-18 25 515,2 1 1,-27 53-1,41-70-1098,1 0 0,1 0 0,0 1 1,1 0-1,2 0 0,0 0 0,0 0 0,1 21 1,3-39-239,0 0 1,0 0-1,0 0 0,0 0 1,0 0-1,0 0 1,0 0-1,1 0 1,-1 0-1,0 0 1,1 0-1,-1 0 1,1 0-1,-1-1 1,1 1-1,-1 0 1,1 0-1,0 0 0,-1-1 1,1 1-1,0 0 1,0 0-1,-1-1 1,1 1-1,2 0 1,-1 0 11,0 0 1,1-1-1,-1 1 1,0-1-1,1 0 1,-1 1-1,1-1 1,-1 0-1,1 0 1,3-1-1,4-1 35,0-1 0,0 1-1,-1-1 1,14-7 0,25-18-30,-38 20-41,1 2 0,0-1 0,0 2 0,0-1 0,23-6-1,-34 12 14,1 0-1,-1 0 0,0 0 0,0 0 0,0 0 0,1 0 0,-1 0 0,0 0 0,0 0 0,0 0 1,0 0-1,1 0 0,-1 0 0,0 0 0,0 0 0,0 0 0,0 0 0,1 0 0,-1 1 1,0-1-1,0 0 0,0 0 0,0 0 0,0 0 0,0 0 0,1 1 0,-1-1 0,0 0 0,0 0 1,0 0-1,0 0 0,0 1 0,0-1 0,0 0 0,0 0 0,0 0 0,0 1 0,0-1 0,0 0 1,0 0-1,0 0 0,0 0 0,0 1 0,0-1 0,0 0 0,0 0 0,-4 16-52,-7 11 159,8-21-312,-13 29 711,11-12-3432</inkml:trace>
</inkml:ink>
</file>

<file path=ppt/ink/ink4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4:40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51 8200,'0'0'8616,"-5"-8"-6860,-18-25-539,22 32-1186,-1 0 0,1 0 0,0 0-1,0 1 1,0-1 0,0 0-1,-1 0 1,1 1 0,0-1 0,-1 1-1,1-1 1,0 1 0,-1 0-1,1 0 1,0-1 0,-1 1 0,1 0-1,-1 0 1,1 0 0,0 1 0,-1-1-1,1 0 1,-1 0 0,1 1-1,0-1 1,-1 1 0,1-1 0,0 1-1,-2 0 1,-33 25-65,30-20 107,-32 34 374,37-39-425,-1 1-1,1-1 1,0 1-1,-1 0 1,1-1-1,0 1 0,0 0 1,0 0-1,0 0 1,0 0-1,1-1 0,-1 1 1,1 1-1,-1-1 1,1 0-1,0 0 0,-1 0 1,1 0-1,0 0 1,0 0-1,1 0 0,-1 0 1,1 3-1,2-4 37,1 0 1,-1 0-1,1-1 0,-1 1 1,1-1-1,-1 0 0,0 0 0,1 0 1,-1 0-1,1-1 0,4-1 1,4-1 22,-1-1 1,1 0-1,17-10 1,-21 9-84,0 1 0,0 1 0,0-1 1,0 1-1,1 1 0,-1-1 0,1 1 0,13-1 0,-3 35-67,-14-31 120,-1 0 1,0 1 0,1-1-1,0-1 1,-1 1 0,1-1-1,-1 1 1,1-1 0,-1-1 0,1 1-1,0-1 1,-1 1 0,6-3-1,61-24-152,-28 9-2288,-29 22-1339,5 2 3708,-17-6 30,-1 0 1,1 0-1,-1 0 0,1 1 0,-1-1 0,1 0 1,-1 1-1,1-1 0,-1 1 0,1-1 1,-1 1-1,1 0 0,-1-1 0,0 1 0,1 0 1,-1 0-1,0 0 0,0 0 0,0 0 0,1 0 1,-1 0-1,0 1 0,-1-1 0,3 3 0,-2-1 57,0 1-1,1 0 0,-1-1 0,-1 1 0,1 0 0,0 0 0,-1 0 0,0 0 0,0-1 0,0 5 1,-2 8 345,-1-1 0,0 0 0,-1 0 0,-7 19 0,-24 37 1184,35-72-1580,0 1-1,0 0 1,0-1 0,0 1-1,-1 0 1,1 0 0,0-1-1,0 1 1,0 0-1,0 0 1,-1-1 0,1 1-1,0 0 1,0 0-1,-1 0 1,1 0 0,0-1-1,0 1 1,-1 0-1,1 0 1,0 0 0,0 0-1,-1 0 1,1 0-1,0 0 1,-1-1 0,1 1-1,0 0 1,-1 0-1,1 0 1,0 0 0,0 0-1,-1 1 1,1-1 0,0 0-1,-1 0 1,1 0-1,0 0 1,0 0 0,-1 0-1,1 0 1,0 0-1,0 1 1,-1-1 0,1 0-1,0 0 1,0 0-1,-1 1 1,1-1 0,0 0-1,0 0 1,0 1-1,-1-1 1,-1-30 92,2 29-183,1-6-24,-1 0 1,1 0 0,0 0-1,1 0 1,-1 0-1,1 0 1,1 1 0,-1-1-1,1 1 1,0 0-1,1 0 1,-1 0 0,1 0-1,0 0 1,1 1-1,-1 0 1,1 0 0,0 0-1,1 0 1,-1 1-1,1 0 1,0 0-1,0 0 1,0 1 0,0 0-1,1 0 1,-1 1-1,1-1 1,9-1 0,-6 4 237,0-2 1,1 1-1,-1-2 1,0 1-1,0-1 1,0-1-1,0 0 1,-1 0-1,1-1 1,-1 0-1,0-1 1,-1 0-1,1 0 1,10-11-1,-19 17 240,-7 45 234,5-37-573,0-1 1,1 0-1,0 1 0,0-1 0,1 11 0,0-17-32,0 0-1,0-1 1,0 1-1,0 0 0,0 0 1,0-1-1,0 1 1,0 0-1,1 0 0,-1-1 1,0 1-1,1 0 1,-1-1-1,0 1 0,1-1 1,-1 1-1,1 0 0,-1-1 1,1 1-1,-1-1 1,1 1-1,-1-1 0,1 1 1,0-1-1,-1 0 1,1 1-1,0-1 0,-1 0 1,1 1-1,0-1 0,-1 0 1,1 0-1,0 0 1,0 1-1,-1-1 0,1 0 1,0 0-1,-1 0 1,1 0-1,0 0 0,0-1 1,-1 1-1,1 0 1,0 0-1,0 0 0,-1-1 1,1 1-1,0 0 0,-1-1 1,2 0-1,1 0-24,0 0-1,0-1 0,-1 1 1,1-1-1,0 0 1,-1 0-1,0 0 0,1 0 1,-1-1-1,0 1 1,2-3-1,0-4-1209,-1 1 0,0 0-1,0-1 1,-1 0 0,0 0 0,0-12 0,-1 14 96,3-26-5259</inkml:trace>
</inkml:ink>
</file>

<file path=ppt/ink/ink4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4:40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4100,'0'0'5765,"-12"51"-5060,12-32-449,8-2-224,11-1-544,7-6-321,-2-5-384,2-2-641,0-3-1185</inkml:trace>
</inkml:ink>
</file>

<file path=ppt/ink/ink4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4:41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3844,'0'0'13095,"-3"8"-11937,-2 12-936,1 1 1,1-1-1,1 1 0,1 0 0,0 0 0,2 0 1,5 40-1,-2-27-194,-2 1 1,-3 49-1,0-75 135,-1-1 0,0 1 0,0 0 0,-7 14 0,9-21-33,-1 0 0,0 0 0,0 0 1,1 0-1,-1 0 0,-1 0 0,1-1 1,0 1-1,0 0 0,-1-1 1,1 1-1,-1-1 0,1 1 0,-1-1 1,0 0-1,1 1 0,-1-1 0,0 0 1,0 0-1,0-1 0,0 1 0,0 0 1,0 0-1,0-1 0,-3 1 1,3-2-57,0 0 0,0 0 0,0 0 0,0 0 0,0-1 0,0 1 0,1-1 0,-1 1 0,0-1 0,1 1 0,-1-1 0,1 0 0,0 0 0,0 0 0,-1 0 0,1 0 0,0 0 1,1 0-1,-1 0 0,-1-3 0,-14-47-597,16 52 521,0-2-26,-8-27-702,2-1 0,1 0 1,-2-44-1,7 72 758,0 0-1,1 0 1,-1 0-1,1 0 1,0 1 0,-1-1-1,1 0 1,0 1-1,0-1 1,0 0 0,0 1-1,1-1 1,-1 1-1,0 0 1,1-1 0,-1 1-1,0 0 1,1 0-1,0 0 1,-1 0 0,1 0-1,0 0 1,-1 0-1,1 1 1,0-1-1,0 1 1,0-1 0,2 1-1,67-11 122,-50 10-100,11-3-65,64-10 245,-88 13-326,0-1-1,0-1 0,0 0 0,0 0 0,-1 0 1,1-1-1,-1 0 0,13-10 0,-18 13-338,0-1 1,-1 1-1,1-1 0,-1 0 1,1 0-1,-1 1 0,0-1 1,0 0-1,0 0 0,0 0 1,0 0-1,0 0 0,-1 0 1,1-1-1,0 1 0,-1 0 1,0-3-1,1-17-6707</inkml:trace>
</inkml:ink>
</file>

<file path=ppt/ink/ink4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4:42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0 133 9545,'6'-9'2461,"-2"4"-2101,6-12 1165,1 1-1,1 0 1,0 1-1,1 0 1,23-20 0,-35 35-1506,-1 0 1,0-1-1,1 1 1,-1-1-1,1 1 1,-1 0-1,0 0 1,1-1-1,-1 1 1,1 0-1,-1 0 1,1-1-1,-1 1 1,1 0-1,-1 0 1,1 0-1,-1 0 1,1 0-1,-1 0 1,1 0-1,-1 0 1,1 0-1,-1 0 1,1 0-1,-1 0 1,1 0-1,-1 0 1,1 0-1,-1 0 1,1 1-1,-1-1 1,1 0-1,-1 0 1,1 1-1,-1-1 1,1 0-1,-1 1 1,1 0-1,2 23 63,-14 32 26,5-40-74,0 0 1,2 1-1,0 0 0,1 0 1,0 0-1,0 20 0,3-36-28,0 0 1,0 0-1,1 0 0,-1 0 1,0 0-1,0 0 0,1 0 0,-1 0 1,0 0-1,1 0 0,-1 0 1,1 0-1,0 0 0,-1 0 0,1-1 1,0 1-1,-1 0 0,1 0 1,0-1-1,0 1 0,0 0 0,-1-1 1,1 1-1,0-1 0,0 1 1,0-1-1,2 1 0,1 0 87,0 1 0,0-2 0,0 1 0,1 0 0,-1-1 0,0 0 0,6 0 0,1-1 176,0 0 0,0-1-1,0 0 1,21-7 0,-16 1-87,1-1-1,-1 0 1,-1-1 0,15-12 0,-24 17-117,0 0-1,0 0 0,-1 0 0,0-1 1,0 0-1,0 0 0,-1 0 1,0 0-1,0-1 0,-1 0 1,1 0-1,2-10 0,-5 16-72,-1 0 0,0 0 0,0-1-1,1 1 1,-1 0 0,0 0 0,0-1 0,0 1-1,0 0 1,-1 0 0,1 0 0,0-1-1,0 1 1,-1 0 0,1 0 0,-1 0 0,1 0-1,-1 0 1,1 0 0,-1 0 0,0 0-1,1 0 1,-1 0 0,0 0 0,0 0 0,0 0-1,0 0 1,0 1 0,0-1 0,0 0-1,0 1 1,0-1 0,0 1 0,-1-1 0,-1 0-171,0 0 0,1 1 1,-1-1-1,0 1 0,0 0 0,0-1 1,0 1-1,1 1 0,-1-1 1,0 0-1,0 1 0,0-1 1,1 1-1,-5 1 0,6-1 16,1-1-1,-1 1 0,0-1 1,0 0-1,1 1 0,-1-1 1,0 1-1,1 0 1,-1-1-1,0 1 0,1-1 1,-1 1-1,1 0 0,-1 0 1,1-1-1,0 1 1,-1 0-1,1 0 0,0-1 1,-1 1-1,1 0 0,0 0 1,0 0-1,0 0 1,-1 0-1,1-1 0,0 1 1,0 0-1,1 0 0,-1 0 1,0 0-1,0 0 0,0-1 1,0 1-1,1 0 1,-1 0-1,0 0 0,1-1 1,-1 1-1,1 0 0,-1 0 1,1-1-1,-1 1 1,1 0-1,-1-1 0,1 1 1,0-1-1,-1 1 0,1-1 1,0 1-1,0-1 1,-1 1-1,1-1 0,0 0 1,0 1-1,0-1 0,-1 0 1,1 0-1,0 0 1,0 1-1,0-1 0,1 0 1,47 4-5309,-23-4 1831</inkml:trace>
</inkml:ink>
</file>

<file path=ppt/ink/ink4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4:42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5285,'0'0'16207,"-1"4"-15502,1-3-664,-1-1 0,1 1 0,0 0 0,-1-1 0,1 1 0,0 0 0,0 0 0,0-1 0,0 1 0,-1 0 0,1 0 0,0-1 0,0 1 0,0 0 0,1 0 0,-1-1 0,0 1 0,0 0 0,0 0 0,1-1 0,-1 1 0,0 0 0,1 0 0,-1-1 0,0 1 0,1-1 0,-1 1 0,1 0 0,-1-1 0,2 2 0,30 1 765,-31-3-801,25-1 185,-1-2 0,30-6 0,-30 4-195,0 1 0,29 0 0,-53 4-1,0 0 0,0 0 0,-1 0 0,1 1 0,0-1 0,-1 0 0,1 0 0,0 1 0,-1-1 0,1 0 0,0 1 0,-1-1 0,1 0 0,-1 1 0,1-1 0,-1 1 0,1-1 0,-1 1 0,1-1 0,-1 1 0,1 0 0,-1-1 0,0 1 0,1-1 0,-1 1 0,0 0 0,0-1 0,1 1 0,-1 0 0,0 0 0,0-1 0,0 1 0,0 0 0,0-1 0,0 1 0,0 0 0,0 1 0,0-1 11,0 0 0,0 0 0,0-1 0,0 1 0,0 0-1,0 0 1,0 0 0,0 0 0,0 0 0,1 0 0,-1-1 0,0 1 0,1 0 0,-1 0 0,0 0-1,1-1 1,-1 1 0,1 0 0,0 0 0,-1-1 0,1 1 0,-1 0 0,1-1 0,0 1 0,0-1-1,-1 1 1,1-1 0,0 1 0,0-1 0,-1 0 0,1 1 0,0-1 0,0 0 0,0 0 0,0 0-1,0 1 1,0-1 0,-1 0 0,2 0 0,80-3-848,-81 3 597,-1 0 0,1 0 0,0 1 0,-1-1 0,1 0 1,0 0-1,-1 1 0,1-1 0,-1 1 0,1-1 0,-1 0 0,1 1 1,-1-1-1,1 1 0,-1-1 0,1 1 0,-1-1 0,1 1 0,-1 0 1,0-1-1,0 1 0,1 0 0,-1-1 0,0 1 0,0-1 0,1 1 1,-1 0-1,0 0 0,0-1 0,0 1 0,0 0 0,0-1 0,0 1 1,0 0-1,0-1 0,-1 2 0,1 8-5103</inkml:trace>
</inkml:ink>
</file>

<file path=ppt/ink/ink4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4:43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176 132 9289,'0'0'10223,"-8"-4"-9524,6 2-687,0 1 1,0-1-1,-1 1 0,1 0 0,-1 0 1,1 0-1,-1 0 0,1 1 0,-1-1 1,0 1-1,1-1 0,-1 1 0,-4 0 1,4 1-16,-1 0 1,0 0 0,1 1 0,-1-1 0,1 1 0,0 0 0,0 0 0,0 0 0,0 0 0,0 0-1,0 1 1,-4 4 0,-5 5 16,0 1 1,-19 27-1,27-35-16,1 1 0,0 0 0,0-1 0,0 1 0,1 0 0,0 0 0,0 0 0,0 1 0,1-1 1,-1 13-1,2-18 0,0-1 1,0 1 0,0-1 0,0 0 0,0 1 0,0-1 0,0 1 0,0-1-1,0 0 1,0 1 0,1-1 0,-1 1 0,0-1 0,0 0 0,0 1 0,1-1-1,-1 0 1,0 1 0,1-1 0,-1 0 0,0 1 0,0-1 0,1 0-1,-1 0 1,1 0 0,-1 1 0,0-1 0,1 0 0,-1 0 0,0 0 0,1 0-1,-1 0 1,1 1 0,0-1 0,20-3 23,19-15 182,-7-6-166,0-1-1,-2-2 1,-1-1-1,-1-2 0,-1 0 1,-2-2-1,30-48 0,-65 93-49,1 1-1,0 1 0,0-1 0,2 1 0,-1 1 0,2-1 0,0 1 0,1 0 0,1 0 0,1 0 0,-2 26 1,4-40 24,1-1 1,-1 1 0,0 0 0,1-1 0,-1 1 0,1-1 0,-1 1 0,1-1 0,0 1 0,0-1 0,-1 0-1,1 1 1,0-1 0,0 0 0,1 0 0,-1 0 0,0 0 0,0 0 0,0 0 0,1 0 0,-1 0-1,3 1 1,0 0 27,0-1 1,0 1-1,0-1 0,0 0 0,1 0 0,-1-1 0,0 1 0,7-1 0,-2 0 23,0-1 1,-1 1-1,1-2 1,0 1-1,-1-1 0,1-1 1,-1 1-1,9-5 0,18-16 107,-33 22-156,-1 0-1,1-1 1,0 1 0,-1-1-1,1 1 1,-1-1-1,0 1 1,1-1-1,-1 0 1,0 0-1,0 0 1,0 0 0,0 0-1,0 1 1,-1-2-1,2-2 1,-30 30-281,25-21 275,0-1 1,0 1 0,0-1-1,1 1 1,0 0-1,-1 0 1,2 0 0,-1 0-1,0 0 1,1 1-1,0-1 1,0 1 0,0-1-1,0 0 1,1 1 0,-1-1-1,2 9 1,0-11-10,0-1 0,1 0-1,-1 0 1,0 0 0,1 0 0,-1 0 0,1 0 0,-1 0 0,1 0 0,0-1 0,-1 1 0,1-1 0,0 1 0,-1-1 0,1 0 0,0 1-1,0-1 1,-1 0 0,1 0 0,0 0 0,3-1 0,42-1 86,-45 1-77,25-3-79,0-2-1,-1 0 0,0-2 1,30-13-1,-56 21 110,0-1-1,1 1 0,-1 0 1,0 0-1,1 0 0,-1 0 1,0 0-1,1 0 0,-1-1 1,0 1-1,1 0 0,-1 0 1,0-1-1,0 1 0,1 0 1,-1 0-1,0-1 0,0 1 1,0 0-1,1 0 0,-1-1 1,0 1-1,0 0 0,0-1 1,0 1-1,0 0 0,0-1 1,1 1-1,-1 0 0,0-1 0,0 1 1,0-1-1,0 1 0,0 0 1,0-1-1,-1 1 0,-10-14 833,-30-13-84,25 18-561,16 9-236,0 0-1,0 0 1,0 0-1,0 0 0,0 0 1,0 0-1,0 0 1,0 0-1,0 0 1,-1 0-1,1-1 1,0 1-1,0 0 1,0 0-1,0 0 1,0 0-1,0 0 1,0 0-1,0 0 0,0 0 1,0 0-1,0-1 1,0 1-1,0 0 1,0 0-1,0 0 1,0 0-1,0 0 1,0 0-1,0 0 1,0-1-1,0 1 0,0 0 1,0 0-1,0 0 1,0 0-1,0 0 1,0 0-1,0 0 1,0 0-1,0-1 1,0 1-1,0 0 1,0 0-1,0 0 0,1 0 1,-1 0-1,0 0 1,0 0-1,0 0 1,0 0-1,0 0 1,0 0-1,0 0 1,0 0-1,0 0 1,1-1-1,-1 1 0,0 0 1,0 0-1,0 0 1,0 0-1,0 0 1,0 0-1,0 0 1,1 0-1,14-2-640,21 2-389,113 9-7458,-95-9 1890</inkml:trace>
</inkml:ink>
</file>

<file path=ppt/ink/ink4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4:44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11307,'0'0'9305,"-5"8"-9135,-1 2 27,0 1-1,1-1 1,1 1 0,-1 0-1,2 0 1,-1 0-1,2 0 1,0 1-1,0-1 1,0 21-1,1-30-159,1 0-1,0 0 0,0-1 0,0 1 1,0 0-1,1 0 0,-1 0 0,0-1 0,1 1 1,-1 0-1,1 0 0,-1-1 0,1 1 1,0 0-1,0-1 0,0 1 0,0-1 0,0 1 1,0-1-1,0 1 0,0-1 0,1 0 1,-1 0-1,1 0 0,-1 1 0,1-1 0,-1-1 1,1 1-1,-1 0 0,1 0 0,0 0 1,0-1-1,-1 1 0,1-1 0,0 0 0,0 1 1,-1-1-1,1 0 0,0 0 0,0 0 1,0 0-1,0 0 0,-1-1 0,1 1 1,0 0-1,0-1 0,-1 0 0,1 1 0,0-1 1,-1 0-1,1 0 0,-1 0 0,1 0 1,-1 0-1,3-2 0,3-2 16,0-1 0,-1 1 0,1-1 0,-1 0-1,-1 0 1,1-1 0,-1 0 0,-1 0 0,1 0 0,-1-1 0,0 1 0,-1-1 0,0 0 0,0 0-1,0 0 1,-1-1 0,1-8 0,-3 17-60,0 0 1,-1-1-1,1 1 0,0 0 1,0-1-1,0 1 0,-1 0 1,1 0-1,0-1 0,0 1 1,0 0-1,-1 0 0,1-1 1,0 1-1,-1 0 0,1 0 0,0 0 1,-1-1-1,1 1 0,0 0 1,-1 0-1,1 0 0,0 0 1,-1 0-1,1 0 0,0 0 1,-1 0-1,1 0 0,0 0 1,-1 0-1,1 0 0,0 0 1,-1 0-1,1 0 0,0 0 0,-1 0 1,1 0-1,0 1 0,-1-1 1,1 0-1,0 0 0,-1 0 1,1 1-1,0-1 0,0 0 1,-1 0-1,1 1 0,0-1 1,0 0-1,-1 0 0,1 1 0,0-1 1,0 0-1,0 1 0,-18 14-338,18-13 280,-1-1 0,0 1-1,1-1 1,-1 1 0,1 0-1,-1-1 1,1 1-1,0-1 1,-1 1 0,1 0-1,0-1 1,0 1-1,0 0 1,0-1 0,1 1-1,-1-1 1,0 1 0,1 0-1,-1-1 1,1 1-1,0-1 1,-1 1 0,2 1-1,0-1-71,0 0-1,0-1 0,0 1 1,0-1-1,0 1 1,0-1-1,0 0 0,0 1 1,1-1-1,-1 0 0,1-1 1,-1 1-1,5 0 1,8 2-1513,1-2 1,-1 0-1,31-3 1,-39 2 516,27-4-3323,-4-4-1688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9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146 314 3587,'0'0'9695,"-6"-9"-7597,4 5-1871,2 1-148,-1 1 0,0 0-1,0 0 1,0 0 0,0 0 0,0 0 0,0 1 0,0-1 0,0 0-1,-1 0 1,1 1 0,-1-1 0,1 1 0,-1-1 0,0 1-1,0 0 1,0 0 0,1-1 0,-1 1 0,0 1 0,0-1 0,-1 0-1,1 0 1,0 1 0,0-1 0,0 1 0,0 0 0,0-1-1,-1 1 1,1 0 0,0 0 0,0 1 0,0-1 0,0 0-1,-1 1 1,-2 1 0,-1 1 93,1 0 0,0 1 0,0 0-1,1 0 1,-1 0 0,1 1 0,0 0 0,0 0-1,0 0 1,1 0 0,0 0 0,0 1 0,0-1-1,0 1 1,1 0 0,0 0 0,0 0 0,1 0-1,0 0 1,0 0 0,0 8 0,1-12-91,1-1 0,0 0 0,0 0 0,-1 1 1,1-1-1,0 0 0,0 0 0,0 0 0,1 0 1,-1 0-1,0 0 0,0 0 0,0 0 0,1-1 0,-1 1 1,0 0-1,1-1 0,-1 1 0,1-1 0,-1 1 1,0-1-1,1 0 0,-1 0 0,1 0 0,-1 1 0,1-1 1,-1-1-1,1 1 0,-1 0 0,1 0 0,1-1 1,51-8 1900,-44 4-1965,-1 0 1,1-1-1,-1-1 1,-1 1-1,1-1 0,-1-1 1,0 1-1,-1-2 0,0 1 1,0-1-1,-1 0 1,0 0-1,5-11 0,6-5-564,-25 35 620,1 1 0,0 0 0,1 1 0,0-1 0,1 1 1,0 1-1,1-1 0,0 1 0,-2 16 0,6-28-65,0-1-1,0 1 0,0 0 1,1 0-1,-1 0 1,0-1-1,0 1 0,1 0 1,-1 0-1,0-1 1,1 1-1,-1 0 1,1-1-1,-1 1 0,1 0 1,-1-1-1,1 1 1,-1-1-1,1 1 0,0-1 1,-1 1-1,1-1 1,0 1-1,-1-1 1,1 0-1,0 1 0,0-1 1,1 0-1,31 4-66,-23-5-245,-1 0-1,1-1 1,-1 0-1,17-5 1,-11-2-239,1 0 1,-1 0 0,-1-2 0,1 0 0,-2 0-1,0-1 1,0-1 0,-1 0 0,15-21 0,-9 8 502,-1-1 0,-1-1 0,-1 0 0,15-43 0,-27 66 395,-1-1 0,0 0 0,-1 0 0,1-1 0,-1 1 0,0 0 0,-1 0 0,0-1 0,0-11 0,-1 17-327,1 1 0,0-1 0,-1 0 0,1 1 0,0-1 0,-1 0-1,1 1 1,-1-1 0,1 1 0,-1-1 0,1 1 0,-1-1 0,1 1 0,-1-1-1,1 1 1,-1-1 0,0 1 0,1 0 0,-1-1 0,0 1 0,1 0 0,-1 0-1,0-1 1,0 1 0,1 0 0,-1 0 0,0 0 0,0 0 0,1 0 0,-1 0-1,0 0 1,1 0 0,-1 0 0,0 1 0,0-1 0,1 0 0,-1 0 0,0 1 0,1-1-1,-2 1 1,-28 15-237,13 1 224,1 2 0,1 0 0,0 0-1,2 2 1,-18 34 0,24-41 61,1 0 1,0 0-1,1 0 1,0 1-1,2 0 0,0-1 1,0 2-1,1-1 1,1 0-1,1 17 0,0-29-62,1-1 0,0 1 1,-1 0-1,1 0 0,1-1 0,-1 1 0,0-1 0,1 1 0,-1-1 0,1 1 0,0-1 0,0 0 0,-1 0 0,2 0 0,-1 0 0,0 0 0,0 0 0,1-1 0,-1 1 0,0-1 0,1 1 1,0-1-1,-1 0 0,1 0 0,0 0 0,0 0 0,-1-1 0,1 1 0,0-1 0,0 0 0,0 0 0,0 0 0,4 0 0,3 0 112,1-1 0,0 1-1,0-2 1,-1 1 0,1-2 0,-1 1 0,20-9-1,-8-1-30,0-1 0,-1-1-1,0-1 1,-1-1-1,-1-1 1,-1 0-1,0-2 1,-1 0 0,-1 0-1,-1-2 1,-1 0-1,-1 0 1,17-38-1,-18 17-168,-11 41 61,-1 1 1,0-1-1,0 0 1,0 1-1,0-1 0,0 1 1,0-1-1,0 0 0,0 1 1,0-1-1,0 0 1,-1 1-1,1-1 0,0 0 1,0 1-1,-1-1 0,1 1 1,0-1-1,0 1 1,-1-1-1,1 1 0,-1-1 1,1 1-1,-1-1 0,1 1 1,-1-1-1,1 1 1,-1-1-1,1 1 0,-1 0 1,1-1-1,-1 1 0,1 0 1,-1 0-1,0 0 1,1-1-1,-1 1 0,0 0 1,1 0-1,-1 0 0,0 0 1,1 0-1,-1 0 1,0 0-1,1 0 0,-1 0 1,1 0-1,-1 1 0,0-1 1,1 0-1,-1 0 1,1 1-1,-1-1 0,0 1 1,-5 1-61,1 0 0,0 0 0,0 1 0,0 0 0,0 0 0,1 0 0,-1 1 0,1 0 0,0 0 0,-7 7 0,-35 52-59,36-49 106,3-4 37,1 0 0,0 1 0,0 0 0,1 0 0,0 0 0,1 1 0,0-1 0,1 1 0,0 0 0,1 0 0,0 0 0,1 0 0,0 1 0,1-1 0,2 17 0,-1-26-54,0 0 0,-1 0 0,1 0 0,0-1 0,1 1 0,-1 0 1,0-1-1,1 1 0,-1-1 0,1 1 0,0-1 0,0 0 0,0 0 0,0 0 0,0 0 0,0 0 1,4 2-1,-2-2-395,-1 0 1,0 0 0,1-1-1,0 0 1,-1 1 0,1-1-1,7 1 1,24-1-6652</inkml:trace>
</inkml:ink>
</file>

<file path=ppt/ink/ink4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4:44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30 5157,'0'0'14590,"-7"0"-14484,4 0-95,0-1-8,1 1 0,0 0 0,-1 0 0,1 0 1,-1 0-1,1 0 0,-1 0 0,1 0 0,0 1 0,-1-1 1,1 1-1,-1 0 0,1 0 0,0 0 0,0 0 0,-5 2 1,-17 17 1274,21-18-1185,0-1 1,0 1-1,0 1 0,0-1 0,0 0 0,1 1 0,-1 0 1,1 0-1,-1-1 0,1 1 0,-3 6 0,2-3 5,0 1 0,0 0 0,1-1-1,0 1 1,0 0 0,1 1-1,-1-1 1,2 0 0,-1 8-1,1-14-83,0-1 0,1 1 0,-1-1-1,0 1 1,1-1 0,-1 1-1,0-1 1,1 1 0,-1-1 0,0 1-1,1-1 1,-1 1 0,1-1 0,-1 1-1,1-1 1,-1 0 0,1 1-1,-1-1 1,1 0 0,0 0 0,-1 1-1,1-1 1,-1 0 0,1 0 0,0 0-1,-1 0 1,1 0 0,-1 0-1,1 0 1,0 0 0,-1 0 0,1 0-1,0 0 1,-1 0 0,1 0 0,-1 0-1,1-1 1,0 1 0,-1 0-1,1 0 1,0-1 0,28-12 851,-21 5-786,1-1-1,-1 0 1,-1 0 0,0-1 0,0 0 0,-1 0-1,0-1 1,-1 0 0,0 0 0,7-23 0,-7 20-1,-4 13-88,1-1 0,-1 1 0,1-1 0,0 1 0,-1-1 1,1 1-1,0 0 0,0 0 0,0 0 0,0 0 0,0 0 0,0 1 1,0-1-1,0 0 0,0 1 0,0 0 0,0-1 0,0 1 0,0 0 1,1 0-1,-1 0 0,0 0 0,0 1 0,0-1 0,0 0 0,3 2 1,57 12-451,-61-13 439,7 0-113,-1 2-1,0-1 0,0 1 1,0 0-1,-1 1 0,12 7 1,-17-11 123,0 1 0,-1 0 0,1 0 0,0 0 0,0 0 0,-1 0 0,1 0 0,0 0 0,-1 0 0,1 0 1,-1 0-1,0 0 0,1 0 0,-1 0 0,0 1 0,0-1 0,1 0 0,-1 0 0,0 2 0,-1-1 31,1 0 0,-1 1 0,0-1-1,1 0 1,-1 0 0,0 1 0,0-1 0,-1 0 0,1 0 0,0 0-1,-1 0 1,-2 3 0,-13 7 351,17-12-352,0 0 1,-1 0 0,1 0-1,0 0 1,-1 0 0,1 0-1,0 0 1,0-1 0,-1 1-1,1 0 1,0 0 0,-1 0-1,1 0 1,0-1 0,0 1-1,-1 0 1,1 0 0,0-1-1,0 1 1,0 0 0,0 0 0,-1-1-1,1 1 1,0 0 0,0-1-1,0 1 1,0 0 0,0-1-1,0 1 1,0 0 0,0-1-1,0 1 1,0-1 0,1-41 157,-1 40-295,1 1-1,-1-1 1,0 1-1,1-1 1,-1 0-1,1 1 1,0-1 0,-1 1-1,1-1 1,0 1-1,0-1 1,0 1-1,0 0 1,0-1-1,0 1 1,0 0-1,1 0 1,-1 0-1,0 0 1,1 0 0,-1 0-1,1 0 1,-1 0-1,1 1 1,-1-1-1,1 1 1,-1-1-1,3 0 1,5 0-941,-1 0 0,1 1 0,0 0 0,14 1 0,16 0-2329,-10-7-674,-1-4-1191</inkml:trace>
</inkml:ink>
</file>

<file path=ppt/ink/ink4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4:45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3748,'0'0'3897,"-8"2"-2307,2 0-1232,1-1-1,0 1 0,0 0 1,0 0-1,0 1 0,0-1 1,0 1-1,1 0 0,-1 1 0,1-1 1,0 1-1,0-1 0,0 1 1,1 1-1,-1-1 0,1 0 1,0 1-1,0 0 0,0-1 0,1 1 1,0 0-1,0 0 0,0 1 1,1-1-1,-1 0 0,1 1 1,1-1-1,-1 7 0,0-8-330,1 0 0,0 0 0,1 0 0,-1 0 0,1 0 0,-1 0 0,1 0 0,1-1 0,-1 1 0,0 0 0,1 0 0,0-1 0,0 1 0,0-1 0,0 1 0,0-1 0,1 0 0,0 0 0,-1 0 0,1 0 0,0-1 0,1 1 0,5 3 0,-6-3-18,0-1 5,0 0 0,-1 1 0,1-1 0,-1 1 0,0-1 0,0 1 1,0 0-1,0 0 0,0 0 0,0 0 0,-1 0 0,1 1 0,-1-1 0,0 0 0,0 1 1,0-1-1,-1 1 0,1-1 0,-1 1 0,0-1 0,0 1 0,0-1 0,0 1 0,-1-1 1,1 1-1,-1-1 0,0 0 0,0 1 0,0-1 0,-1 0 0,1 1 0,-1-1 0,0 0 1,1 0-1,-1 0 0,-1-1 0,1 1 0,0 0 0,-1-1 0,1 0 0,-1 1 0,0-1 1,0 0-1,0 0 0,0 0 0,0-1 0,0 1 0,0-1 0,-1 0 0,1 0 0,0 0 0,-1 0 1,1 0-1,-1-1 0,-4 1 0,6-1 10,0 0 1,1 0-1,-1 0 1,0 0-1,0 0 1,0 0-1,0-1 0,0 1 1,0 0-1,0-1 1,0 0-1,0 1 1,0-1-1,0 0 1,1 0-1,-1 0 0,0 0 1,1 0-1,-1-1 1,1 1-1,-1 0 1,1-1-1,0 1 1,-1-1-1,1 1 0,0-1 1,-1-2-1,1 1-132,-1 0-1,1 0 0,0-1 0,0 1 0,1-1 0,-1 1 0,1-1 1,-1 1-1,1-1 0,0 1 0,1-1 0,-1 0 0,0 1 1,1-1-1,1-3 0,0 3 34,0 0 0,0 1 0,0-1 0,0 0 1,1 1-1,-1 0 0,1 0 0,0-1 0,0 1 0,0 1 0,1-1 1,6-4-1,52-28-32,-40 23-41,-16 9 158,70-44-64,-70 43 170,0-1-1,0 1 1,0-1-1,0-1 0,-1 1 1,0-1-1,0 0 1,-1 0-1,5-7 0,-6-5 987,-13 18-475,-18 20-567,24-15-69,1 0 0,-1 0 1,1 0-1,0 1 0,0-1 1,0 1-1,1 0 0,0 0 1,0 0-1,1 0 0,-1 0 1,1 0-1,1 0 0,-1 1 1,1 8-1,0-14 3,0 0 0,0 0 0,1 0 1,-1 0-1,0 0 0,0 0 0,1 0 0,-1 0 0,1 0 0,-1 0 0,1 0 1,-1-1-1,1 1 0,-1 0 0,1 0 0,0 0 0,-1-1 0,1 1 0,0 0 0,0-1 1,0 1-1,0 0 0,-1-1 0,1 1 0,2 0 0,32 6-1292,-26-7 135,-1 0 0,0-1 0,0 0-1,0 0 1,0 0 0,13-5 0,2-9-5638</inkml:trace>
</inkml:ink>
</file>

<file path=ppt/ink/ink4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4:45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9321,'0'0'4553,"-10"7"-3079,5-4-1288,0 1-1,1 0 1,-1 0 0,1 0-1,0 1 1,0-1 0,0 1-1,1 0 1,-1 0 0,-3 8-1,6-10-158,0 1 1,-1 0-1,1-1 0,1 1 0,-1-1 0,0 1 0,1 0 0,0 0 0,0-1 0,0 1 0,0 0 0,1 0 0,-1-1 0,1 1 0,0 0 0,0-1 0,0 1 0,1-1 0,-1 1 0,1-1 0,0 0 0,3 4 0,31 37-923,-29-37 817,0 0 1,-1 1-1,0-1 0,0 1 1,0 0-1,7 16 0,-13-20 155,1-1 0,0 0 0,-1 0 0,1 0 0,-1 0 0,0 0 0,0 0 0,0 1 0,0-1 0,-1 0 0,1 0 0,-1 0 0,0 0 0,0 0 0,0 0 0,0 0 0,-1 0 0,1 0 0,-1 0-1,1-1 1,-1 1 0,0-1 0,0 1 0,-1-1 0,-3 4 0,1-1 60,0 0-1,-1-1 0,1 1 0,-1-1 1,0 0-1,0-1 0,0 0 1,-1 0-1,-8 3 0,13-5-152,1-1 1,-1 1-1,1-1 0,-1 0 0,1 0 1,-1 0-1,0 0 0,1 0 1,-1 0-1,1 0 0,-1 0 0,0-1 1,1 1-1,-1-1 0,1 1 0,-1-1 1,1 0-1,-2-1 0,1 1-93,1-1 0,-1 1 0,1-1 0,-1 0 0,1 1 0,0-1 0,0 0 0,0 0 0,0 0 0,0 0 0,1 0 0,-1 0 0,1-1 0,-1 1 0,1 0 0,0 0 0,-1-3 0,1-1-72,0 0 0,1 0 0,0 1-1,-1-1 1,2 0 0,-1 1 0,1-1-1,-1 1 1,1-1 0,1 1 0,-1 0-1,1 0 1,0 0 0,0 0 0,1 1-1,-1-1 1,1 1 0,0 0 0,8-7-1,10-6 786,0 0 0,49-27-1,1-1 1390,-70 43-1751,28-24 1740,-29 26-1865,0-1-1,0 0 1,0 1 0,0-1-1,-1 0 1,1 1-1,0-1 1,-1 0 0,1 0-1,0 0 1,-1 0 0,1 0-1,-1 0 1,1 0-1,-1 0 1,0 0 0,1 0-1,-1 0 1,0 0 0,0 0-1,0 0 1,0 0-1,0 0 1,0 0 0,0 0-1,0 0 1,0 0 0,0 0-1,-1-2 1,0 2-99,0 1 1,-1-1-1,1 0 0,0 1 1,0-1-1,-1 1 1,1-1-1,0 1 0,-1 0 1,1 0-1,0-1 1,-1 1-1,1 0 0,0 0 1,-1 0-1,1 1 1,0-1-1,-1 0 0,1 0 1,0 1-1,-1-1 1,1 1-1,0-1 0,0 1 1,-1-1-1,0 2 1,-30 19-66,29-17 32,0 0 0,0 0 1,0 0-1,0 1 1,1-1-1,0 1 1,0 0-1,0 0 1,-2 6-1,4-10-3,0 0-1,-1 0 1,1 0-1,0 1 1,-1-1-1,1 0 1,0 0-1,0 0 1,0 1-1,0-1 1,0 0-1,1 0 1,-1 1-1,0-1 1,0 0-1,1 0 1,-1 0 0,1 0-1,-1 0 1,1 1-1,-1-1 1,1 0-1,0 0 1,0 0-1,-1-1 1,1 1-1,0 0 1,0 0-1,0 0 1,0 0-1,0-1 1,0 1-1,0-1 1,0 1-1,0-1 1,0 1-1,1-1 1,-1 1-1,0-1 1,0 0 0,0 0-1,2 1 1,52-2-2418,-49 0 1656,-1 0 1,1 0 0,0-1-1,-1 0 1,0 0-1,1 0 1,6-5-1,16-12-4824</inkml:trace>
</inkml:ink>
</file>

<file path=ppt/ink/ink4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4:46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2 5926,'0'0'10393,"-10"0"-8289,7-1-1990,0 1 1,0 0 0,0 0 0,-1 0-1,1 0 1,0 0 0,0 1-1,0-1 1,0 1 0,0 0-1,-1 0 1,2 0 0,-1 1-1,0-1 1,0 1 0,0-1-1,1 1 1,-1 0 0,0 0 0,1 0-1,0 0 1,0 1 0,-1-1-1,1 1 1,1-1 0,-1 1-1,0 0 1,1 0 0,-1 0-1,-1 5 1,-2 2 29,1 0 1,0 0-1,0 1 0,1 0 1,0 0-1,1-1 0,-1 18 1,2-25-130,1 0 1,0-1 0,0 1 0,0-1 0,0 1 0,0 0-1,0-1 1,1 1 0,-1-1 0,1 1 0,0-1 0,0 1-1,0-1 1,0 0 0,0 1 0,0-1 0,1 0 0,-1 0 0,1 0-1,-1 0 1,1 0 0,0 0 0,0 0 0,0-1 0,0 1-1,0-1 1,0 1 0,1-1 0,-1 0 0,0 0 0,1 0-1,-1 0 1,1 0 0,-1 0 0,1-1 0,-1 1 0,4-1-1,10 1-425,0-2-1,1 0 0,19-4 0,28-1-738,-64 6 1157,1 0-1,-1 1 0,0-1 0,1 0 0,-1 0 0,0 1 1,0-1-1,1 0 0,-1 1 0,0-1 0,0 0 0,0 1 1,0-1-1,1 0 0,-1 1 0,0-1 0,0 0 0,0 1 1,0-1-1,0 0 0,0 1 0,0-1 0,0 1 0,0-1 0,0 0 1,0 1-1,0-1 0,0 0 0,0 1 0,-1-1 0,1 0 1,0 1-1,0-1 0,0 0 0,0 1 0,-1-1 0,1 0 1,0 1-1,0-1 0,-1 0 0,1 0 0,0 1 0,0-1 1,-1 0-1,-10 17 647,7-12-476,-49 45 1557,49-46-1696,1-1 0,-1-1 0,0 1 0,0 0 0,0-1 0,0 0-1,-1 0 1,1 0 0,-1-1 0,1 1 0,-1-1 0,-7 1 0,11-3-319,0 1 1,1-1-1,-1 1 0,0-1 1,0 1-1,1-1 1,-1 0-1,1 0 1,-1 1-1,0-1 0,1 0 1,0 0-1,-1 0 1,1 1-1,-1-1 0,1 0 1,0 0-1,-1 0 1,1 0-1,0 0 1,0 0-1,0 0 0,0 0 1,0 0-1,0 0 1,0 0-1,0 1 1,1-3-1,-1 2-458,0-14-7323</inkml:trace>
</inkml:ink>
</file>

<file path=ppt/ink/ink4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4:46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4773,'8'0'3341,"5"-1"-2088,-1 0 0,0 0-1,0-2 1,0 1 0,14-6-1,-23 7-949,0 0-1,1 0 0,-1 0 0,0 0 0,0-1 0,0 1 0,0-1 0,0 0 1,0 0-1,0 0 0,-1 0 0,1-1 0,-1 1 0,0-1 0,1 0 0,-1 1 1,0-1-1,0 0 0,-1 0 0,1 0 0,-1 0 0,1-1 0,-1 1 0,0 0 1,0-1-1,0-5 0,-1 9-282,-1-1 1,1 0 0,0 1-1,-1-1 1,1 1-1,-1-1 1,1 1 0,-1-1-1,0 1 1,1-1-1,-1 1 1,1 0 0,-1-1-1,0 1 1,1 0-1,-1-1 1,0 1-1,0 0 1,1 0 0,-1 0-1,0 0 1,1 0-1,-1 0 1,0 0 0,0 0-1,1 0 1,-1 0-1,0 0 1,0 0 0,1 0-1,-2 1 1,-25 4-322,23-3 288,-1 1 1,1-1 0,0 1 0,0 0 0,0 0 0,1 1 0,-1-1 0,1 1 0,0 0 0,0 0 0,0 0 0,0 0 0,1 0 0,-1 1-1,1-1 1,0 1 0,1 0 0,-1-1 0,1 1 0,0 0 0,0 0 0,0 7 0,2-11 23,0 0 1,0 0-1,0 0 1,0 0-1,0 0 1,0 0-1,0 0 1,0 0-1,1-1 1,-1 1-1,0 0 1,1-1-1,-1 1 1,0-1-1,1 1 1,-1-1-1,1 0 1,-1 0-1,1 1 1,-1-1-1,1 0 0,-1 0 1,1-1-1,2 1 1,41-4 192,-29 1-200,0-2 0,0 0-1,-1-1 1,19-10 0,-18 9-97,-1 0 0,1 1 1,26-6-1,-42 12 69,1 0 0,-1 0 1,1 0-1,-1 1 0,1-1 0,-1 0 1,0 0-1,1 1 0,-1-1 0,0 0 1,1 1-1,-1-1 0,0 0 1,1 1-1,-1-1 0,0 1 0,0-1 1,1 0-1,-1 1 0,0-1 0,0 1 1,0-1-1,1 1 0,-1-1 1,0 1-1,0-1 0,0 1 0,0-1 1,0 1-1,0-1 0,0 1 0,0-1 1,0 1-1,-1-1 0,1 1 1,0-1-1,0 1 0,0-1 0,0 1 1,-1-1-1,1 0 0,0 1 0,-1-1 1,1 1-1,-1-1 0,-10 33 303,9-29-294,2-3 22,-1 0 1,1-1-1,0 1 0,-1 0 0,1-1 0,0 1 1,0 0-1,0-1 0,0 1 0,-1 0 0,1-1 0,0 1 1,0 0-1,0 0 0,0-1 0,1 1 0,-1 0 1,0-1-1,0 1 0,0 0 0,0-1 0,1 1 0,-1 0 1,0-1-1,1 1 0,-1 0 0,1-1 0,-1 1 1,0-1-1,1 1 0,-1-1 0,1 1 0,0 0 0,1 0 18,0-1-1,1 1 1,-1-1-1,0 0 1,0 0-1,0 1 1,0-1-1,0 0 1,0-1-1,0 1 1,4-1-1,63-22-464,-60 20-31,-9 2 335,1 1 0,-1 0 0,1-1 0,0 1 1,0 0-1,-1-1 0,1 1 0,0 0 0,-1 0 1,1 0-1,0-1 0,0 1 0,-1 0 1,1 0-1,0 0 0,0 0 0,-1 0 0,1 1 1,0-1-1,0 0 0,-1 0 0,1 0 0,0 1 1,0-1-1,-1 0 0,1 1 0,0-1 0,0 1 1,2 20-4237,-4-10 2677,1-4-4604</inkml:trace>
</inkml:ink>
</file>

<file path=ppt/ink/ink4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4:47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22 11531,'0'0'6902,"-5"12"-6880,-3 11 111,1 0 1,1 0-1,1 0 1,1 1-1,1 0 1,0 24-1,3-46-112,0-1 1,0 1-1,0-1 1,0 1-1,1-1 1,-1 1-1,0-1 1,1 0-1,-1 1 0,0-1 1,1 1-1,0-1 1,-1 0-1,1 0 1,0 1-1,0-1 1,0 0-1,0 0 0,0 0 1,0 0-1,0 0 1,0 0-1,0 0 1,0 0-1,0 0 1,2 0-1,0 0 32,0 0 0,0 0-1,1 0 1,-1-1 0,0 0 0,1 1 0,-1-1 0,0 0 0,1 0-1,-1-1 1,4 0 0,6-2 80,-1 0 1,0-1-1,0 0 0,0-1 0,14-8 1,-3-1-94,-1-1 1,0-2-1,20-18 1,-33 26-38,1 0-1,-1-1 1,-1 0 0,0 0 0,0-1-1,-1 0 1,0-1 0,6-15-1,-22 42-776,-26 50 790,32-55 69,0-1 1,0 1-1,1 0 0,0 0 0,0 13 0,2-22-54,0 1 0,0 0 0,0-1 0,0 1 1,0 0-1,0-1 0,0 1 0,1-1 0,-1 1 0,0 0 0,1-1 0,0 1 1,-1-1-1,1 1 0,0-1 0,0 1 0,0-1 0,0 0 0,0 0 0,0 1 1,0-1-1,0 0 0,0 0 0,1 0 0,-1 0 0,0 0 0,1 0 0,-1 0 0,1-1 1,-1 1-1,1 0 0,-1-1 0,1 0 0,0 1 0,-1-1 0,1 0 0,-1 1 1,4-1-1,1-1 103,0 1 1,0-1 0,0 0 0,1 0-1,-1-1 1,-1 1 0,1-1 0,0-1-1,0 1 1,-1-1 0,1 0 0,-1 0 0,0-1-1,0 0 1,0 1 0,-1-2 0,1 1-1,-1 0 1,0-1 0,5-8 0,-4 6-140,0-1 0,-1 0 1,1 0-1,-2 0 1,1 0-1,-1-1 0,-1 1 1,0-1-1,0 0 0,0 0 1,-1 1-1,-1-1 1,0-17-1,0 24-142,0 1 0,0 0 0,0-1-1,0 1 1,-1-1 0,1 1 0,0 0 0,-1 0 0,1-1-1,-1 1 1,0 0 0,1 0 0,-1-1 0,0 1 0,0 0 0,1 0-1,-1 0 1,0 0 0,0 0 0,0 0 0,0 1 0,-1-1 0,0-1-1,-22-2-7403,11 4 649</inkml:trace>
</inkml:ink>
</file>

<file path=ppt/ink/ink4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4:47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26 10826,'0'0'12588,"-10"-4"-12390,7 3-193,0 0-5,0 0 0,0-1-1,0 1 1,1 0-1,-1 1 1,0-1 0,0 0-1,-1 1 1,1 0 0,0-1-1,0 1 1,0 1 0,0-1-1,0 0 1,0 1 0,0-1-1,0 1 1,0 0 0,0 0-1,0 0 1,1 0 0,-1 1-1,0-1 1,0 1-1,1 0 1,-1 0 0,1 0-1,0 0 1,0 0 0,-4 5-1,-19 30 48,24-35-44,0 0 0,0 0 0,0 0 0,0 0 0,0 0 0,0 0 0,0 0 0,1 0 0,-1 0 0,1 1 0,0-1 1,-1 0-1,1 0 0,0 1 0,0-1 0,1 0 0,0 4 0,1-6 27,0 0 1,1 1 0,-1-1 0,0 0-1,1 0 1,-1 0 0,0-1-1,1 1 1,-1 0 0,0-1-1,0 0 1,1 1 0,-1-1 0,0 0-1,3-2 1,12-7 61,0-2 1,-1 0-1,28-26 0,2-3-344,-43 80-1130,-4-31 1263,1-1 1,1 1-1,-1-1 1,1 1-1,0-1 1,1 1 0,-1-1-1,4 8 1,-4-13-167,1 0 0,-1 0 0,1 0 0,-1-1 0,1 1 0,0 0 0,0-1 0,0 1 0,0-1 0,0 0 0,0 1 0,0-1 0,0 0 0,0 0 0,1-1 0,-1 1 1,0 0-1,1-1 0,-1 1 0,0-1 0,1 0 0,-1 0 0,0 0 0,1 0 0,-1 0 0,1 0 0,-1-1 0,0 1 0,5-2 0,19-5-5891</inkml:trace>
</inkml:ink>
</file>

<file path=ppt/ink/ink4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4:48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14221,'0'0'2840,"-1"11"-2471,-19 86 1043,10-55-263,2-1-1,-5 76 1,13-116-1141,0 0 1,0 0-1,1 0 1,-1 0-1,0 0 0,1 0 1,-1 0-1,1 0 1,-1 0-1,1 0 1,0 0-1,-1 0 1,1 0-1,0-1 0,-1 1 1,1 0-1,0 0 1,0-1-1,0 1 1,0 0-1,0-1 1,0 1-1,0-1 0,0 0 1,0 1-1,0-1 1,0 0-1,0 1 1,0-1-1,0 0 1,0 0-1,0 0 1,0 0-1,0 0 0,0 0 1,0 0-1,1 0 1,-1-1-1,0 1 1,0 0-1,1-1 1,47-14 207,56-50-1129,-105 66 911,1-1 0,-1 0 1,0 1-1,0-1 0,1 0 0,-1 1 0,0-1 1,0 1-1,0-1 0,0 1 0,1-1 0,-1 1 0,0-1 1,0 0-1,0 1 0,0-1 0,0 1 0,0-1 1,0 1-1,0-1 0,0 1 0,-1-1 0,1 1 1,0-1-1,0 0 0,0 1 0,0-1 0,-1 1 0,1-1 1,0 0-1,0 1 0,-1-1 0,1 1 0,0-1 1,-1 1-1,-9 20 355,5-12-258,-1 0 0,1 0 0,1 1 0,-1 0 0,1-1 1,1 1-1,0 1 0,1-1 0,-3 19 0,7-29-458,-1 0 0,1 0 0,0 0 0,-1 0 0,1 0 0,-1 0 0,1-1 0,-1 1 0,1 0-1,0-1 1,-1 1 0,1-1 0,-1 0 0,2-1 0,13-12-4212</inkml:trace>
</inkml:ink>
</file>

<file path=ppt/ink/ink4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4:49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7751,'0'0'12001,"1"0"-11894,1 0 0,-1 0-1,0 0 1,1 0 0,-1 0 0,0 0-1,0 1 1,1-1 0,-1 0 0,0 1-1,0-1 1,1 1 0,-1-1 0,1 2 0,-3 9 187,-1 0 1,-1 0 0,0-1 0,-1 1-1,0-1 1,0 0 0,-1 0-1,-1 0 1,-7 11 0,-8 17-114,20-37-96,3-9 83,0 1 0,1 0 0,0 1-1,0-1 1,0 0 0,1 1 0,0 0 0,0 0-1,7-8 1,4-7-116,-11 14-133,-2 2 1,0 1 0,1 0 0,-1 0 0,1 0 0,0 1 0,0-1 0,0 1 0,0-1 0,0 1 0,5-3 0,-8 11-26,0 0 0,1-1 0,0 1 0,0 0 0,0 0 0,2 6 0,-2-10 111,-1-1 0,0 0 1,1 1-1,-1-1 0,1 0 0,-1 1 1,0-1-1,1 0 0,-1 0 0,1 1 1,-1-1-1,0 0 0,1 0 1,-1 0-1,1 0 0,-1 0 0,1 0 1,-1 0-1,1 0 0,-1 0 0,1 0 1,-1 0-1,1 0 0,-1 0 0,1 0 1,-1 0-1,0 0 0,1 0 0,-1 0 1,1-1-1,-1 1 0,1 0 0,-1 0 1,0-1-1,1 1 0,-1 0 0,0 0 1,1-1-1,-1 1 0,0-1 0,1 1 1,-1 0-1,0-1 0,0 1 0,1-1 1,-1 1-1,0 0 0,0-1 0,20-26-3412,-16 22 738,8-10-3902</inkml:trace>
</inkml:ink>
</file>

<file path=ppt/ink/ink4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4:49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9225,'0'0'14862,"-9"6"-14841,8-6-27,-40 29-540,39-28 520,0 0-1,1 0 1,-1 0 0,1 1 0,-1-1-1,1 1 1,0-1 0,-1 1 0,1-1-1,0 1 1,0 0 0,0 0 0,0-1-1,1 1 1,-1 0 0,0 0 0,1 0 0,-1 0-1,1 0 1,0 0 0,-1 0 0,1 0-1,0 0 1,0 0 0,1 0 0,-1 0-1,0 0 1,1 2 0,3-1-217,0 0 1,0-1-1,1 0 1,-1 1-1,1-2 0,-1 1 1,1 0-1,-1-1 0,1 0 1,0 0-1,0 0 1,-1-1-1,7 0 0,6 3-983,-12-2 1055,0 0 0,-1 0 0,1 1 0,-1-1 0,1 1 1,-1 0-1,0 1 0,5 2 0,-9-5 195,1 1-1,-1-1 1,1 1-1,-1-1 1,1 1 0,-1 0-1,1-1 1,-1 1-1,1-1 1,-1 1-1,0 0 1,1-1 0,-1 1-1,0 0 1,0 0-1,1-1 1,-1 1 0,0 0-1,0 0 1,0-1-1,0 1 1,0 1-1,0-1 105,-1 0-1,1 1 0,-1-1 1,0 0-1,0 1 0,1-1 1,-1 0-1,0 0 0,0 0 1,0 0-1,0 0 0,0 0 1,0 0-1,0 0 0,-1 0 1,-1 1-1,-7 4 488,0 0-1,0-1 1,-21 8-1,-12-5-1930,42-10-1732,1-8-1543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50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167 138 9833,'0'-1'329,"0"1"0,0-1 0,-1 1-1,1-1 1,0 0 0,0 1 0,0-1-1,-1 1 1,1-1 0,0 1 0,-1-1-1,1 0 1,0 1 0,-1-1 0,1 1 0,0 0-1,-1-1 1,1 1 0,-1-1 0,1 1-1,-1 0 1,1-1 0,-1 1 0,0 0-1,1-1 1,-1 1 0,1 0 0,-2 0 0,-24-3 3689,21 3-3841,0 1-1,0 0 0,1-1 1,-1 1-1,0 1 0,1-1 0,-1 1 1,-6 3-1,4 1-171,0-1 0,1 1 0,0 0 0,0 1 0,1 0 1,0 0-1,0 0 0,0 0 0,1 1 0,0 0 0,0 0 0,1 0 0,0 0 0,1 0 0,0 1 0,0-1 1,1 1-1,0-1 0,0 1 0,1 0 0,1 11 0,-1-19 0,1 0-1,0 1 1,0-1-1,-1 0 1,1 0 0,0 0-1,0 0 1,0 0-1,0 0 1,0-1-1,0 1 1,1 0 0,-1 0-1,0-1 1,0 1-1,0-1 1,1 1 0,-1-1-1,0 1 1,1-1-1,-1 0 1,0 0-1,1 1 1,-1-1 0,0 0-1,1 0 1,-1 0-1,1-1 1,-1 1-1,0 0 1,1 0 0,-1-1-1,0 1 1,2-1-1,49-17 722,-30 5-513,0-1 0,-1-1 1,-1-2-1,0 1 0,-2-2 0,0-1 0,-1 0 0,0-1 0,-2-1 0,0 0 0,19-40 0,-32 56-184,0 0-1,0 0 1,0-1-1,-1 1 1,0-1-1,0 1 1,0-1-1,0-7 1,-21 50-574,11-16 486,1 0 0,-7 27 0,13-41 53,1 1 1,-1-1-1,1 0 0,1 1 0,-1-1 1,1 1-1,1 0 0,-1-1 0,1 0 1,3 13-1,-3-18 5,0-1 0,1 1 0,-1 0 0,0-1 1,1 1-1,-1-1 0,1 1 0,-1-1 0,1 0 1,0 0-1,0 0 0,-1 0 0,1 0 0,0 0 0,0 0 1,0 0-1,0-1 0,0 1 0,0-1 0,0 1 0,0-1 1,0 0-1,4 0 0,51-3 48,-47 2-36,0-1 1,0-1 0,-1 0 0,1 0 0,-1-1 0,0 0 0,0 0 0,0-1 0,-1 0 0,0-1 0,0 0 0,9-9 0,-11 10 9,-1 0 1,0-1-1,0 1 0,0-2 1,-1 1-1,0 0 0,0-1 0,-1 1 1,0-1-1,0 0 0,0 0 1,-1-1-1,0 1 0,-1 0 1,1-1-1,-1-12 0,-1 20-23,1-1-1,-1 0 0,0 0 1,0 1-1,0-1 0,0 0 1,0 0-1,0 1 0,-1-1 0,1 0 1,0 0-1,0 1 0,-1-1 1,1 0-1,0 1 0,0-1 1,-1 0-1,1 1 0,-1-1 1,1 1-1,-1-1 0,1 0 1,-1 1-1,1-1 0,-1 1 1,1 0-1,-1-1 0,0 1 1,1-1-1,-1 1 0,0 0 0,1-1 1,-1 1-1,0 0 0,0 0 1,1 0-1,-1 0 0,0-1 1,1 1-1,-1 0 0,0 0 1,0 0-1,1 1 0,-1-1 1,0 0-1,0 0 0,1 0 1,-1 0-1,0 1 0,1-1 0,-2 1 1,-3 1-32,1 0 0,0 0 0,0 0 0,0 0 0,0 1 0,0 0 0,-5 5 0,-4 6 34,1 0 0,0 0 0,-16 28 0,23-34 52,1 0 1,0 1-1,1-1 0,0 0 1,0 1-1,1 0 0,0 0 1,0 0-1,0 16 0,2-23-48,1 0-1,-1-1 0,1 1 0,0 0 0,0-1 0,-1 1 1,1-1-1,0 1 0,0-1 0,0 0 0,1 1 0,-1-1 1,0 0-1,0 0 0,1 0 0,-1 0 0,1 0 0,-1 0 0,1 0 1,-1 0-1,1 0 0,-1-1 0,1 1 0,0-1 0,-1 1 1,1-1-1,0 0 0,0 1 0,-1-1 0,1 0 0,0 0 1,2-1-1,66-1-1007,-68 2 862,8-1-857,0-1 0,-1 0 0,1-1 0,-1 0 0,0 0 0,11-6 0,16-11-6202</inkml:trace>
</inkml:ink>
</file>

<file path=ppt/ink/ink4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4:50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67 256 13164,'0'0'6076,"-5"9"-5158,0-1-682,3-6-176,0 1 1,0-1-1,0 1 0,0 0 0,1 0 0,-1 0 0,1 0 0,0 0 0,0 0 1,0 1-1,0-1 0,0 0 0,0 6 0,1-8-44,0-1-1,0 0 1,0 1-1,0-1 1,1 1-1,-1-1 1,0 1-1,0-1 1,0 0-1,0 1 1,0-1-1,1 0 1,-1 1-1,0-1 1,0 0-1,1 1 1,-1-1 0,0 0-1,0 1 1,1-1-1,-1 0 1,0 1-1,1-1 1,-1 0-1,0 0 1,1 0-1,-1 1 1,1-1-1,-1 0 1,0 0-1,1 0 1,-1 0-1,1 0 1,-1 0-1,0 0 1,2 0-1,21-4 774,18-15 122,-27 8-865,-1-1-1,0 0 1,0-1 0,-1 0-1,-1-1 1,-1 0-1,10-17 1,-15 24-56,-1-1 1,0 0-1,0 0 1,-1 0-1,0 0 1,-1 0-1,1-1 1,-2 0-1,1 1 1,-1-1-1,0 0 1,-1 1-1,0-1 1,-1 0-1,0 0 1,-2-10-1,3 18-1,-1-1-1,1 0 1,-1 0-1,0 1 1,0-1 0,0 0-1,0 1 1,0-1-1,0 1 1,0-1 0,0 1-1,-1-1 1,1 1-1,0 0 1,-1 0-1,1 0 1,-1 0 0,0 0-1,1 0 1,-1 0-1,-3-1 1,1 1-7,0 1-1,0-1 1,0 1-1,0-1 1,0 1 0,0 0-1,0 1 1,0-1 0,-7 2-1,0 1-6,1 1-1,-1-1 0,1 2 1,-1-1-1,1 2 1,-12 8-1,10-6 26,1 1 0,1 0 0,-13 14 0,20-19-7,0-1-1,0 1 1,0 0 0,1 0 0,0 0 0,0 0 0,0 0 0,0 0 0,0 0 0,1 1 0,0-1 0,0 1 0,0-1-1,0 6 1,1-9-1,1 1 0,-1 0-1,1 0 1,0 0 0,-1-1-1,1 1 1,0 0 0,0-1-1,0 1 1,0-1 0,1 1-1,-1-1 1,0 1 0,1-1-1,-1 0 1,0 0-1,1 0 1,0 0 0,-1 0-1,1 0 1,0 0 0,-1 0-1,1-1 1,0 1 0,0 0-1,2-1 1,58 14-896,-48-12 459,-10-1 303,7 1-266,-1 0 0,1 0 0,-1 1 0,20 9 0,-27-11 400,-1 0 1,0 1-1,1-1 1,-1 1-1,0 0 1,0 0-1,0-1 0,0 1 1,0 1-1,-1-1 1,1 0-1,0 0 1,-1 1-1,0-1 1,0 1-1,1-1 1,-1 1-1,-1-1 1,1 1-1,0 0 1,-1-1-1,1 1 0,-1 0 1,0 4-1,0 1 279,-1 0 0,0-1-1,-1 1 1,0 0 0,0-1 0,-4 10-1,-3 12 77,9-29-397,0 0 0,0 0-1,0-1 1,1 1-1,-1 0 1,0 0 0,0 0-1,0 0 1,0 0-1,1 0 1,-1 0 0,0 0-1,0 0 1,0 0-1,0 0 1,1 0 0,-1 0-1,0 0 1,0 0-1,0 0 1,0 0-1,1 0 1,-1 0 0,0 0-1,0 0 1,0 1-1,0-1 1,1 0 0,-1 0-1,0 0 1,0 0-1,0 0 1,0 0 0,0 1-1,0-1 1,1 0-1,-1 0 1,0 0 0,0 0-1,0 0 1,0 1-1,0-1 1,0 0-1,0 0 1,0 1 0,14-18-4737,-3-4-3728</inkml:trace>
</inkml:ink>
</file>

<file path=ppt/ink/ink4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4:50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10762,'0'0'9988,"8"6"-8530,-2-1-1138,-4-3-244,0 0-1,0 0 1,0 0-1,1 0 1,-1-1-1,1 1 0,-1 0 1,1-1-1,0 0 1,-1 0-1,1 0 0,0 0 1,0 0-1,5 1 1,-8-2-62,1 0 1,-1 0-1,0 0 1,1 0-1,-1 0 1,0 0-1,0 0 1,1-1 0,-1 1-1,0 0 1,1 0-1,-1 0 1,0 0-1,0 0 1,1 0-1,-1 0 1,0-1-1,1 1 1,-1 0-1,0 0 1,0 0 0,0-1-1,1 1 1,-1 0-1,0 0 1,0-1-1,0 1 1,0 0-1,1-1 1,-1 1-1,0 0 1,0 0-1,0-1 1,0 1 0,0 0-1,0-1 1,0 1-1,0 0 1,0-1-1,0 1 1,0 0-1,0 0 1,0-1-1,0 1 1,0 0-1,0-1 1,0 1 0,0 0-1,0-1 1,-1 1-1,1 0 1,0 0-1,0-1 1,0 1-1,0 0 1,-1 0-1,1-1 1,-1 1-1,-14-14 186,12 13-219,1 1 0,-1 0 0,1 0 0,-1 0 0,1 0 0,-1 0 0,1 0 0,-1 1 0,1-1 0,0 1 0,-1 0-1,1 0 1,0-1 0,-1 2 0,1-1 0,0 0 0,0 0 0,0 1 0,0-1 0,0 1 0,0-1 0,0 1 0,1 0 0,-1 0 0,0 0 0,1 0 0,0 0 0,-1 0 0,1 0 0,0 1 0,0-1 0,0 0 0,1 1 0,-1-1 0,0 1 0,1-1 0,0 0 0,-1 1 0,1-1 0,0 1 0,0-1 0,1 1 0,-1-1 0,0 1 0,1-1 0,0 1 0,1 3 0,-1-4 25,0-1 1,1 0 0,-1 0-1,1 0 1,-1 0-1,1 0 1,-1 0 0,1 0-1,0 0 1,-1-1-1,1 1 1,0-1-1,-1 1 1,1-1 0,0 0-1,0 1 1,0-1-1,-1 0 1,1 0-1,2-1 1,42-1 118,-42 2-116,12-3-106,-1 0 0,1-1 0,-1-1 0,27-11 0,-5 2-288,-37 13 371,0 1-1,1 0 1,-1 0-1,0 0 1,0 0 0,1 0-1,-1 0 1,0-1-1,0 1 1,1 0 0,-1 0-1,0 0 1,0 0 0,1 0-1,-1 0 1,0 0-1,0 0 1,1 0 0,-1 0-1,0 0 1,0 0-1,0 0 1,1 1 0,-1-1-1,0 0 1,0 0-1,1 0 1,-1 0 0,0 0-1,0 0 1,0 1-1,1-1 1,-1 0 0,0 0-1,0 0 1,0 0 0,0 1-1,1-1 1,-1 0-1,0 0 1,0 1 0,0-1-1,0 0 1,0 0-1,0 0 1,0 1 0,0-1-1,0 0 1,0 0-1,0 1 1,0-1 0,0 0-1,0 0 1,0 1 0,0-1-1,0 0 1,0 0-1,0 1 1,0-1 0,0 0-1,0 0 1,0 1-1,0-1 1,0 0 0,-1 0-1,1 0 1,0 1-1,-7 14 323,7-15-315,-6 9 225,5-7-170,-1 0 1,1 0-1,-1 0 0,1 0 0,0 0 0,0 0 0,0 0 0,0 1 0,0-1 0,0 0 0,1 1 0,-1 2 0,27-7 428,5-10-492,-26 9-368,1 1 0,0 0 0,-1 0 1,1 0-1,0 0 0,0 1 1,8 0-1,-13 6-219,-1-4 575,0-1 1,-1 0 0,1 1-1,0-1 1,0 0-1,0 0 1,0 1 0,0-1-1,0 0 1,0 1-1,0-1 1,0 0 0,0 1-1,0-1 1,0 0-1,0 1 1,0-1 0,0 0-1,0 1 1,0-1-1,0 0 1,0 1 0,0-1-1,0 0 1,1 0-1,-1 1 1,0-1 0,0 0-1,0 1 1,1-1-1,-1 0 1,0 0 0,0 0-1,1 1 1,-1-1-1,0 0 1,0 0 0,1 0-1,-1 0 1,0 1-1,1-1 1,-1 0 0,0 0-1,1 0 1,-1 0-1,0 0 1,0 0 0,1 0-1,-1 0 1,0 0-1,1 0 1,-1 0 0,0 0-1,1 0 1,-1 0-1,0 0 1,1 0 0,-1 0-1,0-1 1,1 1-1,-1 0 1,0 0 0,0 0-1,1 0 1,-1-1-1,0 1 1,1 0 0,0-2-316,1 0 0,0 0 0,-1 0 0,1 1 0,-1-2 0,1 1 0,-1 0 0,0 0 0,0 0 0,0-1 0,0 1 0,0-4 0,4-7-2293,6-11-3759</inkml:trace>
</inkml:ink>
</file>

<file path=ppt/ink/ink4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4:51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10442,'0'0'8744,"0"49"-9609,5-36-1985,6-4-1346,-1-2-5766</inkml:trace>
</inkml:ink>
</file>

<file path=ppt/ink/ink4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4:51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10474,'0'0'2738,"-7"9"-704,6-8-2031,-42 68 3654,39-61-3249,0 0 0,1 0 0,-1 0-1,2 1 1,-1-1 0,1 1 0,1 0-1,-2 14 1,3-22-397,1 0 0,-1 0-1,0 0 1,1 0 0,-1 0 0,1 0-1,-1 0 1,1 0 0,-1 0 0,1 0-1,0-1 1,0 1 0,-1 0 0,1 0-1,0-1 1,0 1 0,0 0 0,0-1-1,0 1 1,0-1 0,0 1 0,0-1 0,0 1-1,0-1 1,0 0 0,0 0 0,0 1-1,0-1 1,0 0 0,0 0 0,0 0-1,0 0 1,1 0 0,-1 0 0,0-1-1,0 1 1,0 0 0,1-1 0,5 0 58,-1 0 1,1 0 0,-1-1 0,0 1-1,11-6 1,1-3-166,0-1 0,0-1 0,-1-1 0,0 0 0,23-25 0,-55 50 84,-12 13 77,23-20-3,1 1 0,-1 0 0,1 0 0,0 0 1,0 0-1,1 0 0,-1 1 0,1-1 0,1 1 0,-2 9 0,4-16-46,-1 1 0,1-1 0,-1 1 0,1-1 0,-1 1 0,1-1 0,-1 1 0,1-1 0,-1 0 0,1 1 0,0-1 0,-1 0-1,1 1 1,0-1 0,-1 0 0,1 0 0,0 0 0,-1 0 0,1 0 0,0 1 0,-1-1 0,1 0 0,0-1 0,0 1 0,-1 0 0,1 0 0,0 0-1,-1 0 1,1 0 0,0-1 0,-1 1 0,1 0 0,-1-1 0,1 1 0,0 0 0,0-1 0,28-11 72,-22 6-983,0 0 0,0-1-1,-1 0 1,1 0 0,-1 0-1,6-10 1,5-6-5207</inkml:trace>
</inkml:ink>
</file>

<file path=ppt/ink/ink4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4:51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62 9033,'0'0'4559,"-4"9"-3054,1-4-1404,1 1 1,0 0-1,0 0 1,0 0-1,1 0 1,-1 0-1,2 0 1,-1 0-1,1 12 1,0-15-218,0-1 1,1 1-1,-1-1 1,1 1-1,0-1 1,0 1-1,0-1 1,0 0-1,0 0 1,0 1-1,1-1 1,-1 0-1,1 0 1,-1 0-1,1 0 0,0 0 1,0-1-1,0 1 1,0-1-1,0 1 1,0-1-1,0 0 1,1 1-1,-1-1 1,0 0-1,1 0 1,-1-1-1,1 1 1,-1-1-1,1 1 1,-1-1-1,3 0 1,8 2-857,0-1 1,0-1 0,0 0 0,0-1-1,17-4 1,-25 5 931,1-1-1,-1-1 1,0 1-1,0-1 1,0 0-1,0 0 1,0 0-1,0-1 1,-1 0-1,1 0 1,-1 0-1,0 0 1,1-1-1,-2 0 1,6-9 7247,-17 14-5087,-8 5-1019,8-2-413,0 2 0,1-1-1,-1 1 1,1 0 0,1 0 0,-12 13 0,15-15-461,0 1 0,0-1 0,0 1 0,0-1 0,1 1 0,-1 0 1,1 0-1,0 0 0,1 0 0,-1 0 0,1 0 0,-1 11 0,32-18 883,-16-7-1061,-1-1 0,-1 0-1,1-1 1,-2 0 0,1 0-1,-1-1 1,-1-1 0,13-21-1,-17 28-224,-1-1 0,0 0 0,-1-1 0,0 1-1,0-1 1,0 1 0,-1-1 0,0-1 0,-1 1 0,0 0-1,0 0 1,-1-1 0,1-10 0,-2 17 129,0 1 0,0 0-1,0-1 1,-1 1 0,1 0 0,0-1 0,-1 1 0,1 0-1,-1 0 1,1-1 0,-1 1 0,1 0 0,-1 0 0,0 0-1,0 0 1,0 0 0,1 0 0,-1 0 0,0 0 0,0 0-1,0 0 1,0 0 0,-1 1 0,1-1 0,0 0 0,-2 0-1,-1 0-2,0 0 0,0 0 0,0 1 0,1-1 0,-1 1 0,0 0 0,0 0 0,0 0 0,-5 2-1,-3 0-39,1 0 0,-1 2-1,1-1 1,0 1-1,-17 9 1,14-4 88,0 1-1,-25 22 1,35-29 26,0 1 0,0 0 0,0 1 0,1-1 0,-1 1 0,1 0 0,0 0-1,1 0 1,-1 0 0,1 0 0,0 0 0,-2 9 0,4-13-31,0 1 0,0 0 0,0-1-1,1 1 1,-1 0 0,1-1 0,-1 1-1,1-1 1,-1 1 0,1-1 0,0 1-1,0-1 1,0 1 0,0-1 0,0 0-1,0 1 1,0-1 0,0 0 0,1 0-1,-1 0 1,0 0 0,1 0-1,-1 0 1,1 0 0,-1-1 0,1 1-1,-1-1 1,1 1 0,-1-1 0,1 1-1,0-1 1,-1 0 0,4 1 0,65 6-1615,-61-7 1051,44 0-2076,-38-1 2346,0 1 1,1 0-1,-1 1 0,0 0 1,0 2-1,22 5 1,-36-8 320,-1 0 1,0 0-1,1 0 1,-1 0-1,0 0 1,0 1 0,1-1-1,-1 0 1,0 0-1,0 0 1,1 1-1,-1-1 1,0 0 0,0 0-1,1 0 1,-1 1-1,0-1 1,0 0 0,0 0-1,0 1 1,0-1-1,1 0 1,-1 1-1,0-1 1,0 0 0,0 1-1,0-1 1,0 0-1,0 0 1,0 1-1,0-1 1,0 0 0,0 1-1,0-1 1,0 0-1,0 1 1,0-1 0,0 0-1,0 0 1,-1 1-1,1-1 1,0 0-1,0 1 1,0-1 0,0 0-1,-1 0 1,1 1-1,0-1 1,0 0-1,0 0 1,-1 0 0,1 1-1,0-1 1,0 0-1,-1 0 1,1 0-1,0 0 1,-1 1 0,1-1-1,-1 0 1,1 0-76,0 0 1,0 0 0,-1 0-1,1 1 1,0-1-1,-1 0 1,1 0-1,0 0 1,0 0 0,-1 0-1,1 0 1,0 0-1,-1 0 1,1 0 0,0 0-1,-1 0 1,1 0-1,0 0 1,-1 0 0,1 0-1,0 0 1,-1 0-1,1-1 1,0 1-1,0 0 1,-1 0 0,1 0-1,0 0 1,0-1-1,-1 1 1,1 0 0,0 0-1,0 0 1,-1-1-1,1 1 1,0 0-1,0 0 1,0-1 0,0 1-1,-1 0 1,1-1-1,0 1 1,0 0 0,0-1-1,0 1 1,0 0-1,0 0 1,0-1-1,0 1 1,0 0 0,0-1-1,0 1 1,0 0-1,0-1 1,0 1 0,0 0-1,0-1 1,0 1-1,1 0 1,-1-1-1,0 1 1,0 0 0,0 0-1,0-1 1,1 1-1,-1 0 1,0-1 0,7-14-4265</inkml:trace>
</inkml:ink>
</file>

<file path=ppt/ink/ink4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4:52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8648,'0'0'13784,"-2"10"-13213,-58 306 1746,60-316-2304,0 0 0,0 0 1,0 0-1,-1 1 0,1-1 0,0 0 1,0 0-1,0 1 0,0-1 0,-1 0 0,1 0 1,0 0-1,0 1 0,0-1 0,0 0 1,0 0-1,0 1 0,0-1 0,0 0 1,0 0-1,0 1 0,0-1 0,0 0 0,0 0 1,0 1-1,0-1 0,0 0 0,0 0 1,0 1-1,0-1 0,0 0 0,1 0 0,-1 1 1,0-1-1,0 0 0,0 0 0,0 0 1,0 1-1,1-1 0,-1 0 0,0 0 1,0 0-1,0 0 0,1 1 0,-1-1 0,0 0 1,0 0-1,1 0 0,-1 0 0,0 0 1,14-11 410,14-25-130,105-196-1025,-133 231 688,0 0 0,0 1-1,0-1 1,1 1 0,-1-1 0,0 1 0,0-1 0,1 1 0,-1-1-1,0 1 1,0-1 0,1 1 0,-1 0 0,1-1 0,-1 1 0,0-1-1,1 1 1,-1 0 0,1-1 0,-1 1 0,1 0 0,-1 0-1,1 0 1,-1-1 0,1 1 0,-1 0 0,1 0 0,0 0 0,-1 0-1,1 0 1,-1 0 0,1 0 0,-1 0 0,1 0 0,0 0 0,-1 0-1,1 0 1,0 0 0,7 23-1106,-6 12-2628,-4-10-5789,-1-19 848</inkml:trace>
</inkml:ink>
</file>

<file path=ppt/ink/ink4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4:52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11627,'0'0'7431,"-28"60"-5189,26-45-480,2-3-737,0-3-577,0-3-288,0 0-64,8-1-31,3-2-450,-4 0-640,3-2-769,-1 0-768,2-1-1570,-1 0-993</inkml:trace>
</inkml:ink>
</file>

<file path=ppt/ink/ink4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4:53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1 167 7399,'0'0'15076,"3"-13"-15199,0 65-79,-3-46 258,-1 0 0,1 0 0,0 0 0,1 0 0,0 0 0,0 0 0,0 0 0,3 8 0,-3-12-35,0-1-1,0 0 0,-1 0 1,1 0-1,0 0 0,0 0 0,0 0 1,0 0-1,0 0 0,0 0 0,1 0 1,-1-1-1,0 1 0,0 0 1,0-1-1,1 1 0,1 0 0,0-1 12,1 1 0,-1-1 0,1 0 0,-1 0 0,0 0 0,1 0 0,-1 0 0,1-1 0,5-1 0,1-2-17,0 0-1,0 0 0,-1-1 1,0-1-1,0 0 0,0 0 1,0 0-1,-1-1 0,14-16 1,-16 18-353,-2 0 0,1-1 0,-1 0 0,0 0 0,0 0 1,0 0-1,-1-1 0,0 0 0,2-7 0,-5 13 312,0 1-1,1 0 0,-1-1 0,0 1 1,0 0-1,0 0 0,0-1 1,-1 1-1,1 0 0,0 0 0,0-1 1,0 1-1,0 0 0,0-1 1,0 1-1,0 0 0,0 0 0,0 0 1,-1-1-1,1 1 0,0 0 1,0 0-1,0-1 0,-1 1 0,1 0 1,0 0-1,0 0 0,0 0 0,-1-1 1,1 1-1,0 0 0,0 0 1,-1 0-1,1 0 0,0 0 0,0 0 1,-1 0-1,1 0 0,0 0 1,0 0-1,-1 0 0,1 0 0,0 0 1,-1 0-1,1 0 0,0 0 1,0 0-1,-1 0 0,1 0 0,0 0 1,0 0-1,-1 0 0,1 0 0,0 1 1,0-1-1,-1 0 0,1 0 1,0 0-1,0 0 0,0 1 0,-1-1 1,1 0-1,0 0 0,0 1 1,0-1-1,-19 12 98,16-8 39,0-1-1,0 0 1,1 1-1,-1-1 1,1 1 0,-1 0-1,1 0 1,0 0-1,0 0 1,1 0 0,-1 0-1,1 1 1,0-1-1,0 0 1,1 1 0,-1 5-1,3-10-34,0 1-1,0 0 1,-1 0-1,1-1 0,0 1 1,0-1-1,0 0 1,0 1-1,0-1 1,0 0-1,0 0 1,0 0-1,0-1 1,0 1-1,0 0 0,0-1 1,0 1-1,2-2 1,15-7 40,-1 0 0,0-2 0,0 0 0,-1-1 0,-1-1 0,24-23 0,-20 20-66,-4 2-42,-7 7-12,1 0 0,-1-1 0,-1 0 1,1-1-1,-2 0 0,1 0 0,-1 0 0,10-19 0,-35 35 405,11 1-262,0-1 0,0 1 0,0 1 0,1-1 0,1 1 0,-1 0-1,2 0 1,-1 1 0,1-1 0,1 1 0,-1 0 0,2 0 0,-3 14 0,4-17-99,0 0 1,0 0 0,1 0-1,0 0 1,0 0-1,1 1 1,0-1 0,0 0-1,0 0 1,1-1-1,0 1 1,1 0 0,-1 0-1,1-1 1,1 0-1,-1 1 1,1-1-1,0-1 1,10 12 0,-10-13-50,-2-1 5,0-1 1,0 0-1,0 0 0,1 0 0,-1 0 1,0 0-1,1-1 0,-1 1 1,1-1-1,0 1 0,-1-1 1,1 0-1,0 0 0,4 1 1,-7-35 383,-1 22-601,0 1 0,0 0 1,-1-1-1,-1 1 0,0 0 0,0 1 1,-1-1-1,0 0 0,-1 1 1,0 0-1,-6-9 0,1 4 172,-1 0 0,0 1-1,0 0 1,-2 0-1,-24-18 1,50 37 319,0-1 0,1 0 0,0 0 0,-1-1 0,1-1 0,1 0 0,27 1 0,-6-1-1774,0-2-1,64-5 0,-39-9-6155</inkml:trace>
</inkml:ink>
</file>

<file path=ppt/ink/ink4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5:13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1010 204 4420,'6'-14'1211,"0"0"-1,-1 0 1,5-24 0,-8 32-752,-1 1 0,0-1 0,0 0 0,-1 0 0,0 1 0,0-1 0,0 0 0,0 0 0,-1 1 0,0-1 0,0 0 0,-4-9 0,3 12-316,-1 0-1,1 1 1,-1-1-1,1 0 1,-1 1-1,0 0 0,0 0 1,0 0-1,0 0 1,0 0-1,0 1 1,-1-1-1,1 1 1,0 0-1,-1 0 0,1 0 1,-1 0-1,-4 0 1,-68-4 121,72 5-208,-23 1-12,1 0-1,1 2 0,-1 1 0,0 0 1,1 2-1,0 1 0,0 2 1,-43 19-1,22-4-42,0 1 1,3 3-1,0 1 1,2 2-1,1 2 0,1 2 1,2 1-1,2 2 1,-51 70-1,64-77-6,3 1-1,0 1 0,2 0 1,2 1-1,1 1 1,1 0-1,2 1 1,2 0-1,1 0 0,2 1 1,1 1-1,2-1 1,2 0-1,3 41 1,0-66-4,0 1-1,0-1 1,1 0 0,0 0 0,1 0 0,1 0 0,0-1 0,0 0 0,1 0 0,1 0 0,0 0 0,0-1 0,1-1 0,0 1 0,1-1 0,0 0 0,14 10 0,-7-8-17,0-1 1,1 0-1,-1-2 1,2 0-1,-1-1 1,1 0-1,0-2 1,1 0-1,-1-1 1,38 3-1,-9-5-87,1-2 0,-1-2 0,0-3 0,0-1 0,0-3 0,-1-1 0,0-3 0,-1-1 0,0-2 0,78-42 0,-75 31 137,-1-1 0,-1-3 0,-2-2 0,-1-1 0,-2-2 0,-1-2 0,-2-2 0,-2-1 0,36-55 0,-58 74 75,0 0 1,-2-1-1,-1-1 1,-1 0-1,-1 0 1,-1-1-1,-1-1 0,-1 1 1,-1-1-1,1-29 1,-5 40-45,-1 0 1,0 0-1,-1 0 0,-1-1 1,0 1-1,-1 0 0,-1 1 1,0-1-1,-1 1 1,0-1-1,-2 1 0,1 1 1,-2-1-1,0 1 0,0 1 1,-1 0-1,-1 0 1,-16-16-1,10 14-55,1 2 1,-2 0-1,0 1 1,0 1-1,-1 0 0,-1 1 1,1 1-1,-1 1 1,0 1-1,-23-4 1,7 3-216,0 2 1,-1 2-1,1 1 1,-69 5-1,86-1-99,0 1 1,0 0-1,1 2 0,-1 0 1,1 0-1,-19 10 0,23-8-655,0-1 0,1 2 0,0 0 0,-19 16 0,10-1-4113</inkml:trace>
</inkml:ink>
</file>

<file path=ppt/ink/ink4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5:58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3908,'0'0'128,"106"6"-192,-26-6 64,19-5-801,11-16-2178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50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13261,'0'0'4180,"-10"0"-641,1 0-3073,-1 1 1,1 0 0,0 0-1,-16 4 1,23-4-435,-1-1-1,1 1 1,0 0 0,0 0 0,-1 0 0,1 0 0,0 0-1,0 0 1,0 0 0,0 1 0,0-1 0,1 1 0,-1-1 0,0 1-1,1 0 1,-1 0 0,1 0 0,-1 0 0,1 0 0,0 0 0,0 0-1,0 0 1,0 0 0,0 1 0,1-1 0,-1 0 0,1 1-1,-1 3 1,1-5-31,1 1 0,-1-1 0,1 0 0,-1 0 0,1 0 0,-1-1 0,1 1 0,0 0 0,-1 0 0,1 0-1,0 0 1,0-1 0,0 1 0,0 0 0,-1-1 0,1 1 0,0 0 0,0-1 0,0 1 0,0-1 0,1 0 0,-1 1 0,0-1 0,0 0 0,0 0-1,2 1 1,42 5 40,-28-4-32,-9-1-7,-1 1 1,0 0-1,0 1 0,0 0 0,0 0 1,12 8-1,-18-11 1,0 1-1,0 0 0,0-1 1,1 1-1,-1 0 1,0 0-1,0 0 1,-1 0-1,1 0 1,0 0-1,0 0 1,0 0-1,-1 1 1,1-1-1,0 0 1,-1 0-1,1 1 1,-1-1-1,0 0 1,1 0-1,-1 1 1,0-1-1,0 1 1,0-1-1,0 0 1,0 1-1,0-1 1,0 0-1,0 1 1,-1-1-1,1 0 1,0 1-1,-1-1 1,1 0-1,-1 1 1,1-1-1,-1 0 1,0 0-1,0 0 1,1 0-1,-1 0 1,0 0-1,0 0 1,-2 2-1,-1 0 31,-1 1-1,1-1 1,-1 0-1,0 0 1,0 0-1,0-1 1,0 0-1,0 0 1,-1 0 0,1 0-1,-1-1 1,1 0-1,-7 0 1,-25 2-3265,15-3-3857</inkml:trace>
</inkml:ink>
</file>

<file path=ppt/ink/ink4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6:12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1078 223 6022,'0'0'1350,"1"-11"311,0-7-1300,1 3 401,-1-1 0,-1 0 1,-1 0-1,-3-21 0,4 33-655,-1-1 1,0 1-1,0 0 0,-1 0 1,1 0-1,-1 0 0,0 0 1,0 0-1,0 1 0,0-1 1,-1 0-1,0 1 0,1 0 1,-1 0-1,0 0 0,-1 0 1,1 0-1,0 1 0,-1-1 1,0 1-1,1 0 0,-9-4 1,-1 3-106,1 0 0,-1 1 0,0 0 0,0 0 0,0 2 0,0 0 0,-17 1 0,-10 4 3,-43 10 0,28-2-8,0 3 0,1 2 0,1 2 1,1 2-1,1 3 0,1 2 0,1 2 0,1 2 0,2 2 0,-62 59 0,93-76-5,1 0-1,1 0 0,1 2 1,0-1-1,1 2 1,1-1-1,1 2 1,1-1-1,0 1 1,1 0-1,-6 35 0,5-2-14,2-1-1,2 1 0,5 80 1,1-106 4,1-1 0,1 1 0,2-1 0,0 0 0,2 0 0,1-1 0,1 0 0,1 0 0,1-1 1,1-1-1,24 33 0,-9-20-25,1-2 0,1-1 0,2-1 0,1-1 1,2-2-1,41 26 0,-57-43 39,0 0 1,0-2 0,1-1-1,0 0 1,1-2 0,0 0-1,0-1 1,0-1 0,1-1-1,0-1 1,0-1 0,0-1-1,29-2 1,-14-3 112,0-2 1,0-1-1,-1-1 0,0-3 1,-1-1-1,-1-1 1,38-21-1,-21 8 218,-1-3 0,-1-2-1,-1-2 1,-2-2 0,-2-2 0,-1-2 0,66-77-1,-87 87-28,-1 0 0,-1-2-1,-2 0 1,-1-1-1,22-59 1,-31 65-174,0 0 1,-2 0 0,-1-1-1,-1 0 1,-1 0 0,-2 0-1,0-1 1,-5-34-1,2 46-86,0 1-1,-2 0 1,0-1-1,0 1 1,-1 1-1,-1-1 1,-1 1-1,0 0 1,-1 0-1,0 1 1,-1 0-1,0 1 1,-1 0-1,-1 0 1,0 1-1,0 0 1,-21-14-1,14 13-443,-1 1 0,0 0 0,0 2 0,-1 0 0,0 2 0,-1 0 0,1 1 0,-2 1 1,1 1-1,0 0 0,-1 2 0,-25 0 0,7 2-2129,8 0-1382</inkml:trace>
</inkml:ink>
</file>

<file path=ppt/ink/ink4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6:14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1205 127 5029,'0'0'1612,"-12"-10"-496,-6-4-764,0 2 0,-1 0 1,0 1-1,-1 1 0,0 0 1,-36-10-1,25 12-256,-1 1 0,0 2 0,0 1 0,0 2 0,0 1 1,0 1-1,-1 2 0,1 1 0,0 2 0,1 1 0,-1 1 0,1 2 0,1 1 0,-45 21 0,23-7-43,2 2 0,0 3 0,2 2 0,-73 60 0,105-76-11,-1 1 1,2 0-1,0 1 1,2 1-1,-1 0 1,2 1-1,1 0 1,0 1-1,1 0 1,1 1-1,1 0 1,1 0 0,1 1-1,-6 39 1,8-21-45,2 0 1,1-1-1,2 1 1,2 0-1,2-1 1,1 0-1,2 0 1,2 0-1,1-1 1,2-1 0,1 0-1,3 0 1,0-2-1,3 0 1,1-1-1,1-1 1,1-2-1,2 0 1,2-1-1,0-1 1,40 31 0,-45-43-204,1 0 1,0-2 0,1 0-1,1-2 1,0 0 0,0-2 0,38 12-1,-43-18 202,0-1-1,0 0 1,0-2-1,0 0 1,0-1-1,1-1 1,-1-1-1,0-1 1,0-1-1,0-1 1,20-6-1,2-4 330,0-2 0,-1-2 0,-1-1 1,-1-3-1,-1-1 0,65-52 0,-58 37 387,-1-3 1,-2-1 0,-2-2-1,57-81 1,-76 93-541,-1-1 1,-2 0-1,-2-1 0,-1-1 1,-1-1-1,-2 0 0,-2-1 1,-1 0-1,-2 0 0,-1-1 1,-2 0-1,-2 0 0,-2 0 1,-4-39-1,2 61-180,-1 1 0,0 0-1,-1 0 1,-1 0 0,-1 1 0,0-1-1,0 1 1,-2 0 0,0 1 0,0 0 0,-1 0-1,-1 1 1,0 0 0,-1 1 0,0 0 0,0 1-1,-1 0 1,-24-15 0,11 11-269,-1 1 1,0 1-1,-1 1 0,0 2 1,0 0-1,-1 2 0,0 1 1,0 2-1,-40-3 1,-7 4-2131,1 4 0,-108 13 0,113-5-3685</inkml:trace>
</inkml:ink>
</file>

<file path=ppt/ink/ink4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6:43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819 192 480,'0'0'2232,"5"-8"-801,-3 4-1328,32-69 4534,-32 68-4329,0 0 1,0 0-1,-1 0 1,1 0-1,-1-1 1,0 1-1,-1 0 1,1-1-1,-1 1 1,0-1-1,-1 1 1,1 0-1,-3-11 1,2 14-301,-1 1 0,1-1 0,0 1 0,-1-1 0,0 1 0,1 0 0,-1-1 1,0 1-1,0 0 0,1 0 0,-1 0 0,0 0 0,0 1 0,0-1 0,0 0 0,0 1 0,0-1 0,-1 1 1,-2 0-1,-48-3-31,45 3 65,-26 0-2,-186 9 97,195-5-128,0 0 0,0 2 0,0 0 0,1 2 0,0 1 0,-38 20 1,35-15 8,1 2 1,1 1 0,0 1-1,2 1 1,0 1 0,-34 39-1,46-45-6,0 0-1,1 1 0,1 0 1,0 0-1,2 1 0,-1 0 0,2 1 1,0-1-1,1 1 0,1 1 1,0-1-1,-2 33 0,5-34-41,1-1 0,0 1 0,1 0 0,1-1 0,1 1 0,0-1-1,1 1 1,6 15 0,-6-21 8,1-1 0,0 0 0,0 0-1,1 0 1,0 0 0,1-1 0,0 0 0,0-1-1,1 1 1,0-2 0,0 1 0,0-1-1,11 6 1,-3-3 30,0-2-1,0 0 1,1 0 0,0-2-1,0 0 1,0-1 0,29 3-1,126-1 259,-148-7-224,0 0 72,0-2 0,0-1 1,0 0-1,-1-2 0,1-1 0,-1-1 1,-1 0-1,0-2 0,0-1 1,-1-1-1,0 0 0,30-25 1,-8 3 317,-3-2 0,0-2 0,-3-2 0,49-66 0,-75 92-418,-1-1 0,0 0 1,-1-1-1,-1 1 0,-1-2 1,11-31-1,-17 44-91,0-1 0,0 1 0,0-1 0,0 0 0,-1 1-1,0-1 1,0 0 0,0 1 0,0-1 0,-1 0 0,0 1 0,0-1 0,0 1-1,-1-1 1,1 1 0,-1 0 0,0 0 0,0-1 0,-1 1 0,1 0 0,-1 1 0,0-1-1,0 0 1,0 1 0,0 0 0,-1 0 0,1 0 0,-1 0 0,0 0 0,-8-4 0,-2 1-243,-1 0 1,1 0 0,-1 1-1,-1 1 1,1 1-1,-1 0 1,-22-1 0,5 3-1159,0 0 0,-51 7 1,31 5-1486</inkml:trace>
</inkml:ink>
</file>

<file path=ppt/ink/ink4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18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15599,'0'0'11114,"71"33"-14509,-45-21-1185,-1 3-1314</inkml:trace>
</inkml:ink>
</file>

<file path=ppt/ink/ink4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6:49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1051 1891 9225,'-5'-1'3992,"-15"-7"-3041,-48-104 491,-108-134 1,13 20-572,125 167-685,3-1 0,-28-65-1,-79-239 410,30 72-357,28 111-162,49 108-29,27 57-43,-27-53 15,32 63 1,-1 1-1,1-1 1,-1 0-1,-1 1 0,1 0 1,-1 0-1,0 0 0,-8-5 1,13 9-44,0 1 0,0 0 0,-1-1 0,1 1 0,0 0 0,-1-1-1,1 1 1,-1 0 0,1 0 0,0-1 0,-1 1 0,1 0 0,-1 0 0,1-1 0,-1 1 0,1 0 0,-1 0 0,1 0 0,-1 0 0,1 0 0,-1 0 0,1 0 0,-1 0 0,1 0 0,-1 0 0,1 0 0,-1 0 0,1 0 0,0 0 0,-1 1 0,1-1 0,-1 0 0,1 0 0,-1 0 0,1 1 0,0-1 0,-1 0 0,1 1 0,-1-1 0,1 0 0,0 1 0,-1-1 0,1 0 0,0 1 0,0-1 0,-1 1 0,1-1 0,0 1 0,0-1 0,0 0 0,-1 1 0,1-1 0,0 1 0,0-1 0,0 1 0,0-1 0,0 1 0,0-1 0,0 1 0,0-1 0,0 1 0,0-1 0,0 1 0,1 1-361,-1-1 0,0 0 0,0 1 0,1-1 0,-1 0 0,1 0 0,-1 1 0,1-1 0,0 0 0,-1 0 0,1 0 0,0 0 0,0 0 0,0 0 0,-1 0 0,1 0 0,0 0 0,1 0 0,-1 0 0,0 0 0,0-1 0,0 1 0,0 0 0,1-1 0,1 1 0,6 0-4532</inkml:trace>
</inkml:ink>
</file>

<file path=ppt/ink/ink4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6:50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107 461 4869,'0'0'69,"-6"9"566,-5 9-72,1 0 0,0 1-1,1 0 1,1 0 0,1 0-1,1 1 1,0 1 0,2-1-1,-3 25 1,7-44-360,1-6-5,-1 1 1,1 0 0,-1-1-1,0 1 1,0 0-1,0-1 1,-1 1 0,0 0-1,-1-6 1,-1-13 174,-5-197 1287,-1-136-656,9 355-1011,0-1 0,0 1 0,0 0-1,0-1 1,0 1 0,1-1 0,-1 1 0,1-1-1,-1 1 1,1 0 0,0-1 0,-1 1 0,1 0-1,0 0 1,0 0 0,0-1 0,0 1 0,0 0-1,0 0 1,0 0 0,0 0 0,2-1 0,1 1-21,-1-1 0,0 1 0,1-1 0,-1 1 0,1 0 0,-1 1 0,1-1 0,0 0 0,3 1 0,2 0-21,-1 0 0,1 0 0,0 1 0,-1 1 0,0-1-1,1 1 1,11 5 0,6 8-217,0 1 0,-1 1 0,-1 1 0,-1 2 0,0 0 0,22 28 0,-12-15-1979,55 44-1,-42-47-999</inkml:trace>
</inkml:ink>
</file>

<file path=ppt/ink/ink4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6:59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2280 11147,'0'0'395,"0"-8"331,2-8-576,0 0 1,1 0-1,1 0 1,0 1-1,1 0 1,1 0-1,0 0 1,1 0-1,1 1 1,0 0-1,1 1 0,14-18 1,25-26 437,74-71 0,-101 107-459,868-751 122,-555 521 103,11 15 0,499-257 1,-794 467-381,-28 13-33,1 1 0,0 0 0,0 2 0,1 1 1,0 1-1,26-5 0,-38 14-1234,-19 6-4359,-16 3-3744</inkml:trace>
</inkml:ink>
</file>

<file path=ppt/ink/ink4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00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2598 8264,'0'0'688,"9"3"-116,-5-1-513,-1-1 1,1-1 0,-1 1 0,1 0 0,-1-1-1,1 0 1,0 0 0,-1 0 0,1 0 0,0 0-1,-1-1 1,1 1 0,4-3 0,-1 0 82,0 0 0,0-1 0,0 0 0,0 0 0,-1-1 0,12-9 0,470-375 1192,-357 299-1363,275-141 0,199-16 282,19 43-209,-321 108 22,241-67 227,1007-163 0,-921 247-76,884 1-1,314 99 254,-1450-26 88,671-94 0,235-207 1566,-727 163-1824,9 50-840,-426 73-4184,-72 3-1277</inkml:trace>
</inkml:ink>
</file>

<file path=ppt/ink/ink4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01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1 374 9225,'43'-37'6509,"69"-47"-6307,-78 59 576,158-108 376,-164 116-1765,1 2-1,0 1 1,1 1 0,0 2-1,36-10 1,-50 17-3179</inkml:trace>
</inkml:ink>
</file>

<file path=ppt/ink/ink4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03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287 226 2723,'4'-9'7900,"2"-3"-6133,-1-1-1,0-1 0,-1 1 1,5-25-1,-9 35-1485,1-1 0,-1 1 0,0 0 0,0 0 0,0 0 0,0-1 0,-1 1 0,1 0 0,-1 0 0,0 0 0,0 0-1,0 0 1,0 0 0,0 0 0,-1 0 0,-3-5 0,4 7-276,-1-1-1,0 0 0,0 1 0,0-1 1,0 1-1,0 0 0,-1-1 1,1 1-1,0 0 0,-1 1 1,1-1-1,0 0 0,-1 1 1,1-1-1,-5 0 0,-2 2 7,1-1-1,0 1 1,0 0-1,0 1 1,-1 0-1,1 0 0,1 0 1,-1 1-1,0 1 1,1-1-1,0 1 1,-1 0-1,2 1 0,-1 0 1,0 0-1,1 0 1,0 1-1,0 0 1,-8 12-1,-2 1-22,1 1 1,1 1-1,1 1 0,0 0 1,-11 30-1,9 3-20,14-54 27,1 1 1,0-1-1,-1 0 0,1 1 0,0-1 1,0 0-1,0 1 0,0-1 0,0 0 1,0 1-1,0-1 0,0 1 0,0-1 0,1 0 1,-1 0-1,1 1 0,-1-1 0,1 0 1,-1 0-1,1 1 0,0-1 0,-1 0 1,1 0-1,0 0 0,0 0 0,0 0 1,0 0-1,0 0 0,0 0 0,0 0 1,0-1-1,0 1 0,1 0 0,-1-1 0,0 1 1,2 0-1,5-1-15,0 0 0,0-1 0,0 0 0,0 0 1,0 0-1,-1-1 0,1-1 0,0 1 0,-1-1 0,0 0 0,1-1 1,-1 0-1,-1 0 0,1-1 0,7-6 0,-7 6 21,1 0-1,-1 0 1,1 0 0,0 1-1,1 0 1,-1 0 0,1 1 0,-1 0-1,1 1 1,0-1 0,17 0-1,-24 3-17,1 0 0,-1 1 0,1-1 0,-1 1 0,1 0 0,-1 0 0,0 0 0,1 0 0,-1 0 0,0 0 0,0 1 0,0-1-1,0 1 1,0-1 0,0 1 0,0 0 0,0 0 0,-1 0 0,1 0 0,-1 0 0,1 0 0,-1 0 0,0 0 0,0 1 0,0-1 0,0 1 0,0-1-1,-1 0 1,1 1 0,-1-1 0,1 4 0,2 12-15,-1 0 0,-1-1-1,-1 26 1,0-26 29,0-5 17,-1 1 0,0-1 0,0 0 0,-1 0 0,-1 1 0,0-1 0,-1-1 0,0 1 0,0-1 0,-2 1 0,1-1 0,-1-1 1,-1 1-1,0-1 0,-10 11 0,17-21-4,0 1 0,0-1 0,0 0 0,0 0 1,-1 1-1,1-1 0,0 0 0,0 0 1,0 0-1,-1 1 0,1-1 0,0 0 0,0 0 1,0 0-1,-1 0 0,1 0 0,0 0 1,0 1-1,-1-1 0,1 0 0,0 0 0,-1 0 1,1 0-1,0 0 0,0 0 0,-1 0 0,1 0 1,0 0-1,0 0 0,-1 0 0,1 0 1,0 0-1,-1 0 0,1 0 0,0-1 0,0 1 1,-1 0-1,1 0 0,0 0 0,0 0 1,0 0-1,-1-1 0,1 1 0,0 0 0,0 0 1,0 0-1,-1-1 0,1 1 0,0 0 1,0-1-1,-4-20 144,6-30-210,6-2-144,2 1 0,2 1 1,3 0-1,37-87 1,-51 134 181,0 2 2,0 0 0,-1 0 1,1 0-1,0-1 0,0 1 0,0 0 1,1 0-1,-1 1 0,0-1 1,1 0-1,-1 0 0,1 1 1,-1-1-1,1 0 0,0 1 1,0 0-1,0-1 0,0 1 1,0 0-1,0 0 0,3-1 1,-4 9-285,0 0 0,0-1 0,0 1 0,-1 0 0,0 0 0,-1 8 0,1-8 307,0-6 0,1 0 1,-1-1-1,0 1 1,1 0-1,-1-1 1,0 1-1,1-1 0,-1 1 1,1 0-1,-1-1 1,1 1-1,-1-1 1,1 0-1,0 1 1,-1-1-1,1 1 0,0-1 1,-1 0-1,1 0 1,0 1-1,-1-1 1,1 0-1,0 0 1,-1 0-1,1 0 0,0 1 1,-1-1-1,1 0 1,0 0-1,0-1 1,-1 1-1,1 0 1,0 0-1,-1 0 1,1 0-1,0-1 0,-1 1 1,1 0-1,0-1 1,-1 1-1,1 0 1,0-1-1,0 0 1,35-16 449,-22 5-226,1 0 0,-2-1 0,0 0 1,0-1-1,13-20 0,-20 25-79,-1 1 0,0-1-1,0 0 1,-1 0 0,0 0 0,-1-1-1,1 1 1,-2-1 0,0 0 0,0 0-1,1-15 1,-3 25-152,0 0-1,0 0 1,-1 0 0,1-1-1,0 1 1,0 0 0,0 0 0,0 0-1,0 0 1,-1-1 0,1 1-1,0 0 1,0 0 0,0 0-1,0 0 1,-1 0 0,1 0 0,0-1-1,0 1 1,0 0 0,-1 0-1,1 0 1,0 0 0,0 0-1,-1 0 1,1 0 0,0 0 0,0 0-1,0 0 1,-1 0 0,1 0-1,0 0 1,0 0 0,0 0 0,-1 0-1,1 1 1,0-1 0,0 0-1,0 0 1,-1 0 0,1 0-1,0 0 1,0 0 0,0 1 0,0-1-1,-1 0 1,1 0 0,0 0-1,0 0 1,0 1 0,0-1-1,0 0 1,0 0 0,-1 0 0,1 1-1,0-1 1,0 0 0,0 0-1,-11 12-66,4 0 55,1 1 1,0 0 0,1 1-1,-5 21 1,9-34 10,0 1 0,1 0 1,-1 0-1,1-1 0,0 1 0,0 0 0,0 0 0,0 0 0,0 0 1,0-1-1,0 1 0,0 0 0,1 0 0,-1 0 0,1-1 1,-1 1-1,1 0 0,0 0 0,-1-1 0,1 1 0,0-1 1,0 1-1,0-1 0,1 1 0,-1-1 0,0 1 0,0-1 0,1 0 1,-1 0-1,1 0 0,-1 0 0,1 0 0,-1 0 0,1 0 1,0 0-1,0-1 0,-1 1 0,1-1 0,0 1 0,0-1 1,-1 0-1,1 1 0,0-1 0,0 0 0,0 0 0,2-1 0,5 0 22,0 0-1,0-1 0,0 0 1,0-1-1,-1 0 0,1 0 0,-1-1 1,1 0-1,-1 0 0,-1-1 1,1 0-1,0 0 0,-1-1 0,0 0 1,-1 0-1,1-1 0,-1 0 1,0 0-1,-1-1 0,0 1 0,0-1 1,-1 0-1,0 0 0,5-13 1,-25 55-136,-8 16-179,23-47 282,0 0 0,0 0 0,0 0 0,0 0 0,1 1 0,-1-1 0,1 0 0,0 0 0,0 1 0,0-1 0,1 0 0,-1 0 0,2 5 0,-2-7 16,1-1 1,0 1-1,-1-1 0,1 1 1,0 0-1,-1-1 1,1 0-1,0 1 0,0-1 1,0 1-1,-1-1 0,1 0 1,0 1-1,0-1 0,0 0 1,0 0-1,0 0 0,0 0 1,-1 0-1,1 0 0,0 0 1,0 0-1,0 0 0,0 0 1,0 0-1,1-1 1,24-6 272,-8-5-164,0 0-1,-1-2 1,-1 1 0,0-2 0,-1 0-1,-1-1 1,0-1 0,22-34-1,-36 51-114,0-1-1,0 1 1,0 0-1,0 0 1,0-1-1,0 1 1,0 0-1,0 0 1,0-1-1,0 1 1,1 0-1,-1 0 0,0 0 1,0-1-1,0 1 1,0 0-1,1 0 1,-1 0-1,0-1 1,0 1-1,0 0 1,1 0-1,-1 0 1,0 0-1,0 0 1,0-1-1,1 1 1,-1 0-1,0 0 0,0 0 1,1 0-1,-1 0 1,0 0-1,0 0 1,1 0-1,-1 0 1,0 0-1,1 0 1,-1 0-1,0 0 1,0 0-1,1 0 1,-1 0-1,0 0 0,0 0 1,1 1-1,-1-1 1,0 0-1,0 0 1,4 18-293,-8 39-294,3-46 532,1-11 59,0 1 0,0 0 0,0 0 0,0-1 1,0 1-1,0 0 0,0-1 0,0 1 0,0 0 1,1-1-1,-1 1 0,0 0 0,0-1 0,1 1 1,-1 0-1,0-1 0,1 1 0,-1-1 0,1 1 1,-1 0-1,1-1 0,-1 1 0,1-1 0,-1 0 0,1 1 1,-1-1-1,1 1 0,-1-1 0,2 1 0,22-1 142,24-18 58,4-17-2068,-20 9-4676,-15 10-313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57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161 142 8584,'0'0'8467,"6"-9"-5787,-2 3-2660,15-25 2780,-17 27-2088,1-1 1,-1 1-1,0-1 1,-1 0-1,1 1 1,-1-1 0,0 0-1,0 0 1,-1 0-1,1 0 1,-1-10-1,-1 14-680,1 0 1,-1 0-1,0 0 0,1 0 0,-1 0 0,0 0 0,1 0 0,-1 0 0,0 1 0,0-1 0,0 0 0,0 0 0,0 1 0,0-1 0,0 1 0,0-1 0,0 1 0,0-1 1,0 1-1,0 0 0,0 0 0,0-1 0,-1 1 0,1 0 0,0 0 0,0 0 0,0 0 0,0 0 0,-1 0 0,1 1 0,0-1 0,-2 1 0,-2-1-66,0 1-1,0 0 1,0 0 0,0 0-1,1 1 1,-10 4-1,3 2 3,1 1-1,0 1 0,0 0 1,0 0-1,2 1 1,-1 0-1,1 0 0,1 1 1,0 0-1,1 1 1,0-1-1,0 1 1,2 0-1,0 1 0,0-1 1,1 1-1,1-1 1,-1 26-1,3-38 17,0-1 1,0 1-1,0-1 0,0 1 0,0 0 1,1-1-1,-1 1 0,0-1 1,1 1-1,-1 0 0,0-1 0,1 1 1,-1-1-1,1 1 0,-1-1 1,1 1-1,-1-1 0,1 0 0,-1 1 1,1-1-1,-1 0 0,1 1 1,-1-1-1,1 0 0,0 1 0,-1-1 1,1 0-1,-1 0 0,1 0 1,0 0-1,-1 0 0,1 0 0,0 0 1,-1 0-1,1 0 0,0 0 1,-1 0-1,1 0 0,0 0 0,-1 0 1,1-1-1,-1 1 0,1 0 1,1-1-1,26-12 66,7-38 68,-32 45-112,1-1 0,-1 1 0,1 0-1,0 1 1,0-1 0,1 1 0,0 0 0,0 0-1,0 0 1,11-8 0,-13 12-69,0 0 0,0 0 0,0 1 0,0-1 0,0 1 0,1 0 0,-1-1 0,0 1 1,0 1-1,0-1 0,0 0 0,0 1 0,0 0 0,0-1 0,0 1 0,0 0 0,5 3 0,19 5 59,-21-8 202,-11 1 8,4-2-202,0 0 1,0 0-1,-1 0 0,1 1 0,0-1 1,0 0-1,-1 1 0,1-1 1,0 1-1,0-1 0,0 1 0,0 0 1,0 0-1,0-1 0,0 1 1,0 0-1,0 0 0,-1 1 1,-5 18-34,5-14 14,-1 1 0,1-1 0,0 1 0,1 0 0,0 0-1,0 0 1,0 11 0,1-16 21,0 0-1,0 1 0,0-1 1,0 0-1,0 0 1,1 1-1,-1-1 1,1 0-1,0 0 0,-1 0 1,1 0-1,0 0 1,2 3-1,-2-4 2,-1-1 0,1 1 0,0-1 0,-1 1 0,1-1 0,0 1 0,-1-1 0,1 1 0,0-1 0,0 0 0,0 1 0,0-1 0,-1 0 0,1 0 0,0 1 0,0-1 0,0 0 0,0 0 0,0 0 0,-1 0 0,1 0 0,0-1 0,1 1 0,3-2 19,0 0-1,0 0 0,0 0 0,0-1 0,0 1 1,-1-1-1,1-1 0,-1 1 0,5-5 1,7-7-28,82-68 13,-86 74-21,0 1 0,0 0 1,1 1-1,0 0 0,0 1 1,20-7-1,-32 13-1,1-1 0,-1 1 1,0 0-1,0 0 0,0 0 0,0 0 1,0 0-1,0 0 0,0 0 1,0 0-1,0 0 0,1 0 0,-1 1 1,0-1-1,0 0 0,0 1 0,0-1 1,0 1-1,0-1 0,0 1 0,0-1 1,-1 1-1,1 0 0,0-1 1,0 1-1,1 1 0,-1 0-1,1 1 0,-1-1 0,0 1 0,0-1 0,0 1 0,0 0-1,0-1 1,0 1 0,-1 0 0,1 4 0,0 0 12,-1 1 0,0-1 0,0 1 1,-1-1-1,1 1 0,-2-1 0,-3 14 0,14-92 1126,-6 0-967,-3 68-332,0 9-186,-1-5 352,1 1 0,0-1 1,0 1-1,0 0 0,0-1 1,0 1-1,0-1 0,1 1 0,-1 0 1,1-1-1,-1 1 0,1-1 0,-1 1 1,1-1-1,0 1 0,-1-1 1,1 0-1,0 1 0,0-1 0,0 0 1,0 0-1,1 1 0,-1-1 1,0 0-1,0 0 0,1 0 0,-1-1 1,0 1-1,1 0 0,-1 0 1,1-1-1,-1 1 0,1-1 0,-1 1 1,1-1-1,0 0 0,-1 1 1,1-1-1,0 0 0,-1 0 0,1 0 1,-1 0-1,1-1 0,0 1 1,-1 0-1,4-2 0,2 0 26,1 0-1,-1-1 1,1 0-1,-1 0 0,0-1 1,0 0-1,-1 0 1,10-8-1,80-84-18,-97 143-843,-15 17 822,11-50 19,1 0 0,1 1-1,0-1 1,-2 28 0,6-41-106,-1-1 0,1 1 0,0 0 0,-1-1 0,1 1 0,-1 0 0,1-1 0,0 1 1,0-1-1,-1 1 0,1-1 0,0 1 0,0-1 0,0 1 0,-1-1 0,1 0 0,0 0 0,0 1 0,0-1 0,0 0 0,0 0 0,0 0 1,0 0-1,-1 0 0,1 0 0,0 0 0,0 0 0,0 0 0,1-1 0,30-5-6028,-17-6-772</inkml:trace>
</inkml:ink>
</file>

<file path=ppt/ink/ink4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03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174 145 14510,'0'-1'152,"-1"1"0,0-1 0,1 0 0,-1 1 0,0-1 1,0 1-1,1-1 0,-1 1 0,0-1 0,0 1 0,0-1 0,0 1 0,0 0 1,0-1-1,0 1 0,0 0 0,1 0 0,-1 0 0,0 0 0,0 0 0,0 0 1,0 0-1,0 0 0,0 0 0,0 0 0,0 1 0,0-1 0,-1 1 0,-34 7 973,27-2-1088,1-1 0,-1 2 0,1-1 0,0 1 1,1 1-1,0-1 0,-10 14 0,12-15 8,1 0-1,0 0 1,0 0 0,1 0-1,-1 0 1,2 1-1,-1 0 1,1 0 0,0 0-1,0 0 1,-1 13-1,3-20-34,0 1 0,0-1 0,0 1 0,0 0 0,1-1 0,-1 1 0,0-1-1,1 1 1,-1-1 0,0 1 0,1-1 0,-1 1 0,1-1 0,-1 1 0,0-1 0,1 1-1,-1-1 1,1 0 0,0 1 0,-1-1 0,1 0 0,-1 1 0,1-1 0,-1 0-1,1 0 1,0 0 0,-1 0 0,1 1 0,-1-1 0,1 0 0,0 0 0,-1 0-1,1 0 1,0 0 0,-1 0 0,1-1 0,-1 1 0,1 0 0,0 0 0,-1 0 0,1-1-1,-1 1 1,1 0 0,-1 0 0,1-1 0,0 1 0,-1-1 0,1 1 0,32-18 1155,-8-4-909,-1-2 0,-1 0 1,-1-1-1,-1-1 0,-1-1 0,-1-1 1,-2-1-1,21-47 0,-35 62-344,-11 16-226,-13 18 33,9-3 213,0 1-1,1-1 1,1 2 0,1 0-1,1 0 1,0 0 0,2 1-1,0 0 1,-3 22 0,8-39-115,1-1 0,-1 1 0,1 0 0,0-1 1,0 1-1,0 0 0,0 0 0,1-1 0,-1 1 1,1 0-1,-1-1 0,1 1 0,0 0 1,0-1-1,0 1 0,1-1 0,-1 0 0,0 1 1,1-1-1,0 0 0,-1 0 0,1 0 0,0 0 1,0 0-1,0 0 0,0-1 0,1 1 0,-1-1 1,5 3-1,0-2-810,0 1 0,1-2 0,-1 1 1,0-1-1,1 0 0,0-1 0,-1 1 0,1-2 0,12-1 1,24-5-6648</inkml:trace>
</inkml:ink>
</file>

<file path=ppt/ink/ink4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04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56 5189,'0'0'7169,"0"-9"-3336,0 6-3647,0 0 24,0 1 0,0-1 0,0 0 0,0 1 0,0-1 0,-1 0 0,1 1 0,-1-1 1,0 1-1,-1-4 0,1 5-142,0 0 1,0 0-1,0 0 1,0 1-1,0-1 1,0 0-1,-1 0 1,1 0 0,0 1-1,0-1 1,-1 1-1,1-1 1,0 1-1,-1-1 1,1 1-1,0 0 1,-1 0 0,1 0-1,-1-1 1,1 2-1,0-1 1,-1 0-1,1 0 1,-1 0-1,1 0 1,0 1-1,-1-1 1,0 1 0,-11 4 60,1 0 1,0 0 0,0 2 0,1-1 0,0 1 0,0 1-1,0 0 1,-12 12 0,1-1-39,62-17-277,29-8-799,-42 2 358,1 2 1,-1 1-1,42 4 0,-69-3 651,1 0-1,0 0 1,-1 0 0,1 0-1,0 0 1,0 0-1,-1 0 1,1 1-1,0-1 1,-1 0-1,1 0 1,0 1 0,-1-1-1,1 0 1,-1 1-1,1-1 1,0 1-1,-1-1 1,1 1 0,-1-1-1,1 1 1,-1-1-1,0 1 1,1 0-1,-1-1 1,0 1-1,1-1 1,-1 1 0,0 0-1,1-1 1,-1 1-1,0 0 1,0 0-1,0-1 1,0 1-1,0 0 1,0-1 0,0 1-1,0 0 1,0 0-1,0-1 1,0 1-1,0 0 1,-1-1 0,1 1-1,0 0 1,0-1-1,-1 1 1,1 0-1,0-1 1,-1 1-1,1-1 1,-1 1 0,1-1-1,-1 1 1,1-1-1,-1 1 1,1-1-1,-2 1 1,-30 31 2080,23-24-1880,-1-1 0,0-1 0,0 0-1,-1 0 1,1-1 0,-1 0 0,-1 0-1,1-2 1,0 1 0,-1-1 0,-17 1-1,28-4-452,1-1-1,-1 1 1,1-1-1,-1 1 1,1-1-1,0 1 1,-1-1-1,1 0 1,0 1-1,-1-1 0,1 0 1,0 1-1,0-1 1,0 0-1,-1 1 1,1-1-1,0 0 1,0 1-1,0-1 0,0 0 1,0 0-1,0 1 1,0-1-1,1 0 1,-1 1-1,0-1 1,0 0-1,0 1 1,1-1-1,-1 0 0,0 1 1,1-2-1,12-11-5220</inkml:trace>
</inkml:ink>
</file>

<file path=ppt/ink/ink4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04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47 12204,'0'0'5642,"-11"0"-4329,2 1-1189,1 1 0,-1-1 0,0 2-1,1-1 1,-1 1 0,1 0 0,0 1-1,0 0 1,0 0 0,1 1-1,0-1 1,-1 2 0,2-1 0,-1 1-1,1 0 1,-11 13 0,-11 22 233,26-39-346,1 1 0,0-1 0,0 0 1,0 0-1,1 0 0,-1 1 0,0-1 1,1 0-1,0 1 0,-1-1 0,1 0 1,0 1-1,0-1 0,0 0 0,1 1 1,-1-1-1,0 0 0,1 1 0,0 1 1,1-2 14,-1-1 1,1 0-1,-1 0 1,1 0 0,-1 0-1,1 0 1,0 0-1,-1 0 1,1-1 0,0 1-1,0-1 1,0 1 0,-1-1-1,1 1 1,0-1-1,0 0 1,0 0 0,0 0-1,0 0 1,0 0-1,-1-1 1,1 1 0,3-1-1,44-12 1241,-34 5-1128,1-1 0,-1 0 0,-1-1 0,0 0 0,0-1 0,13-15 0,-20 19-126,0-1 0,0 0 1,-1 0-1,0 0 0,0 0 0,-1-1 1,0 0-1,-1 0 0,0-1 1,0 1-1,4-20 0,-11 23-297,-6 13 148,-8 13 86,8-7 53,0 0 0,1 1 0,-9 21 0,15-30-27,-1 1 0,1 0 0,1 0 0,-1 0 0,1 0-1,0 0 1,0 0 0,1 0 0,0 0 0,0 0 0,2 11 0,-2-15-99,0-1 0,1 1 0,-1-1 0,1 0 0,0 1 0,-1-1 0,1 0 0,0 1 0,0-1 0,0 0 0,0 0 0,0 0 1,0 0-1,0 0 0,0 0 0,0 0 0,1 0 0,-1 0 0,0 0 0,0-1 0,1 1 0,-1-1 0,3 2 0,37 1-5508,-37-3 4935,36 0-6986</inkml:trace>
</inkml:ink>
</file>

<file path=ppt/ink/ink4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05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11755,'0'0'12108,"0"12"-12028,0 270 742,0-280-817,1 0 1,-1 0 0,0-1-1,1 1 1,-1 0 0,1 0-1,0-1 1,-1 1 0,1 0-1,0-1 1,0 1 0,0 0-1,0-1 1,0 0-1,1 1 1,-1-1 0,0 0-1,1 1 1,-1-1 0,1 0-1,-1 0 1,1 0 0,-1 0-1,1 0 1,0-1 0,-1 1-1,1 0 1,0-1 0,0 1-1,0-1 1,-1 0-1,1 0 1,0 1 0,0-1-1,0 0 1,0-1 0,-1 1-1,1 0 1,0 0 0,0-1-1,2 0 1,7-1 27,0-1 1,0 0-1,0 0 1,-1-1-1,13-7 1,6-5-32,-18 10-232,1-1 0,-1 2 0,1 0 0,18-6 0,-30 11 184,1 0 1,-1 0 0,1 0-1,-1 0 1,0 0 0,1 0-1,-1 1 1,1-1 0,-1 0-1,0 0 1,1 0 0,-1 0-1,0 1 1,1-1 0,-1 0-1,0 0 1,1 1 0,-1-1-1,0 0 1,0 1 0,1-1-1,-1 0 1,0 1 0,0-1-1,1 0 1,-1 1 0,0-1-1,0 0 1,0 1 0,0-1-1,0 1 1,0-1 0,1 0-1,-1 1 1,0-1 0,0 1-1,0-1 1,0 0 0,-1 1-1,1-1 1,0 1 0,0-1-1,0 0 1,0 1 0,0-1-1,0 1 1,-1-1 0,1 0-1,0 1 1,0-1 0,0 0-1,-1 1 1,-9 22 99,-22 19 54,25-35 149,1 0 0,0 1 0,0-1-1,1 2 1,0-1 0,-6 13 0,11-21-223,1 1 0,-1-1 1,0 1-1,0-1 1,0 1-1,1-1 0,-1 1 1,0-1-1,0 0 1,1 1-1,-1-1 0,0 1 1,1-1-1,-1 0 0,0 1 1,1-1-1,-1 0 1,1 0-1,-1 1 0,1-1 1,-1 0-1,0 0 1,1 0-1,-1 1 0,1-1 1,-1 0-1,1 0 0,-1 0 1,1 0-1,-1 0 1,1 0-1,-1 0 0,1 0 1,-1 0-1,1 0 0,-1 0 1,1 0-1,0-1 1,25 1 247,-23-1-165,35-2-272,58-14 0,-52 6-2906,-3-3-3722,-11 1-4283</inkml:trace>
</inkml:ink>
</file>

<file path=ppt/ink/ink4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06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36 102 15407,'-1'10'848,"-12"96"2587,-7 81-1370,19-162-2024,1-1 1,1 0 0,2 0-1,0 0 1,12 42 0,-8-42 12,1 0 1,1 0-1,1-1 1,19 31-1,-29-53-12,0-1 0,0 0 0,0 0 0,0 0 0,0 0 0,0 1 0,0-1-1,0 0 1,0 0 0,0 0 0,0 0 0,1 1 0,-1-1 0,0 0 0,0 0 0,0 0 0,0 0 0,0 0 0,0 0 0,1 1-1,-1-1 1,0 0 0,0 0 0,0 0 0,0 0 0,0 0 0,1 0 0,-1 0 0,0 0 0,0 0 0,0 0 0,1 0 0,-1 0-1,0 0 1,0 0 0,0 0 0,0 0 0,1 0 0,-1 0 0,0 0 0,0 0 0,0 0 0,0 0 0,1 0 0,-1 0 0,0 0-1,0 0 1,0 0 0,0 0 0,1-1 0,-1 1 0,0 0 0,0 0 0,0 0 0,4-15 1415,-3-22-336,-1 34-1083,-12-56 5,12 58-246,0 18-1103,-1-1 1408,3-14 33,5-7-32,38-48 228,-3-2 0,65-112 0,-93 141-332,-1-1 1,-1 0-1,-2-1 1,-1 0-1,-1 0 1,-1-1-1,-1 0 0,-2 0 1,1-38-1,-5 64-26,0 0 1,0 0-1,0 0 0,0 1 0,0-1 0,-1 0 0,1 0 1,-1 1-1,0-1 0,0 0 0,0 1 0,0-1 0,-1 1 1,1-1-1,0 1 0,-1 0 0,0 0 0,1-1 0,-1 1 1,0 0-1,0 0 0,-1 1 0,1-1 0,-4-2 0,4 3 5,-1 1 0,0-1-1,1 1 1,-1-1-1,1 1 1,-1 0 0,0 0-1,1 0 1,-1 1-1,1-1 1,-1 0 0,1 1-1,-1 0 1,1 0-1,-1-1 1,1 2-1,-1-1 1,1 0 0,0 0-1,0 1 1,0-1-1,-1 1 1,2 0 0,-1-1-1,0 1 1,-2 3-1,-7 8 27,0 0 0,1 1 0,1 0-1,0 1 1,1-1 0,1 2 0,0-1-1,1 1 1,-7 29 0,8-23 31,1 1 0,1 0 0,0 0 0,2 0 0,1 1 0,4 35 0,1-40-26,-1 0-1,2 0 1,11 26 0,9 29-1,-24-66-316,-2-7 346,0 0 0,0-1 0,0 1 0,0 0 0,0 0 0,0-1 0,0 1 0,0 0 0,0-1 0,0 1 0,0 0 0,0-1 0,1 1 0,-1 0 0,0-1 0,0 1 0,1 0 0,-1-1 0,1 1 0,-1-1 0,0 1 0,1-1 0,-1 1 0,1-1 0,-1 1 0,1-1 0,-1 1 0,1-1 0,0 1 0,-1-1 0,1 0 1,-1 1-1,1-1 0,0 0 0,-1 0 0,1 0 0,0 1 0,-1-1 0,1 0 0,0 0 0,0 0 0,-1 0 0,1 0 0,0 0 0,-1 0 0,1 0 0,0-1 0,-1 1 0,1 0 0,0 0 0,-1 0 0,1-1 0,0 1 0,-1 0 0,1-1 0,-1 1 0,2-1 0,5-1-221,-7 2 107,1 0 1,-1 0-1,1-1 1,-1 1 0,1 0-1,-1 0 1,1 0-1,-1 0 1,0-1 0,1 1-1,-1 0 1,1-1-1,-1 1 1,0 0 0,1-1-1,-1 1 1,0 0-1,1-1 1,-1 1 0,0 0-1,0-1 1,1 1-1,-1-1 1,0 1-1,0-1 1,0 1 0,0-1-1,1 0 1,-1 1 85,0-1 1,0 1 0,0 0-1,0-1 1,1 1 0,-1-1-1,0 1 1,0-1-1,1 1 1,-1-1 0,0 1-1,1 0 1,-1-1 0,0 1-1,1 0 1,-1-1-1,1 1 1,-1 0 0,0 0-1,1-1 1,-1 1 0,1 0-1,-1 0 1,1 0-1,-1-1 1,1 1 0,-1 0-1,1 0 1,-1 0 0,1 0-1,-1 0 1,1 0-1,-1 0 1,1 0 0,-1 0-1,1 1 1,0-1 0,4-1-9,0 0 1,-1 0-1,1 0 1,-1-1-1,1 0 0,-1 0 1,1 0-1,-1 0 1,0-1-1,0 1 1,0-1-1,-1 0 1,1 0-1,-1-1 1,1 1-1,-1-1 1,5-7-1,4-5 11,-2 0 0,0 0 0,8-19 0,-13 24 36,0 1 0,-1 0 0,0-1 1,-1 0-1,0 0 0,-1 0 0,0 0 1,0-16-1,-1 27-54,-1-1 1,0 1 0,0 0 0,0-1-1,0 1 1,0 0 0,0 0-1,0-1 1,0 1 0,0 0-1,0-1 1,0 1 0,0 0-1,0-1 1,0 1 0,0 0-1,0 0 1,0-1 0,0 1-1,-1 0 1,1-1 0,0 1-1,0 0 1,0 0 0,0-1-1,-1 1 1,1 0 0,0 0-1,0-1 1,0 1 0,-1 0-1,1 0 1,0 0 0,-1 0-1,1-1 1,0 1 0,0 0-1,-1 0 1,1 0 0,-11 9-233,-7 20-106,12-16 319,1 1 1,1 0-1,0 0 0,1 0 0,1 1 0,0-1 1,1 0-1,0 1 0,2 0 0,1 16 1,-2-29 24,1 0 0,-1-1 0,1 1 0,0 0 1,0 0-1,0 0 0,0 0 0,0-1 0,0 1 1,0 0-1,0-1 0,1 1 0,-1-1 0,1 1 1,-1-1-1,1 0 0,-1 0 0,1 1 0,0-1 1,0 0-1,-1-1 0,1 1 0,0 0 0,0 0 1,0-1-1,0 1 0,0-1 0,0 0 0,0 1 1,0-1-1,0 0 0,0 0 0,0-1 0,4 0 1,-2 1-158,0 0 0,1-1 0,-1 0 0,0 0 0,0-1-1,0 1 1,-1-1 0,1 1 0,0-1 0,0-1 0,-1 1 0,1 0 0,-1-1 0,0 0 0,0 1 0,5-6 0,7-22-3714,-4-6-2339</inkml:trace>
</inkml:ink>
</file>

<file path=ppt/ink/ink4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06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12172,'-6'11'1089,"3"1"928,3 1-479,0-1-1314,9-1-192,12-2-1089,1-1-1665,6-3-2852</inkml:trace>
</inkml:ink>
</file>

<file path=ppt/ink/ink4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07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90 322 10025,'0'0'1751,"-8"11"241,4-6-1829,-42 61 3010,42-58-2624,-1-1 1,1 1 0,1 0 0,-1 0 0,1 1 0,1-1 0,0 1 0,-2 12 0,4-20-535,0-1 1,0 1-1,0 0 0,0 0 1,0-1-1,0 1 0,0 0 1,0-1-1,0 1 0,0 0 1,0 0-1,1-1 0,-1 1 1,0 0-1,0-1 0,1 1 1,-1 0-1,1-1 0,-1 1 1,1-1-1,-1 1 0,1 0 1,-1-1-1,1 1 0,-1-1 1,1 0-1,-1 1 0,1-1 1,0 1-1,-1-1 1,1 0-1,0 1 0,0-1 1,2 0 27,0 1 1,-1-1 0,1 0 0,-1 0 0,1-1 0,0 1-1,-1 0 1,1-1 0,4-1 0,3-2 111,0 0 0,-1 0 0,1-1 0,9-7 0,4-6-47,-1-1 1,-1-1-1,0-1 0,-2-1 1,0-1-1,29-48 0,-37 53-109,-1-1 0,0-1 0,-2 1 0,0-1 0,-1-1 0,-2 0 0,0 1 0,-1-1 0,-1-1 0,1-22 0,-4 43-29,0-1 0,0 1 0,1 0 0,-1-1 0,0 1 0,0-1 0,-1 1 0,1 0 0,0-1 0,0 1 0,-1 0 0,1-1 0,-1 1 0,1 0 0,-1-1 1,0 1-1,1 0 0,-1 0 0,0 0 0,0 0 0,0 0 0,0 0 0,0 0 0,0 0 0,0 0 0,0 0 0,0 0 0,0 1 0,0-1 0,-1 0 0,1 1 0,0-1 0,-1 1 0,1-1 0,0 1 0,-1 0 0,1 0 0,0-1 0,-1 1 0,1 0 0,0 0 0,-1 0 0,1 1 0,-1-1 0,1 0 0,0 0 0,-1 1 0,1-1 0,0 1 0,-2 0 0,-4 1-45,-1 1 0,1 1 0,0-1 0,0 1 0,0 0-1,0 1 1,-9 8 0,2 0 94,0 0 0,1 2 0,-20 27 0,30-37-13,0 0 0,0 0 0,0 0 0,0 1 0,1 0 0,0-1-1,0 1 1,0 0 0,1 0 0,0 0 0,0 0 0,0 0 0,1 0 0,0 0 0,0 0-1,2 8 1,-1-11-11,0-1-1,0 1 0,1 0 1,0-1-1,-1 1 0,1-1 1,0 1-1,0-1 0,0 0 1,1 0-1,-1 0 0,0 0 1,1-1-1,-1 1 0,1 0 1,0-1-1,5 2 0,60 21-243,-43-16 109,57 23-322,58 19-2786,-105-46-895,-22-4 348</inkml:trace>
</inkml:ink>
</file>

<file path=ppt/ink/ink4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07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13229,'0'0'2722,"39"-49"-1024,-2 36-1154,15 4-416,8 4-320,11 2-2082,6-2-2755</inkml:trace>
</inkml:ink>
</file>

<file path=ppt/ink/ink4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08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13100,'0'0'3401,"-1"11"-1597,-1 225 3588,2-234-5382,0 1-1,0-1 1,1 1 0,-1-1-1,0 1 1,1-1 0,0 1-1,0-1 1,0 1 0,0-1-1,0 0 1,0 1 0,0-1-1,1 0 1,-1 0 0,1 0-1,0 0 1,-1 0 0,1 0-1,0-1 1,0 1 0,0-1-1,1 1 1,-1-1 0,0 0-1,0 1 1,1-1 0,-1 0-1,4 0 1,3 1-189,1-2 1,-1 1-1,1-1 0,-1 0 1,0-1-1,18-4 0,-20 4-311,1 0 0,-1 0 0,0 1 0,1 0 0,-1 0 0,10 2 0,-16-2 456,0 0 0,0 1 0,0-1-1,0 0 1,1 1 0,-1-1 0,0 1 0,0-1 0,0 1 0,0 0 0,0-1 0,0 1 0,0 0 0,0 0 0,-1 0 0,1 0-1,0 0 1,0 0 0,-1 0 0,1 0 0,0 0 0,-1 0 0,1 0 0,-1 0 0,0 0 0,1 0 0,-1 0 0,0 1 0,0-1-1,1 0 1,-1 0 0,0 0 0,0 1 0,0-1 0,-1 0 0,1 0 0,0 0 0,0 1 0,-1-1 0,1 0 0,0 0 0,-1 0-1,1 0 1,-1 0 0,0 0 0,1 0 0,-2 2 0,-1 2 208,-1 0 0,1 0 0,-1-1 0,0 1 0,0-1 0,-1 0 0,1 0 0,-1 0 1,0-1-1,0 1 0,0-1 0,0 0 0,-1-1 0,-9 4 0,3-1 11,1-1 0,-1-1 1,0 0-1,0-1 0,0 0 0,-15 0 1,26-2-267,0 0 0,0 0 1,0 0-1,0 0 0,0 0 1,0 0-1,0 0 0,1-1 1,-1 1-1,0 0 0,0-1 0,0 1 1,0-1-1,0 1 0,1-1 1,-1 1-1,0-1 0,0 1 1,1-1-1,-1 0 0,1 1 1,-1-1-1,0 0 0,1 0 0,-1 1 1,1-1-1,0 0 0,-1 0 1,1 0-1,-1 0 0,1 0 1,0 0-1,0 1 0,-1-3 1,4-35-6412,7 7-1126</inkml:trace>
</inkml:ink>
</file>

<file path=ppt/ink/ink4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09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7175,'0'0'13116,"9"-3"-11669,-4 1-1380,0 0 0,0 0 0,0-1 0,0 0 0,0 0 0,-1 0 0,0-1 0,1 1 0,-1-1 0,0 0 0,-1-1 1,1 1-1,-1 0 0,0-1 0,0 0 0,0 0 0,-1 0 0,1 0 0,-1 0 0,0 0 0,-1-1 0,1 1 0,-1-1 0,0-8 0,-1 13-68,0 1 0,0-1 0,0 1 0,0-1 0,0 1 0,0 0 0,0-1 0,0 1 1,0-1-1,-1 1 0,1-1 0,0 1 0,0 0 0,0-1 0,-1 1 0,1 0 0,0-1 0,-1 1 0,1 0 0,0-1 0,-1 1 0,1 0 0,0 0 0,-1-1 0,1 1 0,0 0 0,-1 0 0,1 0 0,-1-1 0,1 1 0,-1 0 0,1 0 0,0 0 0,-1 0 1,1 0-1,-1 0 0,1 0 0,-1 0 0,1 0 0,-1 0 0,1 0 0,0 0 0,-1 0 0,1 1 0,-1-1 0,1 0 0,-1 0 0,1 0 0,0 1 0,-1-1 0,1 0 0,0 0 0,-1 1 0,1-1 0,-23 17-352,18-10 310,0 0 0,1 0 0,1 0 0,-1 1 0,1-1 0,0 1 0,1 0 0,-1 0 0,2 0 0,-1 1 0,1-1 0,0 0 0,1 0 0,0 1 0,2 12 0,-2-19 53,1 0-1,0 0 1,0 0 0,0 0 0,0 0 0,0-1 0,0 1-1,0 0 1,0 0 0,1-1 0,-1 1 0,1-1 0,-1 0-1,1 1 1,0-1 0,-1 0 0,1 0 0,0 0 0,0 0-1,0 0 1,0 0 0,0-1 0,0 1 0,0 0-1,0-1 1,0 0 0,0 1 0,0-1 0,0 0 0,0 0-1,0 0 1,3-1 0,5 1 126,0-1 0,-1 0 0,1 0 0,-1-1 0,1-1 0,9-3 0,-2-1-10,0-2 1,0 0-1,-1 0 1,29-23 0,-39 27-115,1-1 1,0 0-1,-1 0 1,0 0-1,-1-1 1,1 0-1,-1 0 1,0 0-1,-1-1 1,0 1-1,0-1 1,4-15-1,-8 23-25,1-1 1,-1 1-1,0 0 0,0 0 1,0 0-1,0-1 1,0 1-1,1 0 0,-1 0 1,0-1-1,0 1 0,0 0 1,0 0-1,0-1 0,0 1 1,0 0-1,0-1 0,0 1 1,0 0-1,0 0 0,0-1 1,0 1-1,0 0 0,0 0 1,0-1-1,-1 1 1,1 0-1,0 0 0,0-1 1,0 1-1,0 0 0,0 0 1,-1 0-1,1-1 0,0 1 1,0 0-1,0 0 0,-1 0 1,1-1-1,0 1 0,0 0 1,0 0-1,-1 0 0,1 0 1,-1 0-1,-11 8-214,-12 20 134,18-18 83,1 1 0,0 0 0,-6 22 0,9 2 69,2-34-51,0 0 0,0 0 1,1 0-1,-1 0 0,1 0 0,-1 0 1,0 0-1,1 0 0,-1 0 1,1-1-1,0 1 0,-1 0 1,1 0-1,0 0 0,-1-1 1,1 1-1,0 0 0,0-1 1,0 1-1,0-1 0,0 1 1,0-1-1,-1 1 0,1-1 0,2 1 1,1 0-60,1 0 0,0 0 0,0 0 0,-1-1 1,1 0-1,0 0 0,0 0 0,-1 0 0,1-1 0,0 1 1,-1-1-1,1-1 0,0 1 0,-1-1 0,1 1 0,5-5 1,-5 4-681,-1-2 1,0 1 0,0 0-1,0-1 1,0 0-1,0 0 1,-1 0 0,0 0-1,4-7 1,11-21-6915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58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23 14798,'0'0'4255,"-1"7"-2963,-26 258 3667,23-228-3827,2 45-1,2-81-949,0-16 320,6-160-1890,-7 168 1046,-1 13-169,1 14 168,2-17 369,0-1 0,0 1 0,0 0 0,1-1 1,-1 0-1,1 1 0,0-1 0,-1 0 0,1 1 0,0-1 0,1 0 1,-1-1-1,0 1 0,1 0 0,-1-1 0,0 1 0,1-1 0,0 1 0,-1-1 1,1 0-1,0 0 0,0-1 0,0 1 0,-1-1 0,1 1 0,0-1 0,0 0 1,0 0-1,0 0 0,0 0 0,0-1 0,3 0 0,2 0 184,1 0 0,0-1 0,-1-1 0,0 1 1,1-1-1,-1-1 0,0 1 0,-1-1 0,12-8 0,-5 0-137,0 1 0,-1-2-1,-1 0 1,0 0 0,-1-1 0,11-18 0,-16 22-128,0 0 0,-1 0 0,0-1-1,-1 0 1,0 0 0,-1 0 0,0 0 0,-1 0 0,0 0 0,1-18 0,-3 28 42,0 1 1,0 0 0,0 0 0,0-1 0,0 1 0,0 0-1,0 0 1,0-1 0,0 1 0,0 0 0,0 0-1,0-1 1,0 1 0,-1 0 0,1 0 0,0-1-1,0 1 1,0 0 0,0 0 0,0 0 0,0-1-1,-1 1 1,1 0 0,0 0 0,0 0 0,0 0 0,-1-1-1,1 1 1,0 0 0,0 0 0,0 0 0,-1 0-1,1 0 1,0 0 0,0 0 0,-1-1 0,1 1-1,0 0 1,0 0 0,-1 0 0,1 0 0,-14 6-313,-10 13 67,11-3 225,0 0 0,1 0 0,-11 21 0,19-31 17,0 1 0,1 0 1,0 0-1,0 1 0,1-1 1,-1 1-1,2-1 1,-1 1-1,1 0 0,0 0 1,1 10-1,1-15-53,1 0-1,-1-1 1,1 1 0,0-1-1,0 0 1,0 0 0,0 0-1,0 0 1,0 0 0,0 0-1,1 0 1,-1 0 0,1-1-1,-1 0 1,1 1 0,0-1-1,0 0 1,-1 0 0,1 0-1,5 0 1,-4 1-11,1-1 0,-1 1-1,1 0 1,-1 0 0,0 0 0,0 1-1,7 5 1,-8-4 51,-1 1 0,0-1 0,0 0 0,-1 1 0,1-1 0,-1 1 0,0 0 0,0-1 0,-1 1 0,1 0 0,-1 0 0,0-1 0,0 1 0,-1 0 0,1 0 0,-2 4 0,1-5-100,1 1-1,-1-1 0,0 0 0,0 0 1,-1 0-1,1 0 0,-1 0 0,0-1 1,0 1-1,0 0 0,0-1 1,0 0-1,-1 1 0,0-1 0,0 0 1,0 0-1,0 0 0,-6 3 1,-11-5-6491,9-5 465</inkml:trace>
</inkml:ink>
</file>

<file path=ppt/ink/ink4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09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12716,'0'0'3716,"8"59"-5062,14-45-2914</inkml:trace>
</inkml:ink>
</file>

<file path=ppt/ink/ink4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10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194 199 13036,'-10'-2'2515,"9"1"-2445,-5-1 188,0 1-1,0-1 0,0 1 0,0 0 1,0 0-1,0 1 0,0 0 0,-1 0 1,1 0-1,0 1 0,0 0 0,0 0 1,0 0-1,0 1 0,0 0 0,1 0 1,-1 1-1,1-1 0,-9 7 0,9-5-196,0 0-1,0 1 0,1-1 0,0 1 0,0 0 1,0 1-1,1-1 0,0 0 0,0 1 0,0 0 1,1 0-1,0 0 0,0 0 0,0 0 0,1 0 1,-1 1-1,1 10 0,1-15-53,1-1 1,-1 1-1,0-1 1,1 1-1,0 0 1,-1-1-1,1 1 1,0-1-1,0 0 1,0 1-1,0-1 1,0 0-1,0 1 0,0-1 1,1 0-1,-1 0 1,0 0-1,1 0 1,-1 0-1,1 0 1,-1-1-1,1 1 1,-1 0-1,1-1 1,-1 1-1,1-1 0,0 0 1,-1 1-1,1-1 1,0 0-1,-1 0 1,1 0-1,2 0 1,63-3 261,-51-1-177,0 0-1,-1 0 1,0-2-1,0 0 1,0 0-1,0-2 1,-1 1-1,-1-2 1,1 0-1,19-17 1,-15 10-79,-1-1 0,-1 0 1,0-1-1,-1-1 0,-1 0 1,18-34-1,-28 47-66,-1 1 0,0-1 0,0 0 0,-1 0 0,1-1 0,-2 1 0,1 0 0,0-1 0,-1 1 0,-1-1 0,1 1 0,-1-12 0,0 18 30,-1-1-1,1 1 0,0-1 0,-1 0 1,1 1-1,0-1 0,-1 1 1,1-1-1,-1 1 0,1-1 1,-1 1-1,1 0 0,-1-1 1,0 1-1,1-1 0,-1 1 1,1 0-1,-1 0 0,0-1 0,1 1 1,-1 0-1,0 0 0,1 0 1,-1 0-1,0 0 0,1 0 1,-1 0-1,0 0 0,1 0 1,-1 0-1,0 0 0,1 0 1,-1 0-1,0 1 0,1-1 0,-1 0 1,0 0-1,1 1 0,-1-1 1,1 0-1,-2 2 0,-24 13-209,17-7 240,1 0-1,0 1 1,0 0-1,0 1 1,1-1-1,1 1 1,0 1-1,0-1 1,1 1-1,0 0 0,1 1 1,1-1-1,-1 1 1,2-1-1,0 1 1,0 0-1,1 0 1,0 17-1,1-27 1,1 0-1,-1 1 1,1-1-1,-1 0 1,1 1-1,0-1 1,-1 0-1,1 1 1,1-1-1,-1 0 1,0 0-1,0 0 1,1 0-1,-1 0 1,1 0-1,-1-1 1,1 1-1,0 0 1,0-1-1,0 0 1,4 3-1,-1-2 41,0 0 0,0 0-1,0-1 1,0 1 0,0-1-1,0-1 1,0 1 0,1-1-1,9 0 1,-3-1 22,1 0 1,0-2-1,-1 1 0,1-1 0,-1-1 1,0 0-1,21-11 0,-25 10-46,1 0 0,-1-1 0,0-1 0,9-8 0,-15 13-47,0 0 0,0-1 0,0 1 0,-1 0-1,1-1 1,0 1 0,-1 0 0,0-1 0,0 0-1,1 1 1,-1-1 0,-1 0 0,1 0 0,0 1 0,-1-1-1,0 0 1,1 0 0,-1 0 0,0-4 0,-1 7-5,1-1-1,0 0 1,-1 0 0,1 1 0,-1-1 0,1 1 0,-1-1 0,1 0 0,-1 1 0,0-1 0,1 1 0,-1-1 0,0 1 0,1-1 0,-1 1 0,0 0-1,1-1 1,-1 1 0,0 0 0,0 0 0,1-1 0,-1 1 0,0 0 0,0 0 0,0 0 0,1 0 0,-1 0 0,0 0 0,0 0 0,0 0 0,1 0 0,-1 1-1,0-1 1,0 0 0,1 0 0,-1 1 0,0-1 0,1 0 0,-2 1 0,-29 16-223,27-12 256,-1 0 0,1 0 0,1 1 1,-1-1-1,1 1 0,0 0 0,0 0 0,1 0 0,0 0 1,0 0-1,0 1 0,1-1 0,-1 1 0,1 7 0,1-12 1,0 1 0,0 0 0,0 0 0,0-1-1,1 1 1,-1 0 0,1-1 0,0 1 0,0-1-1,0 1 1,0-1 0,0 1 0,1-1 0,-1 1-1,1-1 1,-1 0 0,1 0 0,0 0-1,0 0 1,0 0 0,0 0 0,0-1 0,0 1-1,0-1 1,1 1 0,-1-1 0,1 0 0,-1 0-1,1 0 1,-1 0 0,1 0 0,-1 0-1,1-1 1,0 0 0,4 1 0,7 0-53,0 0 0,0 0 0,0-2 0,27-3 1,-35 3 29,0 0 1,0-1-1,-1 0 1,1 0-1,-1 0 1,1 0-1,-1-1 1,0 0-1,0 0 1,0 0-1,0-1 1,0 0-1,-1 0 1,5-5-1,-7 6 77,0 0 1,0 0-1,-1 0 1,1 0-1,-1 0 1,0 0-1,0 0 0,0 0 1,-1 0-1,1 0 1,-1-1-1,1 1 1,-1 0-1,0 0 0,0-1 1,-1 1-1,1 0 1,0 0-1,-1 0 1,0-1-1,0 1 0,-2-5 1,-4-8 378,-1 1 1,0 1-1,-15-20 0,-4-9 1508,27 43-1915,0-1-1,0 1 0,0 0 1,0-1-1,-1 1 1,1 0-1,0-1 1,0 1-1,0 0 0,0-1 1,0 1-1,0 0 1,0-1-1,0 1 1,0 0-1,0-1 1,0 1-1,0 0 0,0-1 1,1 1-1,-1 0 1,0 0-1,0-1 1,0 1-1,0 0 0,0-1 1,1 1-1,-1 0 1,0 0-1,0-1 1,1 1-1,-1 0 1,0 0-1,0-1 0,1 1 1,-1 0-1,0 0 1,1 0-1,-1 0 1,0 0-1,1-1 0,21-2-21,38 7-1633,-49-3 1230,100 3-7544,-50-4-1853</inkml:trace>
</inkml:ink>
</file>

<file path=ppt/ink/ink4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10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13036,'0'0'9487,"7"10"-9098,-6-8-373,2 3 45,1 1 0,-1-1 0,0 1 0,0 0 0,0 0 0,-1 0 0,0 0 0,-1 1 0,1-1 0,-1 1 0,0-1 0,0 1 0,-1 7 0,-18 114 184,11-89-202,-5 80 0,12-117-31,0 1-1,0-1 0,0 0 0,1 1 1,-1-1-1,1 0 0,-1 0 0,1 1 1,0-1-1,-1 0 0,1 0 1,0 0-1,0 0 0,1 0 0,-1 0 1,0 0-1,1 0 0,-1-1 0,1 1 1,0 0-1,-1-1 0,1 0 0,0 1 1,0-1-1,0 0 0,0 0 0,0 0 1,0 0-1,0 0 0,0 0 0,5 0 1,1 1 77,1-1 0,0-1 0,0 1 0,-1-1 0,1-1 0,0 0 0,11-2 1,-15 2-140,0-1 0,1 0 0,-1 1 0,0-1 0,-1-1 0,1 1 0,0-1 1,-1 0-1,1 0 0,3-4 0,11-19-3081,-18 24 2527,0 0-1,-1 0 1,1 0-1,-1 0 1,1 0 0,-1 0-1,0-1 1,0 1 0,0 0-1,0 0 1,0 0 0,-1-4-1,-8-19-8625</inkml:trace>
</inkml:ink>
</file>

<file path=ppt/ink/ink4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11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11883,'0'0'8905,"77"19"-8329,-32-10-512,5-2-352,1-1-1730,1-2-3747</inkml:trace>
  <inkml:trace contextRef="#ctx0" brushRef="#br0" timeOffset="1">553 37 13933,'0'0'9001,"56"-3"-9161,-20-4-609,-1-5-1954,6-3-2594</inkml:trace>
</inkml:ink>
</file>

<file path=ppt/ink/ink4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11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59 12011,'0'0'9892,"0"13"-9465,-2 303 1234,2-315-1624,0 0 0,-1 1 0,1-1 0,0 0 0,0 0 0,0 1 0,0-1 0,0 0 0,1 0 0,-1 1 0,0-1 0,1 0 0,-1 0 0,1 0 0,-1 0 0,1 1 0,-1-1 0,1 0 0,0 0 0,-1 0 0,1 0 0,0 0 0,0-1 0,0 1 0,0 0 0,0 0 0,0 0 0,0-1 0,0 1 0,0 0 0,0-1 0,0 1 0,0-1 0,1 0 0,-1 1 0,0-1 0,0 0 0,0 0 0,1 1 0,-1-1 0,0 0 0,0 0 0,1 0 0,-1-1 0,0 1 0,0 0 0,1 0 0,-1-1 0,0 1 0,0-1 0,0 1 0,0-1 0,0 1 0,2-2 0,5-2 290,0 0 1,-1 0 0,1 0 0,-1-1 0,0-1-1,10-8 1,3-9-132,0-1 0,-1 0 0,-1-1 0,24-48 0,-31 52-410,-2 1-1,-1-1 0,0-1 1,-2 1-1,0-1 1,-1 0-1,1-27 0,-5 46-740,-1-3 790,-17 22-15023</inkml:trace>
</inkml:ink>
</file>

<file path=ppt/ink/ink4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11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64 286 7431,'0'0'10533,"6"-11"-7869,-6 11-2664,46-83 2922,-42 74-2757,-1 1 1,1-1-1,-1 0 0,-1 1 0,0-1 1,0 0-1,0-1 0,-1 1 0,-1-18 1,0 25-171,0 0 0,-1 0 0,1 1 1,-1-1-1,0 0 0,1 0 0,-1 0 1,0 1-1,0-1 0,0 1 1,0-1-1,0 0 0,-1 1 0,1 0 1,0-1-1,-1 1 0,1 0 0,-1 0 1,1-1-1,-1 1 0,1 1 1,-1-1-1,0 0 0,0 0 0,1 0 1,-1 1-1,0-1 0,0 1 0,0 0 1,0-1-1,0 1 0,0 0 1,1 0-1,-1 0 0,0 0 0,0 1 1,0-1-1,0 0 0,0 1 0,0 0 1,-2 0-1,0 0-20,-1 1 0,1-1 0,-1 1 0,1 0 0,0 0 0,0 0 0,-1 0 0,1 1 0,1 0 0,-1 0 0,0 0 0,1 0 1,0 0-1,-1 1 0,-4 7 0,7-9 22,0 0 0,0 0 0,0 1 1,0-1-1,0 1 0,0-1 0,1 0 0,-1 1 1,1-1-1,0 1 0,0-1 0,0 1 1,0-1-1,0 1 0,0-1 0,1 1 0,-1-1 1,1 1-1,-1-1 0,1 1 0,0-1 1,0 0-1,0 1 0,1-1 0,-1 0 0,0 0 1,1 0-1,-1 0 0,1 0 0,0 0 1,0-1-1,0 1 0,0 0 0,0-1 0,0 0 1,0 1-1,0-1 0,0 0 0,1 0 1,3 1-1,11 4 15,1 0 1,0-2-1,0 0 0,30 3 1,-16-3-15,6 4-37,-14-3 31,0-1 0,39 2-1,-62-9 221,1 0-1,-1-1 1,0 1 0,-1 0-1,1-1 1,0 1 0,-1-1-1,0 1 1,0 0 0,0-1-1,-1-4 1,1 5-8,0-16 376,1 5-479,0 0 1,-1 0 0,-1-1-1,0 1 1,-1 1 0,-1-1-1,0 0 1,-1 0-1,0 1 1,-9-18 0,47 31-4175,-21 2 3338,71 7-4315,-27-6-1075,-16-3-2977</inkml:trace>
</inkml:ink>
</file>

<file path=ppt/ink/ink4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12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12043,'0'0'10795,"8"12"-10230,-4-6-497,2 2 17,-1 0-1,0 1 1,0-1-1,0 1 1,-2 0-1,1 0 1,-1 1-1,0-1 1,2 17-1,3 238 465,-9-184-382,1-80-156,0 1 1,0-1-1,0 1 1,0-1 0,0 1-1,0-1 1,0 1-1,0-1 1,0 1-1,0-1 1,0 1-1,0-1 1,0 1 0,0-1-1,0 1 1,0-1-1,1 1 1,-1-1-1,0 1 1,0-1 0,1 0-1,-1 1 1,0-1-1,0 1 1,1-1-1,-1 0 1,1 1 0,-1-1-1,0 0 1,1 1-1,-1-1 1,1 0-1,-1 0 1,0 1 0,1-1-1,-1 0 1,1 0-1,-1 0 1,1 0-1,-1 0 1,1 1 0,-1-1-1,1 0 1,-1 0-1,1 0 1,-1 0-1,1-1 1,-1 1 0,1 0-1,-1 0 1,1 0-1,-1 0 1,1 0-1,-1-1 1,1 1-1,-1 0 1,0 0 0,1-1-1,-1 1 1,1 0-1,-1-1 1,0 1-1,1 0 1,-1-1 0,1 0-1,25-25 534,-21 18-508,0 0 0,-1 0 0,0 0 1,-1-1-1,0 0 0,0 0 0,-1 0 1,2-14-1,1-76 0,-5 85-68,0 13 3,0-1 1,0 1-1,0-1 0,0 1 0,-1-1 0,1 1 0,0 0 0,0-1 1,-1 1-1,1-1 0,-1 1 0,1 0 0,-1-1 0,0 1 0,1 0 1,-1 0-1,0-1 0,0 1 0,0 0 0,0 0 0,-2-2 1,2 3 6,0 0 0,0 0 0,1 0 0,-1 0 0,0 1 0,0-1 0,1 0 0,-1 0 0,0 0 0,0 1 0,1-1 0,-1 0 0,0 1 0,1-1 0,-1 1 0,0-1 0,1 1 0,-1-1 0,1 1 0,-1-1 0,1 1 0,-1-1 0,1 1 0,-1 0 0,1-1 0,0 1 0,-1 0 0,1-1 0,0 1 0,-1 0 0,1 0 0,0-1 0,0 1 0,0 0 0,0 0 0,0-1 0,0 1 0,0 0 0,0 0 0,0 0 0,-1 5 4,-1 0 1,2-1-1,-1 1 0,0 0 1,1-1-1,0 1 1,1 0-1,-1 0 0,1-1 1,0 1-1,0-1 0,1 1 1,2 6-1,-2-9 19,0 0-1,0 0 1,1 0-1,-1 0 1,0-1-1,1 1 0,0-1 1,-1 0-1,1 0 1,0 0-1,0 0 1,0 0-1,1-1 1,-1 1-1,0-1 1,1 0-1,-1 0 1,1 0-1,-1 0 0,1-1 1,-1 1-1,1-1 1,3 0-1,1 0 56,-1 1 0,1-1 0,0-1-1,0 0 1,-1 0 0,1 0-1,-1-1 1,1 0 0,-1 0 0,1-1-1,-1 0 1,0-1 0,10-5-1,-13 5-19,0 1 0,0-1-1,0 0 1,-1 0 0,1 0-1,-1 0 1,0 0 0,0-1-1,0 0 1,-1 1 0,0-1-1,0 0 1,0 0 0,0-1-1,-1 1 1,0 0 0,0 0-1,0-1 1,-1 1 0,0-9-1,1 14-39,-1-1-1,0 1 0,0 0 1,0-1-1,0 1 0,0 0 1,0-1-1,0 1 0,0-1 1,0 1-1,0 0 0,0-1 1,0 1-1,0 0 0,0-1 1,-1 1-1,1 0 0,0-1 1,0 1-1,0 0 0,0-1 1,-1 1-1,1 0 0,0-1 1,0 1-1,0 0 0,-1 0 1,1-1-1,0 1 0,-1 0 0,1 0 1,0 0-1,-1-1 0,1 1 1,0 0-1,-1 0 0,1 0 1,0 0-1,-1 0 0,1 0 1,-15 9-332,-12 21-183,24-25 526,-1 1 0,1 0 0,0-1 0,1 1 0,-1 0 0,1 0 0,0 1 0,1-1 0,-1 0 0,1 1 0,0-1 0,1 1 0,0 7 0,0-12 6,1-1 1,0 0-1,0 1 0,0-1 0,0 0 1,0 0-1,0 0 0,0 0 0,0 1 1,1-2-1,-1 1 0,0 0 1,0 0-1,1 0 0,-1-1 0,1 1 1,-1 0-1,1-1 0,-1 1 0,1-1 1,-1 0-1,1 0 0,-1 1 1,1-1-1,-1 0 0,1 0 0,1-1 1,47-1 690,-37-2-652,0 0 0,0-1 0,0 0 0,-1 0 0,0-2 0,0 1 0,0-2 0,-1 1 0,0-2 0,-1 1 0,1-1 0,-2-1 0,1 0 0,13-20 0,-31 69-987,6-34 932,1 0-1,-1-1 0,1 1 0,-1 0 1,1 0-1,1 0 0,-1 0 1,1 0-1,0 0 0,0 0 0,0 0 1,1 0-1,1 6 0,-1-9-45,0 0-1,0 0 1,1 0-1,-1 0 1,1 0-1,-1-1 0,1 1 1,0-1-1,-1 1 1,1-1-1,0 0 1,0 1-1,0-1 1,0 0-1,0 0 1,1 0-1,-1-1 0,0 1 1,0 0-1,0-1 1,1 0-1,-1 1 1,0-1-1,1 0 1,-1 0-1,0 0 1,0 0-1,1-1 1,-1 1-1,3-2 0,-3 2-334,0 0-1,0-1 0,0 1 0,0-1 0,-1 1 0,1-1 0,0 0 1,0 0-1,-1 1 0,1-1 0,-1-1 0,1 1 0,-1 0 0,1 0 1,-1-1-1,1 1 0,-1 0 0,0-1 0,0 1 0,1-3 0,9-18-10063</inkml:trace>
</inkml:ink>
</file>

<file path=ppt/ink/ink4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13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15535,'0'0'4452,"28"59"-4644,-13-37-1634,5-6-2402,1-3-4869</inkml:trace>
</inkml:ink>
</file>

<file path=ppt/ink/ink4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13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12524,'-4'9'1527,"-8"27"-348,2-1 1,1 1 0,1 1 0,3 0 0,0 0-1,3 0 1,2 43 0,1-74-1139,0 1 1,0 0-1,1 0 0,0-1 1,0 1-1,1 0 1,0-1-1,0 0 0,0 0 1,1 0-1,0 0 1,0-1-1,0 1 1,1-1-1,0 0 0,9 7 1,-11-10-8,-1 1 0,1-1 1,0-1-1,0 1 0,0 0 1,1-1-1,-1 0 0,0 1 1,1-1-1,-1 0 0,0-1 1,1 1-1,-1-1 1,1 1-1,-1-1 0,1 0 1,-1-1-1,1 1 0,-1 0 1,1-1-1,-1 0 0,1 0 1,-1 0-1,0 0 0,1 0 1,-1-1-1,0 0 0,0 1 1,0-1-1,0 0 0,-1-1 1,1 1-1,0 0 0,2-4 1,4-3-9,-1-1 0,-1 0 0,1 0 0,-2-1 0,1 0 0,-2 0 0,1 0 0,-1-1 0,-1 0-1,0 0 1,-1 0 0,0 0 0,-1 0 0,1-15 0,-3 26-27,0 1 0,0-1 0,0 1 0,0-1 0,0 1 0,0-1 0,0 1 1,0-1-1,-1 1 0,1-1 0,0 1 0,0-1 0,0 1 0,0-1 0,-1 1 0,1-1 0,0 1 0,-1-1 0,1 1 0,0 0 0,-1-1 0,1 1 0,0 0 0,-1-1 0,1 1 0,-1 0 0,1-1 0,-1 1 0,1 0 0,0 0 0,-1-1 0,1 1 0,-1 0 0,1 0 0,-1 0 0,0 0 0,1 0 0,-1 0 0,1 0 0,-1 0 0,1 0 0,-1 0 0,1 0 0,-1 0 0,1 0 0,-1 0 0,1 0 0,-1 1 0,1-1 0,-1 0 0,1 0 0,-1 1 0,1-1 0,0 0 0,-1 1 0,-26 19-162,24-15 159,-1 0 0,1 0 1,1 0-1,-1 0 1,1 1-1,0-1 1,0 1-1,0 0 0,1-1 1,0 1-1,0 0 1,1 0-1,-1-1 1,1 1-1,1 7 1,-1-10 6,1 0 1,0 0 0,-1 0 0,1 0 0,0 0 0,1 0 0,-1 0 0,0-1 0,1 1 0,0-1 0,-1 1-1,1-1 1,0 1 0,0-1 0,1 0 0,-1 0 0,0 0 0,1 0 0,-1 0 0,1-1 0,-1 1-1,1-1 1,0 1 0,0-1 0,0 0 0,0 0 0,0-1 0,0 1 0,0 0 0,3-1 0,8 2 30,-1-1 1,0-1-1,0 0 1,0-1-1,0-1 1,0 0 0,0 0-1,0-1 1,0-1-1,-1 0 1,0-1-1,0 0 1,0-1 0,0-1-1,-1 1 1,0-2-1,0 1 1,-1-2-1,0 1 1,14-17 0,-22 21-25,1 1 1,-1-1 0,1 0 0,-1 0 0,-1 0 0,1 0 0,0 0-1,-1 0 1,2-7 0,-3 10-18,0 0 1,0 0-1,0 0 0,0 1 1,0-1-1,0 0 0,0 0 1,0 0-1,-1 0 0,1 1 1,0-1-1,0 0 0,-1 0 1,1 0-1,-1 1 0,1-1 1,0 0-1,-1 1 0,0-1 0,1 0 1,-1 1-1,1-1 0,-1 0 1,0 1-1,1-1 0,-1 1 1,0-1-1,1 1 0,-1 0 1,0-1-1,0 1 0,0 0 1,1-1-1,-1 1 0,0 0 1,0 0-1,0 0 0,0 0 1,1 0-1,-1 0 0,0 0 1,0 0-1,0 0 0,0 0 0,0 0 1,1 1-1,-1-1 0,0 0 1,0 0-1,0 1 0,1-1 1,-2 1-1,-1 0 6,1 1-1,-1-1 1,1 0 0,-1 1-1,1-1 1,-1 1 0,1-1-1,0 1 1,0 0 0,0 0-1,0 0 1,0 1 0,1-1-1,-1 0 1,1 1 0,-1-1-1,1 1 1,0-1 0,0 1-1,0-1 1,0 1 0,0 0-1,1 0 1,-1-1 0,1 1-1,0 0 1,0 5 0,1-7 16,-1 0 0,1 0 0,0 0 0,0 0 0,0 0 0,0-1 0,0 1 0,0 0 1,0 0-1,0-1 0,0 1 0,0-1 0,0 1 0,0-1 0,0 1 0,1-1 0,-1 1 0,0-1 1,0 0-1,0 0 0,1 0 0,-1 0 0,0 0 0,2 0 0,38-1 322,-34 0-293,2 0-42,1-1 1,-1 0-1,0-1 1,0 0-1,-1-1 1,1 1-1,-1-2 1,1 1-1,13-11 1,22-11-669,-51 67-55,2-24 762,0 0 0,1 0-1,0 0 1,1 1-1,2-1 1,-1 1-1,2-1 1,0 1 0,2 0-1,0-1 1,0 1-1,2-1 1,0 0-1,9 22 1,-7-27-36,-1 0 0,0 0 0,-1 0 0,0 0 1,-1 0-1,3 20 0,-6-29 0,0 0 1,0 0-1,0 0 1,0 0 0,-1 0-1,1 0 1,-1 0-1,0 0 1,0 0-1,0-1 1,0 1-1,0 0 1,-1 0 0,1-1-1,-1 1 1,0-1-1,1 1 1,-1-1-1,-1 0 1,1 0-1,0 0 1,0 0-1,-1 0 1,1 0 0,-1-1-1,1 1 1,-1-1-1,0 1 1,0-1-1,0 0 1,1 0-1,-6 0 1,4 1 17,0-1-1,-1 1 1,1-1 0,-1 0 0,1-1 0,-1 1-1,0-1 1,1 0 0,-1 0 0,1 0-1,-1-1 1,1 1 0,-1-1 0,-7-3 0,9 2 14,1 0 0,-1 0 0,1 0 0,0 0 0,0 0 0,0-1 1,0 1-1,0-1 0,1 1 0,-1-1 0,1 0 0,0 1 0,-1-1 0,1 0 1,1 0-1,-1 0 0,0 0 0,1 0 0,-1 0 0,1 0 0,0 0 1,0-5-1,1-8-9,-1 1 1,2 0 0,0-1 0,1 1 0,1 0-1,0 0 1,1 0 0,0 1 0,1-1-1,1 1 1,0 1 0,1-1 0,14-18-1,-13 21-238,-1 0-1,2 1 0,-1 0 1,1 0-1,1 1 0,0 0 1,0 0-1,0 2 0,1-1 1,0 2-1,1-1 0,0 2 1,0 0-1,0 0 0,17-3 1,9 2-2945,-1 0-2488</inkml:trace>
</inkml:ink>
</file>

<file path=ppt/ink/ink4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25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48 146 5958,'0'0'2007,"-3"-12"550,-1-1-1817,-13-52 2943,6 16 1663,8 42-2837,1 14-1501,-1 16-852,0 148-11,2 113-44,2-271-93,0 0 0,1 0 1,1 0-1,6 19 0,-9-31-4,1 1 0,0 0-1,-1 0 1,1 0-1,0 0 1,0-1 0,1 1-1,-1-1 1,0 1-1,0-1 1,1 1 0,-1-1-1,1 1 1,-1-1-1,1 0 1,3 2 0,-4-3 0,1 0 0,-1 0 0,1 0 0,0 0 0,-1 0 0,1 0 0,0 0 0,-1-1 0,1 1 0,-1-1 0,1 1 0,-1-1 0,1 1 0,-1-1 0,1 0-1,-1 0 1,0 0 0,1 0 0,-1 0 0,0 0 0,0 0 0,0 0 0,1 0 0,0-3 0,7-7 39,0-1-1,0 0 1,-1-1-1,-1 1 0,-1-2 1,1 1-1,6-23 1,24-103 1032,-26 75-392,-3 110-1216,-4 20 460,6 38-15,-10-103-128,0 1-1,1-1 0,-1 0 1,0 0-1,1 0 0,-1 0 1,1 1-1,0-1 0,-1 0 1,1 0-1,0 0 0,0 0 1,-1-1-1,1 1 0,0 0 1,0 0-1,0 0 0,0-1 1,0 1-1,0 0 0,0-1 1,0 1-1,0-1 0,1 1 1,-1-1-1,0 0 0,0 1 1,0-1-1,1 0 0,-1 0 1,0 0-1,0 0 0,1 0 1,-1 0-1,0 0 0,0 0 1,0-1-1,2 1 0,4-1-995,-1 1-4244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58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15887,'0'0'6598</inkml:trace>
</inkml:ink>
</file>

<file path=ppt/ink/ink4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26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68 7335,'0'0'9502,"-3"-8"-6683,-10-25-1084,13 33-1695,0-1 0,-1 0 1,1 1-1,-1-1 0,1 0 1,-1 1-1,1-1 0,-1 0 0,1 1 1,-1-1-1,0 1 0,1-1 0,-1 1 1,0 0-1,1-1 0,-1 1 0,0 0 1,0-1-1,1 1 0,-1 0 1,0 0-1,0 0 0,1-1 0,-1 1 1,0 0-1,0 0 0,0 0 0,1 0 1,-1 1-1,0-1 0,0 0 0,0 0 1,1 0-1,-1 1 0,0-1 0,0 0 1,1 1-1,-1-1 0,0 0 1,1 1-1,-2 0 0,-21 21 121,16-12-132,0 1 1,0 1-1,2-1 0,-1 1 0,1 0 0,1 0 0,0 0 1,1 1-1,0-1 0,1 1 0,0 0 0,0 24 0,2-36-21,1-1 0,-1 1-1,0 0 1,0-1 0,0 1-1,1-1 1,-1 1 0,0-1-1,1 1 1,-1-1-1,0 1 1,1-1 0,-1 1-1,1-1 1,-1 0 0,1 1-1,-1-1 1,1 1 0,-1-1-1,1 0 1,-1 0 0,1 1-1,-1-1 1,1 0 0,-1 0-1,1 0 1,0 1-1,-1-1 1,1 0 0,-1 0-1,1 0 1,0 0 0,-1 0-1,1 0 1,-1-1 0,1 1-1,0 0 1,-1 0 0,1 0-1,-1 0 1,1-1-1,-1 1 1,1 0 0,0-1-1,-1 1 1,1 0 0,-1-1-1,0 1 1,1 0 0,0-2-1,27-18 922,-14 5-650,-1-1-1,-1-1 1,-1 0 0,0 0-1,-2-1 1,0-1 0,0 1-1,-2-1 1,8-33 0,-23 103-1521,-3 54 1,11-103 1085,0-1 0,0 0 0,0 1 1,0-1-1,0 0 0,0 1 0,0-1 0,1 0 0,-1 0 0,1 1 0,-1-1 0,1 0 0,-1 0 0,1 1 1,0-1-1,-1 0 0,1 0 0,0 0 0,0 0 0,0 0 0,0 0 0,0 0 0,0 0 0,0-1 0,0 1 1,0 0-1,0-1 0,1 1 0,-1-1 0,0 1 0,0-1 0,1 1 0,0-1 0,1 0-216,-1 1 1,0-1-1,0-1 0,0 1 0,0 0 0,0 0 0,1-1 0,-1 0 0,0 1 0,0-1 0,0 0 0,0 0 0,-1 0 1,1 0-1,0 0 0,0 0 0,0 0 0,-1-1 0,1 1 0,2-4 0,14-20-4651</inkml:trace>
</inkml:ink>
</file>

<file path=ppt/ink/ink4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26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10314,'0'0'10709,"-6"8"-10507,-1 3-122,1 0-1,0 0 1,0 0-1,1 1 0,1 0 1,0 0-1,1 0 0,0 1 1,1-1-1,0 1 0,1 0 1,1-1-1,0 1 1,2 16-1,-2-28-76,0 0 0,1 0 1,-1 0-1,0 0 0,1 0 1,-1-1-1,1 1 0,0 0 0,-1 0 1,1 0-1,0 0 0,-1-1 1,1 1-1,0 0 0,0-1 1,0 1-1,-1 0 0,1-1 0,0 1 1,0-1-1,0 0 0,0 1 1,0-1-1,0 0 0,0 1 0,2-1 1,33 0 247,1 0-185,-36 2-79,0 0 0,0-1 1,0 1-1,0 0 0,0 0 1,0-1-1,-1 1 0,1 0 1,-1 0-1,1 0 0,-1 0 1,1 0-1,-1 0 0,0 0 1,0 0-1,0 0 0,-1 3 1,-2 39 31,2-39 71,-1 0 0,1-1 0,-1 1 0,0-1-1,0 1 1,-1-1 0,1 0 0,-1 0 0,0 0-1,0 0 1,0-1 0,0 1 0,-7 4 0,8-6 48,-1 1 0,0-1 1,0-1-1,1 1 1,-1 0-1,0-1 0,0 1 1,-1-1-1,1 0 1,0 0-1,0 0 1,-1-1-1,1 1 0,0-1 1,-1 0-1,1 1 1,0-2-1,-1 1 1,1 0-1,-5-2 0,6 1-224,1 0 0,-1 0 0,1-1 0,-1 1 0,1-1 0,-1 1 0,1-1 0,0 1 0,0-1 0,0 0 0,0 0 0,0 1 0,0-1 0,0 0 0,1 0 0,-1 0 0,0 0 0,1 0 0,0 0 0,0 0 0,-1-3 0,1 1-625,-1-1 0,1 1 0,0 0 1,0 0-1,0 0 0,1 0 1,-1 0-1,1 0 0,0 0 1,2-4-1,9-6-4120,3 3-2312</inkml:trace>
</inkml:ink>
</file>

<file path=ppt/ink/ink4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27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67 126 11883,'0'0'14553,"9"-9"-13817,25-27-335,-33 34-376,1 0 0,-1 0 0,1 0 0,-1 0 0,0-1 0,0 1 0,0 0 0,0-1 1,0 1-1,-1-1 0,1 1 0,-1-1 0,1 1 0,-1-1 0,0 1 0,0-1 0,0 1 0,-1-1 0,1 1 0,0-1 1,-1 1-1,0-1 0,1 1 0,-1-1 0,-3-3 0,4 5-26,-1 0 0,0 0 0,0 0 1,0 0-1,0 0 0,1 0 0,-2 0 0,1 0 0,0 1 1,0-1-1,0 0 0,0 1 0,0-1 0,0 1 0,-1-1 1,1 1-1,0 0 0,0-1 0,-1 1 0,1 0 0,0 0 1,-1 0-1,1 0 0,0 0 0,-1 0 0,1 0 0,0 1 1,0-1-1,-1 0 0,1 1 0,0-1 0,0 1 0,0-1 1,0 1-1,-1 0 0,1-1 0,0 1 0,0 0 0,0 0 1,0 0-1,0 0 0,1 0 0,-1 0 0,0 0 0,-1 2 1,-5 6-69,-1 1 0,2 1 0,-1-1 0,1 1 0,1 0 0,0 1 0,1-1 0,0 1 0,0 0-1,1 0 1,1 0 0,0 1 0,0 20 0,2-31 65,0 0 0,1 0 0,-1-1 0,0 1 0,1 0 0,-1-1 0,1 1 0,-1 0 0,1-1 0,0 1 0,0-1 0,0 1 0,0-1-1,0 1 1,0-1 0,0 0 0,0 1 0,1-1 0,-1 0 0,0 0 0,1 0 0,-1 0 0,1 0 0,-1 0 0,1 0 0,0-1 0,-1 1 0,1 0-1,0-1 1,-1 0 0,1 1 0,0-1 0,0 0 0,-1 0 0,1 0 0,0 0 0,0 0 0,-1 0 0,4-1 0,2 0 29,1 1 0,0-2 0,0 1 0,-1-1 0,1 0 0,-1-1 0,14-6 0,-4-2 107,-1-1 1,0 0 0,-1-1 0,-1 0-1,0-1 1,16-21 0,-35 43-164,-1 1 1,2 0-1,-1 0 1,2 0-1,-1 0 1,-3 15-1,9-24 54,0 0 0,0 0 0,0 0 0,0 0 0,0-1 0,0 1 0,0-1 0,0 1 0,-1-1 0,1 0 0,0 0 0,2-1 0,31-26 250,-30 23-293,0 0-1,0 1 1,0-1 0,1 1-1,0 0 1,0 0 0,0 1-1,0 0 1,12-4-1,-17 8-29,0-1 1,0 1-1,-1 0 0,1 0 0,0 0 0,-1 0 0,1 0 0,-1 0 0,0 0 0,1 0 0,-1 0 0,0 0 0,1 0 0,-1 0 0,0 0 0,0 0 0,0 0 0,0 0 0,0 0 0,0 0 0,0 0 0,0 1 0,-1-1 0,1 1 0,-5 34 13,4-32-254,-4 32-66,9-21-1629,8-8-3404,-1-7-1502</inkml:trace>
</inkml:ink>
</file>

<file path=ppt/ink/ink4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29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165 263 14318,'0'0'2263,"-2"-9"49,2 8-2282,-1-3 193,-1 0 1,1 0 0,0 0 0,-1 1 0,0-1 0,0 0-1,0 1 1,-3-4 0,4 6-159,0 0 0,0 0 0,-1 0 0,1 0 0,0 0 0,0 0 0,-1 0 0,1 0 0,-1 1 0,1-1 0,-1 1 0,1-1 0,-1 1 0,1-1 0,-1 1 0,0 0 0,1 0 0,-1 0 0,1 0 0,-1 0 0,0 0 0,1 0 0,-1 1 0,1-1 0,-1 1 0,1-1 0,-1 1 0,1-1 0,-1 1 0,1 0 0,0 0 0,-1-1 0,-1 3 0,-5 4-24,0-1-1,0 1 0,1 1 0,0 0 1,1 0-1,0 0 0,0 0 1,0 1-1,1 0 0,1 0 1,0 1-1,0 0 0,0-1 0,1 1 1,1 0-1,0 0 0,0 1 1,1-1-1,0 19 0,1-28-38,1 0 0,-1 0 0,0 0 0,1 0 0,-1 0 0,1 0 0,0 0 0,-1 0 0,1-1-1,-1 1 1,1 0 0,0 0 0,0-1 0,0 1 0,-1 0 0,1-1 0,0 1 0,0-1 0,0 1-1,0-1 1,0 1 0,0-1 0,0 0 0,0 1 0,0-1 0,0 0 0,0 0 0,0 0 0,0 0 0,0 0-1,0 0 1,0 0 0,0 0 0,0 0 0,0-1 0,0 1 0,0 0 0,0-1 0,0 1 0,0 0 0,0-1-1,2 0 1,3-2 27,0 1-1,0-1 0,-1 0 0,1 0 0,8-7 0,4-7 239,-1-1 0,-1-1 0,-1 0 0,0-1 0,-2-1 0,0 0 0,-2-1 0,0 0 0,-1-1-1,-1 0 1,-2 0 0,0-1 0,-1 0 0,-2 0 0,3-44 0,-7 68-268,1 0 1,-1 0-1,0-1 0,0 1 1,0 0-1,0 0 0,1-1 1,-1 1-1,0 0 0,0-1 1,0 1-1,0 0 0,0 0 1,0-1-1,0 1 0,0 0 1,0-1-1,0 1 0,0 0 1,0 0-1,0-1 0,0 1 1,0 0-1,0-1 0,0 1 1,-1 0-1,1 0 1,0-1-1,0 1 0,0 0 1,0 0-1,-1-1 0,1 1 1,0 0-1,0 0 0,0 0 1,-1-1-1,1 1 0,0 0 1,0 0-1,-1 0 0,1 0 1,0 0-1,0-1 0,-1 1 1,1 0-1,0 0 0,0 0 1,-1 0-1,1 0 0,-13 15-110,-9 31-32,15-26 119,0 0 0,1 1 0,1 0 0,2 0 0,0 0 0,1 0 0,0 28-1,3-48 26,-1 1-1,1 0 0,-1-1 0,1 1 1,-1-1-1,1 1 0,0-1 0,0 0 1,0 1-1,0-1 0,0 0 0,0 1 0,0-1 1,0 0-1,0 0 0,1 0 0,-1 0 1,0 0-1,1 0 0,-1-1 0,1 1 0,-1 0 1,1-1-1,-1 1 0,1-1 0,-1 1 1,1-1-1,0 0 0,-1 0 0,1 0 0,-1 0 1,1 0-1,0 0 0,-1 0 0,1 0 1,0-1-1,-1 1 0,3-1 0,4 0 17,0-1-1,0 0 0,0 0 0,0-1 1,-1 0-1,11-5 0,-7 1 20,1-1-1,-1 0 0,0-1 1,-1 0-1,0-1 0,0 0 0,-1 0 1,-1-1-1,0 0 0,0-1 1,-1 0-1,10-21 0,-28 55-168,6-13 123,1 0-1,-1 1 1,1-1 0,1 1 0,0 0 0,0 0-1,1 0 1,0 1 0,1-1 0,0 1-1,1 12 1,0-22 13,1 0 0,0 0 0,-1 0 0,1 0 0,0 0 0,-1 0 0,1-1 0,0 1 0,0 0-1,0 0 1,-1 0 0,1-1 0,0 1 0,0-1 0,0 1 0,0 0 0,0-1 0,1 0 0,-1 1 0,0-1 0,0 0 0,0 1 0,0-1 0,0 0-1,0 0 1,1 0 0,-1 0 0,0 0 0,0 0 0,0-1 0,0 1 0,0 0 0,1 0 0,0-1 0,44-13 348,-30 5-240,0-1 0,0 0 0,0-1-1,-2-1 1,1-1 0,18-21 0,-25 26-95,-1-1 1,0 0-1,0-1 0,-1 1 0,0-1 1,-1 0-1,0-1 0,-1 1 0,0-1 1,0 0-1,-1 0 0,1-12 1,-4 22-17,1 1 1,-1 0 0,0 0 0,0-1 0,0 1 0,0 0 0,0 0 0,0-1 0,0 1 0,0 0 0,0 0 0,0-1-1,0 1 1,0 0 0,0 0 0,0-1 0,-1 1 0,1 0 0,0 0 0,0-1 0,0 1 0,0 0 0,0 0 0,0 0 0,-1-1-1,1 1 1,0 0 0,0 0 0,0 0 0,0 0 0,-1-1 0,1 1 0,0 0 0,0 0 0,-1 0 0,1 0 0,0 0 0,0 0-1,-1 0 1,1 0 0,-12 4-25,-9 14-38,11-4 21,0 0 0,-15 31 0,22-41 45,1 0 0,0 1 0,1-1 0,-1 1 0,1 0 0,0 0 0,0-1 0,0 1 0,1 0 1,-1 0-1,1 0 0,1 0 0,-1 0 0,1 0 0,1 6 0,-1-10-1,-1 0 1,1 0-1,0 0 0,0 0 1,0-1-1,-1 1 1,1 0-1,0-1 1,0 1-1,0 0 1,0-1-1,0 1 0,0-1 1,0 0-1,1 1 1,-1-1-1,0 0 1,0 0-1,0 1 0,0-1 1,0 0-1,1 0 1,0-1-1,34-1 42,-32 2-39,8-2-181,0-1 1,-1 0-1,0 0 0,1-1 1,-1-1-1,-1 0 0,1 0 0,-1-1 1,0 0-1,14-12 0,12-18-3817,-11-5-3477,-16 5-2850</inkml:trace>
</inkml:ink>
</file>

<file path=ppt/ink/ink4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29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63 16111,'0'0'3395,"-65"-39"353,44 27-1474,12 4-768,-2 4-161,24 9-3267,4 4-1185,-4-4-4100</inkml:trace>
</inkml:ink>
</file>

<file path=ppt/ink/ink4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30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12107,'0'0'12610,"-2"13"-12413,-1 9-143,1-1-1,2 1 0,0 0 1,1 0-1,7 37 1,11 20 26,-10-48-474,-2 1 1,5 43 0,-12-74 210,0-1 1,0 1 0,1-1-1,-1 1 1,0-1 0,0 1-1,0-1 1,0 1-1,0-1 1,0 1 0,0-1-1,0 1 1,0-1 0,0 1-1,0-1 1,0 1-1,0-1 1,0 1 0,0-1-1,0 1 1,0-1-1,-1 1 1,1-1 0,0 1-1,0-1 1,-1 0 0,1 1-1,0-1 1,-1 1-1,1-1 1,0 0 0,-1 1-1,1-1 1,-1 0-1,1 1 1,0-1 0,-1 0-1,1 0 1,-1 1 0,1-1-1,-1 0 1,1 0-1,-1 0 1,1 0 0,-1 0-1,1 0 1,-1 0 0,1 1-1,-1-1 1,1-1-1,-1 1 1,1 0 0,-1 0-1,1 0 1,-1 0-1,1 0 1,-1 0 0,1-1-1,-1 1 1,1 0 0,-1 0-1,1-1 1,-1 1-1,1 0 1,0-1 0,-1 1-1,-17-14-6959</inkml:trace>
</inkml:ink>
</file>

<file path=ppt/ink/ink4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30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1 228 9513,'-1'-14'1208,"1"1"-1,0-1 1,1 1 0,1 0-1,-1-1 1,2 1 0,6-19 0,-7 27-947,1-1 0,0 0 1,0 1-1,1 0 0,0 0 1,0 0-1,0 0 0,0 0 1,1 1-1,-1 0 0,1 0 1,0 0-1,1 1 0,-1 0 1,1 0-1,-1 0 0,1 0 1,7-1-1,1-1-128,1 1-1,0 0 0,0 2 1,0-1-1,0 2 0,0 0 1,0 1-1,0 1 0,28 4 1,-37-5-133,-1 1 1,1 0-1,-1 0 1,0 1 0,0 0-1,0 0 1,0 0-1,0 0 1,0 1-1,0 0 1,-1 0-1,1 0 1,-1 1-1,0-1 1,0 1 0,0 0-1,0 0 1,-1 0-1,0 1 1,0-1-1,0 1 1,0 0-1,-1 0 1,0 0-1,0 0 1,0 0-1,0 0 1,-1 1 0,1 8-1,-2-2 57,0-1-1,-2 0 1,1 0 0,-1 0 0,-1-1-1,0 1 1,0 0 0,-1-1-1,0 0 1,-1 0 0,-1 0-1,1 0 1,-1-1 0,-10 12-1,-27 49 1598,42-67-1618,-1 0 0,1-1 1,0 1-1,0 0 1,0 0-1,0-1 0,1 1 1,-1 0-1,1 0 0,0 0 1,-1 0-1,1 0 0,1 4 1,-1-5-41,1-1 1,-1 1-1,1-1 1,0 0 0,-1 0-1,1 1 1,0-1-1,0 0 1,0 0 0,0 0-1,0 0 1,0 0 0,0 0-1,0 0 1,0 0-1,0 0 1,0 0 0,1-1-1,2 2 1,5 1-411,1-1 0,0 0 0,0-1 0,0 0 0,0 0 0,15-1 0,-21 0 159,9 0-1478,1-1 0,-1 0 0,0-1 1,24-6-1,10-9-6067</inkml:trace>
</inkml:ink>
</file>

<file path=ppt/ink/ink4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31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5 16271,'-10'0'2248,"5"0"-2072,0 0-1,0 0 1,0 0 0,0 1 0,0 0-1,0 0 1,0 0 0,0 0 0,1 1 0,-1 0-1,0 0 1,1 0 0,-1 1 0,1-1-1,0 1 1,0 0 0,0 1 0,0-1 0,0 1-1,1-1 1,-1 1 0,1 0 0,0 0-1,1 0 1,-1 1 0,-4 8 0,3-3-111,0 0 1,0 1 0,1-1-1,0 1 1,1 0 0,0 0-1,1-1 1,0 1 0,1 13-1,0-22-52,0-1 0,0 0 0,0 0-1,1 1 1,-1-1 0,1 0 0,-1 0-1,1 0 1,-1 0 0,1 1 0,0-1-1,-1 0 1,1 0 0,0 0 0,0 0-1,0 0 1,0-1 0,0 1 0,0 0-1,0 0 1,0-1 0,0 1 0,0 0 0,0-1-1,0 1 1,1-1 0,-1 0 0,0 1-1,0-1 1,1 0 0,-1 0 0,0 1-1,0-1 1,1 0 0,-1 0 0,0-1-1,0 1 1,1 0 0,-1 0 0,0-1-1,2 0 1,3 0 137,0 0 0,-1 0 0,1-1 0,-1 1-1,0-1 1,1-1 0,-1 1 0,8-6 0,2-5-11,0-1-1,-2 0 1,0-1 0,0 0 0,-1-1 0,-1-1-1,-1 0 1,0 0 0,-2-1 0,10-25 0,-25 114-246,3-54 113,2 0 1,-1 0-1,2 1 0,2 33 1,-1-50 1,0 0 0,1 0 1,-1 0-1,1 0 0,-1 0 1,1 0-1,0-1 0,-1 1 0,1 0 1,0 0-1,-1-1 0,1 1 1,0 0-1,0-1 0,0 1 0,0-1 1,0 1-1,0-1 0,-1 1 1,1-1-1,0 0 0,0 1 0,0-1 1,0 0-1,0 0 0,1 0 1,-1 0-1,0 0 0,0 0 0,0 0 1,0 0-1,0 0 0,0 0 1,0-1-1,0 1 0,0 0 0,1-1 1,40-14 477,-28 5-438,0-1 0,-1 0 0,0-1 0,-1 0 0,0-1 0,-1 0 0,11-17 0,10-12-59,-30 48-120,0 0 0,-1 0 0,0 0 0,0 0-1,-1 0 1,0 12 0,-1-5 140,3 19-429,-2-32 373,0 1 0,1 0 0,-1-1 0,0 1 0,1 0 0,-1-1 1,1 1-1,-1-1 0,1 1 0,-1 0 0,1-1 0,-1 1 0,1-1 0,0 1 0,-1-1 0,1 0 0,0 1 0,-1-1 1,1 0-1,0 1 0,-1-1 0,1 0 0,0 0 0,0 0 0,-1 0 0,1 0 0,0 1 0,0-1 0,0-1 0,-1 1 0,1 0 1,0 0-1,0 0 0,-1 0 0,1 0 0,0-1 0,0 1 0,9-5-1010,0 0 0,0 0 0,0-1 0,-1-1 0,0 1 0,-1-1 1,1-1-1,-1 0 0,-1 0 0,8-9 0,-1 2-1848,21-25-7372</inkml:trace>
</inkml:ink>
</file>

<file path=ppt/ink/ink4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31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124 129 12236,'-9'10'2258,"2"-1"-1728,-62 76 4502,65-79-4683,-1 1 0,1 0 0,0 0 0,0 0 0,1 0 0,0 1 0,1-1 1,-1 1-1,1 0 0,1-1 0,-1 1 0,1 10 0,1-17-344,0-1-1,0 1 1,1-1 0,-1 1-1,0-1 1,0 1 0,1-1-1,-1 1 1,0-1 0,1 0-1,-1 1 1,1-1 0,-1 1-1,0-1 1,1 0 0,-1 1-1,1-1 1,-1 0 0,1 0-1,-1 1 1,1-1 0,0 0-1,-1 0 1,1 0 0,-1 0-1,1 0 1,-1 1 0,1-1-1,-1 0 1,1 0 0,0 0-1,-1-1 1,1 1 0,-1 0 0,1 0-1,-1 0 1,1 0 0,-1 0-1,2-1 1,22-8 64,-12 2-32,-1-1 0,0-1-1,0 0 1,-1 0 0,0-1 0,-1 0-1,13-18 1,-1-3 227,28-52 0,-42 69-143,0 0-1,-2-1 1,1 1-1,-2-1 1,0 0-1,3-29 1,-7 44-122,0 0 1,0 0-1,0 0 0,0 1 1,0-1-1,0 0 1,0 0-1,0 0 1,0 0-1,0 0 0,-1 0 1,1 0-1,0 0 1,0 0-1,0 0 1,0 0-1,0 0 0,0 0 1,0 0-1,0 0 1,-1 0-1,1 0 1,0 0-1,0 0 0,0 0 1,0 0-1,0 0 1,0 0-1,0 0 0,0 0 1,0 0-1,-1 0 1,1 0-1,0 0 1,0 0-1,0 0 0,0 0 1,0-1-1,0 1 1,0 0-1,0 0 1,0 0-1,0 0 0,0 0 1,0 0-1,-1 0 1,1 0-1,0 0 1,0 0-1,0-1 0,0 1 1,0 0-1,0 0 1,0 0-1,0 0 0,0 0 1,0 0-1,0 0 1,0 0-1,0 0 1,0-1-1,-10 14-77,-11 20 10,11-16 244,1 0 1,1 1-1,0 1 0,1-1 0,1 1 0,1 0 0,1 1 1,0-1-1,2 1 0,0 0 0,1 20 0,1-38-166,0 0-1,1 0 1,-1 0-1,1 0 1,-1 0-1,1-1 1,0 1-1,0 0 1,0 0 0,0-1-1,0 1 1,0-1-1,0 1 1,0-1-1,1 1 1,-1-1-1,1 1 1,-1-1-1,1 0 1,-1 0-1,1 0 1,0 0-1,-1 0 1,1 0-1,0-1 1,0 1-1,0-1 1,0 1 0,0-1-1,-1 1 1,1-1-1,0 0 1,0 0-1,0 0 1,0 0-1,0 0 1,0-1-1,3 0 1,4 0 15,-2-1 1,1 0 0,0 0-1,0-1 1,-1 0 0,1 0-1,13-9 1,-2 0-29,-1-1 0,-1-1 1,0-1-1,-1 0 0,-1-1 1,0-1-1,18-27 0,-28 28 0,-17 19-60,-18 18-15,-23 31 102,51-49-22,-1 0 1,1 0-1,0-1 0,0 1 0,0 0 0,0 1 0,1-1 0,-1 0 0,1 0 0,0 1 1,0-1-1,0 1 0,1-1 0,-1 1 0,1-1 0,-1 1 0,1 0 0,1 4 0,0-6-3,-1-1 0,1 0 0,0 0 0,0 0 0,0 0 0,0 0 0,0 0 0,0 0 0,0-1 0,0 1 0,1 0 0,-1-1 0,0 1 0,0-1 0,1 1-1,-1-1 1,0 1 0,0-1 0,1 0 0,-1 0 0,1 1 0,-1-1 0,2 0 0,41 0-49,-33 0 35,6 0 3,0-2 1,0 1 0,0-2 0,0-1 0,0 0 0,16-6 0,-27 7 48,0 1 0,-1-1 0,1 0 0,-1 0 0,0-1 0,0 1 0,0-1-1,0 0 1,4-6 0,-7 8 33,0-1-1,0 0 0,0 0 0,0 1 0,-1-1 1,0 0-1,1 0 0,-1-1 0,0 1 1,-1 0-1,1 0 0,0 0 0,-1-1 0,0 1 1,0 0-1,0-1 0,0 1 0,-1-4 0,0 3-44,0 1-1,1 0 0,-2 0 0,1 0 0,0 0 1,-1 0-1,1 0 0,-1 0 0,0 1 0,0-1 0,0 0 1,0 1-1,-1 0 0,1-1 0,-4-1 0,-47-28-22,6 2-44,80 25-1020,55-2-1710,1-8-4967,-32-1-1128</inkml:trace>
</inkml:ink>
</file>

<file path=ppt/ink/ink4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32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11531,'0'0'14285,"77"-55"-13676,-34 40-481,9 0-96,2 3-704,6-3-1795,-2-2-3522,1-2-8553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58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11499,'0'0'3091,"-1"12"-1895,-37 207 7703,38-219-8864,0 0 1,0 0-1,0 0 1,0 0-1,0 0 0,0 0 1,0-1-1,1 1 1,-1 0-1,0 0 1,0 0-1,0 0 1,0 0-1,0 0 1,1 0-1,-1 0 1,0 0-1,0 0 0,0 0 1,0 0-1,0 0 1,1 0-1,-1 0 1,0 0-1,0 0 1,0 0-1,0 0 1,0 0-1,1 0 1,-1 0-1,0 0 0,0 0 1,0 0-1,0 0 1,0 0-1,1 0 1,-1 0-1,0 1 1,0-1-1,0 0 1,0 0-1,0 0 1,0 0-1,0 0 0,1 0 1,-1 1-1,0-1 1,0 0-1,0 0 1,0 0-1,0 0 1,0 0-1,0 1 1,0-1-1,0 0 1,0 0-1,0 0 0,0 0 1,0 0-1,0 1 1,0-1-1,0 0 1,0 0-1,0 0 1,0 0-1,0 1 1,18-18 820,17-24-589,-35 40-238,10-12 36,-8 9-55,1 0 0,-1-1 0,1 1 0,0 0 1,1 1-1,-1-1 0,1 0 0,0 1 0,0 0 0,7-5 1,-11 38-278,-2 27 267,2-57 10,1 1 0,-1-1 0,1 0-1,-1 1 1,0-1 0,1 1 0,-1-1 0,1 0 0,-1 1 0,1-1 0,-1 0 0,1 0 0,-1 1 0,1-1 0,-1 0 0,1 0 0,0 0 0,-1 0 0,1 0 0,-1 0 0,1 0 0,-1 0 0,1 0 0,0 0 0,-1 0 0,1 0 0,-1 0 0,1 0 0,-1 0 0,1-1 0,-1 1 0,1 0 0,-1 0 0,1-1 0,0 0 0,22-7 533,13-12-354,39-20-93,-69 37-178,-1 1 1,1 0-1,-1 0 1,1 1-1,0-1 0,-1 1 1,1 1-1,0-1 1,0 1-1,0 0 0,6 1 1,-10 41-159,-2-40-168,0 0 0,-1 1 0,1-1 1,0 0-1,-1 0 0,1 0 1,-1 1-1,0-1 0,0 0 0,0 0 1,0 0-1,0 0 0,0 0 0,-1 0 1,-1 2-1</inkml:trace>
</inkml:ink>
</file>

<file path=ppt/ink/ink4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33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38 5317,'0'0'7730,"-3"-8"-3934,1 0-3632,-6-14 5076,5 23-2729,2 17-1917,1 9-270,1-1 0,1 1 0,2-1 0,0 1 1,2-1-1,14 40 0,-19-64-302,0 0 0,-1 0 0,1 0 0,0 0 1,0 0-1,1 0 0,-1 0 0,0-1 0,0 1 0,1 0 1,-1-1-1,1 1 0,0-1 0,-1 1 0,1-1 0,0 0 1,0 0-1,0 0 0,0 0 0,0 0 0,0 0 0,0 0 1,4 0-1,-3-1 55,0 0-1,0-1 1,0 1 0,1-1-1,-1 0 1,0 0 0,-1 0 0,1 0-1,0 0 1,0-1 0,0 0-1,-1 1 1,1-1 0,3-3 0,8-9 154,0 0 1,-1 0-1,0-1 1,10-17-1,-23 31-237,9-13 45,-7 11-37,-1-1 1,1 1-1,0 0 1,0-1 0,0 1-1,1 0 1,-1 0 0,1 1-1,0-1 1,-1 0-1,1 1 1,0 0 0,0 0-1,1 0 1,4-3 0,-7 6-16,-1-1 1,1 1 0,0-1 0,-1 0-1,1 1 1,0-1 0,-1 1 0,1 0-1,-1-1 1,1 1 0,-1-1 0,1 1-1,-1 0 1,1 0 0,-1-1 0,0 1-1,1 0 1,-1 0 0,0-1 0,0 1-1,1 0 1,-1 0 0,0 0 0,0 1-1,4 24-131,-4-24 125,0 54-326,-1-43 46,0-1 1,1 0 0,1 1 0,3 18-1,-4-30 169,0-1 0,1 1 0,-1 0 0,0-1 0,0 1 0,0 0 0,1-1 0,-1 1-1,0 0 1,1-1 0,-1 1 0,1 0 0,-1-1 0,1 1 0,-1-1 0,1 1 0,-1-1 0,1 1-1,-1-1 1,1 1 0,-1-1 0,1 0 0,0 1 0,-1-1 0,1 0 0,0 1 0,0-1 0,-1 0-1,1 0 1,0 0 0,-1 0 0,1 0 0,0 0 0,0 0 0,-1 0 0,1 0 0,0 0 0,0 0-1,-1 0 1,1 0 0,0-1 0,-1 1 0,1 0 0,0 0 0,-1-1 0,1 1 0,0-1 0,-1 1-1,2-1 1,30-26-7908,-30 25 7185,19-20-8040</inkml:trace>
</inkml:ink>
</file>

<file path=ppt/ink/ink4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33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76 13196,'0'0'2867,"-9"1"144,4-1-2789,-1 1-1,1 1 1,0-1-1,-1 1 1,1 0-1,0 0 1,0 1-1,0-1 1,0 1-1,0 0 1,1 0 0,-1 1-1,1-1 1,0 1-1,0 0 1,0 0-1,1 1 1,-1-1-1,1 1 1,0 0-1,-4 8 1,5-8-157,0 0 0,0 0 0,0 0 0,0 0 0,1 0 0,0 1 0,0-1 0,0 0 0,0 1 0,1-1 0,0 1 0,0-1 0,1 1 0,1 7 0,-1-11-36,-1-1 0,1 1 0,-1-1 0,1 0 1,0 1-1,0-1 0,0 0 0,0 1 0,-1-1 0,2 0 0,-1 0 0,0 0 1,0 0-1,0 0 0,0 0 0,1 0 0,-1-1 0,0 1 0,1 0 1,2 0-1,-1 0 120,0-1 1,0 0-1,0 0 0,0 0 1,0 0-1,0 0 0,0 0 1,0-1-1,0 0 1,0 0-1,0 0 0,0 0 1,0 0-1,3-2 1,1-1 62,0 0 0,-1-1 1,1 0-1,-1-1 0,0 1 0,-1-1 1,1 0-1,-1 0 0,0-1 1,-1 0-1,7-12 0,-5 8-174,0-1 0,-1 1 0,0-1 0,-1-1 0,-1 1 0,4-22 0,-6 31-67,-1-1 0,0 1 1,0 0-1,-1-1 0,1 1 1,-1-1-1,0 1 0,1 0 0,-1-1 1,-1 1-1,1 0 0,0 0 1,-1 0-1,0 0 0,-3-4 0,4 5-106,0 1 0,0 0 0,0 0 0,0 0 0,-1 0 0,1 0 0,0 1 0,-1-1 0,1 0 0,0 0 0,-1 1 0,1-1 0,-1 1 0,1-1 0,-1 1 0,1 0 0,-1 0 0,0 0 0,1 0 0,-1 0 0,1 0 0,-1 0 0,1 0 0,-1 0 0,1 1-1,-1-1 1,1 1 0,-1-1 0,1 1 0,-1 0 0,1-1 0,0 1 0,-1 0 0,1 0 0,0 0 0,-2 1 0,-8 14-3243,10-3-2020,3-10 700</inkml:trace>
</inkml:ink>
</file>

<file path=ppt/ink/ink4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34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11659,'0'0'5525,"-10"4"-3235,7-3-2152,-1 0 0,0 1-1,1-1 1,-1 1-1,1 0 1,0 0 0,0 0-1,-1 0 1,1 1-1,1-1 1,-1 1 0,-3 4-1,3-2-13,0 1 1,0-1-1,0 1 1,1 0-1,0 0 0,0 0 1,0 0-1,1 0 0,-1 8 1,-2 13 238,1-1 1,1 1 0,2 0 0,0 0-1,2-1 1,5 29 0,-6-53-327,-1 0 0,0 0 0,1 0 0,0 0 1,-1 0-1,1 0 0,0 0 0,0 0 0,0 0 0,1 0 0,-1 0 0,0 0 0,1-1 1,-1 1-1,1 0 0,-1-1 0,1 1 0,0-1 0,-1 0 0,1 0 0,0 0 0,0 0 1,0 0-1,0 0 0,0 0 0,0 0 0,0-1 0,1 1 0,-1-1 0,0 0 0,0 1 1,0-1-1,1 0 0,-1 0 0,3-1 0,1 0 50,-1-1 1,1 1-1,-1-1 0,0 0 1,1-1-1,-1 1 1,0-1-1,-1 0 0,1 0 1,0-1-1,-1 1 0,6-7 1,-4 3-171,0 0-1,0-1 1,-1 0 0,0 0 0,0 0 0,6-16 0,-8 74-510,-3-36 610,-1-5-31,1 0 1,0 0 0,1 0 0,0 0 0,2 9-1,-3-17 20,0 1-1,1-1 1,-1 0-1,1 0 1,-1 0-1,1 0 0,-1 0 1,1 0-1,-1 0 1,1 0-1,0 0 1,0 0-1,0 0 0,0 0 1,-1 0-1,1-1 1,0 1-1,0 0 1,0-1-1,1 1 0,-1-1 1,0 1-1,0-1 1,0 1-1,0-1 1,0 0-1,1 1 0,-1-1 1,0 0-1,0 0 1,0 0-1,1 0 1,-1 0-1,0 0 0,0 0 1,0-1-1,1 1 1,-1 0-1,0-1 1,0 1-1,0-1 0,0 1 1,0-1-1,0 1 1,2-2-1,8-6 25,-1 0 0,0-1 0,0 0 0,-1 0 1,0-1-1,-1 0 0,0-1 0,-1 0 0,0 0 0,6-13 0,-9 3-442,-8 19 174,-5 10 141,-1 4 76,7-9 80,0 0-1,0 1 1,0-1 0,1 1-1,-1 0 1,1 0 0,0 0-1,0 0 1,0 1 0,0-1-1,1 0 1,-2 10 0,24-22 416,-9 2-508,0 1-1,0 1 1,1 0 0,-1 0 0,1 1 0,0 1-1,0 0 1,-1 1 0,1 0 0,0 1-1,0 1 1,0 0 0,0 0 0,0 1 0,0 1-1,-1 0 1,24 10 0,-33-12 64,-1 0 0,1 0 0,0 0 0,-1 0 0,1 0 0,0-1 1,0 0-1,0 1 0,-1-1 0,1 0 0,0 0 0,0 0 0,0-1 0,-1 1 0,1-1 0,0 0 0,0 1 0,-1-1 1,1 0-1,-1-1 0,1 1 0,-1 0 0,1-1 0,-1 1 0,0-1 0,0 0 0,0 0 0,0 0 0,0 0 1,0 0-1,0 0 0,0-1 0,1-2 0,-1 0 70,1 0-1,-1 0 1,0 0 0,-1 0 0,1 0 0,-1-1 0,0 1-1,-1-1 1,1 1 0,-1 0 0,0-1 0,0 1-1,-1-1 1,1 1 0,-1-1 0,-3-9 0,2 11-128,1 0 1,0 1 0,-1-1 0,0 1-1,0-1 1,0 1 0,0 0 0,-1-1-1,1 1 1,-1 0 0,0 1 0,1-1-1,-1 0 1,-1 1 0,1 0 0,0 0-1,0 0 1,-1 0 0,0 0 0,1 1-1,-1-1 1,0 1 0,-6-1 0,10 2 16,-1 0 1,1 0 0,0 0-1,0 0 1,-1 0-1,1 0 1,0 0 0,0 0-1,-1 0 1,1 0 0,0 0-1,0 0 1,-1 0-1,1 0 1,0 1 0,0-1-1,0 0 1,-1 0 0,1 0-1,0 0 1,0 1-1,0-1 1,-1 0 0,1 0-1,0 0 1,0 1 0,0-1-1,0 0 1,0 0 0,0 1-1,-1-1 1,1 0-1,0 0 1,0 1 0,0-1-1,0 0 1,0 0 0,0 1-1,0-1 1,0 0-1,0 0 1,0 1 0,0-1-1,0 0 1,0 0 0,1 1-1,-1-1 1,0 0-1,0 0 1,0 1 0,0-1-1,0 0 1,0 0 0,1 1-1,-1-1 1,0 0 0,0 0-1,14 14-130,-2-10 145,1-1 1,-1 0-1,0-1 0,1 0 0,0-1 0,-1-1 0,1 0 0,-1-1 0,1 0 0,-1-1 0,1 0 0,-1-1 0,0 0 1,0-1-1,0 0 0,0-1 0,-1-1 0,0 0 0,0 0 0,13-10 0,-22 15 0,-1 0-1,1 0 1,-1-1 0,0 1-1,0 0 1,0 0 0,0-1-1,1 1 1,-2 0 0,1-1-1,0 1 1,0-1 0,0 1-1,-1-1 1,1 1-1,-1-1 1,1 0 0,0-2-1,-2 3-3,1 0 0,0 1-1,-1-1 1,1 0 0,0 1-1,-1-1 1,1 0-1,-1 1 1,1-1 0,-1 0-1,0 1 1,1-1-1,-1 1 1,1-1 0,-1 1-1,0-1 1,1 1 0,-1 0-1,0-1 1,0 1-1,1 0 1,-1 0 0,0-1-1,0 1 1,0 0 0,0 0-1,-4-1-5,0 1 0,1 0 0,-1-1-1,0 2 1,1-1 0,-1 0 0,1 1 0,-1 0-1,1 0 1,-1 1 0,1-1 0,-6 4-1,4-1-3,0 1 0,0-1-1,0 2 1,1-1-1,-1 1 1,2 0 0,-1 0-1,1 0 1,-7 11-1,10-15 12,0 0 0,0 0 0,0 0 0,0 0 0,0 0-1,0 0 1,0 0 0,1 0 0,-1 0 0,1 1 0,-1-1 0,1 0 0,0 0 0,0 1-1,0-1 1,0 0 0,0 0 0,1 1 0,-1-1 0,1 0 0,-1 0 0,1 0-1,0 0 1,0 1 0,0-1 0,0 0 0,0 0 0,0-1 0,1 1 0,-1 0-1,1 0 1,-1-1 0,1 1 0,0-1 0,2 3 0,7 1-9,0-1 0,-1 0 0,1-1 0,1 0 0,-1-1 0,0 0 0,1-1 0,-1 0 0,18-1 0,23-5-3292,-34-3 129,-11-3-2089,-7-4-2962</inkml:trace>
</inkml:ink>
</file>

<file path=ppt/ink/ink4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34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16560,'0'0'4356,"66"-31"-4324,-16 23-1858,6 1-3619</inkml:trace>
</inkml:ink>
</file>

<file path=ppt/ink/ink4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35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64 13164,'0'0'8232,"0"9"-7522,0 30-421,-2-4-176,2 1 0,2-1 0,1 0 0,2 0 0,14 58-1,-18-90-101,1 1-1,-1-1 0,0 0 1,1 1-1,0-1 0,-1 0 1,1 0-1,1 0 0,-1 0 1,0-1-1,1 1 0,-1 0 1,1-1-1,0 0 0,0 1 1,0-1-1,0-1 0,0 1 1,0 0-1,1-1 0,-1 1 1,1-1-1,-1 0 0,7 1 1,-5-2 104,-1 0 1,1 0-1,0-1 1,0 1 0,0-1-1,0 0 1,0-1-1,-1 1 1,1-1-1,0 0 1,-1 0-1,0 0 1,1-1 0,-1 0-1,0 0 1,0 0-1,5-5 1,2-5 154,0 0 0,-1-1 0,-1-1 0,0 1 0,-1-1 0,0-1 0,-1 0 0,-1 0 0,6-25 1,-4 14-801,-2-1 0,0 1 0,1-30 1,-8 105 259,0-13 23,3 47 0,-1-73 229,1 1 0,-1-1-1,1 0 1,1 0-1,0 0 1,0-1-1,0 1 1,1-1-1,1 1 1,5 7-1,-7-12 50,0-1 0,0 0 0,0 0 0,0 0 0,1-1 0,-1 1 0,1-1 0,0 0 0,-1 0 0,1 0 0,0-1 0,0 1 0,0-1 0,1 0 0,-1 0 0,0 0 0,0 0 0,1-1 0,-1 0 0,0 0 0,1 0 0,-1-1 0,0 1 0,0-1 0,1 0 0,5-2 0,1 0 91,0-1 1,-1 0-1,1-1 0,-1 0 1,0-1-1,0 0 0,-1 0 1,16-15-1,-13 9 38,-1 0-1,0 0 1,-1-1 0,0-1-1,-1 1 1,-1-2-1,11-23 1,-15 27-191,0 1 0,0-1-1,-2 0 1,1 0 0,-1-1 0,-1 1-1,0 0 1,0-1 0,-1 1 0,-1-1 0,-3-20-1,3 29-194,0 0-1,0 0 0,0 1 1,-1-1-1,1 0 0,-1 0 1,0 1-1,0-1 0,0 1 1,0 0-1,0-1 0,0 1 0,0 0 1,-1 0-1,1 0 0,-1 1 1,0-1-1,1 0 0,-7-1 1,8 2-148,-1 0 0,0 1 1,0-1-1,0 1 0,0-1 1,0 1-1,0 0 1,0-1-1,0 1 0,0 0 1,0 1-1,0-1 0,0 0 1,0 0-1,0 1 0,0-1 1,0 1-1,0 0 0,0 0 1,1 0-1,-1-1 1,0 2-1,0-1 0,1 0 1,-1 0-1,1 0 0,-1 1 1,1-1-1,0 1 0,-1-1 1,0 3-1,-9 18-6294</inkml:trace>
</inkml:ink>
</file>

<file path=ppt/ink/ink4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35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56 15695,'0'0'5936,"2"-9"-3987,-1 4-1784,2-23 681,-3 27-819,-1 0 0,1 0 1,-1 1-1,1-1 0,-1 0 0,1 0 1,-1 1-1,1-1 0,-1 0 0,0 1 0,1-1 1,-1 1-1,0-1 0,0 1 0,1-1 1,-1 1-1,0-1 0,0 1 0,0 0 0,0-1 1,0 1-1,1 0 0,-1 0 0,0 0 0,0 0 1,0-1-1,0 1 0,0 1 0,0-1 1,0 0-1,1 0 0,-1 0 0,0 0 0,0 1 1,-1-1-1,-3 2-20,0-1 0,0 1 0,1 0 0,-1 0 0,1 0 1,-1 1-1,1 0 0,0 0 0,0 0 0,0 0 0,0 1 0,0-1 0,1 1 1,0 0-1,0 0 0,0 0 0,-4 8 0,2-3-11,0-1 1,1 1-1,0 0 1,1 0-1,0 0 1,0 0-1,1 0 0,-1 15 1,3-23 3,-1 0 0,1-1-1,0 1 1,0 0 0,0 0 0,0 0 0,0 0 0,0 0 0,0 0-1,1-1 1,-1 1 0,0 0 0,0 0 0,1 0 0,-1 0 0,1-1-1,-1 1 1,0 0 0,1 0 0,0-1 0,-1 1 0,1 0-1,-1-1 1,1 1 0,0 0 0,-1-1 0,1 1 0,0-1 0,0 1-1,1 0 1,0-1 0,0 0-1,0 0 0,0 1 1,1-1-1,-1-1 0,0 1 1,0 0-1,0 0 0,0-1 1,0 1-1,0-1 0,3-1 1,2-1 0,1 0 0,-1-1 1,0 0-1,-1 0 1,1 0-1,6-7 0,-6 4-56,0 0 0,-1-1 0,0 0 0,0 0 0,-1 0 0,0-1 0,-1 1 0,0-1 0,0-1 0,0 1 0,-2 0 0,1-1 0,1-9 0,-24 51-1183,16-21 1237,1-1 0,0 1 0,1 0 0,0 0 0,0 19 0,2-28 15,0 1 0,0-1 0,0 0-1,0 0 1,0 0 0,1 0 0,-1 1 0,1-1-1,-1 0 1,1 0 0,0 0 0,0 0-1,0 0 1,0 0 0,0 0 0,0-1 0,0 1-1,1 0 1,-1-1 0,1 1 0,-1-1 0,1 1-1,0-1 1,0 0 0,-1 1 0,1-1-1,0 0 1,0 0 0,0 0 0,0-1 0,0 1-1,1 0 1,-1-1 0,0 0 0,2 1-1,3 0-194,0-1 0,-1 0 0,1 0-1,0-1 1,-1 1 0,1-1 0,0-1 0,11-3-1,-13 2-667,1 1 0,-1-1 0,0 0 0,0 0 0,0-1-1,7-5 1,16-21-6768</inkml:trace>
</inkml:ink>
</file>

<file path=ppt/ink/ink4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36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11179,'0'0'3555,"-9"5"-955,4-2-2325,-1 1 0,1 0 0,0 0-1,0 0 1,0 0 0,0 1 0,1 0 0,-1 0 0,1 0 0,1 1 0,-1-1 0,1 1 0,0 0 0,0 0 0,-2 8 0,-3 10 717,2 0 0,-4 34 1,9-51-945,0 0 1,1 0-1,0 0 1,0 0-1,0 0 1,1 0 0,0 0-1,0 0 1,1 0-1,0 0 1,0-1-1,0 1 1,5 7-1,-4-11-37,-1 0-1,1 0 0,0 0 0,0-1 0,0 1 0,0-1 1,0 0-1,0 0 0,1 0 0,-1 0 0,1-1 1,0 1-1,-1-1 0,1 0 0,0 0 0,0-1 1,0 1-1,6 0 0,9-1-91,1 0 0,32-5-1,7 0-706,-58 5 777,0 0-1,0 1 1,-1-1 0,1 0-1,0 0 1,0 0-1,0 1 1,0-1 0,0 1-1,0-1 1,-1 0-1,1 1 1,0-1 0,0 1-1,-1 0 1,1-1-1,0 1 1,-1 0-1,1-1 1,0 1 0,-1 0-1,1 0 1,-1-1-1,1 1 1,-1 0 0,0 0-1,1 0 1,-1 0-1,0 0 1,0 0 0,1 1-1,0 37 96,-1-35-31,-1 0 0,1-1-1,0 1 1,0 0 0,1-1-1,-1 1 1,1 0-1,-1-1 1,4 7 0,-4-9-15,1-1-1,0 1 1,-1-1 0,1 1 0,0-1 0,0 1 0,-1-1-1,1 1 1,0-1 0,0 0 0,0 1 0,0-1 0,-1 0-1,1 0 1,0 0 0,0 0 0,0 0 0,0 0 0,0 0-1,0 0 1,0 0 0,-1 0 0,1 0 0,0-1 0,0 1-1,0 0 1,0-1 0,0 1 0,-1 0 0,1-1 0,0 1-1,0-1 1,-1 1 0,1-1 0,0 0 0,-1 1 0,1-1-1,-1 0 1,1 1 0,0-1 0,-1 0 0,1-1 0,25-32 1100,-16 19-960,-1 0 0,-1-1-1,10-29 1,-16 39-385,0 0 0,0 0 0,-1-1 0,1 1-1,-1-1 1,-1 1 0,1-1 0,-1 1 0,-1-1 0,1 1 0,-1-1 0,0 1-1,-3-11 1,13 19-10545,32 9 5003,-9-11 1233</inkml:trace>
</inkml:ink>
</file>

<file path=ppt/ink/ink4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36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17 14189,'0'0'4095,"-8"-3"-689,4 0-3264,-1 1-1,0 1 1,1-1 0,-1 1 0,0-1 0,0 1 0,0 1-1,0-1 1,0 1 0,0 0 0,0 0 0,0 0-1,0 1 1,0 0 0,0 0 0,0 0 0,0 0 0,0 1-1,1 0 1,-1 0 0,1 0 0,-9 6 0,4-1-131,1 1 1,-1-1 0,2 2 0,-12 13 0,17-19-13,0 1 1,-1-1-1,2 0 1,-1 1-1,0-1 0,1 1 1,-1-1-1,1 1 0,0 0 1,0-1-1,1 1 0,-1 0 1,1 0-1,0-1 1,0 1-1,0 0 0,1 6 1,0-9-9,-1 0 1,1 0 0,-1 0 0,1 0 0,0-1 0,-1 1 0,1 0-1,0 0 1,0-1 0,0 1 0,0 0 0,0-1 0,-1 1-1,1-1 1,0 1 0,0-1 0,0 1 0,1-1 0,-1 0-1,0 1 1,0-1 0,0 0 0,0 0 0,2 0 0,34 1-151,-27-2 73,151 2-2348,-160-1 2430,1 0-1,-1 0 1,1 0 0,-1 0 0,1 0 0,0 1-1,-1-1 1,1 1 0,-1-1 0,0 1 0,1-1-1,-1 1 1,1 0 0,-1 0 0,0 0-1,1-1 1,1 3 0,-3-2 55,0 0-1,1-1 1,-1 1-1,0 0 1,1 0 0,-1 0-1,0 0 1,0 0 0,0-1-1,0 1 1,0 0-1,0 0 1,0 0 0,0 0-1,0 0 1,0 0-1,0-1 1,0 1 0,-1 0-1,1 0 1,0 0-1,-1 0 1,-1 4 165,-1-1 0,0 0 0,1 0 0,-1 0 0,-1-1 0,1 1 0,0-1 0,-9 7 0,6-5-223,-1 0-1,0-1 1,0 1 0,0-1-1,-1-1 1,1 1-1,-1-1 1,0-1 0,0 1-1,0-1 1,0-1-1,-11 1 1,17-2-326,1 0 0,0-1 0,0 1 0,-1 0 0,1-1 0,0 0 0,0 1 0,-1-1 0,1 0 0,0 1 0,0-1 0,0 0 1,0 0-1,0 0 0,0 0 0,0 0 0,1 0 0,-1 0 0,0-1 0,0 1 0,1 0 0,-1 0 0,1-1 0,-1 1 0,1 0 0,0 0 0,-1-1 0,1 1 0,0 0 0,0-1 0,0 1 0,0-1 0,0 1 0,0-2 0,0-22-8646</inkml:trace>
</inkml:ink>
</file>

<file path=ppt/ink/ink4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36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68 230 13293,'0'0'6000,"-6"8"-4158,-4 9-1393,0 0 0,2 0 0,0 1 1,-6 21-1,12-33-419,0-1 1,0 1-1,0 0 1,1-1-1,0 1 1,0 0-1,1 0 1,-1 0-1,1 0 1,1 0-1,-1 0 1,1 0-1,0 0 1,0 0-1,1-1 1,0 1-1,0 0 1,0-1-1,5 9 1,-5-12-30,-1 0 0,1 0-1,0 0 1,0 0 0,0 0 0,0 0 0,0-1 0,1 1 0,-1-1 0,0 0 0,1 1 0,-1-1-1,1 0 1,0 0 0,-1-1 0,1 1 0,-1-1 0,1 1 0,0-1 0,0 0 0,3 0 0,-1-1 32,-1 0 1,1 0 0,0 0 0,-1-1-1,1 0 1,-1 0 0,0 0-1,0 0 1,0-1 0,0 0 0,5-3-1,5-7 91,-1-1-1,0 0 0,-1 0 0,0-1 0,9-17 0,-8 11-83,-2 0-1,0 0 0,-2-1 0,12-40 0,-17 50-59,-1-1-1,-1 0 0,0 0 0,-1 0 1,0 0-1,-1 0 0,0 0 1,-1 0-1,-1 0 0,-4-16 0,6 26-6,-1-1 0,-1 1-1,1 0 1,0 0-1,-1-1 1,1 1 0,-1 0-1,0 0 1,0 1-1,0-1 1,-1 0-1,1 1 1,-1-1 0,1 1-1,-1 0 1,0 0-1,0 0 1,0 0-1,0 0 1,0 1 0,0-1-1,0 1 1,-1 0-1,1 0 1,-1 0 0,1 0-1,0 1 1,-1-1-1,1 1 1,-1 0-1,-4 1 1,2-1 13,1 1 0,-1 0 0,1 0 0,0 1 0,-1-1 0,1 1 0,0 1 0,0-1 1,0 1-1,0-1 0,1 2 0,-1-1 0,1 0 0,-1 1 0,1 0 0,0 0 0,1 0 0,-7 9 0,6-7 63,0 0 0,1 0 1,0 0-1,0 1 0,1-1 0,-1 1 1,1 0-1,-1 7 0,3-12-35,0-1-1,0 1 1,0 0 0,0 0 0,0 0-1,1 0 1,-1 0 0,1 0 0,-1 0 0,1 0-1,0 0 1,-1-1 0,1 1 0,0 0-1,0 0 1,0-1 0,0 1 0,1-1-1,-1 1 1,0-1 0,1 1 0,-1-1-1,1 0 1,-1 0 0,1 0 0,0 0-1,-1 0 1,1 0 0,0 0 0,0 0-1,0-1 1,3 2 0,40 10 76,-32-9-84,1 1 0,-1 0 0,0 0 0,0 2 0,15 8 0,-24-11-9,0 0 1,0 0-1,0 0 0,-1 1 1,0-1-1,1 1 1,-1 0-1,0 0 1,-1 0-1,1 0 1,-1 1-1,0-1 1,0 1-1,0-1 0,0 1 1,-1 0-1,0-1 1,0 1-1,0 6 1,2 64-962,-3-56-1804,0-12-2597</inkml:trace>
</inkml:ink>
</file>

<file path=ppt/ink/ink4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37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0 192 14670,'0'0'7869,"12"1"-6193,-4 0-1552,1-1 0,-1 0 0,0-1 1,1 1-1,-1-2 0,0 1 0,0-1 0,0-1 1,0 1-1,0-1 0,0-1 0,-1 1 0,1-1 1,-1-1-1,0 1 0,0-1 0,-1 0 0,12-13 0,-13 13-112,0 0 0,-1-1-1,1 0 1,-1 0 0,-1 0-1,6-13 1,-7 16-21,-1 0 0,0 0-1,0 0 1,0-1 0,-1 1 0,1 0 0,-1 0-1,1-1 1,-1 1 0,0-1 0,-1 1 0,1 0 0,0-1-1,-1 1 1,0 0 0,-2-7 0,2 9-18,1 0 1,-1 0 0,0 0 0,0 0-1,0 0 1,0 0 0,0 0-1,0 0 1,0 0 0,0 0 0,0 0-1,-1 1 1,1-1 0,0 1-1,0-1 1,-1 1 0,1-1-1,0 1 1,-1-1 0,1 1 0,-1 0-1,1 0 1,0 0 0,-1 0-1,1 0 1,-1 0 0,1 0 0,0 0-1,-1 1 1,1-1 0,0 0-1,-1 1 1,1 0 0,0-1-1,0 1 1,-1-1 0,-1 3 0,-2-1-110,0 1 0,0 1 0,0-1-1,0 1 1,0-1 0,1 1 0,-6 8 0,1-1 92,1 1 0,1 1 1,0-1-1,-6 17 0,11-24 71,0 0 0,0 0 0,1 0 0,-1 1 0,1-1 0,0 0 0,1 1 0,-1-1 1,1 1-1,0-1 0,1 1 0,-1-1 0,1 0 0,2 7 0,-2-10 14,0-1 0,0 1 0,1-1-1,-1 1 1,1-1 0,-1 1 0,1-1 0,-1 0-1,1 0 1,0 0 0,0 0 0,0 0 0,0 0-1,-1 0 1,1-1 0,0 1 0,0-1-1,0 1 1,1-1 0,-1 0 0,0 0 0,0 0-1,0 0 1,0 0 0,0 0 0,0 0 0,0-1-1,0 1 1,0-1 0,2 0 0,7-2 162,-1 0 0,1 0 0,-1-1 0,14-7 0,-2-2-119,0-2-1,-2 0 1,21-20 0,16-12 168,-57 48-254,1-1 0,-1 0 0,0 1 0,1 0 0,-1-1 0,0 1 0,1-1 0,-1 1 0,0-1 0,0 1 0,0-1 0,0 1 0,1 0 1,-1-1-1,0 1 0,0-1 0,0 1 0,0 0 0,0-1 0,0 1 0,-1-1 0,1 1 0,0 0 0,0-1 0,0 1 0,0-1 0,-1 1 0,1-1 0,0 1 0,-1-1 0,1 2 0,-7 24-100,3-13 182,0 0 0,0 0 0,2 1 0,0-1 0,0 1 0,1 18 0,1-31-50,0 0 1,0 0-1,0 0 1,0 0-1,0 0 1,0 0-1,1 0 1,-1 0-1,0 0 1,1 0-1,-1-1 1,1 1-1,-1 0 0,1 0 1,-1 0-1,1 0 1,-1-1-1,1 1 1,0 0-1,-1-1 1,1 1-1,0 0 1,0-1-1,-1 1 0,1-1 1,0 1-1,1 0 1,1 0 57,0-1-1,0 1 1,0-1 0,0 1 0,0-1 0,0 0-1,0 0 1,0 0 0,4-1 0,2-1 80,1 0 0,-1 0 0,0-1 0,0 0 0,9-5 0,19-15-19,54-42 1,-20 12-898,-76 60 422,1 0 0,0 0 0,0 0-1,0 1 1,1 0 0,0 0 0,0 0 0,1 0 0,-3 16-1,11-37-14006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7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90 17745,'0'0'5274,"9"0"-4441,-2 0-689,-1-1 0,1 1 0,-1-1 0,1-1 0,-1 1 0,7-3 0,-12 3-124,1 0 1,0 1-1,-1-1 1,1 0-1,0 0 0,-1 0 1,1 0-1,-1 0 1,0 0-1,1-1 1,-1 1-1,0 0 1,0-1-1,0 1 0,0-1 1,0 1-1,0-1 1,0 0-1,0 1 1,-1-1-1,1 0 1,-1 1-1,1-1 0,-1 0 1,0 0-1,0 1 1,1-1-1,-1 0 1,0 0-1,-1 0 1,1 0-1,0 1 0,-1-3 1,0 2-48,0 0 0,0 0-1,0 1 1,0-1 0,0 0 0,-1 1 0,1-1 0,0 1-1,-1-1 1,1 1 0,-1 0 0,0 0 0,1-1 0,-1 1 0,0 1-1,0-1 1,0 0 0,1 0 0,-1 1 0,0-1 0,0 1-1,0-1 1,0 1 0,0 0 0,0 0 0,-3 0 0,-2-1-42,1 1-1,-1 0 1,1 0 0,-1 1 0,1 0 0,0 0-1,-10 3 1,9 0 49,0 0 0,-1 0 0,2 0 0,-1 1 0,0 0-1,1 1 1,0 0 0,1 0 0,-1 0 0,1 0 0,0 1-1,0 0 1,1 0 0,-4 8 0,3-4 36,0 0 0,1 0-1,0 0 1,0 0 0,1 1 0,1-1 0,0 1 0,1 0-1,-1 14 1,2-24-9,1 0 0,-1 0-1,0 0 1,0 0 0,1-1-1,-1 1 1,1 0 0,-1 0-1,1-1 1,0 1 0,0 0 0,0-1-1,0 1 1,0-1 0,0 1-1,0-1 1,1 1 0,-1-1-1,0 0 1,1 0 0,-1 1-1,1-1 1,-1 0 0,3 0 0,0 1-121,1 0 1,0-1 0,0 1 0,-1-1 0,1 0-1,0-1 1,0 1 0,0-1 0,6-1 0,2 0-1115,0 0-1,1-1 1,-1-1 0,0 0 0,-1-1 0,15-6 0,21-16-7505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59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1 303 10826,'0'0'12503,"10"5"-11259,-6-3-1115,0 0 0,1 0 0,-1 0 0,1 0 0,0-1 0,-1 1 1,1-1-1,0-1 0,0 1 0,0-1 0,0 0 0,0 0 0,0 0 1,0 0-1,-1-1 0,1 0 0,0 0 0,0-1 0,0 1 0,7-4 0,8-6 213,-1 0 0,21-18 0,-35 26-322,-1 0 1,0-1 0,0 1-1,0-1 1,0 0 0,-1 0-1,0 0 1,1-1 0,-2 1-1,1-1 1,0 0 0,-1 1-1,0-1 1,0 0 0,1-7-1,-3 12-23,0 0-1,0-1 0,0 1 0,1 0 0,-1 0 0,0-1 0,-1 1 0,1 0 0,0-1 0,0 1 0,0 0 0,0 0 0,0-1 1,0 1-1,0 0 0,0-1 0,0 1 0,-1 0 0,1 0 0,0-1 0,0 1 0,0 0 0,0 0 0,-1 0 0,1-1 0,0 1 0,0 0 1,-1 0-1,1 0 0,0 0 0,0 0 0,-1-1 0,1 1 0,0 0 0,0 0 0,-1 0 0,1 0 0,0 0 0,-1 0 0,1 0 1,0 0-1,0 0 0,-1 0 0,1 0 0,0 0 0,-1 0 0,1 0 0,0 0 0,0 0 0,-1 0 0,1 1 0,0-1 0,0 0 1,-1 0-1,1 0 0,0 0 0,0 1 0,-1-1 0,1 0 0,0 0 0,0 0 0,0 1 0,-1-1 0,1 0 0,0 1 1,-18 13-523,10-3 465,0-1 0,0 1 1,1 0-1,0 1 1,1-1-1,0 2 0,1-1 1,1 0-1,0 1 0,0 0 1,1 0-1,1 0 1,-1 16-1,3-28 49,0 1-1,0-1 1,1 0 0,-1 0-1,0 1 1,1-1 0,-1 0-1,1 0 1,-1 0 0,1 1-1,-1-1 1,1 0 0,0 0 0,-1 0-1,1 0 1,0 0 0,0 0-1,0 0 1,0-1 0,0 1-1,0 0 1,0 0 0,0-1-1,0 1 1,0-1 0,1 1 0,-1-1-1,0 1 1,0-1 0,0 0-1,1 0 1,-1 1 0,0-1-1,1 0 1,-1 0 0,0 0-1,0 0 1,1-1 0,-1 1 0,2 0-1,2-1 25,1 0-1,-1 0 1,0 0 0,0 0-1,1-1 1,-1 0-1,0 0 1,7-5 0,11-9 12,-2-2 1,0-1-1,-1 0 1,-1-1-1,28-39 1,-17 15-133,-1-1 0,22-49 0,-27 38-52,-56 107-480,20-22 831,1 0 0,1 1 0,2 0 0,1 0 0,2 1 0,0 0 0,2 0 0,2 36 0,14-112 342,-11 18-627,0 1-1,-2-1 0,-3-34 0,3 60 89,0 0 0,0 1-1,0-1 1,0 0 0,0 1-1,0-1 1,0 0 0,0 1-1,0-1 1,0 0 0,0 1-1,-1-1 1,1 1 0,0-1-1,0 0 1,-1 1 0,1-1-1,0 1 1,-1-1 0,1 1-1,-1-1 1,1 1 0,-1-1-1,1 1 1,-1-1-1,1 1 1,-1 0 0,1-1-1,-1 1 1,1 0 0,-1-1-1,0 1 1,1 0 0,-1 0-1,1 0 1,-1-1 0,0 1-1,1 0 1,-1 0 0,0 0-1,0 0 1,-1 1-19,1 0 0,0-1 0,0 1 0,0 0 0,0 0 0,0 0 0,0 0 0,0 0 0,0 0 0,0 0 0,0 0 0,0 0 0,1 1 0,-1-1-1,0 0 1,1 0 0,-1 1 0,0 2 0,0 0 13,-1 1 0,1 0 0,0 0 0,1 0 0,-1-1 0,1 1 0,0 0 0,0 0 0,0 0 0,1 0 0,0 0 0,0 0 0,0 0 0,3 7 0,-2-9 77,0-1 1,-1 0 0,1 1 0,0-1 0,0 0 0,0 0-1,1 0 1,-1-1 0,0 1 0,1 0 0,-1-1-1,1 0 1,0 1 0,-1-1 0,1 0 0,0 0-1,0-1 1,-1 1 0,1-1 0,0 1 0,0-1-1,0 0 1,0 0 0,0 0 0,0 0 0,3-1 0,4-1 29,0-1 1,0 1 0,-1-2 0,1 1 0,-1-1 0,1-1 0,-1 0 0,-1 0 0,1 0-1,-1-1 1,0-1 0,11-10 0,-6 6-89,1 0 1,1 1-1,16-9 0,-31 19-13,1 0 0,-1 0 0,1 0 0,-1 0 0,0 0 0,1 1 0,-1-1 0,0 0 0,1 0 0,-1 0 0,0 0 0,1 1-1,-1-1 1,0 0 0,0 0 0,1 1 0,-1-1 0,0 0 0,0 1 0,1-1 0,-1 0 0,0 1 0,0-1 0,0 0 0,0 1 0,0-1-1,1 0 1,-1 1 0,0-1 0,0 0 0,0 1 0,0-1 0,0 0 0,0 1 0,0-1 0,0 1 0,0-1 0,0 0 0,-1 1 0,1-1 0,0 0-1,0 1 1,0-1 0,0 0 0,0 1 0,-1-1 0,1 0 0,0 1 0,-1-1 0,-4 24-48,-12 20 111,12-32 144,0 1 1,0 0 0,1 0-1,1 0 1,0 0-1,-1 22 1,4-35-229,0 0-1,0 1 1,0-1 0,0 0 0,0 1-1,0-1 1,0 0 0,0 0 0,1 1 0,-1-1-1,0 0 1,0 1 0,0-1 0,0 0-1,1 0 1,-1 1 0,0-1 0,0 0 0,0 0-1,1 1 1,-1-1 0,0 0 0,0 0-1,1 0 1,-1 1 0,0-1 0,1 0-1,-1 0 1,0 0 0,1 0 0,-1 0 0,0 0-1,1 0 1,-1 0 0,0 0 0,1 0-1,-1 0 1,0 0 0,1 0 0,-1 0 0,0 0-1,1 0 1,-1 0 0,0 0 0,0 0-1,1 0 1,-1 0 0,0-1 0,1 1 0,-1 0-1,0 0 1,0 0 0,1-1 0,-1 1-1,0 0 1,0 0 0,1-1 0,-1 1 0,0 0-1,0-1 1,18-15-5754,-9-6-2915</inkml:trace>
</inkml:ink>
</file>

<file path=ppt/ink/ink4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38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8456,'0'0'8552,"15"53"-23158</inkml:trace>
</inkml:ink>
</file>

<file path=ppt/ink/ink4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38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46 14478,'0'0'4318,"-7"11"-2615,-3 3-1197,0 2-1,2-1 0,0 1 1,1 1-1,0-1 1,1 1-1,1 0 0,-5 36 1,8-36 14,0-6-141,1 1 1,0 0-1,0 0 0,2 0 1,2 23-1,-2-33-329,-1 1 0,1-1 0,0 1 1,0-1-1,0 0 0,0 0 0,1 0 1,-1 0-1,0 0 0,1 0 0,0 0 0,-1 0 1,1 0-1,0-1 0,0 1 0,0-1 0,0 1 1,0-1-1,0 0 0,0 0 0,1 0 1,-1 0-1,0 0 0,1 0 0,-1-1 0,1 1 1,-1-1-1,0 0 0,1 1 0,-1-1 0,1 0 1,-1-1-1,1 1 0,2-1 0,3 0-18,-1-1 1,1 0-1,-1-1 0,0 0 0,0 0 0,0 0 0,0-1 0,-1 0 0,1 0 1,-1-1-1,0 0 0,8-9 0,-9 9-61,0 1 0,0-1 0,-1 0 0,0 0 0,0 0 1,0-1-1,-1 0 0,0 0 0,0 1 0,0-2 0,-1 1 0,0 0 0,0 0 0,2-13 0,-4 19 24,-1 0-1,1 0 1,0 0 0,0-1-1,0 1 1,0 0-1,-1 0 1,1 0-1,0 0 1,0-1 0,0 1-1,-1 0 1,1 0-1,0 0 1,0 0-1,-1 0 1,1 0 0,0 0-1,0 0 1,-1 0-1,1 0 1,0 0-1,0 0 1,-1 0 0,1 0-1,0 0 1,0 0-1,-1 0 1,1 0-1,0 0 1,0 0 0,-1 0-1,1 0 1,0 0-1,0 1 1,0-1-1,-1 0 1,1 0-1,0 0 1,0 0 0,0 1-1,-1-1 1,1 0-1,0 0 1,0 0-1,0 1 1,0-1 0,-12 9-92,8-1 88,-1 0 1,1 1-1,1-1 1,0 1-1,0 0 1,0 0-1,1 0 1,1 0 0,0 0-1,0 1 1,0 10-1,1-19-1,1 1 0,-1-1 0,0 0 0,0 1-1,0-1 1,1 0 0,-1 0 0,1 0 0,-1 1 0,1-1 0,-1 0-1,1 0 1,0 0 0,0 0 0,-1 0 0,1 0 0,0 0-1,0 0 1,0 0 0,0 0 0,0-1 0,0 1 0,0 0-1,0-1 1,1 1 0,-1-1 0,0 1 0,0-1 0,0 1 0,1-1-1,-1 0 1,0 1 0,0-1 0,1 0 0,-1 0 0,0 0-1,1 0 1,-1 0 0,0-1 0,3 1 0,0-1-150,0 1 0,1-1-1,-1 0 1,0 0 0,1-1 0,-1 1 0,0-1 0,0 0-1,0 0 1,6-4 0,-2-2-2058,0-1-1,-1 1 0,0-1 1,7-11-1,8-17-9344</inkml:trace>
  <inkml:trace contextRef="#ctx0" brushRef="#br0" timeOffset="1">341 0 11050,'0'0'1474,"-20"66"-1378,20-39-801,0 1-3074</inkml:trace>
</inkml:ink>
</file>

<file path=ppt/ink/ink4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38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84 375 9961,'0'0'6620,"-8"3"-5264,4-3-1183,0 1 0,0 1 0,0-1 1,0 0-1,1 1 0,-1 0 0,0 0 0,1 0 0,0 0 1,-1 1-1,1 0 0,0-1 0,0 1 0,1 0 0,-1 0 1,1 0-1,-1 1 0,1-1 0,0 1 0,0-1 0,0 1 1,1 0-1,-1-1 0,1 1 0,0 0 0,0 0 0,1 0 1,-1 0-1,1 0 0,-1 0 0,2 6 0,-1-10-149,0 1-1,1 0 0,-1 0 1,1-1-1,-1 1 0,1 0 1,-1-1-1,1 1 0,-1 0 1,1-1-1,0 1 0,-1-1 1,1 1-1,0-1 0,-1 1 1,1-1-1,0 0 0,0 1 1,0-1-1,-1 0 0,1 0 1,0 1-1,0-1 0,0 0 1,0 0-1,-1 0 0,1 0 1,0 0-1,0 0 0,0 0 1,0 0-1,-1-1 0,1 1 1,0 0-1,0 0 0,0-1 1,-1 1-1,2-1 0,35-15 578,-24 5-525,1-1 0,-2-1-1,0 0 1,0-1 0,-1 0 0,-1-1 0,0 0 0,-2-1-1,1 0 1,-2 0 0,10-31 0,-11 28-486,-1-1 1,-1 0-1,0 0 0,-2-1 1,0-40-1,-2 56 191,-1 0 1,0 0-1,1 0 1,-1 0-1,-1 1 1,1-1-1,-1 0 1,0 0-1,0 1 1,0-1-1,-1 1 1,1-1-1,-1 1 1,0 0-1,-1 0 1,1 1-1,-7-7 1,7 8 174,0 0 1,-1 0 0,1 0-1,-1 0 1,1 1-1,-1-1 1,0 1-1,1 0 1,-1 0 0,0 0-1,0 1 1,0-1-1,0 1 1,0 0-1,1 0 1,-1 0 0,0 1-1,0-1 1,0 1-1,0 0 1,0 0-1,1 0 1,-7 3-1,5-1 167,0 0-1,0 0 0,1 0 0,-1 0 0,0 1 0,1 0 1,0 0-1,0 0 0,0 0 0,1 1 0,-1 0 0,1-1 1,0 1-1,0 0 0,1 0 0,-1 1 0,1-1 0,1 1 1,-1-1-1,-1 11 0,2-10-49,0 1 1,0-1-1,1 1 0,0 0 1,0-1-1,1 1 1,0 0-1,0-1 0,1 1 1,-1-1-1,1 1 1,1-1-1,-1 0 0,1 0 1,0 0-1,0 0 0,7 8 1,49 45 51,11 14 547,-65-67-653,0 1-1,0-1 1,-1 1-1,0 0 1,0 1-1,-1-1 1,0 1-1,0-1 1,3 13-1,-6-13-2345</inkml:trace>
</inkml:ink>
</file>

<file path=ppt/ink/ink4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39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4548,'0'0'8024,"-7"12"-4090,-1 4-2899,1-1 0,0 1 0,2 1 0,-1-1 0,2 1 0,-4 24-1,4 27 1606,7 111 0,-3-170-2584,2 0 0,-1 0 1,1 0-1,0 0 0,1-1 0,0 0 0,0 1 0,1-1 0,0 0 0,6 8 1,-8-13-36,0-1 0,0 1 1,0 0-1,1-1 1,-1 0-1,1 1 1,-1-1-1,1 0 0,0-1 1,0 1-1,0 0 1,0-1-1,0 1 0,1-1 1,-1 0-1,0 0 1,0-1-1,1 1 0,-1-1 1,1 1-1,-1-1 1,0 0-1,1 0 1,-1-1-1,1 1 0,-1-1 1,0 1-1,7-3 1,-1-1 36,0 0-1,-1-1 1,0 0 0,0 0 0,0-1 0,0 0 0,-1-1 0,0 1 0,0-1-1,-1 0 1,0-1 0,9-14 0,0-1 8,-2-1-1,0 0 0,11-32 1,-17 40-547,-2 0-1,0 0 1,-1 0 0,0-1-1,2-32 1,-6 49 354,0 0-1,0-1 1,0 1 0,0 0 0,0-1-1,0 1 1,0-1 0,0 1-1,0 0 1,0-1 0,0 1 0,-1 0-1,1-1 1,0 1 0,0 0 0,0-1-1,0 1 1,-1 0 0,1-1 0,0 1-1,0 0 1,-1 0 0,1-1-1,0 1 1,-1 0 0,1 0 0,0 0-1,-1-1 1,1 1 0,0 0 0,-1 0-1,1 0 1,0 0 0,-1 0 0,1 0-1,0-1 1,-1 1 0,1 0-1,-1 0 1,1 0 0,0 0 0,-1 0-1,1 1 1,0-1 0,-1 0 0,1 0-1,0 0 1,-1 0 0,1 0-1,-1 0 1,1 1 0,0-1 0,0 0-1,-1 0 1,1 0 0,0 1 0,-1-1-1,1 0 1,-1 1 0,-19 14-7297,2 3-178</inkml:trace>
</inkml:ink>
</file>

<file path=ppt/ink/ink4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39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9961,'0'0'5574,"11"62"-3492,4-50-609,0-6-1089,6-6-384,3 0-1729,-3-9-2435,5-11-7015</inkml:trace>
</inkml:ink>
</file>

<file path=ppt/ink/ink4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39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43 260 5733,'0'0'7410,"-6"10"-3246,4-7-3773,-24 42 2452,25-43-2647,0 1 0,-1-1-1,1 1 1,0 0 0,1-1 0,-1 1 0,0 0 0,1-1 0,-1 1 0,1 0 0,0-1 0,0 1 0,0 0-1,0 0 1,1-1 0,-1 1 0,1 0 0,1 4 0,0-5-159,-1-1-1,1 1 1,0-1 0,0 0-1,0 1 1,0-1-1,0 0 1,0 0 0,0 0-1,0-1 1,0 1 0,1 0-1,-1-1 1,0 1 0,0-1-1,1 0 1,-1 0 0,0 0-1,1 0 1,-1 0 0,0 0-1,0-1 1,1 1 0,3-2-1,1 0 87,-1 1-1,0-1 0,1 0 1,-1-1-1,0 0 0,0 0 1,8-5-1,-9 4-210,-1 0 0,1-1 0,0 1 0,-1-1 0,0 0 0,0 0 0,-1-1 0,0 1 0,1-1 1,-2 0-1,1 0 0,-1 0 0,0 0 0,0 0 0,0 0 0,-1-1 0,0 1 0,0-1 0,-1 1 0,0-12 0,0 18 58,0-1 0,0 1 0,0-1 0,0 1 0,0 0 0,0-1-1,0 1 1,0 0 0,0-1 0,0 1 0,0 0 0,0-1 0,-1 1 0,1 0 0,0-1 0,0 1 0,0 0 0,0-1-1,0 1 1,-1 0 0,1-1 0,0 1 0,0 0 0,-1 0 0,1-1 0,0 1 0,0 0 0,-1 0 0,1 0 0,0-1 0,-1 1-1,1 0 1,0 0 0,-1 0 0,1 0 0,0 0 0,-1 0 0,1-1 0,-16 8-311,-12 18 328,21-14 173,0-1 0,0 1 0,2 1-1,-1-1 1,1 1 0,1 0 0,0 0 0,1 0 0,0 0-1,1 1 1,0-1 0,1 1 0,1-1 0,0 1-1,2 15 1,-2-26-100,1 1-1,0-1 0,0 0 1,0 1-1,1-1 0,-1 0 1,0 0-1,1 0 0,0 0 0,-1 0 1,1 0-1,0 0 0,0-1 1,0 1-1,0-1 0,0 1 1,0-1-1,0 0 0,1 0 1,-1 0-1,0 0 0,1 0 1,-1 0-1,1-1 0,-1 1 1,1-1-1,-1 0 0,1 1 1,-1-1-1,5-1 0,0 1 65,1 0 0,-1 0 1,1-1-1,-1-1 0,0 1 0,1-1 0,-1 0 0,0 0 0,10-6 1,-3 0-147,0-1 1,-1-1 0,0 0-1,-1 0 1,0-2 0,0 1 0,-2-1-1,1-1 1,-1 0 0,-1-1 0,0 1-1,9-23 1,-9 14-157,-1 0-1,-1 0 1,-1-1 0,0 0 0,-2 0-1,-1-1 1,0-46 0,-3 70 157,1-1 1,-1 0-1,0 0 1,0 0-1,0 0 1,1 0-1,-1 0 1,0 0-1,-1 0 1,1 0-1,0 0 1,0 0-1,0 0 1,0 0-1,-1 0 1,1 1-1,0-1 1,-1 0-1,1 0 1,-1 0-1,1 0 1,-1 1-1,0-1 1,1 0-1,-1 0 1,1 1-1,-1-1 1,0 0-1,0 1 1,0-1-1,1 1 1,-1-1-1,0 1 1,0 0-1,0-1 1,0 1-1,0 0 1,0-1-1,1 1 1,-1 0-1,0 0 1,0 0-1,0 0 1,0 0-1,0 0 1,0 0-1,0 0 1,0 0-1,0 0 1,0 1-1,-1-1 1,-4 0-553,6-36-12218,0 17 6940</inkml:trace>
</inkml:ink>
</file>

<file path=ppt/ink/ink4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40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8136,'0'0'4633,"-1"8"-3987,-11 137 2018,7-102-5173,1-23-2253</inkml:trace>
</inkml:ink>
</file>

<file path=ppt/ink/ink4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40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9033,'0'0'15726,"1"11"-15037,2 21-154,-3 54 0,-1-43-18,4 50-1,-2-90-509,-1 1 0,1-1-1,0 0 1,0 0 0,0 0 0,0 0-1,1 0 1,-1 0 0,1 0-1,3 5 1,-4-7-184,0 0 0,0 0 0,0 0 0,0 0 0,0 0 0,1 0 0,-1 0 0,0-1 0,0 1 0,1 0 0,-1-1 0,0 1-1,1-1 1,-1 1 0,1-1 0,1 1 0,1-4-5622,0-12-168,-4 14 4772,1-19-8954</inkml:trace>
</inkml:ink>
</file>

<file path=ppt/ink/ink4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40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13677,'0'0'7105,"1"13"-5839,1 121 355,3 65-496,-2-161-999,2 0 0,2 0 0,13 46 1,-18-80-280,-1 0 0,1 0 0,0 0-1,0-1 1,0 1 0,0 0 0,1-1 0,3 4 0,-11-31-10587,-18-21 7435,9 21 3129,0-6 2085,-21-63 0,32 80-496,-1-1 1,2 0-1,0 0 0,0-17 1,2 30-1333,0 1 0,0-1 0,0 1 0,0 0 0,0-1 0,1 1 0,-1-1 0,0 1 0,0 0 0,0-1 1,0 1-1,1 0 0,-1-1 0,0 1 0,0 0 0,1-1 0,-1 1 0,0 0 0,1 0 0,-1-1 0,0 1 0,1 0 0,-1 0 0,0-1 0,1 1 0,-1 0 1,1 0-1,-1 0 0,0 0 0,1 0 0,-1 0 0,1 0 0,-1 0 0,1 0 0,22 2 548,19 11-828,35 14-2210,-61-23-320,1 0-1,30 1 1,-3-4-4600</inkml:trace>
</inkml:ink>
</file>

<file path=ppt/ink/ink4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41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7 6887,'0'0'8845,"-12"-2"-6790,8 1-1825,0 0 0,0 0 0,0 0 0,-1 1-1,1-1 1,0 1 0,-1 0 0,1 1-1,0-1 1,-1 1 0,1 0 0,0 0-1,0 0 1,0 0 0,0 1 0,0 0-1,0-1 1,0 2 0,0-1 0,1 0 0,-1 1-1,1-1 1,0 1 0,-4 4 0,3-3 28,0 0 1,1 1-1,-1-1 1,1 1 0,0-1-1,1 1 1,-1 0 0,1 0-1,0 0 1,0 1-1,0-1 1,-1 7 0,3-9-233,0-1 0,0 1 0,1-1 0,-1 0 0,0 1 0,1-1 0,-1 1 0,1-1 0,0 0 0,0 1 0,0-1 0,0 0 0,0 0 0,0 0 0,1 0 0,-1 0 0,1 0 0,-1 0 0,1 0 0,0-1 0,0 1 0,0-1 0,0 1 0,0-1 0,0 1 0,0-1 0,0 0 0,0 0 0,4 0 0,30 11-28,30 12-390,-63-23 382,-1 1 0,1-1 0,-1 0 0,0 0 0,0 1 0,1 0 0,-1-1 0,0 1 0,0 0 0,-1 0 0,1 0 0,0 0 0,-1 0 0,1 1 1,-1-1-1,0 0 0,1 1 0,-1-1 0,0 1 0,0 2 0,-1-4 10,0 0 0,1 1-1,-2-1 1,1 0 0,0 0 0,0 0-1,0 0 1,0 1 0,-1-1 0,1 0 0,0 0-1,-1 0 1,1 0 0,-1 0 0,0 0-1,1 0 1,-1 0 0,0 0 0,1 0 0,-1 0-1,0 0 1,0-1 0,0 1 0,0 0 0,-1 0-1,-2 1 52,0 0-1,0 0 1,0 0 0,0-1-1,0 1 1,0-1-1,-6 1 1,-2-1-843,1 1 0,-1-2 0,0 0 0,-19-2 0,11-6-5064,6-8-3951</inkml:trace>
  <inkml:trace contextRef="#ctx0" brushRef="#br0" timeOffset="1">273 112 17713,'0'0'2979,"69"7"480,-33-3-1441,-1 1-769,-1-1-993,-4-2-256,-4-2-1826,-5 0-3555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0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18353,'0'0'8974,"1"9"-8995,-1-6-79,0 0 0,1 0 0,-1-1 1,1 1-1,-1 0 0,1 0 0,0-1 0,0 1 1,1 0-1,-1-1 0,3 4 0,-2-3-267,0-1 1,1 0-1,0 0 0,-1 0 1,1-1-1,0 1 0,0-1 1,0 1-1,0-1 0,0 0 1,0 0-1,0 0 0,6 0 1,25 2-2468,-28-3 2600,0 0 0,-1 1 0,1-1 0,0 1 0,0 0 0,-1 1 0,1-1 0,-1 1 1,9 4-1,-13-5 380,-1-1 1,1 1 0,-1-1 0,1 1 0,-1 0-1,1-1 1,-1 1 0,0 0 0,1 0 0,-1-1-1,0 1 1,0 0 0,1 0 0,-1-1-1,0 1 1,0 0 0,0 0 0,0 0 0,0-1-1,0 1 1,0 0 0,0 0 0,-1 0 0,1-1-1,0 1 1,0 0 0,-1 0 0,1-1 0,0 1-1,-1 0 1,1 0 0,0-1 0,-2 2-1,-21 27 2136,12-14-1259,10-15-1023,1 1 0,0-1-1,0 1 1,0 0-1,0-1 1,-1 1 0,1 0-1,0-1 1,0 1-1,0-1 1,0 1-1,0 0 1,0-1 0,1 1-1,-1 0 1,0-1-1,0 1 1,0-1-1,1 1 1,-1 0 0,0-1-1,0 1 1,1-1-1,-1 1 1,1-1 0,-1 1-1,0-1 1,1 1-1,-1-1 1,1 0-1,-1 1 1,1-1 0,-1 0-1,1 1 1,-1-1-1,1 0 1,1 1 0,34 10-726,-33-11 741,0 1-1,1-1 1,-1 1 0,0 0 0,0 0 0,0 0-1,0 0 1,0 0 0,0 1 0,0-1 0,0 1 0,0 0-1,0 0 1,-1 0 0,1 0 0,-1 0 0,3 3-1,-5-3 76,0-1 0,0 0-1,0 1 1,-1-1-1,1 0 1,0 1 0,0-1-1,-1 0 1,1 0 0,-1 1-1,1-1 1,-1 0-1,1 0 1,-1 0 0,0 0-1,0 0 1,0 0 0,1 0-1,-1 0 1,0 0-1,0 0 1,0 0 0,0 0-1,-1-1 1,1 1 0,0 0-1,0-1 1,0 1-1,-3 0 1,-42 18 1889,39-17-1650,-4 2-280,0-1 0,1 0 0,-1-1-1,0 0 1,0-1 0,-14 0 0,26-3-1063,0 1 0,0-1 0,0 0 0,0 0 0,1 1 1,-1-1-1,0 1 0,1-1 0,-1 1 0,1 0 0,3-3 1,18-8-5212</inkml:trace>
</inkml:ink>
</file>

<file path=ppt/ink/ink4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41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12908,'0'0'11969,"4"12"-11329,17 63 277,17 51-472,-38-124-433,1 0-1,0-1 1,-1 1 0,1 0 0,0 0 0,0-1-1,0 1 1,0 0 0,0-1 0,1 1 0,-1-1 0,0 0-1,1 1 1,-1-1 0,1 0 0,-1 0 0,1 0-1,0 0 1,-1 0 0,1 0 0,0 0 0,0-1-1,-1 1 1,1 0 0,0-1 0,0 0 0,0 1 0,0-1-1,0 0 1,0 0 0,0 0 0,0 0 0,0-1-1,0 1 1,-1 0 0,1-1 0,0 1 0,0-1 0,0 0-1,0 0 1,-1 0 0,3-1 0,4-2 157,0-1 0,0-1 0,0 0 0,-1 0 1,0 0-1,12-15 0,-2 0-122,-1-2-1,-1 1 1,-1-2 0,-1 0 0,-1-1-1,-1 0 1,14-49 0,-31 144-576,-1-44 405,4-17 93,0 1 0,0-1 0,1 0 0,0 1 0,1-1 0,0 1 0,0-1 0,1 1 1,1 0-1,1 9 0,-2-18 49,1 0 1,0 0-1,0 0 0,-1 0 1,1-1-1,0 1 0,0 0 1,0-1-1,0 1 1,0-1-1,0 1 0,0-1 1,0 1-1,0-1 0,0 0 1,0 0-1,0 1 1,0-1-1,0 0 0,0 0 1,0 0-1,0 0 0,0 0 1,0 0-1,0 0 1,1-1-1,-1 1 0,0 0 1,0-1-1,0 1 0,0 0 1,0-1-1,0 1 1,-1-1-1,1 0 0,0 1 1,1-2-1,36-21 698,-18 5-635,0-1-1,-2-1 0,-1 0 0,24-35 1,-29 38-178,-12 17 57,0 0 0,1 0 0,-1 0 1,0 0-1,0 0 0,1 0 0,-1 0 1,0 0-1,0 0 0,0 0 0,1 0 1,-1 0-1,0 0 0,0 0 0,0 0 1,0 0-1,1 1 0,-1-1 0,0 0 1,0 0-1,0 0 0,0 0 0,1 0 1,-1 1-1,0-1 0,0 0 0,0 0 1,0 0-1,0 0 0,0 1 0,0-1 1,0 0-1,0 0 0,1 0 0,-1 1 1,0-1-1,0 0 0,0 0 0,0 0 1,0 1-1,0-1 0,0 0 0,0 0 1,-1 1-1,1-1 0,0 0 0,0 0 1,0 0-1,0 1 0,0-1 0,0 0 1,0 0-1,0 0 0,2 29-527,-3 32-360,0-50 872,0-5-459,0 0-1,0 0 1,1-1-1,0 1 1,0 0 0,0 0-1,1 0 1,1 6-1,-1-11 330,-1 0 0,1 0 0,-1 0 0,1 0 0,0 0 0,-1 0 0,1 0 0,0 0 0,-1 0 0,1-1 0,0 1 0,0 0 0,0 0 0,0-1 0,0 1 0,0-1-1,0 1 1,0-1 0,1 1 0,1 0-136,0-1 1,0 0-1,0 1 0,0-1 0,0 0 0,0 0 0,0-1 0,0 1 0,0-1 1,3-1-1,2 0-551,-1-1-1,0 0 1,0-1 0,0 0 0,-1 0 0,1 0 0,6-7-1,17-14-4150</inkml:trace>
</inkml:ink>
</file>

<file path=ppt/ink/ink4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42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108 133 673,'4'-6'875,"0"0"1,0-1-1,-1 0 1,0 0-1,0 0 1,-1 0-1,0 0 1,0 0-1,0-1 1,-1 1-1,0 0 1,-1-1-1,0-12 1,0 19-765,0 0 0,0 0 0,-1 0 0,1 0-1,0 0 1,0 0 0,-1 0 0,1 1 0,0-1 0,-1 0 0,1 0 0,-1 0 0,1 1 0,-1-1 0,1 0 0,-1 1 0,0-1 0,1 0 0,-1 1 0,0-1 0,1 1 0,-1-1 0,0 1 0,0-1 0,0 1 0,1-1 0,-1 1 0,0 0 0,0 0 0,0-1 0,0 1 0,0 0 0,0 0 0,0 0 0,0 0 0,1 0 0,-3 0 0,1 1 46,-1-1 1,1 1-1,0-1 0,0 1 0,0 0 1,0 0-1,0 0 0,0 0 1,0 1-1,0-1 0,0 0 1,0 1-1,1-1 0,-3 3 0,-9 13 554,1 1-1,0 0 1,-10 24-1,18-35-357,1 0-1,0 0 0,0 0 0,1 0 0,0 1 1,0-1-1,1 0 0,0 1 0,0 0 0,1-1 0,0 1 1,1 12-1,0-19-314,0 0-1,-1 0 1,1-1 0,-1 1-1,1 0 1,0 0 0,0-1-1,0 1 1,-1 0 0,1-1 0,0 1-1,0-1 1,0 1 0,0-1-1,0 0 1,0 1 0,0-1-1,0 0 1,0 0 0,0 1 0,0-1-1,0 0 1,0 0 0,0 0-1,0 0 1,0 0 0,0-1-1,0 1 1,0 0 0,0 0 0,0-1-1,0 1 1,1-1 0,35-14 826,-28 7-785,0 0 0,0 0 0,-1-1 0,0 0 0,0 0 0,-1-1 0,0 0 0,-1-1 0,10-21 0,-12 22-434,0 1 0,-1-1 0,0 0 0,-1 0 0,0-1 0,-1 1 0,1-12 0,-3 34-565,0-1 0,-1 1 0,-1-1 0,-5 16 0,4-14 354,1 0-1,0 1 1,-1 14 0,3-20 232,3 31-2151,-2-38 2080,0 1 0,1-1-1,-1 0 1,1 1-1,0-1 1,-1 0 0,1 0-1,0 1 1,0-1 0,0 0-1,0 0 1,0 0-1,0 0 1,2 1 0,12 6-9701</inkml:trace>
</inkml:ink>
</file>

<file path=ppt/ink/ink4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42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0 2723,'0'0'20317,"-9"9"-19591,-7 8-217,-1 1 0,-22 33 0,32-41-320,-8 13 590,15-20-415,11-12-169,38-51-820,-48 59 577,-2 25-240,1-21 232,-2 14 358,0 0 0,-1 0 0,-1 0-1,-7 19 1,10-32-232,-1 0 0,0 0 0,0 0 1,-1 0-1,1 0 0,-1 0 0,0-1 0,1 1 0,-2-1 0,1 0 0,0 0 0,-1 0 0,1 0 0,-1-1 0,0 1 0,0-1 1,0 0-1,0 0 0,0 0 0,0-1 0,-5 2 0,-61 8 666,65-11-735,0 1 0,0-1 0,0 0-1,-1-1 1,1 1 0,0-1 0,0 0 0,0 0 0,0-1 0,0 1 0,-5-4 0,16 4-5848,24-8-915,-9 2 628</inkml:trace>
</inkml:ink>
</file>

<file path=ppt/ink/ink4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43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35 13293,'0'0'10425,"-10"-6"-10142,-34-21-181,42 27-101,1-1-1,-1 1 1,0 0 0,1 0 0,-1 0 0,0 0 0,1 0 0,-1 0-1,0 0 1,1 0 0,-1 0 0,0 1 0,1-1 0,-1 1-1,1 0 1,-1-1 0,1 1 0,-1 0 0,1 0 0,-1 0-1,1 0 1,-2 2 0,-27 28 71,22-21 13,6-8-46,0 0-1,0 0 1,0 0-1,0 0 1,1 0 0,-1 0-1,1 1 1,-1-1-1,1 0 1,0 1 0,0-1-1,0 1 1,0 0-1,1-1 1,-1 1 0,1 0-1,-1-1 1,1 6-1,1-6-27,0 0 0,0 0 0,0 0 0,0 0 0,0 0-1,0-1 1,1 1 0,-1 0 0,0-1 0,1 1-1,0-1 1,-1 0 0,1 1 0,0-1 0,0 0-1,0 0 1,0 0 0,0 0 0,0 0 0,0-1-1,0 1 1,0 0 0,4-1 0,41 10 52,20 4-148,-62-13 61,-1 0 0,0 1 0,0 0 0,0 0 0,0 0 0,0 0 0,0 1 0,0-1 0,-1 1 0,1 0 0,4 5 0,-7-6 24,0-1 0,0 1 0,0-1 0,0 1 0,0 0 0,0-1 0,0 1 0,-1 0 0,1-1 0,-1 1-1,1 0 1,-1 0 0,1 0 0,-1-1 0,0 1 0,0 0 0,0 0 0,0 0 0,-1 0 0,1 0 0,-1 3 0,-1-2 43,1 0 1,-1 0 0,1 0 0,-1 0 0,0 0-1,0 0 1,-1-1 0,1 1 0,-1-1 0,1 1-1,-4 1 1,0 1 165,0-1-1,-1 0 1,1 0 0,-1-1-1,0 0 1,0 0-1,0-1 1,0 1 0,-1-2-1,-7 2 1,13-2-212,0-1 1,0 0-1,1 0 0,-1 0 0,0 0 1,0 0-1,1 0 0,-1 0 1,0-1-1,1 1 0,-1-1 1,0 1-1,1-1 0,-1 0 1,0 1-1,1-1 0,-1 0 0,1 0 1,0 0-1,-1 0 0,1-1 1,0 1-1,0 0 0,-1 0 1,1-1-1,0 1 0,0-1 0,0 1 1,0-2-1,-1-3-793,1 0 0,0 0 0,0 0 0,1 0 1,-1-1-1,2-11 0,-1 0-2302,0-16-5043</inkml:trace>
</inkml:ink>
</file>

<file path=ppt/ink/ink4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43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1 164 13164,'0'0'6673,"10"3"-4169,-3-1-2208,-4 0-129,1-1 0,0 0 0,-1 0 0,1 0 0,0 0 0,0 0 0,0-1 0,0 0 0,0 0 0,0 0 0,0 0 0,0-1 0,0 1 0,0-1 0,-1 0 0,1 0 0,0 0 0,0-1 0,-1 1 0,1-1 0,-1 0 0,5-3 0,-2 0-70,0 0 0,0 0-1,-1-1 1,0 0 0,0 1-1,-1-2 1,0 1-1,0 0 1,0-1 0,-1 0-1,0 0 1,0 0 0,0 0-1,-1 0 1,0-1-1,-1 1 1,0-1 0,0 1-1,0-15 1,-2 21-95,1 0 0,0 0 0,0 1 0,0-1 0,-1 0 0,1 1 0,0-1 0,-1 0 1,1 1-1,-1-1 0,1 0 0,-1 1 0,1-1 0,-1 1 0,1-1 0,-1 1 0,1-1 0,-1 1 0,0 0 0,1-1 0,-1 1 0,0-1 0,1 1 1,-1 0-1,0 0 0,0 0 0,1-1 0,-1 1 0,0 0 0,0 0 0,1 0 0,-1 0 0,0 0 0,0 0 0,1 0 0,-1 0 0,0 1 1,0-1-1,1 0 0,-1 0 0,-1 1 0,-29 15-126,25-10 109,0 1 0,1 0 0,-1 0 0,2 1 1,-1 0-1,1 0 0,-4 11 0,5-14 29,1 0-1,1 0 1,-1 0-1,1 1 0,0-1 1,0 0-1,0 0 1,1 1-1,0-1 0,0 1 1,0-1-1,0 0 1,3 10-1,-2-14-3,0 0-1,0 1 1,1-1 0,-1 0 0,0 1 0,1-1-1,-1 0 1,1 0 0,-1 0 0,1 0 0,-1-1-1,1 1 1,0 0 0,-1-1 0,1 1-1,0-1 1,0 1 0,-1-1 0,1 0 0,0 0-1,0 0 1,0 0 0,-1 0 0,4 0 0,45-7 423,-31-1-355,0 0 1,0-1 0,-1-1-1,31-23 1,17-8-8,-66 40-76,0 1 1,1 0-1,-1-1 0,1 1 0,-1 0 0,1-1 0,-1 1 0,1 0 1,-1 0-1,1 0 0,-1-1 0,1 1 0,-1 0 0,1 0 0,-1 0 0,1 0 1,0 0-1,-1 0 0,1 0 0,-1 0 0,1 0 0,-1 0 0,1 0 1,-1 0-1,1 1 0,-1-1 0,1 0 0,-1 0 0,1 0 0,-1 1 1,1-1-1,-1 0 0,1 1 0,0 0 0,1 21-83,-19 45 88,11-45 50,4-15 86,1 1-1,-1-1 0,1 1 1,1-1-1,-1 1 1,1 0-1,1 10 1,0-17-103,-1 0 0,0 0-1,1 0 1,-1 0 0,0 0 0,1 0 0,-1-1 0,1 1 0,0 0 0,-1 0 0,1 0 0,0-1 0,-1 1 0,1 0-1,0 0 1,0-1 0,-1 1 0,1-1 0,0 1 0,0-1 0,0 1 0,0-1 0,1 1 0,1-1 2,0 0 0,0 1 0,0-1 0,-1-1 1,1 1-1,0 0 0,0-1 0,0 1 0,0-1 0,0 0 0,5-2 1,5-2-183,-1-1 0,1-1 1,-1 0-1,0 0 1,0-2-1,-1 1 1,0-1-1,9-11 0,9-17-3926,-8-3-4371,-11 9-2666</inkml:trace>
</inkml:ink>
</file>

<file path=ppt/ink/ink4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7:43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16400,'0'0'5252,"6"65"-2753,-6-32-994,0 3-288,0-2-512,0 1-192,0-1-321,0-2-128,0-1-673,0-4-2273,0-3-3012,0-4-7623</inkml:trace>
  <inkml:trace contextRef="#ctx0" brushRef="#br0" timeOffset="1">41 570 12748,'0'0'14542,"45"-29"-28828</inkml:trace>
</inkml:ink>
</file>

<file path=ppt/ink/ink4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08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1661 175 9257,'-15'-7'592,"-45"-22"20,-1 2-1,-2 3 1,0 3-1,-1 3 1,-1 3 0,0 2-1,-1 3 1,-69-1-1,91 13-551,1 2 0,0 1 0,0 3-1,1 1 1,0 2 0,1 2 0,0 2 0,-58 29-1,38-12-61,1 3 1,2 3-1,1 2 0,-82 76 0,121-101 4,1 1 0,1 1 0,1 1 0,0 0 0,2 1 0,0 0 0,1 1 0,1 1 0,0 0 0,2 0 1,1 1-1,0 0 0,2 1 0,0-1 0,2 1 0,0 0 0,0 37 0,4-32-4,2 0 0,1 0 0,1 0 0,1 0 0,1-1 0,2 0 0,1-1 0,0 1 0,2-2 0,2 1 0,0-2 0,1 0 0,25 32 0,-24-37-14,1-1 0,1 0 0,1-1 0,0-1 0,1 0 0,1-2 0,0 0 0,1-2 0,1 0 1,0-1-1,0-1 0,1-1 0,0-1 0,1-1 0,38 6 0,-21-9 23,0-2 0,1-1 1,0-3-1,-1-1 0,0-2 0,0-1 0,0-3 0,-1-1 1,0-2-1,-1-2 0,59-29 0,-31 8 55,-1-3 0,-2-3 1,-2-3-1,-2-2 0,79-79 0,-93 80 26,-2-2 0,70-99 0,-100 125-43,-1-1 0,-1 0 0,-1 0 0,0-1 0,-2 0 0,-1-1-1,-1 0 1,-1-1 0,-1 1 0,3-36 0,-8 52-33,0 0 1,0 0-1,-1 0 0,0 0 0,0 0 0,-1 0 0,0 0 1,0 0-1,-1 0 0,0 1 0,-1-1 0,1 1 0,-1 0 1,-1 0-1,1 0 0,-9-9 0,5 8-11,-1 0 0,-1 0-1,1 1 1,-1 0 0,-1 1 0,1 0-1,-1 1 1,0 0 0,0 0 0,-15-3 0,-1 1-621,0 2 1,0 0-1,0 2 1,-1 1-1,0 2 1,1 0 0,-1 2-1,1 1 1,-30 7-1,30-4-3432</inkml:trace>
</inkml:ink>
</file>

<file path=ppt/ink/ink4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08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2504 11050,'-8'2'1036,"-2"1"-736,5-1-95,0-1 0,0 1 0,0-1 0,0-1 0,1 1 0,-10 0 0,13-2-126,1 0-1,-1 1 1,1-1 0,0 0-1,-1 1 1,1-1-1,0 0 1,-1 0 0,1 1-1,0-1 1,0 0 0,0 0-1,0 1 1,0-1 0,0 0-1,0 0 1,0 0-1,0 1 1,0-1 0,0 0-1,0 0 1,0 1 0,1-1-1,-1 0 1,1-1-1,-1 2-29,3-10-7,0 1 1,1 0 0,1-1 0,-1 2-1,2-1 1,-1 0 0,1 1 0,9-11-1,66-64-59,-55 57 71,105-96 21,174-126-1,166-83-65,-450 317-6,301-195-30,8 13 0,9 15 1,375-141-1,575-145 326,-677 268 90,-602 196-80,0 0-1447,-18 3-1484,-5 0 772,-12 0-4385</inkml:trace>
</inkml:ink>
</file>

<file path=ppt/ink/ink4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09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636 176 12236,'0'-12'1051,"1"-7"-635,0 8 353,-1 0 0,0-1 1,-1 1-1,-3-18 0,3 25-598,0 1-1,0-1 1,0 1 0,-1 0 0,1 0-1,-1-1 1,1 1 0,-1 0 0,0 1-1,0-1 1,-1 0 0,1 1 0,-1-1-1,1 1 1,-1-1 0,0 1 0,0 0-1,1 0 1,-2 1 0,1-1 0,-4-1-1,-2 0-134,-1 1 0,0 0-1,0 0 1,1 1 0,-1 1-1,0 0 1,0 0-1,0 0 1,0 2 0,0-1-1,0 1 1,1 0 0,-1 1-1,1 0 1,-1 1-1,1 0 1,-13 8 0,-8 6-55,0 1 0,2 1 0,-44 40 0,43-34 0,2 1-1,0 2 0,2 1 1,-36 56-1,51-71 6,2 1 0,0 0-1,0 0 1,2 1 0,0-1 0,1 2 0,0-1-1,2 1 1,0-1 0,1 1 0,1 0 0,1 26-1,0-38 15,1 0-1,1-1 0,-1 1 0,1 0 0,0 0 0,0-1 0,1 1 0,-1-1 1,1 0-1,1 0 0,-1 0 0,1 0 0,-1 0 0,2-1 0,-1 0 0,0 1 0,1-2 1,-1 1-1,1 0 0,0-1 0,1 0 0,-1 0 0,0-1 0,1 1 0,-1-1 1,1 0-1,11 1 0,-9-1 29,0 0 0,1-1 0,-1 0 1,0-1-1,1 1 0,-1-2 0,1 1 0,-1-1 1,0-1-1,1 1 0,-1-2 0,0 1 0,0-1 0,0 0 1,-1 0-1,1-1 0,-1 0 0,0-1 0,10-7 1,-8 4 138,0-2 1,0 1-1,-1-1 1,-1-1 0,1 1-1,-2-1 1,8-15 0,-11 19-131,0-1 0,0 1 0,-1-1 1,0 1-1,0-1 0,-1 0 1,0 0-1,0 0 0,-1 1 1,0-1-1,0 0 0,-1 0 0,-2-9 1,3 16-49,0-1 1,-1 1 0,1 0 0,-1-1-1,1 1 1,-1 0 0,0 0 0,1 0-1,-1 0 1,0 0 0,0 0 0,0 0-1,0 0 1,0 0 0,0 0 0,0 0-1,0 1 1,0-1 0,-1 0 0,1 1-1,0-1 1,0 1 0,-1-1 0,1 1-1,0 0 1,-1-1 0,1 1 0,0 0-1,-1 0 1,1 0 0,0 0 0,-1 0-1,1 0 1,0 0 0,-1 1 0,1-1-1,0 0 1,-1 1 0,1-1 0,0 1-1,0-1 1,0 1 0,-1 0 0,1 0-1,0-1 1,0 1 0,0 0 0,0 0-1,0 0 1,0 0 0,1 0 0,-1 0-1,0 0 1,0 1 0,1-1-1,-1 0 1,1 0 0,-1 0 0,1 1-1,-1-1 1,1 0 0,-1 3 0,1-1 1,-1 0-1,1 0 1,0 0 0,0 0 0,0 0 0,0 0 0,0 0-1,0 0 1,1 0 0,0 0 0,-1 0 0,1 0-1,0 0 1,1 0 0,-1-1 0,0 1 0,1 0 0,0-1-1,3 5 1,0-3-16,0 1 0,1-1-1,0 0 1,0 0-1,0-1 1,11 5 0,30 19-36,-43-24-13,-1 0 0,-1 0 0,1 1 0,0-1 0,-1 1 0,1 0 0,-1-1-1,0 1 1,-1 0 0,1 0 0,-1 1 0,1-1 0,-1 0 0,-1 0 0,1 1 0,0-1 0,-1 0 0,0 1 0,0 4 0,-1-5-118,1 0 0,0 0 1,1 1-1,-1-1 0,1 0 0,0 0 1,0 0-1,0 0 0,0 0 1,1 0-1,0 0 0,0 0 0,0-1 1,0 1-1,0 0 0,4 3 1,11 1-5132,3-7-2668</inkml:trace>
</inkml:ink>
</file>

<file path=ppt/ink/ink4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10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0 12588,'0'0'6240,"-10"1"-6037,4 0-197,0 0 0,0 0-1,0 0 1,1 0 0,-1 1-1,1 0 1,-1 0-1,1 1 1,0-1 0,-1 1-1,2 0 1,-1 1 0,0-1-1,0 1 1,1 0-1,0 0 1,-5 6 0,9-10-4,-8 9 75,1-1 0,0 1 0,0 1 0,1-1 0,0 1 0,1 0 0,0 0 0,1 0 0,0 1 0,-4 17 0,8-27-68,0-1 0,0 1 1,0 0-1,0-1 1,0 1-1,0 0 1,0 0-1,1-1 1,-1 1-1,0 0 0,0-1 1,1 1-1,-1 0 1,0-1-1,1 1 1,-1-1-1,0 1 1,1-1-1,-1 1 1,1 0-1,-1-1 0,1 0 1,0 1-1,-1-1 1,1 1-1,-1-1 1,1 0-1,0 1 1,-1-1-1,1 0 0,0 1 1,30 0 816,-21-3-499,-1 1-1,0-2 0,1 1 0,12-7 1,-1-2-139,-1 0 0,-1-1 0,0-1 0,0-1 0,-1-1 1,-1 0-1,26-32 0,-46 51-259,-35 45-16,35-44 83,0 0-1,0 0 0,0 0 1,1 0-1,0 0 0,0 0 1,0 0-1,1 1 0,-1-1 1,1 1-1,0 9 0,1-14 7,0 0 0,1-1-1,-1 1 1,0 0 0,1-1-1,-1 1 1,1 0 0,-1-1-1,1 1 1,-1 0 0,1-1-1,-1 1 1,1-1-1,0 1 1,-1-1 0,1 0-1,0 1 1,-1-1 0,1 0-1,0 1 1,0-1 0,-1 0-1,1 0 1,0 1 0,0-1-1,-1 0 1,1 0 0,0 0-1,1 0 1,31 0 192,-24-1-85,15-1 35,-1-2 1,1-1 0,-1 0 0,-1-2-1,1-1 1,37-18 0,44-15-27,-104 42-145,0 1 0,0-1 0,-1 0-1,1 1 1,0-1 0,0 0-1,-1 1 1,1-1 0,-1 0 0,1 0-1,-1 0 1,0 1 0,1-1-1,-1 0 1,0 0 0,0 0 0,-1 1-1,-5 7 58,4-6-35,1 0 0,0-1 1,0 1-1,0 0 0,0 0 1,0 0-1,0 1 0,1-1 1,0 0-1,-1 1 0,0 3 1,7-6 69,0 0 0,-1-1 1,1 1-1,0-1 1,0 0-1,-1 0 0,8-2 1,16-3 118,-1-1 0,0-1 0,0-2 0,41-19 0,-36 14-380,0 2-1,45-11 1,-77 23 172,1 0 0,-1-1 0,0 1-1,1 0 1,-1 0 0,1 0 0,-1 0 0,0 0 0,1 0 0,-1 0 0,1 0 0,-1 0 0,0 0-1,1 0 1,-1 0 0,1 0 0,-1 0 0,0 0 0,1 0 0,-1 0 0,0 1 0,1-1 0,-1 0-1,1 0 1,-1 0 0,0 1 0,1-1 0,-1 0 0,0 0 0,0 1 0,1-1 0,-1 0 0,0 1-1,0-1 1,1 0 0,-1 1 0,0-1 0,0 0 0,0 1 0,-4 19-231,-19 20 349,22-38-122,-14 29 10,15-30 0,0 0 1,0-1-1,0 1 0,0 0 0,0-1 0,0 1 1,1 0-1,-1-1 0,0 1 0,0-1 0,1 1 1,-1 0-1,0-1 0,1 1 0,-1-1 0,1 1 1,-1-1-1,1 1 0,-1-1 0,1 1 0,-1-1 1,1 0-1,-1 1 0,1-1 0,-1 0 0,1 1 1,0-1-1,-1 0 0,1 0 0,0 1 0,-1-1 1,1 0-1,0 0 0,-1 0 0,1 0 0,0 0 1,-1 0-1,1 0 0,0 0 0,-1 0 0,1 0 1,-1-1-1,2 1 0,7 0-990,1-1-1,-1 1 1,1-2 0,-1 1-1,0-1 1,0-1-1,0 1 1,17-9 0,12-10-5265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1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151 111 13196,'0'0'6332,"-10"1"-4811,1 1-1324,0 0 0,1 1-1,-1-1 1,1 2 0,0-1-1,0 1 1,0 0 0,-12 10-1,16-12-35,0 1 0,0 1 0,0-1 0,0 0-1,1 1 1,-1 0 0,1 0 0,0 0 0,0 0-1,1 0 1,-1 1 0,1-1 0,0 1 0,0 0-1,0 0 1,1-1 0,0 1 0,0 0 0,-1 9-1,2-13-117,0 1 0,1-1 0,-1 0 0,0 1 0,1-1 0,-1 0 0,1 0 1,-1 0-1,1 0 0,0 1 0,-1-1 0,1 0 0,0 0 0,0 0 0,0 0 0,-1 0 0,1-1 0,0 1 0,0 0 0,1 0 0,-1-1 0,0 1 0,0 0 0,0-1 0,0 1 0,1-1 0,-1 0 0,0 1 0,0-1 0,1 0 0,-1 0 0,0 1 0,0-1 0,1 0 0,-1-1 0,0 1 0,1 0 0,-1 0 0,0 0 0,0-1 0,1 1 0,0-1 0,6-1 111,0 1 0,-1-1-1,1-1 1,-1 1 0,0-1-1,9-5 1,1-3-162,0 0 1,-1-1 0,0 0-1,-1-2 1,-1 0-1,0 0 1,-1-1 0,0-1-1,-1 0 1,-1-1-1,-1 0 1,12-26 0,-21 42-21,0-1 1,-1 0 0,1 0 0,-1 0 0,1 1-1,-1-1 1,1 0 0,-1 0 0,0 0-1,0 0 1,0 0 0,0 0 0,-1-2 0,1 4 14,0-1 0,0 1 0,0 0 0,-1 0 0,1-1 0,0 1 0,-1 0 0,1-1 0,0 1 1,-1 0-1,1 0 0,0 0 0,-1-1 0,1 1 0,0 0 0,-1 0 0,1 0 0,0 0 0,-1 0 1,1 0-1,-1 0 0,1-1 0,0 1 0,-1 0 0,1 1 0,-1-1 0,1 0 0,0 0 1,-1 0-1,1 0 0,-1 0 0,1 0 0,0 0 0,-1 0 0,0 1 0,-3 1-29,0 0-1,0 0 1,1 1-1,-1 0 1,0-1-1,1 1 1,-1 1-1,1-1 1,-3 4-1,0 1 58,0 0 0,1 1 0,0-1 0,0 1-1,1 0 1,0 0 0,1 0 0,0 1 0,0-1 0,1 1 0,0 0 0,1 0-1,-1 12 1,2-20-9,0-1-1,0 1 1,1 0-1,-1-1 1,0 1-1,1-1 1,-1 1-1,1-1 1,-1 1-1,1-1 1,0 1 0,0-1-1,0 1 1,0-1-1,0 0 1,0 0-1,0 0 1,0 1-1,0-1 1,0 0-1,1 0 1,-1 0-1,0-1 1,3 2-1,1 1 18,0-2-1,0 1 1,0-1-1,0 1 1,0-1-1,0-1 1,1 1-1,4-1 1,3 0 5,-1 0 1,0-2-1,0 1 0,0-1 1,0-1-1,17-5 0,29-21-576,-54 26 508,-1 1-1,1 0 1,-1-1 0,1 1-1,-1-1 1,0 0 0,0 0-1,0 0 1,0-1 0,-1 1-1,1-1 1,2-5-1,-6 3 30,-9 9-14,-9 9-19,13-7 163,0 0 1,0 1-1,0-1 0,1 1 0,0 1 0,0-1 0,0 1 0,1 0 0,0 0 0,0 0 0,1 0 0,-4 12 1,7-19-114,0 1 1,0 0 0,0 0-1,1-1 1,-1 1 0,0 0-1,0-1 1,1 1 0,-1-1-1,0 1 1,1 0 0,-1-1-1,1 1 1,-1-1 0,1 1-1,-1-1 1,1 1 0,-1-1-1,1 1 1,0-1 0,-1 0-1,1 1 1,-1-1 0,1 0-1,0 0 1,-1 1 0,1-1-1,0 0 1,-1 0 0,1 0-1,0 0 1,0 0 0,-1 0-1,1 0 1,0 0 0,0 0-1,36 0 177,-29 0-143,7-2-61,-1 0-1,0-1 0,0-1 0,0 0 1,-1 0-1,15-8 0,-15 6-48,0 1 1,1 0-1,-1 1 0,1 0 0,0 1 0,26-2 1,-38 6 87,-1-1 0,0 1 0,0-1 0,0 1 0,1 0 0,-1-1 0,0 1 0,0 0 0,0 0 0,0 0 0,0 0 1,0 0-1,-1 0 0,1 0 0,0 0 0,0 0 0,-1 1 0,1-1 0,-1 0 0,1 0 0,-1 1 0,1-1 0,-1 0 0,0 1 0,0-1 1,0 0-1,0 2 0,1-1 9,-1 1 0,0-1 0,1 0 0,-1 0 0,1 0-1,-1 0 1,1 0 0,0-1 0,0 1 0,0 0 0,0 0 0,0 0 0,1-1 0,-1 1 0,0-1 0,1 1 0,-1-1 0,1 1 0,0-1 0,-1 0 0,1 0 0,0 0 0,2 2 0,34-1-382,-14-9-4031,-8-6-2271</inkml:trace>
</inkml:ink>
</file>

<file path=ppt/ink/ink4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10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9225,'0'0'3363,"-7"8"-1137,-10 7-1528,-39 40 3853,52-51-4343,1 0 1,0 0-1,0 1 1,0-1-1,1 0 1,-1 1-1,1 0 1,0 0-1,1-1 1,-1 1-1,1 0 1,0 0-1,-1 7 1,3-11-201,-1 1 1,0-1-1,1 0 1,-1 0-1,1 0 1,-1 0-1,1 0 1,-1 0-1,1 0 1,0 0-1,-1 0 1,1 0-1,0-1 0,0 1 1,0 0-1,0 0 1,0-1-1,0 1 1,0 0-1,0-1 1,0 1-1,0-1 1,0 0-1,0 1 1,0-1-1,0 0 1,1 0-1,-1 1 1,0-1-1,0 0 1,2 0-1,47 1 219,-38-1-133,5-2-53,0 0 0,-1 0-1,1-2 1,-1 0 0,1-1-1,-1-1 1,-1 0-1,1-1 1,17-11 0,20-8 1,-57 30-87,-2 2-31,-1 0 1,1 1 0,1 0 0,-1 0-1,-5 9 1,11-16 75,0 1-1,0-1 1,0 1-1,0-1 0,0 0 1,0 1-1,0-1 1,1 0-1,-1 1 0,0-1 1,0 1-1,0-1 1,0 0-1,0 1 1,1-1-1,-1 0 0,0 1 1,0-1-1,0 0 1,1 0-1,-1 1 0,0-1 1,1 0-1,-1 0 1,0 1-1,1-1 1,-1 0-1,0 0 0,1 0 1,-1 1-1,0-1 1,1 0-1,-1 0 0,0 0 1,1 0-1,-1 0 1,0 0-1,1 0 0,-1 0 1,1 0-1,-1 0 1,1 0-1,21 0 105,-17 0-65,28-2 104,0-2 0,0-1 0,54-15 0,-56 11-759,1 2 1,1 1-1,53-3 1,-86 10 564,0 0 1,0 1-1,0-1 1,0 0-1,0 0 0,-1 1 1,1-1-1,0 0 1,-1 0-1,1 0 1,-1 1-1,1-1 0,-1 0 1,0 0-1,0 0 1,1 0-1,-1 0 1,-1 1-1,-10 11-77,-10 13 161,14-7-3098</inkml:trace>
</inkml:ink>
</file>

<file path=ppt/ink/ink4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11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47 11211,'0'0'11333,"-9"-8"-10495,3 3-703,4 2-124,0 0 1,0 1-1,-1-1 1,0 1-1,1-1 0,-1 1 1,0 0-1,0 0 0,0 0 1,-1 1-1,1-1 0,0 1 1,-1 0-1,1 0 1,0 0-1,-1 0 0,0 1 1,1-1-1,-1 1 0,-5 0 1,-2 2-22,0 1 0,0 1-1,1-1 1,-1 2 0,1 0 0,-11 6 0,15-8 0,1 0 1,0 1-1,0-1 0,0 1 0,0 0 1,0 0-1,1 1 0,0-1 0,0 1 1,0 0-1,1 0 0,-6 10 0,9-14 8,0-1-1,0 1 1,-1 0-1,1-1 1,0 1-1,0 0 1,0-1 0,0 1-1,0 0 1,0-1-1,0 1 1,0 0-1,1-1 1,-1 1-1,0 0 1,0-1-1,1 1 1,-1 0-1,0-1 1,0 1-1,1-1 1,-1 1 0,1-1-1,-1 1 1,1-1-1,-1 1 1,1-1-1,-1 1 1,1-1-1,-1 1 1,1-1-1,-1 0 1,1 1-1,0-1 1,-1 0-1,1 0 1,0 1-1,-1-1 1,1 0 0,0 0-1,-1 0 1,1 0-1,0 0 1,-1 0-1,2 0 1,39 0 164,-30 0-109,11-2 26,0 0 1,-1-1 0,1-1 0,-1-1-1,39-15 1,98-52 0,-148 67-67,-29 34-776,7-16 709,-2 4 34,1 0 0,-13 19 0,23-31 15,0 0-1,1 0 1,-1 0 0,1 0 0,0 0-1,1 1 1,-1-1 0,1 1 0,0-1 0,1 1-1,-1-1 1,1 1 0,0 6 0,1-10-27,-1 0 0,0 0 1,1-1-1,-1 1 0,1 0 0,0 0 1,0-1-1,-1 1 0,1-1 1,0 1-1,0-1 0,1 1 1,-1-1-1,0 0 0,0 1 0,1-1 1,-1 0-1,0 0 0,1 0 1,-1 0-1,1 0 0,0 0 1,-1 0-1,1-1 0,0 1 0,-1-1 1,1 1-1,2-1 0,5 2-628,-1-1 1,1-1-1,0 1 0,13-3 0,-21 2 576,54-5-5569</inkml:trace>
</inkml:ink>
</file>

<file path=ppt/ink/ink4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12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97 9513,'4'-11'3657,"0"0"-2546,22-63 6511,-187 558-4763,141-413-2499,12-47-259,2 0-1,0 1 1,2 0-1,-3 36 0,7-61-93,0 0 0,0 0-1,0 1 1,1-1 0,-1 0-1,0 0 1,0 0 0,0 0-1,0 0 1,0 0 0,0 1-1,0-1 1,0 0 0,0 0-1,0 0 1,0 0-1,0 0 1,0 0 0,0 0-1,0 0 1,1 1 0,-1-1-1,0 0 1,0 0 0,0 0-1,0 0 1,0 0 0,0 0-1,0 0 1,1 0 0,-1 0-1,0 0 1,0 0 0,0 0-1,0 0 1,0 0 0,0 0-1,1 0 1,-1 0 0,0 0-1,0 0 1,0 0 0,0 0-1,0 0 1,0 0 0,1 0-1,-1 0 1,0 0 0,0 0-1,0 0 1,0 0 0,0 0-1,0 0 1,0-1 0,1 1-1,-1 0 1,0 0 0,0 0-1,0 0 1,0 0 0,0 0-1,0-1 1,13-10 541,9-15 422,0-7-903,-2-1 0,-1-1-1,-1 0 1,-3-1 0,12-39-1,-29 84-1174,-1 1 979,1 0 1,0 0 0,0 0-1,1 1 1,0-1 0,1 18-1,1-27 131,-1 0-1,1 0 0,-1 1 0,1-1 1,0 0-1,-1 0 0,1 0 1,0 0-1,0 0 0,0 0 1,0 0-1,0 0 0,0 0 1,0-1-1,0 1 0,0 0 1,1-1-1,-1 1 0,0 0 0,0-1 1,0 0-1,1 1 0,-1-1 1,0 0-1,2 1 0,38 1 227,-32-2-121,24-2 9,-1-1 1,1-1-1,-1-2 0,0-1 1,0-1-1,-1-2 1,0-1-1,-1-2 1,0-1-1,30-19 1,-91 78-1297,30-43 1180,-25 39-22,25-38 21,-1-1-1,1 0 1,0 1 0,0-1-1,0 1 1,1 0 0,-1-1 0,1 1-1,-1 0 1,1-1 0,0 1-1,0 0 1,0-1 0,0 1 0,1 3-1,0-5 19,0 1-1,-1-1 0,1 0 1,0 0-1,0 0 0,0 0 1,0 0-1,0 0 1,0-1-1,0 1 0,0 0 1,0 0-1,1-1 0,-1 1 1,0-1-1,0 1 0,1-1 1,-1 0-1,0 1 1,1-1-1,-1 0 0,3 0 1,37 1 717,-28-1-473,15-2-115,-1-1 1,0-2-1,0 0 0,0-2 0,37-14 0,37-9-564,-101 30 314,1-1 0,0 1 0,-1 0-1,1-1 1,0 1 0,-1 0 0,1 0-1,0 0 1,-1-1 0,1 1 0,0 0-1,-1 0 1,1 0 0,0 0-1,0 0 1,-1 0 0,1 0 0,0 0-1,-1 1 1,1-1 0,0 0 0,-1 0-1,1 0 1,0 1 0,-1-1 0,1 0-1,0 1 1,-1-1 0,1 1 0,-1-1-1,1 1 1,0 0 0,-7 20-910,-2 2-1618,15-12-1957,11-9 500,11-2-1634</inkml:trace>
</inkml:ink>
</file>

<file path=ppt/ink/ink4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12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10954,'0'0'2162,"-7"11"209,-6 11-1169,2 0 1,0 1-1,2 0 1,0 1-1,-10 47 1,12-33-826,2 1 0,1 0 0,2 56 0,1-91-366,1-1 1,0 0 0,0 0 0,0 0 0,1 1-1,-1-1 1,1 0 0,0 0 0,0 0-1,0 0 1,0 0 0,0 0 0,1 0 0,-1 0-1,1 0 1,0-1 0,0 1 0,0-1 0,0 1-1,0-1 1,0 0 0,1 0 0,-1 0-1,1 0 1,0 0 0,-1 0 0,1-1 0,0 1-1,0-1 1,0 0 0,0 0 0,0 0 0,0 0-1,0-1 1,1 1 0,-1-1 0,0 0-1,0 0 1,0 0 0,1 0 0,-1 0 0,0-1-1,5-1 1,7-1 27,0 0-1,0-2 1,-1 0 0,0 0-1,0-2 1,0 1-1,24-17 1,26-28-718,-13 9-2774,-68 71 170,9-12 3176,0-3 103,2-6 3,0 1 0,1-1 0,0 1 0,0 1 0,1-1 1,0 1-1,0-1 0,1 1 0,1 0 0,0 0 0,0 0 0,0 11 0,3-19 24,-1-1 1,1 1-1,0-1 0,0 0 0,-1 1 1,1-1-1,0 0 0,0 0 0,0 0 1,0 1-1,1-1 0,-1 0 0,0 0 0,0-1 1,1 1-1,-1 0 0,0 0 0,1-1 1,-1 1-1,1 0 0,-1-1 0,1 0 0,-1 1 1,1-1-1,-1 0 0,1 0 0,-1 0 1,1 0-1,0 0 0,2 0 0,53-6 683,-44 3-1018,0-2 1,0 0 0,0-1 0,0 0 0,-1 0 0,0-2 0,-1 1-1,0-2 1,20-18 0,-14 11-1073,-2 0-1,0-2 0,-2 1 1,0-2-1,16-28 1,-2-11-2086</inkml:trace>
</inkml:ink>
</file>

<file path=ppt/ink/ink4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13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6598,'0'0'8979,"-9"13"-8749,-1 3 12,1 0 0,0 1 1,1 0-1,1 0 0,1 1 0,0 0 1,-3 21-1,5-16-85,1 0-1,1 0 1,1 0 0,1 0 0,1 1-1,1-1 1,1 0 0,1 0 0,1-1-1,16 42 1,-14-53 53,-3-22 187,-3-31 272,-2 37-653,0-32 457,-2 0 1,-9-44-1,6 57 467,3 19-216,3 16-872,0-7 141,0-1 0,1 1-1,0-1 1,0 1 0,0-1 0,0 0 0,0 1-1,1-1 1,0 0 0,-1 0 0,1 0 0,0 0-1,1 0 1,-1 0 0,4 3 0,0-1 10,1 0 1,-1 0 0,0-1 0,1 0-1,0-1 1,13 6 0,-1-3 26,-1 0-1,1-2 1,0 0-1,38 2 1,-32-5-40,-1-1 1,1-1 0,0-2-1,34-6 1,-50 7 13,0-1 0,0 0 1,0 0-1,0 0 0,-1-1 0,1-1 0,-1 1 1,0-1-1,0-1 0,-1 1 0,0-1 0,0-1 0,0 1 1,9-13-1,-16 13-102,-11 7-95,-12 8 9,16-3 178,0 0-1,0 0 1,1 0 0,0 1 0,0-1 0,0 1 0,1 1 0,0-1 0,-4 11 0,6-14 7,1 1 0,0-1 1,0 0-1,1 1 1,-1-1-1,1 1 1,0-1-1,0 1 1,1 0-1,-1 0 1,1-1-1,0 1 0,0 0 1,1-1-1,-1 1 1,1 0-1,0-1 1,0 1-1,4 7 1,-4-11-29,0 1 0,1 0 0,-1 0 0,1-1 0,-1 1 0,1-1 0,0 0 0,0 1 0,0-1 0,-1 0 0,1 0-1,0 0 1,0 0 0,1-1 0,-1 1 0,0 0 0,0-1 0,0 0 0,0 1 0,1-1 0,-1 0 0,4 0 0,-3 0-417,0-1 1,0 1-1,0 0 0,0-1 0,0 0 0,0 1 0,0-1 0,0 0 0,0 0 0,-1-1 0,1 1 0,0-1 1,-1 1-1,1-1 0,-1 0 0,3-3 0,13-21-7766</inkml:trace>
</inkml:ink>
</file>

<file path=ppt/ink/ink4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13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12780,'0'0'2114,"0"64"-2114,11-31-384,8 1-801,1 1-1250,6-8-3618</inkml:trace>
</inkml:ink>
</file>

<file path=ppt/ink/ink4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13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2 12620,'-8'-1'1719,"6"1"-1631,-16 0 1295,-1 0-1,-33 4 1,47-3-1166,1-1 1,-1 1-1,1 0 1,-1 0-1,1 1 0,0-1 1,0 1-1,0 0 1,-1 0-1,2 1 0,-1-1 1,0 1-1,0 0 1,1 0-1,0 0 0,0 0 1,-1 0-1,2 1 1,-5 5-1,6-7-201,0-1 1,1 0-1,-1 0 0,1 1 0,-1-1 0,1 0 1,0 0-1,-1 1 0,1-1 0,0 1 1,0-1-1,0 0 0,0 1 0,0-1 1,0 0-1,0 1 0,1-1 0,-1 0 1,0 1-1,1-1 0,-1 0 0,1 1 1,-1-1-1,1 0 0,0 0 0,0 2 1,1-1 14,1-1 1,-1 1 0,0 0 0,1 0 0,-1-1 0,1 1 0,0-1 0,-1 0 0,1 0-1,0 0 1,4 1 0,9 1 126,0-1 1,0 0-1,23-1 0,-36-1-123,23 1 3,-1-1 1,0-1-1,1-2 0,-1 0 0,0-1 0,0-2 0,24-8 0,-58 16-568,3-1 517,-1 0-1,1 1 1,0 0 0,0 0 0,0 0 0,0 1 0,-6 3-1,10-5 9,1 0 0,-1 0 0,1 0 0,0 0 0,-1 0 0,1 0 0,0 1 0,-1-1 0,1 0 0,0 1 0,0-1 0,0 0 0,0 1 0,0-1 0,1 1 0,-1 0 0,0-1 0,1 1 0,-1 0 0,0 1 0,2-2 15,-1 0 0,1 0 1,0 0-1,-1 0 1,1 0-1,-1 0 0,1-1 1,0 1-1,0 0 1,0 0-1,-1-1 0,1 1 1,0-1-1,0 1 1,0-1-1,0 1 0,0-1 1,0 1-1,0-1 0,0 0 1,0 0-1,0 1 1,2-1-1,14 2 165,0 0 0,-1-2 0,19 0 0,-22-1-116,24 1-86,-1-3 0,1-1 1,-1-1-1,0-3 0,0 0 0,-1-3 1,38-16-1,-62 22-101,-19 10 65,1 0-1,-1 1 1,2 0-1,-1 1 1,0-1 0,1 1-1,-8 12 1,12-17-32,1 1 0,0-1-1,-1 1 1,1-1 0,0 1 0,0 0 0,0 0 0,1-1 0,-1 1 0,1 0 0,-1 0 0,1 4 0,0-5-129,1 0 0,-1 0 0,1-1 0,-1 1 1,1 0-1,0 0 0,-1-1 0,1 1 0,0 0 0,0-1 1,0 1-1,0-1 0,1 0 0,-1 1 0,0-1 0,1 0 1,-1 0-1,1 1 0,-1-1 0,1 0 0,2 1 0,30 10-5434,10-6-5985</inkml:trace>
</inkml:ink>
</file>

<file path=ppt/ink/ink4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15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15246,'0'0'4228,"65"38"-3971,-20-34 31,2-3-160,3-1-1441,6 0-1282,-7-11-1248,-3-5-4581</inkml:trace>
</inkml:ink>
</file>

<file path=ppt/ink/ink4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15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13741,'0'0'6054,"54"29"-5670,-31-10-288,-5 2-32,-3 6 0,-9 3-128,-6 7-512,-6 3-97,-18 2-448,-8-3-1570,3-7-1056,2-11-6695</inkml:trace>
</inkml:ink>
</file>

<file path=ppt/ink/ink4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16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11275,'0'0'6480,"-2"8"-6207,-1 4-147,0 1 277,0 0-1,1 1 1,0-1-1,0 27 1,2-38-357,0 1 1,0-1-1,1 1 1,-1-1-1,0 1 1,1-1-1,0 1 1,-1-1-1,1 1 1,0-1-1,0 0 0,1 0 1,-1 1-1,0-1 1,1 0-1,-1 0 1,1 0-1,0 0 1,0-1-1,0 1 1,0 0-1,0-1 0,0 1 1,0-1-1,0 0 1,0 0-1,1 0 1,-1 0-1,0 0 1,1 0-1,-1-1 0,1 1 1,-1-1-1,1 1 1,2-1-1,6 0 166,-1 0-1,1 0 1,0-1-1,-1-1 1,1 0-1,-1 0 0,0-1 1,1 0-1,10-6 1,7-5 229,46-32-1,-29 17 205,-45 29-648,0 0 0,0 0 0,0 0-1,0 0 1,0 0 0,0 0 0,1 0 0,-1 0 0,0-1-1,0 1 1,0 0 0,0 0 0,0 0 0,0 0 0,1 0 0,-1 0-1,0 0 1,0 0 0,0 0 0,0 0 0,0 0 0,0 0-1,1 0 1,-1 0 0,0 0 0,0 0 0,0 0 0,0 0-1,0 0 1,0 0 0,1 0 0,-1 0 0,0 0 0,0 0-1,0 1 1,0-1 0,0 0 0,0 0 0,0 0 0,1 0-1,-1 0 1,0 0 0,0 0 0,0 0 0,0 1 0,0-1-1,0 0 1,0 0 0,0 0 0,0 0 0,0 0 0,0 0 0,0 1-1,0-1 1,0 0 0,0 0 0,0 0 0,0 0 0,0 0-1,0 0 1,0 1 0,0-1 0,0 0 0,-2 17-39,-1 12 85,3-28-45,0 0 1,0 0-1,0-1 0,0 1 1,0 0-1,0-1 1,0 1-1,0 0 1,0-1-1,1 1 1,-1 0-1,0-1 1,0 1-1,1-1 0,-1 1 1,0 0-1,1-1 1,-1 1-1,1-1 1,-1 1-1,1-1 1,-1 1-1,1-1 1,-1 1-1,1-1 0,0 0 1,-1 1-1,1-1 1,-1 0-1,1 0 1,1 1-1,16 0 42,1-1-1,-1-1 1,1 0 0,-1-2-1,0 0 1,0-1-1,0 0 1,0-2 0,30-13-1,42-12-93,-89 31 30,0-1 0,1 1 1,-1 0-1,1-1 0,-1 1 0,1 0 1,-1 0-1,1 0 0,-1 0 0,1 0 1,-1 0-1,1 0 0,-1 1 0,0-1 1,1 0-1,1 2 0,-2-2-2,-1 1 0,1-1 0,-1 1 0,1-1 0,-1 1 0,1-1 0,-1 1 0,1 0 0,-1-1 0,0 1 0,1 0 0,-1-1 1,0 1-1,0 0 0,0-1 0,0 1 0,1 0 0,-1 0 0,0-1 0,0 1 0,0 0 0,0 0 0,-1 0 0,0 6-20,-1 0 0,0-1 0,0 1 0,0-1 0,-7 10 0,9-15-4,-15 24-726,4-17-1976,-1-11-3578,4-11 426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2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58 15439,'0'0'7628,"1"8"-6405,-2 27-962,-2-1 0,-1 1 0,-9 35 1,4-29-187,3 0 0,-2 52 0,8-93-69,0 1 0,0-1 1,0 0-1,0 0 0,0 0 0,0 1 0,0-1 0,0 0 0,0 0 1,0 0-1,0 1 0,0-1 0,0 0 0,0 0 0,0 0 0,0 1 1,0-1-1,0 0 0,0 0 0,0 0 0,0 1 0,0-1 0,0 0 0,1 0 1,-1 0-1,0 0 0,0 1 0,0-1 0,0 0 0,0 0 0,1 0 1,-1 0-1,0 0 0,0 0 0,0 1 0,0-1 0,1 0 0,-1 0 1,0 0-1,0 0 0,0 0 0,1 0 0,-1 0 0,0 0 0,0 0 0,1 0 1,-1 0-1,0 0 0,12-8 461,7-16 228,-10 9-628,-1-2-1,-1 1 1,-1-1 0,0 1 0,-1-2-1,-1 1 1,4-33 0,-1-126-1716,-7 173 1573,-4-17-414,-5 19-61,8 3 499,-1-1-1,0 1 1,1 0 0,0-1 0,-1 1 0,1 0 0,0 0 0,0 0 0,0 0 0,0 0 0,0 0 0,-1 4-1,2-4 57,-1-1-1,0 1 0,1 0 0,0-1 0,-1 1 0,1 0 0,0-1 0,0 1 0,0 0 0,0-1 0,0 1 0,0 0 0,0-1 0,0 1 0,1 0 0,-1-1 0,1 1 0,-1-1 0,1 1 0,0 0 0,0-1 0,-1 0 0,1 1 0,0-1 0,0 1 0,0-1 0,1 0 0,-1 0 0,0 0 0,0 0 1,1 0-1,-1 0 0,1 0 0,2 2 0,0-2 97,1 0 0,-1-1 1,1 1-1,-1-1 0,1 0 1,-1 0-1,1 0 0,-1 0 1,1-1-1,-1 0 0,0 0 1,1 0-1,3-2 0,0-1-53,-1 0-1,0 0 1,0-1-1,0 0 1,-1-1-1,0 1 1,0-1-1,0 0 1,-1-1-1,1 1 1,-2-1-1,1 0 1,6-15-1,-7 16-136,0 46-2227,-12 31 2241,6-58 275,0 1 1,0-1 0,1 0-1,1 1 1,0-1 0,1 1 0,3 15-1,-3-27-167,-1 0-1,1 0 1,0 0-1,-1-1 0,1 1 1,0 0-1,0-1 1,0 1-1,0-1 0,1 1 1,-1-1-1,0 0 1,1 1-1,-1-1 1,1 0-1,-1 0 0,1 0 1,-1 0-1,1 0 1,3 1-1,-1-1 81,0 0 0,0 0-1,0 0 1,0-1 0,0 0 0,0 1 0,0-2-1,0 1 1,6-1 0,0-1 78,-1 0 0,0-1 1,0 0-1,0-1 0,0 1 0,0-2 0,13-8 0,-22 13-190,66-55 1315,-61 50-1198,0 0 0,-1 0-1,1 0 1,-1-1 0,-1 1 0,1-1 0,-1 0 0,0-1 0,0 1-1,3-11 1,-17 50-802,6-18 693,0-1-1,1 1 0,1 0 1,0 0-1,-1 19 1,4-31 16,-1-1 1,1 1 0,0-1 0,0 0 0,1 1-1,-1-1 1,1 1 0,-1-1 0,1 1 0,0-1-1,-1 0 1,1 0 0,0 1 0,1-1 0,-1 0-1,0 0 1,1 0 0,-1 0 0,1 0 0,3 3-1,-2-4-313,0 1-1,1-1 0,-1 0 0,0 0 0,1 0 0,0 0 0,-1-1 0,1 1 0,-1-1 0,1 0 1,0 0-1,-1 0 0,1-1 0,4 0 0,12-3-6703</inkml:trace>
</inkml:ink>
</file>

<file path=ppt/ink/ink4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16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12620,'0'0'5189</inkml:trace>
</inkml:ink>
</file>

<file path=ppt/ink/ink4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17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13933,'0'0'6871,"1"11"-6823,-3 56 328,-2 0 1,-3 0 0,-25 105-1,17-97-8,13-68-327,1-1 1,0 1 0,0 0 0,1 0-1,0 0 1,0 0 0,2 8 0,-2-14-22,0 0 1,1 0-1,-1 0 0,0 0 1,1 0-1,-1 0 0,1 0 1,0 0-1,-1 0 0,1 0 1,0 0-1,-1 0 0,1-1 1,0 1-1,0 0 0,0 0 1,0-1-1,-1 1 0,1-1 1,2 1-1,-1 0 37,0-1 1,0 1-1,0-1 1,1 0-1,-1 0 1,0 0-1,0 0 0,0 0 1,1 0-1,-1-1 1,0 1-1,0-1 1,0 0-1,2 0 0,6-5 18,0 0-1,0 0 1,-1-1-1,0 0 1,0 0-1,-1-1 1,0 0-1,0-1 1,-1 1-1,6-11 1,21-21 50,-33 39-133,-1 1-1,0 0 0,0-1 0,1 1 0,-1 0 1,0-1-1,0 1 0,1 0 0,-1 0 1,0-1-1,1 1 0,-1 0 0,0 0 0,1 0 1,-1 0-1,0-1 0,1 1 0,-1 0 1,1 0-1,-1 0 0,0 0 0,1 0 0,-1 0 1,1 0-1,-1 0 0,0 0 0,1 0 1,-1 0-1,0 0 0,1 0 0,-1 0 0,1 1 1,-1-1-1,0 0 0,1 0 0,-1 1 1,11 13-681,-10-12 643,-1 0-1,1-1 0,0 1 1,0 0-1,0-1 1,0 1-1,1-1 1,-1 1-1,0-1 1,1 0-1,-1 0 1,1 1-1,-1-1 0,1 0 1,-1 0-1,4 1 1,1-2 69,0 0-1,0 0 1,-1-1-1,1 0 1,-1 0 0,1 0-1,-1-1 1,1 0 0,-1 0-1,0 0 1,1-1 0,-1 1-1,0-1 1,-1 0-1,1-1 1,-1 1 0,1-1-1,-1 0 1,0 0 0,0-1-1,-1 1 1,0-1 0,1 1-1,2-7 1,-31 31-520,16-8 406,0 0-1,-13 27 1,20-36 74,0 1 0,0 0 0,1 0 0,-1 0 1,1-1-1,0 1 0,0 1 0,1-1 0,-1 0 0,1 0 1,0 0-1,0 0 0,0 0 0,1 0 0,0 0 1,1 5-1,-1-7 18,0-1 1,0 1-1,0-1 1,0 0-1,0 1 1,0-1-1,1 0 0,-1 0 1,1 0-1,-1 0 1,1 0-1,-1 0 1,1-1-1,-1 1 1,1 0-1,0-1 1,-1 1-1,1-1 1,0 0-1,-1 1 1,4-1-1,42 2 88,-37-2-50,-2-1 38,0 1 0,0-1 0,0 0 0,0-1 0,0 0 0,0 0 0,-1 0 1,1-1-1,-1-1 0,1 1 0,-1-1 0,0 0 0,-1-1 0,1 1 0,-1-1 0,0-1 0,0 1 0,0-1 0,-1 0 1,0 0-1,6-10 0,-4 4 116,0-1 1,-1 1 0,0-2-1,-1 1 1,0-1 0,-1 1-1,-1-1 1,0-1 0,-1 1-1,0 0 1,-1-18 0,-2 39-1794,1-5 1314,-1 0 0,1 0 0,0 0 1,0 0-1,0 0 0,0 0 0,0 0 0,0 0 0,0 0 1,1 0-1,-1 0 0,1 0 0,0 0 0,-1 0 0,1 0 1,0 0-1,0 0 0,2 2 0,0 0-513,1 1 1,0-1-1,0-1 1,0 1-1,0 0 0,1-1 1,-1 0-1,1 0 0,7 3 1,20 9-5886</inkml:trace>
</inkml:ink>
</file>

<file path=ppt/ink/ink4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17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 11915,'0'0'983,"-7"10"-81,-5 6-450,1 1 1,1 1-1,1 0 1,0 0 0,2 0-1,0 1 1,1 1-1,-7 38 1,-39 371 3487,69-532 1599,13-7-4633,49-106-3406,-74 206 2243,0-4 39,1 0 0,1 0-1,16-24 1,-22 36 116,1-1-1,-1 1 0,1 0 1,0 0-1,-1 0 1,1 1-1,0-1 1,0 0-1,0 1 0,1-1 1,-1 1-1,0 0 1,1-1-1,-1 1 1,0 0-1,1 1 0,-1-1 1,1 0-1,0 1 1,-1-1-1,1 1 1,-1 0-1,1 0 0,0 0 1,-1 0-1,1 0 1,-1 1-1,1-1 1,5 2-1,-7-1 71,1-1-1,-1 1 1,0 0-1,1-1 1,-1 1-1,1 0 1,-1 0-1,0 0 1,0 0-1,1 0 1,-1 0-1,0 0 1,0 0-1,0 1 1,0-1-1,0 0 1,-1 1-1,1-1 1,0 1-1,-1-1 0,1 1 1,-1-1-1,1 1 1,-1-1-1,0 1 1,1-1-1,-1 1 1,0 0-1,0-1 1,0 1-1,0-1 1,-1 1-1,1-1 1,-1 3-1,1-1 34,-1 0 0,-1-1-1,1 1 1,0 0 0,-1 0-1,1-1 1,-1 1 0,0 0-1,0-1 1,0 0 0,0 1-1,0-1 1,0 0 0,-1 0-1,1 0 1,-5 2 0,-5 1 283,1-1 0,-2 0 1,1 0-1,-15 1 1,14-3-485,0 1 1,1 1 0,-22 8-1,33-11-803,16-1-9146</inkml:trace>
</inkml:ink>
</file>

<file path=ppt/ink/ink4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19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132 509 12940,'0'0'6273,"-11"4"-5803,4-2-374,1-1 0,-1 2 1,1-1-1,0 1 0,0 0 0,0 0 1,0 1-1,0-1 0,1 1 1,0 1-1,0-1 0,0 1 1,0 0-1,1 0 0,-1 0 0,1 0 1,1 1-1,-1 0 0,1 0 1,0 0-1,0 0 0,1 0 1,0 1-1,-3 10 0,5-15-61,-1 0-1,1 0 1,0 1-1,0-1 1,0 0-1,0 1 1,0-1-1,0 0 1,1 0-1,-1 0 1,1 1-1,-1-1 1,1 0-1,0 0 1,0 0-1,0 0 1,0 0-1,0 0 1,1 0-1,-1 0 1,0-1-1,1 1 1,3 3-1,-2-4 81,0 0 0,0 1 0,0-1 0,0 0 0,0 0 0,1-1 0,-1 1-1,0-1 1,0 0 0,1 1 0,-1-1 0,0-1 0,1 1 0,-1 0 0,0-1 0,4-1 0,-1 0-11,0 0 0,0-1 1,0 1-1,0-1 0,-1-1 1,0 1-1,1-1 0,-1 0 1,0 0-1,-1-1 1,9-9-1,1-3-45,0-1 1,11-20-1,-16 24-80,-1-1 0,0 0 1,-1-1-1,0 1 0,-2-1 0,0-1 0,0 1 0,-2-1 0,0 0 1,1-30-1,-3 48-367,0 0 369,-1 0-1,1 0 1,0 0-1,0-1 1,0 1 0,0 0-1,0 0 1,0 0-1,0-1 1,0 1 0,0-1-1,0 1 1,0-1 0,0 1-1,0-1 1,0 1-1,3-1 1,2 1 120,0-1 0,0 0 0,0-1 0,0 0 0,0 0 0,0 0 0,0 0 0,-1-1 0,1 0 0,0 0-1,-1-1 1,9-4 0,-3-1-31,0 0 0,-1-1-1,0 0 1,15-18-1,-6 6-78,-5 7-20,-2 0 0,0-1 0,0-1-1,15-26 1,-21 33-109,-1 2-106,-11 9 114,4 0-62,0 0 0,0 0 0,0 0 1,0 0-1,1 0 0,-1 0 0,1 0 0,0 1 1,-1-1-1,1 0 0,0 1 0,-1 4 0,-13 22-1644,11-23 1917,-1 0-1,1 1 0,0-1 0,1 1 0,0 0 0,0 0 0,0 0 0,1 1 0,0-1 0,1 1 0,-1-1 0,1 1 0,1-1 1,0 1-1,0 9 0,3-16 108,0-1 1,0 0 0,0 0-1,0-1 1,0 1-1,0-1 1,0 1 0,0-1-1,0 0 1,-1 0 0,5-2-1,19-13 62,-1 0 0,0-1 0,-2-1 0,28-28 0,78-91-165,-126 134-80,3-4 10,0 1 1,0-1-1,0 0 1,-1 0-1,-1-1 1,1 0-1,-1 0 0,4-11 1,-8 19-28,0-1 0,-1 1 0,1-1 0,0 1-1,0-1 1,-1 1 0,1-1 0,-1 1 0,1-1 0,0 1 0,-1 0 0,1-1 0,-1 1 0,1 0 0,-1-1-1,1 1 1,-1 0 0,1-1 0,-1 1 0,1 0 0,-1 0 0,0 0 0,1 0 0,-1-1 0,1 1 0,-1 0-1,0 0 1,1 0 0,-1 0 0,1 0 0,-1 0 0,1 1 0,-1-1 0,0 0 0,1 0 0,-1 0 0,1 0-1,-1 1 1,1-1 0,-2 1 0,-28 7-234,11 3 221,0 0-1,0 2 1,1 0-1,0 1 1,1 0 0,1 2-1,-21 25 1,1 4-12,-51 83-1,75-110 38,1 0 0,1 0 0,1 1 0,1 1 0,0-1 0,2 1 0,0 1 0,1-1 0,1 1 0,1 0 0,1 0 0,1 39 0,1-57 14,0 1-1,0-1 0,1 0 1,0 1-1,-1-1 1,1 0-1,0 0 0,1 0 1,-1 0-1,0 0 0,1 0 1,0 0-1,-1 0 1,1 0-1,0-1 0,1 1 1,-1-1-1,0 0 0,1 1 1,-1-1-1,1 0 1,0-1-1,0 1 0,0 0 1,0-1-1,0 1 1,0-1-1,0 0 0,0 0 1,0 0-1,1-1 0,-1 1 1,0-1-1,5 1 1,2-2 143,-1 1 1,1-1 0,0 0 0,-1-1 0,0 0 0,1-1 0,-1 0-1,0 0 1,0-1 0,16-9 0,4-6-6,-1 0-1,50-46 1,-64 51-130,0-1 0,-1 0 0,0 0 0,-2-1 0,1-1 0,12-27 0,-23 43-21,0-1 0,-1 1 1,1 0-1,-1-1 1,1 1-1,-1 0 1,1-1-1,-1 1 0,0-1 1,0 1-1,1-1 1,-1 1-1,0-1 0,-1-2 1,1 4-16,0-1 1,-1 1-1,1 0 1,0-1-1,-1 1 1,1 0-1,0 0 1,0-1-1,-1 1 1,1 0-1,-1 0 1,1-1-1,0 1 0,-1 0 1,1 0-1,-1 0 1,1 0-1,0 0 1,-1 0-1,1 0 1,-1 0-1,1 0 1,0 0-1,-1 0 1,1 0-1,-1 0 1,1 0-1,0 0 1,-1 0-1,1 0 1,-1 1-1,-4 0-65,1 1 0,0 0 0,0 0 1,1 0-1,-1 1 0,0-1 0,1 1 0,-5 4 1,-5 6-12,0 1 1,-19 28-1,29-38 83,1 0-1,-1 0 1,1 0 0,0 0-1,0 0 1,0 0 0,1 1-1,0-1 1,0 1 0,0-1-1,0 1 1,1-1 0,-1 1-1,1 0 1,0-1 0,1 1-1,1 7 1,-2-11 10,1 1 0,0-1 0,-1 1 0,1-1-1,0 0 1,0 0 0,0 0 0,0 1 0,0-1 0,0 0 0,1 0 0,-1 0-1,0-1 1,1 1 0,-1 0 0,0 0 0,1-1 0,-1 1 0,1-1-1,-1 1 1,1-1 0,-1 1 0,1-1 0,1 0 0,45 1 127,-34-1-60,-1-2-46,0 0 0,-1-1-1,1-1 1,0 0-1,-1-1 1,0 0 0,0 0-1,0-2 1,-1 1-1,0-1 1,0-1 0,-1 0-1,0-1 1,0 0-1,-1 0 1,0-1 0,-1 0-1,12-18 1,-19 27-36,0 0 1,-1 0-1,1 0 0,0 0 1,-1 0-1,1 0 1,-1 0-1,1 0 1,-1-1-1,1 1 0,-1 0 1,0 0-1,1 0 1,-1-1-1,0 1 0,0 0 1,0 0-1,0-1 1,-1 0-1,1 1-12,-1 1 0,0 0 0,0 0 0,1 0 0,-1 0 0,0 0 0,0 0 0,0 0-1,1 0 1,-1 1 0,0-1 0,0 0 0,1 0 0,-1 1 0,0-1 0,1 0 0,-1 1 0,0-1 0,1 1 0,-2 0 0,-42 33-318,35-25 325,-29 32-27,37-39 40,-1 0-1,1 0 0,0 0 1,0 0-1,0 0 0,0 0 0,0 0 1,0 0-1,0 0 0,1 0 1,-1 1-1,1-1 0,-1 0 0,1 0 1,0 1-1,0-1 0,0 0 1,0 0-1,1 1 0,0 3 0,0-5 9,0 0 1,0 1-1,0-1 0,0 0 0,1 0 0,-1 0 0,0 0 1,1 0-1,-1 0 0,1 0 0,-1-1 0,1 1 0,-1 0 0,1-1 1,-1 1-1,1-1 0,0 0 0,-1 1 0,1-1 0,-1 0 0,3 0 1,45 0 88,-35 0-85,10 0-301,0-2 0,0 0 1,-1-1-1,26-8 1,-49 11 271,0 1 1,0-1-1,0 0 0,0 0 1,-1 1-1,1-1 1,0 0-1,0 0 0,0 1 1,0-1-1,0 0 1,0 0-1,0 1 0,0-1 1,0 0-1,0 1 1,0-1-1,0 0 0,0 0 1,0 1-1,0-1 1,0 0-1,0 0 0,0 1 1,0-1-1,0 0 1,1 0-1,-1 1 0,0-1 1,0 0-1,0 0 1,0 1-1,1-1 0,-1 0 1,0 0-1,0 0 0,0 0 1,1 1-1,-1-1 1,0 0-1,0 0 0,1 0 1,-1 0-1,0 0 1,0 0-1,1 1 0,-1-1 1,0 0-1,1 0 1,-1 0-1,0 0 0,0 0 1,1 0-1,-1 0 1,0 0-1,0 0 0,1-1 1,-1 1-1,0 0 1,0 0-1,1 0 0,-1 0 1,0 0-1,0 0 1,1 0-1,-1-1 0,0 1 1,0 0-1,1 0 1,-1 0 22,-1 0 1,1 1 0,0-1 0,0 1 0,0-1 0,0 1 0,-1-1 0,1 1 0,0-1 0,0 1 0,0-1 0,0 1 0,0-1 0,0 1-1,0-1 1,0 1 0,1-1 0,-1 1 0,0-1 0,0 1 0,0-1 0,0 1 0,1-1 0,-1 1 0,0-1 0,1 0 0,-1 1 0,0-1-1,0 1 1,1-1 0,-1 0 0,1 1 0,-1-1 0,0 0 0,1 0 0,-1 1 0,1-1 0,-1 0 0,1 0 0,-1 0 0,1 1 0,-1-1-1,1 0 1,-1 0 0,1 0 0,-1 0 0,1 0 0,-1 0 0,1 0 0,-1 0 0,1 0 0,-1 0 0,1 0 0,0-1 0,17 0 120,0-1 1,-1-1 0,1-1 0,-1 0 0,0-1-1,0-1 1,0-1 0,-1 0 0,0-1 0,22-15-1,-10 4-181,-1 0-1,-1-2 0,-1-1 0,39-44 0,-56 58-197,0 0 1,-1-1-1,0 0 0,-1-1 0,0 1 0,0-1 1,-1 0-1,-1-1 0,0 1 0,0-1 0,3-16 1,-7 26 243,0 1 0,1 0 0,-1-1-1,0 1 1,0-1 0,0 1 0,0-1 0,0 1 0,0 0 0,0-1 0,-1 1 0,1-1 0,0 1 0,0-1 0,0 1 0,0 0 0,-1-1 0,1 1 0,0 0 0,0-1 0,0 1 0,-1-1-1,1 1 1,0 0 0,-1 0 0,1-1 0,0 1 0,-1 0 0,1 0 0,0-1 0,-1 1 0,1 0 0,-1 0 0,1 0 0,0-1 0,-1 1 0,1 0 0,-1 0 0,1 0 0,-1 0 0,1 0-1,0 0 1,-1 0 0,1 0 0,-1 0 0,1 0 0,-1 0 0,1 0 0,0 1 0,-1-1 0,1 0 0,-1 0 0,1 0 0,0 0 0,-1 1 0,1-1 0,0 0 0,-1 0 0,1 1 0,0-1 0,-1 0-1,1 1 1,0-1 0,-1 0 0,1 1 0,-25 22-239,17-10 305,1 1-1,1 0 0,-1 1 1,2-1-1,0 1 0,1 0 1,1 1-1,0-1 0,1 1 1,1-1-1,0 25 0,1-30 37,1-1-1,0 1 0,1-1 1,0 1-1,0-1 0,1 0 0,0 0 1,1 0-1,5 9 0,-6-13-47,0 0 0,0-1-1,0 0 1,1 1 0,0-1 0,0 0-1,0-1 1,0 1 0,1-1-1,-1 0 1,1 0 0,0 0 0,0 0-1,0-1 1,0 0 0,8 2-1,-13-4-38,0 0 0,0 0-1,0 0 1,1 0 0,-1 0-1,0 0 1,0 1 0,0-1-1,1 0 1,-1 0 0,0 0-1,0 0 1,0 0 0,0 0-1,1 0 1,-1 0 0,0 0-1,0 0 1,0 0 0,1-1-1,-1 1 1,0 0 0,0 0-1,0 0 1,0 0 0,1 0-1,-1 0 1,0 0 0,0 0-1,0 0 1,0-1 0,0 1-1,1 0 1,-1 0 0,0 0-1,0 0 1,0 0 0,0-1-1,0 1 1,0 0 0,0 0-1,0 0 1,0 0 0,0-1-1,0 1 1,0 0 0,1 0-1,-5-13-525,-11-14-787,14 25 1259,-12-20-592,1-1 0,1 0 0,1-1 0,1-1-1,1 1 1,-5-30 0,9 33-895,2 1-1,-1-29 0,3 43-5497</inkml:trace>
</inkml:ink>
</file>

<file path=ppt/ink/ink4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19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17200,'0'-4'4805,"6"4"-4133,5 0-640,0 6-64,-4 3-1249,1-5-4612</inkml:trace>
</inkml:ink>
</file>

<file path=ppt/ink/ink4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20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9961,'0'0'8531,"7"-11"-7575,-3 4-801,0 1 0,0-1 1,1 1-1,0 0 0,0 0 1,0 1-1,1-1 0,0 1 0,0 0 1,0 1-1,1 0 0,-1 0 1,1 0-1,0 0 0,0 1 1,0 1-1,1-1 0,-1 1 0,1 0 1,-1 1-1,14-2 0,-19 4-152,0-1 0,0 0 0,-1 1 0,1 0 0,0-1 0,0 1 0,0 0 0,-1 0 0,1 0 0,0 0 0,-1 0 0,1 1 0,-1-1 0,1 0 0,-1 1 0,0-1 0,0 1 0,0-1 0,1 1 0,-1-1 0,-1 1 0,1 0 0,0 0 0,0 0 0,-1-1 0,1 1 0,-1 0 0,1 0 0,-1 0 0,0 0 0,0 0 0,0 0 0,0 3 0,1 12 59,-1 1-1,-3 30 1,2-35 30,-7 87 4,8-100-93,-1 1-1,1-1 1,0 1-1,0-1 1,0 1-1,0-1 1,1 1-1,-1-1 0,0 1 1,0-1-1,0 1 1,0-1-1,0 1 1,1-1-1,-1 0 1,0 1-1,0-1 1,1 1-1,-1-1 0,0 0 1,0 1-1,1-1 1,-1 0-1,1 1 1,-1-1-1,0 0 1,1 1-1,-1-1 0,1 0 1,-1 0-1,0 0 1,1 1-1,-1-1 1,1 0-1,-1 0 1,1 0-1,0 0 1,22-6 1068,17-20 839,-26 12-1580,0 0 0,-1-1-1,0 0 1,18-31-1,-26 38-213,0-1-1,-1 0 0,0 0 1,-1 0-1,0 0 0,0-1 1,-1 1-1,0-1 0,-1 0 1,0 1-1,0-18 1,-1 27-134,0-1 0,0 0 0,0 1 0,0-1 0,0 0 1,0 1-1,0-1 0,-1 0 0,1 1 0,0-1 1,0 0-1,0 1 0,-1-1 0,1 1 0,0-1 1,-1 0-1,1 1 0,0-1 0,-1 1 0,1-1 1,-1 1-1,1-1 0,-1 1 0,1 0 0,-1-1 1,1 1-1,-1 0 0,0-1 0,1 1 0,-1 0 0,1-1 1,-1 1-1,0 0 0,1 0 0,-1 0 0,0 0 1,1 0-1,-1 0 0,0 0 0,1 0 0,-1 0 1,0 0-1,1 0 0,-1 0 0,0 0 0,1 0 1,-1 1-1,0-1 0,-1 1-73,1 0 0,0-1 0,-1 1 0,1 0 0,0 0 1,-1 0-1,1 0 0,0 0 0,0 0 0,0 0 0,0 0 0,0 0 0,0 1 1,0-1-1,1 0 0,-1 1 0,0-1 0,1 0 0,-1 1 0,1-1 0,-1 3 0,0-1-180,0 0 0,1 0 0,-1 0 1,1 0-1,0 0 0,0 0 0,0 0 0,0 0 0,0 0 0,1 0 0,0 0 0,-1 0 0,1 0 0,0-1 0,0 1 0,0 0 0,1 0 0,-1-1 0,1 1 0,-1-1 0,1 1 0,0-1 0,0 0 0,0 0 0,0 0 0,1 0 0,-1 0 0,0 0 0,1 0 0,0-1 0,-1 0 0,1 1 0,0-1 0,-1 0 0,1 0 0,0 0 0,4 0 0,27 6-4795</inkml:trace>
</inkml:ink>
</file>

<file path=ppt/ink/ink4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21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0 581 9065,'0'0'11237,"11"-4"-8995,4-3-1722,-1 0 0,1-2 1,-1 1-1,-1-2 0,0 0 0,0 0 0,-1-1 1,13-16-1,161-188 1322,-161 182-1795,-1-2 0,-2 0-1,-2-2 1,28-68 0,-45 87-292,-15 29-138,-19 31-24,-21 39 324,-79 135 96,110-177 31,2 2 0,1 0 0,-18 67 0,30-78-85,1 0 0,2 0-1,0 57 1,3-86 2,0 0 1,0-1-1,0 1 0,0 0 1,0-1-1,0 1 0,0 0 1,0-1-1,0 1 1,1 0-1,-1-1 0,0 1 1,0-1-1,1 1 0,-1 0 1,0-1-1,0 1 0,1-1 1,-1 1-1,1-1 0,-1 1 1,1-1-1,-1 1 0,1-1 1,-1 1-1,1-1 1,-1 0-1,1 1 0,-1-1 1,1 0-1,0 1 0,-1-1 1,1 0-1,-1 0 0,1 0 1,0 1-1,-1-1 0,1 0 1,0 0-1,-1 0 0,1 0 1,0 0-1,-1 0 1,1 0-1,0-1 0,-1 1 1,1 0-1,0 0 0,-1 0 1,1-1-1,-1 1 0,1 0 1,0-1-1,-1 1 0,1 0 1,-1-1-1,1 1 0,-1-1 1,1 1-1,0-1 1,34-28-3338,-23 16 429,-1-1 0,16-26 0,-1-5-3800</inkml:trace>
</inkml:ink>
</file>

<file path=ppt/ink/ink4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22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71 9641,'0'0'4783,"-9"4"-2930,-2 2-1372,1-1 1,0 1 0,1 1-1,-1 0 1,-8 9-1,15-14-344,0 1 0,0-1 0,1 1 0,-1 0 0,1 0 0,0 0 0,0 0 0,0 0 0,0 1 0,0-1 0,1 0 0,-1 1 0,1 0 0,0-1 0,0 1 0,1 0 0,-1-1 0,1 1-1,-1 0 1,1 0 0,1-1 0,-1 1 0,1 6 0,1-9-99,-1 1-1,0-1 0,1 0 1,-1 0-1,1 0 0,0 0 1,-1 0-1,1 0 0,0 0 1,0-1-1,-1 1 0,1 0 1,0-1-1,0 0 0,0 1 1,0-1-1,0 0 1,0 0-1,0 0 0,-1 0 1,3-1-1,43-1 625,-39 0-614,0-1 0,0 1 0,0-1 0,-1-1 0,1 1 0,-1-1 0,13-10 0,18-8 1,-38 22-56,1-1 0,-1 1 0,1 0 0,-1 0 1,0 0-1,1 0 0,-1 0 0,1 0 0,-1 0 0,1 0 0,-1 0 1,1 0-1,-1 0 0,1 0 0,-1 0 0,1 0 0,-1 0 1,0 1-1,1-1 0,-1 0 0,1 0 0,-1 1 0,1-1 1,-1 0-1,0 0 0,1 1 0,-1-1 0,0 0 0,1 1 1,-1-1-1,0 1 0,0-1 0,1 0 0,-1 1 0,0-1 1,0 1-1,0-1 0,0 0 0,1 1 0,-1-1 0,0 1 1,0-1-1,0 1 0,6 32-143,1-3 131,-6-28 21,1 0 1,0 0-1,0 0 1,0 0-1,0 0 1,0 0-1,0 0 1,1-1 0,-1 1-1,1-1 1,-1 0-1,1 0 1,-1 0-1,1 0 1,0 0-1,-1 0 1,1-1-1,0 1 1,0-1-1,-1 0 1,1 0-1,0 0 1,0 0-1,0 0 1,-1 0-1,1-1 1,5-1-1,-4 1 13,1 0 0,-1-1 0,1 0 0,-1 0 0,0 0 0,1 0 0,-1 0 0,0-1 0,0 0 0,-1 0 0,1 0 0,-1 0 0,1 0 0,-1-1 0,4-6 0,-3 3 56,-1-1 1,-1 1 0,1-1-1,-2 0 1,1 0 0,-1 0 0,0 0-1,0 0 1,-1 0 0,0 0 0,-1 0-1,-1-11 1,-1-24 2225,4 42-2278,0 0-1,0 1 1,0-1 0,1 0-1,-1 0 1,0 1-1,0-1 1,0 1 0,1-1-1,-1 1 1,0 0-1,0-1 1,1 1 0,-1 0-1,0 0 1,1 0-1,-1 0 1,0 0 0,3 0-1,0 0-5,52-1-107,-42 1-410,0 1 0,0-2 0,0 0 0,0 0-1,-1-2 1,1 1 0,19-8 0,-17-3-3179,-10-4-2270</inkml:trace>
</inkml:ink>
</file>

<file path=ppt/ink/ink4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22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10025,'0'0'10667,"69"1"-10571,-33 12-64,-1-4-833,1-5-3427,-4-4-5093</inkml:trace>
</inkml:ink>
</file>

<file path=ppt/ink/ink4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23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16400,'0'0'4601,"-2"11"-4670,-16 154 382,-5 32-55,22-195-318,0 1 1,1-1-1,-1 1 0,0-1 1,0 0-1,-1 1 0,1-1 1,0 0-1,-1 0 0,-2 3 0,3-4-181,1 0 0,-1-1 0,0 1-1,1-1 1,-1 1 0,0 0 0,0-1-1,1 0 1,-1 1 0,0-1 0,0 0-1,1 1 1,-1-1 0,0 0-1,0 0 1,0 1 0,0-1 0,0 0-1,1 0 1,-1 0 0,0 0 0,0 0-1,0-1 1,0 1 0,0 0 0,1 0-1,-1 0 1,0-1 0,0 1-1,0 0 1,1-1 0,-1 1 0,0-1-1,0 1 1,-1-2 0,-9-12-6283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3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37 6182,'2'3'13308,"-1"6"-8155,-1 28-7144,0-33 3378,-17 301 844,17-304-2129,0-29-481,0 4-450,-2 1 0,-1 0 0,-9-42 0,14 68 847,0-1-1,0 1 0,0-1 0,0 0 0,0 0 0,1 0 0,-1 0 0,1 0 0,0-1 0,-1 1 0,1-1 0,0 1 0,0-1 1,0 0-1,0 0 0,0-1 0,0 1 0,0-1 0,0 1 0,0-1 0,1 0 0,-1 0 0,5-1 0,0 1 132,0 0 0,-1-1 0,1 0 0,0-1 0,-1 0 0,1 0 0,-1 0 0,11-6 0,-4-1-37,0 0-1,-1-1 1,0-1-1,-1 0 0,0-1 1,0 0-1,11-17 1,-17 20-94,0 0 1,0 0-1,-1 0 1,0-1-1,-1 0 1,0 0-1,0 0 1,-1-1-1,-1 1 1,1-1-1,-2 1 1,1-13-1,-19 54-738,3-2 1078,1 0 0,2 1 1,1 0-1,1 1 1,2 0-1,-6 53 1,13-81-298,0 0 0,0 0 1,0 0-1,1 0 1,-1-1-1,1 1 1,0 0-1,0 0 1,0 0-1,0 0 1,0 0-1,0-1 1,1 1-1,-1-1 0,1 1 1,0-1-1,0 1 1,0-1-1,0 0 1,0 0-1,0 0 1,1 0-1,-1 0 1,1-1-1,-1 1 0,1-1 1,0 0-1,-1 1 1,1-1-1,0 0 1,0-1-1,0 1 1,0 0-1,0-1 1,0 0-1,0 1 1,0-1-1,6-1 0,-8 0-16,-1 1-1,1 0 1,0-1-1,-1 1 1,1-1-1,-1 1 1,1-1-1,-1 0 0,1 1 1,-1-1-1,1 0 1,-1 1-1,1-1 1,-1 0-1,0 1 1,1-1-1,-1 0 1,0 0-1,0 0 0,0 1 1,0-1-1,1 0 1,-1 0-1,0 0 1,0 1-1,0-1 1,-1-1-1,2-29 231,-1 26-198,-1-6-131,1 0 0,-2 1 0,1-1 0,-2 1 1,1-1-1,-1 1 0,-1 0 0,0 0 0,0 0 0,-1 1 1,-6-10-1,11 19 48,0 0 1,0 0-1,0 1 0,0-1 1,0 0-1,0 0 1,-1 0-1,1 1 1,0-1-1,0 0 0,0 0 1,0 1-1,0-1 1,0 0-1,-1 0 1,1 0-1,0 0 0,0 1 1,0-1-1,-1 0 1,1 0-1,0 0 1,0 0-1,-1 0 0,1 0 1,0 1-1,0-1 1,0 0-1,-1 0 1,1 0-1,0 0 0,0 0 1,-1 0-1,1 0 1,0 0-1,0 0 1,-1 0-1,1 0 0,0 0 1,0 0-1,-1-1 1,1 1-1,0 0 1,0 0-1,-1 0 0,1 0 1,0 0-1,0 0 1,0-1-1,-1 1 1,1 0-1,0 0 0,0 0 1,0 0-1,0-1 1,-1 1-1,6 23-328,-2-19 294,0 1 0,1-1 0,-1 1 0,1-1 0,0-1 0,1 1 0,-1 0 0,1-1-1,-1 0 1,1 0 0,0 0 0,0-1 0,0 1 0,6 1 0,-4-2-1171,1 0-1,-1 0 1,1-1 0,-1 0 0,13 1 0,-3-2-5238</inkml:trace>
</inkml:ink>
</file>

<file path=ppt/ink/ink4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23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9737,'10'-9'2237,"-7"6"-2112,4-4 283,0 0 0,0 0 0,1 1 0,0 0 0,0 0 0,1 1 0,-1 0 0,1 0 0,0 1 0,1 1 0,-1-1 0,14-2 0,-11 5-193,-1 0 0,1 1-1,-1 0 1,0 1 0,1 0 0,-1 1 0,0 0-1,1 1 1,18 7 0,-26-8-189,-1 0 0,1-1-1,-1 1 1,1 0 0,-1 1 0,0-1 0,0 0-1,0 1 1,0 0 0,0 0 0,-1 0 0,1 0-1,-1 0 1,0 0 0,0 1 0,0-1 0,0 1-1,-1-1 1,0 1 0,1 0 0,-1-1 0,0 1-1,-1 0 1,1 0 0,-1 0 0,1 0 0,-1 0-1,-1 0 1,1 0 0,0 0 0,-3 7 0,0-3 122,0 0 0,-1 0 1,0 0-1,0 0 1,-1-1-1,0 1 1,0-1-1,-1 0 0,0-1 1,0 1-1,-1-1 1,-14 9-1,9-4 86,0 0 1,1 0-1,-10 13 1,18-20-190,0 0 0,1 0 0,-1 0 1,1 0-1,0 0 0,1 1 0,-1-1 0,1 0 0,0 1 0,0-1 1,0 1-1,0 0 0,1-1 0,0 9 0,0-12-46,1 1-1,0-1 1,-1 0-1,1 0 1,0 1 0,-1-1-1,1 0 1,0 0-1,0 0 1,0 0-1,0 0 1,0 0-1,0 0 1,1 0 0,-1 0-1,0-1 1,0 1-1,1 0 1,-1-1-1,0 1 1,1-1-1,-1 1 1,0-1 0,1 0-1,-1 0 1,1 1-1,1-1 1,47 3-859,-44-3 591,11 0-472,44 0-3447,-20-6-1442,-4-4-3392</inkml:trace>
</inkml:ink>
</file>

<file path=ppt/ink/ink4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24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11018,'0'0'8681,"9"2"-7785,13 1-63,1 0-1,-1-1 1,37-3-1,-47 0-624,0 0 1,-1 0-1,1-2 0,0 1 1,-1-2-1,1 1 1,-1-2-1,0 1 0,14-10 1,-23 13-165,0 0 1,-1 0 0,1 0-1,-1 0 1,0 0 0,1-1-1,-1 1 1,0 0 0,0-1-1,0 0 1,0 1-1,0-1 1,0 1 0,0-1-1,0-2 1,-1 3-41,0 1 0,0-1 0,0 0 1,0 1-1,0-1 0,0 0 0,0 1 0,0-1 0,-1 1 0,1-1 0,0 0 1,-1 1-1,1-1 0,0 1 0,-1-1 0,1 1 0,0-1 0,-1 1 0,1-1 0,-1 1 1,1 0-1,-1-1 0,1 1 0,-1-1 0,1 1 0,-1 0 0,0 0 0,1-1 0,-1 1 1,1 0-1,-1 0 0,0 0 0,1 0 0,-1-1 0,0 1 0,1 0 0,-1 0 1,1 0-1,-1 0 0,0 1 0,1-1 0,-2 0 0,-10 0-132,0 1-1,0 0 1,-1 0 0,1 2-1,0-1 1,1 1 0,-1 1-1,0 0 1,-16 10 0,21-11 106,1 0 1,-1 1-1,1 0 1,0 0-1,0 1 0,1 0 1,-1 0-1,1 0 1,0 1-1,1-1 1,-1 1-1,1 0 1,0 1-1,0-1 1,1 1-1,0-1 1,-2 9-1,4-13-2,1 0 0,-1-1-1,1 1 1,0 0 0,0 0-1,0 0 1,0 0 0,0-1 0,0 1-1,0 0 1,1 0 0,-1 0-1,1-1 1,-1 1 0,1 0-1,0 0 1,-1-1 0,1 1 0,0-1-1,0 1 1,0-1 0,0 1-1,1-1 1,-1 1 0,0-1-1,1 0 1,-1 0 0,1 0 0,-1 0-1,1 0 1,-1 0 0,1 0-1,0 0 1,-1-1 0,1 1-1,0-1 1,0 1 0,-1-1 0,4 1-1,9 1-289,0 0 0,1-1 0,-1 0 0,16-2 0,-14 0-390,30-1-3849,-1-9-3844</inkml:trace>
</inkml:ink>
</file>

<file path=ppt/ink/ink4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24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62 135 14350,'0'0'7351,"10"-3"-6108,16-5-311,45-21-1,-62 25-805,0-1 0,-1 0 0,1 0 0,-1 0 0,0-1 0,-1 0 0,1-1 0,-1 0 0,11-14 0,-17 20-96,-1 1 0,1 0 1,-1-1-1,0 1 0,1-1 0,-1 1 0,0-1 0,0 1 0,1-1 0,-1 1 0,0-1 0,0 1 0,0-1 0,0 1 0,1-1 0,-1 1 0,0-1 0,0 0 0,0 1 1,0-1-1,0 1 0,0-1 0,-1 1 0,1-1 0,0 1 0,0-1 0,0 1 0,0-1 0,-1 1 0,1-1 0,0 1 0,0-1 0,-1 1 0,1-1 0,0 1 0,-1-1 1,-23-3-18,-31 15-274,35-2 239,1 0 0,0 2 0,1 0 0,-20 17 0,33-25 15,-1 2 1,1-1 0,0 0-1,0 1 1,1 0 0,-1 0-1,1 1 1,0-1 0,1 1 0,-1-1-1,1 1 1,0 1 0,1-1-1,0 0 1,0 0 0,0 1-1,-1 10 1,3-15 8,0 0 0,1 0 1,-1-1-1,1 1 0,-1 0 1,1-1-1,0 1 0,0-1 0,0 1 1,0-1-1,0 1 0,0-1 1,0 1-1,0-1 0,1 0 0,-1 0 1,0 0-1,1 0 0,-1 0 0,1 0 1,-1 0-1,1 0 0,0 0 1,-1-1-1,1 1 0,2 0 0,51 12-61,-52-13 20,85 6-5070,-42-6-1975</inkml:trace>
</inkml:ink>
</file>

<file path=ppt/ink/ink4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25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13581,'0'0'2050,"0"49"-449,-9-13 481,-1 8-608,1 3-289,1 0-32,-1-1-448,3 0-193,6-4-224,0-6-160,0 0-31,0-9-162,10-4-479,3-6-225,4-8-480,-1-8-961,3-1-2979,0-12-5765</inkml:trace>
</inkml:ink>
</file>

<file path=ppt/ink/ink4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25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13645,'0'0'4564,"8"2"-3587,14 3-200,0-1 0,0-1 0,0-1 0,28 0 0,-43-2-698,1 0 0,-1 0 0,1-1 1,-1 0-1,0-1 0,0 1 1,0-1-1,0-1 0,0 1 1,0-1-1,0 0 0,-1-1 0,1 0 1,-1 0-1,0 0 0,0-1 1,7-7-1,-11 11-73,-1 0 0,0 0 0,0 0 0,0 0 0,-1 0 0,1-1 0,0 1 0,0 0 0,-1 0 0,1-1 0,0 1 0,-1 0 0,1-1 0,-1 1 0,0-1 0,1 1 0,-1 0 0,0-1 0,0 1-1,0-1 1,0 1 0,0-1 0,0 1 0,-1-1 0,1 1 0,0 0 0,-1-2 0,-1 1 6,1 1-1,-1 0 0,1-1 0,-1 1 1,0 0-1,1 0 0,-1 0 0,0 0 1,0 1-1,0-1 0,0 0 1,0 1-1,0-1 0,0 1 0,0 0 1,-3 0-1,-5-1 21,0 1 0,0 0-1,0 1 1,0 0 0,0 0 0,-16 6 0,14-3-48,1 2 0,0-1 0,1 2 0,0-1 1,0 1-1,-13 12 0,19-15 8,0-1 0,1 1 0,0-1 0,-1 1 0,1 0 0,1 0 0,-1 0 0,1 1 1,-1-1-1,1 0 0,0 1 0,1 0 0,-1-1 0,1 1 0,0 0 0,0 0 0,1 0 0,-1 7 0,2-9 9,-1-1 1,1 1-1,0-1 0,0 1 0,0-1 0,0 1 1,1-1-1,-1 0 0,1 0 0,-1 1 1,1-1-1,0 0 0,0-1 0,0 1 0,0 0 1,0 0-1,0-1 0,0 0 0,0 1 1,1-1-1,-1 0 0,1 0 0,-1 0 0,4 1 1,7 2-34,0 0 0,0-1 1,21 2-1,38-1-1938,-22-4-2108,15 0-5884</inkml:trace>
</inkml:ink>
</file>

<file path=ppt/ink/ink4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25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11723,'9'-3'1762,"9"-3"-620,-1 1 1,2 0-1,-1 2 0,37-3 1,-50 5-998,1 0 0,-1 1 0,1 0 0,-1 0 0,1 1 0,-1-1 0,1 1 0,-1 1 0,0-1 0,1 1 0,-1-1 1,0 2-1,0-1 0,0 0 0,0 1 0,-1 0 0,1 0 0,-1 0 0,0 1 0,0 0 0,0 0 0,7 8 0,-9-8-100,-1-1 0,1 1 0,-1 0 0,0 0 0,0 0 0,0 0 0,-1 0 0,1 0 0,-1 0 0,0 0 0,0 0-1,0 0 1,-1 0 0,1 0 0,-1 0 0,0 0 0,0 0 0,-1 0 0,1-1 0,-1 1 0,0 0 0,0-1 0,0 1 0,0-1 0,-3 4-1,-8 9 179,0-1 0,-1 0 0,-28 22 0,26-23-211,5-5 11,4-3 27,-1 0 0,1 0 0,0 1 0,-6 8 1,12-15-41,0 1 0,1 0 0,-1 0 0,1-1 0,-1 1 0,1 0 0,-1 0 0,1 0 1,-1 0-1,1 0 0,0-1 0,-1 1 0,1 0 0,0 0 0,0 0 0,0 0 0,-1 0 0,1 0 1,0 0-1,0 0 0,1 0 0,-1 0 0,0 0 0,0 0 0,0 0 0,1 0 0,-1 0 1,0-1-1,1 1 0,-1 0 0,1 0 0,-1 0 0,1 0 0,-1-1 0,1 1 0,0 0 1,-1 0-1,1-1 0,0 1 0,0-1 0,0 1 0,-1-1 0,1 1 0,0-1 0,0 1 1,0-1-1,0 0 0,0 1 0,1-1 0,14 6 174,0-2 0,1 1 0,-1-2 0,1 0-1,30 0 1,84-6-1036,-128 3 588,-1 0 0,0 0 0,0 0 1,0 0-1,0 0 0,0-1 0,0 1 0,0-1 0,0 0 1,0 1-1,0-1 0,0 0 0,0 0 0,0 0 0,0 0 1,-1-1-1,1 1 0,1-2 0,0-10-5720</inkml:trace>
</inkml:ink>
</file>

<file path=ppt/ink/ink4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26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12011,'0'0'4837,"63"6"-3556,-22-2-512,2 1-513,10 2-160,-1-3-320,2-2-2851,-2-2-2498</inkml:trace>
</inkml:ink>
</file>

<file path=ppt/ink/ink4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26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8872,'0'0'1880,"-12"7"639,1 0-2156,-53 35 3552,61-39-3699,-1-1 1,1 1-1,0 0 1,0 0-1,1 0 0,-1 0 1,1 0-1,-1 1 1,1-1-1,0 1 0,0-1 1,1 1-1,-1 0 1,1 0-1,-1 0 0,1 0 1,0 5-1,1-8-192,1 0 0,-1-1-1,1 1 1,0 0 0,-1 0-1,1-1 1,0 1-1,-1 0 1,1-1 0,0 1-1,0-1 1,-1 1 0,1-1-1,0 1 1,0-1 0,0 0-1,0 1 1,0-1 0,0 0-1,0 0 1,0 1 0,0-1-1,0 0 1,0 0-1,0 0 1,-1 0 0,1-1-1,2 1 1,30-3 1025,-21-2-1000,0-1-1,0 0 1,-1-1-1,0 0 1,0-1-1,-1 0 0,1-1 1,-2 0-1,0-1 1,0 0-1,0 0 1,11-20-1,-48 67-1108,23-31 1078,-1 0 1,1 1 0,1-1 0,-1 1 0,1 0-1,0 0 1,1 1 0,-4 10 0,6-14 5,0-1 1,0 1-1,0-1 1,1 1-1,0 0 1,0-1-1,0 1 1,0 5-1,1-8 7,-1 0 0,0 1 0,1-1 0,-1 0 0,1 0 0,-1 0 0,1 0 0,-1 0 0,1 1 0,0-1 0,0 0 0,0-1 0,-1 1 0,1 0 0,0 0 0,0 0 0,2 1 0,2 0 40,0-1 0,0 0 0,0 0-1,0 0 1,-1 0 0,1-1 0,0 1 0,1-2-1,-1 1 1,0 0 0,6-2 0,-6 1-127,0 0 1,0 0-1,1-1 1,-1 1-1,0-1 1,-1 0-1,1-1 0,0 1 1,8-7-1,19-20-4065,-14 7-1687</inkml:trace>
</inkml:ink>
</file>

<file path=ppt/ink/ink4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26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12748,'0'9'1436,"-3"20"343,-1 0 0,-1 1 0,-2-2 0,-15 44 0,-9 38 643,31-109-2397,-1 1-1,0 0 0,1-1 0,-1 1 0,1 0 1,-1 0-1,1 0 0,0-1 0,0 1 0,0 0 1,0 0-1,0 0 0,0-1 0,1 1 0,-1 0 1,0 0-1,1-1 0,0 1 0,-1 0 0,1 0 1,0-1-1,0 1 0,0-1 0,0 1 0,0-1 0,0 1 1,0-1-1,1 0 0,-1 1 0,0-1 0,1 0 1,-1 0-1,1 0 0,-1 0 0,3 1 0,4-1 86,0 1-1,0-1 1,0-1 0,0 1-1,0-2 1,16-1-1,-15 1-97,-1 0-37,0-1-1,0 0 1,0 0-1,14-7 1,-16 6 2,0 0 0,1 1 0,0 0 0,-1 0 0,1 0 0,11 0 0,-18 4-15,0 0-1,-1-1 1,1 1 0,-1 0 0,1 0 0,-1 0-1,0-1 1,0 1 0,1 0 0,-1 0 0,0-1-1,-3 4 1,-1 0-144,1 1 0,0 1 0,0-1 0,0 1 0,1-1 0,0 1 0,0 0 0,1 0 0,0 1 0,-3 11 0,7-18-184,-1-1 0,0 0 1,0 0-1,1 0 0,-1 0 0,0 0 0,0 0 0,0 0 0,1 0 0,-1-1 0,0 1 0,0 0 0,0-1 0,0 1 0,1-1 0,-1 1 0,0-1 0,0 1 0,1-2 0,13-14-4491,0-7-2591</inkml:trace>
</inkml:ink>
</file>

<file path=ppt/ink/ink4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27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12716,'0'0'9081,"0"9"-8686,-3 19 283,0 0 0,-2 0 1,-11 38-1,8-35-130,1 0 0,1 0 1,-2 51-1,7-67-642,1-1 315,0-1 0,1 0 0,3 16 0,-4-26-408,1 1 1,0-1 0,0 0-1,0 0 1,0 0 0,0 0 0,1 0-1,0 0 1,-1-1 0,1 1 0,0 0-1,0-1 1,0 1 0,1-1-1,-1 0 1,1 0 0,-1 0 0,4 2-1,-4-3-425,-1-1 0,0 1 0,1-1-1,-1 0 1,1 1 0,-1-1 0,0 0-1,1 0 1,-1 0 0,0 0 0,1 0-1,-1 0 1,1-1 0,-1 1 0,2-1-1,8-7-8878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3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0 189 7911,'3'-1'1137,"1"1"0,-1-1-1,0 1 1,0-1-1,0 0 1,0 0 0,0 0-1,0-1 1,5-2-1,44-36 1958,-32 24-2056,-11 9-853,51-44 118,-57 48-242,0 0 0,0 0 1,0 0-1,0-1 0,0 1 0,-1-1 0,0 0 0,0 0 0,0 0 0,0 0 0,-1 0 0,1 0 0,-1 0 0,1-8 0,-19 17 30,5 5-111,0 1 0,1 1 0,0 0 0,1 0 0,0 1 0,1 0 0,1 1 0,0 0 0,1 0 1,-10 26-1,15-34 113,0-1 1,0 1-1,1-1 1,0 1-1,0 0 1,0-1-1,1 1 1,0 11-1,0-16-62,1 1 0,-1 0-1,1-1 1,0 1 0,-1-1-1,1 1 1,0-1-1,0 1 1,0-1 0,0 1-1,0-1 1,0 0 0,0 0-1,1 1 1,-1-1-1,0 0 1,1 0 0,-1 0-1,1-1 1,-1 1 0,1 0-1,-1 0 1,1-1-1,-1 1 1,1-1 0,0 0-1,-1 1 1,1-1 0,0 0-1,-1 0 1,1 0-1,2 0 1,7 1-279,-1-1 1,1-1-1,0 1 1,0-2-1,-1 1 0,1-2 1,0 1-1,14-7 0,-13 4-1396,-1-1-1,0 0 0,0 0 0,11-11 1,12-11-6786</inkml:trace>
</inkml:ink>
</file>

<file path=ppt/ink/ink4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27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5573,'0'0'14398,"11"6"-12994,6 1-895,0 0 0,1-1 0,0-1 0,0 0 1,0-2-1,0 0 0,22 0 0,-26-2-332,57-3 256,-69 2-420,-1 0 0,1 0 0,0-1 0,0 1 0,-1 0-1,1-1 1,0 1 0,-1-1 0,1 1 0,0-1 0,-1 0 0,1 0 0,-1 0 0,1 0 0,-1 0 0,0 0 0,1 0 0,-1 0 0,0-1 0,0 1 0,0 0 0,0-1 0,0 1 0,0-1 0,0 1 0,0-1 0,-1 1 0,1-1 0,0 0 0,-1 1 0,1-4 0,-1 4-40,-1 0 1,1-1-1,-1 1 0,1 0 0,-1 0 1,1 0-1,-1 0 0,0 0 1,0 0-1,1 0 0,-1 0 0,0 1 1,0-1-1,0 0 0,0 0 1,0 1-1,0-1 0,0 1 0,0-1 1,0 0-1,0 1 0,-1 0 1,1-1-1,0 1 0,0 0 0,0 0 1,0 0-1,-1-1 0,-1 2 1,-44-4-719,40 3 604,-6 0 2,-1 1 0,1 0 0,0 1 0,-18 4 0,27-5 147,1 0 0,0 0 0,-1 0 0,1 0 0,0 1 0,0-1 0,0 1 0,0 0 0,0 0-1,0 0 1,0 0 0,1 1 0,-1-1 0,1 1 0,-1-1 0,1 1 0,0 0 0,0 0 0,1 0 0,-1 0 0,0 0 0,0 4 0,1-5 27,1-1 1,0 1 0,0-1-1,0 1 1,0 0-1,1-1 1,-1 1 0,0-1-1,1 1 1,-1-1 0,1 1-1,-1-1 1,1 1 0,0-1-1,-1 0 1,1 1-1,0-1 1,0 0 0,0 0-1,0 1 1,0-1 0,0 0-1,1 0 1,-1 0-1,0 0 1,0-1 0,1 1-1,-1 0 1,1 0 0,-1-1-1,1 1 1,-1-1 0,3 1-1,59 14 630,-52-14-555,82 10 16,-30-12-4208,-34-3-2079</inkml:trace>
</inkml:ink>
</file>

<file path=ppt/ink/ink4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28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12236,'-5'35'8890,"-5"-1"-6723,7-24-2083,-1 0 1,2 0-1,0 0 0,0 1 0,0 12 1,2-22-57,0 0 1,0 0 0,1 0 0,-1 0 0,1 0 0,-1 0 0,0-1 0,1 1 0,0 0 0,-1 0 0,1 0 0,-1-1 0,1 1 0,0 0-1,0-1 1,-1 1 0,1-1 0,0 1 0,0-1 0,0 1 0,-1-1 0,1 1 0,0-1 0,0 0 0,0 1 0,0-1 0,0 0-1,0 0 1,0 0 0,0 0 0,0 0 0,0 0 0,1 0 0,40-1 1264,-36 0-1012,7-1-100,1-1 1,-1-1-1,0 0 1,0-1-1,0 0 1,0-1-1,-1 0 1,0-1-1,0 0 1,20-18-1,-32 25-185,0 0-1,0 0 1,0-1-1,1 1 1,-1 0-1,0 0 1,0 0-1,0 0 1,0 0-1,0-1 1,1 1-1,-1 0 1,0 0-1,0 0 1,0 0-1,0 0 1,1 0-1,-1 0 1,0 0-1,0 0 1,0 0-1,0-1 1,1 1-1,-1 0 1,0 0-1,0 0 1,0 0-1,1 0 1,-1 0-1,0 1 1,0-1-1,0 0 1,1 0-1,-1 0 1,0 0-1,0 0 1,0 0-1,0 0 1,1 0-1,-1 0 1,0 0-1,0 1 1,0-1-1,0 0 1,0 0-1,1 0 1,-1 0-1,0 1 1,1 13-156,-8 29 54,4-31 170,3-10-111,-1 37-417,8-24-1899,11-8-3550,-2-6-3301</inkml:trace>
</inkml:ink>
</file>

<file path=ppt/ink/ink4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29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74 11179,'0'0'2098,"-1"-9"859,-7-26-229,8 34-2619,0-1 1,-1 1-1,1 0 0,0 0 1,-1 0-1,1 0 0,-1 0 1,0 0-1,1 0 0,-1 0 1,0 0-1,0 0 0,0 0 0,1 0 1,-1 0-1,0 0 0,0 1 1,0-1-1,0 0 0,0 1 1,-1-1-1,1 1 0,0-1 1,0 1-1,0 0 0,0-1 1,-1 1-1,1 0 0,0 0 1,0 0-1,0 0 0,-1 0 1,1 0-1,0 0 0,0 0 1,0 0-1,-1 1 0,1-1 1,0 0-1,-2 2 0,-2-1-100,0 1 0,1 1-1,-1-1 1,0 1 0,1 0-1,-9 6 1,3 0 71,1 0 1,0 1-1,0 0 1,1 0-1,0 1 1,0 0-1,2 0 1,-1 1-1,1 0 0,1 0 1,0 0-1,1 1 1,-3 15-1,7-27-55,0 0-1,0 0 0,0 0 0,0 0 1,0 0-1,0 0 0,0 0 0,1 0 0,-1 0 1,0-1-1,1 1 0,-1 0 0,1 0 1,-1 0-1,1 0 0,-1 0 0,1-1 1,0 1-1,-1 0 0,1 0 0,0-1 1,0 1-1,-1-1 0,1 1 0,0 0 1,0-1-1,0 0 0,0 1 0,0-1 1,0 1-1,0-1 0,0 0 0,0 0 1,0 0-1,0 0 0,0 1 0,1-2 1,46 0 1032,-43 1-884,15-4-100,0-1 0,-1 0 0,0-1 0,0-1 1,-1-1-1,0-1 0,0 0 0,-1-2 0,0 0 0,-1 0 1,0-2-1,-1 0 0,0-1 0,-1 0 0,-1-1 0,22-32 1,-26 28-32,-8 19-49,-1-1 0,0 1 1,0 0-1,0 0 1,0 0-1,0 0 1,0 0-1,0-1 1,0 1-1,0 0 1,0 0-1,0 0 1,0 0-1,0 0 1,0 0-1,0-1 0,0 1 1,0 0-1,0 0 1,0 0-1,0 0 1,-1 0-1,1 0 1,0-1-1,0 1 1,0 0-1,0 0 1,0 0-1,0 0 1,0 0-1,0 0 0,0 0 1,-1 0-1,1 0 1,0-1-1,0 1 1,0 0-1,0 0 1,0 0-1,0 0 1,-1 0-1,1 0 1,0 0-1,0 0 1,0 0-1,0 0 0,0 0 1,0 0-1,-1 0 1,1 0-1,0 0 1,0 0-1,0 0 1,0 0-1,0 0 1,-1 0-1,-1 2-40,-1-1 1,1 1-1,0 0 1,-1-1-1,1 1 0,0 0 1,0 0-1,0 0 0,1 1 1,-4 3-1,-4 5 21,0 1 0,1 1 0,1 0 1,0 0-1,0 0 0,1 1 0,1 0 0,0 0 0,1 1 0,1-1 0,0 1 1,-1 15-1,4-29 31,1 0 1,-1 0-1,0 1 1,0-1-1,0 0 1,1 0-1,-1 0 1,1 0-1,-1 1 1,1-1-1,-1 0 1,1 0 0,0 0-1,-1 0 1,1 0-1,0 0 1,0 0-1,0-1 1,0 1-1,0 0 1,0 0-1,0-1 1,0 1-1,0 0 1,2 0-1,1 1 45,1-1 0,0 0 0,-1 1 0,1-1 0,0-1 0,0 1 0,5-1 0,3 0 75,0 0 0,0-1 0,-1-1 1,24-6-1,-21 3-78,1-2 0,-1 0-1,21-13 1,-31 18-41,-1-1-1,0 0 0,1 0 1,-1 0-1,0 0 0,-1-1 0,1 1 1,-1-1-1,1 0 0,-1 0 1,0-1-1,-1 1 0,1 0 1,-1-1-1,3-7 0,-5 12-18,0 0-1,1 0 1,-1-1-1,0 1 1,0 0-1,0 0 1,0-1-1,0 1 1,0 0-1,0 0 1,0-1-1,0 1 1,0 0-1,0 0 1,0-1-1,0 1 1,0 0-1,0 0 1,0-1 0,0 1-1,0 0 1,0 0-1,-1-1 1,1 1-1,0 0 1,0 0-1,0 0 1,0-1-1,0 1 1,-1 0-1,1 0 1,0 0-1,0 0 1,0-1-1,-1 1 1,1 0-1,0 0 1,0 0-1,-1 0 1,1 0-1,0 0 1,0 0 0,0 0-1,-1 0 1,1 0-1,0-1 1,0 1-1,-1 0 1,1 0-1,0 1 1,0-1-1,-1 0 1,1 0-1,0 0 1,0 0-1,-1 0 1,1 0-1,0 0 1,0 0-1,-1 0 1,1 0-1,0 1 1,0-1-1,0 0 1,-1 0 0,1 0-1,0 0 1,0 1-1,0-1 1,-17 12-213,13-8 213,1 0 0,-1 0 0,0 0 0,1 1 0,0-1 1,0 1-1,0 0 0,1 0 0,0 0 0,0 0 0,0 1 0,-2 8 0,4-12 19,0 0-1,0-1 1,0 1-1,0 0 1,0 0-1,0 0 1,0 0-1,1 0 1,-1 0-1,1 0 1,0-1 0,-1 1-1,1 0 1,0 0-1,0-1 1,0 1-1,0-1 1,0 1-1,1-1 1,-1 1-1,0-1 1,1 1-1,-1-1 1,1 0 0,-1 0-1,1 0 1,0 0-1,-1 0 1,1 0-1,0-1 1,0 1-1,-1 0 1,1-1-1,0 1 1,0-1-1,0 0 1,0 0 0,3 0-1,15 2 91,-1 0 0,1-2 1,-1 0-1,1-1 0,-1-1 0,1-1 0,24-8 0,-33 9-111,-1-2 0,0 1-1,0-1 1,0-1 0,0 0-1,-1 0 1,0-1 0,0 0-1,0 0 1,-1-1 0,0-1-1,0 1 1,-1-1 0,12-16-1,-18 22 4,0 1-1,0-1 1,1 0-1,-1-1 1,-1 1-1,1 0 0,0 0 1,0 0-1,-1-1 1,1 1-1,-1 0 1,0 0-1,0-1 1,0-2-1,0 5-3,0-1-1,0 0 1,-1 0-1,1 0 1,0 0-1,-1 1 1,1-1-1,-1 0 1,1 0-1,-1 1 1,1-1-1,-1 0 1,1 1-1,-1-1 1,0 1-1,1-1 1,-1 1-1,0-1 1,1 1-1,-1-1 1,0 1-1,0-1 1,0 1-1,1 0 1,-2-1-1,-1 1-8,0 0 0,0 0 0,0 0-1,1 0 1,-1 0 0,0 0-1,0 1 1,0-1 0,1 1 0,-1 0-1,0 0 1,0 0 0,1 0-1,-1 1 1,1-1 0,-1 1 0,1-1-1,0 1 1,0 0 0,-4 3-1,1 1 12,-1 0 0,1 1 0,1-1 0,-1 1 0,-4 9 1,8-14-75,0 1 0,0-1 1,0 0-1,0 0 1,0 0-1,1 1 1,-1-1-1,1 0 0,-1 1 1,1-1-1,0 1 1,0-1-1,0 0 1,0 1-1,1-1 0,-1 1 1,0-1-1,1 0 1,0 1-1,0-1 1,-1 0-1,4 4 0,3-1-3020,0-4-2224,2-2-4794</inkml:trace>
</inkml:ink>
</file>

<file path=ppt/ink/ink4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29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18578,'0'0'2434</inkml:trace>
</inkml:ink>
</file>

<file path=ppt/ink/ink4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29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10474,'0'0'11040,"0"12"-10629,1 56 463,1 4-206,-14 127 0,4-180-1920,7-18 971,1-1 0,-1 1-1,0-1 1,0 0-1,0 1 1,0-1 0,1 0-1,-1 0 1,0 0 0,0 1-1,0-1 1,0 0-1,0 0 1,0 0 0,0 0-1,0-1 1,1 1 0,-1 0-1,0 0 1,0 0 0,-1-1-1,-15-6-5168</inkml:trace>
</inkml:ink>
</file>

<file path=ppt/ink/ink4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30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11851,'0'0'9417,"23"-47"-8136,12 37-320,14 0-160,14 1-64,12 0-129,1 0-384,-1 0-127,0 5-97,-12 3-32,-12 1-1410,-16 0-1280,-14 0-2627,-14 0-3364</inkml:trace>
</inkml:ink>
</file>

<file path=ppt/ink/ink4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30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12524,'0'0'7911,"77"12"-6373,-29-12-737,10 0-417,4-2-384,7 2-160,-7 0-1890,-1 0-3748,-7 2-4996</inkml:trace>
</inkml:ink>
</file>

<file path=ppt/ink/ink4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30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55 12236,'-8'1'2477,"-10"1"-1617,0 1 1,0 1 0,0 1 0,-28 11 0,40-14-672,-1 1 0,1 0 0,0 0 0,0 0-1,0 1 1,0 0 0,0 0 0,1 1 0,0-1 0,0 1 0,0 0 0,1 1 0,-1-1 0,1 1 0,1 0 0,-6 10 0,9-16-180,-1 1 0,1 0 0,0-1 0,0 1 0,-1 0 0,1-1-1,0 1 1,0 0 0,0-1 0,0 1 0,0 0 0,0 0 0,0-1 0,0 1 0,0 0 0,0-1 0,1 1 0,-1 0-1,0-1 1,0 1 0,1 0 0,-1-1 0,0 1 0,1-1 0,-1 1 0,1 0 0,-1-1 0,1 1 0,-1-1-1,1 1 1,24 5 727,30-13 766,-35 1-1366,0 0 0,-1-2 0,0 0 0,-1-2 0,0 0 0,24-17 0,-6-1-107,60-57-1,-106 96-235,0 0-1,0 1 1,1 1-1,-13 23 1,19-31 205,0 0 0,0 1 0,1-1 0,0 1 1,0 0-1,0 0 0,1 0 0,0 0 0,0 0 0,1 0 0,-1 0 0,1 0 0,1 0 0,-1 0 1,2 7-1,-1-11-17,0 0 0,0 0 0,0 0 0,0 0 0,1 0 0,-1-1 0,1 1 0,-1 0 0,1-1 0,-1 0 0,1 1 0,0-1 0,0 0 0,0 1 0,0-1 0,0 0 0,0-1 0,0 1 0,0 0 0,0 0 0,0-1 0,0 1 0,3-1 0,2 1-791,1 0 1,-1 0-1,0-1 1,0 0-1,0-1 0,8-1 1,11-6-4621</inkml:trace>
</inkml:ink>
</file>

<file path=ppt/ink/ink4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31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15375,'0'0'4767,"-2"10"-4025,-12 60 608,4 1 1,3 0 0,3 84-1,4-150-1255,0-1 0,0 1-1,1-1 1,-1 1 0,1-1-1,0 1 1,1-1 0,-1 0-1,1 0 1,0 1 0,0-1 0,0 0-1,0 0 1,1-1 0,0 1-1,0-1 1,0 1 0,0-1-1,0 0 1,6 5 0,-5-6-34,0-1 1,-1 1-1,1 0 1,0-1-1,0 0 1,0 0-1,0 0 1,0-1-1,0 1 1,0-1-1,0 0 1,0 0-1,1-1 1,-1 1-1,0-1 1,0 0-1,0 0 1,0 0-1,-1 0 1,1-1-1,0 1 1,0-1-1,3-2 1,7-4 57,0-1 1,-1 0 0,0 0-1,0-2 1,-1 1-1,15-18 1,-21 21-324,-1-1 0,1 0 0,-1 0 0,-1 0 0,4-9-1,-5 10-474,-1 0 1,1 0-1,-2 0 0,1 0 0,-1-1 0,0 1 0,-1-8 0,0-12-5321,0 2-2835</inkml:trace>
  <inkml:trace contextRef="#ctx0" brushRef="#br0" timeOffset="1">124 396 9449,'0'0'6758,"0"53"-4067,3-36-769,12-2-1025,4 2-641,9-3-160,-2 1-288,4-5-2627,0-8-4324</inkml:trace>
</inkml:ink>
</file>

<file path=ppt/ink/ink4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31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13 12364,'0'0'2349,"-3"9"272,-2 7-1861,1-1 1,0 1-1,1 1 0,-1 15 1,4-27-599,0 0 0,0 0 0,0 0 1,1 0-1,0 0 0,0-1 0,0 1 1,0 0-1,3 5 0,-3-8-100,0 0 0,0 0 0,0 0 0,0-1 0,1 1 0,-1-1 0,1 1 0,-1-1 0,1 1 0,-1-1 0,1 0-1,0 0 1,0 1 0,-1-2 0,1 1 0,0 0 0,0 0 0,0 0 0,0-1 0,0 1 0,0-1 0,4 1 0,3-1 164,1 0 0,0-1 1,-1 0-1,1 0 0,-1-1 1,0 0-1,1 0 0,-1-1 1,0-1-1,0 0 0,-1 0 1,1 0-1,-1-1 0,0 0 1,8-7-1,-5 3-253,0 0 0,-1-1 0,0 0 0,-1-1 1,0 0-1,-1 0 0,0-1 0,0 0 0,9-21 0,-13 15-293,-11 15-414,6 4 692,-1 0 0,0 0 0,0 0 1,0 0-1,1 0 0,-1 1 1,1-1-1,-1 1 0,1-1 0,-1 1 1,1-1-1,0 1 0,-1 2 1,-3 4 33,0 1 0,1 0 1,0 0-1,1 0 0,0 0 1,1 1-1,-1-1 0,2 1 1,0-1-1,0 1 1,0 0-1,1 0 0,2 9 1,-2-17 11,0 0 0,0 0 0,1 0 0,-1 0 1,1-1-1,0 1 0,-1 0 0,1-1 0,0 1 0,0 0 1,0-1-1,0 1 0,1-1 0,-1 1 0,0-1 0,0 0 0,1 1 1,-1-1-1,1 0 0,-1 0 0,4 1 0,-2 0 31,1-1 0,0 1 0,0-1 0,1 0 0,-1 0-1,0-1 1,0 1 0,0-1 0,7 0 0,-3-1-159,1 0 0,-1 0 0,0-1-1,0 0 1,1 0 0,-1-1 0,-1 0 0,1 0 0,10-7 0,8-14-3625,-5-4-3430,-2-6-5569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4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13805,'0'0'3587,"0"49"-1056,0-16-930,0 6-255,0 6-193,-6 4-256,2 2-97,-1-3-95,1-1-257,2-6-287,-2-5-97,4-6-545,0-11-576,0-5-512,4-11-1827,7-3-2561,-1-8-8649</inkml:trace>
</inkml:ink>
</file>

<file path=ppt/ink/ink4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32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12812,'0'0'10351,"0"11"-9806,-2 14-96,-2 0 1,0 1-1,-2-2 0,-15 43 1,11-40-35,1 1 1,2 1-1,1-1 0,-5 58 1,11-84-405,0 0 0,0 0 0,0 1 0,0-1 0,1 0 0,-1 0 0,1 0 0,-1 0 1,1 0-1,0 0 0,0 0 0,0 0 0,0-1 0,0 1 0,0 0 0,1 0 0,-1-1 0,0 1 0,1-1 0,-1 1 0,4 2 0,-1-3 1,-1 1-1,1 0 0,0-1 0,0 0 0,-1 1 0,1-1 0,0-1 1,0 1-1,0-1 0,0 1 0,5-1 0,1-1-349,-1 0 1,1 0-1,0-1 0,0 0 0,-1 0 1,1-1-1,-1-1 0,0 1 0,10-7 1,-4 0-1793,0 0 0,-1-2 0,0 1 0,15-19 0,0-3-3956</inkml:trace>
</inkml:ink>
</file>

<file path=ppt/ink/ink4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32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6919,'0'0'10175,"-9"8"-9172,2-2-751,1 1 0,-1 0 0,1 0-1,1 0 1,-1 1 0,1 0 0,0 0-1,1 0 1,0 0 0,0 1 0,-4 16 0,2 8 1010,1 0 0,0 48 0,4-69-1150,1 0-1,1 0 1,1 0-1,-1 0 1,2 0-1,-1-1 1,2 1-1,0-1 0,0 0 1,7 12-1,-3-5-2742,-22-34-4945,-8-8 4192,-38-41 2123,48 51 2995,2-1-1,-18-30 1,28 45-1626,-1-1 1,1 1 0,0 0 0,0 0 0,0-1 0,-1 1 0,1 0 0,0-1-1,0 1 1,0 0 0,0 0 0,0-1 0,0 1 0,0 0 0,0-1-1,0 1 1,0 0 0,0-1 0,0 1 0,0 0 0,0-1 0,0 1-1,0 0 1,0-1 0,0 1 0,0 0 0,0 0 0,0-1 0,1 1 0,-1 0-1,0-1 1,0 1 0,0 0 0,0 0 0,1-1 0,-1 1 0,0 0-1,0 0 1,1 0 0,-1-1 0,0 1 0,0 0 0,1 0 0,-1 0-1,0 0 1,1 0 0,-1-1 0,24 3 1071,32 14-2126,-51-14 1305,59 17-2058,2-5-3429,-18-7-894</inkml:trace>
</inkml:ink>
</file>

<file path=ppt/ink/ink4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33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191 293 1185,'0'0'13634,"-9"-3"-10612,0 0-2542,1 0 0,-1 1 0,0 0 0,0 1 0,0 0 0,0 0 0,-15 2 0,19-1-338,0 1 0,1 0 0,-1 0 1,0 0-1,0 1 0,0 0 0,1 0 0,-1 0 0,1 0 0,0 1 0,-1-1 0,1 1 0,0 0 0,0 1 0,1-1 0,-1 1 0,1-1 0,-3 5 0,5-7-108,0 0 0,0 0 0,0 0 0,0 0 0,0 0 0,0 1-1,0-1 1,1 0 0,-1 0 0,1 1 0,-1-1 0,1 0 0,-1 1-1,1-1 1,0 0 0,-1 1 0,1-1 0,0 0 0,0 1 0,0-1-1,0 1 1,0-1 0,1 0 0,-1 1 0,0-1 0,1 1 0,-1-1-1,1 2 1,1-2 32,0 0 1,-1 1-1,1-1 0,0 0 0,0 0 0,0 0 0,0 0 1,0-1-1,0 1 0,0 0 0,0-1 0,0 1 1,0-1-1,0 0 0,0 0 0,3 0 0,6 0 122,0 0 0,0-1 0,0-1 0,0 1 0,0-2-1,12-3 1,123-73-1400,-151 85 1006,0 0-1,1 1 0,0 0 0,0 0 0,1 0 0,0 1 0,-4 14 1,6-22 225,1 1 0,0 0 0,0 0 0,0 0 0,0 0 0,0 0 1,0-1-1,0 1 0,0 0 0,1 0 0,-1 0 0,0 0 1,0-1-1,1 1 0,-1 0 0,0 0 0,1 0 0,-1-1 0,1 1 1,-1 0-1,1-1 0,0 1 0,-1 0 0,1-1 0,-1 1 0,1-1 1,0 1-1,0-1 0,0 1 0,2 0 58,-1 0-1,1 0 1,-1-1-1,1 1 1,0-1 0,-1 0-1,1 0 1,0 0-1,4 0 1,3-2 90,-1 1 0,0-1 1,0-1-1,0 1 0,10-6 0,6-5-101,0-2 0,0 0-1,-2-2 1,0 0 0,38-39-1,-52 47-152,0-1 0,0 0-1,-2 0 1,1 0-1,-1-1 1,-1-1 0,0 1-1,0-1 1,-1 0 0,-1 0-1,0 0 1,0-1 0,-2 1-1,1-1 1,0-15 0,-3 27 70,0 0 0,1 0 0,-1 0 0,0 0 0,0-1 0,0 1 0,0 0 0,0 0 0,0 0 0,0 0 0,-1 0 0,1 0 0,0 0 0,0 0 0,-1 0 0,1 0 0,-1 0 0,1 0 0,-1 1 0,1-1 0,-1 0 0,0 0 0,1 0 0,-1 0 0,0 1 0,0-1 0,1 0 0,-1 1-1,0-1 1,0 1 0,0-1 0,0 1 0,0-1 0,0 1 0,0-1 0,0 1 0,0 0 0,0 0 0,0 0 0,0-1 0,0 1 0,0 0 0,0 0 0,0 0 0,0 1 0,0-1 0,0 0 0,0 0 0,0 0 0,0 1 0,-2 0 0,-1 1 0,-1 0 0,1 0 0,0 0 0,-1 1 0,1 0-1,0-1 1,1 2 0,-1-1 0,0 0 0,-2 5 0,-3 4 158,1 1 1,1 1-1,0 0 1,1 0 0,0 0-1,1 0 1,1 1 0,0 0-1,1 0 1,1 0-1,0 0 1,1 1 0,1-1-1,0 0 1,1 0-1,6 30 1,-4-39-96,-1-1 0,1 1-1,0 0 1,0-1 0,1 1-1,0-1 1,0 0 0,0-1 0,0 1-1,1-1 1,0 1 0,0-1 0,0-1-1,0 1 1,1-1 0,-1 0-1,1 0 1,0 0 0,0-1 0,0 0-1,0 0 1,9 1 0,-45-35-270,4 5 187,2-1 1,1-1 0,1-1-1,-28-52 1,49 81 159,20 27-278,-7-17-24,1 0-1,-1-1 1,2 0 0,-1-1-1,1 0 1,0-1-1,0-1 1,1 0 0,-1-1-1,20 3 1,60 4-4872,-1-9-4015,-42-2 3082</inkml:trace>
</inkml:ink>
</file>

<file path=ppt/ink/ink4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33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70 7271,'0'0'4815,"-3"-9"-1051,2 6-3575,0 0 1,0 0 0,0-1 0,-1 1 0,1 0-1,-1 1 1,0-1 0,0 0 0,0 0 0,0 1-1,0-1 1,0 1 0,-1 0 0,1-1 0,-1 1-1,0 0 1,0 1 0,0-1 0,0 0-1,0 1 1,0 0 0,0-1 0,0 1 0,0 1-1,0-1 1,-1 0 0,1 1 0,-5-1 0,-2 0 93,-1 1 0,1-1 1,-1 2-1,1 0 0,-16 2 1,23-2-237,0 0 1,1 0-1,-1-1 1,1 2-1,-1-1 1,0 0 0,1 0-1,0 1 1,-1-1-1,1 1 1,0 0-1,0 0 1,0 0-1,0 0 1,0 0-1,0 0 1,1 0-1,-1 0 1,1 1-1,-1-1 1,1 1 0,0-1-1,0 1 1,0 0-1,0 4 1,1-5-47,0-1-1,0 1 1,0 0 0,0-1 0,1 1 0,-1 0 0,1-1 0,-1 1-1,1-1 1,0 1 0,-1 0 0,1-1 0,0 0 0,0 1 0,0-1-1,0 1 1,0-1 0,1 0 0,-1 0 0,0 0 0,1 0 0,-1 0-1,0 0 1,1 0 0,-1 0 0,1 0 0,0-1 0,-1 1 0,1-1-1,2 1 1,62 16-67,-51-14-6,-1-1-179,46 13-540,-58-15 778,0 1 1,0-1 0,0 1 0,0 0-1,0 0 1,0-1 0,0 1 0,0 1-1,-1-1 1,1 0 0,0 0-1,-1 1 1,1-1 0,-1 1 0,1-1-1,-1 1 1,0-1 0,0 1 0,0 0-1,0 0 1,0 0 0,1 2 0,-2-2 24,-1-1 0,1 0 0,-1 1 0,1-1 1,-1 0-1,0 0 0,0 0 0,1 0 0,-1 1 1,0-1-1,0 0 0,0 0 0,0-1 0,0 1 1,-1 0-1,1 0 0,0 0 0,0-1 0,0 1 1,-1-1-1,1 1 0,0-1 0,-1 1 0,1-1 1,0 0-1,-1 0 0,-1 0 0,-45 9 99,46-9-110,-73 5-1061,-1-8-3853,18-8-2171</inkml:trace>
</inkml:ink>
</file>

<file path=ppt/ink/ink4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33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14125,'0'0'2627,"49"-4"-193,-19 4-1601,9 6-737,-2 4-897,8-5-4772</inkml:trace>
</inkml:ink>
</file>

<file path=ppt/ink/ink4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34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14253,'0'0'5259,"-8"1"-4848,5-1-408,0 0 1,0 0-1,1 0 1,-1 1-1,0-1 1,1 1-1,-1-1 1,1 1 0,-1 0-1,1 0 1,-1 1-1,1-1 1,0 0-1,-1 1 1,1-1-1,0 1 1,0 0-1,-2 2 1,0 2 21,-1 0 0,1 1 0,1 0 0,-1-1 0,1 1 0,0 1 0,-2 7 0,-18 61 1525,3 0 0,4 1 1,3 1-1,-6 155 0,19-232-1539,-1 0 0,1 0-1,0-1 1,0 1 0,0 0-1,0 0 1,0 0 0,0 0-1,0-1 1,0 1 0,0 0-1,0 0 1,0 0 0,0 0 0,1-1-1,-1 1 1,0 0 0,0 0-1,1-1 1,-1 1 0,1 0-1,-1 0 1,1-1 0,-1 1 0,1 0-1,-1-1 1,1 1 0,0-1-1,-1 1 1,1-1 0,0 1-1,-1-1 1,1 1 0,0-1 0,0 0-1,-1 1 1,1-1 0,0 0-1,1 0 1,0 0 41,0-1 1,-1 0-1,1 1 1,0-1-1,-1 0 1,1 0-1,-1 0 1,1-1-1,-1 1 1,0 0-1,1 0 0,-1-1 1,0 1-1,0-1 1,0 1-1,0-1 1,1-3-1,11-21-204,-1 0-1,-1-1 1,-2-1 0,0 0-1,-2 0 1,-2 0-1,0-1 1,-2 0 0,-1 0-1,-2-37 1,0 66 140,0 0 1,0 0-1,0 0 0,0-1 1,0 1-1,-1 0 1,1 0-1,0 0 0,0 0 1,0 0-1,0-1 1,-1 1-1,1 0 0,0 0 1,0 0-1,0 0 1,-1 0-1,1 0 0,0 0 1,0 0-1,-1 0 1,1 0-1,0 0 0,0 0 1,0 0-1,-1 0 1,1 0-1,0 0 0,0 0 1,-1 0-1,1 0 1,0 0-1,0 0 0,0 0 1,-1 0-1,1 0 1,0 1-1,0-1 0,0 0 1,0 0-1,-1 0 1,1 0-1,0 0 0,0 1 1,0-1-1,0 0 1,0 0-1,-1 0 0,1 1 1,0-1-1,0 0 1,-2 3 1,0 0 0,0 0 0,0 1 0,1-1 0,-1 0 0,1 1 0,0-1 0,0 1 0,0-1 0,0 1 0,1-1 0,-1 1 0,1 0 0,0-1 0,0 1 0,0-1 0,1 1 0,-1 0 0,1-1 0,0 1 0,0-1 0,0 1 0,0-1 0,1 0 0,-1 1 0,1-1 0,0 0 0,0 0 0,0 0 0,0 0 0,1 0 0,-1-1 0,1 1 0,0-1 0,0 0 1,0 1-1,5 2 0,3-1 110,0-1 0,1 0 0,-1-1 0,1 0 1,-1-1-1,1 0 0,0 0 0,-1-2 0,1 1 0,0-1 1,-1-1-1,1 0 0,15-6 0,-7 2 5,0-2 0,0-1-1,-1 0 1,0-2 0,0 0-1,21-17 1,-40 28-113,0 0 1,0 1-1,0-1 0,-1 0 1,1 1-1,0-1 1,0 0-1,0 0 0,0 1 1,0-1-1,0 0 1,0 1-1,0-1 0,0 0 1,0 0-1,0 1 0,0-1 1,0 0-1,1 1 1,-1-1-1,0 0 0,0 0 1,0 1-1,0-1 1,0 0-1,1 0 0,-1 1 1,0-1-1,0 0 0,0 0 1,1 0-1,-1 1 1,0-1-1,0 0 0,0 0 1,1 0-1,-1 0 1,0 0-1,1 1 0,-1-1 1,0 0-1,0 0 0,1 0 1,-1 0-1,0 0 1,1 0-1,-1 0 0,0 0 1,0 0-1,1 0 1,-1 0-1,0 0 0,1 0 1,-1 0-1,0 0 0,0-1 1,1 1-1,-1 0 1,0 0-1,0 0 0,1 0 1,-1 0-1,0-1 1,1 1-1,-10 39-4,3-11 108,6-27-62,0 0-1,1 0 1,-1 0 0,0 0 0,1 0 0,-1 0 0,1 0-1,-1 0 1,1 0 0,0 0 0,-1 0 0,1 0-1,0 0 1,0 0 0,0-1 0,-1 1 0,1 0-1,0 0 1,0-1 0,0 1 0,0-1 0,0 1-1,0-1 1,1 1 0,-1-1 0,0 0 0,0 1-1,0-1 1,0 0 0,0 0 0,0 0 0,1 0-1,1 0 1,47-2 674,-45 1-654,17-2 13,0-2 0,0-1 0,28-11 0,-33 10-74,1 1-1,0 1 1,0 0 0,0 2 0,35-3-1,-52 6-8,-1 0 0,1 1 0,0-1 0,-1 1 0,1-1 0,0 1 0,-1-1 0,1 1 1,-1-1-1,1 1 0,-1 0 0,1-1 0,-1 1 0,1 0 0,-1-1 0,1 1 0,-1 0 0,0 0 0,0-1 0,1 1 0,-1 0 0,0 0 0,0-1 0,0 1 0,0 0 0,0 0 0,0 0 0,0 1 0,0-1-149,0 1 0,0-1 0,0 1 0,0-1 0,1 1 0,-1-1 0,1 1 0,-1-1-1,1 1 1,-1-1 0,1 0 0,0 1 0,-1-1 0,1 0 0,0 0 0,0 1 0,0-1 0,0 0 0,0 0-1,1 0 1,-1 0 0,2 1 0,14 0-4143,2-2-2680</inkml:trace>
</inkml:ink>
</file>

<file path=ppt/ink/ink4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34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4676,'0'0'161</inkml:trace>
</inkml:ink>
</file>

<file path=ppt/ink/ink4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35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44 129 1569,'-26'-75'65,"16"52"-65,3-7-545</inkml:trace>
</inkml:ink>
</file>

<file path=ppt/ink/ink4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35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5445,'0'0'15882,"3"3"-15765,-1 1-63,1 0 0,-1 0 0,0 0-1,0 0 1,0 0 0,-1 0 0,1 1 0,-1-1-1,0 1 1,0-1 0,-1 1 0,1-1-1,-1 1 1,0-1 0,-1 6 0,-7 85 1095,4-65-399,3-27-667,1-1 0,-1 0 0,1 0 0,0 0 0,0 1 0,0-1 0,0 0 0,0 0 0,0 1 0,0-1 0,1 0 0,-1 0 0,1 0 0,0 0 0,0 1-1,0-1 1,0 0 0,0 0 0,0-1 0,0 1 0,3 3 0,-1-4 2,-1 0 0,1 0 0,0-1 0,0 1 0,0-1-1,0 0 1,0 1 0,0-1 0,-1 0 0,1-1 0,0 1 0,0-1-1,0 1 1,0-1 0,0 0 0,-1 0 0,5-2 0,7-3-123,-1 0 0,1-1 0,-1-1 0,-1 0 0,0 0 0,0-2-1,21-20 1,-49 56-5168,9-14 5187,1 0 0,1 1 0,0 0-1,0 0 1,1 0 0,1 0 0,-3 27 0,6-40-14,0 0 0,0 1 0,0-1 0,0 0 1,0 1-1,0-1 0,0 0 0,1 0 0,-1 1 0,0-1 1,0 0-1,0 0 0,1 1 0,-1-1 0,0 0 1,0 0-1,1 0 0,-1 1 0,0-1 0,0 0 0,1 0 1,-1 0-1,0 0 0,1 0 0,-1 1 0,0-1 0,0 0 1,1 0-1,-1 0 0,0 0 0,1 0 0,-1 0 0,0 0 1,1 0-1,-1 0 0,0 0 0,1 0 0,9-2-3796,0-4-3186</inkml:trace>
</inkml:ink>
</file>

<file path=ppt/ink/ink4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36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12748,'0'0'9428,"-4"10"-9161,-11 32 396,2 0 1,2 1 0,1 0 0,3 1-1,-4 82 1,11-126-649,0 1 0,0-1 1,0 1-1,0-1 0,0 1 0,0-1 0,0 1 1,0-1-1,0 1 0,0-1 0,0 1 0,0-1 1,0 1-1,1-1 0,-1 1 0,0-1 0,0 1 1,1-1-1,-1 0 0,0 1 0,0-1 0,1 1 1,-1-1-1,1 0 0,-1 1 0,0-1 0,1 0 1,-1 1-1,1-1 0,-1 0 0,1 0 0,-1 1 0,1-1 1,-1 0-1,1 0 0,-1 0 0,1 0 0,-1 0 1,1 1-1,-1-1 0,1 0 0,-1 0 0,1 0 1,-1-1-1,1 1 0,-1 0 0,2 0 0,-1-1 34,1 1 0,0-1-1,-1 0 1,1 1-1,0-1 1,-1 0 0,1 0-1,-1 0 1,0 0-1,1-1 1,-1 1 0,2-3-1,2-6-176,0-1 0,-1 0 0,0 0 0,-1 0 0,-1 0 0,0-1-1,0 1 1,-1-1 0,-1-18 0,0 36 96,0-1 1,0 0-1,1 1 0,-1-1 1,1 0-1,0 1 0,0-1 1,1 0-1,3 9 0,-3-12 38,0 1-1,0-1 1,0 0-1,0 0 0,0 0 1,1 0-1,-1 0 1,1 0-1,-1 0 1,1-1-1,0 0 0,0 1 1,-1-1-1,1 0 1,0 0-1,0-1 1,0 1-1,0 0 0,4-1 1,4 2 95,0-1 1,0-1-1,-1 0 0,1 0 1,0-1-1,0 0 1,0-1-1,-1 0 0,21-8 1,-24 8-67,-1-1 0,1 0 0,0-1 0,-1 0 0,0 0 0,0 0 0,0-1 0,-1 0 0,0 0 0,0 0 0,0 0 0,0-1 1,-1 0-1,0 0 0,6-11 0,-8 6-1,-8 13-268,-11 12 49,13-7 174,-1 0-1,1 1 1,-1-1-1,2 1 1,-1 0-1,1-1 1,1 2-1,-1-1 1,2 0-1,-1 0 1,1 1-1,-1 11 1,2-20-49,0 1 1,1-1-1,-1 1 1,0-1-1,0 0 1,0 1-1,1-1 1,-1 1-1,0-1 0,0 0 1,1 1-1,-1-1 1,0 0-1,1 1 1,-1-1-1,0 0 1,1 0-1,-1 1 1,0-1-1,1 0 1,-1 0-1,1 0 0,-1 0 1,0 1-1,1-1 1,-1 0-1,1 0 1,-1 0-1,1 0 1,-1 0-1,1 0 1,-1 0-1,0 0 1,1 0-1,-1 0 0,1 0 1,-1-1-1,1 1 1,19-8-5141,-7-7-1195</inkml:trace>
  <inkml:trace contextRef="#ctx0" brushRef="#br0" timeOffset="1">397 34 9641,'0'0'1538,"-15"64"-2852,19-38-3330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4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11819,'0'0'3086,"0"8"277,0 0-2882,-1-1-1,1 1 1,-2 0 0,1-1 0,-1 1 0,0-1-1,0 0 1,-1 0 0,0 0 0,0 0-1,-1 0 1,0 0 0,0-1 0,0 0-1,-1 0 1,-8 8 0,16-15-461,-1 0-1,0 0 1,0 0-1,1 0 1,-1 0-1,0 1 1,1-1 0,-1 1-1,1 0 1,-1 0-1,1 0 1,-1 0-1,1 0 1,-1 0-1,1 0 1,-1 1 0,0 0-1,1-1 1,-1 1-1,0 0 1,1 0-1,-1 0 1,0 0 0,0 1-1,0-1 1,4 3-1,-3-2-41,0 1-1,0-1 1,0 0 0,0 1-1,0 0 1,-1 0-1,1 0 1,-1 0 0,0 0-1,1 0 1,-1 0-1,-1 1 1,1-1 0,0 1-1,-1 0 1,0-1-1,0 1 1,0 0-1,0 5 1,-1-6 108,-1 0 1,1 0-1,-1 0 0,0 0 0,0 0 0,0 0 1,-1 0-1,1 0 0,-1-1 0,1 1 1,-1 0-1,0-1 0,0 0 0,0 1 0,0-1 1,0 0-1,-1 0 0,1 0 0,-1 0 1,1-1-1,-1 1 0,0-1 0,0 1 0,0-1 1,1 0-1,-1 0 0,0 0 0,0-1 1,-1 1-1,-4 0 0,1 0-91,0 0-1,-1-1 1,1 1-1,-1-1 1,-11-2-1,15 1-373,-1 1 0,1-1-1,-1-1 1,1 1-1,-1-1 1,1 1 0,0-1-1,-7-5 1,-17-15-5643,-4-7-5567</inkml:trace>
</inkml:ink>
</file>

<file path=ppt/ink/ink4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36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11 12396,'0'0'9048,"-9"-3"-8113,5 2-905,-1-1 1,1 1 0,-1 0 0,1 0-1,-1 1 1,1-1 0,-1 1 0,1 0-1,-1 0 1,0 0 0,1 1 0,-1 0-1,1 0 1,-1 0 0,1 0 0,0 1-1,-1-1 1,1 1 0,0 0 0,-4 3-1,4-3 99,0 1-1,0-1 1,1 0-1,-1 1 1,1 0-1,-1 0 1,1 0-1,0 0 1,0 1-1,0-1 0,1 1 1,-1 0-1,1 0 1,0 0-1,-3 8 1,5-12-115,0 1 1,0-1-1,1 1 1,-1-1-1,0 1 1,0-1-1,1 1 1,-1-1-1,0 1 1,1-1-1,-1 1 1,0-1-1,1 0 1,-1 1-1,0-1 1,1 0-1,-1 1 1,1-1-1,-1 0 1,1 0-1,-1 1 1,1-1-1,-1 0 1,1 0 0,-1 0-1,1 0 1,-1 0-1,1 0 1,-1 1-1,1-1 1,0 0-1,-1-1 1,1 1-1,26 1 579,-21-2-350,13 0-60,1-1-1,-1-1 1,1-1 0,-1-1-1,0-1 1,27-12 0,52-13-197,-98 31 4,0 0 0,1 0 0,-1 0 0,1 0 0,-1 0 0,0 0-1,0 0 1,1 1 0,-1-1 0,0 0 0,1 0 0,-1 0 0,0 1 0,1-1 0,-1 0 0,0 0-1,0 0 1,1 1 0,-1-1 0,0 0 0,0 1 0,0-1 0,1 0 0,-1 1 0,0-1 0,0 0-1,0 1 1,0-1 0,0 0 0,0 1 0,0-1 0,0 0 0,0 1 0,0-1 0,0 0-1,0 1 1,0-1 0,0 0 0,0 1 0,0 0 0,-1 26 25,1 5 251,1-31-241,0 0 1,0 0-1,1 0 1,-1-1 0,0 1-1,1 0 1,-1-1-1,1 1 1,-1 0-1,1-1 1,-1 0 0,1 1-1,-1-1 1,1 0-1,-1 0 1,1 0-1,2 0 1,37-1 431,-27 1-339,3-1-93,0-1-1,0-1 1,24-6-1,-25 5-1256,1 0 0,-1 1-1,26-1 1,-42 8-2070,-9 10 2622,-21 12-3377,20-16-86</inkml:trace>
</inkml:ink>
</file>

<file path=ppt/ink/ink4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37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13453,'0'0'1847,"-3"11"646,-6 20-1065,1-11-548,2 1 1,1 0-1,0 0 1,2 1-1,0 0 1,1 21-1,3-41-836,-1 0 0,1 0 1,0 0-1,0 0 0,1-1 0,-1 1 0,0-1 1,0 1-1,1-1 0,-1 1 0,1-1 0,0 1 1,-1-1-1,1 0 0,0 0 0,-1 0 0,1 0 1,0 0-1,0-1 0,0 1 0,0 0 0,0-1 1,0 0-1,0 1 0,0-1 0,0 0 1,0 0-1,0 0 0,3-1 0,7 2 203,-1-1 1,0-1-1,1 0 0,11-2 0,-8-2-195,0 0 0,0-1-1,0 0 1,-1-1 0,0-1-1,25-18 1,-7 2-230,44-45 0,-103 118-586,22-42 832,0 0 0,1 1 0,0-1-1,0 1 1,0 0 0,1 0 0,0 0-1,1 0 1,0 1 0,0-1 0,1 1-1,-1 15 1,3-23-70,-1 0 0,1 0 0,-1 0 0,1 0 0,0 0 0,0 0 0,-1 0 0,1 0 0,0-1 0,0 1 0,0 0 0,0 0 1,0-1-1,0 1 0,0-1 0,0 1 0,0-1 0,1 1 0,-1-1 0,0 1 0,0-1 0,0 0 0,0 0 0,1 0 0,-1 0 0,0 0 0,2 0 0,37-3-7128,-20-6-1294</inkml:trace>
</inkml:ink>
</file>

<file path=ppt/ink/ink4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37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17649,'0'0'11306,"25"85"-11081,-35-36-97,5 4-64,-5 4 0,5-2-32,3 4-64,-2-2-865,4 0-1858,-2-8-2049,-2-7-5574</inkml:trace>
</inkml:ink>
</file>

<file path=ppt/ink/ink4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8:37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16592,'0'0'11563</inkml:trace>
</inkml:ink>
</file>

<file path=ppt/ink/ink4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9:20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4353 473 2691,'-8'-1'1831,"-54"-13"-556,1-2 0,-62-26 1,52 17-320,-107-24 0,-463-82 1719,550 113-2680,-174-12-1,-95 22 70,68 3 342,93 0 334,-330 34 0,403-13-744,1 7-1,1 4 1,-206 76 0,276-82-145,2 3 1,0 2 0,2 2-1,1 2 1,2 3 0,-47 40-1,59-41 82,1 2-1,2 2 0,1 0 1,1 3-1,3 0 0,1 1 0,-33 71 1,40-68 41,2 1 1,1 1 0,-14 71 0,25-89 40,1 0 0,1 1 1,1 0-1,2-1 0,1 1 0,1 0 1,8 37-1,-4-41-12,2-1 0,0 0 1,2 0-1,1-1 0,0-1 0,29 40 1,101 109-1,-134-163-2,100 107-1,4-6 0,6-4 0,159 110 0,-175-150-54,2-3 0,192 80 0,238 52 18,-367-140-1,3-7-1,0-8 1,3-8 0,308 16-1,654-88 150,-802 3-56,454-114 0,-169-15-230,-15-41-9,-329 84 184,-223 98 61,-2-3 1,-1-1-1,54-47 1,-88 66 5,-1 1 0,0-2 0,-1 1 0,-1-2 0,0 1 0,0-1 0,-1-1 1,-1 0-1,-1 0 0,0 0 0,-1-1 0,0 0 0,-1-1 0,-1 1 0,-1-1 0,0 1 1,-2-1-1,0 0 0,0 0 0,-1 0 0,-2 0 0,1 0 0,-2 0 0,0 1 0,-1-1 1,-1 1-1,-1 0 0,-12-26 0,-3 3-30,-1 1-1,-3 1 1,0 2-1,-3 0 1,-47-46 0,-1 10-127,-99-72 0,70 69-25,-2 5-1,-4 5 1,-2 5 0,-164-61-1,-501-131-85,471 160 150,137 39-111,-577-165-155,530 164-1536,-330-35 1,369 73-1491,1 1-2626</inkml:trace>
</inkml:ink>
</file>

<file path=ppt/ink/ink4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9:37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4676,'17'6'133,"0"-2"-1,1-1 0,-1 0 0,1-1 0,0 0 0,0-2 1,31-3-1,1 2 22,142-10 262,-14 0 284,-61 10-12,507-14 418,1008 25-364,-726 44-721,-758-44 11,-1 0 115,469 19 539,312-100 395,-283 8-320,-466 54-3404,-129 3-864</inkml:trace>
</inkml:ink>
</file>

<file path=ppt/ink/ink4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49:45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4676,'0'0'5915,"11"-4"-5803,12-2-57,1 0 0,-1 2 0,1 1 0,0 1 0,0 1 0,47 5 0,98 21-10,58 7 614,99 13 252,119 9-738,364-40 314,-275-10-237,347 38-112,50 1 44,-875-42-155,963 10 241,-3-51-141,-609 0 38,177-12-69,-577 52-273,6 0-258,-8-3-2775,-4-6-1979</inkml:trace>
</inkml:ink>
</file>

<file path=ppt/ink/ink4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2:49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16 2594,'0'0'6118,"-8"0"-3336,6 0-2139,-32 3 379,13-10 5875,40 11-2796,1-2-3798,31 10-413,1-2 0,0-3 0,0-1-1,1-4 1,91-5 0,-49-15-1085,-38-4-4198,-51 16 2137,-5 0-1154</inkml:trace>
</inkml:ink>
</file>

<file path=ppt/ink/ink4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2:49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9769,'0'0'9588,"9"4"-7890,1 0-1413,1-1 1,-1 0 0,1 0 0,0-1 0,0-1 0,0 0-1,19-1 1,94-9 382,-56 3-510,13 2-213,49-4-586,-47-9-4247,-54 5 211,-2-3-1382</inkml:trace>
</inkml:ink>
</file>

<file path=ppt/ink/ink4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2:49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 5573,'0'0'13667,"10"-1"-12610,-1 1-880,1 0 0,-1 0 0,0 1 0,0 0 0,0 1 0,1 0 0,-2 0 1,13 6-1,-17-7-156,0 1 1,0-1-1,-1 1 0,1 0 1,-1 1-1,0-1 1,0 0-1,0 1 1,0 0-1,0 0 0,0 0 1,0 0-1,-1 0 1,0 0-1,0 1 1,0-1-1,0 1 0,0-1 1,-1 1-1,1 0 1,-1 0-1,0 0 1,0-1-1,-1 1 0,1 5 1,-1 0 20,-1-1 1,0 0-1,0 0 1,-1 0-1,0 0 1,0 0-1,-1 0 1,0 0 0,-1-1-1,0 0 1,0 0-1,0 0 1,-1 0-1,-6 7 1,-12 13 119,-2-2 1,-28 25 0,-7 6-120,24-14-3449,30-33-1975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5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19026,'0'0'4516</inkml:trace>
</inkml:ink>
</file>

<file path=ppt/ink/ink4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2:50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7815,'1'-12'1031,"1"-50"1116,-1 10 6468,-3 292-5480,10 383-1636,-6-356-752,1 15-2226,-1-273-1530,3-7-2694</inkml:trace>
</inkml:ink>
</file>

<file path=ppt/ink/ink4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2:51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116 554 8040,'-10'2'1115,"-4"0"-537,0-1 633,1 1-1,-1 0 1,0 1-1,-22 9 1,66-11 3398,1 1-3869,783-42 1326,225-78-2290,807-111 1019,-632 99 32,-1045 118-513,202-7 744,-363 17-2091,-14-5-3332,-6-6-3860,10 3 1034</inkml:trace>
</inkml:ink>
</file>

<file path=ppt/ink/ink4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2:52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11211,'0'0'8552,"9"2"-7506,835 155 1234,-841-157-2310,4 1 71,1 0 0,-1 0 0,0 1 0,0 0 0,9 4 0,-15-6-25,0 0 1,-1 1-1,1-1 1,-1 0-1,1 1 1,-1-1-1,1 0 1,-1 1-1,1-1 1,-1 1-1,0-1 1,1 1 0,-1-1-1,1 1 1,-1-1-1,0 1 1,0-1-1,1 1 1,-1 0-1,0-1 1,0 1-1,0-1 1,1 1-1,-1 0 1,0-1 0,0 2-1,-1 0 14,0-1 0,1 1 0,-1 0-1,0-1 1,0 1 0,0-1 0,0 1 0,0-1 0,0 0 0,0 1-1,-1-1 1,1 0 0,0 0 0,-3 2 0,-108 77 670,62-46-580,2 2 0,1 2 0,-51 53 0,91-83-187,1 0 0,-1 1 1,1-1-1,-7 15 1,-1 22-3968,14-28-2372</inkml:trace>
</inkml:ink>
</file>

<file path=ppt/ink/ink4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2:54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1417 6662,'0'0'12049,"8"9"-10997,-1-2-880,0 0 1,0 0 0,0-1-1,1 0 1,0 0-1,0 0 1,0-1 0,1-1-1,0 0 1,0 0-1,12 3 1,17 0 146,0-2 0,1-2 1,-1-1-1,58-5 0,-5 0-15,-69 2-236,0-2-1,0 0 0,0-1 0,0-1 0,-1-2 0,0 0 0,0-1 0,-1-1 1,30-17-1,13-13 272,88-71 1,-96 65 229,-1-4 0,-2-1 0,83-108 0,-72 70-167,99-184 0,-144 239-343,1 0 0,2 1-1,1 1 1,1 1 0,2 1 0,1 1-1,35-29 1,-2 7-73,1 4 1,122-71-1,-143 96 7,1 2 0,0 2 0,2 2-1,0 1 1,1 2 0,58-8 0,-92 19 12,40-6-15,1 2-1,64 1 0,-99 5-3,1 0 0,-1 1 0,0 1 0,1 0-1,-1 1 1,-1 1 0,1 0 0,-1 1-1,0 0 1,0 1 0,21 16 0,155 141-71,-143-117 184,3-3 1,110 75-1,-47-49 34,-29-16-99,3-4-1,2-3 1,122 46-1,-93-55 159,1-5 1,1-5-1,2-5 0,1-6 0,192 3 0,163-45 614,-377 17-838,-127 20-2653,-12-6-2079,12-5-1367,-10-1-8256</inkml:trace>
</inkml:ink>
</file>

<file path=ppt/ink/ink4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2:54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5 152 9449,'0'-31'1698,"0"3"351,0 2-31,0 4-288,0 3-225,0 6-287,0 5-322,0 3 770,0 17-1666,-4 11 64,4 8 385,0 11 287,0 11 97,0 8-64,0 11-1,4 8-31</inkml:trace>
</inkml:ink>
</file>

<file path=ppt/ink/ink4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2:56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69 4837,'-5'-9'1843,"1"0"1,-1 1 0,-1-1 0,0 1 0,-13-14 0,19 22-1772,0-1 3,0 1-1,0 0 0,0 0 1,0 0-1,0 0 0,0 0 1,-1-1-1,1 1 0,0 0 1,0 0-1,0 0 0,0 0 0,0 0 1,-1 0-1,1-1 0,0 1 1,0 0-1,0 0 0,0 0 1,0 0-1,-1 0 0,1 0 1,0 0-1,0 0 0,0 0 0,0 0 1,-1 0-1,1 0 0,0 0 1,0 0-1,0 0 0,0 0 1,-1 0-1,1 0 0,0 0 1,0 0-1,0 0 0,0 0 0,-1 0 1,1 1-1,0-1 0,0 0 1,0 0-1,0 0 0,0 0 1,-1 0-1,1 0 0,0 0 1,0 1-1,0-1 0,0 0 0,0 0 1,0 0-1,0 0 0,0 0 1,0 1-1,0-1 0,-1 0 1,-2 18 1444,3 19-595,23 135 850,-11-92-1430,3 117-1,-15-122-296,30 725 1945,-23-698-2353,-12 183-1,-3-70-169,12-201-346,0-9-1913,1-9-5421,1-12-1857</inkml:trace>
</inkml:ink>
</file>

<file path=ppt/ink/ink4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2:57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85 1986,'0'0'4607,"-2"-9"-1505,2 1-2345,-6-34 1803,-4 17 2418,9 25-4934,1 0-1,-1 0 1,1 0 0,-1 0-1,1 1 1,-1-1-1,1 0 1,0 0-1,-1 1 1,1-1-1,0 0 1,-1 1-1,1-1 1,-1 1-1,1-1 1,0 0 0,0 1-1,-1-1 1,1 1-1,0-1 1,0 0-1,0 1 1,-1-1-1,1 1 1,0-1-1,0 1 1,0-1-1,0 1 1,0-1 0,0 1-1,0-1 1,0 1-1,0 0 1,-5 20 301,-2 61 1283,4 0 0,13 145 1,-4-138-1320,0 32-64,29 317 402,-17-304-540,71 390 405,-85-504-2405,-2 1-1,0 0 1,-1 38 0,-1-39 215,0-27-4670</inkml:trace>
</inkml:ink>
</file>

<file path=ppt/ink/ink4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2:58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19 162 4708,'-9'-31'161,"3"-6"31,4-8-224,1-3-1410</inkml:trace>
</inkml:ink>
</file>

<file path=ppt/ink/ink4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2:58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17 283 2242,'-2'-10'278,"-5"-41"1561,0-85 1,13 51 9439,-2 97-10342,2 19-1047,26 781 4448,-30-698-4336,4-19 77,-5-86-153,1 0 0,-1 0 0,2 1 1,-1-2-1,1 1 0,1 0 0,8 15 0,-12-23 5,0-1-1,0 0 1,0 1-1,0-1 1,1 0 0,-1 1-1,0-1 1,0 0-1,0 1 1,0-1 0,0 0-1,1 1 1,-1-1-1,0 0 1,0 0 0,1 1-1,-1-1 1,0 0-1,0 0 1,1 0 0,-1 1-1,0-1 1,1 0-1,-1 0 1,0 0 0,1 0-1,-1 0 1,0 0-1,0 0 1,1 1 0,-1-1-1,1 0 1,-1 0-1,0 0 1,1 0 0,-1 0-1,0-1 1,1 1-1,-1 0 1,0 0 0,1 0-1,-1 0 1,0 0-1,0 0 1,1 0 0,-1-1-1,0 1 1,1 0-1,-1 0 1,0 0 0,0-1-1,1 1 1,-1 0-1,0 0 1,0-1 0,0 1-1,1 0 1,-1-1-1,0 1 1,0 0 0,0 0-1,0-1 1,0 1-1,1 0 1,-1-1 0,0 1-1,0 0 1,0-1-1,0 1 1,4-21-4330</inkml:trace>
</inkml:ink>
</file>

<file path=ppt/ink/ink4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2:59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94 5285,'0'0'4586,"2"-11"-1191,0-2-2338,4-36 2851,-6 48-3812,0 0 1,0 1 0,-1-1-1,1 0 1,0 0 0,0 0 0,-1 0-1,1 0 1,0 1 0,-1-1-1,1 0 1,0 0 0,-1 1 0,1-1-1,-1 0 1,0 1 0,1-1-1,-1 0 1,1 1 0,-1-1-1,0 1 1,1-1 0,-1 1 0,0-1-1,0 1 1,0 0 0,1-1-1,-1 1 1,0 0 0,0-1 0,0 1-1,0 0 1,1 0 0,-1 0-1,0 0 1,0 0 0,0 0 0,0 0-1,-1 1 1,0-1-94,0 0-1,0 0 1,0 1 0,0-1-1,0 1 1,0-1-1,0 1 1,0 0 0,0 0-1,0 0 1,1 0-1,-1 0 1,0 0 0,0 0-1,1 1 1,-3 1 0,-7 14 129,1 1 0,1 1 0,0-1 1,1 2-1,2-1 0,-1 1 1,2 0-1,-3 26 0,1 11 274,0 97 0,7-136-381,1 0 1,1 0-1,0 0 1,8 26-1,-7-35-51,-1-1-1,2 0 0,-1 0 1,1 0-1,0-1 0,0 1 1,1-1-1,0 0 0,1-1 1,-1 1-1,11 8 0,-15-14-656,-3-7 189,1 1 1,0 0-1,-1-1 1,0 1-1,-1 0 1,1 0-1,-1 0 0,0 1 1,0-1-1,-7-7 1,-5-10-671,-16-35-265,-49-77 2095,80 134-567,-1 0 0,1-1 1,-1 1-1,1 0 0,-1-1 0,1 1 1,-1-1-1,1 1 0,0 0 0,-1-1 1,1 1-1,0-1 0,-1 0 1,1 1-1,0-1 0,-1 1 0,1-1 1,0 1-1,0-1 0,0 0 0,0 1 1,0-1-1,0 1 0,0-1 1,0 0-1,0 1 0,0-1 0,0 1 1,0-1-1,0 0 0,0 1 0,1-1 1,-1 1-1,0-1 0,0 1 1,1-1-1,-1 1 0,0-1 0,1 1 1,0-2-1,25 1 2287,-13 1-2671,29 2 651,35-1-837,-30-10-3946,-22-3-238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5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15054,'0'0'7463,"3"72"-6374,-3-33-224,-3 5-448,1 1-257,2-4-224,0-9-2467,2-10-5669</inkml:trace>
</inkml:ink>
</file>

<file path=ppt/ink/ink4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2:59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11787,'0'0'3972,"-25"60"-2339,20-27-640,-1 3 64,1 1-256,1 3-32,2-1-161,2-2-223,0-5-257,2-6-32,9-8-320,4-6-929,4-11-929,-1-1-1506,5-9-1633</inkml:trace>
</inkml:ink>
</file>

<file path=ppt/ink/ink4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3:00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0 2883,'0'0'13164,"-21"49"-11466,1-10-289,-5 6-768,-5 1-417,4 1-160,6-9 32,-1-5-32,12-12-224,-2-8-352,7-9-802,2-4-479,-2-4-418,4-16-2337,0-9-4292</inkml:trace>
  <inkml:trace contextRef="#ctx0" brushRef="#br0" timeOffset="1">0 38 8552,'0'0'11755,"64"24"-10410,-40-5-512,2 1-576,8-1-129,3-2-128,0-5-1538,-1-2-2337,-4-7-2275</inkml:trace>
</inkml:ink>
</file>

<file path=ppt/ink/ink4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3:00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12780,'0'0'5894,"47"71"-4901,-27-37-385,-1 0-159,-2 8-225,-8 4-128,-7 7 0,-2 6 0,-17 5 0,-7 0-833,-8-7-3362,4-10-7112</inkml:trace>
</inkml:ink>
</file>

<file path=ppt/ink/ink4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3:00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11018,'0'0'3161,"-2"8"-1843,-8 15-409,-1 0 0,0 0 0,-2-1 0,-1-1 0,-1 0 0,-21 22 0,-13 22-92,-1 8-603,54-145-11606,0 31 4249</inkml:trace>
</inkml:ink>
</file>

<file path=ppt/ink/ink4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3:01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6662,'0'0'12300,"35"66"-10699,-3-39-704,9 2-416,8-5-129,5-3-192,6-7-128,-1-5-2434,-6-9-4581</inkml:trace>
</inkml:ink>
</file>

<file path=ppt/ink/ink4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3:01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17 7751,'0'0'9519,"8"-5"-8083,-8 5-1434,1-1 73,0 0 1,1-1-1,-1 1 0,1 1 1,-1-1-1,0 0 0,1 0 1,0 0-1,-1 1 0,1-1 1,-1 1-1,1 0 1,0-1-1,-1 1 0,1 0 1,2 0-1,-2 1 33,-1 1 0,0 0-1,0 0 1,0 0 0,0 0 0,0 0-1,-1 0 1,1 0 0,-1 0 0,1 0 0,-1 1-1,0-1 1,0 0 0,0 0 0,0 0 0,0 0-1,0 1 1,-1 1 0,0 13 144,-1 0 1,-1 0 0,-1 0-1,0-1 1,-1 0-1,-1 0 1,-11 24 0,-15 44 310,70-112-4754,21-36-4479,-24 26 1394</inkml:trace>
</inkml:ink>
</file>

<file path=ppt/ink/ink4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3:02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40 897,'0'0'13447,"-2"10"-11445,-7 14-1292,-1 0 1,-1-1-1,-1-1 0,-16 23 0,10-15-333,1 0 0,-16 38 0,33-67-372,-1 0 1,0 1-1,0-1 0,1 1 1,-1-1-1,1 1 1,-1-1-1,1 1 0,0 0 1,-1-1-1,1 1 1,0-1-1,0 1 0,0 0 1,0-1-1,1 1 1,-1-1-1,0 1 0,1-1 1,0 3-1,0-4-17,0 1 1,0-1-1,0 0 0,-1 1 0,1-1 0,0 0 0,0 0 1,0 0-1,0 0 0,0 0 0,0 0 0,0 0 1,0 0-1,0-1 0,0 1 0,0 0 0,0 0 0,0-1 1,-1 1-1,1-1 0,0 1 0,0-1 0,1 0 0,55-40-1718,-17 4-3077,55-65 0,-9 8 4369,-103 123 5419,2-2-4287,-10 6 216,16-22-281,1 1-1,-1 0 0,2 0 1,-11 23-1,38-37-276,-2-8-311,-1-1-1,0-1 1,-1 0 0,28-29-1,-15 14-189,103-94-257,-119 113 274,-8 11 115,-10 21 230,-23 33 518,-7-5-389,-19 31 53,51-77-485,0 1 0,0-1-1,0 0 1,1 1 0,0 0-1,0-1 1,1 1 0,0 0 0,0 0-1,0 12 1,6-13-4773,11-5-6348</inkml:trace>
</inkml:ink>
</file>

<file path=ppt/ink/ink4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3:02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12780,'0'0'7399,"-6"9"-6406,-24 44 418,3 2 0,-27 74 0,53-125-1407,0-1 0,0 0 0,0 1 0,1-1-1,-1 0 1,1 1 0,0-1 0,0 1 0,0 4-1,0-7-14,0-1 0,0 0 0,1 1-1,-1-1 1,0 0 0,0 1-1,0-1 1,0 0 0,1 1-1,-1-1 1,0 0 0,0 1 0,1-1-1,-1 0 1,0 1 0,1-1-1,-1 0 1,0 0 0,1 0 0,-1 1-1,0-1 1,1 0 0,-1 0-1,0 0 1,1 0 0,-1 0-1,1 1 1,-1-1 0,1 0 0,20-9-628,-7-1-557,0-1 0,-1-1 0,13-14 1,34-43-7987,-28 29 315</inkml:trace>
</inkml:ink>
</file>

<file path=ppt/ink/ink4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3:03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4612,'0'0'3881,"-7"11"-763,-9 11-2159,3-6 860,0 1-1,2 0 1,0 1 0,-12 24-1,23-42-1808,0 0-1,0 1 0,0-1 1,0 0-1,0 0 0,0 1 1,0-1-1,0 0 1,-1 0-1,1 1 0,0-1 1,0 0-1,0 0 0,0 1 1,0-1-1,0 0 1,1 1-1,-1-1 0,0 0 1,0 0-1,0 1 0,0-1 1,0 0-1,0 0 1,0 1-1,0-1 0,1 0 1,-1 0-1,0 0 1,0 1-1,0-1 0,0 0 1,1 0-1,-1 0 0,0 0 1,0 1-1,1-1 1,-1 0-1,0 0 0,0 0 1,1 0-1,-1 0 0,0 0 1,0 0-1,1 1 1,18-4-283,25-14-1354,-38 14 1200,102-43-7884,-62 24 10595,-46 21-2198,1 1 1,-1-1-1,1 1 0,-1 0 1,1-1-1,-1 1 0,1 0 1,0-1-1,-1 1 0,1 0 0,-1 0 1,1 0-1,0 0 0,-1-1 1,1 1-1,0 0 0,-1 0 1,1 0-1,0 0 0,-1 1 1,1-1-1,0 0 0,-1 0 1,1 0-1,-1 0 0,1 1 0,0-1 1,1 15 283,-2-15-368,0 1 0,-1 0 0,1-1 0,0 1 1,0 0-1,0 0 0,0-1 0,0 1 0,0 0 1,0-1-1,0 1 0,0 0 0,0-1 0,0 1 0,0 0 1,0 0-1,1-1 0,-1 1 0,0 0 0,1-1 1,-1 1-1,0-1 0,1 1 0,-1 0 0,0-1 1,1 1-1,-1-1 0,1 1 0,0-1 0,-1 0 1,1 1-1,-1-1 0,1 1 0,-1-1 0,1 0 0,0 1 1,-1-1-1,2 0 0,12-1-115,0-1 0,0 0 0,-1-1 0,1-1 0,-1 0 1,1-1-1,-1 0 0,21-13 0,21-6-937,-48 22 949,3-2 45,0 0 1,0 1 0,0 0 0,0 1 0,17-2 0,-25 5 216,-1 1 1,0 0-1,-1 0 1,1 0-1,0 0 1,0 0-1,-1 0 1,0 1-1,1-1 1,-1 0-1,0 0 1,0 0-1,0 0 1,0 0 0,0 1-1,0-1 1,-1 2-1,0 1 428,2 7-227,-2 24 2174,-3-14-5551,1-18-2404</inkml:trace>
</inkml:ink>
</file>

<file path=ppt/ink/ink4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3:03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4708,'0'0'17265,"5"10"-16518,24 53-56,-11-27-275,-1 2-1,-2 0 1,-2 0-1,11 52 0,-22-79-562,0-1-1,-1 1 1,0-1-1,-1 1 1,0-1-1,-1 1 1,0-1-1,-1 1 1,0-1-1,0 0 1,-1 0-1,0 0 1,-1 0-1,0 0 1,-1-1-1,0 1 1,-1-1-1,1-1 1,-2 1-1,1-1 1,-1 0-1,-9 8 1,-5-1-4428,0-10-2985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8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5221,'-10'4'8798,"5"-2"-8477,-74 40 5047,72-38-4793,-1 1 1,1 0 0,0 1-1,0 0 1,0 0-1,1 0 1,0 1-1,-10 14 1,15-20-557,1 0 1,-1 0 0,1 0-1,0 0 1,-1 0 0,1 0-1,0 0 1,0 0-1,-1 0 1,1 0 0,0 0-1,0 0 1,0 0 0,0 0-1,0 0 1,0 0 0,1 0-1,-1 0 1,0 0 0,1 0-1,-1 0 1,0 0 0,1 0-1,-1 0 1,1 0 0,-1 0-1,1 0 1,0 0 0,-1 0-1,1-1 1,0 1 0,0 0-1,0 0 1,-1-1 0,1 1-1,0-1 1,0 1 0,0-1-1,0 1 1,0-1 0,0 0-1,0 1 1,0-1 0,0 0-1,2 1 1,60 8 409,-49-7-417,12 0-42,0 0-1,31-2 1,-56 0 42,0 0 0,0 0 1,0 0-1,0 0 0,0 0 0,0-1 0,0 1 0,0 0 0,1-1 1,-1 1-1,0 0 0,0-1 0,0 0 0,0 1 0,-1-1 0,1 1 1,0-1-1,0 0 0,0 0 0,0 1 0,-1-1 0,1 0 0,0 0 1,-1 0-1,1 0 0,0-1 0,0 0 16,-1 0 1,0 0-1,0 0 0,0-1 0,0 1 1,0 0-1,0 0 0,0 0 1,0 0-1,-1 0 0,1 0 1,-1 0-1,-1-2 0,-1-3-217,0-1 0,-1 1 1,0 0-1,0 1 0,-1-1 0,-7-8 0,11 13 172,0 1 0,1 0-1,-1 0 1,1 0 0,-1-1 0,1 1-1,0 0 1,-1 0 0,1-1-1,0 1 1,0 0 0,0-1 0,0 1-1,0 0 1,0-1 0,1 1 0,-1 0-1,0 0 1,1-1 0,-1 1-1,0 0 1,1 0 0,0-1 0,-1 1-1,1 0 1,0 0 0,-1 0 0,1 0-1,2-1 1,4-16 140,-7 18-91,-57-8 470,51 9-489,-1 0 0,1 1 0,0 0 0,-1 0-1,1 1 1,0-1 0,1 2 0,-1-1 0,0 0 0,1 1 0,0 0 0,0 0 0,0 1 0,0-1-1,1 1 1,0 0 0,0 1 0,0-1 0,0 1 0,1-1 0,0 1 0,0 0 0,-3 11 0,6-16-30,0 0 0,0 0 0,-1 0 1,1 0-1,0 0 0,0 0 1,0 0-1,1 0 0,-1 0 1,0 0-1,0 0 0,1 0 1,-1 0-1,0 0 0,1 0 0,-1 0 1,1 0-1,-1 0 0,1 0 1,-1 0-1,1-1 0,0 1 1,0 0-1,-1 0 0,1-1 0,0 1 1,0 0-1,0-1 0,0 1 1,0-1-1,0 1 0,1-1 1,-1 1-382,0-1 1,0 0 0,1 1 0,-1-1-1,0 0 1,0 0 0,1 0 0,-1 0 0,0 0-1,1 0 1,-1-1 0,0 1 0,0 0-1,1-1 1,-1 1 0,0 0 0,0-1-1,3-1 1,10-10-7183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6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220 201 12588,'0'0'3481,"1"-11"175,2-36-810,-3 45-2729,0 0 1,0-1 0,-1 1-1,1 0 1,-1 0 0,1 0 0,-1-1-1,0 1 1,0 0 0,0 0-1,0 0 1,0 0 0,0 1-1,-1-1 1,1 0 0,-1 0 0,1 1-1,-1-1 1,0 1 0,0-1-1,1 1 1,-1 0 0,0 0-1,0 0 1,0 0 0,0 0 0,0 0-1,-1 0 1,1 1 0,0-1-1,0 1 1,0-1 0,-4 1-1,1-1-111,-1 0 0,0 1 0,0 0 0,0 0 0,1 0 0,-1 1 0,0 0 0,0 0 0,1 0 0,-1 1 0,-6 2 0,6 0-38,0 1 1,0-1-1,0 1 1,0 1-1,1-1 1,0 1-1,0-1 1,0 2-1,1-1 1,0 0-1,0 1 1,1 0 0,-5 12-1,3-6-86,1 0-1,0 1 0,1-1 1,0 1-1,1 0 1,0 21-1,1-34 109,1 0 0,0 0 1,0 1-1,0-1 0,0 0 0,0 1 0,0-1 0,0 0 0,1 1 0,-1-1 0,0 0 0,1 0 0,-1 1 0,1-1 0,-1 0 0,1 0 0,0 0 0,-1 0 0,1 0 1,0 0-1,0 0 0,0 0 0,0 0 0,0 0 0,0 0 0,0 0 0,0-1 0,0 1 0,0 0 0,0-1 0,1 1 0,-1-1 0,0 0 0,0 1 0,1-1 1,-1 0-1,0 1 0,0-1 0,1 0 0,-1 0 0,0 0 0,1 0 0,-1 0 0,0-1 0,1 1 0,-1 0 0,0-1 0,0 1 0,2-1 0,5-2 12,-1 0 0,0 0 1,0 0-1,-1-1 0,1 1 0,-1-2 0,8-6 0,2-3 32,0-2 0,-1 0 0,-1-1-1,-1-1 1,-1 0 0,11-21 0,-15 26 27,-1-2 0,-1 1 0,-1-1 1,0 0-1,0 0 0,-2-1 0,0 1 0,-1-1 1,1-18-1,-15 81-501,3-17 399,-6 68-117,15-89-27,-1 1 0,1-1 1,0 0-1,1 0 0,0 0 1,0 0-1,1 0 1,5 15-1,-6-22-110,0 0 1,0 0-1,0-1 1,1 1-1,-1 0 0,0-1 1,1 1-1,-1-1 1,1 1-1,-1-1 0,1 0 1,0 0-1,0 0 1,0 0-1,-1 0 1,1 0-1,0 0 0,0 0 1,0-1-1,0 1 1,3 0-1,18 0-5999</inkml:trace>
</inkml:ink>
</file>

<file path=ppt/ink/ink4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3:04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11403,'0'0'8931,"13"-8"-7602,43-27-117,-53 33-1132,0 0 1,0 0-1,1 0 0,-1 0 0,1 1 1,-1 0-1,1-1 0,0 1 0,-1 1 1,1-1-1,0 0 0,0 1 0,-1 0 1,1 0-1,0 0 0,0 1 0,0-1 1,-1 1-1,1 0 0,0 0 1,-1 0-1,1 0 0,-1 0 0,1 1 1,3 2-1,-4-1-72,-1-1 0,0 1 1,0-1-1,0 1 0,-1 0 0,1 0 0,-1 0 1,1 0-1,-1 0 0,0 0 0,0 0 1,-1 1-1,1-1 0,-1 0 0,1 0 1,-1 1-1,0-1 0,0 0 0,0 1 0,-1-1 1,1 0-1,-1 0 0,0 1 0,0-1 1,-2 5-1,-7 12 0,0 0 0,-1-1 1,-1 0-1,-1-1 0,-1 0 1,-27 27-1,13-14-29,28-30 21,0-1 0,0 0-1,-1 0 1,1 0 0,0 1 0,0-1-1,0 0 1,0 0 0,0 1-1,0-1 1,0 0 0,0 0 0,0 0-1,0 1 1,0-1 0,0 0-1,0 0 1,0 1 0,0-1 0,0 0-1,1 0 1,-1 0 0,0 1-1,0-1 1,0 0 0,0 0 0,0 0-1,0 1 1,0-1 0,1 0 0,-1 0-1,0 0 1,0 0 0,0 0-1,1 1 1,-1-1 0,0 0 0,0 0-1,0 0 1,1 0 0,-1 0-1,0 0 1,0 0 0,0 0 0,1 0-1,-1 0 1,0 0 0,0 0 0,1 0-1,-1 0 1,0 0 0,0 0-1,0 0 1,1 0 0,26 3 19,29-4-156,9-6-2291,-22 0-2805,-9 0-2673</inkml:trace>
</inkml:ink>
</file>

<file path=ppt/ink/ink4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3:04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9993,'0'0'9193,"-24"63"-7335,22-37-385,2 1-992,0-2-321,0 0-128,0-3 32,6-5-448,-3-4-1090,3-8-480,3-5-832,-1-5-866,1-18-5636</inkml:trace>
</inkml:ink>
</file>

<file path=ppt/ink/ink4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3:05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89 14189,'0'0'5205,"-9"10"-3705,-31 36-859,39-44-629,-1 0 0,0 0 0,1 0 0,0 0 0,-1 1 0,1-1 0,0 0 0,0 1 0,0-1 0,1 1 0,-1-1 0,0 6 0,1-8-6,0 1 0,0 0 0,0 0 0,0 0 0,1 0 0,-1-1 0,0 1 0,1 0 0,-1 0 0,0-1 0,1 1 0,-1 0 0,1 0 0,-1-1 0,1 1 0,0 0 0,-1-1 0,1 1 0,0-1-1,-1 1 1,1-1 0,0 1 0,0-1 0,1 1 0,5 1 25,0 0 0,0-1 0,0 0 0,0 0 0,0-1 0,13 0-1,4 1 4,-17 0-40,1 1-1,-1 1 1,0-1-1,0 1 0,0 1 1,0-1-1,0 1 1,-1 1-1,1-1 1,6 7-1,-12-10 9,0 0 0,1 0 0,-1 1-1,0-1 1,0 1 0,0-1 0,0 0 0,0 1-1,0 0 1,-1-1 0,1 1 0,0 0 0,-1-1-1,0 1 1,1 0 0,-1-1 0,0 1 0,0 0-1,0 2 1,0-2 8,-1 0-1,0 0 0,0 0 1,0 0-1,0-1 0,0 1 1,0 0-1,0-1 0,-1 1 1,1 0-1,-1-1 0,1 1 1,-1-1-1,0 0 0,1 0 1,-1 0-1,0 0 0,0 0 1,0 0-1,-3 1 0,-3 2 273,-1-1-1,0 1 0,0-2 1,0 1-1,0-1 0,-13 1 0,18-3-344,1 0 0,-1 0 0,1-1 0,0 1 0,-1 0 0,1-1 0,0 0 0,-1 0 0,-3-2-1,6 3-166,-1-1 0,0 0 0,1 0 0,-1-1 0,1 1 0,-1 0 0,1 0 0,0-1 0,-1 1 0,1-1 0,0 1 0,0-1 0,0 1 0,0-1 0,0 0 0,1 1 0,-2-4 0,-3-22-5477</inkml:trace>
  <inkml:trace contextRef="#ctx0" brushRef="#br0" timeOffset="1">116 5 13164,'0'0'9225,"65"-2"-8616,-37 2-481,0 0-256,2 0-1794,-4 0-2498,2-2-4389</inkml:trace>
</inkml:ink>
</file>

<file path=ppt/ink/ink4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3:05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14414,'0'0'5509,"-20"69"-5093,5-39-288,0 1-64,-2-2-32,0 2 33,1-6-130,-1-4-319,7-5-609,-1-7-929,2-9-768,7 0-161,-2-14-8199</inkml:trace>
</inkml:ink>
</file>

<file path=ppt/ink/ink4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3:05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5349,'0'0'5152,"-8"2"-2243,2-1-2631,0 1 1,1 0-1,-1 0 1,1 0-1,0 1 1,0-1-1,0 1 1,0 1-1,0-1 1,1 1-1,-1 0 0,1 0 1,0 0-1,0 0 1,1 1-1,-1-1 1,1 1-1,0 0 1,0 0-1,1 1 0,-1-1 1,1 0-1,0 1 1,-2 9-1,3-13-167,0 1 0,1 0 0,-1 0-1,0 1 1,1-1 0,0 0 0,0 0 0,0 0 0,0 0-1,0 0 1,0 0 0,1 0 0,0 0 0,-1 0-1,1 0 1,3 5 0,-3-6 2,1 0-1,0-1 1,0 0-1,0 1 1,0-1 0,0 0-1,0 0 1,1 0 0,-1 0-1,0-1 1,0 1-1,1 0 1,-1-1 0,0 0-1,1 1 1,-1-1 0,0 0-1,1 0 1,-1-1 0,0 1-1,5-1 1,0-1 2,1 0 1,-1-1-1,0 0 0,0 0 1,0 0-1,-1-1 1,1 0-1,-1 0 0,0-1 1,0 0-1,0 0 1,-1 0-1,0-1 0,0 1 1,0-1-1,-1 0 1,1-1-1,-1 1 1,-1-1-1,5-12 0,-7 18-148,-1 0 0,0 1 0,0-1-1,0 0 1,0 1 0,-1-1 0,1 0-1,0 1 1,0-1 0,0 0-1,0 1 1,-1-1 0,1 0 0,0 1-1,-1-1 1,1 1 0,0-1 0,-1 0-1,1 1 1,-1-1 0,1 1 0,-1-1-1,1 1 1,-1 0 0,1-1 0,-1 1-1,0-1 1,1 1 0,-1 0 0,0 0-1,1-1 1,-1 1 0,0 0-1,1 0 1,-1 0 0,0 0 0,1-1-1,-1 1 1,0 0 0,1 0 0,-1 1-1,0-1 1,1 0 0,-1 0 0,0 0-1,1 0 1,-1 1 0,0-1 0,1 0-1,-1 0 1,-1 1 0,-35 15-2903,31-10 1854,0 0-1,0 0 1,0 0 0,1 1 0,0 0 0,0 0 0,1 0 0,0 0 0,-5 13 0,-3 12-5655</inkml:trace>
</inkml:ink>
</file>

<file path=ppt/ink/ink4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3:06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48 11243,'0'0'1895,"-11"9"187,6-5-1712,-43 42 1206,44-43-1345,1 1 0,0 0 0,0-1 0,0 1-1,1 0 1,-1 1 0,1-1 0,0 0 0,0 1 0,0-1-1,1 1 1,0-1 0,-2 8 0,4-12-203,-1 1-1,0-1 1,0 0-1,0 1 1,1-1 0,-1 1-1,0-1 1,0 0-1,1 1 1,-1-1-1,0 1 1,1-1 0,-1 0-1,0 0 1,1 1-1,-1-1 1,0 0 0,1 1-1,-1-1 1,1 0-1,-1 0 1,1 0 0,-1 0-1,0 0 1,1 1-1,-1-1 1,1 0-1,-1 0 1,1 0 0,-1 0-1,1 0 1,-1 0-1,1 0 1,-1 0 0,1-1-1,-1 1 1,0 0-1,1 0 1,-1 0 0,1 0-1,-1-1 1,1 1-1,-1 0 1,0 0-1,1-1 1,-1 1 0,0 0-1,1-1 1,22-12 1332,-15 7-1134,-1 0 1,0-1-1,0 0 0,0 0 1,-1-1-1,0 0 0,0 0 1,-1 0-1,0-1 0,-1 0 1,0 1-1,0-2 0,-1 1 1,3-10-1,-6 17-288,0 1 0,0-1 1,-1 1-1,1 0 0,0-1 0,0 1 0,-1 0 0,1-1 0,-1 1 1,1 0-1,-1-1 0,0 1 0,0 0 0,1 0 0,-1 0 1,0 0-1,0 0 0,0 0 0,0 0 0,0 0 0,0 0 1,0 0-1,-1 0 0,1 0 0,0 1 0,0-1 0,-1 1 0,1-1 1,0 1-1,-1-1 0,1 1 0,0 0 0,-1 0 0,1-1 1,-1 1-1,1 0 0,0 0 0,-3 1 0,-6-1-1583,-1 0-1,1 0 1,0 1-1,-12 3 1,-4 3-3331</inkml:trace>
</inkml:ink>
</file>

<file path=ppt/ink/ink4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3:06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11307,'0'0'6726,"10"53"-4772,-5-21-321,1 6-383,-1 3-514,-1 4-191,-4 1-225,0 3-160,0-4-96,0 3-256,0-4-1505,0-12-2788,0-5-1953</inkml:trace>
</inkml:ink>
</file>

<file path=ppt/ink/ink4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3:07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1 323 11627,'0'0'13346,"7"-1"-12038,-2 0-1162,0 0 0,0 0 0,0-1 0,0 1 0,0-1-1,0 0 1,-1-1 0,1 1 0,-1-1 0,0 0 0,0 0 0,5-4 0,0-3-7,1 1 0,-1-2 0,-1 1-1,10-16 1,7-16-80,30-76 0,-47 99 29,-3 8-95,-5 8-12,1 0-1,0 0 1,0 0-1,0 1 1,0-1 0,1 0-1,-1 1 1,1-1-1,0 1 1,0 0-1,2-3 1,-3 6-75,0 0 0,0 1-1,0-1 1,0 1 0,0-1 0,0 1-1,-1-1 1,1 1 0,0 0 0,-1-1 0,0 1-1,1 0 1,-1-1 0,0 1 0,0 0 0,0 2-1,1-1 79,3 28-628,1 3 1014,1 1-1,14 44 1,-16-68-769,1 0 0,0 1 0,0-2 0,8 12 0,-8-15-689,0 0-1,1-1 1,0 1-1,0-2 1,0 1-1,13 9 0,-1-4-6603</inkml:trace>
</inkml:ink>
</file>

<file path=ppt/ink/ink4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3:07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10666,'0'0'9711,"11"-5"-8788,-7 3-887,6-2 269,0 0-1,0 0 1,0 1 0,18-4-1,-25 6-269,-1 1-1,0-1 1,0 1-1,1 0 1,-1 0-1,0 0 0,1 0 1,-1 0-1,0 1 1,0-1-1,0 1 1,1-1-1,-1 1 1,0 0-1,0 0 0,0 0 1,0 0-1,0 0 1,0 0-1,0 1 1,0-1-1,-1 0 1,1 1-1,0 0 0,-1-1 1,0 1-1,1 0 1,-1 0-1,0 0 1,0 0-1,0 0 1,2 4-1,-1 0-14,-1 0-1,1 0 1,-1 0 0,-1 0-1,1 0 1,-1 1 0,0-1-1,0 0 1,-1 0 0,0 0-1,0 0 1,0 1 0,-1-2-1,0 1 1,0 0 0,-4 7-1,-5 7 23,-1-2-1,0 1 1,-20 21-1,17-22 280,1 0 0,-13 24 0,26-41-296,1-1-1,-1 1 1,1 0 0,0 0 0,-1-1-1,1 1 1,0 0 0,0 0 0,0 0 0,0-1-1,-1 1 1,1 0 0,0 0 0,0 0-1,1-1 1,-1 1 0,0 0 0,0 0 0,0 0-1,0-1 1,1 1 0,-1 0 0,0 0-1,1-1 1,-1 1 0,0 0 0,1-1 0,-1 1-1,1 0 1,0-1 0,-1 1 0,1-1 0,-1 1-1,1-1 1,0 1 0,-1-1 0,1 1-1,0-1 1,-1 0 0,1 1 0,0-1 0,0 0-1,-1 0 1,1 1 0,0-1 0,0 0-1,0 0 1,-1 0 0,1 0 0,0 0 0,0 0-1,0 0 1,0-1 0,61 1-142,-45-2 108,52-7-2444,-23-4-3582,-12 0-2827</inkml:trace>
</inkml:ink>
</file>

<file path=ppt/ink/ink4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3:07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11979,'0'0'7816,"-26"51"-6311,21-28-608,3 1-737,0 1-96,2-3 0,0-2-64,0-2-288,0-5-641,0-4-672,0-4-1731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7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78 12107,'0'0'4180,"-3"9"-806,-8 29-849,11-37-2474,0 0 0,-1-1 0,1 1 0,0 0 0,0 0 0,0 0 0,1-1 1,-1 1-1,0 0 0,0 0 0,0-1 0,0 1 0,1 0 0,-1 0 0,0-1 0,1 1 0,-1 0 0,1 0 0,-1-1 0,0 1 0,1-1 0,0 1 0,-1 0 0,1-1 0,-1 1 0,1-1 0,0 1 0,-1-1 0,1 0 0,0 1 0,-1-1 0,1 0 0,0 1 0,0-1 0,-1 0 0,1 0 0,0 0 0,0 1 0,0-1 0,-1 0 0,1 0 0,0 0 0,0 0 0,0-1 0,1 1 0,36-5 586,-32 3-607,0 0-1,0 0 1,0-1-1,0 0 0,-1 0 1,1-1-1,-1 0 0,0 0 1,0 0-1,0 0 0,0-1 1,-1 0-1,0 0 1,0 0-1,0 0 0,-1-1 1,0 1-1,0-1 0,0 0 1,-1 0-1,0 0 0,0 0 1,0 0-1,-1-1 1,2-11-1,-3 17-67,0 1 0,0 0 0,0-1 0,0 1 0,0-1 0,0 1 0,-1 0 0,1-1 0,0 1 0,0 0 0,0-1 0,0 1 0,0 0 0,-1-1 0,1 1 0,0 0 0,0-1 0,0 1 0,-1 0 0,1 0 0,0-1 0,0 1 0,-1 0 0,1 0 0,0-1 0,-1 1 0,1 0 0,0 0 0,-1 0 0,1 0 0,0 0 0,-1-1 0,1 1 0,-1 0 0,1 0 0,0 0 0,-1 0 0,1 0 0,0 0 0,-1 0 0,1 0 0,-1 0 0,1 0 0,0 1 0,-1-1 0,1 0 0,0 0 0,-1 0 0,1 0 0,0 0 0,-1 1 0,1-1 0,0 0 0,0 0 0,-1 1 0,1-1 0,0 0 0,-1 0 0,1 1 0,0-1 0,0 0 0,-1 1 0,-19 19-1107,4 8 1188,1 0 1,2 1 0,1 0 0,-11 38-1,23-66-27,0-1 0,0 0 0,-1 1 0,1-1-1,0 1 1,0-1 0,0 1 0,-1-1 0,1 1 0,0-1-1,0 1 1,0-1 0,0 1 0,0 0 0,0-1 0,0 1-1,0-1 1,0 1 0,1-1 0,-1 1 0,0-1-1,0 1 1,0-1 0,0 1 0,1-1 0,-1 0 0,0 1-1,1-1 1,-1 1 0,0-1 0,1 1 0,-1-1-1,0 0 1,1 1 0,-1-1 0,1 0 0,-1 0 0,1 1-1,-1-1 1,0 0 0,2 1 0,25-9 421,29-26-57,-55 33-372,34-26 20,-25 19-25,0-1-1,0 2 1,0-1 0,1 2 0,1-1 0,-1 1 0,1 1-1,18-6 1,-30 11-1,1 0 1,0 0-1,-1 0 0,1 0 1,-1 0-1,1 0 0,0 0 0,-1 0 1,1 0-1,0 0 0,-1 1 0,1-1 1,-1 0-1,1 0 0,0 1 0,-1-1 1,1 0-1,-1 0 0,1 1 1,-1-1-1,1 1 0,-1-1 0,1 1 1,-1-1-1,0 1 0,1-1 0,-1 1 1,1-1-1,-1 1 0,0-1 0,0 1 1,1-1-1,-1 1 0,0 0 0,0-1 1,0 1-1,0-1 0,1 2 1,0 35 141,-1-34-44,-1-1 0,1 1 0,0-1-1,0 1 1,0 0 0,0-1 0,0 1-1,0-1 1,1 1 0,0-1 0,-1 1-1,1-1 1,0 1 0,0-1 0,0 0-1,0 0 1,3 4 0,-2-5 23,0 0 1,0-1 0,1 1-1,-1-1 1,0 1-1,0-1 1,0 0 0,1 0-1,-1 0 1,0 0 0,0-1-1,1 1 1,-1-1-1,0 1 1,0-1 0,0 0-1,0 0 1,0 0 0,0 0-1,2-1 1,44-32 675,-23 15-794,-24 17-26,1 1-1,-1 0 0,1 0 0,0 0 0,-1 0 1,1 0-1,0 0 0,0 0 0,0 1 0,0-1 1,0 1-1,-1-1 0,1 1 0,0 0 0,0-1 1,0 1-1,0 0 0,0 1 0,0-1 1,2 0-1,-2 2-6,-1-1 1,0 0 0,0 1 0,0-1 0,0 0-1,0 1 1,0-1 0,0 1 0,-1 0-1,1-1 1,0 1 0,-1 0 0,0-1-1,1 1 1,-1 0 0,0-1 0,0 1-1,0 0 1,0 0 0,0-1 0,0 4-1,0 0-74,0 0-86,0 1-1,0 0 1,0-1-1,-1 1 0,0-1 1,0 1-1,0-1 1,-4 10-1,6-22-10397,7-9 1201</inkml:trace>
</inkml:ink>
</file>

<file path=ppt/ink/ink4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3:08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14958,'0'0'8750,"0"8"-8574,-1 9-111,0-6-4,0 0 1,1 1-1,0-1 0,1 0 0,2 16 0,-2-27-58,-1 1 0,1 0-1,0 0 1,0-1 0,-1 1-1,1 0 1,0-1-1,0 1 1,0-1 0,-1 1-1,1-1 1,0 1 0,0-1-1,0 0 1,0 1 0,0-1-1,0 0 1,0 0 0,0 0-1,0 1 1,0-1-1,2-1 1,30 1-111,-20-1-53,-9 1 68,0 0 0,0 0-1,1 0 1,-1 1 0,0-1 0,0 1-1,0 0 1,0 0 0,0 1 0,0-1-1,0 1 1,0 0 0,0 0 0,6 5-1,-8-5 81,0 0-1,-1 1 1,1-1-1,0 1 1,-1-1-1,0 1 0,0 0 1,0 0-1,0 0 1,0-1-1,0 1 1,-1 0-1,0 0 0,1 0 1,-1 0-1,0 0 1,0 0-1,-1 0 1,1 0-1,-1 0 1,1 0-1,-1 0 0,-1 3 1,0-1 157,-1 1 1,1-1-1,-1 0 1,0 0 0,0 0-1,-1 0 1,1-1-1,-1 1 1,0-1-1,0 0 1,-1 0-1,1-1 1,-1 1-1,0-1 1,0 0 0,0 0-1,-7 3 1,7-4 70,-1 1 0,0 0 0,0-1 0,0 0 0,0-1 0,0 1 0,-1-1 0,1-1 0,0 1 0,-1-1 0,1 0 1,0 0-1,-1-1 0,1 0 0,-12-3 0,15 3-361,1-1-1,-1 0 1,0 0 0,0 0-1,1 0 1,-1 0-1,1-1 1,0 1 0,0-1-1,0 0 1,0 1 0,0-1-1,0 0 1,1 0 0,0 0-1,-1 0 1,1-1 0,0 1-1,1 0 1,-1 0 0,0-4-1,-2-11-2790,2 1 0,0-32 0,1 34-33,0-32-7061</inkml:trace>
</inkml:ink>
</file>

<file path=ppt/ink/ink4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3:08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10410,'0'0'9385,"52"-4"-7335,-24 4-737,-3-2-737,10 1-415,0-1-129,1 0-641,-1-1-2786,-8-1-4292</inkml:trace>
  <inkml:trace contextRef="#ctx0" brushRef="#br0" timeOffset="1">430 40 7559,'0'0'13389,"-44"55"-10891,29-30-1121,3 1-832,-2 2-353,4-1-128,1-2-32,1-4-160,3-4-641,-1-5-63,4-6-97,-1-5-705,3-10-5444,0-15-3236</inkml:trace>
</inkml:ink>
</file>

<file path=ppt/ink/ink4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3:08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6 5830,'0'0'5632,"-9"-1"-3054,-3 0-2150,6-1 222,-1 1 0,0 1 0,0-1 0,0 1 0,1 1 0,-14 1 0,18-2-535,0 1 1,0 0 0,0 0-1,0 0 1,0 0 0,0 0 0,0 0-1,0 0 1,1 1 0,-1-1-1,0 1 1,1-1 0,-1 1 0,1 0-1,-1 0 1,1-1 0,0 1-1,0 0 1,0 0 0,0 0-1,0 0 1,0 0 0,1 1 0,-1-1-1,1 0 1,-1 0 0,1 0-1,0 4 1,-1 3-17,0 0-1,1 1 1,0-1 0,0 1-1,1-1 1,1 0-1,-1 0 1,7 18-1,-7-24-69,0 0-1,0-1 1,1 1-1,-1-1 0,1 1 1,0-1-1,-1 0 1,1 0-1,0 1 0,0-1 1,1-1-1,-1 1 1,0 0-1,1 0 0,-1-1 1,1 0-1,-1 1 0,1-1 1,0 0-1,-1 0 1,1 0-1,0-1 0,0 1 1,0-1-1,0 1 1,-1-1-1,1 0 0,0 0 1,0 0-1,0-1 0,0 1 1,0-1-1,3 0 1,-2-1 25,0 1 0,1-1 0,-1 0 0,0 0 0,0-1 0,0 1 0,0-1 0,-1 0 0,1 0 0,-1 0 0,0-1 0,1 1 1,-1-1-1,-1 1 0,1-1 0,-1 0 0,1 0 0,-1 0 0,0-1 0,-1 1 0,1 0 0,1-8 0,-2 9-54,0 0 0,0 0 0,-1 0 0,1 0 0,-1 0-1,0 0 1,0 0 0,0 0 0,0 0 0,0 0 0,0 0 0,-1 0-1,0 0 1,0 0 0,0 0 0,0 0 0,0 0 0,0 0-1,-1 1 1,1-1 0,-1 1 0,0-1 0,0 1 0,0-1 0,0 1-1,0 0 1,0 0 0,0 0 0,-1 0 0,1 0 0,-1 1 0,0-1-1,0 1 1,-4-2 0,3 1-215,-1 1 0,0-1 0,0 1 1,0 0-1,0 1 0,0-1 0,0 1 0,0 0 0,0 0 0,0 1 0,0 0 0,0-1 0,0 2 1,0-1-1,0 0 0,1 1 0,-1 0 0,-6 4 0,7-4-327,1 1 0,0-1 0,0 1 0,0 0 0,0 0 0,0 1 0,0-1-1,1 0 1,0 1 0,0-1 0,0 1 0,0 0 0,0 0 0,-1 7 0,-4 20-5213</inkml:trace>
</inkml:ink>
</file>

<file path=ppt/ink/ink4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3:09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43 14446,'-8'6'2680,"0"-1"-2183,-38 34 2188,43-37-2554,0 1 0,1 0 0,-1 0 0,1 0 0,0 0 1,0 0-1,0 0 0,0 1 0,1-1 0,-1 1 0,1-1 0,0 1 0,0-1 0,0 1 0,0 5 0,1-8-125,0-1 0,1 1 0,-1 0 0,0-1 0,1 1 0,-1-1 0,0 1 0,1 0 0,-1-1 0,1 1 0,-1-1 0,1 1 0,-1-1 0,1 1 0,-1-1 0,1 0 0,0 1 0,-1-1 0,1 0 0,0 1 0,-1-1 0,1 0 0,0 0 0,-1 0 0,1 1 0,0-1 0,-1 0 0,1 0 0,0 0 0,0 0 0,-1 0 0,1 0 0,0 0 0,-1-1 0,1 1 0,0 0 0,-1 0 0,2-1 0,33-9 299,-24 4-97,0-1 0,0 0-1,-1-1 1,18-17 0,-23 20-150,0 1 1,0-1-1,-1-1 1,0 1-1,0-1 1,0 0-1,-1 1 1,0-2-1,0 1 1,0 0-1,1-9 1,-3 14-85,-1 1 1,0-1 0,0 1-1,0-1 1,0 0 0,1 1-1,-1-1 1,0 0 0,0 1-1,0-1 1,-1 0-1,1 1 1,0-1 0,0 1-1,0-1 1,0 0 0,0 1-1,-1-1 1,1 1 0,0-1-1,-1 1 1,1-1 0,0 1-1,-1-1 1,1 1 0,-1-1-1,1 1 1,0-1 0,-1 1-1,1-1 1,-1 1-1,1 0 1,-1-1 0,0 1-1,1 0 1,-1 0 0,1-1-1,-1 1 1,0 0 0,1 0-1,-1 0 1,1 0 0,-1 0-1,0 0 1,1 0 0,-1 0-1,0 0 1,0 0 0,-31 11-6858,16-1 1341</inkml:trace>
</inkml:ink>
</file>

<file path=ppt/ink/ink4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3:26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64 3972,'0'0'9849,"0"-9"-8541,-1-8-769,-1-1 631,1-2 3047,-12 142-2498,13 407-1574,2-238-766,12 70-439,-5-186 610,-7-140 459,23 353-1203,-19-341 3179,-4-57-3130,2-6-4057,-1 3-398</inkml:trace>
</inkml:ink>
</file>

<file path=ppt/ink/ink4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9:43:28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79 3427,'0'0'6486,"-3"-9"-5215,-2 2-824,-15-31 801,13 14 3212,3 69-1740,0 17-2760,4 0 116,5 405 115,34-1-15,17-91-1986,-55-362 1588,7 52-1581,25 100 1,-27-136 1925,-2 0 1,-1 0-1,-1 0 0,-2 1 1,-5 48-1,4-61 343,-3-35 1903,4 17-2483,-1-1 0,0 1 0,1 0 0,-1-1 0,1 0-1,0 1 1,-1-1 0,1 1 0,0-1 0,0 1 0,0-1 0,0 0 0,0 1 0,1-1-1,-1 1 1,0-1 0,1-2 0,2-5-3324,0-3-3224</inkml:trace>
</inkml:ink>
</file>

<file path=ppt/ink/ink4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2:23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19 4356,'-44'0'4698,"14"0"1820,30 0-5899,28 12 812,12-5-998,0-1 1,1-2-1,0-2 0,64-4 1,-21 0-49,375-13 46,0 1-120,-374 16-242,-40 0 4,1-2 0,45-5 0,-90 5 236,5-2-929,-3-5-8459,-3 1 2134</inkml:trace>
</inkml:ink>
</file>

<file path=ppt/ink/ink4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2:28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45 833,'0'0'12839,"-5"-8"-11964,-20-24 107,27 28 306,10 5-854,26 9-655,-23-5 354,37 4-29,0-3 1,1-2 0,101-5-1,-52-1-95,216 3 69,464-6 74,-658 6-48,148 19 0,-239-16 37,0-2-1,1-1 1,-1-2 0,1-2 0,-1 0 0,0-2-1,43-13 1,-68 15-1162,-13 3-1807,-1 0 1894,-10 0-3924</inkml:trace>
</inkml:ink>
</file>

<file path=ppt/ink/ink4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2:51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6726,'0'0'10175,"8"-7"-9817,-7 6-349,3-3 34,0 1 0,0-1 1,0 1-1,0 0 0,1 0 0,-1 1 0,1-1 0,-1 1 0,1 0 0,0 1 0,0-1 0,0 1 1,0 0-1,0 0 0,0 0 0,7 1 0,799 33 2450,-499-21-2343,-43-4-199,-269-8 2,0 0 0,-1 0 0,1-1 0,0 1-1,0 0 1,0 0 0,0-1 0,0 1 0,-1 0-1,1 0 1,0 0 0,0-1 0,0 1-1,0 0 1,0 0 0,0-1 0,0 1 0,0 0-1,0-1 1,0 1 0,0 0 0,0 0-1,0-1 1,0 1 0,0 0 0,1 0 0,-1-1-1,0 1 1,0 0 0,0 0 0,0 0 0,0-1-1,0 1 1,1 0 0,-1 0 0,0 0-1,0-1 1,0 1 0,1 0 0,-1 0 0,0 0-1,0 0 1,0 0 0,1-1 0,-1 1-1,0 0 1,0 0 0,1 0 0,-1 0 0,0 0-1,0 0 1,1 0 0,-1 0 0,0 0 0,0 0-1,1 0 1,-1 0 0,1 0 0,-6-8-2677,2-6-3041</inkml:trace>
</inkml:ink>
</file>

<file path=ppt/ink/ink4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3:05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15 7655,'0'0'9641,"-3"-3"-9662,-6-6-56,10 7 337,23 12 720,22 7-392,18-12 157,86-4 1,-101-3-648,0 2 1,0 3-1,91 15 0,-85-7-76,0-2 0,78 2-1,115-11 46,-105-2-38,247 2 147,-386-1-1489,-3-5-5202,-1 5 6159,0-9-6589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7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9417,'0'0'5984,"-4"12"-1676,-5 10-2870,2-9-438,1 0-1,0 1 1,2 0-1,-1 0 1,2 0-1,-3 20 1,7-33-958,1-1-1,0 0 1,0 1 0,0-1-1,0 0 1,0 0 0,0 0 0,0 0-1,0-1 1,0 1 0,0 0-1,-1-1 1,1 1 0,0-1 0,2-1-1,15-8 232,0-2-1,25-19 0,-29 19-283,1 1-1,0 0 0,0 1 0,20-8 0,-8 13-249,-27 5 260,-1 1 1,1-1-1,-1 0 1,1 0-1,-1 0 1,1 1-1,-1-1 1,1 0-1,-1 1 1,1-1 0,-1 0-1,0 1 1,1-1-1,-1 1 1,1-1-1,-1 1 1,0-1-1,1 1 1,-1-1-1,0 1 1,0-1-1,0 1 1,1-1-1,-1 1 1,0-1-1,0 2 1,0 3 25,0 1 0,-1-1-1,1 1 1,-1-1 0,-1 0 0,-2 10 0,-4 19-261</inkml:trace>
</inkml:ink>
</file>

<file path=ppt/ink/ink4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3:11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8840,'0'0'5926,"39"5"-5611,-18 0-32,0 0 0,0-1 1,0-1-1,0-1 0,0-1 0,1-1 1,29-4-1,15 2-270,100-11 1300,0-1-741,28 6-443,-127 3-80,1 2 0,0 4 0,126 17 1,-122-9-28,-1-2 1,99-4-1,-56-3-20,232-9-531,-346-2-4264,0 3 1045</inkml:trace>
</inkml:ink>
</file>

<file path=ppt/ink/ink4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3:20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8040,'0'0'5215,"-14"13"865,10-8-6106,5 4-3200</inkml:trace>
</inkml:ink>
</file>

<file path=ppt/ink/ink4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3:21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1 208 12011,'0'0'9246,"114"-77"-7126,-61 33-2068,-37 29-43,1 1 0,0 0-1,0 1 1,35-18 0,-51 31-16,-1 1 0,0-1 1,1 0-1,-1 0 0,0 0 1,0 0-1,1 1 0,-1-1 1,0 0-1,1 0 0,-1 1 0,0-1 1,0 0-1,0 0 0,1 1 1,-1-1-1,0 0 0,0 1 1,0-1-1,0 0 0,1 0 0,-1 1 1,0-1-1,0 1 0,0-1 1,0 0-1,0 1 0,0-1 1,0 0-1,0 1 0,0-1 0,0 0 1,0 1-1,0-1 0,0 0 1,0 1-1,-1-1 0,1 19-132,0-18 132,-3 14 34,0 0-1,-1 0 1,0 0-1,-1 0 1,-12 23-1,12-27-26,0 0 1,0 0-1,1 0 0,0 1 0,1-1 0,0 1 0,1 0 0,0 0 0,1 0 1,1 20-1,0-30-150,0-1 1,1 0 0,-1 0 0,1 0 0,-1 0 0,1 0-1,-1 0 1,1 0 0,-1 0 0,1-1 0,0 1 0,0 0-1,-1 0 1,1 0 0,0-1 0,0 1 0,0 0 0,0-1-1,0 1 1,0-1 0,0 1 0,0-1 0,0 0 0,0 1-1,0-1 1,0 0 0,0 0 0,0 1 0,0-1 0,0 0-1,0 0 1,1 0 0,-1 0 0,2-1 0,10 1-5115</inkml:trace>
</inkml:ink>
</file>

<file path=ppt/ink/ink4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3:22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11050,'0'0'10282,"-5"11"-9945,-2 9-190,0-1 1,0 1 0,2 0-1,1 1 1,-4 37 0,8-58-145,0 1 0,0-1 1,0 0-1,0 1 0,0-1 0,0 0 1,1 1-1,-1-1 0,0 0 0,0 1 1,0-1-1,0 0 0,0 0 1,1 1-1,-1-1 0,0 0 0,0 1 1,0-1-1,1 0 0,-1 0 1,0 1-1,0-1 0,1 0 0,-1 0 1,0 0-1,1 0 0,-1 1 0,0-1 1,1 0-1,-1 0 0,0 0 1,1 0-1,-1 0 0,0 0 0,1 0 1,-1 0-1,0 0 0,1 0 1,-1 0-1,22-5 171,15-14 193,-8-3-198,-19 14-159,-1 1 1,1-1-1,1 2 0,-1-1 0,1 1 1,0 1-1,22-8 0,-32 14-17,0-1 0,0 1-1,0-1 1,-1 1 0,1-1-1,0 1 1,-1-1-1,1 1 1,-1 0 0,1-1-1,0 1 1,-1 0 0,1 0-1,-1-1 1,0 1 0,1 0-1,-1 0 1,0 0 0,1-1-1,-1 1 1,0 0 0,0 0-1,0 0 1,0 0 0,0 0-1,0-1 1,0 1 0,0 0-1,0 0 1,0 1 0,-1 43-13,1-34-187,0-3-470,-1 7-1806,3-6-2743,3-5-1885</inkml:trace>
</inkml:ink>
</file>

<file path=ppt/ink/ink4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3:22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9545,'0'0'12428,"10"0"-11734,128-2 548,158 3-1769,-281 1-179,35 0-1115,-48-3 1168,0 1 1,0 0-1,0 0 0,0-1 0,0 1 0,-1-1 1,1 1-1,0-1 0,0 0 0,-1 0 1,1 0-1,2-1 0,4-9-8513</inkml:trace>
</inkml:ink>
</file>

<file path=ppt/ink/ink4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3:23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34 13421,'0'0'8675,"0"8"-8718,-3 33 103,-1 0-1,-2 0 1,-2-1 0,-13 41 0,52-203-7565,-10 28 6965,-22 105 821,1-1 1,-1 1-1,2 0 0,0 0 1,0 0-1,1-1 0,0 1 1,4 12-1,-5-19-187,0 0-1,0 0 1,1 0-1,-1 0 1,1 0-1,0 0 1,0-1 0,0 1-1,0-1 1,1 1-1,-1-1 1,1 0-1,0 0 1,0 0-1,0 0 1,1 0-1,-1-1 1,1 1 0,-1-1-1,1 0 1,0 0-1,0-1 1,-1 1-1,1-1 1,1 1-1,-1-1 1,7 0-1,-8-1 76,0-1 0,-1 0-1,1 0 1,0 0 0,-1 0-1,1-1 1,-1 1 0,1-1-1,-1 1 1,1-1 0,-1 0-1,0 0 1,0 0-1,0 0 1,0-1 0,-1 1-1,1 0 1,0-1 0,-1 1-1,0-1 1,1 0 0,-1 1-1,1-6 1,22-69 1559,-24 75-1658,4-19 377,-1 1 0,1-29 0,-3 10-5274</inkml:trace>
</inkml:ink>
</file>

<file path=ppt/ink/ink4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3:25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7976,'0'0'8530,"8"1"-7900,506 0 368,-439-7-803,143-30 0,-90 12 1145,-122 23-1478,18-1 451,-23 3-400,-1-1 0,1 0 0,0 0 0,-1 0 0,1 1 0,-1-1 0,1 0 0,-1 1 0,1-1 1,-1 0-1,1 1 0,-1-1 0,1 1 0,-1-1 0,0 1 0,1-1 0,-1 1 0,1-1 0,-1 1 0,0-1 0,0 1 0,1-1 0,-1 1 0,0-1 0,0 1 0,0 0 0,0-1 1,0 1-1,0 0 0,0-1 0,0 1 0,0-1 0,0 2 0,-1 2-3618,-3-3-2754</inkml:trace>
</inkml:ink>
</file>

<file path=ppt/ink/ink4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3:27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13196,'0'0'9546,"79"7"-9482,-40-7-32,-3 0-1089,-8 0-481,-2 1-800,-13 3-833,-4-3-1794</inkml:trace>
</inkml:ink>
</file>

<file path=ppt/ink/ink4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3:28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12107,'0'0'4260,"66"3"-3779,-25-3-353,2-4-704,3-6-2147,-3-3-4003</inkml:trace>
</inkml:ink>
</file>

<file path=ppt/ink/ink4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3:28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2 12332,'0'0'1147,"-9"-1"434,3 1-1463,0 0 1,0 0-1,0 1 1,0-1-1,0 1 1,1 0 0,-1 1-1,0 0 1,0 0-1,1 0 1,-1 0-1,1 1 1,0 0 0,-1 0-1,1 1 1,1-1-1,-1 1 1,-5 6-1,3-4 69,1 1-1,0 0 0,0 0 0,1 1 1,0-1-1,0 1 0,1 0 0,0 1 1,1-1-1,-1 1 0,1-1 0,1 1 1,0 0-1,0 0 0,1 0 0,0 0 1,1 14-1,1-20-147,0-1 0,0 1-1,0-1 1,1 1 0,-1-1 0,1 0 0,-1 0 0,1 0 0,0 0 0,0 0-1,0 0 1,0 0 0,0 0 0,0-1 0,1 1 0,-1-1 0,1 0 0,-1 0-1,1 0 1,-1 0 0,1 0 0,-1 0 0,1-1 0,4 1 0,-3 0 151,-1 0 1,1 0-1,-1-1 1,1 1-1,-1-1 1,1 0-1,-1 0 1,1 0-1,-1-1 0,1 1 1,-1-1-1,1 0 1,-1 0-1,0 0 1,1 0-1,-1-1 1,0 1-1,6-4 1,-8 4-126,-1 0 0,1 1-1,0-1 1,-1 1 0,1-1 0,0 0 0,-1 1-1,1-1 1,-1 0 0,1 0 0,-1 1 0,0-1-1,1 0 1,-1 0 0,0 0 0,1 0 0,-1 0-1,0 0 1,0 1 0,0-1 0,0 0 0,0 0-1,0 0 1,0 0 0,0 0 0,0 0 0,0 0-1,0 0 1,-1 1 0,1-1 0,0 0 0,-1 0 0,1 0-1,0 0 1,-1 1 0,1-1 0,-1 0 0,0 0-1,1 1 1,-1-1 0,1 0 0,-1 1 0,0-1-1,0 1 1,1-1 0,-1 1 0,0-1 0,0 1-1,0 0 1,1-1 0,-1 1 0,0 0 0,-1-1-1,-4-1-528,0 0-1,0 1 0,0-1 0,0 1 0,-1 0 0,-6 0 0,12 1 119,0 1-1,1-1 0,-1 0 1,0 1-1,1-1 0,-1 1 1,0-1-1,1 0 0,-1 1 1,1 0-1,-1-1 0,1 1 1,-1-1-1,1 1 0,-1 0 1,1-1-1,0 1 0,-1 0 1,1-1-1,0 1 0,0 0 1,-1-1-1,1 1 0,0 0 1,0 0-1,0-1 0,0 1 1,0 0-1,0 0 0,0-1 0,0 2 1,0-1-54,0 8-5216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8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62 11435,'0'0'11712,"-4"12"-11520,-3 8-158,1 0 0,0 1-1,2-1 1,1 1-1,0 0 1,1 34-1,2-54-30,0 0 0,0 0 0,0 0 0,0 0 0,1 0 0,-1 0-1,0 0 1,1 0 0,-1 0 0,0 0 0,1 0 0,-1 0 0,1 0 0,0 0 0,-1-1-1,1 1 1,0 0 0,-1 0 0,1-1 0,0 1 0,0 0 0,0-1 0,-1 1 0,1-1-1,0 1 1,0-1 0,2 1 0,-1 0 14,1-1 0,0 0-1,-1 0 1,1 0 0,-1 0 0,1 0 0,0-1-1,-1 1 1,1-1 0,4-1 0,1-1 39,1-1 0,-1 1 1,0-2-1,0 1 0,11-9 1,-11 5-71,-1-1 1,1 1 0,-2-1 0,1 0 0,-1-1 0,-1 0 0,0 1 0,0-2 0,-1 1 0,4-14-1,-12 42-102,1 0 1,0 1-1,2-1 0,0 1 0,1-1 0,3 28 0,-3-45 157,1 1 0,-1-1 0,1 1 0,0-1 0,-1 1-1,1-1 1,0 1 0,0-1 0,0 1 0,0-1 0,0 0 0,0 1 0,0-1 0,1 0 0,-1 0 0,0 0 0,1 0-1,-1 0 1,0 0 0,1-1 0,0 1 0,-1 0 0,1-1 0,-1 1 0,1-1 0,0 0 0,-1 1 0,1-1 0,0 0-1,-1 0 1,1 0 0,0 0 0,-1 0 0,1 0 0,0-1 0,-1 1 0,1-1 0,-1 1 0,1-1 0,-1 1 0,3-2-1,3-1 172,-1 1 0,1-1 0,-1 0 0,0 0 0,0-1-1,0 0 1,-1 0 0,10-9 0,-9 6-128,1-1 1,-2 0 0,1 0 0,-1-1-1,0 0 1,-1 0 0,0 0-1,0 0 1,-1-1 0,-1 1-1,1-1 1,-1 0 0,-1 1 0,1-13-1,-2 22-87,0 0-1,-1 0 0,1 0 0,0 1 1,0-1-1,0 0 0,0 0 0,0 0 1,-1 0-1,1 1 0,0-1 0,0 0 1,0 0-1,0 0 0,-1 0 0,1 0 1,0 0-1,0 0 0,0 0 0,-1 1 1,1-1-1,0 0 0,0 0 1,0 0-1,-1 0 0,1 0 0,0 0 1,0 0-1,0 0 0,-1 0 0,1-1 1,0 1-1,0 0 0,-1 0 0,1 0 1,0 0-1,0 0 0,0 0 0,0 0 1,-1 0-1,1 0 0,0-1 0,0 1 1,0 0-1,0 0 0,-1 0 0,1 0 1,0-1-1,0 1 0,0 0 1,0 0-1,0 0 0,0 0 0,0-1 1,0 1-1,0 0 0,-1 0 0,1 0 1,0-1-1,0 1 0,0 0 0,0 0 1,0-1-1,0 1 0,-9 11-94,8-9 95,0 0 0,1 0 0,-1 0 0,1-1 1,-1 1-1,1 0 0,-1 0 0,1 0 1,0 0-1,0 0 0,0 0 0,0 0 0,0 0 1,0 0-1,1 0 0,0 3 0,0-4 8,-1 0 0,1 0-1,0 0 1,0-1-1,-1 1 1,1 0 0,0-1-1,0 1 1,0 0 0,0-1-1,0 1 1,-1-1-1,1 1 1,0-1 0,0 0-1,0 1 1,0-1 0,1 0-1,-1 0 1,0 0-1,0 0 1,0 0 0,0 0-1,0 0 1,0 0 0,0 0-1,0 0 1,0 0-1,0-1 1,1 0 0,0 0 0,0 0 1,-1 0-1,1 0 0,0 0 1,-1 0-1,1-1 1,-1 1-1,0-1 0,1 1 1,-1-1-1,0 0 1,0 1-1,0-1 0,0 0 1,0 0-1,-1 0 1,2-3-1,7-34 31,-13 14 1518,2 27-373,1 15-1321,0 4 139,0-13-2,1 0 1,0 1-1,0-1 0,1 0 1,0 0-1,4 13 0,-4-19 5,-1-1 0,1 1-1,0 0 1,0-1 0,0 1 0,0-1-1,0 0 1,1 1 0,-1-1-1,0 0 1,1 0 0,-1 0 0,1 0-1,-1 0 1,1 0 0,-1 0 0,1 0-1,0 0 1,-1-1 0,1 1-1,0-1 1,0 1 0,-1-1 0,1 0-1,0 0 1,0 0 0,0 0 0,-1 0-1,1 0 1,0 0 0,0 0-1,-1-1 1,1 1 0,0-1 0,3-1-1,-1 0 3,1 0 0,-1 0 0,1-1 0,-1 1 0,0-1 0,0 0 0,0 0 0,-1-1 0,1 1 0,-1-1-1,1 0 1,-1 0 0,-1 0 0,6-8 0,1-5-16,0 0-1,9-26 1,-12 18-161,-16 35-58,-19 39 79,25-42 150,1 0-1,-1 0 0,2 1 1,-1-1-1,1 1 0,0 0 1,0-1-1,1 1 0,0 0 1,1 0-1,0 13 0,1-20 5,0 0 0,1 0-1,-1-1 1,0 1-1,0 0 1,0-1 0,1 1-1,-1-1 1,0 1-1,1-1 1,-1 0 0,0 0-1,1 0 1,-1 1-1,0-1 1,1 0 0,-1-1-1,0 1 1,2 0-1,28-3 32,12-11-13,-37 11-23,0 0-1,0 1 0,1-1 1,-1 2-1,1-1 0,-1 1 1,1 0-1,0 0 0,-1 1 1,1-1-1,0 2 0,9 0 1,-8 8-34,-4-2 155,4-16 78,1-11-125,-1 0-1,-1 0 0,-1-1 0,0 0 0,-1 0 0,2-37 1,30 57-381,-19 2-43,23-1-1848,-18-6-4422,-14-3-455</inkml:trace>
</inkml:ink>
</file>

<file path=ppt/ink/ink4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3:29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44 11275,'0'0'8984,"10"-7"-7980,32-21-588,-41 27-401,1 0 0,-1 0 0,1 0 1,-1 1-1,1-1 0,-1 0 0,1 1 0,0-1 0,-1 1 0,1-1 0,0 1 0,-1 0 0,1 0 0,0 0 1,0 0-1,2 0 0,-3 1-11,-1-1 1,1 0-1,0 1 1,0-1-1,-1 1 1,1-1-1,0 1 0,-1-1 1,1 1-1,0 0 1,-1-1-1,1 1 1,-1 0-1,1-1 1,-1 1-1,0 0 1,1 0-1,-1-1 1,0 1-1,1 0 1,-1 0-1,0 1 1,1 1 11,-1 1 1,0-1 0,0 1 0,0-1-1,0 1 1,0-1 0,-1 0 0,1 1-1,-1-1 1,0 0 0,-2 5 0,-1-1 64,-1-1 1,1 0-1,-1 0 1,-1 0-1,1-1 1,-1 0-1,0 0 1,-9 6-1,8-6 66,0 1-1,0-1 1,1 1-1,0 0 0,-9 12 1,14-17-151,1-1 0,0 1 0,0 0 0,-1 0-1,1-1 1,0 1 0,0 0 0,0 0 0,0-1 0,0 1 0,0 0 0,0 0 0,1-1 0,-1 1 0,0 0-1,0 0 1,0-1 0,1 1 0,-1 0 0,0-1 0,1 1 0,-1 0 0,1-1 0,-1 1 0,1-1 0,-1 1-1,1-1 1,-1 1 0,1-1 0,0 1 0,-1-1 0,1 1 0,-1-1 0,1 0 0,0 1 0,0-1 0,-1 0 0,1 0-1,0 1 1,-1-1 0,2 0 0,32 11-1892,-34-11 1871,64 5-7982,-45-5 3672</inkml:trace>
</inkml:ink>
</file>

<file path=ppt/ink/ink4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3:29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6438,'0'0'14083,"-3"10"-14041,-1 1-30,2-8-5,0 1 0,1 1 0,0-1 0,0 0 0,0 0 0,0 0 0,0 1 0,1 7 0,0-11-2,1 0-1,-1 0 1,0 0-1,1 0 1,-1 0-1,1 0 1,0-1 0,-1 1-1,1 0 1,0 0-1,-1 0 1,1 0-1,0-1 1,0 1-1,0 0 1,0-1-1,0 1 1,0-1-1,0 1 1,0-1 0,0 1-1,0-1 1,0 0-1,1 1 1,37 9-99,-18-4 15,-20-6 86,0 0-1,1 0 0,-1 1 1,0-1-1,0 1 0,0-1 1,0 1-1,0-1 0,0 1 1,0-1-1,0 1 0,0 0 1,0 0-1,0 0 0,0 0 0,0-1 1,0 1-1,-1 0 0,1 0 1,0 0-1,-1 1 0,1-1 1,-1 0-1,1 0 0,-1 0 1,1 0-1,-1 0 0,0 1 0,0-1 1,1 2-1,-2-1 57,0 0 0,0 0-1,0 0 1,0 0 0,0 0 0,-1-1 0,1 1-1,0 0 1,-1 0 0,1-1 0,-1 1-1,0-1 1,0 1 0,1-1 0,-4 1 0,-2 3 66,-1 0 0,1-1 1,-2 0-1,1-1 1,0 0-1,0 0 1,-1 0-1,-9 0 0,16-2-331,0-1-1,1 0 1,-1 0-1,0 0 1,0 0-1,1 0 1,-1-1-1,0 1 1,1 0-1,-1-1 1,0 0-1,1 1 1,-1-1-1,1 0 1,-1 1-1,1-1 1,-1 0-1,1 0 1,-1 0-1,1-1 1,0 1-1,0 0 1,-1 0-1,1-1 1,0 1-1,0-1 1,1 1-1,-1-1 1,-1-1-1,-8-24-5808</inkml:trace>
</inkml:ink>
</file>

<file path=ppt/ink/ink4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3:29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9577,'0'0'9033,"71"3"-8169,-46 4-735,6 0-97,3-2-1378,-8-4-2529,2-1-2788</inkml:trace>
</inkml:ink>
</file>

<file path=ppt/ink/ink4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3:30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10666,'0'0'9289,"74"4"-7656,-25-4-736,9-1-384,13 1-257,0 0-224,5 0-64,1 0-1249,-4 0-1506,-4 0-2338,-4 0-3331</inkml:trace>
</inkml:ink>
</file>

<file path=ppt/ink/ink4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3:30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0 179 9929,'0'0'10501,"9"2"-9118,0-2-1315,0 0 0,0 0 0,0-1 0,0 0 1,0-1-1,-1 0 0,1 0 0,0-1 1,-1 0-1,0 0 0,1-1 0,-1 0 0,7-6 1,28-16 192,42-36 0,-56 40-233,21-13-76,-50 38-33,0 1 0,0-1 0,-1 0-1,1 0 1,-1 0 0,0 1 0,0-1 0,0 0 0,-4 5 0,-17 31 171,14-27-76,0 0 0,1 1 1,1 0-1,0 0 0,-6 24 1,11-37-85,1 0-1,0 1 1,0-1 0,0 1 0,0-1 0,0 1-1,0-1 1,-1 1 0,1-1 0,0 1 0,1-1-1,-1 1 1,0-1 0,0 1 0,0-1 0,0 1-1,0-1 1,0 0 0,1 1 0,-1-1 0,0 1-1,0-1 1,0 1 0,1-1 0,-1 0 0,0 1-1,1-1 1,-1 0 0,0 1 0,1-1 0,-1 0 0,1 0-1,-1 1 1,0-1 0,1 0 0,-1 0 0,1 1-1,-1-1 1,1 0 0,-1 0 0,1 0 0,-1 0-1,0 0 1,1 0 0,-1 0 0,1 0 0,0 0-1,24-7-4305,-3-9-231</inkml:trace>
</inkml:ink>
</file>

<file path=ppt/ink/ink4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3:30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12043,'0'0'6385,"-8"9"-5734,-2 2-258,1 0 0,0 0 0,-9 17 0,16-24-313,-1-1 1,1 1 0,1 0 0,-1 0 0,0 0-1,1 0 1,0 0 0,0 0 0,0 0-1,1 0 1,-1 0 0,1 1 0,0-1 0,0 0-1,0 0 1,1 0 0,-1 1 0,1-1 0,3 8-1,-3-11-51,0 1 0,0-1-1,0 0 1,0 0 0,0 1-1,0-1 1,0 0 0,1 0-1,-1 0 1,0 0 0,1 0 0,-1-1-1,1 1 1,-1 0 0,1-1-1,-1 1 1,1-1 0,-1 1-1,1-1 1,0 0 0,-1 1-1,1-1 1,0 0 0,-1 0-1,1 0 1,0-1 0,-1 1-1,1 0 1,-1-1 0,1 1-1,-1-1 1,1 1 0,1-2-1,2 1 109,0-1 0,0 0 0,-1 0 0,1-1 0,-1 0 0,0 0-1,0 0 1,0 0 0,5-5 0,-5 4 1,-1 0-1,1-1 1,-1 1-1,0-1 1,-1 0-1,1 0 1,3-9-1,-6 13-161,0 0-1,0 0 0,0 0 1,1 0-1,-1 0 0,0 1 0,0-1 1,0 0-1,0 0 0,-1 0 1,1 0-1,0 0 0,0 0 0,0 1 1,-1-1-1,1 0 0,0 0 1,-1 0-1,1 1 0,-2-3 0,1 2-155,0 1-1,-1-1 0,1 0 0,0 0 0,-1 0 0,1 1 0,-1-1 1,1 1-1,-1-1 0,1 1 0,-1 0 0,1 0 0,-1-1 1,1 1-1,-1 0 0,-2 1 0,-27 2-8190,22 7 2857</inkml:trace>
</inkml:ink>
</file>

<file path=ppt/ink/ink4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3:31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8936,'0'0'12658,"-10"1"-12365,5-1-301,0 0 0,0 1 0,0 0 0,0 0 0,0 0 0,0 1 0,1 0 0,-1 0 0,1 0 0,-1 0 0,1 1 0,0 0 0,0 0 0,0 0 0,0 0 0,0 0 0,1 1 0,-1 0 0,-4 7 0,-2 2-89,5-7 88,0 0 0,0 1 0,0-1 1,1 1-1,0 0 0,1 1 0,-1-1 0,1 1 1,1-1-1,-1 1 0,-1 10 0,5-17 41,-1-1 0,1 1 0,-1-1 1,1 1-1,-1-1 0,1 1 0,0-1 0,-1 1 0,1-1 0,0 0 0,-1 1 0,1-1 0,0 0 0,0 0 0,-1 1 0,1-1 0,0 0 0,0 0 0,-1 0 0,1 0 0,0 0 0,0 0 0,-1 0 0,1 0 0,0 0 0,0-1 0,-1 1 1,1 0-1,0 0 0,-1-1 0,1 1 0,1-1 0,27-8 784,-20 3-604,0 0 0,0 0-1,0-1 1,-1 0 0,0-1 0,-1 0-1,1 0 1,-2 0 0,1-1 0,-1 0-1,7-14 1,-10 7-954,-14 12-15615</inkml:trace>
</inkml:ink>
</file>

<file path=ppt/ink/ink4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3:31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12556,'0'0'3491</inkml:trace>
</inkml:ink>
</file>

<file path=ppt/ink/ink4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3:32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11723,'0'0'1586,"-10"7"-524,-5 4-344,1 1 1,-24 26-1,34-34-604,0 0 1,0 1-1,1-1 1,0 1-1,0 0 0,0 0 1,1 0-1,-1 1 1,1-1-1,1 0 0,-1 1 1,1 0-1,0-1 1,0 1-1,0 0 0,1 8 1,0-13-90,1 0 1,-1 0 0,1 0-1,-1-1 1,1 1 0,0 0-1,0 0 1,-1 0 0,1-1-1,0 1 1,0 0 0,0-1-1,0 1 1,-1-1 0,1 1-1,0-1 1,0 0 0,0 1-1,0-1 1,0 0-1,0 1 1,0-1 0,1 0-1,-1 0 1,0 0 0,0 0-1,0 0 1,0 0 0,0 0-1,1-1 1,35-6 706,-30 2-484,0 0 1,0 0 0,0-1-1,-1 1 1,0-1 0,0-1 0,-1 1-1,0-1 1,0 0 0,0-1-1,-1 1 1,0-1 0,0 1-1,-1-1 1,0 0 0,2-10 0,-5 17-244,0 1 0,0-1 0,0 0 1,0 1-1,0-1 0,0 1 1,0-1-1,0 0 0,0 1 1,0-1-1,0 0 0,-1 1 1,1-1-1,0 1 0,0-1 0,-1 1 1,1-1-1,0 1 0,-1-1 1,1 1-1,0-1 0,-1 1 1,1-1-1,-1 1 0,1-1 0,-1 1 1,1 0-1,-1-1 0,1 1 1,-1 0-1,1-1 0,-2 1 1,-26-2-571,24 2 75,0 1 1,0-1 0,0 1-1,0 0 1,0 1 0,0-1-1,0 1 1,1-1 0,-1 1-1,0 0 1,-4 4 0,0 6-3264,5 0-625</inkml:trace>
</inkml:ink>
</file>

<file path=ppt/ink/ink4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3:32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8680,'0'0'8221,"-10"4"-7735,2-2-449,1 1 0,0 0-1,0 1 1,1 0 0,-1 0-1,1 1 1,0-1 0,0 1-1,0 1 1,1-1 0,-1 1 0,1 0-1,1 0 1,-1 0 0,-5 12-1,7-13-15,0 0-1,1 0 1,-1 0-1,1 0 0,1 0 1,-1 1-1,1-1 1,0 1-1,0-1 1,0 1-1,1 6 0,0-11-14,0 0 0,0 0-1,1 0 1,-1 1-1,0-1 1,1 0 0,-1 0-1,1 0 1,-1 0 0,1 0-1,0 0 1,-1 0-1,1 0 1,0 0 0,0 0-1,0 0 1,0-1 0,0 1-1,0 0 1,1 0-1,1 1 6,0-2-1,-1 1 0,1 0 0,0 0 1,0-1-1,-1 0 0,1 1 1,0-1-1,0 0 0,0 0 0,0-1 1,3 0-1,5-2 47,1-1 0,-1 0 0,0-1 0,-1 0 1,1-1-1,-1 0 0,0-1 0,0 0 0,-1 0 0,0-1 0,0 0 1,-1-1-1,0 0 0,-1 0 0,1-1 0,7-13 0,-15 22-20,1 0 0,-1 1 0,1-1 0,-1 1 0,0-1 0,1 0 0,-1 1 0,0-1 0,1 0 0,-1 1 0,0-1 0,1 0 0,-1 1 0,0-1 0,0 0 0,0 0 0,0 1 0,0-1 0,0 0 0,0 0 0,0 1 0,0-1 0,0 0 0,0 1 0,-1-1 0,1 0 0,0 0 0,0 1 0,-1-1 0,1 0 0,-1 1 0,1-1 0,0 1 0,-1-1 0,1 0 0,-1 1 0,1-1 0,-1 1 0,0-1 0,1 1 0,-1 0 0,1-1 0,-1 1 0,0-1 0,1 1 0,-1 0 0,0 0 0,0-1 0,1 1 0,-1 0 0,0 0 0,1 0 0,-1 0-1,0 0 1,0 0 0,1 0 0,-1 0 0,0 0 0,0 0 0,-1 1 0,-3-1-63,0 1 0,-1 0-1,1 1 1,0-1-1,0 1 1,0 0-1,-6 4 1,-42 30-381,50-34 376,0 0 0,1 0 0,-1 1 0,0-1 0,1 1 0,0 0 0,-1-1 0,1 1 0,0 0 0,0 0 0,1 0 0,-1 1 0,1-1 0,-1 0 0,1 0 0,-1 4 0,3-6-18,-1-1-1,1 1 1,0-1 0,-1 0 0,1 0 0,-1 1-1,1-1 1,0 0 0,-1 0 0,1 0-1,0 1 1,-1-1 0,1 0 0,0 0 0,-1 0-1,1 0 1,0 0 0,-1-1 0,1 1 0,0 0-1,-1 0 1,1 0 0,0 0 0,-1-1 0,1 1-1,-1 0 1,2-1 0,19-7-1942,-19 6 1655,0 1 0,0-1 0,0 0 0,0 0 0,0 0 0,0 0 0,0 0 0,-1 0 0,1 0 0,-1 0 0,0-1 0,0 1 0,1-1 0,-2 1-1,1-1 1,0 1 0,0-1 0,-1 0 0,1-5 0,2-14-5675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9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 15695,'-4'-2'3651,"1"2"-640,10 0-3844,3 4-3971</inkml:trace>
</inkml:ink>
</file>

<file path=ppt/ink/ink4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3:32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6 929,'0'0'17376,"-9"5"-17296,4-3-45,0 1 0,0 0 0,0 0 0,1 0 0,-1 0 0,1 1 0,0 0 0,0 0 0,0 0 0,0 0 0,1 0-1,0 1 1,0 0 0,0 0 0,0 0 0,1 0 0,0 0 0,0 0 0,0 0 0,1 1 0,0-1 0,0 1 0,-1 9 0,2-14-2,0 0 0,0 1 0,0-1 1,0 0-1,0 1 0,0-1 1,1 0-1,-1 0 0,0 1 0,1-1 1,-1 0-1,1 0 0,-1 1 1,1-1-1,-1 0 0,1 0 0,0 0 1,0 0-1,0 0 0,-1 0 1,1 0-1,0 0 0,2 1 0,-2-2 83,1 0-1,-1 1 1,0-1-1,1 0 1,-1 0 0,1 0-1,-1 0 1,1 0-1,-1 0 1,0-1-1,1 1 1,-1 0-1,0-1 1,1 1-1,-1-1 1,0 1-1,1-1 1,-1 0-1,0 1 1,0-1-1,0 0 1,0 0-1,2-1 1,1-2 57,0 0 1,0 0-1,0 0 1,-1 0-1,0-1 1,1 1-1,-2-1 1,1 0-1,0 0 0,-1 0 1,0-1-1,0 1 1,-1 0-1,2-7 1,-3 10-265,1 0 0,-1 0 1,0-1-1,0 1 0,0 0 1,0 0-1,0 0 0,0-1 1,0 1-1,-1 0 0,0 0 1,1 0-1,-1 0 0,0 0 1,0 0-1,0 0 0,0 0 1,0 0-1,0 0 0,-1 0 1,1 1-1,0-1 0,-1 0 1,0 1-1,1-1 0,-1 1 1,0 0-1,0 0 0,0-1 1,0 1-1,0 0 0,0 1 1,0-1-1,0 0 0,0 1 1,0-1-1,-4 0 0,-13-2-3896,1 2-1966</inkml:trace>
</inkml:ink>
</file>

<file path=ppt/ink/ink4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3:33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13997,'0'0'8563,"9"6"-8739,-3-1 198,1-1 1,0 0 0,0 0-1,0 0 1,0-1-1,1 0 1,-1-1 0,1 0-1,0 0 1,0 0-1,-1-1 1,16 0-1,7-2 134,44 0-18,-71 2-145,0-1 1,0 0-1,-1 1 0,1-1 1,0 1-1,0 0 1,-1 0-1,1 0 0,-1 0 1,1 1-1,-1-1 1,1 1-1,-1-1 0,0 1 1,1 0-1,-1 0 1,0 0-1,0 0 0,-1 0 1,4 4-1,-4-3-102,0 0 0,1-1-1,0 1 1,-1-1 0,1 0 0,0 1-1,0-1 1,0 0 0,0 0-1,1 0 1,-1 0 0,1-1 0,-1 1-1,1-1 1,-1 1 0,1-1-1,0 0 1,3 1 0,-3-2-418,0 1 1,0-1-1,0 0 1,0 0-1,0 0 1,0 0-1,0-1 0,0 1 1,0-1-1,-1 1 1,1-1-1,0 0 1,0-1-1,-1 1 1,1 0-1,0-1 1,-1 1-1,5-5 1,14-12-8368</inkml:trace>
</inkml:ink>
</file>

<file path=ppt/ink/ink4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3:33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75 11499,'0'0'7079,"-6"8"-7053,-2 0-19,5-6-2,1 1 1,-1-1 0,1 1 0,-1 0-1,1 0 1,0 0 0,0 0-1,0 0 1,1 1 0,-3 6 0,3-10 30,1 1 1,0-1-1,0 1 1,-1-1-1,1 1 0,0-1 1,0 1-1,0-1 1,-1 1-1,1-1 1,0 1-1,0 0 1,0-1-1,0 1 1,0-1-1,0 1 1,0-1-1,1 1 1,-1-1-1,0 1 1,0-1-1,0 1 0,0-1 1,1 1-1,-1-1 1,0 1-1,0-1 1,1 1-1,-1-1 1,0 1-1,1-1 1,-1 0-1,1 1 1,-1-1-1,1 0 1,-1 1-1,0-1 1,1 0-1,-1 1 0,2-1 1,27-4 744,28-22-409,-44 17-328,-1 0 1,0 0 0,13-15 0,-22 21 112,1 0 1,-1-1-1,0 1 1,0-1-1,-1 0 1,1 0-1,-1 0 1,0 0-1,0 0 0,0-1 1,0 1-1,-1-1 1,0 1-1,1-8 1,-28 36-319,21-17 187,1 1 0,0 0 0,0 0 0,0 0 0,1 0 0,0 0 0,1 1-1,0 0 1,0-1 0,1 1 0,0 0 0,1 9 0,0-16-20,0 0 1,0 0-1,1-1 1,-1 1-1,1 0 1,0 0-1,-1-1 1,1 1-1,0 0 1,0-1-1,0 1 1,0-1-1,0 1 1,1-1-1,-1 0 1,0 1-1,1-1 1,-1 0-1,1 0 1,-1 0-1,1 0 1,-1 0-1,1 0 1,0-1-1,-1 1 1,1 0-1,0-1 1,0 0-1,0 1 1,-1-1-1,4 0 0,4 2-558,0-1 0,0-1-1,0 0 1,-1 0-1,13-2 1,11-5-5102</inkml:trace>
</inkml:ink>
</file>

<file path=ppt/ink/ink4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3:34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8072,'0'0'8279,"9"-8"-5930,-5 4-2092,1-1 52,0 1 0,0 0 0,0 0-1,0 0 1,1 0 0,-1 1 0,1 0-1,0 0 1,0 1 0,0-1 0,0 1-1,13-2 1,-14 3-65,33 1 1005,-37 0-1245,0 1-1,0-1 1,-1 0 0,1 1 0,0-1-1,0 1 1,-1-1 0,1 1-1,0-1 1,-1 1 0,1 0 0,-1-1-1,1 1 1,-1 0 0,1-1 0,-1 1-1,1 0 1,-1 0 0,1-1 0,-1 1-1,0 0 1,0 0 0,1 0-1,-1 0 1,0-1 0,0 1 0,0 0-1,0 0 1,0 0 0,0 0 0,0 0-1,0-1 1,0 1 0,-1 0-1,1 0 1,0 0 0,0 0 0,-1-1-1,1 1 1,-1 0 0,0 0 0,-2 6 33,0-1 0,-1 0-1,1 0 1,-1 0 0,-1-1 0,1 1 0,-1-1 0,0 0 0,-1 0 0,-10 7 0,11-8-16,-1 0 0,1 1-1,0-1 1,0 1 0,0 1 0,0-1 0,1 1-1,0-1 1,0 1 0,-4 10 0,7-15-25,1 0 1,0 0-1,0-1 0,0 1 1,0 0-1,0 0 0,1 0 1,-1-1-1,0 1 0,0 0 0,0 0 1,1-1-1,-1 1 0,0 0 1,1-1-1,-1 1 0,0 0 1,1-1-1,-1 1 0,1 0 1,-1-1-1,1 1 0,0-1 1,-1 1-1,1-1 0,-1 1 1,1-1-1,0 0 0,-1 1 1,1-1-1,0 0 0,0 1 1,-1-1-1,1 0 0,0 0 1,0 0-1,-1 0 0,2 0 1,37 7-28,-33-7-41,69 3-2857,-26-7-3276,-7-8-4386</inkml:trace>
</inkml:ink>
</file>

<file path=ppt/ink/ink4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3:34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15246,'0'0'2883,"-9"6"-1692,-25 19-380,33-24-790,-1 0 0,1 0 0,0 0 0,0 0-1,0 0 1,0 0 0,0 0 0,0 1 0,0-1 0,1 0 0,-1 0 0,0 1-1,1-1 1,-1 0 0,0 3 0,1-3-20,0 0-1,0-1 1,0 1-1,0 0 1,0-1 0,1 1-1,-1 0 1,0-1-1,0 1 1,1-1 0,-1 1-1,0 0 1,1-1-1,-1 1 1,1-1-1,-1 1 1,0-1 0,1 1-1,-1-1 1,1 1-1,0-1 1,-1 0-1,2 1 1,41 13-417,-35-13 313,18 4-545,-18-4 478,1 0 0,0 0 1,0 1-1,0 0 1,-1 1-1,0 0 0,1 0 1,-1 1-1,0 0 0,9 7 1,-16-10 191,-1-1 1,1 1-1,-1 0 0,0-1 1,1 1-1,-1 0 0,0-1 1,0 1-1,0 0 0,0 0 1,1-1-1,-1 1 0,0 0 1,0 0-1,0-1 0,-1 1 1,1 0-1,0 0 0,0-1 1,0 1-1,0 0 0,-1-1 1,1 1-1,0 0 0,-1 0 1,1-1-1,-1 1 0,1-1 1,-1 1-1,1 0 0,-1-1 1,1 1-1,-1-1 0,1 1 1,-1-1-1,0 0 0,1 1 1,-1-1-1,0 1 0,0-1 0,-35 19 1623,29-16-1333,1 0-160,-72 29 2130,73-30-2577,0 0 0,0-1 0,0 0 0,-1 0 0,1 0-1,0-1 1,0 1 0,0-1 0,-1 0 0,1-1 0,0 0 0,0 1-1,-9-4 1,-3-9-5417</inkml:trace>
</inkml:ink>
</file>

<file path=ppt/ink/ink4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3:35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11307,'0'0'865,"57"-7"-737,-21 3-2883</inkml:trace>
</inkml:ink>
</file>

<file path=ppt/ink/ink4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3:35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11371,'-9'4'1612,"1"0"-1182,-13 7 1380,1 1 1,-34 25-1,51-35-1685,-1 1-1,1-1 1,-1 1-1,1 0 1,0 0 0,0 0-1,0 1 1,0-1-1,1 1 1,-1 0 0,1-1-1,0 1 1,0 0-1,1 0 1,-1 0-1,1 1 1,0-1 0,0 0-1,0 1 1,0-1-1,1 0 1,0 1-1,0 7 1,1-11-103,-1 0-1,1 0 1,0 0-1,0 0 1,0 0-1,0 0 1,0-1-1,0 1 1,0 0-1,0 0 1,0-1-1,0 1 1,0 0-1,1-1 1,-1 0-1,0 1 1,0-1-1,1 1 1,-1-1-1,0 0 1,0 0-1,1 0 1,-1 0-1,0 0 1,2 0-1,36-2 788,-38 2-762,5-1 32,0-1 0,0 0 0,0 0 0,-1 0 1,1 0-1,-1-1 0,0 0 0,0 0 0,0-1 0,0 1 1,0-1-1,-1 0 0,6-6 0,-7 7 16,0 0 1,0-1-1,0 1 0,-1-1 1,1 0-1,-1 0 1,0 0-1,0 0 0,0 0 1,0 0-1,-1 0 0,0-1 1,0 1-1,0 0 0,0-1 1,-1 1-1,1-1 0,-2-5 1,1 8-167,-1 1-1,0 0 1,1 0 0,-1 0 0,0-1 0,0 1 0,0 0 0,0 0-1,0 0 1,0 1 0,-1-1 0,1 0 0,0 0 0,0 1 0,-1-1 0,1 0-1,0 1 1,-1-1 0,1 1 0,0 0 0,-1 0 0,1-1 0,-1 1-1,1 0 1,0 0 0,-1 0 0,1 0 0,-1 0 0,1 1 0,0-1-1,-2 1 1,1-1-311,0 0-1,0 0 1,0 0-1,0 1 1,0-1-1,0 1 1,0-1-1,0 1 1,1 0-1,-1-1 1,0 1-1,0 0 1,1 0-1,-1 1 1,1-1-1,-1 0 1,1 0-1,-1 1 1,1-1 0,0 1-1,0-1 1,0 1-1,-2 2 1,2 9-2789,1-3-588</inkml:trace>
  <inkml:trace contextRef="#ctx0" brushRef="#br0" timeOffset="1">402 9 12236,'0'0'4398,"-10"2"-3538,0 2-712,1 0 0,0 0 1,0 0-1,0 1 0,1 1 1,-9 6-1,14-10-53,0 0 1,0 0-1,1 0 1,-1 0-1,1 1 0,0-1 1,0 1-1,-1-1 1,2 1-1,-1 0 0,0 0 1,0 0-1,1 0 1,0 0-1,0 0 0,0 0 1,0 0-1,0 1 1,0-1-1,1 0 1,0 1-1,-1-1 0,1 0 1,1 1-1,-1-1 1,1 6-1,0-8-39,0 0 0,0 0 0,0 0 0,0 0 0,0 0 0,0 0 0,0 0 0,0 0 0,0 0 0,0 0 0,0-1 0,1 1 0,-1-1 0,0 1 0,1 0 0,-1-1 0,0 0 0,1 1 0,-1-1 0,1 0 0,-1 0 0,2 0 0,39 1 910,-32-1-759,3 0-92,0-1 0,0 0 1,0-1-1,0 0 0,12-5 1,-21 6 26,-1 0 1,1 0 0,-1 0-1,0 0 1,0-1 0,1 0-1,-1 0 1,0 1 0,0-2-1,-1 1 1,1 0 0,0-1-1,-1 1 1,1-1 0,-1 0-1,0 1 1,0-1 0,0 0-1,0 0 1,-1-1 0,1 1 0,-1 0-1,2-6 1,-3 8-99,0 0 1,0 0-1,0 0 1,0 0-1,0 0 1,0 0-1,-1 0 0,1 0 1,0 0-1,0 0 1,-1 0-1,1 0 1,-1 0-1,1 0 1,-1 1-1,1-1 1,-1 0-1,1 0 0,-1 0 1,0 0-1,1 1 1,-1-1-1,0 0 1,-1 0-1,-29-13-49,-34 4-1865,37 9-3553,-53 3-1,45 5-1297</inkml:trace>
</inkml:ink>
</file>

<file path=ppt/ink/ink4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3:35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5381,'0'0'13084,"12"0"-11461,236-9 3202,61-1-4119,-158 11-903,155-3-940,-238-2-128,-1-3-1,96-22 1,-153 26 861,-6 3 205,0-1 0,1 1 0,-1-1 1,0 0-1,0-1 0,0 1 0,0-1 0,0 1 1,-1-1-1,1-1 0,0 1 0,-1 0 0,4-4 1,-7 5 79,0 0 0,0 1 1,0-1-1,0 0 0,0 1 1,0-1-1,-1 0 0,1 1 1,0-1-1,-1 0 1,1 1-1,0-1 0,-1 1 1,1-1-1,-1 1 0,1-1 1,-1 1-1,1-1 0,-1 1 1,1-1-1,-1 1 0,1 0 1,-1-1-1,0 1 0,1 0 1,-1-1-1,1 1 0,-1 0 1,0 0-1,1 0 1,-1-1-1,0 1 0,-1 0 1,2 0-2,-27-8-5309</inkml:trace>
</inkml:ink>
</file>

<file path=ppt/ink/ink4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3:36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1 205 11979,'0'0'9134,"13"-4"-7217,21-10-1366,1-1 0,-2-2 0,0-2 1,-2-1-1,0-1 0,-1-2 0,50-49 0,-80 73-586,1-1 0,-1 0 0,0 0 0,0 0 0,0 0 0,0 1 0,0-1-1,0 0 1,0 0 0,0 0 0,0 0 0,0 0 0,0 0 0,0 1 0,1-1 0,-1 0 0,0 0-1,0 0 1,0 0 0,0 0 0,0 0 0,0 0 0,1 0 0,-1 0 0,0 1 0,0-1-1,0 0 1,0 0 0,1 0 0,-1 0 0,0 0 0,0 0 0,0 0 0,0 0 0,0 0 0,1 0-1,-1 0 1,0 0 0,0 0 0,0-1 0,0 1 0,1 0 0,-1 0 0,0 0 0,0 0-1,0 0 1,0 0 0,0 0 0,0 0 0,1 0 0,-1 0 0,0-1 0,0 1 0,0 0 0,0 0-1,0 0 1,0 0 0,0 0 0,0 0 0,0-1 0,0 1 0,1 0 0,-1 0 0,0-1 0,-5 22-808,-12 25 631,10-33 14,1 1-1,0-1 1,1 1 0,1 0 0,0 1 0,1-1-1,-3 30 1,6-44 49,0 0-1,0 1 1,0-1-1,0 0 1,0 0-1,0 0 1,0 1 0,0-1-1,0 0 1,0 0-1,0 1 1,0-1-1,0 0 1,0 0-1,0 0 1,0 1-1,0-1 1,0 0-1,0 0 1,0 0-1,0 1 1,0-1-1,0 0 1,1 0-1,-1 0 1,0 1 0,0-1-1,0 0 1,0 0-1,0 0 1,1 0-1,-1 0 1,0 1-1,0-1 1,0 0-1,1 0 1,-1 0-1,0 0 1,0 0-1,0 0 1,1 0-1,-1 0 1,0 0-1,0 0 1,1 0-1,-1 0 1,0 0 0,0 0-1,0 0 1,1 0-1,-1 0 1,0 0-1,0 0 1,1 0-1,11 0-7356</inkml:trace>
</inkml:ink>
</file>

<file path=ppt/ink/ink4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3:36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8936,'0'0'12391,"-5"1"-12370,0 0 3,0 2 0,0-1 0,1 0 0,-1 1 0,0 0 0,1 0 0,0 0 0,0 1 0,0 0 0,0-1 0,0 1-1,1 1 1,-1-1 0,1 0 0,1 1 0,-1 0 0,-4 9 0,3-6 150,0-1-1,0 2 1,0-1 0,1 0-1,1 1 1,-1-1-1,2 1 1,-1 0 0,1 0-1,0 0 1,1 11 0,0-20-156,0 1 1,1 0 0,-1-1 0,1 1 0,-1 0 0,1-1 0,-1 1 0,1 0 0,-1-1 0,1 1-1,0-1 1,-1 1 0,1-1 0,0 1 0,-1-1 0,1 1 0,0-1 0,0 0 0,-1 1 0,1-1-1,0 0 1,0 0 0,0 0 0,0 0 0,-1 0 0,1 0 0,0 0 0,0 0 0,0 0 0,0 0-1,0 0 1,29-7 957,-23 2-863,0 0 1,-1 0-1,1-1 1,-1 0-1,-1 0 1,1-1-1,-1 1 1,0-1-1,0-1 1,-1 1-1,0-1 1,0 1-1,-1-1 1,0 0-1,0 0 1,-1 0-1,0-1 1,1-15-1,-3 23-214,0 0-1,0 0 0,0 0 0,0 0 0,0 0 1,-1 0-1,1 0 0,0 0 0,-1 0 1,1 0-1,0 0 0,-1 0 0,1 0 0,-1 0 1,0 0-1,1 0 0,-1 1 0,0-1 0,1 0 1,-1 1-1,0-1 0,0 0 0,0 1 0,0-1 1,1 1-1,-1-1 0,0 1 0,0-1 0,-2 0 1,-31-2-9476,29 3 7532,-3 0-4217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9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13549,'0'0'9678,"-6"9"-9042,-12 22-55,0 1 0,2 0 0,-13 38 0,20-47-208,1 1 1,2 1-1,0-1 0,1 1 1,-2 43-1,7-67-364,0 0 0,0 0 0,0 0 0,0 0 0,0 0 0,0 0 0,0 0 1,1 0-1,-1 0 0,0 0 0,1 0 0,-1 0 0,0 0 0,1-1 0,-1 1 0,1 0 0,-1 0 0,1 0 0,0-1 1,-1 1-1,1 0 0,0 0 0,0-1 0,-1 1 0,1-1 0,0 1 0,0-1 0,0 1 0,0-1 0,1 1 0,1 0 48,-1-1 0,1 0 0,0 0 0,0 0 0,0 0 0,-1 0 0,1-1 0,0 1 0,0-1 0,5-1 0,2-2 83,0 0 0,0-1-1,0 0 1,16-12 0,57-59 31,-83 75-176,1 1 0,-1-1 0,1 1 0,-1-1 0,1 1 0,-1-1 0,1 1 0,-1-1 0,1 1 0,0-1 0,-1 1 0,1 0 0,-1-1 0,1 1 0,0 0 0,0 0 0,-1 0 0,1-1 0,0 1 0,-1 0 0,1 0 0,0 0 0,-1 0 0,1 0 0,0 0 0,0 0 0,1 1 0,6 17-80,-9 44 52,0-46 61,1-13-247,0-1 1,0 1-1,0-1 0,0 1 1,0-1-1,1 0 0,-1 1 1,1-1-1,-1 1 0,1-1 1,1 3-1,-1-4-306,0-1-1,1 1 1,-1 0 0,0-1 0,0 1-1,0-1 1,0 1 0,1-1 0,-1 0-1,0 1 1,0-1 0,1 0-1,-1 0 1,0 0 0,1 0 0,-1 0-1,0 0 1,0 0 0,1-1 0,-1 1-1,0 0 1,0-1 0,3 0 0,14-6-11145</inkml:trace>
</inkml:ink>
</file>

<file path=ppt/ink/ink4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3:36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14638,'0'0'2007,"-11"2"-566,4 0-1301,-1 0-1,0 0 0,1 1 0,-1 0 0,1 0 0,0 1 0,0 0 0,0 0 0,0 0 1,1 1-1,0 0 0,0 1 0,0-1 0,1 1 0,-1 0 0,-4 9 0,4-8 58,1 0 0,0 1-1,0 0 1,1 0 0,0 0-1,1 0 1,0 1-1,0-1 1,1 1 0,0 0-1,-1 9 1,3-17-155,1 0-1,-1-1 1,1 1 0,-1 0 0,1 0 0,0-1-1,-1 1 1,1 0 0,0-1 0,0 1 0,-1-1-1,1 1 1,0-1 0,0 1 0,0-1 0,-1 1-1,1-1 1,0 0 0,0 0 0,0 1-1,0-1 1,0 0 0,0 0 0,0 0 0,0 0-1,0 0 1,0 0 0,-1 0 0,1 0 0,0 0-1,0-1 1,0 1 0,0 0 0,0-1 0,0 1-1,0 0 1,0-1 0,38-14 879,-29 8-785,-1 0 0,0-1 0,14-17 0,-21 23-157,1 0 1,-2-1-1,1 1 1,0-1-1,0 0 1,-1 1-1,1-1 1,-1 0-1,0 0 1,0 0-1,0 0 1,0 0-1,-1 0 1,1 0-1,-1 0 1,0 0-1,0 0 0,0 0 1,-1-5-1,1 7-320,-1 0-1,0 1 0,0-1 0,0 1 1,0-1-1,1 1 0,-1-1 0,0 1 1,0 0-1,0-1 0,0 1 0,0 0 1,0 0-1,0 0 0,0 0 0,0 0 1,0 0-1,0 0 0,0 0 0,0 0 1,-2 1-1,1-1-1370,-7 0-6119</inkml:trace>
</inkml:ink>
</file>

<file path=ppt/ink/ink4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3:37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13293,'0'0'5156</inkml:trace>
</inkml:ink>
</file>

<file path=ppt/ink/ink4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3:37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11691,'0'0'2317,"-8"6"-240,-3 2-1629,0 1 0,1 1 1,0 0-1,0 0 1,-8 14-1,13-18-315,0 1 0,1 0 0,0 1 0,0-1 0,1 0 0,0 1 0,0 0 0,1 0 0,0 0 0,0 0 0,-1 17 0,3-25-98,0 1-1,0 0 0,0-1 1,0 1-1,0 0 1,0-1-1,0 1 0,1 0 1,-1-1-1,0 1 1,0 0-1,0-1 0,1 1 1,-1 0-1,0-1 1,1 1-1,-1-1 1,1 1-1,-1-1 0,0 1 1,1-1-1,-1 1 1,1-1-1,-1 1 0,1-1 1,0 1-1,-1-1 1,1 0-1,-1 1 0,1-1 1,0 0-1,0 0 1,27-3 1255,-21 0-1091,0 0 1,0-1 0,0 0 0,-1 0 0,10-7 0,-8 3-90,0-1-1,-1 1 1,0-2-1,-1 1 1,7-13-1,-10 18-24,-1 0-1,0 0 1,-1 0-1,1 0 1,-1 0-1,1-1 0,-1 1 1,-1 0-1,1-1 1,0 1-1,-1-1 1,0 1-1,0-1 0,-1 1 1,1-1-1,-2-5 1,1 9-108,0 0-1,0-1 1,0 1 0,0 0 0,0 0 0,0 0 0,0 0-1,0 0 1,0 0 0,0 0 0,-1 0 0,1 1 0,0-1-1,-1 0 1,1 1 0,-1-1 0,1 1 0,0 0 0,-1-1 0,1 1-1,-1 0 1,1 0 0,-1 0 0,1 0 0,-1 0 0,1 0-1,-1 0 1,1 0 0,-4 2 0,1-2-91,0 1 0,0 0 0,0 0-1,0 0 1,0 1 0,0 0 0,0-1 0,1 1-1,-6 4 1,5-2-40,0 1-1,0-1 1,1 1-1,0 0 0,0 0 1,0 0-1,1 1 1,-4 10-1,5-15-65,0 0 0,1 0 0,-1 1 0,1-1 0,-1 1 0,1-1 0,0 0 0,0 1 1,0-1-1,0 1 0,0-1 0,0 0 0,0 1 0,0-1 0,0 1 0,0-1 0,1 0 0,-1 1 0,1-1 0,-1 0 0,1 1 0,0-1 0,-1 0 0,1 0 0,0 1 0,0-1 0,0 0 0,0 0 0,0 0 0,0 0 0,0 0 0,0 0 0,0-1 0,0 1 0,0 0 0,1 0 0,-1-1 0,0 1 0,1-1 0,1 1 0,21 1-3885</inkml:trace>
</inkml:ink>
</file>

<file path=ppt/ink/ink4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3:37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11851,'-9'6'2867,"-12"7"-1295,1 0 1,-19 17-1,34-26-1367,1-1 0,-1 1 0,1 1 0,0-1 0,0 0-1,0 1 1,1 0 0,-1 0 0,1 0 0,0 0 0,1 1-1,-1-1 1,1 1 0,0 0 0,1-1 0,-2 10 0,3-14-183,0 0 1,1-1-1,-1 1 1,0 0-1,1 0 1,-1-1-1,1 1 1,0 0-1,-1-1 1,1 1-1,-1-1 1,1 1-1,0-1 1,0 1-1,-1-1 1,1 1-1,0-1 1,0 0-1,-1 1 1,1-1-1,0 0 1,0 0-1,0 1 1,0-1-1,0 0 1,-1 0-1,1 0 1,0 0-1,0 0 1,0 0-1,0 0 1,0-1-1,-1 1 1,1 0-1,0 0 1,0-1-1,0 1 1,-1 0-1,1-1 1,1 0-1,37-14 518,29-38-478,-62 48-232,-1 0 1,0 0-1,-1-1 1,1 1-1,-1-1 1,0 0-1,0-1 1,-1 1-1,5-12 1,-8 17 139,0 0 0,1 1 1,-1-1-1,0 1 0,0-1 0,0 0 0,0 1 1,0-1-1,0 0 0,1 1 0,-2-1 1,1 0-1,0 1 0,0-1 0,0 0 0,0 1 1,0-1-1,0 1 0,-1-1 0,1 0 1,0 1-1,0-1 0,-1 1 0,1-1 1,0 1-1,-1-1 0,1 1 0,-1-1 0,1 1 1,-1-1-1,1 1 0,-1 0 0,1-1 1,-1 1-1,1-1 0,-1 1 0,-29-1-399,22 3 401,0-1-1,1 2 0,-1-1 0,1 1 1,-13 6-1,15-5-111,0 0 1,0 0 0,0 1-1,0-1 1,1 1-1,0 0 1,0 0-1,0 0 1,0 1-1,1 0 1,0-1-1,0 1 1,1 0-1,0 0 1,-2 7-1,4-11-177,0-2 225,0 0 0,-1 0 0,1 1 0,0-1 0,0 0 0,0 0 0,0 1 0,0-1 0,0 0 0,0 0 0,0 1 0,0-1 0,0 0 0,0 1 0,0-1 0,0 0 0,0 0 0,0 0 0,1 1 0,-1-1 0,0 0 0,0 0 0,0 1 0,0-1 0,0 0 0,1 0 0,-1 0 0,0 1 0,0-1 0,0 0 0,0 0 0,1 0 0,-1 0 0,0 1 0,0-1 0,1 0 0,-1 0 0,0 0 0,0 0 0,1 0 0,-1 0 0,0 0 0,0 0 0,1 0 0,-1 0 0,0 0 0,0 0 0,1 0 0,-1 0 0,0 0 0,0 0 0,1 0 0,-1 0 0,15 0-4531</inkml:trace>
</inkml:ink>
</file>

<file path=ppt/ink/ink4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3:38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26 10154,'0'0'10917,"-8"9"-10752,5-6-139,-11 13 47,0 0-1,-16 25 1,27-37-3,0 1 0,1-1 1,-1 1-1,1 0 1,0-1-1,0 1 0,0 0 1,1 0-1,0 0 1,0 1-1,0-1 0,1 0 1,-1 0-1,1 0 1,0 1-1,1-1 0,1 8 1,-1-12-27,-1 0 0,1 0 0,0 0 0,0 0-1,0 0 1,0-1 0,1 1 0,-1 0 0,0 0 0,0-1 0,0 1 0,1-1 0,-1 1 0,0-1 0,1 1 0,-1-1-1,0 0 1,1 0 0,-1 0 0,0 0 0,1 0 0,-1 0 0,0 0 0,1 0 0,1-1 0,38-8 1462,-33 5-1309,0 0 0,-1-1 0,1 0 0,-1 0 0,-1-1 1,1 0-1,-1 0 0,0 0 0,5-8 0,-7 10-92,-1-1 1,0 0-1,0 0 0,0 0 0,0 0 1,-1-1-1,0 1 0,0-1 0,0 1 1,-1-1-1,0 1 0,0-1 0,0 0 0,-1-11 1,0 15-187,-1 0 1,1 0-1,-1 0 1,0 0-1,0 0 1,0 1-1,0-1 1,0 0-1,0 1 1,0-1-1,0 0 1,0 1-1,-1 0 1,1-1-1,-1 1 1,1 0-1,-1-1 1,0 1-1,1 0 1,-4-1-1,-41-15-8726,39 15 6033,-13-3-9216</inkml:trace>
</inkml:ink>
</file>

<file path=ppt/ink/ink4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3:38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378 1 13773,'0'0'9913,"-11"10"-9747,-30 24-11,-1-1 0,-78 44-1,-30 1 1208,149-78-1364,0 0 1,1 0-1,-1 0 0,1 0 1,-1 1-1,0-1 1,1 0-1,-1 0 1,0 1-1,1-1 0,-1 0 1,1 1-1,-1-1 1,1 1-1,-1-1 1,1 1-1,-1-1 1,1 1-1,0-1 0,-1 1 1,1-1-1,0 1 1,-1 0-1,1-1 1,0 1-1,-1 0 1,17 5 23,42-6 87,-48 0-92,5 0-280,172 6 932,-125 2-2775,-1 5-3464,-36-6-2951</inkml:trace>
</inkml:ink>
</file>

<file path=ppt/ink/ink4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3:39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17617,'0'0'9192,"-2"12"-9330,-6 23 156,2-13 15,1 1 0,-4 43 0,9-65-49,1 1 0,-1-1 0,1 1 0,-1-1 0,1 1 0,-1-1-1,1 1 1,0-1 0,0 0 0,0 1 0,0-1 0,0 0 0,0 0 0,0 0 0,0 1 0,1-1 0,-1-1 0,0 1 0,1 0-1,-1 0 1,0 0 0,1-1 0,-1 1 0,1 0 0,0-1 0,-1 0 0,3 1 0,58 10-423,-31-7 25,-23-2 331,0 1 0,0-1 0,0 2 0,13 6-1,-20-10 75,0 1 0,0-1 0,0 1-1,0-1 1,0 1 0,0-1 0,0 1-1,0 0 1,0 0 0,-1-1 0,1 1-1,0 0 1,0 0 0,-1 0-1,1 0 1,0 0 0,-1 0 0,1 0-1,-1 0 1,0 0 0,1 0 0,-1 0-1,0 0 1,1 0 0,-1 0-1,0 0 1,0 1 0,0-1 0,0 0-1,0 0 1,0 0 0,0 0 0,-1 0-1,1 0 1,0 1 0,-1-1 0,1 0-1,0 0 1,-1 0 0,1 0-1,-1 0 1,0 0 0,1 0 0,-1-1-1,0 1 1,0 0 0,1 0 0,-3 1-1,-10 8 106,-1 0 0,0-1-1,0-1 1,-1 0 0,0-1 0,0 0-1,-1-1 1,0-1 0,0-1 0,0 0-1,-1-1 1,1-1 0,-1 0 0,-24-2-1,39 1-390,0-1 0,0 0 0,0 0 0,1-1-1,-1 1 1,0 0 0,0-1 0,1 1 0,-1-1-1,0 1 1,0-1 0,1 0 0,-1 0 0,1 0-1,-1 0 1,1 0 0,-1 0 0,1 0 0,0 0-1,-1-1 1,1 1 0,0 0 0,0-1 0,0 1 0,0-1-1,-1-2 1,-15-27-8433</inkml:trace>
</inkml:ink>
</file>

<file path=ppt/ink/ink4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3:39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4548,'0'0'13197,"54"-4"-10923,-20 4-705,3 0-896,8 6-577,7 2-96,-1 0-1729,5-6-2628,0-2-4675</inkml:trace>
</inkml:ink>
</file>

<file path=ppt/ink/ink4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3:40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1 14478,'0'0'4260,"-46"62"-2979,16-31-256,0 4-609,-4 2-127,3-2-193,4-3 32,3-5-288,7-6-129,2-11-447,10-6-1474,1-4-1442,2-8-2145</inkml:trace>
</inkml:ink>
</file>

<file path=ppt/ink/ink4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3:40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14 9321,'0'0'9193,"-10"-2"-7581,-36-9-870,44 10-719,0 1 1,0 0-1,0 0 1,0 0-1,-1 0 1,1 1-1,0-1 1,0 1-1,0-1 1,0 1-1,0 0 1,0-1-1,0 1 1,0 0-1,0 1 1,0-1-1,0 0 1,0 0-1,1 1 1,-1-1-1,0 1 1,1-1-1,0 1 1,-1 0-1,1 0 1,0-1-1,-2 5 1,2-4-18,-1 1 1,1-1 0,0 1-1,0 0 1,0 0 0,0-1-1,0 1 1,1 0 0,-1 0-1,1 0 1,0-1 0,0 1-1,0 0 1,0 0 0,0 0-1,1 0 1,-1 0 0,2 4-1,0-6 47,0 1 0,-1-1-1,1 1 1,0-1-1,0 0 1,-1 0-1,1 0 1,0 0-1,0 0 1,0-1-1,0 1 1,1-1 0,-1 1-1,0-1 1,0 1-1,0-1 1,0 0-1,0 0 1,1 0-1,-1-1 1,2 1-1,47-10 1344,-46 9-1336,0-1 1,-1 0-1,1 0 0,-1-1 0,1 1 0,-1-1 1,0 0-1,0 0 0,0 0 0,-1-1 0,1 1 1,-1-1-1,0 0 0,0 0 0,0 0 1,0 0-1,2-6 0,-5 10-54,0-1 1,0 1-1,0 0 0,0-1 0,0 1 1,0 0-1,-1-1 0,1 1 1,0 0-1,0-1 0,0 1 1,0 0-1,-1-1 0,1 1 0,0 0 1,0-1-1,0 1 0,-1 0 1,1-1-1,0 1 0,-1 0 1,1 0-1,0 0 0,-1-1 1,1 1-1,0 0 0,-1 0 0,1 0 1,0 0-1,-1 0 0,1-1 1,0 1-1,-1 0 0,1 0 1,0 0-1,-1 0 0,1 0 0,-1 0 1,-19 0-111,16 0 85,-4 1-50,0 0-1,0 0 1,1 1 0,-1 0 0,0 0 0,1 1 0,-1 0 0,1 0-1,0 1 1,0 0 0,1 0 0,-1 1 0,1 0 0,0 0 0,0 0-1,0 1 1,1 0 0,-8 11 0,7-10-326,1 1 0,0 0-1,1 1 1,-1-1 0,2 1 0,-6 18 0,7-21-237,1 0 0,0 1 0,0 0 1,0-1-1,1 1 0,0-1 0,1 1 1,0 0-1,-1-1 0,4 9 1,11 15-4078</inkml:trace>
  <inkml:trace contextRef="#ctx0" brushRef="#br0" timeOffset="1">469 310 10154,'-10'3'3902,"-14"2"-2239,0 2-1,-28 11 1,44-15-1318,1 0 1,-1 1 0,1-1-1,0 2 1,0-1-1,1 1 1,-1 0 0,1 0-1,0 1 1,0-1 0,1 1-1,-8 11 1,12-16-332,1 0 0,-1 0 0,0 0 0,1 0 0,-1 1 0,1-1 0,-1 0 0,1 0 0,-1 1 0,1-1 0,0 0 0,0 1 0,-1-1 0,1 0 0,0 1 0,0-1 0,1 0-1,-1 0 1,0 1 0,0-1 0,0 0 0,1 1 0,-1-1 0,1 0 0,-1 0 0,1 1 0,0-1 0,-1 0 0,3 2 0,-1-1 4,1 0 1,0 0-1,-1-1 0,1 1 0,0-1 1,0 0-1,0 1 0,1-1 0,-1-1 1,0 1-1,6 0 0,9 1 45,-1-1 1,1-1-1,24-3 0,-33 2-48,-1 0 1,0-1-1,0 0 0,0-1 0,0 1 0,0-2 0,-1 1 0,9-6 0,-12 7-18,-1 0 0,0 0 0,0-1 0,0 1 0,0-1 0,0 0 0,0 0-1,-1 0 1,1 0 0,-1 0 0,0-1 0,0 1 0,0-1 0,-1 1 0,1-1 0,-1 0 0,0 0 0,0 1 0,1-5 0,-2 6-93,0 0 0,0 1-1,0-1 1,-1 1 0,1-1 0,0 0-1,0 1 1,-1-1 0,1 1 0,-1-1-1,0 1 1,1-1 0,-1 1 0,0-1-1,0 1 1,0 0 0,-1-3 0,-24-15-4925,2 7-1807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0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9673,'0'0'5995,"-8"5"-2365,-3 1-2884,1 1 0,0 1 0,0-1 0,-12 15-1,18-18-583,0 0 1,1 1-1,-1-1 0,1 1 0,0 0 0,0-1 0,1 1 0,0 0 0,0 1 0,0-1 0,0 0 0,1 1 1,0-1-1,-1 10 0,2-14-158,0-1 0,0 1 0,0 0 0,0-1 0,0 1-1,0 0 1,0-1 0,0 1 0,0 0 0,0-1 0,1 1 0,-1-1 0,0 1 0,1 0 0,-1-1 0,0 1 0,1-1 0,-1 1 0,1-1 0,-1 1 0,0-1 0,1 0 0,-1 1 0,1-1 0,-1 1 0,1-1 0,0 0-1,-1 1 1,1-1 0,-1 0 0,1 0 0,1 1 0,25-4 201,-20 0-149,0 0-1,1 0 0,-2 0 0,1-1 1,7-5-1,2-6 1,-1-1-1,-1 0 1,0-1-1,14-23 1,-17 30-183,-13 27-152,-11 26-127,10-36 401,0-1-92,0 0 0,1 1 0,0-1 0,0 1 0,0 0 0,1 0 0,0 0 0,0 0 0,0 0 0,1 0 0,1 14 0,1-21-244,-1 1 1,0 0-1,1-1 0,-1 1 0,0-1 1,1 1-1,-1-1 0,1 1 1,-1-1-1,1 0 0,-1 0 0,1 0 1,-1 0-1,1 0 0,-1 0 0,1 0 1,-1 0-1,1-1 0,-1 1 1,0 0-1,1-1 0,1 0 0,12-14-4714</inkml:trace>
</inkml:ink>
</file>

<file path=ppt/ink/ink4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3:48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13741,'0'0'3219,"0"9"-2877,0-6-219,0 11-41,1 0-1,1-1 1,0 1 0,4 16 0,-4-25 114,-1-1 0,1 1 0,0-1 0,0 1 1,1-1-1,-1 0 0,1 0 0,0 0 1,0 0-1,0-1 0,0 1 0,1-1 0,0 0 1,-1 0-1,1 0 0,0 0 0,1-1 1,3 3-1,-2-3-1,-1 0 0,1-1 0,-1 1 0,1-1 1,0 0-1,-1-1 0,1 1 0,0-1 0,0 0 0,-1-1 1,1 1-1,0-1 0,-1 0 0,1-1 0,0 1 0,-1-1 1,8-3-1,8-6-66,-1 0 1,0-1-1,20-16 0,-13 9-155,-7 6-84,119-87-6138,-83 54-116</inkml:trace>
</inkml:ink>
</file>

<file path=ppt/ink/ink4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5:54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15310,'0'0'7944,"0"-70"-7944,8 67-11755</inkml:trace>
</inkml:ink>
</file>

<file path=ppt/ink/ink4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5:55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7591,'0'0'2242,"0"10"-1825,1-4-281,-1 0 0,1 0 0,1 0 0,-1 0-1,1 0 1,0 0 0,0-1 0,1 1 0,0-1 0,0 1 0,0-1 0,1 0 0,-1 0 0,8 7 0,1 1 291,0-1 1,0 0-1,2-1 0,23 16 1,-28-22-346,0 0 1,1-1 0,-1 0-1,1-1 1,0 0-1,0 0 1,0-1 0,1 0-1,10 0 1,15-1 38,0-1 0,0-2 0,51-9 1,105-32 58,-133 26-171,0 4-1,1 2 1,105-6-1,-144 18-8,0 1-1,1 0 0,-1 2 1,0 0-1,-1 1 1,1 2-1,-1 0 1,0 1-1,32 18 1,10 5 2,2-3-1,78 23 1,-127-47 5,0 1 0,-1 0 0,28 16 1,-36-17 21,0 0 1,0 0 0,-1 1 0,1 0 0,-1 0 0,0 0 0,0 1 0,-1 0 0,0 0 0,6 10 0,-8-11 85,1-1 0,-1 1 0,1-1 0,0 1 0,0-1 0,1 0 0,-1 0 1,1-1-1,0 1 0,0-1 0,0 1 0,1-1 0,4 2 0,-2-2 316,1-1 1,-1 0-1,1 0 0,-1 0 1,1-1-1,0-1 0,0 1 1,8-2-1,-15 1-431,-1-6-5723,0-1-234</inkml:trace>
</inkml:ink>
</file>

<file path=ppt/ink/ink4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5:56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11 289 8136,'0'0'4281,"-3"-9"-3256,2 7-1001,0 0 26,0 0 1,0 0 0,0-1-1,1 1 1,-1 0 0,0 0-1,1 0 1,0 0 0,-1-1-1,1 1 1,0 0 0,0-1-1,0 1 1,0 0 0,1 0-1,-1-1 1,1 1-1,-1 0 1,1 0 0,0 0-1,0 0 1,0 0 0,0 0-1,0 0 1,0 0 0,1 0-1,-1 0 1,1 1 0,-1-1-1,1 0 1,-1 1 0,1-1-1,0 1 1,0 0-1,2-2 1,41-26 333,2 2-1,0 3 1,1 1 0,2 2-1,0 3 1,87-21-1,-115 34-420,0 1-1,0 1 0,1 1 1,-1 0-1,29 3 0,-41 0 24,0 1-1,-1 0 0,1 0 0,-1 1 0,0 0 0,0 0 1,0 1-1,0 1 0,-1-1 0,1 1 0,-1 1 0,0 0 1,-1 0-1,11 11 0,-12-13 208,0 1 0,0-1-1,0 0 1,0 0 0,1-1 0,-1 0 0,1 0 0,0 0-1,0-1 1,0 0 0,1 0 0,-1-1 0,14 1-1,11 0 1360,58-5 0,-73 1-1488,-14 2 35,1 0 1,-1-1-1,1 1 1,-1-1-1,1 0 1,-1 0-1,1-1 1,-1 1-1,0-1 1,0 1-1,0-1 1,0 0-1,0 0 1,0-1-1,0 1 1,-1 0-1,1-1 1,-1 0-1,0 0 1,1 1-1,-1-1 1,-1-1-1,1 1 1,0 0-1,1-4 1,3-14-3058,-3-2-3734,-2 4-3744</inkml:trace>
</inkml:ink>
</file>

<file path=ppt/ink/ink4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5:59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183 170 2498,'0'0'1388,"8"-6"353,5-2-846,6-4 785,-1 0-1,23-21 0,-37 30-1191,0 0 0,-1 0 0,0-1 0,0 1-1,0-1 1,0 1 0,-1-1 0,1 0-1,-1 0 1,0 0 0,0 0 0,0-1 0,-1 1-1,0 0 1,1-1 0,-1 1 0,-1-1 0,1 0-1,-1-5 1,-1 9-440,0 0 0,0 0 0,0 0 1,0 0-1,0 0 0,0 0 0,0 0 0,0 0 0,-1 1 0,1-1 0,0 0 0,-1 1 1,1-1-1,0 1 0,-1-1 0,1 1 0,-1 0 0,1 0 0,-1-1 0,1 1 0,0 0 1,-1 0-1,1 1 0,-1-1 0,1 0 0,-3 1 0,-43 6-226,31-1 171,1 0 0,1 1 1,-1 0-1,1 1 0,0 1 0,1 0 0,0 1 0,1 0 0,0 1 1,-11 12-1,14-13-9,1 0 1,0 0-1,1 0 0,0 1 1,1 0-1,0 0 1,1 0-1,0 1 0,1 0 1,0 0-1,1 0 1,0 1-1,-1 15 1,4-25 15,0 0 0,1 0 0,-1 0 0,0 0 0,1 0 0,0 0 0,-1-1 0,1 1 0,0 0 0,1 0 0,-1-1 0,0 1 0,1-1 0,-1 1 0,1-1 1,0 0-1,0 0 0,0 1 0,0-1 0,0-1 0,0 1 0,1 0 0,-1 0 0,1-1 0,-1 1 0,1-1 0,0 0 0,-1 0 0,1 0 0,0 0 0,0-1 0,4 2 0,10 1 30,0-1 0,0 0-1,0-1 1,20-1-1,-13-2 214,0-1 0,0-1 0,-1-1 0,0-1 0,0-1 1,0-1-1,-1-1 0,0-1 0,0-1 0,-2-1 0,1-1 0,-1 0 0,-1-2 0,21-20 0,-36 32-180,-1 0 0,0-1 0,1 1 1,-1 0-1,-1-1 0,1 0 0,-1 0 0,1 0 0,-1 0 0,0 0 0,-1 0 0,1 0 0,-1-1 0,1 1 1,-1-1-1,-1 1 0,1-1 0,-1 1 0,1-1 0,-2-5 0,0 6-195,0 0 0,0 1 0,-1-1 0,1 1 0,-1-1 0,0 1 0,0 0 1,0-1-1,-1 1 0,1 0 0,-1 0 0,0 1 0,0-1 0,0 1 0,0-1 0,0 1 0,0 0 0,-1 0 0,1 0 0,0 0 0,-1 1 0,0 0 0,-5-2 0,-1 0-1580,-1 1-1,0 0 0,1 0 0,-1 1 0,0 1 0,-18 1 0,10 1-2643</inkml:trace>
</inkml:ink>
</file>

<file path=ppt/ink/ink4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5:59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7687,'0'0'14222,"77"-17"-14639,-33 25-640,7-3-993,1-5-1825,2 0-2435</inkml:trace>
</inkml:ink>
</file>

<file path=ppt/ink/ink4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6:00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4965,'0'0'3683</inkml:trace>
</inkml:ink>
</file>

<file path=ppt/ink/ink4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6:01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13261,'0'0'5285,"-6"8"-5371,-1 6 103,0-1 0,0 1 0,2 0 0,0 1 1,0-1-1,1 1 0,1 0 0,1 0 0,-2 22 0,4-36 10,0-1 1,0 1-1,0-1 0,0 1 0,0-1 1,1 0-1,-1 1 0,0-1 1,0 1-1,0-1 0,0 1 1,0-1-1,1 1 0,-1-1 1,0 1-1,1-1 0,-1 0 0,0 1 1,0-1-1,1 0 0,-1 1 1,1-1-1,-1 0 0,0 1 1,1-1-1,-1 0 0,1 0 1,-1 1-1,1-1 0,-1 0 0,0 0 1,1 0-1,-1 0 0,2 1 1,22-5 1356,21-17 573,-21 4-1663,-1-1 0,0 0-1,-1-2 1,-2-1-1,34-41 1,-53 60-278,-3 10-438,-1-4 388,1 1 0,0-1 1,0 0-1,0 1 0,0 0 0,1-1 0,0 1 0,0 0 0,0 0 0,0-1 0,1 1 0,0 0 0,0 0 0,0 0 0,1 0 0,-1 0 0,1-1 0,0 1 1,1 0-1,-1-1 0,1 1 0,0 0 0,0-1 0,0 0 0,1 0 0,-1 1 0,1-1 0,0-1 0,0 1 0,1 0 0,-1-1 0,1 0 0,0 0 0,-1 0 1,2 0-1,-1 0 0,0-1 0,0 0 0,1 0 0,-1 0 0,10 2 0,-5-1-818,0-1 1,1 0 0,-1-1-1,0 0 1,15 0-1,12-1-3958</inkml:trace>
</inkml:ink>
</file>

<file path=ppt/ink/ink4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6:02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3876,'0'0'4665,"5"11"-3826,3 9-647,1-2 1,1 1 0,0-1 0,2-1-1,0 0 1,1-1 0,1 0 0,27 25 0,-18-22 64,1-1 1,0-1-1,1-1 1,1-2-1,37 16 1,-43-22 10,1-1 1,-1-2-1,2 0 1,-1-1-1,0-1 0,1-1 1,-1-1-1,25-1 1,7-7 576,0-1 1,-1-3-1,81-27 1,-87 23-497,0 1 1,1 3 0,1 2-1,89-6 1,-122 15-360,1 0 0,-1 1 1,0 1-1,0 1 0,0 0 1,27 10-1,-37-12-7,-1 1-1,0 0 1,0 0 0,0 1 0,0-1-1,0 1 1,0 0 0,-1 0 0,0 0-1,1 0 1,-1 1 0,0-1 0,0 1-1,-1 0 1,1 0 0,-1 0 0,0 0-1,0 0 1,0 1 0,-1-1-1,1 1 1,-1-1 0,0 1 0,-1-1-1,1 1 1,-1 8 0,-3 19-22,2-26 41,0 0 0,0 0 1,0 0-1,1 1 0,0-1 0,0 0 0,3 12 1,-2-17-120,0 0 1,0 0 0,0-1 0,0 1-1,1 0 1,-1 0 0,0-1 0,0 1-1,1-1 1,-1 1 0,0-1 0,1 0-1,-1 1 1,1-1 0,-1 0 0,0 0 0,1 0-1,-1 0 1,3-1 0,28-1-4782,-11-3-1604</inkml:trace>
</inkml:ink>
</file>

<file path=ppt/ink/ink4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6:02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0 187 11659,'0'0'4063,"11"-4"-3044,86-28 33,183-36 0,-219 58-1037,2 3 0,-1 2-1,1 3 1,88 8 0,-126-2 7,-1 2-1,1 1 1,-1 0 0,37 18-1,-38-14 299,0-2 0,0-1 0,1-1 0,45 8 1,-35-12 49,1-1 1,0-2-1,69-9 1,-88 6-317,1 0-1,-1-1 1,0 0-1,0-2 1,0 0-1,-1 0 1,0-2-1,0 0 1,-1 0-1,19-16 1,-31 23-184,1-1 0,-1-1-1,0 1 1,0 0 0,0 0 0,-1-1 0,1 1 0,-1-1 0,1 0-1,-1 1 1,1-4 0,-1 4-383,-1 0 1,0 1-1,1-1 0,-1 0 1,0 0-1,0 1 0,0-1 1,0 0-1,-1 0 1,1 1-1,0-1 0,-1 0 1,0-1-1,-13-19-12806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0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13549,'0'0'2899,"-5"13"-689,-7 17-1446,1-4 198,1 0 0,1 0-1,1 1 1,2 0-1,-5 39 1,11-65-928,0 1 1,0-1-1,1 1 1,-1 0-1,0-1 1,1 1-1,0-1 1,-1 1 0,1-1-1,0 1 1,-1-1-1,1 0 1,0 1-1,0-1 1,0 0-1,0 0 1,1 0-1,-1 0 1,0 0-1,0 0 1,1 0-1,-1 0 1,0 0-1,1 0 1,-1-1-1,1 1 1,-1-1-1,1 1 1,-1-1-1,1 1 1,0-1-1,-1 0 1,4 0 0,7 1 125,1 0 1,0-1 0,19-2 0,-8 0-617,-23 1 432,0 1-1,1 0 0,-1 0 1,0 0-1,0 0 1,1 0-1,-1 0 1,0 0-1,1 0 0,-1 0 1,0 0-1,0 1 1,1-1-1,-1 0 1,0 1-1,0-1 1,0 1-1,0 0 0,0-1 1,0 1-1,1 0 1,-2 0-1,1 0 1,0-1-1,0 1 0,0 0 1,0 0-1,0 0 1,-1 0-1,1 1 1,0-1-1,0 2 1,-1-1 68,-1 0 0,1 0 1,0 0-1,-1-1 0,0 1 1,1 0-1,-1 0 0,0 0 1,0-1-1,0 1 1,0 0-1,0-1 0,0 1 1,0-1-1,-1 1 0,1-1 1,-1 0-1,1 1 1,-1-1-1,1 0 0,-4 1 1,-2 3 235,-1-1 0,0 0 0,0-1 0,0 0 1,0 0-1,0 0 0,-15 1 0,19-3-395,0-1 0,0 0 0,-1 0 0,1 0 0,0 0-1,0-1 1,-8-1 0,10 1-281,0 0 0,0 1 0,0-1 0,0 0 0,1 0 0,-1 0-1,0 0 1,1-1 0,-1 1 0,1 0 0,-1-1 0,1 1 0,-1-1 0,1 0 0,0 1 0,-2-4-1,-3-12-7840</inkml:trace>
</inkml:ink>
</file>

<file path=ppt/ink/ink4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6:03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58 10122,'0'0'3619,"-6"-8"-2717,4 4-872,-1 1 0,1 0 0,0-1 0,-1 1-1,0 0 1,0 0 0,0 1 0,0-1 0,0 1 0,0-1-1,-1 1 1,1 0 0,-1 0 0,0 1 0,1-1 0,-1 1-1,0 0 1,0 0 0,0 0 0,0 0 0,0 0-1,0 1 1,0 0 0,0 0 0,0 0 0,0 1 0,0-1-1,0 1 1,0 0 0,0 0 0,0 0 0,0 1 0,-5 2-1,-2 2 146,0 0-1,1 1 0,0 1 0,0-1 0,1 1 0,0 1 0,1 0 0,-15 19 0,18-21 51,0 1 1,0-1-1,1 1 0,0 1 0,0-1 1,1 0-1,0 1 0,0 0 0,1 0 1,1 0-1,-1 0 0,0 15 0,3-21-194,-1 1-1,1-1 0,0 0 0,0 0 1,0 1-1,0-1 0,1 0 1,-1 0-1,1 0 0,0 0 0,0 0 1,0-1-1,0 1 0,0 0 0,1-1 1,-1 0-1,1 1 0,-1-1 0,1 0 1,0 0-1,0-1 0,0 1 1,0 0-1,0-1 0,0 0 0,1 0 1,-1 0-1,0 0 0,4 0 0,12 3 261,0-1 0,-1-1 0,37 0 0,-31-3 65,0 0 1,-1-2 0,1-1 0,-1 0-1,0-2 1,31-12 0,-40 13-43,-1-1-1,0 0 1,0-1 0,-1 0 0,0-1-1,-1 0 1,1-1 0,-1-1-1,-1 0 1,0 0 0,17-22 0,-25 29-272,0 0 0,0-1 0,0 1 0,0 0 0,0-1 0,-1 1 0,1-1 1,-1 1-1,0-1 0,0 0 0,0 1 0,-1-1 0,0 0 0,1 0 0,-1 1 1,0-1-1,-1 0 0,1 0 0,-2-4 0,1 4-114,-1 1 1,0-1-1,0 1 0,0 0 0,0 0 0,0 0 1,-1 0-1,1 1 0,-1-1 0,0 1 0,0-1 1,0 1-1,0 0 0,0 0 0,-1 0 1,-3-1-1,-8-3-870,0 1 0,0 1 1,0 0-1,-1 1 0,0 0 1,0 1-1,-28 1 0,34 2-256,1 0 0,-1 0 0,0 1 0,0 0 0,0 1 1,1 0-1,0 0 0,-1 1 0,-16 10 0,-5 6-5187</inkml:trace>
</inkml:ink>
</file>

<file path=ppt/ink/ink4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6:03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7495,'0'0'14926,"86"-11"-14317,-36 11-353,5 1-224,8 3-96,-1 0-1473,-4-4-2307,-4 0-3427</inkml:trace>
</inkml:ink>
</file>

<file path=ppt/ink/ink4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6:04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45 7847,'0'0'10784,"-1"7"-10138,1-5-562,0 0 1,-1 0 0,1 0-1,0 0 1,0 1-1,0-1 1,1 0-1,-1 0 1,0 0-1,1 0 1,-1 0 0,1 0-1,0 0 1,0 0-1,0 0 1,0 0-1,0 0 1,2 3-1,-1-4 70,0 0 0,0 1-1,0-1 1,0 0 0,0 0-1,1 0 1,-1-1-1,0 1 1,0 0 0,1-1-1,-1 0 1,0 1-1,1-1 1,-1 0 0,0 0-1,0 0 1,1-1 0,-1 1-1,0 0 1,1-1-1,3-1 1,-3 1 2,1 0 0,0-1 0,-1 0 0,0 0 0,1 0 0,-1 0 0,0 0 0,0-1 0,0 1 0,0-1 1,-1 0-1,1 1 0,3-7 0,-5 8-114,0 0 0,0 0 0,0 0 0,-1 0 0,1-1 0,0 1 0,-1 0 0,1 0 0,-1-1 0,1 1 0,-1 0 0,0-1 0,1 1 0,-1 0 0,0-1 0,0 1 0,0-1 0,0 1-1,0 0 1,0-1 0,-1 1 0,1 0 0,0-1 0,-1 1 0,1 0 0,-1-1 0,1 1 0,-1 0 0,0 0 0,1 0 0,-1-1 0,0 1 0,0 0 0,0 0 0,0 0 0,0 0 0,0 0 0,-2-1 0,0 0-132,-1 0 0,1 0 0,-1 0 0,0 1 0,0-1 0,0 1 0,0 0 0,0 0 0,0 0 0,0 1 0,-1-1 0,1 1 0,-6 1-1,8-1-202,0 0 0,0 1-1,1-1 1,-1 1-1,0-1 1,1 1 0,-1 0-1,1 0 1,-1-1-1,1 1 1,-1 0-1,1 1 1,0-1 0,-1 0-1,1 0 1,0 1-1,0-1 1,0 0-1,0 1 1,0-1 0,0 1-1,0-1 1,0 1-1,1 0 1,-1-1-1,1 1 1,-1 0 0,1-1-1,0 1 1,-1 0-1,1 0 1,0 2 0,0 9-5222</inkml:trace>
</inkml:ink>
</file>

<file path=ppt/ink/ink4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6:21.5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10634,'0'0'7346,"7"4"-7042,75 41 281,77 56 0,69 81-2924,-189-150 681,-12-14-2781,-22-16 596</inkml:trace>
</inkml:ink>
</file>

<file path=ppt/ink/ink4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6:22.0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12748,'0'0'4356,"11"3"-4366,12 3 40,-1 1 0,-1 1 1,1 2-1,-1 0 1,-1 0-1,25 19 1,125 98 31,-118-87-33,26 22-356,-5-3 124,141 86-1,-183-128-712,0-2 0,66 21 0,-72-29-418,1-1-1,1-1 1,-1-1 0,45 0-1,-45-4-3795</inkml:trace>
</inkml:ink>
</file>

<file path=ppt/ink/ink4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6:22.3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11339,'0'0'5087,"15"7"-4879,7 3-121,0 1-1,0 0 1,-1 2-1,22 18 1,175 143 236,119 101-481,-302-244-375,1-1 0,73 46 0,-92-67-56,0 0 1,1 0-1,0-2 1,0 0-1,1-1 1,0-1-1,0-1 1,0 0-1,28 1 1,-16-5-4099</inkml:trace>
</inkml:ink>
</file>

<file path=ppt/ink/ink4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6:22.7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62 5573,'0'0'3406,"-9"-9"-1335,-37-43 2376,79 67-2343,387 314-594,-92-64-3930,-265-220 827,3-2 0,1-4 0,98 43 0,-141-72 374,0-2 0,29 7 0,-7-7-1888</inkml:trace>
</inkml:ink>
</file>

<file path=ppt/ink/ink4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6:23.0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11627,'0'0'4805,"11"3"-4394,8 4-255,-1 0 1,0 1-1,0 1 1,0 1-1,21 17 1,92 75 308,-67-50-401,274 226-96,-306-252-261,1 0 1,1-3-1,72 38 1,-84-51-427,0-1 0,0-1 0,1-1 0,0-1 1,1-1-1,-1-1 0,1-1 0,28 0 0,-14-3-3354</inkml:trace>
</inkml:ink>
</file>

<file path=ppt/ink/ink4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6:23.4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9513,'0'0'5904,"14"3"-5060,33 10-491,0 2 1,-1 2 0,0 2-1,-2 2 1,-1 2 0,70 49-1,-34-13-1674,-2 4-1,100 107 0,-168-161 1042,-3-2-139,0-1 0,0 0 0,1 0 0,-1 0 0,1-1 0,11 7 0,-4-8-2427</inkml:trace>
</inkml:ink>
</file>

<file path=ppt/ink/ink4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6:24.2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3040 6758,'0'0'8200,"11"-7"-7490,6-5-330,0-1 0,0 0 0,-2-1-1,1-1 1,-2 0 0,18-25 0,329-444 4703,212-220-4669,-555 682-370,205-239-507,311-282 0,-381 408 342,5 7 0,7 6 0,252-141 1,-307 202 153,3 5 1,149-52 0,-247 103-43,1 0 0,0 1 0,0 1 0,1 0 1,29 0-1,-45 3-16,0 0 0,0 0 1,0 0-1,0 0 1,0 0-1,0 0 0,0 1 1,0-1-1,0 0 1,0 0-1,0 1 0,0-1 1,-1 1-1,1-1 1,0 1-1,0-1 0,0 1 1,0-1-1,-1 1 1,1 0-1,0-1 0,-1 1 1,1 0-1,0 0 1,-1 0-1,1-1 0,-1 1 1,1 0-1,-1 0 0,0 0 1,1 0-1,-1 0 1,0 0-1,0 0 0,1 0 1,-1 0-1,0 0 1,0 0-1,0 0 0,0 0 1,0 0-1,-1 0 1,1 0-1,0 0 0,0 0 1,-1 0-1,1 0 1,0 0-1,-2 1 0,0 4-365,0-1 0,0 1 0,-1-1 0,0 0 0,0 0 0,0 0 0,-6 7 0,3-6-660,0-1 0,-1 1-1,0-1 1,0 0 0,0-1 0,-12 6 0,-13 3-6680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1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59 13613,'0'0'14141,"0"4"-13917,0-4-213,0 1 0,-1-1-1,1 0 1,0 1 0,0-1-1,0 1 1,0-1 0,0 1-1,0-1 1,0 1 0,0-1-1,1 1 1,-1-1 0,0 1-1,0-1 1,0 0 0,0 1-1,1-1 1,-1 1 0,0-1-1,0 1 1,1-1 0,-1 0-1,0 1 1,1-1 0,-1 0-1,0 1 1,1-1 0,-1 0-1,1 0 1,-1 1 0,0-1-1,1 0 1,-1 0 0,1 0-1,-1 0 1,1 1 0,-1-1-1,1 0 1,-1 0 0,1 0-1,22-13 354,-20 11-384,0-1-1,0 0 0,-1 0 1,1 0-1,-1 0 0,1 0 1,-1-1-1,0 1 0,0-1 1,0 1-1,-1-1 0,0 0 1,1 0-1,0-4 0,-2 7-26,0 1-1,0 0 0,0-1 1,0 1-1,0-1 0,0 1 0,0 0 1,0-1-1,-1 1 0,1 0 1,0-1-1,0 1 0,0 0 1,0-1-1,-1 1 0,1 0 0,0 0 1,0-1-1,0 1 0,-1 0 1,1-1-1,0 1 0,0 0 1,-1 0-1,1 0 0,0-1 0,-1 1 1,1 0-1,0 0 0,-1 0 1,1 0-1,0 0 0,-1 0 1,1 0-1,0-1 0,-1 1 1,1 0-1,0 0 0,-1 0 0,1 0 1,-1 0-1,1 1 0,0-1 1,-1 0-1,1 0 0,0 0 1,-1 0-1,1 0 0,0 0 0,-1 1 1,1-1-1,0 0 0,0 0 1,-1 0-1,1 1 0,0-1 1,-1 0-1,1 0 0,0 1 1,0-1-1,0 0 0,-1 1 0,1-1 1,0 0-1,0 1 0,-21 19-242,14-12 317,1 0-1,0 0 0,0 1 0,1 0 1,0 0-1,1 0 0,0 1 0,0 0 1,1-1-1,0 1 0,-1 13 0,4-22-17,0 0-1,0 0 1,0 0-1,0-1 1,0 1-1,0 0 0,0 0 1,1 0-1,-1 0 1,0 0-1,1 0 1,-1-1-1,1 1 1,-1 0-1,0 0 1,1-1-1,0 1 0,-1 0 1,1-1-1,-1 1 1,1 0-1,0-1 1,0 1-1,-1-1 1,1 1-1,0-1 1,0 0-1,1 1 0,33 4 570,-22-6-324,1-1-1,-1 0 0,16-6 1,1-3-154,-1-2 0,51-29 1,19-10-109,-99 55 15,-1 0-1,1 1 1,-1-1-1,0 0 0,0 0 1,0 0-1,0 0 1,-1 0-1,-2 4 0,2-5 35,1 1-1,-1-1 1,0 1-1,1 0 1,-1-1-1,1 1 1,0 0-1,0 0 1,0 0-1,0 0 1,0 0-1,1 0 1,-1 4-1,2-6-13,0 0 0,0 1 0,0-1 0,0 0 0,0 0-1,0 0 1,0 0 0,0 0 0,0 0 0,1-1 0,-1 1-1,0 0 1,1-1 0,-1 1 0,0-1 0,1 1 0,-1-1-1,1 1 1,-1-1 0,1 0 0,-1 0 0,1 0 0,-1 0-1,1 0 1,-1 0 0,0 0 0,1 0 0,1-1 0,12 0-13,-1-1 1,0 0 0,-1-1 0,19-6-1,-18 5-691,-1 0-1,1 1 0,0 0 0,20 0 1,-34 3 652,0 0 1,1 0-1,-1 0 1,0 0 0,1 1-1,-1-1 1,0 0 0,1 0-1,-1 0 1,0 1 0,0-1-1,1 0 1,-1 0 0,0 1-1,0-1 1,1 0 0,-1 0-1,0 1 1,0-1 0,0 0-1,1 1 1,-1-1 0,0 0-1,0 1 1,0-1 0,0 0-1,0 1 1,0-1-1,0 0 1,0 1 0,0-1-1,0 0 1,0 1 0,0-1-1,0 1 1,0-1 0,0 0-1,0 1 1,0-1 0,0 0-1,0 1 1,-1-1 0,1 0-1,0 1 1,0-1 0,-8 17-2956,-3-7-3256</inkml:trace>
</inkml:ink>
</file>

<file path=ppt/ink/ink4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6:25.1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306 164 15118,'5'-11'1997,"-2"5"-1812,3-5 698,-1-1 1,0 1-1,5-24 0,-9 33-803,0 0 0,-1 0 1,1-1-1,-1 1 0,0 0 0,1-1 0,-1 1 0,0 0 1,-1-1-1,1 1 0,0 0 0,0-1 0,-1 1 0,0 0 1,1 0-1,-1 0 0,0-1 0,0 1 0,0 0 0,0 0 0,-1 0 1,1 0-1,-1 0 0,1 1 0,-1-1 0,1 0 0,-1 1 1,0-1-1,0 1 0,-3-2 0,1 1-78,-1 0 0,0 0-1,0 0 1,0 1 0,0 0 0,0 0 0,0 0 0,0 1-1,0 0 1,-1 0 0,1 0 0,0 1 0,0-1-1,0 1 1,0 0 0,-5 2 0,2 0-8,0 1 0,0 0 1,0 0-1,1 1 0,-1-1 0,1 2 1,1-1-1,-1 1 0,-6 7 0,4-4-3,1 1-1,0 0 1,0 1 0,1 0-1,1 0 1,0 1-1,0-1 1,1 1-1,0 0 1,1 1-1,1-1 1,-4 25 0,7-34 9,0-1-1,0 1 1,0 0 0,0-1 0,1 1 0,-1 0 0,1-1 0,0 1 0,0-1 0,0 1 0,0-1 0,0 1 0,0-1 0,1 0 0,-1 0 0,1 1 0,-1-1 0,1 0 0,0 0 0,0-1-1,0 1 1,0 0 0,0-1 0,1 1 0,-1-1 0,0 0 0,1 1 0,-1-1 0,1 0 0,-1-1 0,1 1 0,-1 0 0,5 0 0,9 2-3,1-1 1,0-1-1,0-1 1,21-1-1,-12 0-4,75-3-398,-100 4 378,1 0 1,-1 0 0,0 0-1,0 1 1,0-1 0,1 0 0,-1 1-1,0-1 1,0 1 0,0-1-1,0 1 1,0 0 0,0-1 0,0 1-1,0 0 1,0 0 0,0 0 0,0 0-1,-1 0 1,1 0 0,0 0-1,0 0 1,-1 0 0,1 0 0,-1 0-1,1 0 1,-1 1 0,0-1-1,1 0 1,-1 0 0,0 0 0,0 1-1,0 1 1,0 51-98,-1-34 111,-8 166 707,9-185-577,-1-1-1,1 1 1,0-1 0,0 1-1,0 0 1,0-1 0,0 1-1,-1 0 1,1-1 0,0 1-1,0-1 1,-1 1 0,1-1-1,0 1 1,-1-1-1,1 1 1,-1-1 0,1 1-1,-1-1 1,1 1 0,-1-1-1,1 0 1,-1 1 0,1-1-1,-1 0 1,1 0 0,-1 1-1,0-1 1,1 0-1,-1 0 1,-25-2 1643,-24-19-772,48 20-914,-69-36 538,39 19-560,0 1 1,0 2 0,-62-20-1,79 34-595,13 6-1811,26 12-1144,-17-13 2449,1-1-1,0-1 1,0 0 0,0 0-1,0 0 1,11 0-1,25-1-4048</inkml:trace>
</inkml:ink>
</file>

<file path=ppt/ink/ink4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6:25.5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195 0 14606,'0'0'7628,"-8"2"-7254,3-1-332,0 1 0,0 0 0,1 0 0,-1 1 0,0-1 0,1 1-1,0 0 1,0 0 0,0 0 0,0 0 0,0 1 0,1 0 0,-1 0 0,1 0 0,0 0 0,0 0 0,1 1 0,-1-1-1,1 1 1,0 0 0,0-1 0,1 1 0,-1 0 0,1 0 0,0 0 0,0 9 0,0-11-38,1-1 0,0 0 0,0 1 0,0-1 0,1 0 0,-1 0 0,0 1 0,1-1 0,0 0 1,-1 0-1,1 0 0,0 0 0,0 0 0,0 0 0,0 0 0,1 0 0,-1 0 0,0 0 0,1 0 0,0-1 0,-1 1 0,1-1 1,0 1-1,-1-1 0,1 0 0,0 1 0,0-1 0,0 0 0,5 1 0,6 3 0,1 0-1,1-1 1,25 4-1,-4-1-80,-20-3-98,-1 0 1,1 2-1,-1 0 1,17 9-1,-29-14 118,0 1 0,0-1-1,0 1 1,0 0 0,-1 0-1,1 0 1,0 0 0,-1 1-1,0-1 1,0 1 0,0-1 0,0 1-1,0 0 1,0 0 0,0 0-1,-1 0 1,0 0 0,0 0-1,1 0 1,-2 0 0,1 1-1,0-1 1,-1 0 0,1 0-1,-1 1 1,0-1 0,-1 5 0,0-4 72,-1 0 1,0 0-1,0-1 1,0 1 0,0-1-1,0 1 1,-1-1 0,0 0-1,0 0 1,0 0 0,0 0-1,0 0 1,0-1 0,-1 1-1,1-1 1,-1 0 0,0 0-1,0 0 1,-6 1 0,-12 6 305,0-1-1,-25 4 1,30-8-141,0 0-1,0-2 1,-1 0-1,1-1 1,-18-1-1,28-1-364,0 0 1,0 0-1,0 0 1,0-1-1,0 0 0,-9-5 1,12 5-281,0 0 1,0 0 0,1-1 0,-1 1-1,1-1 1,0 0 0,0 0 0,0 0-1,0 0 1,0-1 0,-3-5 0,-12-29-5585</inkml:trace>
</inkml:ink>
</file>

<file path=ppt/ink/ink4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6:25.8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17 12075,'0'0'6246,"62"-16"-5349,-31 16-577,9 1-191,6 5-97,10 0-1057,4-5-1217,5-1-1154,3 0-3554</inkml:trace>
</inkml:ink>
</file>

<file path=ppt/ink/ink4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6:26.2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370 67 8488,'0'0'6577,"0"-9"-3844,-4-35 1127,4 43-2814,-16 23-144,7-3-379,7-14-322,1-1 0,-1 0 0,0 0 0,0 0 0,-1-1 0,1 1-1,-5 4 1,7-7 242,6-38 1682,8-4-2029,-14 41-171,4-13 54,-5 19-6,-1 0-1,0 0 1,-1-1 0,1 1-1,-1-1 1,0 0 0,0 0-1,0 0 1,-1 0 0,-7 7-1,-2 6 20,-14 20-55,-32 44-207,-90 99-1,135-164-2063,-6 8-3303,4-16-2994,7-8 212</inkml:trace>
</inkml:ink>
</file>

<file path=ppt/ink/ink4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6:26.6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109 11 9641,'0'0'870,"-9"-2"1276,-30-6 134,38 8-2174,-1 0 0,1 0 0,-1 0 0,1 0 0,0 0 0,-1 0 0,1 1 0,-1-1 1,1 0-1,0 1 0,-1 0 0,1-1 0,0 1 0,0 0 0,-1-1 0,1 1 0,0 0 0,0 0 0,0 0 0,0 0 1,0 0-1,0 0 0,0 0 0,1 1 0,-2 1 0,-11 32 1058,11-28-799,-2 5-47,1 0 0,1 0 1,0 0-1,1 0 0,0 0 1,1 0-1,0 0 0,1 0 1,0 1-1,5 16 0,-5-22-259,1-1-1,0 0 0,1-1 0,0 1 1,0 0-1,0-1 0,0 1 0,1-1 1,0 0-1,0 0 0,1-1 0,-1 1 1,1-1-1,0 0 0,0 0 0,0 0 1,1-1-1,-1 0 0,1 0 0,0 0 0,9 2 1,-3-1 76,1-1 1,-1-1-1,0 0 0,1-1 1,0 0-1,-1-1 1,1-1-1,-1 0 0,1 0 1,-1-1-1,0-1 1,0 0-1,20-8 0,-24 8-26,-1 0 0,0 0 0,0-1 0,0 0-1,-1 0 1,1-1 0,-1 0 0,0 0 0,0-1 0,-1 1-1,0-1 1,0 0 0,0-1 0,-1 1 0,0-1 0,0 0 0,0 0-1,-1 0 1,0-1 0,-1 1 0,1-1 0,1-13 0,-3 18-91,-1-1 0,0 1 0,0-1 0,0 1 0,0 0 0,0-1 0,-1 1 0,1 0 0,-1-1 0,0 1 0,0 0 0,0 0 0,-1-1 0,1 1 0,-1 0 0,0 0 0,0 1 1,0-1-1,-4-4 0,2 3-43,0 1 0,0-1 1,-1 1-1,0 1 0,0-1 1,1 0-1,-1 1 0,-1 0 0,1 1 1,0-1-1,-8-1 0,1 1-165,1 1-1,-1 0 0,0 1 0,0 0 0,1 1 0,-1 0 0,0 0 0,1 2 0,-1-1 0,1 1 0,-12 5 0,16-4-8,-1 0-1,1 0 1,0 1-1,1-1 0,-1 1 1,1 1-1,0-1 1,0 1-1,1 0 0,0 1 1,0-1-1,0 1 1,1 0-1,0 0 0,0 1 1,-5 12-1,7-11-794,-1 1 1,1-1-1,1 1 0,-1 0 0,2-1 1,-1 1-1,1 0 0,3 16 0,5 6-5769</inkml:trace>
</inkml:ink>
</file>

<file path=ppt/ink/ink4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6:27.0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245 11 15535,'-11'3'434,"-19"6"1382,0 1 1,-54 26-1,78-33-1673,1 0 0,-1 1 0,0-1 0,1 1 0,-1 0 0,1 0 1,0 1-1,1-1 0,-1 1 0,1 0 0,0 1 0,0-1 0,0 1 0,1-1 0,0 1 1,0 0-1,0 0 0,1 1 0,0-1 0,-1 9 0,2-13-134,1 0 1,0 0-1,0 0 0,0 0 0,0 1 1,1-1-1,-1 0 0,0 0 1,1 0-1,0 0 0,-1 0 0,1 0 1,0 0-1,0 0 0,0 0 0,0 0 1,1 0-1,-1-1 0,0 1 0,1 0 1,2 1-1,0 0 6,0 0-1,0-1 1,0 0-1,0 0 1,0 0-1,0 0 1,1-1-1,-1 0 1,10 2-1,-4-1 52,1-1 0,-1-1-1,1 0 1,-1 0-1,1-1 1,-1 0 0,1-1-1,15-5 1,-18 3 22,0 0 0,-1 0 0,1-1 0,-1 0 0,-1 0 0,1-1 0,-1 0 0,0 0 0,0 0 0,-1-1 1,1 0-1,-2 0 0,1 0 0,-1-1 0,0 1 0,0-1 0,-1 0 0,0 0 0,-1-1 0,0 1 0,0-1 0,0 1 1,-1-1-1,-1 1 0,0-1 0,0 1 0,-1-12 0,0 18-166,1 0-1,-1 1 1,1-1 0,-1 0 0,0 1-1,1-1 1,-1 1 0,0-1-1,0 1 1,0-1 0,-1 1 0,1 0-1,0-1 1,0 1 0,-1 0-1,1 0 1,0 0 0,-1 0-1,1 0 1,-1 0 0,0 1 0,1-1-1,-1 0 1,0 1 0,1-1-1,-1 1 1,0 0 0,1-1 0,-1 1-1,0 0 1,0 0 0,1 0-1,-1 0 1,0 1 0,-2-1 0,-3 1-916,0 0 0,0 0 1,1 0-1,-1 1 0,0 0 1,1 0-1,-12 7 0,-5 7-5497</inkml:trace>
</inkml:ink>
</file>

<file path=ppt/ink/ink4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7:48.1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21 8360,'0'0'10228,"0"-5"-9934,0-9 21,-2 39-233,-2 38 23,1-48 26,-3 22-36,1 0 0,-1 40 0,5-51-37,-8 45-1,5-45 187,-2 46 0,8-67-235,0 0-1,1-1 0,0 1 1,0-1-1,0 1 1,1-1-1,-1 0 0,1 0 1,0-1-1,0 1 1,0-1-1,1 0 0,7 4 1,23 8 37,0-2-1,50 11 1,-74-22-23,21 4 14,1-2 0,-1-1 0,1-1 0,0-3 1,41-4-1,-26 2 14,69 4 1,-78 2-43,1-2 0,0-1 0,0-2 0,0-2 0,0-2 0,47-12 1,-28 7-43,1 2 0,0 3 1,1 3-1,70 6 0,-35-2 4,-70 0-91,46 9-1,17 1 21,276 20 62,-54 5 38,-232-30-47,124-5-1,-85-4 21,460-11-43,-307 5 38,-218 4 16,0-2 0,0-3 0,52-17 0,-89 22 25,0-1-1,-1 0 1,1-2-1,-2 1 1,1-2-1,-1 0 1,22-19-1,-30 23 2,0-1-1,0 0 1,-1 0 0,0-1-1,0 0 1,0 0-1,-1 0 1,0 0-1,-1-1 1,1 1-1,-1-1 1,-1 0 0,0 0-1,0 0 1,0 0-1,-1 0 1,0-13-1,-2-1 19,-1 0 0,-1 0 0,-1 0 0,-11-31-1,-4-22 37,17 54 442,-3 5-1886,-19 10 509,-630-12 1266,427 21-321,-488 32-132,638-27 37,-679 40-903,644-47 910,-112-6-26,108-14 184,85 12-74,0 2-1,-55-3 1,29 5 177,-72-11 0,102 10-202,-204-8-104,213 11 148,0-2 0,1 0 0,-1-1 0,1-1 0,-1 0 0,1-2 0,1 0 0,-24-13 0,37 18-85,-1 1 1,1 0-1,-1 0 0,1 0 1,-1 0-1,1 1 1,-1-1-1,0 1 0,1 0 1,-1 0-1,1 0 1,-1 1-1,0-1 0,1 1 1,-1 0-1,1 0 1,-1 0-1,1 0 0,0 1 1,-6 2-1,4-1 14,-1-1-1,0 0 0,0 0 0,0-1 1,0 0-1,-9 1 0,2-2-172,-56 4 468,66-4-424,0 0 1,1 1-1,-1-1 0,0 1 1,0 0-1,1 0 0,-1 0 0,1 0 1,-1 0-1,1 1 0,-1-1 1,1 1-1,0 0 0,-1 0 0,1-1 1,0 1-1,0 1 0,1-1 0,-1 0 1,-2 3-1,5-5-114,0 1 1,-1-1-1,1 0 0,0 0 0,-1 0 0,1 1 1,0-1-1,-1 0 0,1 0 0,0 0 1,-1 0-1,1 0 0,0 0 0,-1-1 1,1 1-1,0 0 0,-1 0 0,1 0 1,0-1-1,-1 1 0,1 0 0,0-1 0,-1 1 1,1 0-1,-1-1 0,1 1 0,-1-1 1,1 0-1,19-21-4147</inkml:trace>
</inkml:ink>
</file>

<file path=ppt/ink/ink4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8:24.7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18 5285,'0'0'7234,"3"-3"-6498,-2 1-676,0 1 0,0 0 0,0 0 0,0 0-1,1 0 1,-1 0 0,0 0 0,1 0 0,-1 0 0,0 1-1,1-1 1,-1 0 0,1 1 0,0-1 0,-1 1 0,1 0-1,-1-1 1,1 1 0,-1 0 0,1 0 0,0 0 0,-1 0-1,1 0 1,0 1 0,-1-1 0,1 0 0,2 2 0,21 1-86,91 10 234,-80-9-141,1-2 0,-1-1 0,42-5 0,15 0 23,174 28 20,-209-17-87,-44-4-14,0 0 1,-1 1-1,0 0 0,17 9 0,43 12 137,124 20 20,-87-18-147,-83-19 17,-1-1 1,2-1 0,41 4-1,125 8 125,-58-4-140,-16-2-8,69 4 0,38-5 19,-150-6-13,0-4-1,0-4 0,-1-2 0,115-24 0,-130 18-30,85-4-1,28-5 17,-128 14-7,87 0 0,-26 3 4,314-3-1,-252 8 0,111-27 18,-103 5-4,472 8-38,-211 12 48,-121-10-24,-274 3 122,-42 7-95,0 0-1001,-1 1 774,0 0 0,0-1 1,1 1-1,-1-1 0,0 1 0,1 0 0,-1-1 0,1 1 0,-1-1 0,0 1 0,1-1 0,-1 1 1,1-1-1,0 1 0,-1-1 0,1 0 0,-1 1 0,1-1 0,0 0 0,-1 1 0,1-1 0,-1 0 1,1 0-1,0 0 0,1 1 0,-2-1 275,0-3 397,3-7 2112,5 4-2726,-2-5-4502,-2 5 1558</inkml:trace>
</inkml:ink>
</file>

<file path=ppt/ink/ink4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8:25.8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1 165 4612,'-1'-22'3758,"2"-38"3021,-1 57-6633,0 0 1,0 0-1,1 0 0,-1 1 0,1-1 0,0 0 1,0 0-1,0 1 0,0-1 0,0 0 1,0 1-1,1 0 0,-1-1 0,1 1 0,4-4 1,-1 62-14,-5 44-315,0-60 1039,0-32 843,0-12 1242,-4-232-2189,4 235-871,0 9-410,1 43 340,1 0-1,3 0 1,13 64 0,-12-287 2617,-12 118-2479,5 51 51,1 1 0,-1-1 0,1 1 0,-1 0-1,0-1 1,0 1 0,0 0 0,0-1 0,0 1 0,-1 0 0,1 0 0,-1 0 0,1 0 0,-1 0 0,0 0 0,0 1 0,0-1 0,-3-2 0,5 10-113,0-1 0,0 1 0,0-1 0,1 1 0,0-1-1,2 10 1,4 7-55,-2 0 0,0 1-1,-2-1 1,-1 1 0,0 26 0,4-117 754,-6 57-518,1 0 1,-2 0-1,1 0 0,-1 0 1,-1 0-1,0 0 1,-6-16-1,4 78-1110,5-22 719,2 0 0,1 0 0,11 43 0,-8-44-1636,19 44-1,-8-41-587,-2-5-1656</inkml:trace>
</inkml:ink>
</file>

<file path=ppt/ink/ink4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8:33.5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41 140 1794,'0'0'2792,"-1"-9"-2008,-2-10 740,-1-1 0,-1 1-1,-1 1 1,-15-37-1,32 103-837,8 72 0,-13 0-659,-11 126-1,0-41-4,4-205-26,1 1 1,0-1-1,0 1 0,0-1 1,0 1-1,0-1 0,0 1 1,0-1-1,0 1 0,0-1 1,1 1-1,-1-1 0,0 1 1,0-1-1,0 1 0,1-1 1,-1 1-1,0-1 0,0 1 0,1-1 1,-1 0-1,0 1 0,1-1 1,-1 1-1,1-1 0,-1 0 1,0 1-1,1-1 0,-1 0 1,1 0-1,-1 1 0,1-1 1,-1 0-1,1 0 0,-1 0 1,1 0-1,-1 1 0,1-1 1,-1 0-1,1 0 0,-1 0 1,1 0-1,0 0 0,-1 0 1,1 0-1,-1-1 0,1 1 1,-1 0-1,2 0 0,0-1-109,-1 0-1,1 0 1,0 0-1,0 0 0,0 0 1,-1 0-1,1 0 1,0 0-1,-1-1 0,1 1 1,-1-1-1,2-2 1,7-14-2407,-1-4-1617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2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9737,'0'0'4073,"0"13"-1644,-4 32-397,-3 0-1,-1-1 0,-19 61 0,23-94-1686,0 0 68,1 1 0,0-1 1,0 1-1,1 0 0,-1 22 0,4-34-395,-1 1 0,1 0 0,-1-1 0,1 1 0,0-1 0,-1 1 0,1 0 0,-1-1 0,1 1 0,0-1 0,0 0 0,-1 1 0,1-1 0,0 0 0,0 1 0,-1-1 0,1 0 0,0 0 0,0 1 0,0-1 0,0 0 0,-1 0 0,1 0 0,0 0 0,0 0 0,0 0 0,-1-1 0,1 1 0,0 0 0,0 0 0,0-1 0,-1 1 0,1 0 0,0-1 0,0 1 0,0-1 0,32-13 325,-18 3-350,-2 0 0,1-1 0,-2-1 0,0 0 0,0-1 0,11-17 0,-2 4-552,-22 36 318,1-1 0,-1 1-1,0 0 1,-1-1 0,-3 10 0,-1-2 536,1 0 1,0 1-1,1 0 1,1 0-1,-2 28 0,5-44-262,0-1 0,0 1 0,0-1 0,0 1 0,1-1 0,-1 1 0,0-1 0,0 1-1,0-1 1,0 0 0,1 1 0,-1-1 0,0 1 0,0-1 0,1 1 0,-1-1 0,0 0-1,1 1 1,-1-1 0,0 0 0,1 1 0,-1-1 0,0 0 0,1 1 0,-1-1 0,1 0 0,-1 0-1,1 0 1,-1 1 0,1-1 0,-1 0 0,1 0 0,-1 0 0,1 0 0,24-3 889,21-16-43,-29 5-853,-1-1 0,-1 0 1,0-1-1,0-1 1,-2-1-1,19-31 1,3-3-645,-41 62 559,1 0 0,0 0-1,0 1 1,1 0 0,0-1 0,1 1-1,0 0 1,1 1 0,-1 11 0,3-22 67,0 0 0,0 0 0,0-1 1,0 1-1,1 0 0,-1-1 0,0 1 1,0 0-1,1-1 0,-1 1 1,0 0-1,1-1 0,-1 1 0,0-1 1,1 1-1,-1-1 0,1 1 0,-1-1 1,1 1-1,0-1 0,-1 1 0,1-1 1,-1 1-1,1-1 0,0 0 1,-1 0-1,1 1 0,1-1 0,27 3 326,24-15 0,-43 8-407,-1 0 0,1-1 0,-1 0 0,0-1 0,-1 0 0,1 0-1,-1-1 1,0 0 0,-1-1 0,0 1 0,0-2 0,11-16 0,-20 23-136,-5 5 118,-8 7 6,6-1 13,-33 34 146,40-40-45,0 0-1,-1 0 1,1 0 0,0 0-1,0 0 1,1 0-1,-1 1 1,1-1 0,0 1-1,-1-1 1,2 1 0,-2 5-1,3-8-26,-1 0 0,1-1 0,0 1 0,-1 0 0,1 0 0,0 0-1,0 0 1,0-1 0,0 1 0,0 0 0,0-1 0,0 1 0,0-1 0,0 1 0,0-1-1,0 0 1,0 1 0,1-1 0,-1 0 0,0 0 0,0 0 0,0 0 0,0 0 0,3 0-1,38 2 44,-34-2-41,29 2 3,-20 0 5,0-1 1,-1-1 0,1 0-1,28-5 1,-43 4 18,-1 1 0,1-1 0,-1 0 0,1 0 0,-1 0 0,1 0 0,-1 0 0,0 0 1,1 0-1,-1 0 0,0-1 0,0 1 0,0 0 0,0-1 0,0 1 0,0-1 0,0 1 1,0-1-1,-1 0 0,1 1 0,-1-1 0,1 0 0,-1 1 0,0-1 0,1 0 0,-1 0 0,0 1 1,0-1-1,0 0 0,-1 0 0,1 1 0,0-1 0,-1-3 0,-2-10 6,-1-1-1,-10-28 0,5 18-177,4 8 69,-6-39 42,14 57-7,0 0-1,0 1 1,0-1-1,0 1 1,0 0-1,0-1 1,0 2-1,4 1 1,-7-3 33,40 10-1835,1-9-4576,-30-6-957,-6-9-6481</inkml:trace>
</inkml:ink>
</file>

<file path=ppt/ink/ink4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8:34.5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68 529 6758,'0'0'3876,"12"0"-3273,94 2 574,172-19 0,115-38-1053,-358 49-34,47-4-32,0 4 0,0 3 0,1 4-1,-1 3 1,112 21 0,-155-20-277,1-3 0,0 0 0,75-9 0,-72 3-528,-7 6 241,-36-1 426,1 0 0,0-1 1,0 1-1,0-1 1,-1 1-1,1 0 0,0 0 1,-1 0-1,1-1 0,-1 1 1,1 0-1,-1 0 1,1 0-1,-1 0 0,0 0 1,1 0-1,-1 0 0,0 0 1,0 0-1,0 0 1,0 0-1,0 0 0,0 0 1,0 0-1,0 0 0,0 0 1,0 0-1,0 0 1,-1 0-1,1 0 0,0-1 1,-1 1-1,0 1 0,0-1 73,0 0 0,0 0 0,-1 0 0,1 0 0,0 0 0,-1-1 0,1 1 0,-1 0 0,1-1 0,-1 0 0,1 1 0,-1-1 0,0 0 0,1 0 0,-1 1 0,-2-2 0,-35 3-286,34-2 214,-145 5 235,-267 1 260,282-13-11,-1-6 1,-254-58 0,354 62-189,1-1 1,0-2-1,0-1 1,-64-35 0,86 40-98,-1-1 0,1-1 0,1 0 0,-1 0 1,2-1-1,0-1 0,0 0 0,1-1 0,0 0 1,1 0-1,1-1 0,0 0 0,-10-28 0,12 29 121,-1 0-1,0 0 0,-1 1 0,-14-19 0,-12-18 6,33 48-253,1 1 0,0-1 0,0 0-1,0 1 1,-1-1 0,1 1 0,0-1 0,0 1 0,-1-1-1,1 1 1,0-1 0,-1 1 0,1 0 0,-1-1 0,1 1-1,-1 0 1,1-1 0,-1 1 0,1 0 0,-1-1 0,1 1 0,-1 0-1,1 0 1,-1-1 0,1 1 0,-1 0 0,1 0 0,-1 0-1,0 0 1,1 0 0,-1 0 0,0 0 0,-9 16-184,3 25-3076,7-37-182</inkml:trace>
</inkml:ink>
</file>

<file path=ppt/ink/ink4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10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66 5830,'0'0'1030,"-10"0"1046,7 0-2016,-3 1 340,-1-1 0,1-1-1,-1 1 1,1-1 0,-1 0 0,-6-2-1,10 2-198,1 0 0,-1-1 0,1 1 0,-1-1 0,1 1 0,-1-1 0,1 0 0,0 1 0,0-1 0,0 0 0,0-1 0,0 1 0,0 0 0,0 0 0,1-1 0,0 1 0,-1-1 0,1 0 0,0 1 0,-1-4 0,-5-10 1705,4 16 410,3 2-2246,0 0 1,1 0 0,-1 0 0,1 0-1,0-1 1,-1 1 0,1 0-1,0 0 1,0-1 0,0 1 0,0 0-1,3 2 1,2 2 5,1 0-1,-1-1 0,1 1 1,1-1-1,-1-1 1,1 1-1,0-1 1,0-1-1,0 0 1,0 0-1,1 0 1,-1-1-1,13 2 1,15 1 255,67 1 1,-90-6-301,371-9 283,104 4-276,-415 9 203,0 4-1,135 33 0,-206-41-228,-2 0-54,-1-1 1,1 1-1,0 0 0,0-1 1,0 1-1,0 0 0,0-1 0,-1 1 1,1-1-1,0 1 0,0 0 0,0-1 1,0 1-1,0-1 0,0 1 0,0 0 1,0-1-1,0 1 0,0-1 0,1 1 1,-1 0-1,0-1 0,0 1 1,0 0-1,0-1 0,1 1 0,-1 0 1,0-1-1,0 1 0,1 0 0,-1-1 1,0 1-1,0 0 0,1-1 0,-1 1 1,0 0-1,1 0 0,-1 0 0,0-1 1,1 1-1,-1 0 0,1 0 1,-1 0-1,0 0 0,1 0 0,-1 0 1,1 0-1,-1 0 0,0 0 0,1 0 1,-1 0-1,1 0 0,-1 0 0,0 0 1,1 0-1,-1 0 0,0 0 0,1 0 1,-1 0-1,1 1 0,-1-1 1,0 0-1,1 0 0,-1 0 0,0 1 1,1-1-1,-1 0 0,0 0 0,1 1 1,-6-17-5720</inkml:trace>
</inkml:ink>
</file>

<file path=ppt/ink/ink4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19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8520,'0'0'8659,"9"2"-7752,168 21 839,246 2 0,-106-10-1650,314 15-16,-339-45 1408,-165 6-1182,-127 0-9067,0-5-3271</inkml:trace>
</inkml:ink>
</file>

<file path=ppt/ink/ink4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25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69 6470,'0'0'4895,"-1"-8"-3635,0-37 443,1 44-1609,1 0 0,-1 0 0,1 0 0,-1 0 0,1 0 0,0 0 0,0 0 0,-1 1 0,1-1 0,0 0 0,0 0 0,0 1 0,0-1 0,0 1 0,0-1 0,0 1 0,0-1 0,0 1 0,0-1 0,0 1 0,0 0 0,0 0 0,0 0 0,0-1 0,0 1 0,0 0 0,1 0 0,-1 1 0,0-1 0,0 0 0,1 0 0,40 4 672,38 10 398,136 4-1,85-18-1039,-133-2 20,47-6-97,-111 1-1,126 10 0,-217-2 48,-1 2 0,0-1 0,18 8 0,5 0 2968,-58-24-6410,10 10-1931,-3-4-4186</inkml:trace>
</inkml:ink>
</file>

<file path=ppt/ink/ink4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8:47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59 202 737,'0'0'10356,"-8"6"-8674,-3-2-1077,7-2-266,1-1-1,-1 1 1,1 0-1,0-1 1,-1 1-1,1 1 1,0-1 0,0 0-1,0 1 1,-3 4-1,15-14 5134,14-6-3912,2-3-1294,81-61 309,72-49-574,-173 127-654,-5 10 286,-5 9 181,-11 18-269,-20 51 408,34-82-113,0-1 0,1 1-1,-1 0 1,1 0 0,1 0 0,-1 1 0,1-1 0,0 0 0,1 0-1,2 11 1,-3-18-163,0 1 0,1 0-1,-1 0 1,0 0 0,1-1-1,-1 1 1,1 0 0,-1 0-1,1-1 1,0 1 0,-1 0 0,1-1-1,0 1 1,-1-1 0,1 1-1,0-1 1,0 1 0,0-1-1,-1 1 1,1-1 0,0 0-1,2 1 1,8 0-6638</inkml:trace>
</inkml:ink>
</file>

<file path=ppt/ink/ink4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8:47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14 9833,'0'0'7618,"9"-4"-7063,-7 3-523,1-1 1,0 1-1,0 0 0,0 0 0,0 0 0,0 0 0,0 0 0,0 1 0,0 0 0,0-1 0,0 1 0,0 0 0,4 1 1,-3 0 0,0 0 0,0 1 0,0-1 0,0 1 1,-1 0-1,1 0 0,0 1 0,-1-1 0,0 1 1,1 0-1,-1 0 0,3 4 0,3 2 8,-1 0-1,-1 0 1,0 1 0,0 0-1,-1 0 1,0 0-1,-1 1 1,0 0-1,-1 0 1,0 1 0,-1-1-1,0 1 1,2 16-1,-4-10 35,0 1 1,-2 0-1,0-1 0,-1 1 0,0-1 0,-2 0 0,-10 33 1,-9 6 16,-2-2 1,-2 0 0,-3-2 0,-40 55 0,9-17-3440,39-63-1207</inkml:trace>
</inkml:ink>
</file>

<file path=ppt/ink/ink4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8:50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17 10570,'0'0'8413,"-11"-4"-8119,4 1-262,5 2-25,-1-1-1,0 1 0,0 0 1,0 0-1,0 0 0,0 0 0,0 0 1,0 1-1,0 0 0,0-1 1,-1 1-1,1 0 0,0 1 0,0-1 1,0 0-1,0 1 0,0 0 1,0 0-1,0 0 0,0 0 0,-5 3 1,-7 6 103,-1 2 1,2 0-1,0 0 0,0 2 1,-11 14-1,21-24-39,0 1 0,0-1-1,1 1 1,0 0 0,0 0 0,0 1-1,0-1 1,1 1 0,0-1-1,0 1 1,0 0 0,1 0-1,-1-1 1,2 1 0,-1 0 0,1 0-1,0 0 1,0 0 0,1 10-1,0-14-19,0 0 0,0-1 0,0 1 0,0 0 0,1-1 0,-1 1 0,0 0 0,1-1 0,-1 0 0,1 1 0,0-1 0,-1 0 0,1 0 0,0 0 0,0 0 0,-1 0 0,1 0 0,0 0 0,0-1 0,0 1 0,0 0 0,0-1 0,3 0 0,54 4 1243,-47-5-1057,7 1 58,1-1 0,0-2 0,0 0 1,-1-1-1,37-12 0,-45 12-155,0-1-1,0 0 1,0 0 0,-1-1 0,0-1 0,0 1 0,0-2-1,-1 1 1,0-1 0,-1-1 0,9-10 0,-15 17-100,0 0 0,0-1 1,0 1-1,-1 0 1,0-1-1,1 1 0,-1-1 1,0 0-1,0 1 0,0-1 1,0 0-1,-1 1 1,1-1-1,-1 0 0,0 0 1,0 0-1,0 1 1,0-1-1,0 0 0,0 0 1,-2-5-1,1 5-71,-1 1 1,0-1-1,0 0 0,0 1 1,0-1-1,0 1 0,-1-1 0,1 1 1,0 0-1,-1 0 0,0 0 1,0 0-1,1 1 0,-1-1 0,-6-1 1,-1-1-717,0 1 1,0 0 0,-1 0 0,-17-1-1,-35 5-8085,47 5 4626,2 2-1448</inkml:trace>
</inkml:ink>
</file>

<file path=ppt/ink/ink4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8:50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5029,'0'0'17777,"60"8"-17297,-21-3-384,-2 0 0,2 0-64,4-2-288,-2 2-1153,-5-4-865,-1-1-2243,-7 0-3298</inkml:trace>
</inkml:ink>
</file>

<file path=ppt/ink/ink4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8:51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11050,'0'0'6044,"-8"7"-4977,3-3-939,-1 0-1,1 1 1,1 0 0,-1 0-1,1 0 1,0 0-1,0 0 1,0 1-1,1 0 1,0 0 0,0 0-1,1 0 1,-1 0-1,1 1 1,0-1 0,1 0-1,0 1 1,0 0-1,0 7 1,1-12-103,0-1-1,0 1 1,0-1 0,0 1 0,0 0 0,0-1-1,1 1 1,-1-1 0,0 1 0,1-1-1,0 1 1,-1-1 0,1 1 0,0-1-1,0 1 1,0-1 0,0 0 0,0 1 0,0-1-1,0 0 1,0 0 0,2 2 0,0-2 52,-1 0 1,0-1 0,1 1-1,-1 0 1,0-1 0,1 0-1,-1 0 1,1 1 0,-1-1-1,0-1 1,1 1-1,-1 0 1,1-1 0,-1 1-1,0-1 1,3 0 0,2-2-24,0 0 1,0 0-1,-1-1 0,0 0 1,1 0-1,-1 0 1,-1-1-1,1 0 0,6-8 1,43-52 54,-55 64-106,-4 40-430,3-35 393,-1 0 0,2 0 0,-1 0 0,0 0 0,1 0 0,0 0 0,0-1 0,0 1 0,1 0 0,-1 0 0,1 0 0,0 0-1,0 0 1,0 0 0,0-1 0,1 1 0,-1 0 0,1-1 0,0 1 0,0-1 0,1 0 0,3 5 0,-2-5-340,1 0 0,-1-1 1,1 1-1,-1-1 0,1 0 0,0 0 1,0 0-1,0-1 0,0 0 0,1 0 0,-1 0 1,0 0-1,0-1 0,1 0 0,-1 0 1,9-1-1,17-3-5584</inkml:trace>
</inkml:ink>
</file>

<file path=ppt/ink/ink4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8:51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13036,'0'0'10410,"49"-2"-10025,-16 7-257,-3-1-96,6 2 0,-7 0-449,-4-3-1344,-7 2-1154,-6-2-961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0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12812,'0'0'13891,"0"11"-13923,-8 197 597,8-207-554,1 0-1,-1 0 0,0-1 0,0 1 0,0 0 0,1 0 0,-1 0 0,0-1 0,1 1 0,-1 0 0,1-1 0,-1 1 0,1 0 0,-1-1 0,1 1 0,-1 0 1,1-1-1,-1 1 0,1-1 0,0 1 0,-1-1 0,1 0 0,0 1 0,0-1 0,-1 1 0,1-1 0,0 0 0,0 0 0,0 0 0,-1 1 0,1-1 0,0 0 1,0 0-1,0 0 0,0 0 0,-1 0 0,1 0 0,0-1 0,0 1 0,0 0 0,-1 0 0,1-1 0,0 1 0,0 0 0,-1-1 0,1 1 0,1-1 0,39-18 474,15-19-137,-37 24-213,1 0-1,1 1 0,30-13 1,-50 25-136,0 1 1,0-1 0,0 1-1,0-1 1,0 1 0,0-1-1,0 1 1,0 0 0,0 0-1,1-1 1,-1 1 0,0 0-1,0 0 1,0 0 0,0 0-1,0 0 1,0 1 0,1-1-1,-1 0 1,0 0 0,0 1-1,0-1 1,0 1 0,0-1-1,0 1 1,0-1 0,0 1-1,0-1 1,0 1 0,0 0-1,-1 0 1,1-1 0,0 1-1,0 0 1,-1 0 0,1 0-1,0 0 1,-1 0 0,1 0-1,-1 0 1,0 0 0,1 0-1,-1 0 1,0 0 0,1 0 0,-1 1-1,0-1 1,0 0 0,0 0-1,0 0 1,0 1 0,0 0-1,0 0 0,0-1 1,1 1-1,-1 0 1,0-1-1,1 1 1,-1 0-1,1-1 0,0 1 1,-1-1-1,1 1 1,0-1-1,0 0 0,0 1 1,0-1-1,0 0 1,0 1-1,0-1 0,1 0 1,-1 0-1,0 0 1,1 0-1,-1 0 1,1 0-1,-1-1 0,1 1 1,-1 0-1,1-1 1,-1 1-1,1-1 0,0 0 1,-1 1-1,4-1 1,112-5-378,-116 6 362,0-1 1,1 1-1,-1 0 1,0-1-1,0 1 1,0 0-1,0 0 1,0 0-1,0 0 1,0 0-1,0 0 1,0 0-1,0 0 1,0 0-1,0 0 1,-1 1-1,1-1 1,-1 0-1,1 1 1,-1-1-1,1 0 1,-1 1-1,0-1 1,1 0-1,-1 1 1,0-1-1,0 0 1,0 1 0,-1 2-1,1 55-736,0-43-893,0-21-3944,-1-7 2089,0-13-5793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9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1 240 9513,'0'0'8520,"3"-10"-6737,-1 4-1604,0 1 0,0 0 0,1 0 0,0 0 0,-1 1 0,2-1 0,-1 1 0,0-1 0,1 1 0,0 0 0,0 1 0,0-1 0,0 1 0,1-1 0,-1 1 0,1 1 1,0-1-1,0 0 0,0 1 0,0 0 0,0 1 0,1-1 0,-1 1 0,0 0 0,1 0 0,-1 0 0,8 1 0,-11 0-179,1 0 0,-1-1 0,1 1 0,-1 1 0,1-1 0,-1 0 0,1 1 1,-1-1-1,1 1 0,-1 0 0,1 0 0,-1 0 0,0 0 0,1 0 0,-1 0 0,0 1 0,0-1 1,0 1-1,0 0 0,0-1 0,0 1 0,-1 0 0,1 0 0,-1 0 0,1 0 0,-1 0 0,1 1 1,-1-1-1,1 3 0,0 2 7,0 1-1,-1 0 1,0 0 0,0 0 0,0 0-1,-1 0 1,0 0 0,-2 11 0,0-13 37,1 0 0,-1-1 0,1 1 0,-2-1 0,1 0 0,-4 6 0,4-7 38,-1 0 0,1 1 0,0 0 0,1-1 0,-1 1 0,1 0 0,0 0 0,-1 7 0,32-43 1301,-24 23-1264,-3 6-66,-1-1 0,1 0 0,-1 1 0,0-1 0,0 0 0,0-1 0,0 1 0,0 0 0,-1 0 0,1-1 0,-1 1 0,0-1 0,0 1 0,-1-1 0,1 0-1,0-4 1,-1 4-49,1 0-1,0 1 0,0-1 0,0 1 0,1-1 0,-1 1 0,1-1 0,0 1 0,2-4 0,-1 4 29,-1 0 1,0-1-1,-1 1 0,1-1 0,0 0 0,-1 1 0,0-1 1,0 0-1,1-6 0,3-26 123,-4 39-152,0 0 1,0 0-1,0-1 1,1 1 0,-1-1-1,1 1 1,0-1-1,0 1 1,0-1 0,0 0-1,0 0 1,0 0-1,1 0 1,-1-1 0,1 1-1,-1-1 1,1 1 0,-1-1-1,1 0 1,0 0-1,5 1 1,-4-1 21,1-1 0,0 0-1,0 0 1,0 0 0,0-1 0,0 0 0,0 0 0,-1 0 0,1 0-1,0-1 1,-1 0 0,5-2 0,5-4 23,0 0 0,-1-1-1,0 0 1,0-1 0,-1-1 0,-1 0 0,12-14-1,-20 21-48,1 0-3,0 0 1,-1 0-1,1-1 0,-1 1 0,0-1 1,-1 0-1,1 0 0,-1 0 0,0 0 0,2-9 1,-18 33-851,10-11 850,2 0 1,-1-1 0,1 1 0,0 0 0,0 0-1,1 0 1,0 0 0,1 16 0,0-22 22,0 0 0,0 0 0,1 1 0,-1-1 0,0 0 0,1 0 0,0 0 0,-1 1 0,1-1 0,0 0 0,0 0 0,0 0 0,1 0 0,-1 0 0,0-1 0,1 1 0,-1 0 1,1-1-1,0 1 0,-1-1 0,1 1 0,0-1 0,0 0 0,0 0 0,0 0 0,0 0 0,0 0 0,0 0 0,0 0 0,0-1 0,1 1 0,-1-1 0,0 1 0,0-1 0,3 0 0,6 0-7,-1-1-1,0 0 1,0 0-1,1-1 0,-1-1 1,0 0-1,-1 0 1,1-1-1,0 0 1,-1 0-1,0-1 1,0 0-1,0-1 1,-1 0-1,0-1 1,0 1-1,0-2 1,-1 1-1,0-1 1,-1 0-1,0 0 0,0-1 1,0 0-1,-1 0 1,-1 0-1,7-18 1,-11 26-22,1 1 0,-1 0 0,0 0 1,0-1-1,0 1 0,1 0 0,-1-1 0,0 1 1,0 0-1,0-1 0,0 1 0,0 0 1,0-1-1,0 1 0,0 0 0,0-1 0,0 1 1,0 0-1,0-1 0,0 1 0,0 0 0,0-1 1,0 1-1,0 0 0,0-1 0,0 1 0,0 0 1,-1-1-1,1 1 0,0 0 0,0 0 1,0-1-1,0 1 0,-1 0 0,1-1 0,0 1 1,0 0-1,-1 0 0,1 0 0,0-1 0,-1 1 1,1 0-1,0 0 0,-1 0 0,1 0 0,0 0 1,-1 0-1,1-1 0,0 1 0,-1 0 1,1 0-1,0 0 0,-1 0 0,1 0 0,0 0 1,-1 0-1,1 0 0,-1 1 0,-19 10-480,14-4 500,0 0-1,0 1 0,1 0 1,0 0-1,1 0 1,0 0-1,0 1 0,1 0 1,0 0-1,0 0 1,1 0-1,0 0 1,1 0-1,0 0 0,0 1 1,2 16-1,0-23 15,1 1 0,-1-1 0,1 0 0,0 0 0,0-1 0,0 1 0,0 0 0,0-1 0,0 1 0,1-1 0,-1 1 0,1-1-1,0 0 1,0 0 0,0-1 0,0 1 0,0 0 0,0-1 0,0 0 0,0 0 0,1 0 0,-1 0 0,0 0 0,4 0 0,7 1-104,0 0-1,0-1 1,0-1 0,20-1 0,-31 1-184,-1 0-1,0-1 1,1 1 0,-1-1 0,1 1-1,-1-1 1,0 0 0,1 0 0,-1 0-1,0 0 1,0 0 0,0 0 0,0-1-1,0 1 1,0-1 0,0 1 0,0-1-1,0 0 1,2-3 0,6-22-6468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2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14798,'0'0'6342</inkml:trace>
</inkml:ink>
</file>

<file path=ppt/ink/ink5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8:51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9801,'0'0'8616,"56"9"-7046,-20-6-737,1-1-353,6-1-352,2 1-96,-4-2-800,-6 0-2371,-5 0-4677</inkml:trace>
</inkml:ink>
</file>

<file path=ppt/ink/ink5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8:54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1 12908,'0'0'4388,"-11"4"-4195,-2 10 319,-9 8 1,-1 0-193,3 2-128,-3 0-96,5-1-32,1-4 0,0-1-32,4-3 32,-2-1-32,2-2 32,0-4-576,-2-4-1442,6-4-1537,-1 0-1186</inkml:trace>
</inkml:ink>
</file>

<file path=ppt/ink/ink5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8:55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8840,'0'0'12748,"56"41"-12491,-30-17-161,4 1-32,2-2-32,3-1-993,-1-2-1249,-2-6-769,-4-4-1409,-6-5-6663</inkml:trace>
</inkml:ink>
</file>

<file path=ppt/ink/ink5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8:55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13196,'0'0'9449,"82"-6"-8840,-35 6-417,-3 0-128,7 0-32,-3 1-480,-5 6-1634,-3-5-1634,-11-2-1697</inkml:trace>
</inkml:ink>
</file>

<file path=ppt/ink/ink5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8:55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16784,'0'0'7943,"61"2"-7879,-25-2-544,-4 0-1186,-3 0-2049,-2-2-2883</inkml:trace>
</inkml:ink>
</file>

<file path=ppt/ink/ink5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8:56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8456,'4'-4'816,"0"1"1,1 0-1,-1 0 1,1 0-1,0 1 1,0 0-1,0 0 1,0 0-1,1 0 1,7-1-1,-6 2-727,-1 0-1,1 0 0,-1 1 0,1 0 0,-1 0 1,1 1-1,-1-1 0,0 1 0,1 1 1,-1-1-1,0 1 0,1 0 0,-1 1 0,0 0 1,-1-1-1,1 2 0,0-1 0,-1 1 0,0 0 1,0 0-1,0 0 0,0 1 0,6 7 1,-10-10-28,0 1 0,0-1 0,0 1 0,0-1 0,0 1 0,-1 0 0,1-1 0,-1 1 0,1 0 0,-1 0 1,0-1-1,0 1 0,0 0 0,-1-1 0,1 1 0,-1 0 0,1-1 0,-1 1 0,0 0 0,0-1 0,0 1 1,0-1-1,-1 0 0,1 1 0,-1-1 0,1 0 0,-1 0 0,0 0 0,-4 4 0,-7 7 205,0 0 0,-1-1 0,-21 13 0,16-11-301,6-4 76,-40 33 80,51-41-120,0 0 0,-1 0 0,1 0-1,1 1 1,-1-1 0,0 0 0,0 1-1,1-1 1,-1 1 0,1 0 0,0 0-1,0-1 1,0 1 0,0 0 0,1 0 0,-1 0-1,0 5 1,2-7 11,-1 0 0,1 0 0,0 0 0,-1 0 0,1 0 0,0 0 0,0 0 0,0-1 0,0 1 1,-1 0-1,1 0 0,0-1 0,0 1 0,1-1 0,-1 1 0,0-1 0,0 1 0,0-1 0,0 0 0,0 1 0,0-1 0,0 0 0,1 0 0,0 0 0,36 3 280,-33-2-244,20 0-168,1-1-1,-1 0 1,1-2 0,-1-1 0,27-7 0,-51 10-362,4-2-587,-4-1-3551,-1 0-510</inkml:trace>
</inkml:ink>
</file>

<file path=ppt/ink/ink5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8:57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12172,'0'0'8968,"71"-8"-8263,-34 8-161,10 0-352,-1 1-160,-3 6-224,2-5-1762,-9-2-3939</inkml:trace>
</inkml:ink>
</file>

<file path=ppt/ink/ink5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03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27 11082,'56'-21'5079,"-53"20"-4912,1 0 0,0 0 0,0 0 0,-1 0-1,1 1 1,0 0 0,0 0 0,0 0 0,0 0 0,-1 0 0,1 1 0,0 0 0,4 1-1,-8-2-163,1 1 0,-1-1 0,0 1 0,1-1 0,-1 1-1,1 0 1,-1-1 0,0 1 0,0 0 0,1-1-1,-1 1 1,0 0 0,0-1 0,0 1 0,0 0-1,0-1 1,0 1 0,0 0 0,0-1 0,0 1 0,0 0-1,0 0 1,0-1 0,0 1 0,-1 0 0,1-1-1,0 1 1,0 0 0,-1-1 0,1 1 0,0-1-1,-1 1 1,0 0 0,-14 21 120,-38 24 379,31-28-365,0 1 0,-33 38-1,50-52-68,1 0-1,0 1 0,0-1 0,1 1 1,0 0-1,0 0 0,0 1 0,0-1 1,1 1-1,0-1 0,1 1 0,0-1 1,0 1-1,0 0 0,1 0 0,0 12 1,1-17-35,-1 1 0,1 0 0,0-1 0,0 1 0,1-1 0,-1 1 1,0-1-1,1 0 0,0 1 0,-1-1 0,1 0 0,0 0 0,0 0 0,0 0 1,0-1-1,0 1 0,1 0 0,-1-1 0,1 0 0,-1 1 0,1-1 1,-1 0-1,1 0 0,0-1 0,-1 1 0,1 0 0,5 0 0,10 1 161,1 0 0,-1-1 0,21-2-1,-18 1-32,-20 0-152,76-5 276,-73 4-216,1 0 0,-1 0-1,0 0 1,1-1 0,-1 0-1,0 1 1,0-1 0,0-1-1,0 1 1,0-1 0,0 1-1,-1-1 1,1 0 0,-1 0-1,4-5 1,-7 7-31,1 0 0,0 1-1,-1-1 1,1 0 0,-1 0-1,0 0 1,1 0 0,-1 0 0,1 0-1,-1 0 1,0 0 0,0 0 0,0-1-1,0 1 1,0 0 0,0 0 0,0 0-1,0 0 1,0 0 0,0 0 0,-1 0-1,1 0 1,0 0 0,-1 0-1,1 0 1,0 0 0,-1 0 0,0 0-1,1 0 1,-1 0 0,1 1 0,-1-1-1,0 0 1,0 0 0,0 0 0,1 1-1,-1-1 1,0 1 0,0-1 0,-2 0-1,-46-20 12,37 17-43,-78-27-2511,70 25-1322,15 4-662,4-1-1319</inkml:trace>
</inkml:ink>
</file>

<file path=ppt/ink/ink5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03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1 182 11531,'0'0'9540,"10"1"-8740,1-1-695,0 0 0,0-1 0,-1-1 0,1 0 0,0 0 0,-1-1 0,1 0 0,-1-1 0,0 0 0,0-1 0,17-10 0,3-6-17,-1 0 1,51-49-1,-52 44-70,-27 25-19,-1 1-1,0 0 1,0 0-1,0-1 1,1 1-1,-1 0 1,0 0-1,0 0 1,1-1-1,-1 1 1,0 0-1,0 0 1,1 0-1,-1 0 0,0 0 1,1 0-1,-1-1 1,0 1-1,0 0 1,1 0-1,-1 0 1,0 0-1,1 0 1,-1 0-1,0 0 1,1 0-1,-1 0 1,0 1-1,1-1 1,-1 0-1,0 0 1,0 0-1,1 0 1,-1 0-1,0 0 1,1 1-1,5 13-134,-3 36-186,-2-23 222,2-13 39,0 1 0,1-1 0,1 0 0,0-1-1,1 1 1,8 14 0,16 12-5340,-14-23-71</inkml:trace>
</inkml:ink>
</file>

<file path=ppt/ink/ink5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04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9353,'0'0'7559,"49"23"-5957,-14-20-289,14 1-256,5-2-256,8 0-97,5 0-351,2-2-257,-4 1-64,-7 0-160,-3 0-513,-9 1-512,-10-2-993,-1 0-1506,-5 0-1505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5 169 12011,'0'0'3454,"0"7"16,-4 27-1009,4-34-2390,0 1 0,0-1 0,0 1 0,0 0-1,0-1 1,0 1 0,0-1 0,0 1 0,1-1-1,-1 1 1,0-1 0,0 1 0,0-1 0,1 1-1,-1-1 1,0 1 0,1-1 0,-1 1 0,0-1 0,1 1-1,-1-1 1,0 0 0,1 1 0,-1-1 0,1 0-1,-1 1 1,1-1 0,-1 0 0,1 1 0,0-1-1,23 1 1202,19-13 717,-33 7-1760,0 0 0,-1 0 0,0-1 1,-1 0-1,1-1 0,-1 0 0,0-1 0,-1 1 0,13-17 0,-16 19-217,-1-2-1,1 1 1,-1 0 0,0 0-1,0-1 1,0 0 0,-1 0-1,-1 1 1,1-1-1,-1 0 1,0 0 0,0-1-1,-1 1 1,0 0-1,-1-12 1,1 19-50,0-1 0,-1 0-1,1 1 1,0-1 0,0 1 0,0-1-1,0 1 1,-1-1 0,1 0 0,0 1-1,0-1 1,-1 1 0,1-1 0,0 1-1,-1-1 1,1 1 0,-1 0 0,1-1-1,-1 1 1,1-1 0,-1 1 0,1 0-1,-1-1 1,1 1 0,-1 0 0,1 0-1,-1-1 1,1 1 0,-1 0 0,0 0-1,1 0 1,-1 0 0,1 0 0,-1 0 0,0 0-1,1 0 1,-1 0 0,1 0 0,-1 0-1,0 0 1,1 0 0,-1 1 0,1-1-1,-2 0 1,-23 17-1220,14-3 1159,1 0 0,0 1 0,1 1-1,-13 27 1,19-35 99,-1 0 0,1 1 0,0 0 0,1-1 0,0 1 0,1 0 0,0 0 0,0 1 0,1-1 0,0 0 0,1 11 0,0-19 3,0 1 0,0-1 0,0 1 1,0-1-1,0 1 0,0-1 0,0 0 0,0 1 1,1-1-1,-1 0 0,0 0 0,1 0 0,-1 0 1,1 0-1,-1 0 0,1-1 0,0 1 0,-1 0 0,1-1 1,0 1-1,-1-1 0,1 1 0,0-1 0,0 0 1,-1 0-1,1 0 0,0 0 0,0 0 0,-1 0 1,1-1-1,0 1 0,2-1 0,3 0 95,1 0 0,-1-1 0,0 0-1,0 0 1,0 0 0,11-7 0,2-5 166,-1-1 1,0 0 0,-2-2-1,0 0 1,19-25-1,-22 26-228,-14 16-45,0 0 0,0 0 0,0 1-1,0-1 1,0 0 0,0 1 0,0-1 0,0 0 0,0 1 0,0-1 0,0 0 0,0 0 0,0 1 0,0-1 0,0 0 0,0 1 0,0-1-1,0 0 1,0 0 0,0 1 0,1-1 0,-1 0 0,0 0 0,0 1 0,0-1 0,0 0 0,1 0 0,-1 1 0,0-1 0,0 0 0,1 0 0,-1 0-1,0 0 1,0 1 0,1-1 0,-1 0 0,0 0 0,0 0 0,1 0 0,-1 0 0,0 0 0,1 0 0,-1 0 0,0 0 0,1 0 0,-1 0-1,0 0 1,0 0 0,1 0 0,-1 0 0,0 0 0,1 0 0,-1 0 0,0 0 0,0 0 0,1 0 0,-1-1 0,0 1 0,0 0 0,1 0-1,-1 0 1,0-1 0,0 1 0,1 0 0,-1 0 0,0 0 0,0-1 0,0 1 0,1-1 0,1 42-25,1-4 196,-2-35-113,1 0 1,0 0-1,-1 0 1,1 0-1,0 0 1,0-1-1,0 1 1,0 0 0,1-1-1,-1 0 1,0 1-1,1-1 1,-1 0-1,1 0 1,-1 0-1,1-1 1,-1 1-1,1-1 1,0 1 0,-1-1-1,1 0 1,-1 0-1,1 0 1,0 0-1,-1-1 1,1 1-1,3-1 1,9-1 137,1-1 0,-1 0 0,19-7 0,22-13-119,-42 15-163,1 2 0,0 0 0,0 1 0,0 0 0,29-4 0,-44 10 85,1-1 0,0 0 0,-1 1 0,1-1 0,-1 1 0,1-1 0,-1 1 0,1 0 0,-1-1 0,1 1 0,-1-1 0,1 1 0,-1 0 0,0-1 0,1 1 0,-1 0 0,0 0 0,0-1 0,1 1 0,-1 0 0,0 0 0,0-1 0,0 1 0,0 0 0,0 0 0,0-1 0,0 1 0,0 0 0,-1 0 0,1-1 0,0 1 0,0 0 0,-1 0 0,1-1 0,-1 2 0,-7 29 66,5-7 183,3-24-217,0 0 0,0 1 0,0-1 0,1 0 0,-1 1-1,0-1 1,1 0 0,-1 0 0,0 1 0,0-1 0,1 0 0,-1 0 0,0 0 0,1 1 0,-1-1-1,1 0 1,-1 0 0,0 0 0,1 0 0,-1 0 0,0 0 0,1 0 0,-1 1 0,1-1 0,-1 0-1,0 0 1,1-1 0,-1 1 0,1 0 0,-1 0 0,1 0 0,39-20 849,-34 17-995,8-6-20,36-18-528,-18 21-3642,-32 8 4105,1 0 0,-1-1 1,0 1-1,0 0 1,0 0-1,0 0 1,-1 0-1,1-1 1,0 1-1,-1 0 1,1 0-1,-1 0 0,0-1 1,-1 4-1,-8 8-2615,-2-3-2551</inkml:trace>
</inkml:ink>
</file>

<file path=ppt/ink/ink5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06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5 113 11755,'-2'12'8914,"-1"72"-7690,8-49-1006,1 0 0,2 0 0,1 0 0,2-1 0,15 33 0,-26-66-173,0 1 1,0-1-1,1 0 1,-1 0-1,0 0 1,1 0-1,-1 0 0,1 0 1,-1 0-1,1 0 1,-1 0-1,1-1 1,0 1-1,-1 0 1,1 0-1,0 0 1,0-1-1,0 1 1,0 0-1,-1-1 1,1 1-1,0-1 1,0 1-1,0-1 1,0 0-1,2 1 1,-2-1 48,1-1 1,-1 1-1,0-1 1,0 1 0,0-1-1,0 0 1,1 0-1,-1 0 1,0 1-1,0-1 1,-1 0 0,1 0-1,0 0 1,0-1-1,0 1 1,-1 0-1,2-2 1,23-59 1107,-15 15-1200,-1-1 0,-3 0 0,-2-1 0,-3-79 0,-1 120-23,1 7 6,-1 1-1,0-1 1,1 0-1,-1 1 1,1-1 0,-1 1-1,1-1 1,-1 0 0,1 1-1,-1-1 1,1 1 0,-1-1-1,1 1 1,0 0 0,-1-1-1,1 1 1,0 0 0,-1-1-1,1 1 1,0 0 0,0 0-1,-1 0 1,1-1 0,0 1-1,0 0 1,-1 0 0,1 0-1,0 0 1,0 0 0,1 1-1,31 0-373,-27-1 405,26 3-11,1-1 0,-1-2-1,1-1 1,-1-2 0,1-1 0,-1-1 0,0-2-1,-1-2 1,33-12 0,-36 11-16,-27 10-31,-2 26-497,-13 42 508,8-46 24,2 0 0,0 1 0,-1 29 0,5-45-1352,-7-3-9897,1-4 3190</inkml:trace>
</inkml:ink>
</file>

<file path=ppt/ink/ink5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06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12332,'0'0'11723,"7"11"-11488,-3-3-185,1 0 0,-1 0 0,0 1 1,-1-1-1,0 1 0,0 0 1,-1 0-1,0 0 0,0 0 0,-1 0 1,0 11-1,-1-17-29,-1 2 56,1 0 1,0-1-1,1 1 0,-1 0 0,1 0 1,0 0-1,0 0 0,3 7 0,-3-10-17,0-1 0,0 0-1,0 0 1,0 0-1,1 0 1,-1 0-1,1 0 1,-1 0 0,1 0-1,-1 0 1,1-1-1,-1 1 1,1-1-1,-1 1 1,1-1 0,0 1-1,-1-1 1,1 0-1,0 0 1,-1 0-1,1 0 1,0 0 0,-1 0-1,1-1 1,0 1-1,-1 0 1,1-1-1,0 1 1,2-2 0,4-1-21,0-1 1,0 1 0,0-2 0,0 1-1,-1-1 1,1 0 0,-1 0 0,0-1-1,-1 0 1,10-11 0,-11 11-40,-3 75-1089,-2-66 973,0 1-1,0 0 1,1 0-1,-1-1 1,1 1-1,0 0 1,0-1-1,0 1 1,1-1-1,-1 1 0,5 5 1,-5-7-233,0-1 0,0 1-1,1-1 1,-1 0 0,1 1 0,-1-1-1,1 0 1,-1 0 0,1 0 0,0 0 0,-1 0-1,1 0 1,0-1 0,0 1 0,0-1 0,2 1-1,13 0-5864</inkml:trace>
</inkml:ink>
</file>

<file path=ppt/ink/ink5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07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9289,'0'0'9257,"49"0"-7720,-19 1-192,1 3-384,11 0-416,2-3-353,3 3-160,-6-3 64,-5 2-448,-7-1-737,-8 0-417,-6-2-1216,-9 0-1827</inkml:trace>
</inkml:ink>
</file>

<file path=ppt/ink/ink5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08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11499,'0'0'6566,"51"16"-4548,-20-14-705,8-2-416,8 3-545,-2-2-255,2 3-65,-1 0-225,-5-3-1504,-5 1-2499,-8-2-5413</inkml:trace>
</inkml:ink>
</file>

<file path=ppt/ink/ink5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11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49 17328,'0'0'4602,"4"-8"-3833,-3 6-733,0-1-1,0 0 1,1 1 0,-1 0 0,1-1-1,-1 1 1,1 0 0,0 0 0,0 0-1,0 0 1,0 0 0,0 0 0,0 0 0,1 1-1,-1-1 1,4-1 0,-2 2-27,-1 0-1,1 0 1,0 1 0,-1-1-1,1 1 1,0 0 0,0 0 0,-1 0-1,1 1 1,0-1 0,0 1-1,-1 0 1,1 0 0,-1 0-1,7 4 1,-4-3-11,-1 0-1,1 1 1,-1 0 0,0 0-1,0 1 1,0 0-1,-1-1 1,1 2 0,-1-1-1,5 7 1,-8-9-3,1-1 1,-1 1 0,0 0 0,0 0-1,-1-1 1,1 1 0,0 0-1,-1 0 1,1 0 0,-1 0 0,1 0-1,-1 0 1,0 0 0,0 0 0,0 0-1,0 0 1,0 0 0,-1 1-1,1-1 1,-1 0 0,1-1 0,-1 1-1,1 0 1,-1 0 0,0 0-1,0 0 1,0 0 0,0-1 0,-1 1-1,1 0 1,0-1 0,-1 1 0,1-1-1,-2 2 1,-7 5 30,0-1 0,0 0-1,-1 0 1,0-1 0,-18 7 0,-37 23 145,66-36-183,0 1 1,0-1 0,1 1 0,-1-1 0,0 1-1,0-1 1,0 0 0,0 1 0,0-1 0,1 1-1,-1-1 1,0 0 0,0 1 0,1-1-1,-1 0 1,0 1 0,1-1 0,-1 0 0,0 0-1,1 1 1,-1-1 0,0 0 0,1 0-1,-1 0 1,1 1 0,-1-1 0,0 0 0,1 0-1,-1 0 1,1 0 0,-1 0 0,1 0 0,-1 0-1,0 0 1,1 0 0,-1 0 0,1 0-1,22 7-526,-22-7 472,31 7-908,-10-2 566,0 0 0,0 2 0,0 0 0,-1 1 0,26 14 0,-46-21 428,1 0-1,-1-1 0,0 1 0,1 0 1,-1 0-1,0 0 0,1 0 0,-1 0 1,0 0-1,0 0 0,0 0 0,0 0 1,0 1-1,0-1 0,0 0 0,0 1 1,-1-1-1,1 0 0,0 1 0,-1-1 0,1 1 1,-1-1-1,0 1 0,1 0 0,-1-1 1,0 1-1,0-1 0,0 1 0,0 0 1,0-1-1,-1 1 0,1-1 0,0 1 1,-1-1-1,1 1 0,-1-1 0,1 1 1,-1-1-1,0 1 0,0-1 0,0 0 1,1 1-1,-1-1 0,0 0 0,-1 0 0,1 0 1,0 0-1,0 0 0,0 0 0,-1 0 1,-2 1-1,-8 7 559,0 0-1,-1-2 1,0 1 0,-16 5 0,27-12-506,-21 10 574,0-2 1,-1 0 0,0-1-1,0-2 1,0 0 0,-50 4-1,73-10-723,1 0 0,-1 0 0,1 0 0,0 0-1,-1 0 1,1-1 0,0 1 0,-1 0-1,1 0 1,0 0 0,-1 0 0,1-1-1,0 1 1,-1 0 0,1 0 0,0-1-1,0 1 1,-1 0 0,1 0 0,0-1-1,0 1 1,-1 0 0,1-1 0,0 1-1,0 0 1,0-1 0,0 1 0,-1 0-1,1-1 1,0 1 0,0 0 0,0-1-1,0 1 1,0-1 0,0 1 0,0 0 0,0-1-1,0 1 1,0 0 0,0-1 0,0 1-1,1-1 1,-1 1 0,0 0 0,0-1-1,0 1 1,0 0 0,1-1 0,-1 1-1,0 0 1,0 0 0,0-1 0,1 1-1,-1 0 1,0-1 0,1 1 0,-1 0-1,0 0 1,1 0 0,0-1 0,16-19-4965,8 0-921</inkml:trace>
</inkml:ink>
</file>

<file path=ppt/ink/ink5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12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0 13901,'0'0'2504,"-11"1"-369,-5 0-1739,1 1-1,0 1 0,0 1 1,0 0-1,1 1 1,-1 1-1,1 0 1,1 1-1,-26 16 0,32-19-249,0 2 0,1-1-1,-1 1 1,1 0 0,0 0-1,1 1 1,-1-1 0,1 1 0,-5 10-1,8-12-118,0 0 0,0 0 1,0 0-1,1 1 0,0-1 0,0 0 0,0 0 0,0 1 0,1-1 1,0 1-1,0-1 0,1 0 0,-1 1 0,1-1 0,0 0 0,2 7 0,-1-9-17,0 1 0,0-1 0,1 0 0,-1 1-1,1-1 1,-1 0 0,1 0 0,0-1 0,0 1 0,0 0-1,0-1 1,1 0 0,-1 0 0,1 0 0,-1 0-1,1-1 1,0 1 0,0-1 0,-1 0 0,8 1 0,-3 0 21,0 0 0,0-1 0,0 0 0,0-1 0,1 0 1,-1 0-1,0 0 0,0-1 0,11-3 0,-17 4-1,-1 0 0,0-1 1,1 1-1,-1 0 0,0-1 0,1 1 0,-1-1 0,0 0 0,0 1 0,1-1 0,-1 0 0,0 0 1,0 0-1,0 0 0,0 0 0,0 0 0,0 0 0,0 0 0,-1 0 0,1 0 0,0 0 0,-1-1 1,1 1-1,0 0 0,-1 0 0,0-1 0,1 1 0,-1-1 0,0 1 0,1 0 0,-1-1 0,0 1 1,0 0-1,0-1 0,0 1 0,-1-1 0,1 1 0,0 0 0,-1-1 0,1 1 0,-1-2 0,0 0 23,-1 0-1,0 0 0,1 0 0,-1 0 0,0 1 0,0-1 0,-1 1 0,1-1 0,0 1 1,-1 0-1,1-1 0,-1 1 0,0 1 0,0-1 0,-6-3 0,-44-7-423,29 11-2861,32 7-8785,7-3 5157</inkml:trace>
</inkml:ink>
</file>

<file path=ppt/ink/ink5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12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15150,'0'0'14670,"33"-6"-20115,-9-5 769,1-4-1282,3-5-2914</inkml:trace>
</inkml:ink>
</file>

<file path=ppt/ink/ink5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12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8 5669,'0'0'13336,"-10"-2"-11740,6 0-1488,0 1 1,-1 0-1,1 0 1,0 1-1,-1 0 0,1-1 1,0 1-1,0 1 1,-1-1-1,1 0 1,0 1-1,-1 0 1,1 0-1,0 1 1,0-1-1,0 1 0,0-1 1,0 1-1,1 1 1,-1-1-1,0 0 1,1 1-1,0 0 1,0 0-1,-1 0 0,2 0 1,-1 0-1,0 1 1,1-1-1,-1 1 1,1 0-1,0-1 1,0 1-1,-1 5 0,2-5-90,-1 0-1,1 0 1,0 0-1,1 1 1,-1-1-1,1 1 1,0-1-1,0 0 1,0 1-1,0-1 1,1 0-1,0 1 0,0-1 1,0 0-1,0 0 1,1 0-1,0 0 1,0 0-1,0 0 1,0 0-1,0 0 1,1-1-1,-1 1 1,1-1-1,0 0 1,0 0-1,1 0 0,-1 0 1,1 0-1,-1-1 1,1 0-1,4 3 1,1-1 2,1 0 0,-1 0 0,1-1 0,0 0 0,0 0 1,0-1-1,0-1 0,0 0 0,0 0 0,1-1 0,-1 0 0,21-3 1,-28 2 7,1 0 1,0 0-1,-1-1 1,1 1-1,-1-1 1,0 1 0,1-1-1,-1 0 1,0-1-1,0 1 1,0-1-1,0 1 1,-1-1 0,1 0-1,-1 0 1,1 0-1,-1 0 1,0 0-1,0 0 1,0-1 0,-1 1-1,1-1 1,-1 1-1,0-1 1,0 0-1,1-4 1,-2 3-55,1 1-1,0 0 1,-1-1 0,0 1-1,0 0 1,-1-1 0,1 1-1,-1 0 1,0-1 0,0 1-1,0 0 1,0 0-1,-1 0 1,0 0 0,0 0-1,0 0 1,0 0 0,-1 1-1,1-1 1,-1 1 0,0 0-1,-5-6 1,3 6-628,0 0 0,-1-1 0,1 2 1,0-1-1,-1 0 0,-9-2 0,13 5 108,0-1 1,0 1-1,0-1 0,0 1 0,0 0 1,0 0-1,0 0 0,0 0 0,0 0 1,0 1-1,1-1 0,-1 0 1,0 1-1,0 0 0,-2 0 0,-1 7-3505,4 5 79</inkml:trace>
</inkml:ink>
</file>

<file path=ppt/ink/ink5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13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25 12139,'0'0'5702,"-9"-4"-3812,4 2-1749,-1-1 1,1 1 0,0 0-1,-1 1 1,1-1 0,-1 1-1,1 0 1,-1 0 0,1 1-1,-1-1 1,0 1 0,1 1-1,-1-1 1,0 1 0,1 0-1,-1 0 1,1 1 0,-1-1-1,1 1 1,0 0-1,0 1 1,0-1 0,0 1-1,0 0 1,0 1 0,1-1-1,-6 5 1,7-5-92,1 0-1,-1 0 1,1 0 0,0 1-1,0-1 1,0 0-1,0 1 1,0-1 0,1 1-1,0 0 1,-1-1 0,1 1-1,1 0 1,-1 0-1,1 0 1,-1 0 0,1 0-1,0-1 1,1 8-1,0-8-23,0 0-1,0-1 0,0 1 0,1 0 0,-1-1 0,1 1 0,-1-1 0,1 1 0,0-1 0,0 0 0,0 0 0,0 0 0,0 0 0,1 0 1,-1 0-1,0-1 0,1 1 0,0-1 0,-1 0 0,1 1 0,0-1 0,0 0 0,-1-1 0,1 1 0,5 0 0,1 1 17,1 0-1,0-1 0,-1-1 1,1 0-1,0 0 0,-1-1 1,1 0-1,-1 0 1,1-1-1,-1 0 0,1-1 1,10-5-1,-16 6-19,0 0-1,1 0 1,-1-1-1,0 0 1,0 0 0,-1 0-1,1-1 1,-1 1-1,1-1 1,-1 1 0,0-1-1,0 0 1,-1-1 0,1 1-1,-1 0 1,0-1-1,0 1 1,0-1 0,-1 0-1,0 1 1,0-1 0,0 0-1,0 0 1,-1 0-1,0-7 1,0 11-21,0-1 0,0 0-1,0 1 1,-1-1 0,1 1 0,0-1 0,-1 1-1,1-1 1,-1 1 0,0-1 0,0 1-1,1-1 1,-1 1 0,0 0 0,0-1 0,0 1-1,0 0 1,-1 0 0,1 0 0,0 0 0,-2-2-1,-1 1-12,0 0 0,0 0 1,0 0-1,0 1 0,-1 0 0,1-1 0,0 1 0,-5 0 0,-4 0-66,0 0 1,0 1-1,0 0 1,1 1-1,-14 3 1,21-3 36,0 1-1,0 0 1,-1-1 0,1 2-1,1-1 1,-1 1 0,0-1 0,1 1-1,-6 5 1,8-7-108,0 1 0,0-1 0,1 1-1,-1 0 1,0 0 0,1 0 0,0 0 0,-1 0-1,1 0 1,0 0 0,0 0 0,0 1 0,0-1 0,1 0-1,-1 0 1,1 1 0,-1-1 0,1 1 0,0-1-1,0 0 1,0 1 0,0-1 0,1 4 0,-1-4-65,1-1 1,-1 1-1,1-1 0,0 1 1,0-1-1,0 1 1,0-1-1,0 0 0,0 0 1,0 1-1,0-1 1,0 0-1,1 0 0,-1 0 1,1 0-1,-1 0 1,0-1-1,1 1 1,-1 0-1,1-1 0,2 2 1,38 6-4718,-41-8 4631,41 3-6858</inkml:trace>
</inkml:ink>
</file>

<file path=ppt/ink/ink5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13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23 12300,'0'0'6758,"-11"3"-5605,4-2-966,-1 1 0,1 0 0,0 0 0,0 1-1,0 0 1,0 1 0,1-1 0,-1 1 0,1 0 0,0 1-1,0-1 1,1 1 0,-1 0 0,1 1 0,0 0 0,1-1-1,-1 1 1,1 1 0,0-1 0,0 1 0,1-1 0,0 1 0,0 0-1,-2 13 1,4-18-162,1 0-1,-1 0 0,1 1 1,0-1-1,0 0 1,0 0-1,0 1 0,0-1 1,1 0-1,-1 0 1,1 1-1,0-1 0,-1 0 1,1 0-1,0 0 1,0 0-1,0 0 0,0 0 1,1 0-1,-1 0 1,0-1-1,4 4 0,-2-3 37,-1 0-1,1-1 1,0 1-1,1-1 1,-1 1-1,0-1 1,0 0 0,1 0-1,-1-1 1,0 1-1,1-1 1,-1 1-1,7-1 1,-3-1 37,0 1 0,-1-1 0,1 0 0,0 0 0,0-1 1,-1 0-1,1 0 0,-1-1 0,1 1 0,-1-2 0,0 1 0,0 0 1,0-1-1,-1 0 0,6-6 0,-7 5-20,0 0 0,0 0 0,-1-1-1,1 0 1,-1 1 0,-1-1 0,1 0 0,-1 0-1,0-1 1,-1 1 0,1 0 0,-1-1 0,0 1 0,-1-1-1,0 1 1,0-1 0,-1-8 0,0 12-124,1 0 0,-1 0 0,0 0 0,0 0 1,0 0-1,-1 0 0,1 0 0,-1 1 0,1-1 0,-1 0 0,0 1 0,0-1 0,0 1 1,-1 0-1,-2-3 0,2 3-218,0 0 1,-1 0-1,1 1 1,-1-1-1,0 1 1,1 0-1,-1 0 0,0 0 1,0 0-1,1 0 1,-1 1-1,0 0 1,0 0-1,0 0 1,-4 1-1,5-1-551,0 1 0,-1-1 0,1 1 0,0 0 0,0 0 0,0 0 0,0 0 0,0 1 0,0-1 0,0 1 0,-3 2 0,-8 10-9328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3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15407,'0'0'13580</inkml:trace>
</inkml:ink>
</file>

<file path=ppt/ink/ink5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16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0 191 10314,'0'0'16079,"13"-8"-15252,56-41-408,93-85 1,-162 135-423,0-1 1,0 0 0,0 0 0,0 0-1,0 0 1,0 0 0,0 0-1,0 1 1,0-1 0,0 0 0,0 0-1,0 0 1,0 0 0,0 0 0,0 0-1,0 1 1,0-1 0,0 0 0,0 0-1,0 0 1,0 0 0,0 0 0,0 0-1,0 0 1,0 1 0,1-1 0,-1 0-1,0 0 1,0 0 0,0 0 0,0 0-1,0 0 1,0 0 0,0 0 0,0 0-1,1 0 1,-1 0 0,0 0-1,0 0 1,0 0 0,0 0 0,0 1-1,0-1 1,1 0 0,-1 0 0,0 0-1,0 0 1,0 0 0,0-1 0,0 1-1,0 0 1,0 0 0,1 0 0,-1 0-1,0 0 1,0 0 0,0 0 0,0 0-1,0 0 1,0 0 0,0 0 0,1 0-1,-1 0 1,0-1 0,-3 22-325,-10 21-187,-1-9 271,5-13-47,0 0 0,2 1 0,0 0-1,1 0 1,1 0 0,-3 37 0,8-57 128,0 0 0,0-1 0,0 1 1,0-1-1,0 1 0,0-1 0,0 1 0,0 0 1,0-1-1,0 1 0,0-1 0,0 1 0,0-1 1,1 1-1,-1-1 0,0 1 0,0-1 0,1 1 1,-1-1-1,0 1 0,1-1 0,-1 1 0,1-1 1,-1 1-1,0-1 0,1 0 0,-1 1 0,1-1 0,-1 0 1,1 0-1,-1 1 0,1-1 0,-1 0 0,1 0 1,0 1-1,-1-1 0,1 0 0,-1 0 0,1 0 1,-1 0-1,2 0 0,14 1-5796</inkml:trace>
</inkml:ink>
</file>

<file path=ppt/ink/ink5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16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13773,'0'0'3619,"-31"60"-2401,25-40-97,1 0-737,5-2-288,0-1-1281,5-5-2691,3-5-2754</inkml:trace>
</inkml:ink>
</file>

<file path=ppt/ink/ink5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16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7 11371,'0'0'6806,"-9"-2"-5439,5 1-1256,0 0 0,0 0 0,0 0 0,0 1 0,0-1 0,0 1 1,-1 0-1,1 0 0,0 1 0,0-1 0,0 1 0,0 0 0,0 0 0,0 0 0,0 1 0,1-1 1,-1 1-1,0 0 0,1 0 0,-1 0 0,1 1 0,0-1 0,0 1 0,0 0 0,0 0 1,0 0-1,0 0 0,1 0 0,0 1 0,-1-1 0,-1 5 0,4-7-103,-1 0 0,0 0 0,1-1 0,-1 1 0,1 0 1,-1 0-1,1 0 0,-1 1 0,1-1 0,0 0 0,0 0 0,-1 0 0,1 0 0,0 0 0,0 0 0,0 0 0,0 0 0,0 1 0,0-1 0,1 0 0,-1 0 1,0 0-1,1 0 0,-1 0 0,0 0 0,1 0 0,-1 0 0,1 0 0,0 0 0,0 1 0,1-1 5,0 1-1,0-1 1,1 0 0,-1 0-1,0 0 1,0-1 0,1 1-1,-1 0 1,0-1-1,1 0 1,-1 1 0,1-1-1,2 0 1,5 0 16,-1-1 0,1 0 0,-1 0 0,0-1 0,1 0 0,13-6 0,-13 3-92,1-1 0,-1 0-1,0-1 1,-1 0 0,0 0-1,10-11 1,-37 32-1517,10-3 1573,1 0-1,1 0 1,0 1 0,0 0 0,1 0 0,-6 21-1,10-29 45,0 1-1,0 0 0,0 0 1,0 0-1,1 0 0,0 0 0,0 0 1,0 0-1,1-1 0,0 1 0,0 0 1,0 0-1,0 0 0,1-1 0,-1 1 1,1 0-1,1-1 0,-1 0 0,0 1 1,1-1-1,3 4 0,5 3 98,-3-4-91,-1 0 1,-1 0-1,0 1 1,10 15 0,-15-22 50,0 0 1,-1 0 0,1 0 0,-1 0-1,1 0 1,-1 0 0,1 1 0,-1-1-1,0 0 1,0 0 0,1 1 0,-1-1-1,0 0 1,0 0 0,0 1 0,-1-1-1,1 0 1,0 0 0,0 1 0,-1-1-1,1 0 1,-1 0 0,1 0 0,-1 0-1,1 0 1,-1 1 0,1-1 0,-1 0-1,0 0 1,0 0 0,0-1 0,0 1-1,0 0 1,0 0 0,0 0 0,0-1-1,0 1 1,0 0 0,0-1 0,0 1-1,0-1 1,0 1 0,-1-1 0,1 0-1,0 1 1,-2-1 0,-6 3 101,-1-1 0,0 0 1,0 0-1,0-1 0,0-1 1,-1 0-1,1 0 0,0-1 1,0 0-1,0 0 0,0-1 1,0-1-1,0 0 0,1 0 1,-1-1-1,1 0 0,-13-7 1,22 11-317,0-1 0,-1 1 0,1 0 1,0 0-1,-1 0 0,1 0 0,0 0 0,-1 0 1,1 0-1,0 0 0,0-1 0,-1 1 0,1 0 1,0 0-1,-1 0 0,1-1 0,0 1 1,0 0-1,0 0 0,-1-1 0,1 1 0,0 0 1,0-1-1,0 1 0,0 0 0,-1 0 0,1-1 1,0 1-1,0 0 0,0-1 0,0 1 0,0 0 1,0-1-1,0 1 0,0 0 0,0-1 0,0 1 1,0 0-1,0-1 0,0 1 0,0 0 0,0-1 1,1 1-1,-1 0 0,0-1 0,0 1 1,0 0-1,0 0 0,1-1 0,-1 1 0,0 0 1,0 0-1,0-1 0,1 1 0,-1 0 0,22-5-9337,-10 3 7798,12-5-5286</inkml:trace>
</inkml:ink>
</file>

<file path=ppt/ink/ink5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17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12716,'0'0'8296,"-8"1"-7116,1 1-1042,1 0 0,0 0 0,-1 0 0,1 1 0,0 0 0,0 0 0,1 0 0,-1 1 1,1 0-1,-1 0 0,1 0 0,1 1 0,-1 0 0,0 0 0,1 0 0,0 0 0,1 1 0,-1 0 1,1-1-1,0 1 0,0 1 0,-2 6 0,3-7-52,0 0 1,0 0-1,1 1 1,-1-1-1,1 0 1,1 1-1,-1-1 0,1 0 1,0 1-1,1-1 1,-1 1-1,1-1 1,4 12-1,-4-15-26,0 0-1,1 0 1,-1 0 0,1-1 0,0 1-1,0 0 1,0-1 0,0 1 0,1-1-1,-1 0 1,0 0 0,1 0 0,0 0-1,0 0 1,-1 0 0,1-1 0,0 1-1,0-1 1,0 0 0,1 0 0,-1 0-1,0 0 1,0-1 0,0 1 0,1-1-1,-1 0 1,6 0 0,-6 0-11,0 1 1,-1-1 0,1-1-1,-1 1 1,1 0 0,-1 0-1,1-1 1,0 0 0,-1 1-1,0-1 1,1 0 0,-1 0-1,4-3 1,-4 3 47,-1-1 0,0 0 1,0 1-1,0-1 0,0 0 0,0 0 0,0 0 1,0 0-1,-1 0 0,1 0 0,-1 0 0,1 0 1,-1 0-1,0 0 0,0 0 0,0 0 1,0-4-1,-1 5-75,1-1 1,-1 0-1,0 1 1,0-1-1,0 1 1,0-1-1,0 1 1,0 0 0,0-1-1,0 1 1,0 0-1,-1 0 1,1 0-1,-1 0 1,1 0-1,-1 0 1,1 0-1,-1 0 1,1 1-1,-1-1 1,0 0-1,1 1 1,-1 0-1,0-1 1,1 1 0,-1 0-1,-3 0 1,-52-5-2181,57 5 1992,-1 0 0,1 0 0,0 0 0,-1 0 1,1 0-1,-1 0 0,1 0 0,0 0 0,-1 0 0,1 0 0,0 0 1,-1 1-1,1-1 0,0 0 0,-1 0 0,1 0 0,0 0 0,-1 1 1,1-1-1,0 0 0,-1 0 0,1 1 0,0-1 0,0 0 0,-1 0 1,1 1-1,0-1 0,0 0 0,-1 1 0,1-1 0,0 0 0,0 1 0,0-1 1,0 0-1,0 1 0,0-1 0,0 1 0,0-1 0,-1 0 0,1 1 1,0-1-1,1 0 0,-1 1 0,0-1 0,0 1 0,0-1 0,0 0 1,0 1-1,0-1 0,0 4-1914,0 5-4480</inkml:trace>
</inkml:ink>
</file>

<file path=ppt/ink/ink5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18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9 14926,'0'0'12150,"9"-8"-10644,-10 8-1508,0 1 0,0 0 1,1 0-1,-1-1 1,0 1-1,1 0 0,-1 0 1,0 0-1,1 0 0,-1 0 1,1-1-1,0 1 0,-1 0 1,1 0-1,0 0 1,-1 0-1,1 0 0,0 1 1,0-1-1,0 0 0,0 2 1,0-3 2,1 1 0,-1-1 0,1 1 0,-1-1 0,1 1 0,0-1-1,-1 0 1,1 1 0,-1-1 0,1 0 0,0 1 0,-1-1 0,1 0 0,0 0 0,-1 1 0,1-1 0,0 0 0,0 0 0,-1 0 0,1 0 0,0 0 0,-1 0 0,2 0 0,2-1 6,0 1 0,1-1 0,-1 1 0,0-1 1,0-1-1,0 1 0,0 0 0,0-1 0,7-4 0,-2-3-25,-14 10-396,-17 15-728,17-4-78,4-7-2675</inkml:trace>
</inkml:ink>
</file>

<file path=ppt/ink/ink5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20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11691,'0'0'11141,"1"13"-10639,0 4-342,-1 0 0,0 0 1,-1 0-1,-1 0 0,-8 31 0,8-40-101,-1-1-1,1 1 1,1 0-1,-1 0 1,1 0-1,1 0 1,0 0-1,0 0 1,1 11 0,0-16-26,0 0 0,0-1 0,1 1 0,-1-1 1,1 1-1,-1-1 0,1 0 0,0 1 0,0-1 0,0 0 1,0 0-1,0 0 0,0 0 0,0-1 0,1 1 1,-1-1-1,1 1 0,-1-1 0,1 0 0,0 0 1,-1 0-1,1 0 0,0 0 0,0-1 0,0 1 1,-1-1-1,1 0 0,4 0 0,3 1 87,40 1-1583,-28-10-2753,-6-9-4041,-9 2-2040</inkml:trace>
</inkml:ink>
</file>

<file path=ppt/ink/ink5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21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10634,'0'0'7912,"-36"62"-6023,31-40-479,5-1-417,0-1-385,0-3-191,15 2-289,-4-5 0,4 1-128,0 0-481,-4-1-608,2-1-865,-7-2-1152,-1-4-770</inkml:trace>
</inkml:ink>
</file>

<file path=ppt/ink/ink5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21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15 8008,'0'0'11493,"-9"-4"-10964,6 2-513,-1 0 0,0 1 0,0 0 0,0-1 1,0 1-1,0 1 0,0-1 0,0 1 0,0-1 1,0 1-1,0 0 0,-1 1 0,1-1 0,0 1 1,0 0-1,0 0 0,0 0 0,0 0 0,1 1 0,-1 0 1,0-1-1,1 1 0,-1 1 0,1-1 0,-1 0 1,1 1-1,0 0 0,0 0 0,-3 3 0,3-3 34,-1 1 0,1 0-1,-1-1 1,1 2-1,0-1 1,0 0-1,1 0 1,0 1 0,-1 0-1,1-1 1,1 1-1,-1 0 1,1 0-1,0 0 1,0 0 0,0 5-1,1-6-30,0 1-1,1-1 1,-1 0 0,1 0-1,0 0 1,1 0-1,-1 0 1,1 0-1,0-1 1,-1 1 0,2 0-1,-1-1 1,0 1-1,1-1 1,-1 0 0,1 0-1,0 0 1,0 0-1,1-1 1,3 4 0,46 28 79,-38-25-80,-1 0 1,0 1 0,0 0 0,14 14 0,-27-23-17,0 0 1,0 0 0,0 0 0,0 0-1,0 0 1,0 0 0,-1 0 0,1 0-1,0 0 1,-1 0 0,1 0 0,-1 1-1,1-1 1,-1 0 0,0 0 0,1 1-1,-1-1 1,0 0 0,0 0 0,0 1-1,0-1 1,0 0 0,0 1 0,0-1-1,-1 3 1,0-3 8,0 1-1,0-1 1,-1 1 0,1-1-1,0 1 1,-1-1 0,1 0-1,-1 0 1,0 1 0,1-1-1,-1 0 1,0-1 0,1 1-1,-1 0 1,-2 0 0,-6 2 53,0 0-1,0-1 1,0 0 0,0 0 0,-13-1-1,19-1 14,-1 0 0,0 0-1,1-1 1,-1 1-1,1-1 1,-1 0 0,1 0-1,0-1 1,-1 0 0,1 1-1,0-1 1,0-1-1,-4-2 1,6 4-68,0-1 0,0 0 0,0-1 0,0 1 1,1 0-1,-1 0 0,1-1 0,-1 1 0,1-1 0,0 1 0,0-1 1,0 0-1,0 1 0,1-1 0,-1 0 0,1 1 0,-1-1 0,1 0 1,0 0-1,0 0 0,0 1 0,1-1 0,0-3 0,0 2-38,0 1 0,0 0 0,0 0 0,0 0 0,1 0 0,0 0 0,-1 0 0,1 0 0,0 1 0,1-1 0,-1 1 0,0-1 0,1 1 0,-1 0 1,1 0-1,5-3 0,53-27-127,-44 24 148,6-2 8,60-34 117,-79 42-94,1-1 1,-1 0 0,0 0-1,-1 0 1,1 0 0,0-1 0,-1 1-1,0-1 1,0 0 0,0 0-1,0 0 1,-1-1 0,0 1 0,0 0-1,2-6 1,-4 9-24,1 0-1,-1 0 1,0 0 0,0 0-1,0 0 1,0 0 0,0 0-1,0 0 1,-1 1 0,1-1-1,0 0 1,0 0 0,-1 0-1,1 0 1,0 0 0,-1 0-1,1 1 1,-1-1 0,1 0-1,-1 0 1,1 0 0,-1 1-1,0-1 1,1 0 0,-1 1 0,0-1-1,0 0 1,-31-10-10,22 10-236,1 1 0,0-1 0,-1 1 0,1 1 0,-12 2 0,19-3 31,-1 1 0,1 0 1,0-1-1,0 1 0,0 0 0,0 0 0,1 0 0,-1 1 0,0-1 0,0 0 0,1 1 0,-3 1 0,3-1-264,0-1 1,0 1-1,0-1 0,0 1 0,0 0 0,0 0 0,0-1 0,1 1 0,-1 0 0,1 0 0,-1 0 1,1 0-1,0-1 0,0 5 0,0 6-4443</inkml:trace>
</inkml:ink>
</file>

<file path=ppt/ink/ink5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21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37 11627,'0'0'6609,"-11"-4"-5723,7 2-842,0 0 0,0 1 0,0-1-1,-1 1 1,1-1 0,-1 2 0,1-1 0,-1 0-1,1 1 1,-1 0 0,1 0 0,-1 0 0,1 0-1,-1 1 1,1 0 0,0 0 0,-1 0 0,1 0 0,0 1-1,-1-1 1,1 1 0,0 0 0,0 1 0,1-1-1,-1 1 1,0 0 0,1-1 0,-6 7 0,5-4 54,0-1 1,0 1 0,1 0 0,-1 0 0,1 0 0,1 1-1,-1-1 1,1 1 0,0 0 0,0-1 0,0 1 0,1 0-1,0 0 1,-1 9 0,2-13-43,0 1 1,1 0-1,-1-1 0,1 1 0,-1 0 1,1-1-1,0 1 0,0-1 0,0 1 1,0-1-1,0 1 0,0-1 0,1 0 1,-1 1-1,1-1 0,0 0 0,0 0 1,-1 0-1,1-1 0,1 1 0,-1 0 1,0-1-1,0 1 0,1-1 1,-1 0-1,0 1 0,1-1 0,-1 0 1,1-1-1,0 1 0,-1 0 0,1-1 1,5 1-1,1 0 82,0 0-1,1-1 1,-1 0 0,1 0 0,-1-1 0,0-1-1,1 1 1,-1-1 0,0-1 0,0 0 0,0 0-1,13-8 1,-17 9-84,0-1-1,-1 0 1,1 0-1,-1 0 1,0-1-1,0 0 1,0 0-1,0 0 1,-1 0-1,1 0 1,-1-1-1,0 1 0,-1-1 1,1 0-1,-1 0 1,0 0-1,0 0 1,-1 0-1,1-1 1,-1 1-1,0 0 1,0-1-1,-1-6 1,0 9-73,-1 0 0,1 0 1,-1 0-1,0 0 0,0 0 0,0 0 1,0 1-1,-1-1 0,1 0 1,-1 1-1,1-1 0,-1 1 0,0-1 1,0 1-1,0 0 0,0 0 1,-1 0-1,1 0 0,0 0 0,-1 1 1,1-1-1,-1 1 0,0-1 1,0 1-1,1 0 0,-1 0 0,0 0 1,0 1-1,-3-1 0,-9-3-701,0 2-1,1 0 1,-1 0-1,-24 1 1,38 1 467,-1 1 0,1-1 0,0 0 0,-1 0 0,1 1 0,0-1 0,0 1 0,-1-1 0,1 1 0,0-1 0,0 1 0,0 0 0,-1 0 0,1-1 0,0 1 0,0 0 0,0 0 0,1 0 0,-1 0 0,0 0 0,0 0 0,0 1 0,1-1 0,-1 0 0,1 0 0,-1 1 0,1-1 0,-1 0 0,1 0 0,0 1 0,-1-1 0,1 0 0,0 1 0,0-1 0,0 1 0,0-1 0,0 0 0,0 1 0,1-1 0,-1 0 0,0 1 0,1-1 0,-1 0 0,1 0 0,-1 1 1,1-1-1,0 0 0,0 0 0,-1 0 0,1 0 0,0 0 0,0 0 0,0 0 0,0 0 0,0 0 0,0 0 0,0 0 0,2 0 0,21 12-5694</inkml:trace>
</inkml:ink>
</file>

<file path=ppt/ink/ink5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22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11 9417,'0'0'4046,"-11"-1"-2513,3 0-1197,-1 1 1,0 1-1,1 0 1,-1 0 0,1 0-1,-1 1 1,1 0 0,-14 7-1,18-8-236,0 1-1,1 0 1,-1 0 0,1 0-1,-1 0 1,1 0-1,0 1 1,0 0 0,0 0-1,0 0 1,0 0 0,1 0-1,-1 0 1,1 1-1,0-1 1,0 1 0,0-1-1,1 1 1,-1 0-1,1 0 1,0 0 0,0 0-1,0 0 1,0 6-1,1-6-1,-1-1-1,1 1 1,0-1-1,0 1 1,0 0-1,0-1 1,1 1-1,-1-1 1,1 1-1,0-1 1,0 1-1,0-1 1,1 0-1,-1 1 1,1-1-1,0 0 1,0 0-1,0 0 1,0 0-1,0 0 1,1-1-1,-1 1 1,1-1-1,0 1 1,-1-1-1,1 0 1,0 0-1,1 0 1,-1-1-1,0 1 1,0-1-1,1 0 1,-1 0-1,1 0 1,-1 0-1,1 0 1,-1-1-1,1 1 0,-1-1 1,1 0-1,5-1 1,-2 1 56,1 1 0,-1-2 0,1 1 0,-1-1-1,0 0 1,1-1 0,-1 0 0,0 0 0,0 0 0,0-1 0,0 0 0,7-5 0,-10 5-42,-1 1 1,1-1-1,-1-1 0,0 1 1,0 0-1,0-1 1,0 1-1,-1-1 0,0 0 1,1 0-1,-1 0 1,-1 0-1,1-1 0,0 1 1,-1 0-1,0-1 1,0 1-1,-1-1 0,1 1 1,-1-1-1,0-6 1,0 8-147,-1-1 0,1 0 0,-1 0 0,0 1 1,0-1-1,-1 0 0,1 1 0,-1 0 0,1-1 1,-1 1-1,0 0 0,0-1 0,-1 1 1,1 1-1,-1-1 0,1 0 0,-1 0 0,0 1 1,0 0-1,0-1 0,0 1 0,0 0 1,-1 1-1,1-1 0,-1 1 0,1-1 0,-1 1 1,0 0-1,1 0 0,-6 0 0,-58-8-3584,7 12-3488,17 6 460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4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0 227 2787,'0'0'24183,"10"-2"-23506,2-1-589,-1-1-1,1 0 1,-1-1-1,0-1 1,0 1-1,-1-2 1,0 0-1,0 0 1,16-15-1,-20 17-58,0-1-1,0 0 1,-1-1 0,1 1-1,-1-1 1,-1 0-1,1 0 1,-1-1 0,-1 1-1,1-1 1,-1 0 0,0 0-1,-1 0 1,0 0-1,-1 0 1,2-13 0,-3 21-52,0-1 0,0 0 0,0 0 0,0 1 0,0-1 0,0 0 0,0 0 0,0 1 0,-1-1 0,1 0 0,0 1 0,0-1 0,-1 0 0,1 1 0,0-1 0,-1 0 0,1 1 0,-1-1 0,1 1 0,-1-1 0,1 0 0,-1 1 0,1-1 0,-1 1 0,1 0 0,-1-1 0,0 1 0,1-1 0,-1 1 0,0 0 0,1 0 0,-1-1 0,0 1 1,1 0-1,-1 0 0,0 0 0,0 0 0,1 0 0,-1 0 0,0 0 0,0 0 0,1 0 0,-1 0 0,0 0 0,1 0 0,-1 1 0,0-1 0,0 0 0,1 0 0,-1 1 0,-1 0 0,-2 1-58,-1 0 0,0 0 0,1 1 0,-1-1 0,1 1 0,-6 5 0,-1 3 77,0 1 0,1-1 1,1 2-1,0-1 0,-8 17 0,12-22 129,1 2-1,1-1 0,-1 0 1,1 1-1,1 0 0,-1 0 1,1 0-1,1 0 1,0 0-1,0 9 0,2-15-85,-1 0-1,1 0 0,0-1 0,0 1 0,0 0 1,0 0-1,1-1 0,-1 1 0,1-1 0,0 1 1,0-1-1,0 1 0,0-1 0,0 0 0,0 0 1,0 0-1,1 0 0,-1-1 0,1 1 0,-1-1 1,1 1-1,0-1 0,-1 0 0,1 0 0,0 0 1,0 0-1,0-1 0,4 1 0,9 3-666,0-1 0,1-1 0,28-1 0,-8-4-6771,2-11-10276</inkml:trace>
</inkml:ink>
</file>

<file path=ppt/ink/ink5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22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1 155 7175,'0'0'9945,"10"-2"-7462,373-49 3247,209-1-5028,-364 35-677,199-11-162,-423 28-3643,-11 0 1805,-13-1-2349,3-3-2519</inkml:trace>
</inkml:ink>
</file>

<file path=ppt/ink/ink5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27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1 190 13549,'0'0'7223,"4"11"-6802,13 34 185,35 80 235,-43-107-670,0 0-1,1 0 1,1-1 0,20 24 0,-30-40-102,0 0 0,0 0 0,0 0 0,0-1 0,0 1 0,0 0 0,0-1 0,0 1 1,1-1-1,-1 1 0,0-1 0,0 1 0,1-1 0,-1 0 0,0 0 0,1 0 0,-1 1 0,0-1 0,0-1 0,1 1 0,-1 0 0,0 0 0,1 0 0,-1-1 0,0 1 0,0-1 0,1 1 0,-1-1 0,0 1 0,0-1 0,0 0 0,0 1 0,0-1 0,0 0 0,0 0 0,0 0 0,0 0 0,0 0 0,0 0 0,-1 0 0,2-1 0,34-51 834,-33 47-818,5-10 49,0-1 0,-1 0 0,-1-1 0,0 0 0,-1 0 0,3-28 0,-3-3-96,-1-64 0,-4 113-182,9 2-97,26 6 254,1-1-1,0-2 1,0-2-1,0-1 1,62-5-1,-18 1 4,6 2-7,0-4 1,0-4-1,-1-4 0,0-3 0,-1-4 0,137-51 0,-235 91-3,0 1-1,2 0 0,1 1 1,-13 36-1,24-47-277,-2 10-390,-1-17-3701</inkml:trace>
</inkml:ink>
</file>

<file path=ppt/ink/ink5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27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67 10250,'0'0'5819,"0"-9"-2782,0-28-736,0 36-2252,0 0 0,-1 0 0,1 0 0,-1 0-1,1 0 1,-1 0 0,1 0 0,-1 0 0,1 0 0,-1 0 0,0 0 0,1 0 0,-1 1 0,0-1-1,0 0 1,0 0 0,0 1 0,0-1 0,0 0 0,0 1 0,0-1 0,0 1 0,0 0 0,0-1-1,0 1 1,0 0 0,0-1 0,0 1 0,0 0 0,-1 0 0,1 0 0,-1 0 0,-38 3 712,38-2-755,-7 1 22,0 1 1,1 0-1,-1 0 1,1 1-1,0 0 1,0 0-1,0 1 1,1 0-1,-1 1 1,1 0-1,-10 10 1,12-10 0,-1-1 0,1 1 0,0 0 0,1 0 0,0 1 1,0-1-1,0 1 0,1 0 0,-1 0 0,2 0 1,-1 0-1,1 1 0,0-1 0,0 9 0,1-14 3,1 0-1,0 0 0,1 0 0,-1 0 1,0 0-1,1 0 0,-1 0 0,1-1 1,-1 1-1,1 0 0,0 0 1,0 0-1,0-1 0,0 1 0,0 0 1,0-1-1,1 1 0,-1-1 0,0 1 1,1-1-1,-1 0 0,3 2 0,0-1 91,0 1-1,1-1 0,-1 0 0,1 0 0,0-1 0,-1 1 1,1-1-1,9 1 0,-1-1 118,0 0 1,0-1-1,0 0 1,0-1-1,0-1 1,16-3-1,-26 4-180,0 1 0,0-1 0,0 0 0,-1 0 0,1 0 0,0 0 0,-1-1 0,1 1 0,-1-1-1,1 1 1,-1-1 0,0 0 0,0 0 0,0 0 0,0 0 0,0 0 0,0 0 0,0-1 0,-1 1 0,1-1 0,-1 1 0,0-1 0,1 0-1,-1 1 1,1-5 0,-3 6-53,1 0 0,-1 0 0,1 0 0,-1 0 0,0 0 0,1 0 0,-1 0 0,0 1 0,0-1 0,0 0 0,1 0-1,-1 1 1,0-1 0,0 0 0,0 1 0,0-1 0,0 1 0,0 0 0,0-1 0,0 1 0,-1 0 0,1-1 0,0 1 0,0 0 0,0 0-1,-2 0 1,-36-3-464,35 2 324,-45 4-2507,27 8-2088,21-10 4341,0-1 0,1 1 0,0 0 0,-1-1-1,1 1 1,-1 0 0,1 0 0,0-1-1,-1 1 1,1 0 0,0 0 0,0 0 0,0-1-1,0 1 1,-1 0 0,1 0 0,0 0-1,0 0 1,1-1 0,-1 1 0,0 0-1,0 0 1,0 0 0,1-1 0,-1 1 0,1 1-1,3 5-7325</inkml:trace>
</inkml:ink>
</file>

<file path=ppt/ink/ink5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28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73 8104,'0'0'5626,"3"-9"-2684,-2 5-2686,0 1 0,1-1 0,-1 1 0,1-1 0,0 1 0,0 0 0,0-1-1,0 1 1,1 0 0,-1 1 0,1-1 0,0 0 0,0 1 0,0-1 0,0 1 0,0 0 0,0 0 0,1 0 0,-1 1 0,1-1 0,-1 1 0,1 0 0,-1 0 0,1 0 0,0 0 0,0 1 0,0-1 0,-1 1 0,1 0 0,0 0 0,0 0 0,0 1-1,-1 0 1,1-1 0,0 1 0,-1 0 0,7 3 0,-8-3-247,0 0 0,-1 0 0,1 0 0,-1 0 0,1 0 0,-1 0-1,0 0 1,1 0 0,-1 1 0,0-1 0,0 0 0,0 1 0,0-1 0,0 1 0,0-1-1,0 1 1,-1 0 0,1-1 0,0 1 0,-1 0 0,0 0 0,1-1 0,-1 1-1,0 0 1,0 0 0,0-1 0,0 1 0,0 0 0,0 0 0,0-1 0,-1 1 0,0 3-1,-1 0 20,0-1 1,0 0-1,0 1 0,0-1 0,-1 0 0,0 0 0,0-1 0,0 1 0,0-1 0,-1 1 0,-4 3 0,-51 29 146,47-30-143,0 1 0,1 0 0,0 0-1,0 1 1,0 1 0,-18 18 0,29-26-31,-1-1 1,1 1 0,-1-1-1,1 1 1,-1 0-1,1-1 1,0 1-1,-1 0 1,1-1-1,0 1 1,-1 0 0,1-1-1,0 1 1,0 0-1,-1 0 1,1-1-1,0 1 1,0 0-1,0 0 1,0-1 0,0 1-1,0 0 1,0 0-1,1-1 1,-1 1-1,0 0 1,0 0-1,1 0 1,0 0 1,0 0 0,0 0 0,1 0 0,-1 0 0,0 0 0,0-1 0,1 1 0,-1 0 0,0-1 0,1 1 0,-1-1 0,1 0 0,-1 1 0,2-1 0,62 1-15,-52-1-41,7 0-1272,1-1 1,32-5 0,-44 4-281,-1 0 0,0-1-1,0 0 1,0 0 0,11-6 0,2-7-6028</inkml:trace>
</inkml:ink>
</file>

<file path=ppt/ink/ink5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28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8712,'0'0'13127,"-8"2"-12283,-26 11-161,33-13-665,1 1 0,-1-1-1,0 0 1,1 1 0,-1-1 0,0 1-1,1-1 1,-1 1 0,1-1 0,-1 1-1,0 0 1,1-1 0,0 1 0,-1-1-1,1 1 1,-1 0 0,1-1 0,0 1-1,-1 0 1,1 0 0,0-1 0,0 1-1,0 0 1,-1 0 0,1-1 0,0 1-1,0 0 1,0 0 0,0 0 0,1-1-1,-1 1 1,0 0 0,0 0 0,0-1-1,0 1 1,1 0 0,-1 0 0,0-1-1,1 2 1,0 0-5,0-1 0,1 1-1,-1-1 1,0 1 0,0-1-1,1 1 1,-1-1 0,1 0 0,-1 1-1,1-1 1,-1 0 0,3 1 0,14 3 57,46 19-369,-62-23 286,0 0 0,0 0 0,0 0 0,0 1 0,0-1 0,0 0 0,0 1 0,0-1 0,0 1 0,-1 0 0,1-1 0,-1 1 0,1 0 0,-1 0 0,0 0 0,0 0-1,0 0 1,0 0 0,0 0 0,0 1 0,0-1 0,0 4 0,-2-3 21,0-1 0,0 0 0,0 0 0,0 0 1,0 0-1,-1 0 0,1-1 0,-1 1 0,1 0 0,-1-1 0,1 1 0,-1-1 0,0 1 0,0-1 0,0 0 0,0 0 0,0 0 1,0 0-1,-2 1 0,-45 19 449,36-17-242,0 0 0,0-1 1,0-1-1,0 0 0,0 0 0,-14-1 0,26-2-457,0 1 1,-1-1 0,1 0 0,0 1-1,0-1 1,0 0 0,0 0-1,0 1 1,0-1 0,0 0 0,0 0-1,1 0 1,-1 0 0,0 0-1,0 0 1,1 0 0,-1-1-1,1 1 1,-1 0 0,1 0 0,-1 0-1,1-1 1,0 1 0,0 0-1,0 0 1,-1-1 0,1 1 0,0 0-1,1-2 1,-2-20-6347</inkml:trace>
</inkml:ink>
</file>

<file path=ppt/ink/ink5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29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12716,'0'0'5765,"55"-21"-3490,-22 16-418,3-1-864,1 3-704,4 1-225,0 0-417,-2-3-2273,-3-4-2691,-4-6-8648</inkml:trace>
</inkml:ink>
</file>

<file path=ppt/ink/ink5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35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54 178 11499,'0'0'6625,"-9"2"-4607,-26 6 0,35-8-1971,0 0 0,-1 0 0,1 0 0,0 0 0,-1 0 0,1 0 0,0 0 0,-1 0 0,1-1 0,0 1 1,-1 0-1,1 0 0,0 0 0,-1 0 0,1 0 0,0-1 0,-1 1 0,1 0 0,0 0 0,-1 0 0,1-1 0,0 1 1,0 0-1,0-1 0,-1 1 0,1 0 0,0 0 0,0-1 0,0 1 0,-1 0 0,1-1 0,0 1 0,0 0 1,0-1-1,0 1 0,0 0 0,0-1 0,0 1 0,0-1 0,0 1 0,0 0 0,0-1 0,0 1 0,0 0 0,0-1 1,0 1-1,0 0 0,1-1 0,-1 1 0,0 0 0,0-1 0,0 1 0,0 0 0,1-1 0,-1 1 0,0 0 0,0 0 1,1-1-1,9-18 351,1 2-317,1 1-1,1 0 1,1 1 0,0 0-1,0 1 1,2 1 0,0 1-1,30-20 1,-45 32-85,0-1 0,0 1 0,0-1 0,0 1 0,0 0 0,0-1 0,0 1 0,0 0 0,0 0 0,0 0 0,0 0 0,0 0 0,0 0 0,1 0 0,-1 0 0,0 0 0,0 1 0,0-1 0,0 0 0,0 1 0,0-1 0,-1 0 0,1 1 0,0 0 0,0-1 0,0 1 0,0-1 0,0 1 0,-1 0 0,1 0 0,0-1 0,-1 1 0,2 2 0,13 36-235,-5-10 144,-8-25 46,1 0-1,0 0 0,0-1 1,0 1-1,0-1 0,1 0 1,-1 0-1,1 0 0,0 0 1,0 0-1,0-1 0,0 0 1,0 0-1,1 0 0,-1 0 1,6 1-1,4-1-462,1 0-1,-1 0 1,28-2-1,-33 0 247</inkml:trace>
</inkml:ink>
</file>

<file path=ppt/ink/ink5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35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11531,'0'0'9422,"12"-8"-8568,-4 2-742,11-8 405,39-22 0,-53 33-429,1 0-1,0 0 0,1 1 0,-1-1 0,0 2 0,1-1 0,-1 0 0,1 1 0,0 1 0,-1-1 0,1 1 0,0 0 0,7 1 0,-13 0-77,0 0 0,1 0 0,-1 1-1,0-1 1,0 0 0,0 1 0,0-1 0,0 0-1,-1 1 1,1-1 0,0 1 0,-1 0 0,1-1-1,-1 1 1,1-1 0,-1 1 0,0 0 0,0-1-1,0 1 1,0 0 0,0-1 0,0 4 0,-2 48 189,1-46-165,-2 18 48,2-19-64,0 0 1,0 0-1,1 1 1,0-1-1,0 0 1,0 1-1,2 9 1,-1-15 3,0 0 1,0 0-1,1 0 1,-1 0-1,0 0 1,0 0-1,0 0 0,1 0 1,-1-1-1,0 1 1,1 0-1,-1-1 1,1 1-1,-1-1 1,1 1-1,-1-1 1,1 0-1,-1 0 0,1 0 1,-1 0-1,1 0 1,-1 0-1,1 0 1,1-1-1,41-6 613,-40 6-649,0 0 1,-1-1 0,1 1-1,0-1 1,-1 0 0,1 0-1,-1 0 1,0-1 0,0 1-1,0-1 1,0 0 0,0 0-1,0 0 1,-1 0 0,1 0-1,-1 0 1,0-1 0,2-5-1,1-8-4212,-3-3-4122,-2 6-4881</inkml:trace>
</inkml:ink>
</file>

<file path=ppt/ink/ink5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37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10794,'0'-2'481,"0"0"1,0 0-1,1 0 0,-1 1 0,0-1 1,1 0-1,-1 0 0,1 0 0,0 1 1,0-1-1,-1 0 0,1 1 1,0-1-1,1 1 0,-1-1 0,0 1 1,0-1-1,1 1 0,-1 0 0,0-1 1,3 0-1,0-1-75,1 1 0,0 0 0,-1 0 1,1 0-1,0 0 0,0 1 0,10-2 1,1 2-279,1 0 0,-1 0 0,1 2 0,18 2 0,-34-3-122,-1 0 0,1-1 0,0 1 0,0 0 0,0 0 0,0 0 0,0 1 0,0-1 0,0 0 0,-1 0 0,1 0 0,0 1-1,0-1 1,0 0 0,0 1 0,-1-1 0,1 1 0,0-1 0,0 1 0,-1-1 0,1 1 0,0 0 0,-1-1 0,1 1 0,-1 0 0,1-1 0,-1 1 0,1 0 0,-1 0 0,1-1 0,-1 1 0,0 0 0,1 0 0,-1 0 0,0 0 0,0 0 0,0-1 0,1 1 0,-1 0 0,0 0 0,0 0 0,-1 0-1,1 0 1,0 0 0,0 0 0,0 0 0,0-1 0,-1 1 0,1 0 0,0 0 0,-1 0 0,1-1 0,-1 1 0,1 0 0,-1 0 0,1-1 0,-1 1 0,0 0 0,0 0 0,-4 5 62,0 0 1,0-1-1,0 0 1,-1 1-1,-9 5 1,15-11-68,-34 28 82,34-28-86,-1 1 0,0-1 0,1 1 0,0-1-1,-1 1 1,1-1 0,-1 1 0,1-1 0,-1 1-1,1-1 1,0 1 0,0 0 0,-1-1-1,1 1 1,0 0 0,0-1 0,0 1 0,-1 0-1,1-1 1,0 1 0,0 0 0,0-1 0,0 1-1,0 0 1,1-1 0,-1 1 0,0 0 0,0-1-1,0 1 1,0 0 0,1-1 0,-1 1-1,0-1 1,1 1 0,-1 0 0,0-1 0,1 1-1,-1-1 1,1 1 0,-1-1 0,1 1 0,-1-1-1,1 1 1,-1-1 0,1 0 0,0 1 0,-1-1-1,1 0 1,0 0 0,-1 1 0,1-1 0,0 0-1,-1 0 1,1 0 0,0 0 0,-1 0-1,2 0 1,42 9-321,16 3-316,-57-11 613,1-1 1,-1 2-1,0-1 0,1 0 0,-1 1 0,0 0 0,0-1 0,0 1 0,-1 0 1,1 1-1,0-1 0,4 5 0,-6-5 35,0 0-1,0 0 1,-1 0-1,1 0 1,0 1 0,-1-1-1,0 0 1,1 0 0,-1 0-1,0 0 1,0 1-1,0-1 1,0 0 0,-1 0-1,1 0 1,-1 0 0,1 1-1,-1-1 1,0 0-1,0 0 1,1 0 0,-1 0-1,-1 0 1,1-1 0,0 1-1,0 0 1,-1 0 0,1-1-1,-1 1 1,0-1-1,-2 2 1,-6 7 362,0-2 0,-1 1 0,-17 10 0,21-15-209,-1 1 1,1-1-1,-1-1 0,0 0 0,0 0 1,0 0-1,-1-1 0,1 0 0,-1-1 0,1 1 1,-1-2-1,1 1 0,-1-1 0,-13-2 1,21 2-229,0-1 1,0 1 0,0 0-1,0-1 1,1 1-1,-1-1 1,0 1 0,0-1-1,0 0 1,0 1 0,1-1-1,-1 0 1,0 1 0,1-1-1,-1 0 1,0 0 0,1 0-1,-1 0 1,1 1 0,-1-1-1,1 0 1,0 0 0,-1 0-1,1 0 1,0 0-1,0 0 1,0 0 0,0 0-1,-1 0 1,1 0 0,1 0-1,-1-2 1,0 1-465,1-1-1,-1 1 1,1-1 0,-1 1-1,1-1 1,0 1 0,0 0 0,0 0-1,1-1 1,-1 1 0,0 0-1,3-3 1,16-14-5496</inkml:trace>
</inkml:ink>
</file>

<file path=ppt/ink/ink5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38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12684,'0'0'10810,"-6"9"-10735,4-6-71,-21 34 33,23-35-36,-1-1 0,1 0 0,-1 1 0,1-1 0,-1 0-1,1 1 1,0-1 0,0 1 0,-1-1 0,1 1 0,0-1 0,0 1 0,1-1-1,-1 1 1,0-1 0,0 0 0,1 1 0,-1-1 0,1 1 0,-1-1 0,1 0 0,0 1-1,-1-1 1,1 0 0,0 0 0,0 0 0,0 0 0,0 1 0,0-1 0,0 0-1,2 1 1,9 5-59,1-1 1,0 0-1,17 5 0,-21-8 8,-1 0 0,1 0 0,-1 0 1,0 1-1,0 0 0,0 1 0,-1 0 0,1 0 1,-1 1-1,7 7 0,-13-11 67,1 0 1,-1 0-1,0 0 1,0 0-1,-1 0 1,1 1-1,0-1 1,-1 0-1,0 1 1,1-1-1,-1 0 1,0 1-1,0-1 0,0 0 1,0 1-1,-1-1 1,1 0-1,-1 1 1,1-1-1,-1 0 1,0 1-1,0-1 1,0 0-1,0 0 1,0 0-1,0 0 0,-1 0 1,1 0-1,-1-1 1,1 1-1,-4 2 1,-3 5 421,0-1 0,-1-1 0,0 0 0,-18 12 1,25-17-411,0-1 0,0 1 1,-1-1-1,1 0 1,0 0-1,-1 0 0,1 0 1,0 0-1,-1 0 1,1-1-1,-1 1 1,1-1-1,-1 0 0,1 0 1,-1 1-1,1-2 1,-1 1-1,1 0 1,-4-1-1,4 0-249,1-1 0,-1 1 0,1 0 0,0-1 0,-1 1 0,1-1 0,0 1 0,0-1 0,0 0 0,0 1 0,0-1 0,0 0 0,0 0 0,1 1 0,-1-1 0,1 0 0,-1 0 0,1 0 0,0 0 0,0 0 0,0 0 0,0 0 0,0 0 0,0-2 0,0-26-6330,0-6-3726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4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5093,'0'0'15588,"12"-7"-14334,4 0-962,-1 1-1,1 0 1,0 1-1,0 1 1,0 0-1,18-1 0,-25 4-155,0 1-1,0-1 0,0 2 0,0-1 0,0 1 0,15 4 0,-20-4-124,0 1 0,0-1 0,0 1 0,-1 0 0,1 0 0,0 0 0,-1 0 0,0 0-1,0 1 1,1-1 0,-2 1 0,1 0 0,0 0 0,0 0 0,-1 1 0,3 3-1,-4-3 4,1 0-1,0 1 0,-1-1 0,0 1 0,0-1 0,0 1 0,-1 0 0,1-1 0,-1 1 0,0 0 0,-1-1 0,1 1 1,-1 0-1,0-1 0,0 1 0,0-1 0,-1 1 0,1-1 0,-1 0 0,0 0 0,-1 0 0,1 0 0,-1 0 0,1 0 1,-5 4-1,-8 11 20,-1-2 1,-1 1 0,-28 20 0,45-37-34,-37 27-71,26-21 67,-1 1 1,2 1 0,-1 0-1,2 1 1,-12 12 0,21-22 2,-1 1 1,1-1-1,0 0 1,0 1-1,-1-1 1,1 1 0,0-1-1,0 0 1,-1 1-1,1-1 1,0 1-1,0-1 1,0 1-1,0-1 1,0 1-1,-1-1 1,1 0-1,0 1 1,0-1 0,0 1-1,0-1 1,0 1-1,1-1 1,-1 1-1,0-1 1,0 1-1,0-1 1,0 1-1,0-1 1,1 0 0,-1 1-1,0-1 1,0 1-1,1-1 1,-1 0-1,0 1 1,1-1-1,-1 0 1,0 1-1,1-1 1,-1 0-1,0 1 1,1-1 0,-1 0-1,1 0 1,-1 0-1,1 1 1,-1-1-1,1 0 1,-1 0-1,0 0 1,1 0-1,-1 0 1,1 0-1,-1 0 1,1 0 0,-1 0-1,1 0 1,38 1 141,-30-2-68,19 0 192,0-2 0,-1-1 0,1-2 0,-1 0 0,0-2 0,-1-1 1,0-1-1,27-14 0,-31 9-1813,-15 0-4084,-6 3-2184</inkml:trace>
</inkml:ink>
</file>

<file path=ppt/ink/ink5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38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14318,'0'0'9577,"71"0"-8264,-45 0-352,8 0-513,-4 0-320,1 0-96,-3 0-64,-5 0-800,-6 0-482,-8 0-1056,-5 0-2787,-4-6-2498</inkml:trace>
</inkml:ink>
</file>

<file path=ppt/ink/ink5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40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21 12588,'0'-1'150,"0"0"-1,0 0 1,0 0 0,0 1 0,0-1 0,0 0-1,-1 0 1,1 0 0,0 1 0,0-1 0,-1 0-1,1 0 1,-1 1 0,1-1 0,0 0 0,-1 1-1,1-1 1,-1 0 0,0 1 0,1-1 0,-1 1-1,1-1 1,-1 1 0,0-1 0,0 1 0,1 0-1,-1-1 1,0 1 0,0 0 0,1-1-1,-1 1 1,0 0 0,0 0 0,0 0 0,1 0-1,-1 0 1,0 0 0,0 0 0,0 0 0,1 0-1,-1 0 1,0 0 0,0 1 0,0-1 0,1 0-1,-2 1 1,-3 0-58,1 0 1,0 1-1,0 0 0,0-1 0,0 1 1,0 1-1,-6 4 0,-6 7 66,0 0-1,2 1 1,0 1-1,-24 35 1,32-42-69,0 1 0,1 0 0,0 1 0,1-1 0,0 1 0,1 0 0,0 0 0,1 0 0,0 0 0,-1 21 0,3-30-50,0 0-1,0 0 1,1 1 0,-1-1 0,1 0 0,-1 0-1,1 0 1,0 0 0,0-1 0,0 1-1,0 0 1,0 0 0,0 0 0,0-1-1,1 1 1,-1-1 0,1 1 0,-1-1 0,1 1-1,-1-1 1,1 0 0,0 0 0,3 2-1,-1-1 36,1 0 0,0 0-1,0 0 1,0-1 0,0 0 0,0 0-1,0 0 1,1-1 0,-1 1-1,6-2 1,-6 1 42,0 0 0,1-1-1,-1 0 1,0 0 0,0-1 0,0 1 0,0-1 0,0 0 0,10-5-1,-13 5-25,0 1 0,0-1 0,0 1-1,-1-1 1,1 1 0,0-1 0,-1 0-1,1 0 1,-1 0 0,1 0 0,-1 0-1,0 0 1,0 0 0,0-1 0,0 1-1,0 0 1,0 0 0,-1-1 0,1 1-1,-1-1 1,0-3 0,0 4-65,-1 1 1,1-1-1,-1 1 0,1-1 1,-1 1-1,0-1 0,0 1 1,0-1-1,0 1 0,0 0 1,0-1-1,0 1 0,-1 0 1,1 0-1,0 0 0,-1 0 1,1 0-1,0 0 0,-1 1 1,1-1-1,-1 0 0,0 1 1,1-1-1,-1 1 0,0-1 1,1 1-1,-1 0 0,0 0 1,-2 0-1,-58-4-1651,57 4 1120,-19 4-2312,15 2-1195,14 5-4146,6-6 173</inkml:trace>
</inkml:ink>
</file>

<file path=ppt/ink/ink5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40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26 10250,'0'0'5098,"11"-4"-3785,-10 3-1279,9-3 253,-1 1 0,1-1 1,-1 2-1,18-4 0,-26 6-260,1 0 0,-1-1 0,1 1 0,-1 0 0,1 0 0,-1 0-1,1 0 1,-1 0 0,1 0 0,-1 0 0,1 0 0,-1 1 0,1-1-1,-1 1 1,1-1 0,-1 1 0,0 0 0,1-1 0,-1 1 0,0 0 0,1 0-1,-1 0 1,0 0 0,0 0 0,0 0 0,0 0 0,0 0 0,0 1 0,0-1-1,0 0 1,-1 0 0,1 1 0,0-1 0,-1 1 0,1-1 0,-1 0 0,1 1-1,-1-1 1,0 1 0,0-1 0,0 1 0,0 0 0,0-1 0,0 1-1,0-1 1,0 1 0,-1 1 0,0 1 13,0 1 0,-1-1 0,1 0 0,-1 0 0,0-1 0,0 1 0,0 0 0,-1-1 0,1 1 0,-1-1 0,0 0 0,-4 5 1,-46 37 463,38-33-306,0-1 123,11-9-195,0 1 0,0 0-1,0 0 1,0 0 0,1 0-1,-1 0 1,1 1 0,0-1-1,0 1 1,0 0 0,0 0-1,1 0 1,-1 0 0,1 1-1,0-1 1,1 1 0,-2 4-1,3-8-109,1 0 1,-1 0-1,1 0 0,-1 0 0,1 0 0,-1 0 0,1 0 0,0-1 0,0 1 1,-1 0-1,1 0 0,0-1 0,0 1 0,0-1 0,0 1 0,0-1 0,0 1 1,0-1-1,0 0 0,0 1 0,0-1 0,0 0 0,0 0 0,0 1 1,0-1-1,0 0 0,0 0 0,1-1 0,41 3 121,-36-2-106,11 1 3,85-3-2345,-34-9-5940,-36 2 265</inkml:trace>
</inkml:ink>
</file>

<file path=ppt/ink/ink5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41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11627,'0'0'4169,"9"-4"-2039,-3 1-1930,0 0 0,0 1-1,1 0 1,-1 0 0,0 0 0,1 1-1,-1 0 1,1 0 0,0 1-1,-1 0 1,1 0 0,0 0-1,-1 1 1,1 0 0,-1 0 0,1 1-1,-1 0 1,0 0 0,1 0-1,-1 1 1,6 3 0,-8-4-175,-1 1 1,0-1-1,0 0 1,0 1-1,0 0 1,0 0-1,0 0 0,-1 0 1,1 0-1,-1 0 1,2 5-1,-3-6 11,-1-1 0,0 0 0,1 0-1,-1 0 1,0 1 0,0-1 0,0 0 0,0 0-1,0 1 1,0-1 0,0 0 0,0 0 0,0 1-1,-1-1 1,1 0 0,0 0 0,-1 0 0,1 1-1,-1-1 1,1 0 0,-1 0 0,0 0-1,0 0 1,1 0 0,-1 0 0,0 0 0,0 0-1,0-1 1,0 1 0,0 0 0,0 0 0,0-1-1,0 1 1,0-1 0,0 1 0,-1-1 0,-1 1-1,-13 5 479,12-5-436,1 0-1,-1 0 1,1 0-1,0 1 1,-1-1-1,1 1 1,0 0 0,-4 3-1,8-4-160,1 1-1,0-1 0,0 1 0,0-1 1,-1 1-1,1-1 0,1 0 1,-1 0-1,0 0 0,0 0 1,0 0-1,0-1 0,1 1 1,2 0-1,-1 0-97,8 4-61,0-1-1,0 2 1,0 0-1,13 9 1,-24-14 238,1 0 0,-1 0 0,0 0 0,0 0 0,0 0 1,0 0-1,0 0 0,0 0 0,0 1 0,0-1 0,0 0 1,0 1-1,-1-1 0,1 1 0,-1-1 0,1 1 0,-1-1 1,1 1-1,-1 1 0,0-1 67,-1-1-1,1 1 1,-1 0-1,0-1 1,0 1-1,1-1 1,-1 1-1,0-1 1,0 1-1,-1-1 1,1 0 0,0 0-1,0 1 1,-1-1-1,1 0 1,-1 0-1,1 0 1,0 0-1,-1-1 1,0 1 0,1 0-1,-3 0 1,-5 4-6,0-1 1,0 0 0,-1-1 0,0 1 0,0-2 0,0 0-1,0 0 1,0 0 0,0-1 0,0-1 0,-18-1 0,18-4-2856,3-5-3090</inkml:trace>
</inkml:ink>
</file>

<file path=ppt/ink/ink5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0:15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13164,'0'0'10955,"67"-19"-10379,-37 19-383,2 0-129,2 0-32,-5 1-257,-2 4-1088,-1-4-2627,-11-1-3523</inkml:trace>
</inkml:ink>
</file>

<file path=ppt/ink/ink5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46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25 12812,'0'0'2979,"-9"-5"-1431,-32-12-614,38 16-874,0 1 1,0-1-1,0 1 0,-1 0 0,1 0 1,0 0-1,0 0 0,0 0 0,-1 1 0,1-1 1,0 1-1,0 0 0,0 0 0,0 0 0,0 1 1,0-1-1,0 1 0,1-1 0,-1 1 0,-4 3 1,-3 4-33,-1 0 1,2 1-1,-12 13 1,17-17 12,-12 13 100,1 1 0,1 1-1,1 0 1,1 1 0,-15 37 0,22-45-33,0-1 1,1 1-1,0 0 1,1 0-1,1 0 0,0 1 1,1-1-1,0 1 1,1-1-1,1 1 1,3 15-1,-3-26-85,0-1-1,0 0 1,1 0-1,0 0 1,-1 1-1,1-2 1,0 1-1,1 0 1,-1 0-1,0-1 1,1 1-1,-1-1 1,1 1-1,0-1 1,0 0-1,0 0 1,0-1-1,0 1 1,0-1-1,0 1 1,1-1-1,-1 0 1,1 0-1,-1 0 1,0-1-1,1 1 0,-1-1 1,1 0-1,0 0 1,6-1-1,1 1 152,0-1 1,0 0-1,0-1 0,-1 0 0,1-1 0,0 0 0,-1-1 0,19-9 0,-16 6 80,1-2-1,-1 0 1,-1-1 0,0 0 0,0 0-1,-1-1 1,13-17 0,-18 21-92,-1-1 0,0 0 1,-1 0-1,0 0 1,0-1-1,-1 1 0,0-1 1,-1 0-1,1 0 0,-2 0 1,1 0-1,-1 0 0,-1-17 1,-1 21-193,0 1 1,0 0 0,-1 0-1,0 0 1,0 0 0,0 0-1,0 0 1,0 0 0,-1 1-1,0-1 1,0 1 0,0 0-1,0 0 1,0 0 0,0 0-1,-1 0 1,0 1 0,1 0 0,-1-1-1,0 1 1,0 1 0,0-1-1,-5-1 1,2 0-518,0 1-1,-1 0 1,1 0 0,-1 1 0,1-1-1,-8 1 1,11 1-229,0 0 1,0 0-1,1 0 0,-1 1 1,0 0-1,0-1 0,1 1 1,-1 0-1,1 1 0,-1-1 1,-5 4-1,-5 7-4562</inkml:trace>
</inkml:ink>
</file>

<file path=ppt/ink/ink5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47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12844,'0'0'6662,"60"-15"-5316,-28 12-674,7 0-351,-2 3-129,5 0-160,-3 0-64,-7 0-1281,-8 5-2435,-7 3-3235</inkml:trace>
</inkml:ink>
</file>

<file path=ppt/ink/ink5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47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11243,'0'0'4660,"-10"0"-2322,4 0-2176,0 1 1,0-1-1,0 1 0,0 0 0,0 1 0,0 0 0,0 0 0,0 0 1,0 0-1,1 1 0,-1 0 0,1 0 0,0 0 0,0 1 1,0 0-1,0 0 0,1 0 0,0 1 0,-1-1 0,2 1 0,-1 0 1,0 0-1,-4 9 0,7-12-130,0 0 1,0 0-1,-1 1 1,1-1-1,1 0 1,-1 1-1,0-1 1,1 0 0,-1 1-1,1-1 1,0 1-1,-1-1 1,1 1-1,1-1 1,-1 1-1,0-1 1,0 1-1,1-1 1,0 3-1,0-4 25,0 0 0,0 0 0,0 0 0,0 0 0,1 0 0,-1-1 0,0 1 0,0 0 0,0-1 0,1 1 0,-1-1 0,0 1 0,1-1 0,-1 0 0,0 1 0,1-1 0,-1 0 0,0 0 0,1 0-1,-1 0 1,0 0 0,1 0 0,-1-1 0,2 1 0,6-2 107,0 0 0,0-1 0,0 0 0,0-1 0,0 0 0,-1 0 0,1 0 0,11-10 0,-10 5 20,0 0 0,0 0 0,15-21 1,-34 31-33,-7 10-555,15-8 292,-1 0 1,1 0 0,0 0-1,0 0 1,0 0 0,0 0-1,0 0 1,1 0 0,-1 0-1,1 1 1,0-1-1,0 0 1,0 0 0,1 4-1,-1-5-96,0-1 0,0 1 0,1 0 0,-1-1 0,1 1 0,-1-1 0,1 1 0,0-1 0,0 1 0,0-1 0,0 1 0,0-1 0,0 1 0,0-1 0,0 0 0,0 0 0,1 0 1,-1 0-1,0 0 0,1 0 0,-1 0 0,1 0 0,-1 0 0,1-1 0,0 1 0,1 0 0,13 0-5169</inkml:trace>
</inkml:ink>
</file>

<file path=ppt/ink/ink5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49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39 5637,'1'-3'947,"0"0"-1,0 1 1,0-1-1,0 0 1,-1 0-1,1 0 0,-1 0 1,1 0-1,-1 0 1,0-3-1,0 6-836,0 0 0,0-1 0,0 1 0,-1 0 0,1 0 0,0 0-1,0-1 1,0 1 0,0 0 0,0 0 0,0 0 0,-1 0 0,1-1 0,0 1 0,0 0-1,0 0 1,0 0 0,-1 0 0,1 0 0,0 0 0,0-1 0,0 1 0,-1 0 0,1 0-1,0 0 1,0 0 0,0 0 0,-1 0 0,1 0 0,0 0 0,0 0 0,-1 0 0,1 0-1,0 0 1,0 0 0,0 0 0,-1 0 0,1 0 0,0 0 0,0 1 0,-1-1 0,-17 14 350,15-11-384,-1 0 0,1 1 0,0 0 0,0 0 0,0 0 0,0 0 0,1 0 0,0 1 0,0-1-1,0 1 1,0-1 0,1 1 0,0 0 0,0 0 0,0 0 0,0-1 0,1 1 0,0 0 0,0 0 0,0 0 0,1 5 0,0-8-22,0-1 0,0 0 0,-1 1 0,1-1 0,0 0 1,0 0-1,0 0 0,0 1 0,0-1 0,1 0 0,-1-1 0,0 1 0,0 0 0,1 0 0,-1 0 1,0-1-1,1 1 0,-1-1 0,1 1 0,-1-1 0,1 1 0,-1-1 0,1 0 0,-1 0 0,3 0 1,41 5 476,-40-6-439,0 1 1,0-1 0,0 0-1,0-1 1,-1 1 0,1-1-1,0 0 1,-1 0 0,0 0 0,1-1-1,-1 0 1,0 1 0,0-1-1,3-4 1,-4 5-2,-1 0 0,0-1 0,1 1-1,-1-1 1,0 1 0,0-1 0,-1 1 0,1-1 0,-1 0 0,1 0 0,-1 0 0,0 0-1,0 0 1,0 0 0,0 0 0,-1 0 0,1-1 0,-1 1 0,0 0 0,0 0 0,0 0-1,-1-7 1,0 9-85,0-1-1,0 1 1,0-1-1,0 1 1,0-1-1,0 1 1,0 0-1,-1 0 1,1-1-1,-1 1 1,1 0-1,-1 0 1,1 0-1,-1 1 1,1-1-1,-1 0 1,0 1-1,1-1 1,-1 1-1,0-1 1,0 1-1,0 0 1,1 0-1,-4 0 1,-50 0-242,49 0 169,4 0-26,0 0 1,0 0-1,0 1 1,0-1-1,0 0 1,1 1-1,-1 0 0,0-1 1,0 1-1,1 0 1,-1 0-1,0 0 1,1 0-1,-1 0 0,1 0 1,-1 0-1,1 1 1,0-1-1,-1 0 1,1 1-1,0-1 1,0 1-1,0 0 0,0-1 1,-1 3-1,-4 30-7670,6-29 2633</inkml:trace>
</inkml:ink>
</file>

<file path=ppt/ink/ink5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50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12844,'0'4'3748,"15"-3"-2371,5 1-96,10-1-128,5 0-416,1 1-385,7-2-256,2 0-32,-10 0-64,-3 0-736,-4 0-545,-11 0-385,-10 0-160,-7 2-64,-7 2-5541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5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14157,'0'0'3716,"66"0"-193,-21 0-928,15-5-770,4-2-511,4-4-898,-2 4-320,-2 1-352,-15 1-1730,-7 0-2819,-14 0-6822</inkml:trace>
</inkml:ink>
</file>

<file path=ppt/ink/ink5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50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10090,'0'0'9481,"69"22"-8585,-36-18-479,3 0-321,1 0-64,-3 1-833,-4-2-2626,-10-3-3107</inkml:trace>
</inkml:ink>
</file>

<file path=ppt/ink/ink5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51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 1 13741,'0'0'3395,"-60"58"-2114,36-25-192,-10 5-576,-1 5-225,-1-1-160,1-2-64,3-2 0,2-7 1,4-7-1,7-2-32,2-9-417,4-7-1024,6-6-1378,-2-2-1056,3-18-4870</inkml:trace>
</inkml:ink>
</file>

<file path=ppt/ink/ink5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51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8680,'0'0'10955,"56"14"-9995,-32 7-63,2 1-512,8 2-257,0 1-64,1-3-192,1-3-1057,-6-2-1122,-1-6-703,-10-2 319,-2-7-2530</inkml:trace>
</inkml:ink>
</file>

<file path=ppt/ink/ink5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51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12268,'0'0'9288,"71"-43"-8455,-42 40-609,7 2-160,1 1-96,3 0-704,1 1-1346,-6 0-2947,1 1-4708</inkml:trace>
</inkml:ink>
</file>

<file path=ppt/ink/ink5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52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14061,'0'0'5221,"-21"59"-4708,14-29-353,5 7-96,-4-2 0,6 0-288,0-3-545,0-4-64,0-5-384,0-5-352,2-5 127,-2-6-800</inkml:trace>
  <inkml:trace contextRef="#ctx0" brushRef="#br0" timeOffset="1">0 98 2274,'0'0'19186,"67"10"-18801,-35 0-289,5-1-64,1-1-64,3-7-1314,4-1-3138,-4-5-5765</inkml:trace>
</inkml:ink>
</file>

<file path=ppt/ink/ink5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52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14 8456,'0'0'5520,"9"-3"-2990,5 0-1598,0 0 0,0 1-1,0 1 1,1 0 0,27 2-1,-39-1-833,0 1-1,0-1 0,0 1 1,0 0-1,0-1 1,0 1-1,0 1 0,0-1 1,0 0-1,-1 1 0,1-1 1,0 1-1,-1 0 1,0 0-1,5 4 0,-6-3-98,0-1 0,0 0-1,0 1 1,0-1-1,0 1 1,-1-1 0,1 1-1,-1 0 1,1-1-1,-1 1 1,0 0 0,0-1-1,-1 1 1,1-1-1,0 1 1,-1 0 0,1-1-1,-1 1 1,0-1 0,0 1-1,0-1 1,-2 4-1,-9 13 45,0 0-1,-1-1 0,0-1 0,-2 0 0,0-1 1,0-1-1,-26 20 0,-1 2-6,31-27-12,7-7-16,0 0 0,0 0 0,1 1-1,0-1 1,-1 1 0,1 0 0,1 0-1,-1 0 1,0 0 0,1 0 0,-3 7-1,5-10-6,0-1-1,0 1 0,1-1 0,-1 1 0,0-1 0,0 1 0,0-1 0,1 1 0,-1-1 0,0 1 0,1-1 0,-1 1 0,0-1 0,1 1 0,-1-1 0,0 0 0,1 1 0,-1-1 0,1 0 0,-1 1 1,1-1-1,-1 0 0,1 1 0,-1-1 0,1 0 0,-1 0 0,1 0 0,-1 0 0,1 0 0,0 1 0,-1-1 0,1 0 0,0 0 0,23 2 35,-22-2-34,128 1 127,-114-3-543,0 1 0,-1-2 1,1 0-1,-1-1 0,0 0 0,18-9 0,-15 1-1612,-18 11 1903,0 1 0,0 0 1,0-1-1,1 1 0,-1-1 0,0 1 0,0 0 0,0-1 0,0 1 0,0-1 0,0 1 0,0 0 0,1-1 0,-1 1 0,0-1 1,-1 1-1,1 0 0,0-1 0,0 1 0,0-1 0,0 1 0,0 0 0,0-1 0,0 1 0,-1-1 0,1 1 0,0 0 1,0-1-1,-1 1 0,1 0 0,0-1 0,0 1 0,-1 0 0,1-1 0,0 1 0,-1 0 0,1 0 0,0 0 0,-1-1 0,1 1 1,0 0-1,-1 0 0,0 0 0,-12-6-4483</inkml:trace>
</inkml:ink>
</file>

<file path=ppt/ink/ink5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53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12268,'0'0'9000,"53"-19"-7430,-16 14-417,6 0-417,4 3-351,-3 2-321,3 0-96,-8 0-1281,-3 0-2595,-8 3-3683</inkml:trace>
</inkml:ink>
</file>

<file path=ppt/ink/ink5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55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47 10634,'3'-4'575,"1"0"-1,-1 0 1,1 0-1,0 1 1,0-1-1,0 1 1,1 0-1,-1 0 1,9-3-1,-11 5-461,0-1 1,-1 2-1,1-1 0,0 0 0,0 0 0,0 1 1,0-1-1,0 1 0,0-1 0,0 1 0,0 0 0,0 0 1,0 0-1,0 0 0,0 0 0,0 0 0,0 0 0,0 1 1,0-1-1,0 1 0,0 0 0,0 0 0,0-1 0,0 1 1,0 0-1,-1 0 0,1 1 0,2 1 0,-3-2-95,0 1 1,0-1-1,0 1 0,-1 0 0,1-1 0,0 1 0,-1 0 0,1 0 1,-1 0-1,1 0 0,-1 0 0,0-1 0,0 1 0,0 0 0,0 0 1,0 0-1,0 0 0,-1 0 0,1 0 0,0 0 0,-1-1 0,0 1 1,1 0-1,-1 0 0,0-1 0,0 1 0,0 0 0,0-1 0,0 1 1,-2 1-1,-6 8 85,0-1 0,0-1 1,-14 12-1,8-7-54,-3 2 51,-1 1-62,1 1 1,-16 21 0,31-35 56,0 0 0,0 0 1,0 0-1,0 1 0,1-1 1,0 1-1,0-1 0,0 1 1,0 0-1,1 0 1,0 0-1,0 0 0,0 0 1,1 0-1,-1 0 0,2 9 1,-1-13-50,1 1 1,0 0 0,0-1 0,1 1-1,-1-1 1,0 1 0,0-1 0,1 0-1,-1 1 1,1-1 0,-1 0 0,1 0-1,0 0 1,-1 0 0,1 0 0,0 0-1,0-1 1,-1 1 0,1-1 0,0 1-1,0-1 1,0 1 0,0-1 0,0 0 0,0 0-1,0 0 1,2-1 0,57-2 597,-52 2-528,0-1-1,-1 0 0,1-1 0,-1 0 1,1 0-1,-1-1 0,14-8 0,-19 10 3,0 0-1,0 0 1,0 0-1,-1 0 1,1-1-1,0 1 1,-1-1-1,0 1 1,0-1-1,0 0 1,0 0 0,0 0-1,0 0 1,-1 0-1,1 0 1,-1-1-1,0 1 1,0 0-1,0-1 1,0 1-1,-1-1 1,1-5-1,-2 7-86,0-1 0,0 1 0,-1-1 0,1 1 0,-1 0 0,1 0 0,-1 0 0,0-1-1,0 1 1,0 1 0,0-1 0,0 0 0,0 0 0,0 1 0,-1 0 0,1-1 0,0 1 0,-1 0 0,1 0-1,-1 0 1,0 0 0,1 1 0,-1-1 0,-3 0 0,-70-11-1498,73 12 799,-20-1-1663,14 6-5939,8 0 2734</inkml:trace>
</inkml:ink>
</file>

<file path=ppt/ink/ink5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56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0 230 10666,'0'0'12609,"11"-6"-12192,17-12-325,0-1-1,-1-2 1,-1 0 0,28-31 0,-34 29-69,47-46 263,-67 69-281,1 0-1,-1 0 0,0 0 0,0 0 0,1 0 0,-1 0 0,0 0 0,0 0 0,1 0 0,-1 0 0,0 0 1,0 0-1,1 0 0,-1 0 0,0 0 0,0 0 0,0 1 0,1-1 0,-1 0 0,0 0 0,0 0 1,0 0-1,0 1 0,1-1 0,-1 0 0,0 0 0,0 0 0,0 1 0,0-1 0,0 0 0,0 0 0,1 1 1,-1-1-1,0 0 0,0 0 0,0 1 0,0-1 0,0 0 0,0 0 0,0 1 0,0-1 0,0 0 0,0 0 1,0 1-1,0-1 0,0 0 0,-1 0 0,1 1 0,0-1 0,0 0 0,0 0 0,0 21-95,0-18 114,0 20 41,2 1 1,0-1 0,1 0 0,8 30 0,-9-46-300,0 0 0,0 0 0,0-1 0,1 1 1,0-1-1,0 1 0,1-1 0,0 0 0,0-1 1,0 1-1,1-1 0,-1 0 0,1 0 0,1 0 1,-1 0-1,1-1 0,-1 0 0,13 6 0,-1-6-4970,-4-3-4131</inkml:trace>
</inkml:ink>
</file>

<file path=ppt/ink/ink5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9:57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38 10602,'0'0'188,"0"0"0,-1 1 0,1-1 0,-1 0 1,1 0-1,0 0 0,-1 0 0,1 0 0,-1 0 0,1 0 0,0 0 0,-1 0 0,1 0 1,-1 0-1,1 0 0,-1 0 0,1 0 0,0 0 0,-1 0 0,1 0 0,-1 0 0,1 0 1,0-1-1,-1 1 0,1 0 0,-1 0 0,1-1 0,0 1 0,-1 0 0,1 0 0,0-1 0,0 1 1,-1 0-1,1-1 0,0 1 0,0-1 0,-1 1 0,1 0 0,0-1 0,0 1 0,0-1 1,8-4 4547,3 4-4919,450 20 2970,-398-16-2795,-43-1-48,-1-1 1,0-1 0,0 0-1,0-1 1,1-1-1,-1-1 1,-1-1-1,30-10 1,-35 7-1156,-13 7 1058,0-1 0,0 1 1,1 0-1,-1 0 0,0 0 0,0-1 0,0 1 1,1 0-1,-1 0 0,0-1 0,0 1 0,0 0 0,0 0 1,1-1-1,-1 1 0,0 0 0,0-1 0,0 1 1,0 0-1,0-1 0,0 1 0,0 0 0,0-1 0,0 1 1,0 0-1,0 0 0,0-1 0,0 1 0,0 0 1,0-1-1,0 1 0,-1 0 0,1-1 0,0 1 1,0 0-1,0 0 0,0-1 0,-1 1 0,1 0 0,0 0 1,0-1-1,0 1 0,-1 0 0,1 0 0,-14-7-6205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5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10762,'-2'10'4431,"-1"16"-2104,-2 8 275,1 1 0,2 41 0,2-68-2404,0-1-1,0 1 1,1-1 0,0 1 0,1-1 0,-1 0-1,2 0 1,-1 1 0,1-1 0,0-1 0,0 1-1,0 0 1,1-1 0,0 0 0,1 0-1,-1 0 1,7 5 0,-9-8-165,1-1 0,-1 0-1,1-1 1,0 1 0,0 0 0,0-1-1,0 0 1,0 0 0,0 0 0,0 0 0,0 0-1,0 0 1,0-1 0,1 0 0,-1 1-1,0-1 1,0 0 0,1-1 0,-1 1 0,4-1-1,-2-1 87,1 0-1,0-1 1,-1 1 0,0-1-1,0 0 1,0 0-1,0-1 1,0 0-1,0 1 1,4-7 0,8-9 352,-1-1 1,-1-1 0,24-43 0,-38 62-471,16-29-241,-2 0 0,22-63-1,-36 87-3518</inkml:trace>
</inkml:ink>
</file>

<file path=ppt/ink/ink5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0:03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96 9961,'-1'0'194,"0"1"1,0-1-1,0 1 0,0-1 0,0 1 0,1-1 0,-1 1 0,0 0 0,0-1 0,0 1 0,1 0 0,-1 0 0,0-1 0,1 1 0,-1 0 0,1 0 0,-1 0 0,1 0 0,-1 0 1,1 0-1,0 0 0,-1 0 0,1 0 0,0 0 0,0 0 0,0 0 0,0 0 0,0 0 0,0 3 0,-1 41 1128,1-34-672,-1 36 313,-1-31-758,2 0-1,-1 0 1,2 1-1,0-1 0,1 0 1,1 0-1,0 0 1,8 23-1,-11-38-151,0-1-1,0 0 0,1 1 1,-1-1-1,0 1 1,0-1-1,0 0 1,0 1-1,0-1 1,0 0-1,0 1 1,1-1-1,-1 0 1,0 0-1,0 1 1,0-1-1,1 0 0,-1 1 1,0-1-1,0 0 1,1 0-1,-1 1 1,0-1-1,0 0 1,1 0-1,-1 0 1,0 0-1,1 1 1,-1-1-1,0 0 0,1 0 1,-1 0-1,1 0 1,-1 0-1,0 0 1,1 0-1,-1 0 1,0 0-1,1 0 1,-1 0-1,0 0 1,1 0-1,-1 0 0,0 0 1,1-1-1,-1 1 1,0 0-1,1 0 1,-1 0-1,0 0 1,1-1-1,-1 1 1,0 0-1,0 0 1,1-1-1,-1 1 1,0 0-1,0 0 0,1-1 1,-1 1-1,0 0 1,0-1-1,12-26 845,-10 20-775,7-18-56,-2 0 0,-1-1 0,-1 0 0,-1 0 0,1-28 0,-2 16-5,11-50 0,-13 87-64,0 0-1,-1 0 1,1 0-1,0 1 1,0-1-1,0 0 1,0 0-1,0 1 1,0-1-1,0 0 1,0 1-1,0-1 1,0 1-1,0-1 1,0 1-1,0 0 1,1 0-1,-1-1 1,0 1-1,0 0 1,0 0-1,1 0 1,-1 0-1,0 0 1,0 0-1,2 1 1,44 4-147,-29-3 116,6 0 2,0-2-1,0-1 1,-1 0-1,1-2 1,-1-1-1,1-1 1,-1 0-1,-1-2 1,1-1-1,22-11 1,-41 21 43,-7 10 44,-14 29 126,-6 16 15,22-53-268,-1 2-13,1-1 0,0 1-1,0 0 1,0-1 0,1 1 0,0 0 0,0 0 0,0-1-1,2 8 1,2-11-2882</inkml:trace>
</inkml:ink>
</file>

<file path=ppt/ink/ink5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0:04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11018,'0'0'9113,"0"9"-8600,-6 124 2209,7-132-2695,-1 0 0,0-1-1,0 1 1,0 0 0,0 0 0,1 0 0,-1 0-1,1 0 1,-1 0 0,0-1 0,1 1 0,-1 0-1,1 0 1,0-1 0,-1 1 0,1 0-1,0-1 1,-1 1 0,1 0 0,0-1 0,0 1-1,-1-1 1,1 1 0,0-1 0,1 1-1,30 3 750,-26-5-683,0 0 0,1 0 0,-1 0 0,1 0 0,-1-1 0,0 0 0,10-5 0,24-21 93,-43 62-292,-1 23-224,6-35-3275</inkml:trace>
</inkml:ink>
</file>

<file path=ppt/ink/ink5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0:05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9545,'0'0'8104,"62"22"-6022,-40-18-417,6-1-416,-4-1-576,4-2-353,-4 0-192,1 0-63,-3 0-65,-3 0 32,-2 0-545,-8 0-512,0 0-929</inkml:trace>
</inkml:ink>
</file>

<file path=ppt/ink/ink5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0:05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10698,'0'0'7783,"65"12"-6181,-31-10-865,1-1-353,7 0-320,-5 3-192,2-1-1602,-9-1-2466,-4-2-3811</inkml:trace>
</inkml:ink>
</file>

<file path=ppt/ink/ink5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0:06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12940,'0'0'3652,"7"-6"-1309,-1 2-2043,1 0 0,-1 0 0,1 1-1,0-1 1,0 2 0,0-1 0,0 1-1,0 0 1,9-1 0,-13 2-250,0 1 0,0-1 0,1 1 0,-1 0 0,0 0 0,0 0 0,0 0 0,1 1 0,-1-1 0,0 1 0,0 0 0,0 0 0,0 0 0,0 0 0,0 1-1,0-1 1,-1 1 0,1 0 0,0 0 0,-1 0 0,1 0 0,-1 0 0,0 0 0,0 0 0,0 1 0,0-1 0,0 1 0,2 5 0,-3-6-18,0 1 0,0 0 0,-1 0-1,1 0 1,-1 0 0,0 0 0,0 0 0,0 0 0,0 0 0,0 0-1,-1-1 1,0 1 0,1 0 0,-1 0 0,0 0 0,0-1-1,0 1 1,-1 0 0,1-1 0,-1 1 0,1-1 0,-1 1-1,0-1 1,0 0 0,0 0 0,-3 3 0,-9 8 270,0 0 0,-31 20 0,33-25-274,11-8-41,0 1 0,1-1-1,-1 0 1,0 0 0,1 1 0,-1-1 0,0 0 0,1 1 0,-1-1-1,0 1 1,1-1 0,-1 1 0,1-1 0,-1 1 0,1-1-1,-1 1 1,1 0 0,-1-1 0,1 1 0,0 0 0,-1-1 0,1 1-1,0 0 1,-1-1 0,1 1 0,0 0 0,0 0 0,0 0 0,21 0-1137,-3-1 1074,-6 0 29,1 1-1,-1 0 1,1 1-1,-1 0 1,16 5-1,-26-7 42,0 1 0,0-1-1,1 1 1,-1 0 0,0 0-1,0 0 1,0 0 0,0 0-1,0 0 1,0 0 0,0 1-1,0-1 1,-1 1 0,1-1-1,0 1 1,-1 0 0,1 0-1,-1 0 1,0 0 0,0 0-1,0 0 1,0 0 0,0 0-1,0 0 1,0 0 0,-1 1-1,1-1 1,-1 0 0,1 0-1,-1 1 1,0-1 0,0 0-1,0 1 1,0-1 0,-1 4-1,-1-2 99,0 0 0,0-1-1,-1 1 1,1-1 0,-1 0-1,0 0 1,1 0-1,-1 0 1,0 0 0,-1-1-1,1 0 1,-1 1 0,1-1-1,-6 2 1,-56 25 1550,64-28-1658,-11 4 171,0-1 1,-1 0-1,-15 2 0,1-7-2292,25-10-4595,4-1 998</inkml:trace>
</inkml:ink>
</file>

<file path=ppt/ink/ink5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0:06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9 10762,'0'0'4821,"-9"-2"-2574,8 2-2197,-4-2 182,0 1 1,0 0-1,0 0 1,0 1-1,0-1 1,0 1-1,0 0 0,0 0 1,0 0-1,0 1 1,0 0-1,0 0 0,0 0 1,1 1-1,-1 0 1,0-1-1,-6 5 1,2 0-88,0 1 0,0-1 0,1 2 1,0-1-1,0 1 0,0 1 1,1-1-1,1 1 0,-1 0 1,1 1-1,1 0 0,0 0 0,0 0 1,1 0-1,0 1 0,1-1 1,0 1-1,1 0 0,0 0 0,1 0 1,0 0-1,1 18 0,1-27-133,0 1-1,0 0 1,0-1-1,0 1 1,1-1-1,-1 0 0,1 1 1,0-1-1,0 0 1,-1 0-1,1 0 1,1 0-1,-1 0 0,0-1 1,0 1-1,1 0 1,-1-1-1,1 0 1,-1 0-1,1 0 1,-1 0-1,1 0 0,0 0 1,0-1-1,-1 1 1,1-1-1,5 1 1,5 0 102,0 0 0,0 0 0,0-1 1,23-4-1,-18-3 588,-19-3 371,0 8-1016,-1 1 0,0-1 1,1 1-1,-1 0 0,0-1 0,0 1 1,0 0-1,0 0 0,0 0 1,-1 0-1,1 0 0,-3 0 1,-13-2-552,1 1 0,-1 1 0,-28 2 0,46-2 360,-1 1 0,1 0-1,-1 0 1,1 0 0,-1 0 0,1 0-1,0 0 1,-1 1 0,1-1-1,-1 0 1,1 0 0,-1 0-1,1 0 1,0 0 0,-1 1 0,1-1-1,0 0 1,-1 0 0,1 1-1,-1-1 1,1 0 0,0 1-1,0-1 1,-1 0 0,1 1 0,0-1-1,0 0 1,-1 1 0,1-1-1,0 1 1,-1 9-5942,1-3 492</inkml:trace>
</inkml:ink>
</file>

<file path=ppt/ink/ink5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0:06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17360,'0'0'10667,"20"-8"-20341,-1-4 3396</inkml:trace>
</inkml:ink>
</file>

<file path=ppt/ink/ink5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0:07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14029,'-9'5'1890,"-1"1"-1235,0 1 0,1 0 0,0 1-1,0 0 1,0 0 0,1 1 0,-11 15 0,15-19-496,1 1-1,-1-1 1,1 1 0,0 0 0,1 0 0,-1 0 0,1 1 0,0-1 0,1 1-1,0-1 1,0 1 0,0-1 0,1 1 0,-1 0 0,2-1 0,-1 1 0,2 7-1,-1-11-149,0 0 0,1-1 0,-1 1-1,1 0 1,0-1 0,-1 1-1,1-1 1,0 0 0,0 0 0,1 0-1,-1 0 1,0 0 0,1 0-1,-1 0 1,1-1 0,0 1 0,-1-1-1,1 0 1,0 0 0,0 0-1,0 0 1,0 0 0,0 0 0,0-1-1,0 0 1,0 1 0,0-1-1,0-1 1,4 1 0,0 0 5,1 0-1,-1-1 1,0 0 0,0 0 0,0 0 0,0-1-1,0 0 1,0 0 0,0-1 0,-1 0 0,10-5-1,-9 2 63,0 0 0,-1-1 0,1 0-1,-1 0 1,0 0 0,-1-1 0,6-11 0,-8 14-5,-1 1 1,1-1 0,-2 0-1,1 0 1,0 0 0,-1 0-1,0 0 1,0 0 0,0 0 0,-1-1-1,0 1 1,0 0 0,0 0-1,-1-7 1,0 9-71,-1 1 1,1 0-1,0 0 1,0 0-1,-1 0 1,0 0-1,1 0 0,-1 1 1,0-1-1,0 0 1,0 1-1,0-1 1,0 1-1,0 0 0,0 0 1,0 0-1,-1 0 1,1 0-1,0 0 1,-1 0-1,1 1 0,-1 0 1,1-1-1,0 1 1,-1 0-1,1 0 1,-1 0-1,1 0 0,-5 1 1,2 0-190,-1-1 1,1 1-1,0-1 0,0 1 1,0 1-1,0-1 1,0 1-1,0 0 0,1 0 1,-1 0-1,1 1 1,-1 0-1,-6 5 0,10-8-47,0 1-1,0 0 1,0 0-1,0 0 1,0 0 0,0 0-1,0 1 1,0-1-1,0 0 1,1 0-1,-1 0 1,1 1-1,-1-1 1,1 0-1,-1 1 1,1-1 0,-1 1-1,1-1 1,0 0-1,0 1 1,0-1-1,0 1 1,0-1-1,0 1 1,0-1 0,1 0-1,-1 1 1,0-1-1,1 1 1,-1-1-1,1 0 1,-1 1-1,1-1 1,0 0-1,0 0 1,-1 1 0,1-1-1,0 0 1,0 0-1,0 0 1,2 1-1,1 1-481,1-1-1,-1 1 1,1-1-1,0 0 1,-1 0-1,1-1 0,0 1 1,0-1-1,0 0 1,10 0-1,24 0-5042</inkml:trace>
</inkml:ink>
</file>

<file path=ppt/ink/ink5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0:07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79 10282,'0'0'11045,"-11"-4"-9951,7 2-1036,-1 0 0,1 0 0,-1 0 0,0 1-1,0 0 1,1 0 0,-1 0 0,0 1 0,0-1 0,0 1-1,0 0 1,0 1 0,0-1 0,0 1 0,1 0 0,-1 0-1,0 0 1,0 1 0,1 0 0,-1 0 0,1 0 0,0 0-1,-7 6 1,0-1 36,1 0 0,0 1 0,0 1 1,-9 10-1,17-17-77,0 1 0,0-1 1,0 1-1,0-1 1,0 1-1,0 0 1,1 0-1,-1 0 1,1 0-1,0 0 0,0 0 1,0 0-1,0 0 1,1 0-1,-1 1 1,1-1-1,0 0 1,0 0-1,0 1 0,0-1 1,1 6-1,1-8-11,-1 1 0,0-1 0,0 0 0,1 0 0,-1 0 0,1 0 0,-1 0 0,1 0 0,-1 0 0,1 0 0,0 0 0,-1-1 0,1 1 0,0-1 0,-1 1 0,1-1 0,0 0 0,0 0 0,0 1 0,-1-1 0,1-1 0,2 1 0,45-3 107,-37 0-111,0 1 0,0-2 1,0 0-1,-1 0 0,1-1 0,-1 0 0,0-1 0,-1-1 0,15-10 0,-19 12 17,0 0-1,0 0 0,0-1 1,0 0-1,-1 0 0,0 0 1,0-1-1,-1 0 1,0 0-1,0 0 0,-1 0 1,0 0-1,0-1 0,0 0 1,1-11-1,-3 17 11,-1 1 0,0-1 0,-1 0-1,1 1 1,0-1 0,0 0 0,-1 1 0,1-1-1,-1 1 1,1-1 0,-1 1 0,0-1 0,1 1-1,-1-1 1,0 1 0,0 0 0,0-1 0,0 1-1,0 0 1,-1 0 0,1 0 0,0 0 0,0 0-1,-1 0 1,1 0 0,-1 0 0,1 1 0,0-1-1,-1 0 1,0 1 0,1-1 0,-1 1 0,1 0-1,-1-1 1,0 1 0,-1 0 0,-11-2-11,0 1 1,1 0 0,-20 2 0,18 0 25,9-1-53,-1 1-1,1 0 1,-1 1 0,1 0-1,-1 0 1,1 0-1,0 1 1,0-1-1,0 2 1,-9 5-1,13-8-68,1 0-1,-1 0 0,1 0 1,0 0-1,-1 0 0,1 0 1,0 0-1,0 0 0,0 1 1,0-1-1,0 0 1,0 1-1,0-1 0,0 1 1,1-1-1,-1 1 0,0-1 1,1 1-1,-1-1 0,1 1 1,0 0-1,0-1 0,-1 1 1,1 0-1,0-1 0,0 1 1,1 0-1,-1-1 0,0 1 1,1-1-1,-1 1 0,0 0 1,1-1-1,0 1 0,-1-1 1,1 1-1,0-1 0,0 1 1,0-1-1,0 0 0,0 0 1,0 1-1,0-1 0,0 0 1,1 0-1,2 2 0,0 1-1120,1 0 0,1-1-1,-1 1 1,1-1 0,9 4-1,14 3-4352</inkml:trace>
</inkml:ink>
</file>

<file path=ppt/ink/ink5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0:07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61 10250,'0'0'6865,"1"-9"-4954,2-24-411,-4 32-1437,1-1 1,-1 1-1,1 0 0,-1 0 0,1 0 1,-1 1-1,1-1 0,-1 0 1,0 0-1,0 0 0,1 0 0,-1 1 1,0-1-1,0 0 0,0 1 0,0-1 1,0 0-1,0 1 0,0-1 1,0 1-1,0 0 0,0-1 0,0 1 1,0 0-1,0 0 0,0-1 0,-1 1 1,1 0-1,0 0 0,0 0 1,0 1-1,0-1 0,0 0 0,0 0 1,0 0-1,-3 2 0,-1-2 62,-2 1-71,-1 0-1,0 0 1,0 1-1,0 0 1,1 1-1,-1 0 1,1 0-1,0 0 0,0 1 1,0 0-1,0 1 1,-10 8-1,12-9 54,-1 0 0,1 1 0,0 0 0,1 0 0,-1 0 0,1 0 1,0 1-1,0 0 0,1 0 0,0 0 0,0 0 0,0 0 0,1 1 0,0-1 0,-2 8 0,4-13-72,0 0 0,0 0 0,0 0 0,0 0 0,0 0 0,0 0 0,0 0 0,1 0 0,-1 0 0,0 0 0,1 0 1,-1 0-1,0 0 0,1 0 0,-1 0 0,1 0 0,0 0 0,-1-1 0,1 1 0,0 0 0,-1 0 0,1-1 0,0 1 0,0 0 0,1 0 0,30 9 577,43-11-80,-67 1-510,1-1 1,0-1-1,-1 1 1,1-1 0,0-1 0,-1 1 0,0-2 0,15-7 0,-19 10-46,-1-1 1,0 0-1,0 1 1,-1-2-1,1 1 0,0 0 1,-1 0-1,1-1 1,-1 0-1,0 1 0,0-1 1,0 0-1,0 0 1,0 0-1,0 0 0,-1 0 1,0-1-1,0 1 1,0 0-1,0-1 1,0 1-1,0-6 0,-1 7-181,0 0 0,-1 1 0,1-1 0,-1 1 0,1-1-1,-1 0 1,0 1 0,0-1 0,1 1 0,-1 0 0,0-1-1,0 1 1,-1 0 0,1-1 0,0 1 0,0 0 0,0 0-1,-1 0 1,1 0 0,-1 0 0,1 0 0,-1 1 0,-1-2-1,-6-3-2176,-9-7-4442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6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18033,'0'0'8969,"11"68"-8905,-5-41-449,-4-2-1056,0 0-545,4-3-1986,-3-3-1121,3-2-448</inkml:trace>
</inkml:ink>
</file>

<file path=ppt/ink/ink5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0:08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14670,'0'-8'2658,"2"5"1570,-2 4-3747,0 14-321,0 7 0,0 5-32,0 2-64,0 2-32,0-2 0,0-2 0,6-2 0,-2-3 0,-2-2-640,-2-6-673,0-6-1186,0-4-1985</inkml:trace>
</inkml:ink>
</file>

<file path=ppt/ink/ink5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0:09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12268,'0'0'11531,"55"-27"-11019,-24 27-352,1 0-96,2 0-160,1 5-1313,1 0-1954,-10-5-3172</inkml:trace>
</inkml:ink>
</file>

<file path=ppt/ink/ink5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0:19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0 283 12204,'0'0'10068,"10"-7"-8942,38-32-343,-2-3-1,-2-1 1,-2-3 0,44-59-1,-86 105-790,0 0 0,0 0 0,0 0 0,0 0 0,0 1 1,0-1-1,0 0 0,0 0 0,0 0 0,0 0 0,0 0 0,0 0 0,0 0 0,1 0 0,-1 1 0,0-1 0,0 0 0,0 0 0,0 0 0,0 0 0,0 0 1,0 0-1,1 0 0,-1 0 0,0 0 0,0 0 0,0 0 0,0 0 0,0 0 0,0 0 0,0 0 0,1 0 0,-1 0 0,0 0 0,0 0 0,0 0 0,0 0 0,0 0 1,0 0-1,1 0 0,-1 0 0,0 0 0,0 0 0,0 0 0,0 0 0,0 0 0,0 0 0,0 0 0,1 0 0,-1-1 0,0 1 0,0 0 0,0 0 0,0 0 1,0 0-1,0 0 0,0 0 0,-2 21-176,-12 29 59,7-30-130,0 1-1,1 0 1,2 0-1,0 0 1,1 1-1,1-1 0,0 24 1,9-23-4063,7-14-2698,-5-7-158</inkml:trace>
</inkml:ink>
</file>

<file path=ppt/ink/ink5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0:20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13229,'0'0'6342,"-41"69"-5606,29-49-223,3 1-193,9-2-224,0-2-64,0-4-929,6-3-1249,3-5-1441,2-4-2050</inkml:trace>
</inkml:ink>
</file>

<file path=ppt/ink/ink5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0:20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45 10634,'0'0'8493,"-4"-8"-8092,-14-23 90,18 30-471,-1 1 1,1 0-1,-1-1 0,1 1 0,-1-1 1,1 1-1,-1 0 0,1-1 1,-1 1-1,1 0 0,-1 0 0,0-1 1,1 1-1,-1 0 0,1 0 1,-1 0-1,0 0 0,1 0 1,-1 0-1,1 0 0,-1 0 0,0 0 1,1 0-1,-1 0 0,1 0 1,-1 0-1,0 1 0,1-1 0,-1 0 1,1 0-1,-1 1 0,1-1 1,-1 0-1,1 1 0,-1-1 1,1 0-1,-1 1 0,1-1 0,-1 1 1,1-1-1,0 1 0,-1-1 1,1 1-1,0-1 0,-1 1 0,1-1 1,0 1-1,0-1 0,0 1 1,-1 0-1,-13 30 353,13-29-350,0-1-24,1 1 0,-1-1 0,0 1 0,1 0 0,-1-1 0,1 1 0,-1 0 0,1 0 0,0 0 0,0-1 0,0 1 0,0 0 1,0 0-1,0 0 0,0-1 0,0 1 0,1 0 0,-1 0 0,1-1 0,-1 1 0,1 0 0,1 1 0,-1-2-4,0 0 0,1 0 0,-1 0-1,0 0 1,0-1 0,1 1 0,-1-1 0,1 1-1,-1-1 1,1 1 0,-1-1 0,0 0 0,1 1-1,-1-1 1,1 0 0,-1 0 0,1 0-1,0 0 1,-1-1 0,3 1 0,1-1-8,1-1 0,-1 1 1,0-1-1,1 0 0,-1 0 0,0 0 0,0-1 1,0 0-1,-1 0 0,1 0 0,-1-1 1,1 1-1,5-7 0,-1-8 63,-14 12 59,3 6-102,1 0 1,-1 1-1,0 0 1,1-1-1,-1 1 1,0 0-1,1 0 1,-1 0-1,1 0 1,-1 0-1,1 0 1,0 0-1,-1 0 1,1 1-1,0-1 1,0 0-1,-1 2 1,-9 13 91,0 0 0,1 0 0,-11 27 1,18-37-10,0 0 0,1 0 0,0 1 0,0-1 1,1 1-1,0-1 0,0 1 0,0-1 1,1 1-1,0 0 0,0-1 0,1 1 1,2 11-1,-2-16-80,1 1 1,0 0-1,0 0 1,0-1-1,0 1 0,0-1 1,1 0-1,-1 0 1,1 0-1,-1 0 1,1 0-1,0 0 1,0-1-1,4 3 0,-4-3 8,-1-1 0,0 1 0,1 0 0,-1 1 1,0-1-1,0 0 0,0 1 0,0-1 0,0 1 0,0-1 0,-1 1 0,1 0 0,0 0 0,-1 0 0,1 0 0,-1 0 0,0 0 0,0 0 0,0 1 0,0-1 0,0 0 0,0 3 0,-1-4 83,0 0 0,-1-1 0,1 1 0,-1-1-1,1 1 1,-1-1 0,0 1 0,1-1 0,-1 1 0,0-1 0,1 0 0,-1 1 0,0-1-1,1 0 1,-1 0 0,0 1 0,0-1 0,1 0 0,-1 0 0,0 0 0,0 0-1,1 0 1,-1 0 0,0 0 0,0 0 0,-28 0 883,25 0-635,-148 0 745,155 2-5026,15 7 1079,-8-8 924,1-1 0,-1 0 0,0-1 0,0 0 0,13-2 0,10-9-8427</inkml:trace>
</inkml:ink>
</file>

<file path=ppt/ink/ink5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0:20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12364,'0'0'6214,"-10"2"-5318,3-1-799,0 1 0,1 0 0,-1 0 0,1 0 0,0 1 0,-1 0 0,1 0 0,1 1 0,-1 0 0,0 0 0,1 0 0,0 1 0,0-1 0,0 1-1,1 1 1,-1-1 0,1 1 0,-7 11 0,5-6 69,1-1 0,-1 1 0,2 1 0,0-1 0,0 1 1,1-1-1,0 1 0,1 0 0,-1 18 0,2-26-150,1-1 1,1 0 0,-1 0-1,0 1 1,1-1 0,0 0-1,-1 0 1,1 0 0,0 0-1,1 0 1,-1 0 0,1 0-1,-1 0 1,1 0 0,0-1 0,0 1-1,0-1 1,0 1 0,0-1-1,1 0 1,-1 0 0,1 0-1,-1 0 1,1 0 0,0-1-1,0 1 1,0-1 0,0 0-1,0 1 1,0-1 0,0-1-1,0 1 1,0 0 0,1-1-1,-1 0 1,0 0 0,0 0-1,0 0 1,5-1 0,-6 1 114,0 0 0,1 0 0,-1 0 0,0 0 1,0-1-1,1 0 0,-1 1 0,0-1 0,0 0 1,0 0-1,0 0 0,0 0 0,0 0 0,0 0 1,0-1-1,-1 1 0,1-1 0,0 1 0,-1-1 1,1 0-1,-1 0 0,0 0 0,1 1 0,-1-1 0,0 0 1,0 0-1,0-1 0,-1 1 0,1 0 0,0 0 1,-1 0-1,1 0 0,-1-1 0,0 1 0,0 0 1,0-1-1,0 1 0,0 0 0,-1-3 0,1 4-111,-1-1-1,1 1 1,-1 0 0,1 0-1,-1 0 1,0 0-1,0 0 1,1-1-1,-1 1 1,0 1-1,0-1 1,0 0 0,0 0-1,0 0 1,0 0-1,0 1 1,-1-1-1,1 0 1,0 1-1,0-1 1,0 1 0,-1 0-1,1-1 1,0 1-1,-1 0 1,1 0-1,0 0 1,-3 0 0,-46-1-726,39 1 124,10 0 357,-1 0 0,0 0-1,1 1 1,-1-1 0,1 0 0,-1 1 0,1-1 0,-1 1 0,1 0 0,-1-1 0,1 1 0,0 0 0,-1 0 0,1 0 0,0 0 0,0 0 0,0 0 0,-1 0-1,1 0 1,0 1 0,-1 1 0,2-2-278,-1 0-1,1 0 0,-1 0 0,1 0 1,0 0-1,-1 0 0,1 0 1,0 1-1,0-1 0,0 0 0,0 0 1,0 0-1,0 0 0,0 0 1,0 0-1,1 1 0,-1-1 0,0 0 1,1 0-1,0 1 0,5 5-7108</inkml:trace>
</inkml:ink>
</file>

<file path=ppt/ink/ink5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0:21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14286,'0'0'13965</inkml:trace>
</inkml:ink>
</file>

<file path=ppt/ink/ink5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0:21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14542,'0'0'7997,"-1"8"-7677,0 0-253,-4 25 277,1 1 0,1 36 1,3-68-329,0-1 1,0 1 0,1 0 0,-1 0-1,1-1 1,-1 1 0,1 0 0,0-1 0,-1 1-1,1-1 1,0 1 0,0-1 0,0 1-1,0-1 1,1 1 0,-1-1 0,0 0-1,1 0 1,-1 0 0,0 0 0,3 2 0,0-1-106,0 0 0,0-1 0,1 1 0,-1-1 0,0 0 0,0 0 0,1 0 0,-1-1 0,5 1 0,-4-1-448,1 0 1,-1 0-1,0 0 0,0-1 1,1 1-1,-1-1 0,0-1 1,0 1-1,0-1 0,0 1 1,0-2-1,-1 1 0,1 0 1,0-1-1,7-6 0,-5-2-1365,-11 10 1479,-15 16 1617,-12 37 427,30-49-1596,-1-1 0,1 1 0,0 0 0,0 0 0,0 0 0,0 0 1,1 0-1,-1 0 0,1 0 0,0 0 0,0 0 0,0 0 0,0 0 0,0 0 0,1 0 0,-1 0 0,1 0 1,1 3-1,0-4-260,0-1 0,0 0 0,0 0-1,0 0 1,0 0 0,1 0 0,-1 0 0,0 0 0,0-1 0,1 1 0,-1-1 0,0 1 0,1-1 0,-1 0 0,1 0 0,-1 0 0,0 0 0,1-1 0,-1 1 0,4-2 0,-6 2 51,28-4-6158</inkml:trace>
</inkml:ink>
</file>

<file path=ppt/ink/ink5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0:22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26 12492,'0'0'3859,"-10"1"-2599,-31 8-363,40-9-878,0 0 1,0 0-1,0 0 0,0 0 0,0 0 1,0 0-1,1 1 0,-1-1 0,0 0 1,0 1-1,0-1 0,0 1 0,0-1 1,0 1-1,0-1 0,1 1 0,-1-1 1,0 1-1,1 0 0,-1 0 0,0-1 1,1 1-1,-1 0 0,1 0 0,-1 0 1,1 0-1,-1-1 0,1 1 0,0 0 1,-1 0-1,1 0 0,0 0 0,0 0 1,0 0-1,-1 0 0,1 0 0,0 0 1,0 0-1,1 0 0,-1 0 0,0 0 1,0 0-1,0 0 0,1 0 0,-1 0 1,0 0-1,1 1 0,1 1-6,0 0 0,1 0-1,-1-1 1,0 1 0,1-1 0,-1 1 0,1-1-1,0 0 1,5 4 0,20 6 125,-16-8-154,-1 1-1,0 0 0,0 1 0,-1 0 0,14 11 1,-23-16 38,1 0 0,-1 0 0,0 1 1,0-1-1,1 0 0,-1 1 0,0 0 1,0-1-1,0 1 0,-1-1 0,1 1 0,0 0 1,0 0-1,-1-1 0,1 1 0,-1 0 1,0 0-1,0 0 0,1 0 0,-1 0 1,0 0-1,-1-1 0,1 1 0,0 0 0,0 0 1,-1 0-1,1 0 0,-1-1 0,0 1 1,1 0-1,-1 0 0,0-1 0,0 1 1,0-1-1,0 1 0,0-1 0,-1 1 0,1-1 1,0 0-1,-1 1 0,-1 0 0,-6 8 289,-1-1 0,-1 0-1,-20 13 1,27-19-133,0 0 1,-1-1-1,0 1 0,0-1 1,0 0-1,0-1 0,0 1 1,0-1-1,0 0 0,0 0 0,0-1 1,-10 0-1,14 0-172,0 0 0,1-1 0,-1 1 1,0-1-1,1 1 0,-1-1 0,1 1 0,-1-1 0,1 1 0,-1-1 0,1 0 0,-1 1 0,1-1 1,0 0-1,-1 1 0,1-1 0,0 0 0,-1 0 0,1 1 0,0-1 0,0 0 0,0 0 1,0 1-1,0-1 0,0 0 0,0 0 0,0 1 0,0-1 0,0 0 0,0 0 0,1 1 0,-1-1 1,0 0-1,0 1 0,1-1 0,-1 0 0,1 0 0,13-29-473,1 17 265,0 1-1,32-20 1,-32 23 260,0-1-1,0-1 0,23-21 1,-34 27-16,-1 1-1,1-1 1,-1 1-1,0-1 1,0 0 0,0 0-1,-1-1 1,1 1-1,-1-1 1,-1 1 0,1-1-1,-1 1 1,0-1-1,0 0 1,0-11 0,-1 16-51,0 0 0,-1 0 0,1-1 1,-1 1-1,1 0 0,-1 0 0,1 0 1,-1 0-1,1 0 0,-1 0 0,0 0 1,0 0-1,1 0 0,-1 0 0,0 0 1,0 0-1,0 0 0,0 1 0,0-1 1,0 0-1,0 1 0,0-1 0,-1 1 1,1-1-1,0 1 0,0 0 0,0-1 1,0 1-1,-1 0 0,1 0 0,0 0 1,0 0-1,-1 0 0,1 0 0,0 0 1,0 0-1,-1 1 0,1-1 0,-1 1 1,-1-1-269,1 0 0,-1 0 1,1 1-1,-1 0 0,1-1 1,-1 1-1,1 0 0,0 0 1,-1 0-1,1 0 0,0 1 1,0-1-1,0 1 1,0-1-1,0 1 0,0 0 1,0-1-1,1 1 0,-4 4 1,3 8-4182,1-3-1820</inkml:trace>
</inkml:ink>
</file>

<file path=ppt/ink/ink5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0:22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5 10314,'0'0'6545,"-10"-1"-4794,4 0-1650,-1 0 0,0 0 0,0 1 0,0 0 0,1 0 0,-1 0 1,0 1-1,0 0 0,0 1 0,1-1 0,-1 1 0,1 0 1,-1 1-1,1 0 0,0 0 0,0 0 0,0 1 0,-10 7 0,13-8-58,0-1-1,0 1 1,0-1-1,1 1 1,-1 0-1,1 0 1,-1 0-1,1 1 1,0-1-1,0 1 1,0-1-1,1 1 0,0-1 1,-1 1-1,1 0 1,0 0-1,1 0 1,-1-1-1,1 1 1,-1 0-1,1 4 1,1-6-13,0-1 1,-1 0 0,1 0-1,0 0 1,0 0 0,-1 0-1,1 0 1,0 0 0,0 0 0,0 0-1,0-1 1,1 1 0,-1 0-1,0 0 1,0-1 0,0 1-1,0-1 1,1 1 0,-1-1-1,0 0 1,1 1 0,-1-1 0,0 0-1,3 0 1,38 2 433,-33-3-345,0 1 2,0-1 0,0 0 0,0-1 0,0 0 0,0 0 0,0-1 0,-1 0 0,15-7 0,-20 8-30,0 1 1,0-1-1,0 1 1,0-1-1,-1 0 1,1 0-1,-1-1 1,1 1-1,-1 0 1,0-1 0,0 0-1,0 1 1,0-1-1,0 0 1,0 0-1,-1 0 1,0 0-1,1 0 1,-1 0-1,0 0 1,0-1-1,-1 1 1,1 0 0,-1-1-1,0 1 1,0 0-1,0-4 1,-1 5-100,0 1 0,0-1 0,0 1 0,0-1 0,0 1 0,0 0 0,-1 0 0,1-1 0,0 1 0,-1 0 0,1 0 0,-1 0 0,0 0-1,1 1 1,-1-1 0,1 0 0,-1 1 0,0-1 0,0 1 0,1 0 0,-1-1 0,0 1 0,0 0 0,1 0 0,-1 0 0,0 0 0,0 0 0,0 1 0,-1-1 0,-3 1-272,-1-1 0,1 1 0,0 0-1,-1 0 1,1 0 0,0 1 0,-8 4-1,10-4-187,1 1 0,0-1-1,-1 1 1,1 0-1,0 0 1,1 0 0,-5 6-1,6-8 103,1 0 0,-1 0 0,0 0 0,0 0-1,1 1 1,-1-1 0,1 0 0,-1 1 0,1-1-1,-1 0 1,1 1 0,0-1 0,0 1 0,-1-1-1,1 0 1,0 1 0,1-1 0,-1 1 0,0-1-1,0 0 1,0 1 0,1-1 0,-1 1 0,1-1 0,-1 0-1,2 3 1,10 5-5437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7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92 130 11371,'0'0'9742,"-9"0"-8167,7-1-1527,-1 1 0,0 0-1,1 0 1,-1 0 0,1 0 0,-1 1-1,0-1 1,1 1 0,-1 0 0,1 0-1,-1 0 1,1 0 0,-1 0 0,1 0-1,0 0 1,0 1 0,0-1-1,-1 1 1,1 0 0,1 0 0,-1-1-1,0 1 1,0 1 0,1-1 0,-1 0-1,1 0 1,0 0 0,-1 1 0,1-1-1,0 1 1,1-1 0,-1 1 0,0-1-1,0 4 1,-2 4 46,0 0 1,0 0-1,1 0 0,1 0 1,0 0-1,0 1 0,1-1 1,1 16-1,0-25-89,-1 1 0,1-1 1,0 0-1,-1 0 0,1 0 1,0 0-1,0 0 0,0-1 1,0 1-1,0 0 0,0 0 1,0-1-1,0 1 0,0 0 1,0-1-1,0 1 0,1-1 0,-1 1 1,0-1-1,0 0 0,0 1 1,1-1-1,-1 0 0,0 0 1,1 0-1,-1 0 0,0 0 1,0 0-1,1 0 0,-1-1 1,0 1-1,0 0 0,2-2 0,43-13 183,-33 6-159,-1 0 0,0-2 0,0 1 1,-1-1-1,0-1 0,-1 0 0,0-1 0,-1 0 0,-1 0 0,0-1 0,-1 0 0,0 0 0,-1-1 1,-1 1-1,0-1 0,-1-1 0,-1 1 0,0-1 0,1-26 0,-21 76-648,10-21 597,1 1-1,1 0 1,0 0 0,1 0 0,1 1-1,0 0 1,1-1 0,0 1 0,1 0-1,1 0 1,2 15 0,-2-29 26,1 1 0,0-1 0,0 1 0,0-1 0,0 1-1,1-1 1,-1 0 0,0 0 0,0 0 0,1 0 0,-1 0 0,1 0 0,-1 0 0,1 0 0,-1 0 0,1-1 0,-1 1 0,1 0 0,0-1-1,-1 0 1,1 1 0,0-1 0,0 0 0,-1 0 0,1 0 0,0 0 0,0 0 0,-1 0 0,1-1 0,0 1 0,3-1 0,2 0 52,1-1 1,-1 0 0,0 0 0,1 0 0,-1-1-1,7-3 1,-5 1-21,0-1 0,-1-1 0,0 1 0,0-1 0,0-1 0,-1 1-1,0-1 1,0 0 0,-1-1 0,7-11 0,-13 19-105,-8 57-571,6-49 695,1 0-1,-1 1 0,1-1 1,1 0-1,-1 1 0,1-1 1,1 1-1,-1-1 0,3 11 1,-2-16 24,0 0 1,0 0 0,0 0 0,1 0-1,-1 0 1,0-1 0,1 1-1,0 0 1,-1-1 0,1 1 0,0-1-1,0 1 1,0-1 0,0 0 0,0 0-1,0 0 1,0 0 0,0 0 0,1 0-1,-1-1 1,0 1 0,0-1 0,1 1-1,-1-1 1,0 0 0,1 0-1,-1 0 1,0 0 0,1-1 0,-1 1-1,4-1 1,3-1 178,0 1 0,0-1-1,-1-1 1,1 0 0,0 0 0,14-7 0,-10 1-136,0 0 0,0 0 0,21-21 0,-30 26-151,0 1 1,-1-1-1,1 0 1,-1-1-1,0 1 1,0 0-1,-1-1 1,1 0-1,-1 1 1,0-1-1,0 0 1,-1 0-1,0 0 1,1 0-1,-1-7 1,-1 12 9,0 0 0,-1 0 0,1-1 0,0 1 0,0 0 0,-1 0 0,1 0 0,0 0 0,-1 0 0,1 0 0,0 0 0,-1-1 0,1 1 0,0 0 1,-1 0-1,1 0 0,0 0 0,0 0 0,-1 1 0,1-1 0,0 0 0,-1 0 0,1 0 0,0 0 0,-1 0 0,1 0 0,0 0 0,0 1 0,-1-1 0,1 0 0,0 0 0,-1 0 0,1 1 1,0-1-1,0 0 0,0 0 0,-1 1 0,1-1 0,0 0 0,0 0 0,0 1 0,-1 0 0,-12 10-191,-14 42 115,25-50 156,1 0 0,0 1 0,0-1-1,0 0 1,0 0 0,1 0 0,-1 1 0,1-1 0,0 0-1,0 0 1,0 1 0,0-1 0,0 0 0,1 1 0,-1-1 0,2 4-1,0-6-6,0 0 0,-1 1-1,1-1 1,0 0-1,-1 0 1,1 0 0,0 0-1,0-1 1,0 1 0,0 0-1,0-1 1,0 0-1,0 1 1,0-1 0,0 0-1,0 0 1,0 0 0,0 0-1,0 0 1,0 0-1,2-1 1,2 0-32,-1 0 0,1 0 0,-1 0 1,1 0-1,-1-1 0,8-4 0,-11 6-149,-1-1-1,0 0 1,0-1-1,1 1 1,-1 0 0,0 0-1,0 0 1,0-1 0,0 1-1,-1 0 1,1-1-1,0 1 1,-1-1 0,1 1-1,0-1 1,0-2 0,1-17-4712,-1-4-3836</inkml:trace>
</inkml:ink>
</file>

<file path=ppt/ink/ink5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0:23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7 13357,'0'0'5541,"-8"-2"-4303,4 1-1187,1 0-1,0 0 1,-1 1 0,1-1-1,0 1 1,-1 0-1,1 0 1,-1 0-1,1 0 1,-1 1-1,1-1 1,0 1-1,-1 0 1,1 0 0,0 0-1,0 0 1,0 1-1,-1-1 1,1 1-1,1 0 1,-1 0-1,0 0 1,0 0 0,1 1-1,-1-1 1,1 1-1,0-1 1,0 1-1,0 0 1,0 0-1,-3 5 1,3-4 13,0-1 0,0 1-1,0 0 1,1-1 0,-1 1 0,1 0 0,0 0 0,0 0-1,0 0 1,0 0 0,1 0 0,0 0 0,0 0 0,0 0-1,0 1 1,1-1 0,1 6 0,-1-8-18,0 1 1,0-1-1,1 0 1,-1 0-1,1 1 1,0-1-1,-1 0 1,1-1-1,0 1 1,0 0-1,0 0 1,1-1-1,-1 0 1,0 1-1,1-1 0,-1 0 1,0 0-1,1 0 1,0 0-1,-1-1 1,1 1-1,-1-1 1,1 1-1,0-1 1,-1 0-1,1 0 1,4 0-1,0-1 138,1 1 1,-1-1-1,0 0 0,0-1 0,1 0 1,-1 0-1,0 0 0,-1-1 0,1 0 1,9-6-1,-13 7-127,0 1 1,0-1-1,-1 0 1,1-1-1,-1 1 0,0 0 1,1-1-1,-1 1 1,0-1-1,0 1 0,-1-1 1,1 0-1,0 0 1,-1 0-1,0 0 0,0 0 1,0 0-1,0-1 1,0 1-1,-1 0 0,1 0 1,-1-1-1,0 1 1,0 0-1,0-1 1,-1-3-1,0 4-125,0 1-1,0-1 1,0 1 0,-1 0 0,1 0-1,-1-1 1,1 1 0,-1 0-1,0 0 1,0 1 0,0-1 0,0 0-1,0 1 1,0-1 0,0 1-1,-1-1 1,1 1 0,-1 0 0,1 0-1,-1 0 1,1 1 0,-1-1-1,1 0 1,-1 1 0,0 0 0,-3-1-1,-11 0-1770,-1 0 0,-28 2 0,45-1 1571,-34 4-4435,-2 9-1649</inkml:trace>
</inkml:ink>
</file>

<file path=ppt/ink/ink5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0:23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12492,'0'0'3843,"15"2"-1664,58 7 276,134 0 0,95-20-1678,-190 5-678,-19 1-85,331 1 47,-413 5-160,0 1-1,0 0 1,0 1 0,12 4 0,-22-7-558,-23-2-5680,3-6 1463</inkml:trace>
</inkml:ink>
</file>

<file path=ppt/ink/ink5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0:24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13261,'0'0'6000,"7"12"-5472,19 34-32,-3 2-1,-2 0 0,23 82 0,-43-125-313,1-1 0,-1 1 0,1 0 0,0-1 0,0 1 0,0-1 0,4 7 1,-5-11-131,-1 1 1,0-1 0,1 0 0,-1 1 0,0-1 0,1 0 0,-1 1 0,0-1 0,1 0-1,-1 1 1,1-1 0,-1 0 0,0 0 0,1 0 0,-1 1 0,1-1 0,-1 0 0,1 0-1,-1 0 1,1 0 0,-1 0 0,1 0 0,-1 0 0,1 0 0,-1 0 0,1 0 0,-1 0-1,1 0 1,0-1 0,0 0 46,0 0 0,1 0-1,-1 0 1,0 0 0,0 0 0,0-1-1,0 1 1,0 0 0,0-1 0,0 1-1,-1-1 1,1 1 0,1-4-1,6-23 140,0 0 0,-2 0 0,-1-1-1,-1 0 1,-2 0 0,-2-49-1,3-14-1383,-3 91 1127,0 0-1,0 0 1,1 0-1,-1 0 0,1-1 1,-1 1-1,1 0 1,-1 0-1,1 0 1,-1 0-1,1 0 0,0 0 1,0 0-1,-1 0 1,1 1-1,0-1 0,0 0 1,0 0-1,0 1 1,0-1-1,0 0 1,0 1-1,0-1 0,0 1 1,0 0-1,1-1 1,-1 1-1,0 0 1,0-1-1,0 1 0,2 0 1,47 0-209,-30 1 223,122-1 12,1-6 0,160-28 0,-232 21-176,0-3 0,77-30 0,-147 46 171,-1-1-1,1 1 1,-1 0-1,1-1 1,-1 1-1,1 0 1,-1 0-1,1-1 1,0 1-1,-1 0 1,1 0-1,-1 0 1,1 0-1,-1 0 1,1 0-1,0 0 1,-1 0-1,1 0 1,0 0 0,-1 0-1,1 0 1,-1 1-1,1-1 1,-1 0-1,1 0 1,-1 0-1,1 1 1,0-1-1,-1 0 1,1 1-1,-1-1 1,0 1-1,2 0 1,-5 21 121,-29 42 140,23-48-221,6-8-98,-1 1 0,1-1 0,1 1-1,-3 17 1,1-1-7575,3-19 4835,0 0-2959</inkml:trace>
</inkml:ink>
</file>

<file path=ppt/ink/ink5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0:24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11179,'0'0'10409,"-7"6"-10377,-5 4 33,1 1 0,1 0 0,0 0 0,0 1 0,-10 18 0,17-25 32,-1 0 1,1 0-1,0 1 0,1-1 0,-1 1 1,1-1-1,0 1 0,0 0 0,1 0 0,0 0 1,0 0-1,0 1 0,1-1 0,0 0 0,0 0 1,0 0-1,1 0 0,2 9 0,-2-13-77,1-1 0,-1 1 0,1 0 0,-1-1 0,1 1 1,0-1-1,-1 0 0,1 0 0,0 1 0,0-1 0,0 0 0,0 0 0,0-1 0,0 1 0,0 0 0,1-1 0,-1 1 0,0-1 0,0 0 0,0 0 0,1 0 0,-1 0 0,0 0 0,0 0 0,5-1 0,-2 0 98,0 1-1,0-1 0,1 0 0,-1-1 0,0 1 0,0-1 0,0 0 1,0 0-1,-1 0 0,5-3 0,-7 3-71,0 1 0,0 0 0,-1 0 0,1-1 0,-1 1 0,1-1 0,-1 1 0,0-1 0,1 0 0,-1 1 0,0-1 1,0 0-1,0 0 0,-1 0 0,1 0 0,0 0 0,-1 0 0,1 0 0,-1 0 0,1 0 0,-1-2 0,-1 2 5,1 1-1,-1-1 1,0 1 0,0 0-1,1-1 1,-1 1-1,0 0 1,0 0 0,-1 0-1,1-1 1,0 1 0,0 0-1,0 1 1,-1-1-1,1 0 1,0 0 0,-1 0-1,1 1 1,-1-1 0,-2 0-1,-44-10-2231,5 9-6538</inkml:trace>
</inkml:ink>
</file>

<file path=ppt/ink/ink5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0:25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57 11499,'0'0'8707,"8"-8"-5595,-3 3-2715,-2 1-221,0 0 0,0 1 0,1-1 0,-1 1 0,1 0 0,0 0 0,0 1 0,0-1 0,0 1 0,0 0 0,0 0 0,1 0 1,-1 1-1,1-1 0,9-1 0,-9 3-159,0 0 1,1 0 0,-1 0 0,1 0-1,-1 1 1,0 0 0,0 0-1,10 4 1,-14-5-22,0 1-1,0-1 1,0 1 0,0-1-1,-1 1 1,1 0 0,0-1-1,0 1 1,-1 0 0,1 0-1,0 0 1,-1-1-1,1 1 1,-1 0 0,1 0-1,-1 0 1,0 0 0,1 0-1,-1 0 1,1 2 0,-1-1-2,0 0 1,-1 1 0,1-1 0,0 1 0,-1-1-1,1 0 1,-1 0 0,0 1 0,0-1-1,0 0 1,0 0 0,-3 4 0,-4 6 42,-1-1 0,0-1-1,-1 1 1,-1-1 0,1-1 0,-17 11 0,14-10-7,0-1 0,2 2 0,-1 0 0,1 0 0,-14 18 0,24-26-55,-1-1 0,0 1 0,1 0 1,-1-1-1,1 1 0,0 0 0,0 0 1,0 0-1,0 0 0,0 0 0,1 0 1,-1 0-1,1 0 0,0 3 0,0-4-24,1-1-1,0 1 0,-1-1 1,1 0-1,0 1 1,0-1-1,-1 0 0,1 0 1,0 1-1,0-1 1,1 0-1,-1 0 0,0 0 1,0 0-1,0 0 1,1 0-1,-1-1 0,0 1 1,1 0-1,-1-1 1,1 1-1,-1-1 0,1 1 1,-1-1-1,1 0 1,-1 0-1,1 1 0,2-1 1,54 3-3109,-51-4 1933,0 1 0,0-1 1,1 0-1,-1-1 1,13-4-1,7-9-4973</inkml:trace>
</inkml:ink>
</file>

<file path=ppt/ink/ink5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0:25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3459,'0'0'15957,"-5"0"-15701,-17 7-135,22-6-119,-1-1 0,1 0 0,-1 1 0,1-1 0,-1 1 0,1-1 0,-1 0 0,1 1 1,0-1-1,-1 1 0,1 0 0,0-1 0,-1 1 0,1-1 0,0 1 0,0-1 0,-1 1 0,1 0 0,0-1 1,0 1-1,0 0 0,0-1 0,0 1 0,0 0 0,0-1 0,0 1 0,0-1 0,0 1 0,0 0 0,1-1 0,-1 1 1,0 0-1,0-1 0,0 1 0,1-1 0,-1 1 0,0-1 0,1 1 0,-1-1 0,1 1 0,-1-1 0,1 1 0,-1-1 1,1 1-1,-1-1 0,1 1 0,2 1-30,-1-1 1,1 1 0,-1 0-1,1-1 1,0 1 0,-1-1-1,1 0 1,0 0 0,0 0-1,0 0 1,0-1 0,5 1-1,47 2-615,-18-1 393,-36-2 290,0 0 1,0-1 0,0 1-1,0 0 1,0 1 0,0-1 0,0 0-1,1 0 1,-1 0 0,0 1-1,0-1 1,0 1 0,0-1 0,0 0-1,-1 1 1,1 0 0,0-1-1,0 1 1,0 0 0,0-1-1,0 1 1,-1 0 0,1 0 0,0-1-1,-1 1 1,1 0 0,-1 0-1,1 0 1,-1 0 0,1 0 0,-1 0-1,0 0 1,1 0 0,-1 0-1,0 1 1,0 1 104,-1 0 0,0 0-1,0 0 1,0 0 0,0-1 0,0 1 0,-1-1-1,1 1 1,-1-1 0,0 1 0,-4 3 0,-11 15 740,-36 31 0,47-47-784,1 0 0,-1-1 0,0 0 0,0 0 0,0 0 1,-1-1-1,1 0 0,-1 0 0,0-1 0,1 0 1,-14 3-1,20-5-171,-1 0 0,0 0 1,0 0-1,1 0 0,-1 0 1,0 0-1,0 0 0,1-1 0,-1 1 1,0 0-1,0 0 0,1-1 1,-1 1-1,0 0 0,1-1 0,-1 1 1,0-1-1,1 1 0,-1-1 0,1 1 1,-1-1-1,0 1 0,1-1 1,0 1-1,-1-1 0,1 0 0,-1 1 1,1-1-1,0 0 0,-1 1 1,1-3-1,-3-25-5980,3 20 4012,-1-24-7283</inkml:trace>
</inkml:ink>
</file>

<file path=ppt/ink/ink5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0:25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8712,'0'0'8905,"50"-13"-5702,-25 13-1121,6 0-1378,-1 0-447,8 0-193,1 0-577,-4 0-2786,3 0-4356</inkml:trace>
</inkml:ink>
</file>

<file path=ppt/ink/ink5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0:27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16303,'0'0'5803,"9"-5"-5429,69-34-103,-72 36-261,1 0 0,0 1 0,0 0-1,0 1 1,0-1 0,0 1 0,0 0 0,1 1 0,-1 0 0,0 0 0,14 3 0,-19-2 13,1 0 0,-1 0 0,0 0 0,0 1 0,0-1 0,0 1 0,0-1 0,0 1 0,0 0 0,-1 0 0,1 0 0,-1 0 0,1 0 0,-1 0 0,0 0 0,0 0 0,0 1 0,0-1 0,0 0 0,0 1 0,-1-1 0,1 3 0,0-2 1,-1-1 0,0 0 0,1 0 0,-1 0 0,1 0 1,0 0-1,0 0 0,0 0 0,0 0 0,0 0 0,0 0 1,0 0-1,1 0 0,-1-1 0,1 1 0,-1-1 1,1 1-1,0-1 0,-1 1 0,1-1 0,0 0 0,0 0 1,0 0-1,0 0 0,0 0 0,0 0 0,0-1 0,1 1 1,-1-1-1,0 1 0,4-1 0,9 0-14,28-2-2200,-19-11-6146,-17 4 1438</inkml:trace>
</inkml:ink>
</file>

<file path=ppt/ink/ink5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0:28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12075,'0'0'5008,"10"-1"-3946,5 0-975,-1-1 1,1 0-1,-1-1 0,0-1 0,15-6 0,-26 9-96,0 0 0,-1-1 0,1 2 0,0-1 0,0 0 0,0 0 0,0 1 0,0 0-1,0 0 1,0-1 0,0 2 0,4-1 0,12 6 3629,-7-4-3410,0 0-1,0-1 0,0 0 1,17-2-1,-17 1-1859,-1-2-2380,-3-8-3097</inkml:trace>
</inkml:ink>
</file>

<file path=ppt/ink/ink5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0:32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9 13837,'0'-1'116,"0"1"-1,0 0 1,0-1 0,0 1 0,0 0-1,0-1 1,0 1 0,0 0-1,0 0 1,0-1 0,0 1-1,0 0 1,0-1 0,0 1 0,0 0-1,1 0 1,-1-1 0,0 1-1,0 0 1,0 0 0,1-1-1,-1 1 1,0 0 0,0 0-1,0-1 1,1 1 0,-1 0 0,0 0-1,1 0 1,-1 0 0,0 0-1,0-1 1,1 1 0,-1 0-1,0 0 1,1 0 0,-1 0 0,0 0-1,1 0 1,-1 0 0,0 0-1,1 0 1,-1 0 0,0 0-1,0 0 1,1 0 0,-1 0-1,1 1 1,31 2 1252,32 14-1294,-41-10 18,-19-6-55,-1-1 0,1 1 0,-1-1 0,1 1-1,-1 0 1,0 1 0,0-1 0,1 0 0,-1 1 0,0 0 0,0 0 0,-1 0 0,1 0 0,0 0 0,-1 0-1,1 1 1,-1 0 0,0-1 0,0 1 0,0 0 0,0 0 0,0 0 0,0 0 0,-1 0 0,2 5-1,-2-2-20,1 0-1,0 0 0,0-1 1,1 1-1,-1-1 0,1 0 1,0 1-1,1-1 0,-1 0 1,1-1-1,0 1 0,0-1 0,0 0 1,6 5-1,-7-6-18,0 0 0,-1 1-1,0 0 1,1 0 0,-1-1 0,-1 1 0,1 0-1,-1 1 1,1-1 0,-1 0 0,0 0 0,0 1-1,-1-1 1,0 0 0,1 1 0,-1-1-1,-1 0 1,1 1 0,-1-1 0,0 5 0,0-5 10,0 1 1,0-1 0,0 0-1,0 0 1,-1 1-1,0-1 1,1 0 0,-2 0-1,1 0 1,0-1 0,-1 1-1,1-1 1,-1 1 0,0-1-1,0 0 1,-1 0 0,1 0-1,-1 0 1,-5 3-1,-6-1 481,-1 0 0,1-2 0,-1 1 0,1-2 0,-1 0 0,0-1 0,0-1 0,0 0 0,-18-3 0,3-7-67,29 9-509,1 1 0,-1-1 1,1 1-1,-1-1 1,1 0-1,0 1 0,-1-1 1,1 0-1,0 0 0,0 0 1,0 0-1,-1 0 1,1 0-1,0-1 0,0 1 1,1 0-1,-1 0 0,-1-2 1,10 2-5887,11 1 1285,-18 0 3730,14 0-6066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7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3619,'0'0'22037,"-27"53"-22325,27-47-3395,10-6-6183</inkml:trace>
</inkml:ink>
</file>

<file path=ppt/ink/ink5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0:33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10346,'0'0'5739,"-10"3"-4346,4-1-1207,1 0 0,-1 0 1,0 0-1,1 1 0,-1 0 0,1 0 0,0 1 1,0-1-1,0 1 0,1 0 0,-1 0 0,1 1 1,0-1-1,0 1 0,1 0 0,-4 6 1,-3 4 70,2 1 0,0 0 1,1 0-1,0 1 1,1-1-1,1 1 1,1 1-1,0-1 1,2 1-1,0-1 1,0 1-1,2 18 1,1-32-243,0-1 1,1 1 0,-1 0-1,1-1 1,0 1-1,0-1 1,0 1 0,1-1-1,-1 0 1,1 0 0,-1 0-1,1 0 1,0-1-1,0 1 1,0-1 0,1 0-1,-1 0 1,0 0 0,1 0-1,-1 0 1,1-1 0,0 1-1,0-1 1,-1 0-1,1-1 1,0 1 0,7 0-1,-6 0 44,0 0 0,-1 0-1,1-1 1,0 0 0,0 1 0,0-2-1,0 1 1,-1-1 0,1 1 0,0-1-1,0-1 1,-1 1 0,1-1-1,-1 1 1,1-1 0,-1 0 0,0-1-1,0 1 1,0-1 0,0 0 0,0 0-1,4-5 1,-6 6 24,-1 0 1,0 1-1,0-1 0,0 0 0,0 0 0,0 0 1,0 0-1,0 0 0,-1-1 0,1 1 1,-1 0-1,0 0 0,1 0 0,-1 0 1,0-1-1,0 1 0,-1 0 0,1 0 0,0 0 1,-1-1-1,1 1 0,-1 0 0,-1-2 1,1 1-14,-1 0-1,0 0 1,-1 1 0,1-1 0,0 1 0,-1-1 0,0 1 0,1 0 0,-1 0 0,0 0 0,0 0 0,0 1 0,-5-3 0,1 1-309,-1 1 1,0-1 0,0 1-1,0 0 1,0 1-1,0 0 1,0 0-1,0 1 1,0 0 0,0 0-1,0 1 1,-9 2-1,16-3 39,0 1 0,0-1 0,0 0 0,0 1 0,0 0 0,0-1 0,0 1 0,0 0 0,0-1 1,0 1-1,0 0 0,1 0 0,-1 0 0,0 0 0,1 0 0,-1 0 0,0 0 0,1 0 0,-1 1 0,-2 14-6723,3-5-412</inkml:trace>
</inkml:ink>
</file>

<file path=ppt/ink/ink5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0:34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11691,'0'0'9097,"52"-3"-8553,-28-2-384,6-3-96,-2 3-288,0-4-1281,-4 0-2403,-5-1-3299</inkml:trace>
</inkml:ink>
</file>

<file path=ppt/ink/ink5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0:37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12011,'-1'1'4489,"7"-2"-2951,30-5-595,1 2-1,0 1 0,67 4 0,-102-1-942,0 0 0,0 1 1,0-1-1,0 0 0,0 1 0,0-1 0,0 1 0,-1-1 0,1 1 0,0 0 0,0 0 0,-1 0 0,1 0 1,0 0-1,-1 0 0,1 0 0,-1 1 0,0-1 0,1 0 0,0 3 0,-1-3 7,-1 1 0,1-1 1,-1 1-1,1-1 0,-1 1 0,0 0 0,0-1 0,0 1 1,0 0-1,0-1 0,0 1 0,0-1 0,-1 1 0,1 0 1,0-1-1,-1 1 0,0-1 0,0 3 0,-2 2 43,-1 0-1,1-1 1,-1 0 0,0 1-1,0-1 1,0 0-1,-1-1 1,0 1-1,0-1 1,-8 5 0,-20 5 347,17-6-69,38 1-568,-13-6 129,0 0 0,0 1 0,0 0 1,0 1-1,-1 0 0,1 0 0,-1 0 0,-1 1 0,10 10 0,-15-15 142,0 1 1,0 0 0,0 0-1,0 0 1,0 0-1,-1 0 1,1 0 0,-1 0-1,0 0 1,0 1-1,0-1 1,0 0 0,0 1-1,0-1 1,0 1-1,-1 0 1,1-1 0,-1 1-1,0-1 1,0 1 0,0-1-1,0 1 1,0 0-1,-1-1 1,1 1 0,-1-1-1,1 1 1,-1-1-1,0 1 1,0-1 0,0 0-1,-1 1 1,1-1 0,0 0-1,-1 0 1,1 0-1,-1 0 1,0 0 0,-3 3-1,-7 5 565,1-1-1,-1-1 1,-1 0-1,-24 12 1,30-17-600,0 0 0,-1 0 0,1-1 1,0 1-1,-1-2 0,0 1 0,1-1 1,-1 0-1,0-1 0,-14 0 0,22-2-595,0 0 1,1 1-1,-1-1 0,0 0 0,0 1 0,1-1 0,-1 0 0,1 1 0,-1-1 0,1 0 0,0 1 1,0-1-1,-1 1 0,1 0 0,2-3 0,13-16-6885</inkml:trace>
</inkml:ink>
</file>

<file path=ppt/ink/ink5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0:37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15855,'0'0'7458,"11"6"-7175,0-2-264,0 1 1,0-2-1,0 1 1,1-1 0,-1-1-1,1 0 1,0-1-1,-1 0 1,1-1-1,0 0 1,0-1 0,-1 0-1,1-1 1,19-5-1,-6 0-60,0-1 0,44-20 0,-80 35 58,0 2-1,1-1 0,0 2 0,1-1 0,0 1 0,0 1 0,-11 17 0,1 2 96,-32 63 0,46-81-55,1 0 1,0 1-1,1-1 0,1 1 1,-1 0-1,1 19 1,0 15-6338</inkml:trace>
</inkml:ink>
</file>

<file path=ppt/ink/ink5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0:37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14606,'0'0'6022,"59"0"-5350,-23 0-448,7 0-128,9 0-736,6 0-1955,0-13-1793,-4-4-2114</inkml:trace>
</inkml:ink>
</file>

<file path=ppt/ink/ink5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0:38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1 8616,'0'0'2846,"-9"0"-652,1 0-1914,1 1 0,-1 1 1,1-1-1,-1 1 1,1 1-1,0-1 1,0 1-1,0 0 0,0 1 1,1-1-1,-1 1 1,1 1-1,0-1 1,0 1-1,1 0 0,-6 7 1,-5 4 218,1 1 0,1 0-1,0 1 1,-16 30 0,24-38-364,1 0 0,1 0-1,0 0 1,0 0 0,1 1-1,0 0 1,1-1 0,0 1-1,1 0 1,0 0 0,1 15-1,0-23-123,0-1-1,1 1 0,0 0 0,-1-1 0,1 1 1,0-1-1,0 1 0,1-1 0,-1 0 0,0 1 1,1-1-1,-1 0 0,1 0 0,0 0 0,0 0 1,0 0-1,0 0 0,0 0 0,0-1 1,0 1-1,1-1 0,-1 0 0,1 0 0,-1 1 1,1-1-1,-1-1 0,1 1 0,-1 0 0,1-1 1,0 1-1,-1-1 0,1 0 0,0 0 0,0 0 1,-1 0-1,1 0 0,5-2 0,-3 1 8,0 1-1,0-1 1,0 0-1,0-1 0,0 1 1,0-1-1,-1 0 1,1 0-1,0-1 1,-1 1-1,0-1 1,0 0-1,1 0 0,-2 0 1,1-1-1,0 1 1,-1-1-1,1 0 1,4-8-1,-7 11 30,0-1-1,0 0 1,0 0-1,0 0 1,0-1-1,-1 1 1,1 0-1,-1 0 1,1 0-1,-1 0 1,0-1-1,0 1 1,1 0-1,-2 0 1,1-1-1,0 1 1,0 0-1,-1 0 1,1-1-1,-1 1 1,0 0-1,0 0 1,0 0-1,0 0 1,0 0-1,0 0 1,0 0-1,-1 0 1,1 1-1,0-1 1,-1 0-1,0 1 1,1-1-1,-1 1 1,0 0-1,0-1 1,0 1-1,0 0 1,0 0-1,0 0 1,0 1-1,0-1 1,0 0-1,-1 1 1,1-1-1,0 1 1,-5 0-1,1-1-110,0 0 0,-1 1 0,1 0-1,-1 0 1,1 1 0,-1 0 0,-8 2 0,11-2-307,0 0 1,0 0 0,0 1 0,0-1 0,1 1 0,-1 0 0,0 0 0,1 1 0,0-1 0,-1 1 0,-2 2-1,2 1-5794</inkml:trace>
</inkml:ink>
</file>

<file path=ppt/ink/ink5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8:58:07.7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93 8360,'2'-1'827,"-1"-1"0,0 0 1,0 0-1,0 0 0,0 0 0,0-1 0,0 1 1,-1 0-1,1 0 0,-1 0 0,0-1 1,1 1-1,-1-4 0,-2-5 1276,-8 32-1181,-12 60-782,-18 47 99,37-116 30,-1 1 0,2 0 0,0 0 0,0 22 0,43-29-264,98 18-186,1-7-1,197-1 1,-320-16 182,-3 1 5,-1-1 0,1-1 0,0 0 0,0-1 0,24-6 0,-36 6 3,1 0-1,0 0 1,-1-1-1,1 1 1,-1-1-1,0 1 1,0-1-1,0 0 1,0 0-1,2-4 1,8-10 20,-5 8-23,-1-1 0,0 0 0,-1 0-1,0 0 1,0-1 0,-1 1 0,0-1 0,-1 0 0,3-17 0,-2-3 13,0 0 1,-2-39-1,2 48-57,-3 22 35,-1-1 0,1 0 0,-1 0-1,1 0 1,-1 0 0,0 0 0,0 0 0,1 0 0,-1 0 0,0 0-1,0 0 1,0 0 0,0 0 0,0 0 0,0 0 0,-1 0-1,1 0 1,0 0 0,0 0 0,-1 0 0,1 0 0,0 0-1,-1 0 1,1 0 0,-1 0 0,0 0 0,1 0 0,-1 1-1,1-1 1,-1 0 0,0 0 0,0 1 0,0-1 0,1 1 0,-1-1-1,0 0 1,0 1 0,0 0 0,0-1 0,0 1 0,0-1-1,0 1 1,0 0 0,0 0 0,0 0 0,-1-1 0,-47-12 13,0 2 0,0 3 0,-1 1 1,-72 0-1,-24-4 8,125 10-27,0 1 1,-1 1-1,1 1 0,0 0 1,0 2-1,-25 7 0,18-4 6,-10-5-671,33-2 390,-1 0-1,1 0 1,-1 0 0,1 1 0,0-1-1,-11 4 1</inkml:trace>
</inkml:ink>
</file>

<file path=ppt/ink/ink5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7:55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55 833,'-6'-55'16511,"6"89"-15315,-15 207-32,2-165-363,13-76-566,11 21 288,1-15-502,-1-1 1,1-1 0,0 0-1,0 0 1,1-1-1,19 2 1,1 1 3,139 15-4,-141-17 3,1-3-1,60-3 1,-14-1 1,59-5-340,-115 5 279,0-1-1,1-1 1,-2-2 0,1 0-1,28-13 1,-36 13 35,-11 5 0,0 0 1,0 0-1,1 0 1,-1 1 0,1-1-1,0 1 1,-1 0-1,1 0 1,5 0-1,-9 1 65,-3-41 443,-9 1-330,1-1-44,-24-55 1,26 74-123,7 15 27,0 1 0,-1 0 0,1 0-1,-1 0 1,0 0 0,-1 0 0,1 0-1,-1 1 1,0 0 0,-5-5 0,3 8-60,1 0 0,-1 1 1,1-1-1,-1 2 0,1-1 1,-1 0-1,0 1 0,-10 1 1,-24-3 45,-28-7-28,-1 3 0,0 2 0,0 4 1,0 3-1,0 3 0,-70 14 0,124-17-5,10-3 0,0 0 0,0 0 0,0 1 0,0 0 0,0 0 0,0 1 0,0-1 0,1 1 0,-1 0 0,0 1 0,-8 4 0,17-6-1079,-1 0 0,1 0 0,-1 0 0,1-1 0,-1 1 0,1-1 0,-1 0 0,1 0 0,6-1 0,13-7-7806</inkml:trace>
</inkml:ink>
</file>

<file path=ppt/ink/ink5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8:01.21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81 4 5349,'0'0'9721,"-1"-4"-9080,1 5-613,0-1 0,0 0 0,0 0-1,0 0 1,0 0 0,0 0 0,0 0 0,0 0 0,-1 0 0,1 0 0,0 0 0,0 0-1,0 1 1,0-1 0,0 0 0,0 0 0,0 0 0,0 0 0,0 0 0,0 0 0,-1 0 0,1 0-1,0 0 1,0 0 0,0 0 0,0 0 0,0 0 0,0 0 0,0 0 0,0 0 0,-1 0-1,1 0 1,0 0 0,0 0 0,0 0 0,0 0 0,0 0 0,0 0 0,0 0 0,0 0-1,-1-1 1,1 1 0,0 0 0,0 0 0,0 0 0,0 0 0,0 0 0,0 0 0,0 0-1,0 0 1,0 0 0,0 0 0,0 0 0,0-1 0,0 1 0,0 0 0,-9 19 1078,-14 51 333,5-13-118,11-37-1038,2 0 1,0 1 0,2 0-1,0 0 1,1 0 0,1 32 0,5-51-255,0 0 1,0-1 0,0 0-1,0 0 1,0 0 0,0-1-1,0 1 1,0-1 0,0 0-1,5 0 1,-4 0-4,317 6 166,-216-7-128,62-18-91,-165 19 27,1-1-17,1 1 0,-1-1 0,1 1 0,-1 0 0,0 1 0,1-1 0,-1 1 0,1 0 0,-1 0 0,0 0 0,1 0 0,-1 1 1,0 0-1,0 0 0,0 0 0,0 0 0,0 1 0,-1-1 0,1 1 0,-1 0 0,4 4 0,-4-4 3,0-1-1,0 0 1,0 0 0,0-1 0,1 1-1,-1-1 1,0 1 0,1-1 0,-1 0-1,1 0 1,0-1 0,5 1 0,49 1 64,-42-2-17,-15 0-27,0 0-1,0-1 1,0 1 0,0 0-1,0 0 1,0-1-1,-1 1 1,1-1-1,0 1 1,0-1-1,0 1 1,-1-1 0,1 1-1,0-1 1,0 0-1,-1 1 1,1-1-1,-1 0 1,1 1-1,-1-1 1,1 0-1,-1 0 1,1 0 0,-1 0-1,0 0 1,1 1-1,-1-1 1,0 0-1,0 0 1,1 0-1,-1 0 1,0 0 0,0 0-1,0 0 1,0 0-1,-1 0 1,1-1-1,-6-44 134,3 31-168,0-14 45,-16-115 90,16 127-103,2 10 13,0 0 0,-1 0-1,0 0 1,0 0 0,-1 0-1,0 0 1,-5-8 0,-22 16-135,16 1 173,-106 1-143,-82-2 237,186-3-146,-216-8-30,199 9 28,23 0-1,0 0 1,-1 1-1,1 0 1,0 1-1,-1 0 1,1 1-1,0 0 0,0 0 1,-10 5-1,9-5-26,10-2-202,5-7-10475,1-3 2996</inkml:trace>
</inkml:ink>
</file>

<file path=ppt/ink/ink5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8:38.89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43 28 3844,'0'0'512,"-43"-27"-3042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21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1952 12556,'0'0'37,"0"0"-1,0 0 1,0 0 0,0 0 0,0 1 0,0-1-1,0 0 1,0 0 0,0 0 0,1 0 0,-1 1-1,0-1 1,0 0 0,0 0 0,0 0 0,0 0-1,0 1 1,0-1 0,0 0 0,0 0 0,1 0-1,-1 0 1,0 0 0,0 0 0,0 0-1,0 1 1,0-1 0,1 0 0,-1 0 0,0 0-1,0 0 1,0 0 0,0 0 0,1 0 0,-1 0-1,0 0 1,0 0 0,0 0 0,0 0 0,1 0-1,-1 0 1,0 0 0,0 0 0,0 0 0,0 0-1,1 0 1,-1 0 0,0 0 0,0 0-1,0 0 1,0 0 0,1-1 0,-1 1 0,0 0-1,0 0 1,0 0 0,25-3 531,26-7-281,619-187 2302,884-251-1137,2514-617 3961,-3891 1022-4998,279-77-194,-441 116-430,-11 4-5,0-1 0,0 0 0,0 0 0,0 0 0,0 0-1,0 0 1,-1-1 0,1 0 0,0 1 0,-1-1 0,0-1 0,1 1 0,-1 0 0,0-1-1,0 0 1,0 0 0,3-5 0,-7-5-4799,-15-1-3790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8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 11115,'0'0'14675,"0"12"-13720,-6 152 198,6-164-1150,1 0 0,-1 0 0,0 1 0,0-1 0,0 0-1,0 1 1,0-1 0,0 0 0,0 0 0,1 1-1,-1-1 1,0 0 0,0 0 0,0 1 0,1-1 0,-1 0-1,0 0 1,0 0 0,1 1 0,-1-1 0,0 0 0,0 0-1,1 0 1,-1 0 0,0 0 0,0 0 0,1 0 0,-1 1-1,0-1 1,1 0 0,-1 0 0,0 0 0,1 0-1,-1 0 1,0 0 0,0 0 0,1 0 0,-1-1 0,0 1-1,1 0 1,-1 0 0,0 0 0,0 0 0,1 0 0,-1 0-1,0-1 1,0 1 0,1 0 0,-1 0 0,14-7 69,0-5-51,-1-1 0,0 0 0,0-1 1,12-18-1,16-18 44,-40 53-83,0-1 1,0 1-1,-1 0 0,1 0 1,-1 0-1,0 0 0,0 0 1,0 0-1,0 5 1,-5 29 14,3-29 5,0 1-1,1 0 1,0-1-1,1 1 1,0 0-1,0-1 0,1 1 1,1 9-1,-1-17 11,0 0-1,-1 1 0,1-1 0,0 0 1,0 0-1,-1 0 0,1 1 1,0-1-1,0 0 0,0 0 1,0 0-1,1 0 0,-1-1 1,0 1-1,0 0 0,0 0 0,1-1 1,-1 1-1,0-1 0,1 1 1,-1-1-1,1 0 0,-1 1 1,0-1-1,1 0 0,-1 0 1,1 0-1,-1 0 0,1 0 0,-1 0 1,0 0-1,1-1 0,-1 1 1,1 0-1,-1-1 0,3-1 1,2 1 97,0-2 1,-1 1-1,1-1 1,0 1-1,-1-2 1,10-6-1,-4 1-69,-1-1-1,0 0 0,14-20 0,-21 25-44,1 0 0,-1 0 0,-1 0 0,1 0 0,-1-1 0,0 1 0,0-1 0,0 1 0,-1-1 0,0 0 0,1-9-1,-2 15-143,-15 32-299,8 7 426,6-38 25,1 0 0,0 0 0,0-1-1,0 1 1,0 0 0,0 0 0,0 0-1,0 0 1,0 0 0,0 0 0,0 0-1,0 0 1,1 0 0,-1 0-1,0 0 1,1 0 0,-1 0 0,1-1-1,-1 1 1,1 0 0,-1 0 0,1 0-1,-1-1 1,1 1 0,0 0 0,0-1-1,-1 1 1,1-1 0,0 1 0,0-1-1,-1 1 1,1-1 0,0 1 0,2 0-1,3-2-6,0 0 0,-1 0 0,1 0 0,0-1 0,0 0 0,-1 0 0,1 0-1,-1-1 1,0 1 0,0-1 0,0-1 0,0 1 0,0-1 0,-1 0 0,1 0 0,-1 0-1,0 0 1,0-1 0,-1 0 0,1 0 0,-1 0 0,0 0 0,-1 0 0,1 0 0,2-9 0,-12 40-1219,4-18 1282,0-1 1,1 1-1,0 0 0,1 0 0,0 0 1,0 0-1,0 0 0,1 1 0,1 7 1,0-15-44,0 0 1,0 0 0,0 0 0,0 0 0,0 0 0,0 0 0,0-1-1,0 1 1,0 0 0,0-1 0,0 1 0,1-1 0,-1 1 0,0-1-1,0 1 1,1-1 0,-1 0 0,0 0 0,1 0 0,-1 0 0,0 0-1,1 0 1,1 0 0,33-2 193,-24-1-181,1 0 1,-1 0 0,1-1-1,-1-1 1,0 0-1,-1 0 1,1-1 0,14-11-1,-25 17 27,-1-1-1,1 0 0,0 0 0,0 0 0,-1 0 1,1 0-1,0 0 0,-1 0 0,1 0 1,-1-1-1,0 1 0,1 0 0,-1 0 0,0 0 1,1 0-1,-1-1 0,0 1 0,0 0 0,0 0 1,0 0-1,-1-3 0,-6-31 600,1 12-58,4 5-383,3-9-28,0 26-211,-1 1 0,1-1 0,0 0-1,0 0 1,0 1 0,0-1 0,0 1-1,0-1 1,0 1 0,0-1 0,0 1-1,1 0 1,-1-1 0,0 1-1,0 0 1,0 0 0,0 0 0,0 0-1,1 0 1,-1 0 0,0 0 0,0 0-1,0 0 1,0 1 0,2-1 0,31 8-1849,13 1-4212,-7-9-2002</inkml:trace>
</inkml:ink>
</file>

<file path=ppt/ink/ink5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8:39.43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 32 7271,'0'0'9326,"-4"1"-9144,4 2 279,11 2-117,35 7 62,60 8-235,-28-14-127,-1-4 0,84-7 1,153-30 9,95-4-49,-65 37 27,-274 19-5391</inkml:trace>
</inkml:ink>
</file>

<file path=ppt/ink/ink5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8:40.13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40 101 6598,'0'0'2210,"4"-9"476,-3 4-2369,1 0 0,-1 0 0,2 0 0,-1 0 0,0 1 0,1-1 1,0 1-1,0-1 0,0 1 0,1 0 0,-1 0 0,1 0 0,0 1 0,0-1 1,0 1-1,1 0 0,-1 0 0,1 1 0,0-1 0,-1 1 0,1 0 1,0 0-1,0 1 0,1-1 0,-1 1 0,8 0 0,-9 0-281,0 1 0,0 0-1,0 0 1,0 1 0,0-1-1,0 1 1,0 0 0,0 0-1,0 0 1,-1 1 0,1-1-1,0 1 1,6 4 0,-8-4-43,0 0 1,0 0-1,0 1 0,0-1 1,-1 1-1,1-1 1,-1 1-1,1 0 1,-1-1-1,0 1 1,0 0-1,0 0 0,-1 0 1,1 0-1,-1 0 1,1 0-1,-1 0 1,0 0-1,0 4 1,-1 0 18,1 0 0,-1 0 0,0 0 0,-1 0 0,1 0 0,-1 0 0,-1 0 0,1-1 0,-1 1 0,0-1 1,-1 0-1,0 0 0,-8 11 0,-4 1 120,-1-1 1,-34 27-1,37-34-91,1 1 1,1 0-1,0 0 0,0 1 1,1 1-1,1 0 0,-12 19 0,22-31-41,-1 0-1,0-1 1,1 1-1,-1 0 1,1 0-1,-1 0 1,1 0-1,0 0 1,-1 0-1,1 0 0,0 0 1,0 0-1,0 0 1,0 0-1,0 0 1,0 0-1,0 0 1,0 0-1,0 0 1,0 0-1,0 0 0,1 0 1,-1 0-1,0 0 1,1 0-1,-1 0 1,1 0-1,-1-1 1,1 1-1,-1 0 1,1 0-1,0 0 0,-1-1 1,1 1-1,0 0 1,-1 0-1,1-1 1,0 1-1,0-1 1,0 1-1,0-1 1,0 1-1,0-1 0,0 0 1,0 1-1,0-1 1,0 0-1,1 0 1,8 2 55,-1-1 0,1 0 0,-1-1 0,14-1 0,-7 0 54,31 1-5,0-3-1,56-11 0,-21-6-2698,-79 19 1998,9-5-1917,-10-2-4699,-4 2-1441</inkml:trace>
</inkml:ink>
</file>

<file path=ppt/ink/ink5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8:40.50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26 10282,'0'0'11114,"62"-25"-10954,-17 25-160,1 5 0,10 4-576,0-1-2147,4-6-1505,-2-2-3811</inkml:trace>
</inkml:ink>
</file>

<file path=ppt/ink/ink5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8:42.28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225 81 11243,'0'0'5861,"4"-8"-3635,-3 7-1998,2-4 290,0 1 1,-1-1-1,1 0 0,-1 1 1,0-1-1,0 0 1,-1 0-1,1-1 1,-1 1-1,0 0 1,0-7-1,-3 11-437,1 1 0,0-1 0,-1 0 0,1 1 0,-1-1 0,1 1 0,-1-1 0,1 1 0,-1 0 0,1 0 0,-1 0-1,1 0 1,-1 0 0,1 0 0,-1 0 0,1 0 0,-1 0 0,-1 1 0,-30 5-167,24-2 80,0-1 1,1 1-1,-1 1 1,1 0-1,0 0 0,-13 11 1,17-13-14,0 0 0,1 1 1,-1-1-1,1 1 0,0 0 0,0 0 1,0 0-1,0 0 0,1 1 0,0-1 1,-1 1-1,2 0 0,-1-1 1,-1 9-1,3-12 0,0 0-1,-1 0 1,1 0 0,1 0 0,-1 0 0,0 0-1,0 0 1,0-1 0,0 1 0,1 0 0,-1 0-1,0 0 1,1 0 0,-1 0 0,1 0-1,-1 0 1,1 0 0,-1-1 0,1 1 0,0 0-1,-1 0 1,1-1 0,0 1 0,0-1 0,-1 1-1,1 0 1,0-1 0,0 1 0,1-1 0,2 2-17,-1-1 0,1 0 0,0 0 1,-1-1-1,1 1 0,0-1 0,0 1 1,4-2-1,4 1 3,-1-1 0,1-1 0,-1 0 0,19-6 0,-16 2 20,0-1 0,0 0 0,13-10-1,-22 14 8,0 0 1,0-1-1,-1 0 0,1 0 0,-1 0 0,0-1 0,0 0 1,0 1-1,-1-1 0,5-9 0,-8 14-6,0 0-1,0 0 1,0 0 0,0 0-1,0 1 1,0-1 0,0 0 0,-1 0-1,1 0 1,0 0 0,0 0-1,0 0 1,0 0 0,0 1-1,-1-1 1,1 0 0,0 0-1,0 0 1,0 0 0,0 0 0,-1 0-1,1 0 1,0 0 0,0 0-1,0 0 1,0 0 0,-1 0-1,1 0 1,0 0 0,0 0-1,0 0 1,-1 0 0,1 0 0,0 0-1,0 0 1,0 0 0,0-1-1,-1 1 1,1 0 0,0 0-1,0 0 1,0 0 0,0 0-1,0 0 1,0-1 0,-1 1 0,1 0-1,0 0 1,0 0 0,0 0-1,0 0 1,0-1 0,0 1-1,0 0 1,0 0 0,0 0-1,0 0 1,0-1 0,0 1 0,0 0-1,0 0 1,0 0 0,0-1-1,0 1 1,-14 9-373,9-3 350,0 0 1,0 0 0,1 1-1,-1 0 1,2-1-1,-1 1 1,1 1 0,-5 13-1,7-17 27,0 0 1,0 1-1,0-1 0,0 0 0,1 0 0,0 0 0,0 0 0,0 1 0,0-1 1,1 0-1,-1 0 0,1 0 0,0 0 0,1 0 0,-1 0 0,1 0 1,-1 0-1,4 4 0,1 0 15,2 4 69,1 0 0,-2 1 0,1 0 1,6 17-1,-13-27-57,0-1-1,0 1 1,0-1 0,0 1-1,-1-1 1,1 1-1,-1 0 1,0-1 0,0 1-1,0 0 1,0-1 0,0 1-1,0 0 1,-1-1 0,1 1-1,-1 0 1,0-1 0,0 1-1,0-1 1,0 1 0,0-1-1,0 0 1,-1 0-1,1 1 1,-1-1 0,1 0-1,-1 0 1,0 0 0,0 0-1,-4 2 1,-2 1 234,0 0 0,-1-1 0,1 0 0,-1-1-1,1 0 1,-1 0 0,0-1 0,0 0 0,0-1 0,-1 0 0,1 0 0,0-1 0,0 0-1,0 0 1,-12-3 0,8 1-235,1-1-1,0-1 1,0 1-1,0-2 1,0 0-1,1 0 1,-1-1-1,1 0 1,1-1-1,-17-13 1,27 20-111,0 0 1,0 0-1,0 0 1,0 0 0,-1-1-1,1 1 1,0 0-1,0 0 1,0 0-1,0 0 1,-1 0 0,1 0-1,0 0 1,0 0-1,0 0 1,0-1-1,0 1 1,-1 0 0,1 0-1,0 0 1,0 0-1,0 0 1,0 0-1,0-1 1,0 1 0,0 0-1,0 0 1,-1 0-1,1-1 1,0 1-1,0 0 1,0 0 0,0 0-1,0 0 1,0-1-1,0 1 1,0 0-1,0 0 1,0 0 0,0 0-1,0-1 1,0 1-1,1 0 1,-1 0-1,0 0 1,0-1 0,0 1-1,0 0 1,0 0-1,0 0 1,0 0 0,0 0-1,1-1 1,-1 1-1,0 0 1,0 0-1,0 0 1,0 0 0,0 0-1,1 0 1,-1 0-1,0 0 1,0 0-1,0-1 1,1 1-1,13 0-6679,-9 0 6438,14-4-5021</inkml:trace>
</inkml:ink>
</file>

<file path=ppt/ink/ink5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8:42.84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279 57 11883,'0'0'4805,"-1"-9"-2568,1 6-2119,0 2-58,0-1 0,1 0 1,-1 1-1,0-1 0,-1 0 0,1 1 0,0-1 0,0 0 1,-1 1-1,1-1 0,-1 1 0,1-1 0,-1 1 1,0-1-1,1 1 0,-1-1 0,0 1 0,0 0 1,0-1-1,0 1 0,0 0 0,0 0 0,-1 0 1,1 0-1,0 0 0,-1 0 0,1 0 0,0 0 0,-1 0 1,1 1-1,-1-1 0,1 1 0,-1-1 0,0 1 1,1-1-1,-1 1 0,1 0 0,-1 0 0,0 0 1,1 0-1,-1 0 0,-3 0 0,-1 1-48,-1 0 1,0 1-1,1-1 0,-1 1 1,1 0-1,-1 1 0,1-1 0,0 1 1,0 1-1,0-1 0,1 1 1,-1 0-1,1 0 0,-6 6 0,7-6-1,-1 0 0,1 0 0,0 0 0,0 1 0,1 0-1,-1 0 1,1 0 0,0 0 0,0 1 0,1-1 0,0 1-1,0-1 1,0 1 0,0 0 0,1 0 0,-1 6-1,3-11-6,-1 0-1,0 0 0,0-1 0,0 1 0,0 0 0,0-1 0,1 1 0,-1 0 0,0-1 0,1 1 0,-1 0 0,0-1 0,1 1 0,-1-1 0,1 1 0,-1-1 0,1 1 0,-1-1 0,1 1 0,0-1 1,-1 1-1,1-1 0,-1 0 0,1 1 0,0-1 0,-1 0 0,2 1 0,28 3 107,26-12 84,-44 4-186,-1 0 0,0-1 0,0-1 0,-1 0 0,1 0 0,-2-1 0,1 0 0,-1-1 0,0 0 0,0 0 0,9-12 0,-21 24-302,1-1 0,1 1-1,-1 0 1,1 1 0,-1-1 0,1 0-1,0 0 1,0 5 0,-1 1 330,1 0 1,1 1-1,0-1 1,0 0 0,1 0-1,0 0 1,0 0-1,1 0 1,1 0-1,0 0 1,6 14-1,-7-22 6,-1 0-1,0 0 0,0 0 1,0 1-1,0-1 0,0 0 1,0 0-1,0 1 0,-1-1 1,1 0-1,-1 1 0,0-1 1,0 0-1,0 1 0,0-1 1,0 0-1,0 1 0,-1-1 1,1 0-1,-1 1 0,-1 3 1,1-4 70,-1 1 1,0 0 0,0-1 0,-1 1 0,1-1 0,0 0-1,-1 0 1,1 0 0,-1 0 0,0 0 0,1-1 0,-1 1 0,-6 1-1,-8 3 363,0-1 0,-1-1 0,0-1 0,-26 2-1,17-2-8,-1-1 0,0-2 0,-34-3 0,61 3-489,-1 0 0,1 0 0,0-1 0,-1 1 0,1 0 0,0-1 0,-1 1 0,1-1 0,0 1 0,0-1 0,0 1 0,-1-1 0,1 0 0,0 0 0,0 0 0,0 0 0,0 0 0,0 0 0,0 0 1,1 0-1,-1 0 0,-1-1 0,2 1-68,0 0 0,0 1 0,1-1 1,-1 0-1,0 0 0,0 1 0,0-1 1,1 0-1,-1 1 0,0-1 0,1 0 0,-1 1 1,0-1-1,1 1 0,-1-1 0,1 0 1,-1 1-1,1-1 0,-1 1 0,1-1 1,-1 1-1,1 0 0,0-1 0,-1 1 0,1 0 1,0-1-1,-1 1 0,1 0 0,0 0 1,-1-1-1,1 1 0,0 0 0,0 0 1,-1 0-1,1 0 0,0 0 0,0 0 0,0 0 1,59-8-7768,-20 2 1494</inkml:trace>
</inkml:ink>
</file>

<file path=ppt/ink/ink5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8:43.17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243 0 8456,'0'0'9257,"-71"68"-8104,47-41-160,-2 2 32,-4 0-417,7-2-63,-1-1-129,3-3-256,8-9-96,6-6-224,3-5-1025,4-13-5093,0-11-2114</inkml:trace>
</inkml:ink>
</file>

<file path=ppt/ink/ink5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8:43.50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151 0 11499,'0'0'1350,"-12"2"578,2-1-1468,0 1 1,0 1-1,0-1 1,0 2-1,0-1 1,-14 9 0,21-11-331,-1 1 1,0 0-1,1 1 1,0-1-1,-1 1 1,1-1 0,0 1-1,0 0 1,1 0-1,-1 1 1,1-1 0,-1 0-1,1 1 1,0 0-1,0-1 1,1 1 0,-1 0-1,1 0 1,0 0-1,0 0 1,0 0-1,0 0 1,0 5 0,1-7-117,1-1 1,-1 0-1,0 0 1,1 0-1,-1 1 1,1-1-1,-1 0 1,1 0-1,0 0 1,0 0-1,-1 0 1,1 0-1,0 0 1,0 0-1,0 0 1,0 0-1,0 0 1,0-1-1,0 1 1,0 0-1,0-1 1,0 1-1,1-1 1,-1 1-1,0-1 1,0 0-1,0 1 1,1-1-1,-1 0 1,0 0-1,1 0 1,0 0-1,51 1 488,-42-2-420,-1 1-60,0-1 1,0-1-1,0 0 1,-1 0-1,1-1 1,-1 0-1,11-5 1,-17 7 6,0 0 1,0-1-1,0 1 0,0-1 0,-1 0 1,1 0-1,0 0 0,-1 0 1,1 0-1,-1 0 0,0-1 1,0 0-1,0 1 0,0-1 1,0 0-1,0 0 0,-1 0 1,1 0-1,-1 0 0,0 0 1,0 0-1,0 0 0,0-1 1,0-3-1,-2 6-21,0 0 0,1 0 1,-1 0-1,0 0 0,0 0 1,0 0-1,0 0 0,0 0 1,0 0-1,0 0 0,0 0 1,0 0-1,0 1 0,0-1 1,0 1-1,-1-1 0,1 1 1,0-1-1,-1 1 0,1-1 1,0 1-1,-1 0 0,1 0 0,0 0 1,-1 0-1,1 0 0,0 0 1,-1 0-1,-1 1 0,-45 3-198,42-3-12,0 1 1,1 0 0,0 0 0,-1 1 0,1-1 0,0 1 0,0 0-1,0 1 1,1-1 0,-1 1 0,1 0 0,-6 7 0,8-9-171,0 0 0,0 1 0,1-1 0,-1 0 0,1 1 0,-1-1 0,1 1 0,0 0 0,0-1 0,0 1 0,0 0 0,1 0 0,-1 0 0,1-1 0,0 1 0,0 0 0,0 0 0,0 0 0,0 0 0,0 0 0,1-1 0,-1 1 0,1 0 0,0 0 0,0-1 0,0 1 0,3 4 0,12 13-3808</inkml:trace>
</inkml:ink>
</file>

<file path=ppt/ink/ink5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8:43.84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20 83 7079,'0'0'3219,"-4"8"-550,1 0-2131,0-1-1,1 1 1,0 0-1,0 0 1,0 0 0,0 11-1,2-17-502,0 1 1,0-1-1,0 0 0,1 0 0,-1 0 0,0 0 0,1 0 0,0 0 0,-1 0 0,1 0 0,0 0 0,0 0 0,0 0 1,0 0-1,0 0 0,1-1 0,-1 1 0,0 0 0,1-1 0,-1 1 0,1-1 0,0 0 0,-1 0 0,1 1 1,0-1-1,0 0 0,0 0 0,0 0 0,0-1 0,0 1 0,0 0 0,0-1 0,0 0 0,3 1 0,0 0 142,0-1 0,0 0 0,0 0 0,0 0 0,1-1 0,-1 1 0,0-1 0,0-1 0,-1 1 0,1-1 0,0 1-1,0-1 1,-1-1 0,1 1 0,-1-1 0,1 1 0,-1-1 0,0-1 0,0 1 0,-1 0 0,1-1 0,3-4 0,-4 3 66,1 1 0,-1-1 1,0 0-1,0 0 0,0 0 1,-1-1-1,0 1 1,0-1-1,0 1 0,0-1 1,-1 0-1,0 1 0,-1-1 1,1 0-1,-1 0 0,0 0 1,0 1-1,-1-1 0,-1-8 1,1 12-255,0 0 1,0 0 0,0-1-1,0 1 1,-1 0 0,1 0-1,-1 0 1,1 0-1,-1 0 1,0 1 0,0-1-1,0 1 1,0-1 0,0 1-1,0-1 1,0 1 0,-3-1-1,-1-1 41,0 1 1,0-1-1,0 2 0,0-1 1,0 1-1,0-1 0,-8 1 0,9 1-281,0 0-1,0 0 1,0 0-1,0 1 0,0-1 1,0 1-1,1 0 1,-1 1-1,-6 2 0,9-3-100,1-1-1,-1 1 1,0 0-1,1 0 0,-1 0 1,1 1-1,-1-1 1,1 0-1,0 1 1,-1-1-1,1 0 0,0 1 1,0 0-1,0-1 1,0 1-1,0 0 1,0-1-1,1 1 0,-1 0 1,1 0-1,-1-1 1,1 1-1,-1 2 0,1 8-6522</inkml:trace>
</inkml:ink>
</file>

<file path=ppt/ink/ink5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8:45.92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1 588 8712,'0'0'7789,"8"-8"-6337,176-217 341,-158 189-1192,-2-1 0,-2-1 1,-1-1-1,28-75 0,-46 103-297,1 0 1,-2 0-1,0-1 0,0 1 1,0-17-1,-2 27-300,0 1 1,0 0-1,0-1 1,-1 1-1,1 0 0,0 0 1,0-1-1,0 1 1,0 0-1,0-1 0,0 1 1,-1 0-1,1 0 1,0-1-1,0 1 1,0 0-1,-1 0 0,1 0 1,0-1-1,0 1 1,-1 0-1,1 0 0,0 0 1,0 0-1,-1 0 1,1-1-1,0 1 0,-1 0 1,1 0-1,0 0 1,-1 0-1,1 0 1,0 0-1,0 0 0,-1 0 1,1 0-1,0 0 1,-1 0-1,1 0 0,0 0 1,-1 0-1,1 1 1,0-1-1,0 0 0,-1 0 1,1 0-1,0 0 1,-1 0-1,1 1 1,0-1-1,0 0 0,0 0 1,-1 0-1,1 1 1,0-1-1,0 0 0,0 0 1,-1 1-1,1-1 1,0 1-1,-18 15-150,-1 12 301,2 0 1,1 2-1,1 0 1,2 0 0,1 1-1,1 1 1,2 0-1,1 0 1,1 1-1,2 0 1,1 0 0,2 0-1,2 40 1,0-66-174,0-1 0,1 0 0,-1 1 1,1-1-1,0 0 0,1 1 0,0-1 0,0 0 1,0 0-1,0 0 0,1 0 0,0-1 0,0 1 1,8 9-1,-10-14-124,-1-1 1,1 0-1,-1 1 0,1-1 1,-1 0-1,0 0 1,1 0-1,-1 1 0,1-1 1,-1 0-1,1 0 0,-1 0 1,1 0-1,-1 0 1,1 0-1,-1 0 0,1 0 1,-1 0-1,1 0 1,-1 0-1,1 0 0,-1 0 1,1 0-1,-1-1 0,1 1 1,-1 0-1,1 0 1,-1 0-1,1-1 0,-1 1 1,0 0-1,1-1 1,-1 1-1,0 0 0,1-1 1,-1 1-1,0-1 0,1 1 1,-1 0-1,0-1 1,0 1-1,1-1 0,-1 1 1,0-1-1,0 1 1,0-1-1,1 0 0,9-29-5397,-9 25 3927,10-25-5670</inkml:trace>
</inkml:ink>
</file>

<file path=ppt/ink/ink5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8:46.31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65 12300,'0'0'12459,"2"6"-12368,-1-4-80,-1-1-1,1 1 1,-1 0 0,1-1-1,0 1 1,0 0 0,0-1-1,0 1 1,0-1 0,0 1-1,0-1 1,0 0 0,1 1-1,-1-1 1,0 0 0,1 0-1,-1 0 1,1 0 0,-1 0-1,3 1 1,2-1 54,0 1 0,1-1 0,-1-1 0,0 1 0,13-1 0,-5 0-62,1 0-1,0 1 1,0 1 0,-1 1-1,1 0 1,-1 0 0,0 2-1,0 0 1,0 0 0,-1 1-1,22 14 1,-33-19 9,0-1 1,0 1-1,-1-1 0,1 1 0,0-1 1,0 0-1,0 0 0,0 0 0,0 0 1,-1 0-1,1 0 0,0 0 0,0-1 1,0 1-1,0 0 0,-1-1 0,1 0 0,0 1 1,0-1-1,-1 0 0,1 0 0,-1 0 1,1 0-1,-1 0 0,1-1 0,-1 1 1,0 0-1,1-1 0,-1 1 0,0 0 1,2-4-1,6-7 2,0-1 0,13-26 0,-15 27-53,7-20-790,-13 30 324,-1 1 0,0-1 0,1 1 0,-1 0 0,0-1 1,0 1-1,0-1 0,-1 1 0,1 0 0,0-1 0,0 1 0,-1-1 0,1 1 0,-1-2 1,-7-6-5358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9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163 172 10250,'0'0'9027,"-1"-9"-5365,-4-31-1094,4 39-2473,0 0 0,1 0 1,-1 0-1,0-1 0,0 1 0,1 0 1,-1 0-1,0 0 0,0 1 1,0-1-1,0 0 0,0 0 0,-1 0 1,1 1-1,0-1 0,0 1 0,0-1 1,-1 1-1,1-1 0,0 1 1,-1 0-1,1-1 0,0 1 0,0 0 1,-1 0-1,1 0 0,0 0 1,-1 0-1,1 0 0,-3 1 0,-35 9 128,33-7-226,0 0 0,1 1 0,0 0 0,0 0 0,0 0 0,0 1 0,0 0 0,1 0 0,0 0 0,0 0 0,0 1 0,1-1-1,0 1 1,0 0 0,0 0 0,1 0 0,0 0 0,0 1 0,0-1 0,0 10 0,2-15 3,0 0 0,1 0 0,-1-1 0,0 1 0,1 0 0,-1 0 0,1 0 0,-1-1 0,1 1 0,-1 0 0,1-1 0,-1 1 0,1 0 0,0-1 0,-1 1 0,1-1 0,0 1 0,0-1 0,-1 1-1,1-1 1,0 1 0,0-1 0,0 0 0,-1 0 0,1 1 0,0-1 0,0 0 0,0 0 0,0 0 0,0 0 0,0 0 0,0 0 0,-1 0 0,1 0 0,2-1 0,36-6 76,-26 2-69,0-1 0,-1 0 0,0-1 0,0 0 0,-1-1 0,0-1 0,0 0 0,15-16 0,-4 1 5,-1-1 1,28-42 0,-39 48-115,1-3-153,-9 21 121,-5 12 22,-9 25-72,5-17 164,1-1 1,0 1-1,1 0 0,1 0 0,1 1 1,1 0-1,0 34 0,2-52 42,0-1-1,0 0 0,0 0 0,0 0 1,1 1-1,-1-1 0,0 0 0,1 0 1,-1 0-1,1 0 0,-1 0 0,1 0 1,-1 0-1,1 0 0,0 0 0,-1 0 1,1 0-1,0 0 0,0 0 0,0-1 1,0 1-1,0 0 0,0 0 1,0-1-1,0 1 0,0-1 0,0 1 1,2 0-1,0-1 37,0 0-1,0 1 1,0-1 0,0-1-1,1 1 1,-1 0 0,0-1-1,0 1 1,0-1 0,0 0 0,3-2-1,4-1 21,0-1 1,0 0-1,0-1 0,-1 0 0,13-10 0,-12 7-91,40-40 88,-47 46-107,-1-1-1,1 1 1,0 0 0,-1-1 0,0 1-1,0-1 1,0 0 0,0 0 0,-1 0-1,0 0 1,1 0 0,-1 0 0,0-5-1,-18 33-837,13-16 885,0 1 0,0-1 1,0 1-1,1 0 0,0 0 0,1 0 0,0 0 0,1 0 0,0 1 0,0-1 1,1 11-1,0-18 25,1-1-1,0 0 1,0 1 0,0-1 0,-1 0 0,1 1 0,0-1-1,0 0 1,1 0 0,-1 0 0,0 0 0,0 0 0,0 0 0,1 0-1,-1-1 1,1 1 0,-1 0 0,0-1 0,1 1 0,-1-1 0,1 1-1,-1-1 1,1 0 0,-1 0 0,1 0 0,-1 0 0,1 0-1,0 0 1,-1 0 0,1 0 0,1-1 0,4 1 158,0-1 1,0 0-1,0-1 1,0 0-1,12-4 1,-7 0-145,0 0 0,-1-1 1,0 0-1,0-1 0,-1 0 0,0-1 0,0 0 0,8-10 0,-14 13-98,0 1-1,0 0 0,0-1 0,-1 0 0,1 0 0,-1 0 0,-1 0 0,1-1 1,-1 1-1,0-1 0,-1 1 0,0-1 0,0 0 0,0 1 0,-1-1 0,0 0 1,0-9-1,-1 16 34,1-1-1,-1 0 1,1 0 0,-1 0 0,0 0 0,1 1 0,-1-1 0,0 0 0,1 1-1,-1-1 1,0 0 0,0 1 0,0-1 0,0 1 0,1-1 0,-1 1 0,0 0 0,0-1-1,0 1 1,0 0 0,0 0 0,0-1 0,0 1 0,0 0 0,0 0 0,0 0-1,0 0 1,0 0 0,0 1 0,0-1 0,0 0 0,0 0 0,0 1 0,0-1-1,0 0 1,-1 1 0,-36 15-207,32-10 230,0 0-1,0 0 1,0 1 0,1 0 0,0 0-1,0 0 1,-6 13 0,9-16 33,0-1-1,0 1 1,1 0-1,-1 0 1,1 0 0,0 0-1,0 0 1,0 1-1,1-1 1,0 0 0,0 0-1,0 1 1,0-1-1,0 0 1,1 0-1,0 0 1,2 7 0,-1-8-20,0 0 0,1-1 1,-1 1-1,1-1 0,0 0 0,0 0 1,0 0-1,0 0 0,0 0 1,0-1-1,0 0 0,1 1 1,-1-1-1,0 0 0,1 0 0,-1-1 1,1 1-1,-1-1 0,1 0 1,5 0-1,35-4-1708,-42 3 1211,0 1 0,0-1-1,1 0 1,-1 0 0,0 0 0,0 0 0,0 0 0,0 0-1,-1-1 1,1 1 0,0 0 0,0-1 0,1-2 0,10-20-8476</inkml:trace>
</inkml:ink>
</file>

<file path=ppt/ink/ink5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8:46.64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34 13293,'0'0'7847,"67"-29"-12972,-35 24-9224</inkml:trace>
</inkml:ink>
</file>

<file path=ppt/ink/ink5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8:47.68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22 10186,'0'0'6512,"10"-3"-4563,3-1-1337,1 1 0,-1 1 0,1 1-1,0 0 1,18 0 0,-29 1-520,-1 1 0,0-1 1,0 0-1,1 0 0,-1 1 0,0 0 0,1-1 0,-1 1 0,0 0 1,0 0-1,0 0 0,0 0 0,0 0 0,0 1 0,0-1 0,0 1 1,-1-1-1,3 4 0,-3-3-87,0 0 0,-1 1 0,1-1 0,-1 1 0,1-1 0,-1 1 0,0-1 0,0 1-1,-1-1 1,1 0 0,0 1 0,-1-1 0,1 1 0,-1-1 0,0 0 0,0 1 0,0-1 0,0 0 0,0 0 0,0 0 0,-1 0 0,-2 4 0,-6 8 142,-1 0 1,0-1-1,-14 13 0,14-15-67,0 0 0,1 1-1,1 0 1,-14 21-1,22-32-80,1 0-1,-1-1 0,1 1 0,0 0 0,-1 0 1,1 0-1,-1 0 0,1 0 0,0-1 0,0 1 0,0 0 1,-1 0-1,1 0 0,0 0 0,0 0 0,0 0 0,0 0 1,1 0-1,-1 0 0,0-1 0,0 1 0,0 0 0,1 0 1,-1 0-1,0 0 0,1 0 0,0 0 0,0 0-1,1 1 0,-1-2 0,0 1 0,1 0 0,-1 0 0,1 0-1,-1-1 1,1 1 0,0-1 0,-1 1 0,1-1 0,0 1 0,3-1 0,61-3-704,-61 2 510,21-5-1321,-1-1 0,0-1 0,-1 0 0,0-2-1,0-2 1,-1 0 0,0-1 0,-1-1 0,-1-1 0,0-1 0,-1 0-1,25-28 1,-44 42 1503,28-33 770,-28 33-402,0 1-1,0 0 0,0-1 0,0 1 0,0-1 0,0 1 1,-1-1-1,1 0 0,0 1 0,-1-1 0,1 0 0,-1 1 1,0-1-1,1 0 0,-1 0 0,0 1 0,0-1 1,0 0-1,0 0 0,-1 1 0,0-4 0,1 5-213,-1 0-1,0-1 1,1 1-1,-1 0 1,0-1 0,1 1-1,-1 0 1,0-1-1,0 1 1,1 0-1,-1 0 1,0 0-1,0 0 1,0 0-1,1 0 1,-1 0 0,0 0-1,0 0 1,1 0-1,-1 1 1,0-1-1,0 0 1,1 0-1,-1 1 1,0-1-1,1 0 1,-1 1 0,-1 0-1,-20 13 654,16-9-635,-1 1 0,1 1-1,1-1 1,-1 1 0,1 0 0,0 0 0,0 0-1,1 1 1,0 0 0,1 0 0,0 0-1,0 0 1,0 0 0,1 1 0,0-1 0,1 1-1,0-1 1,0 14 0,2-20-138,-1 0 0,1 0-1,0 0 1,0 0 0,0 0 0,0 0 0,0 0 0,0-1-1,1 1 1,-1 0 0,1-1 0,-1 1 0,1-1 0,-1 0-1,1 1 1,0-1 0,0 0 0,0 0 0,0 0 0,-1 0-1,1-1 1,0 1 0,1 0 0,-1-1 0,0 1 0,0-1-1,0 0 1,0 0 0,0 0 0,4 0 0,4 1 123,0-1 0,1 0 0,-1 0 0,0-1 0,13-3 0,-10-1-43,-1-1 0,1 0 0,-1-1 0,0 0 0,0-1 0,-1 0 0,0-1 0,-1 0 1,0-1-1,13-16 0,-1 4 1251,-21 21-929,-15 24-349,5-10-85,7-8 11,0 0 1,0 1-1,0-1 0,1 0 1,-1 1-1,1-1 0,0 0 1,1 1-1,0-1 0,0 1 1,0-1-1,0 1 0,1-1 1,0 1-1,2 8 0,-2-12 5,1 1-1,-1-1 0,1 1 0,-1-1 1,1 0-1,0 1 0,0-1 0,0 0 1,0 0-1,0 0 0,0-1 0,1 1 0,-1 0 1,1-1-1,-1 1 0,1-1 0,-1 0 1,1 0-1,0 0 0,0 0 0,-1-1 1,1 1-1,0-1 0,0 1 0,0-1 1,0 0-1,0 0 0,-1-1 0,1 1 1,4-1-1,-2-1 111,-1 1 0,1-1 0,-1 1 1,0-1-1,1-1 0,-1 1 0,0-1 1,-1 1-1,1-1 0,0 0 0,-1 0 1,1-1-1,-1 1 0,0-1 0,0 0 1,-1 0-1,1 0 0,-1 0 0,3-6 0,0 1 30,-1 0 0,-1 0 0,1 0 0,-1-1 0,-1 1-1,1-1 1,-2 0 0,2-12 0,-3 20-137,0 0-1,-1 1 1,1-1 0,0 0 0,-1 1 0,1-1 0,-1 1-1,1-1 1,-1 1 0,0-1 0,0 1 0,0-1-1,0 1 1,0-1 0,0 1 0,0 0 0,-2-2 0,2 2-11,1 1 0,-1 0 0,0-1 0,1 1 1,-1 0-1,0-1 0,1 1 0,-1 0 1,0 0-1,0 0 0,1 0 0,-1-1 0,0 1 1,0 0-1,1 0 0,-1 0 0,0 1 0,0-1 1,1 0-1,-1 0 0,0 0 0,0 1 1,1-1-1,-1 0 0,0 1 0,1-1 0,-1 0 1,0 1-1,1-1 0,-1 1 0,1-1 1,-1 1-1,0-1 0,1 1 0,-1-1 0,1 1 1,0 0-1,-1-1 0,1 1 0,0 0 0,-1 0 1,0 0-1,0 0 1,0 1-1,1-1 1,-1 0-1,0 0 0,1 0 1,-1 0-1,1 1 1,-1-1-1,1 0 1,0 1-1,-1-1 1,1 0-1,0 1 1,0-1-1,0 0 0,0 1 1,0-1-1,0 0 1,0 1-1,1-1 1,-1 0-1,0 1 1,1-1-1,0 1 1,0 0 5,1 0 1,-1-1-1,1 0 1,-1 1-1,1-1 1,0 0-1,-1 0 1,1 0 0,0 0-1,0 0 1,0 0-1,0 0 1,0-1-1,3 1 1,10 2 32,1-1 0,-1-1 0,24-1-1,-28 0-36,-1 0 15,0-1 0,0 0 0,0-1 0,0 0 0,0-1-1,18-7 1,-24 9-7,1-1 0,-1 0-1,0 0 1,-1-1-1,1 1 1,0-1 0,0 1-1,-1-1 1,0 0-1,0-1 1,1 1 0,-2-1-1,1 1 1,0-1-1,-1 0 1,0 0 0,0 0-1,2-5 1,-3 9-6,-1-1 0,0 1-1,0 0 1,0-1 0,0 1 0,0 0 0,1-1-1,-1 1 1,0 0 0,0-1 0,0 1 0,0-1-1,0 1 1,0 0 0,0-1 0,0 1 0,0 0 0,0-1-1,0 1 1,0 0 0,-1-1 0,1 1 0,0-1-1,0 1 1,0 0 0,0 0 0,-1-1 0,1 1-1,0 0 1,0-1 0,-1 1 0,1 0 0,0 0 0,0-1-1,-1 1 1,1 0 0,0 0 0,-1 0 0,1-1-1,0 1 1,-1 0 0,1 0 0,-21 4-105,-17 19 17,34-19 83,0 0-1,1 0 1,-1 0 0,1 0-1,0 1 1,0-1-1,1 1 1,-1 0-1,1 0 1,0 0-1,0 0 1,1 0 0,-2 7-1,3-11 5,0 1 1,0 0-1,0 0 1,0 0-1,0 0 0,0 0 1,0-1-1,0 1 1,1 0-1,-1 0 0,1 0 1,0-1-1,-1 1 0,1 0 1,0-1-1,0 1 1,0 0-1,0-1 0,0 1 1,0-1-1,1 0 1,-1 1-1,0-1 0,1 0 1,-1 0-1,1 0 1,-1 0-1,1 0 0,0 0 1,-1 0-1,1-1 0,0 1 1,-1 0-1,1-1 1,0 1-1,0-1 0,0 0 1,0 0-1,3 0 1,4 1 0,1-1 1,-1-1-1,1 1 1,-1-2 0,0 1-1,1-1 1,-1-1-1,0 1 1,0-2 0,-1 1-1,1-1 1,13-9 0,-9 5 0,0-1 1,-1 0 0,0-1-1,0-1 1,-1 0 0,18-24 0,-36 44-97,0 2 1,0-1 0,1 1-1,1 0 1,-8 20 0,12-29 68,0 1-1,1-1 1,-1 1 0,0 0 0,1 0 0,0-1 0,0 1-1,-1 0 1,2-1 0,-1 1 0,0 0 0,0 0 0,1-1 0,0 1-1,-1 0 1,1-1 0,0 1 0,0-1 0,1 1 0,-1-1-1,0 0 1,1 1 0,-1-1 0,1 0 0,0 0 0,0 0-1,0 0 1,0 0 0,0-1 0,0 1 0,0 0 0,5 1-1,0 0-407,-1 0-1,1-1 1,0 1-1,0-2 0,0 1 1,0-1-1,9 1 0,29-2-5453,-4-5-4307</inkml:trace>
</inkml:ink>
</file>

<file path=ppt/ink/ink5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8:48.26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164 49 13645,'1'-3'835,"0"0"0,0-1-1,-1 1 1,1 0 0,0 0 0,-1-1 0,0 1 0,0-1-1,-1-4 1,-8-2 2511,-13 9-3290,11 5-132,0 1 1,-1-1 0,2 2 0,-1-1 0,1 2-1,0-1 1,0 2 0,0-1 0,1 1-1,-12 14 1,20-22 68,0 1 0,1-1 0,-1 1 1,0 0-1,0-1 0,1 1 0,-1 0 0,0 0 0,1-1 0,-1 1 0,1 0 0,-1 0 0,1 0 0,-1 0 0,1 0 0,-1 0 1,1-1-1,0 1 0,0 0 0,0 0 0,-1 0 0,1 0 0,0 0 0,0 0 0,0 0 0,0 0 0,1 0 0,-1 0 0,0 0 0,0 0 1,0 0-1,1 0 0,-1 0 0,1 0 0,-1 0 0,1 0 0,-1 0 0,1-1 0,-1 1 0,1 0 0,0 0 0,-1-1 0,1 1 1,0 0-1,0-1 0,0 1 0,-1-1 0,1 1 0,0-1 0,0 1 0,0-1 0,0 1 0,0-1 0,0 0 0,1 1 0,9 2-26,0-1-1,0 0 0,0 0 0,12 0 0,-9-1-49,13 2-121,-17-2 82,0 0 1,1 0-1,-1 1 1,0 1-1,0-1 1,0 2-1,0-1 1,14 8-1,-23-10 125,0 0-1,0-1 0,0 1 0,0 0 0,0-1 0,-1 1 1,1 0-1,0 0 0,0 0 0,-1-1 0,1 1 0,0 0 1,-1 0-1,1 0 0,-1 0 0,1 0 0,-1 0 1,0 0-1,0 1 0,1-1 0,-1 0 0,0 0 0,0 0 1,0 0-1,0 0 0,0 0 0,0 0 0,0 1 0,0-1 1,-1 0-1,1 0 0,0 0 0,-1 0 0,1 0 0,-1 0 1,1 0-1,-1 0 0,1 0 0,-1 0 0,0 0 0,1-1 1,-1 1-1,0 0 0,0 0 0,0 0 0,0-1 0,1 1 1,-1-1-1,0 1 0,-2 0 0,-6 5 294,-1 0-1,1 0 1,-19 6-1,28-12-285,-16 7 107,1-1-1,-1-1 1,-28 5 0,5-9-2831,29-6-1493,6-9-2445</inkml:trace>
</inkml:ink>
</file>

<file path=ppt/ink/ink5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8:49.15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0 276 13581,'0'0'6278,"10"-3"-4399,5-1-1458,-3 2-299,-1-1 0,0-1 1,0 1-1,0-2 0,0 1 0,-1-1 1,1-1-1,17-14 0,-27 20-110,0 0 0,-1 0 1,1-1-1,-1 1 0,1-1 0,-1 1 0,1 0 0,-1-1 0,0 1 0,1-1 0,-1 1 0,1-1 0,-1 1 0,0-1 0,0 1 0,1-1 1,-1 0-1,0 1 0,0-1 0,0 1 0,1-1 0,-1 0 0,0 1 0,0-1 0,0 0 0,0 1 0,0-1 0,0 1 0,0-1 1,-1 0-1,1 1 0,0-1 0,0 1 0,0-1 0,-1 0 0,1 1 0,0-1 0,0 1 0,-1-1 0,1 1 0,-1-1 0,1 1 0,0-1 1,-1 1-1,1-1 0,-1 1 0,1 0 0,-1-1 0,1 1 0,-1 0 0,1-1 0,-1 1 0,0 0 0,1 0 0,-1 0 0,1-1 0,-1 1 1,0 0-1,1 0 0,-1 0 0,0 0 0,1 0 0,-1 0 0,1 0 0,-1 0 0,0 0 0,1 1 0,-2-1 0,-2 0-6,-1 0 0,0 0 0,0 0 0,1 1 0,-1 0 0,0 0 0,1 0 0,-7 3 0,6-1-19,1 0 0,-1 0 1,1 0-1,0 1 1,0 0-1,0 0 0,0 0 1,1 0-1,-1 1 1,1-1-1,0 1 0,1 0 1,-1 0-1,1 0 1,0 0-1,0 0 0,0 0 1,1 1-1,0-1 1,0 1-1,0-1 0,1 1 1,0-1-1,1 12 1,0-16 8,-1 1 0,1 0 0,0-1 0,0 0 1,0 1-1,0-1 0,1 0 0,-1 1 1,0-1-1,0 0 0,1 0 0,-1 0 0,1 0 1,-1 0-1,1-1 0,-1 1 0,1 0 1,0-1-1,-1 1 0,1-1 0,0 1 0,-1-1 1,1 0-1,2 0 0,47 2 44,-44-2-23,5-1-30,-1-1 0,1-1 0,-1 1 0,0-2 0,0 1 0,0-2 0,0 1 0,-1-1 0,0-1 0,0 0 0,0-1 0,-1 1 0,0-2-1,0 1 1,-1-1 0,0-1 0,11-14 0,-14 12-844,-8 9-613,-14 16 680,15-10 797,-1-1 0,1 1 1,1-1-1,-1 1 0,0 0 1,1-1-1,0 1 0,0 0 0,0 0 1,0 0-1,0 0 0,1 0 1,0 8-1,0-10-10,1-1 0,0 1 0,-1-1 0,1 1 0,0-1 0,0 1 0,0-1 1,0 0-1,0 1 0,0-1 0,0 0 0,0 0 0,1 0 0,-1 0 0,0 0 0,1 0 0,-1 0 0,1 0 0,-1 0 0,1-1 1,-1 1-1,1-1 0,0 1 0,-1-1 0,1 0 0,0 1 0,-1-1 0,1 0 0,0 0 0,-1 0 0,1 0 0,0 0 1,-1-1-1,4 0 0,6-1-196,1 0 0,-1-1 0,0-1 0,0 1 0,0-2 0,-1 0 1,1 0-1,-1-1 0,0 0 0,-1 0 0,1-1 0,8-10 0,7-5-598,-2-1-1,-1-1 0,21-29 1,-37 45 599,1 0 0,-2-1 1,1 1-1,-1-1 1,0 0-1,-1 0 1,0-1-1,0 1 1,-1-1-1,-1 0 1,3-17-1,-5 26 195,0 1-1,0 0 0,1-1 0,-1 1 0,-1 0 1,1-1-1,0 1 0,0 0 0,0-1 0,0 1 1,0 0-1,0-1 0,0 1 0,0 0 0,0 0 1,-1-1-1,1 1 0,0 0 0,0-1 0,0 1 1,-1 0-1,1 0 0,0 0 0,0-1 0,-1 1 1,1 0-1,0 0 0,0 0 0,-1-1 0,1 1 1,0 0-1,-1 0 0,1 0 0,0 0 0,-1 0 1,1 0-1,0 0 0,-1 0 0,1 0 1,0 0-1,-1 0 0,1 0 0,0 0 0,0 0 1,-1 0-1,1 0 0,0 0 0,-1 0 0,1 0 1,0 0-1,-1 1 0,1-1 0,0 0 0,0 0 1,-1 0-1,1 1 0,0-1 0,0 0 0,-1 1 1,-18 13 860,10-5-457,0 2 0,1-1 1,0 1-1,0 0 0,1 1 0,1 0 0,0 0 0,-8 25 0,8-18 39,1 0 0,0 1 0,2-1 0,0 1 0,0 28 0,3-42-415,0-1 0,1 1 1,0 0-1,0-1 0,0 1 0,1-1 0,3 10 0,-4-13 32,-1-1 0,1 0 1,-1 0-1,1 0 0,0 0 1,-1 0-1,1 0 0,0 0 1,0 0-1,0 0 1,0 0-1,0-1 0,0 1 1,0 0-1,0-1 0,0 1 1,0 0-1,0-1 1,0 1-1,1-1 0,-1 0 1,0 1-1,0-1 0,1 0 1,-1 0-1,0 0 0,0 0 1,1 0-1,-1 0 1,0 0-1,0 0 0,1 0 1,-1-1-1,0 1 0,0 0 1,0-1-1,0 1 0,1-1 1,-1 0-1,0 1 1,0-1-1,2-1 0,1-2 83,1 0 1,0-1-1,-1 1 0,0-1 0,0 0 0,-1 0 0,1 0 1,-1-1-1,0 1 0,-1-1 0,1 0 0,1-6 0,3-8-26,-1-1-1,3-25 0,-6 14-95,-2 14-111,-1 35-176,0-12 269,0-1 0,0 1 0,0 0 0,1-1 0,-1 1-1,1-1 1,0 1 0,1-1 0,-1 1 0,1-1 0,0 1 0,0-1-1,4 7 1,-3-8 6,0-1 0,0 1 0,1-1 0,-1 1 0,1-1 0,-1 0 0,1 0 0,0-1 0,-1 1 1,1-1-1,0 0 0,0 1 0,0-2 0,0 1 0,0 0 0,6-1 0,0 1 5,0 0 0,0-1 0,0 0 0,0 0 1,0-1-1,0 0 0,0-1 0,-1 0 0,1-1 0,0 0 1,-1 0-1,0-1 0,0 0 0,0-1 0,0 0 0,-1-1 1,1 1-1,-2-1 0,1-1 0,9-9 0,-22 20-49,1 1 0,0 0 0,0 0 0,1 0 0,-1 0-1,1 1 1,0-1 0,1 1 0,-1 0 0,1 0 0,0-1-1,1 2 1,0-1 0,-1 0 0,2 0 0,-1 0 0,1 8 0,0-13-109,0-1 0,1 1 0,-1 0 1,0-1-1,1 1 0,-1-1 0,1 1 1,-1-1-1,1 1 0,-1-1 0,1 1 1,-1-1-1,1 0 0,-1 1 1,1-1-1,-1 1 0,1-1 0,0 0 1,-1 0-1,1 1 0,-1-1 0,1 0 1,0 0-1,-1 0 0,1 0 0,0 0 1,-1 0-1,1 0 0,0 0 0,-1 0 1,1 0-1,0 0 0,-1 0 0,1 0 1,0-1-1,-1 1 0,1 0 1,0 0-1,-1-1 0,1 1 0,-1 0 1,2-1-1,14-9-4769</inkml:trace>
</inkml:ink>
</file>

<file path=ppt/ink/ink5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8:49.49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 1 13965,'0'0'2146,"-7"51"-2050,14-28-544,10 4-1282,0-5-1697,4-1-6342</inkml:trace>
</inkml:ink>
</file>

<file path=ppt/ink/ink5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8:49.82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187 41 7079,'0'0'5696,"-6"11"-4863,-60 167 3101,61-166-3869,-1 0 1,0 0-1,-1 0 1,-1-1-1,0 0 0,0 0 1,-1-1-1,0-1 0,-1 1 1,0-1-1,-12 8 1,22-17-93,0 0 1,0 0-1,0 0 1,0 0-1,-1 0 1,1 1 0,0-1-1,0 0 1,0 0-1,0 0 1,0 0-1,0 0 1,0 0 0,-1 0-1,1 0 1,0 0-1,0 0 1,0 0-1,0 1 1,0-1-1,-1 0 1,1 0 0,0 0-1,0 0 1,0 0-1,0 0 1,-1 0-1,1 0 1,0 0 0,0 0-1,0 0 1,0-1-1,0 1 1,-1 0-1,1 0 1,0 0-1,0 0 1,0 0 0,0 0-1,0 0 1,-1 0-1,1 0 1,0 0-1,0-1 1,0 1-1,0 0 1,0 0 0,0 0-1,0 0 1,0 0-1,0 0 1,0-1-1,-1 1 1,1 0 0,0 0-1,0 0 1,0-1-1,3-13-406,10-16 446,5 9 207,0 0 0,2 1-1,0 1 1,1 1 0,1 0 0,28-15 0,-24 15-86,-1 0 0,0-1 1,-2-2-1,32-34 0,-54 53-137,1 1-1,-1 0 1,0-1 0,0 1-1,1-1 1,-1 0 0,0 1 0,0-1-1,-1 0 1,1 0 0,0 0 0,-1 0-1,1 1 1,-1-1 0,1 0-1,-1-3 1,0 5 0,-1-1 0,1 1 0,0-1-1,-1 1 1,1-1 0,-1 1 0,1-1 0,-1 1 0,0 0 0,1-1-1,-1 1 1,1 0 0,-1 0 0,1-1 0,-1 1 0,0 0-1,1 0 1,-1 0 0,0 0 0,1 0 0,-1 0 0,0 0 0,1 0-1,-1 0 1,0 0 0,1 0 0,-1 0 0,0 0 0,1 0-1,-1 1 1,-7 1 4,0 0-1,0 0 1,0 1 0,1 0-1,-1 1 1,-8 5-1,7-3 159,0 1-1,1-1 1,0 1-1,1 1 0,0 0 1,-9 10-1,15-17-116,0 1 0,1-1 0,-1 1 0,0-1 0,0 1 1,1-1-1,-1 1 0,1-1 0,-1 1 0,1 0 0,-1-1 0,1 1 0,0 0 0,0-1 0,0 1 0,0 0 0,0-1 0,0 1 0,1 2 0,0-3-36,0 1 1,1 0-1,-1-1 0,0 1 1,1-1-1,-1 1 0,1-1 1,-1 0-1,1 0 0,0 1 0,-1-1 1,1 0-1,0-1 0,0 1 1,0 0-1,0 0 0,0-1 1,0 1-1,0-1 0,2 1 0,78 8-2883,2-13-4912,-37-8-394</inkml:trace>
</inkml:ink>
</file>

<file path=ppt/ink/ink5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8:50.18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772 420 9321,'0'0'1911,"-9"-1"-560,-26-3-609,34 4-702,0 0-1,-1 0 1,1-1 0,0 1 0,0 0 0,0 0 0,0 0 0,0 1 0,0-1 0,-1 0 0,1 0 0,0 1 0,0-1-1,0 0 1,0 1 0,0-1 0,0 1 0,0-1 0,0 1 0,0 0 0,0 0 0,0-1 0,1 1 0,-1 0 0,0 0 0,0 0-1,1 0 1,-1 0 0,0 0 0,1 0 0,-1 0 0,1 0 0,-1 0 0,1 0 0,0 0 0,0 0 0,-1 0 0,1 0-1,0 0 1,0 0 0,0 1 0,0-1 0,0 0 0,0 0 0,1 2 0,-1-1-30,0 1-1,1 0 1,-1 0-1,1 0 1,0 0 0,0-1-1,0 1 1,0 0-1,1-1 1,-1 1 0,1-1-1,-1 1 1,1-1 0,4 4-1,54 24-1785,-50-26 1366,0 0-1,-1 0 1,1 1-1,-1 1 1,0-1-1,13 13 0,-21-17 530,0-1 0,0 1-1,0 0 1,0 0 0,0 0-1,0 0 1,0 0 0,-1 0-1,1 0 1,0 0-1,-1 1 1,1-1 0,-1 0-1,0 0 1,1 0 0,-1 1-1,0-1 1,0 0 0,1 0-1,-1 1 1,0-1 0,0 0-1,0 0 1,-1 1 0,1-1-1,0 0 1,0 0-1,-1 1 1,1-1 0,-1 0-1,1 0 1,-1 0 0,1 1-1,-1-1 1,0 0 0,1 0-1,-1 0 1,0 0 0,0 0-1,0-1 1,0 1-1,0 0 1,0 0 0,0-1-1,0 1 1,0 0 0,0-1-1,-1 1 1,0 0 0,-9 4 643,-1 0 1,0 0 0,1-2 0,-14 4 0,16-5-628,-7 2 113,0-1 0,-1 0 1,-31 0-1,39-3-973,1 0 0,0-1-1,0 0 1,0-1 0,-16-4 0,-13-13-4347</inkml:trace>
  <inkml:trace contextRef="#ctx0" brushRef="#br0" timeOffset="1">1 20 14798,'0'0'4420,"76"-20"-4516,-50 20-2082,8 4-6310</inkml:trace>
</inkml:ink>
</file>

<file path=ppt/ink/ink5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8:50.54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23 1 15631,'0'0'3811,"0"62"-2882,0-26-544,0 5-129,0 4-128,0 1-96,0 0-192,0-3-1089,0-2-1346,-4-7-512,-7-7-993,4-7-5861</inkml:trace>
</inkml:ink>
</file>

<file path=ppt/ink/ink5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8:50.89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1 501 13004,'0'0'7399,"52"-23"-5605,-15 16-257,8 1-415,6 5-354,5 0-608,0 1-96,0 0-448,-8 0-993,-10 0-673,-12-4-416,-17-4-1250,-9-7-1281</inkml:trace>
  <inkml:trace contextRef="#ctx0" brushRef="#br0" timeOffset="1">59 25 13325,'0'0'8936,"61"-22"-7687,-25 20-704,9 2-513,1 0 0,1 8-352,1 4-994,-1 1-1472,-6-2-2467,-9 2-4965</inkml:trace>
</inkml:ink>
</file>

<file path=ppt/ink/ink5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8:51.24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12748,'0'0'7057,"2"8"-5904,8 28-181,-10-35-917,1 0 0,0 1 0,0-1 0,0 0 0,0 0 0,1 1-1,-1-1 1,0 0 0,0 0 0,1-1 0,-1 1 0,1 0 0,-1 0 0,1-1 0,-1 1 0,1 0 0,-1-1 0,1 0-1,-1 1 1,1-1 0,2 0 0,39 1 491,-32-2-266,-1 0-208,0 0 0,-1 0 0,1-1 0,-1-1-1,0 1 1,12-6 0,-11 4-64,1 0-1,-1 1 1,22-4 0,-32 8-10,1-1-1,0 1 1,-1-1 0,1 1-1,-1-1 1,1 1 0,-1-1 0,1 1-1,-1 0 1,1-1 0,-1 1-1,0 0 1,1 0 0,-1-1-1,0 1 1,0 0 0,1-1 0,-1 1-1,0 0 1,0 0 0,0 0-1,0-1 1,0 1 0,0 0 0,0 0-1,0-1 1,-1 1 0,1 0-1,0 0 1,0-1 0,-1 1 0,1 0-1,0 0 1,-1-1 0,1 2-1,-11 36-95,9-33 92,-1 7 12,-1-2-26,1 1-1,1-1 1,0 1-1,-1 13 1,3-24-41,0 0 0,0 1-1,0-1 1,0 0 0,0 1 0,0-1 0,0 0-1,0 0 1,0 1 0,0-1 0,0 0 0,0 1-1,0-1 1,0 0 0,0 0 0,0 1 0,1-1 0,-1 0-1,0 0 1,0 1 0,0-1 0,0 0 0,1 0-1,-1 1 1,0-1 0,0 0 0,0 0 0,1 0 0,-1 0-1,0 1 1,0-1 0,1 0 0,-1 0 0,0 0-1,1 0 1,-1 0 0,0 0 0,0 0 0,1 0-1,-1 0 1,0 0 0,1 0 0,-1 0 0,0 0 0,0 0-1,1 0 1,-1 0 0,0 0 0,1 0 0,1 0-633,9-1-4746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0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17296,'0'0'8809</inkml:trace>
</inkml:ink>
</file>

<file path=ppt/ink/ink5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8:52.05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12332,'0'0'5407,"5"9"-3661,2 8-1418,0 0 0,-1 1 0,-1 0 0,-1 0 0,0 0 0,-2 1 0,0-1 0,0 21 0,-3 65 265,-1-58-414,8 68-1,-6-113-172,0 1 0,0-1 0,0 1 0,0-1 0,1 0 1,-1 1-1,0-1 0,1 1 0,-1-1 0,1 0 0,0 1 0,-1-1 0,1 0 0,0 0 0,0 0 0,0 1 0,0-1 0,0 0 0,2 1 0,-2-2 4,0 1 1,0-1 0,0 0-1,0 0 1,0 1 0,0-1-1,0 0 1,0 0 0,0 0-1,0 0 1,0 0 0,0-1-1,0 1 1,0 0 0,0 0-1,0-1 1,0 1 0,-1 0-1,1-1 1,2 0 0,0-2 0,1 1 0,-1-1-1,1 1 1,-1-1 0,0 0 0,0 0 0,-1-1 0,1 1 0,-1-1 0,1 1 0,2-7 0,0-6-15,0 1 0,-1-1 1,-1 0-1,0-1 1,0-29-1,31 66-620,-28-16 640,1-1 1,0-1-1,-1 1 1,1-1-1,0 0 1,1-1-1,-1 1 1,0-1-1,0-1 1,1 0-1,-1 0 1,12-1-1,-16 1-1,0-1 1,0 1-1,0-1 0,0 1 0,-1-1 0,1 0 1,0 0-1,0 0 0,-1 0 0,1-1 0,-1 1 1,1-1-1,-1 0 0,0 1 0,1-1 0,-1 0 1,0 0-1,0 0 0,0-1 0,-1 1 0,1 0 1,0-1-1,-1 1 0,0-1 0,1 0 0,-1 1 1,0-1-1,-1 0 0,1 0 0,0 0 0,-1 0 1,1 1-1,-1-6 0,0 8-18,0-1-1,-1 0 1,1 1-1,0-1 1,-1 0-1,1 1 1,0-1-1,-1 1 1,1-1-1,-1 0 1,1 1-1,-1-1 1,1 1 0,-1 0-1,1-1 1,-1 1-1,0-1 1,1 1-1,-1 0 1,1-1-1,-1 1 1,0 0-1,1 0 1,-1-1 0,0 1-1,0 0 1,1 0-1,-1 0 1,0 0-1,1 0 1,-1 0-1,0 0 1,0 0-1,1 0 1,-1 1-1,0-1 1,1 0 0,-1 0-1,0 0 1,1 1-1,-1-1 1,0 0-1,1 1 1,-1 0-1,-32 15-198,30-12 188,0-1 0,1 1 0,-1 0 0,0 0-1,1 0 1,0 0 0,0 0 0,0 1 0,1-1 0,-1 1-1,1-1 1,0 1 0,0 0 0,1-1 0,-1 1-1,1 0 1,1 6 0,-1-9 8,1 1 1,-1-1-1,1 1 0,0-1 1,0 1-1,0-1 0,0 0 0,0 1 1,1-1-1,-1 0 0,1 0 1,-1 0-1,1 0 0,0 0 0,0 0 1,0 0-1,0-1 0,0 1 0,0-1 1,0 1-1,1-1 0,-1 0 1,0 0-1,1 0 0,-1 0 0,1 0 1,-1-1-1,1 1 0,-1-1 1,6 1-1,15 1 27,1-1-1,26-1 1,-45 0 26,0-1 0,0 1 1,0-1-1,0 0 0,0 0 0,0 0 0,0-1 1,-1 0-1,1 0 0,0 0 0,-1 0 1,0-1-1,1 0 0,-1 0 0,0 0 1,6-6-1,-7 2 322,-1 1 1,0-1-1,0 1 0,-1-1 1,0 0-1,0 0 1,0 1-1,-1-1 0,0 0 1,-1 0-1,1 0 1,-1 0-1,-2-6 0,0-24-581,40 40-4961,21 15-3897,-39-17 3844</inkml:trace>
</inkml:ink>
</file>

<file path=ppt/ink/ink5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8:52.38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8584,'0'0'10928,"8"9"-9909,-6-7-1004,1 0 102,0 1 0,0 0 0,-1 0 0,1 1-1,-1-1 1,1 0 0,-1 1 0,0 0 0,-1-1 0,1 1 0,0 0-1,-1 0 1,0 0 0,0 0 0,0 0 0,-1 0 0,1 0 0,-1 0-1,0 1 1,0-1 0,-1 0 0,1 0 0,-1 0 0,-1 4 0,0 1 15,-5 11-16,2-1-1,0 1 1,2 1-1,-2 24 1,5-44-111,0 0 1,0 0 0,0 0-1,0 0 1,0-1 0,0 1 0,0 0-1,0 0 1,1-1 0,-1 1 0,0 0-1,1 0 1,-1-1 0,0 1 0,1 0-1,-1 0 1,1-1 0,-1 1 0,1-1-1,0 1 1,-1-1 0,1 1-1,0-1 1,-1 1 0,1-1 0,0 1-1,-1-1 1,1 0 0,0 1 0,0-1-1,0 0 1,33-1 151,-25-2-122,1 1-1,-1-2 0,0 0 1,15-8-1,-16 6-83,0 0 0,0 0 0,-1-1 1,0 0-1,0 0 0,-1-1 0,0 0 0,0 0 0,-1 0 0,0-1 0,-1 1 0,4-11 1,-5 12-553,-1 1 0,-1-1 0,1 1 0,-1-1 0,0 0 0,-1 0 0,0 1 0,0-1 0,0 0 0,-1 0 0,-2-10 0,3 16 398,0 0 0,-1 0 0,1 0 1,-1 0-1,1 0 0,-1 0 1,1 0-1,-1 0 0,0 0 0,1 0 1,-1 0-1,0 0 0,0 1 1,0-1-1,1 0 0,-1 1 0,0-1 1,0 0-1,0 1 0,0-1 1,0 1-1,0 0 0,0-1 0,0 1 1,0 0-1,0-1 0,-1 1 0,1 0 1,0 0-1,0 0 0,0 0 1,0 0-1,0 0 0,0 1 0,0-1 1,0 0-1,-2 1 0,1 3-2754</inkml:trace>
</inkml:ink>
</file>

<file path=ppt/ink/ink5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8:52.80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171 10 3876,'0'0'12459,"-9"-1"-10254,3-1-1997,0 1-1,0 0 0,0 0 0,0 0 1,0 1-1,0 0 0,0 0 1,0 1-1,1-1 0,-1 1 1,0 1-1,0-1 0,0 1 1,1 0-1,-1 0 0,1 1 0,-1-1 1,1 1-1,0 1 0,0-1 1,1 1-1,-1-1 0,-4 6 1,6-7-147,1 1 0,0 0 0,0-1 0,0 1 1,0 0-1,1 0 0,-1 0 0,1 0 0,-1 0 0,1 0 1,0 1-1,0-1 0,1 0 0,-1 1 0,1-1 1,-1 0-1,1 1 0,0-1 0,0 0 0,1 5 1,0-6-49,0 1 1,0-1 0,0 0 0,1 0-1,-1 0 1,1 0 0,-1 0 0,1 0 0,-1-1-1,1 1 1,0 0 0,0-1 0,0 1 0,0-1-1,0 0 1,0 0 0,0 1 0,0-1-1,1-1 1,-1 1 0,0 0 0,1-1 0,-1 1-1,0-1 1,1 1 0,-1-1 0,5 0-1,1 0 26,-1 0-1,1-1 1,-1 1-1,1-2 0,-1 1 1,0-1-1,1 0 1,-1 0-1,0-1 0,0 0 1,-1 0-1,12-7 1,-6 1 30,0 0 1,-1-1 0,0 0 0,0-1 0,11-15 0,-20 24-69,-1 0 0,1-1 1,-1 1-1,1 0 0,-1-1 1,0 1-1,0-1 0,0 1 1,0-1-1,-1 1 0,1-1 1,-1 0-1,1 1 0,-1-1 1,0-2-1,-1 4-4,1 1-1,0-1 1,-1 1-1,1 0 1,-1 0-1,0-1 1,1 1-1,-1 0 1,1 0-1,-1-1 1,1 1-1,-1 0 1,1 0-1,-1 0 1,0 0-1,1 0 1,-1 0-1,1 0 1,-1 0-1,1 0 1,-1 0-1,0 0 1,1 1-1,-1-1 1,1 0-1,-1 0 1,1 0-1,-1 1 1,1-1-1,-1 1 1,-19 6-129,15-4 145,0 1 0,1 0 0,-1 0 0,1 1 0,0-1 0,0 1 0,1 0 0,-1 0 1,1 0-1,0 0 0,1 1 0,-1-1 0,1 1 0,0 0 0,-2 10 0,3-14-24,1 1 0,-1-1 1,1 1-1,-1 0 0,1-1 0,0 1 0,0-1 0,0 1 1,1-1-1,-1 1 0,1 0 0,-1-1 0,1 1 0,0-1 0,0 0 1,0 1-1,0-1 0,0 0 0,1 1 0,-1-1 0,1 0 1,-1 0-1,1 0 0,0 0 0,0-1 0,0 1 0,0 0 0,0-1 1,0 1-1,0-1 0,0 0 0,1 0 0,-1 0 0,1 0 1,-1 0-1,1 0 0,4 0 0,0 1-529,1-1 0,0 0 0,0-1 0,-1 0-1,13-1 1,-12 0-424,-1-1 0,0 1 0,0-2 0,0 1 0,0-1 0,0 0 0,-1 0 0,1-1 0,8-6-1,15-14-5462</inkml:trace>
</inkml:ink>
</file>

<file path=ppt/ink/ink5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8:53.12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107 0 11883,'0'0'8333,"-8"8"-7297,0 0-677,0 0 0,0 1-1,0 0 1,1 0 0,1 0 0,0 1-1,0 0 1,0 1 0,-5 15 0,5-7-239,1 1 1,0-1 0,2 1 0,0 0-1,1 0 1,1 0 0,3 37 0,-2-56-122,0 1 0,1-1 1,-1 1-1,0 0 0,1-1 1,-1 1-1,1-1 0,0 1 1,-1-1-1,1 0 0,0 1 1,0-1-1,0 0 0,0 1 1,0-1-1,0 0 0,1 0 1,-1 0-1,0 0 0,0 0 1,1 0-1,-1 0 0,4 1 1,-2-1-4,1 0 0,-1-1 0,1 1 0,0-1 0,-1 0 0,1 0 0,0 0 0,-1 0 0,1 0 0,5-2 0,1 0-17,1-1-1,-1-1 1,0 0 0,0 0 0,0-1 0,14-9 0,-3-1-107,0 0 1,-1-2 0,-1-1 0,0 0 0,-1-2 0,-2 0 0,0 0 0,-1-2 0,20-36 0,-29 33 47,-6 25 77,0 0-1,0-1 1,0 1-1,0-1 1,0 1-1,0 0 1,0-1-1,0 1 1,-1 0-1,1-1 1,0 1-1,0 0 1,0-1-1,0 1 1,-1 0-1,1-1 1,0 1-1,0 0 1,-1-1-1,1 1 1,0 0-1,-1 0 1,1-1-1,0 1 1,-1 0-1,1 0 1,0 0-1,-1-1 1,1 1-1,0 0 1,-1 0-1,-1 0-6,-1 1-1,1-1 0,0 1 0,0-1 1,0 1-1,0 0 0,0 0 1,0 0-1,0 0 0,0 0 1,0 0-1,0 0 0,1 1 0,-1-1 1,0 1-1,1-1 0,-2 4 1,-6 5 41,1 0 1,1 1-1,0 0 1,1 1 0,0-1-1,0 1 1,1 1-1,1-1 1,0 1 0,-2 13-1,4-13-253,0-1 1,1 0-1,0 0 1,2 22-1,0-27-369,0 1 1,0-1-1,1 0 1,0 1-1,0-1 1,1 0 0,0 0-1,5 7 1,15 19-6163</inkml:trace>
</inkml:ink>
</file>

<file path=ppt/ink/ink5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8:57.8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97 134 6566,'0'0'710,"-9"0"438,2-1-921,3 2 58,-1-1-1,1 0 1,-1-1 0,0 1-1,1-1 1,-1 0 0,1 0-1,0 0 1,-1-1-1,1 1 1,0-1 0,0 0-1,0-1 1,0 1 0,0-1-1,-4-3 1,4 3 1660,4 6-1027,11 7-786,3-6-143,0 0-1,0-1 1,1-1-1,-1 0 1,0-1 0,1-1-1,23-2 1,0 1 150,428-32 227,-38 0-983,822 30-1707,-229 2 2678,-833 0-267,276-7-153,-6-39 1059,-443 43-4099</inkml:trace>
</inkml:ink>
</file>

<file path=ppt/ink/ink5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8:58.7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55 11883,'0'-2'187,"0"0"0,1 1-1,-1-1 1,0 1 0,1-1-1,-1 0 1,1 1 0,-1-1 0,1 1-1,0 0 1,-1-1 0,1 1-1,0-1 1,0 1 0,0 0 0,0 0-1,0-1 1,1 1 0,-1 0-1,0 0 1,2-1 0,2 0 27,-1-1 0,1 1-1,0 0 1,-1 0 0,1 1 0,0-1 0,5 0 0,12-1 111,1 1 0,29 1 0,-43 1-83,-2 0-169,1 0-1,-1 1 0,1 0 0,-1 0 1,1 1-1,-1 0 0,14 5 1,-19-6-67,0 0 0,-1 0 0,1 0 0,0 0 0,-1 0 1,1 0-1,-1 1 0,1-1 0,-1 1 0,1-1 0,-1 1 1,0-1-1,0 1 0,0 0 0,0-1 0,0 1 0,0 0 0,0 0 1,-1 0-1,1 0 0,-1 0 0,1-1 0,-1 1 0,0 0 0,1 0 1,-1 0-1,0 0 0,0 0 0,-1 0 0,1 0 0,0 0 1,-1 0-1,1 0 0,-1 0 0,0 0 0,-1 2 0,-2 4 38,0 0-1,0 0 0,-1-1 0,0 0 0,-1 0 1,1-1-1,-1 1 0,-1-1 0,-7 6 0,-72 50 473,46-34-108,20-15-167,14-9-124,0-1-1,0 1 1,0 0-1,1 1 1,-1 0-1,1-1 1,0 2 0,1-1-1,-1 0 1,1 1-1,0 0 1,-4 8 0,8-13-99,0 0 0,0 1 0,0-1 0,0 0 0,0 0 0,0 1 0,0-1 0,1 0 0,-1 0 0,1 1 0,-1-1 0,1 0 0,-1 0 0,1 0 0,-1 0 0,1 0 0,0 0 0,0 0 0,0 0 0,-1 0 0,1 0 0,0 0 0,0 0 0,0 0 0,0-1 0,1 1 0,-1 0 0,0-1 0,0 1 0,0-1 0,0 0 0,1 1 0,1-1 0,46 14 424,-47-14-429,57 8-343,1-3 0,72-3-1,-99-3-1320,-52-10-7900,-6-1 3508</inkml:trace>
</inkml:ink>
</file>

<file path=ppt/ink/ink5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8:59.1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24 10218,'0'0'2498,"-48"-17"225,39 12-33,9 3-704,11 2-865,22 0-929,10 0 65,15 0-33,13 7-128,6-1-96,-1 2-192,-5-7-3268,-9-1-4675</inkml:trace>
</inkml:ink>
</file>

<file path=ppt/ink/ink5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8:59.6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79 13581,'0'0'1916,"3"-9"892,0 0-1896,0 1 61,0 0 0,0-1-1,-1 1 1,0-1-1,0-10 1,-21 27-348,16-4-681,-1-1 1,1 1-1,-1-1 1,1 1-1,0 0 1,1 0-1,-1 0 0,1 1 1,0-1-1,0 1 1,0-1-1,0 1 1,1 0-1,0 0 1,0-1-1,0 1 1,0 0-1,1 0 1,0 7-1,1-11 40,0 0 0,-1 0 0,1 0-1,0 0 1,0 0 0,0 0 0,0-1-1,0 1 1,0 0 0,0-1 0,0 1-1,0-1 1,0 1 0,0-1 0,0 1-1,0-1 1,0 0 0,1 1 0,-1-1-1,0 0 1,0 0 0,2 0 0,32 1-139,-27-1 59,89-10-1543,-97 11 1597,0-1 1,1 0 0,-1 1-1,1-1 1,-1 0-1,0 1 1,1-1 0,-1 0-1,0 1 1,1-1-1,-1 1 1,0-1 0,0 1-1,1-1 1,-1 1 0,0-1-1,0 1 1,0-1-1,0 1 1,0-1 0,0 1-1,0-1 1,0 1-1,0-1 1,0 1 0,0-1-1,0 1 1,0-1-1,0 1 1,0-1 0,0 1-1,0-1 1,-1 1 0,1-1-1,0 1 1,0-1-1,-1 0 1,1 1 0,-1 0-1,-8 21 5,0-6 370,1 1-1,1 1 0,0-1 1,1 1-1,1 0 0,1 1 1,-4 34-1,-35-51 1750,16 0-2126,-31-1 280,54 0-355,1-2 0,-1 1 0,1 0 1,-1-1-1,1 0 0,-1 1 1,1-1-1,-1-1 0,1 1 0,0 0 1,-5-4-1,7 4-207,1 1 0,-1-1 0,1 0 0,-1 0 1,1 1-1,0-1 0,0 0 0,-1 0 0,1 0 0,0 0 0,0 1 1,0-1-1,0 0 0,0 0 0,0 0 0,0 0 0,0 0 0,0 1 1,0-1-1,1 0 0,-1 0 0,0 0 0,1 0 0,0 0 0,10-10-5396</inkml:trace>
</inkml:ink>
</file>

<file path=ppt/ink/ink5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00.0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89 0 14350,'0'0'7730,"-4"9"-8088,1-5 300,-12 36-294,14-38 335,1 0-1,-1 0 1,1 0 0,0 0-1,-1 0 1,1 0-1,0-1 1,0 1-1,1 0 1,-1 0 0,0 0-1,1 0 1,-1 0-1,1 0 1,-1-1 0,1 1-1,0 0 1,0 0-1,0-1 1,0 1 0,0-1-1,0 1 1,3 2-1,8 5-28,1-1 0,0 0 0,1-1 0,21 9 0,-22-12-6,-1 2 1,0 0-1,0 0 0,0 1 0,-1 1 1,11 8-1,-21-15 68,-1 0 1,1-1 0,0 1-1,-1 0 1,1 0-1,0 0 1,-1 0 0,1 0-1,-1-1 1,0 1-1,1 0 1,-1 0 0,0 0-1,1 1 1,-1-1-1,0 0 1,0 0 0,0 0-1,0 0 1,0 0-1,0 0 1,0 0-1,0 0 1,-1 0 0,1 0-1,0 0 1,-1 0-1,1 0 1,0 0 0,-1 0-1,1 0 1,-1 0-1,0-1 1,1 1 0,-1 0-1,0 0 1,1 0-1,-1-1 1,0 1 0,0 0-1,0-1 1,0 1-1,1-1 1,-1 1-1,0-1 1,-2 1 0,-51 25 1152,47-24-1143,-4 3-27,0 0 0,0-2 0,-1 1 0,1-1 0,-1-1 0,0 0 0,1-1 0,-1 0 0,0 0 0,-22-3 0,32 1-321,0 0-1,0 0 1,0 0-1,0 0 1,0 0-1,0 0 1,0-1-1,1 1 1,-1-1-1,0 1 1,1-1-1,-1 1 1,1-1-1,0 0 1,-1 0-1,1 0 1,0 0-1,0 0 1,0 0-1,1 0 1,-1 0-1,0 0 1,1 0-1,-1-1 1,1 1-1,0 0 1,0 0-1,0-4 1,-4-22-6602</inkml:trace>
</inkml:ink>
</file>

<file path=ppt/ink/ink5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00.3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35 11531,'0'0'5605,"53"-26"-3843,-27 20-705,4 3-417,3 3-479,3 0-97,5 5-545,6 5-1537,-4-1-1921,-1-1-3268</inkml:trace>
  <inkml:trace contextRef="#ctx0" brushRef="#br0" timeOffset="1">693 112 12396,'0'0'6726,"-48"51"-5765,20-26-416,-2 1 127,4 6-127,-6-1-193,11-3-256,1-3-32,7-4-160,5-8-1089,4-7-1249,8-16-11916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0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8200,'0'0'6214</inkml:trace>
</inkml:ink>
</file>

<file path=ppt/ink/ink5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00.7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140 22 5349,'0'0'8259,"-10"-4"-6023,4 1-1884,0 0 0,0 1 0,-1 0 0,0 0 0,1 1 0,-1 0 0,-9-1 0,13 2-264,1 1 0,-1-1 0,0 0 0,0 1 0,0 0 0,0 0 0,1 0 0,-1 0 0,0 0 0,1 1 0,-1-1 0,1 1 0,0 0 0,-1-1 0,1 1 0,0 0 0,0 0 0,0 0 0,0 1 0,1-1 0,-1 0 0,1 1 0,-3 4 0,3-5-71,0-1 0,0 0 0,0 1 0,0 0 0,0-1 1,0 1-1,1-1 0,-1 1 0,0 0 0,1 0 0,0-1 0,-1 1 1,1 0-1,0 0 0,0-1 0,0 1 0,0 0 0,0 0 0,0 0 0,1-1 1,-1 1-1,1 0 0,-1-1 0,1 3 0,1-3 41,0 1-1,0-1 1,0 0-1,0 0 0,0 0 1,0 0-1,1 0 1,-1 0-1,0 0 1,0-1-1,1 1 1,-1-1-1,0 0 1,1 1-1,-1-1 0,0 0 1,4-1-1,-1 1-16,0-1 0,-1 1 0,1-1 0,0 0 0,-1 0 0,1-1 0,-1 1-1,1-1 1,-1 0 0,0 0 0,8-6 0,-10 7-37,1-1 0,-1 0-1,0 0 1,0 0 0,1 0 0,-2-1-1,1 1 1,0 0 0,0-1 0,-1 0-1,1 1 1,-1-1 0,0 0 0,0 1-1,0-1 1,0 0 0,0 0 0,-1 0-1,1-5 1,-1 6-5,-1 1-1,0 0 1,1-1-1,-1 1 1,0 0-1,1 0 1,-1 0-1,0 0 1,0 0-1,0 0 1,0 0-1,0 0 1,0 0 0,-1 0-1,1 0 1,0 1-1,0-1 1,0 0-1,-1 1 1,1-1-1,0 1 1,-1 0-1,1-1 1,-1 1-1,1 0 1,0 0-1,-1 0 1,1 0-1,-1 0 1,1 0-1,-2 0 1,-2 0-73,1 0 0,-1 0 1,0 0-1,1 1 0,-1 0 0,1 0 1,-1 0-1,1 0 0,-5 2 0,7-1-160,0 0-1,0 0 0,0 0 0,1 0 0,-1 0 0,1 0 0,-1 0 0,1 1 0,0-1 0,0 0 0,0 1 0,0-1 0,1 1 0,-1-1 0,0 1 0,1-1 0,0 1 0,0 3 0,-1-1-762,1 1 1,0 0-1,0 0 0,1 0 0,0 0 1,0 0-1,3 8 0,10 11-4768</inkml:trace>
</inkml:ink>
</file>

<file path=ppt/ink/ink5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01.1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52 1 12204,'0'0'6571,"-7"8"-5236,-36 43 864,43-51-2182,0 0 0,0 0 0,0 0 0,0 1-1,-1-1 1,1 0 0,0 0 0,0 0 0,0 0 0,0 0 0,0 1 0,0-1-1,0 0 1,-1 0 0,1 0 0,0 0 0,0 1 0,0-1 0,0 0 0,0 0-1,0 0 1,0 1 0,0-1 0,0 0 0,0 0 0,0 0 0,0 1 0,0-1-1,0 0 1,0 0 0,0 0 0,1 0 0,-1 1 0,0-1 0,0 0 0,0 0-1,0 0 1,0 0 0,0 1 0,0-1 0,0 0 0,1 0 0,-1 0 0,0 0-1,0 0 1,0 1 0,0-1 0,1 0 0,-1 0 0,0 0 0,0 0 0,0 0-1,0 0 1,1 0 0,16-1 195,18-10-247,-20 0-187,-15 2 527,-24-4-1036,3 2-4728,15 4-189</inkml:trace>
</inkml:ink>
</file>

<file path=ppt/ink/ink5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01.9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1 541 10122,'0'0'2765,"2"9"-1340,-2-7-1366,0 0-1,0 0 0,1 0 1,-1 0-1,1 0 0,-1 0 1,1 0-1,0 0 0,-1 0 1,1 0-1,0-1 0,1 1 1,-1 0-1,0-1 0,0 1 1,1 0-1,-1-1 1,1 0-1,-1 1 0,1-1 1,-1 0-1,1 0 0,0 0 1,0 0-1,0 0 0,-1 0 1,1 0-1,0 0 0,0-1 1,0 1-1,0-1 0,0 0 1,0 0-1,0 1 0,1-1 1,-1 0-1,0-1 1,0 1-1,0 0 0,0-1 1,0 1-1,3-2 0,8-2 180,-1 0 0,1-1 0,-1-1 0,0 0 0,0-1 0,-1 0 0,0-1 1,0 0-1,12-12 0,85-90 115,-77 75-69,-1-2 1,38-64 0,-56 82-225,-2-1 0,0 1 0,-2-1 0,0-1 0,-1 0 0,-1 0 0,6-39 0,-12 59-63,0-1 0,0 0-1,0 0 1,0 1 0,0-1-1,0 0 1,0 0 0,0 1 0,-1-1-1,1 0 1,-1 0 0,1 1-1,-1-1 1,-1-2 0,2 4 2,-1-1 0,1 1-1,-1-1 1,1 1 0,-1-1 0,1 1 0,-1 0 0,0-1 0,1 1-1,-1 0 1,0-1 0,1 1 0,-1 0 0,0 0 0,1 0 0,-1-1-1,0 1 1,1 0 0,-1 0 0,0 0 0,0 0 0,1 0 0,-1 0-1,0 1 1,-3 0 8,1 0 0,-1 0 0,1 1-1,0-1 1,0 1 0,0 0 0,0 0 0,0 0 0,0 0-1,1 1 1,-1-1 0,-3 5 0,-8 12 124,0 0 1,1 2-1,1-1 0,1 1 1,1 1-1,1 0 0,-9 37 1,8-24 43,3 1 0,1 1 0,1-1 1,1 47-1,4-73-141,0 0 0,1 0-1,0 0 1,1 0 0,0 0 0,0 0 0,1 0 0,8 18 0,-9-25-163,0 0 1,0-1-1,0 1 1,0 0 0,0 0-1,0-1 1,1 0-1,-1 1 1,1-1 0,0 0-1,0 0 1,5 2-1,-5-2-298,1-1-1,-1 0 1,1 0-1,-1-1 1,1 1-1,-1-1 0,1 1 1,0-1-1,-1 0 1,1-1-1,0 1 1,-1-1-1,1 1 0,3-2 1,18-9-5109</inkml:trace>
</inkml:ink>
</file>

<file path=ppt/ink/ink5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02.4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50 11659,'0'0'3166,"-6"10"-1976,0 2-859,-1 1 0,2-1 0,-1 1 0,2 0 0,0 0 0,0 1 0,1-1 0,1 1 0,-1 17 0,3-31-290,0 1-1,0-1 1,1 0-1,-1 1 1,0-1 0,0 1-1,1-1 1,-1 1 0,0-1-1,0 0 1,1 1-1,-1-1 1,1 0 0,-1 0-1,0 1 1,1-1-1,-1 0 1,0 1 0,1-1-1,-1 0 1,1 0 0,-1 0-1,1 0 1,-1 0-1,1 1 1,-1-1 0,1 0-1,-1 0 1,0 0-1,1 0 1,-1 0 0,1 0-1,-1 0 1,1-1 0,-1 1-1,1 0 1,-1 0-1,1 0 1,-1 0 0,0-1-1,1 1 1,-1 0 0,1 0-1,0-1 1,20-10 410,-12 0-401,-6 7-114,0 0 0,0 0 1,0 0-1,0 1 0,1-1 0,-1 1 0,1 0 1,0 0-1,0 0 0,0 0 0,0 1 1,1 0-1,6-3 0,-8 7-7,-1-1 0,0 1 1,0 0-1,0 0 0,0 1 1,0-1-1,0 0 0,0 1 0,-1-1 1,2 4-1,8 9 16,-5-10 50,-1 0 1,1 0-1,0-1 0,0 0 0,0 0 0,0-1 1,1 0-1,-1 0 0,1 0 0,0-1 0,0 0 1,0 0-1,0-1 0,0 0 0,1 0 0,-1 0 1,13-2-1,-16 1 95,1-1 1,0 1-1,-1-1 1,1 0-1,-1-1 0,0 1 1,1-1-1,-1 0 1,0 0-1,0 0 0,0-1 1,0 1-1,0-1 1,-1 0-1,1 0 1,-1 0-1,0-1 0,0 1 1,0-1-1,0 0 1,0 1-1,-1-1 0,0 0 1,0-1-1,0 1 1,0 0-1,-1-1 1,2-4-1,-1 3-7,-1 0 0,0 0 1,1 1-1,-2-1 0,1 0 1,-1 0-1,0-1 0,0 1 0,-1 0 1,1 0-1,-1 1 0,-1-1 1,1 0-1,-1 0 0,0 0 0,0 1 1,-1-1-1,0 1 0,0 0 0,0 0 1,0 0-1,-1 0 0,0 0 1,-4-4-1,43 6-3836,10 3-4169,-23-2-849</inkml:trace>
</inkml:ink>
</file>

<file path=ppt/ink/ink5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02.7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24 13773,'0'0'6790,"82"-23"-9064,-37 26-3876</inkml:trace>
</inkml:ink>
</file>

<file path=ppt/ink/ink5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03.8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14 144 7944,'0'0'2151,"-3"-9"764,-8-30-449,11 38-2343,0 0 1,0-1-1,0 1 1,0 0-1,0 0 1,1-1-1,-1 1 1,0 0-1,1 0 1,-1-1-1,0 1 1,1 0-1,0 0 0,-1 0 1,1 0-1,0-1 1,-1 1-1,1 0 1,0 0-1,0 1 1,0-1-1,0 0 1,0 0-1,0 0 0,0 1 1,0-1-1,0 0 1,0 1-1,1-1 1,-1 1-1,0-1 1,2 1-1,38-9 1195,-40 9-1254,1-1-13,0 0 0,1 1-1,-1 0 1,0-1 0,1 1 0,-1 0 0,1 0 0,-1 0 0,0 1 0,1-1 0,-1 1 0,0-1-1,1 1 1,-1 0 0,0 0 0,0 0 0,0 0 0,0 0 0,0 0 0,0 0 0,0 1 0,0-1-1,0 1 1,2 2 0,-2 1-46,0-1 0,-1 1-1,0-1 1,0 1 0,0-1 0,0 1-1,-1-1 1,0 1 0,0 0 0,0-1-1,-1 10 1,-1-3-14,0 0 0,-1 0-1,0-1 1,-7 17 0,6-18-55,0 0 1,1 0-1,1 0 1,-1 1-1,1-1 0,-1 17 1,4-25 59,-1 0 0,1 0-1,-1 0 1,1 0 0,0 0 0,-1 0 0,1 0 0,0 0 0,0 0-1,-1 0 1,1-1 0,0 1 0,0 0 0,0-1 0,0 1-1,0 0 1,0-1 0,0 1 0,0-1 0,0 0 0,0 1 0,1-1-1,-1 0 1,0 1 0,0-1 0,0 0 0,0 0 0,1 0 0,-1 0-1,0 0 1,0-1 0,0 1 0,0 0 0,2-1 0,45-8 117,-33 2-109,-1 0 0,0 0 0,0-2 0,-1 0-1,0 0 1,-1-1 0,13-13 0,-5 3 10,-1-1-1,-1-1 1,18-28-1,-27 34 73,-9 15-88,0 1 0,0 0 1,0 0-1,0-1 0,0 1 0,0 0 1,0 0-1,0-1 0,0 1 0,0 0 1,0 0-1,0-1 0,0 1 0,0 0 1,0 0-1,0 0 0,0-1 0,0 1 1,0 0-1,-1 0 0,1 0 0,0-1 1,0 1-1,0 0 0,0 0 0,-1 0 1,1-1-1,0 1 0,0 0 0,0 0 1,-1 0-1,1 0 0,0 0 0,0 0 1,0 0-1,-1-1 0,1 1 0,0 0 1,0 0-1,-1 0 0,1 0 0,0 0 1,0 0-1,-1 0 0,1 0 1,0 0-1,0 0 0,-1 0 0,1 0 1,0 1-1,0-1 0,0 0 0,-1 0 1,1 0-1,0 0 0,0 0 0,-1 0 1,1 0-1,0 1 0,0-1 0,0 0 1,0 0-1,-1 0 0,1 1 0,0-1 1,0 0-1,0 0 0,0 0 0,0 1 1,-1-1-5,-5 6-22,-1 1 1,1 0 0,0 0-1,0 0 1,1 1 0,0-1 0,0 1-1,1 1 1,0-1 0,0 1-1,1-1 1,0 1 0,1 0 0,0 0-1,0 0 1,1 1 0,-1 9-1,3-18 54,0 0 0,-1 0 0,1 0 0,0 0 0,-1 0-1,1-1 1,0 1 0,0 0 0,0 0 0,0-1 0,0 1-1,0-1 1,0 1 0,0-1 0,0 1 0,0-1-1,0 0 1,0 1 0,0-1 0,0 0 0,0 0 0,0 0-1,1 0 1,-1 0 0,0 0 0,0 0 0,0 0-1,0 0 1,0-1 0,0 1 0,0 0 0,0-1 0,2 0-1,39-12 656,-23 3-537,0-1-1,-1-1 1,0-1 0,-1 0-1,0-2 1,-1 1-1,-1-2 1,0 0 0,18-27-1,-41 55-282,1 1 0,0-1 0,1 1-1,0 0 1,1 0 0,1 1 0,0 0-1,1 0 1,0 0 0,1 0 0,0 16-1,2-29 149,0 0 0,0 0 0,0 0 0,0 0 0,0-1 0,0 1 0,0 0 0,1 0-1,-1 0 1,0 0 0,1 0 0,-1 0 0,0 0 0,1 0 0,-1 0 0,1-1-1,0 1 1,-1 0 0,1 0 0,-1-1 0,1 1 0,0 0 0,0-1 0,0 1 0,-1 0-1,1-1 1,1 1 0,0 0 38,1-1 0,-1 1 1,0-1-1,1 0 0,-1 0 0,0 0 0,1 0 0,-1 0 0,0 0 0,0-1 0,4 0 0,2-1 95,-1 0-1,1-1 1,-1 0-1,0-1 1,0 0-1,8-4 1,-3-2 42,1-1 0,-1 0 0,-1 0 0,12-17 0,-18 23-139,-1-1-1,-1 1 1,1-1 0,-1 0-1,0 0 1,-1 0-1,1-1 1,-1 1-1,0-1 1,-1 1 0,0-1-1,1-11 1,-2 17-56,-1 0 0,1 1 0,0-1 0,-1 1 1,1-1-1,-1 0 0,0 1 0,1-1 0,-1 1 0,1-1 0,-1 1 1,0 0-1,1-1 0,-1 1 0,0 0 0,1-1 0,-1 1 0,0 0 1,0 0-1,1 0 0,-1-1 0,0 1 0,0 0 0,1 0 1,-1 0-1,0 0 0,0 0 0,1 1 0,-1-1 0,0 0 0,0 0 1,1 0-1,-1 1 0,-1-1 0,1 1 4,-1-1-1,1 0 1,-1 0-1,1 1 1,0-1-1,-1 1 1,1-1-1,-1 1 1,1 0-1,0 0 1,0-1-1,-1 1 1,1 0-1,0 0 1,0 0-1,0 0 1,0 0-1,0 1 1,0-1-1,0 0 1,0 2-1,0-2 3,1 0-1,0 0 0,0 0 1,0 0-1,-1 0 0,1 0 1,0 0-1,0 0 0,0 0 1,0 0-1,1 0 0,-1 0 1,0 0-1,0 0 0,1 0 1,-1 0-1,0 0 0,1 0 1,-1 0-1,1 0 0,-1-1 1,1 1-1,0 0 0,-1 0 1,1 0-1,0-1 0,0 1 1,-1 0-1,1-1 0,1 2 1,1-1 3,0 0 0,1 1 0,-1-1 0,0 0 1,1 0-1,-1-1 0,1 1 0,-1-1 0,6 0 0,2 0 18,1 0-1,-1-2 1,0 1-1,0-1 0,17-6 1,-17 4 14,0-1 0,1 0 0,-2-1 0,1 0 0,-1-1 0,0 0 0,0-1 0,-1 0 0,0 0 0,0-1 0,-1 0 0,11-16 0,-19 25-31,0 0 0,0 0 0,0 0 0,0 0 0,1-1 0,-1 1 0,0 0 0,0 0 0,0 0 0,0 0 0,0-1 0,0 1 1,0 0-1,0 0 0,0 0 0,0-1 0,0 1 0,0 0 0,0 0 0,0 0 0,0-1 0,0 1 0,0 0 0,0 0 0,0 0 0,0-1 0,0 1 1,0 0-1,0 0 0,-1 0 0,1 0 0,0-1 0,0 1 0,0 0 0,0 0 0,0 0 0,0 0 0,-1 0 0,1-1 0,0 1 0,0 0 0,0 0 1,0 0-1,-1 0 0,1 0 0,0 0 0,0 0 0,0 0 0,-1 0 0,1 0 0,0 0 0,0 0 0,0 0 0,-1 0 0,-17 2-95,-19 11-34,27-7 125,1 0 1,0 1-1,1-1 0,0 2 0,0-1 1,0 1-1,1 0 0,0 1 1,1 0-1,0 0 0,0 0 0,1 1 1,0 0-1,1 0 0,0 0 1,-4 15-1,8-24 1,0 0 1,-1 1-1,1-1 1,0 0-1,0 0 1,1 1-1,-1-1 1,0 0-1,0 0 1,0 1-1,1-1 1,-1 0-1,1 0 1,-1 0-1,1 0 1,-1 0-1,1 0 1,0 0-1,-1 0 1,1 0-1,0 0 1,0 0-1,0 0 1,0 0-1,1 0 1,0 1 3,1-1-1,0 0 1,0 0-1,-1 0 1,1 0-1,0 0 1,0 0-1,0-1 1,0 0-1,4 1 1,2-1 4,-1-1 0,0 0 0,0 0 0,1 0 0,-1-1 0,0 0 0,9-4 0,7-8-68,0-1 0,-1-1 0,0-1 0,-2-1 0,0-1 0,32-37-1,-60 65 47,1 1 0,1 0 0,-1 0 0,2 1 0,-1-1 0,1 1 0,-4 20 0,8-29 18,-1 0 0,1 1-1,-1-1 1,1 1-1,0-1 1,0 1 0,0-1-1,0 1 1,1-1 0,-1 0-1,1 1 1,-1-1-1,1 0 1,0 1 0,0-1-1,0 0 1,0 0 0,0 1-1,0-1 1,1 0-1,-1 0 1,1-1 0,-1 1-1,1 0 1,0 0 0,0-1-1,0 1 1,0-1 0,0 1-1,0-1 1,0 0-1,0 0 1,1 0 0,-1 0-1,0 0 1,1-1 0,-1 1-1,0-1 1,1 0-1,-1 1 1,1-1 0,3 0-1,3 0-184,0 1 0,0-1 1,0 0-1,0-1 0,11-2 0,-17 2-235,0 0 0,0 0 0,0 0 0,0-1 0,0 1 0,0-1 0,-1 1 0,1-1 0,-1 0 0,1 0 0,3-4 0,11-18-6211</inkml:trace>
</inkml:ink>
</file>

<file path=ppt/ink/ink5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04.3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0 14414,'-1'0'116,"0"0"1,0 0-1,0 0 1,0 1-1,0-1 1,1 0-1,-1 0 1,0 1-1,0-1 1,0 0-1,0 1 1,1-1-1,-1 1 1,0-1 0,1 1-1,-1-1 1,0 1-1,1 0 1,-1-1-1,1 1 1,-1 0-1,1 0 1,-1-1-1,1 1 1,-1 0-1,1 0 1,0 0-1,-1-1 1,1 1-1,0 0 1,0 0-1,0 0 1,-1 0 0,1 0-1,0-1 1,0 1-1,0 0 1,1 0-1,-1 0 1,0 0-1,0 0 1,0 0-1,1-1 1,-1 1-1,0 0 1,1 0-1,-1 0 1,2 1-1,-1 2-118,1 1 0,0 0 0,0-1 0,0 1 0,1-1 0,0 0 0,0 0-1,3 4 1,29 20-822,27 7-6038,-53-31 5430,1-1 1,0 0-1,-1 0 0,20 2 0,16-7 81,-32-5 6233,-16-3-547,1 9-4053,0 0 0,0-1 0,0 1 1,0 0-1,0 0 0,0 0 0,0 0 1,0 0-1,0 1 0,0-1 0,-5 0 1,-3 0-99,0 1 0,0 0 0,-1 0 1,1 1-1,0 1 0,-17 4 1,23-5-116,1 1 0,0-1 0,0 1 1,-1-1-1,1 1 0,0 0 0,0 0 1,1 0-1,-1 1 0,0-1 0,1 1 1,-1-1-1,1 1 0,0 0 0,0 0 1,0 0-1,0 0 0,0 0 0,1 0 1,0 1-1,-1-1 0,0 7 0,2-9-60,0 0 1,0 0-1,0 0 0,0 1 0,1-1 0,-1 0 0,0 0 0,1 0 0,-1 0 0,0 1 1,1-1-1,0 0 0,-1 0 0,1 0 0,0 0 0,-1 0 0,1 0 0,0-1 0,0 1 1,0 0-1,0 0 0,0 0 0,0-1 0,0 1 0,0-1 0,0 1 0,0-1 0,0 1 1,0-1-1,1 1 0,-1-1 0,0 0 0,2 1 0,53 9 200,-38-8-215,-10 0-56,0 0 1,0 0-1,0 1 0,0 0 1,-1 0-1,1 1 0,9 6 1,-15-9 92,-1 1-1,1-1 1,-1 0 0,1 0 0,-1 0 0,1 1 0,-1-1 0,0 1 0,0-1-1,0 1 1,0-1 0,0 1 0,0 0 0,0 0 0,-1-1 0,1 1 0,-1 0-1,1 0 1,-1 0 0,0 0 0,1-1 0,-1 1 0,0 0 0,0 0 0,0 0 0,-1 0-1,1 0 1,0 0 0,-1 0 0,1-1 0,-1 1 0,0 0 0,1 0 0,-1-1-1,0 1 1,0 0 0,0-1 0,0 1 0,-2 1 0,-2 2 204,0 0-1,0 0 1,0 0 0,-1 0-1,1-1 1,-1 0 0,0-1-1,0 1 1,-1-1 0,1 0 0,-11 3-1,5-2-333,-1-1 0,1 0-1,-1 0 1,0-1 0,-17 0 0,29-2-69,0 0 1,1 0-1,-1 0 0,0 0 1,0 0-1,0 0 1,1 0-1,-1 0 1,0 0-1,0-1 0,1 1 1,-1 0-1,0 0 1,0-1-1,1 1 1,-1 0-1,0-1 0,1 1 1,-1-1-1,0 1 1,1-1-1,-1 1 1,1-1-1,-1 1 1,1-1-1,-1 0 0,1 1 1,0-1-1,-1 0 1,1 1-1,-1-1 1,1 0-1,0 0 0,0 1 1,-1-2-1,-3-18-5971</inkml:trace>
</inkml:ink>
</file>

<file path=ppt/ink/ink5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05.7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1 325 11275,'0'0'3272,"9"-1"91,4 0-2095,14-1 875,50-11-1,-70 12-2049,0-1-1,-1 0 1,1 0 0,0-1-1,-1 0 1,1 0-1,-1-1 1,0 1-1,0-1 1,0-1 0,-1 1-1,0-1 1,7-7-1,-11 11-81,0 1 1,0-1-1,-1 0 0,1 0 0,0 1 0,-1-1 0,1 0 0,-1 0 0,1 0 0,-1 0 0,1 0 0,-1 0 0,0 0 0,0 0 0,1 0 0,-1 1 0,0-1 1,0 0-1,0 0 0,0-1 0,0 1 0,0 0 0,0 0 0,0 0 0,0 1 0,-1-1 0,1 0 0,0 0 0,-1 0 0,1 0 0,-1-2 0,-1 2-23,0 0-1,0 0 0,0 0 1,0 0-1,1 0 1,-1 0-1,0 1 0,-1-1 1,1 1-1,0-1 1,0 1-1,0 0 0,0 0 1,-2 0-1,-7 0-123,0 1-1,0 0 1,0 0-1,-20 6 1,24-3 77,-1-1 0,1 1 0,0 1-1,0-1 1,1 1 0,0 0 0,-1 1 0,-8 10 0,12-13 51,0 0 0,1 0 0,-1 1 0,1-1 0,0 0 0,0 1-1,0 0 1,1-1 0,-1 1 0,1 0 0,0 0 0,0 0 0,0 0-1,1 0 1,-1 0 0,1 0 0,0 0 0,0 0 0,1 7 0,0-9 12,0 0 0,1 0 0,-1 0 0,1 0 1,-1 0-1,1 0 0,0 0 0,0-1 0,-1 1 1,1-1-1,0 1 0,1-1 0,-1 0 0,0 1 1,0-1-1,0 0 0,1-1 0,-1 1 0,1 0 1,-1-1-1,0 1 0,1-1 0,-1 0 0,1 0 1,-1 0-1,4 0 0,6 0 102,0 0-1,0-1 0,0 0 1,13-3-1,-6-2-70,0-1-1,-1 0 1,1-1-1,-2-1 1,1-1-1,-1-1 0,-1 0 1,0-1-1,0-1 1,16-18-1,-31 31-49,0 0 1,-1-1-1,1 1 0,0-1 0,-1 1 0,1 0 0,-1-1 1,1 0-1,-1 1 0,1-1 0,-1 1 0,1-1 0,-1 0 1,1 1-1,-1-1 0,0 0 0,1 1 0,-1-1 0,0 0 0,0 0 1,1 1-1,-1-1 0,0 0 0,0 0 0,0 1 0,0-1 1,0 0-1,0 0 0,0 1 0,0-1 0,-1 0 0,1 0 1,0 0-1,-2 1-13,1 0 0,0 0 0,0 0 0,-1 0 1,1 0-1,0 1 0,0-1 0,-1 0 0,1 1 0,0-1 1,0 1-1,0-1 0,0 1 0,0 0 0,0-1 0,0 1 1,0 0-1,0 0 0,0 0 0,-1 1 0,-2 2 17,-1 0 0,1 0 0,0 1-1,1 0 1,-1 0 0,1 0 0,0 0-1,0 0 1,0 1 0,1-1 0,0 1-1,0 0 1,1 0 0,-1-1 0,1 1-1,0 0 1,1 0 0,-1 7 0,2-12 14,-1 0 0,1 1 0,-1-1 0,1 0 0,0 0 0,-1 0 0,1 0 0,0 1-1,0-1 1,0 0 0,0-1 0,0 1 0,0 0 0,0 0 0,0 0 0,0-1 0,0 1 0,1 0 0,-1-1 0,0 1 0,0-1 0,1 1 0,-1-1 0,0 0 0,0 1 0,1-1 0,-1 0 0,1 0 0,1 0 0,43-4 287,-32-1-223,0 0 0,0-1 1,0-1-1,-1 0 0,0-1 1,17-13-1,4-6-52,30-31 1,-44 38-2,-1 0 1,22-31 0,-35 41-23,1 0 0,-1-1-1,0 1 1,-1-1 0,-1 0 0,0-1-1,5-21 1,-8 32-4,-1 0 0,1 0 1,-1 0-1,0 0 0,0 0 0,1 0 0,-1 0 0,0 0 0,0 0 1,0 0-1,0 0 0,0 0 0,-1 0 0,1 0 0,0 0 0,0 0 1,-1 0-1,1 0 0,0 0 0,-1 0 0,1 0 0,-1 0 0,1 0 1,-1 0-1,0 1 0,1-1 0,-2-1 0,0 2 0,1-1 0,0 1 0,-1 0 0,1 0 0,0 0 0,-1 0 0,1 0 0,0 1 1,-1-1-1,1 0 0,0 1 0,-1-1 0,1 1 0,0-1 0,0 1 0,-1-1 0,0 2 0,-6 3-12,0 0 0,0 1 0,1 0 0,-12 12 0,7-5 57,2 0 0,0 2 0,0-1 0,2 1 0,0 0 0,0 1 0,2 0 0,0 0 0,0 1 0,2-1 0,0 1 0,1 0 0,0 0 0,2 0 0,0 22 0,1-37-26,0 0 0,0 0 0,1 0 0,-1 0 0,1 0-1,-1 0 1,1 0 0,0 0 0,-1-1 0,1 1 0,0 0-1,0 0 1,1-1 0,-1 1 0,0 0 0,0-1 0,1 1-1,-1-1 1,1 0 0,-1 1 0,1-1 0,0 0 0,0 0 0,-1 0-1,1 0 1,0 0 0,0-1 0,0 1 0,0-1 0,0 1-1,0-1 1,0 1 0,0-1 0,0 0 0,0 0 0,0 0-1,3-1 1,0 1 13,-1-1 1,0 0-1,1 0 0,-1 0 0,0-1 0,0 1 1,0-1-1,0 0 0,0 0 0,-1-1 0,1 1 1,0-1-1,-1 0 0,0 1 0,0-1 0,5-7 1,-3 4 4,-1-1 0,0 0 0,-1 0 0,1-1 0,-1 1 0,-1-1 0,0 0 0,0 0 0,0 1 0,-1-1 0,0 0 0,0-14 0,-1 22-27,0 0 0,0 0 0,0-1 0,0 1 0,0 0 0,0 0 0,0 0 0,0 0 0,0 0 0,0-1 0,0 1 0,0 0 0,0 0 0,-1 0 0,1 0 0,0 0 0,0 0 0,0 0 0,0-1 0,0 1 0,0 0 0,0 0 0,0 0 0,0 0 0,0 0-1,-1 0 1,1 0 0,0 0 0,0 0 0,0 0 0,0-1 0,0 1 0,0 0 0,-1 0 0,1 0 0,0 0 0,0 0 0,0 0 0,0 0 0,0 0 0,-1 0 0,1 0 0,0 0 0,0 0 0,0 0 0,0 0 0,0 0 0,0 0 0,-1 1 0,1-1 0,0 0 0,0 0 0,0 0 0,0 0 0,0 0 0,0 0 0,-1 0 0,1 0 0,0 0 0,-5 11-101,5-8 101,0-1-1,0 1 1,0-1-1,1 1 1,-1-1-1,1 1 1,0-1-1,0 1 0,0-1 1,0 0-1,0 0 1,0 1-1,0-1 1,1 0-1,-1 0 1,1 0-1,0 0 1,-1-1-1,1 1 1,0 0-1,0-1 1,2 2-1,2 0 14,0 0-1,-1-1 0,1 1 0,0-1 0,0 0 0,1-1 0,-1 0 1,12 1-1,-6-1 9,1 0 1,-1-2-1,0 1 1,0-2 0,0 1-1,0-2 1,0 0-1,0 0 1,16-7 0,-23 7 2,-3 3-4,0-1 1,0 0 0,1 0 0,-1 0 0,0 0-1,0-1 1,0 1 0,0-1 0,0 1-1,0-1 1,0 0 0,-1 1 0,1-1-1,-1 0 1,1 0 0,-1 0 0,0 0 0,1-1-1,-1 1 1,0 0 0,-1 0 0,2-4-1,-4 6-9,1 0 1,-1-1-1,1 1 0,-1 0 0,0 0 0,1 0 0,-1 1 0,0-1 0,1 0 0,-1 1 1,1-1-1,-1 1 0,1-1 0,-1 1 0,1 0 0,-4 1 0,1 1 14,-1 0 0,1 0 0,0 0 0,0 1 0,0-1-1,0 1 1,1 0 0,-1 0 0,1 0 0,0 1 0,0-1 0,1 1 0,-1 0-1,1 0 1,0-1 0,0 1 0,1 1 0,-1-1 0,1 0 0,0 6 0,1-11-18,0 0 0,0 1 0,0-1 0,0 1 0,0-1-1,0 0 1,0 1 0,1-1 0,-1 1 0,0-1 0,0 0 0,1 1 0,-1-1 0,0 0 0,0 1 0,1-1 0,-1 0 0,0 0 0,1 1 0,-1-1 0,0 0 0,1 0 0,-1 0 0,0 1 0,1-1 0,-1 0 0,1 0 0,-1 0 0,0 0 0,1 0 0,-1 0 0,1 0 0,-1 0 0,1 0 0,23-2-389,18-12-2316,-35 8 1430,1 0 0,-1 0 0,0-1 1,-1 0-1,1-1 0,-2 1 0,1-1 0,-1 0 0,6-11 0,-9 14 832,1-1 1,-1 0-1,0 0 0,-1 0 1,1 0-1,0-11 0,-2 13 608,0 0 0,0 0-1,0-1 1,-1 1 0,0 0 0,1 0-1,-2 0 1,1 0 0,0 0 0,-4-6-1,5 9-33,-1 0-1,1 0 1,0 0-1,-1 0 1,1 0-1,-1 0 0,1 1 1,-1-1-1,1 0 1,-1 0-1,0 1 1,1-1-1,-1 0 0,0 1 1,1-1-1,-1 1 1,0-1-1,0 1 1,0-1-1,0 1 0,1-1 1,-1 1-1,0 0 1,0 0-1,0-1 1,0 1-1,0 0 0,0 0 1,0 0-1,0 0 1,0 0-1,0 0 1,-1 1-1,1-1-88,0 1-1,0 0 1,0 0-1,0 0 1,0 0-1,0 0 1,0 0 0,0 0-1,0 0 1,1 0-1,-1 0 1,1 0 0,-1 0-1,1 1 1,-1-1-1,1 0 1,-1 1 0,1-1-1,0 0 1,0 0-1,0 1 1,0-1 0,0 3-1,0-2-35,0 1 0,0-1 0,0 1-1,1-1 1,-1 0 0,1 1 0,0-1 0,0 0-1,0 1 1,0-1 0,0 0 0,0 0 0,0 0 0,1 0-1,-1 0 1,1 0 0,-1 0 0,4 2 0,-1-1-98,0 0 0,1 0 1,-1-1-1,1 1 1,-1-1-1,1 0 0,0-1 1,8 3-1,7-1-52,2 0-1,-1-1 1,29-1-1,-39-1 487,-10 0-300,-1 0 0,1 0 0,-1 0-1,0 1 1,1-1 0,-1 0-1,0 0 1,0 1 0,1-1-1,-1 0 1,0 1 0,0-1 0,1 0-1,-1 1 1,0-1 0,0 0-1,0 1 1,0-1 0,1 1 0,-1-1-1,0 0 1,0 1 0,0-1-1,0 1 1,0-1 0,0 0 0,0 1-1,0-1 1,0 1 0,0-1-1,0 0 1,0 1 0,-1-1 0,1 1-1,0-1 1,0 0 0,0 1-1,0-1 1,-1 0 0,1 1 0,-1 0-1,-7 18 389,-11 18 705,-15 42 0,24-51-509,-2 0 1,-1-1-1,-31 48 0,44-75-645,0 0 0,0 0 1,0 1-1,0-1 0,0 0 0,0 0 0,-1 0 1,1 0-1,0 0 0,0 1 0,0-1 1,0 0-1,0 0 0,0 0 0,0 0 1,-1 0-1,1 0 0,0 0 0,0 0 1,0 0-1,0 1 0,0-1 0,0 0 0,-1 0 1,1 0-1,0 0 0,0 0 0,0 0 1,0 0-1,-1 0 0,1 0 0,0 0 1,0 0-1,0 0 0,0 0 0,0 0 0,-1 0 1,1 0-1,0 0 0,0-1 0,0 1 1,0 0-1,0 0 0,-1 0 0,1 0 1,0 0-1,0 0 0,0 0 0,0 0 1,0 0-1,0-1 0,0 1 0,-1 0 0,1 0 1,0 0-1,0 0 0,0 0 0,0 0 1,0-1-1,0 1 0,0 0 0,0 0 1,0 0-1,0-1 0,-3-17-1413,3-22-479,1 35 1906,0 0 0,1 0 0,-1 0 0,1 0 0,0 0 0,1 0 0,-1 1 0,1-1 0,0 1 0,0 0 0,1 0 0,-1 0 0,1 0 0,7-6 0,9-5 40,40-25-1,-28 21 47,-26 15-60,84-61 1579,-81 58-1364,-1 0 1,0-1-1,0 0 0,0 0 0,-1-1 1,-1 0-1,10-16 0,-15 24-236,-1-1 1,1 1-1,-1 0 1,1 0-1,-1 0 1,1 0-1,-1 0 1,0-1-1,1 1 1,-1 0-1,0 0 0,0 0 1,0-1-1,0 1 1,0 0-1,0 0 1,0-1-1,-1 1 1,1 0-1,-1-3 0,0 4-1,1-1-1,-1 0 0,0 1 0,0-1 0,0 1 0,1-1 0,-1 1 0,0-1 0,0 1 0,0-1 0,0 1 0,0 0 0,0-1 0,0 1 0,0 0 1,0 0-1,0 0 0,0 0 0,0 0 0,-1 0 0,-4 0 2,0 1 0,0 0 0,-1 0 0,1 1 0,0-1 0,-11 6 0,3 0 3,0 1 1,0 0-1,1 1 1,-20 16-1,29-22-5,0 1-1,0 0 1,0 0-1,1 0 1,-1 0-1,1 1 1,0-1-1,0 1 1,1-1-1,-1 1 1,1 0-1,0 0 1,0 1-1,1-1 1,0 0-1,-2 11 1,3-15-19,1 0-1,-1 1 1,0-1-1,0 0 1,1 0-1,-1 1 1,0-1-1,1 0 1,0 0-1,-1 0 1,1 0-1,0 0 1,-1 0-1,1 0 1,0 0-1,0 0 1,0 0-1,0 0 1,0 0-1,0-1 1,0 1-1,0 0 1,0-1-1,0 1 1,0-1-1,0 1 1,0-1-1,1 1 1,-1-1-1,0 0 1,0 0 0,2 0-1,50 2-1562,-37-3 798,32-2-3340,5-12-2595</inkml:trace>
</inkml:ink>
</file>

<file path=ppt/ink/ink5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06.1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374 1 11723,'-11'0'629,"0"1"-1,1 0 1,-1 0 0,0 2-1,1-1 1,-13 5 0,21-6-545,-1 0 1,1 0-1,0 0 0,-1 0 1,1 0-1,0 0 0,0 0 1,0 1-1,-1-1 0,1 1 1,1 0-1,-1-1 0,0 1 1,0 0-1,1 0 1,-1 0-1,1 0 0,0 0 1,-1 1-1,1-1 0,0 0 1,0 1-1,1-1 0,-1 1 1,0-1-1,1 1 0,-1-1 1,1 1-1,0-1 0,0 1 1,0 4-1,1-5-115,0 0 0,0 0 0,0 1 1,0-1-1,1 0 0,-1 0 0,0 0 0,1 0 0,0 0 0,-1 0 0,1-1 0,0 1 0,0-1 1,0 1-1,0-1 0,0 1 0,0-1 0,3 1 0,48 19-1364,-33-14 873,-8-3 209,36 15-1085,-46-18 1492,0 0-1,0-1 1,-1 1-1,1 0 0,0 0 1,0 1-1,-1-1 1,1 0-1,-1 1 1,1-1-1,-1 1 0,1-1 1,-1 1-1,0-1 1,0 1-1,0 0 1,0 0-1,1 2 1,-2-3 81,0 1 0,-1-1 0,1 0 0,-1 0 0,1-1 0,-1 1 0,1 0 0,-1 0 0,1 0 0,-1 0 0,0 0 0,0-1 0,1 1 1,-1 0-1,0 0 0,0-1 0,0 1 0,0-1 0,0 1 0,0-1 0,0 1 0,0-1 0,0 0 0,0 1 0,0-1 0,0 0 0,0 0 1,-1 1-1,-38 6 1360,35-7-1202,-20 3 123,-1-1 1,1-1 0,-1-1-1,1-2 1,-38-6-1,43 4-1768,0-2 0,0 0-1,1-1 1,-24-12-1,-13-10-5509</inkml:trace>
</inkml:ink>
</file>

<file path=ppt/ink/ink5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06.4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38 13613,'0'0'7815,"71"-37"-7879,-40 37-2082,5 0-5925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0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58 5894,'5'-23'13449,"-3"-2"-6196,-2 15-4252,-3 32-2303,-15 99-547,9-70 17,-3 93-1,12-143-49,9-25 661,-6-9-638,-1 24-275,-1-1 0,0 0 0,-1 1 0,0-1-1,-1 0 1,1 1 0,-2-1 0,0 1 0,0-1 0,0 1 0,-5-10 0,2 16-3312</inkml:trace>
</inkml:ink>
</file>

<file path=ppt/ink/ink5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06.8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296 0 14990,'0'0'3748,"-27"81"-2787,22-37-225,-5 4-383,7 2-257,3 0 32,0-1-64,0 0-865,0-7-2210,0-6-512,0-7-64,0-11-962</inkml:trace>
  <inkml:trace contextRef="#ctx0" brushRef="#br0" timeOffset="1">1 370 11787,'0'0'6342,"85"-17"-5445,-32 17 64,6 0-224,9 0-289,1 0-256,-8 0-128,-8 0-32,-12 0-768,-13-7-770,-17-6-1825,-11-7-2146</inkml:trace>
</inkml:ink>
</file>

<file path=ppt/ink/ink5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07.1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42 12876,'0'0'9417,"83"-42"-8616,-37 42-481,10 0-288,10 11-64,3 5-1345,-4-1-1858,-1-1-2146,-14-3-3556</inkml:trace>
</inkml:ink>
</file>

<file path=ppt/ink/ink5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07.5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1 9513,'-4'8'2610,"-4"9"-1368,4-11-586,1 0 1,-1 1-1,1-1 0,1 1 1,-1 0-1,1 0 0,0 0 1,1 0-1,0 0 0,-1 12 1,3-18-601,0 0 0,0 0 0,0-1 1,1 1-1,-1-1 0,0 1 0,0 0 0,1-1 1,-1 0-1,0 1 0,0-1 0,1 0 0,-1 0 0,0 0 1,1 0-1,-1 0 0,0 0 0,1 0 0,1 0 1,30-3 1136,-23 0-1081,-1-1 1,1 0-1,-1 0 1,1-1 0,15-11-1,-17 11-113,-1 0 0,1 0 0,0 1 1,0 0-1,0 0 0,1 1 0,-1 0 0,17-3 0,-24 6-4,-1 0 0,1 0 1,-1 0-1,1 0 0,0 0 0,-1 0 0,1 1 1,-1-1-1,1 0 0,-1 0 0,1 1 0,0-1 1,-1 0-1,1 0 0,-1 1 0,1-1 1,-1 1-1,0-1 0,1 0 0,-1 1 0,1-1 1,-1 1-1,0-1 0,1 1 0,-1-1 0,0 1 1,1 0-1,-1-1 0,0 2 0,5 25-78,-10 31 91,4-52 8,0 0 0,0 0 0,1 0-1,0 1 1,0-1 0,0 0 0,2 10 0,-2-15-18,1 0 1,-1 0 0,1 0-1,-1 0 1,0 0 0,1-1-1,-1 1 1,1 0 0,0 0-1,-1-1 1,1 1-1,0 0 1,-1-1 0,1 1-1,0-1 1,0 1 0,0-1-1,-1 1 1,1-1 0,0 1-1,2-1 1,-1 1-41,1-1 0,0 0 0,-1 0 0,1 0 1,0 0-1,-1-1 0,1 1 0,-1-1 0,1 0 0,0 1 0,3-3 0,2-1-822,-1 0 0,1-1 0,-1 0-1,0-1 1,0 1 0,-1-1-1,0 0 1,0-1 0,6-7 0,12-19-4405</inkml:trace>
</inkml:ink>
</file>

<file path=ppt/ink/ink5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07.9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 0 13613,'0'0'1105,"-5"11"342,-1 2-833,1 1-1,0 0 1,1 0 0,0 0 0,1 1 0,-2 28 0,5-11-49,2-1 0,0 1 0,2 0 0,2-1 0,15 51 0,-19-72-506,-2-7-38,1 0 0,-1 0 1,1 0-1,0 0 0,-1 0 1,2 0-1,-1-1 0,0 1 1,0 0-1,1 0 1,-1-1-1,5 6 0,-4-12 3,-1 0-1,1 1 0,-1-1 1,0 0-1,0 1 1,0-1-1,0 0 0,-1-7 1,0 11-21,3-30-363,-2 1 1,-2-34-1,1 63 358,0 0 1,0 1-1,-1-1 0,1 0 0,0 0 0,0 0 0,0 0 0,0 0 0,-1 0 0,1 0 0,0 0 0,0 0 0,0 0 0,-1 0 0,1 0 0,0 0 0,0 0 1,0 0-1,0 0 0,-1 0 0,1 0 0,0 0 0,0 0 0,0 0 0,0 0 0,-1 0 0,1-1 0,0 1 0,0 0 0,0 0 0,0 0 0,0 0 1,-1 0-1,1 0 0,0 0 0,0-1 0,0 1 0,0 0 0,0 0 0,0 0 0,0 0 0,0-1 0,0 1 0,0 0 0,0 0 0,-1 0 0,1 0 0,0-1 1,0 1-1,0 0 0,0 0 0,0 1-8,0 0 0,-1 1 0,1-1 0,0 0 1,0 0-1,0 1 0,0-1 0,0 0 0,0 1 0,0-1 1,1 0-1,-1 0 0,0 1 0,1-1 0,-1 0 0,1 0 1,1 3-1,1 1 51,1 0-1,1 0 1,-1-1 0,1 1 0,-1-1 0,1 0-1,1 0 1,-1-1 0,0 1 0,1-1 0,0 0 0,0-1-1,-1 1 1,2-1 0,-1 0 0,8 1 0,8 1 307,1-1 0,-1 0 1,30-2-1,-48-1-271,0-1 0,0 1 0,0-1 0,-1 0 0,1-1 0,0 1 0,0-1 0,-1 1 0,1-1 0,3-3 0,-6 5-78,0-1 1,0 1 0,0-1 0,0 1 0,0-1-1,0 0 1,-1 0 0,1 1 0,0-1 0,0 0-1,-1 0 1,1 0 0,-1 0 0,1 0 0,-1 0 0,1 0-1,-1 0 1,1 0 0,-1 0 0,0 0 0,1 0-1,-1 0 1,0 0 0,0 0 0,0 0 0,0 0-1,0 0 1,0-1 0,0 1 0,-1 0 0,1 0-1,0 0 1,0 0 0,-1 0 0,1 0 0,-1 0-1,1 0 1,-1 0 0,1 0 0,-1 0 0,0 0-1,0 0 1,-1-1-53,-1 1 0,1-1 0,0 1 0,-1 0 0,1 0 0,-1 0 0,1 0 0,-1 0 0,0 0 0,1 1 1,-1 0-1,0-1 0,1 1 0,-1 0 0,0 0 0,0 0 0,1 1 0,-5 0 0,1-1 31,0 1 0,0 1 1,0-1-1,0 1 0,0 0 1,0 0-1,-7 5 0,10-5 20,0 0 0,0 0-1,1 0 1,-1 1-1,0-1 1,1 1-1,-1 0 1,1 0-1,0 0 1,0 0-1,0 0 1,1 0-1,-1 1 1,-1 4-1,3-6 5,-1-1-1,1 1 1,0-1-1,0 1 0,0-1 1,0 1-1,1-1 1,-1 1-1,0-1 0,1 1 1,-1-1-1,1 0 1,-1 1-1,1-1 0,0 1 1,-1-1-1,1 0 1,0 0-1,0 0 0,0 1 1,0-1-1,0 0 1,0 0-1,0 0 0,1 0 1,-1-1-1,0 1 1,0 0-1,1 0 0,-1-1 1,0 1-1,1-1 1,-1 1-1,1-1 0,-1 0 1,1 1-1,1-1 0,24 5 50,0-1 0,-1-1 0,2-2-1,-1-1 1,48-5 0,-69 4-17,-1 1-1,1-2 1,0 1 0,-1 0 0,1-1 0,-1 0 0,1-1 0,-1 1-1,0-1 1,0 0 0,0 0 0,0-1 0,-1 1 0,9-9-1,-12 10 9,1 0 0,-1-1 0,1 1-1,-1-1 1,0 1 0,0-1-1,0 1 1,0-1 0,0 0 0,-1 1-1,1-1 1,-1 0 0,0 0 0,0 1-1,0-1 1,0 0 0,0 0-1,-1 1 1,1-1 0,-1 0 0,1 1-1,-1-1 1,0 0 0,0 1-1,0-1 1,-1 1 0,1 0 0,-1-1-1,1 1 1,-1 0 0,0 0-1,-3-4 1,-86-93 1480,93 96-1306,11 4-307,12 4-328,102 33-4080,-83-30-11,1-6-3623,-19-2-2949</inkml:trace>
</inkml:ink>
</file>

<file path=ppt/ink/ink5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09.0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0 299 9929,'0'0'9935,"9"4"-9134,-6-3-749,-1 0-1,1 0 1,0 0 0,-1 0 0,1 1 0,-1-1-1,0 1 1,1-1 0,-1 1 0,0 0-1,0 0 1,0 0 0,0 0 0,0 1 0,-1-1-1,1 0 1,-1 1 0,1-1 0,-1 1 0,0 0-1,0-1 1,0 1 0,0 0 0,-1 0-1,1-1 1,-1 1 0,0 0 0,1 0 0,-2 3-1,-5 49 747,4-44-674,0 0 1,1-1-1,0 1 1,1 11-1,0-20-106,1-1 0,-1 0 0,1 0 0,-1 0 1,1 0-1,-1 0 0,1 0 0,0 0 0,0 0 0,0-1 0,-1 1 0,1 0 0,0 0 0,0 0 0,0-1 0,0 1 0,0-1 0,0 1 0,1-1 0,-1 1 0,0-1 0,0 0 0,0 1 0,0-1 0,0 0 0,1 0 0,-1 0 0,2 0 0,41 2 177,-34-3-192,-3 1-101,1 0 0,0-1 0,-1 0 0,1-1 1,-1 0-1,0 0 0,1 0 0,-1-1 0,0 0 0,-1 0 0,1-1 0,0 0 0,-1 0 0,0-1 1,0 0-1,7-7 0,-9 8-91,-1 1 0,0-1 0,0 0 0,-1 0 0,1 0 0,-1-1 1,0 1-1,0-1 0,0 1 0,-1-1 0,0 0 0,0 1 0,0-1 1,0 0-1,-1 0 0,1 0 0,-1 0 0,-1 0 0,1 1 0,-1-1 1,1 0-1,-1 0 0,-1 0 0,1 1 0,-1-1 0,-4-8 0,-16-16-3046,21 28 3237,1 0-1,-1 0 1,1 0-1,-1 0 0,0 1 1,0-1-1,1 0 1,-1 1-1,0-1 0,0 0 1,0 1-1,1-1 1,-1 1-1,0-1 1,0 1-1,0 0 0,0-1 1,0 1-1,0 0 1,0 0-1,0-1 0,0 1 1,0 0-1,0 0 1,0 0-1,0 0 0,0 0 1,0 1-1,0-1 1,0 0-1,0 0 0,0 1 1,-2 0-1,3 0 21,-1-1 0,1 1 0,-1 0 0,1 0 0,-1 0 0,1 0 0,-1 0 0,1 0 0,0 0 0,0 0 0,-1 0 0,1 0 0,0 0 0,0 0 0,0 0 0,0 0 0,0 0 0,0 0 0,0 0 0,1 1 0,-1-1 0,0 0 0,1 0 0,-1-1 0,0 1 0,1 0 0,-1 0 0,1 0 0,0 0 0,-1 0 0,1 0 0,0-1 0,-1 1 0,1 0 0,0 0 0,0-1 0,0 1 0,-1-1 0,3 2 0,36 21 545,-28-20-357,1 0 1,-1-1-1,0 0 1,1-1-1,-1 0 1,17-1-1,-25-1-128,1 1-1,-1 0 1,0-1-1,0 0 0,0 0 1,0 0-1,0 0 0,0 0 1,-1 0-1,1-1 1,0 1-1,4-4 0,-6 3-57,0 1 0,0 0 0,0-1 0,0 1 0,0-1 0,0 0 0,0 1 0,-1-1 0,1 0 0,0 1 0,-1-1 0,0 0 0,1 0 0,-1 1 0,0-1 0,0 0 0,0 0 0,0 0 0,0 1 0,0-1 0,-1 0 0,1 0 0,-1-3 0,0 5 16,0-1 1,0 0-1,1 0 1,-1 0-1,0 1 1,0-1-1,0 1 1,0-1-1,0 0 1,0 1-1,0-1 1,0 1-1,0 0 1,0-1-1,0 1 1,0 0-1,0 0 1,0 0-1,0-1 1,0 1 0,0 0-1,0 1 1,0-1-1,-1 0 1,1 0-1,-1 1 1,-33 6 1310,27-2-1062,0 0 0,0 0 0,1 1 1,-1-1-1,1 2 0,0-1 0,1 1 0,-9 11 1,11-14-187,1 1 1,0-1 0,0 0 0,1 1 0,-1-1 0,1 1 0,0 0 0,0 0 0,1 0 0,-1 0 0,1 0 0,0 0 0,0 1 0,1-1 0,0 0 0,0 0 0,0 7 0,1-11-73,0 1 1,-1 0 0,1-1 0,0 1 0,0-1 0,0 1 0,0-1-1,0 0 1,1 1 0,-1-1 0,0 0 0,1 0 0,-1 0 0,1 0 0,-1 0-1,1 0 1,-1 0 0,1 0 0,-1-1 0,1 1 0,0-1 0,0 1 0,-1-1-1,1 1 1,0-1 0,2 0 0,52 1 939,-44-2-854,-4 0-98,0 0 0,0 0-1,0-1 1,0 0 0,-1-1 0,1 0 0,-1 0 0,0 0-1,1-1 1,-2 0 0,1-1 0,0 1 0,-1-1-1,0 0 1,0-1 0,0 0 0,-1 0 0,0 0 0,6-10-1,6-9-265,-2-1-1,-1-1 1,19-50-1,-20 44 7,11-49 0,-21 69 213,0 0 1,-1 0 0,-1 0 0,0-1 0,-1 1 0,-3-27-1,3 40 19,0-1 0,0 1-1,0 0 1,0 0 0,0-1-1,0 1 1,0 0 0,0 0-1,0-1 1,0 1 0,0 0-1,0 0 1,0-1 0,0 1-1,0 0 1,0 0 0,-1-1-1,1 1 1,0 0-1,0 0 1,0-1 0,0 1-1,-1 0 1,1 0 0,0 0-1,0 0 1,0-1 0,-1 1-1,1 0 1,0 0 0,0 0-1,-1 0 1,1 0 0,0 0-1,-1 0 1,1-1 0,0 1-1,0 0 1,-1 0-1,1 0 1,0 0 0,0 0-1,-1 1 1,-11 9-693,-9 22-389,21-30 1075,-15 23 159,2 2 0,2 0 0,0 0 0,2 1 0,0 1 0,3-1 0,0 1 0,1 1 0,0 51 0,5-79-134,0 0-1,0 0 0,0 0 0,0 0 0,1 1 0,-1-1 1,1 0-1,-1 0 0,1 0 0,0 0 0,0 0 1,0 0-1,0 0 0,0 0 0,0-1 0,1 1 1,-1 0-1,1-1 0,-1 1 0,1 0 0,2 1 0,-1-1 53,1 0-1,-1-1 1,1 1-1,0-1 1,-1 0-1,1 0 1,0 0-1,0 0 0,0-1 1,-1 0-1,7 0 1,2 0 77,0-1-1,0-1 1,-1 0 0,1-1-1,0 0 1,-1-1 0,15-6 0,-2-2-105,0-2 1,-1 0-1,0-1 1,-2-1-1,0-2 1,27-27-1,-38 34-38,0 0 0,-1 0 0,0-1 1,-1-1-1,-1 1 0,0-1 0,0 0 0,-1-1 0,-1 0 0,-1 0 0,1 0 0,-2 0 0,3-21 0,-6 33-7,0 0 0,0 0 1,0 0-1,0 0 0,0 0 0,0 1 0,0-1 0,-1 0 1,1 0-1,-1 0 0,1 1 0,-1-1 0,0 0 0,1 0 1,-1 1-1,0-1 0,0 1 0,0-1 0,-1 1 0,1-1 1,0 1-1,0 0 0,-3-2 0,1 1-8,0 1-1,1 0 1,-1 0-1,0 0 1,0 0-1,0 0 1,0 1-1,0-1 1,0 1-1,0 0 1,0 0-1,0 0 1,-5 1-1,2 0-3,-1 0-1,1 0 0,0 1 0,0 0 0,-1 0 0,1 1 1,1-1-1,-1 1 0,0 1 0,1-1 0,-1 1 1,1 0-1,-8 8 0,8-5 31,-1 1 1,1 0-1,1 0 0,0 0 1,0 0-1,0 1 0,1 0 1,1 0-1,-1 0 0,1 0 1,1 0-1,0 0 0,0 1 1,1-1-1,0 0 0,0 0 1,1 1-1,1-1 0,-1 0 1,2 0-1,-1 0 1,1 0-1,0 0 0,1-1 1,0 1-1,0-1 0,1 0 1,0 0-1,1-1 0,-1 0 1,1 0-1,1 0 0,-1 0 1,1-1-1,1 0 0,11 7 1,2 1-290,0-2-1,0 0 1,2-2 0,-1 0 0,26 6-1,-25-9-1776,-1-2 0,46 4 0,9-7-6091</inkml:trace>
</inkml:ink>
</file>

<file path=ppt/ink/ink5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1:32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6 3171,'0'0'2018,"-12"0"-993,-12-2-625,2 0 1258,0 1-1,0 1 1,-35 4 0,56-3-1581,0-1 0,0 0 0,0 1-1,0 0 1,0-1 0,0 1 0,0 0 0,0-1 0,0 1 0,1 0 0,-1 0 0,0 0 0,0 0 0,1 0 0,-1 0 0,0 0 0,1 0 0,-1 0 0,1 0 0,0 0 0,-1 0 0,1 1 0,0-1 0,0 0 0,-1 0 0,1 0 0,0 0 0,0 1 0,0-1 0,1 2 0,-1-1-53,0 1 1,0-1-1,1 1 0,-1-1 0,1 1 0,-1-1 0,1 1 1,0-1-1,0 0 0,0 1 0,1-1 0,-1 0 0,0 0 1,3 2-1,4 4 56,2-1 0,-1-1 1,1 1-1,0-2 0,0 1 1,0-2-1,1 1 0,0-1 0,0-1 1,0 0-1,22 3 0,12-1 366,76-2-1,-97-3-287,137-7 109,1-7 0,198-43 0,-294 50-502,-66 8 201,1-1 0,0 1 0,0 0 0,-1 0-1,1-1 1,0 1 0,-1 0 0,1 0 0,-1 0-1,1 0 1,-1 0 0,0 0 0,1 0 0,-1 0 0,0 0-1,0 0 1,1 0 0,-1 0 0,0 0 0,0 0-1,0 0 1,0 0 0,-1 0 0,1 0 0,0 0 0,0 0-1,-1 2 1,-5 5-5153,1-8-387</inkml:trace>
</inkml:ink>
</file>

<file path=ppt/ink/ink5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1:34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11147,'0'0'437,"12"2"54,49 6 260,0-3 0,1-3-1,67-5 1,204-30 689,-202 18-854,-38 4-361,165-10-1,-258 21-216,1 0 0,-1 0 1,0 0-1,1 1 1,-1-1-1,0 0 1,1 0-1,-1 0 0,0 0 1,1 1-1,-1-1 1,0 0-1,1 0 1,-1 1-1,0-1 0,0 0 1,1 0-1,-1 1 1,0-1-1,0 0 0,0 1 1,0-1-1,1 0 1,-1 1-1,0-1 1,0 0-1,0 1 0,0-1 1,0 1-1,0-1 1,0 0-1,0 1 1,0-1-1,0 0 0,0 1 1,0-1-1,0 1 1,0-1-1,0 0 0,0 1 1,-1-1-1,1 0 1,0 1-1,0-1 1,0 0-1,0 1 0,-1-1 1,1 0-1,0 0 1,0 1-1,-1-1 1,1 0-1,-1 1 0,-5 9-1401,2-19-12787</inkml:trace>
</inkml:ink>
</file>

<file path=ppt/ink/ink5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1:52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1309 250 9577,'4'-13'1970,"-1"4"-1774,4-9 491,-2 0-1,7-33 0,-11 47-563,0 0-1,-1 0 0,1 0 1,-1 0-1,0 0 1,0-1-1,0 1 1,-1 0-1,1 0 0,-1 0 1,0 0-1,0 0 1,-1 0-1,1 0 0,-1 1 1,0-1-1,0 0 1,0 1-1,0-1 0,-6-5 1,-1 3-58,-1-1 1,0 2-1,-1-1 0,1 1 1,-1 1-1,0 0 1,0 0-1,0 1 0,0 1 1,-1 0-1,1 0 1,-13 1-1,-22-1-42,-75 8 1,81-1-11,0 2 0,0 2 1,0 1-1,1 3 0,1 1 1,0 1-1,-37 22 0,10 0 2,1 3-1,-111 90 0,138-98 5,2 1 0,1 1 0,2 2 0,1 1 0,2 2 0,-32 56 0,48-71-12,1 1 1,1-1 0,1 2 0,1 0 0,1 0 0,1 0 0,2 1 0,0 0 0,2 0-1,1 0 1,1 0 0,5 46 0,-1-59-2,0-1 0,0 0 0,1 0 1,1-1-1,0 1 0,1-1 0,0 0 0,1 0 0,0-1 1,1 0-1,0 0 0,0-1 0,2 0 0,-1 0 0,1-1 0,0 0 1,1-1-1,0 0 0,1-1 0,16 8 0,-1-2 5,-1-2-1,2 0 1,0-2-1,0-1 1,0-2 0,1 0-1,0-2 1,41 0-1,-32-5 121,0-1-1,0-3 0,-1 0 1,1-3-1,-2-1 0,1-2 1,-1-1-1,-1-2 1,57-31-1,-34 11 794,-1-2 1,-1-3-1,-3-2 0,79-77 1,-94 79-495,-2-1 1,-2-2-1,54-84 1,-73 101-343,-2-1 0,0-1 0,-1 0 0,-2 0 0,-1-2 0,-1 1 0,-1-1 0,4-49 0,-10 70-86,-1-1 0,0 1 0,-1-1 0,0 1 0,0-1 0,-1 1-1,0 0 1,0 0 0,-1 0 0,0 0 0,0 0 0,-1 0 0,0 1 0,-10-13 0,7 10-91,-2 1 1,1 1 0,-1 0 0,-1 0 0,1 1 0,-1 0 0,-1 0 0,1 1-1,-17-7 1,0 3-481,1 1 0,-1 2 0,-1 0 0,1 2 0,-1 1 0,0 1 1,0 1-1,-37 3 0,41 1-830,1 2 0,0 0 1,0 1-1,-27 10 0,-13 9-4361</inkml:trace>
</inkml:ink>
</file>

<file path=ppt/ink/ink5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2:48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25 10442,'0'0'2119,"-2"9"-1948,-7 44-67,2-1 0,2 2 1,3-1-1,5 56 0,-1-11 1126,-2-96-1195,0-1 0,0 1 1,0 0-1,0-1 0,1 1 0,-1-1 1,1 1-1,-1 0 0,1-1 0,0 1 0,-1-1 1,1 1-1,0-1 0,0 1 0,0-1 0,0 0 1,0 0-1,0 1 0,1-1 0,-1 0 0,0 0 1,1 0-1,-1 0 0,1 0 0,-1-1 1,1 1-1,-1 0 0,1-1 0,-1 1 0,1-1 1,0 1-1,2-1 0,7 2 128,0-1 0,0-1 0,-1 0 0,14-1 1,-2-1 47,47-2 3,109-21 0,-44 4-114,332-24-287,620 17 1,-567 60-326,-141-5 148,1879 10 235,-2017-37 183,-239 0-15,-1 0-1,1 0 0,0 0 0,-1 0 0,1 0 0,0 0 1,-1 0-1,1 0 0,0 0 0,0 0 0,-1 0 1,1 0-1,0 0 0,-1-1 0,1 1 0,0 0 1,-1-1-1,1 1 0,-1 0 0,1-1 0,0 1 1,-1-1-1,1 1 0,-1-1 0,1 1 0,-1-1 0,1 1 1,-1-1-1,0 1 0,1-1 0,-1 0 0,0 1 1,1-1-1,-1 0 0,0 1 0,0-1 0,0 0 1,1 1-1,-1-1 0,0 0 0,0 1 0,0-1 1,0 0-1,0 0 0,-1 0 0,1-1-22,0 1-1,1-1 1,-1 1 0,0-1-1,0 1 1,1 0 0,-1-1-1,0 1 1,1-1 0,0 1-1,-1 0 1,1-1 0,0 1-1,0 0 1,1-2 0,45-44-167,-22 22 717,42-51 0,-60 64-270,1 1 0,-1-1 0,-1 0 0,0-1 0,-1 1 1,0-1-1,-1 0 0,3-18 0,1-25 198,-7 37-490,2 0 1,6-26-1,-8 45-182,-1-1 0,1 1 0,-1-1 0,1 1 0,-1 0 0,1-1 1,0 1-1,-1 0 0,1-1 0,-1 1 0,1 0 0,0 0 0,-1-1 0,1 1 0,0 0 0,-1 0 0,1 0 1,0 0-1,-1 0 0,1 0 0,0 0 0,-1 0 0,1 0 0,0 0 0,0 1 0,3-1-1239,8 0-3334</inkml:trace>
</inkml:ink>
</file>

<file path=ppt/ink/ink5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1:21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12236,'0'0'3742,"1"-9"-1820,1 4-1809,-1 0 0,1 0 0,0 1 0,0-1 0,0 1 0,1 0 0,-1-1 0,1 1 0,0 0 0,0 0 0,1 1 1,-1-1-1,1 1 0,0 0 0,0 0 0,0 0 0,0 0 0,0 0 0,1 1 0,-1 0 0,10-3 0,6-3 42,0 2 0,1 0 0,0 1 0,0 1-1,0 1 1,0 1 0,1 1 0,39 3 0,-59-3-153,0 1 0,0 0 0,0 0 0,0 0 0,0 1 0,0-1 0,0 0 0,0 1 0,0-1 0,0 1 0,0 0 0,-1 0 0,1 0 0,0 0 0,0 0 0,-1 0 0,1 0 0,0 0 0,-1 1 0,1-1 0,-1 1 0,0-1 0,1 1 0,-1-1 0,0 1 0,0 0 0,0 0 0,0-1 0,0 1 0,-1 0 0,1 0 0,0 0 0,-1 0 0,1 0 0,-1 0 0,0 0 0,0 0 0,0 0 0,0 0 0,0 0 0,0 0 1,-1 0-1,0 3 0,-1 3 22,0-1 0,-1 0 1,0 0-1,0 0 1,0-1-1,-1 1 1,0-1-1,-1 0 0,1 0 1,-10 10-1,-14 8 128,-1-2-1,-51 31 0,-17 13 773,94-64-898,1 0 1,-1 0 0,1 1-1,-1-1 1,1 0 0,0 1-1,0-1 1,1 1 0,-1 0-1,-2 5 1,3-7-22,1 0 0,0 0 0,0 0 0,0 0 0,0 0 1,0 0-1,0 0 0,0 0 0,0 0 0,0 0 0,1 0 0,-1 0 0,0 0 0,1 0 0,-1 0 0,1 0 0,-1-1 0,1 1 0,-1 0 1,1 0-1,-1 0 0,1-1 0,0 1 0,-1 0 0,1-1 0,0 1 0,0 0 0,0-1 0,-1 1 0,1-1 0,0 1 0,0-1 1,0 0-1,0 1 0,0-1 0,0 0 0,0 0 0,0 1 0,1-1 0,34 9 132,0-2 0,1-1 0,50 2 0,-20-5-2641,-3-3-3633,-30 0-653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1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20 11979,'0'0'7127,"-8"4"-6993,3 0-90,-1-1 0,1 1 0,0 0 0,0 0 0,1 0 1,-1 1-1,1-1 0,0 1 0,0 1 0,-5 8 5494,12-20-4502,14-11-1250,1 8 399,1 0 1,0 1-1,1 1 1,-1 1-1,1 1 1,1 0-1,-1 2 1,1 0-1,-1 2 1,1 0-1,22 2 1,-40-1-181,0 0 0,0 0 0,0 1 0,0-1 0,0 1 0,0-1 0,-1 1 1,1 0-1,0 0 0,0 0 0,-1 1 0,1-1 0,0 1 0,-1-1 0,0 1 0,1 0 0,-1 0 1,0 0-1,0 0 0,0 0 0,0 1 0,0-1 0,0 1 0,-1-1 0,1 1 0,-1-1 0,0 1 1,0 0-1,1 4 0,-1-2 10,0-1 1,0 1-1,-1-1 1,1 1 0,-1 0-1,-1-1 1,1 1-1,-1-1 1,1 1-1,-1-1 1,0 1 0,-1-1-1,1 1 1,-1-1-1,0 0 1,0 0-1,0 0 1,-1 0 0,-3 5-1,-20 19 50,-1-2 0,-32 26 0,34-32-41,1 2-1,0 1 0,-25 32 0,49-54-21,-1-1 0,1 1-1,-1 0 1,1 0 0,-1 0-1,1 0 1,0 0 0,-1 0-1,1 0 1,0-1 0,0 1-1,0 0 1,0 0 0,0 0-1,0 0 1,0 0-1,0 0 1,0 0 0,0 0-1,0 0 1,1 0 0,-1 0-1,0 0 1,1 0 0,-1 0-1,1-1 1,-1 1 0,1 0-1,-1 0 1,1 0 0,0-1-1,-1 1 1,1 0-1,0-1 1,-1 1 0,1-1-1,0 1 1,0-1 0,0 1-1,0-1 1,-1 1 0,1-1-1,0 0 1,0 1 0,0-1-1,1 0 1,59 18 346,-41-14-181,22 11-524,45 21 0,-39-15-6718,-36-18 1256,-1-2-2498</inkml:trace>
</inkml:ink>
</file>

<file path=ppt/ink/ink5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1:21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4 12011,'9'-1'1015,"63"-1"1229,-66 2-2124,-1 1 0,1 0 0,0 0 0,0 0 0,-1 1 0,1 0 0,0 0 0,-1 0-1,0 1 1,0 0 0,9 6 0,-6-2-30,0 0 0,-1 0 0,0 1 0,0 0 0,-1 0 0,0 0 0,-1 1 0,1 0 0,-2 0 0,1 1 0,-1-1 0,-1 1 0,0 0 0,0 0 0,-1 0 0,0 0 0,0 0 0,-2 1 0,1-1 0,-1 0 0,-1 1 0,1-1 0,-5 18 0,-2-2 128,0 0 1,-2 0-1,-1 0 1,-1-1-1,-1-1 1,-1 0-1,-31 42 1,-116 140-128,41-79-6268,69-82-2332</inkml:trace>
</inkml:ink>
</file>

<file path=ppt/ink/ink5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2:02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367 66 6726,'1'-1'384,"0"0"-1,0 0 1,0 0-1,0 0 1,0 0-1,0-1 0,0 1 1,0 0-1,0-1 1,-1 1-1,1 0 1,0-1-1,-1 1 1,0-1-1,1 1 0,-1-1 1,0 1-1,0-1 1,0 0-1,0 1 1,0-1-1,0 1 1,0-1-1,0 1 0,-1-1 1,1 1-1,0-1 1,-1 1-1,1-1 1,-1 1-1,0-1 0,0 1 1,-1-2-1,1 2-223,0-1-1,-1 1 0,1 0 0,-1-1 0,0 1 1,1 0-1,-1 0 0,0 0 0,0 0 1,0 0-1,0 1 0,1-1 0,-1 0 1,0 1-1,0 0 0,0-1 0,-3 1 0,-10 0-116,0 0-1,0 2 1,0-1-1,0 2 1,1 0-1,-1 1 1,1 0-1,-1 1 1,2 1-1,-1 0 1,0 1-1,1 1 1,1 0-1,-1 0 1,1 1-1,1 1 1,-1 0-1,2 1 1,-1 0-1,2 0 1,-1 1-1,2 0 1,-1 1-1,2 0 1,-7 14-1,11-21-37,1 1 1,0-1-1,0 0 0,1 1 0,-1-1 0,1 1 0,1-1 0,-1 1 0,1-1 0,0 1 0,1-1 0,0 1 0,0-1 0,0 1 0,3 8 0,-2-11-2,0 0 0,0 0 0,1-1 1,-1 0-1,1 1 0,-1-1 0,1 0 0,0 0 1,0 0-1,1-1 0,-1 1 0,0-1 0,1 0 1,0 0-1,-1 0 0,1 0 0,0 0 0,0-1 0,0 0 1,0 0-1,0 0 0,0 0 0,1-1 0,6 1 1,-3-1-9,1 1 0,0-1 0,-1-1 1,1 0-1,15-3 0,-21 3 11,-1 0 0,1 0 0,-1 0 0,1 0 0,-1 0 0,1 0-1,-1-1 1,0 1 0,1-1 0,-1 1 0,0-1 0,0 0 0,0 0 0,-1 0-1,1 0 1,0-1 0,-1 1 0,1 0 0,-1-1 0,0 1 0,0-1-1,1-2 1,-2 4 3,0 1 0,0-1 0,-1 1 0,1-1 0,0 1 0,-1 0 0,1-1 0,-1 1 0,1-1 0,0 1 0,-1 0-1,1-1 1,-1 1 0,1 0 0,-1 0 0,1-1 0,-1 1 0,1 0 0,-1 0 0,1 0 0,-1 0 0,1-1 0,-1 1 0,1 0-1,-1 0 1,0 0 0,1 0 0,-1 0 0,1 1 0,-1-1 0,1 0 0,-1 0 0,1 0 0,-2 1 0,-21 2-103,10 3 77,0 1 0,1 1 1,0 0-1,0 0 0,1 1 0,0 1 0,0 0 0,1 0 0,1 1 0,0 0 0,-12 20 0,20-29 14,-1 0 0,1 0 0,-1 1 0,1-1 0,0 0 0,0 1 0,0-1 0,0 1 0,1 0 0,-1-1-1,1 1 1,-1-1 0,1 1 0,0 0 0,0-1 0,0 1 0,1 0 0,-1-1 0,1 5 0,0-5 3,0-1 1,1 1-1,-1 0 1,0-1-1,0 1 1,1-1-1,-1 0 1,1 1-1,-1-1 1,1 0-1,0 0 1,-1 0 0,1 0-1,0 0 1,0 0-1,-1-1 1,1 1-1,0-1 1,0 1-1,0-1 1,0 0-1,0 1 1,0-1-1,0 0 1,4-1-1,9 0 13,-1-1 0,1-1 0,0 0 0,-1-1 0,1-1 0,-1 0 0,0-1 0,-1 0 0,1-2 0,-2 1 0,1-1 0,-1-1 0,14-12 0,-26 21-14,0 0 1,0 0-1,1 0 0,-1 0 1,0 0-1,0 0 0,0-1 1,0 1-1,0 0 0,1 0 1,-1 0-1,0 0 0,0 0 1,0 0-1,0 0 0,1 0 1,-1 1-1,0-1 0,0 0 1,0 0-1,0 0 0,0 0 1,1 0-1,-1 0 0,0 0 1,0 0-1,0 0 0,0 0 1,0 0-1,0 0 0,1 1 1,-1-1-1,0 0 0,0 0 1,0 0-1,0 0 0,0 0 1,0 1-1,0-1 0,0 0 1,0 0-1,0 0 0,0 0 1,0 0-1,0 1 0,0-1 1,0 0-1,0 0 1,0 0-1,0 0 0,0 1 1,0-1-1,4 18-78,-4-15 70,0 0 1,0-1-1,0 1 1,1 0 0,-1 0-1,1-1 1,0 1 0,0 0-1,0-1 1,0 1 0,0-1-1,0 1 1,1-1 0,-1 0-1,1 1 1,2 1 0,3-1 14,0-1 1,0 0 0,0-1-1,0 1 1,0-1 0,1 0 0,-1-1-1,0 0 1,1 0 0,-1-1-1,0 0 1,0 0 0,13-4 0,2-3 24,1 0 1,38-23 0,-39 20-11,0 0-1,25-8 1,-46 19-27,0 0 1,1 1 0,-1-1 0,0 0 0,0 0 0,0 1 0,1-1 0,-1 1 0,0-1 0,0 1 0,0-1 0,0 1 0,0 0 0,0 0 0,0-1 0,0 1 0,0 0 0,0 0 0,0 0 0,-1 0 0,1 0 0,0 0 0,-1 0 0,1 0 0,-1 0 0,1 1-1,-1-1 1,1 0 0,-1 2 0,17 20 39,21-7-75,1 2 456,-38-16-640,1-1 0,-1 1 0,1 0 0,-1-1 0,0 1 0,0 0 0,0 0 0,0 0 0,0 0 0,0 0 0,0 0 0,0 0 0,-1 0 0,1 1 0,-1-1 0,0 0 0,0 0 0,0 0 0,0 3 0</inkml:trace>
</inkml:ink>
</file>

<file path=ppt/ink/ink5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2:03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12780,'0'0'10410,"80"-1"-18802,-48 8 1698</inkml:trace>
</inkml:ink>
</file>

<file path=ppt/ink/ink5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2:03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0 12075,'0'0'1655,"-2"9"593,-8 13-1021,0 1 0,-1-2 0,-1 0 0,-1 0 0,-22 27 0,18-26-1076,2 0 0,0 1 1,1 1-1,1 0 0,-11 31 0,24-54-143,-1 0-1,1 0 1,-1 0 0,1 0 0,0 0 0,0 0-1,0 0 1,-1 0 0,1 0 0,0 0-1,0 1 1,1-1 0,-1 0 0,0 0-1,0 0 1,0 0 0,1 0 0,-1 0-1,0 0 1,1 0 0,-1 0 0,1 0-1,0 0 1,-1 0 0,1-1 0,-1 1 0,1 0-1,0 0 1,1 1 0,1-1 58,-1 0 0,1 0 0,-1 0 0,1 0 0,0 0 0,0 0 0,0-1 0,-1 1 0,1-1 0,0 0 1,3 0-1,10 0 148,-1-2 1,0 0 0,21-5-1,-20 3-404,0 0 0,-1-1 0,0 0 0,25-14 0,-30 8-2158,-10 10 2129,1 1 0,-1-1 0,0 1 0,0-1 0,0 1 1,0-1-1,0 1 0,0-1 0,0 1 0,-1-1 0,1 0 0,0 1 0,0-1 0,0 1 0,0-1 1,-1 1-1,1-1 0,0 1 0,-1-1 0,1 1 0,0 0 0,-1-1 0,1 1 0,0-1 0,-1 1 1,1 0-1,-1-1 0,-16-8-5082</inkml:trace>
  <inkml:trace contextRef="#ctx0" brushRef="#br0" timeOffset="1">0 211 10570,'0'0'10954,"64"-8"-10665,-18 8-225,5 4-32,10 4-961,1-5-2627,-2-3-3266</inkml:trace>
</inkml:ink>
</file>

<file path=ppt/ink/ink5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2:03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114 152 5317,'0'0'11755,"-54"60"-10121,36-35-1,-3 3-544,12-4-576,-1 0-257,9-4-192,1-3 0,0-5-897,1-5-864,9-7-1731,-1-2-1216</inkml:trace>
  <inkml:trace contextRef="#ctx0" brushRef="#br0" timeOffset="1">107 0 13485,'0'0'8872,"-6"50"-10153,14-36-1762,7-3-1569,0-8-4293</inkml:trace>
</inkml:ink>
</file>

<file path=ppt/ink/ink5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2:04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7495,'0'0'3870,"-1"8"-2311,-3 4-951,2-8-252,1 1 0,0-1 0,0 0-1,0 1 1,0-1 0,1 0-1,-1 9 1,50-13 2105,-47 0-2446,0-1 0,0 1-1,1 0 1,-1 0 0,0 0 0,0 0 0,0 0-1,1 0 1,-1 1 0,0-1 0,0 1-1,0-1 1,0 1 0,0 0 0,0 0-1,0 0 1,0 0 0,2 2 0,-3 0-8,0 0-1,1 0 1,-2 1 0,1-1 0,0 0 0,0 1 0,-1-1 0,0 1 0,0-1-1,0 1 1,0 4 0,-1 44 951,-9 70 0,7-104-545,0 0-1,-1 0 1,-1 0-1,-1-1 0,0 0 1,-1 0-1,-15 24 1,22-39-334,-1-1 0,1 0 0,-1 0 1,1 0-1,-1 0 0,1 0 0,-1 0 0,0 0 1,0 0-1,1 0 0,-1 0 0,0-1 0,0 1 1,0 0-1,0 0 0,0-1 0,0 1 0,0 0 1,0-1-1,0 0 0,0 1 0,-1-1 0,1 1 0,0-1 1,0 0-1,0 0 0,0 0 0,-1 0 0,0 0 1,0-1-20,1 0 0,-1 0 0,1 0 0,0-1 0,-1 1 1,1-1-1,0 1 0,0-1 0,0 1 0,0-1 0,0 0 1,1 1-1,-1-1 0,0 0 0,1 0 0,-1-2 0,-3-14-40,0-1-1,-1-27 0,4 44-27,0-10-134,0-1 0,1 1 0,0-1 0,1 0 0,0 1 0,3-14 0,-3 22 124,1 0 0,-1 0 0,1 0-1,0 0 1,0 0 0,1 1 0,-1-1-1,1 1 1,0-1 0,-1 1 0,2 0-1,-1 0 1,0 0 0,0 0 0,1 1-1,0 0 1,-1-1 0,1 1 0,0 0-1,8-2 1,9-3-644,1 1 0,29-4 0,18-4-4340,-18 0-1911</inkml:trace>
</inkml:ink>
</file>

<file path=ppt/ink/ink5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2:05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12908,'0'0'3326,"0"12"-1628,-10 63 794,-4 63 1043,14-137-3508,1 0 1,-1 0-1,0 0 1,1-1-1,-1 1 1,1 0-1,0 0 1,-1 0-1,1 0 1,-1-1-1,1 1 1,0 0-1,0-1 1,-1 1 0,1 0-1,0-1 1,0 1-1,0-1 1,0 1-1,0-1 1,0 0-1,0 1 1,0-1-1,0 0 1,0 0-1,0 1 1,0-1-1,0 0 1,0 0-1,0 0 1,0 0-1,0 0 1,0-1-1,1 1 1,42-6 1059,-17-3-950,-1-1 0,0-2 1,0-1-1,-1 0 0,30-23 0,32-16-154,-85 50 7,-1 1 0,1 0 0,0 1 0,-1-1 0,1 0 0,0 0 0,0 1 0,0-1 0,0 1 0,0-1 0,0 1 0,-1 0 0,1 0 0,2 0 0,-3 0 4,-1 1 0,1-1-1,-1 0 1,1 0-1,-1 1 1,1-1 0,-1 1-1,0-1 1,1 0-1,-1 1 1,0-1 0,1 1-1,-1-1 1,0 1-1,0-1 1,1 1 0,-1-1-1,0 1 1,0-1 0,0 1-1,0-1 1,0 1-1,0-1 1,0 1 0,0-1-1,0 1 1,0-1-1,0 1 1,0 0 0,0-1-1,0 1 1,-3 9-15,0 0-1,0 0 1,-1-1 0,-5 11 0,0 2 353,4 13 71,9-18-2087,8-8-5070,1-8-3026</inkml:trace>
</inkml:ink>
</file>

<file path=ppt/ink/ink5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2:06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90 10314,'2'-4'732,"0"0"0,0 0 0,0 0-1,0-1 1,-1 1 0,1 0 0,-1-1 0,0 1 0,-1-1 0,1 1 0,-1-9 0,0 11-612,0 1 0,-1-1 0,1 1-1,-1-1 1,1 1 0,-1 0 0,1-1 0,-1 1 0,0 0 0,0 0 0,0-1-1,0 1 1,0 0 0,0 0 0,0 0 0,0 0 0,0 0 0,0 0-1,-1 1 1,1-1 0,0 0 0,-1 1 0,1-1 0,0 1 0,-1-1 0,1 1-1,-1-1 1,1 1 0,-1 0 0,1 0 0,-1 0 0,1 0 0,0 0 0,-1 0-1,1 0 1,-1 0 0,1 1 0,-3 0 0,-2 0-131,0 1 1,-1 0-1,1 0 1,0 1 0,0 0-1,0 0 1,0 0-1,1 1 1,-1-1-1,1 2 1,0-1-1,0 0 1,0 1-1,-7 10 1,2-3 7,1 1 0,0 0-1,1 0 1,1 1 0,-8 18 0,14-31 0,0 0 1,1 0 0,-1 0-1,1 1 1,-1-1 0,1 0 0,0 0-1,-1 1 1,1-1 0,0 0-1,0 1 1,0-1 0,0 0-1,0 1 1,0-1 0,0 0 0,0 1-1,1-1 1,-1 0 0,1 0-1,-1 1 1,0-1 0,1 0-1,0 0 1,-1 0 0,2 2 0,0-2 5,-1 0 1,1-1-1,-1 1 1,1 0-1,0-1 1,0 1-1,-1-1 1,1 1 0,0-1-1,0 0 1,-1 0-1,1 0 1,0 0-1,0 0 1,0 0-1,2-1 1,6-1 20,-1 0 1,1-1-1,-1 0 0,0 0 0,17-9 1,84-77 130,-110 89-157,0-1-1,0 1 1,0 0 0,1 0 0,-1 0 0,0 0 0,0-1 0,1 1 0,-1 0 0,0 0 0,0 0 0,1 0 0,-1 0 0,0 0 0,1 0-1,-1 0 1,0 0 0,0 0 0,1 0 0,-1 0 0,0 0 0,1 0 0,-1 0 0,0 0 0,0 0 0,1 0 0,-1 1 0,0-1 0,0 0 0,1 0-1,-1 0 1,0 0 0,0 0 0,1 1 0,-1-1 0,0 0 0,0 0 0,0 0 0,1 1 0,-1-1 0,5 18-201,-4 33-249,-2-33 359,2-17 100,-1 1-1,0 0 1,1-1 0,-1 1 0,1 0 0,-1-1 0,1 1-1,0-1 1,0 1 0,0-1 0,0 1 0,0-1 0,0 0-1,0 1 1,0-1 0,0 0 0,1 0 0,-1 0-1,0 0 1,1 0 0,-1 0 0,1 0 0,-1 0 0,1-1-1,0 1 1,-1-1 0,1 1 0,-1-1 0,1 1 0,2-1-1,8 2 93,-1-1-1,0-1 1,19 0-1,-16-1-47,7-1-53,-1-1-1,1 0 0,-1-2 0,0-1 0,-1 0 0,1-2 1,-1 0-1,21-12 0,0 1-52,-40 19 49,0 0-1,0-1 0,0 1 0,0 0 1,1 0-1,-1 0 0,0 0 1,0 0-1,0-1 0,1 1 0,-1 0 1,0 0-1,0 0 0,1 0 1,-1 0-1,0 0 0,0 0 0,0 0 1,1 0-1,-1 0 0,0 0 1,0 0-1,1 0 0,-1 0 0,0 0 1,0 0-1,1 0 0,-1 0 1,0 0-1,0 0 0,0 1 0,1-1 1,-1 0-1,0 0 0,0 0 1,0 0-1,1 0 0,-1 1 0,0-1 1,0 0-1,0 0 0,0 0 1,0 1-1,1-1 0,-1 0 0,0 0 1,0 0-1,0 1 0,0-1 1,0 0-1,0 0 0,0 1 0,0-1 1,0 0-1,0 0 0,0 1 1,0-1-1,0 0 0,0 0 0,0 0 1,0 1-1,-6 24-81,5-23 102,0 0 0,0 0-1,0 0 1,1 1 0,-1-1 0,1 0 0,-1 1 0,1-1 0,0 0-1,0 1 1,0-1 0,0 0 0,0 1 0,0-1 0,2 4-1,0-4-83,1-1 0,0 0 0,0 1-1,0-1 1,0 0 0,0 0 0,0-1-1,0 1 1,0-1 0,1 1-1,-1-1 1,6 0 0,24-2-5161,-7-3-2083</inkml:trace>
</inkml:ink>
</file>

<file path=ppt/ink/ink5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2:07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100 193 15855,'0'0'2349,"-10"7"-550,8-6-1746,-9 6 436,1 1 1,-1 0-1,-12 14 0,20-19-415,-1 1 0,1 0 0,1 0-1,-1 0 1,0 0 0,1 0 0,0 0 0,0 1 0,0-1 0,1 1 0,-1-1 0,1 1 0,0 0-1,1-1 1,-1 8 0,1-12-68,0 1 0,0 0-1,0 0 1,0-1 0,0 1-1,1 0 1,-1-1 0,0 1 0,1 0-1,-1 0 1,0-1 0,1 1-1,-1-1 1,1 1 0,-1 0-1,1-1 1,-1 1 0,1-1 0,-1 1-1,1-1 1,0 1 0,-1-1-1,1 0 1,0 1 0,-1-1-1,2 1 1,28 3 138,27-11 178,-43 2-294,0-1 1,-1 0-1,1-1 1,-1-1-1,0 0 1,-1-1-1,21-18 1,-3-2 41,42-51 0,-15 4-1,-56 71-8,-9 7-79,-4 6 12,1 1 0,0 0 0,0 1 0,1 0 0,1 1 0,-1 0 0,2 0 1,-1 1-1,2 0 0,-1 0 0,2 1 0,0 0 0,0 0 0,1 0 0,1 1 0,0 0 0,-2 15 0,6-27 9,-1 1-1,1-1 0,0 0 1,0 1-1,0-1 1,1 0-1,-1 1 0,1-1 1,-1 0-1,1 1 0,-1-1 1,1 0-1,0 0 1,0 0-1,0 0 0,1 0 1,-1 0-1,0 0 0,1 0 1,-1 0-1,1 0 1,2 1-1,-1-1 6,1 0 0,-1 0-1,1 0 1,0 0 0,-1-1 0,1 1 0,0-1-1,0 0 1,0 0 0,0-1 0,9 1 0,-3-1-12,1 0 0,-1-1 1,1 0-1,0-1 0,-1 0 1,0-1-1,1 0 1,-1 0-1,14-8 0,11-13-109,-33 22 121,0 1 0,0-1 0,0 1 0,-1-1 1,1 1-1,0-1 0,-1 0 0,0 0 0,1 0 0,-1 0 0,0 0 0,0 0 0,0 0 0,0 0 0,0-4 0,-23 7 169,20 0-176,0 0 1,0-1 0,1 1 0,-1 0 0,0 0-1,0 1 1,0-1 0,1 0 0,-1 1 0,1-1 0,-1 1-1,1-1 1,0 1 0,-1 0 0,1-1 0,0 1 0,0 0-1,0 0 1,0 0 0,0 0 0,1 0 0,-1 0-1,1 0 1,-1 0 0,1 0 0,0 0 0,0 0 0,0 0-1,0 4 1,1-4-2,-1 0-1,1 1 0,0-1 1,0 0-1,1 0 0,-1 0 1,0 0-1,1 0 0,-1 0 1,1-1-1,-1 1 1,1 0-1,0-1 0,0 1 1,0-1-1,-1 0 0,2 0 1,-1 1-1,0-1 0,0 0 1,0-1-1,0 1 0,1 0 1,-1-1-1,0 1 1,4-1-1,12 3-307,0-1-1,0-1 1,24-1 0,-37 0 292,0-1 0,1 1 0,-1-1 0,0 0 0,0-1 0,0 1 0,0-1 0,0 0 0,0 0 0,0-1 0,0 1 0,-1-1 0,1 0 0,-1 0 0,7-8-1,-10 10 36,0-1 0,0 1 0,-1-1-1,1 1 1,0-1 0,-1 1 0,1-1 0,-1 0-1,0 1 1,0-1 0,1 0 0,-1 1-1,0-1 1,0 0 0,-1 1 0,1-1-1,0 0 1,0 1 0,-1-1 0,1 1-1,-1-1 1,0 0 0,1 1 0,-1-1-1,0 1 1,0 0 0,0-1 0,0 1-1,0 0 1,0-1 0,0 1 0,0 0-1,-1 0 1,1 0 0,0 0 0,-2-1-1,59-9-199,-32 6 118,-1-1 1,0-1-1,0-1 1,-1-1-1,0-1 1,0-1 0,-1-1-1,-1-1 1,0 0-1,-1-2 1,0 0-1,-1-1 1,-1-1-1,0-1 1,-2 0-1,23-34 1,-29 30 170,-9 22-104,0 0-1,0-1 1,0 1-1,0 0 1,0 0-1,0 0 1,0-1 0,0 1-1,0 0 1,0 0-1,0 0 1,0-1-1,0 1 1,0 0 0,0 0-1,0 0 1,0-1-1,0 1 1,0 0-1,0 0 1,0 0 0,-1 0-1,1-1 1,0 1-1,0 0 1,0 0-1,0 0 1,0 0-1,-1 0 1,1-1 0,0 1-1,0 0 1,0 0-1,0 0 1,-1 0-1,1 0 1,0 0 0,0 0-1,0 0 1,-1 0-1,1 0 1,0 0-1,0 0 1,-1 0 0,1 0-1,-2 1 1,-1 0-1,1 0 1,0 0-1,0 0 1,0 1-1,0-1 1,0 1-1,0-1 1,0 1 0,1 0-1,-1-1 1,0 1-1,1 0 1,-2 3-1,-7 13 169,1 1 1,0 0-1,2 0 0,0 1 0,1 0 0,1 0 0,1 1 1,1 0-1,0-1 0,2 1 0,1 30 0,5-7-78,-4-42-91,-1 1 0,1-1 0,-1 0 0,1 0 0,0 0 1,0 0-1,0 0 0,0 0 0,0 0 0,1 0 0,-1 0 0,0-1 0,1 1 0,-1 0 0,1-1 0,0 1 1,2 1-1,-4-4-16,1 1 0,0-1 1,-1 0-1,1 1 0,-1-1 1,1 0-1,-1 1 0,1-1 1,-1 0-1,0 1 0,1-1 1,-1 0-1,0 0 0,0 1 1,0-1-1,1 0 0,-1 0 1,0 0-1,0 1 0,0-1 1,0 0-1,0 0 0,0 0 1,-1 1-1,1-1 0,0-1 1,-2-28-532,-3 12 416,-1 0 0,-1 0 1,0 1-1,-1 0 0,-1 0 1,-1 1-1,0 0 0,-1 1 1,-1 0-1,-20-20 1,40 41 284,1-1 1,0 0 0,-1 0 0,2-1-1,-1 0 1,14 3 0,-3-1-2065,-1 0-1,41 4 1,2-8-6288</inkml:trace>
</inkml:ink>
</file>

<file path=ppt/ink/ink5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2:08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70 13453,'0'-6'1050,"1"0"1,-1-1 0,1 1-1,1 0 1,-1 0-1,1 0 1,0 0-1,0 0 1,5-9 0,-24 45-418,-18 33-475,33-59-194,0 0 1,0 1-1,1-1 0,-1 1 0,1 0 1,0-1-1,0 1 0,1 0 1,0 0-1,-1-1 0,2 9 1,2-9 2,0-1 0,0 1 1,1 0-1,-1-1 0,1 0 0,0 1 1,0-2-1,0 1 0,0 0 1,0-1-1,1 0 0,-1 0 1,9 3-1,4 3 0,-11-5 23,0 1 1,0 0-1,0 0 1,-1 0 0,1 0-1,7 9 1,-13-12 8,1 0-1,-1-1 1,1 1 0,-1 0 0,1 0 0,-1-1-1,0 1 1,1 0 0,-1 0 0,0 0-1,0 0 1,0-1 0,1 1 0,-1 0-1,0 0 1,0 0 0,0 0 0,0 0 0,0 0-1,-1 0 1,1-1 0,0 2 0,-1 0 5,0-1 1,0 1 0,-1-1 0,1 1 0,0-1 0,0 0 0,-1 0 0,1 0-1,-1 0 1,1 0 0,-1 0 0,1 0 0,-1 0 0,0 0 0,-2 0 0,-2 2 59,1-1 1,-1 0 0,0-1 0,0 1 0,0-1 0,0 0 0,0-1 0,-1 1-1,1-1 1,0 0 0,0-1 0,-11-2 0,17 3-80,0 0 0,-1 0 0,1 0 1,0-1-1,-1 1 0,1 0 0,0-1 0,-1 1 0,1 0 0,0-1 1,0 1-1,-1 0 0,1-1 0,0 1 0,0 0 0,-1-1 0,1 1 1,0-1-1,0 1 0,0-1 0,0 1 0,0 0 0,0-1 1,0 1-1,0-1 0,0 1 0,0-1 0,0 1 0,0 0 0,0-1 1,0 1-1,0-1 0,0 1 0,1-1 0,-1 1 0,0 0 0,0-1 1,0 1-1,1 0 0,-1-1 0,0 1 0,1 0 0,-1-1 0,0 1 1,1 0-1,-1-1 0,0 1 0,1 0 0,-1 0 0,0-1 0,1 1 1,-1 0-1,1 0 0,-1 0 0,0 0 0,1 0 0,0-1 1,26-9-791,33 1 114,-25 5-408,-1-2-1,35-10 1,-61 13 1146,-1 1 1,1-1-1,0 0 1,-1-1-1,0 0 0,0 0 1,0 0-1,0-1 1,-1 0-1,0-1 0,0 1 1,0-1-1,10-13 1,-12 9 2329,-11 13-1600,-12 14-744,2 21 301,16-36-318,0 0 0,1 0 0,-1 0-1,1 0 1,0 0 0,0 0 0,0 0 0,0 0-1,0 0 1,0 0 0,0 1 0,0-1 0,1 0 0,-1 0-1,1 0 1,0 0 0,1 3 0,-1-5-185,0 1 1,0-1 0,0 0-1,0 1 1,0-1-1,0 0 1,0 1 0,0-1-1,0 0 1,0 0-1,0 0 1,0 0 0,0 0-1,0 0 1,0 0-1,0 0 1,0-1 0,0 1-1,1 0 1,-1 0-1,1-1 1,6-9-4802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2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13132,'0'0'7762,"10"2"-6518,4 2-855,16 3 375,44 5 0,-68-11-736,1 0 0,-1-1 0,1 0 0,-1 0 1,0 0-1,1-1 0,-1 0 0,0 0 0,0 0 0,0-1 0,1 0 0,-2 0 0,1-1 0,10-5 0,-15 6-22,1 1 0,-1-1 0,0 1 0,1-1 0,-1 1 0,0-1 0,0 0 0,0 0 0,0 1 0,-1-1 0,1 0 0,0 0 0,-1 0 0,1 0 0,-1 0 0,0 0 0,0 0-1,0 0 1,0 0 0,0 0 0,0 0 0,0 0 0,-1 0 0,1 0 0,-1 0 0,1 0 0,-1 0 0,0 0 0,1 0 0,-1 1 0,0-1 0,-1 0 0,1 1 0,0-1 0,0 0-1,-1 1 1,1 0 0,-1-1 0,1 1 0,-1 0 0,1 0 0,-1-1 0,0 1 0,0 1 0,1-1 0,-1 0 0,0 0 0,0 1 0,0-1 0,0 1 0,0-1 0,-2 1-1,-3 0 10,0 0 0,1 0 0,-1 1 0,0 0 0,1 0-1,-1 0 1,1 1 0,-1 0 0,1 0 0,0 1 0,0 0 0,0 0-1,0 0 1,0 1 0,1 0 0,-1 0 0,1 0 0,0 1-1,-8 9 1,7-7 125,1 1 0,-1-1 0,1 1 0,0 0 0,1 0 0,0 1 0,0-1 0,1 1 0,0 0 0,0 0 0,1 0 0,1 0 0,-1 0 0,1 10 0,1-16-184,0-1 0,0 1 0,0-1 0,1 1 0,-1-1 0,1 1 0,0-1-1,0 0 1,0 1 0,0-1 0,0 0 0,0 0 0,1 0 0,-1 1-1,1-2 1,-1 1 0,1 0 0,0 0 0,0 0 0,-1-1 0,1 1 0,1-1-1,-1 1 1,0-1 0,0 0 0,0 0 0,1 0 0,-1 0 0,4 0 0,3 2-1210,0-2 1,0 1 0,0-1 0,0-1 0,0 0-1,0 0 1,11-2 0,16-5-7732</inkml:trace>
</inkml:ink>
</file>

<file path=ppt/ink/ink5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2:08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12780,'0'0'2018,"5"57"-1602,10-30-223,17 2-802,-2-2-1313,5-3-2434</inkml:trace>
</inkml:ink>
</file>

<file path=ppt/ink/ink5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2:08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118 321 5862,'-9'4'4697,"1"0"-4009,-53 28 4699,58-30-5075,0 0-1,0-1 1,1 1-1,-1 0 1,1 0-1,-1 1 1,1-1-1,0 0 1,0 1-1,0 0 1,0-1-1,0 1 1,1 0-1,-1 0 1,1 0-1,0 0 1,0 0-1,0 0 1,-1 4-1,3-6-247,-1 0 1,1 0-1,-1 0 0,1-1 0,-1 1 0,1 0 1,0 0-1,-1-1 0,1 1 0,0 0 0,0-1 0,0 1 1,-1-1-1,1 1 0,0-1 0,0 0 0,0 1 1,0-1-1,0 0 0,0 1 0,0-1 0,0 0 0,0 0 1,0 0-1,0 0 0,0 0 0,0 0 0,0 0 0,1-1 1,35-1 1330,-25 0-1296,0-1-1,0-1 1,-1 0 0,1 0 0,-1-1 0,0-1 0,0 0 0,-1 0-1,0-1 1,0-1 0,0 1 0,-1-2 0,13-14 0,-7 6-151,0-1 0,-1-1 0,-1 0 0,-1-1-1,0 0 1,10-29 0,-18 40-110,-1 0 0,0-1 0,0 0 1,-1 1-1,-1-1 0,1 0 0,-2 0 0,0-18 0,0 25 116,0 0 0,-1 0 0,1 1 0,-1-1 0,0 0 0,0 0 0,0 1 0,0-1 0,0 0 0,-1 1 0,1-1 0,-1 1 0,1 0 0,-1-1 0,0 1 0,0 0 0,0 0 0,0 0 0,-1 0 0,1 1 0,0-1 0,-1 1 0,1-1 0,-1 1 0,0 0 0,1 0 0,-1 0 0,0 0 0,0 0 0,1 1 0,-1-1 0,0 1 0,-3 0 0,-1 0 21,1 0 1,-1 0-1,1 0 0,0 1 1,-1 0-1,1 1 1,0-1-1,0 1 0,0 1 1,0-1-1,0 1 1,0 0-1,1 0 0,-1 0 1,1 1-1,0 0 0,0 0 1,0 1-1,1-1 1,-7 10-1,8-11 24,0 1 1,1 0-1,-1 0 1,1 0-1,0 1 0,1-1 1,-1 0-1,1 1 1,0-1-1,0 1 1,0 0-1,0-1 0,1 1 1,0 0-1,0-1 1,0 1-1,1 0 0,-1-1 1,1 1-1,0-1 1,0 1-1,1-1 1,0 1-1,-1-1 0,1 0 1,1 0-1,-1 0 1,6 7-1,8 8 30,1-2 0,0 1 1,32 22-1,-32-27-621,-1 0 1,0 1-1,0 1 1,-2 1-1,18 24 0,-20-11-3080,-12-21 132</inkml:trace>
</inkml:ink>
</file>

<file path=ppt/ink/ink5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2:09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12107,'9'-5'2760,"8"-4"-1943,0 0 0,0 2 0,1 0-1,0 1 1,0 1 0,1 0 0,-1 2 0,1 0-1,0 1 1,0 1 0,26 2 0,-43-1-814,-1 0 1,1 1 0,0-1-1,0 1 1,-1-1 0,1 1-1,0 0 1,-1-1 0,1 1-1,-1 0 1,1 0 0,-1 0 0,0 1-1,1-1 1,-1 0 0,0 0-1,0 1 1,0-1 0,0 1-1,0-1 1,2 4 0,-2-2-9,0 1 1,0 0-1,0-1 1,0 1-1,-1 0 1,0 0-1,1 0 1,-1 0-1,-1 7 1,-1 0 6,0 1 0,-1 0 0,-1-1 0,0 1 0,-9 19 0,4-15 9,4-7 10,0 1-1,0 0 0,1 0 1,0 0-1,-3 12 0,7-21 5,1 0 1,-1-1-1,0 1 0,0 0 0,0-1 0,1 1 1,-1-1-1,0 1 0,1 0 0,-1-1 0,1 1 0,-1-1 1,0 1-1,1-1 0,-1 1 0,1-1 0,0 0 1,-1 1-1,1-1 0,-1 0 0,1 1 0,-1-1 1,1 0-1,0 0 0,-1 1 0,1-1 0,0 0 1,-1 0-1,1 0 0,0 0 0,-1 0 0,1 0 0,0 0 1,-1 0-1,1 0 0,1-1 0,30 0 1058,-31 1-1000,9-2 69,0-1 0,0 1 0,0-2 0,0 1 0,-1-2 0,1 1 0,-1-1 0,0-1 0,-1 1 0,1-1 0,14-15 0,-16 15-148,0 0 0,-1-1 0,0 0 0,0 0 0,-1-1 0,0 1 0,0-1 0,-1 0 0,0 0-1,0-1 1,-1 0 0,0 1 0,3-17 0,-6 24-110,0-1-1,0 1 0,0-1 0,0 1 0,0-1 1,-1 1-1,1-1 0,0 1 0,-1 0 1,1-1-1,-1 1 0,0 0 0,1-1 1,-1 1-1,0 0 0,0 0 0,0 0 1,0-1-1,0 1 0,0 0 0,0 0 1,0 0-1,0 1 0,-1-1 0,1 0 1,0 0-1,0 1 0,-1-1 0,1 1 0,-1-1 1,1 1-1,-3-1 0,-24-2-4458,3 6-3639,14 2 634</inkml:trace>
</inkml:ink>
</file>

<file path=ppt/ink/ink5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2:09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6 13293,'0'0'8856,"-12"-2"-8707,8 1-130,0 1 1,0-1-1,0 0 0,0 1 0,0 0 0,0 0 0,0 0 0,1 0 0,-1 1 0,0 0 0,0-1 0,0 1 0,0 1 0,0-1 0,1 1 0,-1-1 1,1 1-1,-1 0 0,1 0 0,-1 0 0,1 1 0,0-1 0,0 1 0,1 0 0,-1 0 0,0 0 0,-3 6 0,3-6 45,1 1 0,0-1 0,0 1 0,0 0 0,0 0-1,0 0 1,1 0 0,0 0 0,0 0 0,0 0 0,0 0-1,1 1 1,-1 5 0,1-9-41,1 1 0,-1 0 0,1 0 0,-1-1 0,1 1 0,-1 0-1,1-1 1,0 1 0,0-1 0,0 1 0,0-1 0,0 1 0,0-1 0,0 1 0,1-1 0,-1 0-1,0 0 1,1 0 0,-1 0 0,1 0 0,-1 0 0,1 0 0,0 0 0,-1-1 0,1 1 0,0-1-1,-1 1 1,1-1 0,0 1 0,0-1 0,-1 0 0,4 0 0,35 2 81,-1-2 0,1-2 0,-1-2 0,54-11 0,-57 9-90,-35 6-15,-1-1 0,1 1 1,-1 0-1,0 0 1,1 0-1,-1 0 1,1 0-1,-1 0 0,1 0 1,-1 0-1,0 0 1,1 0-1,-1 0 1,1 1-1,-1-1 0,0 0 1,1 0-1,-1 0 1,1 0-1,-1 1 0,0-1 1,1 0-1,-1 0 1,0 1-1,1-1 1,-1 0-1,0 1 0,0-1 1,1 0-1,-1 1 1,0-1-1,0 0 0,0 1 1,1-1-1,-1 1 1,0-1-1,0 0 1,0 1-1,0-1 0,0 1 1,0-1-1,0 1 1,0-1-1,0 0 0,0 1 1,0-1-1,0 1 1,0-1-1,0 1 1,0-1-1,0 0 0,-1 1 1,1-1-1,0 0 1,0 1-1,0-1 0,-1 1 1,1-1-1,0 0 1,0 1-1,-1-1 1,1 1-1,-1-1 1,1 1 1,-1-1-1,1 1 1,0 0-1,-1-1 1,1 1-1,0-1 0,0 1 1,0 0-1,0-1 1,-1 1-1,1 0 1,0 0-1,0-1 0,0 1 1,0 0-1,1-1 1,-1 1-1,0 0 1,0-1-1,0 1 0,0 0 1,1-1-1,-1 1 1,0 0-1,1-1 1,-1 1-1,0-1 0,1 1 1,-1-1-1,1 1 1,-1-1-1,1 1 0,-1-1 1,1 1-1,14 2 47,0 0-1,1-1 1,-1-1-1,0-1 1,0 0-1,17-3 0,17 1-734,-30 1 156,-14 0 131,0 1-1,1-1 0,-1 1 0,0 0 0,1 0 1,-1 1-1,0-1 0,8 3 0,-13-2 246,1 0-1,-1 0 0,1 0 0,-1 0 0,0 0 1,0 0-1,1 0 0,-1 0 0,0 0 1,0 0-1,0 0 0,0 0 0,0 0 0,0 0 1,0 0-1,-1 0 0,1 0 0,-1 2 1,-5 2-3416</inkml:trace>
</inkml:ink>
</file>

<file path=ppt/ink/ink5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2:11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12524,'0'0'8349,"1"11"-7997,-2 120 732,2-130-1062,-1 0-1,1 0 1,-1-1 0,0 1-1,1 0 1,-1-1 0,1 1 0,0 0-1,-1-1 1,1 1 0,-1-1-1,1 1 1,0-1 0,0 1-1,-1-1 1,1 1 0,0-1-1,0 0 1,-1 1 0,1-1-1,0 0 1,0 0 0,0 0-1,-1 0 1,1 0 0,0 0-1,0 0 1,0 0 0,0 0-1,-1 0 1,1 0 0,0 0-1,1-1 1,34-4 506,38-26-289,-64 25-263,2 1 0,-1 0 0,1 0-1,-1 1 1,1 0 0,0 1 0,1 1 0,13-2 0,-25 5 18,0-1 0,-1 0 0,1 1 0,-1-1 0,1 1 0,-1-1 0,1 1 1,-1-1-1,1 1 0,-1-1 0,1 1 0,-1-1 0,0 1 0,1 0 0,-1-1 1,0 1-1,0 0 0,1-1 0,-1 1 0,0 0 0,0-1 0,0 1 0,0 0 1,0-1-1,0 1 0,0 0 0,0-1 0,0 1 0,0 0 0,0 0 0,0-1 0,-1 1 1,1 0-1,0-1 0,0 1 0,-1-1 0,1 1 0,-1 0 0,-12 36 43,11-31-31,1 6-1029,2-12 707,-1 1-1,1-1 1,-1 0-1,1 1 1,-1-1 0,1 0-1,-1 1 1,1-1 0,0 0-1,-1 0 1,1 0-1,-1 0 1,1 0 0,0 1-1,-1-1 1,1 0 0,-1 0-1,1 0 1,0-1-1,-1 1 1,1 0 0,-1 0-1,1 0 1,0 0 0,-1-1-1,1 1 1,0-1-1,17-6-8405</inkml:trace>
</inkml:ink>
</file>

<file path=ppt/ink/ink5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2:11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17809,'0'0'8744,"74"3"-8712,-42 5-160,7-2-545,-1 2-416,-3-3-704,-5 0-2019,-8-1-992,-10-3-1218</inkml:trace>
</inkml:ink>
</file>

<file path=ppt/ink/ink5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2:11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12172,'0'0'9865,"77"18"-8584,-31-18-833,10 0-383,0 0-450,4 0-2017,-6 0-2755,-1 0-3555</inkml:trace>
</inkml:ink>
</file>

<file path=ppt/ink/ink5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2:12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 29 2018,'0'0'11189,"-8"-5"-6603,2 2-4397,0 0-1,0 0 1,0 0 0,0 0-1,0 1 1,-1 0 0,1 1 0,-1-1-1,0 1 1,1 1 0,-1-1-1,0 1 1,1 0 0,-1 1 0,0-1-1,1 1 1,-1 1 0,1-1-1,-12 5 1,7-1-152,0 1 1,0 1-1,1-1 0,0 2 0,0-1 1,1 2-1,0-1 0,0 1 0,1 0 1,0 1-1,-13 20 0,16-21 6,0 0 0,0 0 1,1 0-1,1 1 0,-1-1 0,2 1 0,-1 0 0,1 0 0,1 0 0,0 0 1,0 0-1,1 0 0,0 0 0,1 1 0,2 11 0,-2-18-34,0-1 1,0 1-1,0-1 0,1 1 0,0-1 1,0 1-1,0-1 0,0 0 0,0 0 0,0 0 1,1 0-1,0 0 0,-1-1 0,1 1 1,0-1-1,1 1 0,-1-1 0,7 3 1,-4-2 86,0-1 0,1 1 1,-1-1-1,1-1 0,0 1 1,0-1-1,0 0 1,0-1-1,0 0 0,10 0 1,-11-1 48,1 0 0,-1 0 0,0 0 0,1-1 0,-1 0 0,0 0 0,0-1 0,0 0 0,0 0 0,0 0 0,5-5 0,-8 6-34,0-1 0,0 1 0,-1-1 0,1 0 0,-1 0 0,1 0 0,-1 0 0,0 0 0,0-1-1,0 1 1,-1-1 0,1 1 0,-1-1 0,0 1 0,0-1 0,0 0 0,-1 0 0,1 1-1,-1-7 1,0 8-134,-1 0-1,1-1 0,-1 1 0,0 0 0,0 0 0,0 0 0,0 0 0,0 0 1,0 0-1,-1 0 0,1 0 0,0 0 0,-1 1 0,0-1 0,1 1 0,-1-1 1,0 1-1,0-1 0,0 1 0,0 0 0,0 0 0,0 0 0,0 0 0,0 0 0,-1 1 1,1-1-1,0 1 0,-4-1 0,-34-6-2991,6 4-4616,24 3 1833</inkml:trace>
</inkml:ink>
</file>

<file path=ppt/ink/ink5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2:12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36 12236,'0'0'6689,"9"-6"-3978,1 1-2250,0 1 0,0 0 0,1 0 0,0 1 0,0 0 0,16-2 0,-24 5-445,-1-1-1,0 1 1,0-1-1,0 1 1,0 0 0,1 0-1,-1 0 1,0 0 0,0 1-1,1-1 1,-1 0-1,0 1 1,0 0 0,0-1-1,0 1 1,0 0 0,0 0-1,0 0 1,0 0-1,0 1 1,0-1 0,-1 0-1,1 1 1,0 0 0,-1-1-1,1 1 1,-1 0 0,0-1-1,0 1 1,0 0-1,1 0 1,-2 0 0,1 0-1,0 0 1,0 0 0,-1 1-1,1-1 1,-1 0-1,1 0 1,-1 0 0,0 1-1,0-1 1,0 0 0,0 0-1,-1 0 1,1 3 0,-1-1-13,-1 1 1,1-1-1,-1 0 0,1 1 1,-1-1-1,-1 0 1,1 0-1,0 0 1,-1-1-1,0 1 1,0-1-1,0 1 1,0-1-1,-5 3 1,-55 43 568,50-40-342,-7 3 180,-32 26 579,50-37-955,-1 1-1,1 0 0,0 0 0,0 1 1,0-1-1,0 0 0,1 1 0,-1-1 0,0 1 1,1-1-1,0 1 0,0 0 0,0 0 1,0-1-1,0 1 0,-1 5 0,3-6-27,0 0 0,0 0-1,-1-1 1,1 1 0,0-1-1,0 1 1,0-1 0,1 1-1,-1-1 1,0 0 0,1 1-1,-1-1 1,0 0 0,1 0 0,-1 0-1,1 0 1,0 0 0,-1 0-1,1-1 1,0 1 0,0 0-1,-1-1 1,1 0 0,0 1-1,0-1 1,0 0 0,2 0-1,57 6-872,-60-6 785,14 1-1224,-1-1 0,1-1-1,25-4 1,-31 2-139,0 1-1,0-1 1,0-1 0,0 0-1,0 0 1,14-9 0,13-15-7828</inkml:trace>
</inkml:ink>
</file>

<file path=ppt/ink/ink5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2:12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12043,'0'0'2707,"-11"0"-561,2 0-1641,0 1-1,-1-1 1,1 1-1,-17 5 1,23-5-426,1-1 0,0 1 1,-1 0-1,1 0 0,0 0 0,0 0 1,0 0-1,-1 1 0,1-1 0,0 1 1,1-1-1,-1 1 0,0 0 1,0-1-1,1 1 0,-1 0 0,1 0 1,0 0-1,-1 1 0,1-1 0,0 0 1,0 0-1,0 1 0,1-1 0,-1 0 1,1 1-1,-1-1 0,1 1 0,0 2 1,0-3-64,1-1-1,-1 1 1,1 0 0,0-1 0,0 1 0,0-1 0,0 1 0,0-1 0,0 1 0,0-1 0,1 0 0,-1 0 0,0 1-1,1-1 1,-1 0 0,1 0 0,-1 0 0,1-1 0,-1 1 0,1 0 0,0-1 0,-1 1 0,4 0 0,50 14 165,-44-12-179,30 6-206,-18-4-215,0 0 0,0 2 1,37 16-1,-58-22 421,-1-1 0,1 1-1,-1 0 1,1-1 0,-1 1-1,0 0 1,0 0-1,1 0 1,-1 0 0,0 0-1,0 0 1,0 0 0,0 0-1,0 0 1,0 1 0,0-1-1,-1 0 1,1 1 0,0-1-1,-1 1 1,1-1-1,-1 0 1,1 1 0,-1-1-1,0 1 1,1 3 0,-2-3 91,0 1 1,0-1-1,0 0 1,0 1 0,0-1-1,0 0 1,-1 1-1,1-1 1,-1 0 0,1 0-1,-1 0 1,0 0-1,0-1 1,-3 3 0,-10 7 906,0-1 0,-1 0 0,-23 9 0,35-17-742,-3 2 7,-2 1-231,1-1 0,-1 0 0,0 0 0,0-1 0,-1-1 0,1 1 0,-1-1 0,-14 1 0,23-3-265,0 0-1,0 0 0,1-1 1,-1 1-1,0 0 0,0 0 0,0-1 1,1 1-1,-1 0 0,0-1 1,0 1-1,1-1 0,-1 1 0,0-1 1,1 1-1,-1-1 0,1 1 1,-1-1-1,1 0 0,-1 1 1,1-1-1,-1 0 0,1 1 0,-1-1 1,1 0-1,0 0 0,-1 0 1,1-1-1,-1 1-234,-5-21-6906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2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93 240 14286,'0'0'3128,"-10"7"-929,7-5-2105,-47 42 1631,47-40-1584,0 0 0,0 0 0,0 0 0,1 0 0,-1 1 0,1-1 0,0 1 0,0-1 0,1 1 0,-1 0 0,1 0 0,0-1 1,0 1-1,0 7 0,1-12-124,0 1 1,0 0-1,0-1 1,0 1-1,0 0 1,0-1-1,1 1 1,-1 0-1,0-1 1,0 1-1,0-1 1,1 1-1,-1 0 1,0-1-1,1 1 1,-1-1-1,0 1 1,1-1-1,-1 1 1,1-1-1,-1 1 1,0-1-1,1 1 1,0-1-1,-1 0 1,1 1-1,-1-1 1,1 0-1,-1 0 1,1 1-1,0-1 1,0 0-1,25-2 850,23-22 208,-37 14-1042,-2 0 0,1-1 0,-1 0 0,10-15 0,20-22-2290,-45 88 1029,2-30 1245,2-6 99,-1 1 0,1-1 0,0 1 0,0 0 0,1-1-1,-1 1 1,1 0 0,0-1 0,0 1 0,1 7 0,1-11 29,1 0 0,-1 0 0,0 0 0,0 0 0,0-1 0,0 1 0,0-1 0,1 0 0,-1 1 0,0-1 0,0 0-1,1 0 1,-1 0 0,0-1 0,0 1 0,1 0 0,-1-1 0,3-1 0,8-4 82,0-1-1,-1 0 0,0-1 0,0-1 0,-1 0 1,0 0-1,12-14 0,-12 13-167,0-1-180,-1 0 1,1 0-1,-2-1 0,0 0 1,0-1-1,-1 0 1,0 0-1,-1-1 1,-1 0-1,0 0 0,-1-1 1,-1 1-1,0-1 1,-1 0-1,-1 0 0,1-19 1,-2 33 104,-1 1 0,0-1 0,0 0 1,0 1-1,0-1 0,0 1 0,-1-1 1,1 0-1,0 1 0,0-1 0,0 0 0,0 1 1,-1-1-1,1 1 0,0-1 0,-1 1 0,1-1 1,0 1-1,-1-1 0,1 1 0,-1-1 1,1 1-1,-1-1 0,1 1 0,-1 0 0,1-1 1,-1 1-1,1 0 0,-1-1 0,1 1 0,-1 0 1,0 0-1,1-1 0,-1 1 0,1 0 1,-1 0-1,0 0 0,1 0 0,-1 0 0,0 0 1,1 0-1,-1 0 0,1 0 0,-1 0 0,0 0 1,1 1-1,-1-1 0,0 0 0,1 0 1,-1 1-1,1-1 0,-1 0 0,1 1 0,-1-1 1,1 0-1,-1 1 0,1-1 0,-1 1 0,0 0 1,-33 27-213,21-13 247,1 1-1,1 1 0,0 0 1,-10 24-1,16-32 84,1 2 0,0-1 0,1 0-1,0 1 1,1-1 0,0 1 0,1 0 0,0 0 0,1 16 0,0-25-68,0 0 0,1 0 0,-1 0 0,1 0 1,0 0-1,0 0 0,0 0 0,0 0 0,0-1 0,0 1 0,0 0 1,0-1-1,1 1 0,-1-1 0,1 1 0,-1-1 0,1 0 1,0 0-1,-1 0 0,1 1 0,0-2 0,0 1 0,0 0 1,-1 0-1,1-1 0,0 1 0,0-1 0,0 1 0,0-1 0,0 0 1,0 0-1,0 0 0,0 0 0,1 0 0,2-1 0,1 1 34,1 0 0,-1-1 0,0 0 0,1-1-1,-1 1 1,0-1 0,1-1 0,-1 1-1,-1-1 1,8-3 0,13-15 21,46-48 1,-46 43-98,-40 74-430,14-48 438,-4 9 96,1 0-1,-1 0 1,1 0 0,1 1-1,0-1 1,0 1 0,1-1 0,0 1-1,0 0 1,1-1 0,1 1-1,1 10 1,-2-19-72,1 0 0,0 0 0,0 0 0,0 1 0,0-1 1,0 0-1,0 0 0,0 0 0,0 0 0,0 0 0,0-1 0,0 1 0,1 0 0,-1 0 0,0-1 1,1 1-1,-1-1 0,1 1 0,-1-1 0,0 0 0,1 1 0,-1-1 0,1 0 0,-1 0 0,1 0 1,2 0-1,-2 0-228,0 0 0,0-1 0,1 1 1,-1 0-1,0-1 0,1 1 0,-1-1 1,0 1-1,0-1 0,0 0 0,0 0 0,0 0 1,0 0-1,0-1 0,0 1 0,2-2 1,7-16-5381,3-6-4789</inkml:trace>
</inkml:ink>
</file>

<file path=ppt/ink/ink5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2:13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13581,'0'0'3779,"56"-21"-223,-25 13-1666,14 6-769,-2 2-897,4 0-192,5 0-1153,-7 0-3908,0 0-6758</inkml:trace>
</inkml:ink>
</file>

<file path=ppt/ink/ink5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2:13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22 13773,'0'0'8814,"-11"-6"-8345,5 3-444,4 1-26,-1 1 0,1-1 0,-1 1 1,1 0-1,-1 0 0,1 0 1,-1 0-1,0 0 0,1 1 1,-1-1-1,0 1 0,0-1 1,1 1-1,-1 0 0,0 0 0,0 0 1,1 1-1,-1-1 0,0 1 1,0-1-1,1 1 0,-1 0 1,1 0-1,-1 0 0,0 0 1,-3 3-1,-7 6-11,1 1 1,0 0-1,1 1 0,-11 14 1,17-20 6,1 0 0,0 1 0,0-1 0,1 1 0,-1-1 0,1 1 0,1 0 0,0 0 0,0 1 0,0-1 0,-1 9 0,3-15 10,0 0-1,0 0 0,0 0 0,0-1 0,0 1 0,0 0 1,0 0-1,1-1 0,-1 1 0,0 0 0,0 0 1,1-1-1,-1 1 0,0 0 0,1-1 0,-1 1 1,1 0-1,-1-1 0,0 1 0,1-1 0,0 1 0,-1-1 1,1 1-1,-1-1 0,1 1 0,0-1 0,-1 1 1,1-1-1,0 0 0,-1 1 0,2-1 0,30 0 329,-23-2-203,1-1 0,-1 0-1,1 0 1,12-8 0,-1-2 36,0-1-1,-1-1 1,-1 0-1,-1-2 1,0 0-1,-1-1 1,24-33-1,-37 46-720,-10 18 252,-1 0 235,1 0-1,1 1 1,-8 25-1,13-37 76,-1 0 0,1 0-1,0 0 1,0 1-1,-1-1 1,1 0 0,0 0-1,1 0 1,-1 0 0,0 1-1,1-1 1,-1 0-1,1 0 1,0 0 0,-1 0-1,1 0 1,0 0-1,0 0 1,1-1 0,-1 1-1,0 0 1,1 0 0,-1-1-1,1 1 1,-1-1-1,1 1 1,-1-1 0,4 2-1,0-1 69,0-1-1,0 0 0,0 0 1,0 0-1,1-1 0,-1 1 0,0-1 1,0-1-1,1 1 0,-1-1 1,7-1-1,0-1-23,-1-1 0,1 0 1,0-1-1,-1 0 0,0-1 0,0 0 1,-1-1-1,0 0 0,0-1 0,0 0 1,-1 0-1,-1-1 0,1 0 0,10-15 1,-12 8-320,-15 20-422,-16 23 270,22-25 417,0 1 0,1-1 0,-1 1-1,1-1 1,-1 1 0,1 0 0,0 0 0,0-1-1,0 1 1,0 0 0,1 0 0,-1 0-1,1 0 1,0 0 0,0 0 0,0 0-1,0 4 1,1-6 25,0 1 0,0 0 0,0-1 0,0 1 0,0-1 0,1 1 0,-1-1-1,0 0 1,1 1 0,-1-1 0,1 0 0,-1 0 0,1 0 0,-1 0 0,1 0 0,0-1 0,-1 1 0,1 0-1,0-1 1,0 0 0,0 1 0,0-1 0,-1 0 0,1 0 0,0 1 0,0-2 0,2 1 0,6 0 29,1 0 1,-1-1-1,0 0 1,0 0 0,0-1-1,0-1 1,0 1-1,0-2 1,-1 1 0,1-2-1,-1 1 1,0-1-1,0 0 1,-1-1 0,1 0-1,-1 0 1,-1-1-1,1 0 1,-1-1 0,0 1-1,-1-1 1,0-1-1,7-11 1,-43 44-981,27-19 910,1-1 0,0 1-1,0-1 1,1 1 0,-1 0 0,1 0-1,0 0 1,0 0 0,1 0-1,-1 0 1,1 9 0,0-12-221,1 1 0,-1-1-1,0 1 1,1-1 0,-1 0 0,1 1 0,0-1 0,0 0-1,0 1 1,0-1 0,0 0 0,0 0 0,1 0 0,-1 0 0,1 0-1,-1 0 1,1-1 0,0 1 0,0 0 0,0-1 0,0 1-1,0-1 1,0 0 0,4 2 0,15 2-5312</inkml:trace>
</inkml:ink>
</file>

<file path=ppt/ink/ink5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2:14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 12107,'0'0'9513,"-10"12"-9475,-1 3 34,1 0 1,0 0-1,1 1 0,1 0 1,1 1-1,0 0 0,1 0 1,-5 21-1,4-4 189,1 1 0,1 0 1,2 0-1,2-1 0,1 1 0,2 0 0,1 0 0,1 0 0,3-1 0,0 0 1,15 40-1,-15-46-620,-19-42-265,-21-40-230,2-4 935,-22-47 289,48 93-313,1 0 0,0 0 0,1 0 0,0 0-1,1-1 1,-2-23 0,5 35-43,0 0 0,-1 0 0,1 0 0,-1 1 0,1-1 0,0 0 0,-1 1 0,1-1 0,0 0 0,0 1 0,0-1 0,0 1 0,-1-1 0,1 1-1,0-1 1,0 1 0,0 0 0,0-1 0,0 1 0,0 0 0,0 0 0,0 0 0,0 0 0,0 0 0,0 0 0,0 0 0,0 0 0,0 0 0,0 0 0,0 1 0,0-1 0,0 0 0,1 1 0,43 8-1136,-42-8 888,44 7-3541,-13-5-2005,8-2-6958</inkml:trace>
</inkml:ink>
</file>

<file path=ppt/ink/ink5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2:15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12524,'-10'24'6418,"4"9"-3287,4-26-2923,2 0 1,-1 0 0,1 0 0,0 0-1,0 0 1,1 0 0,0 0 0,1 0 0,-1 0-1,1 0 1,4 8 0,-4-12-180,0-1-1,0 0 1,0 0 0,0 1 0,1-2-1,-1 1 1,1 0 0,0 0 0,-1-1-1,1 1 1,0-1 0,0 0 0,0 0-1,0 0 1,0 0 0,0-1-1,0 1 1,0-1 0,0 0 0,0 0-1,0 0 1,1 0 0,-1 0 0,0-1-1,0 1 1,0-1 0,3-1 0,3 0 9,0-1 0,0 0 0,0-1 0,0 0 1,0 0-1,-1-1 0,12-8 0,46-53-241,-65 104-806,-4-9 959,0 20 164,3-48-136,1 1 0,-1-1 0,0 0 1,0 0-1,1 1 0,-1-1 0,1 0 0,-1 0 0,1 0 1,-1 0-1,1 1 0,0-1 0,-1 0 0,1 0 0,0 0 1,0 0-1,0-1 0,0 1 0,0 0 0,0 0 0,0-1 1,0 1-1,0 0 0,0-1 0,1 1 0,-1-1 0,0 1 1,0-1-1,0 0 0,1 1 0,1-1 0,41-1-7654,-18-8-449</inkml:trace>
</inkml:ink>
</file>

<file path=ppt/ink/ink5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2:16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15182,'0'0'11371,"48"-9"-10570,-14 8-513,2 0-256,1 1-32,2 0-288,-2 1-1153,-7 7-705,-7-2-1634,-10 1-1089,-9-3-896</inkml:trace>
</inkml:ink>
</file>

<file path=ppt/ink/ink5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2:16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13229,'0'0'5861,"76"3"-4740,-35-3-961,4 0-192,6 1-1345,-1-1-2595,1 0-3267</inkml:trace>
</inkml:ink>
</file>

<file path=ppt/ink/ink5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2:16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82 9961,'0'0'2152,"-2"-8"490,-7-29-111,9 36-2419,0 0 1,0-1-1,0 1 1,0-1-1,0 1 1,1 0-1,-1-1 0,0 1 1,1 0-1,-1-1 1,1 1-1,-1 0 1,1 0-1,-1-1 1,1 1-1,0 0 1,0 0-1,0 0 1,-1 0-1,1 0 1,0 0-1,0 0 1,1 0-1,-1 0 1,0 1-1,0-1 0,0 0 1,0 1-1,1-1 1,-1 1-1,0-1 1,1 1-1,-1-1 1,0 1-1,1 0 1,-1 0-1,0 0 1,1 0-1,1 0 1,4-1-37,0 0 1,0 1 0,0 0 0,0 1-1,14 2 1,-18-2-74,0 0-1,1 0 1,-1 1 0,0-1-1,0 1 1,0 0 0,0 0-1,0 0 1,0 0 0,-1 0 0,1 1-1,-1-1 1,1 1 0,-1-1-1,0 1 1,0 0 0,0 0-1,-1 0 1,1 1 0,-1-1-1,1 0 1,-1 0 0,0 1-1,0-1 1,-1 1 0,1-1-1,-1 1 1,1-1 0,-1 6-1,0-2 11,-1 0-1,1 0 1,-1 0-1,0 0 1,-1 0-1,0-1 0,0 1 1,0 0-1,-1-1 1,0 0-1,0 1 1,-1-1-1,1 0 1,-6 5-1,-108 94 2326,116-104-2334,1-1 1,-1 0-1,1 1 0,-1-1 1,1 1-1,-1-1 0,1 1 1,0-1-1,-1 1 0,1-1 1,0 1-1,-1-1 0,1 1 1,0-1-1,0 1 0,-1-1 1,1 1-1,0 0 0,0-1 1,0 1-1,0-1 0,0 1 1,0 0-1,0-1 0,0 1 1,0 0-1,0-1 0,0 1 1,0-1-1,0 1 0,1 0 0,-1-1 1,0 1-1,0-1 0,1 1 1,-1-1-1,0 1 0,1-1 1,-1 1-1,0-1 0,1 1 1,-1-1-1,1 1 0,-1-1 1,1 0-1,-1 1 0,1-1 1,-1 0-1,1 1 0,0-1 1,-1 0-1,1 0 0,-1 0 1,1 1-1,-1-1 0,1 0 1,0 0-1,-1 0 0,1 0 1,0 0-1,-1 0 0,2 0 0,48 2-446,-43-2 217,66-4-3635,-24-9-2514,-3-8-3331</inkml:trace>
</inkml:ink>
</file>

<file path=ppt/ink/ink5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2:17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89 11627,'-9'4'1367,"4"-2"-1105,-42 21 2557,45-22-2668,-1 0 0,1 1-1,0-1 1,0 1 0,0-1 0,0 1-1,0 0 1,1-1 0,-1 1 0,0 0-1,1 0 1,-1 1 0,1-1 0,0 0-1,0 0 1,0 1 0,0-1 0,0 0-1,-1 6 1,3-8-142,-1 1 0,0-1 0,0 1 0,1-1 0,-1 1 0,0-1 0,1 1 0,-1-1-1,1 1 1,-1-1 0,0 1 0,1-1 0,-1 0 0,1 1 0,-1-1 0,1 0 0,-1 1 0,1-1 0,0 0 0,-1 1 0,1-1 0,-1 0-1,1 0 1,0 0 0,-1 0 0,1 0 0,-1 0 0,2 0 0,24 2 152,-18-2-117,9 1-121,0 1 0,0 1-1,0 0 1,-1 1-1,0 1 1,1 0 0,-2 2-1,1-1 1,18 12-1,-33-17 98,0 0 0,0-1 0,0 1 0,0 0 0,1 0 0,-1 0 0,0 0 0,0 0 0,-1 0 0,1 0 0,0 0 0,0 0 0,0 0 0,-1 0 0,1 0 0,-1 1 0,1-1 0,-1 0 0,1 0 0,-1 1 0,0-1 0,1 0 0,-1 1 0,0-1 0,0 1 0,0-1 0,0 0 0,0 1 0,-1-1 0,1 0 0,0 1 0,-1-1 0,1 0 0,-1 1 0,1-1 0,-1 0 0,1 0 0,-1 0 0,0 0 0,0 1 0,1-1 0,-1 0 0,0 0 0,0 0 0,0-1 0,0 1 0,0 0 0,-1 0 0,1 0 0,0-1 0,-2 2 0,-8 5 823,-1 0-1,-1-1 0,-24 10 0,26-12-377,9-3-413,-8 4-50,1-1 0,-1 0 0,1-1 0,-1 0 0,0 0 1,0-1-1,0-1 0,0 0 0,-1 0 0,-14-1 0,9-7-3119,4-10-2601</inkml:trace>
  <inkml:trace contextRef="#ctx0" brushRef="#br0" timeOffset="1">97 2 13805,'0'0'5029,"71"-1"-4260,-39 6-545,3 8-192,5-3-1442,-3-1-2657,2-5-3973</inkml:trace>
</inkml:ink>
</file>

<file path=ppt/ink/ink5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2:17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10346,'-11'5'1612,"-3"1"-835,0 1 1,1 1 0,0 0-1,0 1 1,0 0-1,1 1 1,-12 13-1,18-17-514,0 1 1,1 0-1,0 0 0,0 0 0,0 1 0,1 0 0,0-1 1,1 2-1,0-1 0,0 0 0,0 1 0,1-1 1,1 1-1,-1 0 0,1 13 0,1-20-214,0 0-1,0 0 0,0-1 1,0 1-1,1 0 0,-1 0 1,0-1-1,1 1 0,0-1 1,-1 1-1,1 0 1,0-1-1,0 1 0,0-1 1,0 0-1,0 1 0,0-1 1,0 0-1,1 1 0,-1-1 1,3 2-1,-1-2 48,0 1 1,1 0-1,-1-1 0,0 0 0,1 0 1,-1 0-1,1 0 0,-1-1 1,1 1-1,5-1 0,-3 0-12,1 0 1,-1-1-1,1 0 0,-1 0 1,1 0-1,-1-1 0,0 1 1,0-2-1,0 1 0,0-1 1,0 0-1,6-4 0,-6 2-55,-1 0 0,0 0 0,0-1 0,-1 0 0,0 0 0,0 0 0,0 0 0,-1-1 0,0 1 0,0-1 0,0 0 0,-1 0 0,0 0-1,1-9 1,-2 14-147,-1-1-1,0 0 1,0 1-1,0-1 1,0 0-1,0 0 1,0 1-1,-1-1 0,1 0 1,-1 1-1,0-1 1,0 1-1,0-1 1,0 1-1,0-1 1,0 1-1,-1 0 0,1-1 1,-1 1-1,0 0 1,0 0-1,0 0 1,0 0-1,0 1 1,0-1-1,0 0 0,0 1 1,-1-1-1,1 1 1,0 0-1,-1 0 1,0 0-1,1 0 0,-1 0 1,1 1-1,-1-1 1,0 1-1,1 0 1,-6 0-1,5-1-376,-1 0 1,1 1-1,0-1 0,0 1 1,0 0-1,-1 0 0,1 0 1,0 0-1,0 1 0,-1-1 1,1 1-1,0 0 0,0 0 0,0 0 1,0 1-1,0-1 0,0 0 1,0 1-1,1 0 0,-1 0 1,1 0-1,-1 0 0,-3 3 1,0 11-4770</inkml:trace>
</inkml:ink>
</file>

<file path=ppt/ink/ink5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2:17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14 13164,'0'0'1634,"-14"-2"854,8 1-2253,-4-1-18,-1 0 1,0 1-1,0 0 1,0 0-1,0 1 1,0 1-1,1 0 1,-1 1-1,0 0 1,1 0-1,-15 6 1,14-2 132,0 0 1,0 1-1,1 0 0,0 0 1,-18 18-1,25-22-263,0 0 1,0 0-1,1 0 1,-1 0-1,1 0 1,-1 0-1,1 1 1,0-1-1,1 1 1,-1 0-1,1-1 1,-1 1-1,1 0 1,0 0-1,1 0 1,-1 0-1,0 0 0,1 0 1,0 0-1,0 0 1,1 0-1,-1 0 1,1 4-1,0-6-34,1 0 0,-1 0 0,0 0-1,1 0 1,-1 0 0,1 0 0,-1-1 0,1 1-1,0 0 1,0-1 0,0 1 0,0-1-1,0 0 1,0 0 0,0 0 0,0 0 0,0 0-1,1 0 1,-1-1 0,0 1 0,1 0-1,2-1 1,58 4 1432,-54-4-1274,6 0-59,-1-2 0,0 1 0,1-2 0,-1 0 0,0 0 0,0-2 0,18-7 0,-27 10-124,1-1-1,0 0 1,-1 0-1,1 0 1,-1 0-1,0-1 1,0 0-1,0 0 1,-1-1-1,0 1 1,1-1 0,-1 0-1,-1 0 1,1 0-1,-1-1 1,0 1-1,0-1 1,-1 1-1,3-10 1,-4 13-47,-1 0 1,1 0 0,-1 0-1,0 0 1,0 0-1,0 0 1,0 0 0,0 0-1,-1 0 1,1 0-1,-1 0 1,1 0 0,-1 0-1,0 0 1,1 0-1,-1 0 1,0 0 0,0 0-1,0 1 1,-1-1 0,-1-2-1,0 1-189,-1 1-1,1-1 1,-1 1-1,1-1 1,-1 1 0,0 0-1,0 1 1,0-1-1,-8-1 1,-5-1-2305,0 1 0,-1 1 1,-33 0-1,25 2-3770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3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14478,'0'0'6486,"-1"9"-4655,-1-4-1653,1-1-146,0-1 0,0 1-1,0 0 1,0-1 0,1 1-1,0 0 1,0 0 0,0-1-1,0 1 1,0 0 0,1 0-1,-1-1 1,1 1 0,0 0 0,0-1-1,1 1 1,-1-1 0,1 1-1,-1-1 1,1 0 0,4 6-1,13 6-837,17 6-5011,-1-12 3485,-18-11 7721,-56 29-2227,37-26-3052,0 1 1,-1 0-1,1 0 0,0-1 1,1 1-1,-1 0 1,0 1-1,1-1 0,-1 0 1,1 0-1,-1 1 0,1-1 1,0 1-1,0-1 0,-1 5 1,48 15-362,-41-19 241,-1 0 1,0 0 0,0 0-1,-1 0 1,1 1 0,-1 0-1,0 0 1,1-1 0,-2 2-1,1-1 1,0 0 0,1 5-1,-3-7 85,-1-1 0,1 1 0,-1-1 1,0 1-1,0-1 0,1 1 0,-1-1 0,0 1 0,-1-1 0,1 1 0,0 0 0,0-1 0,0 1 0,-1-1 1,1 1-1,-1-1 0,1 0 0,-1 1 0,0-1 0,0 0 0,1 1 0,-1-1 0,0 0 0,0 0 0,0 1 1,0-1-1,0 0 0,-1 0 0,1 0 0,0 0 0,0-1 0,-1 1 0,1 0 0,-1-1 0,1 1 0,0 0 1,-1-1-1,1 0 0,-1 1 0,1-1 0,-3 0 0,-47 9 1035,22-10-2709,28 1 1283,0 0 1,1 0-1,-1 0 0,0 0 0,0-1 0,0 1 1,1 0-1,-1-1 0,0 1 0,0 0 0,1-1 1,-1 1-1,0-1 0,1 1 0,-1-1 0,0 1 1,1-1-1,-1 0 0,1 1 0,-1-1 0,0-1 1,-1-10-6321</inkml:trace>
</inkml:ink>
</file>

<file path=ppt/ink/ink5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2:53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10570,'0'0'12236,"62"8"-11884,-15-8-256,-1 0-32,3 1-64,-4 3-769,-4 4-1313,-6-1-608,-12 2-962,-14-5-1633</inkml:trace>
</inkml:ink>
</file>

<file path=ppt/ink/ink5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2:54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10634,'0'0'6598,"74"18"-6277,-29-18-257,2 0-833,-6 0-1793,0 0-2211</inkml:trace>
</inkml:ink>
</file>

<file path=ppt/ink/ink5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2:54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10090,'0'0'1708,"7"-1"-603,7 0-1004,-1 0 1,1 1-1,-1 1 0,0 0 1,1 1-1,-1 0 0,19 7 1,-27-8-100,0 0 1,-1 0 0,0 1 0,1 0 0,-1 0-1,0 0 1,0 1 0,0-1 0,0 1 0,0 0-1,-1 0 1,1 1 0,-1-1 0,0 0 0,0 1-1,0 0 1,0 0 0,-1 0 0,0 0 0,0 0-1,0 1 1,0-1 0,0 1 0,-1-1-1,0 1 1,1 4 0,-2-4 54,-1-1 1,1 1-1,-1-1 1,0 1-1,0-1 0,0 1 1,-1-1-1,0 0 0,1 0 1,-1 0-1,-1 0 0,1 0 1,-1 0-1,1-1 1,-1 1-1,0-1 0,-4 4 1,-9 8 281,-2 0 0,-22 15 1,12-9-111,-26 15-3465,31-25-4824</inkml:trace>
</inkml:ink>
</file>

<file path=ppt/ink/ink5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2:54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12460,'0'0'9401,"0"14"-9295,-5 23-25,-1 0-1,-1-1 0,-17 46 0,21-73-21,1-1 1,0 0 0,0 1-1,1-1 1,-1 17-1,3-24-30,-1 0-1,1 0 0,-1 0 0,1-1 1,0 1-1,0 0 0,-1 0 0,1-1 0,0 1 1,0 0-1,0-1 0,0 1 0,-1-1 1,1 1-1,0-1 0,0 1 0,0-1 1,0 0-1,0 1 0,0-1 0,0 0 0,1 0 1,-1 0-1,0 0 0,0 0 0,0 0 1,0 0-1,0 0 0,0 0 0,2-1 0,39-5 928,-20-2-939,-1 0 0,0-2-1,0 0 1,-1-1 0,-1-1-1,0-1 1,0-1-1,30-29 1,-48 42-314,0 0 1,-1 0-1,1 0 1,0 0-1,-1 0 1,1 0-1,0 0 0,-1 0 1,1 0-1,-1 0 1,0 0-1,1 0 0,-1 0 1,0 0-1,0-1 1,0 1-1,1-2 1,-1-6-5635</inkml:trace>
</inkml:ink>
</file>

<file path=ppt/ink/ink5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2:55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12107,'0'0'7976,"71"3"-7912,-39-3-256,7 0-1314,2 0-1376,-1 0-353,-1-8-1826</inkml:trace>
</inkml:ink>
</file>

<file path=ppt/ink/ink5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2:56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5894,'0'0'7660,"-11"4"-6352,0 0-701,1 0 1,0 1-1,0 0 0,0 0 0,1 1 1,0 0-1,-13 12 0,63-15-30,-24-6-391,0-1 1,0 0 0,-1-1 0,0-1 0,29-14 0,-45 20 250,-18 2-176,0 0 0,0 1 1,-24 8-1,21-6 413,16-3-636,0 1 0,1 0 0,-1 0 0,1 0 0,0 0 0,0 1 0,0-1 0,0 1 1,1 0-1,-6 8 0,-7 6 56,28-44 42,-11 24-129,0-1 0,1 1 0,-1 0 0,1 0 0,0 0 0,0-1 0,0 2 0,0-1 1,0 0-1,0 0 0,0 1 0,0-1 0,1 1 0,-1 0 0,1-1 0,3 0 0,-5 2-44,-28 1 154,24 0-104,0-1-1,0 2 1,0-1-1,1 0 1,-1 0-1,0 1 1,1 0-1,-1-1 1,1 1-1,0 0 1,-1 0-1,1 0 1,0 1-1,0-1 1,0 0-1,1 1 1,-1-1-1,0 1 1,1 0-1,0-1 1,0 1-1,0 0 1,0 0-1,0 0 1,0 0-1,1 0 1,-1 0-1,1 0 1,0 0-1,0 0 1,0 0-1,0 0 1,1 0-1,0 5 1,1-7-7,-1 0 0,0 0 0,1 0 0,-1 0 0,0 0 0,1 0 0,-1-1 0,1 1 0,0 0 0,-1-1 0,1 1 0,-1-1 0,1 1 0,0-1 0,-1 0 0,1 0 0,0 0 0,-1 0 0,1 0 0,0 0 0,-1 0 0,1-1 0,0 1 0,1-1 0,40-14 186,-28 4-164,0 0 1,-1-1 0,0-1 0,21-25 0,-33 38-60,-1-1 1,1 0-1,0 1 0,0 0 1,-1-1-1,1 1 1,0 0-1,0 0 1,-1 0-1,1 0 1,0 0-1,0 0 1,0 1-1,-1-1 0,1 1 1,0-1-1,0 1 1,-1 0-1,1-1 1,-1 1-1,1 0 1,1 1-1,5 1-104,25 3 14,-27-6 113,-1 0 0,1 1 1,-1 0-1,0 0 0,1 0 0,-1 1 1,0-1-1,0 1 0,0 1 0,0-1 1,5 4-1,-10-6 0,1 1-1,0 0 1,0 0-1,-1 0 1,1 0-1,0-1 1,-1 1-1,1 0 1,-1 0-1,1 0 1,-1 1-1,0-1 1,1 0-1,-1 0 1,0 0-1,0 0 1,0 0-1,0 0 1,0 0-1,0 3 1,0-4 12,0 1 0,0-1 1,0 1-1,0-1 1,0 1-1,0-1 1,0 1-1,0 0 0,0-1 1,0 1-1,0-1 1,0 1-1,0-1 0,1 1 1,-1-1-1,0 1 1,0-1-1,1 1 1,-1-1-1,0 1 0,1-1 1,-1 0-1,0 1 1,1-1-1,-1 1 1,1-1-1,-1 0 0,1 1 1,-1-1-1,0 0 1,1 0-1,-1 1 0,1-1 1,0 0-1,-1 0 1,1 0-1,-1 0 1,1 0-1,-1 1 0,1-1 1,-1 0-1,1 0 1,-1 0-1,1-1 1,0 1-1,-1 0 0,1 0 1,-1 0-1,1 0 1,38-6 95,-34 4-242,0 1 0,0 0-1,0 0 1,0 0 0,1 1 0,-1 0-1,0 0 1,0 0 0,0 1-1,1-1 1,4 2 0,-9-1 89,-1 0-1,1 0 1,0 1 0,-1-1-1,1 0 1,-1 0 0,1 0 0,-1 0-1,1 1 1,-1-1 0,0 0 0,0 0-1,0 1 1,0-1 0,0 2-1,2 6-5852,2-9 856</inkml:trace>
</inkml:ink>
</file>

<file path=ppt/ink/ink5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2:56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3 10890,'0'0'153,"0"0"1,0 0-1,0 0 0,0 0 0,-1 0 0,1 0 0,0 1 0,0-1 0,0 0 0,0 0 1,-1 0-1,1 0 0,0 0 0,0 0 0,0 0 0,0 0 0,-1 0 0,1 0 0,0 0 1,0 0-1,0 0 0,-1 0 0,1 0 0,0 0 0,0 0 0,0 0 0,-1 0 1,1 0-1,0 0 0,0 0 0,0 0 0,0-1 0,-1 1 0,1 0 0,0 0 0,0 0 1,0 0-1,0 0 0,0 0 0,-1-1 0,1 1 0,0 0 0,0 0 0,0 0 0,0 0 1,0-1-1,0 1 0,0 0 0,0 0 0,0-1 0,-18 36 1423,-16 48-1111,-5 51 1287,7-19-1177,32-114-479,2-17 411,6-11-565,-2 0-1,0-1 0,2-51 1,-8 78-97,2 5 105,0 0 0,0 0 0,1 0 0,0 0 0,0-1 0,0 1 0,0-1 1,1 0-1,-1 0 0,1 0 0,0 0 0,0 0 0,0-1 0,0 0 0,0 0 0,8 3 1,-3-3 80,-1 0 1,0-1 0,1 0 0,-1 0-1,1-1 1,-1 0 0,1 0 0,14-3-1,-4-1 53,0-1 0,0-1-1,-1 0 1,1-2 0,-2 0-1,1 0 1,23-18-1,-24 17-193,-27 24-279,-4 4 403,12-15 7,-1 1 0,1 0 0,0-1 0,0 1-1,0 0 1,0 0 0,1 0 0,-1 6 0,2-10-69,-1 0 0,1 0 0,0 0 0,0 0 0,0 0 0,1 0 0,-1 0 0,0 0 0,0 0 0,0 0-1,1 0 1,-1 0 0,1 0 0,-1 0 0,1-1 0,-1 1 0,1 0 0,-1 0 0,1 0 0,-1-1 0,1 1-1,0 0 1,0-1 0,-1 1 0,1 0 0,0-1 0,0 1 0,0-1 0,0 1 0,0-1 0,0 0 0,-1 1 0,1-1-1,0 0 1,0 0 0,0 1 0,0-1 0,0 0 0,0 0 0,0 0 0,0 0 0,0-1 0,0 1 0,0 0 0,0 0-1,0 0 1,2-2 0,9-2-3331,-2-9-1917</inkml:trace>
</inkml:ink>
</file>

<file path=ppt/ink/ink5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2:57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11563,'0'0'2562,"6"49"-4644,7-33-3811</inkml:trace>
</inkml:ink>
</file>

<file path=ppt/ink/ink5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2:57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160 144 12588,'0'0'1361,"-11"2"102,-3 2-829,0 0 1,1 1-1,-1 1 1,-18 10-1,28-14-470,0 1-1,0-1 1,0 0-1,0 1 1,1 0-1,-1 0 1,1 0-1,0 0 1,0 1-1,0-1 1,0 1-1,0 0 1,1-1-1,0 1 1,0 0-1,0 1 1,0-1-1,0 0 1,1 1-1,0-1 1,-1 7-1,3-9-158,-1-1 0,1 0 0,0 0 0,0 0 0,-1 0 0,1 1 1,0-1-1,0-1 0,0 1 0,0 0 0,0 0 0,1 0 0,-1 0 0,0-1 0,0 1 0,1 0 0,-1-1 0,0 0 1,0 1-1,1-1 0,-1 1 0,1-1 0,-1 0 0,0 0 0,1 0 0,-1 0 0,0 0 0,1 0 0,-1 0 0,3-1 1,48-5 167,-40 2-194,-1-1 1,0 0-1,0 0 0,0-1 0,-1 0 1,0-1-1,0-1 0,0 1 1,10-13-1,7-7-17,37-51 0,-59 71 55,5-6 59,0-1 1,-1 0 0,0 0 0,9-22-1,-31 44 373,0 3-417,1 1 1,0 1-1,0 0 1,1 0-1,-13 22 1,19-26 26,-1 1 1,1-1-1,1 1 0,0 0 1,0 0-1,1 0 1,0 0-1,1 1 1,0-1-1,-1 14 1,4-22-51,-1 0 1,0-1-1,1 1 1,-1 0-1,1-1 1,-1 1-1,1 0 1,0-1 0,0 1-1,0-1 1,0 1-1,0-1 1,0 1-1,0-1 1,0 0-1,0 1 1,1-1-1,-1 0 1,0 0-1,1 0 1,-1 0 0,1 0-1,0-1 1,-1 1-1,1 0 1,0-1-1,-1 1 1,1-1-1,2 1 1,26 4-2133,-2-3-5964,-22-8 1067,-3 0 1030</inkml:trace>
</inkml:ink>
</file>

<file path=ppt/ink/ink5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2:57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0 120 3940,'0'0'15908,"10"-5"-14867,7-2-665,54-28 578,-66 33-924,0 0 0,-1-1 0,0 0 0,0 0 0,0 0 0,0-1 0,0 1 0,-1-1-1,1 0 1,-1 0 0,0 0 0,4-9 0,-6 13-29,-1-1 1,0 1-1,0-1 0,0 1 0,1-1 1,-1 0-1,0 1 0,0-1 1,0 1-1,0-1 0,0 0 0,0 1 1,0-1-1,0 0 0,-1 1 1,1-1-1,0 1 0,0-1 0,0 0 1,-1 1-1,1-1 0,0 1 0,0-1 1,-1 1-1,1-1 0,-1 1 1,1-1-1,0 1 0,-1-1 0,1 1 1,-1 0-1,1-1 0,-1 1 1,1 0-1,-1-1 0,1 1 0,-1 0 1,0 0-1,1-1 0,-1 1 0,1 0 1,-1 0-1,0 0 0,1 0 1,-1 0-1,1 0 0,-1 0 0,0 0 1,1 0-1,-1 0 0,1 0 1,-1 0-1,0 0 0,1 1 0,-1-1 1,1 0-1,-2 1 0,-36 12-443,27-5 320,0 0-1,1 1 1,-15 16 0,22-22 139,0 0-1,0 1 1,1 0-1,-1-1 1,1 1-1,0 0 1,0 0 0,0 1-1,0-1 1,1 0-1,0 0 1,0 1-1,0-1 1,0 7-1,1-10-7,1 0-1,-1 1 0,0-1 1,1 0-1,0 1 0,-1-1 0,1 0 1,0 0-1,0 1 0,-1-1 1,1 0-1,0 0 0,0 0 0,0 0 1,0 0-1,1 0 0,-1-1 0,0 1 1,0 0-1,0 0 0,1-1 1,-1 1-1,0-1 0,1 1 0,-1-1 1,1 0-1,-1 0 0,0 1 0,1-1 1,-1 0-1,2 0 0,55 2 28,-47-2-48,5-2-76,0 0 0,0 0 0,0-2 0,0 0 1,0-1-1,17-7 0,43-13-61,-76 35-531,-1-10 693,1 1 1,0 0-1,-1-1 1,1 1-1,0-1 1,-1 1-1,1-1 1,0 1-1,0 0 1,0-1-1,0 1 1,0-1-1,-1 1 1,1 0-1,0-1 1,0 1-1,1-1 1,-1 1-1,0 0 1,0-1-1,0 1 1,0 0-1,0-1 1,1 1-1,-1-1 1,0 1-1,0-1 0,1 1 1,-1-1-1,1 1 1,-1-1-1,0 1 1,1-1-1,-1 1 1,1-1-1,0 1 1,24 1-45,0-2 1,0 0-1,28-5 0,-10-2-3633,-4-3-4854,-30 5 217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3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14382,'0'0'11926,"-9"8"-11350,-1 1-315,1 0-1,0 1 0,-12 17 1,18-23-167,1 0 0,-1 0 0,1 1 0,-1-1 0,1 1 0,0 0 0,1-1 0,-1 1 0,1 0 0,0 0 0,0 0 0,1 0 0,0 0 0,-1 0 0,2 8 1,0-12-87,-1 0 0,1 0 0,-1 0 1,1-1-1,0 1 0,0 0 1,-1 0-1,1 0 0,0 0 1,0-1-1,0 1 0,0 0 0,0-1 1,0 1-1,0-1 0,0 1 1,0-1-1,0 0 0,0 1 1,0-1-1,0 0 0,0 0 1,0 1-1,1-1 0,-1 0 0,0 0 1,0 0-1,0-1 0,0 1 1,0 0-1,0 0 0,1-1 1,0 0-1,40-11 121,-29 3-395,0 0 1,0-1 0,-1 0-1,0-1 1,14-15 0,-5 3-1090,-26 29 1302,1 0 0,-1 0 1,1 1-1,0-1 0,0 1 1,1 0-1,0 0 0,0 0 1,1 0-1,0 1 0,0-1 1,1 1-1,0-1 0,-1 16 1,2-22 5,1 0 1,-1-1-1,0 1 1,1 0-1,-1-1 1,1 1-1,-1 0 1,1-1-1,-1 1 1,1 0 0,-1-1-1,1 1 1,0-1-1,-1 1 1,1-1-1,0 0 1,-1 1-1,1-1 1,0 1-1,-1-1 1,1 0-1,0 0 1,0 1-1,0-1 1,-1 0 0,1 0-1,0 0 1,0 0-1,0 0 1,-1 0-1,1 0 1,0 0-1,0 0 1,-1-1-1,1 1 1,0 0-1,0 0 1,0-1-1,-1 1 1,1 0 0,0-1-1,-1 1 1,2-2-1,34-17-4336,-14-3-1553,3-7-2872</inkml:trace>
</inkml:ink>
</file>

<file path=ppt/ink/ink5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2:58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4 1409,'0'0'8221,"9"0"-4649,4-2-2609,-8 2-501,0-1 1,1 1 0,-1 0-1,0 0 1,1 0 0,7 3-1,-12-3-388,0 1 0,0-1 1,-1 1-1,1-1 0,0 1 0,-1-1 0,1 1 0,-1 0 1,1 0-1,-1-1 0,1 1 0,-1 0 0,1 0 0,-1-1 0,1 1 1,-1 0-1,0 0 0,0 0 0,1 0 0,-1 0 0,0 0 1,0-1-1,0 1 0,0 0 0,0 0 0,0 0 0,0 0 0,-1 0 1,1 0-1,0 0 0,0-1 0,-1 1 0,0 1 0,-11 30 678,-25 2-143,31-30-598,0 0 0,0 1 0,1 0 0,0 0 0,-1 1 0,2-1 0,-1 1 0,1 0 0,0 1 0,0-1 0,0 1 0,-3 11 0,7-17-17,0 0 0,0-1 0,0 1 0,0 0 0,0 0 0,0 0 0,1 0 0,-1-1 0,0 1 0,1 0-1,-1 0 1,1-1 0,-1 1 0,1 0 0,-1 0 0,1-1 0,-1 1 0,1-1 0,-1 1 0,1 0 0,0-1 0,0 1 0,-1-1 0,1 0 0,0 1-1,0-1 1,-1 1 0,1-1 0,0 0 0,0 0 0,0 0 0,0 1 0,-1-1 0,1 0 0,0 0 0,2 0 0,38 1-133,-33-1 97,17 1-180,32 0-392,-54-2 169,0 1 0,0-1 0,0 1 0,0-1 0,0 0 0,0 0 0,-1-1 1,1 1-1,3-2 0,-1-3-3052,-4-1-2690</inkml:trace>
</inkml:ink>
</file>

<file path=ppt/ink/ink5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2:58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6951,'0'0'8904,"58"-7"-8263,-17 7-289,4 0-128,8 4-192,3 0-1537,0-3-5958</inkml:trace>
</inkml:ink>
</file>

<file path=ppt/ink/ink5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2:59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10122,'0'0'12091,"-5"10"-11925,3-5-155,-2 2 39,0 1-1,1 0 1,0-1-1,0 1 0,0 1 1,1-1-1,1 0 1,-1 0-1,2 1 0,-1 16 1,2-24-39,-1 0 0,1 0 0,0 1 0,-1-1 0,1 0 0,0 0 0,0 0 0,0-1-1,0 1 1,0 0 0,0 0 0,0 0 0,0-1 0,0 1 0,0 0 0,1-1 0,-1 1 0,0-1 0,0 0 0,1 1 0,-1-1 0,0 0 0,1 0 0,-1 0 0,3 0 0,40 0 262,-33-1-212,4 0-90,-1-1-1,0 0 1,0-2-1,0 1 1,21-10-1,43-10-626,-78 23 634,1 0 0,-1 0-1,0 0 1,0 1 0,0-1-1,1 0 1,-1 0 0,0 0-1,0 0 1,0 1 0,1-1-1,-1 0 1,0 0 0,0 1 0,0-1-1,0 0 1,0 0 0,0 0-1,1 1 1,-1-1 0,0 0-1,0 0 1,0 1 0,0-1-1,0 0 1,0 1 0,0-1 0,0 0-1,0 0 1,0 1 0,0-1-1,0 0 1,-1 0 0,1 1-1,0-1 1,0 0 0,0 0-1,0 1 1,0-1 0,0 0 0,0 0-1,-1 0 1,1 1 0,0-1-1,0 0 1,0 0 0,-1 1-1,-9 19 186,7-13-157,2-7 28,0 1-1,1 0 1,-1 0 0,1 0 0,-1 0-1,1 1 1,-1-1 0,1 0 0,0 0-1,0 0 1,-1 0 0,1 0 0,0 0-1,0 1 1,0-1 0,0 0 0,0 0-1,0 0 1,1 0 0,-1 0-1,0 0 1,1 1 0,-1-1 0,0 0-1,1 0 1,0 0 0,-1 0 0,1 0-1,-1 0 1,1 0 0,0-1 0,0 1-1,0 0 1,-1 0 0,1 0 0,0-1-1,0 1 1,0 0 0,0-1-1,0 1 1,0-1 0,0 0 0,0 1-1,0-1 1,1 0 0,-1 1 0,0-1-1,0 0 1,1 0 0,7 1-81,-1-1 0,1 0-1,-1-1 1,0 0 0,17-3 0,7-10-5105,-19 4-426</inkml:trace>
</inkml:ink>
</file>

<file path=ppt/ink/ink5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2:59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14318,'0'0'8605,"0"8"-8637,-1 17 112,-2 0 1,-11 43-1,8-47-31,1-1-1,2 1 1,0 0 0,1 1-1,1-1 1,3 37 0,-2-58-52,0 1 0,1 0 0,-1 0 0,0-1 0,1 1 0,-1 0 0,1 0 0,-1-1 0,1 1 0,-1-1 0,1 1 0,0 0 0,-1-1 0,1 1 0,0-1 0,-1 1 0,1-1 0,0 0 0,0 1 0,-1-1 0,1 0 0,0 1 0,0-1 0,0 0 0,0 0 0,-1 0 0,1 0 0,0 0 0,0 0 0,0 0 0,0 0 0,-1 0 0,1 0 0,0 0 0,0-1 0,0 1 0,-1 0-1,1-1 1,0 1 0,0 0 0,-1-1 0,1 1 0,0-1 0,-1 1 0,2-2 0,2 1-98,-1-1-1,1 0 1,-1-1 0,1 1-1,-1-1 1,0 1-1,0-1 1,4-4-1,1-5-203,-5 9 276,0-1 1,-1 1-1,0 0 1,0-1-1,0 0 1,0 1-1,0-1 1,-1 0-1,0 0 1,0 0-1,0 0 1,0 0-1,0-8 1,-1 14 15,1 0 0,-1 0 0,1-1 0,0 1 0,-1 0 0,1-1 0,0 1 0,0-1 0,0 1 0,0-1 0,0 1 0,1-1 0,-1 0 0,0 1 0,1-1 0,-1 0 0,1 0 0,-1 0 0,1 0 0,-1 0 0,1-1 0,0 1 0,-1 0 0,1-1 0,0 1 0,-1-1 0,4 1 0,48 6 537,-45-6-435,30-3 235,-38 2-316,1 0-1,0 0 0,0 0 1,-1 0-1,1-1 0,0 1 1,-1 0-1,1 0 0,0 0 1,-1-1-1,1 1 0,-1-1 1,1 1-1,0 0 0,-1-1 1,1 1-1,-1-1 1,1 1-1,-1-1 0,1 1 1,-1-1-1,0 1 0,1-1 1,-1 0-1,0 1 0,1-1 1,-1 0-1,0 1 0,0-1 1,1 0-1,-1 1 0,0-1 1,0 0-1,0 1 0,0-1 1,0 0-1,0 0 0,0 1 1,0-1-1,0 0 0,-1 1 1,1-1-1,0-1 0,-1 2-46,1-1 0,0 0 0,-1 1 0,1-1 0,-1 0 0,1 1 0,-1-1 0,1 0 0,-1 1 0,0-1-1,1 1 1,-1-1 0,0 1 0,1 0 0,-1-1 0,0 1 0,0 0 0,1-1 0,-1 1 0,0 0 0,0 0-1,0-1 1,1 1 0,-1 0 0,0 0 0,0 0 0,0 0 0,1 0 0,-1 0 0,0 1 0,0-1 0,0 0-1,1 0 1,-1 1 0,0-1 0,0 0 0,1 1 0,-1-1 0,0 0 0,0 2 0,-2-1-21,0 0 0,0 1 1,1-1-1,-1 1 0,1 0 1,0 0-1,-1 0 0,1 0 1,-2 3-1,3-4 54,0 0 0,0 0 0,1 0 1,-1 0-1,1 0 0,-1 1 0,1-1 0,-1 0 0,1 0 0,0 0 1,0 1-1,-1-1 0,1 0 0,0 1 0,0-1 0,0 0 1,0 0-1,1 1 0,-1-1 0,0 0 0,0 0 0,1 0 0,-1 1 1,1-1-1,-1 0 0,2 2 0,0-1 3,0-1-1,0 1 1,0 0-1,0-1 1,0 1-1,0-1 1,0 0-1,1 0 1,-1 0 0,0 0-1,1 0 1,4 0-1,11 2 12,-1 0 0,1-2 0,21-1 0,-25 0-13,137 3 2306,-154-8-2178,0 0 1,0 0 0,1 0 0,0-1-1,0 1 1,0-1 0,1 0-1,0 1 1,0-1 0,0 0 0,1 0-1,-1 0 1,1 1 0,1-1 0,-1 0-1,3-9 1,-3 14-207,1 0 0,-1 0 0,1-1 1,0 1-1,-1 0 0,1 0 0,0 0 0,-1 0 0,1 0 0,0 0 1,0 0-1,0 1 0,0-1 0,0 0 0,0 0 0,0 1 1,0-1-1,0 1 0,0-1 0,0 1 0,1-1 0,-1 1 0,0-1 1,0 1-1,0 0 0,1 0 0,-1 0 0,0 0 0,0 0 1,1 0-1,1 0 0,44 10-5427,-36-7 3710,-2-2-5322</inkml:trace>
</inkml:ink>
</file>

<file path=ppt/ink/ink5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00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13004,'0'0'2691,"77"7"-5061,-40 1-7784</inkml:trace>
</inkml:ink>
</file>

<file path=ppt/ink/ink5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00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8392,'0'0'6545,"8"-5"-5616,4-1-477,-1 0 0,1 1 0,0 1 0,1 0 0,-1 0 1,0 1-1,1 1 0,0 0 0,23 0 0,-35 2-449,0 0-1,0 0 1,0 0-1,-1 1 1,1-1-1,0 0 1,0 0-1,0 1 1,0-1-1,0 1 1,0-1-1,-1 1 1,1-1-1,0 1 1,0-1-1,-1 1 1,1 0-1,0-1 1,-1 1-1,1 0 1,-1 0-1,1 0 1,-1-1-1,1 1 1,-1 0-1,0 0 1,1 0-1,-1 0 1,0 0-1,0 0 1,1 0-1,-1 0 1,0-1-1,0 1 1,0 0-1,0 0 1,0 0-1,-1 0 1,1 0-1,0 0 1,0 0-1,-1 0 1,1 0-1,0 0 1,-1-1-1,1 1 1,-1 0-1,0 1 1,-26 53 539,20-44-283,7-10-209,-1 0 0,1 0 0,-1 0 1,1 0-1,-1 0 0,1 0 0,-1 0 0,1 0 0,0 0 1,0 0-1,0 0 0,0 1 0,-1-1 0,1 0 0,0 0 1,1 0-1,-1 0 0,0 0 0,0 0 0,0 0 1,1 0-1,-1 0 0,1 0 0,-1 0 0,1 0 0,0 2 1,1-1 9,0-1 1,-1 0 0,1 0 0,0 0-1,0 0 1,0 0 0,0 0 0,0 0-1,0 0 1,0-1 0,0 1 0,0-1-1,3 1 1,12 0 54,-1-1 0,1 0-1,17-3 1,-22 2-185,-2-1-163,0 1 0,-1-2 0,1 1 0,0-1 0,-1-1 0,15-7 0,-18 8-403,-1 0 0,1 0 0,-1 0 0,0-1 0,0 0 1,-1 0-1,1 0 0,-1-1 0,0 1 0,0-1 1,0 0-1,3-6 0,-1-7-4307</inkml:trace>
</inkml:ink>
</file>

<file path=ppt/ink/ink5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00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38 8616,'0'0'14467,"-7"-3"-14563,6 2 90,-1 0 1,0 0-1,0 0 0,0 0 1,1 1-1,-1-1 0,0 1 0,0-1 1,0 1-1,0 0 0,0 0 1,0 0-1,0 0 0,0 0 0,0 0 1,0 1-1,0-1 0,0 1 1,0-1-1,0 1 0,0 0 0,1-1 1,-4 3-1,3-1 2,0 0-1,0 0 1,0 0 0,0 0-1,0 1 1,0-1 0,1 0-1,-1 1 1,1 0-1,0-1 1,0 1 0,0 0-1,0 0 1,0 0 0,0-1-1,1 1 1,-1 0 0,1 0-1,0 5 1,0-7 1,0 0 0,0 1 1,0-1-1,0 1 0,0-1 1,0 1-1,1-1 0,-1 0 1,1 1-1,-1-1 0,1 1 1,-1-1-1,1 0 0,0 0 1,0 1-1,-1-1 0,1 0 0,0 0 1,0 0-1,0 0 0,0 0 1,0 0-1,1 0 0,1 1 1,1 0 12,0-1 0,0 1 0,0-1 1,0 0-1,0 0 0,0 0 0,0-1 0,0 1 1,4-1-1,4 0 15,0-1-1,-1 0 1,1 0 0,-1-2 0,0 1-1,14-6 1,-14 3-8,0 0 0,0-1-1,0 0 1,16-13 0,-22 15-43,-1 0 0,0 1-1,0-1 1,0-1 0,0 1 0,-1-1 0,0 1 0,1-1-1,-2 0 1,1 0 0,-1 0 0,3-8 0,-5 12-16,0 1 1,1 0 0,-1 0-1,0-1 1,0 1-1,0 0 1,0-1 0,0 1-1,0 0 1,0 0 0,0-1-1,0 1 1,0 0-1,0 0 1,0-1 0,0 1-1,0 0 1,-1-1-1,1 1 1,0 0 0,0 0-1,0-1 1,0 1-1,0 0 1,-1 0 0,1 0-1,0-1 1,0 1 0,0 0-1,0 0 1,-1 0-1,1-1 1,0 1 0,0 0-1,-1 0 1,1 0-1,0 0 1,0 0 0,-1 0-1,1 0 1,0 0-1,0-1 1,-1 1 0,1 0-1,0 0 1,-1 0 0,-19 5-827,-18 14 483,32-14 369,0 1-1,1 0 1,0 0-1,-9 13 1,12-16-16,1 0 0,-1 0 1,1 0-1,0 0 1,-1 0-1,1 0 1,1 0-1,-1 0 1,0 0-1,1 0 1,-1 1-1,1-1 1,0 0-1,0 0 0,1 5 1,0-7-43,0 1 1,0-1 0,0 0-1,0 0 1,0 0-1,0 0 1,1 0-1,-1 0 1,0 0-1,0-1 1,1 1-1,-1 0 1,1-1 0,-1 1-1,0-1 1,1 1-1,-1-1 1,1 0-1,-1 0 1,1 0-1,-1 1 1,1-2-1,-1 1 1,3 0 0,39-4-3221,-13-11-908,3-4-3442</inkml:trace>
</inkml:ink>
</file>

<file path=ppt/ink/ink5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01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10186,'0'0'3971,"-10"11"-2769,-8 7-302,1 1 1,-19 28 0,31-39-720,0-1 0,0 1 0,1 0 0,1 0 0,-1 0 0,1 1 0,0-1 0,1 1 0,0-1 0,1 1 0,0 0 0,-1 12 0,2-20-173,0 0-1,1 0 1,-1 0-1,0 1 1,0-1 0,1 0-1,-1 0 1,0 0-1,1 0 1,-1 0 0,1 0-1,-1 0 1,1 0-1,0 0 1,-1 0 0,1 0-1,0 0 1,0 0-1,0-1 1,0 1 0,0 0-1,-1-1 1,1 1-1,0 0 1,2 0 0,0 0 9,0 0 0,0-1 1,0 1-1,0 0 0,1-1 1,-1 0-1,0 0 1,0 0-1,5-1 0,0 0-19,0-1-1,0 1 0,0-2 0,0 1 1,-1-1-1,14-7 0,-2-2-102,0-1-1,-2 0 0,0-1 1,0-1-1,-1-1 0,-1 0 0,-1-1 1,0-1-1,19-33 0,-64 81 480,24-21-375,-1 0 1,2 0-1,-1 1 1,1 0-1,0 0 0,1 1 1,1 0-1,-1 0 1,2 0-1,-1 0 0,2 0 1,-1 1-1,2-1 1,-1 1-1,2 0 1,0 0-1,1 12 0,6 0-2956,9-9-2147</inkml:trace>
</inkml:ink>
</file>

<file path=ppt/ink/ink5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02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12172,'0'0'4057,"12"-8"-2237,-1 1-1546,0 1 0,1 0 1,0 1-1,0 0 0,13-3 0,-22 8-222,1-1 0,-1 0-1,0 1 1,0 0 0,1-1 0,-1 1-1,0 1 1,1-1 0,-1 0 0,0 1-1,0 0 1,1-1 0,2 3 0,-4-2-47,0 0 1,0 0 0,0 1-1,0-1 1,-1 1-1,1 0 1,-1-1 0,1 1-1,-1 0 1,0 0-1,1 0 1,-1 0 0,0 0-1,0 0 1,0 0-1,-1 0 1,1 0-1,0 1 1,-1-1 0,0 0-1,1 0 1,-1 3-1,1 2 8,-1-1 0,0 1-1,-1-1 1,1 0 0,-1 1-1,0-1 1,-1 1 0,1-1-1,-1 0 1,0 0 0,-1 0-1,0 0 1,0 0 0,-6 8-1,1 1 33,7-14-40,0 0 0,1 0 0,-1 0 0,0 0 0,1 0 0,-1 0 0,1 0-1,-1 0 1,1 0 0,0 1 0,-1-1 0,1 0 0,0 0 0,0 0 0,0 1-1,0-1 1,0 0 0,0 0 0,0 0 0,0 1 0,0-1 0,1 0 0,-1 0 0,1 2-1,0-2 9,0-1 0,0 1 0,0 0-1,0-1 1,0 1 0,1-1 0,-1 0-1,0 1 1,0-1 0,0 0-1,1 1 1,-1-1 0,0 0 0,0 0-1,0 0 1,1 0 0,-1 0 0,0-1-1,2 1 1,6-2 35,0 0 1,0-1-1,0 0 1,0-1-1,9-4 1,-3 0-7,0-1 1,0-1 0,-1 0-1,0-1 1,-1 0 0,-1-1 0,1-1-1,-2 0 1,19-26 0,-29 37-49,-3 3-19,0 0-1,1 1 0,-1-1 0,0 0 0,1 1 1,0-1-1,-1 1 0,1 0 0,0-1 0,0 1 1,0 0-1,0 0 0,0 0 0,-1 2 0,0 0 8,-2 3 88,1-1 1,-1 1-1,1 0 1,1 0 0,-1 0-1,1 1 1,-1 7-1,3-13-14,0-1 0,0 1 0,0-1 0,0 1 0,0 0 0,0-1 0,0 1 0,1-1-1,-1 1 1,0-1 0,1 1 0,-1-1 0,1 1 0,0-1 0,-1 0 0,1 1-1,0-1 1,0 0 0,0 0 0,0 1 0,0-1 0,0 0 0,0 0 0,1 0 0,-1 0-1,0-1 1,0 1 0,1 0 0,-1 0 0,1-1 0,-1 1 0,1-1 0,-1 1-1,1-1 1,-1 1 0,1-1 0,-1 0 0,1 0 0,-1 0 0,3 0 0,6 1 93,-1-1 0,1 0 0,0-1 0,-1 0 0,1 0 0,0-1 0,-1 0 0,0 0 0,1-1 0,-1-1 0,17-8 0,-21 8-163,0 1 1,0-1 0,0 0-1,0 0 1,-1 0 0,1-1-1,-1 0 1,0 1 0,-1-2-1,1 1 1,-1 0 0,0-1-1,0 1 1,-1-1 0,1 0-1,-2 0 1,1 0 0,0 0-1,0-11 1,-1 16-27,-1 0 0,0 1 1,0-1-1,0 0 0,0 1 0,0-1 0,0 0 1,0 0-1,0 1 0,0-1 0,0 0 0,0 1 1,0-1-1,-1 0 0,1 0 0,0 1 0,-1-1 0,1 0 1,0 1-1,-1-1 0,1 1 0,-1-1 0,1 0 1,0 1-1,-1-1 0,0 1 0,1-1 0,-1 1 0,1 0 1,-2-1-1,1 0 13,-1 1-1,1 0 1,-1 0 0,1 0 0,-1 0 0,1 0-1,-1 0 1,1 0 0,-1 0 0,1 1 0,-1-1-1,1 1 1,-1-1 0,-1 1 0,0 1 27,-1 0 0,1-1-1,-1 1 1,1 1 0,-1-1 0,1 0 0,0 1 0,0-1-1,0 1 1,0 0 0,-4 6 0,7-8 10,-1 0-1,1 0 1,-1 0-1,1 0 1,0 0 0,-1 0-1,1 0 1,0 0 0,0 0-1,-1 0 1,1 0 0,0 0-1,0 0 1,0 0 0,0 0-1,0 0 1,1 0 0,-1 0-1,0 0 1,0-1-1,1 1 1,-1 0 0,1 0-1,-1 0 1,0 0 0,1 0-1,0 0 1,-1 0 0,1-1-1,0 1 1,1 1 0,0 0 7,1-1 1,0 0 0,-1 0 0,1 1-1,0-2 1,0 1 0,0 0 0,0-1-1,0 1 1,0-1 0,3 0 0,5 1 5,-1-2 0,1 1 0,-1-2 0,0 1 0,1-1 0,10-4 0,-5-2-161,18-6-1630,-33 21-1652,-10 18 3264,8-23 165,0-1 1,0 0 0,0 1 0,0-1 0,1 0 0,-1 1-1,0-1 1,1 1 0,-1-1 0,1 1 0,0-1-1,-1 1 1,1 0 0,0-1 0,0 1 0,0-1-1,0 1 1,0 0 0,0-1 0,1 1 0,-1-1-1,1 1 1,-1-1 0,1 1 0,-1-1 0,1 1-1,0-1 1,-1 1 0,1-1 0,0 0 0,0 0-1,0 1 1,0-1 0,0 0 0,1 0 0,-1 0 0,0 0-1,0 0 1,1 0 0,-1 0 0,1-1 0,-1 1-1,0 0 1,1-1 0,2 1 0,8 2 75,0-1 0,-1-1 0,1 0 0,0 0 0,14-2-1,-9 1-73,-6 0 63,5 1-24,-1-1-1,1-1 0,0 0 1,-1-1-1,1 0 0,-1-1 0,1-1 1,17-7-1,-32 10 75,-1 1-1,1 0 1,-1 0 0,1-1-1,-1 1 1,1 0 0,-1-1-1,1 1 1,-1-1 0,0 1-1,1 0 1,-1-1 0,1 1-1,-1-1 1,0 1 0,0-1-1,1 1 1,-1-1 0,0 0-1,0 1 1,0-1 0,1 1-1,-1-1 1,0 0 0,0 1-1,0-1 1,0 1 0,0-2-1,0 2-76,0-1-1,0 0 0,0 1 1,0-1-1,0 1 0,0-1 0,0 1 1,0-1-1,0 1 0,0-1 1,1 1-1,-1-1 0,0 1 1,0-1-1,1 1 0,-1 0 0,0-1 1,1 1-1,-1-1 0,0 1 1,1 0-1,-1-1 0,0 1 0,1 0 1,-1-1-1,1 1 0,-1 0 1,1 0-1,-1-1 0,1 1 0,-1 0 1,1 0-1,-1 0 0,1 0 1,-1 0-1,1 0 0,-1 0 1,1 0-1,-1 0 0,1 0 0,0 0 1,13-1-277,16 0-1000,-17-7-4037,-9-3-1037</inkml:trace>
</inkml:ink>
</file>

<file path=ppt/ink/ink5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02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4837,'0'0'19410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23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3155 571 8616,'-1'-14'-251,"1"7"327,-1-1-1,0 1 1,0-1 0,-1 1-1,1 0 1,-2 0-1,1 0 1,-1 0-1,0 0 1,-1 0 0,1 1-1,-1-1 1,-1 1-1,1 0 1,-1 0 0,0 1-1,0-1 1,-10-6-1,-11-5 660,0 1 0,-1 1-1,-1 2 1,-54-19-1,-126-25 1483,192 53-2048,-191-39 388,-1 10-1,-2 8 0,0 10 0,-234 13 1,372 6-548,1 2 0,0 4 0,1 3 0,0 4 0,1 2 0,0 3 0,2 3 0,1 3 0,2 3 0,-73 46 0,92-48 162,1 2 0,1 2 1,2 2-1,1 2 0,3 1 1,0 2-1,3 1 0,1 2 1,3 1-1,1 2 0,2 1 1,3 1-1,1 0 0,-19 62 1,32-74-171,1 0 1,1 1-1,2-1 1,2 1-1,1 0 0,3 55 1,3-67-24,0 1 1,1-1 0,1 0 0,2 0-1,0-1 1,2 0 0,0 0-1,2-1 1,1 0 0,17 26 0,-4-16 20,2-1 0,1-1 0,2-1 0,1-1 0,1-2 1,1-1-1,1-2 0,1-1 0,2-2 0,0-2 0,66 26 0,-20-16 33,1-3 0,2-4 0,0-4 0,136 11 0,-73-20-24,0-6 0,0-7-1,0-7 1,-1-6 0,198-48 0,-179 21-33,-2-7 1,-2-7 0,-3-7 0,204-117-1,-277 134 30,-3-5-1,-2-3 0,-2-4 0,-4-3 0,95-100 1,-136 123 11,-2-1 0,-2-1 0,-2-2 0,43-88 0,-56 96 1,-1-2 0,-2 0 0,-2-1 0,-1 0-1,-3 0 1,0-1 0,0-43 0,-7 62-6,0 1 0,-1 0 1,-2-1-1,0 1 0,0 0 1,-2 0-1,-1 1 0,0-1 1,-2 1-1,0 1 0,-1-1 1,-17-26-1,12 26-17,-1 0 1,0 1-1,-2 1 0,0 0 1,0 2-1,-2 0 1,0 1-1,0 0 0,-1 2 1,-37-17-1,14 11-7,0 3 1,-2 1-1,1 2 0,-2 2 1,-64-5-1,14 8 8,-154 8 1,126 9-141,0 6 0,1 5 0,-134 41 0,110-17-2320,3 7 0,-161 83-1,125-42-3369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4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10954,'0'0'5819,"-6"11"-4180,-8 23-359,1 0 0,2 0 1,1 1-1,-7 55 0,-17 165 1843,35-241-1169,6-36-1212,5-40-507,-12 57-231,2-15-115,-1-1 0,-1 1 0,-1-1 1,-4-21-1,0 33-143,2 15 22,-1 17 93,4-20 146,0 0-1,0 0 1,0 0 0,1-1-1,-1 1 1,1 0 0,0 0-1,-1-1 1,1 1 0,0-1-1,0 1 1,1-1 0,-1 1 0,1-1-1,-1 0 1,1 1 0,0-1-1,-1 0 1,1 0 0,0 0-1,1 0 1,-1-1 0,0 1-1,0-1 1,1 1 0,-1-1-1,1 0 1,-1 0 0,1 0-1,0 0 1,-1 0 0,1 0-1,0-1 1,-1 1 0,1-1-1,0 0 1,0 0 0,0 0-1,-1 0 1,1-1 0,4 0-1,2 0 17,-1 0 0,0-1 0,1 0 0,-1-1-1,0 1 1,0-2 0,0 1 0,-1-1-1,1 0 1,-1 0 0,0-1 0,12-11 0,-16 14-27,-1-1-1,1 0 1,-1 0 0,0 0 0,0 0 0,0 0 0,0-1 0,-1 1 0,1 0 0,-1-1 0,0 1 0,0-1 0,0 0-1,0 1 1,-1-1 0,1-4 0,-1 8-1,0 0 0,0 0 0,0 0 0,0 0 0,0 0 0,0 0 0,0 0 0,0-1 0,0 1 0,0 0 0,0 0 0,0 0 0,0 0 0,0 0 0,0 0 0,0 0 0,-1 0 0,1 0 0,0-1 0,0 1 0,0 0 0,0 0 0,0 0 0,0 0 0,0 0 0,0 0 0,0 0 0,0 0 0,0 0 0,-1 0 0,1 0 0,0 0 0,0 0 0,0 0 0,0 0 0,0 0 0,0 0 0,0 0 0,-1-1 0,1 1 0,0 1 0,0-1 0,0 0 1,0 0-1,0 0 0,0 0 0,0 0 0,0 0 0,-1 0 0,1 0 0,0 0 0,0 0 0,0 0 0,0 0 0,0 0 0,0 0 0,0 0 0,0 0 0,0 0 0,0 0 0,-1 0 0,1 1 0,-10 8-115,-7 11 79,12-12 98,0 0 1,1 1-1,0 0 0,0 0 0,1 0 0,0 1 1,1-1-1,0 0 0,0 1 0,1 0 0,0 0 0,1-1 1,1 15-1,0-23-45,-1 0 0,1 0 0,0 1 0,-1-1 0,1 0 1,0 0-1,0 0 0,0 0 0,0 0 0,0 0 0,0-1 0,0 1 0,1 0 0,-1 0 0,0-1 1,0 1-1,1-1 0,-1 1 0,0-1 0,1 0 0,-1 1 0,0-1 0,1 0 0,-1 0 1,0 0-1,1 0 0,-1 0 0,1 0 0,-1 0 0,0 0 0,1-1 0,-1 1 0,0-1 0,1 1 1,1-2-1,2 1-178,-1 0 0,1-1 0,-1 1 0,0-1 1,1 0-1,-1 0 0,0-1 0,0 1 0,6-6 0,6-14-3405,0-2-2878</inkml:trace>
</inkml:ink>
</file>

<file path=ppt/ink/ink5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03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6470,'0'0'14270,"3"13"-14100,-1 4-124,-1 0-1,-1 1 1,0-1-1,-2 0 0,0 1 1,0-1-1,-9 28 0,-1-5 64,5-21 120,2-1 0,0 1 1,1 0-1,-2 34 0,6-52-181,0 0-1,1-1 1,-1 1 0,0-1 0,1 1-1,-1-1 1,1 1 0,-1-1-1,1 1 1,-1-1 0,1 1-1,-1-1 1,1 1 0,-1-1 0,1 0-1,-1 1 1,1-1 0,0 0-1,-1 0 1,1 1 0,0-1 0,-1 0-1,1 0 1,0 0 0,-1 0-1,1 0 1,0 0 0,-1 0-1,1 0 1,0 0 0,-1 0 0,2-1-1,25-2 899,-13-1-720,0-1 1,-1 0 0,1-1-1,-1 0 1,0-2-1,17-12 1,69-57 2,-86 66-240,0 0 0,-1-1 0,0-1 0,16-23 0,-8-7-3148,-20 36-508</inkml:trace>
</inkml:ink>
</file>

<file path=ppt/ink/ink5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03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1 251 9833,'0'0'8520,"58"48"-8103,-38-41-353,6 0-929,-1-5-1986,-1-2-1601,-2 0-6150</inkml:trace>
  <inkml:trace contextRef="#ctx0" brushRef="#br0" timeOffset="1">348 0 13068,'0'0'3556,"-20"48"-2852,12-20 321,6 3-160,2-1-288,0 1-289,0-2-192,4-1-32,2-2-160,5-2-1121,-2-7-993,2-6-1378,-3-5-4035</inkml:trace>
</inkml:ink>
</file>

<file path=ppt/ink/ink5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04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13421,'0'0'7671,"10"-1"-7297,12 2-120,68-3 271,-85 2-511,-1 0 1,1-1-1,0 0 1,-1 0-1,1 0 1,-1-1-1,0 1 1,1-1-1,-1 0 0,0-1 1,0 1-1,0-1 1,0 1-1,-1-1 1,1 0-1,4-5 1,-7 7-25,0 0 0,0 0 0,0 0 0,0 0 0,-1 0 0,1 0 1,0 0-1,-1 0 0,1 0 0,-1 0 0,1-1 0,-1 1 0,1 0 1,-1 0-1,0-1 0,1 1 0,-1 0 0,0 0 0,0-1 0,0 1 0,0 0 1,0 0-1,-1-1 0,1 1 0,0 0 0,0 0 0,-1-1 0,1 1 1,-1 0-1,1 0 0,-1 0 0,0 0 0,1 0 0,-1 0 0,0 0 1,0 0-1,1 0 0,-1 0 0,0 0 0,0 0 0,0 0 0,0 1 1,0-1-1,-1 0 0,1 1 0,0-1 0,0 1 0,-2-1 0,0 0-51,-1 0 0,1 0 0,-1 0-1,0 1 1,0 0 0,1-1 0,-1 1 0,0 1-1,1-1 1,-1 0 0,0 1 0,1 0 0,-1 0-1,0 0 1,-5 3 0,4-1 74,1 0-1,-1 0 1,0 0-1,1 1 1,0 0-1,0 0 1,0 0 0,1 0-1,-1 1 1,1 0-1,0-1 1,0 1 0,1 0-1,-1 0 1,1 1-1,0-1 1,1 0 0,-1 1-1,1-1 1,0 1-1,0 0 1,1-1 0,0 1-1,0 6 1,0-11-6,1 0 0,0 1 0,-1-1 0,1 0 0,0 1 0,0-1 0,0 0 0,0 0 0,0 0 0,0 0 1,0 0-1,1 0 0,-1 0 0,0 0 0,0 0 0,1-1 0,-1 1 0,0-1 0,1 1 0,-1-1 0,1 1 0,-1-1 0,1 0 0,-1 1 0,3-1 0,45 1 181,-35-1-111,4-2-55,0 0-1,0-1 1,0 0 0,0-2-1,0 0 1,-1-1-1,0-1 1,0 0 0,22-14-1,-20 11-87,-19 15-870,-9 14 739,5-13 427,0 1 0,1-1-1,0 1 1,0 0 0,0 0-1,-1 10 1,4-16-207,1 0 0,-1 0 1,0-1-1,1 1 0,0 0 0,-1-1 0,1 1 1,-1 0-1,1-1 0,0 1 0,0 0 1,-1-1-1,1 1 0,0-1 0,0 0 1,0 1-1,-1-1 0,1 0 0,0 1 0,0-1 1,0 0-1,0 0 0,0 0 0,0 0 1,-1 0-1,1 0 0,0 0 0,2 0 1,36 0 307,-30 0-252,14-1-177,0-2 1,-1 0 0,0-1-1,31-10 1,-33 8 76,-20 6 17,1 0 0,-1-1 0,0 1 0,0 0 0,1 0 0,-1 0 0,0 0 0,1-1 0,-1 1 0,0 0 0,0 0 0,1 0 0,-1 0 0,0 0 0,1 0 0,-1 0 0,0 0 0,1 0 0,-1 0 0,0 0 0,1 0 0,-1 0 0,0 0 0,1 0 0,-1 0 0,0 0 0,1 0 0,-1 1 0,0-1 0,1 0 0,-1 0 0,0 0 0,0 0 0,1 1 0,-1-1 0,0 0 0,0 0 0,1 1 0,-1-1 0,0 0 0,0 0 0,0 1 0,0-1-1,1 0 1,-1 1 0,0-1 0,0 0 0,0 1 0,0-1 0,0 0 0,0 1 0,0-1 0,0 0 0,0 1 0,0-1 0,0 0 0,0 1 0,0-1 0,0 0 0,0 1 0,0-1 0,0 1 0,-1-1 29,1 0 1,0 1-1,0-1 0,0 1 0,0-1 0,0 1 1,0-1-1,0 1 0,0-1 0,0 0 1,0 1-1,0-1 0,0 1 0,0-1 1,0 1-1,1-1 0,-1 0 0,0 1 1,0-1-1,0 1 0,1-1 0,-1 0 1,0 1-1,0-1 0,1 0 0,-1 1 0,0-1 1,1 0-1,-1 1 0,0-1 0,1 0 1,-1 0-1,0 1 0,1-1 0,-1 0 1,1 0-1,-1 0 0,1 0 0,-1 0 1,0 0-1,1 1 0,-1-1 0,1 0 1,-1 0-1,1 0 0,59 1-105,-21 0-3117,-2 0-5922,-31-1 3124</inkml:trace>
</inkml:ink>
</file>

<file path=ppt/ink/ink5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04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12524,'0'0'9513</inkml:trace>
</inkml:ink>
</file>

<file path=ppt/ink/ink5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05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66 10442,'0'0'11942,"-3"-8"-11558,2 5-377,0-1 0,0 1-1,0 0 1,0 0 0,-1 1 0,1-1-1,-1 0 1,0 0 0,0 1-1,0-1 1,0 1 0,0 0 0,0-1-1,-1 1 1,1 0 0,-1 0-1,1 1 1,-1-1 0,0 0 0,0 1-1,0 0 1,0 0 0,0 0-1,0 0 1,0 0 0,0 0 0,0 1-1,-1 0 1,1-1 0,-6 2-1,-6-2-30,1 2-1,-1 0 0,-17 4 0,28-4 29,1-1 1,0 1-1,0 0 1,0 0-1,0 0 1,0 1-1,0-1 1,0 1 0,0-1-1,0 1 1,0 0-1,1 0 1,-1 0-1,1 1 1,0-1-1,-1 1 1,1-1-1,0 1 1,1 0-1,-1-1 1,-1 5-1,3-6 1,0 0 0,0 0 0,0 0 0,0 0-1,0 1 1,1-1 0,-1 0 0,0 0 0,1 0 0,-1 0-1,1 0 1,-1 0 0,1 0 0,0-1 0,-1 1-1,1 0 1,0 0 0,0 0 0,0-1 0,-1 1 0,1 0-1,0-1 1,0 1 0,0-1 0,0 1 0,0-1-1,0 1 1,0-1 0,0 0 0,0 1 0,0-1 0,0 0-1,1 0 1,-1 0 0,1 0 0,48 9 87,-46-9-85,30 5-140,1-2 1,0-2-1,0-1 1,67-9 0,-85 4 201,-20 3 40,-27 1 44,30 1-153,0-1 11,-1 1 0,1 0 1,0-1-1,0 1 0,0-1 1,-1 1-1,1 0 0,0-1 1,0 1-1,0-1 1,0 1-1,0-1 0,0 1 1,0 0-1,0-1 0,0 1 1,0-1-1,0 1 0,0-1 1,0 1-1,0 0 0,0-1 1,1 1-1,-1-1 0,0 1 1,0 0-1,0-1 0,1 1 1,-1-1-1,0 1 0,1 0 1,-1-1-1,0 1 1,0 0-1,1-1 0,10-14-51,-9 13-95,0 0-1,1 1 1,-1-1 0,0 1-1,1 0 1,-1 0 0,1 0 0,-1 0-1,1 0 1,0 0 0,-1 1-1,1 0 1,0-1 0,0 1-1,-1 0 1,4 0 0,39 16-6511,-33-11 4307,11 5-5402</inkml:trace>
</inkml:ink>
</file>

<file path=ppt/ink/ink5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05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13613,'0'0'5958,"-51"30"-3909,48-18-831,-1 1-994,4-1-192,4 1-1057,3-1-2370,4-4-4933</inkml:trace>
</inkml:ink>
</file>

<file path=ppt/ink/ink5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06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177 247 10570,'0'0'14462,"-10"-4"-14505,4 1 31,4 2 9,0 0 0,0-1 0,0 1 0,0 0 0,-1 0 0,1 1 0,0-1 0,-1 0 0,1 1 0,-1-1 0,1 1 0,-1 0 0,1 0 0,0 0 0,-1 0 0,1 0 0,-1 0 0,1 1 0,-1-1 0,1 1 0,-1 0 0,1 0 0,0 0 0,0 0 0,-1 0 0,1 0 0,0 1 1,0-1-1,-2 3 0,-1 1-6,-48 53-100,49-54 87,0 1-1,1 0 1,0-1 0,0 1-1,0 0 1,1 1 0,0-1-1,0 0 1,0 1 0,-2 9 0,4-15 14,1 1 1,-1 0-1,0-1 1,0 1 0,1-1-1,-1 1 1,0-1-1,1 1 1,-1-1 0,1 1-1,-1-1 1,1 1-1,-1-1 1,1 1 0,-1-1-1,1 0 1,-1 1-1,1-1 1,-1 0 0,1 0-1,-1 1 1,1-1 0,0 0-1,-1 0 1,1 0-1,0 0 1,-1 0 0,1 1-1,-1-1 1,1 0-1,0-1 1,-1 1 0,1 0-1,0 0 1,-1 0-1,1 0 1,0 0 0,-1-1-1,1 1 1,-1 0-1,2-1 1,31-10-19,-4-7 5,0-2 0,-2-1 1,0 0-1,-2-2 0,0-1 0,-1-2 0,-2 0 0,-1-1 0,-1-1 1,17-31-1,-30 48 35,-1 0 1,-1-1 0,7-17-1,-11 18-86,-5 9 4,-4 8-74,8-6 125,-12 15-24,1 1-1,1 0 0,1 1 0,0 0 1,1 1-1,1 0 0,0 0 1,1 0-1,2 1 0,-6 37 0,10-53 46,-1 0-1,1 0 0,0 0 0,1 0 1,-1-1-1,0 1 0,1 0 0,0 0 1,0 0-1,0-1 0,0 1 0,0 0 1,0-1-1,0 1 0,1-1 0,0 1 0,-1-1 1,1 0-1,0 0 0,0 0 0,0 0 1,0 0-1,1 0 0,-1 0 0,0-1 1,1 1-1,-1-1 0,1 1 0,-1-1 1,1 0-1,0 0 0,0-1 0,-1 1 1,1 0-1,0-1 0,0 0 0,0 1 1,0-1-1,3-1 0,3 2-447,1-1 0,-1-1 0,1 0 0,17-4 0,-18 3-1001,0 0 0,-1-1 0,1 0 0,11-7 0,17-14-8751</inkml:trace>
</inkml:ink>
</file>

<file path=ppt/ink/ink5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06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11 12107,'-11'10'2477,"-1"-1"-1547,2-3-59,1 1 1,0 0-1,0 1 1,1 0-1,0 0 0,0 0 1,-11 19-1,19-27-844,0 1-1,0-1 0,0 1 1,-1-1-1,1 1 1,0 0-1,0-1 0,0 1 1,0 0-1,0-1 1,0 1-1,1-1 0,-1 1 1,0 0-1,0-1 1,0 1-1,0-1 0,1 1 1,-1-1-1,0 1 1,1-1-1,-1 1 0,0-1 1,1 1-1,-1-1 1,1 1-1,-1-1 0,1 1 1,-1-1-1,1 0 1,-1 1-1,1-1 0,-1 0 1,1 0-1,-1 1 1,1-1-1,-1 0 0,1 0 1,0 0-1,-1 0 1,1 0-1,-1 0 0,1 1 1,0-1-1,-1-1 1,1 1-1,0 0 0,-1 0 1,1 0-1,-1 0 1,1 0-1,0-1 0,37-3 374,-18-3-343,1 0-1,-1-2 0,-1 0 0,0-1 0,0 0 1,26-21-1,13-7-1154,-56 37 921,-3 17-314,-5 18 401,4-27 131,0 0 0,0 0 0,1 0 1,1 0-1,-1 0 0,1 12 1,1-17-70,-1 0 1,1 0 0,-1-1 0,1 1 0,0 0 0,0 0 0,0 0 0,0 0 0,0-1 0,0 1 0,0 0 0,0-1-1,1 1 1,-1-1 0,1 0 0,-1 1 0,1-1 0,0 0 0,-1 0 0,1 0 0,0 0 0,0 0 0,0-1 0,0 1-1,0 0 1,-1-1 0,1 1 0,3-1 0,26 4-2957,-1-4-2968</inkml:trace>
</inkml:ink>
</file>

<file path=ppt/ink/ink5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07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12107,'0'0'2205,"13"-8"128,-8 5-2189,71-36 2570,-69 36-2454,1 1-1,-1 0 1,0 0 0,1 0-1,-1 1 1,1 0 0,-1 0-1,1 1 1,0 0-1,-1 0 1,10 2 0,-15-1-254,-1-1 0,1 1 0,0 0 0,-1 0 0,1 0 0,-1 0 0,1 0 0,-1 0 0,1 0 0,-1 1 0,0-1 0,1 0 0,-1 1 0,0-1 0,0 1 0,0-1 0,0 1 0,-1-1 0,1 1 0,0 0 0,-1 0 0,1-1 0,-1 1 0,1 0 0,-1 0 0,0 0 0,0-1 0,0 1 0,0 0 0,0 0 0,0 0 0,0-1 0,-1 1 0,1 0 0,-1 0 0,0 2 0,-1 5 52,-1 1 0,0 0 0,0-1 1,-1 1-1,-6 9 0,-3 2 52,9-16-50,1 0 1,-1 1-1,1 0 0,0 0 1,0 0-1,1 0 0,-4 11 1,7-17-59,-1 0 1,0 1 0,0-1 0,0 1 0,0-1 0,1 1 0,-1-1-1,0 0 1,0 1 0,1-1 0,-1 0 0,0 1 0,1-1 0,-1 0-1,0 1 1,1-1 0,-1 0 0,1 0 0,-1 0 0,0 1 0,1-1-1,-1 0 1,1 0 0,-1 0 0,1 0 0,-1 0 0,0 1 0,1-1-1,-1 0 1,1 0 0,-1 0 0,1 0 0,-1-1 0,1 1 0,0 0 0,20-2 93,-19 2-87,11-3 8,1-1 1,-1 0 0,0-1 0,0 0-1,0-1 1,-1-1 0,0 0-1,0 0 1,14-13 0,-4 2-160,-1-1 0,-1 0 1,29-37-1,-50 56-108,-34 52-761,31-46 1105,0 1 0,1-1 1,0 1-1,0 0 0,1 0 0,-1 0 1,2 1-1,-1-1 0,1 0 1,-1 13-1,3-19-74,-1-1 1,0 1-1,0 0 1,0 0-1,1 0 1,-1-1-1,0 1 1,1 0-1,-1 0 1,1-1-1,-1 1 1,1 0-1,-1-1 1,1 1-1,-1-1 1,1 1 0,0-1-1,-1 1 1,1-1-1,0 1 1,-1-1-1,1 1 1,0-1-1,0 0 1,-1 1-1,1-1 1,0 0-1,1 0 1,33 2 380,-24-3-314,0 0 0,0-1 0,-1-1 0,12-4-1,-7 1-47,-1-2-1,0 0 0,0 0 0,19-18 0,-27 22-50,-1-1-1,0 0 0,0 0 1,0-1-1,-1 1 1,0-1-1,0 0 0,0 0 1,-1 0-1,0-1 0,0 1 1,3-13-1,-5 18 0,-1 1 0,0-1 0,0 1 1,0-1-1,0 1 0,0-1 0,0 1 0,0-1 0,0 1 0,0-1 0,0 1 0,0-1 0,0 1 1,0-1-1,0 1 0,0-1 0,0 1 0,-1-1 0,1 1 0,0 0 0,0-1 0,-1 1 0,1-1 1,0 1-1,-1-1 0,1 1 0,0 0 0,-1-1 0,1 1 0,0 0 0,-1-1 0,1 1 0,-1 0 0,1 0 1,-1-1-1,1 1 0,-1 0 0,1 0 0,0 0 0,-1 0 0,1 0 0,-1 0 0,1-1 0,-1 1 1,0 0-1,1 0 0,-1 1 0,1-1 0,-1 0 0,1 0 0,-1 0 0,1 0 0,0 0 0,-1 0 1,1 1-1,-1-1 0,1 0 0,-1 0 0,1 1 0,-1-1 0,0 1 0,-29 18-206,27-15 221,0 1 0,0-1 1,0 1-1,0 0 1,1 0-1,-4 11 0,6-16 6,-1 1-1,1 0 0,-1 0 0,1 0 0,0 0 0,0 0 0,0 0 0,-1 0 1,1 0-1,0 0 0,0 0 0,0 0 0,0 0 0,1 0 0,-1 0 1,0 0-1,0 0 0,0-1 0,1 1 0,-1 0 0,1 0 0,-1 0 1,1 0-1,-1 0 0,1-1 0,-1 1 0,1 0 0,0 0 0,-1-1 1,1 1-1,0 0 0,-1-1 0,1 1 0,0-1 0,0 1 0,0-1 0,0 1 1,0-1-1,-1 0 0,1 1 0,0-1 0,0 0 0,0 0 0,0 0 1,0 0-1,1 0 0,8 1-1,0-2 0,0 0-1,-1 0 1,1 0 0,-1-1 0,1-1 0,-1 0 0,0 0 0,1-1 0,-2 0-1,1 0 1,0-1 0,-1 0 0,0 0 0,0-1 0,-1-1 0,1 1 0,-2-1-1,12-13 1,-11 6-582,-17 15-192,-17 17 276,23-14 488,1 1 1,0 0-1,0 0 0,0 0 1,0 0-1,-2 7 0,5-11 17,-1 0 0,0 0 0,1 0 0,0 0 0,-1 0 0,1 0 0,-1 0 0,1 0 0,0 0 0,0 0 0,0 0 0,0 0 0,0 0 0,0 0 0,0 0 0,0 0 0,0 1 0,0-1 0,0 0 0,1 0 0,-1 0 0,0 0 0,1 0 0,-1-1 0,1 1 0,-1 0 0,1 0 0,-1 0 0,1 0 0,0 0 0,-1-1 0,1 1 0,0 0 0,0 0 0,0-1 0,0 1 0,-1-1 0,1 1 0,0-1 0,2 2 0,15 0 107,-1-1-1,0 0 1,21-2-1,-27 0-157,0 0-1,0 1 1,-1 0-1,1 1 1,0 0-1,0 1 1,0 0-1,-1 0 1,1 1-1,-1 0 1,18 9-1,-27-11 55,0 0 0,1 0 0,-1 0 0,0 0 0,0 1 0,0-1 0,0 0 0,0 1 0,0-1 0,0 1 0,0-1 0,-1 1 0,1-1 0,0 1 0,-1-1 0,1 1 0,-1-1 0,0 1 0,0 0 0,1-1 0,-1 1 0,0 0 0,0-1 0,-1 1 0,1 1 0,30-41 2477,-26 32-2515,0 0-1,1 0 1,0 1-1,0-1 1,0 1-1,1 0 0,0 1 1,12-8-1,29-12-4050,-39 17 534,-2-3-2162</inkml:trace>
</inkml:ink>
</file>

<file path=ppt/ink/ink5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07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15246,'0'0'6118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4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14862,'0'0'8872,"-17"60"-8167,17-39-577,4 0-128,7-1-1858,1-1-1921,3-3-2371,2-2-6246</inkml:trace>
</inkml:ink>
</file>

<file path=ppt/ink/ink5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08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191 229 12172,'0'0'3203,"1"-10"416,1-34-523,-2 42-3020,0 0-1,0 0 1,-1 0-1,1 0 1,0 1-1,-1-1 1,0 0-1,1 0 1,-1 1-1,0-1 1,0 0-1,0 1 1,0-1-1,0 1 1,0-1-1,-1 1 0,1 0 1,0-1-1,-1 1 1,1 0-1,-1 0 1,1 0-1,-1 0 1,0 0-1,1 0 1,-1 1-1,0-1 1,0 1-1,1-1 1,-1 1-1,0-1 1,0 1-1,0 0 1,0 0-1,0 0 1,1 0-1,-1 0 1,0 0-1,-2 1 1,-3 0-107,0 0 0,0 0 1,0 0-1,0 1 1,0 0-1,1 0 0,-1 1 1,-7 4-1,8-4-1,1 1 0,0 0-1,0 0 1,0 1 0,0-1-1,1 1 1,0 0 0,0 0-1,0 0 1,0 1 0,1 0-1,0-1 1,0 1 0,1 0-1,-1 0 1,1 1 0,1-1 0,-3 12-1,4-18 28,0 1 0,1-1 0,-1 1 0,0-1-1,0 1 1,0-1 0,0 1 0,0 0 0,1-1 0,-1 0 0,0 1-1,1-1 1,-1 1 0,0-1 0,1 1 0,-1-1 0,0 1 0,1-1-1,-1 0 1,1 1 0,-1-1 0,1 0 0,-1 1 0,1-1-1,-1 0 1,1 0 0,-1 0 0,1 1 0,-1-1 0,1 0 0,0 0-1,26 0-27,25-14 92,-32 5-50,0-2-1,-1-1 0,0 0 0,34-30 0,59-69 48,-63 47 146,-54 70-246,-26 32-293,-28 48 1,50-72 323,1 0 1,1 0 0,1 1-1,0 1 1,0-1-1,2 1 1,-5 28 0,9-43 20,-1 0 0,1 0 0,0 0 0,0 0 0,0 0 1,0 0-1,0 0 0,0 0 0,1 0 0,-1-1 0,0 1 1,0 0-1,1 0 0,-1 0 0,0 0 0,1 0 0,-1 0 1,1-1-1,-1 1 0,1 0 0,-1 0 0,1-1 0,0 1 0,-1 0 1,1-1-1,0 1 0,0 0 0,-1-1 0,1 1 0,0-1 1,1 1-1,1 0 18,0-1 1,0 1-1,0-1 0,0 1 1,0-1-1,1 0 1,-1 0-1,0-1 0,6 0 1,3-2 50,0 0 1,0 0-1,0-2 1,12-5-1,-5-1-43,-2 0-1,0-1 0,0 0 0,16-16 0,-25 20-88,0 0 0,-1 0 0,1-1 0,-2 0 0,1 0 0,-1-1 0,-1 0 0,1 0 0,3-12 0,-11 20-1068,-5 6 728,-8 8 109,-2 6 232,2 1 0,-15 20 0,26-33 165,1-1 0,-1 1 1,1 0-1,1-1 1,-1 1-1,1 0 1,0 1-1,0-1 1,0 0-1,1 1 0,0-1 1,0 13-1,1-17-90,1-1 0,0 0 0,0 1 0,-1-1-1,1 0 1,0 0 0,0 0 0,0 0 0,0 0 0,1 0-1,-1 0 1,0 0 0,0 0 0,1 0 0,-1-1-1,0 1 1,1 0 0,-1-1 0,0 1 0,1-1 0,-1 0-1,1 1 1,-1-1 0,1 0 0,-1 0 0,1 0-1,-1 0 1,1 0 0,2-1 0,48-4 267,-32-3-266,-1 0 0,1-1 0,-1-1 0,-1-1 0,0 0 0,-1-1 0,0-1 0,29-30 0,-52 50-94,0 0 0,1 0-1,0 0 1,0 0 0,0 1 0,1-1 0,1 1 0,-1 0 0,1 1 0,0-1 0,1 1 0,0-1 0,-1 12 0,3-19 90,1 1 1,-1-1-1,1 0 1,0 0 0,-1 0-1,1 0 1,0 0-1,0 0 1,-1-1 0,1 1-1,0 0 1,0 0-1,0 0 1,0-1 0,0 1-1,0-1 1,1 1-1,-1-1 1,0 1-1,0-1 1,0 1 0,0-1-1,1 0 1,-1 0-1,0 0 1,0 0 0,0 1-1,1-2 1,-1 1-1,0 0 1,0 0-1,1 0 1,1-1 0,47-8 358,-40 5-358,0 0 0,-1-1 0,1 0 1,-1 0-1,0-1 0,10-9 0,-16 13-7,-1 0 0,1 0 0,-1 0 0,0-1 0,1 1 0,-1-1 0,0 0 0,0 1 0,-1-1 0,1 0-1,-1 0 1,1 0 0,-1 0 0,0 0 0,0-1 0,0 1 0,-1 0 0,1 0 0,-1-1 0,0 1-1,0 0 1,0-1 0,0 1 0,-1-4 0,1 6-59,-1 0 0,1 0 0,-1 0 0,0 0 1,1 0-1,-1 0 0,0 0 0,1 0 0,-1 1 0,0-1 0,0 0 0,0 1 0,0-1 0,0 0 0,0 1 1,0-1-1,-1 0 0,0 0-4056,18 7-9469</inkml:trace>
</inkml:ink>
</file>

<file path=ppt/ink/ink5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09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163 274 8808,'0'0'10453,"-9"-7"-9978,5 3-449,1 2-22,1-1 0,0 1 1,-1 0-1,1 0 0,-1 0 1,0 0-1,1 0 0,-1 1 1,0-1-1,0 1 0,0 0 1,-1 0-1,1 0 0,0 0 1,0 0-1,0 1 0,-1-1 1,1 1-1,0 0 0,-1 0 1,1 0-1,0 1 0,-1-1 1,1 1-1,0 0 0,0-1 1,0 2-1,0-1 0,0 0 1,-4 2-1,2 1-5,2-3 31,0 0-1,0 0 1,1 1-1,-1 0 1,0-1 0,1 1-1,-1 0 1,1 0 0,0 1-1,-1-1 1,1 0 0,0 1-1,0-1 1,1 1-1,-1 0 1,1-1 0,-1 1-1,1 0 1,0 0 0,0 0-1,0 0 1,0 0 0,0 5-1,2-7-14,-1 0-1,1 0 1,0 0-1,0 0 1,0 0-1,0 0 1,0 0-1,0 0 1,1 0-1,-1 0 1,0 0-1,0-1 1,0 1 0,1-1-1,-1 1 1,0-1-1,1 1 1,-1-1-1,1 0 1,-1 1-1,0-1 1,1 0-1,-1 0 1,1 0-1,-1 0 1,1-1-1,1 1 1,46-3 112,-34 0-108,-1-1-1,1 0 1,-1-1-1,0-1 1,0 0 0,-1 0-1,0-2 1,0 0-1,12-10 1,-6 5-58,-2-2 0,0 0 0,-1-2 0,0 1 0,17-26 0,-28 36 38,-1-1 0,0 0 1,-1 1-1,1-2 0,-1 1 1,-1 0-1,1-1 0,-1 1 0,1-12 1,-2 17-6,-1 0 0,0 0 0,0 0 0,0 0 0,-1 0 0,1 0 0,0 0 0,-1 0 0,1 0 0,-1 0 0,0 0 0,0 0 0,0 0 0,0 0 0,0 1 0,0-1 0,0 0 0,0 1 0,-1-1 1,1 1-1,0-1 0,-1 1 0,0 0 0,1-1 0,-1 1 0,0 0 0,1 0 0,-1 0 0,0 1 0,0-1 0,0 0 0,0 1 0,0-1 0,0 1 0,0-1 0,0 1 0,0 0 0,0 0 0,-3 0 0,-9 0-69,0 0 0,0 0 1,0 1-1,0 1 0,-23 6 0,34-8 63,-1 1 1,1 0 0,-1 0 0,1 0 0,0 1-1,-1-1 1,1 1 0,0 0 0,0-1 0,0 2-1,0-1 1,0 0 0,1 0 0,-1 1 0,1 0-1,-1-1 1,1 1 0,0 0 0,0 0 0,0 0-1,0 0 1,1 1 0,-1-1 0,1 0 0,0 1-1,0-1 1,0 5 0,1-5 10,0 0 0,1-1 1,-1 1-1,1 0 0,0 0 0,-1-1 1,1 1-1,1 0 0,-1-1 0,0 1 1,1-1-1,-1 1 0,1-1 0,0 0 1,0 0-1,0 0 0,0 0 0,0 0 1,4 3-1,56 34-70,-24-16-35,-30-17-4,-1 1-1,1-1 1,-2 1 0,1 1 0,-1 0-1,0-1 1,0 2 0,-1-1 0,5 11-1,-8-15 15,0 0 0,0 1-1,-1-1 1,0 1-1,1-1 1,-2 1-1,1-1 1,0 1-1,-1 0 1,0-1-1,0 1 1,0 0 0,-1-1-1,1 1 1,-1-1-1,0 1 1,-1-1-1,1 1 1,-1-1-1,0 0 1,-2 5-1,-6 5-3565</inkml:trace>
</inkml:ink>
</file>

<file path=ppt/ink/ink5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10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8776,'0'0'15124,"10"5"-14542,-4-3-545,-1 1 0,1-1 0,0-1 0,-1 1-1,1-1 1,0 0 0,0 0 0,0 0 0,0-1 0,0 0 0,0 0 0,0-1 0,0 1 0,0-1 0,0-1 0,0 1 0,0-1-1,-1 0 1,1 0 0,-1-1 0,1 0 0,-1 1 0,8-8 0,-8 8-73,0-1 0,-1 0 0,1 0 1,-1-1-1,0 0 0,0 1 0,0-1 0,-1 0 0,1-1 1,-1 1-1,0-1 0,0 1 0,0-1 0,-1 0 0,0 0 1,0 0-1,0 0 0,-1-1 0,1 1 0,0-7 0,-2 11-7,0 0-1,0 1 0,0-1 1,0 0-1,0 0 1,0 1-1,-1-1 1,1 0-1,0 1 0,0-1 1,-1 0-1,1 0 1,0 1-1,-1-1 0,1 0 1,0 1-1,-1-1 1,1 1-1,-1-1 0,1 1 1,-1-1-1,1 1 1,-1-1-1,0 1 0,1-1 1,-1 1-1,1 0 1,-1-1-1,-1 0 0,-25 3-1201,19 0 1013,1 1 0,0 0 0,0 0 0,0 1 0,-8 4 0,2 2 159,1 0-1,0 1 1,0 1-1,-10 13 1,18-19 150,0-1 0,0 0 0,1 1 0,0-1 0,0 1-1,0 0 1,1 0 0,0 0 0,0 0 0,0 1 0,1-1 0,0 0 0,0 7 0,1-12-62,0 1-1,1-1 1,-1 0-1,1 0 1,-1 1-1,1-1 1,0 0-1,-1 0 1,1 0-1,0 0 1,0 0-1,0 0 1,0 0-1,0 0 1,0 0-1,0-1 1,0 1 0,0 0-1,0 0 1,1-1-1,-1 1 1,0-1-1,0 1 1,1-1-1,-1 0 1,0 0-1,1 1 1,-1-1-1,0 0 1,1 0-1,1 0 1,53-1 314,-48 1-263,9-2-34,-1 0 1,1-2 0,-1 1-1,0-2 1,-1 0 0,1-1-1,16-9 1,0-2 22,-1-2 0,34-25 1,-64 43-65,-1 0 1,1 1-1,-1-1 1,1 0-1,0 1 1,0-1-1,-1 1 0,1-1 1,0 1-1,0-1 1,0 1-1,-1 0 1,1 0-1,0-1 1,0 1-1,0 0 1,0 0-1,0 0 1,0 0-1,1 0 0,-4 15-75,-29 40 116,20-36 45,8-12 10,0 0 0,0 0-1,1 0 1,0 0 0,-3 13 0,5-19-69,0 0 0,0 1 0,0-1 0,0 0 1,0 0-1,0 1 0,0-1 0,0 0 1,0 0-1,1 1 0,-1-1 0,0 0 0,1 0 1,-1 0-1,1 0 0,0 1 0,-1-1 0,1 0 1,0 0-1,-1 0 0,1 0 0,0 0 1,0-1-1,0 1 0,0 0 0,0 0 0,0-1 1,0 1-1,0 0 0,0-1 0,0 1 0,0-1 1,1 1-1,-1-1 0,0 0 0,0 1 0,1-1 1,-1 0-1,2 0 0,18 0 26,0-1 0,0-1-1,-1 0 1,1-2 0,-1 0 0,0-2-1,0 0 1,-1-1 0,26-13-1,50-16-373,-95 36 322,1 0 1,-1 0-1,0-1 1,1 1-1,-1 0 1,0 0-1,1 0 1,-1 0-1,0 0 0,1 0 1,-1 0-1,0 0 1,1 0-1,-1 0 1,0 0-1,1 0 1,-1 0-1,0 0 1,1 0-1,-1 0 0,0 0 1,1 1-1,-1-1 1,0 0-1,1 0 1,-1 0-1,0 0 1,1 1-1,-1-1 1,0 0-1,0 0 0,1 1 1,-1-1-1,0 0 1,0 0-1,0 1 1,1 0-1,0 15 20,-1-15-7,-1 0 0,1 0 0,0 1 0,0-1 0,-1 0 0,1 0 0,0 0 0,0 0 0,0 0 0,0 0 0,1 1 0,-1-1 0,0 0 0,0 0 0,1 0 0,-1 0 0,0 0 0,1 0 0,-1 0 0,1 0 0,0 0 0,-1 0 0,1 0 0,0 0 0,-1 0 0,1-1 0,0 1 0,0 0 0,0-1 0,0 1 0,0 0 0,0-1 0,0 1 0,0-1 0,0 1 0,0-1 0,2 1 0,59-2 175,-47 0-478,-1 0 1,1 1-1,0 1 0,21 4 1,-35-5 285,0 0 0,1 0 0,-1 1 0,0-1 0,0 0 0,1 1 0,-1-1 0,0 1 0,0 0 0,0-1 0,0 1 0,0 0 0,0 0 0,0 0 0,0 0 0,0 0 0,0 0 0,0 0 0,0 0 0,-1 0 0,1 0 0,-1 0 1,1 0-1,0 0 0,-1 1 0,0-1 0,1 0 0,-1 0 0,0 1 0,0-1 0,1 0 0,-1 1 0,0-1 0,0 0 0,0 1 0,-1-1 0,1 0 0,0 1 0,0-1 0,-1 0 0,1 0 0,-1 1 0,1-1 0,-2 2 0,0 0-148,1 0 0,-1 0 0,0-1 0,0 1 0,0-1 0,0 1-1,0-1 1,-1 0 0,1 0 0,-4 3 0,-17 3-5356,10-7-2417</inkml:trace>
</inkml:ink>
</file>

<file path=ppt/ink/ink5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10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16111,'0'0'9129,"51"40"-15151,-34-22-2370</inkml:trace>
</inkml:ink>
</file>

<file path=ppt/ink/ink5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10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67 111 12844,'0'0'4901,"9"1"-4490,4 1-414,-1-1 0,0 0-1,1-1 1,-1 0 0,0-1 0,19-3 0,-28 3 96,1 0 1,-1 1-1,0-1 1,0 0-1,0-1 1,0 1-1,0-1 0,0 1 1,0-1-1,-1 0 1,1 0-1,-1 0 1,1 0-1,-1 0 1,0-1-1,0 1 0,0-1 1,0 0-1,0 1 1,0-1-1,-1 0 1,1 0-1,-1 0 0,0 0 1,0 0-1,0 0 1,-1-1-1,1 1 1,-1 0-1,1 0 1,-1-1-1,0 1 0,-1-6 1,1 8-48,0 0 1,0 0-1,-1 0 0,1 0 1,0 0-1,-1 0 1,1 0-1,0 0 0,-1 0 1,1 0-1,-1 0 1,0 0-1,1 1 1,-1-1-1,0 0 0,1 0 1,-1 1-1,0-1 1,0 0-1,0 1 0,1-1 1,-1 1-1,0-1 1,0 1-1,-2-1 0,-33-3 148,27 4-215,0 1-1,0 1 0,0 0 1,0 0-1,-15 6 0,10 0 362,-1 0-1,1 1 0,1 0 1,-14 13-1,24-20-232,-1 1-1,2-1 1,-1 1 0,0 0-1,0 0 1,1 0-1,0 0 1,-1 0-1,1 0 1,1 1 0,-1-1-1,0 1 1,1 0-1,-1-1 1,1 1-1,0 0 1,1 0 0,-1-1-1,1 1 1,-1 0-1,1 0 1,0 0-1,1 5 1,0-7-94,0 0-1,0-1 1,1 1 0,-1 0-1,1-1 1,-1 1 0,1-1-1,-1 1 1,1-1 0,0 0-1,0 0 1,-1 0 0,1 0-1,0 0 1,0 0 0,0 0-1,0-1 1,0 1 0,3 0-1,42 8-28,-44-9-18,14 3-499,42 2-1972,-21-10-3351,-13-7-2776</inkml:trace>
</inkml:ink>
</file>

<file path=ppt/ink/ink5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12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93 5029,'0'0'12823,"0"-8"-10806,0 6-1947,0 1-1,0-1 0,0 0 0,0 0 0,-1 1 1,1-1-1,0 0 0,-1 1 0,1-1 0,-1 0 0,0 1 1,0-1-1,1 1 0,-1-1 0,0 1 0,0-1 0,0 1 1,0 0-1,-1 0 0,1-1 0,0 1 0,0 0 1,-1 0-1,1 0 0,-3-1 0,0 1-43,0 0 0,1 1 0,-1-1 0,0 1 0,-1 0 0,1 0 0,0 0 0,0 0 0,0 1 0,1-1 0,-1 1 0,0 0 0,-7 3 0,0 0-32,0 0 1,0 0-1,1 1 1,-1 0 0,1 1-1,1 0 1,-1 1 0,1 0-1,0 0 1,0 1 0,-8 10-1,17-18 2,0 0 0,-1 1 0,1-1-1,0 0 1,0 0 0,-1 1-1,1-1 1,0 0 0,0 1 0,0-1-1,0 0 1,-1 0 0,1 1-1,0-1 1,0 0 0,0 1 0,0-1-1,0 0 1,0 1 0,0-1-1,0 0 1,0 1 0,0-1 0,0 0-1,0 1 1,0-1 0,0 0-1,0 1 1,1-1 0,-1 0 0,0 1-1,0-1 1,0 0 0,0 0-1,1 1 1,-1-1 0,0 0 0,0 0-1,0 1 1,1-1 0,16-1 14,19-12 86,9-17-143,42-36 1,-83 63 48,-4 3-37,1-1 0,0 0 0,-1 0 0,1 1 0,0-1 0,-1 1 0,1-1 0,0 0 0,0 1 0,0-1 0,-1 1 0,1 0 0,0-1 0,0 1 0,0 0 0,0-1 0,0 1 0,0 0 0,0 0 0,0 0 0,0 0 0,-1 0 0,1 0 0,0 0 0,0 0-1,0 0 1,0 1 0,0-1 0,0 0 0,2 1 0,-2 1-8,-1-1-1,1 1 1,0-1-1,0 1 1,-1 0-1,1-1 1,-1 1-1,1 0 0,-1 0 1,0-1-1,0 1 1,0 0-1,0 0 1,0 0-1,0 1 1,-14 78-553,13-76 572,-4 19-9,1 0 0,1 1 0,0 0 0,3 33 0,0-57-88,1 1 0,-1 0 0,1 0 1,0 0-1,0 0 0,0-1 0,0 1 1,0 0-1,0-1 0,0 1 1,1-1-1,-1 0 0,0 1 0,1-1 1,-1 0-1,1 0 0,0 1 0,-1-1 1,1-1-1,0 1 0,-1 0 1,1 0-1,0-1 0,0 1 0,0-1 1,0 1-1,0-1 0,0 0 0,0 0 1,0 0-1,0 0 0,0 0 0,0 0 1,-1 0-1,1-1 0,0 1 1,0-1-1,3-1 0,-5 3 161,-1-1 0,1 0 0,0 0 0,-1 0-1,1 0 1,0 1 0,0-1 0,-1 0 0,1 0 0,0 0 0,-1 0-1,1 0 1,0 0 0,-1 0 0,1 0 0,-1 0 0,1 0 0,0 0 0,-1 0-1,1 0 1,0 0 0,-1 0 0,1-1 0,0 1 0,0 0 0,-1 0-1,1 0 1,0 0 0,-1-1 0,1 1 0,0 0 0,0 0 0,-1 0 0,1-1-1,0 1 1,0 0 0,0-1 0,-1 1 0,1 0 0,0 0 0,0-1-1,0 1 1,0 0 0,0-1 0,-1 1 0,1 0 0,0-1 0,0 1 0,0 0-1,0-1 1,0 1 0,0 0 0,0-1 0,0 1 0,0 0 0,1-1-1,-1 1 1,0 0 0,0-1 0,0 1 0,0-1 0,-12 9-43,0 0 0,0 1 0,-12 12 0,16-13-3,-1-1 0,0 1 0,0-1 0,-1-1 0,0 0 0,-20 9 0,25-17 565,8-9-312,11-11-140,73-104-148,-57 81 152,1 0 1,61-66 0,-91 111-115,-1 0 0,0-1 0,0 1 0,0 0 0,0 0 0,0-1 0,0 1 0,0 0 0,0 0 0,1 0 0,-1 0 0,0-1 0,0 1 0,0 0 0,0 0 0,1 0 0,-1 0 0,0-1 0,0 1 0,0 0 0,1 0 0,-1 0 0,0 0 1,0 0-1,1 0 0,-1 0 0,0 0 0,0 0 0,0 0 0,1 0 0,-1 0 0,0 0 0,0 0 0,1 0 0,-1 0 0,0 0 0,0 0 0,1 0 0,-1 0 0,0 0 0,0 0 0,0 0 0,1 1 0,-1-1 0,0 0 0,0 0 0,0 0 0,0 16-35,-12 35 104,7-33-47,5-17-3,0-1 0,0 0 0,0 1 1,-1-1-1,1 1 0,0-1 0,0 1 0,0-1 1,0 1-1,0-1 0,0 0 0,0 1 1,0-1-1,0 1 0,0-1 0,0 1 0,0-1 1,0 1-1,1-1 0,-1 0 0,0 1 1,0-1-1,0 1 0,1-1 0,-1 0 0,0 1 1,0-1-1,1 0 0,-1 1 0,0-1 0,1 0 1,-1 1-1,0-1 0,1 0 0,-1 0 1,1 1-1,0-1 0,18-6 834,17-22 865,-30 21-1454,0 0-1,-1-1 0,0 0 1,0 0-1,-1 0 1,0 0-1,-1-1 0,0 0 1,0 1-1,-1-1 0,0 0 1,1-11-1,-15 21 91,11-1-354,1 0 0,0 1 0,-1-1 0,1 0-1,0 0 1,-1 0 0,1 0 0,0 0 0,0 1 0,-1-1 0,1 0 0,0 0 0,0 1 0,0-1 0,-1 0 0,1 0 0,0 1 0,0-1 0,0 0 0,0 1-1,-1-1 1,1 0 0,0 0 0,0 1 0,0-1 0,0 0 0,0 1 0,0-1 0,0 0 0,0 1 0,0-1 0,0 0 0,0 1 0,0-1 0,0 0-1,0 1 1,1-1 0,-1 0 0,0 1 0,0-1 0,0 0 0,0 0 0,0 1 0,1-1 0,-1 0 0,0 0 0,0 1 0,1-1 0,-1 0 0,0 0 0,0 0-1,1 1 1,-1-1 0,0 0 0,0 0 0,1 0 0,4 4-97,0-1 0,0 1 1,1-1-1,-1-1 0,1 1 0,-1-1 0,1 0 0,0 0 1,8 1-1,56 8-5639,-44-9 673,0-2-2456</inkml:trace>
</inkml:ink>
</file>

<file path=ppt/ink/ink5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13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142 156 12172,'0'0'8530,"-10"-2"-8364,7 1-153,0 0 0,0 1-1,-1-1 1,1 1 0,0 0 0,-1 0 0,1 0 0,0 0 0,-1 1 0,1-1-1,0 1 1,0 0 0,-1 0 0,1 0 0,0 0 0,0 0 0,0 1 0,0-1 0,1 1-1,-1 0 1,0 0 0,1 0 0,-1 0 0,1 1 0,-1-1 0,1 1 0,0-1 0,-2 5-1,4-7 8,-1 0 0,1 0 0,0 0 0,0 1-1,-1-1 1,1 0 0,0 0 0,0 1-1,0-1 1,0 0 0,-1 0 0,1 1 0,0-1-1,0 0 1,0 0 0,0 1 0,0-1-1,0 0 1,0 1 0,0-1 0,0 0-1,0 0 1,0 1 0,0-1 0,0 0 0,0 1-1,0-1 1,0 0 0,0 0 0,0 1-1,0-1 1,0 0 0,0 0 0,1 1 0,-1-1-1,0 0 1,0 0 0,0 1 0,0-1-1,1 0 1,-1 0 0,0 1 0,0-1 0,0 0-1,1 0 1,-1 0 0,0 0 0,0 0-1,1 1 1,-1-1 0,0 0 0,1 0 0,24 0 367,32-14-440,-40 8-142,-10 2 133,0 2 0,1-1 0,-1 1 0,1 0-1,0 0 1,9 0 0,-16 3 42,-1 0-1,1 0 1,-1 0-1,1 0 1,-1 0-1,0 0 1,1 0-1,-1 1 1,0-1-1,0 0 1,1 0-1,-1 0 1,0 0-1,0 1 1,0-1-1,-1 0 1,1 0-1,0 0 1,0 0-1,-1 0 1,1 1-1,0-1 1,-1 0-1,0 1 1,-8 20 26,-1-1 1,-1 0-1,-1-1 1,-24 32-1,-3 5 223,10-14 154,18-28-76,1-1 0,1 1 1,0 1-1,1 0 0,-7 21 0,17-36 83,7-8-221,9-11-50,31-46-195,48-85-1,-4 7-362,-64 101 340,65-70 0,-79 102-343,-18 24 197,-18 25 134,20-39 114,-11 20-13,8-15 9,0-1-1,1 1 1,-1-1-1,2 1 0,-1 0 1,0 1-1,1-1 1,1 0-1,-1 0 1,0 8-1,2-13-34,0 0 0,0-1 0,0 1 0,1 0 0,-1 0 1,0-1-1,1 1 0,-1 0 0,1-1 0,-1 1 0,0 0 0,1-1 0,0 1 0,-1-1 0,1 1 0,-1-1 0,1 1 0,0-1 0,-1 1 0,1-1 0,0 0 1,-1 1-1,1-1 0,0 0 0,0 0 0,0 1 0,28 5-1302,-16-4 438,-6 0 484,4 0 8,-1 1 1,0 0 0,1 1-1,9 4 1,-18-7 392,-1 0 0,1 0 1,0 0-1,-1 0 0,1 0 0,-1 0 1,1 0-1,-1 0 0,0 1 1,1-1-1,-1 1 0,0-1 0,0 1 1,0-1-1,0 1 0,0 0 0,0-1 1,0 1-1,-1 0 0,1 0 1,-1-1-1,1 1 0,-1 0 0,0 0 1,0 0-1,1 0 0,-1 0 1,-1 0-1,1-1 0,0 3 0,-1-1 145,0-1 0,0 0 0,-1 0-1,1 0 1,0 0 0,-1-1-1,1 1 1,-1 0 0,0-1 0,0 1-1,1-1 1,-1 1 0,0-1-1,0 0 1,-4 2 0,-38 17 1413,31-15-966,-2 2-93,0-1 0,0 0 0,-1-1-1,0-1 1,0-1 0,0 0 0,-22 1 0,38-4-578,-1 0 1,0 0-1,1 0 1,-1 0-1,0 0 1,1 0-1,-1 0 1,0 0-1,0 0 1,1 0-1,-1 0 1,1-1-1,-1 1 1,0 0 0,1 0-1,-1-1 1,0 1-1,1 0 1,-1-1-1,1 1 1,-1 0-1,1-1 1,-1 1-1,1-1 1,-1 1-1,1-1 1,-1 1-1,1-1 1,0 0-1,-1 1 1,1-1-1,0 1 1,0-1-1,-1 0 1,1 1 0,0-1-1,0 0 1,0 1-1,0-1 1,0 0-1,0 1 1,0-1-1,0 0 1,0 1-1,0-1 1,0 0-1,0 1 1,1-2-1,-1-16-5383</inkml:trace>
</inkml:ink>
</file>

<file path=ppt/ink/ink5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14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40 119 13261,'0'0'5850,"9"-5"-3693,-6 4-1977,39-25 1125,-40 25-1267,0 0 0,-1 0 0,1 0 0,-1-1 0,1 1 0,-1-1 0,0 1 0,1-1-1,-1 1 1,0-1 0,0 1 0,0-1 0,0 0 0,-1 0 0,1 0 0,0 1 0,-1-1 0,1 0 0,-1 0 0,0 0 0,1 0-1,-1 0 1,0 0 0,0 0 0,0 0 0,-1-3 0,0 3-57,0 1 0,-1 0 0,1 0 0,0 0 0,-1 0 0,1 0 0,-1 0 0,1 0 0,-1 0 0,1 1 0,-1-1 0,1 0 0,-1 1 0,0-1 0,1 1 0,-1 0 0,0 0 0,1-1 0,-1 1 0,0 0 0,0 1 0,1-1 0,-1 0 0,-3 1 0,1-1-11,-1 1 0,1 0-1,-1 0 1,1 0 0,-1 0 0,1 1-1,0-1 1,-7 4 0,9-3 17,0-1 0,0 1 0,0 0 0,0 0 0,0 0 0,1 0 0,-1 0 0,0 0 0,1 0 0,0 0 0,-1 1 0,1-1 0,0 1 0,0-1 0,0 1 0,1-1 0,-1 1 0,1-1 0,-1 5 0,1-5-13,1 0-1,-1 0 1,1-1 0,0 1 0,-1 0 0,1-1-1,0 1 1,0-1 0,0 1 0,0-1 0,1 1 0,-1-1-1,0 0 1,0 0 0,1 1 0,-1-1 0,1 0-1,-1 0 1,1-1 0,0 1 0,-1 0 0,1 0-1,0-1 1,-1 1 0,1-1 0,0 1 0,0-1-1,3 0 1,14 4-293,1-1-1,0-2 1,26 0 0,-37-1 399,1-1 0,-1 0 0,0 0 1,1-1-1,-1 0 0,0-1 0,0 0 1,17-9-1,-24 10-5,1 0 0,-1 0 0,0 0 0,0 0 0,0-1 0,0 1 0,0-1 0,0 1 0,-1-1 0,1 0 0,-1 0-1,0 0 1,0 0 0,0 0 0,0 0 0,-1 0 0,1 0 0,-1 0 0,1 0 0,-1 0 0,0 0 0,-1 0 0,1-4 0,0 6 53,6 17 80,-3-14-177,0 0-1,1 0 0,-1 0 1,1 0-1,0-1 0,0 1 1,0-1-1,-1 0 0,1 0 1,0-1-1,7 1 0,50 0 127,-37-2-117,-15 1-22,1-1 1,0 0-1,0 0 0,0-1 1,9-4-1,-15 6-4,-1-1-1,0 0 1,0-1-1,0 1 0,0-1 1,0 1-1,-1-1 1,1 0-1,0 0 1,-1 0-1,1 0 0,-1 0 1,0-1-1,0 1 1,0-1-1,0 0 1,0 1-1,0-1 0,1-4 1,-3 7-13,0 0 1,0-1-1,0 1 1,0 0-1,0-1 1,0 1-1,0 0 1,0-1-1,0 1 1,0 0-1,0-1 1,0 1-1,0 0 1,-1 0-1,1-1 1,0 1-1,0 0 0,0-1 1,0 1-1,-1 0 1,1 0-1,0-1 1,0 1-1,-1 0 1,1 0-1,0 0 1,0-1-1,-1 1 1,1 0-1,0 0 1,-1 0-1,1 0 1,0 0-1,0-1 1,-1 1-1,0 0 1,-20-3-27,-19 5-32,33 0 53,1 0 0,0 1 0,0-1 0,0 1-1,0 1 1,0-1 0,1 1 0,-1 0 0,1 1 0,0-1-1,-4 6 1,7-9 8,1 0-1,0 0 1,0 0-1,0 1 1,0-1-1,0 0 1,0 1-1,0-1 1,0 0 0,0 1-1,1-1 1,-1 1-1,1 0 1,-1-1-1,1 1 1,-1-1-1,1 1 1,0 0-1,0-1 1,0 1-1,0 0 1,0-1-1,0 1 1,0 0-1,1-1 1,-1 1-1,1-1 1,-1 1-1,1 0 1,-1-1 0,1 1-1,0-1 1,0 0-1,0 1 1,0-1-1,0 0 1,0 1-1,0-1 1,0 0-1,1 0 1,-1 0-1,0 0 1,1 0-1,-1 0 1,0 0-1,1-1 1,-1 1-1,3 0 1,6 4-23,0-1 0,1-1 0,-1 1 0,22 2 0,18-2-3351,-47-4 2682,5-1-1891,-7-6-2466,-1-9-6074</inkml:trace>
</inkml:ink>
</file>

<file path=ppt/ink/ink5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14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13453,'0'0'3203,"77"-7"-1410,-25 7-1152,6 4-545,-2 5-1825,6-5-4870</inkml:trace>
</inkml:ink>
</file>

<file path=ppt/ink/ink5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14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14 12107,'10'-2'1896,"6"-2"-965,1 1-1,0 1 1,0 0 0,-1 1 0,33 3 0,-45-2-844,0 1-1,1 0 1,-1 0-1,0 0 1,0 1-1,0-1 0,1 1 1,-2 0-1,1 0 1,0 0-1,0 1 1,-1-1-1,5 4 1,-6-3-84,0-1 0,-1 1 1,1 0-1,-1-1 1,1 1-1,-1 0 0,0 0 1,0 0-1,0 0 1,0 0-1,-1 0 0,1 0 1,-1 0-1,0 0 0,0 1 1,0-1-1,0 0 1,0 0-1,-1 0 0,1 0 1,-2 4-1,0-1 38,0 0 0,-1-1 1,1 1-1,-1-1 0,0 1 0,-1-1 1,1 0-1,-1 0 0,0-1 0,0 1 0,-1-1 1,-7 7-1,-71 45 814,40-28 44,33-21-656,7-6-187,1 0 0,0 0 0,-1 1 0,1-1 0,0 1 0,0 0 0,0-1-1,0 1 1,0 0 0,0 0 0,0 1 0,1-1 0,-1 0 0,1 0 0,-1 1 0,1-1 0,0 1 0,0-1 0,-1 6 0,3-7-47,-1 0-1,1 0 1,-1 0 0,1 0 0,0 0 0,0 0 0,0 0 0,0 0 0,0-1 0,-1 1 0,1 0 0,1 0 0,-1-1 0,0 1 0,0-1 0,0 1 0,0-1 0,0 1 0,0-1 0,1 0 0,-1 0 0,0 1 0,0-1 0,0 0 0,1 0 0,1 0 0,42 2 262,-40-2-219,30 1-98,-7 0 180,46-4 0,-66 2-635,0 0-1,0-1 1,0 0-1,0 0 1,13-7 0,-8 0-2965,-9-1-2592,-3-1-4704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4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9865,'0'0'12652,"-11"4"-11050,-3 2-1089,-1 0 0,1 1 1,-15 11-1,25-16-390,0 0 1,1 1-1,-1-1 1,1 1-1,0 0 1,-1 0-1,1 0 0,1 0 1,-1 1-1,0-1 1,1 1-1,0-1 0,0 1 1,0 0-1,0 0 1,1 0-1,-1 0 1,1 0-1,-1 9 0,2-13-117,0 1 0,0-1 0,0 1 0,0 0 0,1-1-1,-1 1 1,0-1 0,0 1 0,1-1 0,-1 1 0,0-1 0,1 0-1,-1 1 1,1-1 0,-1 1 0,1-1 0,-1 0 0,0 1-1,1-1 1,-1 0 0,1 1 0,0-1 0,-1 0 0,1 0-1,-1 0 1,1 1 0,-1-1 0,2 0 0,26 3 100,26-10-72,93-50-1182,-156 70 1517,-1-1-1,2 1 0,-11 21 1,19-34-345,0 0 0,0 0 0,-1 1 0,1-1 1,0 0-1,0 0 0,0 1 0,1-1 0,-1 0 0,0 0 1,0 0-1,0 1 0,0-1 0,0 0 0,0 0 0,0 0 1,0 1-1,0-1 0,0 0 0,0 0 0,1 0 0,-1 0 1,0 1-1,0-1 0,0 0 0,0 0 0,1 0 0,-1 0 1,0 0-1,0 0 0,0 0 0,0 1 0,1-1 1,-1 0-1,0 0 0,0 0 0,0 0 0,1 0 0,-1 0 1,0 0-1,0 0 0,0 0 0,1 0 0,-1 0 0,0 0 1,1 0-1,18-2 401,15-6-299,121-64-2288,-154 72 2148,-1-1 1,0 1 0,0 0 0,0 0 0,1 0 0,-1 0 0,0-1 0,0 1 0,0 0 0,1 0 0,-1 0 0,0 0-1,0 0 1,1 0 0,-1 0 0,0 0 0,0 0 0,1 0 0,-1 0 0,0 0 0,1 0 0,-1 0 0,0 0-1,0 0 1,1 0 0,-1 0 0,0 0 0,0 0 0,0 0 0,1 0 0,-1 0 0,0 0 0,0 1 0,1-1-1,-1 0 1,0 0 0,0 0 0,0 0 0,1 1 0,-1-1 0,0 0 0,0 0 0,0 1 0,0-1 0,0 0-1,0 0 1,1 1 0,-7 16-29,-23 28 913,23-36-516,5-8-292,-1 2 10,0-1 0,0 1 0,0 0 0,1 0 0,-1-1 0,1 1 0,0 0 0,0 0 0,0 0 0,0 0 0,0 1 0,1-1 0,-1 0 0,1 4 0,1-6-472,1-1-1,0 1 1,0-1 0,-1 0-1,1 1 1,0-1 0,0 0-1,-1 0 1,1 0-1,0 0 1,0 0 0,-1-1-1,1 1 1,0 0 0,1-2-1,13-9-8189</inkml:trace>
</inkml:ink>
</file>

<file path=ppt/ink/ink5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15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9353,'0'0'5861,"77"19"-5797,-38-6-448,4-1-1410,2-4-1761</inkml:trace>
</inkml:ink>
</file>

<file path=ppt/ink/ink5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15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129 167 12236,'-8'0'2284,"0"0"-1805,0 0 0,1 1 0,-1 0-1,0 1 1,0 0 0,1 0 0,-15 6 0,20-7-386,-1 1 0,0-1 0,0 1 1,0 0-1,1 0 0,-1 0 1,1 0-1,-1 0 0,1 0 1,0 1-1,0-1 0,0 1 1,0 0-1,1-1 0,-1 1 1,1 0-1,0 0 0,-1 0 1,1 0-1,0 0 0,1 1 1,-1-1-1,1 0 0,-1 0 1,1 5-1,1-7-84,-1 0 0,1 1 0,-1-1 0,1 0 0,0 0 0,0 0 0,-1 0 1,1 1-1,0-1 0,0 0 0,0 0 0,0-1 0,0 1 0,1 0 0,-1 0 0,0 0 0,0-1 0,0 1 0,1-1 0,-1 1 0,0-1 1,1 1-1,-1-1 0,1 0 0,-1 0 0,0 1 0,1-1 0,-1 0 0,1 0 0,1-1 0,49-1 169,-42 0-223,0 0 0,0-1 1,-1-1-1,0 1 0,0-1 0,0-1 0,0 0 0,-1 0 1,1-1-1,-1 0 0,-1 0 0,1-1 0,-1 0 0,12-15 0,-27 24-881,-3 7 924,-27 40 93,36-47 13,0 1-1,0 0 1,0 0-1,1 0 1,-1 1-1,1-1 1,0 0-1,0 1 1,0-1-1,1 0 1,-1 1-1,1-1 1,-1 1-1,2 6 1,-1-9-84,1-1 0,-1 1 0,1 0 0,0-1 0,-1 1 0,1-1-1,0 1 1,-1-1 0,1 0 0,0 1 0,0-1 0,0 0 0,-1 1 0,1-1 0,0 0 0,0 0 0,0 0 0,0 0 0,-1 1 0,1-1 0,0 0 0,0-1 0,0 1 0,1 0 0,22-2 315,-23 2-320,8-3 49,1 0 0,0 0 1,0 0-1,-1-1 1,0-1-1,0 0 1,17-12-1,-8 4-88,-1-1 0,26-26 0,-27 22-26,-1 0 0,22-35 0,-32 45-65,-1 1 0,1-2-1,-1 1 1,-1 0 0,0-1-1,0 0 1,0 0 0,-1 0-1,1-16 1,-3 25 110,0 0 0,1-1 0,-1 1 0,0 0 0,0 0 0,0 0 0,0 0 0,0 0 0,0 0 0,0 0 0,0-1 0,0 1-1,0 0 1,0 0 0,0 0 0,0 0 0,0 0 0,0 0 0,0-1 0,0 1 0,-1 0 0,1 0 0,0 0 0,0 0 0,0 0 0,0 0 0,0 0 0,0 0 0,0 0 0,0-1 0,0 1 0,0 0 0,0 0-1,-1 0 1,1 0 0,0 0 0,0 0 0,0 0 0,0 0 0,0 0 0,0 0 0,0 0 0,-1 0 0,1 0 0,0 0 0,0 0 0,0 0 0,0 0 0,0 0 0,0 0 0,0 0 0,-1 0 0,1 0-1,0 0 1,0 0 0,0 0 0,0 0 0,0 0 0,0 0 0,0 0 0,0 0 0,-1 0 0,1 0 0,0 1 0,0-1 0,0 0 0,-10 10-142,-7 15 88,10-14 119,1-1 1,1 1 0,0 0-1,0 0 1,1 1 0,1-1-1,0 1 1,0 0 0,1 0-1,0 20 1,2-30-47,0 0-1,0 0 1,0 0 0,1 0-1,-1 0 1,1-1 0,-1 1-1,1 0 1,0 0 0,0 0 0,0-1-1,0 1 1,0 0 0,0-1-1,0 1 1,0-1 0,1 0-1,-1 1 1,1-1 0,-1 0 0,1 0-1,-1 1 1,1-1 0,0-1-1,-1 1 1,1 0 0,3 1-1,6 1 70,0 0 0,0 0 0,22 1 0,19 6-873,-52-10 763,0 0 1,1 0-1,-1 1 0,1-1 1,-1 0-1,0 1 0,1-1 1,-1 0-1,0 0 0,1 1 1,-1-1-1,0 1 0,0-1 1,1 0-1,-1 1 0,0-1 1,0 1-1,1-1 0,-1 0 1,0 1-1,0-1 0,0 1 1,0-1-1,0 1 0,0-1 1,0 1-1,0-1 0,0 0 1,0 1-1,0-1 0,0 1 1,0-1-1,0 1 0,-1 0 1,-10 19-172,-20 12-1394,30-32 1555,-1 2-395,-9 12-4576</inkml:trace>
</inkml:ink>
</file>

<file path=ppt/ink/ink5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12204,'0'0'11595,"-10"75"-10987,-1-39 33,4 3-161,1-3-224,4 0-160,-1 0-31,1 0-33,2 0-481,0-1-832,0-3-1794,0-5-3171</inkml:trace>
</inkml:ink>
</file>

<file path=ppt/ink/ink5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16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6919,'0'0'13725,"5"12"-13448,-1 2-193,-1 0 0,0 0 0,-1 0-1,0 0 1,-1 0 0,-1 1 0,0-1 0,-1 0-1,-3 18 1,-17 132 997,18-123-8333,3-61 1786</inkml:trace>
</inkml:ink>
</file>

<file path=ppt/ink/ink5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17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1 337 8616,'0'0'4639,"9"5"-3603,11 7-778,0-1 1,1-2-1,1 0 1,0-1 0,0-1-1,33 6 1,-33-11-519,0 0 1,-1-1 0,44-5 0,-58 4-73,0-1 0,-1-1 0,1 1 1,-1-1-1,0 0 0,1 0 0,-1-1 0,0 0 1,0 0-1,-1-1 0,1 1 0,-1-1 0,1 0 1,-1-1-1,0 1 0,-1-1 0,5-6 0,-7 9 232,-1-1 0,1 1 0,-1-1 0,0 1 0,0-1 0,0 1-1,0-1 1,0 0 0,-1 1 0,1-4 0,-1 4 269,0 0 0,0 0 0,0 1-1,0-1 1,0 0 0,-1 0 0,1 1 0,-1-1 0,1 0 0,-1 1 0,1-1-1,-1 0 1,-1-1 0,1 1 26,-1 1-1,1 0 1,0 0 0,-1 0-1,1 0 1,0 0-1,-1 0 1,1 0 0,-1 0-1,0 0 1,1 1-1,-1-1 1,0 1 0,1-1-1,-1 1 1,0 0-1,1 0 1,-1-1 0,0 1-1,0 0 1,1 1-1,-1-1 1,0 0 0,1 0-1,-1 1 1,0-1-1,1 1 1,-1-1 0,0 1-1,1 0 1,-1 0-1,1 0 1,-3 1 0,0 1 228,0 1 0,0-1 0,1 1 1,-1 0-1,1 0 0,-5 7 0,0 9 989,8-20-1381,0 1 0,0-1 0,1 1 0,-1-1 0,0 1 0,0-1 0,0 1 0,1-1 0,-1 1 0,0-1 0,0 0 1,1 1-1,-1-1 0,0 1 0,1-1 0,-1 0 0,0 1 0,1-1 0,-1 0 0,1 1 0,-1-1 0,1 0 0,-1 0 0,1 0 0,-1 1 0,1-1 0,-1 0 1,1 0-1,-1 0 0,1 0 0,-1 0 0,1 0 0,-1 0 0,1 0 0,9 0 54,0 0 0,0-1 0,0-1 0,0 0 0,-1 0 0,1-1 0,0 0 0,-1 0-1,0-1 1,0-1 0,0 1 0,-1-2 0,1 1 0,-1-1 0,0 0 0,-1 0 0,0-1 0,0 0 0,0-1 0,-1 0 0,0 0 0,8-14 0,-23 27-594,-6 9 457,3 3 25,4-9 83,1 1 0,0-1 0,1 2-1,0-1 1,0 1 0,1 0 0,0 0 0,1 1 0,0-1 0,1 1 0,0 0 0,-2 17 0,5-28-44,0 1 1,1 0 0,-1-1 0,0 1 0,1 0 0,-1-1 0,0 1 0,1 0 0,-1-1 0,1 1 0,-1-1 0,1 1 0,0-1 0,-1 1 0,1-1-1,-1 1 1,1-1 0,0 1 0,-1-1 0,1 0 0,0 1 0,0-1 0,-1 0 0,1 0 0,0 0 0,0 0 0,-1 0 0,1 1 0,0-1 0,0-1-1,1 1 1,33 0 286,-26 0-200,-1-1-89,-1 0 0,1 0 1,0-1-1,-1 0 0,1 0 0,-1-1 1,0 0-1,0 0 0,0-1 0,0 0 1,0 0-1,-1 0 0,0-1 0,0 0 1,0 0-1,0-1 0,5-7 0,-5 6-27,0-1 0,0 0-1,-1 0 1,0 0 0,-1-1-1,0 0 1,0 1-1,-1-1 1,0-1 0,0 1-1,-1 0 1,0-1 0,0-16-1,-2 25 2,-1 1 5,0 0-1,0 0 1,1 0-1,-1 0 1,0 0 0,0 1-1,0-1 1,0 0-1,1 0 1,-1 1-1,0-1 1,0 0-1,0 1 1,1-1 0,-1 1-1,0-1 1,0 1-1,1-1 1,-1 1-1,1 0 1,-1-1-1,1 1 1,-1 0 0,1-1-1,-1 1 1,1 0-1,-1 0 1,1 0-1,-1 1 1,-4 25-238,8-28 275,-1 1 1,1 0 0,0-1-1,-1 1 1,1-1 0,-1 0 0,1 0-1,-1 0 1,1 0 0,3-3-1,16-10 39,-2-2 0,1 0-1,-2-1 1,0-1 0,-1-1-1,-1-1 1,-1 0 0,19-31-1,-34 49-45,1 1 0,-1-1 0,0 0 0,0 0 1,0 0-1,0-1 0,-1 1 0,1 0 0,-1 0 0,1 0 0,-1 0 0,0-1 0,1 1 0,-1 0 0,0 0 0,-1-1 0,1 1 0,-1-4 1,0 5-25,0-1 0,0 1 0,0 0 0,0 0 0,-1 0 0,1 0 0,0 0 0,-1 0 1,1 0-1,0 0 0,-1 0 0,1 1 0,-1-1 0,0 0 0,1 1 0,-1 0 0,1-1 1,-1 1-1,0 0 0,1 0 0,-1 0 0,0 0 0,1 0 0,-3 0 0,-5 1-16,1 1 0,0-1-1,0 1 1,0 1 0,0-1-1,0 2 1,0-1 0,0 1-1,1 0 1,0 0 0,0 1-1,0 0 1,0 0-1,1 1 1,0 0 0,-8 9-1,1 1-27,0 0-1,1 0 0,0 2 0,2-1 0,-15 33 0,20-39 70,1 0-1,1 1 0,-1 0 0,2-1 0,0 1 0,0 0 0,1 0 0,1 23 1,0-31-14,0 0 0,1-1 1,0 1-1,0 0 0,0 0 1,0-1-1,0 1 0,1 0 1,0-1-1,-1 1 0,1-1 1,1 0-1,-1 0 0,0 0 1,1 0-1,-1 0 0,1 0 1,0 0-1,0-1 0,0 0 0,1 1 1,-1-1-1,0 0 0,1-1 1,-1 1-1,1-1 0,0 1 1,-1-1-1,1 0 0,7 0 1,2 1 6,1-2 1,0 0-1,0 0 1,-1-2-1,1 1 1,0-2-1,-1 0 1,1 0-1,-1-2 1,0 1-1,-1-2 1,1 1-1,-1-2 1,0 0-1,0 0 1,-1-1-1,0-1 1,13-12-1,-33 27-400,-26 24 228,33-29 159,1 1 1,-1-1 0,1 1 0,0-1 0,0 1-1,0 0 1,0 0 0,0-1 0,0 1 0,0 0 0,1 0-1,-1 0 1,0 0 0,1 0 0,0 0 0,-1 0-1,1 0 1,0 0 0,0 0 0,0 0 0,1 3 0,-1-5 3,1 1 1,-1 0-1,1 0 1,-1 0-1,1-1 1,0 1-1,-1 0 1,1 0-1,0-1 1,-1 1-1,1-1 1,0 1-1,0-1 1,-1 1 0,1-1-1,0 1 1,0-1-1,0 0 1,0 1-1,0-1 1,0 0-1,0 0 1,0 0-1,0 1 1,30 0 34,-23-1-37,50-2-1461,112-19 1,-145 17 911,-24 4 550,-1 0 0,0 0 0,1 0 0,-1 0 0,0 0 0,1 0 0,-1 0 0,0 0 0,0 0 0,1 0 0,-1 0 0,0 0 0,1 0 0,-1 0 0,0 0 0,1 1 0,-1-1 0,0 0 0,0 0 0,1 0 0,-1 0 0,0 1 0,0-1 0,0 0 0,1 0 0,-1 0 0,0 1 0,0-1 0,0 0 0,1 0 0,-1 1 0,0-1 0,0 0 0,0 1 0,0-1 0,0 0 0,0 0 0,0 1 0,0-1 0,0 0 0,0 1 0,0-1 0,0 0 0,0 1 0,0-1 0,0 0 0,0 0 0,0 1 0,0-1 0,0 0 0,0 1 0,0-1 0,0 0 0,-1 0 0,1 1 0,0-1 0,0 0 0,0 0 0,0 1 0,-1-1 0,1 0 0,-10 18 538,9-17-489,-1 2 4,0 1 1,1-1-1,-1 0 0,1 1 1,0-1-1,0 1 0,0 0 0,0-1 1,1 1-1,-1 5 0,1-8-392,0-11-5915,0-5-1949</inkml:trace>
</inkml:ink>
</file>

<file path=ppt/ink/ink5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18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15727,'0'0'64,"0"1"-801,5 3-1985</inkml:trace>
</inkml:ink>
</file>

<file path=ppt/ink/ink5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27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11243,'0'0'4644,"64"15"-3107,-25-15-319,6 0-514,11 0-383,-8 0-257,1 0-32,-4 0 0,-10 0 0,1 0-128,-16 0-577,-5 4-736,-9 2-1954,-6-2-1762</inkml:trace>
</inkml:ink>
</file>

<file path=ppt/ink/ink5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27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10570,'0'0'5221,"74"32"-3876,-27-28-672,1-1-449,7-2-192,-1-1-833,2 0-1409,-11 0-865,-1 0-1217</inkml:trace>
</inkml:ink>
</file>

<file path=ppt/ink/ink5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27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12107,'0'0'299,"9"1"470,4 1-460,1 1-1,-1 1 1,0 0-1,0 0 1,-1 2-1,0-1 0,0 1 1,0 1-1,0 1 1,-1-1-1,13 13 1,-19-16-290,-1 0-1,1 0 1,-1 1 0,0-1-1,0 1 1,-1 0 0,1 1-1,-1-1 1,0 0 0,-1 1 0,1 0-1,-1-1 1,0 1 0,-1 0-1,1 0 1,-1 0 0,0 1-1,-1-1 1,1 0 0,-1 0 0,-1 0-1,1 0 1,-1 1 0,0-1-1,0 0 1,-1 0 0,0 0-1,-4 9 1,-11 14 266,-1 0-1,-2-1 0,-1-1 1,-1-1-1,-49 44 1,15-13-316,32-30-619,-9 8-3953,12-18-3281</inkml:trace>
</inkml:ink>
</file>

<file path=ppt/ink/ink5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30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407 111 6822,'3'-8'1472,"-1"0"-1,0 1 1,0-1-1,-1 0 1,0 0-1,-1-11 0,0 17-1331,0 0 0,0 0-1,-1 0 1,1 0-1,-1 0 1,1 0-1,-1 0 1,0 0-1,0 1 1,0-1 0,0 0-1,0 1 1,0-1-1,0 0 1,0 1-1,-1 0 1,1-1 0,-1 1-1,1 0 1,-1 0-1,1-1 1,-1 1-1,0 0 1,0 1-1,1-1 1,-1 0 0,0 0-1,0 1 1,0-1-1,0 1 1,-3-1-1,-7 0-65,0 1-1,0 0 0,0 1 0,0 0 0,0 1 0,0 0 0,1 1 0,-1 0 0,1 1 1,-1 0-1,1 1 0,1 0 0,-1 1 0,1 0 0,0 0 0,-12 11 0,3-2 44,1 0 0,1 1 0,1 1 0,0 1 0,1 0 0,1 1 0,-17 29-1,27-41-67,1 0 0,0 1-1,-1-1 1,2 1-1,-1-1 1,1 1 0,1 0-1,-1 0 1,1 0-1,1 0 1,0 0 0,0 9-1,1-13-22,-1-1 0,1 1 0,0-1 1,0 1-1,1-1 0,-1 0 0,1 1 0,0-1 0,0 0 0,0 0 0,0 0 0,0 0 0,0 0 0,1-1 0,0 1 0,-1-1 0,1 1 0,0-1 0,0 0 0,0 0 0,1-1 0,-1 1 0,0-1 1,1 1-1,-1-1 0,1 0 0,6 1 0,12 2 136,0-1 0,1-1 1,-1-1-1,0-1 0,1-1 1,-1-2-1,0 1 0,0-2 1,0-1-1,24-9 0,-27 8-45,1-2-1,-2 0 0,1-1 1,-1 0-1,-1-2 0,0 0 1,0-1-1,-1-1 0,-1 0 1,0-1-1,16-20 0,-28 30-93,0 1 0,0-1 0,0 0 0,-1 0 0,1 0-1,-1-1 1,0 1 0,-1 0 0,1-1 0,-1 1 0,0-1-1,0 0 1,0 1 0,0-1 0,-1 0 0,0 0 0,-1-7 0,0 8 1,0 0 1,0-1 0,-1 1 0,0 0-1,0 0 1,0 0 0,0 0 0,-1 1-1,0-1 1,0 1 0,0-1 0,0 1 0,0 0-1,0 0 1,-6-3 0,0-1-222,0 1 0,-1 1 0,0 0 0,0 0 0,-1 1 0,-10-3 0,8 4-787,0 0 1,-1 0 0,1 1 0,-19 0 0,-28 5-8013,38 5 3081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5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18738,'0'0'10522,"10"2"-10191,-9-2-336,11 2 63,0 0 0,0-1 0,0 0 0,0-1 0,15-2 0,-24 1-83,0 1 0,-1 0 0,1-1 1,0 1-1,-1-1 0,1 0 0,0 0 1,-1 0-1,1-1 0,-1 1 0,0 0 1,1-1-1,-1 0 0,0 1 0,0-1 1,0 0-1,0 0 0,0 0 0,-1 0 1,1-1-1,0 1 0,-1 0 0,0-1 1,1 1-1,-1-1 0,0 1 0,-1-1 1,1 1-1,0-1 0,-1 0 0,1 0 1,-1 1-1,0-1 0,0-3 1,0 5-18,0 0 1,1 0 0,-1 0 0,0 0-1,-1 0 1,1 0 0,0 0 0,0 0-1,0 0 1,0 0 0,-1 0 0,1 0-1,-1 0 1,1 0 0,0 1 0,-1-1-1,0 0 1,1 0 0,-1 0 0,1 0 0,-1 1-1,0-1 1,0 0 0,1 1 0,-1-1-1,0 1 1,0-1 0,0 1 0,-1-1-1,0 0 6,0 1-1,-1 0 0,1 0 1,0 0-1,0 0 1,-1 0-1,1 0 0,0 1 1,0-1-1,-1 1 0,1-1 1,-3 3-1,-4 0 34,1 1 0,0 1 0,1-1 0,-1 1 0,1 1 0,-8 7 0,10-9 100,1 2 1,0-1 0,0 0-1,0 1 1,1 0 0,0 0 0,0 0-1,-2 6 1,4-11-73,1 1 1,-1-1-1,1 0 0,0 0 0,0 0 0,-1 1 0,1-1 1,0 0-1,0 0 0,0 1 0,0-1 0,1 0 1,-1 0-1,0 0 0,0 1 0,1-1 0,-1 0 1,1 0-1,-1 0 0,1 0 0,-1 0 0,1 0 1,0 0-1,-1 0 0,1 0 0,0 0 0,0 0 1,0 0-1,0 0 0,0 0 0,0-1 0,0 1 0,0 0 1,0-1-1,0 1 0,0-1 0,0 1 0,1-1 1,-1 0-1,0 1 0,0-1 0,0 0 0,1 0 1,-1 0-1,0 0 0,0 0 0,1 0 0,1-1 1,14 1 38,1-1 1,-1-1 0,1 0 0,-1-2 0,17-5 0,5-1-268,-72 78 727,33-67-499,0-1 0,0 1 0,0 0 0,0-1 0,0 1 0,1-1 0,-1 1 0,0-1 0,0 1 0,0-1 0,0 1 0,1-1 0,-1 1 0,0-1 0,1 1 0,-1-1 0,0 0 0,1 1 0,-1-1 0,0 1 0,1-1 0,-1 0 0,1 1 0,-1-1 0,1 0 0,-1 0 0,1 1 0,-1-1 0,1 0 0,-1 0 0,1 0 0,-1 1 0,1-1 0,-1 0 0,1 0 0,0 0 0,-1 0 0,1 0 0,-1 0 0,1 0 0,-1-1 0,1 1 0,-1 0 0,2 0 0,36-3-420,-24 1-2177</inkml:trace>
</inkml:ink>
</file>

<file path=ppt/ink/ink5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30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10122,'0'0'10377,"54"23"-8647,-16-18-705,6-2-769,3-2-192,7-1-256,-5 0-1538,-4 0-3522</inkml:trace>
</inkml:ink>
</file>

<file path=ppt/ink/ink5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32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 8456,'3'-3'8692,"-3"15"-4011,-5 43-2874,-2 32-1207,6-86-584,1 0 0,0 0-1,0 0 1,1 0 0,-1 0-1,0 1 1,0-1 0,0 0-1,1 0 1,-1 0 0,1 0 0,-1 0-1,1 0 1,-1 0 0,1 0-1,-1 0 1,1 0 0,0 0-1,0 0 1,0-1 0,-1 1-1,1 0 1,0 0 0,0-1-1,2 2 1,-1-1 36,0-1-1,1 1 0,-1-1 1,1 1-1,-1-1 1,1 0-1,-1 0 1,0 0-1,1 0 0,-1 0 1,5-1-1,0-1 25,-1 1-1,1-1 0,0-1 1,-1 1-1,1-1 0,-1-1 1,0 1-1,6-5 0,0-2-50,-1-1 1,0-1-1,14-18 0,-21 25-28,-1 0 0,1-1 0,-1 1 0,0-1 0,-1 1 0,1-1 0,-1 0-1,0 0 1,0 0 0,-1-1 0,1-9 0,-20 38-386,15-17 382,1 1 0,-1-1 1,2 1-1,-1 0 1,1 0-1,0-1 0,0 1 1,0 0-1,1 0 1,0 0-1,0 0 0,0 0 1,1 0-1,0 0 0,0 0 1,3 8-1,-2-10-63,0-1 0,0 1 0,0-1-1,0 0 1,0 1 0,1-1 0,-1 0-1,1 0 1,0 0 0,0-1 0,0 1-1,0-1 1,1 0 0,-1 1 0,1-1-1,-1-1 1,1 1 0,0-1 0,-1 1-1,1-1 1,0 0 0,0 0 0,0-1-1,7 1 1,60-2-6662,-35-7 1</inkml:trace>
</inkml:ink>
</file>

<file path=ppt/ink/ink5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33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12364,'0'0'11178,"66"18"-10793,-33-10-257,3-3-64,1-1-96,-5 0-481,0-3-1376,-10-1-1731,-5 0-1633</inkml:trace>
</inkml:ink>
</file>

<file path=ppt/ink/ink5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33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12075,'0'0'6855,"53"21"-5254,-14-17-287,2-4-578,8 4-479,-1-1-225,-3 0-577,-8 0-2466,-9-3-4099</inkml:trace>
</inkml:ink>
</file>

<file path=ppt/ink/ink5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34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52 11275,'0'0'9865,"12"-7"-8803,0 0-915,0 0 0,0 1 0,1 1 0,0 0 0,17-3-1,-26 6-134,0 1-1,0 0 0,0 0 1,0 0-1,1 1 0,-1-1 0,0 1 1,1 0-1,-1 0 0,0 1 1,0-1-1,1 1 0,-1 0 0,0 0 1,0 1-1,0-1 0,0 1 1,0-1-1,0 2 0,-1-1 0,1 0 1,0 0-1,-1 1 0,0 0 0,4 3 1,-6-3-8,1-1 0,-1 0 0,0 0 1,0 0-1,0 1 0,0-1 0,-1 1 1,1-1-1,0 0 0,-1 1 0,0-1 1,0 1-1,0-1 0,0 1 0,0 0 1,0-1-1,-1 0 0,1 1 0,-1-1 0,1 1 1,-1-1-1,0 1 0,0-1 0,0 0 1,0 0-1,-1 0 0,1 0 0,-1 1 1,1-2-1,-1 1 0,-2 2 0,-7 8 47,-1-1-1,0-1 0,-25 17 0,17-12-29,19-15-86,-1 1 0,1-1 0,1 1-1,-1 0 1,0-1 0,0 1-1,0 0 1,0 0 0,0-1-1,1 1 1,-1 0 0,0 0-1,1 0 1,-1 0 0,0 0-1,1 0 1,-1 0 0,0 2 0,17 5-1971,-2-3 1517,12 4-419,32 12-454,-54-20 1369,0 1 0,0 0 0,-1 0 0,1 0 0,-1 1 0,0-1 0,0 1 0,0 0 1,0-1-1,0 1 0,3 4 0,-6-5 106,1-1 0,-1 1 0,1-1 1,-1 0-1,0 1 0,0-1 0,0 1 1,0-1-1,0 1 0,0-1 0,0 1 1,0-1-1,0 0 0,-1 1 0,1-1 1,-1 1-1,1-1 0,-1 0 0,1 1 1,-1-1-1,0 0 0,1 0 0,-1 1 1,0-1-1,0 0 0,0 0 0,0 0 1,0 0-1,0 0 0,-1 0 0,1-1 1,0 1-1,0 0 0,-1 0 0,1-1 1,-2 1-1,-57 25 2837,52-23-2589,-11 4 207,1-1-1,-2-1 1,1-1 0,-1 0-1,1-2 1,-34 1 0,41-8-3895,12 4 3060,0 1 0,0-1 1,0 1-1,0-1 0,0 1 1,0-1-1,0 1 0,0-1 1,0 1-1,0-1 0,1 1 1,-1 0-1,0-1 0,0 1 1,0-1-1,1 1 0,-1 0 1,0-1-1,1 1 0,-1-1 1,0 1-1,1 0 0,-1 0 1,0-1-1,1 1 0,-1 0 1,0-1-1,1 1 0,0 0 1,12-8-6900</inkml:trace>
</inkml:ink>
</file>

<file path=ppt/ink/ink5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35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2 14798,'0'0'2819,"-13"-1"-513,2 1-2125,0-1 0,0 1 0,1 1 0,-1 0 0,0 1 0,1 0 0,-1 0 0,1 1 0,-1 0 0,1 1 1,-16 8-1,12-3 59,-1 1 0,1 0 1,1 1-1,-18 19 0,26-25-192,1 0 0,-1 0 0,2 0 0,-1 1 0,0-1 0,1 1 0,0 0 0,1 0 0,-1 0 0,1 0 0,0 1 0,1-1 0,-1 1 0,0 12 0,3-17-40,-1 1 0,1 0-1,-1-1 1,1 1 0,0-1 0,0 1-1,0-1 1,1 1 0,-1-1-1,0 0 1,1 0 0,0 0 0,-1 0-1,1 0 1,0 0 0,0 0-1,0 0 1,0 0 0,0-1-1,1 0 1,-1 1 0,0-1 0,1 0-1,-1 0 1,1 0 0,-1 0-1,1 0 1,0-1 0,-1 1-1,6-1 1,11 3 28,0 0 0,1-2 0,20-1 0,-28 0-24,-11 0 1,39-4 31,-39 4-22,0 0 0,0-1 0,0 1 0,1-1 0,-1 1 0,0-1 0,0 1 0,0-1 0,0 0 0,0 1-1,0-1 1,0 0 0,0 0 0,-1 0 0,1 0 0,0 1 0,0-1 0,-1 0 0,1 0 0,0-1 0,-1 1 0,1 0 0,-1 0 0,0 0 0,1 0-1,-1 0 1,0-1 0,0 1 0,1 0 0,-1-1 0,-1 0 3,0 1-1,1 0 1,-1 0 0,0 0 0,0 0-1,0 0 1,1 0 0,-1 0-1,0 0 1,0 0 0,0 0-1,-1 0 1,1 1 0,0-1-1,0 0 1,0 1 0,-1-1 0,1 1-1,0 0 1,0-1 0,-1 1-1,1 0 1,0 0 0,-1 0-1,-2 0 1,-45-5 550,38 4-516,-1 0-269,-35 0-3392,46 9-5137,4-3 1335</inkml:trace>
</inkml:ink>
</file>

<file path=ppt/ink/ink5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35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15118,'0'0'10730,"-15"31"-13740,36-31-1282,-1 0-2595</inkml:trace>
</inkml:ink>
</file>

<file path=ppt/ink/ink5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36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13997,'0'0'2979,"-10"1"-304,2 0-2337,0 0 1,1 1-1,0 0 0,-1 0 1,1 1-1,0 0 1,0 0-1,0 0 1,-11 9-1,14-9-231,0 0 0,0 1 0,1-1 0,-1 0 0,1 1 0,0 0 0,0 0 0,1 0 0,-1 0 0,1 0 0,0 0 0,0 1 0,0-1 0,1 1 1,-1 0-1,1-1 0,0 1 0,0 0 0,1 0 0,0 4 0,0-7-101,0 0 1,0 0-1,0 0 1,1 0-1,-1 0 1,1-1-1,-1 1 1,1 0 0,0 0-1,0 0 1,-1-1-1,1 1 1,1 0-1,-1-1 1,0 1 0,0-1-1,1 1 1,-1-1-1,0 0 1,1 0-1,1 2 1,2 0 6,0-1 0,0 1 1,0-1-1,0 0 0,0-1 1,0 1-1,9 1 0,2-1 17,-1-1 0,0 0 0,1-1 0,26-3 0,-37 1-21,0 1 0,0-1-1,0 0 1,0 0 0,-1 0 0,1-1 0,-1 0 0,1 0-1,-1 0 1,0 0 0,0-1 0,0 1 0,-1-1 0,1 0-1,-1 0 1,0 0 0,0-1 0,-1 1 0,1-1 0,1-5-1,-2 7 8,-1 1-1,0-1 0,0 1 1,0-1-1,0 0 1,-1 0-1,1 1 0,-1-1 1,0 0-1,1 0 0,-1 0 1,-1 1-1,1-1 0,0 0 1,-1 0-1,1 0 0,-1 1 1,0-1-1,0 0 0,0 1 1,0-1-1,0 1 0,-1-1 1,1 1-1,-1-1 1,0 1-1,1 0 0,-1 0 1,0 0-1,0 0 0,-1 0 1,1 0-1,0 1 0,0-1 1,-1 1-1,1-1 0,-5 0 1,-1-1-188,0 0 0,-1 1 1,1 0-1,0 1 0,-1 0 1,0 0-1,1 0 1,-1 1-1,1 1 0,-1 0 1,1 0-1,-14 3 0,21-3-54,0 0-1,0 0 0,0 0 1,0 0-1,0 0 0,0 0 1,0 0-1,0 1 0,0-1 0,1 0 1,-1 0-1,0 1 0,1-1 1,-1 1-1,1-1 0,-1 0 1,1 1-1,0-1 0,0 3 1,-1-3-17,1 0 1,0 0 0,1-1 0,-1 1 0,0 0-1,0 0 1,0-1 0,0 1 0,1 0-1,-1-1 1,0 1 0,0 0 0,1 0-1,-1-1 1,1 1 0,-1-1 0,1 1 0,-1 0-1,1-1 1,-1 1 0,1-1 0,-1 1-1,1-1 1,0 0 0,0 2 0,19 3-5428</inkml:trace>
</inkml:ink>
</file>

<file path=ppt/ink/ink5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36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0 14061,'-11'0'2734,"-1"2"-2268,-1-1 0,0 2 0,1 0 0,-1 0 0,1 1 0,0 1 0,0 0 0,1 1 0,-12 6 0,18-9-354,1 0 0,-1 0 1,0 0-1,1 0 0,-1 1 0,1 0 0,0 0 0,0 0 0,1 0 0,-1 1 0,1-1 0,0 1 0,0 0 1,1 0-1,-1 0 0,1 0 0,0 1 0,0-1 0,1 1 0,0-1 0,0 1 0,0-1 0,0 1 1,1 0-1,1 6 0,-1-10-100,1 0-1,0 0 1,0 1 0,0-1 0,0 0 0,0-1 0,1 1-1,-1 0 1,1 0 0,-1-1 0,1 1 0,-1 0 0,1-1-1,0 0 1,0 1 0,0-1 0,0 0 0,0 0 0,0 0-1,0 0 1,0 0 0,0-1 0,1 1 0,-1-1-1,0 1 1,5-1 0,68 5 310,-64-5-269,2-1-40,-1 0 0,1 0 1,-1-1-1,0-1 0,1 0 1,-1-1-1,-1 0 0,1-1 1,13-7-1,-20 9 23,1 0 1,-1 0 0,0 0-1,0-1 1,0 0 0,-1 0-1,1 0 1,-1-1-1,0 1 1,0-1 0,-1 0-1,1 0 1,-1 0 0,0-1-1,0 1 1,-1-1-1,0 0 1,0 0 0,0 0-1,1-10 1,-3 14 12,0 1 0,0-1 0,0 1 0,0-1 0,0 0 0,0 1 0,-1-1 0,1 0-1,-1 1 1,1-1 0,-1 1 0,1-1 0,-1 1 0,0-1 0,0 1 0,0 0 0,0-1 0,0 1 0,0 0 0,0 0 0,0 0 0,0 0 0,-3-2 0,1 1-18,-2 0 1,1 0 0,0 0-1,0 0 1,-1 1-1,1-1 1,0 1 0,-7 0-1,-6-1-57,0 1 1,0 1-1,-26 2 0,34 0 25,-1 0 1,1 0-1,0 0 0,0 2 1,0-1-1,0 1 0,-15 9 1,22-12-13,-1 1 0,0-1 0,0 1 1,1 0-1,-1 0 0,1 1 1,0-1-1,-1 0 0,1 1 0,0-1 1,0 1-1,1 0 0,-1 0 0,0-1 1,1 1-1,0 0 0,0 0 0,0 1 1,0-1-1,0 0 0,1 0 0,-1 0 1,1 0-1,0 1 0,0 4 1,1-6-20,-1 0 0,1-1 1,0 1-1,0 0 0,0-1 1,1 1-1,-1-1 0,0 1 1,0-1-1,1 1 1,-1-1-1,1 0 0,-1 0 1,1 0-1,0 0 0,-1 0 1,1 0-1,0 0 0,0 0 1,0-1-1,0 1 1,0-1-1,-1 1 0,1-1 1,3 0-1,55 5-668,-53-4 530,14-1-712,0 0-1,41-6 1,-55 5 205,-1-1 1,1 0-1,-1 0 1,1 0-1,-1-1 1,0 0-1,0 0 1,0 0-1,0-1 1,-1 0 0,0 0-1,1-1 1,5-6-1,9-17-5676</inkml:trace>
</inkml:ink>
</file>

<file path=ppt/ink/ink5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36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66 13933,'0'0'6155,"2"-8"-3763,0 4-2258,-1 2-32,-1 1 1,1-1-1,0 0 1,-1 0-1,1 0 0,-1 0 1,0 0-1,0 1 1,1-1-1,-1 0 1,-1 0-1,1 0 0,0-2 1,-1 3-67,0 0 0,0 0 0,0 0 1,0 0-1,0 0 0,-1 0 0,1 0 0,0 1 1,0-1-1,-1 0 0,1 1 0,0-1 0,-1 1 1,1 0-1,-1-1 0,1 1 0,0 0 0,-1 0 1,1 0-1,-1 0 0,1 0 0,-1 0 0,1 0 1,0 0-1,-3 2 0,-9-1-25,0 2 1,1 0-1,-1 0 1,1 1-1,0 1 1,0 0-1,1 0 1,-1 1-1,1 1 1,-15 12-1,20-15 24,-1 0-1,1 1 1,0 1 0,1-1-1,-1 1 1,1-1 0,0 2-1,1-1 1,0 0 0,0 1-1,0 0 1,0 0 0,1 0-1,0 0 1,1 1 0,0-1-1,0 1 1,-1 12 0,3-19-17,1 1 0,-1-1 0,1 1 0,-1 0 0,1-1 0,0 1 1,0-1-1,-1 1 0,1-1 0,0 0 0,0 1 0,1-1 0,-1 0 0,0 0 0,0 0 1,1 0-1,-1 0 0,0 0 0,1 0 0,-1 0 0,1-1 0,-1 1 0,1 0 1,0-1-1,-1 1 0,1-1 0,-1 0 0,1 1 0,0-1 0,-1 0 0,1 0 0,3 0 1,65-2 503,-60 2-457,2-2-39,-1 0 0,1-1 0,-1 0 0,1 0 0,-1-1 0,-1-1 0,1 0 0,0 0-1,-1-1 1,15-11 0,-20 13 28,0 1 0,0-1 0,-1 0 0,1 0 0,-1-1 0,0 1 0,0-1 0,-1 0 0,1 0 0,-1 0 0,0-1 0,0 1 0,-1-1 0,0 1 0,0-1 0,0 0 0,-1 0 0,1 0 0,-1 0 0,-1 0 0,1-12 0,-2 15-107,0 0 1,0 0-1,-1 0 0,1 0 0,0 1 0,-1-1 1,0 0-1,0 1 0,0-1 0,0 1 1,0-1-1,0 1 0,-1 0 0,1 0 0,-1 0 1,1 0-1,-1 1 0,0-1 0,0 1 0,0 0 1,0-1-1,0 1 0,0 1 0,0-1 0,0 0 1,0 1-1,-4-1 0,-46-3-4026,9 8-5285,23 5 1330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6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0 13965,'0'0'14921,"-14"4"-14761,-12 3-132,1 1-1,0 2 1,1 1-1,0 0 1,-44 30 0,66-40-45,1 0 0,0 0 1,-1 0-1,1 0 0,0 0 1,-1 1-1,1-1 0,0 0 1,0 1-1,0-1 0,0 1 0,1-1 1,-1 1-1,0-1 0,0 1 1,1 0-1,-1 2 0,1-3-15,0 0-1,0 0 1,1 0-1,-1 0 0,0 0 1,1 0-1,-1 0 1,0 0-1,1 0 0,-1 0 1,1 0-1,0 0 1,-1-1-1,1 1 0,0 0 1,-1 0-1,1-1 1,0 1-1,0 0 0,0-1 1,1 2-1,8 3-283,0-1-1,0 0 1,1 0-1,18 3 1,0 1 1,-27-7 318,0-1 1,0 1-1,0 0 0,0 0 1,0 0-1,0 0 1,0 0-1,0 0 0,0 0 1,0 1-1,-1-1 0,1 1 1,-1-1-1,1 1 1,-1 0-1,1-1 0,-1 1 1,0 0-1,0 0 0,0 0 1,0 0-1,0 0 1,0 0-1,-1 0 0,1 0 1,-1 0-1,1 1 0,-1-1 1,0 0-1,0 0 1,0 0-1,0 1 0,0-1 1,0 0-1,-1 0 0,1 0 1,-1 0-1,1 0 1,-1 1-1,0-1 0,0 0 1,0-1-1,0 1 0,0 0 1,-1 0-1,1 0 1,0-1-1,-4 4 0,2-2 30,0 1-1,0-1 1,-1 0-1,1 0 1,-1 0-1,0 0 0,0-1 1,0 0-1,0 1 1,0-1-1,-1-1 1,-7 3-1,12-4-358,11 23-2321,-12-19 2727,0 1 0,-1 0 0,1-1 0,-1 1 0,0-1 1,-1 0-1,1 1 0,-1-1 0,1 0 0,-1-1 0,0 1 1,-1 0-1,1-1 0,-1 0 0,1 0 0,-1 0 0,0 0 1,-7 3-1,5-1 80,0-1 0,0 1 0,1 0-1,-1 0 1,1 1 0,-8 10 0,13-15-157,0 1-1,0-1 1,1 0-1,-1 0 1,0 0-1,0 0 1,1 0-1,-1 0 1,0 0-1,1-1 1,-1 1-1,1 0 0,-1 0 1,1 0-1,0 0 1,-1 0-1,1-1 1,0 1-1,-1 0 1,1-1-1,0 1 1,0 0-1,0-1 1,0 1-1,0-1 1,0 1-1,0-1 1,-1 0-1,1 1 1,0-1-1,2 0 1,36 16-1143,-37-15 988,48 7-5165,-21-8-1062</inkml:trace>
</inkml:ink>
</file>

<file path=ppt/ink/ink5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42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14990,'0'0'8040,"59"-33"-7079,-29 19-353,6 4-351,1 2-257,-1 6 0,-1 2-769,-5 0-2018,-6 0-3427</inkml:trace>
</inkml:ink>
</file>

<file path=ppt/ink/ink5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43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1 277 3523,'0'0'18455,"7"-4"-17227,19-9-919,-1-1 1,-1-2-1,-1 0 0,36-33 1,85-92-90,-122 118-108,-22 23-117,0 0 0,0 0-1,0 0 1,0 0 0,0 0 0,0 1-1,0-1 1,0 0 0,0 0 0,0 0 0,1 0-1,-1 0 1,0 0 0,0 0 0,0 0-1,0 0 1,0 0 0,0 0 0,0 0-1,0 0 1,0 0 0,1 0 0,-1 0 0,0 0-1,0 0 1,0 0 0,0 0 0,0 0-1,0 0 1,0 0 0,1 0 0,-1 0 0,0 0-1,0 0 1,0 0 0,0 0 0,0 0-1,0 0 1,0 0 0,0 0 0,0 0-1,1 0 1,-9 20-101,-14 25 133,7-17-26,6-13 26,1 0 0,0 0 0,1 0 1,1 1-1,1 0 0,0 1 0,1-1 0,-4 29 0,11-36-1449,11-6-4871,-14-3 6049,11 0-6894</inkml:trace>
</inkml:ink>
</file>

<file path=ppt/ink/ink5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43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14990,'0'0'4709,"-46"50"-3204,29-30-320,4 3-800,3 2-257,5-3-64,-1 0-513,6-4-736,0-4-352,10-6-834,1-5-511,0-3-1090</inkml:trace>
</inkml:ink>
</file>

<file path=ppt/ink/ink5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44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27 13645,'0'0'4911,"-9"-1"-3048,0 0-1536,0 0 1,0 1-1,-1 0 0,-17 3 0,24-2-209,-1 0 0,0 0 1,1 0-1,-1 0 0,1 0 0,-1 1 0,1 0 0,0 0 1,-1 0-1,1 0 0,0 0 0,0 0 0,1 1 0,-1-1 1,0 1-1,1 0 0,0 0 0,-3 4 0,32-6 416,-15-4-566,-1-1-1,0 0 0,0-1 1,-1 0-1,1 0 1,-1-1-1,0-1 1,-1 0-1,17-15 1,-25 21-6,-22 34-277,9-15 294,1 1 0,-13 31-1,22-44 63,-1 0 0,1 1-1,0-1 1,0 1-1,1-1 1,0 1 0,0-1-1,1 1 1,-1 0 0,2 0-1,-1-1 1,3 13 0,-2-17-31,-1-1 0,1 0 1,0 0-1,0 0 0,1 0 0,-1 1 1,0-2-1,0 1 0,0 0 1,1 0-1,-1 0 0,0 0 1,1-1-1,-1 1 0,1-1 1,-1 1-1,1-1 0,-1 0 1,1 1-1,-1-1 0,1 0 0,-1 0 1,1 0-1,-1 0 0,1 0 1,2-1-1,-2 1-5,0 0 1,-1 0-1,1 0 0,0 0 0,0 0 1,0 0-1,-1 0 0,1 1 1,0-1-1,-1 1 0,1-1 1,0 1-1,-1 0 0,1 0 0,-1 0 1,3 1-1,-4-1 20,1-1 0,0 1 0,-1 0 1,1 0-1,-1 0 0,1 0 0,-1 0 0,0 0 0,0 0 1,1 0-1,-1 0 0,0 0 0,0 0 0,0 0 0,0 0 1,0 0-1,0 0 0,0 0 0,0 0 0,0 0 0,0 0 1,-1 0-1,1 0 0,0 0 0,-2 1 0,-20 21 1163,13-17-665,0-1 0,-1 0 0,-19 6 0,12-5-121,0-1-1,0-1 1,-1 0 0,1-2-1,-1 0 1,0-1-1,0-1 1,-27-2-1,45 2-415,-1 0-1,0-1 0,0 1 0,0 0 0,0 0 0,0-1 1,1 1-1,-1 0 0,0-1 0,0 1 0,0-1 0,1 1 1,-1-1-1,0 1 0,1-1 0,-1 0 0,1 1 1,-1-1-1,0 0 0,1 1 0,-1-1 0,1 0 0,-1-1 1,1 1-53,0 1 1,0-1-1,0 1 1,0-1-1,1 1 1,-1-1-1,0 1 1,0-1 0,0 1-1,1 0 1,-1-1-1,0 1 1,0-1-1,1 1 1,-1 0-1,0-1 1,1 1-1,-1 0 1,0-1 0,1 1-1,-1 0 1,1-1-1,-1 1 1,1 0-1,-1 0 1,1 0-1,-1-1 1,1 1 0,-1 0-1,0 0 1,1 0-1,-1 0 1,1 0-1,-1 0 1,1 0-1,-1 0 1,1 0 0,-1 0-1,1 0 1,0 1-1,29-1-3180,46-1-9286,-40-2 2123</inkml:trace>
</inkml:ink>
</file>

<file path=ppt/ink/ink5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44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4 14478,'0'0'9641,"-12"-1"-9219,4 1-363,4-1-39,1 0 0,-1 1 0,1 0 0,-1-1 0,0 1 0,1 1 0,-1-1 0,1 0 0,-1 1 0,1 0 0,-1 0 1,1 0-1,-1 0 0,1 1 0,0-1 0,0 1 0,-1 0 0,1 0 0,0 0 0,-3 4 0,-4 4 180,1 1 0,1 1 0,0 0 0,0 0 0,-10 25 0,15-30-84,0 0 0,1 0 0,-1 0 0,2 0 0,-1 1-1,1-1 1,0 1 0,1-1 0,0 1 0,0-1 0,0 1 0,4 14 0,-3-20-92,0 1 1,0-1 0,1 0 0,-1 0 0,1 0 0,-1 1 0,1-1 0,0-1 0,0 1 0,0 0-1,0 0 1,0-1 0,0 1 0,1-1 0,-1 0 0,1 1 0,-1-1 0,1 0 0,-1-1-1,1 1 1,-1 0 0,1-1 0,0 1 0,4-1 0,4 1 149,0 0 1,1-1-1,-1 0 1,18-3-1,-28 3-133,0 0-1,0 0 0,1 0 0,-1 0 0,0-1 1,0 1-1,1 0 0,-1 0 0,0-1 1,0 1-1,0-1 0,0 1 0,0-1 0,0 1 1,1-1-1,-1 0 0,0 0 0,-1 1 0,1-1 1,0 0-1,0 0 0,0 0 0,0 0 1,-1 0-1,1 0 0,0 0 0,-1 0 0,1 0 1,-1-1-1,1 1 0,-1 0 0,0 0 1,0 0-1,1-1 0,-1 1 0,0 0 0,0 0 1,0-1-1,0 1 0,0-1 0,-1-1 16,0 1-1,0 0 1,0 0-1,0 0 1,0 0-1,-1 0 0,1 0 1,0 0-1,-1 1 1,1-1-1,-1 0 1,0 1-1,0-1 1,0 1-1,1 0 0,-1-1 1,0 1-1,-1 0 1,1 0-1,-3-1 1,-3 0-325,0-1 0,1 1 0,-1 1 0,0 0 0,0 0 0,0 0 1,0 1-1,0 0 0,0 1 0,-10 1 0,11 12-6884,6-7-38</inkml:trace>
</inkml:ink>
</file>

<file path=ppt/ink/ink5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45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18898,'0'0'8840,"50"5"-32318</inkml:trace>
</inkml:ink>
</file>

<file path=ppt/ink/ink5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45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17713,'0'0'6619,"-7"8"-6272,2-3-262,-12 15 328,0 0-1,-16 25 1,29-40-367,1 0 1,0 0-1,0 0 0,0 1 1,0-1-1,1 1 0,0 0 1,0 0-1,1 0 0,0-1 1,0 1-1,0 1 0,0-1 1,1 0-1,0 0 0,1 0 1,0 7-1,0-11-31,1-1-1,-1 0 1,0 1-1,1-1 1,-1 1 0,1-1-1,-1 0 1,1 0-1,-1 0 1,1 0-1,0 0 1,0 0 0,-1-1-1,1 1 1,0-1-1,0 1 1,0-1-1,0 1 1,0-1 0,0 0-1,-1 0 1,4 0-1,48-1-904,-49 1 564,4-1-904,1-1-1,-1 0 1,1 0-1,-1 0 1,0-1-1,0 0 1,0-1-1,9-6 1,27-24-2177,-53 41 6842,-14 16-626,17-16-2264,1-1 0,1 1 0,-1 1 0,1-1 0,1 1 0,-1 0 0,1-1 0,0 2 0,1-1 0,0 0 0,-2 14 0,5-21-539,-1 0 0,0 0 0,0 0 1,0 0-1,0 0 0,1 0 0,-1 0 0,0 0 1,1 0-1,-1 0 0,1 0 0,-1 0 1,1 0-1,-1 0 0,1-1 0,0 1 0,0 0 1,-1 0-1,1-1 0,0 1 0,0 0 1,0-1-1,-1 1 0,1-1 0,2 1 1,33 6-1486,-26-7-77,0-1 1,-1 0-1,1 0 1,-1-1-1,15-4 1,9-10-6416</inkml:trace>
</inkml:ink>
</file>

<file path=ppt/ink/ink5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46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14 10282,'0'0'9684,"-10"-3"-8393,-31-7-319,39 10-940,1 0 0,0 0 0,0 0 0,-1 0 0,1 0 0,0 1 0,0-1 0,0 0 0,-1 1 0,1-1 0,0 1-1,0-1 1,0 1 0,0-1 0,0 1 0,0 0 0,0 0 0,0-1 0,0 1 0,0 0 0,1 0 0,-1 0 0,0 0 0,0 0 0,1 0 0,-1 0 0,1 1 0,-1-1 0,1 0 0,-1 0 0,1 0 0,0 0-1,-1 1 1,1-1 0,0 0 0,0 0 0,0 1 0,0-1 0,0 0 0,0 0 0,1 3 0,-1 0-21,1 1 0,-1-1 0,1 1 0,0-1 0,0 1 0,0-1 0,1 0 0,-1 0 0,4 6 0,5 1-38,1 0 0,23 19 0,23 24-115,-54-51 136,0 1 0,0 0 0,0 0 1,-1 0-1,1 1 0,-1-1 0,0 1 0,0-1 0,-1 1 1,0 0-1,1-1 0,0 10 0,-3-10 32,1-1 0,-1 0-1,1 0 1,-1 0 0,0 0-1,0-1 1,0 1 0,-1 0 0,1 0-1,-1-1 1,1 1 0,-1 0-1,0-1 1,0 0 0,0 1 0,0-1-1,-1 0 1,1 0 0,0 0-1,-1-1 1,0 1 0,1 0 0,-1-1-1,0 0 1,0 0 0,0 0-1,0 0 1,1 0 0,-6 0 0,-5 3 163,0-1 1,-1-1 0,1 0 0,-1-1 0,-18 0 0,30-1-142,0-1 0,1 1-1,-1 0 1,0-1 0,1 0 0,-1 1-1,1-1 1,-1 0 0,1 0-1,-1 0 1,1 0 0,-1 0 0,1 0-1,0 0 1,-1 0 0,1-1-1,0 1 1,0 0 0,0-1 0,0 1-1,0-1 1,1 1 0,-1-1-1,0 1 1,1-1 0,-1 0 0,1 1-1,-1-1 1,1 0 0,0-2-1,-1 1-80,1 0 0,-1 0 0,1 0-1,0 0 1,0 0 0,1 0 0,-1 0-1,1 1 1,-1-1 0,1 0 0,0 0 0,0 0-1,0 0 1,0 1 0,1-1 0,-1 0-1,4-3 1,4-2-85,1 0-1,0 1 1,1 1-1,-1 0 1,1 0-1,0 1 1,0 1 0,1 0-1,15-4 1,-17 6 107,0-1 0,0 0 0,0-1 1,0 0-1,0 0 0,-1-1 1,1 0-1,-2-1 0,1 0 0,0-1 1,-1 0-1,13-13 0,-20 19 17,0 0-1,0-1 1,0 1-1,0 0 1,0 0-1,0 0 1,-1-1-1,1 1 1,0 0-1,-1-1 1,1 1-1,-1-1 1,1 1-1,-1-1 1,0 1-1,0-1 1,1 1-1,-1-1 1,0 1-1,0-1 1,-1 1-1,1-1 1,0 1-1,0-1 1,-1 1-1,1 0 1,-1-1-1,1 1 1,-1-1-1,0 1 1,1 0-1,-1-1 1,0 1-1,0 0 1,0 0-1,0 0 1,0 0-1,0 0 1,0 0-1,0 0 1,-1 0-1,1 0 1,0 0-1,-1 1 1,1-1-1,0 0 1,-1 1-1,1-1 1,-1 1-1,1 0 1,-3-1 0,-41-7-975,8 8-3436,26 3-213,4 4-1174</inkml:trace>
</inkml:ink>
</file>

<file path=ppt/ink/ink5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46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19 11915,'0'0'2573,"-8"-2"-74,-1 0-2306,0 0 0,0 1 0,0 0 0,0 0 0,0 1 0,0 0 0,0 1 0,0 0 0,0 0 0,0 1 1,0 0-1,0 0 0,1 1 0,-1 0 0,1 1 0,0 0 0,-10 6 0,11-4 93,0-1-1,1 1 1,-1 1-1,1-1 1,1 1-1,0 0 1,-7 11-1,11-17-264,0 0-1,0 0 0,0 0 0,1 0 0,-1 1 1,0-1-1,1 0 0,-1 1 0,1-1 1,-1 0-1,1 1 0,-1-1 0,1 1 1,0-1-1,0 1 0,0-1 0,0 1 1,0-1-1,0 1 0,0-1 0,0 1 0,1-1 1,-1 0-1,1 1 0,-1-1 0,1 1 1,-1-1-1,1 0 0,0 1 0,0-1 1,-1 0-1,1 0 0,0 0 0,0 0 1,0 0-1,0 0 0,1 0 0,-1 0 0,0 0 1,0 0-1,0 0 0,1-1 0,-1 1 1,0 0-1,1-1 0,-1 0 0,1 1 1,-1-1-1,1 0 0,-1 1 0,2-1 1,7 1 19,0 1 0,0-2 1,0 1-1,0-2 1,0 1-1,0-1 1,0-1-1,0 1 1,0-2-1,13-4 1,-17 5-19,0-1 0,-1 1 0,1-1 0,-1 0 0,0 0 0,0-1 0,0 0 1,0 0-1,0 0 0,-1 0 0,0-1 0,0 0 0,0 0 0,0 0 0,-1 0 0,0 0 0,0-1 0,3-6 0,-6 10-15,1 1 0,-1-1-1,1 0 1,-1 1 0,1-1-1,-1 0 1,0 1 0,0-1-1,0 0 1,0 0 0,0 1-1,0-1 1,0 0 0,-1 0-1,1 1 1,-1-1 0,1 0-1,-1 1 1,0-1 0,1 1-1,-1-1 1,0 1 0,0-1-1,0 1 1,-2-3 0,0 2-67,1 0 0,-1 0-1,0 0 1,0 0 0,-1 1 0,1-1 0,0 1 0,0 0 0,-1 0 0,1 0 0,-1 0-1,-3 0 1,1 0-294,0 0-1,1 1 0,-1 0 1,0 0-1,0 0 0,1 1 0,-1-1 1,0 1-1,1 1 0,-1-1 1,1 1-1,-1 0 0,1 0 0,0 1 1,-8 4-1,-7 21-4439,18-16 977</inkml:trace>
</inkml:ink>
</file>

<file path=ppt/ink/ink5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47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 14414,'-9'-1'2226,"-6"2"-1478,1 0 0,-1 0 0,1 2 0,0 0 0,-27 9 0,36-10-553,0 0 0,0 0 0,0 1 0,1 0 0,-1 0 0,0 0 0,1 0 0,0 1 0,-6 5 0,8-6-129,1-1 0,-1 0 0,1 1 0,-1 0-1,1-1 1,0 1 0,0 0 0,0-1 0,0 1 0,0 0 0,1 0 0,-1 0 0,1 0 0,0 0 0,0 0 0,0 0 0,0 0 0,0 0-1,1 3 1,0-4-13,1 0 0,-1 0 0,0 0-1,0 0 1,1 0 0,-1 0 0,1 0 0,0-1-1,0 1 1,-1-1 0,1 1 0,0-1-1,0 1 1,0-1 0,1 0 0,-1 0 0,0 0-1,0 0 1,0-1 0,1 1 0,-1-1-1,0 1 1,1-1 0,-1 0 0,1 0-1,-1 0 1,3 0 0,68-3 1245,-67 2-1242,1-1-1,0 1 0,0-1 1,-1-1-1,1 1 0,-1-1 1,0-1-1,12-6 0,-15 7-44,0 1-1,0 0 0,-1 0 1,1-1-1,0 0 0,-1 1 1,0-1-1,0 0 0,1 0 1,-2 0-1,1-1 0,0 1 1,-1 0-1,1-1 0,-1 1 0,0-1 1,0 1-1,0-5 0,-1 6-41,0 1 0,0 0 0,0-1 0,-1 1-1,1 0 1,-1-1 0,1 1 0,-1 0 0,1-1-1,-1 1 1,0 0 0,1 0 0,-1 0 0,0 0-1,0-1 1,0 1 0,0 0 0,0 1 0,0-1-1,0 0 1,0 0 0,0 0 0,-1 1 0,1-1 0,0 0-1,0 1 1,-1-1 0,1 1 0,-3-1 0,-45-7-2506,42 7 2091,-90-2-7631,38 3 2520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6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1 7431,'0'0'8392,"-12"0"-3561,3 0-4410,-1 1 0,0 0 0,1 0 0,-1 1-1,1 1 1,-1 0 0,1 0 0,0 0 0,0 1 0,0 1-1,-9 5 1,4 0-260,0 1 0,1 0 0,0 0 0,-14 17 0,23-23-57,0 1 1,0-1 0,0 1-1,0-1 1,1 1-1,0 0 1,0 1 0,1-1-1,0 0 1,0 1-1,0-1 1,1 1 0,-1 12-1,2-17-82,0 0 0,0-1-1,0 1 1,0-1 0,1 1-1,-1-1 1,0 1 0,1-1 0,0 1-1,-1-1 1,1 1 0,0-1-1,0 0 1,-1 1 0,1-1-1,0 0 1,0 0 0,1 0 0,-1 0-1,0 0 1,0 0 0,2 1-1,1 0 35,-1 0 0,1 0 0,0-1-1,0 0 1,-1 0 0,1 0-1,0 0 1,7 0 0,0 0 68,0-1 0,0 0 0,0-1 0,-1 0 0,1-1 0,13-4 0,-14 2-65,1-1 1,-1 1 0,0-2 0,0 0-1,0 0 1,-1-1 0,0 0 0,12-12 0,-16 14-154,0 0 0,-1 0 0,1 0 0,-1-1 0,-1 1 0,1-1-1,-1 0 1,0 0 0,0 0 0,-1-1 0,0 1 0,0-1 0,0 1 0,-1-1 0,1-9 0,-2 15-126,0 1 0,0-1 0,0 0 0,0 1 0,0-1 0,0 1 0,0-1 0,0 1 0,0-1 0,0 1 0,-1-1 0,1 1 0,0-1 0,0 1 0,-1-1 0,1 1 1,0-1-1,-1 1 0,1-1 0,-1 1 0,1 0 0,0-1 0,-1 1 0,1 0 0,-1-1 0,1 1 0,-1 0 0,1 0 0,-1-1 0,1 1 0,-1 0 0,1 0 0,-1 0 0,1 0 0,-1 0 0,0 0 0,1 0 0,-1 0 0,1 0 0,-1 0 0,1 0 0,-1 0 0,1 0 0,-1 0 0,0 1 0,-1-1-332,-9 0-7242</inkml:trace>
</inkml:ink>
</file>

<file path=ppt/ink/ink5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47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11787,'0'0'5995,"13"4"-4020,18 6-938,0-3-1,0 0 0,1-2 1,44 2-1,148-6 1094,-124-2-1850,583-14-948,-603 14-2930,-61 1-929,-10 0-736</inkml:trace>
</inkml:ink>
</file>

<file path=ppt/ink/ink5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48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28 111 14734,'0'0'2616,"-4"9"-1132,-2 9-1163,1 1 0,1-1 0,1 1 1,0 0-1,1-1 0,1 1 0,1 0 0,1 0 1,1 0-1,0 0 0,1 0 0,1-1 0,1 1 1,1-1-1,0 0 0,2-1 0,12 24 0,-20-40-214,1-1 1,-1 1-1,0 0 0,1-1 0,-1 1 0,1-1 0,-1 1 0,1 0 1,-1-1-1,1 1 0,-1-1 0,1 1 0,0-1 0,-1 0 1,1 1-1,0-1 0,-1 0 0,1 1 0,0-1 0,0 0 0,-1 0 1,1 0-1,0 1 0,0-1 0,-1 0 0,1 0 0,0 0 0,0 0 1,-1 0-1,1-1 0,1 1 0,0-1 1,0 0 1,0-1-1,0 1 1,0 0-1,-1-1 0,1 1 1,0-1-1,-1 0 1,1 0-1,-1 1 0,2-4 1,26-57 186,-27 58-195,9-31-116,-1 0 0,-2-1 0,-1-1 0,-3 1 0,0-1 0,-4-70 0,21 113-897,13 5 901,0-2 0,0-2 0,1-1 0,46 2 0,146-7 19,-153-3-2,112-9-236,263-50-1,-125 12 60,-305 49 238,-22 9 6,-40 22 92,0 0 46,36-23-261,1 1-1,0-1 1,1 1-1,0 0 1,0 1-1,-6 18 1,6 11-5338,6-34-1791</inkml:trace>
</inkml:ink>
</file>

<file path=ppt/ink/ink5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49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13132,'0'0'4912,"11"-4"-3108,3-2-1250,1 1-1,0 1 1,0 0 0,0 1-1,0 1 1,21-1 0,-28 3-395,0-1 41,0 1 0,0 1-1,0-1 1,0 1 0,0 1 0,9 2-1,-15-3-180,-1-1 0,1 1 0,-1 0 0,1 0 0,-1 0 0,0-1 0,1 2 0,-1-1 0,0 0 0,0 0 0,1 0 0,-1 1-1,0-1 1,0 0 0,0 1 0,-1-1 0,1 1 0,0-1 0,-1 1 0,1-1 0,0 1 0,-1 0 0,0-1 0,1 1 0,-1 0 0,0-1 0,0 1-1,0 0 1,0-1 0,0 1 0,0 0 0,-1 0 0,1-1 0,-1 1 0,1-1 0,-2 4 0,-2 2 19,0 1 0,0-1 0,-1 0 0,0 0 1,0 0-1,-1-1 0,0 1 0,0-2 0,-1 1 0,1-1 0,-1 1 0,0-2 1,-9 5-1,-30 26 90,46-35-129,-1 0 1,1 0-1,0 1 1,0-1 0,-1 0-1,1 0 1,0 0-1,-1 1 1,1-1-1,0 0 1,0 0-1,0 1 1,-1-1-1,1 0 1,0 1-1,0-1 1,0 0 0,0 0-1,0 1 1,0-1-1,-1 0 1,1 1-1,0-1 1,0 0-1,0 1 1,0-1-1,0 0 1,0 1-1,0-1 1,0 0 0,0 1-1,1-1 1,-1 0-1,0 1 1,0-1-1,0 0 1,0 1-1,0-1 1,0 0-1,1 1 1,-1-1-1,0 0 1,0 0 0,1 1-1,19 6-26,30-4-697,-49-3 663,90-1-5405,-42-5-722</inkml:trace>
</inkml:ink>
</file>

<file path=ppt/ink/ink5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49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13004,'0'0'3235,"-10"0"-630,-31 3-768,40-3-1781,0-1-1,0 1 1,0 0-1,0 0 1,0 1 0,0-1-1,0 0 1,-1 0-1,1 0 1,0 1 0,0-1-1,0 1 1,0-1 0,0 1-1,0-1 1,1 1-1,-1-1 1,0 1 0,0 0-1,0 0 1,0-1 0,1 1-1,-1 0 1,0 0-1,1 0 1,-1 0 0,1 0-1,-1 0 1,1 0-1,-1 0 1,1 0 0,0 0-1,-1 0 1,1 0 0,0 0-1,0 0 1,0 0-1,0 2 1,0-1-35,1-1 0,-1 1 0,1-1 0,0 1 0,0-1 0,0 1 0,0-1 0,0 0 0,0 1 0,0-1 0,0 0 0,0 0 0,1 1 0,-1-1 0,0 0 0,1-1 0,-1 1 0,1 0 0,-1 0 0,4 1 0,29 7 195,-25-8-451,0 1 0,1 1 0,-1-1 0,0 2 0,0-1 0,-1 1-1,1 0 1,-1 1 0,0 0 0,0 0 0,0 1 0,7 6 0,-14-11 246,0 1-1,0-1 0,0 0 0,-1 1 1,1-1-1,0 0 0,0 1 0,-1-1 0,1 1 1,-1-1-1,1 1 0,-1-1 0,1 1 1,-1-1-1,0 1 0,0 0 0,0-1 1,0 1-1,0-1 0,0 1 0,-1 0 1,1-1-1,0 1 0,-1 1 0,-1 0 93,1-1 1,-1 0-1,0 1 0,0-1 0,0 0 0,0 0 0,0 0 0,0-1 1,0 1-1,-1 0 0,1-1 0,-5 3 0,-8 2 562,-1 0-1,1-1 0,-29 5 1,38-8-590,-2-1-149,-44 8 979,50-9-1107,0 0 1,1 0-1,-1 0 0,0 0 1,1 0-1,-1 0 1,1 0-1,-1 0 0,0-1 1,1 1-1,-1-1 1,1 1-1,-1-1 0,1 1 1,-1-1-1,1 0 0,0 0 1,-1 0-1,1 0 1,0 0-1,-1 0 0,1 0 1,0 0-1,0-1 1,0 1-1,-1-3 0,-5-19-6225</inkml:trace>
</inkml:ink>
</file>

<file path=ppt/ink/ink5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49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11723,'0'0'5317,"57"-13"-2883,-30 11-1024,2 2-834,1 0-512,4 0-736,1 0-2916,-1 0-3426</inkml:trace>
</inkml:ink>
</file>

<file path=ppt/ink/ink5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50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6694,'0'0'5227,"-11"8"-2179,10-7-3012,-13 8 1204,0 2-1,1-1 1,-22 25 0,32-31-917,-1 1-1,1-1 1,0 1 0,0-1 0,1 1 0,-1 0 0,1 0-1,-2 8 1,3-10-266,1 0 0,-1-1-1,1 1 1,0 0 0,0 0 0,0-1 0,0 1-1,1 0 1,-1-1 0,1 1 0,-1 0 0,1-1-1,0 1 1,0-1 0,0 1 0,0-1-1,1 1 1,2 3 0,-2-4-42,0 1 1,0-1-1,0 0 0,0 1 0,1-1 1,-1 0-1,1 0 0,0-1 1,-1 1-1,1 0 0,0-1 1,0 0-1,0 0 0,0 0 0,0 0 1,0 0-1,1 0 0,-1-1 1,0 1-1,0-1 0,0 0 1,1 0-1,-1-1 0,0 1 0,0 0 1,0-1-1,0 0 0,5-1 1,-3 0 25,-1 0 1,1 0 0,-1 0 0,0-1 0,0 1 0,0-1-1,0 0 1,0 0 0,0 0 0,-1-1 0,0 1 0,1-1-1,-2 0 1,1 0 0,0 0 0,-1 0 0,1-1 0,1-4 0,-3 6-3,1 0 0,-1 0 0,0 0 1,0 0-1,-1 0 0,1 0 1,0-1-1,-1 1 0,0 0 1,0 0-1,0-1 0,0 1 1,0 0-1,-1 0 0,1-1 1,-1 1-1,0 0 0,0 0 1,0 0-1,-1 0 0,1 0 1,-1 0-1,1 0 0,-1 1 1,0-1-1,0 0 0,0 1 1,-3-3-1,-1 1-377,1 1 0,-1 0 0,0 0 0,0 1 0,0-1-1,-1 1 1,1 1 0,0-1 0,-1 1 0,1 0 0,-1 1 0,0-1 0,-6 2 0,-25 1-6373,26 6 1629</inkml:trace>
</inkml:ink>
</file>

<file path=ppt/ink/ink5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3:50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14 16015,'0'0'2819,"-10"-2"-353,10 2-2446,-4-1 74,0-1-1,-1 1 1,1 0-1,0 1 1,-1-1-1,1 1 1,-1 0-1,1 0 1,0 0-1,-1 1 0,1 0 1,-1-1-1,1 2 1,0-1-1,0 0 1,0 1-1,0 0 1,0 0-1,0 0 1,0 0-1,0 0 1,1 1-1,-1 0 1,1 0-1,-5 5 0,5-4-64,0 1 0,0-1-1,0 1 1,1-1 0,0 1 0,0 0-1,0-1 1,0 1 0,1 0-1,0 1 1,0-1 0,0 0-1,1 0 1,-1 0 0,2 8-1,-1-10-17,1-1-1,-1 1 0,1-1 1,0 0-1,-1 1 0,1-1 1,0 0-1,1 1 1,-1-1-1,0 0 0,1 0 1,-1 0-1,1 0 0,0 0 1,-1 0-1,1-1 0,0 1 1,0-1-1,0 1 0,0-1 1,1 0-1,-1 1 1,0-1-1,0 0 0,1 0 1,-1-1-1,1 1 0,-1-1 1,1 1-1,-1-1 0,1 0 1,4 1-1,-2-1 66,0 0 0,1 0 1,-1 0-1,1-1 0,-1 1 0,0-1 0,0 0 0,1-1 0,-1 0 0,0 1 0,0-1 1,0-1-1,0 1 0,-1-1 0,1 0 0,-1 0 0,1 0 0,-1-1 0,0 0 0,-1 1 1,1-1-1,0 0 0,-1-1 0,0 1 0,0-1 0,-1 0 0,1 1 0,-1-1 0,0 0 1,0 0-1,0 0 0,-1-1 0,0 1 0,1-9 0,-2 12-113,0 1 0,0-1-1,-1 0 1,1 0 0,-1 0 0,1 1-1,-1-1 1,0 0 0,0 0 0,0 1-1,0-1 1,0 1 0,0-1 0,0 1-1,0-1 1,0 1 0,-1 0 0,1-1-1,-1 1 1,1 0 0,-1 0 0,1 0-1,-4-1 1,-45-16-5874,38 15 2867,-12-2-5161</inkml:trace>
</inkml:ink>
</file>

<file path=ppt/ink/ink5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00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84 8840,'0'0'4287,"5"-10"-1997,1 2-1577,-4 6-469,0-1 0,0 0 0,0 0 0,-1 0-1,1 0 1,-1 0 0,1 0 0,-1 0 0,0-1 0,0 1-1,0 0 1,-1-1 0,1-5 0,-1 8-176,-1 0 1,1 0 0,-1 1-1,1-1 1,-1 0 0,1 0-1,-1 0 1,1 0 0,-1 1-1,0-1 1,1 0 0,-1 0-1,0 1 1,0-1 0,0 1-1,0-1 1,1 1 0,-1-1-1,0 1 1,0-1 0,0 1-1,0 0 1,0-1 0,0 1-1,0 0 1,0 0-1,0 0 1,0 0 0,0 0-1,0 0 1,0 0 0,0 0-1,-1 1 1,-40 3 1360,31 0-1427,-1 0 0,1 1 0,0 0 0,0 1 0,1 1 0,0-1 0,0 1 0,0 1 0,-13 13 0,9-6 4,0 0 0,0 1-1,2 0 1,-20 33-1,29-43 6,1-1-1,-1 1 1,1 0-1,-1 0 0,2 0 1,-1 0-1,1 0 0,0 1 1,0-1-1,1 0 0,0 11 1,0-15 5,0 1 0,1-1 0,0 1 0,-1-1 0,1 0 0,0 1 0,0-1 0,0 0-1,1 1 1,-1-1 0,0 0 0,1 0 0,-1 0 0,1 0 0,0-1 0,0 1 0,0 0 0,0-1 0,0 1 0,0-1 0,0 0 0,0 1 0,1-1 0,-1 0 0,0 0 0,1-1 0,-1 1 0,1 0 0,-1-1 0,4 1 0,13 1 92,0-1-1,-1-1 1,1-1 0,-1 0 0,1-2 0,-1 0 0,1-1-1,-1 0 1,0-2 0,19-8 0,-25 9-18,0 0 0,-1-1 0,0 0 0,0-1 0,0 0 0,-1 0 0,1-2 0,-2 1 0,0-1 0,0 0 0,0-1 0,-1 0 0,0-1 0,-1 1 0,9-20 0,-15 28-67,1-1 0,-1 0 0,0 0-1,0 1 1,0-1 0,-1 0 0,1 0-1,-1 0 1,1 0 0,-1 0 0,0 0-1,0 0 1,-1 0 0,1 0 0,0 0 0,-1 0-1,0 0 1,0 0 0,0 0 0,0 0-1,0 1 1,0-1 0,-1 0 0,0 1 0,1-1-1,-1 1 1,0-1 0,0 1 0,0 0-1,0 0 1,-1 0 0,1 0 0,0 0 0,-1 1-1,-4-3 1,0 0-586,-1 1 0,1 0 0,-1 0 1,1 1-1,-11-2 0,-39-1-11053,48 5 4537</inkml:trace>
</inkml:ink>
</file>

<file path=ppt/ink/ink5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00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10154,'0'0'9801,"65"12"-9289,-28-12-351,10 0-33,5-2-96,-5-4-737,4 1-1889,-7-2-1859,-3-2-7430</inkml:trace>
</inkml:ink>
</file>

<file path=ppt/ink/ink5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02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44 11147,'-8'2'951,"-1"0"-1,1 0 1,0 1 0,-15 8 0,4-1-211,1 2-1,1 0 0,0 1 0,-29 28 0,44-39-617,1-1-1,0 0 1,-1 1-1,1-1 0,0 1 1,0-1-1,0 1 1,0-1-1,0 1 1,0 0-1,0 0 1,0-1-1,1 1 0,-1 0 1,1 0-1,-1 0 1,1 2-1,0-3-68,1 0 1,-1 0-1,1 0 0,0-1 1,-1 1-1,1 0 0,0 0 1,-1-1-1,1 1 0,0 0 0,0-1 1,0 1-1,0 0 0,-1-1 1,1 1-1,0-1 0,0 0 1,0 1-1,0-1 0,0 0 0,0 0 1,0 1-1,0-1 0,0 0 1,0 0-1,1 0 0,-1 0 1,0 0-1,0 0 0,1-1 1,6 0 93,0 0 0,-1 0 0,1-1 0,-1 1 0,0-2 0,1 1 0,-1-1 0,0 0 0,-1-1 0,1 0 0,0 0 0,-1 0 0,0-1 0,0 1 0,0-2 0,-1 1 0,0-1 0,0 1 0,0-1 0,-1-1 1,1 1-1,-2-1 0,1 1 0,-1-1 0,0 0 0,0-1 0,-1 1 0,0 0 0,0-1 0,-1 1 0,1-1 0,-1-8 0,-1 15-182,-1 0-1,1 0 1,0-1-1,-1 1 1,1 0-1,0 0 1,-1 0 0,1 0-1,-1 0 1,0 0-1,1 0 1,-1 0-1,0 0 1,0 0-1,0 0 1,1 0 0,-1 0-1,0 0 1,0 1-1,0-1 1,0 0-1,0 1 1,-1-1-1,1 1 1,0-1 0,0 1-1,0 0 1,0-1-1,-1 1 1,1 0-1,0 0 1,0 0-1,0 0 1,-1 0 0,1 0-1,0 0 1,0 0-1,-1 0 1,1 1-1,0-1 1,0 0-1,-2 2 1,-25 10-4051,26-11 3562,1 0 1,0 0-1,0 0 1,0 0-1,0 1 1,0-1-1,0 0 1,0 0-1,0 0 1,1 1-1,-1-1 1,0 1-1,1-1 1,-1 0-1,1 1 1,-1 1-1,1 6-6496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6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16720,'0'0'8840,"-23"71"-6726,16-45-1217,1-1-449,4-3-287,2 0-129,0-5-1602,0-8-3074</inkml:trace>
</inkml:ink>
</file>

<file path=ppt/ink/ink5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02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12011,'0'0'9001,"62"9"-8361,-21-6-287,4-1-257,-1 1-64,1-1-64,-4-2-449,-9 3-544,-13-2-736,-4 2-1218</inkml:trace>
</inkml:ink>
</file>

<file path=ppt/ink/ink5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02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12588,'0'0'6502,"76"5"-4868,-34-5-738,6 0-511,-1 0-289,-4 0-160,-2 0-1826,-8 0-3779</inkml:trace>
</inkml:ink>
</file>

<file path=ppt/ink/ink5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03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16 12844,'0'0'1554,"9"-3"319,1 0-1409,1 0 0,-1 1 0,1 0-1,0 1 1,14-1 0,-22 2-380,-1 0 1,1 0 0,0 0 0,-1 1-1,1-1 1,-1 0 0,1 1 0,-1 0-1,1-1 1,-1 1 0,1 0 0,-1 0-1,0 1 1,0-1 0,1 0-1,-1 1 1,0-1 0,0 1 0,0 0-1,0 0 1,-1 0 0,1 0 0,0 0-1,-1 0 1,0 0 0,1 0 0,-1 1-1,0-1 1,0 0 0,0 1 0,0-1-1,0 5 1,0-2-43,-1-1 0,0 1 0,0 0 0,-1-1 0,1 1 0,-1 0 0,0-1 0,0 1 0,0-1 0,-1 1 0,0-1 0,0 0 1,0 1-1,0-1 0,-1 0 0,1 0 0,-1-1 0,0 1 0,0 0 0,0-1 0,-1 0 0,1 0 0,-1 0 0,0 0 0,0-1 0,0 1 0,0-1 0,0 0 0,-1 0 0,1-1 0,-5 2 0,43-5-4928,7 4 3780,-37-2 1125,0 0 0,0 1-1,1 0 1,-1 0 0,0 0 0,0 0 0,0 1 0,0 0 0,0 0-1,0 0 1,0 0 0,-1 0 0,1 1 0,-1-1 0,6 7 0,-8-8 107,0 1 0,0 0 0,-1-1 0,1 1 1,0 0-1,-1 0 0,1-1 0,-1 1 1,0 0-1,1 0 0,-1 0 0,0 0 0,0-1 1,0 1-1,-1 0 0,1 0 0,0 0 1,-1-1-1,1 1 0,-1 0 0,1 0 0,-1-1 1,0 1-1,0 0 0,0-1 0,0 1 1,0-1-1,0 1 0,0-1 0,0 1 0,-1-1 1,1 0-1,-1 0 0,1 0 0,-1 0 1,-2 2-1,-7 5 668,-1 0 0,0-1 0,-19 8 0,27-13-681,-14 6 361,6-1-359,0-1 0,0-1 0,-1 0 1,0 0-1,0-1 0,-1-1 0,1 0 1,-17 0-1,25-7-4574,12-4-547,11-4-1614</inkml:trace>
</inkml:ink>
</file>

<file path=ppt/ink/ink5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03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 14286,'-9'0'2215,"-4"0"-1858,1 1 1,0 1-1,-1 0 0,1 0 0,0 1 1,0 1-1,0 0 0,1 1 1,-21 11-1,27-13-259,-1 0 1,1 1-1,0-1 0,0 2 1,0-1-1,0 0 0,1 1 1,0 0-1,0 0 0,0 0 1,1 0-1,-1 1 0,1 0 1,0-1-1,1 1 0,0 0 1,0 0-1,0 0 0,0 1 1,1-1-1,0 0 0,0 10 1,2-13-55,-1 1 0,1-1 1,0 0-1,0 0 0,0 0 1,0 0-1,1 0 0,-1-1 1,1 1-1,0 0 0,0-1 1,0 1-1,0-1 0,0 1 0,0-1 1,1 0-1,-1 0 0,1 0 1,-1 0-1,1-1 0,0 1 1,0-1-1,0 1 0,0-1 1,0 0-1,0 0 0,0 0 1,0-1-1,0 1 0,4-1 0,0 2-9,1-1-1,-1 0 1,1 0-1,-1-1 0,1 0 1,-1-1-1,1 1 0,-1-1 1,0-1-1,1 1 0,-1-2 1,10-3-1,-15 6 5,-1-1-1,1 0 0,-1 1 1,1-1-1,0 0 0,-1 0 1,1 0-1,-1 0 0,0 0 1,1-1-1,-1 1 0,0 0 1,0-1-1,0 1 0,0-1 1,0 1-1,0-1 0,0 1 1,0-1-1,-1 0 0,1 1 1,-1-1-1,1 0 0,-1 0 1,0 1-1,1-1 0,-1 0 1,0 0-1,0 0 0,0 1 1,-1-1-1,1 0 0,0 0 1,-1 1-1,1-1 0,-1-2 1,-1 1 50,0 0 0,0 0 1,0 0-1,-1 0 0,1 0 0,-1 1 1,1-1-1,-1 1 0,0 0 0,0-1 1,0 1-1,0 1 0,0-1 0,0 0 1,-1 1-1,-3-2 0,-48-8-322,19 12-5673</inkml:trace>
</inkml:ink>
</file>

<file path=ppt/ink/ink5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04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2 14958,'-9'-1'2552,"-4"0"-2007,0 1 1,0 1 0,0 0-1,0 0 1,0 1-1,-24 8 1,34-9-473,-1 0 0,1 0 0,0 0 0,0 1 0,0-1 0,0 1 0,0 0 0,0 0 0,0 0 0,0 0 0,1 1 0,-1-1 0,1 1 0,0 0 0,0-1 0,0 1 0,0 0 0,0 0 0,1 0 0,-1 0 0,1 1 0,0-1 0,0 0 0,0 1 0,0-1 0,0 1 0,1-1 0,0 0 0,0 1 0,0-1 0,0 1 0,0-1 0,1 1 0,0 3 0,0-5-23,0 0 0,0 0 0,0 0-1,0 0 1,1 0 0,-1 0 0,0-1 0,1 1 0,0 0 0,-1-1-1,1 0 1,0 1 0,0-1 0,-1 0 0,1 0 0,0 0 0,0 0-1,1 0 1,-1 0 0,0-1 0,0 1 0,0-1 0,0 1 0,0-1-1,5 0 1,60 2 500,-64-2-528,-1 0-37,0-1 0,0 1-1,1-1 1,-1 1 0,0-1-1,0 0 1,0 0 0,0 0-1,0 0 1,0 0 0,0 0-1,0-1 1,0 1 0,0-1-1,-1 1 1,1-1-1,-1 0 1,1 1 0,-1-1-1,0 0 1,0 0 0,1 0-1,-1 0 1,-1 0 0,1-1-1,0 1 1,0 0 0,-1 0-1,1 0 1,-1-1 0,0 1-1,0 0 1,0-1 0,0 1-1,0 0 1,0 0 0,-1-1-1,1 1 1,-1 0-1,1 0 1,-1-1 0,0 1-1,0 0 1,0 0 0,0 0-1,0 0 1,0 0 0,-1 0-1,1 1 1,-1-1 0,1 0-1,-1 1 1,0-1 0,1 1-1,-5-3 1,-52-30-8676,41 24 3283</inkml:trace>
</inkml:ink>
</file>

<file path=ppt/ink/ink5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04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 15 11082,'0'0'1864,"-12"-3"591,-10-1-720,0 1 0,-45-2 0,55 5-1366,0 1 0,0 0 0,0 0 0,1 1 0,-1 1 0,1 0 0,-1 0 0,-19 10 0,22-8-306,1 1 1,0 0-1,0 0 1,1 1 0,0 0-1,0 0 1,1 1-1,-10 14 1,14-21-52,1 1 1,0-1-1,0 1 0,0-1 0,0 1 1,0 0-1,0 0 0,0 0 0,1-1 1,-1 1-1,1 0 0,-1 0 0,1 0 1,0 0-1,0 0 0,-1 0 0,2 0 1,-1 0-1,0 0 0,0 0 0,0 0 1,1 0-1,0 0 0,-1 0 0,1-1 1,0 1-1,-1 0 0,1 0 0,0-1 1,1 1-1,-1 0 0,0-1 0,0 1 1,1-1-1,-1 1 0,0-1 0,1 0 1,0 0-1,-1 0 0,1 0 0,0 0 1,-1 0-1,1 0 0,0 0 1,0-1-1,0 1 0,0-1 0,0 1 1,3-1-1,9 4 25,0-1 0,0-1 0,1-1 0,-1 0 0,1-1 1,-1 0-1,21-4 0,-29 3 18,0 0 0,-1-1 0,1 1 0,-1-1 0,1 0 1,-1-1-1,0 1 0,0-1 0,8-6 0,-11 7 25,1 0-1,-1-1 1,0 1-1,0 0 1,0-1-1,-1 0 1,1 1-1,0-1 1,-1 0-1,0 0 1,0 0 0,0 0-1,0 0 1,0 0-1,0 0 1,-1 0-1,0 0 1,1-6-1,-2 7-104,1 1-1,-1-1 1,1 0-1,-1 0 0,0 1 1,0-1-1,0 0 1,0 1-1,0-1 0,0 1 1,0-1-1,0 1 1,-1 0-1,1 0 0,0-1 1,-1 1-1,1 0 1,-1 0-1,1 0 0,-1 0 1,0 1-1,0-1 1,1 0-1,-1 1 0,0-1 1,0 1-1,1-1 1,-1 1-1,-2 0 0,-30-5-3832,7 4-6025,18 1 124</inkml:trace>
</inkml:ink>
</file>

<file path=ppt/ink/ink5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04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51 12268,'0'0'8771,"-8"-6"-8125,6 3-617,-1 1 1,1 0 0,-1 0-1,0 0 1,0 0 0,0 1-1,0-1 1,0 1 0,0 0-1,-1 0 1,1 0 0,-6-1-1,6 3-8,1-1 0,-1 1 1,1-1-1,-1 1 0,1 0 0,-1 0 0,1 0 0,0 0 0,0 0 0,-1 0 0,1 1 0,0-1 0,0 1 0,0-1 0,0 1 0,1 0 1,-1 0-1,0 0 0,1 0 0,-1 0 0,1 0 0,0 1 0,-2 1 0,2-2 29,0 0 0,-1 0 0,1 0 0,0 0-1,0 1 1,0-1 0,0 0 0,1 0 0,-1 1 0,1-1 0,-1 0 0,1 1 0,0-1 0,0 1-1,0-1 1,0 0 0,0 1 0,0-1 0,1 1 0,-1-1 0,1 0 0,0 0 0,1 5 0,0-5-8,0 0 0,0 0 1,0 0-1,0 0 0,0 0 1,0 0-1,1 0 0,-1-1 1,1 1-1,-1-1 0,1 0 1,0 0-1,-1 0 0,1 0 1,0 0-1,0 0 0,0-1 1,3 1-1,8 1 184,0-1 0,0-1 1,-1 0-1,1 0 0,0-2 0,-1 0 1,19-4-1,-27 5-110,0-1-1,0 1 1,0-1 0,-1 0 0,1-1 0,0 1 0,-1-1-1,1 0 1,-1 0 0,0 0 0,0 0 0,0-1-1,-1 0 1,1 0 0,-1 0 0,0 0 0,0 0-1,0-1 1,-1 1 0,1-1 0,-1 0 0,2-7-1,-3 11-100,-1 0-1,0 0 1,0-1-1,1 1 0,-1 0 1,0-1-1,0 1 0,0 0 1,0-1-1,-1 1 0,1 0 1,0 0-1,0-1 0,-1 1 1,1 0-1,-1 0 0,1-1 1,-1 1-1,0 0 0,1 0 1,-1 0-1,0 0 0,0 0 1,0 0-1,-1-1 0,-1-1-32,0 1 0,0 0-1,-1 1 1,1-1 0,-1 1-1,1-1 1,-1 1 0,1 0 0,-5-1-1,-12 0-507,1 0-1,-34 1 1,43 1 122,-85 7-3528,33 7-2514,15 2-2234</inkml:trace>
</inkml:ink>
</file>

<file path=ppt/ink/ink5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05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16111,'0'0'5990,"52"0"-3684,-22 0-1153,6 0-865,-7 0-256,1 0-1249,-5 0-4196,-7-5-13709</inkml:trace>
</inkml:ink>
</file>

<file path=ppt/ink/ink5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05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15086,'0'0'7175,"74"-20"-6662,-36 15-353,6 5-128,-3-2-513,1-2-3330,-5-3-5286</inkml:trace>
</inkml:ink>
</file>

<file path=ppt/ink/ink5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06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11082,'0'0'5862,"-13"49"-5542,13-20 1,0 6-1,0 0-96,4 2-96,11-3-32,2-2-544,-8-1-1922,0-8-1794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7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14446,'0'0'4676,"-7"48"-1665,-4-18-1506,5 0-992,-3 1-417,7-5-32,2-2-801,0-6-2530,0-8-3427</inkml:trace>
</inkml:ink>
</file>

<file path=ppt/ink/ink5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07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1 296 8840,'0'0'11622,"9"-2"-10394,8-5-984,0 0 0,-1-1 0,0-1 0,-1 0 0,0-1 0,0-1 0,-1 0 0,0-1 0,13-15 0,-4 3-112,-1-1 1,-2 0-1,0-2 0,22-41 0,-35 55-118,-8 14-182,-11 21-35,5-6 179,-5 9-59,1 0 0,2 1 1,0 0-1,2 0 0,1 1 0,-5 49 1,17-44-1324,9-18-3029,-1-11-871</inkml:trace>
</inkml:ink>
</file>

<file path=ppt/ink/ink5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07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8136,'0'0'11402,"-34"62"-10441,34-47-448,0-1-353,6-1-128,5-1-1153,0-3-1281,0-5-1154,-5-4-2465</inkml:trace>
</inkml:ink>
</file>

<file path=ppt/ink/ink5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07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 14638,'0'0'2002,"-11"-1"-155,1 0-1613,-1 1 1,0 0-1,0 1 0,1 1 1,-1-1-1,-15 6 1,23-6-202,0-1-1,-1 2 1,1-1 0,0 0 0,0 1 0,0-1 0,0 1 0,0 0 0,0 0 0,0 0-1,1 1 1,-1-1 0,1 1 0,0-1 0,0 1 0,0 0 0,0-1 0,0 1-1,0 0 1,1 1 0,-1-1 0,1 0 0,0 0 0,0 1 0,0-1 0,0 0-1,1 1 1,-1 6 0,2-9-16,0 0-1,0 0 0,0 0 0,0 0 1,0 0-1,0 0 0,0 0 0,0 0 1,0 0-1,1 0 0,-1-1 0,0 1 1,1 0-1,-1-1 0,0 1 1,1-1-1,-1 1 0,1-1 0,-1 0 1,1 0-1,-1 0 0,0 0 0,1 0 1,-1 0-1,1 0 0,-1 0 0,3-1 1,47-3 237,-38 0-324,-1-1 0,0 0 0,0-1 0,-1 0 0,0-1 0,0 0 0,0-1 0,12-12 0,-39 65-971,11-30 1200,-1 1-1,2 0 1,0 0 0,1 0-1,0 1 1,1-1-1,1 1 1,1-1-1,3 29 1,1-29-31,-3-13 36,-1-1-1,1 0 1,0 1-1,-1-1 1,1 1-1,-1-1 1,0 1-1,0-1 1,0 1-1,0-1 1,0 1-1,-1 2 1,0-4-58,-1 1 0,1-1 0,0 0 1,0 0-1,-1 0 0,1 0 0,-1 0 1,1 0-1,-1 0 0,1 0 0,-1-1 1,0 1-1,1 0 0,-1-1 1,0 0-1,1 1 0,-1-1 0,0 0 1,1 0-1,-1 0 0,0 0 0,-2 0 1,-2 0-44,0 1 0,0-1 0,0 0 0,0 0 0,0 0 0,0-1 0,0 0 0,0 0 0,0-1 0,0 0 0,1 0 0,-1 0 0,1 0 0,-1-1 0,1 0 0,0 0 0,0-1 0,0 1 0,1-1 1,-6-5-1,10 9-200,0 0 1,0 0 0,0-1-1,-1 1 1,1 0 0,0-1-1,0 1 1,0 0 0,0 0-1,0-1 1,0 1 0,-1 0-1,1-1 1,0 1 0,0 0-1,0 0 1,0-1 0,0 1-1,0 0 1,0-1 0,0 1-1,0 0 1,0-1 0,0 1-1,1 0 1,-1-1 0,0 1-1,0 0 1,0 0 0,0-1 0,0 1-1,1 0 1,-1 0 0,0-1-1,0 1 1,0 0 0,1 0-1,-1-1 1,0 1 0,0 0-1,1 0 1,-1 0 0,0 0-1,0-1 1,1 1 0,-1 0-1,0 0 1,1 0 0,-1 0-1,0 0 1,0 0 0,1 0-1,-1 0 1,0 0 0,1 0-1,-1 0 1,0 0 0,1 0-1,-1 0 1,27-1-6104,-21 1 4463,14-2-5014</inkml:trace>
</inkml:ink>
</file>

<file path=ppt/ink/ink5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08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0 14350,'0'0'2813,"-9"2"-69,-1 1-2406,-1 0 0,1 1 0,0 0 0,0 1 0,0 0 0,1 0 0,0 1 0,0 1 0,0-1 0,1 1 0,-15 16 0,18-18-260,0 1 0,0 0 0,0 0 1,1 0-1,0 0 0,0 1 1,1-1-1,-1 1 0,2 0 0,-1 0 1,1 1-1,0-1 0,0 0 1,1 1-1,0-1 0,0 1 0,1-1 1,0 1-1,1 12 0,0-19-55,-1 1 0,1 0 0,0-1 1,0 1-1,0 0 0,0-1 0,0 1 0,0-1 0,0 0 0,1 1 0,-1-1 0,0 0 0,1 0 0,-1 0 0,1 0 1,-1 0-1,1 0 0,-1 0 0,3 0 0,2 1 61,-1 0 1,0 0 0,1-1-1,-1 0 1,1 0-1,10 1 1,-12-2-8,1 0 1,-1-1 0,1 1 0,-1-1 0,0 1-1,1-2 1,-1 1 0,8-3 0,-11 3-47,0 1 1,1-1-1,-1 0 1,0 1-1,0-1 1,0 0-1,1 0 1,-1 0-1,0 0 1,0 0-1,-1 0 1,1 0-1,0-1 1,0 1-1,0 0 1,-1 0-1,1-1 1,-1 1-1,1-1 1,-1 1-1,1 0 1,-1-1-1,0 1 1,1-3-1,-2 2-8,1 1-1,-1-1 0,1 1 1,-1 0-1,1-1 0,-1 1 1,0 0-1,0 0 1,0-1-1,0 1 0,0 0 1,0 0-1,0 0 0,0 0 1,0 0-1,0 0 0,0 0 1,-1 1-1,1-1 1,0 0-1,-1 1 0,1-1 1,-1 1-1,1-1 0,0 1 1,-1 0-1,1 0 1,-1-1-1,1 1 0,-3 0 1,-54-2-159,48 2 133,-27 8-1664,26 4-1723,11-11 3059,0 0 0,0 0 0,0 0 0,0 0 0,0 0-1,0 0 1,1 0 0,-1 0 0,0-1 0,1 1 0,-1 0-1,0 0 1,1 0 0,-1 0 0,1-1 0,-1 1 0,1 0 0,-1 0-1,1-1 1,1 2 0,17 10-6929</inkml:trace>
</inkml:ink>
</file>

<file path=ppt/ink/ink5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09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19763,'0'2'4740,"2"-2"-2530,4 1-1921,3 1-193,-3 0-64,3 1-705,2-3-1761,-1 0-2659,-5-4-4612</inkml:trace>
</inkml:ink>
</file>

<file path=ppt/ink/ink5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10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15054,'0'0'10709,"-9"7"-10522,-3 3-129,0 0-1,1 1 1,1 0 0,-1 1 0,-10 17-1,16-22-45,0 1 0,1 0 0,0-1 0,0 2 0,1-1 0,0 0 0,0 1 0,1-1 0,0 1 0,1 0 0,-1 0 0,1 13 0,2-20-25,0 0 1,0 0 0,0 0-1,0 0 1,0 0 0,1-1 0,-1 1-1,0 0 1,1-1 0,-1 1-1,1-1 1,0 0 0,-1 1-1,1-1 1,0 0 0,0 0-1,0 0 1,0 0 0,0 0 0,0-1-1,0 1 1,0-1 0,0 1-1,0-1 1,0 0 0,1 0-1,-1 0 1,3 0 0,6 1-1106,-1 0 0,1-1 0,-1-1 0,18-2 0,-6-7-3975,0-6-1094</inkml:trace>
</inkml:ink>
</file>

<file path=ppt/ink/ink5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10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4773,'0'0'9192,"-41"58"-7398,26-33-417,9-1-416,6 1-448,0-6-289,6-5-96,15-4-929,5-6-288,7-4-673,3-1-1248,-5-14-4069</inkml:trace>
</inkml:ink>
</file>

<file path=ppt/ink/ink5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10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4 11179,'0'0'5423,"-9"0"-3287,2 0-1891,0 1-1,1 0 1,-1 1 0,0-1 0,1 1 0,0 1 0,-1-1 0,-7 5 0,12-6-212,0 0 0,0 0 0,0 1-1,0-1 1,0 0 0,0 1 0,1-1 0,-1 1 0,0-1 0,1 1 0,-1 0 0,1 0 0,0 0 0,0 0 0,0 0 0,0 0 0,0 0 0,0 0 0,0 0 0,1 0 0,-1 1 0,1-1 0,-1 0 0,1 0 0,0 1 0,0-1 0,0 0 0,0 1 0,0-1 0,1 0 0,-1 0 0,1 1 0,0-1 0,1 4 0,3 0-20,0 1 1,0-1-1,1 0 1,-1-1-1,1 1 1,1-1 0,-1 0-1,1-1 1,9 6-1,13 9-20,22 28-102,-49-44 111,1-1 1,-1 1-1,0 0 0,0 0 0,0 0 1,0 0-1,0 0 0,-1 0 1,0 0-1,1 1 0,-1-1 1,0 1-1,-1-1 0,1 1 1,-1-1-1,1 8 0,-2-9 33,0 0 0,0 0-1,0 0 1,0-1 0,0 1-1,0 0 1,0 0 0,-1-1-1,1 1 1,-1-1 0,1 1-1,-1-1 1,0 0 0,0 0 0,1 1-1,-1-1 1,0 0 0,0-1-1,0 1 1,0 0 0,0 0-1,-4 0 1,-51 10 1042,51-10-902,-8 1 252,0-1-1,0 0 1,-1-1-1,1 0 0,-19-4 1,30 4-408,1 0 0,0-1 1,0 1-1,0 0 0,-1-1 1,1 0-1,0 0 0,0 1 1,0-1-1,0-1 0,0 1 1,0 0-1,1 0 0,-1-1 1,0 1-1,0-1 0,1 1 1,-1-1-1,1 0 0,0 1 1,-1-1-1,1 0 0,0 0 1,0 0-1,0 0 0,0 0 1,0 0-1,1 0 0,-1-1 1,1 1-1,-1 0 0,1 0 1,0-1-1,0 1 0,0 0 1,0 0-1,0-1 0,1 1 1,-1 0-1,1 0 0,-1 0 1,2-4-1,-1 4-71,0-1 0,1 1 1,-1 0-1,1-1 0,-1 1 0,1 0 0,0 0 0,0 0 1,0 0-1,0 0 0,0 1 0,0-1 0,1 1 0,-1-1 1,4-1-1,44-18-208,-31 14 239,18-8-20,69-31 30,-98 42 26,1-1 0,-1-1-1,0 1 1,0-1 0,0 0 0,-1-1-1,0 0 1,-1 0 0,8-10 0,-13 16-14,0-1 0,0 1 0,0-1 0,0 0 0,0 0 0,0 1 0,-1-1 0,1 0 0,0 0 0,-1 0 0,1 0 0,-1 0 0,0 0 0,0 0 0,0 0 0,0 0 0,0 0 0,0 0 0,-1-2 0,0 2 8,1 1 0,-1 0 1,0-1-1,0 1 1,1 0-1,-1 0 0,0 0 1,0 0-1,0 0 1,-1 0-1,1 0 1,0 0-1,0 0 0,0 1 1,-1-1-1,1 0 1,0 1-1,-1-1 0,1 1 1,-2-1-1,0 0-287,-1 1-1,1-1 1,0 1-1,0 0 0,-1 0 1,1 0-1,0 0 1,0 1-1,-6 1 1,6-1-409,1-1 0,-1 1 0,1 0 0,-1 0 0,1 1 0,0-1 0,-1 0 0,1 1 0,0 0 0,0-1 0,0 1 0,-3 3 0,-1 7-5233</inkml:trace>
</inkml:ink>
</file>

<file path=ppt/ink/ink5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11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0 13164,'0'0'2307,"-11"1"-193,2 0-1902,1 0 0,-1 0 0,1 1 0,0 0 0,0 0 0,0 1 0,0 0 0,0 0 0,0 1 0,1 0 0,0 1 0,0 0 0,0 0 0,0 0 0,1 1 0,0 0 0,0 0 0,0 0 0,1 1 0,-5 7 0,8-11-145,0 1 0,0-1 0,1 0-1,-1 1 1,1-1 0,0 0 0,-1 1 0,2 0 0,-1-1 0,0 1 0,1 0 0,-1-1-1,1 1 1,0 0 0,1 0 0,-1-1 0,0 1 0,1 0 0,2 6 0,-1-8 9,-1 1 1,1-1 0,0 1 0,0-1 0,1 0 0,-1 0-1,0 0 1,1 0 0,-1 0 0,1 0 0,0-1 0,-1 1-1,1-1 1,0 0 0,0 0 0,0 0 0,0 0 0,0 0-1,0-1 1,0 1 0,0-1 0,0 0 0,5 0 0,-1 0-22,1 0 1,0-1 0,0 0 0,0 0 0,-1-1 0,1 0 0,-1 0 0,1 0-1,-1-1 1,0-1 0,0 1 0,0-1 0,0 0 0,8-7 0,-10 7-32,-1 0 1,0 0 0,0 0-1,0 0 1,-1 0 0,1-1-1,-1 0 1,0 0 0,0 0-1,-1 0 1,1 0 0,-1 0-1,-1-1 1,1 1 0,-1-1-1,1 1 1,-2-1 0,1 0-1,-1 1 1,0-12-1,-1 15-70,1 0 0,-1 0 0,0 0 0,0 0 0,-1 0 0,1 0 0,0 0 0,-1 0 0,1 0 0,-1 1 0,0-1 0,1 1 0,-1-1 0,0 1 0,0-1 0,0 1 0,0 0 0,0 0 0,0 0 0,0 0 0,0 0 0,-1 1 0,1-1 0,0 1 0,0-1 0,-1 1 0,1 0 0,0 0 0,-1 0 0,1 0 0,-4 1 0,1-1-90,1 0-1,-1 0 1,0 0-1,1 1 1,-1-1-1,1 1 1,-1 0-1,1 1 1,-1-1-1,1 1 0,0 0 1,-1 0-1,1 0 1,0 1-1,-4 3 1,7-5-133,0 0 0,0 1 1,0-1-1,0 0 0,0 1 1,0-1-1,0 1 0,0-1 1,1 1-1,-1-1 0,1 1 1,-1-1-1,1 1 1,0 0-1,0-1 0,-1 1 1,1 0-1,0-1 0,0 1 1,1 0-1,-1-1 0,0 1 1,1-1-1,-1 1 0,0 0 1,1-1-1,0 1 0,-1-1 1,1 1-1,0-1 0,0 1 1,0-1-1,0 0 0,0 0 1,0 1-1,0-1 0,1 0 1,-1 0-1,2 1 1,19 5-4729</inkml:trace>
</inkml:ink>
</file>

<file path=ppt/ink/ink5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11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0 12684,'-10'1'2680,"-3"1"-2131,1 0 0,-1 1 0,1 1 0,0 0 0,0 0 1,0 1-1,1 1 0,-18 11 0,24-15-417,0 1 0,1 0 0,-1 0 0,1 1 0,0-1 0,0 1 0,0 0 0,0 0 0,1 0 0,-1 1 0,1-1 0,0 1 0,1 0 0,-1 0 0,1 0 0,0 0 0,0 0 0,1 0 0,-1 1 0,1-1 0,0 0 0,1 1 0,-1-1 0,1 11 0,1-14-89,0 0 0,0 0-1,0 0 1,0-1 0,0 1 0,0 0-1,1 0 1,-1 0 0,0-1-1,1 1 1,-1-1 0,1 1-1,0-1 1,0 0 0,-1 1 0,1-1-1,0 0 1,0 0 0,0-1-1,0 1 1,0 0 0,1 0-1,-1-1 1,0 0 0,0 1 0,0-1-1,0 0 1,1 0 0,-1 0-1,0 0 1,0 0 0,3-1-1,2 0 102,0 1 0,0-1-1,0-1 1,0 1 0,0-1-1,0 0 1,-1-1-1,1 1 1,7-6 0,-8 4-72,0 0 1,-1-1 0,0 0-1,0-1 1,0 1 0,0-1-1,-1 0 1,0 0 0,0 0-1,-1 0 1,4-10 0,-6 14-88,0 0 0,0 0-1,-1-1 1,1 1 0,-1 0 0,0 0 0,1-1 0,-1 1 0,0 0 0,0-1 0,0 1-1,-1 0 1,1-1 0,-1 1 0,1 0 0,-1 0 0,0-1 0,0 1 0,0 0 0,0 0 0,0 0-1,0 0 1,0 0 0,-1 0 0,1 0 0,-1 1 0,1-1 0,-1 0 0,0 1 0,0 0-1,0-1 1,0 1 0,0 0 0,0 0 0,0 0 0,0 0 0,0 0 0,-3-1 0,-10-2-1203,0 0 1,1 1 0,-1 1 0,0 0 0,-17 0 0,-10 1-4186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8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0 386 10378,'0'0'14109,"11"-13"-12577,44-51 1025,92-138 0,-129 171-2354,22-44 32,-44 156-673,-29 61 668,21-101-68,2 0 1,2 1 0,-5 85 0,13-88 302,0-21-6,0-50-4874,0 18-779,5-2-3017</inkml:trace>
</inkml:ink>
</file>

<file path=ppt/ink/ink5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11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11627,'10'2'2344,"41"5"469,0-1 0,92-3 1,117-19-586,-135 6-1643,606-8-996,-728 18 293,2 0-171,-1 0 0,1 0 0,-1 0 0,1 0 0,-1 1 0,1 0 0,-1 0-1,0 0 1,1 0 0,-1 1 0,0-1 0,7 5 0,-10-5-1589</inkml:trace>
</inkml:ink>
</file>

<file path=ppt/ink/ink5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12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1 237 15022,'0'0'4292,"6"10"-3491,7 13-465,-2-3 18,0 0 0,1-1 1,2-1-1,0 1 0,26 25 0,-39-43-283,0 0 1,0-1-1,0 1 0,0 0 1,0-1-1,0 1 0,0-1 1,0 0-1,0 1 0,0-1 1,0 0-1,0 1 0,0-1 1,0 0-1,1 0 0,-1 0 1,0 0-1,0 0 1,0 0-1,0 0 0,0-1 1,1 1-1,-1 0 0,0-1 1,0 1-1,0 0 0,0-1 1,1 0-1,1-1-10,-1 0 1,1-1-1,-1 1 1,0-1-1,0 1 1,0-1-1,0 0 1,0 0-1,2-5 1,3-7-38,-1-1 0,8-30 0,-14 45 1,8-38 161,-1-1-1,-3-1 1,0-61-1,-4 101-189,0 0-1,0 0 1,0 0-1,1 0 1,-1 1 0,0-1-1,0 0 1,0 0-1,1 1 1,-1-1-1,0 0 1,1 0-1,-1 1 1,0-1-1,1 0 1,-1 1-1,1-1 1,0 0-1,-1 1 1,1-1-1,-1 1 1,1-1-1,0 1 1,-1-1-1,1 1 1,0-1-1,0 1 1,-1 0 0,1-1-1,0 1 1,0 0-1,-1 0 1,1 0-1,0 0 1,0-1-1,0 1 1,0 0-1,-1 0 1,1 1-1,0-1 1,0 0-1,0 0 1,-1 0-1,2 1 1,47 14-137,-29-8 163,24 4-19,0-2 0,0-3 0,61 3 0,138-11 22,-201 1-25,84-9-265,1-6-1,-2-5 1,162-48-1,-287 69 270,1 0 0,-1-1 0,1 1 0,-1 0 1,1 0-1,-1 0 0,1 0 0,-1 0 0,1 0 0,-1 1 0,1-1 0,-1 0 0,1 0 0,-1 0 0,0 0 1,1 1-1,-1-1 0,1 0 0,-1 0 0,1 1 0,-1-1 0,0 0 0,1 1 0,-1-1 0,0 0 0,1 1 1,-1-1-1,0 1 0,1-1 0,-1 0 0,0 1 0,0-1 0,1 1 0,-1-1 0,0 1 0,0-1 0,0 1 0,0-1 1,0 1-1,0-1 0,0 1 0,0-1 0,0 1 0,0-1 0,0 1 0,0-1 0,0 1 0,0-1 0,0 1 1,-1-1-1,1 1 0,0-1 0,-1 1 0,-9 37 316,6-26-188,-1 22 0,1 0-2736,-2-13-4656,2-10 918</inkml:trace>
</inkml:ink>
</file>

<file path=ppt/ink/ink5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13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10922,'0'0'5082,"7"-7"-2258,0 3-2464,-1 0 0,1 0 0,-1 1-1,1-1 1,0 1 0,0 1 0,1-1 0,-1 1-1,0 1 1,10-2 0,-13 3-269,1-1 0,0 1 0,-1 0-1,1 0 1,0 1 0,-1-1 0,1 1 0,-1 0 0,1 0 0,-1 1 0,0-1 0,1 1 0,-1 0 0,0 0 0,0 0 0,0 1-1,0-1 1,-1 1 0,1 0 0,-1 0 0,4 5 0,-5-6-81,1 1 1,-1-1-1,0 1 0,-1 0 0,1 0 1,0 0-1,-1 0 0,0 0 0,0 1 1,0-1-1,0 0 0,0 1 0,0-1 1,-1 0-1,0 1 0,0-1 1,0 1-1,0-1 0,0 0 0,-1 1 1,1-1-1,-1 0 0,0 1 0,0-1 1,0 0-1,0 0 0,-1 0 0,1 0 1,-1 0-1,0 0 0,0 0 0,-4 4 1,-6 7 57,-1-1 0,-1-1 0,0 0 1,-29 18-1,20-14-6,22-15-77,1-1 0,0 0-1,-1 0 1,1 0 0,0 0-1,-1 0 1,1 0 0,0 1 0,-1-1-1,1 0 1,0 0 0,0 0 0,-1 1-1,1-1 1,0 0 0,0 0-1,0 1 1,-1-1 0,1 0 0,0 0-1,0 1 1,0-1 0,0 0 0,-1 1-1,1-1 1,0 0 0,0 1-1,0-1 1,0 0 0,0 1 0,0-1-1,0 0 1,0 1 0,0-1-1,0 0 1,0 1 0,0-1 0,0 0-1,1 1 1,-1-1 0,0 0 0,0 1-1,19 5-663,38-5-1447,-47-1 1163,36-1-2716,4-3-1541</inkml:trace>
</inkml:ink>
</file>

<file path=ppt/ink/ink5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13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 9289,'0'0'5285,"-11"1"-1895,-1-1-2844,1 2 1,0 0-1,-1 0 1,-15 6 0,24-7-478,0 0 1,0 0-1,1 0 0,-1 0 1,0 0-1,0 1 1,1-1-1,-1 1 0,1 0 1,-1 0-1,1 0 1,0 0-1,0 0 0,0 0 1,0 1-1,0-1 1,0 1-1,1-1 0,-1 1 1,1 0-1,0 0 1,0-1-1,0 1 0,0 0 1,0 0-1,0 6 1,1-8-64,1 0 1,-1 0 0,0 0 0,1 1-1,0-1 1,-1 0 0,1 0 0,0 0-1,-1 0 1,1 0 0,0 0 0,0 0-1,0 0 1,0-1 0,0 1 0,0 0-1,0 0 1,0-1 0,0 1 0,0-1-1,0 1 1,0-1 0,1 1 0,-1-1-1,2 1 1,43 9 6,-26-7-73,33 20-396,-32-3 248,-21-19 213,0 0 0,1 0-1,-1 0 1,0 0 0,0-1 0,0 1 0,0 0 0,0 0 0,1 0-1,-2 0 1,1 0 0,0 0 0,0 0 0,0-1 0,0 1 0,0 0-1,-1 0 1,1 0 0,0 0 0,-1-1 0,1 1 0,-1 0 0,1 0-1,-1-1 1,1 1 0,-1 0 0,0-1 0,0 2 0,-4 2 232,0-1 0,-1 1 1,1-1-1,-1 0 1,1 0-1,-1 0 0,0-1 1,0 0-1,-11 2 0,-57 8 1788,69-11-2117,0 0-1,0-1 0,-1 0 0,1 0 1,0 0-1,0-1 0,0 1 0,0-1 1,-7-2-1,-4-13-3883,8-14-3906,4 3-1551</inkml:trace>
</inkml:ink>
</file>

<file path=ppt/ink/ink5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13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11243,'0'0'5381,"62"-5"-4004,-36 5-1089,4 0-256,2 0-2306,1 0-4068</inkml:trace>
  <inkml:trace contextRef="#ctx0" brushRef="#br0" timeOffset="1">327 0 9897,'-8'6'3267,"-10"5"-1429,2 0-1,0 2 0,-26 24 0,37-31-1539,0-1 1,0 1-1,0 0 1,1 0-1,0 0 1,0 1-1,1-1 0,-1 1 1,2 0-1,-1 0 1,1 0-1,0 0 1,0 1-1,1-1 1,-1 10-1,2-16-283,0 0-1,0 0 1,0 0 0,0 0 0,1 1 0,-1-1-1,0 0 1,1 0 0,-1 0 0,1 0-1,-1 0 1,1 0 0,-1 0 0,1 0-1,0 0 1,0 0 0,-1 0 0,1 0 0,0-1-1,0 1 1,0 0 0,0-1 0,0 1-1,0 0 1,0-1 0,0 1 0,0-1 0,0 1-1,0-1 1,0 0 0,1 0 0,-1 1-1,0-1 1,0 0 0,0 0 0,0 0-1,1 0 1,-1 0 0,0 0 0,0-1 0,0 1-1,0 0 1,0-1 0,1 1 0,1-1-1,2-1 44,1 1-1,-1-1 0,0 0 1,1-1-1,-1 1 1,0-1-1,0 0 0,6-5 1,-5 2-40,0 0 0,0-1 0,-1 0 0,0 0 1,0 0-1,4-10 0,-7 14-76,-1 0 0,1 0 0,-1-1 1,0 1-1,0 0 0,0-1 0,-1 1 0,1 0 0,-1-1 1,0 1-1,0-1 0,0 1 0,0-1 0,-1 1 0,1-1 1,-1 1-1,0 0 0,-2-6 0,2 8-70,0-1-1,0 0 1,-1 1 0,1 0-1,-1-1 1,1 1-1,-1 0 1,0 0 0,1 0-1,-1 0 1,0 0-1,0 0 1,0 0 0,1 1-1,-1-1 1,0 0-1,0 1 1,0 0 0,0-1-1,0 1 1,0 0-1,0 0 1,-4 1 0,5-1-157,0 0 0,0 0 0,-1 0 0,1 0 0,0 0 0,0 1 0,0-1 0,0 0 0,-1 1 0,1-1 0,0 1 0,0 0 0,0-1 0,0 1 0,0 0 0,0-1 0,0 1 0,0 0 0,1 0 0,-1 0 0,0 0 0,0 0 0,1 0 0,-1 0 0,0 0 0,1 0 0,-1 0 0,1 0 0,0 0 0,-1 0 0,1 1 0,0-1 0,0 0 0,-1 0 0,1 0 0,0 1 0,0-1 0,0 0 0,1 0 0,-1 2 0,5 10-6778</inkml:trace>
</inkml:ink>
</file>

<file path=ppt/ink/ink5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14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6 11851,'0'0'9561,"-8"1"-8285,4 0-1151,0-1-1,0 1 0,0 0 1,0 1-1,0-1 1,0 1-1,1-1 1,-1 1-1,-5 4 0,7-5-70,1 1 0,-1 0-1,1 0 1,-1-1-1,1 1 1,0 0 0,0 0-1,-1 0 1,1 1-1,1-1 1,-1 0 0,0 0-1,1 0 1,-1 1-1,1-1 1,-1 0 0,1 1-1,0-1 1,0 0-1,0 1 1,1-1 0,0 5-1,0-5-40,0-1 0,0 1-1,0 0 1,0 0 0,0-1 0,1 1 0,-1 0-1,0-1 1,1 1 0,0-1 0,-1 0 0,1 1-1,0-1 1,-1 0 0,1 0 0,0 0-1,0-1 1,0 1 0,0 0 0,0-1 0,0 1-1,0-1 1,0 1 0,0-1 0,1 0-1,-1 0 1,4 0 0,0 0 51,1 0 0,-1 0 0,1 0 0,-1-1 0,1 0 0,-1 0 0,1-1 0,7-2 0,-8 1 44,-1-1-1,1 1 1,-1-1-1,0 0 0,0 0 1,0-1-1,-1 0 0,0 1 1,5-8-1,-8 11-79,-1 0 0,1 0-1,0 0 1,-1 0 0,1 0-1,-1 0 1,0 0 0,1 0-1,-1 0 1,0 0 0,1-1-1,-1 1 1,0 0 0,0 0-1,0 0 1,0-1 0,0 1-1,-1 0 1,1 0 0,0 0-1,-1-2 1,0 2-26,0-1 0,0 1-1,-1 0 1,1 0 0,0-1 0,-1 1 0,1 0-1,-1 1 1,1-1 0,-1 0 0,1 0 0,-1 0 0,0 1-1,1-1 1,-1 1 0,0 0 0,0-1 0,1 1 0,-4 0-1,3 0-72,-55-6-753,54 6 391,0 0-1,-1 0 0,1 0 1,0 0-1,-1 1 1,1-1-1,0 1 0,0 0 1,0 0-1,0 0 1,0 0-1,0 0 0,0 1 1,-4 2-1,0 5-5507</inkml:trace>
</inkml:ink>
</file>

<file path=ppt/ink/ink5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15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12844,'0'0'3652,"52"-32"-3012,-24 32-127,-2 1 191,6 10-255,-2 2 63,0-2-255,-10 1-193,6-3-32,-13-3-1282,-1-6-1889,-7 0-3203</inkml:trace>
</inkml:ink>
</file>

<file path=ppt/ink/ink5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15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13741,'0'0'4885,"8"-7"-3887,-3 3-910,0 1 0,0-1 1,1 1-1,0 0 0,-1 0 0,1 0 0,0 1 1,1 0-1,-1 0 0,0 1 0,0 0 0,1 0 1,-1 0-1,1 1 0,-1 0 0,1 0 0,-1 0 1,0 1-1,1 0 0,7 2 0,-2 1-66,0 1-1,0 0 1,-1 0-1,0 1 1,0 0-1,15 12 0,20 12 150,-40-29-30,1 1 1,-1-1 0,0 0 0,1 0-1,0-1 1,-1 0 0,1 0 0,-1 0-1,1-1 1,-1 0 0,9-3-1,18 0-934,-30 4 116,1-1 1,-1 1-1,0-1 0,0 0 0,0 0 0,0 0 1,1 0-1,3-3 0,9-5-6968</inkml:trace>
</inkml:ink>
</file>

<file path=ppt/ink/ink5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30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77 13677,'0'0'6967,"6"-9"-5366,-3 4-1502,0 0-1,0 1 1,0-1 0,1 1-1,0 0 1,-1 0 0,1 0-1,1 1 1,-1-1-1,1 1 1,-1 0 0,1 0-1,0 1 1,0-1 0,0 1-1,0 0 1,1 1 0,-1-1-1,0 1 1,1 0 0,-1 0-1,7 1 1,-9-1-92,0 1-1,0 0 1,0 0 0,0 0 0,0 0 0,0 0 0,0 1-1,0 0 1,0-1 0,0 1 0,0 0 0,0 0-1,4 3 1,-6-3-9,-1-1-1,1 1 1,-1-1-1,1 1 1,-1 0-1,1-1 1,-1 1-1,0 0 1,1-1-1,-1 1 1,0 0-1,1 0 1,-1-1-1,0 1 1,0 0-1,0 0 1,0-1-1,0 1 1,0 0-1,0 0 1,0 1-1,-13 25 16,5-18 15,0 0 0,-1 0-1,-1-1 1,-18 14-1,19-17-45,0 1 1,1 1-1,0 0 0,0 0 0,1 0 0,0 1 0,-11 16 0,17-23-50,1 0-1,-1 1 1,1-1 0,-1 1-1,1-1 1,0 1-1,0-1 1,-1 0 0,1 1-1,0-1 1,0 1 0,1-1-1,-1 1 1,0-1 0,0 1-1,1-1 1,-1 0 0,1 1-1,-1-1 1,1 1 0,-1-1-1,1 0 1,0 0 0,0 1-1,0-1 1,0 0 0,0 0-1,0 0 1,0 0 0,0 0-1,0 0 1,2 1-1,50 28-499,-29-19 232,-22-9 327,0-1 1,0 0 0,0 1 0,0-1-1,-1 1 1,1 0 0,0-1 0,-1 1-1,1 0 1,-1 0 0,1 0 0,-1 0 0,0 0-1,0 0 1,1 4 0,-2-5 53,0 1 1,1-1 0,-1 1-1,0-1 1,-1 0-1,1 1 1,0-1 0,0 1-1,0-1 1,-1 0-1,1 1 1,-1-1 0,1 0-1,-1 0 1,0 1-1,1-1 1,-1 0 0,0 0-1,0 0 1,0 0-1,0 0 1,0 0-1,0 0 1,0 0 0,0 0-1,0 0 1,0 0-1,-2 0 1,-92 53 2721,85-49-2721,0-1 1,0 0-1,-1 0 1,0-1-1,1 0 1,-1-1-1,-19 2 1,46-5-17578</inkml:trace>
</inkml:ink>
</file>

<file path=ppt/ink/ink5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30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 14926,'0'0'6721,"-10"6"-6336,1 0-322,0 0 1,0 1 0,0 0 0,-10 12 0,17-16-60,-1 0 0,1 0 0,0 0 0,-1 0 0,1 1 0,1-1 0,-1 0 1,0 1-1,1 0 0,0-1 0,0 1 0,0 0 0,0 0 0,0-1 0,1 1 0,0 0 0,0 0 0,0 0 0,1 7 0,0-10-32,0 1 0,-1 0 1,1-1-1,1 1 0,-1-1 0,0 1 1,0-1-1,1 0 0,-1 1 0,0-1 1,1 0-1,0 0 0,-1 0 0,1 0 1,-1 0-1,1-1 0,0 1 0,0 0 1,2 0-1,45 12 10,-31-10-28,-7 1-23,0 0 0,-1 1 0,1 0 1,17 12-1,-26-16 55,0 0 1,0 1-1,-1-1 0,1 1 1,0-1-1,-1 1 1,1 0-1,-1 0 0,0 0 1,1 0-1,-1 0 1,0 0-1,1 4 1,-2-5 22,0 0 1,0 0 0,0 1 0,0-1 0,0 0 0,0 0 0,0 1 0,-1-1 0,1 0 0,-1 0 0,1 1 0,-1-1 0,1 0-1,-1 0 1,0 0 0,1 0 0,-1 0 0,0 0 0,0 0 0,0 0 0,0 0 0,0-1 0,0 1 0,0 0 0,0 0 0,0-1 0,-1 1-1,-14 8 228,-1-1-1,1-1 0,-1-1 1,0 0-1,-1-1 0,1-1 1,-1-1-1,0-1 1,0 0-1,-31-1 0,47-1-478,0 0 1,1-1-1,-1 1 0,0 0 0,1-1 0,-1 1 0,1-1 0,-1 0 1,1 0-1,-1 1 0,1-1 0,-1 0 0,1 0 0,0 0 1,-1 0-1,1 0 0,0-1 0,0 1 0,0 0 0,0-1 0,0 1 1,0 0-1,0-1 0,1 1 0,-1-1 0,0 0 0,1 1 1,-1-1-1,1 1 0,0-1 0,-1 0 0,1-2 0,-6-22-5811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9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10186,'0'0'13997,"-4"11"-12908,0 2-924,-1 0 1,-1-1-1,0 1 1,-1-1-1,-14 19 1,17-26-138,0 1 0,0-1 0,1 1 0,-1 1 1,-3 10-1,6-16-27,1 1 1,-1-1-1,1 1 1,-1-1-1,1 1 1,0 0-1,0-1 1,0 1-1,0 0 1,0-1-1,0 1 1,0-1-1,1 1 1,-1 0-1,1-1 1,-1 1-1,1-1 1,-1 1-1,1-1 1,0 1-1,0-1 1,-1 0-1,1 1 0,0-1 1,1 0-1,-1 0 1,0 1-1,0-1 1,2 1-1,2 2-23,0 0 0,-1 1 0,1-1 0,-1 1 0,0 0 0,0 0 0,-1 1 0,1-1 0,-1 1-1,0 0 1,-1-1 0,0 1 0,1 1 0,-2-1 0,1 0 0,-1 0 0,0 1 0,0 11 0,-1 7 267,-1 0 1,-1 0 0,-7 35 0,8-54-110,0-6-123,1 1 0,0-1-1,0 0 1,0 0 0,0 1 0,0-1 0,0 0 0,0 1 0,0-1 0,0 0 0,0 0 0,0 1 0,0-1 0,0 0 0,0 1-1,0-1 1,0 0 0,0 1 0,0-1 0,0 0 0,0 0 0,0 1 0,0-1 0,1 0 0,-1 0 0,0 1 0,0-1 0,0 0-1,1 0 1,-1 1 0,0-1 0,0 0 0,0 0 0,1 0 0,-1 0 0,0 1 0,1-1 0,-1 0 0,0 0 0,0 0 0,1 0-1,-1 0 1,0 0 0,1 0 0,-1 0 0,18-4 201,4-1-621,-22 5 372,1 0 0,-1 0 0,1 0 1,-1 0-1,1 0 0,-1 0 0,0 0 0,1 0 1,-1 0-1,1 0 0,-1 0 0,1 1 1,-1-1-1,0 0 0,1 0 0,-1 0 0,1 1 1,-1-1-1,0 0 0,1 1 0,-1-1 0,0 0 1,1 1-1,-1-1 0,0 0 0,0 1 0,1-1 1,-1 1-1,0-1 0,0 0 0,0 1 1,0-1-1,0 1 0,1-1 0,-1 1 0,0 0 1,0 8 199,1 1 1,-2-1-1,1 1 1,-1 0-1,0-1 0,-1 0 1,-1 1-1,1-1 1,-1 0-1,-1 0 1,1 0-1,-2-1 1,1 1-1,-1-1 1,0 0-1,-1 0 1,-10 11-1,4-12-1,3-9-5810,4-7-2607</inkml:trace>
</inkml:ink>
</file>

<file path=ppt/ink/ink5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30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8936,'0'0'8553,"56"-36"-5671,-32 29-1184,3 3-833,2 2-705,7 2-160,-1 0-737,-3 0-1473,4 0-1441,-3 3-994</inkml:trace>
</inkml:ink>
</file>

<file path=ppt/ink/ink5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31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30 12780,'0'0'5755,"-8"9"-5563,-24 32-96,30-38-85,1-1 1,-1 1-1,1 0 0,0 0 0,0 0 1,0 0-1,0 0 0,1 0 0,-1 1 1,1-1-1,0 0 0,0 0 0,0 0 1,0 1-1,1-1 0,0 6 0,19 41 457,-18-46-406,2 4 23,0 0-1,-1 0 1,0 0 0,0 0-1,-1 1 1,0 0 0,0-1-1,-1 1 1,0 0 0,0 0 0,-1 0-1,-2 11 1,1-14 36,-1 0 1,1-1-1,-1 1 1,-1-1-1,1 1 0,-1-1 1,0 0-1,0 0 0,-1 0 1,1 0-1,-1-1 1,0 0-1,0 1 0,-1-1 1,1-1-1,-1 1 0,0-1 1,0 0-1,-7 4 1,4-3 74,1 0 1,-1-1 0,0 0 0,0 0-1,0-1 1,0 0 0,0 0 0,-15 0 0,21-1-160,0-1 0,-1 0 0,1-1 0,0 1 0,0 0-1,0 0 1,0-1 0,0 0 0,-1 1 0,1-1 0,0 0 0,0 0 0,0 0 0,1 0 0,-1 0 0,0 0 0,0-1 0,1 1 0,-1-1 0,0 1 0,1-1 0,0 0 0,-1 1 0,1-1 0,0 0 0,0 0 0,0 0 0,0 0 0,0 0 0,0 0 0,1 0 0,-1 0 0,1 0 0,-1 0 0,1-1 0,0-3-1,0 1-65,0 0-1,0 0 1,0 0-1,1 0 1,0 1-1,0-1 1,0 0-1,1 0 1,-1 1-1,1-1 1,0 0-1,1 1 1,-1 0-1,1 0 1,0 0-1,0 0 1,0 0-1,0 0 1,1 1-1,-1-1 1,1 1-1,4-3 1,11-6-9,0 0 0,1 1 1,36-13-1,-15 5 67,-13 6-18,77-41 425,-96 49-298,1-1 1,-2-1-1,1 0 0,-1 0 1,0 0-1,0-1 0,-1 0 1,8-12-1,-14 19-120,0 0 0,0 0-1,0 0 1,0-1 0,-1 1 0,1 0-1,0-1 1,-1 1 0,1-1 0,-1 1 0,1-1-1,-1 1 1,0-1 0,1 1 0,-1-1-1,0 1 1,0-1 0,0 1 0,0-1-1,-1 1 1,1-1 0,0 1 0,0-1 0,-1 1-1,1-1 1,-1 1 0,0-1 0,1 1-1,-2-2 1,-1 1-8,1 0 0,0 1-1,-1-1 1,1 1 0,-1-1 0,0 1-1,0 0 1,1 0 0,-1 0-1,0 0 1,0 1 0,0-1 0,0 1-1,-3 0 1,-5-1-271,1 1 0,-1 0 0,1 1 0,-1 0-1,1 1 1,-1 0 0,1 0 0,-11 5 0,-8 16-2969,11 9-5033,17-16 1563</inkml:trace>
</inkml:ink>
</file>

<file path=ppt/ink/ink5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31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0 241 5765,'0'0'16202,"12"-2"-14653,8-4-1268,-1-1-1,0-1 1,-1-1 0,0 0 0,0-2 0,-1 0 0,31-26 0,96-104 1785,-155 154-2384,0 1 0,0 0 0,-15 29 0,23-37 46,0-1-1,0 0 0,1 1 0,0 0 0,0-1 0,0 1 0,1 0 1,0 0-1,0 0 0,0 0 0,1 0 0,0 0 0,0 0 0,0 0 1,3 12-1,-1-15-484,-1-1 1,1 1-1,0-1 1,0 1-1,0-1 1,0 1 0,0-1-1,0 0 1,5 3-1,7 5-5606</inkml:trace>
</inkml:ink>
</file>

<file path=ppt/ink/ink5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31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1 394 11691,'0'0'8856,"12"-8"-7558,61-40 313,132-92 1235,-163 109-2547,-2-3 0,63-66 0,-81 67-235,-46 50-277,11-3 240,0 2 0,1-1 0,0 2 1,1 0-1,1 0 0,-7 19 1,13-29-152,1 0 0,0 0 1,0 0-1,1 1 1,0-1-1,0 1 1,1 0-1,0-1 1,1 1-1,-1 0 0,1 0 1,1 0-1,0-1 1,0 1-1,0 0 1,1-1-1,0 1 0,4 8 1,4 1-3481,4-6-2727</inkml:trace>
</inkml:ink>
</file>

<file path=ppt/ink/ink5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32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17809,'0'0'7004,"13"-5"-6721,-4 2-260,-4 0-21,1 1 0,-1 0 0,1 0 0,-1 1 0,1-1 0,0 1 0,0 0 0,-1 1 0,1-1 0,0 1 0,0 1 0,0-1 0,-1 1 0,7 1 0,20 6 17,0-1 0,1-1 0,-1-2 0,1-1 0,0-2 1,44-3-1,-64-3-41,0 0 0,0 0 0,-1-2 0,1 1 0,-1-2 0,-1 1 0,0-2 0,21-18 0,-29 18-3668,-4 5-2645</inkml:trace>
</inkml:ink>
</file>

<file path=ppt/ink/ink5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33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2050,'0'0'20243,"12"-4"-19394,36-19 654,76-47-1,-115 64-1405,-7 4-68,-1 0 1,1 0-1,0 1 1,0-1-1,0 1 1,1-1-1,-1 1 0,0 0 1,0 0-1,1 0 1,-1 0-1,1 1 1,-1-1-1,1 1 1,-1-1-1,1 1 1,-1 0-1,1 0 0,-1 0 1,1 0-1,-1 0 1,1 0-1,-1 1 1,6 1-1,0 2-7,1 1-1,0-2 1,0 1-1,0-2 1,0 1-1,1-1 1,-1 0-1,1-1 1,0 0-1,-1-1 1,1 0-1,14-2 1,50-10-2301,-11-10-6431,-25 2-5447</inkml:trace>
</inkml:ink>
</file>

<file path=ppt/ink/ink5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35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84 13421,'2'-7'850,"0"0"1,0 1-1,1-1 0,0 0 1,0 1-1,1 0 1,7-11-1,-10 15-751,1 1 1,-1-1-1,1 0 1,0 1-1,0-1 1,0 1-1,0 0 1,0-1-1,0 1 0,0 0 1,0 0-1,0 0 1,0 1-1,1-1 1,-1 1-1,0-1 1,1 1-1,-1 0 0,0-1 1,1 1-1,-1 0 1,0 1-1,1-1 1,-1 0-1,0 1 1,1-1-1,2 2 0,-2-1-98,-1 0 0,0 1 0,0-1 0,0 0 0,0 1 0,-1-1 1,1 1-1,0 0 0,-1-1 0,1 1 0,-1 0 0,1 0 0,-1 0 0,0 0 0,0 0 0,0 0 0,0 1 0,0-1 0,0 0 0,-1 0 0,1 1 0,-1-1 0,0 0 0,1 1 0,-1-1 0,0 0 0,0 1 0,-1-1 0,1 0 0,0 1 0,-1-1 0,-1 4 0,1 2 29,-1 1 1,-1-1-1,0 1 1,0-1-1,-1 0 1,0 0-1,-6 10 1,49 40-2359,-37-52 2339,0-1-1,0 1 1,0 0-1,-1 0 1,0 0-1,0 0 1,-1 0-1,0 0 1,0 0-1,0 0 1,0 0-1,-1 0 0,0 0 1,-2 6-1,1-7 235,-1 0 1,0 0-1,0 0 0,0-1 0,-1 1 0,1-1 0,-1 0 0,0 0 0,0 0 0,0-1 1,-1 1-1,1-1 0,-1 0 0,0 0 0,-6 2 0,-45 17 1727,52-21-1942,0 0 0,-1 0 0,1 0-1,0 0 1,0-1 0,0 0 0,0 0 0,0 0-1,-1 0 1,1-1 0,0 0 0,-4 0 0,8 0-111,0 1 0,-1 0 0,1 0 0,0 0 0,0 0 0,0 0 0,0 0 0,-1 0 0,1 0 0,0 0 0,0-1 1,0 1-1,0 0 0,0 0 0,0 0 0,-1 0 0,1-1 0,0 1 0,0 0 0,0 0 0,0 0 0,0 0 0,0-1 1,0 1-1,0 0 0,0 0 0,0 0 0,0 0 0,0-1 0,0 1 0,0 0 0,0 0 0,0 0 0,0-1 0,0 1 0,0 0 1,0 0-1,0 0 0,0 0 0,0-1 0,0 1 0,0 0 0,1 0 0,-1 0 0,0 0 0,0-1 0,0 1 0,0 0 1,0 0-1,0 0 0,1 0 0,-1 0 0,0 0 0,0 0 0,0-1 0,0 1 0,1 0 0,-1 0 0,0 0 0,0 0 1,0 0-1,1 0 0,-1 0 0,0 0 0,0 0 0,13-5-4262,5-3-761,4 2-1964</inkml:trace>
</inkml:ink>
</file>

<file path=ppt/ink/ink5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35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16 9417,'0'0'13837,"-12"-4"-13517,5 1-302,4 2-14,1 0-1,-1 0 0,0 0 1,1 0-1,-1 0 1,0 0-1,0 1 1,0-1-1,0 1 0,0 0 1,0 0-1,0 0 1,1 0-1,-1 0 1,0 1-1,0-1 1,0 1-1,0 0 0,1 0 1,-1 0-1,0 0 1,1 1-1,-1-1 1,1 1-1,-1-1 0,1 1 1,0 0-1,-4 3 1,-5 8 18,0 0 0,1 1 0,1 1 0,0 0 0,1 0 0,0 0 0,1 1 0,1 0 0,1 1 0,0 0 0,1-1 0,1 1 0,0 0 0,1 1 0,1 30 0,1-46-20,1 0 0,-1 0 0,0 0 0,1 0-1,0 0 1,-1 0 0,1 0 0,0 0 0,0 0 0,0 0 0,0-1 0,0 1 0,0 0-1,1-1 1,-1 1 0,1-1 0,-1 1 0,1-1 0,-1 0 0,1 1 0,3 0-1,-2 0 77,1-1-1,0 1 0,0-1 0,0 0 0,-1 0 0,1-1 1,0 0-1,0 1 0,0-1 0,0 0 0,4-1 0,-1 0 115,-1 0 0,0 0 0,0 0-1,1-1 1,-1 0 0,0 0 0,-1 0-1,1-1 1,0 0 0,-1 0 0,1-1-1,-1 1 1,0-1 0,7-7 0,-10 8-141,0 1 0,0 0 0,-1-1 0,1 1 0,-1-1 0,1 0 0,-1 1 0,0-1 0,0 0 1,0 0-1,-1 0 0,1 0 0,-1 0 0,1 1 0,-1-1 0,0 0 0,0 0 0,0 0 0,0 0 0,-1 0 0,1 0 0,-2-3 1,1 3-71,-1 1 1,1 0-1,-1 0 1,0-1-1,1 1 1,-1 0-1,0 1 1,0-1-1,0 0 1,-1 1-1,1-1 1,0 1-1,-1-1 1,1 1-1,0 0 1,-1 0-1,0 0 1,1 0-1,-1 1 1,1-1 0,-1 1-1,0 0 1,-4-1-1,6 1-64,-43 1-3428,43-1 3131,-1 1-1,1-1 0,-1 0 0,1 1 0,0-1 0,-1 1 0,1 0 1,0-1-1,0 1 0,-1 0 0,1 0 0,0 0 0,0 0 0,0 0 1,0 0-1,-1 2 0,-2 8-5230</inkml:trace>
</inkml:ink>
</file>

<file path=ppt/ink/ink5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36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1 370 6438,'0'0'14569,"9"-8"-13512,82-76 202,-3-3 1,80-103 0,-192 252-1692,16-47 433,-4 4-2,1 1 0,1 1 0,1 0 1,0 0-1,2 1 0,1 0 0,-8 44 0,14-64-61,0-1 0,0 0 0,0 0 0,0 0 1,0 0-1,0 0 0,0 0 0,1 0 0,-1 1 0,0-1 0,0 0 0,1 0 0,-1 0 0,1 0 0,-1 0 0,1 0 0,0 0 0,-1 0 0,1-1 0,0 1 0,-1 0 0,1 0 0,0 0 0,0-1 0,0 1 0,0 0 0,1 0 0,1 0-391,0 0 0,-1-1 1,1 1-1,-1-1 0,1 0 0,0 0 0,-1 0 0,1 0 0,0 0 1,-1-1-1,4 0 0,18-7-5099</inkml:trace>
</inkml:ink>
</file>

<file path=ppt/ink/ink5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37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19 13965,'0'0'3620,"-10"6"-2414,-31 24-250,39-29-931,0 0 1,1 0 0,-1 1 0,1-1 0,-1 1-1,1 0 1,-1-1 0,1 1 0,0 0-1,0 0 1,0-1 0,0 1 0,0 0 0,0 0-1,0 0 1,0 5 0,1-6 0,0 1 0,0-1 0,0 1-1,1-1 1,-1 1 0,0-1 0,1 1 0,0-1 0,-1 0 0,1 1 0,0-1 0,-1 0-1,1 1 1,0-1 0,0 0 0,0 0 0,0 0 0,2 2 0,5 3 102,1 0-1,0-1 1,0 0 0,0 0 0,16 5 0,-4-1-37,-14-5-86,1 0-1,-1 1 1,0 0-1,-1 0 1,1 1 0,-1 0-1,0 0 1,0 0 0,-1 1-1,5 7 1,-8-11-2,0 0 0,-1-1 1,1 1-1,-1 0 0,0 0 1,0 0-1,0 0 0,-1 0 0,1 0 1,-1 0-1,1 0 0,-1 1 1,0-1-1,0 0 0,0 0 0,-1 0 1,1 0-1,-1 0 0,0 0 1,0 0-1,0 0 0,0 0 0,0 0 1,-1 0-1,1-1 0,-1 1 1,0 0-1,1-1 0,-5 4 1,-2 4 218,-1-1 0,0 0 1,-1 0-1,0-1 1,0-1-1,-1 1 1,0-2-1,0 1 0,-1-2 1,0 1-1,0-2 1,0 1-1,0-2 1,-1 0-1,1 0 0,-1-1 1,-22 1-1,33-3-210,0 0-1,1 0 0,-1-1 0,1 1 0,-1 0 1,1 0-1,-1-1 0,1 1 0,-1-1 1,1 1-1,-1-1 0,1 0 0,-1 0 1,1 1-1,0-1 0,0 0 0,-1 0 0,1 0 1,0 0-1,0-1 0,0 1 0,0 0 1,0 0-1,0-1 0,0 1 0,1 0 1,-1-1-1,0 1 0,1-1 0,-1 1 1,1-1-1,0 1 0,-1-1 0,1 1 0,0-1 1,0 0-1,0 1 0,0-1 0,0 1 1,0-1-1,1 1 0,-1-1 0,0 1 1,1-3-1,1-2-60,0 0 0,-1 0 0,2 1 0,-1-1 0,1 0 1,0 1-1,0 0 0,0 0 0,1 0 0,5-6 0,75-62 87,-63 58 165,-1-2 0,0 0 0,-1-2-1,-1 0 1,-1 0 0,0-2 0,21-35 0,-27 22 71,-11 33-274,0 0 0,0 0 1,0 0-1,0 0 0,0 1 0,0-1 0,-1 0 1,1 0-1,0 1 0,0-1 0,-1 0 0,1 0 1,-1 1-1,1-1 0,0 0 0,-1 1 1,1-1-1,-1 0 0,0 1 0,1-1 0,-1 1 1,1-1-1,-1 1 0,0-1 0,0 1 0,1-1 1,-1 1-1,0 0 0,0-1 0,1 1 1,-1 0-1,0 0 0,0 0 0,0 0 0,1-1 1,-1 1-1,0 0 0,0 0 0,-1 1 0,-6-2-126,0 1 0,-1 1 1,1-1-1,0 1 0,0 1 0,0-1 0,-12 5 0,17-5-167,0 1 0,0-1 1,0 1-1,0 0 0,0 0 1,0 0-1,1 0 0,-1 0 1,-2 4-1,3-4-238,1 0 0,-1 0 0,1 0 0,0 0 0,0 0 0,0 0 0,0 0 0,0 1 0,1-1 0,-1 0 0,1 1 0,-1-1 0,1 1 0,0 3 0,0 6-4599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4:33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3014 1012 8168,'0'0'2920,"-2"-9"-4404,-2-23 1161,0-1 0,3-52 0,2 54-114,-2-1 1,-1 0 0,-1 0 0,-9-34 0,4 36 837,-2-1 1,-1 2-1,-1-1 0,-22-36 0,26 52-155,-1 1 0,-1 0-1,0 1 1,-1 0 0,0 1-1,0 0 1,-2 1 0,1 0-1,-1 1 1,-23-12 0,-2 2 225,-1 2 1,-1 2 0,-57-14-1,-130-17 521,133 29-915,-117-36 0,-7-11-23,174 54-42,-1 3 0,0 1 0,-47 0-1,40 7-3,-1 1-1,1 3 0,0 3 1,0 1-1,1 3 0,1 2 1,-67 27-1,26-2-3,1 4 0,3 3 1,1 4-1,-116 91 0,148-95-9,3 2 0,1 3-1,3 1 1,2 3 0,3 1-1,2 3 1,3 1 0,2 1-1,3 2 1,-41 118 0,65-157 25,0 2 0,2-1 1,1 0-1,1 1 1,1 0-1,2 0 1,0 0-1,5 39 1,-1-44-27,1 1 1,2-1 0,0 1 0,1-2 0,1 1 0,1-1 0,1 0 0,0-1 0,2 0 0,16 21 0,-5-13 0,0-1 1,2-2 0,1 0 0,1-2-1,1-1 1,1-1 0,60 31 0,-8-12 18,163 52 0,-148-64 4,0-5-1,2-3 1,1-5-1,0-5 1,0-3-1,125-10 1,-43-11 57,0-8-1,266-69 1,-339 64-39,-1-5-1,-2-5 0,-1-4 1,190-109-1,-243 119 5,-1-1 1,-2-3-1,-1-2 0,-3-2 0,-1-1 1,-1-3-1,-3-1 0,-2-2 0,-2-2 0,56-103 1,-75 118-32,-3 0 0,0 0 0,-2-2 1,-2 1-1,-1-1 0,-2-1 0,-2 1 1,-1-1-1,-1 0 0,-6-59 0,1 67 18,-2 1-1,0-1 0,-2 1 0,-1 0 1,-1 1-1,-2 0 0,0 0 1,-2 1-1,-1 1 0,-1 0 0,-1 1 1,-1 0-1,-39-40 0,27 37 143,-1 2 0,-1 1-1,-1 1 1,-1 1 0,-70-32-1,50 32-25,0 2 0,-1 3 0,-87-17 0,15 17-51,-1 4-1,-249 10 0,268 9-232,1 5 0,1 5-1,0 4 1,1 5 0,1 5 0,2 4 0,1 4-1,2 5 1,2 4 0,-149 98 0,155-77-2790,-147 141 0,133-108-1687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9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14414,'0'0'10084,"-3"12"-8952,-13 60 549,1-13-508,3-1 0,-8 119-1,20-176-1167,-1 1 0,1 0 0,0-1 0,0 1 0,0 0 0,1-1 0,-1 1 0,0-1 0,0 1 0,1 0 1,-1-1-1,1 1 0,0-1 0,-1 1 0,1-1 0,0 1 0,0-1 0,0 0 0,0 1 0,0-1 0,0 0 0,0 0 0,1 0 0,-1 0 0,0 0 0,1 0 0,-1 0 0,0 0 0,3 1 0,0-2 6,0 1 1,0-1-1,0 0 1,0 0-1,0 0 0,-1-1 1,1 1-1,0-1 1,0 0-1,0 0 0,-1 0 1,6-3-1,8-4 15,1-1 0,-1-1 1,24-18-1,-23 15-9,1 1-1,22-12 1,-40 24-16,0-1 0,0 0 0,0 0 0,1 1 1,-1-1-1,0 1 0,0-1 0,0 1 0,1-1 0,-1 1 0,0 0 0,0 0 0,1 0 1,-1-1-1,0 1 0,0 0 0,1 1 0,-1-1 0,0 0 0,1 0 0,-1 0 1,0 1-1,0-1 0,0 1 0,1-1 0,-1 1 0,0-1 0,0 1 0,0 0 0,0-1 1,0 1-1,0 0 0,0 0 0,0 0 0,0 0 0,0 0 0,-1 0 0,1 0 1,0 0-1,-1 0 0,1 0 0,-1 0 0,1 1 0,-1-1 0,1 0 0,-1 0 0,1 2 1,0 8 18,0 0 0,0 0 0,-1 0 0,-2 20 0,1-6 13,-11 61-450,14-87-182,0 0 0,0 1 0,0-1 0,0 0 0,-1 0 0,1 0 0,0 0 0,-1 0 0,1-1 0,-1 1 0,1 0 0,-1-1 0,3-2 0,15-20-7056,4-6-3257</inkml:trace>
</inkml:ink>
</file>

<file path=ppt/ink/ink5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37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41 3908,'0'0'18791,"-9"-2"-18610,6 2-176,-1-1 0,1 1 0,-1 0-1,1 0 1,-1 0 0,1 0 0,-1 0-1,1 1 1,-1 0 0,1 0 0,0 0-1,-1 0 1,1 0 0,0 1 0,0-1-1,-1 1 1,1 0 0,1 0 0,-1 0 0,0 0-1,0 1 1,1-1 0,-1 1 0,1-1-1,0 1 1,0 0 0,0 0 0,0 0-1,0 0 1,1 0 0,0 1 0,-1-1-1,1 0 1,0 1 0,0-1 0,0 7-1,1-7-7,0 0 0,0 0-1,0 0 1,1 0-1,-1 0 1,1 0 0,-1-1-1,1 1 1,0 0-1,1 0 1,-1 0 0,0-1-1,1 1 1,-1-1-1,1 1 1,0-1 0,0 0-1,0 1 1,0-1-1,0 0 1,0 0 0,1 0-1,-1-1 1,5 3-1,7 3-66,-1-1 0,1 0-1,1-1 1,15 3 0,-19-6 55,-1 0 1,0 1 0,-1 1-1,1-1 1,0 2 0,-1-1-1,0 1 1,12 9 0,-20-13 14,1 1 0,-1-1 0,1 1 0,-1-1 0,0 1 0,0 0 0,0 0 0,0 0 0,0-1 0,0 1 0,0 0 0,-1 0 0,1 0 0,-1 0 0,1 0 0,-1 0 0,0 1 0,0-1 0,0 0 0,0 2 0,-1 1 20,0-1 0,0 0 0,0 0-1,-1 0 1,0-1 0,1 1 0,-1 0 0,-1-1 0,-3 6 0,-4 4 157,-1-2 0,-1 1-1,1-2 1,-16 11 0,20-15 141,-1 0-1,1-1 1,-1 0-1,-1 0 0,1-1 1,0 0-1,-1 0 1,0-1-1,0 0 1,0-1-1,0 0 0,-16 1 1,24-3-295,0 0 0,0-1-1,0 1 1,0-1 0,0 1 0,0-1 0,0 0 0,0 1-1,0-1 1,1 0 0,-1 1 0,0-1 0,0 0 0,0 0-1,1 0 1,-1 0 0,1 0 0,-1 0 0,0 0 0,1 0-1,0 0 1,-1 0 0,1 0 0,0 0 0,-1 0-1,1 0 1,0-1 0,0 1 0,0 0 0,0 0 0,0 0-1,0 0 1,0 0 0,1-1 0,-1 0 0,8-43-178,-5 39 120,0 0-1,1 0 0,0 1 1,0-1-1,0 1 0,0 0 1,1 0-1,0 0 0,7-5 1,57-38 25,-37 28-3,17-13-26,-27 21 213,0-2 0,-2 0-1,1-1 1,-2-2 0,0 0-1,-1 0 1,20-28 0,-37 44-161,1-1 1,-1 0-1,0 1 0,0-1 1,0 0-1,0 0 1,0 0-1,0 0 0,-1 0 1,1 0-1,-1 0 1,1 0-1,-1 0 1,0 0-1,0 0 0,0 0 1,0 0-1,0 0 1,0 0-1,-1-3 0,0 4-9,0-1 0,0 1-1,0 0 1,0 0-1,0-1 1,-1 1 0,1 0-1,0 0 1,0 0-1,-1 0 1,1 0-1,-1 0 1,1 1 0,-1-1-1,1 0 1,-1 1-1,0-1 1,1 1 0,-3-1-1,-12-1-57,1 1-1,0 1 1,-1 0-1,-20 3 1,19-2-54,-2 1-357,0 0 0,1 1 0,-23 7 0,33-8-430,1 1 1,-1 0-1,1 0 0,-1 1 1,-11 8-1,7 1-4310,9-3-1906</inkml:trace>
</inkml:ink>
</file>

<file path=ppt/ink/ink5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41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11339,'0'0'9523,"1"12"-8882,11 154 1231,-3-62-1583,-4 0 0,-12 153 0,-9-70 1,8 1 0,22 257 0,-7-292-34,-20 256 0,9-256-354,4-121 100,1-25-33,-1 1 0,1-1-1,1 0 1,-1 1 0,4 9-1,12 15-2967,-10-29-5158</inkml:trace>
</inkml:ink>
</file>

<file path=ppt/ink/ink5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42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26 305 7815,'0'0'4308,"-5"-8"-3053,-14-26 37,19 33-1197,0 1 0,-1-1 0,1 0 0,0 0 1,0 0-1,0 1 0,-1-1 0,1 0 0,0 0 0,0 0 0,0 1 0,0-1 1,0 0-1,1 0 0,-1 0 0,0 0 0,0 1 0,0-1 0,1 0 0,-1 0 1,0 1-1,1-1 0,-1 0 0,1 1 0,-1-1 0,1 0 0,-1 1 0,1-1 1,-1 0-1,1 1 0,0-1 0,-1 1 0,1-1 0,0 1 0,0 0 1,-1-1-1,1 1 0,0 0 0,0-1 0,-1 1 0,1 0 0,0 0 0,1 0 1,35-6 1477,-35 6-1545,271-5 441,66-4-538,757-42 103,4 47 24,-621 6-49,1193-6 109,-1526 3-114,699-25 56,-360-22 143,238-16 176,-255 44-1148,-465 20 1097</inkml:trace>
</inkml:ink>
</file>

<file path=ppt/ink/ink5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43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15150,'0'0'7020,"10"-4"-6801,-6 2-203,0 0-1,1 1 0,-1-1 1,1 1-1,-1 0 1,1 0-1,-1 0 1,1 1-1,0-1 0,0 1 1,-1 0-1,1 1 1,0-1-1,-1 1 1,1 0-1,-1 0 0,7 2 1,90 33 113,-59-22-117,0 1 0,-2 2-1,46 26 1,-85-43-11,1 1-1,-1 0 1,0 0 0,1-1 0,-1 1-1,0 0 1,0 0 0,0 0-1,1 0 1,-1 0 0,0 0 0,-1 1-1,1-1 1,0 0 0,0 0-1,0 1 1,-1-1 0,1 1 0,-1-1-1,1 0 1,-1 1 0,1-1-1,-1 1 1,0-1 0,0 1 0,0-1-1,0 1 1,0-1 0,0 1 0,0-1-1,0 1 1,-1-1 0,1 1-1,0-1 1,-1 1 0,1-1 0,-1 0-1,0 1 1,0-1 0,1 0-1,-1 1 1,0-1 0,0 0 0,-2 2-1,-6 6 59,0 0-1,0-1 1,-1 0-1,-17 11 1,4-3 16,2 1-333,-78 67 1279,89-74-1665,0 0-1,1 1 1,0 0 0,0 1-1,1 0 1,-11 24 0,13-21-5591</inkml:trace>
</inkml:ink>
</file>

<file path=ppt/ink/ink5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45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1713 8808,'3'7'461,"-1"-1"0,1 1 0,0-1 0,0 1 0,1-1-1,0 0 1,0 0 0,5 5 0,0-2-312,0 0 0,0-1 0,1 0 0,10 7 0,4-1-259,1 0 0,0-2 0,34 12 0,53 22 398,45 15-2964,-132-53 2344,1-1 1,0-1-1,0-2 0,36 3 0,200-1 1983,0-11 1,309-47-1,-450 30-571,186-59 0,111-67 1719,-347 122-2841,-5 0 195,-2-4-1,-1-2 1,-1-2 0,-2-4 0,-1-2 0,-3-2-1,96-94 1,265-327 712,-350 386-854,4 3 0,132-106 0,183-100 15,-332 246-11,1 2-1,2 2 1,1 3 0,1 3 0,1 2-1,1 3 1,0 2 0,2 4 0,0 2 0,0 2-1,1 4 1,64 2 0,-111 4-14,0 2 1,0 0-1,0 0 0,0 2 0,-1 0 1,0 1-1,0 0 0,0 2 1,-1 0-1,0 0 0,0 2 1,-1 0-1,23 20 0,-17-12 1,-2 1 0,0 0 1,-1 1-1,-2 1 0,0 1 0,-1 0 0,0 1 0,13 33 0,-27-55-1,80 182-20,-63-149 36,2-2-1,1 0 1,32 38-1,21 12 478,3-4-1,132 105 0,191 110 420,-381-280-909,63 43 333,3-4 0,91 41-1,-114-65-84,1-4 0,1-2 0,124 26 0,-40-17 216,-39-6-1798,-36-12-2778,-54-11-1257,-5-2-3304</inkml:trace>
</inkml:ink>
</file>

<file path=ppt/ink/ink5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46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5 388 3940,'-5'0'9854,"8"-7"-3818,19-19-1278,47-44-6301,-52 53 3407,16-17-1675,-1-2 0,-2-2 0,-2 0 0,40-72 0,-68 110-195,0-1 0,0 1 0,0-1 1,1 0-1,-1 1 0,0-1 0,1 1 1,-1-1-1,0 1 0,1-1 0,-1 1 1,1-1-1,-1 1 0,1-1 0,-1 1 0,1-1 1,-1 1-1,1 0 0,-1-1 0,1 1 1,-1 0-1,1-1 0,0 1 0,-1 0 1,1 0-1,0 0 0,-1 0 0,1 0 0,0 0 1,-1-1-1,1 1 0,0 1 0,-1-1 1,1 0-1,0 0 0,-1 0 0,1 0 0,-1 0 1,1 1-1,0-1 0,-1 0 0,1 0 1,-1 1-1,1-1 0,0 1 0,-1-1 1,1 0-1,-1 1 0,0-1 0,1 1 0,26 35-103,-17-20 150,88 93 140,-24-29-2369,-60-59-1395,-8-7-2646,0-4-5233</inkml:trace>
</inkml:ink>
</file>

<file path=ppt/ink/ink5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46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204 157 10794,'5'-8'1479,"-4"4"-1372,4-3 572,0-1 0,-1 0-1,0 0 1,0 0 0,-1-1-1,0 0 1,0 1 0,-1-1-1,0 0 1,-1 0 0,0 0 0,0 0-1,-2-10 1,1 18-638,0 0 0,0 0 0,-1 0 0,1 1 0,0-1 0,-1 0 1,1 0-1,-1 1 0,1-1 0,-1 0 0,1 1 0,-1-1 0,1 1 0,-1-1 0,0 0 0,1 1 0,-1-1 0,0 1 0,0 0 0,1-1 1,-1 1-1,0 0 0,0-1 0,1 1 0,-1 0 0,0 0 0,0 0 0,0 0 0,0 0 0,1-1 0,-1 2 0,0-1 0,0 0 1,-1 0-1,-1 0-44,1 1 0,-1-1 0,1 1 0,0 0 1,-1 0-1,1 0 0,0 0 0,0 0 0,0 0 1,0 0-1,-4 4 0,-5 6 35,1 1 0,1 0 0,0 1 1,0 0-1,2 0 0,-1 1 0,2 0 0,0 0 0,-6 20 0,6-14 140,1 1 1,0 1-1,2-1 0,0 0 0,2 1 1,1 25-1,1-40-157,0-1 0,1 1 1,-1-1-1,1 0 0,1 1 0,-1-1 1,1-1-1,1 1 0,-1 0 0,1-1 1,-1 1-1,6 4 0,16 27-416,-40-56-6547,-30-45 5461,-2-2 1402,9 16 5455,88 46-2754,-16 7-3160,-21-1-349,1-1 0,0 0 0,0-1 0,-1 0 0,1-1 0,0 0 0,0-2 0,-1 1 0,1-2 0,17-6 0,0-8-5161</inkml:trace>
</inkml:ink>
</file>

<file path=ppt/ink/ink5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47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13100,'0'0'4132,"-54"32"-2690,37-8-706,4 3 97,2 3-64,4 0-129,3-1-223,4-2-257,0-1-96,11-7-32,4-1-256,0-5-1121,6-7-673,-3-4-1506,7-2-1120</inkml:trace>
  <inkml:trace contextRef="#ctx0" brushRef="#br0" timeOffset="1">318 133 9833,'0'0'10570,"-63"77"-10410,42-46 1,-3 1-97,2-3 0,3-3 0,-1-8-32,10-6-32,5-6-1281,1-6-1538,2-13-12395</inkml:trace>
</inkml:ink>
</file>

<file path=ppt/ink/ink5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47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1 233 12716,'0'0'7015,"56"8"-5894,-32 5-256,6 0-513,7-1-224,2 0-128,2-7-993,-5-1-801,-1-4-1120,-8 0-1314,-7-9-4389</inkml:trace>
  <inkml:trace contextRef="#ctx0" brushRef="#br0" timeOffset="1">361 0 12556,'0'0'5893,"17"71"-4643,-4-39-321,2 3-321,-2 4-288,-7 3-159,-6 6-65,0 7-96,-19 4-865,-11-2-1666,-9-3-3426</inkml:trace>
</inkml:ink>
</file>

<file path=ppt/ink/ink5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48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0 14414,'0'0'9523,"-9"8"-9496,-54 54-546,-85 107-1,145-164 363,-18 12-2430,17-28-16889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9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92 15471,'-8'0'4436,"-3"1"-3692,-1 0 0,0 1 0,1 0 0,0 1 0,-1 0 0,1 1 0,0 0 1,1 1-1,-19 10 0,23-12-622,0 1 0,0 0 0,1 0 0,-1 0 0,1 1 0,0 0 0,0 0 0,0 0 0,1 1 0,0 0 0,0-1 0,0 2-1,1-1 1,0 0 0,0 1 0,1-1 0,-1 1 0,-1 11 0,4-16-113,-1-1 0,1 1 0,0-1-1,0 0 1,0 1 0,1-1-1,-1 1 1,0-1 0,0 1 0,1-1-1,-1 1 1,1-1 0,-1 0 0,1 1-1,0-1 1,-1 0 0,1 0-1,0 0 1,0 1 0,0-1 0,0 0-1,0 0 1,0 0 0,2 1-1,0 0 23,0 0 0,0-1-1,1 1 1,-1-1-1,1 0 1,-1 0 0,1 0-1,-1-1 1,7 2-1,1-2 84,0 0-1,0 0 1,0-1-1,0-1 1,0 1-1,11-5 1,-7 1-49,-1-1 1,0-1-1,-1-1 0,1 0 1,-1 0-1,17-16 0,-22 17-55,1 0-1,-1-1 0,-1 0 0,1-1 1,-1 0-1,-1 0 0,0 0 0,0-1 1,7-16-1,-21 38-667,-5 6 586,2 0-1,-16 32 0,24-41 37,0 1-1,0-1 1,0 1-1,1 0 0,1 0 1,-1 15-1,2-24-7,0-1-1,0 1 1,0 0-1,0-1 1,0 1-1,0 0 1,0 0-1,0-1 1,0 1-1,1 0 1,-1-1-1,0 1 1,0 0-1,1-1 1,-1 1-1,1 0 1,-1-1-1,0 1 1,1-1-1,-1 1 1,1-1 0,-1 1-1,1-1 1,-1 1-1,1-1 1,0 1-1,-1-1 1,1 0-1,0 1 1,-1-1-1,1 0 1,0 1-1,28-6-963,-21 2 625,0-1-1,0-1 1,0 1-1,11-10 1,8-12-2618,-2-2-1,0-1 1,-3-1 0,0-1 0,21-42 0,-9 12-4072</inkml:trace>
</inkml:ink>
</file>

<file path=ppt/ink/ink5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48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6983,'0'0'7591,"11"-59"-4164,-9 51-288,0 6-801,7 2-1409,3 8-865,-1 9 0,7 7 0,9 2-64,2 2 32,11-2-256,1-3-1121,0-5-2018,0-8-3075</inkml:trace>
</inkml:ink>
</file>

<file path=ppt/ink/ink5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49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8904,'0'0'9770,"7"9"-8943,-4-6-751,1 2 20,1 0 0,-1 1 0,0 0 0,-1-1 0,1 1 0,-1 1 0,-1-1 0,1 0 0,-1 1 0,0-1 0,2 11 0,10 143 1103,-8 211 0,-8-212-1141,24 219 0,29-52 151,-14-108-151,12 289 1,-49-345-55,-2-79 97,3 1-1,4-1 0,26 137 1,-18-165 100,2-1 1,3 0 0,1-1 0,49 90 0,-60-130-117,-9-17 147,-12-24-1523,6 14-2551,0-1-2105</inkml:trace>
</inkml:ink>
</file>

<file path=ppt/ink/ink5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50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1 12684,'5'1'6540,"-6"7"-5248,-8 11-1421,-34 46 1222,-3-2 0,-62 66-1,44-55-814,63-71-348,0-22-14738</inkml:trace>
</inkml:ink>
</file>

<file path=ppt/ink/ink5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51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8360,'0'0'14056,"9"0"-13474,-4 1-533,0-1 1,0 1-1,0 0 1,0 0 0,0 0-1,0 0 1,0 1-1,0 0 1,-1 0-1,1 1 1,-1-1 0,1 1-1,-1 0 1,0 0-1,0 0 1,0 1-1,-1-1 1,1 1 0,-1 0-1,4 6 1,24 26 62,51 49 0,-29-43-8328</inkml:trace>
</inkml:ink>
</file>

<file path=ppt/ink/ink5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51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10410,'0'0'14413,"56"-38"-13996,-25 38-289,5 0-128,3 0-96,8 0-993,-3 0-1185,3 0-2435,4-2-1312</inkml:trace>
</inkml:ink>
</file>

<file path=ppt/ink/ink5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52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15182,'0'0'9577,"77"5"-9737,-47-5-608,-4 0-1122,-5 0-1281,-7 0-1281,-8 0-2051</inkml:trace>
</inkml:ink>
</file>

<file path=ppt/ink/ink5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52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13645,'0'0'8712,"62"-5"-7975,-30-1-641,3 0-96,-9 2-1826,2 0-2850,-9 0-2339</inkml:trace>
</inkml:ink>
</file>

<file path=ppt/ink/ink5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52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9545,'0'0'12962,"12"2"-12477,-11-2-476,10 1 49,-1 1 1,1 1 0,-1-1-1,13 6 1,-20-7-53,0 0 0,0 0 0,-1 1 0,1-1-1,-1 0 1,1 1 0,-1 0 0,0-1 0,0 1 0,0 0 0,0 0-1,0 0 1,0 1 0,0-1 0,0 0 0,-1 1 0,1-1-1,-1 1 1,0 0 0,0-1 0,0 1 0,0 0 0,0 0-1,-1-1 1,1 7 0,-1-7 5,-1 0 0,1 0-1,-1-1 1,0 1 0,0 0-1,0 0 1,0 0 0,0-1-1,0 1 1,0 0 0,0-1-1,-1 1 1,1-1 0,-1 0-1,1 1 1,-1-1 0,0 0 0,1 0-1,-1 0 1,-2 1 0,-39 17-172,45-19 29,0 0 0,0 0-1,0 0 1,-1 0-1,1 0 1,0 0 0,0 1-1,0-1 1,0 1 0,-1-1-1,1 1 1,0 0 0,-1 0-1,1 0 1,0 0 0,-1 0-1,1 0 1,-1 0 0,0 0-1,1 1 1,-1-1-1,2 2 1,-1-1 171,0 1 1,0-1-1,0 1 1,0-1-1,-1 1 0,1-1 1,-1 1-1,1 0 0,-1 0 1,0-1-1,0 1 0,-1 0 1,2 5-1,-2-2 55,0 0 0,0 0 0,-1 0 1,1 0-1,-2 0 0,1-1 0,0 1 0,-1 0 0,0 0 0,-1-1 0,1 1 0,-4 5 0,4-9 214,-1 1 0,0 0 0,1-1 0,-1 1-1,0-1 1,0 0 0,0 0 0,0 0 0,-1 0-1,1 0 1,-1-1 0,1 0 0,-1 1 0,1-1 0,-1-1-1,1 1 1,-1 0 0,0-1 0,0 0 0,-6 0-1,6-1-243,0 0-1,1 0 0,-1 0 0,0 0 0,1 0 0,-1-1 0,1 0 0,0 1 0,-1-2 0,-3-2 1,-4-6-2342,7 0-3762</inkml:trace>
</inkml:ink>
</file>

<file path=ppt/ink/ink5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53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17 7495,'0'0'16875,"-9"-4"-16763,4 2-109,4 0-2,-1 1-1,1 0 0,-1 0 1,1 1-1,-1-1 0,0 0 1,1 0-1,-1 1 0,0-1 1,0 1-1,0 0 1,1-1-1,-1 1 0,0 0 1,0 0-1,0 0 0,0 0 1,1 0-1,-1 1 0,0-1 1,0 0-1,0 1 1,1 0-1,-1-1 0,0 1 1,1 0-1,-1 0 0,0 0 1,1 0-1,0 0 0,-1 0 1,1 0-1,-1 1 0,0 1 1,-5 4 3,-11 15 9,-31 47 0,46-64 2,0 1 0,0 0-1,0-1 1,0 1 0,1 0 0,0 0 0,0 1-1,1-1 1,0 0 0,0 1 0,0-1 0,1 0-1,0 1 1,0-1 0,2 7 0,-2-11 13,1-1 1,0 1-1,0-1 0,0 1 1,1-1-1,-1 0 1,0 0-1,0 1 1,1-1-1,-1 0 0,1 0 1,-1 0-1,1-1 1,-1 1-1,1 0 0,0 0 1,-1-1-1,1 1 1,0-1-1,-1 0 1,1 1-1,0-1 0,0 0 1,-1 0-1,1 0 1,0 0-1,0 0 1,-1-1-1,4 0 0,1 1 119,1-1 0,-1 0-1,0 0 1,0-1 0,0 0-1,12-4 1,-13 2-25,0 0 0,0 0 1,-1-1-1,1 1 0,-1-1 0,0 0 1,0 0-1,5-11 0,-8 15-118,0 0 0,0 0 1,0 0-1,-1 0 0,1 0 0,0-1 1,-1 1-1,1 0 0,-1 0 0,1-1 1,-1 1-1,0 0 0,0-1 0,1 1 1,-1-1-1,0 1 0,0 0 0,0-1 0,-1 1 1,1 0-1,0-1 0,0 1 0,-1-1 1,1 1-1,-1 0 0,1 0 0,-1-1 1,0 1-1,1 0 0,-1 0 0,0 0 1,0 0-1,0 0 0,0 0 0,0 0 1,0 0-1,0 0 0,0 0 0,0 0 0,0 0 1,0 1-1,-1-1 0,-1 0 0,-50-8-3767,19 12-6871,28 1 3988</inkml:trace>
</inkml:ink>
</file>

<file path=ppt/ink/ink5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54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49 13293,'0'0'8146,"-9"-3"-6892,7 1-1220,-1 1-1,1 0 0,-1 1 1,0-1-1,1 0 0,-1 1 0,0 0 1,0-1-1,1 1 0,-1 0 1,0 1-1,0-1 0,0 0 0,1 1 1,-6 1-1,5 0 5,-1 0 0,1 0 0,-1 1-1,1 0 1,0-1 0,0 1 0,1 0 0,-1 0 0,0 1-1,1-1 1,0 0 0,0 1 0,-3 6 0,1-1 62,-1 0 0,2 0 0,-1 0 0,-3 18 0,7-26-82,-1 0-1,1 1 1,-1-1 0,1 1 0,0-1 0,0 1-1,0-1 1,0 1 0,0-1 0,0 1 0,0-1-1,0 1 1,0-1 0,1 1 0,-1-1-1,1 1 1,-1-1 0,1 0 0,0 1 0,-1-1-1,1 0 1,0 1 0,0-1 0,0 0 0,0 0-1,0 0 1,0 0 0,0 0 0,0 0 0,1 0-1,-1 0 1,0 0 0,0-1 0,1 1 0,-1 0-1,1-1 1,-1 1 0,1-1 0,2 1 0,5 0 196,0-1 1,1 0 0,-1-1-1,0 0 1,1 0 0,-1-1-1,0 0 1,0-1 0,0 0-1,0 0 1,-1-1 0,16-9-1,-17 9-115,0 0-1,0-1 0,-1 0 0,1 0 0,-1 0 0,-1-1 1,1 0-1,-1 0 0,0-1 0,0 1 0,-1-1 0,0 0 1,0 0-1,0-1 0,2-9 0,-5 16-109,-1-1 0,1 0 0,-1 0 0,0 1 0,0-1 0,1 0 0,-1 0 0,0 0 0,-1 1-1,1-1 1,0 0 0,0 0 0,-1 1 0,1-1 0,-1 0 0,0 1 0,1-1 0,-1 0 0,0 1 0,0-1 0,0 1 0,0-1 0,0 1 0,0 0 0,0-1-1,-3-1 1,0 0-152,1 1 0,-1 0-1,0 1 1,0-1-1,0 1 1,0-1-1,0 1 1,0 0-1,0 1 1,0-1 0,-7 0-1,3 1-520,1 0 0,0 1-1,0 0 1,0 0 0,0 0 0,-13 5-1,17-5 136,0 0 0,1 0 0,-1 0 0,0 1 0,1-1 0,-1 1 0,1-1 0,0 1 0,-1 0 0,1 0 0,0 0 0,0 0 0,0 1 0,1-1 0,-4 5 0,3 4-5835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30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8104,'0'0'12187,"-2"8"-10777,-12 53 1535,-10 109 1,23-147-2663,0 0 0,2 1 0,1-1 0,0 0 1,2 0-1,0-1 0,2 1 0,12 31 1,-63-152-7895,-55-136 10097,99 232-2288,1 0 0,-1 0 0,0 0 0,1-1 1,-1 1-1,1 0 0,0 0 0,0-1 0,0 1 1,0 0-1,1-4 0,-1 5-134,0 1-1,0-1 1,1 1-1,-1-1 1,0 1-1,0-1 1,1 1-1,-1-1 1,1 1-1,-1 0 1,0-1 0,1 1-1,-1-1 1,1 1-1,-1 0 1,1-1-1,-1 1 1,1 0-1,-1 0 1,1-1-1,-1 1 1,1 0 0,0 0-1,-1 0 1,1 0-1,-1 0 1,2 0-1,4 0 134,0 1-1,1 0 0,-1 1 1,0 0-1,0 0 0,9 4 1,2 1-487,5 0 0,1-1 0,-1-1 1,40 4-1,27-6-6126,-17-3-5633</inkml:trace>
</inkml:ink>
</file>

<file path=ppt/ink/ink5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54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40 13453,'0'0'4436,"-12"-2"-3160,4 0-1212,0 0-1,0 1 1,0 0 0,0 0 0,0 1 0,-1 0-1,1 1 1,0 0 0,0 0 0,0 1 0,0 0-1,0 0 1,1 0 0,-1 1 0,0 1-1,1-1 1,0 1 0,0 0 0,-10 8 0,12-6 47,-1 0 0,1 0 1,0 0-1,0 1 0,1-1 1,0 1-1,-4 8 0,8-14-93,-1 0-1,0 1 0,0-1 0,0 1 1,1-1-1,-1 0 0,1 1 1,-1-1-1,1 1 0,0-1 0,-1 1 1,1-1-1,0 1 0,0 0 0,0-1 1,0 1-1,0-1 0,0 1 1,1-1-1,-1 1 0,1-1 0,-1 1 1,1-1-1,-1 1 0,1-1 1,0 0-1,-1 1 0,1-1 0,0 0 1,0 0-1,0 1 0,0-1 0,0 0 1,0 0-1,1 0 0,-1 0 1,0 0-1,1-1 0,-1 1 0,0 0 1,1 0-1,1 0 0,4 1 152,0-1 0,0 0 0,0 0-1,1-1 1,-1 1 0,0-1 0,1-1 0,-1 0 0,0 0-1,0 0 1,0-1 0,0 0 0,0 0 0,0-1-1,0 0 1,12-7 0,-11 5 50,1-1-1,-1 0 1,0 0-1,-1-1 1,0 0 0,0 0-1,0-1 1,-1 0 0,0 0-1,0 0 1,7-17-1,-12 23-205,0 1-1,0-1 0,-1 1 1,1-1-1,-1 1 1,1-1-1,-1 1 0,1-1 1,-1 0-1,0 1 0,0-1 1,0 0-1,0 1 0,0-1 1,0 1-1,0-1 0,0 0 1,-1 1-1,1-1 0,-1 1 1,1-1-1,-1 1 1,0-1-1,1 1 0,-1-1 1,0 1-1,0-1 0,-2-1 1,0 1-47,0 0 0,-1 0 1,1 0-1,0 0 0,-1 1 1,1-1-1,-1 1 0,1 0 1,-1 0-1,0 1 0,1-1 1,-6 0-1,-2 1-186,1-1 0,0 1 0,0 1 0,-1 0 0,1 1 0,0 0 0,0 0 0,0 1 0,-11 5 0,17-6 56,1 0 0,-1 0-1,1 1 1,0 0 0,0-1 0,0 1 0,0 0 0,0 1 0,1-1-1,-1 0 1,1 1 0,0 0 0,0-1 0,0 1 0,1 0-1,-1 0 1,1 0 0,-1 6 0,1-7-128,1-1 0,0 0 0,0 1 1,1-1-1,-1 0 0,0 0 0,1 1 0,-1-1 0,1 0 1,0 0-1,0 0 0,0 1 0,0-1 0,0 0 0,0 0 0,0-1 1,1 1-1,-1 0 0,1 0 0,-1-1 0,1 1 0,0-1 1,0 1-1,0-1 0,0 0 0,0 1 0,0-1 0,0 0 0,0 0 1,0-1-1,0 1 0,0 0 0,5 0 0,27 5-5612</inkml:trace>
</inkml:ink>
</file>

<file path=ppt/ink/ink5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54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63 6790,'0'0'8147,"-13"1"-6039,1 0-1552,1 0-1,-1 1 0,1 0 0,-1 1 0,1 1 1,-14 5-1,20-7-433,1 0 0,-1 0 1,1 1-1,0-1 0,0 1 1,0 0-1,1 0 0,-1 0 1,1 0-1,0 1 0,-1-1 0,1 1 1,1 0-1,-1 0 0,1 0 1,-1 0-1,1 1 0,0-1 0,1 1 1,-1-1-1,-1 9 0,3-11-113,0 1 0,0-1-1,0 0 1,1 0 0,-1 0 0,1 0-1,-1 0 1,1-1 0,-1 1-1,1 0 1,0 0 0,0 0-1,0 0 1,0-1 0,0 1 0,1 0-1,-1-1 1,0 1 0,1-1-1,-1 0 1,1 1 0,0-1 0,-1 0-1,1 0 1,0 0 0,0 0-1,-1 0 1,1 0 0,0-1-1,0 1 1,0-1 0,0 1 0,0-1-1,0 0 1,0 1 0,3-1-1,10 1 284,1 1 0,-1-2 0,23-1 0,-25-1 19,1 0 0,0-1 0,-1 0 0,0-2 0,1 1 0,-2-1 0,15-9 0,-20 11-163,-1 0 0,0-1 0,0 1 0,0-1 0,0-1 0,-1 1 1,1-1-1,-1 0 0,-1 0 0,1-1 0,-1 0 0,0 1 0,0-1 0,0-1 1,4-10-1,-7 15-128,-1 1 0,0-1 1,1 0-1,-1 0 1,0 0-1,0 0 0,0 1 1,0-1-1,-1 0 0,1 0 1,0 0-1,-1 0 0,1 1 1,-1-1-1,0 0 0,1 1 1,-1-1-1,0 0 1,0 1-1,0-1 0,-2-2 1,-1 1-33,1 0 0,-1-1 1,0 2-1,0-1 0,0 0 0,0 1 1,0-1-1,-7-1 0,-5-2-586,0 1 0,0 1 0,-30-4 0,-41 3-6438,48 5-523</inkml:trace>
</inkml:ink>
</file>

<file path=ppt/ink/ink5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55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11050,'0'0'4896,"2"14"-4053,44 247 3517,-29-133-3470,0 161-1,-45 106-771,11-218-102,13-97 8,3 1 0,4 0 0,23 139 0,-16-139-424,-10-81 349,0 0 1,0 0 0,0-1 0,0 1 0,0 0-1,0 0 1,0 0 0,0 0 0,0-1 0,0 1 0,0 0-1,0 0 1,0 0 0,0 0 0,0 0 0,0-1-1,0 1 1,0 0 0,0 0 0,0 0 0,0 0-1,0 0 1,1 0 0,-1 0 0,0-1 0,0 1 0,0 0-1,0 0 1,0 0 0,0 0 0,1 0 0,-1 0-1,0 0 1,0 0 0,0 0 0,0 0 0,0 0 0,1 0-1,-1 0 1,0 0 0,0 0 0,0 0 0,0 0-1,0 0 1,1 0 0,-1 0 0,0 0 0,0 0 0,0 0-1,0 0 1,0 0 0,1 0 0,-1 0 0,0 0-1,0 0 1,0 0 0,0 0 0,0 0 0,0 0-1,1 0 1,-1 1 0,0-1 0,0 0 0,0 0 0,0 0-1,0 0 1,0 0 0,0 0 0,0 1 0,5-13-3815,-5 1 240,2-2-3069</inkml:trace>
</inkml:ink>
</file>

<file path=ppt/ink/ink5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58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8 6854,'-8'0'7522,"-7"0"-5247,-23 0 1601,16 0 3389,70-4-7096,-23 2-218,0 1-1,32 2 1,-56-2 28,1 1 1,-1 0-1,0 1 0,1-1 0,-1 0 1,1 0-1,-1 1 0,0-1 1,1 0-1,-1 1 0,0-1 0,1 1 1,-1 0-1,0-1 0,0 1 1,1 0-1,-1 0 0,0 0 1,0 0-1,0 0 0,0 0 0,0 0 1,-1 0-1,1 0 0,1 2 1,-2-1 5,0 0-1,1 0 1,-1 0 0,0 0 0,-1 0 0,1 0 0,0 0 0,0 0 0,-1 0 0,1 0 0,-1-1 0,0 1 0,0 0 0,1 0 0,-3 3 0,-4 5 14,0 0 0,-1 0 0,0-1-1,-13 12 1,-39 30 39,116-47-1683,-54-3 1607,1 0-1,0 0 0,-1 0 1,1 0-1,-1 1 0,0-1 1,0 1-1,1 0 0,-1 0 0,0 0 1,0 0-1,-1 0 0,1 0 1,0 0-1,-1 0 0,1 1 1,-1-1-1,0 1 0,0-1 1,0 1-1,0 0 0,0-1 0,0 1 1,-1 0-1,1-1 0,-1 1 1,0 0-1,0 3 0,0-2 79,0 1 0,-1-1 1,1 0-1,-1 1 0,0-1 0,0 0 0,0 1 0,-1-1 0,0 0 0,0 0 0,0 0 0,0-1 1,0 1-1,-1 0 0,1-1 0,-1 1 0,-4 3 0,-2 0 209,-1 0 1,1-1-1,-1 1 1,0-2-1,-1 0 0,0 0 1,1-1-1,-2 0 0,1 0 1,0-2-1,-1 1 1,1-1-1,-20 0 0,30-2-498,0-1 0,1 1 0,-1-1 0,1 1 0,-1-1 0,1 1 0,-1-1 0,1 1 0,-1-1 0,1 0 0,0 1 0,-1-1 0,1 1 0,0-1 1,-1 0-1,1 0 0,0 1 0,0-1 0,0 0 0,-1 1 0,1-1 0,0 0 0,0 0 0,0 1 0,0-1 0,0 0 0,1 1 0,-1-1 0,0 0 0,0 0 0,0 1 0,1-1 0,-1 0 0,1 0 0,-1-2-742,5-19-6862</inkml:trace>
</inkml:ink>
</file>

<file path=ppt/ink/ink5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59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16464,'0'0'4804,"4"8"-6133,72 140 2130,-75-144-713,1-1 1,-1 1 0,0-1-1,0 1 1,-1-1 0,1 1-1,-1 0 1,1 0 0,-1-1-1,0 1 1,0 0 0,-1 0-1,1-1 1,-1 1 0,0 0 0,0-1-1,0 1 1,0-1 0,-1 1-1,0-1 1,1 0 0,-1 0-1,0 1 1,0-1 0,-1 0-1,1-1 1,-1 1 0,1 0-1,-1-1 1,0 1 0,0-1-1,0 0 1,0 0 0,-1 0 0,1-1-1,0 1 1,-1-1 0,1 0-1,-1 1 1,0-2 0,1 1-1,-1 0 1,0-1 0,1 0-1,-1 1 1,0-1 0,0-1-1,-4 0 1,7 1-289,0-1-1,0 1 1,0-1 0,0 1-1,0-1 1,0 1-1,0-1 1,0 0 0,0 1-1,0-1 1,1 0-1,-1 0 1,0 0 0,1 0-1,-1 0 1,0 0-1,1 0 1,-1 0 0,1 0-1,-1 0 1,1 0 0,0 0-1,-1 0 1,1 0-1,0-1 1,0-1 0,0 3 176,-6-28-5950</inkml:trace>
</inkml:ink>
</file>

<file path=ppt/ink/ink5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4:59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13997,'0'0'10378,"58"-10"-9769,-36 10-513,-1 0-64,5 0-160,-2 3-1057,-3-1-1666,1-2-1858,-3 0-4772</inkml:trace>
</inkml:ink>
</file>

<file path=ppt/ink/ink5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5:00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8584,'0'0'14521,"-8"9"-14431,6-7-93,-3 3 49,0 0 1,1 0-1,-1 1 0,1-1 0,0 1 0,1 0 0,0 0 0,0 1 0,0-1 0,0 1 0,1-1 1,0 1-1,1 0 0,-2 12 0,4-8-17,0 0 0,1 0 0,1 0 0,0-1 0,0 1-1,9 19 1,-8-23-21,-1 0 0,0 1 1,0-1-1,0 1 0,-1 0 0,0 0 0,-1 0 0,0 0 0,0 0 0,-1 0 0,0 0 0,0 0 0,-3 13 0,2-18 13,-1 1 0,1-1 0,-1 1 0,0-1 0,0 0 0,0 0-1,-1 0 1,1 0 0,-1 0 0,0-1 0,0 1 0,1-1 0,-2 1 0,1-1 0,0 0 0,0 0 0,-1-1 0,1 1 0,-1-1 0,1 0 0,-7 2-1,7-2 14,1-1-1,0 1 1,-1-1-1,1 0 0,0 1 1,-1-1-1,1 0 0,-1 0 1,1-1-1,0 1 0,-1 0 1,1-1-1,0 0 1,-1 1-1,1-1 0,0 0 1,0 0-1,0 0 0,-1-1 1,1 1-1,0 0 0,1-1 1,-1 1-1,0-1 0,0 0 1,1 1-1,-1-1 1,1 0-1,-1 0 0,1 0 1,0 0-1,0 0 0,0-1 1,-1-3-1,0 0-42,0 1-1,1-1 1,-1 0-1,1 0 1,1 1 0,-1-1-1,1 0 1,0 0-1,1 0 1,-1 0-1,1 0 1,0 1-1,1-1 1,-1 0 0,1 1-1,0-1 1,0 1-1,1-1 1,0 1-1,0 0 1,0 0 0,1 0-1,-1 1 1,1-1-1,0 1 1,0 0-1,1 0 1,-1 0 0,9-4-1,58-37-14,-52 35 373,-2 0 0,1-1-1,-2-1 1,24-22-1,-39 33-304,0 0-1,0 0 1,1 0 0,-1 0-1,0 0 1,0 0-1,0-1 1,-1 1-1,1 0 1,0-1 0,0 1-1,-1 0 1,1-1-1,-1 1 1,1-1 0,-1 1-1,0-1 1,1 0-1,-1 1 1,0-1 0,0 1-1,0-1 1,0 1-1,0-1 1,-1 1 0,1-3-1,-2 2-35,1 1 0,0 0-1,0-1 1,0 1-1,-1 0 1,1 0 0,-1 0-1,1 0 1,-1 0 0,1 0-1,-1 0 1,1 0 0,-1 1-1,0-1 1,1 1 0,-1-1-1,0 1 1,0-1-1,1 1 1,-1 0 0,-3 0-1,-1 0-269,1 0 0,-1 0-1,0 0 1,1 1 0,-1-1-1,1 2 1,0-1 0,-1 0-1,1 1 1,0 0-1,0 0 1,-6 4 0,-10 9-4212,2 6-4121</inkml:trace>
</inkml:ink>
</file>

<file path=ppt/ink/ink5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5:00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15727,'0'0'7084,"1"8"-6262,-1 21-143,-6 50 1,3-50-1486,0-1 1,4 54 0,-1-81 716,0 0 0,0-1 0,-1 1-1,1 0 1,1-1 0,-1 1 0,0 0 0,0-1 0,0 1 0,0 0-1,0-1 1,0 1 0,1 0 0,-1-1 0,0 1 0,1-1 0,-1 1-1,0-1 1,1 1 0,-1-1 0,1 1 0,-1-1 0,0 1 0,1-1-1,-1 1 1,1-1 0,0 1 0,-1-1 0,1 0 0,-1 0 0,1 1-1,0-1 1,-1 0 0,1 0 0,-1 1 0,1-1 0,0 0-1,-1 0 1,1 0 0,0 0 0,-1 0 0,1 0 0,0 0 0,-1 0-1,1-1 1,0 1 0,-1 0 0,1 0 0,0 0 0,-1-1 0,1 1-1,-1 0 1,1-1 0,-1 1 0,1 0 0,0-1 0,28-26-3868,-12-2-84,3-6-1036</inkml:trace>
</inkml:ink>
</file>

<file path=ppt/ink/ink5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5:00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8040,'0'0'11712,"-2"7"-11071,-3 15-331,1 0 0,1 1 0,1-1 0,2 1 1,0 0-1,3 25 0,-1-32-2762,1 0 1,8 29-1</inkml:trace>
</inkml:ink>
</file>

<file path=ppt/ink/ink5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5:02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31 3459,'-6'-27'11443,"0"24"-7660,0 16-3276,-6 69 530,3-1 0,4 1 0,6 106 0,0-65-995,-4 832 1389,16-714-1259,0-1 19,-13-230-174,1 40 26,-1-48-40,0 0-1,0-1 1,1 1 0,-1 0 0,0 0-1,1-1 1,-1 1 0,1 0-1,-1-1 1,1 1 0,0-1 0,0 1-1,0-1 1,0 1 0,0-1 0,0 0-1,0 1 1,0-1 0,1 0-1,-1 0 1,0 0 0,3 2 0,-3-6-482,0 0-1,-1 0 1,1 1 0,-1-1 0,1 0 0,-1 0 0,0 1 0,0-1 0,-1-5 0,1 5-1019,0-20-7134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39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13741,'0'0'7330,"14"-1"-5638,173-20 1134,-95 8-2677,95 0-1,-177 12-395,-8 1 1,0 0 1,0-1-1,0 1 0,0 0 0,0 0 0,0 0 0,0 0 1,0 0-1,0 1 0,0-1 0,0 1 0,0-1 0,0 1 1,-1 0-1,5 1 0,-6-1 12,0-1 1,0 1-1,0-1 1,-1 0-1,1 1 0,0-1 1,0 1-1,0-1 1,0 0-1,0 1 0,-1-1 1,1 0-1,0 1 1,0-1-1,-1 0 0,1 0 1,0 1-1,-1-1 1,1 0-1,0 0 1,-1 1-1,1-1 0,0 0 1,-1 0-1,1 0 1,0 1-1,-1-1 0,1 0 1,0 0-1,-1 0 1,1 0-1,-1 0 0,1 0 1,0 0-1,-1 0 1,1 0-1,-1 0 0,0 0 1,0 0-512,-23 5-8095</inkml:trace>
</inkml:ink>
</file>

<file path=ppt/ink/ink5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5:04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58 9449,'-1'0'387,"0"0"-1,-1-1 1,1 0-1,0 1 1,0-1-1,-1 0 1,1 1 0,0-1-1,0 0 1,0 0-1,0 0 1,0 0-1,0 0 1,0 0-1,1-1 1,-1 1 0,0 0-1,0 0 1,1 0-1,-1-2 1,1 2-198,0 0-1,0 0 1,0 0 0,1 0-1,-1 0 1,0 0-1,1 1 1,-1-1 0,0 0-1,1 0 1,-1 0 0,1 1-1,-1-1 1,1 0 0,0 1-1,-1-1 1,1 0 0,0 1-1,-1-1 1,1 1 0,0-1-1,1 0 1,4-2 42,0 0-1,0 1 1,0 0-1,0 0 1,0 0-1,0 0 1,8 0-1,-5 1-135,0 1 0,0 0 0,0 0-1,1 0 1,12 4 0,-20-4-103,-1 0 1,1 1-1,-1-1 1,1 0-1,-1 1 1,0-1 0,1 1-1,-1 0 1,0 0-1,1-1 1,-1 1-1,0 0 1,0 0-1,0 0 1,0 0-1,0 0 1,0 0 0,0 1-1,0-1 1,0 0-1,0 0 1,-1 1-1,1-1 1,-1 1-1,1-1 1,-1 0-1,1 1 1,-1-1 0,0 1-1,1-1 1,-1 1-1,0-1 1,0 1-1,0-1 1,-1 1-1,1-1 1,0 1-1,0-1 1,-1 1 0,1-1-1,-1 0 1,1 1-1,-2 1 1,1-1 15,-1 0-1,0-1 1,0 1 0,1 0 0,-1 0 0,-1-1 0,1 1 0,0-1-1,0 0 1,0 0 0,-1 1 0,1-1 0,-1-1 0,1 1 0,-1 0-1,1-1 1,-1 1 0,1-1 0,-1 0 0,1 0 0,-4 0 0,-29 9-21,35-8-14,-1-1 1,1 0-1,0 1 0,-1-1 1,1 0-1,0 1 1,0-1-1,-1 1 0,1-1 1,0 0-1,0 1 1,0-1-1,0 1 0,0-1 1,-1 1-1,1-1 1,0 1-1,0-1 0,0 0 1,0 1-1,0-1 1,0 1-1,0-1 0,1 1 1,-1-1-1,0 1 0,0-1 1,0 0-1,0 1 1,1-1-1,-1 1 0,0-1 1,0 0-1,1 1 1,-1-1-1,0 0 0,0 1 1,1-1-1,-1 0 1,0 1-1,1-1 0,-1 0 1,1 0-1,-1 1 1,0-1-1,1 0 0,-1 0 1,1 0-1,-1 0 1,1 0-1,-1 1 0,0-1 1,1 0-1,0 0 1,31 13-108,-28-11 39,1-1 68,0 2 0,0-1 0,-1 0 0,1 1-1,-1 0 1,0 0 0,1 0 0,-1 1 0,-1-1 0,7 8 0,-9-10 43,-1 1-1,1-1 1,0 1 0,0-1-1,-1 1 1,1-1-1,-1 1 1,0 0-1,1-1 1,-1 1-1,0 0 1,0-1-1,0 1 1,0 0-1,0-1 1,0 1-1,-1 0 1,1-1 0,0 1-1,-1 0 1,1-1-1,-1 1 1,0-1-1,0 1 1,1-1-1,-1 1 1,0-1-1,0 0 1,0 1-1,0-1 1,-1 0-1,1 0 1,0 0 0,-1 0-1,1 0 1,-2 1-1,-4 3 295,0 0 0,-1 0 0,1-1 0,-1 0 0,0 0 0,0-1 0,0 0 0,-1 0 0,1-1 0,-1 0 0,0-1-1,1 0 1,-1 0 0,0 0 0,0-2 0,-15-1 0,10-6-593,8 1-1997,8 0-5401,3 4 2380</inkml:trace>
</inkml:ink>
</file>

<file path=ppt/ink/ink5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5:06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65 3972,'4'-9'3264,"8"-3"-2601,4-5 1673,-12 2 5366,-4 15-7556,0-1 1,0 1 0,0-1-1,0 1 1,0 0-1,0-1 1,0 1-1,0-1 1,0 1-1,0 0 1,0-1-1,-1 1 1,1-1-1,0 1 1,0 0 0,0-1-1,-1 1 1,1 0-1,0-1 1,0 1-1,-1 0 1,1-1-1,0 1 1,-1 0-1,1-1 1,0 1-1,-1 0 1,1 0 0,0 0-1,-1-1 1,1 1-1,0 0 1,-1 0-1,1 0 1,-1 0-1,1 0 1,-1 0-1,-20 5 881,-16 19-1381,25-14 385,0 1 0,0 1 0,2 0 0,-18 25 0,25-32-23,0-1 1,0 1 0,0 0-1,1 0 1,0 0-1,0 0 1,0 1-1,1-1 1,0 0 0,0 1-1,0-1 1,0 1-1,1-1 1,0 1-1,0-1 1,1 1 0,1 9-1,0-12-6,0-1 0,0 1 0,0-1-1,0 0 1,0 0 0,0 0 0,0 0 0,0 0 0,1-1-1,-1 1 1,1-1 0,0 1 0,-1-1 0,1 0-1,0 0 1,0 0 0,-1 0 0,1-1 0,0 1 0,0-1-1,0 0 1,0 0 0,0 0 0,0 0 0,4-1 0,1 2 11,-1-2 0,1 1 0,0-1 0,0-1 0,0 1 0,-1-1 0,1-1 1,10-4-1,-16 7 43,0-1 0,0 0 0,-1 0 1,1 1-1,-1-1 0,1 0 0,0 0 1,-1-1-1,0 1 0,1 0 0,-1 0 0,0-1 1,0 1-1,0-1 0,1 1 0,-2-1 1,1 1-1,0-1 0,0 0 0,0 1 1,-1-1-1,1 0 0,-1 1 0,1-1 1,-1 0-1,0 0 0,0 0 0,0-3 1,-1 3 22,0 0 0,-1 0 0,0 0 0,1 0 0,-1 0 0,0 0 1,0 1-1,0-1 0,0 1 0,0-1 0,0 1 0,0 0 0,-1 0 1,1-1-1,0 2 0,-1-1 0,1 0 0,-1 0 0,-3 0 0,0 0-102,1-1-127,-1 0 0,0 1-1,0 0 1,0 0-1,0 0 1,0 1 0,0 0-1,0 0 1,-7 1 0,13-1-122,-1 1 0,0 0 1,1 0-1,-1 0 0,1-1 0,-1 1 1,1 0-1,-1 0 0,1 0 1,0 0-1,-1 0 0,1 0 1,0 0-1,0 0 0,0 0 1,0 0-1,0 0 0,0 0 1,0 0-1,0 0 0,0 0 1,0 0-1,0 0 0,1-1 1,-1 1-1,0 0 0,1 0 1,-1 0-1,1 0 0,-1 0 0,1 0 1,-1-1-1,1 1 0,0 0 1,-1 0-1,2 0 0,13 6-4644</inkml:trace>
</inkml:ink>
</file>

<file path=ppt/ink/ink5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5:06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1 205 6342,'0'0'15364,"11"-9"-14046,82-73 527,-80 69-1282,-1 0-1,0 0 1,-1-1 0,-1-1 0,17-30-1,-60 107-847,-15 31-253,44-85 74,1 0 0,0 0-1,1 1 1,0-1 0,0 1-1,1 0 1,0-1 0,1 1-1,0 12 1,0-21 298,0 0 1,1 1-1,-1-1 0,0 1 1,0-1-1,1 0 0,-1 1 1,0-1-1,1 0 0,-1 1 1,0-1-1,1 0 0,-1 0 1,1 1-1,-1-1 0,0 0 1,1 0-1,-1 0 0,1 0 1,-1 0-1,1 1 0,-1-1 1,1 0-1,-1 0 0,1 0 1,-1 0-1,1 0 0,-1 0 1,0 0-1,1-1 0,-1 1 1,1 0-1,-1 0 0,1 0 1,0-1-1,0 1-767,12-3-5436</inkml:trace>
</inkml:ink>
</file>

<file path=ppt/ink/ink5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5:06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14 12940,'0'0'3684,"-8"2"-1843,4 0-1656,-1-1-7,0 0 0,0 1 1,1 0-1,-1 0 1,1 0-1,-6 5 1,8-6-157,1 0 0,0 0 0,-1 0 0,1 1 0,0-1 0,0 1 0,0-1 0,0 1 0,0-1 0,0 1 0,1-1 0,-1 1 0,1 0 0,-1-1 1,1 1-1,-1 0 0,1-1 0,0 1 0,0 0 0,0 0 0,0-1 0,0 1 0,0 0 0,0 0 0,0 0 0,1 1 0,2 0-21,-1 0-1,1 0 1,-1 0 0,1-1-1,0 1 1,0-1-1,0 1 1,0-1 0,0 0-1,1-1 1,4 3-1,8 6 4,-9-5 8,0 0 0,0 0 1,0 1-1,-1 1 1,0-1-1,0 1 0,4 7 1,-8-12 38,-1 0 0,0-1 0,0 1 0,0 0 0,0 0 0,-1 0 0,1 0 0,-1 0 0,1 0 0,-1 0 0,1 0 0,-1 0 0,0 0 0,0 0 0,0 0 0,0 0 0,0 0 0,-1 0 0,1 0 0,-1 0 0,1 0 0,-1 0 0,0 0 0,1 0 0,-1 0 0,0 0 0,0 0 0,-1-1 0,1 1 0,0 0 0,0-1 0,-1 1 0,1-1 0,-1 0 0,0 1 0,-2 0 0,-1 2 162,0 0 0,0-1 0,-1 1 0,0-1 1,0-1-1,0 1 0,0-1 0,0 0 1,0-1-1,0 1 0,-1-1 0,1 0 0,-1-1 1,1 0-1,-1 0 0,-10-1 0,15-1-181,0 1-1,0 0 0,1-1 0,-1 0 0,0 1 0,1-1 0,0 0 0,-1 0 1,1 1-1,0-1 0,0 0 0,0 0 0,0 0 0,0-1 0,1 1 0,-1 0 1,1 0-1,-1 0 0,1 0 0,0-1 0,0 1 0,0 0 0,0-4 0,0 2-66,0-1-1,0 1 1,0-1-1,1 1 1,-1-1-1,1 1 1,1-1-1,-1 1 0,0 0 1,1 0-1,3-6 1,2 2-19,1 0-1,0 0 1,1 1 0,-1 0 0,2 1 0,-1-1 0,15-6-1,-13 7 99,1-1 0,-1 0 0,0-1 0,14-13 0,-24 20-46,0 0-1,0 0 1,0 0-1,0 0 1,0 0-1,0-1 1,0 1-1,0 0 1,0-1-1,-1 1 1,1 0-1,-1-1 1,1 1-1,-1-1 1,1 1 0,-1-1-1,0 1 1,0-1-1,1 1 1,-1-1-1,0 1 1,-1-3-1,1 3 2,-1 0-1,1 0 1,-1-1-1,0 1 1,1 0 0,-1 0-1,0 0 1,0 0-1,0 1 1,0-1-1,0 0 1,0 0-1,0 0 1,0 1 0,0-1-1,0 1 1,0-1-1,-1 1 1,1-1-1,-2 0 1,1 1-288,-1-1 1,1 1 0,-1-1-1,0 1 1,1 0-1,-1 0 1,0 0 0,1 0-1,-1 0 1,-3 2 0,5-2-125,-1 0 1,1 0 0,0 1-1,0-1 1,0 1 0,0-1-1,0 1 1,0 0 0,0-1-1,0 1 1,0 0 0,0-1 0,0 1-1,0 0 1,1 0 0,-1 0-1,0 0 1,0 0 0,1 0-1,-1 0 1,1 0 0,-1 2-1,0 3-5251</inkml:trace>
</inkml:ink>
</file>

<file path=ppt/ink/ink5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5:07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12107,'0'0'8675,"-6"9"-8242,4-6-391,-24 41 238,26-43-271,-1 1 0,0 0 1,0-1-1,1 1 1,-1 0-1,1-1 0,-1 1 1,1 0-1,0 0 0,0-1 1,0 1-1,0 0 1,0 0-1,0 0 0,0-1 1,0 1-1,1 0 0,-1 0 1,1-1-1,0 1 1,-1 0-1,1-1 0,0 1 1,0 0-1,0-1 1,0 0-1,0 1 0,0-1 1,3 3-1,21 12 201,23 20-130,-46-34-51,1 1 1,-1-1-1,0 1 0,-1 0 0,1-1 0,0 1 0,-1 0 0,1 0 0,-1 0 0,0 0 0,0 0 0,0 1 0,-1-1 0,1 0 1,-1 0-1,1 5 0,-2-6 28,0 0 1,0 0-1,0 1 0,0-1 1,0 0-1,0 0 1,-1 0-1,1-1 0,-1 1 1,1 0-1,-1 0 1,0-1-1,0 1 0,0-1 1,0 0-1,0 1 1,0-1-1,0 0 0,0 0 1,-3 1-1,-48 18 286,47-18-293,-1 0 1,0 0-1,0-1 0,0 0 1,0 0-1,0-1 1,-10 0-1,15 0-41,1 0 0,-1 0 0,0-1 0,1 1 0,-1-1 0,1 1 0,-1-1 0,1 0 0,-1 0 0,1 1 0,-1-1 0,1 0 0,0 0 0,-1 0-1,1-1 1,0 1 0,0 0 0,0 0 0,0-1 0,0 1 0,0 0 0,0-1 0,1 1 0,-1-1 0,0 1 0,1-1 0,-1 0 0,1 1 0,-1-1 0,1 1 0,0-1 0,0 0 0,0 1 0,0-1 0,0-2 0,1-1 22,0 0-1,0 0 1,0 0 0,1 1 0,-1-1-1,1 0 1,0 1 0,1-1 0,-1 1-1,1 0 1,0 0 0,0 0 0,0 0-1,1 0 1,-1 1 0,1-1 0,0 1-1,0 0 1,4-3 0,-3 4 0,-1-2 0,1 1 0,-1 0 1,0-1-1,-1 0 0,1 0 0,0 0 0,-1 0 0,0-1 1,0 1-1,-1-1 0,1 0 0,-1 1 0,0-1 1,0-1-1,0 1 0,-1 0 0,0 0 0,1-8 0,-2-10-669,0 17-6694</inkml:trace>
</inkml:ink>
</file>

<file path=ppt/ink/ink5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5:08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1070 11787,'-9'20'4791,"10"-19"-4657,0-1-1,0 1 1,0-1 0,0 1 0,0-1 0,0 0-1,0 0 1,0 1 0,0-1 0,0 0 0,0 0 0,0 0-1,0 0 1,0 0 0,0-1 0,0 1 0,0 0-1,0 0 1,0-1 0,0 1 0,0 0 0,0-1 0,1 0-1,22-8 479,0-1 0,0-1 0,-1-1 0,0-1 0,35-28 0,1 1-61,1305-861 1830,-1281 848-4452,-85 57-1812,-11 14 2417,-12 6-1876,-4 2-2007</inkml:trace>
</inkml:ink>
</file>

<file path=ppt/ink/ink5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5:08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1139 13837,'0'0'2589,"6"-11"-950,1-1-1233,1 1 0,1 0-1,0 0 1,0 1 0,1 0-1,0 1 1,1 0 0,0 0 0,18-10-1,684-368 2834,-316 180-3077,-359 186-188,581-347-658,-594 347 302,-16 11-922,-9 10 1223,0 0 0,0 0 1,0 0-1,0 0 0,0 0 1,0 0-1,0 0 1,0 0-1,-1 0 0,1 0 1,0 0-1,0 0 0,0 0 1,0 0-1,0 0 0,0 0 1,0 0-1,0 0 1,0 0-1,0 0 0,0 0 1,0 0-1,0 0 0,-1 0 1,1 0-1,0 0 1,0 0-1,0 0 0,0 0 1,0 0-1,0 0 0,0-1 1,0 1-1,0 0 1,0 0-1,0 0 0,0 0 1,0 0-1,0 0 0,0 0 1,0 0-1,0 0 0,0 0 1,0 0-1,0 0 1,0 0-1,0-1 0,0 1 1,0 0-1,0 0 0,0 0 1,0 0-1,0 0 1,0 0-1,0 0 0,0 0 1,0 0-1,0 0 0,-21 7-2529,0 1-1,-27 15 1,-17 10-3540</inkml:trace>
</inkml:ink>
</file>

<file path=ppt/ink/ink5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5:09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0 973 10762,'0'0'7009,"15"-11"-5081,71-56 288,431-311 3319,250-73-6101,-693 417-785,-40 19-935,1-1-4706,-43 19 2460</inkml:trace>
</inkml:ink>
</file>

<file path=ppt/ink/ink5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5:09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0 725 12043,'0'0'3267,"67"-28"-1056,-18-5-129,13-9-65,16-12-479,10-8-481,13-6-416,11-2-289,5-2-192,-3 8-64,-2 6-128,-5 8-32,-12 7-865,-13 11-1185,-17 9-1473,-18 6-865,-13 8-2531</inkml:trace>
</inkml:ink>
</file>

<file path=ppt/ink/ink5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5:09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0 440 13036,'0'0'4965,"86"-19"-2467,-35-14-191,16-10-1058,4-8-288,6-3-449,3 0-320,-4 1-160,1 6-416,-12 1-2050,-12 7-5222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0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12300,'0'0'10538,"62"9"-8777,-20-15-544,8-2-448,-4 0-545,10 0-128,-9 3-160,2-1-1025,-5 1-897,-5-1-1761,-3-3-2691</inkml:trace>
</inkml:ink>
</file>

<file path=ppt/ink/ink5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5:10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2227 7559,'8'-75'4446,"22"-95"0,39-69-382,-26 128-3162,4 3 1,73-123-1,-65 143-535,3 1-1,4 4 1,3 2-1,99-94 1,-61 80-207,4 5-1,199-129 0,-131 112-158,159-111-599,-327 214 555,0-1-127,0-1 0,-1 1 0,1-1 0,-1 0 0,9-12 0,-56 49-4138,18-9 1399,-1 0-2312</inkml:trace>
</inkml:ink>
</file>

<file path=ppt/ink/ink5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5:11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279 232 11659,'7'-9'2013,"6"-9"-125,-1 0 1,13-27 0,-21 36-1310,0 1 0,-1-1 0,0 1 0,0-1 0,-1 0 0,0 0 0,-1 0 0,1 0 0,-1-18 0,-2 25-556,1 0 1,-1 1 0,1-1-1,-1 0 1,0 1 0,1-1 0,-1 0-1,0 1 1,0-1 0,0 1-1,0-1 1,0 1 0,-1-1-1,1 1 1,0 0 0,-1 0-1,1 0 1,-1 0 0,1 0-1,-1 0 1,1 0 0,-1 0-1,0 0 1,0 1 0,1-1-1,-1 1 1,0-1 0,0 1-1,1 0 1,-1 0 0,0-1 0,0 1-1,0 1 1,0-1 0,-2 0-1,-4 1-28,0 0 0,0 0 0,0 0 0,0 1 0,0 0-1,1 1 1,-9 3 0,0 3-12,-1 1-1,1 1 0,1 0 1,-1 1-1,-23 25 0,30-28 11,1 0-1,0 1 1,0 0-1,1 1 1,1-1-1,-1 1 0,2 0 1,-1 1-1,-6 22 1,11-32-4,1 0 1,0 0 0,-1 0-1,1-1 1,0 1-1,0 0 1,0 0 0,0 0-1,0 0 1,0 0 0,0 0-1,1-1 1,-1 1-1,1 0 1,0 0 0,-1-1-1,1 1 1,0 0 0,0 0-1,0-1 1,0 1-1,0-1 1,0 1 0,0-1-1,1 0 1,-1 1-1,1-1 1,-1 0 0,1 0-1,-1 0 1,1 0 0,0 0-1,-1 0 1,1-1-1,0 1 1,0 0 0,-1-1-1,1 1 1,0-1 0,0 0-1,0 0 1,0 0-1,0 1 1,3-2 0,8 1-31,0 0 1,1-1-1,-1-1 1,0 0-1,15-5 1,24-13-50,-43 16-4,0 0 1,0 0 0,0 1 0,0 0 0,0 1-1,1 0 1,-1 1 0,11-1 0,-19 2 61,-1 0 0,1 0 1,-1 1-1,1-1 0,0 0 0,-1 1 1,1-1-1,-1 0 0,1 1 0,-1-1 1,1 1-1,-1-1 0,0 0 0,1 1 1,-1-1-1,0 1 0,1 0 0,-1-1 1,0 1-1,1-1 0,-1 1 0,0-1 1,0 1-1,0 0 0,0-1 0,1 1 1,-1 0-1,0-1 0,0 1 0,0 0 1,0 26-231,0-19 195,0 33 86,1-1 182,-2 0-1,-1 0 1,-12 62 0,13-100-20,0 1 1,0-1 0,0 0 0,0 0-1,-1 0 1,1-1 0,0 1-1,-1 0 1,0 0 0,1-1 0,-1 1-1,0-1 1,0 1 0,0-1-1,0 0 1,0 0 0,0 0 0,0 0-1,0 0 1,0 0 0,-1-1-1,1 1 1,0-1 0,-1 1 0,-4-1-1,-9 1 257,0 0 1,-28-3-1,24 1-311,0 0-1,1 0 0,0-2 0,0 0 0,0-1 0,0-1 0,1-1 0,-25-11 0,42 17-505,27 0-4863,27-4-1436,-20-5 1115</inkml:trace>
</inkml:ink>
</file>

<file path=ppt/ink/ink5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5:11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16624,'0'0'8285,"-6"12"-8312,2-6 31,-19 40-3,22-43 1,-1 0 0,1 1 0,0-1 0,0 0 1,1 1-1,-1-1 0,1 1 0,-1-1 0,1 1 1,0-1-1,0 1 0,1-1 0,-1 1 0,2 4 1,0-5-3,-1-1 1,1 1 0,0-1 0,0 0 0,0 0 0,0 0 0,0 0 0,1 0 0,-1 0 0,1-1 0,-1 1-1,1-1 1,4 2 0,44 17 30,-29-13-16,-15-4-14,0 0 1,-1 0-1,1 1 0,-1-1 0,0 2 0,0-1 0,0 0 1,-1 1-1,1 0 0,4 6 0,-9-9 11,0 0-1,0 0 1,0-1-1,0 1 1,0 0-1,0 0 1,-1 0 0,1 0-1,0 0 1,-1 0-1,0 0 1,0 0-1,1 0 1,-1 0-1,0 0 1,-1 0 0,1 0-1,0 0 1,-1 0-1,1 0 1,-1 0-1,1 0 1,-1 0-1,0 0 1,0 0 0,0 0-1,0-1 1,0 1-1,0 0 1,0-1-1,-1 1 1,1-1 0,-1 1-1,1-1 1,-1 1-1,0-1 1,1 0-1,-1 0 1,-2 1-1,-6 6 72,-1 0-1,0-1 0,0 0 0,-1-1 0,1 0 0,-1-1 0,-1-1 0,1 0 1,0 0-1,-1-1 0,0-1 0,-25 2 0,36-4-276,-1 0-1,0-1 1,0 0 0,1 1-1,-1-1 1,0 0 0,1 0-1,-1-1 1,1 1 0,-1 0-1,1-1 1,-1 0-1,1 1 1,0-1 0,0 0-1,0 0 1,0 0 0,0 0-1,1-1 1,-1 1 0,1 0-1,-1-1 1,1 1 0,0-1-1,0 0 1,-1-2-1,-13-30-6184</inkml:trace>
</inkml:ink>
</file>

<file path=ppt/ink/ink5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5:12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14318,'0'0'3010,"48"-22"514,-18 8-1090,5 1-576,5 2-577,1 3-1025,0 3-224,4 2-448,-1 3-1570,3 0-1505,-6 0-3172</inkml:trace>
  <inkml:trace contextRef="#ctx0" brushRef="#br0" timeOffset="1">732 12 14382,'0'0'7623,"-59"61"-6086,31-30-608,3 2-448,3 0-225,0 3-192,3-5 32,2 0-96,4-5-320,0-4-481,4-4-801,3-7-1697,0-7-1826</inkml:trace>
</inkml:ink>
</file>

<file path=ppt/ink/ink5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5:12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15663,'0'0'1057,"-9"0"539,5 0-1501,0 0 0,0 0 1,1 0-1,-1 0 0,0 1 0,0 0 0,0-1 1,1 1-1,-1 1 0,1-1 0,-1 0 0,1 1 1,-1 0-1,1 0 0,0 0 0,0 0 0,0 0 1,0 1-1,0-1 0,0 1 0,1 0 0,-1 0 1,1 0-1,0 0 0,0 0 0,0 1 0,0-1 1,0 1-1,1-1 0,0 1 0,-1-1 0,1 1 1,1 0-1,-1 0 0,0 7 0,1-9 1,-1 1 0,1-1-1,0 1 1,0-1 0,0 1-1,0-1 1,0 1 0,1-1-1,-1 1 1,1-1 0,0 1-1,0-1 1,0 0 0,0 1-1,0-1 1,0 0 0,0 0-1,1 0 1,-1 0 0,3 3-1,0-3 18,-1-1 0,1 1 1,-1-1-1,1 0 0,-1 0 0,1 0 0,0 0 0,-1-1 0,1 0 0,0 1 1,0-1-1,-1-1 0,6 0 0,-2 1-15,-1-1-1,0 0 1,0 0-1,0-1 1,0 0-1,0 0 1,0 0-1,-1-1 1,1 0 0,-1 0-1,1 0 1,5-6-1,-7 7-76,-1-1-1,0 0 0,0 0 1,0 0-1,0-1 0,-1 1 1,1-1-1,-1 0 0,0 1 1,0-1-1,0 0 0,-1 0 1,1 0-1,-1 0 0,0-1 1,0 1-1,-1 0 1,1-7-1,-1 10-52,-1-1 0,1 1 0,-1 0 1,0-1-1,1 1 0,-1 0 0,0 0 0,0-1 1,0 1-1,0 0 0,0 0 0,0 0 0,0 0 1,0 0-1,0 0 0,0 0 0,-1 1 0,1-1 1,0 0-1,-1 1 0,1-1 0,-1 1 1,1-1-1,0 1 0,-1 0 0,1 0 0,-1-1 1,1 1-1,-1 0 0,1 0 0,-1 0 0,1 1 1,-2-1-1,-5 0-454,0 0 1,1 1 0,-1 0-1,0 0 1,-9 3 0,10-1-87,1 0 0,0 1-1,0-1 1,0 1 0,1 0 0,-1 1 0,1-1 0,0 1 0,0 0 0,1 0 0,-1 1 0,1 0 0,1-1-1,-1 1 1,1 0 0,0 1 0,-4 11 0,1 14-3608</inkml:trace>
</inkml:ink>
</file>

<file path=ppt/ink/ink5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5:12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54 11819,'0'0'5408,"-8"6"-2776,-2 1-1806,4-3-234,1 1 0,0-1 0,-1 1 0,2 0-1,-8 9 1,52-20 2435,-33 3-2894,15-6 211,-1-1 0,0 0 0,-1-2 0,20-14 0,-39 26-344,-1-1 0,1 1 0,-1 0 0,0 0 0,1-1 0,-1 1 0,1 0 1,-1-1-1,0 1 0,1 0 0,-1-1 0,0 1 0,1 0 0,-1-1 0,0 1 1,0-1-1,0 1 0,1 0 0,-1-1 0,0 1 0,0-1 0,0 1 0,0-1 1,0 1-1,0-1 0,0 1 0,0-1 0,0 1 0,0-1 0,0 1 0,0-1 1,0 1-1,0-1 0,0 1 0,0 0 0,-1-1 0,1 1 0,0-1 0,0 1 1,0-1-1,-1 1 0,1 0 0,0-1 0,-1 1 0,1 0 0,0-1 1,-1 1-1,1 0 0,-1-1 0,1 1 0,0 0 0,-1 0 0,1-1 0,-1 1 1,1 0-1,-1 0 0,1 0 0,0 0 0,-1 0 0,1 0 0,-1 0 0,0 0 1,-31-6-138,23 6-139,-68 1-2188,41 9-1346,33-9 3194,1 1 1,0-1-1,0 0 0,-1 1 1,1 0-1,0-1 0,0 1 1,1 0-1,-1 0 0,0 0 1,-1 3-1,1 5-6489</inkml:trace>
</inkml:ink>
</file>

<file path=ppt/ink/ink5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5:26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12 14157,'0'0'956,"12"-2"-849,136-7 1258,-126 9-1130,-1 1 0,0 0 0,0 2 0,0 1 1,36 10-1,-56-14-219,0 1 1,1-1 0,-1 0 0,0 1-1,1-1 1,-1 1 0,0 0 0,0-1-1,1 1 1,-1 0 0,0 0 0,0 0 0,0 0-1,0 0 1,0 0 0,0 0 0,0 0-1,-1 0 1,1 0 0,0 0 0,0 1-1,-1-1 1,1 0 0,-1 1 0,1 1-1,-1-2 22,-1 1 0,1 0 1,0-1-1,-1 1 0,0-1 0,1 1 0,-1-1 0,0 1 0,0-1 0,0 1 0,0-1 0,0 0 0,0 1 0,0-1 1,-1 0-1,1 0 0,-2 1 0,-8 6 219,0 0 1,-1-1-1,-20 9 1,3-4-101,2 0-94,1 0 1,-28 19-1,52-30-93,1-1 0,0 1 1,0 0-1,0-1 0,0 1 0,0 0 0,0 0 0,0 0 0,0 0 1,0 0-1,0 0 0,0 0 0,1 0 0,-1 0 0,0 1 1,1-1-1,-1 0 0,1 0 0,-1 1 0,1-1 0,0 0 1,-1 2-1,1-2-17,1 0 0,-1 1 1,1-1-1,-1 0 0,1 0 1,0 0-1,-1 0 0,1 0 0,0 0 1,0 0-1,-1 0 0,1-1 1,0 1-1,0 0 0,0 0 0,0-1 1,0 1-1,0 0 0,2 0 1,10 4-339,0 0 1,0-1-1,22 4 1,-17-3 264,-11-3 36,-1 0 1,1 0-1,-1 1 0,0 0 0,0 0 0,0 0 0,0 1 0,7 6 0,-12-9 104,1 0 1,-1 0-1,0 0 0,0 1 0,0-1 0,-1 0 0,1 1 0,0-1 0,-1 1 0,1-1 1,0 1-1,-1-1 0,0 1 0,1 0 0,-1-1 0,0 1 0,0-1 0,0 1 0,0 0 0,0-1 1,0 1-1,0 0 0,-1-1 0,1 1 0,0-1 0,-1 1 0,0-1 0,1 1 0,-1-1 1,0 1-1,0-1 0,1 0 0,-1 1 0,0-1 0,-1 0 0,1 0 0,0 1 0,0-1 0,0 0 1,-3 1-1,-10 11 614,0-1 0,-2 0 0,1-1 0,-2 0 0,1-1 0,-2-1 0,1-1 0,-1-1 0,-32 10 0,20-10-793,-1-1 0,0-1 0,0-2 0,-1-1 0,-36-2 0,24-8-2410,42 7 1814,0 1 0,0-1 0,1 0 1,-1 0-1,0 0 0,0 0 0,0-1 0,1 1 1,-1 0-1,1-1 0,-2-1 0,-1-5-5870</inkml:trace>
</inkml:ink>
</file>

<file path=ppt/ink/ink5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5:56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14061,'0'0'10709,"12"-12"-9615,-11 12-1097,0 0 0,-1 1 0,1-1 0,0 1 0,0-1 0,-1 1 0,1-1 0,0 1 0,-1-1 0,1 1 0,0-1 0,-1 1 0,1 0 0,-1 0 0,1-1 0,-1 1 0,1 0 0,-1 0 0,0-1 0,1 1 0,-1 0 0,0 0 0,1 0 0,-1 0 0,0-1 0,0 1 0,0 0 0,0 0 0,0 0 0,0 0 0,0 0 0,-1 1 0,-2 12-6229</inkml:trace>
</inkml:ink>
</file>

<file path=ppt/ink/ink5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5:57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0 2787,'0'0'9513,"5"11"-9140,11 21 186,45 109 899,-53-120-1343,-1 2-1,-1-1 1,-1 1-1,4 44 0,-9-27 130,-1 0 1,-2 1-1,-2-1 0,-2 0 0,-1-1 0,-2 1 0,-18 42 0,9-33-818,-41 72 0,33-74-2652,-47 59-1,22-44-6355</inkml:trace>
</inkml:ink>
</file>

<file path=ppt/ink/ink5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6:14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14446,'0'0'8717,"1"10"-8418,-1 5-27,0 1 1,-1-1-1,-1 0 0,0 0 0,-1 1 1,-8 22-1,10-37-230,0 1 0,1-1-1,-1 0 1,1 0 0,-1 1 0,1-1 0,-1 0 0,1 1-1,0-1 1,-1 0 0,1 1 0,0-1 0,0 0-1,0 1 1,0-1 0,0 1 0,0-1 0,1 0 0,-1 1-1,0-1 1,1 0 0,-1 1 0,1-1 0,-1 0 0,1 0-1,0 1 1,0-1 0,1 1 0,0-1 22,0 0 1,1-1 0,-1 1-1,1-1 1,0 0 0,-1 0-1,1 0 1,-1 0 0,1-1-1,-1 1 1,1 0 0,-1-1-1,0 0 1,1 0 0,3-1-1,60-32 647,-57 28-703,0 0 0,0 1 0,1 0 0,0 1 0,-1 0 0,1 0 0,1 1 0,-1 1 0,14-3 0,-23 6-16,0-1 0,0 1 0,0 0 0,-1-1 0,1 1 1,0 0-1,0-1 0,-1 1 0,1 0 0,-1 0 1,1 0-1,-1 0 0,1-1 0,-1 1 0,1 0 0,-1 0 1,0 0-1,0 0 0,1 0 0,-1 0 0,0 0 0,0 0 1,0 0-1,0 0 0,0 0 0,0 0 0,-1 2 1,0 33-47,1-33 49,-3 26 137,2-23-337,0-1 1,0 1 0,1 0 0,-1 0 0,2 0-1,-1-1 1,0 1 0,3 7 0,-2-11-62,0 0 1,0-1-1,0 1 0,0-1 1,0 1-1,1-1 1,-1 1-1,0-1 0,1 0 1,-1 0-1,1 0 1,0 0-1,-1 0 0,1 0 1,0 0-1,0-1 0,-1 1 1,1 0-1,0-1 1,0 0-1,0 1 0,0-1 1,0 0-1,0 0 1,0 0-1,-1 0 0,1 0 1,0-1-1,0 1 1,2-1-1,19-2-4886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0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10570,'0'0'9150,"10"-4"-7207,7 0-1542,1 1-1,0 0 0,-1 1 1,1 1-1,0 1 0,0 0 1,0 1-1,-1 1 1,24 6-1,76 17-233,107 29-911,-223-54 743,-1 0-1,1 0 1,0 0-1,0 0 1,-1 1 0,1-1-1,0 0 1,0 0-1,-1 1 1,1-1-1,0 1 1,0-1-1,-1 1 1,1-1-1,-1 1 1,1-1-1,0 1 1,-1-1-1,1 1 1,-1 0-1,1-1 1,-1 1-1,0 0 1,1-1-1,-1 1 1,0 0 0,1 0-1,-1-1 1,0 1-1,0 0 1,0 0-1,0 0 1,1-1-1,-1 1 1,0 0-1,0 0 1,-1 0-1,1-1 1,0 1-1,0 0 1,0 0-1,-1 0 1,1-1-1,0 1 1,0 0-1,-1 0 1,1-1 0,-1 1-1,0 0 1,-33 38 149,20-25 7,-43 50 462,-3-3 1,-109 86-1,87-79-579,76-63-445,-1 1 1,1 0-1,0 0 1,0 1-1,1 0 1,-7 10-1,11-12-4461</inkml:trace>
</inkml:ink>
</file>

<file path=ppt/ink/ink5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6:14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14414,'0'0'10025,"65"22"-9929,-29-19-32,3-1-32,-2 2-256,-1-1-577,-10 1-1185,-7-1-1921,-12 0-1795</inkml:trace>
</inkml:ink>
</file>

<file path=ppt/ink/ink5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6:14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11851,'0'0'8264,"50"14"-7303,-10-14-288,6 0-545,-5 0-224,2 0-1314,-2 0-2722,-7 0-2306</inkml:trace>
</inkml:ink>
</file>

<file path=ppt/ink/ink5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6:15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0 15727,'-9'1'1900,"-1"-1"-1714,0 2 0,1-1-1,-1 1 1,1 1-1,-1 0 1,1 0 0,0 1-1,0 0 1,0 0-1,0 1 1,1 0 0,0 1-1,0 0 1,1 0-1,-1 1 1,1 0 0,1 0-1,-7 9 1,6-7-71,0 0 0,0 1-1,2 0 1,-1 1 0,1-1 0,0 1 0,1 0 0,1 0 0,0 1 0,0-1 0,1 0 0,0 1 0,1 0 0,1-1 0,1 21-1,-1-28-91,1 0 0,0 0 0,0 0-1,1 0 1,-1-1 0,1 1 0,0 0-1,0-1 1,0 1 0,0-1 0,0 0-1,1 0 1,0 0 0,-1 0 0,1 0-1,0-1 1,0 1 0,1-1 0,-1 0-1,1 0 1,-1 0 0,1 0 0,5 2-1,1-1 106,0 0-1,0 0 0,0-1 1,0 0-1,0-1 1,0 0-1,0-1 0,11 0 1,-19 0-52,-1 0 0,0 0 1,1 0-1,-1-1 0,0 1 1,0 0-1,1 0 0,-1-1 1,0 1-1,0-1 1,0 1-1,0-1 0,0 0 1,1 1-1,-1-1 0,0 0 1,0 0-1,0 1 0,-1-1 1,1 0-1,0 0 0,0 0 1,0 0-1,-1 0 0,1 0 1,-1-1-1,1 1 1,-1 0-1,1 0 0,-1 0 1,1-1-1,-1 1 0,0 0 1,0-3-1,0 2-14,0 0 0,0 1 0,0-1 1,-1 0-1,1 0 0,-1 0 0,1 1 0,-1-1 0,0 0 0,0 1 1,0-1-1,0 0 0,0 1 0,0-1 0,0 1 0,0 0 1,-1-1-1,1 1 0,-1 0 0,1 0 0,-1 0 0,1 0 0,-4-2 1,-1 1-160,-1-1 0,0 1 0,0 1 0,-1-1 1,1 1-1,-8 0 0,-8-1-3414,1-3-5721</inkml:trace>
</inkml:ink>
</file>

<file path=ppt/ink/ink5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6:15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46 9865,'0'0'11286,"12"-7"-10053,39-23-694,-48 29-515,1-1-1,-1 1 1,1 0-1,0 0 1,-1 0 0,1 0-1,0 1 1,0 0-1,0 0 1,-1 0 0,1 0-1,0 0 1,0 1-1,0-1 1,-1 1 0,1 0-1,0 0 1,-1 1 0,1-1-1,-1 1 1,0 0-1,1-1 1,3 4 0,-5-4-15,-1 1 1,1-1 0,-1 0-1,1 1 1,-1-1 0,1 1-1,-1 0 1,0-1 0,0 1 0,0 0-1,0 0 1,0 0 0,0 0-1,0 0 1,-1 0 0,1 0-1,-1 0 1,1 0 0,-1 0 0,0 0-1,0 0 1,0 0 0,0 0-1,0 0 1,0 0 0,-1 0-1,1 0 1,-1 0 0,1 0 0,-1 0-1,0 0 1,0 0 0,0 0-1,0 0 1,0 0 0,0-1 0,0 1-1,-2 1 1,-9 10 231,-1-2-1,0 0 1,-1-1 0,-24 15 0,26-18-39,0 1-1,0-1 1,1 2 0,0 0 0,1 0 0,0 1 0,0 0 0,-8 12 0,17-21-199,0 0-1,0 0 0,1 0 0,-1 0 0,1 0 0,-1 0 0,1 0 1,-1 0-1,1 0 0,-1 0 0,1 0 0,0 0 0,0 0 0,0 0 1,-1 0-1,1 0 0,0 1 0,0-1 0,1 0 0,-1 0 0,0 0 1,0 0-1,0 0 0,1 0 0,-1 0 0,1 0 0,-1 0 0,1 0 1,-1 0-1,1 0 0,-1 0 0,1 0 0,0 0 0,0 0 0,-1 0 1,1-1-1,0 1 0,0 0 0,0-1 0,0 1 0,0 0 0,0-1 1,0 1-1,0-1 0,0 0 0,0 1 0,0-1 0,0 0 0,0 1 1,0-1-1,0 0 0,2 0 0,9 2 6,0 0 0,1-1 0,21-1 0,-24 0-90,8 0-199,65-4-3348,-75 2 2211,0 1-1,0-2 1,-1 1 0,15-7-1,12-10-6396</inkml:trace>
</inkml:ink>
</file>

<file path=ppt/ink/ink5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6:15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14318,'0'0'6683,"2"9"-8236,-2-5 1494,1-1 0,0 1 1,-1-1-1,2 1 0,-1-1 0,0 1 1,1-1-1,-1 0 0,1 0 1,0 1-1,0-1 0,0-1 0,0 1 1,1 0-1,-1 0 0,1-1 0,0 1 1,0-1-1,0 0 0,0 0 1,5 2-1,14 6 2,-10-6 121,-1 1-1,1 0 0,-1 1 0,-1 0 1,12 9-1,-21-14-8,0 0 0,0 0 0,1 0 0,-1 0 1,0 1-1,0-1 0,0 0 0,0 1 0,0-1 0,-1 1 0,1-1 0,0 1 0,-1 0 0,1-1 0,-1 1 1,1 0-1,-1 2 0,0-1 44,-1-1 1,1 0-1,-1 0 0,1 0 1,-1 0-1,0 0 0,0 0 1,0-1-1,0 1 0,0 0 1,-1 0-1,1-1 1,0 1-1,-1 0 0,1-1 1,-1 0-1,0 1 0,-1 0 1,-10 8 515,-1 0 1,0-1-1,0-1 0,-1 0 1,-19 6-1,25-10-682,0-1 1,-1-1-1,1 1 0,-1-2 0,0 1 0,-10-1 0,19-1-142,0 0 0,0 0 0,1 0 0,-1 0-1,0 0 1,0 0 0,0 0 0,0 0 0,0 0 0,1 0-1,-1-1 1,0 1 0,0 0 0,0-1 0,1 1 0,-1 0-1,0-1 1,0 1 0,1-1 0,-1 1 0,0-1 0,1 0-1,-1 1 1,1-1 0,-1 0 0,1 1 0,-1-1 0,1 0-1,-1 1 1,1-1 0,0 0 0,-1-2 0,-2-17-7094</inkml:trace>
</inkml:ink>
</file>

<file path=ppt/ink/ink5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6:16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16528,'0'0'5701,"71"-2"-4131,-34 2-642,8 0-703,0 0-225,11 0-1858,-11-9-6086</inkml:trace>
</inkml:ink>
</file>

<file path=ppt/ink/ink5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6:16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1 265 13869,'0'0'7255,"10"5"-6070,-5-3-1057,0 0 0,1 0 0,-1 0 0,0-1-1,1 0 1,0 0 0,-1 0 0,1-1 0,-1 1 0,1-1 0,0-1 0,-1 1-1,1-1 1,-1 0 0,1 0 0,-1-1 0,0 1 0,1-1 0,-1-1-1,9-4 1,3-3 111,0-1-1,-1-1 1,20-18-1,-32 27-164,0-1 0,0 0 1,0-1-1,-1 1 0,1-1 0,-1 1 1,0-1-1,0 0 0,-1 0 0,0 0 0,0-1 1,0 1-1,0 0 0,-1-1 0,0 1 0,1-7 1,-2 11-77,0 1 0,0-1 0,0 1 0,-1-1 0,1 1 0,0-1 0,0 1 0,0-1 0,-1 1 0,1-1 0,0 1 0,-1 0 0,1-1 0,0 1 0,-1-1 0,1 1 0,0 0 0,-1-1 0,1 1-1,-1 0 1,1 0 0,-1-1 0,1 1 0,-1 0 0,1 0 0,-1 0 0,1 0 0,-1-1 0,1 1 0,-1 0 0,1 0 0,-1 0 0,1 0 0,-1 0 0,1 0 0,-1 0 0,1 1 0,-1-1 0,1 0 0,-1 0 0,1 0 0,-1 0 0,1 1 0,-1-1 0,1 0 0,0 0 0,-1 1 0,1-1 0,-1 0 0,1 1 0,-1 0 0,-25 15-342,13-2 240,1 1 0,-19 29-1,27-38 98,0 1-1,1-1 1,0 1-1,0 0 1,0 0 0,1 0-1,0 0 1,1 1-1,0-1 1,-1 10-1,2-16 6,0 0 0,0 0 0,1-1 0,-1 1 0,0 0 0,0 0 0,1 0 0,-1 0 0,0 0 0,1 0 0,-1-1 0,1 1 0,-1 0 0,1 0-1,-1 0 1,1-1 0,-1 1 0,1 0 0,0-1 0,0 1 0,-1-1 0,1 1 0,0-1 0,0 1 0,-1-1 0,2 1 0,32 5 46,32-15 90,-51 6-60,-1-1 0,1-1 0,-1 0-1,0-1 1,0 0 0,0-2 0,-1 1 0,0-1 0,-1-1 0,0-1-1,12-11 1,-23 20 33,0-1-1,0 1 0,0-1 0,0 1 1,0-1-1,-1 0 0,1 1 0,-1-1 1,1 0-1,-1 1 0,1-1 0,-1 0 1,0 1-1,0-1 0,0 0 1,0 0-1,0 1 0,-1-1 0,1-2 1,-14-35 1014,1-3-487,14 41-655,-1 0 0,1-1 0,-1 1 0,1 0 0,0 0 0,-1 0 0,1 0 0,0 0 0,0 0 0,0 0-1,0 0 1,0 0 0,0 0 0,0 0 0,0 1 0,0-1 0,1 0 0,-1 1 0,0-1 0,0 1 0,0 0 0,1-1 0,-1 1 0,3-1-1,41-8-1569,-34 7 859,50-15-4990,-22-3-2847,-9-2-4073</inkml:trace>
</inkml:ink>
</file>

<file path=ppt/ink/ink5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6:17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14382,'0'0'2066,"-3"9"341,-7 23 113,1 1-1,-7 53 1,14-15-2253,2-68-260,1 0 0,-1 1 1,1-1-1,0 0 0,0 0 0,0 0 0,0 0 0,0 0 0,1 0 0,-1 0 0,1 0 0,0-1 1,0 1-1,0 0 0,0-1 0,4 4 0,1-1-57,1 0 0,-1 0 0,1-1 0,12 6 0,-13-7-57,0 0 0,-1 0-1,1 1 1,-1 0 0,0 0-1,0 1 1,10 8 0,-14-9 111,-1-1 1,0 1-1,0 0 0,0-1 1,0 1-1,0 0 1,-1 0-1,1-1 1,-1 1-1,0 0 1,0 0-1,0 0 1,-1 0-1,0-1 1,1 1-1,-1 0 0,-1-1 1,1 1-1,-4 6 1,-4 31-1498,9-41 1395,0 0 1,0 0-1,0 1 0,0-1 1,0 0-1,0 0 1,1 0-1,-1 1 1,0-1-1,0 0 1,0 0-1,0 0 1,0 1-1,0-1 0,0 0 1,0 0-1,1 0 1,-1 1-1,0-1 1,0 0-1,0 0 1,0 0-1,1 0 0,-1 0 1,0 0-1,0 1 1,0-1-1,1 0 1,-1 0-1,0 0 1,0 0-1,0 0 1,1 0-1,-1 0 0,0 0 1,0 0-1,0 0 1,1 0-1,-1 0 1,0 0-1,0 0 1,1 0-1,-1 0 0,0 0 1,0 0-1,0 0 1,1 0-1,-1 0 1,0-1-1,0 1 1,0 0-1,1 0 0,12-8-3262,6-10-2502</inkml:trace>
</inkml:ink>
</file>

<file path=ppt/ink/ink5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6:17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14350,'0'0'2434,"-9"8"166,-8 7-1558,1-2 64,0 2 1,-16 19-1,28-31-1049,1 1 1,1-1 0,-1 1-1,0 0 1,1 0-1,0 0 1,0 0-1,0 0 1,0 1-1,1-1 1,-1 1-1,1-1 1,0 1 0,1-1-1,-1 1 1,1-1-1,0 6 1,0-9-54,1 1 1,0-1 0,-1 1-1,1-1 1,0 1 0,0-1-1,0 0 1,0 0-1,0 1 1,0-1 0,0 0-1,1 0 1,-1 0 0,0 0-1,1 0 1,-1 0-1,0-1 1,1 1 0,-1 0-1,1-1 1,-1 1-1,1-1 1,-1 1 0,1-1-1,0 0 1,-1 0 0,1 0-1,0 0 1,-1 0-1,1 0 1,-1 0 0,1 0-1,0-1 1,-1 1 0,1 0-1,1-2 1,3 1 51,1 0 0,-1-1 0,0 0 0,0 0 0,0 0 0,0-1 0,10-6 0,-5 0 16,0-1-1,-1 0 1,16-19-1,-24 26 17,1 0-1,-1-1 0,1 1 1,-1-1-1,0 1 0,-1-1 1,1 1-1,0-1 0,-1 0 0,0 0 1,0 0-1,0 0 0,-1 0 1,1 0-1,-1 0 0,0 0 1,0-8-1,-1 11-77,0 0 0,-1 0 1,1 0-1,0-1 0,0 1 0,-1 0 0,1 0 1,0 1-1,-1-1 0,1 0 0,-1 0 1,1 1-1,-1-1 0,0 1 0,1-1 1,-1 1-1,1 0 0,-1-1 0,0 1 1,1 0-1,-1 0 0,0 0 0,1 1 1,-1-1-1,-3 1 0,3-1-56,-1 0-1,1 0 1,-1 0-1,1 1 1,-1-1-1,1 1 1,0 0 0,-1 0-1,1-1 1,0 1-1,-1 1 1,1-1-1,0 0 1,0 1-1,0-1 1,-3 3 0,4-3-62,1 0 0,-1-1 1,1 1-1,-1 0 1,1 0-1,0-1 1,-1 1-1,1 0 0,0 0 1,0-1-1,-1 1 1,1 0-1,0 0 1,0 0-1,0 0 0,0-1 1,0 1-1,0 0 1,0 0-1,0 0 1,1-1-1,-1 1 0,0 0 1,0 0-1,1 0 1,-1-1-1,0 1 1,1 0-1,-1 0 0,1-1 1,-1 1-1,1 0 1,-1-1-1,1 1 1,-1-1-1,1 1 0,0-1 1,-1 1-1,1-1 1,1 1-1,35 4-4195,-36-5 4166,28 0-4358</inkml:trace>
</inkml:ink>
</file>

<file path=ppt/ink/ink5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6:18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12492,'0'0'3534,"-10"9"-1308,-2 1-1611,0 1 0,1 1 0,1 0-1,0 0 1,1 1 0,0 0 0,1 1 0,0-1 0,1 2 0,-7 21 0,9-19-508,0 1 0,2 0 1,0 0-1,1 0 0,1 0 1,0 0-1,2 0 1,3 24-1,-3-40-98,0-1 0,0 1-1,0 0 1,0-1 0,1 0 0,-1 1 0,1-1 0,-1 0-1,1 0 1,-1 0 0,1 0 0,0 0 0,-1 0 0,1 0-1,0-1 1,0 1 0,0 0 0,0-1 0,-1 0-1,1 1 1,0-1 0,0 0 0,0 0 0,0 0 0,0 0-1,3-1 1,4 1-96,-1-1-1,0 0 0,0 0 0,0-1 0,8-3 1,5-4-205,19-5 205,-45 36 279,-19 21 379,19-37-517,1 0 0,0 0 0,1 1-1,-1-1 1,1 1 0,1 0 0,-1-1 0,1 1 0,0 0 0,-1 11 0,3-18-191,0 1 0,0-1 0,0 1 0,0-1 1,0 0-1,0 1 0,0-1 0,1 0 0,-1 1 1,0-1-1,0 0 0,0 0 0,0 1 0,1-1 1,-1 0-1,0 1 0,0-1 0,0 0 0,1 0 1,-1 1-1,0-1 0,1 0 0,-1 0 0,0 0 1,0 0-1,1 1 0,-1-1 0,0 0 0,1 0 1,-1 0-1,0 0 0,1 0 0,-1 0 0,0 0 1,1 0-1,-1 0 0,0 0 0,1 0 0,-1 0 1,1 0-1,-1 0 0,0 0 0,1 0 1,-1 0-1,0 0 0,0-1 0,1 1 0,11-1-6066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1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42 294 7815,'0'0'6075,"-7"8"-3694,-22 27-325,23-20 2839,19-16-3181,14-12-508,-5-4-734,-1-1 0,0-1-1,-2 0 1,0-2 0,25-36 0,62-122 1614,-101 171-2113,-5 44-234,0-16 244,-16 208 193,15-179-3197,0 1-3289,1-44-1420</inkml:trace>
</inkml:ink>
</file>

<file path=ppt/ink/ink5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6:18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15791,'0'0'10127,"9"1"-9636,11 0-225,1 0 0,31-4 1,-45 2-241,0 0 1,1-1-1,-1 1 0,0-2 1,0 1-1,0-1 1,0 0-1,0 0 1,-1-1-1,0 0 1,1 0-1,5-5 0,-12 9-26,0-1 0,1 1-1,-1 0 1,0 0-1,0 0 1,0 0-1,0 0 1,0 0 0,1 0-1,-1 0 1,0-1-1,0 1 1,0 0-1,0 0 1,0 0 0,0 0-1,0 0 1,1-1-1,-1 1 1,0 0-1,0 0 1,0 0 0,0 0-1,0 0 1,0-1-1,0 1 1,0 0-1,0 0 1,0 0 0,0-1-1,0 1 1,0 0-1,0 0 1,0 0-1,0 0 1,0-1 0,0 1-1,0 0 1,0 0-1,-1 0 1,1 0-1,0 0 1,0-1-1,0 1 1,0 0 0,0 0-1,0 0 1,0 0-1,-1 0 1,1 0-1,0-1 1,0 1 0,0 0-1,0 0 1,0 0-1,-1 0 1,1 0-1,0 0 1,-17-2-140,-21 6-74,29-1 190,0 1 0,0-1-1,1 1 1,-1 1 0,1 0-1,0 0 1,1 1-1,-12 9 1,15-11 29,0 0 1,-1 1-1,2 0 1,-1-1-1,0 1 0,1 0 1,0 1-1,0-1 0,1 0 1,0 1-1,-1 0 0,2-1 1,-1 1-1,-1 9 1,3-13 0,1 0 0,-1 0 0,0 1 0,1-1 0,-1 0 1,1 0-1,0 1 0,0-1 0,0 0 0,0 0 1,0 0-1,0 0 0,0 0 0,1 0 0,-1-1 0,1 1 1,-1 0-1,1-1 0,0 1 0,-1-1 0,1 1 0,0-1 1,0 0-1,0 0 0,0 0 0,0 0 0,1 0 1,-1 0-1,0-1 0,0 1 0,0-1 0,5 1 0,9 2-159,-1-1 0,1 0 0,21-1 0,-35-1 97,2 0-294,-1 0 1,1-1-1,-1 1 0,1 0 0,0-1 1,-1 0-1,0 0 0,1 0 0,-1 0 1,7-4-1,-8 4-166,0 0-1,-1-1 1,1 1 0,0-1 0,-1 0 0,1 1 0,-1-1-1,0 0 1,1 0 0,-1 0 0,1-3 0,6-22-9478</inkml:trace>
</inkml:ink>
</file>

<file path=ppt/ink/ink5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6:18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13581,'0'0'1890,"67"-1"-1666,-39 1-1890,2 0-5925</inkml:trace>
</inkml:ink>
</file>

<file path=ppt/ink/ink5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6:19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12780,'0'0'8686,"0"11"-8195,-1 17-54,-1 0 1,-1 0 0,-1 0-1,-13 42 1,8-37-276,2 1-1,1 0 1,-2 46-1,8-79-150,0 1-1,0-1 0,0 0 0,0 0 0,0 0 0,0 0 0,1 1 1,-1-1-1,0 0 0,1 0 0,-1 0 0,0 0 0,1 0 0,-1 0 1,1 0-1,0 0 0,-1 0 0,1 0 0,0 0 0,-1 0 0,1 0 1,0-1-1,0 1 0,0 0 0,0 0 0,1 0 0,0-1 65,0 1 0,0-1 0,0 1 0,0-1 0,0 0-1,1 0 1,-1 0 0,0 0 0,0 0 0,0-1 0,0 1 0,0-1 0,3 0-1,4-3 250,-1 1-1,0-1 0,0 0 1,0-1-1,14-11 0,17-20 157,52-64 0,-11 11-1733,-77 86 696,4-6-1203,-5 2-2191,-2 2-3608</inkml:trace>
</inkml:ink>
</file>

<file path=ppt/ink/ink5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6:19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13805,'0'0'7143,"56"17"-6503,-25-15-415,5-2-450,-1 3-1664,-1-2-2435,-8 0-2595</inkml:trace>
</inkml:ink>
</file>

<file path=ppt/ink/ink5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6:19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16239,'0'0'2045,"-9"3"-572,1-1-1254,-1 2 0,1-1-1,0 1 1,-14 9-1,20-12-173,0 0-1,0 0 1,1 1-1,-1-1 1,0 0-1,1 0 1,-1 1-1,1-1 1,-1 1-1,1-1 1,0 1-1,0 0 1,-1-1-1,1 1 0,0 0 1,1 0-1,-1 0 1,0 0-1,0 0 1,1 0-1,0 0 1,-1 0-1,1 0 1,0 0-1,0 0 1,0 0-1,0 0 1,0 0-1,0 0 1,1 1-1,-1-1 1,1 0-1,0 3 1,1-4 0,-1 0 0,0 0 0,1 0 0,-1-1 0,1 1 0,-1 0 0,1 0 0,-1-1 0,1 1 0,-1-1 0,1 1 0,0-1 0,-1 0 0,1 0 0,0 0 0,-1 0 1,3 0-1,39-1 538,-29 1-461,35-2 5,-35 0-153,0 1 0,0 0 0,1 2 0,-1 0 0,0 0 0,0 1 0,19 6 1,-31-8 25,-1 1 0,0-1 0,0 1 0,0-1 1,0 1-1,-1 0 0,1 0 0,0-1 0,0 1 1,0 0-1,-1 0 0,1 0 0,0 0 0,-1 0 1,1 0-1,0 0 0,-1 0 0,0 0 0,1 0 1,-1 1-1,0-1 0,1 0 0,-1 2 1,0-3 8,0 1 0,0 0 0,0 0 1,0 0-1,1-1 0,-1 1 0,0 0 1,0 0-1,1-1 0,-1 1 1,0 0-1,1-1 0,-1 1 0,1 0 1,-1-1-1,1 1 0,-1-1 1,1 1-1,-1 0 0,1-1 0,-1 1 1,1-1-1,0 0 0,-1 1 1,1-1-1,0 0 0,0 1 0,-1-1 1,1 0-1,0 0 0,0 1 1,-1-1-1,1 0 0,0 0 0,0 0 1,0 0-1,1 0 0,32-6-1944,-11-6-3732,2-2-2591</inkml:trace>
</inkml:ink>
</file>

<file path=ppt/ink/ink5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6:20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13965,'0'0'8435,"-8"0"-7816,5-1-601,1 1-1,-1 1 1,1-1 0,-1 0-1,1 0 1,-1 1-1,1-1 1,0 1 0,-1 0-1,1 0 1,0 0-1,-1 0 1,-2 3 0,2-2 9,0 1 0,1 0 1,0 0-1,0 0 1,0 0-1,0 0 1,0 0-1,0 0 1,1 1-1,0-1 0,0 1 1,-1 4-1,-8 36 413,2 2 0,2 0 0,2-1 0,2 53 0,2-38-232,-14 95 0,16-189 177,-3-64 1,-2 22-1370,4 61 821,3 18-259,13 9 382,-9-8 103,1-2 0,0 1 0,1-1 0,-1-1 0,0 1 0,0-2-1,1 1 1,-1-1 0,0-1 0,1 1 0,-1-2 0,0 1 0,0-1 0,0-1 0,12-4 0,-8 2 35,0-1 0,-1 0-1,0 0 1,0-1 0,0-1 0,-1 0 0,-1-1 0,1 0 0,15-18 0,-30 33 94,-1 1-1,1 0 1,1 0 0,-1 0 0,1 0-1,0 0 1,-2 10 0,5-15-249,-1 0 1,1 0 0,0 0-1,-1 0 1,1 0-1,0 0 1,0 0 0,1 0-1,-1 0 1,0 0-1,1 0 1,-1 0 0,1 0-1,-1 0 1,1 0 0,1 2-1,0-2-314,-1-1 0,1 1 0,-1-1 0,1 0 0,0 0 0,-1 0 0,1 1-1,0-2 1,0 1 0,0 0 0,0 0 0,0-1 0,-1 1 0,1-1 0,0 1 0,1-1 0,-1 0 0,0 0 0,0 0-1,3 0 1,1 0-7017</inkml:trace>
</inkml:ink>
</file>

<file path=ppt/ink/ink5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6:20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144 194 12460,'0'0'4142,"2"-9"-63,0-3-2859,-1 8-772,0-1-1,0 0 0,0 0 1,-1 0-1,0 0 0,0 0 1,0-5-1,-1 9-393,1 1 0,0-1 0,-1 0 0,1 1 0,0-1 0,-1 1 0,1-1 0,-1 1 0,1-1 1,0 1-1,-1-1 0,1 1 0,-1-1 0,0 1 0,1 0 0,-1-1 0,1 1 0,-1 0 0,1 0 0,-1-1 0,0 1 0,1 0 0,-1 0 0,0 0 0,1 0 0,-1 0 0,0 0 0,1 0 0,-1 0 0,0 0 0,1 0 0,-1 0 0,0 0 1,1 0-1,-1 0 0,0 1 0,0-1 0,-29 12-191,20-4 117,0 1 1,1 0-1,-1 1 1,2 0-1,-11 15 1,15-20 15,0 0 0,1 1-1,-1 0 1,1 0 0,0 0 0,1 0 0,0 0 0,0 0-1,0 1 1,1-1 0,-1 1 0,1 10 0,1-16 6,1-1-1,-1 1 1,0 0 0,1-1 0,-1 1 0,1-1-1,-1 1 1,1 0 0,0-1 0,-1 1-1,1-1 1,-1 0 0,1 1 0,0-1 0,-1 1-1,1-1 1,0 0 0,0 0 0,-1 1 0,1-1-1,0 0 1,0 0 0,-1 0 0,1 0 0,0 0-1,0 0 1,-1 0 0,1 0 0,1 0 0,28-3 179,-16-1-156,0 0 1,0-1-1,-1-1 1,1 0 0,-1-1-1,-1 0 1,1-1-1,-1 0 1,-1-1-1,12-11 1,12-13-9,51-64 0,-28 13-17,-101 145-564,-20 34 525,56-84 45,2 0 0,-1 0 0,2 1 0,0 0-1,0 0 1,1 0 0,-2 14 0,4-24-20,1 0-1,0 0 0,-1 0 0,1-1 0,0 1 0,0 0 0,1 0 1,-1 0-1,0 0 0,0-1 0,1 1 0,-1 0 0,1 0 0,0 0 1,0-1-1,-1 1 0,1-1 0,0 1 0,0 0 0,0-1 0,1 1 1,-1-1-1,3 3 0,16 3-2155,8-5-3578,-4-3-2724</inkml:trace>
</inkml:ink>
</file>

<file path=ppt/ink/ink5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6:21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14446,'0'0'12881,"8"0"-12641,2 2-197,49 0 166,-56-2-202,-1 0-1,0 0 0,1 0 0,-1-1 1,0 1-1,1-1 0,-1 1 0,0-1 0,1 0 1,-1 0-1,0 0 0,0 0 0,0 0 0,0-1 1,0 1-1,0-1 0,0 1 0,-1-1 1,1 0-1,0 1 0,-1-1 0,2-3 0,-5 5-58,0 0 0,0-1 0,0 1-1,1 0 1,-1 0 0,0 0 0,0 0 0,0 0-1,0 1 1,0-1 0,0 1 0,0-1-1,-2 2 1,-1 0 40,1 1-1,-1-1 1,1 1-1,0 0 1,0 0-1,0 1 1,0-1-1,1 1 1,-1 0 0,1 0-1,0 0 1,0 0-1,0 1 1,1-1-1,0 1 1,0 0-1,-2 5 1,4-9 22,0 0 0,0 0 0,0-1 0,0 1-1,1 0 1,-1 0 0,0-1 0,0 1 0,1 0 0,-1 0 0,1-1 0,-1 1 0,0 0 0,1-1 0,-1 1-1,1-1 1,0 1 0,-1-1 0,1 1 0,-1-1 0,1 1 0,0-1 0,-1 1 0,1-1 0,0 0 0,-1 1-1,1-1 1,0 0 0,0 0 0,-1 0 0,1 1 0,0-1 0,0 0 0,0 0 0,0 0 0,37 0 505,-26-1-351,11 0-80,0-2 0,0 0 0,0-2 0,38-12 0,41-9-136,-101 26 33,-1 0-1,1 0 1,-1 0 0,0 0-1,1 0 1,-1 0 0,1 0-1,-1 0 1,1 0 0,-1 1-1,0-1 1,1 0 0,-1 0-1,0 0 1,1 0 0,-1 1-1,1-1 1,-1 0 0,0 0-1,1 0 1,-1 1 0,0-1 0,0 0-1,1 1 1,-1-1 0,0 0-1,0 1 1,1-1 0,-1 0-1,0 1 1,0-1 0,0 0-1,1 1 1,-1-1 0,0 1-1,0-1 1,0 1 0,0-1-1,0 0 1,0 1 0,0-1-1,0 1 1,0-1 0,0 0 0,0 1-1,0-1 1,-1 1 0,1-1-1,0 0 1,0 1 0,0-1-1,0 1 1,-1-1 0,1 0-1,0 1 1,0-1 0,-1 1-1,-15 34 69,7-18-55,9-16 9,1-1 1,-1 1 0,0-1 0,0 1 0,0-1 0,1 1 0,-1-1 0,0 1 0,1-1-1,-1 1 1,1-1 0,-1 1 0,0-1 0,1 1 0,-1-1 0,1 0 0,-1 1 0,1-1-1,-1 0 1,1 1 0,0-1 0,-1 0 0,1 0 0,-1 0 0,1 1 0,0-1 0,-1 0 0,1 0-1,-1 0 1,1 0 0,0 0 0,-1 0 0,1 0 0,-1 0 0,1 0 0,0-1 0,-1 1-1,1 0 1,-1 0 0,1 0 0,1-1 0,31-7-2757,16-18-8148,-23 7-250</inkml:trace>
</inkml:ink>
</file>

<file path=ppt/ink/ink5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6:21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12204,'0'0'11023,"9"6"-9934,26 20-331,-34-24-729,0-1 0,0 0 0,0 0 0,0 0 0,0 1 0,-1-1 0,1 0 0,0 1 0,-1-1 0,1 1 0,-1-1 0,1 1 0,-1-1 0,0 1 0,0-1 0,1 1 0,-1 0 0,0-1 0,0 1 0,-1-1 0,1 1 0,0-1 0,0 1 0,-1-1 0,1 1 0,-1-1 0,1 1 0,-1-1 0,0 0 0,-1 3 0,-28 31 651,30-35-673,-28 23 567,21-19-396,0 1 0,1 0 0,-1 0 0,1 1 0,1 0 0,-1 0 0,1 0 0,0 1 0,-6 10 0,11-16-145,0-1 0,0 1-1,0 0 1,1-1 0,-1 1-1,0-1 1,0 1 0,1 0 0,-1-1-1,1 1 1,-1-1 0,0 1 0,1-1-1,-1 0 1,1 1 0,-1-1-1,1 1 1,0-1 0,-1 0 0,1 0-1,-1 1 1,1-1 0,-1 0-1,1 0 1,0 1 0,-1-1 0,1 0-1,0 0 1,-1 0 0,1 0 0,0 0-1,-1 0 1,1 0 0,-1 0-1,1 0 1,1-1 0,36 1 567,-28 0-489,27 1-177,56-2 104,-86 0-715,0 0-1,0-1 0,0 1 0,0-2 0,13-4 0,-20 7 447,0 0-1,1 0 0,-1 0 1,0 0-1,1 0 0,-1-1 1,0 1-1,1 0 0,-1 0 1,0 0-1,1 0 0,-1-1 0,0 1 1,1 0-1,-1 0 0,0-1 1,0 1-1,1 0 0,-1 0 1,0-1-1,0 1 0,0 0 1,0-1-1,1 1 0,-1 0 1,0-1-1,0 1 0,0 0 1,0-1-1,0 1 0,0 0 0,0-1 1,0 1-1,0-1 0,0 1 1,0 0-1,0-1 0,0 1 1,0-1-1,-6-5-7701</inkml:trace>
</inkml:ink>
</file>

<file path=ppt/ink/ink5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6:22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12043,'0'0'13261,"63"-26"-13101,-23 26-96,6 0-32,-1 0-416,2 0-3620,-10 0-8264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1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7527,'0'0'13907,"8"6"-11895,1-2-1574,1 1 0,-1-2-1,1 1 1,0-1 0,0-1 0,0 1-1,0-2 1,0 0 0,1 0 0,-1 0-1,12-2 1,54-4-21,-1-3 1,0-4-1,133-37 0,-123 27-2000,-68 18 975,-12 3-2651</inkml:trace>
</inkml:ink>
</file>

<file path=ppt/ink/ink5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6:22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15471,'0'0'4975,"4"10"-2941,0 6-1601,0-1 1,-1 1-1,0-1 1,-1 1-1,-1 0 1,-1 0-1,0 0 1,-1-1-1,-5 27 1,-9 15 330,6-22-625,1 0-1,1 0 1,-3 66-1,10-100-245,0-1-1,0 1 0,0 0 0,0 0 1,0-1-1,0 1 0,0 0 1,1 0-1,-1-1 0,0 1 0,0 0 1,1-1-1,-1 1 0,1 0 1,-1-1-1,0 1 0,1-1 1,-1 1-1,1-1 0,-1 1 0,1-1 1,0 1-1,0 0 0,0-1-345,0 1 0,0-1 0,0 0 0,0 0-1,0 0 1,0 1 0,0-1 0,0 0 0,0 0 0,0 0-1,0 0 1,0 0 0,0-1 0,-1 1 0,1 0 0,0 0-1,0-1 1,0 1 0,2-1 0,12-10-8377</inkml:trace>
</inkml:ink>
</file>

<file path=ppt/ink/ink5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6:23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1 254 15759,'0'0'11499,"9"1"-11110,32 4-110,-21-1-200,0-1-1,0-1 1,1-1-1,-1 0 0,1-2 1,35-5-1,-54 5-73,-1 0 0,1 1 0,-1-1 1,1 0-1,-1 0 0,0 1 0,0-1 0,1 0 0,-1 0 1,0-1-1,0 1 0,0 0 0,0 0 0,0 0 1,0-1-1,-1 1 0,1-1 0,0 1 0,-1 0 0,1-1 1,-1 1-1,1-1 0,-1 1 0,0-1 0,1 1 0,-1-1 1,0 0-1,0 1 0,0-1 0,0 1 0,-1-1 0,1 1 1,0-1-1,-1 1 0,1-1 0,-1 1 0,1-1 0,-1 1 1,0-1-1,1 1 0,-1 0 0,0-1 0,0 1 1,0 0-1,0 0 0,0 0 0,-1 0 0,1 0 0,0 0 1,0 0-1,-1 0 0,1 0 0,0 1 0,-1-1 0,1 0 1,-1 1-1,1-1 0,-1 1 0,1 0 0,-1-1 0,1 1 1,-1 0-1,-2 0 0,-4-1-49,0 1-1,0 1 1,0-1-1,0 1 1,0 0-1,0 1 1,0 0 0,0 0-1,-14 7 1,19-8 38,0 1 0,0-1 0,1 1 0,-1-1 0,0 1 1,0 0-1,1 0 0,0 0 0,-1 1 0,1-1 0,0 0 0,0 1 0,0 0 1,0-1-1,1 1 0,-1 0 0,1 0 0,-1 0 0,1 0 0,0 0 0,0 0 1,1 0-1,-1 1 0,0-1 0,1 0 0,0 0 0,0 6 0,1-7 9,-1 0 1,1-1-1,0 1 0,-1-1 0,1 1 0,0-1 0,0 1 1,0-1-1,0 1 0,0-1 0,1 0 0,-1 0 0,0 1 1,0-1-1,1 0 0,-1 0 0,1 0 0,-1-1 0,1 1 0,0 0 1,-1-1-1,1 1 0,-1 0 0,1-1 0,0 0 0,2 1 1,52 4 148,-50-4-128,292-4-713,-297 3 686,0 1 0,-1-1 0,1 0 0,0 0 0,-1 1 0,1-1 0,-1 0 0,1 1 0,-1-1 0,1 0 0,0 1 0,-1-1 0,1 1 0,-1-1 0,0 1 0,1-1 0,-1 1 0,1-1 0,-1 1 0,0 0 0,1-1 0,-1 1 0,0 0 0,0-1-1,0 1 1,0 0 0,1-1 0,-1 1 0,0 0 0,0-1 0,0 1 0,0 0 0,0-1 0,0 1 0,-1 0 0,1-1 0,0 1 0,0 0 0,0-1 0,-1 1 0,1-1 0,0 1 0,-1 0 0,1-1 0,0 1 0,-1-1 0,0 1 0,-15 32-135,12-28 162,-14 21-20,17-25 2,1 0 0,-1 0-1,1-1 1,-1 1 0,1 0 0,-1 0-1,1 0 1,0 0 0,-1-1-1,1 1 1,0 0 0,0 0 0,0 0-1,0 0 1,0 0 0,0 0-1,0 0 1,0 0 0,0 0 0,0 0-1,0 0 1,0 0 0,1-1-1,-1 3 1,2-3 45,-1 1-1,0-1 1,0 0-1,0 1 1,0-1-1,1 0 1,-1 0-1,0 0 1,0 0-1,0 0 1,1 0-1,-1 0 1,0 0-1,0 0 1,1-1-1,-1 1 1,0 0-1,0-1 1,0 1 0,0-1-1,0 1 1,2-2-1,24-14 267,-11 5-283,0 0 1,-2-2-1,21-20 0,-31 29-4,0-1-1,0 0 0,-1 0 0,1 0 1,-1 0-1,0-1 0,0 1 1,-1-1-1,0 0 0,0 0 0,0 1 1,-1-2-1,0 1 0,1-11 0,-2 17-29,0 0 0,0-1-1,0 1 1,0 0 0,0 0-1,0-1 1,0 1-1,0 0 1,0 0 0,-1 0-1,1-1 1,0 1-1,0 0 1,0 0 0,0 0-1,0 0 1,-1-1-1,1 1 1,0 0 0,0 0-1,0 0 1,-1 0 0,1 0-1,0 0 1,0 0-1,0 0 1,-1-1 0,1 1-1,0 0 1,0 0-1,-1 0 1,1 0 0,0 0-1,0 0 1,0 0-1,-1 0 1,1 0 0,0 0-1,0 0 1,-1 1 0,1-1-1,0 0 1,0 0-1,0 0 1,-1 0 0,1 0-1,0 0 1,0 1-2,-1-1 0,1 0 0,0 0 0,0 1 0,0-1 0,-1 0 0,1 0 1,0 1-1,0-1 0,0 0 0,0 0 0,0 1 0,0-1 0,0 0 0,0 1 0,0-1 0,0 0 1,0 1-1,0-1 0,0 0 0,0 1 0,0-1 0,0 0 0,0 0 0,0 1 0,0-1 0,0 0 1,0 1-1,0-1 0,1 0 0,-1 0 0,0 1 0,0-1 0,0 0 0,0 0 0,1 1 0,-1-1 1,0 0-1,0 0 0,1 0 0,-1 0 0,0 1 0,0-1 0,1 0 0,-1 0 0,0 0 0,1 0 1,-1 0-1,0 0 0,0 0 0,1 1 0,5 2 12,1 0 0,0 0 0,-1-1 0,1 1 0,0-1 0,0-1 0,0 1 0,0-1 0,12 0 0,71-3 136,-73 2-130,-6-1-1,0-1 1,0 0 0,-1 0-1,1-1 1,14-6 0,-21 8-4,-1-1-1,1 1 1,-1-1-1,1 0 1,-1 0 0,0 0-1,0 0 1,0 0-1,0-1 1,0 1 0,0-1-1,-1 0 1,1 0-1,-1 0 1,0 0 0,0 0-1,0-1 1,3-4 0,-5 7-12,0 0 0,-1 0 0,1 0 0,0 0 1,0 0-1,0 0 0,-1 0 0,1 1 1,0-1-1,-1 0 0,1 0 0,0 0 0,-1 1 1,1-1-1,-1 0 0,0 1 0,1-1 1,-1 0-1,1 1 0,-1-1 0,0 1 0,0-1 1,1 1-1,-1-1 0,0 1 0,0-1 1,0 1-1,1 0 0,-1-1 0,0 1 1,0 0-1,0 0 0,0 0 0,0 0 0,0 0 1,1 0-1,-1 0 0,0 0 0,0 0 1,-1 0-1,-43 2-138,42-2 138,-2 1-5,0 0-1,0 0 0,0 0 1,0 0-1,0 1 1,0 0-1,0 0 0,1 0 1,-1 1-1,1 0 0,-1-1 1,1 2-1,0-1 0,0 0 1,0 1-1,1 0 0,0 0 1,-1 0-1,1 0 0,0 0 1,1 1-1,-1-1 0,1 1 1,0 0-1,0 0 0,0-1 1,1 1-1,0 0 1,0 1-1,0-1 0,0 0 1,1 0-1,0 9 0,1-11 11,0-1-1,1 1 1,-1 0-1,0-1 1,1 0 0,-1 1-1,1-1 1,0 0-1,-1 0 1,1 0-1,0 0 1,1 0-1,-1 0 1,0-1-1,0 1 1,1-1 0,-1 0-1,1 1 1,-1-1-1,1 0 1,-1 0-1,1-1 1,4 2-1,7 1 30,1 0 1,-1 0-1,16 0 0,-16-2-17,1-1 1,-1 0 0,0 0-1,0-2 1,0 0 0,0 0-1,22-8 1,-25 6 5,-1-1 0,0 0 0,0-1 0,0 0 0,-1-1 0,0 1 1,0-2-1,-1 1 0,1-2 0,6-9 0,1-1 4,-1-1 1,-1-1 0,21-43-1,-28 50-36,-1 0 0,-1 0 0,0 0 0,-1-1 0,-1 1-1,0-1 1,1-27 0,-4 42 1,0-1 0,0 1-1,0-1 1,0 0 0,0 1-1,0-1 1,0 1 0,0-1-1,0 1 1,-1-1-1,1 1 1,0-1 0,0 1-1,0-1 1,-1 1 0,1-1-1,0 1 1,-1-1 0,1 1-1,0-1 1,-1 1 0,1-1-1,-1 1 1,1 0 0,-1-1-1,1 1 1,-1 0 0,1-1-1,-1 1 1,1 0 0,-1 0-1,1 0 1,-1-1 0,1 1-1,-1 0 1,1 0 0,-1 0-1,1 0 1,-1 0 0,0 0-1,1 0 1,-1 0 0,1 0-1,-1 0 1,1 0 0,-1 1-1,0-1 1,1 0 0,-1 0-1,1 1 1,-1-1 0,1 0-1,-1 0 1,1 1 0,0-1-1,-1 1 1,1-1 0,-1 0-1,0 1 1,-30 24-239,19-10 224,-1 1 0,2 1 0,0-1 0,1 2 0,1-1 0,0 1 0,-11 38 0,18-48 71,0 1-1,0-1 1,1 1-1,0-1 1,1 1-1,0-1 1,0 1-1,1-1 0,2 12 1,-1-14-21,-1-1 0,1 0-1,1 1 1,-1-1 0,1 0 0,0 0 0,0 0 0,0 0 0,0-1-1,1 1 1,0-1 0,0 0 0,0 0 0,1 0 0,5 3 0,0-1-161,0 1 0,1-2 1,0 0-1,1 0 1,13 4-1,34 2-3202,-8-9-2627</inkml:trace>
</inkml:ink>
</file>

<file path=ppt/ink/ink5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6:24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174 153 12812,'1'-2'486,"0"0"0,0 0 0,0 1 0,-1-1 0,1 0 0,-1 0 0,1 0 1,-1 0-1,1 0 0,-1 0 0,0 0 0,0 0 0,0 0 0,0 0 0,-1 0 0,1 0 0,0 0 0,-1 0 0,0 0 0,1 0 0,-1 0 0,0 0 0,-1-1 0,0 2-374,0-1 0,-1 1 0,1 0 0,-1 1-1,1-1 1,-1 0 0,1 1 0,-1-1-1,0 1 1,1 0 0,-1 0 0,0 0-1,1 0 1,-1 0 0,1 1 0,-1-1 0,0 1-1,-3 1 1,-1 0-119,0 1 1,0 0-1,0 0 0,0 1 0,1 0 1,0 0-1,0 1 0,0 0 0,0 0 0,0 0 1,1 0-1,0 1 0,0 0 0,1 0 1,0 1-1,0-1 0,0 1 0,1 0 0,0 0 1,0 0-1,0 0 0,1 0 0,0 1 1,1-1-1,-1 12 0,2-17 12,0-1 0,1 0 1,-1 0-1,1 1 0,-1-1 0,1 0 0,0 0 0,-1 0 1,1 0-1,0 0 0,0 0 0,0 0 0,0 0 0,0 0 1,0-1-1,0 1 0,0 0 0,0 0 0,0-1 1,0 1-1,1-1 0,-1 1 0,0-1 0,0 0 0,1 1 1,-1-1-1,0 0 0,0 0 0,1 0 0,-1 0 1,3 0-1,48-2 325,-47 2-287,9-3 23,0 0 0,0-1-1,0-1 1,-1 0-1,1-1 1,-1 0 0,-1-1-1,1 0 1,-1-1 0,0 0-1,-1-1 1,0-1 0,0 0-1,-1 0 1,-1-1 0,1 0-1,-2-1 1,0 0 0,10-18-1,-18 26-372,-6 7 187,-6 9 14,5-3 73,1-1 1,1 1-1,-1 0 1,1 0-1,1 0 1,-1 1-1,2 0 1,-1 0-1,2 0 1,-1 0-1,-1 18 1,4-27 37,0 0 0,0 0-1,0 0 1,0 0 0,1 0 0,-1 0 0,0 0 0,1 0 0,-1 0 0,0 0-1,1 0 1,-1 0 0,1 0 0,0 0 0,-1 0 0,1 0 0,0 0-1,0-1 1,-1 1 0,1 0 0,0-1 0,0 1 0,0 0 0,0-1-1,0 1 1,1 0 0,2 0 72,0 0 0,0 0 0,-1 0 0,1 0 0,0-1 0,0 0 0,0 0 0,4 0 0,1-1 119,0 0 1,0 0-1,0-1 1,0 0-1,0-1 1,13-5-1,-11 2-134,0 0-1,-1-1 0,0-1 1,0 1-1,0-2 1,-1 1-1,0-1 0,-1-1 1,8-10-1,-16 20-80,0 0 1,0 0-1,0 0 0,0 0 0,0 0 1,0 0-1,0 0 0,0 0 0,0 0 0,0 0 1,0 0-1,0 1 0,-1-1 0,1 0 1,0 0-1,0 0 0,0 0 0,0 0 0,0 0 1,0 0-1,0 0 0,0 0 0,0 0 1,-1 0-1,1 0 0,0 0 0,0 0 0,0 0 1,0 0-1,0-1 0,0 1 0,0 0 1,0 0-1,0 0 0,0 0 0,0 0 0,-1 0 1,1 0-1,0 0 0,0 0 0,0 0 1,0 0-1,0 0 0,0 0 0,0 0 0,0-1 1,-15 12-377,-17 18 231,31-28 161,-1 1-1,0 0 1,1 0 0,-1 0 0,1 0 0,-1 0-1,1 0 1,0 0 0,0 0 0,0 0 0,0 1-1,0-1 1,1 0 0,-1 1 0,1-1 0,-1 5-1,2-6 30,0 0 0,0 0 0,0 0 0,1 0 0,-1 0 0,0 0 0,1 0-1,-1 0 1,0 0 0,1-1 0,-1 1 0,1-1 0,-1 1 0,1-1 0,0 1-1,-1-1 1,1 0 0,-1 0 0,1 0 0,0 0 0,-1 0 0,1 0 0,-1 0 0,3-1-1,5 0 55,0 1 1,0-2-1,0 1 0,0-1 0,0-1 0,-1 1 0,1-2 0,10-4 0,63-42 10,-47 28-143,-64 85-1484,28-62 1547,0 0 0,1 0 0,-1 0 0,0 0 0,1 0 1,-1 0-1,1 0 0,0 1 0,-1-1 0,1 0 0,0 0 0,0 1 0,0-1 0,0 0 0,0 1 0,0-1 1,0 0-1,0 0 0,0 1 0,0-1 0,1 0 0,-1 0 0,1 0 0,-1 1 0,1-1 0,-1 0 0,1 0 1,1 2-1,0-2 31,0 0 0,-1 0 0,1 0 0,0-1 1,1 1-1,-1 0 0,0-1 0,0 1 0,0-1 0,0 0 1,0 0-1,0 0 0,1 0 0,-1 0 0,2 0 1,10-2 178,-1 0 1,0-1 0,1-1 0,14-6-1,-2-1-152,-1-1 0,-1-2-1,0 0 1,29-24 0,-42 30-109,-1-1 0,0 0 1,-1 0-1,0-1 0,0 0 1,-1 0-1,-1-1 0,1 0 1,-2-1-1,0 1 0,6-16 1,-12 27 16,1-1 0,-1 1 0,0-1 0,1 1 0,-1-1 0,0 1 1,0-1-1,0 1 0,1-1 0,-1 1 0,0-1 0,0 1 0,0-1 0,0 1 1,0-1-1,0 1 0,0-1 0,0 0 0,0 1 0,0-1 0,-1 1 0,1-1 0,0 1 1,0-1-1,0 1 0,-1-1 0,1 1 0,0-1 0,0 1 0,-1 0 0,1-1 0,0 1 1,-1-1-1,1 1 0,-1-1 0,-19 7-436,-22 25 168,29-16 320,1 0 0,0 1 0,1 0 0,1 1 0,0 0 0,1 0 0,1 1 0,1 0 0,0 1 1,2-1-1,0 1 0,1 1 0,1-1 0,0 0 0,2 1 0,0 0 0,1-1 0,5 34 0,1-13 23,-1-11-41,-1 0 0,-1 40 1,-3-62-3,0-1 0,0 0 1,-1 1-1,0-1 1,0 0-1,0 0 0,-1 0 1,0 0-1,-1 0 1,1 0-1,-1 0 1,0-1-1,0 1 0,-1-1 1,0 0-1,-7 8 1,10-12 27,0 0 0,0 0 1,-1 1-1,1-1 0,-1 0 1,1-1-1,0 1 0,-1 0 1,1 0-1,-1-1 0,0 1 1,1 0-1,-1-1 0,0 0 0,1 1 1,-1-1-1,0 0 0,1 0 1,-1 0-1,0 0 0,0 0 1,1 0-1,-1-1 0,-2 0 1,2 0 20,-1 0 1,1-1 0,-1 0-1,1 1 1,0-1 0,-1 0-1,1 0 1,0 0 0,0-1-1,0 1 1,1 0 0,-4-6-1,0-1 8,0-1-1,1-1 1,0 1-1,0-1 1,1 1-1,-2-17 0,3 15-83,1 1 1,0 0-1,1-1 0,0 1 0,1-1 0,0 1 0,1 0 0,0-1 0,7-17 0,-6 23-24,0 0-1,0 1 1,0-1 0,1 1-1,0-1 1,0 1-1,1 0 1,-1 1-1,1-1 1,0 1 0,0 0-1,1 0 1,-1 0-1,1 1 1,0 0-1,0 0 1,0 1-1,10-4 1,69-14-2842,-25 6-2606,-10 0-3077</inkml:trace>
</inkml:ink>
</file>

<file path=ppt/ink/ink5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6:26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13 147 10570,'-2'-3'432,"0"0"1,1 0-1,-1-1 0,1 1 1,0-1-1,0 1 0,0-1 1,0 1-1,1-1 0,-1 1 1,1-1-1,0 0 0,0 1 1,1-1-1,-1 1 0,1-1 1,-1 0-1,1 1 0,0-1 0,0 1 1,1 0-1,-1-1 0,1 1 1,0 0-1,-1 0 0,5-4 1,-3 2-221,1 1 0,-1 0 0,1 0 0,0 1 1,0-1-1,0 1 0,1 0 0,-1 0 0,1 1 1,-1-1-1,1 1 0,0 0 0,0 0 0,0 0 0,1 1 1,-1 0-1,8-1 0,-11 2-208,-1 0-1,1 1 1,-1-1 0,1 1 0,-1-1-1,0 1 1,1-1 0,-1 1-1,0 0 1,1 0 0,-1 0 0,0 0-1,0 0 1,1 0 0,-1 0-1,0 0 1,0 0 0,-1 1 0,1-1-1,0 0 1,0 1 0,0-1-1,-1 0 1,1 1 0,-1-1 0,1 1-1,-1-1 1,0 1 0,1-1-1,-1 1 1,0-1 0,0 1 0,0-1-1,-1 4 1,0 61-22,0-60 50,-6 25 28,5-26-59,1 0 0,-1 0 0,1 0 0,0 0 0,0 0 1,1 1-1,-1-1 0,1 0 0,1 0 0,-1 0 1,0 1-1,3 5 0,-2-10 8,0 0 1,0 0-1,0 0 1,1 0-1,-1 0 1,1 0-1,-1 0 1,0-1 0,1 1-1,-1-1 1,1 1-1,0-1 1,-1 1-1,1-1 1,-1 0-1,1 0 1,0 1-1,-1-1 1,3-1-1,36-2 441,-31 0-311,0 1-1,0-2 0,0 1 0,0-1 1,-1-1-1,1 1 0,-1-1 1,0-1-1,0 0 0,8-8 0,-10 8-442,-1 1 0,0-1 0,-1 0 1,1-1-1,6-11 0,-9 13-897,0 0 0,0 0 1,0-1-1,-1 1 0,1 0 0,-1-1 1,-1 1-1,1-9 0,-1 0-8717</inkml:trace>
</inkml:ink>
</file>

<file path=ppt/ink/ink5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6:26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25 14958,'0'0'10362,"-9"-6"-10159,7 4-209,0 1-1,0-1 1,0 0 0,0 1 0,0 0 0,0-1 0,0 1 0,0 0-1,0 0 1,-1 0 0,1 0 0,-1 1 0,1-1 0,0 1-1,-1-1 1,1 1 0,-1 0 0,1 0 0,-1 0 0,1 0-1,-1 0 1,1 1 0,-1-1 0,1 1 0,0 0 0,-1 0-1,1-1 1,0 1 0,0 1 0,-1-1 0,1 0 0,0 0 0,0 1-1,0 0 1,0-1 0,1 1 0,-1 0 0,-2 3 0,0-2 5,0 1 1,0 0 0,1 0-1,-1 0 1,1 1 0,0-1 0,0 1-1,0 0 1,1 0 0,0 0-1,0 0 1,0 0 0,0 0 0,1 1-1,0-1 1,0 1 0,0-1 0,1 7-1,0-11 15,1 0-1,-1 0 0,1 0 1,0 0-1,-1 0 0,1-1 1,0 1-1,-1 0 0,1 0 1,0-1-1,0 1 0,0 0 1,-1-1-1,1 1 0,0-1 1,0 1-1,0-1 0,0 1 1,0-1-1,0 0 0,0 0 1,0 1-1,0-1 1,0 0-1,0 0 0,0 0 1,1 0-1,-1 0 0,1 0 1,41-2 614,-36 2-482,4-2-62,-1 0 1,1-1-1,0 0 1,-1 0-1,0-1 1,15-7-1,37-14 40,-61 26-133,0-1-1,0 0 1,-1 1 0,1-1 0,0 1-1,-1-1 1,1 1 0,0-1 0,-1 1-1,1-1 1,-1 1 0,1 0-1,-1-1 1,1 1 0,-1 0 0,1-1-1,-1 1 1,0 0 0,1-1-1,-1 1 1,0 0 0,0 0 0,1 0-1,-1-1 1,0 1 0,0 0 0,0 0-1,0 0 1,0 0 0,0-1-1,0 1 1,0 0 0,-1 1 0,1 42 7,0-32-1,1-12 14,0 1-1,-1 0 1,2-1 0,-1 1 0,0 0 0,0-1-1,0 1 1,0-1 0,0 0 0,0 1-1,0-1 1,1 0 0,-1 0 0,0 0 0,0 0-1,0 0 1,1 0 0,-1 0 0,0 0 0,1 0-1,29-2 255,-21 1-223,0-1 0,0-1 1,-1 0-1,14-5 0,-16 5-260,1 0-1,0 0 0,0 1 1,0 0-1,0 0 1,13 0-1,-20 2 112,-1 1-1,1-1 0,0 1 1,0 0-1,-1-1 0,1 1 1,-1 0-1,1-1 0,0 1 1,-1 0-1,1 0 0,-1-1 0,0 1 1,1 0-1,-1 0 0,0 0 1,1 0-1,-1 0 0,0 0 1,0 0-1,0-1 0,0 1 1,0 0-1,0 0 0,0 0 1,0 0-1,0 2 0,-2 38-2704,1-29-2865,1-6-734</inkml:trace>
</inkml:ink>
</file>

<file path=ppt/ink/ink5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6:27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5 14253,'0'0'5494,"-12"-1"-4165,7 0-1272,-1 0-1,0 0 1,1 1-1,-1-1 1,0 2-1,1-1 1,-1 0 0,1 1-1,-1 0 1,1 1-1,-1-1 1,1 1 0,-1 0-1,1 0 1,0 1-1,0-1 1,0 1-1,0 0 1,-5 6 0,8-8-37,-2 2 73,0 0-1,-1 0 0,1 1 1,1-1-1,-1 1 1,0 0-1,1 0 0,0 1 1,0-1-1,0 1 0,0 0 1,1-1-1,0 1 0,0 0 1,0 0-1,-1 6 1,4-10-74,0 0 0,-1 0 0,1-1 0,0 1 1,0 0-1,0-1 0,0 1 0,0-1 1,0 1-1,0-1 0,0 1 0,1-1 0,-1 0 1,0 0-1,0 0 0,0 1 0,0-1 1,0 0-1,0 0 0,1 0 0,-1-1 1,0 1-1,0 0 0,1-1 0,32-3 173,-10-5-189,-21 8-293,1-1 1,-1 0-1,0 1 0,1 0 0,0 0 0,-1 0 1,1 1-1,4-1 0,-7 2 164,0 1 0,0-1 1,0 1-1,0-1 0,-1 1 0,1 0 0,-1 0 0,1-1 1,-1 1-1,0 0 0,0 0 0,1-1 0,-1 1 0,-1 0 1,1 0-1,0 2 0,-2 36 252,-2-4 521,2-11 588,-1 0-1,-1 0 0,-13 40 0,16-62-1078,-1-1 0,1 0 0,-1 0-1,0 0 1,0 1 0,0-2 0,-1 1-1,1 0 1,0 0 0,-1-1-1,1 1 1,-1-1 0,1 0 0,-1 0-1,0 0 1,1 0 0,-1 0 0,0 0-1,0-1 1,0 1 0,1-1-1,-1 0 1,0 0 0,0 0 0,0 0-1,0-1 1,-3 0 0,3 1-238,0 0 0,0-1-1,0 1 1,0-1 0,0 1 0,0-1 0,0 0-1,0 0 1,0-1 0,0 1 0,0 0 0,1-1 0,-1 0-1,1 0 1,-1 1 0,1-2 0,0 1 0,-1 0 0,1 0-1,0-1 1,0 1 0,1-1 0,-1 1 0,-2-6 0,4 5-633,-1 0 1,1-1-1,-1 1 1,1 0 0,0-1-1,1 1 1,-1 0 0,0-1-1,1 1 1,1-4-1,12-16-6070</inkml:trace>
</inkml:ink>
</file>

<file path=ppt/ink/ink5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6:27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15567,'0'0'7255,"-5"8"-7181,1-1-75,2-5-12,0 0-1,0 0 0,1 1 1,-1-1-1,1 0 0,0 1 1,-1 0-1,1-1 0,1 1 1,-1 0-1,0-1 0,0 1 1,0 5-1,2-6-19,0-1-1,0 0 1,0 1-1,0-1 0,0 0 1,0 0-1,0 0 1,0 1-1,0-1 1,0 0-1,0 0 1,1-1-1,-1 1 1,0 0-1,1 0 1,-1-1-1,1 1 1,1 0-1,37 15-610,-31-13 308,-2 0 178,0 0 0,0 1 0,0 0 0,-1 0 0,1 0 0,8 9 0,-14-13 191,0 1 0,0 0 0,0 0 0,0 0 1,0 0-1,0 1 0,0-1 0,0 0 0,0 0 1,0 1-1,-1-1 0,1 0 0,-1 1 0,1-1 1,-1 0-1,1 1 0,-1-1 0,0 1 0,0-1 1,0 1-1,0-1 0,0 0 0,0 1 0,0-1 1,0 1-1,0-1 0,-1 1 0,1-1 0,0 1 1,-1-1-1,0 0 0,1 1 0,-1-1 0,0 0 1,1 0-1,-1 1 0,0-1 0,0 0 0,0 0 1,0 0-1,-2 1 0,-8 7 807,1 0 1,-2-1 0,-13 9-1,21-15-891,-1 0 0,1 0 0,0 0 0,-1 0 0,1-1 0,-1 1 0,1-1 0,-1 0 0,1-1 0,-1 1 0,0-1 0,0 0 0,-5 0 0,9-1-378,-1 1 1,1 0 0,0-1-1,0 0 1,0 1-1,0-1 1,0 1-1,0-1 1,0 0 0,0 0-1,1 1 1,-1-1-1,0 0 1,0 0 0,1 0-1,-1 0 1,0 0-1,1 0 1,-1 0 0,1 0-1,-1 0 1,1-1-1,-1 0 1,-8-22-13121</inkml:trace>
</inkml:ink>
</file>

<file path=ppt/ink/ink5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6:28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12204,'0'0'5220,"75"-7"-3522,-43 7-1057,7 0-577,2 0-1249,4 5-2787,5 2-4260</inkml:trace>
  <inkml:trace contextRef="#ctx0" brushRef="#br0" timeOffset="1">572 68 7655,'0'0'11083,"-58"65"-8649,35-44-864,3 3-898,-3-1-384,7 0-191,-1-3-33,7-5-417,1-4-576,3-6-928,5-5-994,-5-2-1569</inkml:trace>
</inkml:ink>
</file>

<file path=ppt/ink/ink5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6:28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13581,'0'0'1612,"-9"1"48,5 0-1487,0-1-1,0 1 1,0-1-1,0 1 1,0 1-1,0-1 0,1 0 1,-1 1-1,0 0 1,1 0-1,-1 0 1,1 0-1,-1 0 1,1 1-1,0 0 0,0-1 1,0 1-1,1 0 1,-1 0-1,1 1 1,-1-1-1,1 1 1,0-1-1,0 1 0,1 0 1,-1-1-1,1 1 1,0 0-1,0 0 1,0 0-1,0 0 1,0 7-1,1-10-122,1 0 0,-1 1 0,0-1-1,0 0 1,1 0 0,-1 1 0,0-1 0,1 0 0,-1 0 0,1 1-1,0-1 1,-1 0 0,1 0 0,0 0 0,0 0 0,0 0 0,0 0 0,0 0-1,0 0 1,0 0 0,2 1 0,34 11 715,43-8-63,-75-5-682,5 0 24,1 0 0,-1-1 0,0 0 0,17-5 0,-25 6-32,0-1 1,0 1-1,1-1 1,-1 0-1,0 0 1,0 0-1,0 0 0,0 0 1,0-1-1,0 1 1,-1 0-1,1-1 0,0 1 1,-1-1-1,1 0 1,-1 0-1,1 1 0,-1-1 1,0 0-1,0 0 1,0 0-1,0-1 0,0 1 1,0 0-1,-1 0 1,1-4-1,-1 5-19,0 0 0,0 0 0,-1 0 0,1 0 0,0-1 0,-1 1 0,1 0 0,-1 0 0,1 0 0,-1 0 0,0 1 0,1-1 0,-1 0 0,0 0 0,0 0 0,1 0 0,-1 1 0,0-1 0,0 0 0,0 1 0,0-1 0,0 1 0,0-1 0,0 1 0,0-1 0,0 1 0,0 0 0,-1-1 0,1 1 0,0 0 0,0 0 0,0 0 0,0 0 0,-2 0 0,-47 0-790,44 1 627,-1-1-17,1 1 0,-1 1 0,1-1 0,-1 1 0,1 0 0,0 0 0,0 1 0,0 0 0,-10 6 0,12-7-76,1 0 0,0 1 0,0-1-1,0 1 1,0 0 0,1 0 0,-1-1 0,1 2-1,0-1 1,0 0 0,0 0 0,0 1 0,0-1 0,1 1-1,-1-1 1,1 1 0,0 0 0,0 4 0,0-7 39,1 1 1,0-1 0,0 0 0,0 0 0,0 0 0,1 1-1,-1-1 1,0 0 0,0 0 0,1 0 0,-1 0 0,0 0-1,1 1 1,-1-1 0,1 0 0,0 0 0,-1 0-1,1 0 1,0 0 0,0 0 0,0-1 0,-1 1 0,1 0-1,0 0 1,0-1 0,0 1 0,0 0 0,0-1-1,0 1 1,2 0 0,25 12-8441</inkml:trace>
</inkml:ink>
</file>

<file path=ppt/ink/ink5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6:28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 15983,'0'0'9924,"-5"6"-9780,0 0-114,-8 11 157,15-11 24,13-4 119,-14-2-314,-1 0 0,1-1-1,0 1 1,0-1 0,-1 1-1,1 0 1,0-1-1,-1 1 1,1-1 0,-1 0-1,1 1 1,0-1 0,-1 1-1,1-1 1,-1 0 0,0 1-1,1-1 1,-1 0 0,0 0-1,1 1 1,-1-1-1,0 0 1,0 0 0,0 0-1,1 1 1,-1-1 0,0 0-1,0 0 1,0 0 0,0 1-1,0-1 1,-1 0-1,1 0 1,0 0 0,0 1-1,-1-1 1,1 0 0,0 0-1,-1 1 1,1-1 0,0 0-1,-1 1 1,1-1 0,-1 0-1,1 1 1,-1-1-1,0 1 1,1-1 0,-1 0-1,0 1 1,1 0 0,-1-1-1,0 1 1,1-1 0,-1 1-1,-1 0 1,-3-1-259,0 0 1,0 0-1,0 1 1,0-1-1,0 1 1,0 1-1,0-1 1,-5 2-1,8-2-183,0 1-1,-1-1 0,1 1 0,0 0 1,0 0-1,1 0 0,-1 0 0,0 0 1,0 1-1,0-1 0,1 0 0,-1 1 1,-1 1-1,-5 8-5152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2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13036,'0'0'6914,"-3"9"-4742,-5 16-1387,1 0 0,1 1-1,2 0 1,0 0 0,0 41 0,5-66-737,-1 0 1,0 0 0,1 0 0,-1 0-1,1-1 1,-1 1 0,1 0 0,-1 0-1,1-1 1,-1 1 0,1 0 0,0-1-1,-1 1 1,1 0 0,0-1 0,-1 1-1,1-1 1,0 1 0,0-1 0,0 0-1,0 1 1,-1-1 0,1 0-1,0 1 1,0-1 0,0 0 0,0 0-1,0 0 1,0 0 0,0 0 0,0 0-1,0 0 1,0 0 0,-1 0 0,1-1-1,0 1 1,0 0 0,0 0 0,0-1-1,0 1 1,1-2 0,40-17 1577,-29 7-1326,0 0 1,18-23 0,-22 23-214,1 1 0,0 1 0,0 0 1,1 0-1,14-9 0,-25 19-89,1-1 0,-1 1 0,1 0 0,-1 0 0,1-1 0,0 1 0,-1 0 0,1 0 0,-1 0 0,1 0-1,-1 0 1,1 0 0,0 0 0,-1 0 0,1 0 0,-1 0 0,1 0 0,0 0 0,-1 0 0,1 1 0,-1-1 0,1 0 0,-1 0 0,1 0 0,-1 1 0,1-1 0,-1 0 0,1 1 0,-1-1 0,1 1 0,-1-1 0,0 1 0,1-1 0,-1 0 0,0 1 0,1-1 0,-1 1-1,0-1 1,1 1 0,-1 0 0,0-1 0,0 1 0,0-1 0,0 1 0,0-1 0,1 1 0,-1 0 0,0-1 0,0 1 0,0-1 0,0 1 0,-1 0 0,1-1 0,0 1 0,0 46-8,-1-36 20,1 73 32,0-84-91,0 1-1,0-1 0,0 0 0,0 1 0,0-1 0,0 1 0,0-1 0,0 1 0,0-1 0,1 0 0,-1 1 0,0-1 0,0 1 0,0-1 1,1 0-1,-1 1 0,0-1 0,0 1 0,1-1 0,-1 0 0,0 1 0,0-1 0,1 0 0,-1 0 0,0 1 0,1-1 0,-1 0 0,1 0 1,-1 0-1,1 1 0,9 0-4616,0-1-2851</inkml:trace>
</inkml:ink>
</file>

<file path=ppt/ink/ink5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6:29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96 14510,'0'0'3657,"3"-11"-102,6-33-1078,-9 42-2416,0 1-1,0-1 1,0 1 0,0-1-1,0 0 1,-1 1 0,1-1-1,0 1 1,-1-1 0,0 1-1,1-1 1,-1 1 0,0 0-1,0-1 1,0 1 0,1 0-1,-2-1 1,1 1 0,0 0-1,0 0 1,0 0 0,0 0-1,-1 0 1,1 0 0,0 0-1,-1 1 1,1-1 0,-1 0-1,1 1 1,-1-1 0,1 1-1,-1-1 1,1 1 0,-1 0-1,0 0 1,1 0 0,-1 0-1,-2 0 1,-5-1-149,-1 1 0,0 0 1,0 0-1,-13 3 0,15-1-80,0 1 1,0-1-1,0 1 1,1 1-1,0-1 0,-1 1 1,-9 8-1,13-10 69,1 0 0,0 0 0,1 1 0,-1-1-1,0 1 1,1-1 0,-1 1 0,1 0 0,0 0 0,0 0 0,0 1 0,0-1-1,1 0 1,-1 1 0,1-1 0,0 1 0,0-1 0,-1 8 0,2-11 82,1 1 0,-1 0 1,0 0-1,1-1 1,-1 1-1,1 0 0,-1-1 1,1 1-1,-1 0 1,1-1-1,-1 1 0,1-1 1,0 1-1,-1-1 1,1 1-1,0-1 1,-1 1-1,1-1 0,0 0 1,0 1-1,-1-1 1,1 0-1,0 0 0,0 1 1,0-1-1,0 0 1,-1 0-1,1 0 0,2 0 1,31 1 95,-27-1-119,3-1-202,1 1 1,-1 1 0,0-1-1,1 2 1,-1 0 0,0 0-1,14 5 1,-20-5 118,-1 0-1,1 0 1,0 1-1,-1 0 1,1 0 0,-1 0-1,0 0 1,0 0-1,0 0 1,0 1-1,-1-1 1,1 1 0,-1 0-1,0 0 1,0 0-1,0 0 1,-1 0 0,1 0-1,1 9 1,1 8 454,-1 0 0,-1-1 0,0 1 0,-2 0 0,0 0 0,-2 0 0,-7 39 0,9-58-69,-1 1 0,1-1 0,-1 1 1,0-1-1,0 1 0,0-1 0,0 0 1,0 0-1,-1 1 0,1-1 0,-1 0 0,1 0 1,-1 0-1,0 0 0,0-1 0,1 1 1,-1 0-1,-1-1 0,1 0 0,0 1 1,0-1-1,-1 0 0,-3 2 0,3-3-105,0 0-1,-1 0 1,1 0-1,0 0 1,-1-1-1,1 1 1,0-1-1,0 0 1,0 0-1,0 0 1,-1 0-1,2 0 1,-1-1-1,0 1 1,0-1 0,0 0-1,1 0 1,-4-3-1,-19-14-182,-36-31-450,29 11-4590,31 39 4577,-2-8-2872,4 4-2558,7 0-3226</inkml:trace>
</inkml:ink>
</file>

<file path=ppt/ink/ink5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6:30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70 17136,'0'0'2467,"-5"-9"-407,4 5-1965,-1 0 1,0 1-1,0-1 0,-1 0 0,1 1 0,-1 0 1,0 0-1,1 0 0,-1 0 0,-1 0 0,1 0 1,0 1-1,-1 0 0,1-1 0,-1 1 0,0 1 1,0-1-1,1 0 0,-1 1 0,0 0 0,0 0 1,-1 0-1,-6 0 0,-3 0-110,0 0 0,0 2 0,0-1 0,-15 4 0,26-4 12,1 0 0,-1 1-1,1-1 1,0 1 0,-1-1-1,1 1 1,0 0 0,-1 0-1,1 0 1,0 0 0,0 0-1,0 1 1,0-1 0,0 1-1,0-1 1,0 1 0,0 0-1,1 0 1,-1-1 0,1 1-1,-1 0 1,1 1 0,0-1-1,0 0 1,0 0 0,0 0-1,0 1 1,0-1 0,1 0-1,-1 1 1,0 3-1,1-5 5,1 0-1,-1 0 1,0-1 0,1 1-1,-1 0 1,0 0-1,1 0 1,-1 0-1,1-1 1,-1 1-1,1 0 1,0-1-1,-1 1 1,1 0-1,0-1 1,-1 1-1,1-1 1,0 1-1,0-1 1,-1 1-1,1-1 1,0 1-1,0-1 1,0 0-1,0 0 1,0 1-1,-1-1 1,1 0-1,0 0 1,2 0-1,34 2-8,-30-2-5,13-1-798,1 0-1,0-1 1,-1-2-1,39-11 1,-59 15 790,1 0-1,0 0 1,-1-1 0,1 1-1,-1 0 1,1 0 0,-1 0-1,1 0 1,0 0 0,-1-1-1,1 1 1,0 0 0,-1 0-1,1 1 1,-1-1 0,1 0-1,0 0 1,-1 0 0,1 0-1,-1 0 1,1 1 0,-1-1-1,1 0 1,-1 1 0,1-1-1,0 0 1,-1 1 0,0-1-1,1 1 1,-1-1 0,1 0-1,-1 1 1,0-1 0,1 1 0,-1-1-1,0 1 1,1 0 0,-1-1-1,0 1 1,0-1 0,1 1-1,-1-1 1,0 1 0,0 0-1,0-1 1,0 1 0,0-1-1,0 1 1,0 0 0,0-1-1,0 1 1,0 0 0,0-1-1,-1 1 1,1-1 0,0 1-1,0-1 1,0 1 0,-1 0-1,0 0 1,-18 51 580,12-35-313,3-6 83,0 0 0,1 0 1,0 0-1,1 1 0,1-1 1,0 1-1,0 0 1,1-1-1,3 24 0,-3-33-311,1-1 0,-1 1 0,1 0 0,0-1-1,0 1 1,0-1 0,0 1 0,0-1 0,0 0-1,0 1 1,0-1 0,0 0 0,1 0 0,-1 0 0,0 0-1,1 0 1,-1 0 0,1 0 0,-1 0 0,1 0-1,0-1 1,-1 1 0,3 0 0,40 4 344,-43-5-330,-32 0 283,13 4-99,0 0-1,1 1 1,0 1 0,-23 11-1,26-10 136,0-1-1,0-1 0,-1 0 1,0-1-1,1 0 1,-2-1-1,-19 1 0,35-4-345,0 0 0,-1 0 0,1 0 0,-1 0 0,1 0 0,-1 0 0,1 0 0,0 0-1,-1 0 1,1 0 0,-1 0 0,1 0 0,-1 0 0,1 0 0,0 0 0,-1 0 0,1 0 0,-1 0-1,1-1 1,0 1 0,-1 0 0,1 0 0,0-1 0,-1 1 0,1 0 0,0 0 0,-1-1 0,1 1-1,0 0 1,0-1 0,-1 1 0,1 0 0,0-1 0,0 1 0,0-1 0,-1 1 0,1-1 0,10-14-1335,23-11-3410,-3 10-2301,5 0-4607</inkml:trace>
</inkml:ink>
</file>

<file path=ppt/ink/ink5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6:30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0 17969,'0'0'7207,"-78"40"-6855,41-13 65,-4 2 223,5 2-223,2 0-225,10-5-128,6-3-32,6-6 32,3-5-128,7-7-769,4-18-9929,9-9-321</inkml:trace>
</inkml:ink>
</file>

<file path=ppt/ink/ink5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6:30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4 16271,'-9'0'2280,"2"-2"-2044,1 2 0,-1-1 1,0 1-1,1 0 0,-1 0 1,1 0-1,-1 1 0,1 0 1,-1 1-1,1-1 0,0 1 0,-1 1 1,1-1-1,0 1 0,1 0 1,-1 0-1,0 1 0,-7 6 0,7-4-158,0 0-1,1 1 1,0 0-1,0 0 1,-4 8-1,8-12-61,0-1-1,0 0 1,0 0-1,0 0 0,0 0 1,1 1-1,-1-1 1,1 0-1,0 0 0,0 1 1,0 1-1,0-3-7,0 0 0,0 0 0,1 0-1,-1 0 1,0 0 0,1-1 0,-1 1-1,0 0 1,1 0 0,0-1 0,-1 1 0,1 0-1,-1 0 1,1-1 0,0 1 0,-1-1 0,1 1-1,0-1 1,0 1 0,-1-1 0,1 1-1,0-1 1,0 1 0,0-1 0,0 0 0,-1 0-1,1 1 1,1-1 0,12 2 104,-1 0 1,1-1-1,-1 0 1,1-1-1,0-1 0,-1 0 1,26-5-1,-33 4-140,1 1 1,0-1-1,-1 0 0,1-1 1,-1 1-1,0-1 0,0 0 0,0-1 1,0 0-1,0 0 0,-1 0 1,0 0-1,0-1 0,0 0 0,0 0 1,-1-1-1,6-8 0,-9 13 34,0 0-1,-1 0 0,1 0 0,-1 0 1,1 0-1,-1 0 0,1 0 0,-1 0 1,0 0-1,1-1 0,-1 1 1,0 0-1,0 0 0,0 0 0,0-1 1,0 1-1,0 0 0,0 0 0,-1 0 1,1 0-1,0-1 0,-1 1 0,1 0 1,0 0-1,-1 0 0,1 0 1,-1 0-1,0-1 0,-1 1-6,0-1-1,0 1 1,0 0 0,0 0-1,0 0 1,0 0-1,0 0 1,0 1 0,0-1-1,0 1 1,0-1-1,0 1 1,-1 0 0,-1 0-1,-5-1-36,0 2-1,0-1 0,-1 1 1,1 0-1,1 1 0,-17 5 1,16-3-5,1 0 0,0 1 0,0 0 1,0 1-1,0 0 0,1 0 0,-12 13 1,16-17-169,1 1 0,0 0 0,0 0 0,0 0 0,1 0 0,-1 0 0,1 0 0,-1 0 0,1 1 0,-1 6 0,2-8-101,0 0 0,0 1 0,0-1 0,0 0 0,0 0 0,0 0 0,1 0 0,0 1 0,-1-1 0,1 0 0,0 0 0,0 0 1,0 0-1,0 0 0,0 0 0,0-1 0,1 1 0,2 3 0,18 14-4065</inkml:trace>
</inkml:ink>
</file>

<file path=ppt/ink/ink5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6:31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12812,'0'0'7597,"-8"3"-5083,-2 1-2043,-1 0 0,2 1-1,-1 1 1,0 0 0,-8 7 0,14-10-385,1 0 1,0-1-1,-1 1 1,2 1-1,-1-1 1,0 0-1,1 1 1,-1-1-1,1 1 1,0 0-1,0 0 1,0 0-1,1 0 1,-1 0-1,1 0 1,0 0-1,1 0 1,-2 7-1,3-10-51,0 1 0,0-1 0,0 0 0,0 0-1,0 0 1,0 1 0,0-1 0,0 0 0,0 0 0,1-1-1,-1 1 1,0 0 0,1 0 0,-1 0 0,1-1 0,-1 1-1,1-1 1,-1 1 0,1-1 0,-1 0 0,1 0 0,-1 1-1,1-1 1,-1 0 0,1 0 0,-1-1 0,3 1-1,49-2 1137,-45 0-1132,0 0 0,-1 0 0,1 0 0,-1-1 0,0-1 0,10-4 0,-15 7-32,0-1 1,1 1-1,-1-1 1,0 1-1,0-1 1,0 0-1,0 0 1,0 0-1,0 0 1,0 0-1,-1 0 1,1 0-1,-1-1 1,0 1-1,1-1 1,-1 1-1,0-1 1,0 1-1,-1-1 1,1 0 0,0-3-1,-2 5-40,1-1 0,-1 1 0,1 0-1,-1-1 1,0 1 0,1 0 0,-1 0 0,0-1 0,0 1 0,0 0-1,0 0 1,0 0 0,0 0 0,0 0 0,-1 0 0,1 1 0,0-1-1,0 0 1,-1 0 0,1 1 0,0-1 0,-1 1 0,1-1 0,-1 1-1,1 0 1,-1 0 0,1-1 0,-1 1 0,-2 0 0,-54-2-3917,50 2 2520,-17 0-4047,3 0-4127</inkml:trace>
</inkml:ink>
</file>

<file path=ppt/ink/ink5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6:37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10634,'0'0'-21,"11"0"165,6 1 29,0 1 0,0 0 0,0 2 0,26 8 0,35 10 130,1-3 0,1-4 0,117 8 0,-18-2 497,350 22 218,3-41-1032,-288-3 99,1214-60-108,-597 14 212,-332 25-180,624-22-26,-3 37-2,-494 40 1069,137 3 366,-791-36-1483,1 0-1,-1 0 0,0 0 1,0 1-1,0 0 0,0-1 1,0 1-1,0 0 0,0 0 0,0 0 1,3 2-1,16 6-4357,-8-8-491</inkml:trace>
</inkml:ink>
</file>

<file path=ppt/ink/ink5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6:56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7976,'0'0'5664,"-8"0"-3887,-26 1-282,275 0 4367,38-1-9188,-233-1 554,-27 0-3943</inkml:trace>
</inkml:ink>
</file>

<file path=ppt/ink/ink5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6:56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8840,'0'0'9321,"85"32"-8680,-29-32-385,12 0-192,-3 0-160,0-2-1313,-3-6-705,-6 0 192,-11-3 224,-4-5-960,-6-1-1474</inkml:trace>
</inkml:ink>
</file>

<file path=ppt/ink/ink5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6:57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10890,'0'0'4864,"7"10"-3450,61 77 1592,-64-83-2946,-2 0 0,1 0 0,0 1 1,-1 0-1,0-1 0,0 1 0,0 0 1,-1 0-1,0 0 0,0 0 0,0 0 1,0 0-1,-1 1 0,0-1 0,0 0 1,0 0-1,-1 0 0,1 0 0,-1 1 1,-1-1-1,1 0 0,-1 0 0,1-1 1,-1 1-1,-5 7 0,-5 9-48,-1 0 0,-1-1 1,0-1-1,-20 20 0,25-29-38,5-5-120,-52 54-1815,13-28-4398,23-23-3683</inkml:trace>
</inkml:ink>
</file>

<file path=ppt/ink/ink5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6:58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6182,'3'-8'4911,"-2"5"-4586,26-56 3893,-26 56-3949,0 1 0,0-1 0,0 1 0,0 0 0,1-1 0,0 1 0,-1 0 0,1 0 0,0 0 0,0 0 0,0 0 0,0 1 0,0-1 0,0 0 0,0 1 0,1 0 0,-1-1 0,1 1 0,-1 0 0,1 0 0,-1 1 0,5-2 0,-6 3-234,-1-1-1,1 1 0,0 0 1,0-1-1,-1 1 0,1 0 1,-1 0-1,1-1 0,0 1 1,-1 0-1,0 0 0,1 0 1,-1 0-1,1-1 0,-1 1 0,0 0 1,0 0-1,1 0 0,-1 0 1,0 0-1,0 0 0,0 0 1,0 2-1,0 29 248,0-27-112,-1 16 134,-2 0-1,0 0 1,-1-1-1,-13 37 1,11-37-198,0 0 1,1 0-1,1 1 1,-3 36-1,7-56-104,0-1-1,0 1 0,0-1 1,0 1-1,0-1 1,0 1-1,1-1 1,-1 1-1,0-1 1,0 1-1,0-1 0,1 1 1,-1-1-1,0 1 1,0-1-1,1 1 1,-1-1-1,0 1 0,1-1 1,-1 0-1,1 1 1,-1-1-1,0 1 1,1-1-1,-1 0 1,1 0-1,-1 1 0,1-1 1,-1 0-1,1 0 1,-1 0-1,1 1 1,0-1-1,25-3 81,21-18 97,71-63-4,15-9-281,-98 77-6,-35 32-577,-4-7 666,0 1 0,-1-1-1,0 0 1,-1 0-1,-12 16 1,12-19 31,1 0 0,0 0 0,1 1 0,0-1-1,0 1 1,0 0 0,1 1 0,0-1 0,0 0 0,0 1 0,1 0 0,-1 12 0,3-19-38,0 0-1,0 0 1,1 0 0,-1 0 0,0 0-1,1 0 1,-1 0 0,1-1 0,-1 1-1,1 0 1,0 0 0,-1-1 0,1 1-1,0 0 1,0-1 0,-1 1-1,1-1 1,0 1 0,0-1 0,0 1-1,-1-1 1,1 1 0,0-1 0,0 0-1,0 0 1,0 1 0,0-1 0,0 0-1,0 0 1,0 0 0,0 0-1,0 0 1,0 0 0,0 0 0,0 0-1,0-1 1,0 1 0,-1 0 0,1-1-1,0 1 1,1-1 0,43-15-5329,-14-1-369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3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9513,'0'0'13971,"10"-5"-12850,27-8-42,1 2 0,1 1 0,59-7 0,2-1-756,103-29-1637,-208 47-5648,-2 0 5079,-16 0-3941</inkml:trace>
</inkml:ink>
</file>

<file path=ppt/ink/ink5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6:59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0 140 10826,'0'0'11360,"12"4"-10313,-3 0-825,-6-2-173,0-1 0,0 1-1,0-1 1,0 0 0,0 0 0,1 0 0,-1 0 0,0 0 0,0-1 0,1 0-1,-1 0 1,0 0 0,1 0 0,-1 0 0,0 0 0,1-1 0,-1 0-1,0 1 1,0-1 0,0-1 0,6-1 0,7-7 81,1-1-1,-1-1 1,14-13 0,-26 22-111,0-1 0,0 0-1,0 0 1,-1 0 0,1 0 0,-1 0-1,0-1 1,0 0 0,-1 1 0,0-1-1,1 0 1,-2 0 0,1 0 0,0 0-1,-1-1 1,1-5 0,-2 11-22,0 0 1,0-1-1,0 1 1,0-1-1,0 1 1,-1 0-1,1-1 0,0 1 1,0-1-1,0 1 1,0 0-1,0-1 0,0 1 1,-1 0-1,1-1 1,0 1-1,0 0 1,-1-1-1,1 1 0,0 0 1,0-1-1,-1 1 1,1 0-1,0 0 1,-1 0-1,1-1 0,0 1 1,-1 0-1,1 0 1,-1 0-1,1 0 1,0-1-1,-1 1 0,1 0 1,-1 0-1,1 0 1,-21 4-218,-18 15-191,26-9 370,0 0-1,1 1 1,0 0 0,-17 20-1,25-25 40,0-1-1,0 1 1,0 0 0,0 1-1,1-1 1,0 0 0,1 1-1,-1 0 1,1-1-1,1 1 1,-1 0 0,1 0-1,0 9 1,1-15-3,0 0 0,0 1 0,0-1 1,0 0-1,0 0 0,1 1 0,-1-1 1,1 0-1,-1 0 0,1 0 0,-1 0 0,1 0 1,-1 0-1,1 0 0,0 0 0,0 0 1,0 0-1,-1 0 0,1 0 0,0 0 1,0-1-1,0 1 0,0 0 0,0-1 0,2 2 1,1-1 12,0 1 0,1-1 0,-1 0 0,0 0 1,0 0-1,1-1 0,7 0 0,0 0 37,1-1 0,0 0 0,-1-1-1,20-6 1,-5-4-29,0-1 1,0-1-1,-2-2 0,1 0 0,43-39 0,-23 19-49,-92 103-864,38-58 931,1 0 0,1 0 0,0 0 0,0 1 0,1 0 0,0 0 0,0 0 0,1 1 0,1 0 0,-4 18 0,6-28-33,1 0 1,0 0-1,0 0 0,0 0 1,0-1-1,1 1 0,-1 0 0,0 0 1,0 0-1,0 0 0,1 0 0,-1 0 1,0-1-1,1 1 0,-1 0 1,1 0-1,-1 0 0,1-1 0,-1 1 1,1 0-1,-1-1 0,1 1 0,0 0 1,0-1-1,-1 1 0,1-1 1,1 1-1,29 4 81,-22-6-58,-1 0 1,1-1 0,-1 0 0,0 0 0,14-6 0,-1-4-44,-2 0 0,1-1-1,-1-1 1,-1-1 0,-1 0 0,0-1 0,-1-1-1,0-1 1,21-32 0,-63 82 183,16-22-37,1 1 0,1 0 0,-9 14 0,15-22-111,1 0-1,-1 0 1,1 0-1,0 0 1,0 0-1,0 0 0,0 0 1,0 1-1,1-1 1,-1 0-1,1 1 1,0-1-1,0 0 1,0 1-1,1-1 1,-1 0-1,1 0 1,1 6-1,1-6-4,-1 0 0,1 0 0,-1 1 0,1-2 0,0 1 0,0 0 0,1-1 1,-1 1-1,0-1 0,1 0 0,-1 0 0,8 2 0,21 9-1618,-6-6-3784,-13-6-108,0-1-2236</inkml:trace>
</inkml:ink>
</file>

<file path=ppt/ink/ink5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6:59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15 122 12460,'0'0'9769,"10"-1"-8749,0-1-861,1 0 1,0-1 0,-1 0-1,0-1 1,0 0 0,16-9-1,-22 11-126,0 0-1,0-1 1,0 1-1,0-1 0,0 0 1,-1 0-1,1 0 1,-1 0-1,0 0 1,0-1-1,0 0 0,0 1 1,-1-1-1,0 0 1,1 0-1,-1 0 1,-1-1-1,1 1 0,-1 0 1,1-1-1,0-7 1,-3 12-34,1-1 0,0 1 0,-1-1 0,1 1 1,-1-1-1,0 1 0,1 0 0,-1-1 0,1 1 1,-1 0-1,1 0 0,-1-1 0,0 1 0,1 0 0,-1 0 1,0 0-1,1 0 0,-1-1 0,0 1 0,1 0 1,-1 0-1,0 1 0,1-1 0,-1 0 0,0 0 0,1 0 1,-1 0-1,0 1 0,-23 3-232,15 0 193,0 0-1,0 0 0,1 1 0,-1 0 0,1 0 0,1 1 0,-1 0 0,1 0 0,0 1 0,0 0 0,1 0 0,-1 1 0,2 0 1,-1 0-1,1 0 0,1 0 0,-7 16 0,11-23 38,-1 1 0,1-1 1,0 0-1,0 0 0,0 1 0,0-1 1,0 0-1,0 0 0,0 1 1,0-1-1,1 0 0,-1 0 0,0 1 1,1-1-1,-1 0 0,1 0 1,-1 0-1,1 0 0,0 0 0,0 0 1,-1 0-1,1 0 0,0 0 1,0 0-1,0 0 0,0 0 0,0-1 1,0 1-1,0 0 0,0-1 1,0 1-1,0 0 0,0-1 0,1 0 1,-1 1-1,0-1 0,0 0 0,0 1 1,1-1-1,1 0 0,8 1 33,0 0 0,1 0 0,18-2-1,-13 0-10,25-1-98,64-11 0,11-2 531,-118 2 2926,14-48-3377,-12 59-61,0 0 0,0 0 0,0 0-1,1 1 1,-1-1 0,0 0 0,1 0-1,0 1 1,-1-1 0,1 1 0,0-1-1,0 1 1,0 0 0,-1 0 0,1 0 0,0 0-1,1 0 1,-1 0 0,0 1 0,0-1-1,0 1 1,0-1 0,1 1 0,3 0-1,67 0-4625,-42 2-242,14-2-5204</inkml:trace>
</inkml:ink>
</file>

<file path=ppt/ink/ink5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7:00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10954,'0'0'6631,"10"-3"-5532,7-3-545,0 2-1,1 1 1,-1 0-1,23-1 1,-31 4-356,0-1 0,0 1 0,-1 1 0,1 0 1,0 0-1,0 0 0,-1 1 0,1 1 0,-1-1 1,0 1-1,0 1 0,9 5 0,-15-8-189,0 1 1,0 0-1,0-1 1,0 1-1,0 0 0,-1 0 1,1 1-1,-1-1 0,1 0 1,-1 0-1,0 1 1,0-1-1,0 1 0,0-1 1,0 1-1,-1-1 0,1 1 1,-1-1-1,0 1 1,0 0-1,0-1 0,0 1 1,0-1-1,0 1 0,-1 0 1,1-1-1,-1 1 1,0-1-1,1 1 0,-1-1 1,-1 1-1,1-1 0,-3 4 1,-2 5 44,-1 0 1,0-1-1,0 0 1,-1 0-1,-16 13 1,-106 83 94,130-106-150,-1 0 0,0 1 0,1-1 0,-1 0 0,1 0-1,-1 1 1,1-1 0,-1 0 0,1 1 0,-1-1-1,1 1 1,0-1 0,-1 1 0,1-1 0,-1 1 0,1-1-1,0 1 1,0-1 0,-1 1 0,1-1 0,0 1-1,0-1 1,-1 1 0,1 0 0,0-1 0,0 1 0,0-1-1,0 1 1,0 0 0,0-1 0,0 1 0,0 0-1,0-1 1,1 1 0,-1-1 0,0 1 0,0-1 0,0 1-1,1 0 1,-1-1 0,0 1 0,0-1 0,1 1-1,-1-1 1,1 1 0,-1-1 0,0 1 0,1-1-1,-1 0 1,1 1 0,-1-1 0,1 0 0,-1 1 0,1-1-1,0 0 1,-1 0 0,1 1 0,-1-1 0,1 0-1,-1 0 1,1 0 0,0 0 0,-1 0 0,1 0 0,-1 0-1,1 0 1,1 0 0,53 6-84,-45-6 90,16 2-5,-7 0-497,0 0 1,0-2 0,0 0-1,0-1 1,0-1-1,26-6 1,-44 8 173,1-1 0,-1 1 0,0-1 0,0 1 0,0-1 0,0 0 0,0 0 0,1 1 0,-2-1 0,1 0 0,0 0 0,0 0-1,0 0 1,0 0 0,0 0 0,-1 0 0,1 0 0,-1-1 0,1 1 0,0 0 0,-1 0 0,0 0 0,1-1 0,-1 1 0,0 0 0,0-1 0,0 1 0,0 0 0,0-1 0,0 1 0,0 0 0,0 0 0,0-1 0,-1 1-1,1 0 1,-1-2 0,-10-17-8047</inkml:trace>
</inkml:ink>
</file>

<file path=ppt/ink/ink5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7:00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6887,'0'0'12748,"92"-2"-12012,-32 2-479,11 0-193,5 0-641,1 0-4804</inkml:trace>
</inkml:ink>
</file>

<file path=ppt/ink/ink5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7:00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15663,'0'0'5893,"60"9"-4547,-21-5-866,8 1-352,7-2-96,6-3-1377,-6 0-3620,2-9-5765</inkml:trace>
</inkml:ink>
</file>

<file path=ppt/ink/ink5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7:01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7 11563,'0'0'3192,"-7"13"-2039,-2 5-593,0 1 0,1 0 0,1 0 0,1 1 0,1 0 0,1 0-1,-3 24 1,7-38-416,0 0 0,-1-1-1,2 1 1,-1 0 0,1 0 0,0-1-1,0 1 1,0 0 0,1-1 0,3 7-1,-4-10-72,1 1 0,0-1 0,0 0 0,0 0 0,1 0 0,-1 0 0,0-1 0,1 1 0,-1 0 0,1-1 0,0 0 0,-1 0 0,1 0 0,0 0 0,0 0 0,0 0 0,0-1 0,0 1 0,0-1 0,0 0 0,-1 0 0,5 0 0,7-1 36,0-1 0,0 0-1,0 0 1,0-2 0,0 0 0,-1 0-1,1-1 1,-1-1 0,-1 0 0,1-1-1,-1-1 1,0 1 0,0-2 0,-1 0 0,-1 0-1,1-1 1,-1 0 0,-1-1 0,0 0-1,-1 0 1,0-1 0,0 0 0,9-22-1,-18 26-354,-9 14 20,-11 16 64,16-13 141,1 0 0,-1 0 0,2 0 0,0 1 0,0 0 0,0-1 0,1 1 0,-1 16 0,3-23 25,0 1 1,0-1 0,0 0 0,0 0-1,1 0 1,0 0 0,-1 1-1,1-1 1,0 0 0,0 0 0,1 0-1,-1-1 1,1 1 0,-1 0-1,1 0 1,0-1 0,0 1 0,0-1-1,0 0 1,1 1 0,-1-1 0,0 0-1,1 0 1,0 0 0,-1-1-1,1 1 1,0-1 0,0 0 0,0 1-1,5 0 1,2 0 164,-1 0 0,0-1 0,1 0 0,-1-1 0,0 0 0,1-1 0,-1 0 0,0 0 0,1-1 0,-1 0 0,0 0 0,0-1 0,0 0 0,-1-1 0,1 0-1,-1 0 1,0-1 0,0 0 0,0-1 0,11-11 0,-13 13-105,0-2 1,-1 1-1,0 0 0,0-1 0,-1 0 0,1 0 0,-1-1 0,-1 1 0,1-1 1,-1 1-1,0-1 0,-1 0 0,1-1 0,-1 1 0,-1 0 0,1-1 0,-1 1 1,-1 0-1,0-1 0,0 1 0,0-1 0,-1 1 0,0-1 0,0 1 0,0 0 0,-5-13 1,3 16-205,1 0 1,0 0 0,-1 0 0,1 0 0,-1 1 0,0-1 0,0 1 0,-5-4-1,-14-6-2465,1 13-3786,19 4-14,2 8-2951</inkml:trace>
</inkml:ink>
</file>

<file path=ppt/ink/ink5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7:02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0 385 11115,'0'0'4975,"8"3"-2429,2 1-2037,-1 0 1,1-1-1,0 0 0,0-1 0,0 0 0,0 0 0,1-1 0,-1-1 0,13 0 0,-20 0-398,1-1-1,-1 1 0,0-1 0,0 1 0,1-1 1,-1 0-1,0 0 0,0 0 0,0-1 1,0 1-1,-1-1 0,1 0 0,0 0 1,-1 1-1,1-2 0,-1 1 0,1 0 0,-1 0 1,0-1-1,0 0 0,0 1 0,0-1 1,-1 0-1,1 0 0,-1 0 0,0 0 0,1 0 1,-1 0-1,-1 0 0,1 0 0,0 0 1,-1-1-1,0 1 0,1 0 0,-2-7 1,1 8-130,0 0 0,-1 1 0,1-1 0,-1 0 0,1 0 0,-1 0 0,0 0 0,0 0 0,0 1 1,0-1-1,0 0 0,0 1 0,0-1 0,0 1 0,-1-1 0,1 1 0,-1 0 0,1 0 1,-1-1-1,1 1 0,-1 0 0,0 0 0,1 1 0,-1-1 0,0 0 0,0 0 0,0 1 1,0-1-1,0 1 0,0 0 0,0 0 0,1-1 0,-1 1 0,-3 1 0,0-2-82,0 1-1,0 0 1,0 0-1,0 1 1,0-1-1,0 1 1,1 0-1,-1 1 1,0-1-1,0 1 1,1 0 0,-1 0-1,-4 3 1,5-1 87,-1 0 1,1 0 0,0 1 0,0-1-1,0 1 1,0 0 0,-4 10 0,7-14 10,0 0 0,1 0 0,-1 0 1,1 0-1,0 0 0,-1 0 0,1 1 1,0-1-1,-1 0 0,1 0 0,0 0 1,0 0-1,0 0 0,0 1 0,0-1 1,0 0-1,1 0 0,-1 0 1,0 0-1,0 0 0,1 0 0,-1 1 1,1-1-1,-1 0 0,1 0 0,0 0 1,-1 0-1,1-1 0,0 1 0,-1 0 1,1 0-1,0 0 0,0 0 0,0-1 1,0 1-1,0 0 0,0-1 0,0 1 1,0-1-1,0 1 0,0-1 0,0 0 1,0 1-1,0-1 0,0 0 1,1 0-1,-1 0 0,1 0 0,34 5-55,-1-2-1,1-1 0,51-5 1,-4 0-530,-83 3 581,1 0 1,0 0-1,0 0 0,0 0 0,0 0 1,-1 0-1,1 0 0,0 0 0,0 0 0,0 0 1,-1 0-1,1 1 0,0-1 0,0 0 1,0 1-1,-1-1 0,1 0 0,0 1 0,-1-1 1,1 1-1,0-1 0,-1 1 0,1 0 0,-1-1 1,1 1-1,-1-1 0,1 1 0,-1 0 1,1 0-1,-1-1 0,1 1 0,-1 0 0,0 0 1,0-1-1,1 1 0,-1 0 0,0 0 1,0 0-1,0 0 0,0-1 0,0 1 0,0 0 1,0 0-1,0 0 0,0-1 0,0 1 1,-1 0-1,1 0 0,0 0 0,-1-1 0,1 2 1,-1 0 25,1-1 1,-1 1 0,0-1 0,0 1-1,0 0 1,0-1 0,0 0 0,0 1-1,0-1 1,0 0 0,0 1-1,0-1 1,-1 0 0,1 0 0,-1 0-1,1 0 1,-1 0 0,1 0 0,-1-1-1,1 1 1,-1 0 0,-2 0 0,3-1 215,1-3-197,1-1 1,0 1 0,-1 0 0,1 0 0,0 0 0,0 0 0,1 0 0,-1 1 0,1-1 0,-1 0 0,1 1-1,0-1 1,0 1 0,0-1 0,1 1 0,-1 0 0,0 0 0,1 0 0,2-2 0,60-33-568,-49 29 669,4-3-241,0-1 0,0-1 0,-1-1 0,-1-1-1,0 0 1,-1-1 0,20-25 0,-30 32 60,0 0-1,0 0 1,-1-1 0,0 0 0,-1 0-1,0-1 1,0 1 0,-1-1 0,-1 0-1,0 0 1,0-1 0,-1 1 0,-1 0-1,0-1 1,0 1 0,-2-22-1,1 33 26,0-1-1,0 1 1,0 0-1,0-1 1,0 1-1,0-1 0,0 1 1,0 0-1,0-1 1,-1 1-1,1 0 0,0-1 1,0 1-1,0 0 1,0-1-1,0 1 0,0 0 1,-1-1-1,1 1 1,0 0-1,0 0 0,-1-1 1,1 1-1,0 0 1,0 0-1,-1-1 0,1 1 1,0 0-1,-1 0 1,1 0-1,0 0 0,-1-1 1,1 1-1,0 0 1,-1 0-1,1 0 0,0 0 1,-1 0-1,0 0 1,-12 10-247,-8 22 165,12-11 164,0 0 1,2 1 0,1 0 0,1 0 0,1 1 0,0 0 0,2-1 0,1 1 0,1 0 0,4 39 0,-3-55-48,1 0 1,-1-1-1,1 1 0,1-1 0,-1 0 0,1 1 0,0-1 1,0 0-1,1-1 0,0 1 0,0-1 0,0 1 0,1-1 1,0-1-1,0 1 0,0 0 0,0-1 0,1 0 0,0-1 1,0 1-1,6 2 0,-6-8 325,-9-6-338,-8-9-324,-23-19-263,-59-47 0,-14-15 1177,106 97-583,0 0-1,1 1 1,-1-1-1,0 0 1,0 0-1,1 1 1,-1-1-1,1 0 1,-1 0-1,1 0 1,-1 0-1,1 0 1,-1 0-1,1 0 1,0 0-1,-1 0 1,1 0-1,0 0 1,0 0-1,0 0 1,0-1-1,0 1 10,1 0 0,-1 1-1,1-1 1,-1 0-1,1 1 1,0-1-1,-1 1 1,1-1-1,0 1 1,-1-1-1,1 1 1,0-1-1,-1 1 1,1 0-1,0-1 1,0 1-1,-1 0 1,1 0-1,0-1 1,0 1 0,1 0-1,61 0 900,-40 1-781,272 0-2708,-204-5-3993</inkml:trace>
</inkml:ink>
</file>

<file path=ppt/ink/ink5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7:30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5688 185 2498,'0'0'5184,"-2"-8"-3700,2 6-1520,0-2 264,-1 1 0,1-1 1,-1 1-1,0-1 0,0 1 1,0 0-1,0 0 1,0-1-1,-1 1 0,1 0 1,-1 0-1,0 0 0,0 1 1,0-1-1,-1 0 1,1 1-1,0-1 0,-1 1 1,0 0-1,1 0 0,-1 0 1,0 0-1,0 0 1,0 1-1,-1-1 0,1 1 1,-6-2-1,-43-3-136,0 3-1,-75 5 1,32 0-228,-766-20 156,134 0-393,-792-13 277,1095 18 164,-93-2 106,1 43-63,445-19-91,0 3 1,-99 29 0,138-30 0,1 1 0,0 1 0,0 2 0,2 1 0,0 2-1,0 1 1,-34 30 0,49-38 0,-10 10 0,-40 44 0,59-60-22,0 1 0,1 0-1,0 0 1,0 1-1,0-1 1,1 1-1,0 0 1,0 0-1,0 0 1,1 0-1,0 1 1,1-1-1,-2 13 1,4-16 1,0 0 0,0 0 0,0-1 0,0 1-1,0 0 1,1-1 0,-1 1 0,1-1 0,0 1 0,0-1 0,1 0 0,-1 0-1,1 0 1,-1 0 0,1 0 0,0 0 0,0-1 0,0 0 0,5 4 0,10 5 39,0 0 1,26 10 0,-34-16-50,42 17-98,1-2 0,0-3 0,110 21 0,174 4 213,-172-25-120,120 24 55,237 18 107,81-14 200,-15-11-290,-414-29-45,411-17 26,40-2 13,72-8-38,342-158 67,-1008 173-70,2 0 63,42-16 0,-68 21-49,0-1 0,0 0 0,0 0-1,0-1 1,-1 1 0,0-2 0,0 1 0,0-1 0,0 0 0,-1 0 0,10-11 0,-14 14 66,0-1 0,0 1 0,0-1-1,0 1 1,0-1 0,-1 0 0,1 1 0,-1-1 0,1 0 0,-1 1-1,0-1 1,0 0 0,0 1 0,-1-1 0,1 0 0,-1 1 0,1-1-1,-1 0 1,0 1 0,0-1 0,0 1 0,0 0 0,-1-1 0,1 1-1,0 0 1,-3-3 0,-6-8 42,1 1 0,-2 1-1,-15-15 1,14 16-90,-15-15 44,-2 1 0,0 1 1,-1 2-1,-2 1 0,0 2 1,-55-24-1,21 18-551,-1 2 0,-108-20 1,169 41 315,-75-21-3332,46 6 246</inkml:trace>
</inkml:ink>
</file>

<file path=ppt/ink/ink5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7:31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15310,'0'0'5414,"69"-8"-4486,-17 3-255,4 5-353,9 0-159,6 0-129,0 0 0,-3 0-96,-14 0-225,-8 0-223,-14 0-129,-13 3-736,-14 1-1282,-5-1-1280,-9 0-1410</inkml:trace>
</inkml:ink>
</file>

<file path=ppt/ink/ink5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7:31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11211,'0'0'9833,"58"30"-8744,-6-25-480,12-2-417,-3 0-192,3 2-449,-5-5-1344,-6 0-1891,-5-2-2177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9:27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3940,'0'0'-32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3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10826,'0'0'14611,"8"5"-13623,18 9-515,-15-8-338,1-1 0,-2 2 0,1 0 0,-1 0 1,16 14-1,-24-19-126,0 1 0,1-1 0,-1 1 0,0 0 0,-1 0 0,1 0 0,0 0 0,-1 0 0,0 0 0,1 0 0,-1 1 0,0-1 1,-1 0-1,1 1 0,-1-1 0,1 1 0,-1-1 0,0 0 0,0 1 0,-1-1 0,1 1 0,-1-1 0,0 0 0,1 1 0,-1-1 0,-1 0 0,-1 5 0,-4 5 57,-1 0 0,0 0-1,0-1 1,-2 0-1,1 0 1,-12 10 0,-74 63 236,71-64-295,9-9 9,9-8-5,0 1-1,1 0 1,-1 0 0,1 0 0,1 1-1,-7 8 1,11-14-9,0 0-1,0 0 1,0 1 0,0-1-1,0 0 1,0 0 0,0 0 0,0 1-1,0-1 1,0 0 0,0 0-1,0 0 1,0 1 0,0-1 0,0 0-1,0 0 1,0 0 0,0 1-1,0-1 1,0 0 0,0 0-1,1 0 1,-1 0 0,0 1 0,0-1-1,0 0 1,0 0 0,0 0-1,1 0 1,-1 0 0,0 0-1,0 1 1,0-1 0,1 0 0,-1 0-1,0 0 1,0 0 0,0 0-1,0 0 1,1 0 0,-1 0 0,0 0-1,0 0 1,1 0 0,17 2 103,17-3 252,138-21 1076,-86 8-1074,123-2 0,-136 16-1714,-71 0-49,-9-8-12999</inkml:trace>
</inkml:ink>
</file>

<file path=ppt/ink/ink5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7:32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7303,'0'0'6273,"9"-4"-4619,2-1-1499,1 1 0,0 0 0,0 1 0,0 1-1,0 0 1,1 1 0,-1 0 0,1 0 0,-1 2 0,0-1-1,1 2 1,-1-1 0,0 2 0,14 4 0,-14-4-168,1 2 0,-2-1 0,1 2 0,0-1 0,-1 2 1,0-1-1,10 10 0,-19-15 17,0 1 1,-1 0 0,1 0-1,0 0 1,-1 0-1,1 0 1,-1 0-1,0 0 1,1 0 0,-1 1-1,0-1 1,0 1-1,-1-1 1,1 0-1,0 1 1,-1 5 0,0-5 54,0 0 0,-1 0 0,0 1 1,0-1-1,0 0 0,0 0 0,0 0 1,-1 0-1,1 0 0,-1 0 0,0 0 1,0-1-1,0 1 0,0-1 0,0 1 1,-5 3-1,-15 12 623,0-1-1,-1-1 1,-25 14 0,27-18-953,-1 2 0,2 0 0,0 1 0,-21 21 0,31-24-4454</inkml:trace>
</inkml:ink>
</file>

<file path=ppt/ink/ink5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7:32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11403,'0'0'4537,"7"-10"-2439,-3 5-1875,0 0-1,0 0 0,0 0 0,0 0 0,1 1 0,0 0 0,0 0 0,0 0 1,1 1-1,-1-1 0,1 1 0,0 0 0,-1 1 0,1 0 0,1 0 1,-1 0-1,11-1 0,-6 1-102,1 1 0,-1 0 0,1 1 0,0 0 0,-1 1 0,1 0 0,-1 1 0,18 4 0,-26-5-124,0 0-1,-1 1 1,1-1 0,0 0 0,-1 1-1,1 0 1,-1-1 0,1 1 0,-1 0-1,0 0 1,0 1 0,0-1 0,0 0-1,0 1 1,0-1 0,-1 1-1,1-1 1,-1 1 0,0 0 0,1 0-1,-1 0 1,-1 0 0,1 0 0,0-1-1,-1 1 1,1 1 0,-1-1 0,0 0-1,0 0 1,0 0 0,-1 0 0,1 0-1,-1 0 1,0 0 0,1 0 0,-1-1-1,-2 6 1,-1 0 25,1-1 0,-1 1 0,-1 0 0,1-1 0,-1 0 0,0 0 0,-1 0 0,0-1 0,0 0 0,-9 7 0,-74 54 235,74-57-225,-10 6 17,-26 18 50,48-32-67,0 1-1,0-1 1,1 1 0,-1 0-1,1 0 1,-1 0 0,1 0-1,0 0 1,0 0-1,0 1 1,1-1 0,-3 6-1,4-8-26,0-1 0,0 1 0,0 0 1,1 0-1,-1-1 0,0 1 0,0 0 0,0 0 0,1-1 0,-1 1 0,0 0 0,1-1 0,-1 1 0,0 0 0,1-1 0,-1 1 0,1-1 0,-1 1 0,1 0 0,-1-1 0,1 0 0,0 1 0,-1-1 0,1 1 0,0-1 0,-1 0 0,1 1 0,0-1 0,-1 0 0,1 1 0,0-1 0,0 0 0,-1 0 0,1 0 0,1 0 0,32 5 232,-32-5-195,56 4 292,1-3 0,-1-3 0,0-1 1,106-23-1,-146 17-2326,-18 8 1719,0 1 0,0-1 0,0 0 1,0 0-1,0 1 0,0-1 0,0 0 1,0 0-1,0 1 0,0-1 0,0 0 0,0 0 1,-1 1-1,1-1 0,0 0 0,-1 1 1,1-1-1,0 0 0,-1 1 0,1-1 0,-1 1 1,1-1-1,-1 0 0,1 1 0,-1-1 1,1 1-1,-1-1 0,0 1 0,1 0 0,-1-1 1,0 1-1,1 0 0,-2-1 0,-19-13-6521</inkml:trace>
</inkml:ink>
</file>

<file path=ppt/ink/ink5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7:32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11179,'0'0'11338,"80"-25"-10665,-35 25-417,7 0-224,8 11-128,-4 0-1025,7-3-1473,-3-4-2627,-2-4-4164</inkml:trace>
</inkml:ink>
</file>

<file path=ppt/ink/ink5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7:33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5 12684,'0'0'9065,"69"-4"-8617,-33 4-384,1 1-128,2 8-929,-7 0-1121,-4 0-1505,-17-5-1570</inkml:trace>
  <inkml:trace contextRef="#ctx0" brushRef="#br0" timeOffset="1">0 114 10122,'0'0'10185,"77"6"-8295,-30-4-1089,9 1-705,7 0-160,3 1-1922,-3-4-3491,2 0-6471</inkml:trace>
</inkml:ink>
</file>

<file path=ppt/ink/ink5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7:33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11531,'8'-3'1489,"15"-3"-444,0 0 0,1 1 0,0 2 0,-1 0 0,1 2 0,0 0 0,46 6 0,-69-5-1034,1 0 0,-1 1 0,1-1-1,-1 0 1,1 1 0,-1-1 0,1 1 0,-1 0-1,1-1 1,-1 1 0,0 0 0,1 0 0,-1 0 0,0 0-1,0 0 1,0 0 0,0 0 0,1 1 0,-2-1-1,1 0 1,0 0 0,0 1 0,0-1 0,-1 1-1,1-1 1,-1 1 0,1-1 0,-1 1 0,1-1-1,-1 1 1,0-1 0,0 1 0,0 2 0,0-1 6,-1 0 0,1 0 0,-1-1 0,0 1 0,0 0 0,0 0 0,0-1 0,-1 1 0,1-1 0,-1 1 0,0-1 0,1 1 0,-1-1 0,0 0 0,-1 0 0,-3 4 0,-14 7 460,-1 0 0,-29 12-1,34-18-261,0 1-1,0 1 0,1 0 1,0 1-1,1 0 0,-15 15 1,28-24-211,0-1 1,1 1-1,-1 0 1,0 0-1,0-1 1,1 1-1,-1 0 1,1 0-1,-1 0 0,1 0 1,-1 0-1,1 0 1,-1 0-1,1 0 1,0 0-1,0 0 1,-1 0-1,1 0 1,0 0-1,0 0 1,0 0-1,0 1 1,0-1-1,1 0 1,-1 0-1,0 0 1,0 0-1,1 0 1,-1 0-1,1 0 1,-1 0-1,1 0 1,-1 0-1,1-1 1,-1 1-1,1 0 1,0 0-1,-1 0 1,1 0-1,0-1 1,0 1-1,0 0 1,0-1-1,0 1 0,-1-1 1,1 1-1,0-1 1,0 1-1,2-1 1,7 5 32,1-1-1,0 0 1,20 4 0,-20-5 3,97 21-1452,-34-16-4143,-32-7-301</inkml:trace>
</inkml:ink>
</file>

<file path=ppt/ink/ink5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7:34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12268,'0'0'9481,"-52"66"-9001,47-37-128,-1-2-191,0 4-33,4 0-353,-1-2-832,3-2-640,-2-6-1186,0-5-672,2-8-4453</inkml:trace>
</inkml:ink>
</file>

<file path=ppt/ink/ink5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7:34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1313,'0'0'23057,"-6"8"-23025,1-2-22,1 0 1,-1 1 0,1-1 0,1 1-1,-1 0 1,-2 8 0,5-12-15,0-1 0,1 0 0,-1 0 0,1 0 0,0 0 0,0 1 0,-1-1 0,1 0 0,1 0 0,-1 1 0,0-1 0,0 0 0,1 0 0,0 0 0,-1 0 0,1 1 0,0-1 0,0 0 0,0 0 0,0 0 0,0-1 0,0 1 0,1 0 0,-1 0-1,1-1 1,-1 1 0,1-1 0,0 1 0,0-1 0,-1 1 0,3 0 0,16 9-163,1-1-1,0-1 0,1-1 1,35 9-1,-34-11-207,1 1 1,-2 1-1,1 1 0,24 14 0,-46-23 346,1 1-1,0 0 1,0 0-1,-1 0 1,1 0-1,-1 0 1,1 1-1,-1-1 1,1 0-1,-1 1 1,0-1-1,0 1 0,0-1 1,0 1-1,0-1 1,0 1-1,0 0 1,0 0-1,-1-1 1,1 1-1,0 3 1,-1-4 35,-1 1 0,1-1 0,0 1 0,-1-1 0,0 1 1,1-1-1,-1 1 0,0-1 0,0 1 0,0-1 0,0 0 1,0 1-1,0-1 0,0 0 0,0 0 0,0 0 0,-1 0 1,1 0-1,-2 1 0,-10 5 337,0 0 1,-1-1-1,0 0 0,-16 3 1,26-7-200,-33 9 1526,-54 9 1,75-17-1428,0-2 0,0 1 1,0-2-1,-1 0 1,1-1-1,-19-3 1,32 3-430,1-1 1,-1 1 0,0 0-1,1 0 1,-1-1 0,0 0-1,1 1 1,0-1-1,-1 0 1,1 0 0,0-1-1,0 1 1,0 0 0,1-1-1,-1 1 1,0-1-1,1 1 1,0-1 0,-1 0-1,1 1 1,-1-4 0,-1-6-2287,-1 0 0,1-1 0,-1-18 1,0-11-6071</inkml:trace>
</inkml:ink>
</file>

<file path=ppt/ink/ink5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7:34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12396,'0'0'9737,"66"-39"-8360,-31 35-576,12 4-545,5 0-192,6 1-32,2 11-736,3 1-1795,-3-1-2690,2-1-3555</inkml:trace>
</inkml:ink>
</file>

<file path=ppt/ink/ink5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7:35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33 13645,'-9'-3'2386,"-3"-2"-1808,-1 2 0,0-1 0,0 1 1,0 1-1,0 1 0,-16-1 0,26 2-549,-1 0 1,1 0-1,0 0 1,-1 0-1,1 1 1,0 0-1,-1-1 1,1 1-1,0 0 1,0 1-1,0-1 1,0 1-1,0-1 1,0 1 0,0 0-1,1 0 1,-1 0-1,1 0 1,-1 0-1,1 1 1,0-1-1,0 1 1,0 0-1,0-1 1,0 1-1,0 0 1,1 0-1,0 0 1,-1 0-1,1 1 1,0-1-1,1 0 1,-2 5-1,1-2-22,1 0 0,-1 0 0,1-1 0,0 1-1,0 0 1,1 0 0,-1 0 0,1 0 0,1-1-1,-1 1 1,1 0 0,0-1 0,5 9 0,-3-7 5,1 0 0,0-1 1,0 0-1,1 0 0,-1-1 1,2 1-1,-1-1 0,0-1 1,13 8-1,38 16 97,-44-23-79,-1 0 1,0 1-1,0 1 0,0 0 0,-1 0 0,14 13 0,-24-19-23,0 0 0,0 0 0,0 0 0,0 0 0,0 0-1,-1 0 1,1 0 0,0 0 0,-1 0 0,1 1-1,-1-1 1,1 0 0,-1 0 0,1 1 0,-1-1-1,0 0 1,0 0 0,0 1 0,0-1 0,0 0 0,0 1-1,0-1 1,0 0 0,0 1 0,0-1 0,-1 2-1,-1 0 23,1-1-1,-1 1 0,0 0 0,0-1 1,0 0-1,0 1 0,0-1 0,-1 0 1,1 0-1,0 0 0,-4 1 0,-9 6 109,-1 0-1,-1-1 1,-18 6-1,27-11-126,4-2-2,-103 36 212,96-34-162,0 0-1,-1-1 1,1-1-1,0 1 1,-1-2-1,1 0 1,-21-2-1,31 2-46,0-1 0,0 1 0,1-1 0,-1 1 0,0-1 0,0 1 0,0-1 0,1 1-1,-1-1 1,0 0 0,1 0 0,-1 1 0,1-1 0,-1 0 0,0 0 0,1 0 0,0 0-1,-1 1 1,1-1 0,0 0 0,-1 0 0,1 0 0,0 0 0,0 0 0,0 0 0,0 0-1,0 0 1,0 0 0,0 0 0,0 0 0,0 0 0,0 0 0,0 0 0,1 0 0,-1 0-1,0 0 1,1 0 0,-1 1 0,2-3 0,17-36 2,-9 27-52,1 0-1,0 1 1,1 0 0,0 0 0,1 1-1,0 1 1,1 0 0,22-10-1,10-1 109,68-20-1,-71 26 246,-1-1 1,46-24-1,-83 36-174,0 1 1,0-1 0,-1-1-1,1 1 1,-1 0-1,0-1 1,0 0-1,-1 0 1,1 0 0,-1-1-1,0 1 1,0-1-1,0 0 1,2-5-1,-4 8-105,-1-1 0,1 1 0,-1 0-1,0-1 1,1 1 0,-1 0-1,0 0 1,-1-1 0,1 1-1,0 0 1,-1-1 0,1 1 0,-1 0-1,0 0 1,0 0 0,0 0-1,0-1 1,0 1 0,0 1 0,0-1-1,-1 0 1,1 0 0,-1 0-1,1 1 1,-1-1 0,0 1-1,0-1 1,1 1 0,-1-1 0,0 1-1,0 0 1,0 0 0,-1 0-1,1 1 1,-4-2 0,-12-5-401,0 1 1,-1 0-1,1 2 1,-1 0 0,-37-2-1,4 6-3135,6 9-3415,23 1-1251</inkml:trace>
</inkml:ink>
</file>

<file path=ppt/ink/ink5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24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320 100 6983,'0'0'2818,"6"-9"-880,-6 8-1626,22-34 794,-21 33-855,0 1 0,-1-1 0,1 0 0,0 1 0,0-1 0,-1 0 0,1 1 0,-1-1 0,0 0 0,1 0 0,-1 0 0,0 0 0,0 1 0,0-1 0,0 0 0,0 0 0,-1 0 0,1 0 0,0 1 0,-1-1 0,0 0 0,1 0 0,-2-1 0,0 2-188,0-1 0,0 1 0,0 0 1,0 0-1,0 0 0,0 0 0,-1 0 1,1 1-1,0-1 0,-1 1 0,1 0 1,0-1-1,-1 1 0,1 0 0,0 0 0,-1 0 1,1 1-1,0-1 0,-1 0 0,1 1 1,0 0-1,0-1 0,-1 1 0,-2 2 0,-5 1-105,0 0-1,0 1 0,1 0 0,-10 7 0,-4 5 48,1 2-1,1 0 0,1 1 0,1 0 0,0 2 0,-24 37 0,34-45-14,1 0 0,0 1 0,1-1 0,0 1 0,2 1 0,-1-1 0,2 1 0,0 0 0,1 0 0,1 1 0,0-1 0,1 30 0,1-43 1,1 1 0,-1 0-1,1 0 1,0-1 0,0 1 0,0-1-1,1 1 1,-1-1 0,1 1 0,0-1-1,0 0 1,0 0 0,0 0 0,1 0-1,-1 0 1,1 0 0,0-1 0,4 4-1,-2-2 14,1-1-1,0 0 0,1 0 0,-1 0 1,0-1-1,1 0 0,-1 0 0,1-1 1,11 2-1,-2-2 112,-1-1 1,1 0 0,0-1-1,-1 0 1,1-2-1,-1 0 1,0 0-1,22-9 1,-13 2 62,-2-1 0,0-2 1,0 0-1,-1-1 0,0-1 1,-2-1-1,23-22 0,-32 27-8,0 1-1,-1-1 0,0-1 1,-1 1-1,0-2 0,-1 1 1,0-1-1,-1 0 0,-1 0 1,0 0-1,-1-1 0,0 0 1,-1 0-1,2-18 0,-5 29-161,0 0 0,0 0 1,0 0-1,0 0 0,-1 0 0,1 0 0,-1 0 0,0 0 0,1 0 0,-2 0 0,1 0 1,0 0-1,0 1 0,-1-1 0,0 1 0,1-1 0,-1 1 0,0-1 0,-4-2 0,2 2-66,0 0 0,0 0 0,0 1 0,0-1-1,-1 1 1,1 0 0,-1 1 0,0-1-1,1 1 1,-1 0 0,-7-1 0,2 1-404,0 1 1,1-1-1,-1 2 1,0 0 0,-14 2-1,17-1-402,0 0 0,-1 0 0,1 0 0,1 1 0,-1 0 0,-11 7 0,-3 5-3310,5-1-1714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4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0 12043,'0'0'13741,"-2"13"-12801,-1 3-775,-2 0 0,1 0 0,-2 0 0,0-1-1,-1 0 1,0-1 0,-1 1 0,-10 13 0,-72 81 104,-14 20-981,98-122-300,6-7 803,0 0 0,-1 0-1,1 1 1,0-1 0,0 0 0,-1 0 0,1 0-1,0 0 1,-1 0 0,1 0 0,0 0-1,0 0 1,-1 0 0,1 0 0,0 0 0,-1 0-1,1 0 1,0 0 0,-1 0 0,1 0-1,0 0 1,-1 0 0,1 0 0,0 0 0,0 0-1,-1-1 1,1 1 0,0 0 0,0 0 0,-1 0-1,1 0 1,0-1 0,0 1 0,-1 0-1,1 0 1,0-1 0,0 1 0,0 0 0,0 0-1,-1-1 1,1 1 0,0 0 0,0-1 0,0 1-1,0 0 1,0 0 0,0-1 0,0 1-1,0 0 1,0-1 0,0 1 0,0 0 0,0-1-1,0 1 1,0 0 0,0 0 0,0-1-1,0 1 1,0-1 0,0-17-7040</inkml:trace>
</inkml:ink>
</file>

<file path=ppt/ink/ink5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24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11531,'0'0'6983,"78"5"-5830,-26-5-449,10 0-383,9 0-225,0 0-96,4 0-321,-6 0-1056,-8 0-1666,-8 0-320,-12 0-1986</inkml:trace>
</inkml:ink>
</file>

<file path=ppt/ink/ink5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25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12812,'0'0'9743,"-9"9"-9658,-28 33-21,35-39-62,1-1-1,-1 0 0,0 1 1,1-1-1,0 1 1,-1-1-1,1 1 0,0 0 1,0-1-1,0 1 1,1 0-1,-1 0 0,1 0 1,-1 3-1,1-4 0,1-1-1,-1 0 1,0 1 0,1-1-1,-1 0 1,1 1-1,-1-1 1,1 0-1,0 0 1,-1 0-1,1 1 1,0-1 0,0 0-1,0 0 1,0 0-1,0 0 1,0 0-1,0-1 1,0 1-1,3 1 1,0 0 14,1 0-1,0 0 1,-1-1 0,1 0 0,0 0-1,0 0 1,0 0 0,0-1-1,0 0 1,0 0 0,0 0 0,9-2-1,1-3 9,0-1 0,-1 0-1,0-1 1,0-1 0,0 0-1,-1 0 1,-1-2 0,1 0 0,-1 0-1,-1-1 1,12-13 0,-29 32-95,0 1 0,0 0 0,1 0 0,0 0 0,-5 15 1,9-21 64,-1 0 0,1 0 0,0 0 0,0-1 0,0 1 0,1 1 0,-1-1 0,1 0 0,0 0 0,-1 0 0,1 0 0,1 0 0,-1 0 0,0 0 0,1 0 0,0 0 0,-1 0 0,1 0 0,0 0 0,1 0 0,-1 0 0,0-1 0,1 1 0,0 0 0,-1-1 0,5 5 0,-1-4-407,-1 0 1,1 0-1,0-1 0,0 1 0,0-1 0,0 0 0,0-1 0,0 1 0,1-1 0,-1 0 0,0 0 0,7-1 0,15 1-5832</inkml:trace>
</inkml:ink>
</file>

<file path=ppt/ink/ink5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25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8968,'0'0'11211,"83"5"-10538,-33 3-385,6-3-192,6 3-64,-3-3-480,-5 0-2019,-12-5-1440,-14 0-1282</inkml:trace>
</inkml:ink>
</file>

<file path=ppt/ink/ink5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26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12332,'0'0'704,"52"8"930,-15-3-65,10-1-672,7-1-576,-2 2-257,1-1-833,-7-4-3972</inkml:trace>
</inkml:ink>
</file>

<file path=ppt/ink/ink5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26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50 11050,'0'0'6118,"10"-7"-4805,-3 2-1134,-3 1-68,1 0 0,0 0 0,0 1 0,0 0 1,1 0-1,-1 0 0,1 1 0,0 0 0,-1 0 1,1 0-1,0 0 0,0 1 0,9 0 0,5 0 195,71 1 495,-84 1-775,0 0 0,0 0 0,0 0 0,0 1 0,0 0 0,0 0 1,-1 1-1,1 0 0,-1 0 0,8 6 0,-12-9-30,-1 1 1,0 0-1,1 0 1,-1 0-1,0 0 1,0 0-1,0 1 1,0-1-1,0 0 1,0 0-1,0 1 1,0-1-1,0 0 1,-1 1-1,1-1 1,0 1-1,-1-1 1,0 1-1,1-1 1,-1 1-1,0 0 1,0-1-1,1 1 1,-1-1-1,-1 1 1,1 2-1,-1-1 17,0-1-1,-1 1 0,1 0 0,-1 0 0,1-1 1,-1 1-1,0-1 0,0 1 0,0-1 0,0 0 1,-1 0-1,-3 3 0,-9 5 101,0-1 1,-1 0-1,-24 9 1,37-17-130,0 0 0,0 1 0,0-1 0,1 0 0,-1 1 0,0-1 0,1 1 1,0 0-1,-1 0 0,-3 4 0,6-5-17,0 0-1,-1 0 1,1 0 0,0 1-1,0-1 1,0 0 0,1 0-1,-1 0 1,0 0 0,0 0-1,1 0 1,-1 0 0,0 0-1,1 0 1,-1 0 0,1 0-1,-1 0 1,1 0 0,-1 0-1,1-1 1,0 1 0,0 0-1,-1 0 1,1 0 0,0-1-1,0 1 1,0-1 0,0 1-1,0 0 1,0-1 0,0 0-1,0 1 1,1 0 0,21 14 41,-6-5-252,-1 1 0,22 19 0,-35-27 209,0 0-1,0 0 1,0 1 0,0-1-1,-1 1 1,1-1 0,-1 1-1,0 0 1,0 0 0,0 0 0,0 0-1,-1 0 1,0 0 0,0 0-1,0 0 1,1 8 0,-3-9 127,0 0 1,0 0-1,0 0 0,-1 0 1,1 0-1,-1 0 1,1 0-1,-1 0 1,0-1-1,0 1 0,0-1 1,-1 1-1,1-1 1,0 0-1,-1 0 0,0 0 1,1 0-1,-1-1 1,0 1-1,0-1 1,-4 2-1,-66 27 1238,52-24-956,0 0-1,0-2 1,0 0 0,0-1-1,-1-1 1,-41-2 0,62 0-440,1 0-1,0 0 1,-1 0 0,1 0 0,-1 0 0,1 0 0,-1 0 0,1 0-1,0 0 1,-1 0 0,1-1 0,-1 1 0,1 0 0,0 0 0,-1 0-1,1-1 1,0 1 0,-1 0 0,1 0 0,0-1 0,-1 1 0,1 0-1,0-1 1,0 1 0,-1 0 0,1-1 0,0 1 0,0 0 0,0-1-1,-1 1 1,1-1 0,0 1 0,0 0 0,0-1 0,0 1 0,0-1-1,0 1 1,0 0 0,0-1 0,0 1 0,0-1 0,0 1 0,0-1-1,0 1 1,0 0 0,0-1 0,0 1 0,1-1 0,-1 1 0,0 0-1,0-1 1,0 1 0,1 0 0,-1-1 0,0 1 0,0 0 0,1-1-1,-1 1 1,0 0 0,1 0 0,-1-1 0,0 1 0,1 0 0,-1 0-1,1-1 1,22-18-4921,12 3-933,11-3-3097</inkml:trace>
</inkml:ink>
</file>

<file path=ppt/ink/ink5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26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14 12204,'0'0'7735,"-9"-4"-7281,6 2-449,0 1 1,0-1-1,-1 1 1,1 0-1,0 1 1,0-1 0,-1 0-1,1 1 1,-1 0-1,1-1 1,0 2-1,-7-1 1,6 2-8,-1-1 0,1 1 0,-1 0 0,1 0 0,0 1 0,0-1 0,0 1 0,0 0 0,0 0 0,1 0 0,-5 6 0,-1 0-2,0 1 1,1-1 0,0 2-1,1-1 1,0 1-1,1 0 1,0 0 0,1 1-1,0 0 1,1 0 0,0 0-1,1 0 1,0 1-1,1-1 1,0 1 0,1 0-1,1 0 1,2 23 0,-2-34 5,1 1 0,-1-1 0,1 0 0,0 0 0,0 1 0,0-1 0,0 0 0,0 0 0,1 0 0,-1 0 0,1-1 0,-1 1 0,1 0 0,-1 0 0,1-1 0,0 1 0,0-1 0,4 3 0,-1-2-4,0 1 0,1-1 0,-1 0 0,1 0 0,0-1 0,0 1 0,9 0 0,-7-1 56,0-1 1,-1 1-1,1-1 1,0-1-1,0 0 1,-1 0 0,1 0-1,0-1 1,-1 0-1,0 0 1,1-1-1,6-4 1,-11 6 87,-1-1 0,0 1 0,1-1 1,-1 0-1,0 0 0,0 0 0,0 0 0,0 0 1,-1-1-1,1 1 0,-1 0 0,1-1 0,-1 1 0,0-1 1,0 0-1,0 1 0,0-1 0,0 0 0,-1 0 0,1 0 1,-1 1-1,0-7 0,0 7-87,-1 0 0,1-1 0,-1 1-1,0 0 1,0 0 0,0-1 0,0 1 0,-1 0 0,1 0 0,0 0-1,-1 0 1,0 0 0,1 1 0,-1-1 0,0 0 0,0 1 0,0 0-1,0-1 1,0 1 0,0 0 0,0 0 0,0 0 0,-1 0 0,1 0-1,0 1 1,-5-2 0,-8-1-399,0 1 0,0 0 0,-19 0 0,29 1-125,0 1 0,0 0 0,0 1 0,0-1 0,0 1 0,-1 0 0,2 0-1,-1 1 1,0-1 0,0 1 0,0 0 0,1 0 0,-6 4 0,0 8-3834,9 1-1110</inkml:trace>
</inkml:ink>
</file>

<file path=ppt/ink/ink5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27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31 14798,'0'0'5958,"-58"6"-4005,51-5-1120,7 0-480,5-1-449,18 0-321,3 0-512,13-4-2210,2-12-2562,4-3-6695</inkml:trace>
</inkml:ink>
</file>

<file path=ppt/ink/ink5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27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22 12748,'0'0'1933,"-10"0"-33,2 0-1717,1 0 0,-1 1 0,0 0 1,1 1-1,-1-1 0,1 1 0,-14 6 0,17-6-126,0-1-1,1 1 1,-1 1-1,1-1 0,-1 1 1,1-1-1,0 1 1,0 0-1,0 0 1,0 0-1,1 0 1,-1 1-1,1-1 1,0 1-1,0 0 1,0-1-1,0 1 1,1 0-1,-2 5 0,2-5-12,0-1 0,0 1 0,0-1 0,0 1 0,1 0 0,0-1 0,0 1 0,0 0 0,0 0 0,0-1 0,1 1 0,0 0 0,0-1-1,0 1 1,0-1 0,0 1 0,1-1 0,-1 0 0,1 1 0,0-1 0,0 0 0,0 0 0,0 0 0,1 0 0,-1-1 0,1 1 0,0-1-1,0 1 1,3 1 0,0-1 97,-1-1-1,1 1 0,0-1 1,0 0-1,0-1 0,0 0 1,0 0-1,0 0 0,0-1 1,0 1-1,0-2 0,0 1 0,1 0 1,-1-1-1,0-1 0,0 1 1,8-3-1,-6 0 12,0 1 1,0-1-1,0-1 0,0 0 0,-1 0 0,0 0 1,0-1-1,0 0 0,-1 0 0,7-8 0,-9 10-79,-1 0-1,1-1 0,-1 1 1,-1-1-1,1 1 0,-1-1 1,1 0-1,-1 0 0,-1 0 1,1 0-1,-1 0 0,0 0 0,0 0 1,0-1-1,-1 1 0,1 0 1,-1-1-1,-2-7 0,1 10-132,-1 0 0,1 0 0,-1 0 0,0 1 0,0-1 0,0 0 0,-1 1 0,1 0 0,-1 0 0,1 0 0,-1 0 0,1 0-1,-1 0 1,0 0 0,0 1 0,0 0 0,0-1 0,0 1 0,-1 0 0,1 1 0,0-1 0,0 0 0,-1 1 0,1 0 0,-4 0 0,-5-1-506,-1 0 1,0 0-1,1 2 1,-1 0 0,-17 3-1,27-4 354,0 1 0,1 0 0,-1 0-1,0 0 1,0 1 0,1-1 0,-1 0-1,1 1 1,-1 0 0,1 0 0,0-1-1,0 1 1,0 1 0,0-1 0,0 0 0,0 0-1,0 1 1,-1 3 0,1-2-445,1-1 0,-1 1 0,1-1 0,0 1 0,0-1 0,1 1 0,-1 0 0,1 7 0,0 10-4329</inkml:trace>
</inkml:ink>
</file>

<file path=ppt/ink/ink5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28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35 12139,'-11'-2'1687,"-4"-1"-1410,1 1-1,-1 0 1,0 2-1,1-1 0,-1 2 1,0 0-1,1 1 0,-1 0 1,1 1-1,0 0 0,0 2 1,-19 7-1,22-6-134,0 1-1,1-1 1,0 2 0,0-1-1,-14 16 1,22-20-113,-1 0-1,0 0 1,1 0 0,-1 0-1,1 1 1,0-1 0,0 1-1,1-1 1,-1 1 0,1 0-1,-1 0 1,1 0 0,0 0-1,1 0 1,-1 0 0,1 0 0,0 0-1,0 0 1,0 0 0,1 7-1,1-8-8,-1 0 1,0 0-1,1 0 0,0-1 1,-1 1-1,1-1 0,0 1 1,0-1-1,1 0 0,-1 0 0,0 0 1,1 0-1,-1 0 0,1 0 1,0-1-1,-1 1 0,1-1 0,0 0 1,0 0-1,0 0 0,0 0 1,0 0-1,0-1 0,4 1 0,12 2 184,0-1 0,33-1 0,-39-1-143,1-1-24,0 0 1,0-1-1,0 0 0,0-1 0,-1 0 1,0-2-1,1 1 0,-1-1 0,22-13 1,-29 14 92,0 1-1,0-1 1,0 0 0,-1-1 0,0 1 0,1-1 0,-2 0 0,1 0-1,0-1 1,-1 1 0,0-1 0,-1 0 0,1 0 0,-1-1 0,0 1-1,-1-1 1,1 1 0,-1-1 0,-1 0 0,1 0 0,0-8 0,-2 12-98,-1 0 0,1 0 0,0 0 0,-1 1 0,0-1 0,0 0 0,0 0 0,0 1 0,0-1 0,0 1 0,-1-1 1,1 1-1,-1 0 0,0-1 0,0 1 0,1 0 0,-1 0 0,-1 0 0,1 1 0,0-1 0,0 0 0,-1 1 0,1-1 0,-1 1 0,1 0 0,-1 0 1,0 0-1,1 0 0,-1 0 0,0 1 0,-4-1 0,-11-3-207,0 2-1,0 0 1,-29 1 0,45 1 154,0 0-13,-9-1-160,0 2-1,-1 0 0,1 0 0,-12 3 1,21-3 26,-1-1 1,1 1 0,0-1 0,0 1 0,-1 0 0,1 0 0,0 0-1,0 1 1,0-1 0,0 0 0,1 1 0,-1-1 0,0 1 0,0-1 0,1 1-1,-1 0 1,1 0 0,0 0 0,-1 0 0,1 0 0,0 0 0,0 0 0,0 0-1,1 0 1,-1 1 0,0 3 0,0-4 32,2-1 0,-1 0 0,0 0 0,0 1 0,0-1 0,1 0 0,-1 0 0,0 1 0,1-1 0,-1 0 1,1 0-1,0 0 0,-1 0 0,1 0 0,0 0 0,0 0 0,-1 0 0,1 0 0,0 0 0,0 0 0,0 0 0,0-1 0,0 1 0,0 0 0,1-1 0,-1 1 0,2 0 0,36 11-2374,-38-11 2364,42 7-3672</inkml:trace>
</inkml:ink>
</file>

<file path=ppt/ink/ink5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28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1 11787,'0'0'7175,"-11"-1"-6502,2 1-638,1 0 0,0 1 1,0 0-1,-1 0 0,1 1 1,0 0-1,0 1 1,1-1-1,-1 2 0,0-1 1,1 1-1,0 0 0,0 0 1,0 1-1,-8 7 0,2-1 95,0 1 1,1 0-1,0 1 0,-11 15 0,20-24-83,0 1 1,0-1 0,1 0 0,-1 1 0,1-1 0,0 1-1,0 0 1,0-1 0,1 1 0,0 0 0,0 0-1,0 0 1,0 0 0,1 0 0,0 0 0,0 0 0,1 0-1,1 9 1,-1-12 1,0 0 0,1 0 0,0 0 0,-1 0 0,1 0 0,0 0 0,0-1 0,0 1 0,0-1 0,0 0 0,0 1 0,0-1 0,1 0 0,-1 0 0,0 0 0,1-1 0,-1 1 0,0-1 0,1 1 0,-1-1 1,1 0-1,-1 0 0,1 0 0,2 0 0,7 0 226,0 0 1,0 0-1,20-5 1,-24 3-200,-1 0 0,1-1 0,-1 0 0,1-1 0,-1 0-1,0 0 1,0 0 0,-1-1 0,1 0 0,-1 0 0,0-1 0,-1 0 0,1 0 0,-1 0 0,0 0 0,-1-1 0,1 0 0,-1 0 0,-1 0 0,1-1 0,-1 1 0,-1-1-1,1 0 1,-1 1 0,-1-1 0,1 0 0,-1 0 0,-1-1 0,0 1 0,0-10 0,-1 15-128,1 1-1,-1 0 1,0 0 0,1 0-1,-1 0 1,0 0 0,0 0-1,0 0 1,-1 0-1,1 1 1,0-1 0,-1 0-1,1 1 1,-1-1 0,0 1-1,1-1 1,-1 1 0,0 0-1,0 0 1,0 0 0,0 0-1,0 0 1,0 0 0,0 0-1,-4 0 1,-4-1-1700,1 0 0,-1 1 0,0 0 0,-13 1-1,2 0-5021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4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8488,'0'0'16560,"45"69"-15439,-23-44-288,-3 2-129,8-2-287,-1 0-257,2-3-96,-1-2-352,-1-4-1634,0-3-1121,-7-6-2562,2-7-3652</inkml:trace>
  <inkml:trace contextRef="#ctx0" brushRef="#br0" timeOffset="1">509 122 14029,'0'0'12908,"-22"51"-12267,18-30-417,4-1-160,-6-2-192,6-1-1409,-5-7-1250,5-3-1857</inkml:trace>
</inkml:ink>
</file>

<file path=ppt/ink/ink5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29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10602,'0'4'2659,"0"-2"-962,3 3 1,9 2 63,12-3-95,6-1-449,11 1-288,5-2-577,9-2-288,-1 0-448,-2 0-2146,-5-13-4133</inkml:trace>
</inkml:ink>
</file>

<file path=ppt/ink/ink5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29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9705,'0'0'1842,"8"-6"-321,3 0-1122,1 1 0,-1 0 0,1 1 0,0 0 0,0 1 0,1 0 0,-1 1 0,0 0 0,1 1 0,17 0 0,-24 1-183,5 0 64,-1 0 1,0 0 0,1 1 0,-1 1 0,11 2 0,-20-3-258,0-1 1,1 0 0,-1 1 0,0-1 0,0 1-1,0 0 1,0-1 0,0 1 0,1 0 0,-1 0-1,0 0 1,-1 0 0,1 0 0,0 0 0,0 0-1,0 0 1,-1 0 0,1 0 0,1 2 0,-2-1-21,0 0 0,0 0 0,0 0 1,0 0-1,0 0 0,0 0 1,-1-1-1,1 1 0,-1 0 0,1 0 1,-1 0-1,0-1 0,0 1 1,0 0-1,0-1 0,0 1 1,0-1-1,-2 3 0,-10 12 141,-2-1 0,0 0 0,-1-1 0,0 0 0,-34 20 0,-29 24-15,77-57-136,1 0 0,-1 0-1,0 1 1,1-1 0,-1 1 0,1-1 0,0 1-1,-1-1 1,1 1 0,0 0 0,0-1 0,0 1-1,0 0 1,0 0 0,0 0 0,1 0 0,-1 0-1,1 0 1,-1 0 0,1 0 0,0 0 0,0 0-1,0 0 1,0 3 0,1-2 4,0-1 1,0 0-1,1 0 0,-1 0 1,1 0-1,-1 0 0,1 0 0,0 0 1,0 0-1,0-1 0,0 1 1,0-1-1,0 0 0,0 1 0,0-1 1,5 2-1,8 2-330,0 0-1,0-1 1,0 0 0,1-1-1,16 1 1,19-2-2822,2-2-1911</inkml:trace>
</inkml:ink>
</file>

<file path=ppt/ink/ink5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30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12172,'0'0'3971,"-61"61"-2978,44-32-544,6 0-33,9 0-224,2-5-224,9-3-1794,12-7-1441,3-5-2050</inkml:trace>
</inkml:ink>
</file>

<file path=ppt/ink/ink5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30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7 12684,'0'0'6716,"-7"11"-6391,5-9-313,-26 47 248,27-47-257,0 0 1,0 0 0,0-1 0,0 1-1,1 0 1,-1 0 0,1 0 0,-1 0-1,1 0 1,0 0 0,-1 0 0,1 0 0,0 0-1,1 0 1,-1 0 0,0 0 0,1 0-1,-1 0 1,1 0 0,-1 0 0,1 0-1,0 0 1,0-1 0,0 1 0,0 0 0,0 0-1,0-1 1,0 1 0,3 2 0,5 1-76,-1-1 0,1 0 1,-1-1-1,1 1 0,0-2 1,1 1-1,-1-1 0,18 1 1,-19-3 13,1 1 0,-1 1 0,1-1 0,-1 1 0,0 0 0,0 1 0,0 0 0,0 0 0,0 1 0,-1 0 0,0 1 0,9 5 0,-15-8 60,1-1-1,-1 0 1,0 0 0,0 0 0,0 0-1,0 1 1,0-1 0,0 1 0,0-1-1,0 1 1,0-1 0,-1 1-1,1-1 1,-1 1 0,1 0 0,-1-1-1,0 1 1,1 0 0,-1-1 0,0 1-1,0 0 1,0-1 0,0 1-1,-1 0 1,0 2 0,0 0 42,-1-1 0,0 0 1,0 0-1,0 1 0,0-1 0,0 0 0,-1-1 1,1 1-1,-1 0 0,0-1 0,-3 3 1,-9 5 275,0 0 1,0-1-1,-29 11 1,27-13-46,1-1 0,-1-1 0,0-1 0,0 0-1,0-1 1,0-1 0,-20 0 0,35-2-388,1 0-1,0 0 0,0 0 1,0-1-1,0 1 1,-1 0-1,1 0 0,0-1 1,0 1-1,0 0 1,0-1-1,0 1 0,0-1 1,0 0-1,0 1 0,0-1 1,0 0-1,0 0 1,0 1-1,0-1 0,1 0 1,-1 0-1,0 0 1,1 0-1,-1 0 0,1 0 1,-1 0-1,0-2 1,-4-22-5113,4-8-3833</inkml:trace>
  <inkml:trace contextRef="#ctx0" brushRef="#br0" timeOffset="1">89 19 14029,'0'0'5221,"50"-14"-3972,-18 11-160,0 2-384,11 1-609,1 0-128,3 1-1057,-4 4-1698,-2-5-2369</inkml:trace>
</inkml:ink>
</file>

<file path=ppt/ink/ink5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31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29 12043,'0'0'1890,"-11"3"32,-35 11-475,44-14-1414,1 1 0,-1-1 0,0 0 0,0 1 0,1-1 0,-1 1 0,1 0 0,-1 0 0,1-1 0,-1 1 1,1 0-1,-1 0 0,1 0 0,0 1 0,-1-1 0,1 0 0,0 0 0,0 1 0,0-1 0,0 1 0,0-1 0,0 1 0,0-1 1,1 1-1,-1-1 0,1 1 0,-1 0 0,1 0 0,-1-1 0,1 1 0,0 0 0,0-1 0,0 1 0,0 0 0,0 0 0,0-1 0,1 1 1,-1 0-1,0-1 0,1 1 0,-1 0 0,1-1 0,0 1 0,0 0 0,-1-1 0,1 1 0,0-1 0,0 0 0,0 1 0,2 1 1,6 7-8,0 0 0,1 0 0,0-1 0,19 13 0,-26-19 41,0-1-58,16 12 42,0 1 0,17 19 0,-32-30-63,0 0-1,0 0 1,-1 0-1,0 1 1,0 0-1,0-1 1,0 1-1,-1 0 1,1 0 0,-2 0-1,1 1 1,0-1-1,-1 0 1,0 1-1,0 5 1,-1-9 28,-1 0 1,0 0-1,0 1 1,0-1-1,0 0 0,0-1 1,0 1-1,0 0 1,-1 0-1,1 0 1,-1-1-1,1 1 1,-1-1-1,1 1 0,-1-1 1,0 0-1,0 1 1,0-1-1,0 0 1,0 0-1,0-1 1,0 1-1,0 0 1,0-1-1,-4 2 0,-65 12 606,64-13-556,3-1-54,-79 9 879,77-9-797,0 1 0,-1-1-1,1-1 1,0 1-1,0-1 1,-1 0 0,1-1-1,0 0 1,0 0-1,-10-4 1,15 5-102,-1 0-1,1 0 1,-1 0-1,1 0 1,0 0-1,-1-1 1,1 1-1,0 0 1,0-1-1,0 1 1,0 0-1,0-1 1,0 0 0,0 1-1,0-1 1,1 0-1,-1 1 1,0-1-1,1 0 1,0 1-1,-1-1 1,1 0-1,0 0 1,0 0-1,0 1 1,0-1 0,0 0-1,1 0 1,-1 1-1,0-1 1,1 0-1,-1 0 1,1 1-1,1-4 1,0 1-34,1 0 0,-1 1 1,1-1-1,0 0 0,0 1 1,0-1-1,1 1 0,-1 0 1,1 0-1,0 1 0,0-1 1,6-3-1,99-35 121,1 1 26,-98 34 156,0 0 0,0 0 1,-1-1-1,0-1 0,-1 0 0,14-12 0,-21 18-176,-1-1 0,0 1 0,0 0 0,0 0 0,0-1 0,0 1 0,-1-1 0,1 0 0,-1 0 0,1 1 0,-1-1 0,0 0 0,0 0 0,-1 0 0,1 0 0,0 0 0,-1 0 0,0-6 0,0 6-66,-1 0 0,0 1 0,0-1 0,0 0 0,0 1 0,0-1 0,-1 1 0,1 0 0,-1-1 0,1 1 0,-1 0 0,0 0 0,0 0 0,0 0 1,0 0-1,0 0 0,-3-1 0,-1-1-382,-1 0 1,0 0-1,-1 1 1,1 0-1,-1 0 1,1 1-1,-1 0 1,0 0-1,1 1 1,-1 0-1,0 0 1,0 1-1,-12 1 1,19-1 171,0 0 1,1 0-1,-1 0 1,0 0-1,0 0 1,1 0-1,-1 1 1,0-1-1,1 0 1,-1 1-1,0-1 1,1 0-1,-1 1 0,0-1 1,1 1-1,-1-1 1,1 1-1,-1-1 1,1 1-1,-1 0 1,1-1-1,-1 1 1,1 0-1,0-1 1,-1 1-1,1 0 1,0-1-1,-1 2 1,0 10-3649</inkml:trace>
</inkml:ink>
</file>

<file path=ppt/ink/ink5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32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53 10954,'-7'5'9898,"1"-5"-6984,0 0-63,12-6-2723,15-1-384,5-3-1410,-2-5-1985,2-5-5894</inkml:trace>
</inkml:ink>
</file>

<file path=ppt/ink/ink5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32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11979,'0'0'9166,"-6"8"-8915,1-1-198,1 0 0,-1 0 0,2 0 0,-1 0 0,1 1 0,0-1 1,1 1-1,0 0 0,-2 8 0,4-13-30,-1 1 0,1-1 0,-1 0 0,1 0 1,0 0-1,0 1 0,0-1 0,1 0 0,-1 0 1,1 0-1,0 1 0,-1-1 0,2 0 0,-1 0 0,0 0 1,0 0-1,1-1 0,0 1 0,0 0 0,-1-1 1,1 1-1,1-1 0,-1 1 0,0-1 0,1 0 0,-1 0 1,1 0-1,-1 0 0,1-1 0,4 3 0,3-1-283,0 1-1,1-1 1,-1-1-1,1 0 1,18 1-1,-22-3-1478,0 0 1,0 0-1,-1-1 0,1 1 1,13-5-1,-12 0-3626</inkml:trace>
</inkml:ink>
</file>

<file path=ppt/ink/ink5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32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2370,'0'0'10122,"-58"69"-8873,48-46-448,10 1-193,0-2-159,10-6-321,16-4-320,4-8-737,2-4-801,7-3-2530</inkml:trace>
</inkml:ink>
</file>

<file path=ppt/ink/ink5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33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9 12940,'0'0'1351,"-9"4"186,-26 12-432,34-16-1092,0 1 0,0-1 0,1 0 0,-1 1-1,0-1 1,0 1 0,0-1 0,0 1 0,1-1-1,-1 1 1,0 0 0,0-1 0,1 1 0,-1 0-1,0 0 1,1-1 0,-1 1 0,1 0 0,-1 0-1,1 0 1,0 0 0,-1 0 0,1-1 0,0 1-1,-1 0 1,1 0 0,0 0 0,0 0 0,0 0-1,0 0 1,0 0 0,0 0 0,0 0 0,0 0-1,0 0 1,1 0 0,-1 0 0,0 0 0,1 0-1,-1 0 1,0 0 0,1-1 0,-1 1 0,1 0-1,0 0 1,-1 0 0,1-1 0,0 1 0,0 1-1,5 3 18,1 0-1,-1 0 0,1 0 1,13 6-1,-9-4 22,11 8-8,-4-4-22,0 1 0,23 21 0,-38-29-31,1-1-1,-1 0 1,0 1 0,0 0-1,0-1 1,0 1 0,-1 1 0,1-1-1,-1 0 1,0 0 0,-1 1-1,1-1 1,-1 1 0,0 0 0,0-1-1,1 9 1,-3-11 14,1 0-1,-1 1 1,1-1 0,-1 1-1,0-1 1,0 0 0,0 0-1,0 1 1,0-1 0,-1 0-1,1 0 1,-1 0 0,1 0-1,-1-1 1,0 1 0,1 0-1,-1-1 1,0 1-1,0-1 1,0 1 0,-1-1-1,1 0 1,-3 1 0,-59 22 217,53-21-220,-1 1 250,0-1 1,0-1-1,0 0 1,-1 0-1,1-1 1,0-1-1,-1 0 1,-13-2-1,24 2-241,1 0 1,0 0-1,-1-1 0,1 1 1,0-1-1,-1 1 0,1-1 0,0 1 1,0-1-1,-1 0 0,1 1 0,0-1 1,0 0-1,0 0 0,0 0 1,0 0-1,0 0 0,0 0 0,0 0 1,0 0-1,1-1 0,-1 1 0,0 0 1,1 0-1,-1-1 0,1 1 1,-1 0-1,1-1 0,0 1 0,-1 0 1,1-1-1,0 1 0,0-1 0,0 1 1,0 0-1,0-1 0,1 1 1,-1-1-1,0 1 0,1 0 0,-1-1 1,0 1-1,1 0 0,0-1 0,0-1 1,2-2-178,-1-1 1,1 1 0,0-1 0,1 1-1,-1 0 1,1 0 0,0 1-1,0-1 1,5-4 0,10-3-3,0 1 1,1 0 0,41-16-1,-44 22 279,0-2-1,-1 0 1,0-1 0,-1-1-1,0-1 1,0 0-1,17-15 1,-30 24-92,-1-1 1,1 0-1,0 1 1,-1-1-1,0 0 1,1 0-1,-1 0 1,0 0 0,0 0-1,0 0 1,0 0-1,0 0 1,-1 0-1,1 0 1,-1-1-1,1 1 1,-1 0-1,0-5 1,0 5-5,0 1 0,-1-1 1,0 0-1,1 0 0,-1 1 0,0-1 0,0 0 1,0 1-1,0-1 0,0 1 0,-1-1 1,1 1-1,0 0 0,-1-1 0,1 1 0,-1 0 1,1 0-1,-2-1 0,-4-2-32,0 1-1,-1 0 1,1 0-1,0 1 1,-1 0-1,1 0 1,-1 0-1,0 1 1,-11 0-1,-16 7-1190,22 3-1330,13-8 2296,0 0-1,0-1 0,0 1 0,0 0 1,0-1-1,0 1 0,0 0 1,0-1-1,0 1 0,1 0 1,-1-1-1,0 1 0,0 0 1,1-1-1,-1 1 0,0 0 0,1-1 1,-1 1-1,1-1 0,-1 1 1,0-1-1,1 1 0,-1-1 1,1 1-1,0 0 0,15 7-7347</inkml:trace>
</inkml:ink>
</file>

<file path=ppt/ink/ink5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33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1 13100,'-13'0'1116,"-9"-1"-361,0 2 0,1 0 1,-1 1-1,-31 8 0,47-8-529,0 0 0,0 0 0,0 0 0,0 1 0,0 0 1,0 0-1,1 0 0,0 1 0,-1 0 0,-4 5 0,8-7-154,0 1 0,-1 0 0,1 0 0,0 0 0,1 1 0,-1-1 0,0 0 0,1 1 0,0-1 0,0 1 0,0-1 0,0 1 0,0 0 0,1-1 0,0 1 0,-1 0 0,1-1 0,1 1 0,0 5 0,-1-7-62,1 1 0,0-1 0,0 0 0,0 1 0,0-1 0,0 0 0,1 1-1,-1-1 1,1 0 0,-1 0 0,1 0 0,0 0 0,0-1 0,-1 1 0,1 0-1,1-1 1,-1 1 0,0-1 0,0 0 0,0 0 0,1 0 0,-1 0 0,1 0-1,-1 0 1,1-1 0,-1 1 0,3-1 0,11 3 210,-1-1 1,1-1-1,18 0 0,-25-1-134,4-1-48,0 0 0,0 0-1,0-2 1,-1 1 0,1-1 0,0-1-1,18-9 1,-26 12 29,0-1-1,-1-1 0,0 1 1,0 0-1,0-1 1,0 0-1,0 0 0,0 0 1,-1-1-1,1 1 0,-1-1 1,0 0-1,0 0 1,0 0-1,-1 0 0,1 0 1,-1-1-1,0 1 0,-1-1 1,1 1-1,-1-1 1,1 0-1,0-6 0,-3 9-63,1 0-1,0 0 0,0 0 1,0 1-1,-1-1 1,1 0-1,-1 0 0,0 1 1,1-1-1,-1 0 0,0 1 1,0-1-1,0 1 0,0-1 1,0 1-1,0 0 0,-1-1 1,1 1-1,0 0 1,-1 0-1,1 0 0,-1 0 1,1 0-1,-1 0 0,1 0 1,-1 0-1,0 1 0,1-1 1,-1 0-1,0 1 0,0 0 1,-2-1-1,-8-1-104,0 0 0,0 1 0,-21 1 1,22 0-7,2 0 10,1 1-1,-1 0 1,0 0 0,1 0 0,-1 1 0,1 0 0,-1 1 0,-14 6 0,20-7-55,0-1-1,0 1 1,1 0 0,-1 0 0,0 0-1,0 0 1,1 1 0,0-1 0,-1 1-1,1 0 1,0-1 0,0 1 0,0 0-1,1 0 1,-1 0 0,1 0 0,0 1 0,0-1-1,0 0 1,0 1 0,0-1 0,1 0-1,-1 1 1,1 4 0,0-6-60,0 0-1,0 0 1,1-1 0,-1 1 0,0 0-1,1 0 1,-1 0 0,1 0 0,0-1-1,0 1 1,0 0 0,-1-1-1,2 1 1,-1-1 0,0 1 0,0-1-1,0 1 1,1-1 0,-1 0 0,1 0-1,-1 1 1,3 0 0,43 16-5148,0-9-1397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5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13389,'0'0'10698,"13"54"-11275,-11-48-4259</inkml:trace>
</inkml:ink>
</file>

<file path=ppt/ink/ink5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33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5 10922,'-13'0'2253,"-8"1"-1618,1 0 0,0 2 0,-1 0 0,1 1 0,-32 11 0,45-12-442,0-1 0,0 1 1,1-1-1,-1 2 0,1-1 0,0 1 1,0 0-1,0 0 0,0 1 0,1 0 1,-1 0-1,1 0 0,0 0 0,1 1 0,0 0 1,0 0-1,0 0 0,0 1 0,1-1 1,0 1-1,-3 11 0,5-16-171,1 0 1,-1 1-1,1-1 0,0 0 0,0 1 1,0-1-1,0 0 0,0 1 0,1-1 1,-1 0-1,1 1 0,-1-1 0,1 0 1,0 0-1,0 0 0,0 1 0,0-1 1,0 0-1,0 0 0,1-1 0,-1 1 1,3 3-1,0-2 82,0 0 0,0-1-1,0 1 1,0-1 0,0 0 0,1 0 0,-1-1 0,1 1-1,-1-1 1,9 2 0,3-1 257,0-1-1,0 0 1,0-1-1,0-1 1,29-5-1,-34 3-237,0 0 0,0-1-1,0 0 1,-1 0 0,0-2 0,0 1 0,0-1-1,-1-1 1,13-10 0,-18 14-43,0-1-1,0 0 1,0 1-1,0-2 1,-1 1 0,1 0-1,-1-1 1,0 1-1,0-1 1,-1 0-1,0 0 1,0 0 0,0 0-1,0-1 1,-1 1-1,0 0 1,0-1 0,0 1-1,-1-1 1,0 1-1,0-8 1,-1 11-107,0-1 1,0 1-1,0 0 1,0 0-1,0-1 1,-1 1-1,1 0 1,-1 0-1,1 0 1,-1 0-1,0 1 1,0-1 0,1 0-1,-1 1 1,-1-1-1,1 1 1,0 0-1,0 0 1,0 0-1,-1 0 1,1 0-1,0 0 1,-1 1-1,-3-2 1,-63-6-2415,69 8 2426,-104-1-5079,35 7-1578,4 6-3401</inkml:trace>
</inkml:ink>
</file>

<file path=ppt/ink/ink5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34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10602,'0'0'5354,"-1"9"-4307,1-7-960,-1 0 0,1 0 0,0 0 1,0 1-1,0-1 0,0 0 0,0 0 1,0 0-1,0 1 0,1-1 0,-1 0 1,1 0-1,0 0 0,1 2 0,-1-2 0,1-1 0,-1 1 1,1-1-1,0 1 0,0-1 0,0 0 0,0 0 0,0 0 0,0 0 0,0 0 0,0 0 0,0-1 0,0 1 0,1-1 0,-1 1 0,0-1 0,0 0 0,5 0 1,435 4 4478,-311-7-4221,-129 3-345,832-7 218,1 43-2780,-806-32 2176,-6-1-700,-8-2-2369</inkml:trace>
</inkml:ink>
</file>

<file path=ppt/ink/ink5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35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9417,'0'0'7511,"8"12"-6294,63 139 1000,-47-94-1219,47 82-1,-71-138-905,1 0-1,-1 0 0,1 0 1,0 0-1,-1 0 1,1 0-1,0 0 1,0-1-1,-1 1 0,1 0 1,0 0-1,0-1 1,0 1-1,0 0 1,0-1-1,0 1 0,0-1 1,0 1-1,1-1 1,-1 0-1,0 1 1,0-1-1,0 0 0,0 0 1,3 0-1,-2 0 2,-1-1 1,1 0-1,0 1 0,-1-1 0,1 0 0,0 0 1,-1 0-1,1 0 0,-1-1 0,1 1 0,-1 0 0,0-1 1,1 1-1,0-3 0,4-4 71,0-1 1,-1 0-1,-1 0 0,7-17 1,-5 7-192,-1 0 0,-1-1-1,-1 1 1,0-1 0,-2 0 0,0 0 0,-1 0 0,-1 0 0,-1 0 0,-1 1 0,0-1 0,-2 1 0,0-1 0,-1 1 0,-1 1 0,-19-36 0,92 62-653,-27-1 720,139 7 107,199-9 0,-221-7-169,370-21-1366,-525 23 1387,-1 0-1,0 0 1,0 0 0,1 0-1,-1 1 1,0-1 0,0 0-1,1 0 1,-1 0 0,0 1-1,0-1 1,0 0 0,1 0-1,-1 0 1,0 1 0,0-1-1,0 0 1,0 0 0,0 1-1,0-1 1,0 0 0,1 1-1,-1-1 1,0 0-1,0 0 1,0 1 0,0-1-1,0 0 1,0 1 0,0-1-1,0 0 1,0 0 0,-1 1-1,1-1 1,0 0 0,0 1-1,0-1 1,0 0 0,0 0-1,0 1 1,-1-1 0,1 0-1,0 0 1,0 0 0,0 1-1,0-1 1,-1 0 0,1 0-1,0 0 1,0 1 0,-1-1-1,-13 26 83,3-8-65,7-3 7,-1 0 1,2 0-1,0 0 0,-1 23 1,10 0-2917,5-28-1938,8-8-2173</inkml:trace>
</inkml:ink>
</file>

<file path=ppt/ink/ink5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36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14 11627,'0'0'194,"1"0"1,-1 0-1,0-1 0,0 1 0,0 0 1,1-1-1,-1 1 0,0 0 0,0-1 1,0 1-1,0 0 0,0-1 1,0 1-1,0-1 0,0 1 0,0 0 1,0-1-1,0 1 0,0 0 0,0-1 1,0 1-1,0 0 0,0-1 1,0 1-1,-1 0 0,1-1 0,0 1 1,0 0-1,0-1 0,-1 1 0,1 0 1,0-1-1,0 1 0,-1 0 1,1 0-1,0-1 0,0 1 0,-1 0 1,1 0-1,0 0 0,-1 0 0,1-1 1,0 1-1,-1 0 0,-18 10 1245,-18 25-2208,28-23 781,0-1 0,1 1 1,0 1-1,1 0 1,0 0-1,1 0 1,0 1-1,1 0 1,1 0-1,0 0 1,1 0-1,1 1 1,0-1-1,0 17 0,2-29 16,0 1-1,0-1 0,0 1 1,1-1-1,-1 0 0,0 1 1,1-1-1,0 0 0,0 1 1,-1-1-1,1 0 1,0 0-1,1 0 0,-1 0 1,0 0-1,1 0 0,-1 0 1,1 0-1,-1 0 0,1-1 1,0 1-1,0-1 0,0 1 1,0-1-1,0 0 0,0 0 1,0 1-1,0-1 0,0-1 1,1 1-1,-1 0 0,0-1 1,1 1-1,-1-1 0,0 0 1,1 1-1,-1-1 0,1 0 1,-1-1-1,0 1 0,1 0 1,3-2-1,0 1 134,1 0 0,0 0-1,-1-1 1,1 0 0,-1 0 0,0-1 0,1 0-1,-1 0 1,-1-1 0,1 1 0,0-1-1,-1 0 1,0-1 0,7-6 0,-11 9-76,1 1 1,-1-1-1,0 0 1,1 0 0,-1 1-1,0-1 1,0 0-1,0 0 1,0 0-1,-1 0 1,1 0-1,0-1 1,-1 1 0,0 0-1,1 0 1,-1 0-1,0 0 1,0-1-1,0 1 1,-1-4-1,0 4-79,0 1 0,0-1 0,0 0 0,0 1-1,0-1 1,-1 1 0,1-1 0,-1 1-1,1 0 1,-1-1 0,1 1 0,-1 0 0,0 0-1,1 0 1,-1 0 0,0 1 0,0-1 0,-2 0-1,-6-2-565,0 1 0,-1 0 0,1 1 0,0 0 1,-1 0-1,1 1 0,-14 2 0,23-2 278,-1 1 1,1-1 0,-1 0 0,1 1-1,-1-1 1,1 1 0,0-1-1,-1 1 1,1-1 0,0 1 0,-1 0-1,1 0 1,0 0 0,-1 1-1,-3 10-5631,5-3-909</inkml:trace>
</inkml:ink>
</file>

<file path=ppt/ink/ink5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36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43 6342,'0'0'7372,"11"-6"-5087,-3 1-1758,0 0 1,0 1-1,1 0 1,-1 0-1,1 1 0,0 0 1,0 1-1,0 0 0,0 0 1,1 1-1,-1 0 0,0 1 1,18 1-1,-26-1-506,0 0-1,0 0 1,0 1 0,0-1 0,0 0-1,0 1 1,-1-1 0,1 1-1,0 0 1,0-1 0,0 1-1,0-1 1,0 1 0,-1 0-1,1 0 1,0 0 0,-1-1-1,1 1 1,-1 0 0,1 0-1,-1 0 1,1 0 0,-1 0-1,1 0 1,-1 0 0,0 0-1,0 0 1,0 0 0,1 0-1,-1 0 1,0 0 0,0 0-1,0 0 1,-1 0 0,1 0-1,0 1 1,0-1 0,0 0-1,-1 0 1,1 0 0,-1 1-1,0 2 13,-1 0-1,0 0 0,0 0 0,0-1 1,0 1-1,0 0 0,-1-1 0,-3 5 1,-16 12 256,-40 26 1,1 0-42,59-46-245,1 1-1,0 0 1,0 0-1,0 0 1,0-1 0,0 1-1,0 0 1,0 0-1,1 0 1,-1 0 0,0 1-1,0-1 1,1 0-1,-1 0 1,1 0 0,-1 1-1,1-1 1,0 0-1,-1 0 1,1 1 0,0-1-1,0 0 1,0 1-1,0 1 1,0-2-5,1 1-1,0-1 1,0 0 0,0 0 0,0 1-1,0-1 1,0 0 0,0 0-1,0 0 1,0 0 0,0 0-1,1 0 1,-1-1 0,0 1 0,1 0-1,-1-1 1,3 2 0,5 1-239,1 0 0,0-1 1,0 0-1,18 1 0,-13-1-983,1-2 0,0 0 0,0 0 0,-1-2 0,1 0 0,18-5 0,7-10-4210</inkml:trace>
</inkml:ink>
</file>

<file path=ppt/ink/ink5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36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7 11050,'0'0'2899,"-8"-2"181,8 2-3070,-7-1 443,-1-1 0,1 2 0,-1-1 0,0 1 0,-11 1 0,17-1-415,0 0 1,1 0 0,-1 1 0,0-1 0,0 1 0,1-1 0,-1 1 0,0 0 0,1-1 0,-1 1 0,1 0 0,-1 0-1,1 0 1,-1 1 0,1-1 0,0 0 0,-1 0 0,1 1 0,0-1 0,0 1 0,0-1 0,0 1 0,0-1 0,0 1-1,1 0 1,-1-1 0,0 1 0,1 0 0,0-1 0,-1 1 0,1 0 0,0 0 0,0 0 0,0 2 0,0-2-36,0-1 1,1 1 0,-1-1-1,1 1 1,0-1-1,-1 0 1,1 1 0,0-1-1,0 0 1,0 1-1,0-1 1,0 0 0,0 0-1,0 0 1,0 0 0,0 0-1,0 0 1,1 0-1,-1-1 1,0 1 0,1 0-1,1 0 1,43 17 50,-22-10-69,-19-5 28,0 0-1,-1 0 0,0 0 1,1 0-1,-1 1 0,0 0 0,0-1 1,-1 2-1,1-1 0,-1 0 1,3 6-1,-5-9 27,0 1-1,0 0 1,0-1-1,0 1 1,-1 0 0,1 0-1,-1-1 1,1 1-1,-1 0 1,1 0 0,-1 0-1,0 0 1,0 0-1,0 0 1,0 0 0,0 0-1,-1-1 1,1 1-1,0 0 1,-1 0 0,0 0-1,1 0 1,-1-1 0,0 1-1,0 0 1,0-1-1,0 1 1,0 0 0,0-1-1,0 1 1,-1-1-1,1 0 1,-1 1 0,1-1-1,-4 2 1,-2 1 70,-1 0 0,0 0-1,0-1 1,0 0 0,-1 0 0,1-1 0,-1 0-1,1-1 1,-1 0 0,0 0 0,1-1 0,-17-1 0,24 1-265,0 0 0,0 0 0,0-1 1,0 1-1,-1 0 0,1-1 0,0 1 1,0 0-1,0-1 0,0 0 0,0 1 1,0-1-1,0 0 0,0 1 1,1-1-1,-1 0 0,0 0 0,0 0 1,0 1-1,1-1 0,-1 0 0,1 0 1,-1 0-1,1 0 0,-1 0 0,1 0 1,-1-1-1,1 0 0,-7-21-5876</inkml:trace>
</inkml:ink>
</file>

<file path=ppt/ink/ink5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37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12908,'0'0'7559,"73"-11"-5605,-45 9-480,8 2-930,-1 0-480,4 0-64,-3 0-1826,-1-2-3811,-5-7-10186</inkml:trace>
</inkml:ink>
</file>

<file path=ppt/ink/ink5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38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72 5157,'0'0'7746,"-2"-8"-5152,2 6-2390,-1-1 0,0 1 0,0 0 0,0-1 0,0 1 0,0 0 0,0-1-1,-1 1 1,1 0 0,-1 0 0,1 0 0,-1 0 0,0 0 0,0 1 0,0-1 0,-4-2-1,3 2-77,-1 1-1,0 0 0,1 0 0,-1 0 0,0 0 1,0 1-1,0-1 0,1 1 0,-1 0 0,0 0 0,0 1 1,0-1-1,1 1 0,-6 1 0,0 1-108,0 0 0,1 0 0,0 1 0,-1 0 0,1 1 0,1-1-1,-1 2 1,1-1 0,0 1 0,0 0 0,-7 9 0,0 0 27,1 1-1,0 1 1,2 0 0,-11 18 0,16-22 71,0 0 1,0 0-1,1 0 0,1 1 1,-5 26-1,8-37-104,0 1 1,1-1-1,0 1 1,-1-1-1,1 1 1,0-1-1,0 0 1,1 1-1,-1-1 1,1 1-1,0-1 0,0 0 1,0 1-1,0-1 1,0 0-1,1 0 1,0 0-1,-1 0 1,1 0-1,0 0 0,0-1 1,1 1-1,-1-1 1,1 1-1,-1-1 1,1 0-1,0 0 1,-1 0-1,6 3 0,2-2 21,0 0-1,1 0 0,-1-1 1,1 0-1,0-1 0,-1 0 1,1-1-1,0 0 0,0 0 0,-1-1 1,21-5-1,-8 0 41,0 0 1,0-2-1,-1-1 0,29-15 0,-30 13 51,0-2-1,0 0 1,-1-1 0,-1-1-1,18-19 1,-31 28-30,0 0 1,0-1-1,0 0 1,-1 0-1,0 0 1,-1-1-1,1 1 1,-1-1-1,-1 0 1,0-1-1,0 1 1,0-1-1,-1 1 0,0-1 1,-1 1-1,0-1 1,0-11-1,-1 17-56,-1 0-1,1 0 0,-1 0 1,0 0-1,1 0 0,-1 0 1,-1 0-1,1 0 0,0 0 0,-1 1 1,1-1-1,-1 0 0,0 1 1,0 0-1,0-1 0,0 1 1,0 0-1,-1 0 0,-2-2 0,-1 0-93,0 1 0,0-1 0,-1 1 0,0 1 0,1-1 0,-1 1 0,-14-2 0,-6 0-601,-1 2 0,1 1 0,-34 3 0,60-2 623,-5 0-199,-1 0 0,1 1 0,0 0-1,0 1 1,0-1 0,0 1 0,0 0-1,0 0 1,0 1 0,1 0 0,-10 5-1,13-5-199,-1-1-1,1 0 0,0 0 1,0 1-1,-1 0 0,2-1 0,-1 1 1,0 0-1,0 0 0,1 0 0,0 0 1,-1 0-1,1 0 0,1 0 1,-1 0-1,0 1 0,1-1 0,-1 0 1,1 1-1,0-1 0,0 0 0,0 0 1,1 5-1,4 12-4220</inkml:trace>
</inkml:ink>
</file>

<file path=ppt/ink/ink5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38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10922,'0'0'11820,"82"-6"-11820,-35 13-129,5-4-1728,-2-3-2275,3-4-2499</inkml:trace>
</inkml:ink>
</file>

<file path=ppt/ink/ink5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39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143 114 9673,'0'0'13485,"-10"-4"-13485,7 3-2,0 0 1,0-1-1,0 1 0,0 0 1,0 1-1,0-1 1,0 0-1,-1 1 0,1 0 1,0 0-1,0 0 1,0 0-1,-1 0 0,1 0 1,0 1-1,0 0 0,0 0 1,0 0-1,0 0 1,0 0-1,0 0 0,0 1 1,0-1-1,1 1 0,-1 0 1,0 0-1,1 0 1,0 0-1,-1 1 0,1-1 1,0 0-1,-2 5 1,0-4 2,1 1 0,0-1 0,0 1 1,0 0-1,0 0 0,1 1 0,-1-1 1,1 0-1,0 1 0,1-1 0,-1 1 1,1 0-1,0 0 0,0-1 0,0 1 1,1 6-1,0-9 7,1-1 0,0 0 0,0 0 0,0 0 0,0 0 0,0 0 0,0 0 0,0 0 0,0 0 0,1 0 1,-1-1-1,0 1 0,0 0 0,1-1 0,-1 1 0,0-1 0,1 1 0,-1-1 0,1 0 0,-1 0 0,1 0 0,-1 1 0,0-1 0,1-1 0,-1 1 0,1 0 0,-1 0 0,2-1 1,46-8 365,-36 4-282,1-1-1,-1 0 0,0-1 0,0-1 0,-1 0 1,0-1-1,11-10 0,-18 15-50,0-1 1,-1 1-1,0-1 1,0 1-1,0-1 1,-1 0-1,1-1 1,-1 1-1,0 0 1,-1-1-1,1 0 1,-1 0-1,0 0 0,-1 1 1,0-2-1,1 1 1,-2 0-1,1 0 1,-1-10-1,0 14-146,-1 1-1,1 0 0,0-1 1,-1 1-1,1-1 1,-1 1-1,0 0 0,1 0 1,-1-1-1,0 1 0,0 0 1,0 0-1,0 0 1,0 0-1,0 0 0,0 0 1,0 0-1,-1 0 0,1 0 1,0 0-1,0 1 1,-1-1-1,1 1 0,-3-2 1,-34-4-9378,31 6 2495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5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9097,'0'0'16047,"-7"64"-14894,7-39-416,0 2-417,0-3-160,0-3-64,0-6-288,0-3-929,0-7-609,2-26-22292</inkml:trace>
</inkml:ink>
</file>

<file path=ppt/ink/ink5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39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9257,'0'0'11178,"53"24"-10441,-20-18-224,3-3-353,-1 1-128,-3-1-96,-4 0-1057,-11-1-1442,-12-1-1024</inkml:trace>
</inkml:ink>
</file>

<file path=ppt/ink/ink5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40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13164,'0'0'3972,"61"3"-1698,-16-3-832,0-2-738,13-3-383,-4 3-257,4-2-417,-10-3-3010,-7 2-5349</inkml:trace>
</inkml:ink>
</file>

<file path=ppt/ink/ink5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40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21 11179,'0'0'6678,"-8"-4"-4826,-26-10-570,103 12 597,-66 2-1878,0 0 1,-1 1 0,1-1 0,0 1 0,0 0 0,0 0 0,0 0-1,0 1 1,-1-1 0,1 0 0,-1 1 0,1 0 0,-1 0 0,1-1-1,-1 1 1,0 1 0,0-1 0,0 0 0,0 0 0,0 1-1,-1-1 1,1 1 0,-1 0 0,0-1 0,1 1 0,-1 0 0,0 0-1,-1 0 1,1 0 0,0 0 0,-1 0 0,0 0 0,0 0-1,0 0 1,0 0 0,0 0 0,0 0 0,-1 0 0,1 0 0,-1-1-1,0 1 1,0 0 0,0 0 0,-1 0 0,1-1 0,0 1-1,-1 0 1,0-1 0,0 0 0,1 1 0,-6 3 0,-47 35-98,54-40 33,0-1 1,0 0-1,0 1 1,0-1-1,0 1 1,0-1 0,0 1-1,0-1 1,0 0-1,0 1 1,0-1-1,1 0 1,-1 1 0,0-1-1,0 1 1,0-1-1,1 0 1,-1 0-1,0 1 1,0-1 0,1 0-1,-1 1 1,0-1-1,1 0 1,-1 0-1,0 1 1,1-1 0,-1 0-1,1 0 1,-1 0-1,0 0 1,1 1-1,-1-1 1,1 0 0,-1 0-1,1 0 1,17 7-413,-18-7 441,43 14-587,-27-10 460,-1 1 0,0 0 1,0 2-1,-1-1 0,20 13 0,-33-18 195,0-1-1,-1 1 1,1-1-1,0 1 0,0 0 1,-1-1-1,1 1 1,-1 0-1,1 0 1,0-1-1,-1 1 0,1 0 1,-1 0-1,0 0 1,1 0-1,-1-1 0,0 1 1,1 0-1,-1 0 1,0 0-1,0 0 0,0 0 1,0 0-1,0 0 1,0 0-1,0 0 0,0 0 1,0 0-1,-1 0 1,1 0-1,0-1 0,0 1 1,-1 0-1,1 0 1,-1 0-1,1 0 0,-1 0 1,1-1-1,-1 1 1,1 0-1,-1-1 0,0 1 1,1 0-1,-1-1 1,0 1-1,0-1 0,1 1 1,-3 0-1,-44 26 2326,43-26-2308,-24 13 750,10-5-505,1-1 0,-1 0-1,-1-1 1,1-1 0,-1-1 0,-37 6 0,56-11-361,0 0 1,0 0-1,-1 0 1,1 0-1,0 0 0,0 0 1,0 0-1,-1 0 1,1 0-1,0 0 1,0 0-1,0 0 0,0 0 1,-1 0-1,1 0 1,0 0-1,0 0 0,0 0 1,0 0-1,-1-1 1,1 1-1,0 0 0,0 0 1,0 0-1,0 0 1,0 0-1,-1 0 1,1-1-1,0 1 0,0 0 1,0 0-1,0 0 1,0 0-1,0-1 0,0 1 1,0 0-1,0 0 1,0 0-1,0-1 0,-1 1 1,1 0-1,0 0 1,0 0-1,0 0 0,0-1 1,1 1-1,-1 0 1,6-12-3027,15-10-2836,10 0-1766</inkml:trace>
</inkml:ink>
</file>

<file path=ppt/ink/ink5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41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0 13261,'0'0'3448,"-9"0"-1211,-1 1-2145,0 1 0,1 0-1,-1 0 1,1 0 0,0 2 0,0-1 0,0 1-1,0 0 1,1 1 0,-1 0 0,1 0 0,0 1 0,1 0-1,-14 14 1,14-13-34,0 0 0,0 1 0,1 0 0,0 0 0,1 0 0,0 1-1,0-1 1,1 1 0,0 1 0,1-1 0,0 0 0,0 1 0,1 0 0,0 0-1,0-1 1,2 1 0,-1 0 0,2 20 0,0-27-30,0 0 0,0-1 0,0 1 0,0 0 0,0-1 0,1 1 0,-1-1 0,1 1 0,0-1 0,0 0 0,0 1 0,0-1 0,0 0 0,0 0 0,0-1 0,1 1 0,-1 0 0,1-1 0,-1 1 0,1-1 0,0 0 0,-1 0 0,1 0 0,0 0 0,0-1 0,0 1 0,0-1 0,0 0 0,4 1 0,-5-1 85,0 0 0,1 0 0,-1 0-1,0 0 1,0 0 0,1-1 0,-1 1-1,0-1 1,0 1 0,1-1 0,-1 0-1,0 0 1,0 0 0,0 0 0,0 0-1,0 0 1,0 0 0,-1-1 0,1 1-1,0-1 1,0 0 0,-1 1 0,0-1-1,1 0 1,-1 0 0,0 0 0,0 0-1,1 0 1,-2 0 0,1 0 0,0 0-1,0 0 1,-1-1 0,1 1 0,-1 0-1,0 0 1,1-4 0,-1 5-44,0-1 1,0 0-1,-1 1 1,1-1-1,0 0 1,0 1-1,-1-1 0,1 0 1,-1 1-1,0-1 1,1 1-1,-1-1 1,0 1-1,0 0 1,0-1-1,0 1 1,0 0-1,0 0 1,0-1-1,0 1 0,-1 0 1,1 0-1,0 0 1,-1 0-1,1 1 1,-1-1-1,1 0 1,-4 0-1,-1-1-610,-1 0 0,1 1-1,-1 0 1,0 1 0,-10 0 0,13 1-5538,8 7-948,8-2-2235</inkml:trace>
</inkml:ink>
</file>

<file path=ppt/ink/ink5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41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16 3716,'0'0'24092,"-11"3"-22216,15-2-6792,-2-1 4042,0 0 0,1-1 0,-1 1 0,0-1-1,0 0 1,1 1 0,-1-1 0,4-2 0,10-9-8820</inkml:trace>
</inkml:ink>
</file>

<file path=ppt/ink/ink5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41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3 13485,'0'0'2034,"-11"0"165,4 1-1941,0-1 0,-1 1-1,1 0 1,0 1 0,0-1-1,0 2 1,-12 4 0,16-5-202,0-1 0,0 1 1,0 0-1,1 0 1,-1 0-1,0 0 0,1 1 1,0-1-1,-1 1 0,1 0 1,0-1-1,0 1 0,1 0 1,-1 0-1,1 0 0,-1 0 1,1 1-1,0-1 1,0 0-1,0 0 0,0 1 1,0 6-1,1-6-7,0 1 0,0-1 0,0 1 0,0 0-1,1-1 1,0 1 0,0-1 0,0 1 0,0-1 0,1 0 0,-1 1 0,1-1 0,0 0 0,1 0 0,-1 0-1,1 0 1,0-1 0,-1 1 0,2-1 0,-1 1 0,0-1 0,1 0 0,-1 0 0,1-1 0,0 1 0,0-1-1,0 0 1,0 0 0,0 0 0,1 0 0,-1-1 0,1 0 0,-1 0 0,1 0 0,-1 0 0,8-1 0,-2 1 26,0 0 0,0-1 0,-1 0 0,1-1 0,0 0 0,-1-1 0,1 0 0,-1 0 0,1-1 0,-1 0 0,0-1 0,0 0 0,0 0 0,-1-1 0,1 0 0,13-12 1,-18 13-28,0 0 1,-1-1 0,1 1 0,-1-1-1,0 0 1,0 0 0,0 0 0,-1 0 0,0 0-1,0-1 1,0 1 0,1-10 0,-3 13-39,1-1-1,-1 1 1,0-1 0,0 1 0,0-1 0,-1 1 0,1-1 0,0 1 0,-1-1-1,0 1 1,1 0 0,-1-1 0,0 1 0,0 0 0,-1 0 0,1 0 0,0 0-1,-1 0 1,1 0 0,-1 0 0,0 0 0,1 0 0,-1 1 0,0-1 0,0 1-1,0-1 1,0 1 0,0 0 0,-1 0 0,1 0 0,-2-1 0,-9-2-151,1 1 0,-1 0 1,1 1-1,-1 0 0,0 1 1,0 1-1,-18 0 0,25 1-28,-1 0-1,0 0 0,1 0 1,-1 1-1,1 0 0,-1 0 1,-6 4-1,10-4 27,1-1-1,-1 1 1,1-1 0,0 1 0,-1 0 0,1 0-1,0 0 1,0 0 0,0 0 0,1 1 0,-1-1-1,0 0 1,1 1 0,0-1 0,-1 1-1,1 0 1,-1 3 0,2-5-134,-1 1 1,1-1-1,0 1 0,-1 0 1,1-1-1,0 1 0,0 0 1,0-1-1,0 1 0,1 0 1,-1-1-1,0 1 0,1-1 1,-1 1-1,1 0 0,-1-1 1,1 1-1,0-1 0,0 0 1,-1 1-1,1-1 0,2 2 1,21 12-4347</inkml:trace>
</inkml:ink>
</file>

<file path=ppt/ink/ink5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42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82 8808,'0'0'6027,"-10"-6"-3667,5 3-2230,0 0 1,0 1-1,0-1 0,0 1 0,0 0 1,-1 0-1,1 1 0,-1-1 1,0 1-1,1 0 0,-1 1 1,0 0-1,1-1 0,-1 2 1,0-1-1,1 1 0,-1 0 0,0 0 1,1 0-1,-1 1 0,-7 3 1,1 1 61,1-1 1,-1 2-1,2-1 1,-1 2-1,1-1 1,-9 10 0,15-14-114,1 0 0,0 0 0,0 0 0,0 1 1,1-1-1,-1 1 0,1 0 0,0 0 1,0 0-1,0 0 0,1 0 0,-1 0 1,1 0-1,0 0 0,0 1 0,0-1 0,1 0 1,0 1-1,-1-1 0,2 1 0,-1 4 1,1-7-71,0 0 1,0 0 0,0 0 0,0-1-1,0 1 1,0 0 0,1 0 0,-1-1-1,0 1 1,1-1 0,-1 1 0,1-1-1,0 1 1,0-1 0,-1 0 0,1 0-1,0 0 1,0 0 0,0 0 0,0 0-1,0-1 1,0 1 0,0-1 0,4 1-1,56 5 278,-56-6-252,15 1-14,1-2-1,-1-1 1,0-1-1,0 0 1,0-2-1,0 0 1,25-11-1,-37 13-29,0-2-1,-1 1 1,1-1 0,-1-1-1,0 1 1,0-1 0,-1-1-1,8-7 1,-11 10 8,-1-1 0,1 1 0,-1-1 0,0 0 0,0-1 0,-1 1 0,1 0 0,-1-1 0,0 1 0,-1-1 0,1 0 0,-1 0 0,0 0 0,0-7-1,-1 11 7,0-1 0,0 1-1,0-1 1,-1 1-1,1-1 1,-1 1-1,1 0 1,-1-1-1,0 1 1,0 0-1,0-1 1,0 1-1,0 0 1,-1 0-1,1 0 1,0 0-1,-1 0 1,0 0 0,1 0-1,-5-2 1,2 1 10,-1 0 1,0 1 0,0-1-1,0 1 1,0 0 0,0 0 0,0 1-1,-1-1 1,-5 0 0,-4 0 19,-1 1 0,1 1 1,-1 0-1,1 1 1,-31 5-1,40-5-161,0 1 1,1 0 0,-1 1-1,1-1 1,0 1-1,-1 0 1,1 0-1,0 1 1,1-1-1,-1 1 1,-4 5 0,8-7 61,-1-1 1,1 0 0,0 1-1,0-1 1,0 1 0,0-1 0,0 1-1,0 0 1,0-1 0,1 1 0,-1 0-1,0 0 1,1 0 0,0-1 0,-1 1-1,1 0 1,0 0 0,0 0 0,0 0-1,0 0 1,0-1 0,1 1 0,-1 0-1,1 0 1,-1 0 0,1 0 0,-1-1-1,1 1 1,0 0 0,0-1-1,0 1 1,0-1 0,0 1 0,0-1-1,0 1 1,1-1 0,-1 0 0,0 1-1,4 1 1,1 1-614,1 0-1,0 0 1,0 0 0,1-1-1,-1 0 1,1 0-1,0-1 1,8 2 0,35 5-4502</inkml:trace>
</inkml:ink>
</file>

<file path=ppt/ink/ink5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42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32 13741,'-9'-5'2829,"-3"0"-2217,0 1 0,0 0-1,-1 0 1,1 1 0,-1 1-1,0 0 1,0 1 0,0 0-1,0 1 1,-25 3 0,32-3-514,0 1-1,0 0 1,0 0 0,0 1-1,1 0 1,-1 0 0,0 0 0,1 1-1,-1 0 1,1 0 0,0 0 0,0 1-1,0-1 1,1 1 0,-1 0 0,1 1-1,0-1 1,0 1 0,0 0-1,1 0 1,-1 0 0,1 0 0,1 0-1,-1 1 1,1-1 0,0 1 0,-2 7-1,3-10-89,1-1-1,0 0 0,-1 1 0,1-1 1,0 0-1,0 1 0,0-1 1,1 0-1,-1 0 0,1 1 1,-1-1-1,1 0 0,-1 0 0,1 1 1,0-1-1,0 0 0,0 0 1,1 0-1,2 3 0,-1-1 8,0-1 0,1 0 0,-1 0 0,1-1 0,0 1 0,0-1 0,0 0 0,0 0 0,7 3 0,5-1 29,-1 0-1,1 0 0,-1-2 1,30 2-1,-23-4-36,-1 0 0,36-5 0,-49 4-22,0-1 0,0 0 0,0-1 0,-1 0 0,1 0 0,-1 0 0,1-1 0,-1 0 0,0-1 0,6-5 0,-11 8-69,0 0 1,0 0 0,0 0-1,0 0 1,-1-1 0,1 1 0,-1-1-1,0 1 1,1-1 0,-1 1-1,0-1 1,-1 0 0,1 0 0,0 1-1,-1-1 1,1 0 0,-1 0-1,0 0 1,0 0 0,0 1 0,-1-1-1,0-3 1,1 2-563,-1 0 0,0 0 0,0 1 0,-1-1 0,1 0 0,-1 0 0,0 1 0,-4-7 0,-9-11-5536</inkml:trace>
</inkml:ink>
</file>

<file path=ppt/ink/ink5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43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13677,'0'0'4068,"-4"57"-2915,2-31-256,2 2-385,0 1-256,0-1-127,2-2-65,10-2-641,-3-2-704,-4-4-160,-3-6-225,-2-7-640</inkml:trace>
</inkml:ink>
</file>

<file path=ppt/ink/ink5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43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11403,'0'0'6982,"59"-16"-6693,-21 16-97,12 7-128,-1-2-288,5-4-3844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6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10474,'0'0'14382,"19"45"-19603,-8-40-1602</inkml:trace>
</inkml:ink>
</file>

<file path=ppt/ink/ink5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43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46 7944,'0'0'8445,"7"-7"-6726,26-24-694,-32 31-999,0-1 0,0 0 0,0 0 0,0 1 1,0-1-1,1 1 0,-1-1 0,0 1 0,0-1 1,0 1-1,1 0 0,-1-1 0,0 1 0,0 0 1,1 0-1,-1 0 0,0 0 0,0 0 0,1 0 0,-1 0 1,0 1-1,0-1 0,1 0 0,-1 1 0,0-1 1,0 1-1,0-1 0,0 1 0,0 0 0,0-1 0,0 1 1,0 0-1,0 0 0,0 0 0,0 0 0,0 0 1,0 0-1,-1 0 0,1 0 0,0 0 0,0 2 0,2 2 5,-1-1-1,0 1 0,0-1 0,0 1 1,-1 0-1,1 0 0,-1 0 0,0 6 1,-1-7 24,0 1 1,0-1 0,-1 1-1,0-1 1,1 0 0,-2 0-1,1 1 1,0-1-1,-1 0 1,0 0 0,0 0-1,0-1 1,0 1 0,-1 0-1,-3 3 1,-6 6 325,0-1 1,-25 18-1,29-24-317,1-1-1,-1 1 1,1 1-1,0-1 1,0 1-1,1 0 1,0 1 0,0-1-1,1 1 1,0 1-1,-5 9 1,10-17-63,0 0 1,0 1-1,0-1 0,0 0 0,0 1 0,0-1 1,0 0-1,0 0 0,0 1 0,0-1 1,1 0-1,-1 1 0,1-1 0,-1 0 1,1 0-1,-1 0 0,1 0 0,0 0 1,0 1-1,-1-1 0,1 0 0,0-1 1,0 1-1,0 0 0,0 0 0,0 0 1,0 0-1,0-1 0,0 1 0,0 0 0,1-1 1,-1 1-1,0-1 0,0 0 0,3 1 1,51 11 61,-49-11-91,24 3-1716,50-1 1,-7-9-6183,-28-6-2954</inkml:trace>
</inkml:ink>
</file>

<file path=ppt/ink/ink5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44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7111,'0'0'6085,"-48"34"-2978,18-13-480,7 2-994,5 0-447,3-1-482,13-2-415,2-1-225,11-5-193,10-1-863,5-6-706,-2-5-1569,-3-2-2178</inkml:trace>
</inkml:ink>
</file>

<file path=ppt/ink/ink5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44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50 14862,'0'0'1548,"-9"4"262,5-2-1575,-43 25 1746,45-26-1938,0 0 1,1 0-1,-1 0 1,1 1-1,0-1 0,-1 0 1,1 1-1,0-1 1,0 1-1,0-1 0,0 1 1,0 0-1,0 0 1,0-1-1,1 1 0,-1 0 1,1 0-1,-1 0 0,1-1 1,0 1-1,-1 0 1,1 0-1,0 0 0,0 0 1,1 0-1,-1 0 1,0 0-1,1 0 0,0 2 1,0-2-47,0-1 1,1 1-1,-1-1 1,0 1-1,1-1 0,-1 0 1,1 1-1,0-1 1,-1 0-1,1 0 1,0 0-1,0 0 1,0 0-1,0-1 0,0 1 1,2 0-1,42 9-104,-28-6 39,72 23-513,-83-24 497,0 0-1,0 0 1,0 1-1,0 0 1,0 0 0,-1 1-1,0 0 1,0 0-1,10 11 1,-15-15 108,0 0-1,-1 0 1,1 0 0,0 0 0,-1 1 0,1-1 0,-1 0 0,1 0 0,-1 1 0,0-1 0,0 0-1,1 1 1,-1-1 0,0 0 0,0 1 0,0-1 0,0 0 0,-1 1 0,1-1 0,0 0-1,-1 1 1,1-1 0,0 0 0,-1 0 0,0 1 0,1-1 0,-1 0 0,0 0 0,1 0 0,-1 0-1,0 0 1,0 0 0,0 0 0,0 0 0,0 0 0,0 0 0,0 0 0,0-1 0,0 1 0,-1 0-1,1-1 1,0 1 0,-2 0 0,-7 4 401,0 0-1,-1-1 0,-19 5 1,28-8-398,-23 6 371,-1-1 0,0-2 0,1 0 1,-34 0-1,58-4-483,0 0 0,0 0 0,0 0 0,0 0 0,0 0 0,0 0 1,0-1-1,0 1 0,0 0 0,0-1 0,0 1 0,0-1 0,0 1 0,0-1 0,0 1 1,0-1-1,0 0 0,0 1 0,1-1 0,-1 0 0,0 0 0,-1-1 0,-5-24-5500,4-1-1745</inkml:trace>
  <inkml:trace contextRef="#ctx0" brushRef="#br0" timeOffset="1">112 0 7335,'0'0'6886,"65"0"-4740,-29 0-1121,-1 7-800,6 0-193,2-1-1217,2-3-2275,-4-3-5284</inkml:trace>
</inkml:ink>
</file>

<file path=ppt/ink/ink5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44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55 11371,'0'0'2407,"-8"4"-586,3-2-1593,0 1 0,0 0 0,0 0 0,0 0 0,0 1 0,-6 6 0,9-8-182,1-1 0,0 1 0,0-1 0,0 1 1,0-1-1,0 1 0,0 0 0,0-1 0,1 1 0,-1 0 0,1 0 0,-1-1 0,1 1 0,-1 0 1,1 0-1,0 0 0,0 0 0,0-1 0,0 1 0,0 0 0,1 0 0,-1 0 0,0 0 0,1-1 1,0 1-1,-1 0 0,1 0 0,0-1 0,0 1 0,0 0 0,0-1 0,1 3 0,7 5-5,0-1 0,0 1-1,0-1 1,1-1 0,1 0 0,18 10-1,10 8-26,-31-19-23,9 5-86,0 2 0,18 17-1,-31-26 75,0 0-1,-1 0 1,1 1-1,-1-1 0,0 1 1,0 0-1,-1-1 0,0 1 1,1 1-1,-1-1 0,-1 0 1,1 0-1,0 9 0,-2-12 55,0 1 0,-1-1-1,0 0 1,1 1-1,-1-1 1,0 0-1,0 1 1,-1-1 0,1 0-1,0 0 1,-1 0-1,1 0 1,-1 0-1,0 0 1,1-1 0,-1 1-1,0 0 1,0-1-1,0 0 1,0 1-1,0-1 1,-1 0 0,1 0-1,0 0 1,-1 0-1,1 0 1,0-1-1,-4 1 1,-10 4 446,1-1 0,-30 4-1,42-8-401,-12 2 516,0 0 1,1-1-1,-1-1 1,0 0-1,-25-4 1,38 3-596,-1 1 1,1-1-1,-1 0 1,1 0-1,-1 0 1,1 0-1,0 0 1,0-1-1,-1 1 1,1-1-1,0 1 1,0-1-1,0 0 1,0 0-1,1 0 1,-1 0-1,1 0 0,-1 0 1,1 0-1,-1 0 1,1-1-1,0 1 1,0-1-1,0 1 1,1-1-1,-1 1 1,0-1-1,1 1 1,0-1-1,0 0 1,-1 1-1,2-1 1,-1 1-1,0-1 1,0 0-1,1 1 1,-1-1-1,1 1 1,1-4-1,1-2-117,0 0 0,0 1 0,1 0 0,0 0 0,0 0 0,1 0-1,-1 1 1,1-1 0,1 1 0,-1 1 0,1-1 0,9-6 0,7-5-258,1 0-1,30-15 1,18-2 536,-52 26-42,-1-1-1,1-1 1,-1 0 0,24-19-1,-41 28-53,1 0-1,0 0 1,-1 0-1,1-1 1,-1 1-1,0-1 1,1 1-1,-1-1 1,0 0-1,0 0 1,0 1-1,0-1 1,0 0-1,0 0 1,0 0-1,-1 0 1,1 0-1,-1 0 1,0 0-1,1-4 1,-2 4-26,1 0 0,-1 1 1,1-1-1,-1 0 0,0 1 1,0-1-1,0 0 0,0 1 1,0-1-1,0 1 0,-1 0 1,1-1-1,0 1 0,-1 0 1,1 0-1,-1 0 0,1 0 1,-3-1-1,-5-3-39,0 1 0,0 1 0,0 0 1,0 0-1,0 1 0,-1 0 0,-13-1 0,7 1-711,-51 1-1035,63 1 732,1 0 1,-1 1-1,1 0 0,-1-1 0,1 1 0,-1 1 0,1-1 0,0 0 0,-4 3 1</inkml:trace>
</inkml:ink>
</file>

<file path=ppt/ink/ink5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45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18898,'0'0'6726,"52"21"-17680</inkml:trace>
</inkml:ink>
</file>

<file path=ppt/ink/ink5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45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12492,'0'0'7548,"-2"9"-6635,-12 42 441,8-34-1116,1-1 1,1 1-1,0-1 0,1 1 0,1 0 0,0 25 1,2-40-240,1 0 1,-1 0-1,1 1 1,0-1-1,0 0 1,0 0-1,0 0 1,0 0-1,0 0 1,1 0-1,-1 0 1,1-1-1,-1 1 1,1 0-1,0-1 1,0 1-1,-1-1 1,5 3-1,-1-1 46,1-1 0,0 1-1,-1-1 1,1 0 0,0 0-1,0-1 1,9 2 0,-7-2-588,0 0 1,-1-1-1,1 0 0,0-1 1,13-2-1,-18 3-232,1-1 0,-1 0 0,0 0 0,0 0 0,0 0 0,0 0 0,-1-1 0,1 1 0,0-1 0,-1 0 1,1 0-1,-1 0 0,4-3 0,4-12-5183</inkml:trace>
</inkml:ink>
</file>

<file path=ppt/ink/ink5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46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6022,'0'0'8007,"-41"77"-6726,30-46-448,7 2 160,4-3-224,0-3-449,19-6-192,1-7-416,16-6-865,-1-8-1185,1-3-1986</inkml:trace>
</inkml:ink>
</file>

<file path=ppt/ink/ink5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46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20 12812,'0'0'5349,"-8"0"-4975,5 0-352,0 0-1,0 0 1,0 0 0,0 1 0,0-1-1,1 1 1,-1 0 0,-6 2 0,8-2-16,1 0-1,-1-1 1,0 1 0,0 0 0,0 0 0,1 0-1,-1 0 1,0 0 0,1 0 0,-1 0 0,1 0 0,-1 0-1,1 0 1,-1 0 0,1 0 0,0 0 0,-1 1-1,1-1 1,0 0 0,0 0 0,0 0 0,0 0 0,0 1-1,0-1 1,1 0 0,-1 0 0,0 0 0,0 0-1,1 1 1,-1-1 0,1 0 0,-1 0 0,1 0-1,-1 0 1,1 0 0,1 1 0,5 9 34,0 0-1,1 0 1,0-1 0,1 0 0,0 0-1,1-1 1,13 11 0,-13-13-20,0 2 0,-1-1-1,0 1 1,0 0 0,-1 1 0,-1 0 0,1 1 0,7 15-1,-14-24-6,1 1 0,-2-1-1,1 1 1,0-1-1,0 1 1,-1 0 0,1-1-1,-1 1 1,0-1 0,0 1-1,0 0 1,0-1-1,0 1 1,-1 0 0,1-1-1,-1 1 1,0-1 0,0 1-1,1-1 1,-2 1-1,1-1 1,0 1 0,-3 2-1,1-1 9,-1 0-1,0 0 1,0-1 0,-1 0-1,1 1 1,-1-2-1,1 1 1,-1 0-1,0-1 1,0 0 0,-6 2-1,-6 1 390,0-1 1,0-1-1,-1 0 0,0-1 1,0-1-1,-21-1 0,36 0-378,1-1 0,-1 1 0,1 0 0,-1-1 0,1 0 0,0 1 0,-1-1 0,1 0 0,0 0 0,0-1 0,0 1 0,-1 0 0,1-1 0,0 1-1,1-1 1,-1 0 0,0 1 0,0-1 0,1 0 0,-1 0 0,1 0 0,0 0 0,-1-1 0,1 1 0,0 0 0,0 0 0,1-1 0,-1 1 0,0-1 0,1 1 0,-1-1 0,1 1-1,0-1 1,0 1 0,0 0 0,0-1 0,0 1 0,2-6 0,-1 0-263,0-1 1,1 1-1,0-1 0,1 1 1,0 0-1,0 0 0,1 0 1,0 0-1,0 0 0,7-8 0,2 2 117,0 1 0,1 1-1,1 0 1,0 1 0,1 0-1,-1 1 1,2 1-1,33-13 1,27-16 1320,-77 38-1195,1 0 0,0 0 0,0-1 0,-1 1 0,1 0 0,0 0 0,-1-1 0,1 1 0,-1 0 0,1-1-1,0 1 1,-1-1 0,1 1 0,-1-1 0,1 1 0,-1-1 0,1 1 0,-1-1 0,0 1 0,1-1 0,-1 0 0,0 1 0,1-1 0,-1 0 0,0 1 0,0-1 0,1 0 0,-1 1 0,0-1 0,0 0 0,0 1 0,0-1 0,0 0 0,0 0 0,0 1 0,0-1 0,0 0 0,0 1 0,-1-1 0,1 0 0,0 1 0,0-1 0,-1 0 0,1 1 0,0-1 0,-1 1 0,1-1 0,-1 0 0,1 1 0,-1-1 0,1 1 0,-1-1 0,1 1 0,-1-1 0,1 1 0,-1 0 0,0-1 0,1 1 0,-1 0 0,0-1 0,-42-15-639,4 10-870,14 9-3970,21 2 1021</inkml:trace>
</inkml:ink>
</file>

<file path=ppt/ink/ink5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46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49 11147,'0'0'2626,"-11"-3"-645,2 0-1780,0 1 1,-1 0-1,1 0 1,-1 1 0,1 0-1,0 1 1,-1 0-1,0 1 1,1 0-1,0 0 1,-1 1 0,1 0-1,0 0 1,0 1-1,0 0 1,0 1 0,0 0-1,1 1 1,0-1-1,-12 10 1,15-9 94,0 0-1,0 0 1,1 0 0,-1 1 0,1-1-1,1 1 1,-1 0 0,1 0-1,-3 8 1,5-12-263,0-1 0,1 1 0,-1 0 1,1 0-1,-1-1 0,1 1 0,0 0 0,0 0 0,-1 0 0,1 0 1,1 0-1,-1-1 0,0 1 0,0 0 0,1 0 0,-1 0 0,1-1 0,-1 1 1,1 0-1,0 0 0,0-1 0,0 1 0,0-1 0,0 1 0,0-1 1,0 1-1,0-1 0,0 1 0,1-1 0,-1 0 0,1 0 0,-1 0 0,1 0 1,-1 0-1,1 0 0,0 0 0,-1 0 0,4 0 0,4 2 0,0-1 0,0 0 0,0-1 0,0 0 0,0 0 0,0-1 0,1 0 0,-1-1 0,0 0 0,0 0 0,0-1 0,0 0 0,0-1 0,-1 0 0,1 0 0,10-6 0,-11 5-30,-1 0 0,1 0 0,-1-1 0,-1 0-1,1 0 1,-1-1 0,0 0 0,0 0-1,0 0 1,-1 0 0,0-1 0,0 0 0,-1 0-1,0-1 1,0 1 0,-1-1 0,0 0-1,2-8 1,-4 14-12,0 0 0,-1 0-1,0 0 1,0 0 0,1 0-1,-1 0 1,0 0 0,0 0-1,-1 0 1,1 0 0,0 1 0,-1-1-1,1 0 1,-1 0 0,0 0-1,1 0 1,-1 0 0,0 1 0,0-1-1,0 0 1,0 1 0,-1-1-1,-1-1 1,1 1-66,-1 0 0,0 0 0,0 0 0,0 1 0,0-1-1,-1 1 1,1 0 0,0 0 0,0 0 0,-1 0 0,1 1 0,-6-1 0,0 0-121,1 1 0,0 0 1,-1 1-1,1 0 0,-1 0 0,1 1 1,0 0-1,0 1 0,0-1 0,-12 7 1,15-5 6,0-1 0,0 1 0,1 1 0,-1-1 0,1 0 0,0 1 0,1 0 0,-1 0 0,1 0 0,0 1 0,0-1 0,0 1 0,1-1 0,-3 12 0,4-13-211,0-1 1,0 1-1,1 0 0,-1-1 1,1 1-1,0-1 1,0 1-1,0 0 1,1-1-1,-1 1 1,1 0-1,0-1 1,0 1-1,0-1 0,0 1 1,1-1-1,-1 0 1,1 0-1,0 1 1,0-1-1,0 0 1,0-1-1,1 1 1,-1 0-1,6 4 0,26 12-5632</inkml:trace>
</inkml:ink>
</file>

<file path=ppt/ink/ink5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47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73 8104,'0'0'6256,"-12"-5"-4510,4 0-1465,3 2-203,1 0 0,-1 1 0,0 0 0,1 0 0,-1 0 0,0 0 0,0 1 0,0 0 1,0 0-1,-1 0 0,1 0 0,0 1 0,0 0 0,-8 1 0,3 1 306,-1 1-1,1 1 1,0-1 0,-15 9 0,21-10-174,0 0 0,0 0 0,1 1 0,-1-1 1,1 1-1,0 0 0,0 0 0,0 0 0,0 0 0,0 0 1,1 1-1,-1-1 0,1 1 0,-3 6 0,4-9-187,1 0-1,0 0 1,0 0-1,0 0 1,0 0-1,0 0 1,0 0-1,0 0 1,0 0-1,0 0 1,1 0-1,-1 0 1,0 0-1,1 0 1,-1 0-1,0 0 1,1 0-1,-1 0 1,1 0-1,0-1 1,-1 1-1,1 0 1,0 0-1,-1-1 1,1 1-1,0 0 1,0-1-1,0 1 1,-1-1-1,1 1 1,0-1-1,0 1 1,0-1-1,0 1 1,0-1-1,0 0 1,0 0-1,0 0 0,0 1 1,0-1-1,2 0 1,50 2 491,-44-2-435,2 0-43,0-1 0,0 0 0,0 0 0,0-1 0,0-1 1,-1 0-1,1 0 0,12-6 0,-19 7-8,0-1-1,0 1 1,0 0 0,0-1-1,0 0 1,0 0 0,-1 0-1,1 0 1,-1-1 0,0 1-1,0-1 1,0 0 0,-1 0 0,1 0-1,-1 0 1,0 0 0,0-1-1,0 1 1,-1-1 0,0 1-1,2-9 1,-3 12-39,-1-1 0,1 0 0,0 1 0,-1-1 0,1 1 0,-1-1 0,0 1 0,1-1 0,-1 1 0,0 0 0,0-1 0,0 1 1,0 0-1,0-1 0,0 1 0,0 0 0,0 0 0,0 0 0,-1 0 0,1 0 0,0 0 0,-1 1 0,1-1 0,-1 0 0,1 1 0,-1-1 0,1 1 0,-1-1 0,1 1 0,-1 0 0,0 0 0,-2-1 0,-55-4-1730,-15 5-3518,32 0 556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6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16784,'0'0'12428,"66"8"-12396,-53-8-225,4 4-960,-6-3-1441,1-1-1474</inkml:trace>
  <inkml:trace contextRef="#ctx0" brushRef="#br0" timeOffset="1">1 77 13837,'0'0'13100,"64"12"-12331,-43-12-609,1 0-128,-3-1-1313,4-6-1890,-10-1-4644</inkml:trace>
</inkml:ink>
</file>

<file path=ppt/ink/ink5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47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12684,'0'0'1730,"11"0"-668,289-4 4296,335 8-2837,-548 1-2627,56 4-1135,208-14-1,-285-6-2292,-27-1-1740,-14-2-5179</inkml:trace>
</inkml:ink>
</file>

<file path=ppt/ink/ink5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48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5285,'0'0'15022,"2"10"-14061,40 146 767,-35-135-1592,1 0 1,0 0-1,2-1 1,0-1-1,24 34 1,-33-52-64,0 0 0,-1 0 0,1 0 0,0 0 0,0 0 0,0 0 0,0-1 0,0 1 0,0 0 0,0 0 0,0-1 0,0 1 0,1-1 0,-1 1 0,0-1 0,0 0 0,0 1 0,1-1 1,-1 0-1,0 0 0,0 0 0,1 0 0,-1 0 0,0 0 0,0 0 0,1 0 0,0-1 0,1 0 16,0 0-1,-1 0 1,1-1 0,-1 1-1,1-1 1,-1 0-1,1 0 1,-1 0 0,0 0-1,0 0 1,2-3 0,3-5 5,-1 1 0,0-1-1,-1 1 1,0-2 0,4-11 0,1-18-17,-2 0-1,-2-1 1,-2 0-1,-2 0 1,-5-76-1,6 83-1427,-3 34 1276,1 0-1,0 0 1,0 0 0,0 0-1,0 0 1,0 0 0,-1 0 0,1 0-1,0 0 1,0 0 0,0 0-1,0 1 1,0-1 0,-1 0 0,1 0-1,0 1 1,0-1 0,-1 1-1,1-1 1,0 1 0,0-1 0,-1 1-1,1 0 1,27 12 399,14 2-320,0-2 0,1-1 0,1-3 0,0-1 0,68 2 0,227-12 30,-222-8-75,163-37 0,-118 17 59,-93 25-231,-69 5 208,0 0 0,1 0 0,-1 1 0,1-1 0,-1 0 0,0 0 0,1 0 0,-1 0 1,1 1-1,-1-1 0,0 0 0,1 0 0,-1 1 0,0-1 0,1 0 0,-1 1 0,0-1 0,0 0 0,1 1 0,-1-1 0,0 0 0,0 1 1,0-1-1,1 1 0,-1-1 0,0 0 0,0 1 0,0-1 0,0 1 0,0-1 0,0 0 0,0 1 0,0-1 0,0 1 0,0-1 0,0 1 0,0-1 1,0 0-1,0 1 0,0-1 0,-1 1 0,1-1 0,0 0 0,0 1 0,0-1 0,-1 0 0,1 1 0,0-1 0,0 0 0,-1 1 0,1-1 1,0 0-1,-1 1 0,1-1 0,0 0 0,-1 1 0,-15 21 232,7-13-30,0 1 0,1 1 0,0 0 0,-7 14 0,13-21-250,0 1-1,0-1 1,0 1-1,0 0 0,1-1 1,0 1-1,0 0 1,0 0-1,1 0 1,-1 0-1,1 0 1,0 0-1,1 0 1,1 7-1,5 1-2239,1-7-5477</inkml:trace>
</inkml:ink>
</file>

<file path=ppt/ink/ink5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48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91 9801,'0'0'2445,"7"-9"529,-1 3-2287,-2 3-142,-1-1-1,1 0 1,0-1 0,-1 1-1,0 0 1,0-1-1,0 0 1,-1 1 0,0-1-1,0 0 1,0 0-1,0-1 1,1-6 0,-4 12-520,1 0 1,0-1 0,-1 1-1,1-1 1,-1 1 0,1 0-1,-1-1 1,1 1 0,0 0 0,-1 0-1,1-1 1,-1 1 0,1 0-1,-1 0 1,1 0 0,-1 0-1,0 0 1,1-1 0,-1 1-1,1 0 1,-1 0 0,1 0 0,-1 0-1,1 1 1,-1-1 0,1 0-1,-1 0 1,1 0 0,-1 0-1,1 0 1,-1 1 0,1-1-1,-1 0 1,1 0 0,-1 1 0,1-1-1,0 0 1,-1 1 0,1-1-1,-1 1 1,1-1 0,-1 1-1,-21 13-185,8-1 137,0 1-1,2 0 1,0 0-1,-16 26 1,22-31 87,2-1 0,-1 1 0,1 0 0,0 1 0,1-1 0,0 1 0,0-1 0,1 1 0,0 0 1,0 13-1,2-21-44,0 0 1,0 0-1,1 0 1,-1 0-1,0 0 1,1 1 0,0-1-1,-1 0 1,1-1-1,0 1 1,0 0-1,0 0 1,0 0-1,0 0 1,1-1 0,-1 1-1,0-1 1,1 1-1,-1-1 1,1 1-1,0-1 1,-1 0-1,5 2 1,-2-1 53,0 0 0,1 0 0,-1-1 0,0 0 1,1 0-1,-1 0 0,1-1 0,0 1 0,-1-1 0,1 0 0,5-1 0,-6 1-4,0 0 0,0-1-1,0 1 1,0-1-1,0 0 1,0 0-1,0 0 1,-1 0 0,1-1-1,0 0 1,-1 1-1,1-1 1,-1-1-1,0 1 1,0 0 0,0-1-1,0 0 1,0 1-1,0-1 1,-1 0-1,1-1 1,-1 1 0,0 0-1,0-1 1,0 1-1,0-1 1,-1 1 0,1-1-1,0-5 1,-2 7-111,0 0 1,-1 0-1,1 0 1,0 0-1,-1 0 1,0 0-1,1 0 1,-1 1-1,0-1 0,0 0 1,0 0-1,0 1 1,0-1-1,0 0 1,-1 1-1,1-1 1,0 1-1,-1 0 1,0-1-1,1 1 1,-1 0-1,1 0 1,-1 0-1,0 0 1,0 0-1,0 1 1,0-1-1,0 0 1,1 1-1,-1-1 1,0 1-1,0 0 0,-3 0 1,-38-5-2870,3 5-4724,26 0 1923</inkml:trace>
</inkml:ink>
</file>

<file path=ppt/ink/ink5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48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13421,'0'0'3213,"11"-8"-116,36-23-834,-45 29-2206,0 1 1,1-1-1,-1 1 1,0 0-1,0 0 0,1 0 1,-1 0-1,0 0 0,1 1 1,-1-1-1,1 1 0,-1-1 1,1 1-1,0 0 0,-1 0 1,1 0-1,-1 0 0,1 1 1,-1-1-1,1 1 0,-1-1 1,1 1-1,-1 0 0,0 0 1,1 0-1,-1 0 0,0 0 1,0 1-1,0-1 0,0 1 1,0-1-1,0 1 0,0 0 1,2 3-1,-2-3-58,-1 1 1,1 0-1,-1 0 0,0-1 0,0 1 0,0 0 0,0 0 1,0 0-1,-1 0 0,1 0 0,-1 0 0,0 0 1,0 0-1,0 0 0,0 0 0,0 0 0,-1 0 1,0 0-1,1 0 0,-1 0 0,0 0 0,0 0 0,-1 0 1,1 0-1,-3 3 0,-5 4 205,1 0 1,-1-1-1,-1 0 1,-16 11-1,17-13 78,-1 1 0,1 0-1,0 0 1,1 1-1,-9 11 1,16-19-276,0 0 0,0 0 1,0 1-1,0-1 0,0 0 0,1 1 0,-1-1 1,0 0-1,1 1 0,-1-1 0,1 1 0,-1-1 1,1 1-1,0-1 0,0 1 0,0-1 1,0 1-1,0 0 0,0-1 0,0 1 0,0-1 1,1 1-1,-1-1 0,0 1 0,1-1 0,0 3 1,1-3-51,0 1-1,0 0 1,-1-1 0,1 1 0,0-1 0,1 0-1,-1 1 1,0-1 0,0 0 0,0 0 0,1-1-1,-1 1 1,0 0 0,5 0 0,8 1-701,0-1 1,0 0-1,0-1 1,18-2 0,7-7-3244,0-8-1623</inkml:trace>
</inkml:ink>
</file>

<file path=ppt/ink/ink5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49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12876,'0'0'2664,"-11"0"96,2 1-2281,1-1-1,-1 2 1,0-1 0,0 1 0,-11 4-1,18-5-427,0-1 0,0 1 0,1-1 0,-1 1-1,0 0 1,1-1 0,-1 1 0,0 0-1,1 0 1,-1 0 0,1 0 0,0 1-1,-1-1 1,1 0 0,0 1 0,0-1 0,0 1-1,0-1 1,0 1 0,0-1 0,0 1-1,0 0 1,1-1 0,-1 1 0,0 0-1,1-1 1,0 1 0,-1 0 0,1 0-1,0 0 1,0 0 0,0-1 0,0 1 0,0 0-1,1 0 1,-1 0 0,0-1 0,1 1-1,0 0 1,-1 0 0,1-1 0,1 3-1,-1-3-37,0 1-1,1-1 1,-1 1-1,1-1 0,-1 1 1,1-1-1,0 0 0,-1 0 1,1 0-1,0 0 1,0 0-1,0 0 0,0 0 1,0-1-1,0 1 0,4 0 1,39 5 80,-35-5-60,-3 0-19,72 11-31,-73-10-23,-1-1 0,0 1 1,0 0-1,0 0 1,0 0-1,0 1 0,0 0 1,0 0-1,-1 0 1,0 0-1,1 1 1,3 4-1,-7-7 53,0 0-1,0 0 1,-1 0 0,1 1 0,0-1-1,-1 0 1,1 0 0,-1 1 0,1-1-1,-1 0 1,1 1 0,-1-1 0,0 0-1,0 1 1,1-1 0,-1 0 0,0 1-1,0-1 1,-1 1 0,1-1 0,0 0-1,0 1 1,-1-1 0,1 0 0,-1 1-1,1-1 1,-1 0 0,1 0 0,-1 1-1,0-1 1,0 0 0,0 0 0,1 0-1,-1 0 1,0 0 0,0 0 0,0 0-1,-1 0 1,1-1 0,0 1 0,0 0-1,-2 0 1,-7 5 411,0-1 0,0 0 1,0 0-1,-12 3 0,14-5-72,-2 1-220,0-1-1,0 0 0,-1 0 0,1-1 0,-1 0 0,1 0 0,-1-1 0,-21-2 0,30 0-547,0 0-1,1 0 1,-1 0-1,0 0 1,0-1-1,1 1 1,-1-1-1,1 1 1,-1-1-1,1 0 1,0 1-1,0-1 1,0 0-1,0 0 1,0 0-1,0 0 1,0 0-1,1 0 1,-1 0-1,0 0 1,1-1-1,0 1 1,0-3-1,-1 2-595,-5-29-7540</inkml:trace>
</inkml:ink>
</file>

<file path=ppt/ink/ink5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49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13549,'0'0'5957,"65"-8"-3778,-30 8-610,6 0-608,4 0-737,2 0-224,-2 0-1730,-4 0-4067</inkml:trace>
</inkml:ink>
</file>

<file path=ppt/ink/ink5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50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0 262 14157,'0'0'7437,"10"-13"-6572,-8 10-818,7-10 155,2 0-1,-1 1 0,2 0 0,-1 0 0,23-16 0,41-27 468,-32 23-480,60-36-1,-104 74-251,1 0 0,-1 0-1,-1-1 1,1 1-1,-1 0 1,0-1 0,-3 8-1,-1-1 98,-22 55 23,27-63-67,-1 0 0,1 0 0,0 0 0,1 1 0,-1-1 0,1 0 0,0 0 0,0 1 0,0-1 0,1 0 0,-1 0 1,1 0-1,0 1 0,2 4 0,-1-7 23,-1 0 0,1 0 1,0 0-1,0-1 1,0 1-1,0-1 1,0 1-1,1-1 1,-1 0-1,0 0 0,1 0 1,-1 0-1,1 0 1,-1-1-1,1 1 1,-1-1-1,1 1 0,-1-1 1,1 0-1,0 0 1,-1 0-1,6-1 1,3 0 121,-1 0 1,1-1 0,0 0-1,12-4 1,-9 1-151,0-1-1,-1 0 0,23-15 1,-31 18-656,0-1 0,-1 1 0,0-1 0,0 0 1,0 0-1,0 0 0,5-9 0,-1-5-5212</inkml:trace>
</inkml:ink>
</file>

<file path=ppt/ink/ink5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50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0 175 13805,'0'0'5563,"13"-10"-3818,-4 1-1418,1 1-1,0 1 1,0 0-1,1 0 1,0 1-1,0 0 1,1 1-1,-1 0 0,1 1 1,0 0-1,1 1 1,15-2-1,-20 4-260,0 1 0,-1 0 0,1 0 0,-1 0 0,1 1 0,-1 0 0,1 1 0,-1 0 0,0 0 0,10 4 0,-12-5-71,-1 0 0,1 0 0,-1 0-1,1-1 1,-1 0 0,1 0 0,-1 0-1,1 0 1,-1-1 0,1 0 0,-1 0 0,1 0-1,-1-1 1,0 1 0,8-5 0,66-37-3514,-67 37 2290,21-15-4638,-2-2-5514</inkml:trace>
</inkml:ink>
</file>

<file path=ppt/ink/ink5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1:27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8 12332,'0'0'9609,"11"-1"-9209,1-1-297,6 0 11,-1 0-1,27 1 0,-41 1-109,1 0 0,-1 0 0,1 1 0,-1-1 0,0 1 0,1 0 0,-1 0 1,0 0-1,1 0 0,-1 0 0,0 1 0,0-1 0,0 1 0,0 0 0,0 0 0,-1 0 0,1 0 0,0 1 0,-1-1 1,4 6-1,-5-6 33,0 1 0,-1-1 0,1 1 0,-1 0 0,1 0 0,-1-1 0,0 1 0,0 0 0,0 0 0,-1-1 0,1 1 0,-1 0 0,1-1 0,-1 1 0,0 0 0,0-1 0,0 1 0,0-1 1,-1 1-1,1-1 0,-1 0 0,1 0 0,-1 1 0,0-1 0,0 0 0,0 0 0,0-1 0,0 1 0,0 0 0,0-1 0,-1 1 0,-2 1 0,4-3 27,29 4-934,-23-3 835,-1 1 1,0 0-1,0 0 0,0 0 0,0 0 1,0 1-1,-1-1 0,1 1 0,-1 0 1,1 0-1,-1 1 0,0-1 0,0 0 1,0 1-1,3 6 0,-5-8 49,0 1 0,0-1 0,0 1 0,0-1 0,-1 1 0,1 0 0,-1-1 0,1 1 0,-1 0 0,0-1 0,0 1 0,0 0 0,0-1 0,-1 1 0,1 0 0,-1-1 0,0 1 0,1-1 0,-1 1 0,0-1 0,-1 1 0,1-1 0,0 1 0,-1-1 0,1 0 1,-1 0-1,0 0 0,-2 3 0,-9 8 596,-1-1 1,0 0 0,-1-1 0,-26 15 0,32-20-559,0-1 1,-1-1 0,0 0 0,0 0 0,0-1-1,0 0 1,-1-1 0,1 0 0,-16 0 0,26-2-287,0 0 1,-1 0-1,1-1 1,0 1-1,-1 0 1,1 0-1,0-1 1,0 1-1,-1 0 1,1-1-1,0 1 1,0 0-1,0 0 1,-1-1-1,1 1 1,0-1-1,0 1 1,0 0-1,0-1 1,0 1-1,0 0 1,0-1-1,0 1 1,0-1-1,0 1 1,0 0-1,0-1 1,0 1-1,0 0 1,0-1-1,0 1 1,0 0-1,0-1 1,0 1-1,0-1 1,1 1-1,-1 0 1,0-1-1,0 1 1,1 0-1,-1-1 1,9-10-6077</inkml:trace>
</inkml:ink>
</file>

<file path=ppt/ink/ink5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1:27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13997,'0'0'6860,"-2"9"-6225,0-2-503,-7 46 325,9-52-449,0 1 0,-1 0 0,1 0 1,0 0-1,1 0 0,-1 0 0,0 0 0,0-1 0,1 1 0,-1 0 0,1 0 0,0 0 0,-1-1 0,1 1 0,0 0 0,0-1 0,0 1 0,0 0 0,0-1 0,1 1 0,-1-1 0,0 0 0,1 0 0,-1 1 0,1-1 0,2 1 0,27 9 68,-20-8-74,0 0 0,0 1 0,-1 1 0,1 0 0,14 9 0,-23-13 0,0 1 1,0-1-1,-1 1 0,1 0 0,0-1 0,-1 1 0,0 0 0,1 0 0,-1 0 1,0 0-1,0 0 0,0 0 0,0 0 0,0 0 0,0 0 0,-1 1 0,1-1 1,-1 0-1,0 0 0,1 1 0,-1-1 0,0 0 0,0 1 0,-1-1 0,1 0 1,0 0-1,-1 1 0,1-1 0,-1 0 0,0 0 0,0 0 0,0 1 0,-1 2 1,-2 0 139,0 1 0,0-1 1,0 1-1,-1-1 1,0-1-1,0 1 1,0-1-1,0 1 1,-1-1-1,0-1 1,0 1-1,0-1 1,-8 3-1,7-3-151,-1 0 0,1 0 0,-1-1-1,1 0 1,-1 0 0,0-1 0,0 0 0,0 0 0,0-1-1,0 0 1,-9-1 0,15 0-446,-1-1-1,1 1 1,-1 0-1,1-1 1,0 0-1,0 0 1,0 1 0,0-1-1,0 0 1,0-1-1,1 1 1,-1 0-1,1 0 1,-1-1 0,1 1-1,0-1 1,0 1-1,0-1 1,0 1-1,-1-6 1,1 4-439,-10-31-6457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7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0 225 3203,'0'0'22149,"2"-7"-19576,10-18-1625,2 0-1,26-36 1,15-24-524,-42 65-455,-13 20 29,0 0 1,0 0-1,0 0 1,0 0-1,1-1 1,-1 1-1,0 0 1,0 0-1,0 0 1,0 0-1,0 0 0,1 0 1,-1 0-1,0 0 1,0 0-1,0 0 1,0 0-1,0 0 1,1 0-1,-1 0 1,0 0-1,0 0 1,0 0-1,0 0 0,1 0 1,-1 0-1,0 0 1,0 0-1,0 0 1,0 0-1,0 0 1,1 0-1,-1 0 1,0 0-1,0 0 0,0 1 1,0-1-1,0 0 1,0 0-1,1 0 1,-1 0-1,0 0 1,0 0-1,0 1 1,0-1-1,0 0 1,0 0-1,0 0 0,0 0 1,0 0-1,0 1 1,0-1-1,0 0 1,2 38-176,-3-21 153,-19 162-376,23-170-2759,6-9-4444,-1-1-4297</inkml:trace>
</inkml:ink>
</file>

<file path=ppt/ink/ink5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1:28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11211,'0'0'8456,"48"-10"-6471,-25 10-767,3 0-674,4 4-352,3 2-96,1 1-96,1-1-608,1-1-1346,-4 0-1057,-2-3-1377,-6-2-4452</inkml:trace>
</inkml:ink>
</file>

<file path=ppt/ink/ink5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1:28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6 13741,'0'0'8499,"-2"9"-7928,-4 20-237,0-1-161,1 0 1,-1 30-1,7-56-174,-1-1 0,0 1 0,1 0 0,-1-1 0,1 1 0,0-1 0,0 1 0,-1-1 0,1 1 0,0-1 0,0 0-1,0 1 1,0-1 0,1 0 0,-1 0 0,0 0 0,0 0 0,1 0 0,-1 0 0,1 0 0,-1 0 0,3 0 0,46 19-458,-17-8 189,-32-12 279,0 1 0,0-1 0,0 0-1,0 1 1,0 0 0,0-1-1,0 1 1,0 0 0,0-1 0,0 1-1,-1 0 1,1 0 0,0 0 0,0 0-1,-1 0 1,1 0 0,0 0-1,-1 0 1,1 0 0,-1 0 0,0 0-1,1 0 1,-1 0 0,0 0 0,1 0-1,-1 1 1,0-1 0,0 0-1,0 0 1,0 0 0,0 2 0,-2-1 60,1 1 1,0-1 0,-1 1 0,0-1 0,1 0-1,-1 0 1,0 0 0,0 0 0,0 0 0,0 0-1,-1-1 1,-3 3 0,-8 5 245,-1-1-1,-1-1 1,-18 7-1,-33 2 306,35-19-2248,30 3 1294,1-1-1,0 0 1,-1 1-1,1-1 1,0 0 0,0 1-1,0-1 1,-1 0 0,1 0-1,0 0 1,0 0-1,0 0 1,1-1 0,-1 1-1,0 0 1,0 0-1,1 0 1,-2-3 0,-4-18-6451</inkml:trace>
  <inkml:trace contextRef="#ctx0" brushRef="#br0" timeOffset="1">122 14 12524,'0'0'10794,"56"-13"-10346,-35 14-351,7 8-65,7 0-161,6 1-1088,2-2-1665,4-1-1410,-2-6-609,-4-1-2562</inkml:trace>
</inkml:ink>
</file>

<file path=ppt/ink/ink5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1:28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12 8232,'0'0'2664,"-10"2"-155,-1 1-2017,1 0 1,-1 1 0,1 0 0,0 1 0,1 0-1,-1 0 1,1 1 0,0 0 0,1 1-1,-1 0 1,1 0 0,-9 11 0,6-5 101,1 0 1,0 1-1,-9 16 1,17-26-549,-1-1-1,1 1 1,1 0-1,-1 0 1,1 0-1,-1 0 1,1 1-1,0-1 1,1 0-1,-1 0 1,1 1-1,-1-1 1,2 0-1,-1 1 1,0-1-1,1 0 1,1 8-1,0-9-3,0-1 0,0 0 0,0 1-1,1-1 1,-1 0 0,0 0 0,1 0 0,-1 0-1,1-1 1,0 1 0,0-1 0,-1 1-1,1-1 1,0 0 0,0 0 0,0 0-1,0-1 1,1 1 0,-1-1 0,0 0-1,0 0 1,4 0 0,2 1 133,-1-1 0,1-1 0,-1 1-1,1-1 1,-1-1 0,1 0 0,10-4 0,-9 2 51,-1-2 0,-1 0 0,1 0 0,-1 0 0,0-1 0,0 0 0,-1-1 1,0 1-1,0-1 0,10-17 0,-13 18-136,0 1 0,0 0 0,-1-1 0,0 0 1,0 1-1,0-1 0,-1 0 0,0-1 0,-1 1 1,0 0-1,0-1 0,0 1 0,-1 0 0,0-1 0,0 1 1,-2-9-1,0 13-182,0 0 1,1 0 0,-1 0-1,0 1 1,-1-1 0,1 0-1,0 1 1,-1-1 0,1 1-1,-1 0 1,0 0-1,0 0 1,0 0 0,0 1-1,0-1 1,0 1 0,0-1-1,-1 1 1,-3-1 0,5 2-455,-1-1 0,0 0 0,0 1 0,1-1 0,-1 1 1,0 0-1,0 0 0,1 0 0,-1 0 0,0 0 0,0 1 1,1-1-1,-1 1 0,-5 1 0,1 9-4146,5 2-988</inkml:trace>
</inkml:ink>
</file>

<file path=ppt/ink/ink5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1:29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10570,'0'0'14782,"-10"7"-14430,0-1-256,1 0 0,0 1 0,0 0 0,1 0-1,-13 17 1,17-20-71,1 0 0,0 0 0,1 0-1,-1 1 1,1-1 0,0 1 0,0-1 0,0 1-1,1 0 1,-1 0 0,1 0 0,0 0 0,1 0 0,-1 0-1,1 0 1,0 0 0,0 0 0,2 8 0,-1-10-28,0-1 0,1 1 1,0-1-1,-1 0 0,1 1 1,0-1-1,0 0 0,0 0 1,0 0-1,0-1 0,1 1 1,-1 0-1,0-1 0,1 1 1,-1-1-1,1 0 1,0 0-1,-1 0 0,1 0 1,0 0-1,0-1 0,-1 1 1,1-1-1,0 0 0,0 0 1,3 0-1,7 1-323,0-1-1,0 0 1,0-1 0,20-3 0,-20 0-437,-1 0 1,1 0 0,-1-1-1,18-11 1,-25 13 513,1 0 0,-1 0 1,0 0-1,0-1 0,-1 0 0,1 0 0,-1 0 0,0-1 0,0 1 1,0-1-1,-1 0 0,4-6 0,-8 11 353,-1 0 0,1-1 0,-1 1 0,1 0 0,0 0 0,-1 0 0,1 0 0,-1 0 0,1 0 0,0 0 0,-1 1 0,1-1-1,0 0 1,-1 1 0,1-1 0,0 1 0,-1 0 0,0 0 0,-7 5 203,0 0-1,1 1 1,-1-1 0,2 2-1,-1-1 1,1 1-1,0 0 1,1 1-1,-1 0 1,2 0 0,-1 0-1,1 0 1,1 1-1,0 0 1,0 0-1,1 0 1,0 0 0,1 1-1,0-1 1,0 16-1,2-23-360,0 1-1,1 0 0,0 0 0,0-1 0,0 1 1,0-1-1,1 1 0,-1-1 0,1 1 1,0-1-1,0 0 0,0 0 0,0 0 1,0 0-1,5 4 0,-4-5-485,0 1 1,0-1-1,0 0 1,0 0-1,1 0 0,-1 0 1,1-1-1,-1 1 0,6 1 1,18 1-6887</inkml:trace>
</inkml:ink>
</file>

<file path=ppt/ink/ink5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51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2 179 9097,'0'0'8557,"-1"-8"-6673,1 5-1825,0 0 0,0 0-1,0 1 1,0-1-1,0 0 1,0 0-1,1 0 1,-1 1-1,1-1 1,0 0 0,0 1-1,0-1 1,0 1-1,3-6 1,0 3 51,1 0 0,0 0 0,0 0 0,0 0 1,0 1-1,10-6 0,8-6 654,40-20-1,-56 33-715,0-1-1,0 2 1,1-1-1,-1 1 1,1 0-1,-1 0 1,1 1-1,0 0 1,0 0-1,12 2 1,-19-1-71,0 0-1,0 1 1,0-1-1,0 1 1,0 0-1,0-1 1,0 1 0,0 0-1,0-1 1,-1 1-1,1 0 1,0 0 0,0 0-1,-1 0 1,1 0-1,-1 0 1,1 0-1,-1 0 1,1 0 0,-1 0-1,0 0 1,1 0-1,-1 0 1,0 0 0,0 0-1,0 0 1,1 1-1,-2 1 1,1 41-221,-1-30 377,1-3-36,0-8-102,0 1-1,0-1 0,0 1 0,0 0 1,1-1-1,-1 1 0,1-1 0,2 7 0,-2-9 29,0 0-1,-1 0 1,1 0-1,0 0 0,0-1 1,0 1-1,0 0 1,0-1-1,1 1 0,-1-1 1,0 1-1,0-1 1,0 1-1,0-1 0,1 0 1,-1 0-1,0 0 1,0 0-1,0 1 0,1-1 1,-1-1-1,0 1 1,0 0-1,0 0 0,1 0 1,-1-1-1,0 1 1,0-1-1,0 1 0,0-1 1,0 1-1,2-2 1,13-4 153,0-2 0,0 0 0,-1-1 0,25-19 0,-29 20-1453,-1 0 0,-1-1 0,17-20 0,-15 8-4841,-9 3-4367</inkml:trace>
</inkml:ink>
</file>

<file path=ppt/ink/ink5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09:51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1 181 12204,'10'-9'1841,"22"-18"256,2 2 0,40-24 0,-57 39-1707,0 1 0,0 0 0,1 2 0,0 0 1,1 0-1,-1 2 0,33-6 0,-49 11-394,0 0 1,-1-1 0,1 1-1,0 0 1,0 0-1,0 0 1,0 0 0,0 0-1,0 1 1,0-1-1,-1 0 1,1 1 0,0-1-1,0 1 1,0 0-1,-1 0 1,1 0-1,0 0 1,1 1 0,-1 0-13,-1 0-1,-1 0 1,1 1 0,0-1 0,0 0 0,-1 0 0,1 0 0,-1 1 0,0-1-1,1 0 1,-1 1 0,0 1 0,1 13 112,-1-16-104,0-1 0,1 1 0,-1 0-1,1-1 1,-1 1 0,1 0-1,-1-1 1,1 1 0,-1-1 0,1 1-1,0-1 1,-1 0 0,1 1 0,-1-1-1,1 1 1,0-1 0,0 0-1,-1 0 1,1 1 0,0-1 0,-1 0-1,1 0 1,0 0 0,0 0 0,-1 0-1,1 0 1,0 0 0,0 0-1,-1 0 1,1 0 0,1-1 0,26-4 37,-13-1-957,0 0-1,0-1 0,0 0 0,16-13 0,-3 0-6320</inkml:trace>
</inkml:ink>
</file>

<file path=ppt/ink/ink5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1:31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14510,'0'0'929,"10"-8"752,1 1-1345,0 0-1,0 1 0,1 0 1,-1 1-1,1 0 1,0 0-1,1 2 1,-1-1-1,1 2 0,-1 0 1,18-1-1,-26 3-267,2-1-30,-1 1 1,1 1-1,-1-1 1,1 1-1,-1-1 1,0 1-1,7 3 1,-10-3-31,-1-1 1,0 1 0,0 0-1,0 0 1,0 0 0,0 0-1,0 0 1,0 0 0,0 0-1,-1 0 1,1 0 0,0 0-1,0 1 1,-1-1-1,1 0 1,-1 1 0,1-1-1,-1 0 1,0 1 0,0-1-1,1 0 1,-1 1 0,0-1-1,0 0 1,0 1 0,0-1-1,-1 1 1,1-1-1,0 0 1,-1 1 0,1-1-1,0 0 1,-1 0 0,0 2-1,-2 3 123,1-1 0,-1 0-1,0 0 1,0 0-1,0 0 1,-1 0 0,1-1-1,-1 1 1,0-1 0,-6 5-1,4-5-58,1 1 1,0 1-1,1-1 0,-1 1 1,1 0-1,-4 6 0,8-11-77,0 0-1,0 0 0,-1-1 0,1 1 1,0 0-1,0 0 0,1-1 0,-1 1 1,0 0-1,0-1 0,0 1 0,0 0 0,1 0 1,-1-1-1,0 1 0,1 0 0,-1-1 1,0 1-1,1-1 0,-1 1 0,1-1 1,-1 1-1,1 0 0,-1-1 0,1 1 0,-1-1 1,1 0-1,-1 1 0,1-1 0,0 0 1,-1 1-1,1-1 0,0 0 0,0 1 1,33 12-265,-20-8 240,-10-3 37,0 0-1,0 0 1,-1 0 0,1 0 0,-1 1 0,1-1 0,-1 1-1,0 0 1,0 0 0,0 0 0,0 0 0,0 0 0,-1 1-1,0-1 1,0 1 0,0 0 0,0 0 0,0 0 0,-1 0-1,1 0 1,-1 0 0,0 0 0,0 0 0,-1 0 0,1 0-1,-1 1 1,0-1 0,0 0 0,-1 0 0,1 1 0,-1-1-1,-2 7 1,1-3 267,-1 0 0,0 0 0,-1-1-1,0 0 1,0 1 0,-1-1 0,1-1-1,-1 1 1,-1-1 0,1 0-1,-1 0 1,0 0 0,-1-1 0,1 0-1,-1 0 1,-8 4 0,5-4-136,0 0-1,0 0 1,0-1-1,-1 0 1,1-1 0,-1 0-1,0-1 1,-17 2-1,28-4-266,-1 0-1,0 0 1,0 0-1,1-1 1,-1 1 0,0 0-1,1 0 1,-1 0-1,0-1 1,1 1-1,-1 0 1,1-1-1,-1 1 1,0-1-1,1 1 1,-1 0-1,1-1 1,-1 0-1,1 1 1,-1-1-1,1 1 1,0-1-1,-1 1 1,1-1-1,0 0 1,-1 1-1,1-1 1,0 0-1,0 1 1,-1-1-1,1 0 1,0 1-1,0-1 1,0 0-1,0 0 1,0 1-1,0-1 1,0 0-1,0 1 1,1-1-1,-1 0 1,0 1-1,0-1 1,1-1-1,11-30-10378,2 11 536</inkml:trace>
</inkml:ink>
</file>

<file path=ppt/ink/ink5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1:31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51 13196,'0'0'5451,"2"-8"-2979,0 4-2325,2-23 1585,-5 26-1698,1 0 0,0 1 0,-1-1 0,1 0 0,-1 0 0,1 1 1,-1-1-1,0 1 0,1-1 0,-1 1 0,1-1 0,-1 1 0,0-1 0,0 1 0,1-1 0,-1 1 0,0 0 0,0-1 0,1 1 1,-1 0-1,0 0 0,0 0 0,0 0 0,0-1 0,1 1 0,-1 0 0,0 1 0,0-1 0,0 0 0,0 0 0,1 0 0,-1 0 1,0 1-1,0-1 0,0 0 0,1 1 0,-1-1 0,-1 1 0,-6 2 0,-1 1-1,0 0 1,1 0-1,0 0 1,0 1-1,1 1 1,-1-1-1,1 1 1,0 0-1,-9 12 1,0 0 80,1 1-1,-24 37 1,29-38 85,1 0 1,0 0-1,-12 39 0,18-47-108,1 0 0,0 0 0,0 1 1,1-1-1,1 0 0,-1 1 0,2-1 0,-1 1 0,5 16 0,-5-24-56,1-1 0,0 1-1,0-1 1,1 1 0,-1-1 0,0 1-1,1-1 1,0 0 0,-1 1-1,1-1 1,0 0 0,0 0 0,0 0-1,0-1 1,1 1 0,-1 0-1,4 1 1,0 0 28,0-1 0,0 1 0,0-1 0,0 0 0,1-1 0,-1 1 0,10 0-1,-7-2 3,0 1 0,0-1 0,0 0 0,0-1-1,0 0 1,-1-1 0,1 0 0,0 0 0,-1-1 0,0 0-1,12-5 1,-18 7-14,1-1 1,-1 1-1,0-1 1,0 1-1,0-1 0,0 0 1,0 1-1,0-1 1,-1 0-1,1 0 0,0-1 1,-1 1-1,0 0 0,1 0 1,-1-1-1,0 1 1,0 0-1,-1-1 0,1 1 1,0-1-1,-1 0 0,1 1 1,-1-1-1,0 1 1,0-1-1,0 0 0,0 1 1,-1-1-1,1 1 0,-1-4 1,-1 2-59,0 1 0,1-1 1,-1 1-1,-1 0 0,1 0 0,0 0 0,-1 0 1,1 0-1,-1 0 0,0 1 0,0-1 1,0 1-1,0 0 0,-1 0 0,1 0 1,-1 0-1,1 0 0,-1 1 0,-5-2 0,-42-5-2470,33 8-1150,1 1-3839</inkml:trace>
</inkml:ink>
</file>

<file path=ppt/ink/ink5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1:33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6 11307,'0'-5'6785,"-1"12"-4168,-7 39-1882,-35 27 1320,28-51-1158,-20 42 0,32-58-743,0 1 0,1-1 1,0 1-1,0-1 1,1 1-1,0-1 1,0 1-1,0 0 0,1-1 1,0 1-1,2 12 1,-2-18-128,1 1 1,0 0-1,0-1 1,0 1-1,0-1 1,1 1-1,-1-1 1,0 0-1,0 0 1,1 1-1,-1-1 1,1 0-1,-1 0 1,1 0-1,0 0 1,-1-1 0,1 1-1,0 0 1,-1-1-1,1 1 1,0-1-1,0 1 1,0-1-1,-1 0 1,1 0-1,0 0 1,2 0-1,59-2 406,-57 2-392,8-2-30,0-1 0,0 0 1,0 0-1,0-2 1,14-6-1,19-15-3191,-43 23 1922,0-1 0,0 1 0,-1 0 0,0-1 0,1 0 0,-1 0 0,4-7 0,0-4-5308</inkml:trace>
</inkml:ink>
</file>

<file path=ppt/ink/ink5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1:34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10122,'0'0'8167,"-28"67"-6309,21-36-641,3 4-224,2 3-576,-2 2-289,4-2-96,0-3 32,10-7-577,-1-7-1409,6-10-1697,-2-11-1314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7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13036,'0'0'10896,"0"9"-10469,0 147 1014,0-155-1389,0 0-1,0 0 1,0 0-1,0-1 1,0 1-1,0 0 1,0 0-1,1 0 1,-1 0-1,0 0 1,1 0-1,-1-1 0,0 1 1,1 0-1,-1 0 1,1 0-1,-1-1 1,1 1-1,-1 0 1,1-1-1,0 1 1,-1 0-1,1-1 1,0 1-1,-1-1 1,1 1-1,0-1 0,0 1 1,0-1-1,-1 0 1,2 1-1,1-1 74,-1 0-1,1 0 1,-1 0 0,0-1-1,1 1 1,-1 0-1,0-1 1,1 0-1,-1 1 1,0-1 0,4-2-1,5-3 275,0-1-1,-1 0 0,14-11 1,98-113 572,-121 131-971,-1 0-1,0 0 1,0 0-1,0-1 1,0 1-1,0 0 1,1 0-1,-1 0 1,0 0 0,0 0-1,0 0 1,0 0-1,1-1 1,-1 1-1,0 0 1,0 0-1,0 0 1,1 0-1,-1 0 1,0 0-1,0 0 1,0 0 0,1 0-1,-1 0 1,0 0-1,0 0 1,0 0-1,1 0 1,-1 0-1,0 0 1,0 1-1,0-1 1,0 0-1,1 0 1,-1 0 0,0 0-1,0 0 1,0 0-1,0 0 1,1 1-1,-1-1 1,0 0-1,0 0 1,0 0-1,0 0 1,0 0-1,0 1 1,4 14-51,-3 25-49,-2-34 92,-2 63-3617</inkml:trace>
</inkml:ink>
</file>

<file path=ppt/ink/ink5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1:34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269 138 9129,'0'0'2050,"4"-11"96,-1 4-1863,2-5 1031,0 0 0,-1 0 0,-1 0 0,0-1 0,2-25 0,-5 37-1227,0 0 0,-1 0-1,1 0 1,-1 0 0,1 0-1,-1 0 1,1 0-1,-1 0 1,1 0 0,-1 0-1,0 0 1,1 0 0,-1 1-1,0-1 1,0 0 0,0 1-1,1-1 1,-1 0 0,0 1-1,0-1 1,0 1-1,0 0 1,0-1 0,0 1-1,0 0 1,0-1 0,0 1-1,0 0 1,-1 0 0,1 0-1,0 0 1,0 0 0,0 0-1,0 0 1,0 0 0,0 0-1,0 1 1,0-1-1,0 0 1,0 1 0,-1 0-1,-4 0-40,0 0-1,0 1 0,0 0 0,1 0 1,-1 0-1,-7 5 0,-4 5-28,1 1 0,-25 25 0,37-34-14,0 1-1,0-1 0,1 1 0,-1-1 1,1 1-1,0 0 0,0 0 1,1 1-1,-1-1 0,1 1 0,0-1 1,1 1-1,-1-1 0,0 7 0,2-11 0,0 0-1,0-1 0,0 1 0,0 0 0,1-1 1,-1 1-1,0 0 0,0-1 0,0 1 0,1 0 0,-1-1 1,0 1-1,1 0 0,-1-1 0,1 1 0,-1-1 1,1 1-1,-1-1 0,1 1 0,-1-1 0,1 1 0,-1-1 1,1 1-1,0-1 0,-1 0 0,1 1 0,-1-1 1,2 1-1,25 1 36,-19-3-35,-1-1 1,0 1-1,1-1 0,-1-1 1,8-3-1,-2-1-96,-1-1 1,0-1-1,0-1 1,10-10 0,19-16-476,-46 73-50,-10 4 1185,2 1 0,1 1 0,-8 73-1,20-114-472,0 1 0,0-1 0,-1 1 0,1-1 0,-1 0 0,1 1 0,-1-1 0,0 1 0,0-1 0,0 0 0,0 0 0,0 1 0,0-1 0,-1 0 0,1 0 0,-1 0 0,0-1 0,1 1-1,-1 0 1,0 0 0,0-1 0,0 1 0,0-1 0,0 0 0,-5 2 0,0-1 46,-1 0 0,0-1 0,0 0 0,0-1 0,1 0 0,-15-1 0,15 1-176,-3-1 79,0-1 0,0 0 0,0 0-1,1-1 1,-12-4 0,16 5-398,1 0-1,-1 0 1,1 0-1,0 0 1,-1-1-1,1 0 1,1 0-1,-1 0 1,0 0 0,1 0-1,-1-1 1,-3-5-1,7 8 75,-1 1 0,1-1 0,0 0-1,0 1 1,0-1 0,0 1 0,-1-1 0,1 0 0,0 1-1,0-1 1,0 0 0,0 1 0,1-1 0,-1 0 0,0 1-1,0-1 1,0 0 0,0 1 0,1-1 0,-1 0 0,0 1-1,1-1 1,-1 1 0,0-1 0,1 1 0,-1-1 0,1 1-1,-1-1 1,1 1 0,-1-1 0,1 1 0,-1 0 0,1-1-1,-1 1 1,1 0 0,0-1 0,-1 1 0,1 0-1,-1 0 1,1-1 0,0 1 0,20-8-5793</inkml:trace>
</inkml:ink>
</file>

<file path=ppt/ink/ink5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1:34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6598,'0'0'15855,"6"0"-15823,-3 1-30,0 0 0,0 0 0,0 0 0,0 0 0,0 0 0,0 1 0,0-1-1,-1 1 1,1 0 0,0 0 0,-1 0 0,1 0 0,-1 0 0,3 4 0,27 20-223,26 0-232,-49-23 413,0 1 1,-1-1 0,1 1 0,-1 1 0,0-1 0,0 1-1,0 1 1,10 8 0,-17-12 44,0-1-1,0 0 1,0 1 0,0-1-1,0 1 1,0-1 0,0 1-1,0 0 1,-1-1 0,1 1 0,0 0-1,-1 0 1,0-1 0,1 1-1,-1 0 1,0 0 0,0 0-1,0-1 1,0 1 0,0 0-1,-1 0 1,1-1 0,-1 3-1,0 0 99,-1 0 0,0-1 1,0 1-1,0-1 0,0 1 0,-1-1 0,1 0 0,-1 0 0,-6 5 0,-3 2 332,0 0 1,-1-1-1,-1-1 1,-17 9-1,24-14-382,0 0 0,0 0 0,0 0-1,0-1 1,0 0 0,-1-1-1,-11 2 1,16-3-261,0 0 1,0-1-1,0 1 0,0 0 0,1-1 0,-1 0 1,0 0-1,0 0 0,-3-2 0,3 2-388,1-1 0,-1 1 1,1-1-1,0 0 0,0 0 0,0 0 0,0 0 1,0 0-1,0-1 0,-3-4 0,-11-24-7641</inkml:trace>
</inkml:ink>
</file>

<file path=ppt/ink/ink5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1:35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13933,'0'0'7047,"71"-36"-4741,-41 32-897,1 4-832,9 0-449,3 0-128,0 0-897,3-1-2978,-1-12-5350</inkml:trace>
</inkml:ink>
</file>

<file path=ppt/ink/ink5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1:37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69 12332,'0'0'363,"3"-10"891,0-4-627,12-30 1821,-12 96-94,10 664-182,-10-619-2102,-36 602 229,0-94-32,47-44 374,-12-420-317,-1-80-5333,-1-55 4030</inkml:trace>
</inkml:ink>
</file>

<file path=ppt/ink/ink5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1:38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8552,'0'0'4100,"13"-3"-3993,-9 2-92,5-1 48,0 0 1,1 0 0,-1 1-1,0 0 1,1 1-1,-1 0 1,1 1 0,-1 0-1,15 3 1,113 26 93,2-6-1,0-5 1,183-1 0,423-45-255,-583 15 88,952-65 591,0 35 364,935 47 380,-3 76 1492,-676-39-2769,-1347-45-1950,-23 3 1797,0 0 1,0 0-1,0-1 1,1 1-1,-1 0 1,0 0-1,0 0 1,0-1-1,0 1 0,1 0 1,-1 0-1,0-1 1,0 1-1,0 0 1,0 0-1,0-1 1,0 1-1,0 0 1,0 0-1,0-1 0,0 1 1,0 0-1,0-1 1,0 1-1,0 0 1,0 0-1,0-1 1,0 1-1,0 0 0,0 0 1,0-1-1,0 1 1,-1 0-1,1 0 1,0-1-1,0 1 1,0 0-1,0 0 1,-1 0-1,1-1 0,0 1 1,0 0-1,-1 0 1,1 0-1,0 0 1,0-1-1,0 1 1,-1 0-1,1 0 0,0 0 1,-1 0-1,1 0 1,0 0-1,0 0 1,-1 0-1,1 0 1,0 0-1,0 0 1,-1 0-1,1 0 0,-13-8-5014</inkml:trace>
</inkml:ink>
</file>

<file path=ppt/ink/ink5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1:39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6 8680,'0'0'1901,"9"-1"-129,10-2-1363,-1 2 0,0 0 0,0 1 0,1 1 0,-1 1 0,0 0 0,0 2 0,19 5 0,-23-5-373,-1 1 0,0 0 0,0 0-1,-1 2 1,0-1 0,0 2 0,0-1 0,-1 2 0,0-1 0,-1 2 0,0-1 0,9 12 0,-17-18-31,1-1 0,-1 1 1,0 0-1,0 0 0,-1 1 0,1-1 0,-1 0 1,1 0-1,-1 1 0,0-1 0,0 1 1,-1-1-1,1 1 0,-1-1 0,0 1 0,1 0 1,-2-1-1,0 7 0,0-5 88,-1-1-1,1 1 1,-1-1-1,0 0 1,-1 1-1,1-1 1,-1 0-1,0 0 1,0 0-1,0-1 1,-1 1-1,-4 3 1,-12 8 472,0-1 0,-1-1-1,0-1 1,-35 14 0,36-17-340,-139 74 424,97-41-4138,48-33-1903</inkml:trace>
</inkml:ink>
</file>

<file path=ppt/ink/ink5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1:39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121 362 10154,'-9'1'891,"-48"8"1588,12 2 2293,35-9-2937,33-9-1193,-1-1 0,0-1 0,-1-1 0,0 0 1,0-2-1,30-23 0,108-98-258,-150 125-320,37-35-80,52-64 0,-91 105-408,-3 12 145,-2 19 36,-2-25 228,1 24 0,1 1-1,1-1 1,2-1-1,0 1 1,2-1-1,2 0 1,18 44-1,-21-59-357,1 0-1,0 0 1,1-1-1,0 0 1,1 0-1,0-1 1,18 15-1,-19-18-447,1-1-1,0 0 0,0-1 1,0 0-1,1-1 0,-1 1 1,1-2-1,0 1 1,1-2-1,19 4 0,32-3-9540</inkml:trace>
</inkml:ink>
</file>

<file path=ppt/ink/ink5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1:40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199 125 11819,'2'-11'1372,"0"3"-950,1 0 317,-1-1-1,1 0 1,-2 0 0,1 0 0,-1 0 0,-1 0 0,0 0-1,0 0 1,-2-14 0,2 23-704,-1 0 0,1 0 0,0-1 1,-1 1-1,1 0 0,0 0 0,0 0 0,-1 0 0,1-1 0,0 1 0,-1 0 0,1 0 0,0 0 0,-1 0 0,1 0 0,-1 0 1,1 0-1,0 0 0,-1 0 0,1 0 0,0 0 0,-1 0 0,1 0 0,0 0 0,-1 0 0,1 0 0,0 1 0,-1-1 0,1 0 1,0 0-1,-1 0 0,1 1 0,0-1 0,0 0 0,-1 0 0,1 0 0,0 1 0,0-1 0,-1 0 0,1 1 0,0-1 1,0 0-1,0 1 0,0-1 0,-1 0 0,1 1 0,0-1 0,0 0 0,0 1 0,0-1 0,0 1 0,-11 17-54,-3 28 374,3 1 1,2 0 0,2 1 0,2 0-1,1 57 1,-6 52 61,9-142-405,-3 15 51,-10-71 22,-3-7-1426,-3 0-1,-45-81 0,59 116 1332,9 17 78,0-1 1,0 0 0,1 0 0,0-1 0,-1 1 0,1-1-1,0 0 1,0 0 0,0 0 0,1 0 0,-1-1-1,0 0 1,1 0 0,-1 0 0,7 1 0,79 6-583,-86-8 49,-1 0 1,1 0 0,0 0-1,-1 0 1,1-1-1,0 1 1,-1-1-1,1 0 1,-1 0-1,1 0 1,-1-1 0,0 1-1,0-1 1,1 0-1,-1 0 1,0 0-1,-1 0 1,6-5 0,12-16-5702</inkml:trace>
</inkml:ink>
</file>

<file path=ppt/ink/ink5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1:41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5765,'0'0'12983,"-9"11"-11776,1-2-928,1 1 1,-1-1-1,2 1 0,-1 1 1,2-1-1,-1 1 1,1 0-1,1 0 0,0 1 1,0-1-1,-3 23 0,7-29-264,0 0 0,-1 0 0,2 0 0,-1 1 0,0-1 0,1-1 0,0 1 0,0 0 0,1 0 0,-1 0 0,1 0 0,0-1 0,0 1 0,1-1 0,4 8 0,-4-9-283,0 0 0,1 0-1,-1-1 1,1 1 0,0-1-1,-1 0 1,1 0 0,0 0-1,0 0 1,0-1 0,1 0 0,-1 1-1,0-2 1,0 1 0,1 0-1,-1-1 1,0 0 0,6 0-1,-5 0-543,-1 0 0,0 0 0,0-1 0,1 1 0,-1-1 0,0 0 0,0 0 0,6-3 0,12-8-4083</inkml:trace>
</inkml:ink>
</file>

<file path=ppt/ink/ink5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1:41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7591,'0'0'12086,"-7"11"-10826,6-10-1231,-29 48 351,-3-1 0,-60 66 0,86-108-1708,7-6 1128,-1 0 0,1 0 0,0 0 1,0 0-1,-1 0 0,1 0 0,0 0 0,-1 0 0,1 0 0,0 0 0,0 0 1,-1 0-1,1 0 0,0 0 0,-1-1 0,1 1 0,0 0 0,0 0 1,-1 0-1,1 0 0,0-1 0,0 1 0,0 0 0,-1 0 0,1-1 0,0 1 1,0 0-1,0 0 0,0-1 0,-1 1 0,1 0 0,0 0 0,0-1 1,0 1-1,0 0 0,0-1 0,0 1 0,0 0 0,0 0 0,0-1 0,0 1 1,0 0-1,0-1 0,0 1 0,0 0 0,0-1 0,0 1 0,0 0 0,0 0 1,1-1-1,-1 1 0,0 0 0,0 0 0,0-1 0,0-16-6286</inkml:trace>
  <inkml:trace contextRef="#ctx0" brushRef="#br0" timeOffset="1">0 35 9961,'0'0'10346,"51"17"-9769,-25-2-417,7 1-64,3-3-160,-1-3-1185,-3-5-1121,2-4-866,-10-1-960,-2-9-3619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53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1836 600 4292,'0'0'18695,"9"-9"-17099,17-14-716,-2 1 318,30-33 0,-48 49-1087,-1 0-1,0-1 1,-1 1-1,1-1 1,-1 0-1,0-1 1,-1 1-1,0-1 1,0 1-1,-1-1 0,3-11 1,-4 7 28,0 0 1,0 0-1,-1-1 1,-1 1-1,0 0 1,-3-13 0,2 18-93,0 1 1,-1-1-1,0 1 1,0 0 0,0 0-1,-1 0 1,0 0 0,0 0-1,0 1 1,-1 0 0,0 0-1,-5-5 1,-15-11-33,-1 2 1,-1 1-1,-1 0 1,0 2-1,-1 2 0,-1 0 1,-39-11-1,6 6 15,0 3 0,-109-12 1,72 20 69,-134 9 1,150 1-73,37 2-31,1 2-1,-1 3 0,2 1 1,0 3-1,-50 19 1,40-12 45,0-3 1,-97 17 0,-88 7 630,238-41-671,-9 3 41,1-1 0,-1 0 0,0-1 0,0 0 0,1 0 0,-1-1 0,-19-3 1,28 2-11,0 0-1,1 0 1,-1-1 0,1 1 0,-1 0 0,1-1 0,-1 1 0,1-1 0,0 1 0,0-1 0,0 0 0,0 0 0,-1-1 0,-9-11-4333,52 16-14448,-35-1 14013</inkml:trace>
</inkml:ink>
</file>

<file path=ppt/ink/ink5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1:41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11659,'0'0'5701,"2"50"-4419,7-17-225,-1 4-385,-1 3-63,-1 6-65,-6 2-287,0 4-193,-11 4 32,-4 1-160,-11-5-2563,1-10-4932</inkml:trace>
</inkml:ink>
</file>

<file path=ppt/ink/ink5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1:43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2216 3940,'0'0'4826,"8"5"-3353,2 2-990,0-1 1,0-1-1,1 0 1,0 0-1,0-1 1,0-1-1,0 0 0,16 3 1,251 18 1158,-118-14-1629,443 1 79,-373-13-51,-103-3 168,132-24 1,-138 13-31,828-138 1084,-826 132-1218,50-15 156,-2-6 1,-1-9 0,-3-7-1,-3-6 1,-3-8-1,-3-7 1,249-170-1,-274 147-174,234-236 1,-108 91-243,-144 146 209,6 5 0,3 6-1,4 5 1,4 6 0,244-109 0,-320 169 6,1 3 1,1 2-1,1 3 1,0 2-1,0 3 1,1 2-1,0 3 1,0 3-1,-1 2 1,72 14-1,-93-10 2,0 2 0,-1 1 0,0 2 0,-1 2 0,-1 1-1,0 2 1,-1 1 0,-1 2 0,0 1 0,-2 2 0,0 1 0,-2 1 0,40 44 0,63 75 71,-57-59 429,4-3 0,176 142 1,-178-169-249,455 339 277,-434-319-333,4-5 0,118 62 0,234 80 1338,-347-169-1534,522 190-410,-532-210-2400,-33-18-2477,-43-7-32</inkml:trace>
</inkml:ink>
</file>

<file path=ppt/ink/ink5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1:44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8264,'-10'6'5421,"2"8"-3688,-3 21-2395,8-25 1249,-8 41 48,2 1 0,2 0 0,2 1 0,4 88 0,1-49-431,-7 221 44,-7 821 1383,41-528-880,-1-44-632,-27-383-429,-35 251 1,31-389 309,-1-12 0,3 0 0,0 0 0,2 1 0,4 52 0,-3-80-191,0-1 0,1 1 0,-1-1 0,1 1 0,-1 0 0,1-1 0,0 1 0,-1-1 0,1 0 0,0 1 0,0-1 0,0 0 0,0 1 0,0-1 0,1 0 0,-1 0-1,0 0 1,1 0 0,-1 0 0,0 0 0,1-1 0,-1 1 0,1 0 0,-1-1 0,1 1 0,-1-1 0,1 1 0,0-1 0,-1 0 0,1 0 0,3 1 0,1-1-4298</inkml:trace>
</inkml:ink>
</file>

<file path=ppt/ink/ink5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1:44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4 109 11787,'0'0'5205,"0"-10"-2440,0 7-2565,0-1 0,0 0 0,0 0 0,1 0 0,0 1-1,0-1 1,0 0 0,0 1 0,0-1 0,1 1 0,0-1 0,-1 1-1,1 0 1,4-5 0,-3 5-26,1-1 0,0 1 0,0 0 0,0 0 0,1 0 0,-1 0 1,1 1-1,-1-1 0,1 1 0,0 1 0,0-1 0,0 1 0,5-1 0,-3 0-133,1 1 1,-1 0-1,0 0 1,1 1-1,-1 0 0,1 0 1,-1 1-1,0 0 1,1 0-1,-1 1 1,0 0-1,14 6 1,-19-7-40,1 0 0,-1 1 0,0 0 0,1-1 0,-1 1 1,0 0-1,0 0 0,0 0 0,0 1 0,0-1 1,-1 0-1,1 1 0,-1-1 0,0 1 0,1-1 0,-1 1 1,0 0-1,-1-1 0,1 1 0,0 0 0,-1 0 0,1 0 1,-1 0-1,0-1 0,0 1 0,0 0 0,0 0 1,-1 0-1,1 0 0,-1 0 0,0-1 0,0 1 0,0 0 1,0-1-1,0 1 0,-2 3 0,-1 0 28,1 0-1,-1-1 1,0 1-1,0-1 1,0 0-1,-1 0 1,0-1-1,0 1 1,0-1-1,0 0 1,-1 0 0,1-1-1,-1 0 1,-10 4-1,21-5-129,-1-1 0,1 0 0,0 1 0,-1 0 0,0 0 0,1 1 0,-1-1 0,0 1 0,7 5 0,-8-5 22,7 3-64,-1 1-1,0 1 1,0 0 0,-1 0-1,0 0 1,7 11 0,-13-17 147,-1 0 1,1 0 0,-1 0-1,1 0 1,-1 1-1,0-1 1,0 0-1,0 1 1,0-1 0,-1 1-1,1-1 1,-1 1-1,1 0 1,-1-1 0,0 1-1,0-1 1,0 1-1,0 0 1,-1-1 0,1 1-1,-1-1 1,1 1-1,-1-1 1,0 1-1,0-1 1,0 0 0,0 1-1,-1-1 1,1 0-1,0 0 1,-1 0 0,0 0-1,-2 3 1,-4 2 337,-1 0-1,-1 0 1,1-1 0,-1 0 0,0 0-1,-1-1 1,1-1 0,-1 0 0,0 0 0,-22 4-1,28-7-391,1 0 0,-1 0 0,0 0 0,1-1-1,-1 0 1,0 0 0,0 0 0,0 0-1,1-1 1,-1 0 0,0 0 0,1 0 0,-1 0-1,1-1 1,-1 0 0,1 0 0,-1 0 0,1 0-1,0-1 1,0 1 0,0-1 0,1 0 0,-1-1-1,1 1 1,0-1 0,-1 1 0,1-1 0,-2-4-1,0-7-2092,5 14 1843,0 0 0,1 0 0,-1 1 0,0-1 1,0 0-1,0 0 0,1 0 0,-1 1 0,0-1 0,1 0 0,-1 0 0,1 1 0,-1-1 0,1 0 0,-1 1 1,1-1-1,0 1 0,-1-1 0,1 0 0,0 1 0,-1 0 0,1-1 0,0 1 0,-1-1 0,1 1 0,0 0 1,0-1-1,0 1 0,-1 0 0,1 0 0,0 0 0,0 0 0,0 0 0,0-1 0,1 2 0,21-4-4510</inkml:trace>
</inkml:ink>
</file>

<file path=ppt/ink/ink5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1:45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12908,'0'0'1111,"-8"0"415,1 0-1300,-1 1-1,1 0 1,0 0-1,0 0 1,0 1-1,1 0 1,-1 1-1,0-1 1,1 2-1,-1-1 1,1 0-1,0 1 0,0 0 1,1 1-1,-1-1 1,-4 6-1,1-2 75,1-1-1,0 1 1,1 0 0,0 1-1,0 0 1,1 0-1,0 0 1,1 1 0,0 0-1,1 0 1,-1 0-1,2 1 1,0-1-1,0 1 1,1 0 0,-2 17-1,4-27-289,0 0-1,0 0 1,1 1 0,-1-1-1,0 0 1,0 0-1,1 0 1,-1 1-1,1-1 1,-1 0 0,1 0-1,0 0 1,-1 0-1,1 0 1,0 0 0,0 0-1,-1 0 1,1 0-1,0 0 1,0-1-1,0 1 1,0 0 0,0-1-1,2 2 1,0-1 41,0 0 0,1 1 0,-1-1 0,1 0 0,-1-1 0,1 1 0,0-1 0,6 1 1,-6-1 75,1 0 1,-1 0-1,0-1 0,0 1 1,1-1-1,-1 0 1,0 0-1,0-1 1,0 1-1,0-1 1,-1 1-1,1-1 1,0-1-1,-1 1 1,1 0-1,4-5 1,-7 5-64,0 1 0,0-1 0,0 0 1,0 0-1,0 0 0,-1 0 0,1 1 1,-1-1-1,1 0 0,-1 0 0,0 0 0,0 0 1,0 0-1,0 0 0,0 0 0,0 0 0,0 0 1,-1 0-1,1 0 0,-1 0 0,1 0 1,-1 0-1,0 0 0,0 0 0,0 1 0,0-1 1,0 0-1,0 1 0,0-1 0,-1 0 0,1 1 1,0 0-1,-1-1 0,1 1 0,-1 0 0,0 0 1,-2-2-1,0 1-387,0-1 0,0 1 0,-1-1 1,1 1-1,-1 1 0,1-1 0,-6-1 0,7 3-544,-1-1 1,1 1-1,0-1 0,-1 1 0,1 0 0,0 0 0,-1 0 0,1 1 0,0-1 0,-4 2 0,-1 4-3926,7 5-994</inkml:trace>
</inkml:ink>
</file>

<file path=ppt/ink/ink5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1:45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15759,'0'0'10282,"39"-19"-21493,-20 6 3556</inkml:trace>
</inkml:ink>
</file>

<file path=ppt/ink/ink5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1:45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11018,'0'0'2008,"-8"0"613,3 0-2254,0 1 0,-1-1 0,1 1 0,0 0 0,0 1 0,0-1-1,0 1 1,0 0 0,0 0 0,0 1 0,1-1 0,-6 5 0,7-5-231,1 0-1,-1 0 1,1 0-1,0 1 0,0-1 1,0 1-1,0 0 1,0-1-1,0 1 1,1 0-1,-1 0 1,1 0-1,0 0 1,0 0-1,0 1 1,0-1-1,1 0 1,-1 0-1,1 1 1,0-1-1,0 0 0,0 0 1,0 1-1,2 5 1,-1-7-100,-1-1 1,1 1-1,0 0 1,0 0-1,0 0 1,0-1-1,0 1 1,0 0-1,0-1 1,1 1-1,-1-1 1,1 0-1,-1 1 1,1-1-1,-1 0 0,1 0 1,0 0-1,0 0 1,-1 0-1,1 0 1,0-1-1,0 1 1,0 0-1,0-1 1,0 0-1,0 1 1,0-1-1,0 0 1,0 0-1,0 0 1,0 0-1,0-1 1,0 1-1,3-1 1,0 0 118,0 0 1,0 0-1,-1 0 1,1 0-1,0-1 1,-1 1-1,0-1 1,1-1-1,-1 1 1,0-1-1,0 1 1,0-1-1,5-5 1,-7 6-126,0 1-1,-1-1 1,1 0 0,-1 1 0,0-1-1,0 0 1,1 0 0,-1 0 0,0 0-1,-1 0 1,1 0 0,0 0 0,0 0-1,-1 0 1,0 0 0,1-1 0,-1 1-1,0 0 1,0 0 0,0 0 0,0-1-1,0 1 1,-1 0 0,1 0 0,-1 0-1,1 0 1,-1-1 0,0 1 0,0 0-1,0 0 1,0 0 0,0 1 0,0-1-1,-1 0 1,1 0 0,0 1 0,-1-1-1,0 0 1,1 1 0,-1 0 0,0-1-1,0 1 1,-3-2 0,-1 0-273,1 1 0,-1-1 0,0 1 1,0 1-1,0-1 0,0 1 0,0 0 0,-1 0 1,1 0-1,0 1 0,0 0 0,0 0 0,-1 1 1,-10 2-1,15-2-28,1-1 1,0 1-1,0 0 1,-1-1-1,1 1 1,0 0-1,0 0 1,0 0-1,0 0 1,0 0-1,0 0 0,0 0 1,0 0-1,0 0 1,0 0-1,0 0 1,1 1-1,-1-1 1,1 0-1,-1 1 1,0 1-1,3 18-7064,7-8 982</inkml:trace>
</inkml:ink>
</file>

<file path=ppt/ink/ink5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1:46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44 6278,'0'0'9219,"-10"-4"-6923,5 1-2132,-1 1 1,1 0-1,-1 0 0,1 0 1,-1 0-1,0 1 0,0 0 1,0 0-1,0 1 1,1 0-1,-1 0 0,0 0 1,0 0-1,0 1 1,0 0-1,0 1 0,1-1 1,-1 1-1,1 0 0,-1 0 1,1 1-1,0-1 1,-9 7-1,8-4 28,1-1 0,-1 1 0,1 1 0,0-1 0,0 1 0,-4 6 0,8-10-160,-1 0-1,1 0 0,0 1 0,0-1 0,0 0 0,0 0 0,0 1 1,1-1-1,-1 1 0,1-1 0,-1 0 0,1 1 0,0-1 0,0 1 0,0-1 1,0 1-1,0-1 0,1 1 0,-1-1 0,1 0 0,0 1 0,1 2 1,-1-4-27,0 1 0,1-1 1,-1 1-1,1-1 1,-1 0-1,1 1 1,0-1-1,-1 0 1,1 0-1,0 0 1,0-1-1,0 1 1,0 0-1,0-1 1,-1 1-1,1-1 1,0 1-1,0-1 1,1 0-1,1 0 1,48-1 103,-44 0-77,1 0-11,1-1 0,-1 0 1,1 0-1,-1-1 0,0-1 1,0 1-1,0-2 0,14-8 1,-18 11 28,-1-1 0,0 0 0,0 0 0,0 0 0,0 0 0,0-1 0,-1 0 0,1 0 0,-1 0 0,0 0 0,0 0 0,-1 0 0,1-1 0,-1 0 0,0 1 0,0-1 0,0 0 0,0-6 0,-2 9-40,0 0-1,0 0 1,0 0 0,0 0-1,-1 0 1,1 1-1,-1-1 1,0 0-1,1 0 1,-1 0 0,0 1-1,0-1 1,0 0-1,0 1 1,0-1 0,-1 1-1,1-1 1,0 1-1,-1-1 1,1 1 0,-1 0-1,1 0 1,-1 0-1,0 0 1,1 0-1,-1 0 1,0 0 0,0 1-1,0-1 1,0 0-1,1 1 1,-1 0 0,0-1-1,0 1 1,-3 0-1,-11-2-13,0 1 0,0 0 0,-21 2 0,22 0 6,5-1 11,1 1 0,-1 0 1,1 1-1,0-1 0,-14 6 0,20-6-113,1 0-1,-1 0 1,0 0-1,1 0 1,0 0-1,-1 1 1,1-1-1,0 1 1,0 0-1,0-1 1,0 1-1,0 0 1,0 0-1,0 1 1,1-1-1,-1 0 1,1 0-1,-1 1 1,1-1-1,0 1 1,0-1-1,0 1 1,-1 5-1,2-7-62,0 0 1,0 0-1,0 0 0,0 0 0,1 0 0,-1 0 1,0 0-1,0 0 0,1 0 0,-1 0 0,0 0 0,1 0 1,-1 0-1,1 0 0,-1 0 0,1 0 0,0 0 0,-1 0 1,1-1-1,0 1 0,-1 0 0,1-1 0,0 1 1,0 0-1,0-1 0,0 1 0,1 0 0,31 9-3750,5-4-432</inkml:trace>
</inkml:ink>
</file>

<file path=ppt/ink/ink5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1:46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64 8968,'0'0'11595,"-8"9"-11077,4-5-423,0 1 0,0 0 0,0-1 0,1 1 0,0 0 0,0 0 0,0 1 0,0-1 0,1 1 0,0-1 0,0 1 0,1 0 0,-1 0 0,1 0 0,1 0 0,-1 0 0,1 0 0,1 11 0,-1-16-37,0 1 1,0-1 0,0 1 0,0-1 0,1 1 0,-1-1-1,1 0 1,-1 1 0,1-1 0,-1 1 0,1-1 0,0 0-1,0 0 1,0 1 0,0-1 0,0 0 0,0 0-1,0 0 1,0 0 0,0 0 0,0 0 0,0 0 0,1-1-1,-1 1 1,0 0 0,3 0 0,-1 0 107,1 0 1,0-1-1,0 1 1,-1-1-1,1 0 1,0 0-1,0-1 1,-1 1-1,1-1 1,5-1-1,1-1 73,0 0 1,0-1-1,-1 0 0,1 0 0,-1-1 0,0 0 1,9-8-1,-13 8-214,0 1 0,0-1 1,-1 0-1,0 0 0,0-1 1,0 1-1,-1-1 0,0 0 1,0 0-1,-1 0 0,1 0 1,1-8-1,-3 12-45,-1-1 1,0 0-1,0 0 1,0 0-1,0 1 1,0-1-1,0 0 0,-1 0 1,1 1-1,-1-1 1,0 0-1,0 1 1,0-1-1,0 1 0,0-1 1,-1 1-1,1 0 1,-1-1-1,1 1 0,-1 0 1,0 0-1,0 0 1,0 0-1,0 0 1,0 1-1,-1-1 0,1 0 1,0 1-1,-1 0 1,-4-2-1,-3-1-618,1 0 1,-1 1-1,0 0 0,-1 1 0,-12-2 1,-27 0-7137,25 2-559</inkml:trace>
</inkml:ink>
</file>

<file path=ppt/ink/ink5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1:47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11659,'0'0'4185,"7"12"-3694,3 8-90,-2 0-1,0 0 1,-1 0-1,-1 1 0,-1 0 1,4 41-1,6 575 3669,-2-25-4011,123 419 96,-126-974-148,2-1-1,2 0 1,27 65-1,-41-120-51,0 0 0,0-1 0,0 1 1,0 0-1,0-1 0,0 1 0,0-1 0,1 1 1,-1 0-1,0-1 0,0 1 0,1-1 0,-1 1 0,1-1 1,-1 1-1,0-1 0,1 1 0,-1-1 0,1 1 1,-1-1-1,1 0 0,-1 1 0,1-1 0,-1 0 1,1 1-1,-1-1 0,1 0 0,0 1 0,-1-1 1,1 0-1,0 0 0,-1 0 0,1 0 0,-1 0 0,1 0 1,0 0-1,0-1-393,0 0 0,0 0 0,0-1 0,0 1 0,-1 0 0,1 0 0,0-1 1,-1 1-1,1-1 0,-1 1 0,0 0 0,1-1 0,-1 1 0,0-1 0,0-2 0,2-39-13547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9:27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4388,'0'0'2018,"-73"12"-1954,48 2-288,1 1-1121,-3-2-897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54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138 185 2306,'0'0'876,"0"9"-140,8 73 2270,-40-88-1746,31 5-952,1 0 1,0 0-1,-1 0 1,0 0-1,1 1 1,-1-1-1,0 0 1,1 0-1,-1 0 1,0 1-1,0-1 1,1 0-1,-1 1 1,0-1-1,0 1 1,0-1-1,0 1 1,0 0-1,0-1 1,0 1 0,0 0-1,0 0 1,0-1-1,0 1 1,0 0-1,0 0 1,0 0-1,0 0 1,0 0-1,0 1 1,0-1-1,0 0 1,0 0-1,0 1 1,0-1-1,0 0 1,0 1-1,0-1 1,-1 2-1,-25 5 6138,26-8-6336,-1 1 0,1-1 0,-1 0 0,1 0 0,0 0 1,-1 0-1,1 0 0,0 0 0,-1 0 0,1 0 0,0-1 1,0 1-1,0 0 0,0-1 0,0 1 0,1-1 0,-1 1 1,0-1-1,1 1 0,-1-1 0,1 0 0,-1 1 0,1-4 1,-13-52-214,10 41 284,-1-17-179,0 0 0,2-58-1,2 91-6,1-1 0,-1 1-1,1 0 1,-1-1 0,1 1-1,-1 0 1,1-1-1,-1 1 1,1 0 0,-1 0-1,1 0 1,-1 0-1,1-1 1,-1 1 0,1 0-1,0 0 1,-1 0 0,1 0-1,-1 0 1,1 0-1,-1 0 1,1 1 0,-1-1-1,1 0 1,0 0 0,-1 0-1,1 0 1,-1 1-1,1-1 1,0 1 0,18 6-154,13 17-101,-28-19 91,1-1 0,-1 0-1,1-1 1,0 1-1,0-1 1,0 0-1,0 0 1,1 0-1,-1-1 1,1 0-1,-1 0 1,1 0-1,0-1 1,0 0-1,0 0 1,0 0-1,0-1 1,0 0-1,0 0 1,0 0 0,7-2-1,23-11-3716,4-8-2462</inkml:trace>
</inkml:ink>
</file>

<file path=ppt/ink/ink5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1:48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13837,'0'0'2317,"-6"11"-1757,-2 9-189,0 0 1,1 1-1,1 0 0,1 1 0,1-1 0,1 1 0,0 24 0,-10 1075 2116,14-768-2081,1-239-306,20 130 0,-11-173-60,3-1 0,44 134 0,-18-114 180,-36-83-577,0 0-1,0-1 0,0 1 0,1-1 0,0 0 1,1 0-1,-1-1 0,1 0 0,0 0 1,9 6-1,2-5-3993</inkml:trace>
</inkml:ink>
</file>

<file path=ppt/ink/ink5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1:49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14862,'1'0'5095,"12"-5"-4238,4 0-713,-1 0-1,1 1 1,0 1 0,0 0-1,0 1 1,1 1-1,-1 1 1,34 3-1,-50-3-159,0 0-1,0 0 1,0 1-1,0-1 1,0 0-1,0 0 1,0 1-1,0-1 1,0 1-1,0-1 1,0 1-1,0-1 1,0 1-1,0 0 1,-1-1-1,1 1 1,0 0-1,0-1 1,-1 1-1,1 0 1,0 0-1,-1 0 1,1 0-1,-1 0 1,1 0-1,-1 0 1,1 0-1,-1 1 1,0 0 18,0 0 1,0 0-1,-1 0 1,1 0-1,-1 0 0,1 0 1,-1 0-1,0-1 1,0 1-1,0 0 1,0 0-1,0-1 1,-2 4-1,-5 4 228,-1 1 0,1-2 0,-17 13-1,-27 9 1010,51-29-924,42-3-1025,-39 2 678,0-1 0,1 2 0,-1-1-1,1 0 1,-1 0 0,1 1 0,-1-1 0,0 1 0,1 0 0,-1 0 0,0 0 0,0 0-1,1 0 1,-1 0 0,0 0 0,0 1 0,0-1 0,0 1 0,-1 0 0,1-1 0,0 1-1,-1 0 1,1 0 0,-1 0 0,0 0 0,1 0 0,-1 1 0,0-1 0,0 0 0,-1 0-1,1 1 1,0-1 0,-1 1 0,1-1 0,-1 0 0,0 1 0,0-1 0,0 1 0,0-1-1,-1 3 1,1 2 142,-1-1-1,0 0 1,0 1-1,-1-1 1,1 0-1,-2 0 1,1 0-1,-1 0 1,1-1-1,-1 1 1,-1-1-1,1 1 1,-1-1-1,-7 7 0,5-7 173,-1 0-1,0 0 1,0 0-1,0-1 0,0-1 1,0 1-1,-1-1 0,0 0 1,1-1-1,-1 0 0,0 0 1,0 0-1,-1-1 1,1-1-1,0 1 0,-13-2 1,20 1-378,-1 0 0,1-1 0,0 1 0,0-1 0,-1 1 0,1-1 1,0 1-1,0-1 0,0 0 0,0 0 0,0 1 0,0-1 0,0 0 0,0 0 1,0 0-1,0 0 0,0 0 0,1 0 0,-1 0 0,0 0 0,1-1 0,-1 1 1,1 0-1,-1 0 0,1 0 0,-1-1 0,1 1 0,0 0 0,0-1 0,0 1 1,0-3-1,0 2-592,0 0 0,0 0 1,0 0-1,0 0 1,1 0-1,-1 1 0,1-1 1,-1 0-1,1 0 0,0 0 1,-1 0-1,1 1 1,2-4-1,10-9-5414</inkml:trace>
</inkml:ink>
</file>

<file path=ppt/ink/ink5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1:50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15535,'0'0'7788,"0"8"-7275,-11 70 74,12-77-584,-1 0 0,0 0 0,1 0-1,-1 0 1,1 0 0,-1-1 0,1 1 0,-1 0 0,1 0-1,0 0 1,-1-1 0,1 1 0,0 0 0,-1-1 0,1 1-1,0-1 1,0 1 0,0-1 0,0 1 0,0-1-1,1 1 1,30 10 45,-17-5-67,-7-3-73,0 0 0,0 1 0,-1 0 0,1 1 0,-1 0 0,0 0 0,6 6 0,-11-9 85,-1-1-1,1 1 1,-1-1-1,0 1 1,1 0-1,-1 0 0,0 0 1,0 0-1,0 0 1,-1 0-1,1 0 1,0 0-1,-1 0 0,1 0 1,-1 0-1,0 1 1,0-1-1,0 0 1,0 0-1,0 0 0,0 0 1,0 1-1,-1-1 1,1 0-1,-1 0 1,1 0-1,-1 0 0,0 0 1,0 0-1,0 0 1,0 0-1,-1 0 0,-1 3 1,-4 3 224,-1 0 1,1 0 0,-1 0-1,-1-1 1,1 0-1,-1-1 1,-1 0-1,1 0 1,-1-1-1,0 0 1,0-1-1,0 0 1,-1 0-1,1-1 1,-22 3 0,31-6-293,0-1 1,0 1 0,0 0-1,0 0 1,0-1-1,0 1 1,0-1 0,0 1-1,0-1 1,0 1 0,0-1-1,0 1 1,0-1 0,0 0-1,0 0 1,1 1 0,-1-1-1,0 0 1,1 0 0,-1 0-1,0 0 1,1 0 0,-1 0-1,1 0 1,0 0 0,-1 0-1,1 0 1,-1-2 0,-5-37-6377,6 35 5235,-1-33-7187</inkml:trace>
</inkml:ink>
</file>

<file path=ppt/ink/ink5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1:50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14734,'0'0'8904,"58"-13"-8167,-34 13-385,3 0-288,3 0 1,-1 0-290,-4 1-1280,-3 3-1634,-3-3-1409,-6-1-2691</inkml:trace>
</inkml:ink>
</file>

<file path=ppt/ink/ink5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1:51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11787,'0'0'8979,"-4"10"-7286,-5 8-1135,4-10-330,1 0 0,0 0 0,0 0-1,1 1 1,0 0 0,0 0 0,1 0-1,0 0 1,1 0 0,-1 15 0,6-22-250,0-1 1,0 0-1,1 0 0,-1 0 1,0 0-1,1-1 1,-1 0-1,1 0 0,-1 0 1,7-1-1,2 1-178,-11 0 166,0 0-1,0 0 1,0 0-1,0 1 1,0-1-1,0 1 1,0-1-1,0 1 1,0 0 0,0 0-1,0 0 1,-1 0-1,1 0 1,0 0-1,-1 0 1,1 1-1,-1-1 1,1 0 0,-1 1-1,0-1 1,1 1-1,-1 0 1,0-1-1,0 1 1,0 0-1,0 0 1,-1 0 0,1 0-1,0-1 1,-1 1-1,0 0 1,1 0-1,-1 0 1,0 0-1,0 0 1,0 0-1,0 4 1,-1-2 61,1 0 0,-1 0-1,0 0 1,0 0 0,-1 0 0,1 0-1,-1 0 1,0 0 0,0 0 0,0-1-1,0 1 1,-1-1 0,1 0 0,-1 1-1,0-1 1,0-1 0,-4 4 0,-6 3 313,-1-1 1,1 0 0,-16 5 0,25-11-346,0 0-1,0-1 1,0 0 0,0 0 0,0 0 0,0 0 0,-1 0 0,1-1 0,0 0-1,0 0 1,-1 0 0,1-1 0,0 1 0,0-1 0,0 0 0,-5-1-1,7 0-303,0 1 0,0-1 0,1 0-1,-1 1 1,1-1 0,-1 0-1,1 0 1,0 0 0,0 0-1,-1 0 1,1 0 0,1 0-1,-1 0 1,0-1 0,1 1-1,-1 0 1,0-4 0,-5-26-5788</inkml:trace>
</inkml:ink>
</file>

<file path=ppt/ink/ink5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1:51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13068,'0'0'9738,"60"0"-9162,-32 0-480,4 0-64,3 0-1281,1 0-1538,-1 0-1056,-5 0-449,-2 0-2723</inkml:trace>
  <inkml:trace contextRef="#ctx0" brushRef="#br0" timeOffset="1">368 0 5477,'0'0'9748,"-3"8"-7709,-8 20-789,-25 71 2363,33-88-3376,0 0 0,1 0 0,0 0 0,1 0 0,0 0 0,1 0 0,1 18 0,0-28-210,-1 0 1,1-1-1,-1 1 1,1 0-1,-1 0 0,1 0 1,-1 0-1,1 0 1,0-1-1,0 1 1,-1 0-1,1-1 1,0 1-1,0 0 1,0-1-1,0 1 0,0-1 1,0 0-1,0 1 1,0-1-1,0 0 1,0 1-1,0-1 1,0 0-1,0 0 1,0 0-1,0 0 1,0 0-1,0 0 0,0 0 1,0 0-1,0-1 1,0 1-1,0 0 1,2-1-1,1 0 95,0 0-1,1 0 1,-1 0-1,0-1 1,0 1-1,0-1 1,0 0-1,3-3 1,1-2 14,0 0 1,0 0 0,-1-1 0,0 1-1,-1-2 1,1 1 0,-2-1-1,1 0 1,-1 0 0,-1-1 0,1 0-1,-2 1 1,1-1 0,-2-1 0,1 1-1,-1 0 1,1-15 0,-4 23-147,1-1 0,-1 1 0,0-1 1,0 1-1,0-1 0,-1 1 0,1 0 0,0 0 1,-1 0-1,1 0 0,-1 0 0,0 0 0,0 0 1,0 0-1,0 0 0,0 1 0,0-1 0,0 1 1,0 0-1,-1 0 0,-2-2 0,-26-3-4110,30 6 3534,0 0 0,0 0 0,0 0 0,0 0 0,-1 1 0,1-1 0,0 0 0,0 1 1,0-1-1,0 1 0,0 0 0,0-1 0,0 1 0,0 0 0,0-1 0,0 1 0,0 0 1,0 0-1,1 0 0,-2 2 0,-2 4-6215</inkml:trace>
</inkml:ink>
</file>

<file path=ppt/ink/ink5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1:51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6086,'0'0'14195,"-2"8"-13325,-5 10-346,0 0 0,-18 31 0,17-37-328,1 0 0,1 1 1,0 0-1,1 0 0,0 0 1,0 0-1,2 1 0,0 0 1,0 0-1,0 17 0,4-30-205,-1 1 0,1-1-1,0 0 1,-1 0 0,1 1-1,0-1 1,0 0 0,0 0 0,0 0-1,0 0 1,0 0 0,0 0-1,0-1 1,1 1 0,-1 0-1,0 0 1,0-1 0,1 1 0,-1-1-1,1 1 1,-1-1 0,0 0-1,1 1 1,-1-1 0,1 0-1,-1 0 1,0 0 0,1 0 0,-1 0-1,1-1 1,-1 1 0,2-1-1,50-7-3361,-40 1 1656,-2 0-1,1 0 1,-1-1-1,0 0 0,0-1 1,-1 0-1,10-12 1,8-10 4983,-25 28-1508,-12 14-613,0 0 1,1 0 0,0 1-1,1 1 1,0-1 0,-5 16-1,7-15-974,1 0 1,1 0-1,0 1 0,0 0 0,1-1 1,1 22-1,4-15-2516,7-11-2003,3-5-5274</inkml:trace>
</inkml:ink>
</file>

<file path=ppt/ink/ink5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1:54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33 9001,'-1'-1'375,"0"1"1,0-1-1,0 0 1,1 0 0,-1 1-1,0-1 1,1 0 0,-1 0-1,1 0 1,-1 0 0,1 0-1,-1 0 1,1 0-1,-1 0 1,1 0 0,0 0-1,0 0 1,-1 0 0,1 0-1,0-2 1,0 3-195,1-1-1,-1 0 1,0 1 0,1-1-1,-1 0 1,1 1 0,-1-1-1,1 1 1,-1-1 0,1 1-1,-1-1 1,1 1 0,-1 0 0,1-1-1,0 1 1,-1 0 0,1-1-1,0 1 1,-1 0 0,1-1-1,0 1 1,1 0 0,1-1-95,0 1 1,0 0-1,0-1 1,0 1-1,0 1 1,0-1-1,0 0 1,0 1-1,0-1 1,0 1-1,0 0 1,0 0-1,5 3 1,-2 0-74,0 0 1,0 0-1,-1 1 1,0 0 0,9 9-1,-13-13-11,-1 0-1,1 0 1,0-1-1,-1 1 1,1 0 0,0 0-1,-1 0 1,1 0-1,-1 0 1,1 0-1,-1 0 1,0 0-1,0 0 1,1 0 0,-1 0-1,0 0 1,0 0-1,0 0 1,0 0-1,0 0 1,0 0 0,0 0-1,0 0 1,-1 0-1,1 0 1,0 0-1,-1 0 1,1 0-1,0 0 1,-1 0 0,1 0-1,-1 0 1,0 0-1,1 0 1,-1 0-1,0-1 1,1 1 0,-1 0-1,0 0 1,0-1-1,0 1 1,0-1-1,0 1 1,1-1-1,-1 1 1,-2 0 0,27 26-1505,-8-12 876,-14-12 642,1 1 0,-1 0 1,0 0-1,0 0 0,0 0 1,0 0-1,-1 0 0,0 0 1,1 1-1,-2-1 1,1 0-1,0 1 0,-1-1 1,0 1-1,0-1 0,0 1 1,-1-1-1,1 0 0,-1 1 1,0-1-1,0 0 1,-3 5-1,3-5 206,-1 0 1,0 0-1,-1 0 0,1 0 1,-1-1-1,0 1 1,0-1-1,0 0 0,0 1 1,0-1-1,-1-1 1,1 1-1,-1-1 0,0 1 1,0-1-1,0 0 0,0 0 1,0-1-1,0 1 1,0-1-1,-1 0 0,-4 1 1,4-2 6,0 1 0,0-1 0,0 0 0,0-1 0,0 1 0,1-1 0,-1 0 0,0-1 0,0 1 0,1-1 0,-8-3 0,10 4-382,-1 0 0,1 0 0,0-1-1,0 1 1,0-1 0,0 0-1,0 0 1,0 1 0,0-1 0,1 0-1,-1 0 1,1-1 0,-1 1-1,1 0 1,0 0 0,0-1-1,0 1 1,0-1 0,0 1 0,0-1-1,1 1 1,0-1 0,-1-4-1,10 6-9215,-7 1 7797,13 0-4684</inkml:trace>
</inkml:ink>
</file>

<file path=ppt/ink/ink5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1:55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12620,'-5'1'294,"0"0"-1,1 0 1,-1 0 0,0 1-1,0 0 1,0 0-1,1 0 1,-1 1 0,1-1-1,0 1 1,0 0 0,0 0-1,0 1 1,0-1 0,1 1-1,-1 0 1,1 0 0,0 0-1,0 0 1,1 0 0,-1 1-1,1-1 1,-3 8-1,-2 5 178,1-1 0,0 1-1,1 0 1,0 0-1,-2 28 1,6-42-377,0 1 1,1 0-1,0-1 1,0 1-1,0-1 1,0 1-1,0 0 1,1-1-1,0 1 1,-1-1-1,1 1 1,0-1-1,1 1 1,-1-1-1,1 0 1,-1 0-1,1 0 1,4 5-1,-3-6-50,0 1 0,1-1 0,0 0 0,-1 0 0,1 0 0,0-1 0,0 1 0,0-1 0,0 0-1,0 0 1,0-1 0,1 1 0,-1-1 0,0 0 0,8 0 0,-8 0 26,1-1 0,0 1 0,-1-1 0,1 0 0,0 0 0,-1 0 0,1-1-1,-1 0 1,8-3 0,-11 4-1,1 0 0,-1 0 0,0 0 0,1 0 0,-1 0 0,0 0 0,0 0 0,0 0 0,0 0 0,0-1 0,0 1 0,0 0 0,-1-1 0,1 1-1,0-1 1,-1 1 0,1 0 0,-1-1 0,1 1 0,-1-1 0,0 0 0,0 1 0,1-1 0,-1 1 0,0-1 0,-1 1 0,1-1 0,0 0 0,0 1 0,-1-1-1,1 1 1,-1-1 0,1 1 0,-2-3 0,0 2-35,0-1 0,0 1 0,-1 0 0,1-1 0,-1 1 0,0 0 0,1 1 0,-1-1 0,0 0 0,0 1 0,0 0 0,0-1 0,0 1-1,-1 0 1,1 1 0,-4-1 0,-53-8-66,27 11-711,20 5-1393,13-7 2011,0 0-1,0 1 1,0-1 0,-1 1-1,1-1 1,0 0-1,0 1 1,0-1-1,0 1 1,1-1 0,-1 0-1,0 1 1,0-1-1,0 1 1,0-1 0,0 0-1,0 1 1,1-1-1,-1 1 1,0-1-1,0 0 1,0 1 0,1-1-1,-1 0 1,0 1-1,1-1 1,-1 0 0,0 0-1,1 1 1,-1-1-1,0 0 1,1 0-1,0 1 1,1 0-526,0 0 1,0-1-1,0 1 0,1 0 0,-1-1 1,0 1-1,0-1 0,1 0 0,-1 1 1,0-1-1,3-1 0,-3 1-129,19 1-7842</inkml:trace>
</inkml:ink>
</file>

<file path=ppt/ink/ink5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1:58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12300,'-6'51'8894,"-8"10"-6347,6-33-2124,2 1-1,1 0 1,-2 38 0,7-66-401,1-1 0,0 1 0,0 0-1,0-1 1,0 1 0,-1 0 0,1-1 0,0 1-1,0-1 1,0 1 0,0-1 0,0 0 0,0 1 0,0-1-1,0 0 1,0 0 0,1 0 0,-1 0 0,0 0-1,0 0 1,0 0 0,0 0 0,1 0 0,34-1 444,-32 1-442,5-1-1051,-1 0-1,0 0 0,0 0 1,0-1-1,11-4 1,-16 5 489,0 0 0,0 0 0,-1-1 0,1 1 0,0-1 0,-1 0 0,1 0 0,-1 0 0,1 0 0,-1 0 0,0 0 0,0-1 1,0 1-1,0-1 0,0 0 0,2-4 0,1-10-6466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59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27 5061,'0'0'10260,"-22"6"-923,22-5-9185,1 0 0,0 0 0,-1 0 0,1 0 0,0 0 0,0 0 0,0 0 0,0 0 0,0 0 0,0 0 0,0 0 0,0-1 0,0 1 0,1 0 0,-1-1 0,0 1 0,0-1 0,1 1 0,-1-1 0,0 0 0,1 1 0,-1-1 0,0 0 0,1 0 0,-1 0 0,0 0 0,1 0 0,0-1-1,52 1 501,-48 0-383,7-2-121,0 0-1,1-1 1,-1-1 0,-1 0 0,14-5 0,23-8-1770,-1 9-7247</inkml:trace>
</inkml:ink>
</file>

<file path=ppt/ink/ink5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1:58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9545,'0'0'6822,"-25"55"-5444,22-28-449,-1 4-289,0-2-223,4 1-193,0-3-96,0-3-96,4 0-32,3-8-1313,5-4-1890,-5-8-1121</inkml:trace>
</inkml:ink>
</file>

<file path=ppt/ink/ink5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2:00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2274,'0'2'1153,"0"-1"-96,0 0-448,0 0-225,0 1-288,-4-1-64,2 0 0,-7 1 0,7-1 32,-4 0 65,-1-1-65,3 0-64,-2 0 32,1 0-32,-1 0-257,4 0-800,-1-1-2402</inkml:trace>
</inkml:ink>
</file>

<file path=ppt/ink/ink5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2:01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64 128 1057,'0'0'10015,"8"-9"-8163,-1 3-1956,29-34 3615,-34 36-2894,1 1 0,-1-1 0,1-1-1,-1 1 1,0 0 0,-1 0-1,1-1 1,-1 1 0,0-1-1,0 1 1,0-1 0,0-5-1,-2 9-580,1 1-1,0-1 0,0 1 0,0-1 0,-1 1 0,1-1 1,0 1-1,0-1 0,-1 0 0,1 1 0,0 0 0,-1-1 1,1 1-1,-1-1 0,1 1 0,-1-1 0,1 1 1,-1 0-1,1-1 0,-1 1 0,1 0 0,-1 0 0,1-1 1,-1 1-1,1 0 0,-1 0 0,0 0 0,1 0 0,-1 0 1,1 0-1,-1 0 0,0 0 0,1 0 0,-1 0 0,1 0 1,-1 0-1,0 0 0,1 0 0,-1 0 0,1 1 1,-1-1-1,1 0 0,-2 1 0,-28 13-205,18-5 113,0 1 0,1 1 1,-10 12-1,17-19 40,1-1 1,1 2-1,-1-1 1,0 0-1,1 0 0,0 1 1,0-1-1,0 1 1,1 0-1,0 0 0,-1-1 1,2 1-1,-2 9 1,3-13 13,-1 0-1,1 0 1,-1 0 0,1 0 0,0-1 0,0 1 0,-1 0 0,1 0 0,0 0 0,0-1 0,0 1 0,0 0 0,0-1 0,-1 1 0,1-1 0,1 1 0,-1-1 0,0 1 0,0-1 0,0 0-1,0 1 1,0-1 0,0 0 0,0 0 0,0 0 0,0 0 0,1 0 0,-1 0 0,2-1 0,39-2 36,-30-1-60,1-1 0,-1 0 0,0-1-1,0-1 1,-1 0 0,0 0 0,0-1 0,-1-1 0,0 1 0,0-2 0,-1 1 0,13-18 0,-21 25-43,-17 30-544,8-9 601,1 0 0,-7 28-1,13-41 15,-1 1 0,1 0-1,0 0 1,1 0 0,0 0-1,0-1 1,0 1 0,1 0-1,0 0 1,0 0 0,3 6-1,-2-10 11,0 0 0,0-1-1,0 1 1,1-1 0,-1 1-1,1-1 1,0 0 0,-1 0-1,6 2 1,24 23 212,-31-26-217,-1 0 1,1 0-1,-1 0 1,1 0-1,-1 0 1,1 0 0,-1 0-1,0 0 1,0 0-1,0 0 1,1 0-1,-1 0 1,0 0 0,0 0-1,0 0 1,0 0-1,-1 0 1,1 0-1,0 0 1,0 0 0,-1 0-1,1 0 1,0-1-1,-1 1 1,1 0-1,-1 0 1,1 0-1,-1 0 1,0 0 0,1-1-1,-1 1 1,0 0-1,1 0 1,-1-1-1,-1 2 1,-4 2 219,1 0 0,-1-1 0,0 1 0,-1-1-1,1 0 1,-1 0 0,1-1 0,-1 0 0,0 0 0,0-1 0,1 0-1,-12 1 1,-13 0 982,-45-3 0,55 0-1259,21 1 24,-1 1 0,1-1 0,0 0 0,-1 0 0,1 0 0,-1 0 0,1 0 0,-1 1 0,1-1 0,-1 0-1,1 0 1,-1 0 0,1 0 0,0 0 0,-1-1 0,1 1 0,-1 0 0,1 0 0,-1 0 0,1 0 0,-1 0 0,1-1 0,0 1 0,-1 0 0,1 0 0,-1-1 0,1 1 0,0 0 0,-1-1-1,1 1 1,0 0 0,-1-1 0,1 1 0,0 0 0,0-1 0,-1 1 0,1-1 0,0 1 0,0-1 0,0 1 0,0 0 0,-1-1 0,1 1 0,0-1 0,0 1 0,0-1 0,1 0-244,0 0 1,-1 0-1,1 0 1,0 0-1,0 1 1,0-1 0,0 0-1,0 1 1,0-1-1,0 0 1,0 1-1,0-1 1,0 1 0,0 0-1,0-1 1,0 1-1,2-1 1,43-10-7465,-16 3 2492</inkml:trace>
</inkml:ink>
</file>

<file path=ppt/ink/ink5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2:02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 13100,'0'0'7250,"-9"1"-6497,4 0-699,0 0 0,0 1 1,1-1-1,-1 1 0,1 0 1,-1 0-1,1 0 0,0 1 1,0 0-1,0 0 1,0 0-1,0 0 0,1 0 1,-1 1-1,1-1 0,0 1 1,0 0-1,0 0 0,1 1 1,-1-1-1,-2 7 0,-1 1 184,0 0-1,0 1 0,1 0 0,0 1 0,1-1 0,1 1 0,0-1 0,1 1 0,1 0 1,0 0-1,1 17 0,0-29-215,1 0 1,-1 0-1,1 0 0,-1-1 1,1 1-1,0 0 0,0 0 1,0-1-1,0 1 0,0 0 1,0-1-1,0 1 1,1-1-1,-1 1 0,0-1 1,1 0-1,-1 0 0,1 1 1,0-1-1,-1 0 0,1-1 1,3 2-1,-1 0 39,0 0 0,1-1-1,-1 0 1,1 0 0,0 0-1,-1-1 1,1 1 0,0-1 0,8-1-1,-9 1 17,-1-1-1,1 1 1,0-1-1,-1 0 1,1 0 0,-1-1-1,1 1 1,-1-1-1,0 1 1,0-1-1,0 0 1,4-3-1,-6 4-13,1-1-1,-1 1 0,0 0 0,0-1 0,0 1 1,0 0-1,0-1 0,-1 1 0,1-1 0,0 0 0,-1 1 1,1-1-1,-1 0 0,1 1 0,-1-1 0,0 0 1,0 1-1,0-1 0,0 0 0,0 0 0,0 1 0,0-1 1,0 0-1,-1 0 0,1 1 0,-2-3 0,1 3-50,0-1-1,0 1 0,0-1 1,0 1-1,0-1 0,-1 1 0,1 0 1,-1 0-1,1 0 0,-1 0 1,1 0-1,-1 0 0,0 0 0,1 0 1,-1 0-1,0 1 0,0-1 1,0 1-1,1 0 0,-1-1 0,0 1 1,-3 0-1,-49-2-633,42 3 18,-23 4-2816,14 6-3116,11-4-1359</inkml:trace>
</inkml:ink>
</file>

<file path=ppt/ink/ink5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04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86 10794,'0'0'3411,"-8"0"-2487,-27 0 181,26 0 128,12-1 2122,17-4-2898,168-1 955,-129 7-1178,86-9-1,-82-4 182,-1-1-1,76-28 1,-151 69-1008,5-12-2164,3-6-3972</inkml:trace>
</inkml:ink>
</file>

<file path=ppt/ink/ink5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05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5 5701,'0'0'1276,"-10"0"192,-88-4 4132,101 24-2642,3-14-2812,1-1 0,-1-1 0,1 1 0,0-1 0,0 0 0,1-1 0,-1 0 1,1 0-1,0 0 0,10 1 0,85 13 215,-100-16-322,130 8 522,263-16-1,-182-3-469,856-5 1217,661 31 507,-1713-15-1823,29 1 183,-1-2-1,1-2 1,-1-2-1,51-11 1,-92 14-582,2-1 883,-5-7-14601</inkml:trace>
</inkml:ink>
</file>

<file path=ppt/ink/ink5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3:03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266 109 3812,'-2'0'35,"0"0"1,0-1 0,0 1-1,0 0 1,0 0 0,1-1-1,-1 1 1,0-1 0,0 0-1,1 1 1,-1-1 0,0 0-1,1 0 1,-1 0 0,0 0-1,1-1 1,0 1 0,-1 0-1,1 0 1,0-1 0,-1 1-1,1-1 1,0 1 0,0-1-1,0 0 1,1 1 0,-1-1-1,0 0 1,1 0 0,-1 0-1,1 1 1,-1-1 0,1 0-1,0-2 1,-6-13 258,5 16-212,-1 0 0,1-1-1,-1 1 1,1 0 0,-1 0-1,0 0 1,1 0 0,-1 0-1,0 0 1,0 1 0,1-1 0,-1 1-1,0-1 1,0 1 0,0 0-1,0-1 1,0 1 0,0 0-1,0 0 1,0 0 0,0 1-1,1-1 1,-1 0 0,0 1-1,0-1 1,0 1 0,0 0-1,1 0 1,-4 1 0,-5 6 211,8-6-216,0 0 1,-1 0 0,1 0 0,0-1 0,0 0 0,-1 1 0,1-1 0,-1 0-1,0 0 1,1 0 0,-1 0 0,1 0 0,-1-1 0,0 0 0,0 1-1,1-1 1,-1 0 0,-4 0 0,4 0 10,1-1 0,-1 2 0,0-1 0,0 0 0,0 1-1,0-1 1,1 1 0,-1 0 0,0 0 0,1 0 0,-1 0 0,0 0 0,1 0 0,-4 3 0,-1-1 599,-1 1 1,0-1-1,0-1 1,-13 3 0,51 16 0,0-16-552,0-1 0,0-1-1,0-2 1,0-1 0,0-2 0,31-5-1,-10 8 11,-43 0-64,-1-1 0,1 1 0,-1-1 1,1-1-1,-1 1 0,9-3 0,63-12 269,0 3 1,93-1-1,-151 12-343,172-2 63,-44 3-24,-76-10-133,-52 6 50,0 2 1,24-2 0,-22 3-275,45-10 0,-34-3-1493,-17-4-3915,-8 4-715</inkml:trace>
</inkml:ink>
</file>

<file path=ppt/ink/ink5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3:11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6022,'0'0'5835,"10"0"-5590,212-26 488,-22 2-558,20-3-45,-125 13 10,126-2 1,-89 20-67,172 26 1,-182-5-72,-83-16-1,0-1 0,1-2 0,49 1 0,35-3 14,80-3 27,-188-3 274,-5 0-1204,-4 1-3433</inkml:trace>
</inkml:ink>
</file>

<file path=ppt/ink/ink5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3:14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7175,'0'0'5263,"10"3"-4948,36 3-123,0-1 1,0-3-1,88-6 0,-13 1-106,209 1 11,354 4-56,-508 7-23,54 1 98,-205-10-43,10-1 26,-1 2-1,0 1 1,0 2-1,39 9 1,-67-7-231,-12-4-8320</inkml:trace>
</inkml:ink>
</file>

<file path=ppt/ink/ink5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3:31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6983,'60'5'8412,"16"5"-6334,95 9-2319,248-15 808,40 1 1359,-434-1-1479,-19-3-7220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59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12716,'0'0'13549,"54"7"-11787,-16-7-609,7 0-481,-3-3-512,5-1-96,-8 4-352,-3-2-1313,0-3-2531,-4-3-5125</inkml:trace>
</inkml:ink>
</file>

<file path=ppt/ink/ink5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4:48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349 106 7687,'0'0'337,"-8"-2"661,-1-1-814,0 1 0,0 0 0,0 0 1,0 1-1,0 1 0,-1-1 0,1 1 0,0 1 0,0 0 1,0 0-1,0 1 0,0 0 0,0 0 0,0 1 0,-16 7 1,13-2-108,0 1 1,0 0 0,0 1 0,1 0 0,1 1-1,0 0 1,0 0 0,1 1 0,1 0 0,0 1-1,0 0 1,2 0 0,-10 25 0,7-13 38,2 0 0,1 1 0,1-1 0,1 1 0,1 0 0,2 1 0,1 26 1,1-41-117,1-1 0,1 0 0,-1 0 0,2 0 0,0-1 0,0 1 0,1-1 0,0 0 0,1 0 0,0 0 0,0-1 0,1 0 0,0 0 0,1-1 0,0 0 0,0 0 0,1-1 0,0 0 0,0 0 0,1-1 0,0-1 0,0 1 0,13 4 0,-20-9-12,1 1 1,0-1 0,0 0-1,0 0 1,0 0 0,0-1-1,0 0 1,0 1 0,0-1-1,0-1 1,0 1 0,0-1-1,0 1 1,0-1 0,-1 0-1,7-3 1,-4 1 83,1 0 0,-1-1-1,0 0 1,0 0 0,-1 0 0,1-1 0,-1 0 0,8-9-1,3-8 527,0-1 0,-2-1 0,21-44 0,-32 62-481,16-35 360,-1 0 0,-2-2 0,-2 0 0,-2-1 0,-1 0 0,-3 0 0,-2-1 0,2-58-1,-8 99-474,-1-1-1,1 1 0,0 0 0,-1-1 1,0 1-1,0 0 0,-1-1 0,1 1 1,-1 0-1,0 0 0,0 0 0,0 0 0,0 0 1,-1 1-1,1-1 0,-1 1 0,0 0 1,0 0-1,-1-1 0,1 2 0,-1-1 1,1 0-1,-6-2 0,3 2-159,0 1-1,0 0 1,0 0-1,0 0 1,0 1-1,0 0 1,0 0 0,-1 1-1,1 0 1,0 0-1,0 0 1,-1 0-1,1 1 1,0 0-1,0 1 1,-7 2 0,-29 20-4300,29-18 812</inkml:trace>
</inkml:ink>
</file>

<file path=ppt/ink/ink5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3:44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86 432 1890,'0'0'5162,"-8"3"-2664,-2 1-1743,-30 10 998,12-10 4329,39-11-4112,65-43-1360,244-153 414,-257 169-1227,0 2 0,2 3 0,92-26 0,-136 49-851,-11 3-328,1 1 1,-1-1-1,0-1 1,0 0-1,0-1 1,13-7-1,-14 4-2323</inkml:trace>
</inkml:ink>
</file>

<file path=ppt/ink/ink5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3:44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11050,'0'0'7426,"13"-2"-7271,7-1-146,-1 1 0,1 0 0,-1 2 1,1 1-1,-1 0 0,24 5 0,-23-2-87,1 1-1,-1 1 1,0 0 0,0 2 0,24 13-1,-40-19 64,0 1-1,0-1 0,0 1 1,-1 0-1,1 1 0,-1-1 1,1 0-1,-1 1 0,0 0 1,0 0-1,-1 0 0,1 0 1,-1 0-1,0 1 0,0-1 1,0 1-1,-1-1 0,0 1 1,0-1-1,0 1 0,0 0 1,-1 0-1,1 0 0,-1-1 1,-1 1-1,1 0 0,0 0 1,-1 0-1,-2 6 0,-4 12-275,0 0-1,-17 32 1,15-36-599,1 0 1,1 0-1,1 0 1,-6 30-1,11-33-7123</inkml:trace>
</inkml:ink>
</file>

<file path=ppt/ink/ink5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3:45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24 11275,'0'0'6000,"-7"9"-5584,1-1-396,1 0-1,-1 1 1,2 0-1,-1 0 1,1 0-1,0 1 1,1-1-1,1 1 0,-1 0 1,1 0-1,1 0 1,0 0-1,0 17 1,1-23-10,0-1 1,0 1 0,0-1 0,0 1-1,1-1 1,-1 1 0,1-1 0,0 0 0,0 1-1,0-1 1,0 0 0,1 0 0,2 5-1,-2-6 36,0-1 0,0 0 0,0 1-1,0-1 1,0 0 0,0 0 0,0-1-1,0 1 1,0 0 0,0-1 0,0 1 0,1-1-1,-1 0 1,0 1 0,0-1 0,0 0-1,1 0 1,-1-1 0,0 1 0,0 0 0,1-1-1,-1 1 1,3-2 0,5-2 126,0 1 1,-1-1-1,1-1 1,-1 0-1,0 0 0,0-1 1,0 0-1,-1-1 1,0 1-1,0-2 1,0 1-1,-1-1 1,11-15-1,4-10 392,-1 0-1,21-46 1,-46 129-895,2-42 328,1-1-1,0 1 1,0 0-1,1-1 1,0 1-1,1 0 1,0-1 0,3 15-1,-3-19-17,0 0 0,0 0 0,1 0 0,0 0 0,-1-1 0,1 1 0,0 0 1,0-1-1,1 1 0,-1-1 0,0 0 0,1 0 0,-1 0 0,1 0 0,0 0 0,0 0 0,0-1 0,0 1 0,0-1 0,0 0 0,0 0 0,0 0 0,4 0 0,2 1-573,-1 0-1,0-1 0,1 0 1,0-1-1,-1 1 1,1-2-1,-1 1 0,1-1 1,-1-1-1,1 1 0,-1-1 1,11-5-1,6-10-3718</inkml:trace>
</inkml:ink>
</file>

<file path=ppt/ink/ink5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3:45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1 448,'0'0'19592,"-7"13"-19714,6-10 126,-34 74 110,32-71-103,1-1 1,0 1 0,1 0 0,0 0-1,0 0 1,0 0 0,1 0-1,-1 0 1,1 0 0,1 0-1,-1 0 1,1 0 0,0 0-1,3 8 1,-3-12-9,0 0 1,0 0-1,1 0 0,-1-1 1,0 1-1,1 0 0,-1-1 1,1 1-1,0-1 0,-1 1 1,1-1-1,0 0 0,0 0 1,0 1-1,0-2 0,0 1 1,0 0-1,0 0 0,3 0 1,48 5 114,-47-6-170,0 0 1,0 0-1,0 0 1,1 1-1,-1 0 0,0 1 1,0-1-1,-1 1 1,8 3-1,-12-4 29,1 1 1,-1-1-1,0 0 0,1 1 1,-1-1-1,0 1 0,0 0 1,0-1-1,0 1 0,0 0 1,0-1-1,0 1 0,-1 0 0,1 0 1,-1 0-1,1 0 0,-1 0 1,0 0-1,0 0 0,0 0 1,0 0-1,0 0 0,0 0 1,0-1-1,-1 1 0,1 0 0,-1 0 1,1 0-1,-1 0 0,0 0 1,0-1-1,0 1 0,0 0 1,0 0-1,-2 2 0,-1 3 164,-1 0 0,0 0 1,-1 0-1,1 0 0,-1-1 0,-12 10 0,15-14-2,0-1-1,0 1 1,0-1 0,0 1-1,0-1 1,0 0 0,0-1-1,0 1 1,0 0 0,0-1-1,-1 0 1,1 1 0,0-1-1,-5-1 1,7 1-204,0 0-1,-1 0 1,1-1 0,0 1 0,-1 0-1,1-1 1,0 1 0,-1-1 0,1 1-1,0-1 1,0 0 0,-1 0 0,1 1-1,0-1 1,0 0 0,0 0 0,0 0-1,0 0 1,0 0 0,0 0 0,1 0-1,-1-1 1,0 1 0,1 0 0,-1 0-1,0-1 1,1 1 0,0 0-1,-1-1 1,1 1 0,0 0 0,0-1-1,-1-2 1,1-3-932,0 5 326,0 0 0,0 0 0,0 0 0,0 0 0,0-1 0,0 1 0,0 0 0,1 0 0,-1 0 0,1 0 0,0 0 0,0 0 0,0 0-1,0 0 1,2-3 0,9-5-5681</inkml:trace>
</inkml:ink>
</file>

<file path=ppt/ink/ink5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3:46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114 107 5189,'0'0'13100,"-8"-2"-12187,-3-2-682,7 3-134,0-1 0,0 1 0,0 0 1,-1 0-1,1 1 0,0-1 0,0 1 0,-5 0 0,8 0 63,33-1 1613,-24-1-1681,0-1 0,-1 0-1,1 0 1,-1 0 0,1-1 0,-1-1 0,0 1 0,0-1 0,-1 0 0,0-1 0,0 1-1,0-1 1,5-7 0,-10 12-71,-1 1-1,0 0 1,1-1-1,-1 1 1,0-1-1,1 1 1,-1-1-1,0 1 1,1 0-1,-1-1 0,0 1 1,0-1-1,0 1 1,1-1-1,-1 0 1,0 1-1,0-1 1,0 1-1,0-1 1,0 1-1,0-1 1,0 1-1,0-1 1,0 1-1,0-1 1,0 1-1,-1-1 1,1 1-1,0-1 0,0 1 1,0-1-1,-1 1 1,1-1-1,0 1 1,-1-1-1,1 1 1,0-1-1,-1 1 1,0-1-1,-26-5 34,17 6-116,1 1 1,0 0 0,-1 0-1,-12 4 1,14-2 60,0 1 1,1 0-1,0 0 0,-1 1 0,1 0 1,1 0-1,-1 1 0,-8 8 0,13-11-8,0-1-1,-1 1 0,1 0 1,0 0-1,0 0 0,0 0 1,1 0-1,-1 0 0,1 1 1,-1-1-1,1 0 0,0 1 0,1-1 1,-1 1-1,0-1 0,1 1 1,0 0-1,0-1 0,0 1 1,0-1-1,1 1 0,1 5 1,-1-7 3,0 1 1,1-1 0,-1 0 0,1 0 0,0 0 0,-1 0 0,1 0-1,0 0 1,0-1 0,0 1 0,0-1 0,1 1 0,-1-1 0,0 0-1,1 1 1,-1-1 0,0-1 0,1 1 0,0 0 0,-1 0 0,1-1-1,2 1 1,65 3 85,-61-4-73,18-2 20,0-1 1,0-1-1,0-2 1,-1 0-1,48-19 1,-68 23-5,-2 1 117,-1 1 0,1-2 0,-1 1 0,0 0-1,1-1 1,-1 1 0,0-1 0,0 0 0,0 0 0,0 0 0,0-1 0,-1 1 0,1-1 0,-1 1-1,1-1 1,-1 0 0,2-4 0,12-26 271,-16 31-426,1-1 1,-1 1 0,1 0-1,-1-1 1,1 1 0,0 0-1,0 0 1,0 0 0,1 0-1,-1 0 1,0 0 0,1 0-1,-1 0 1,1 0 0,0 1-1,-1-1 1,1 1 0,0-1-1,0 1 1,0 0 0,0-1-1,0 1 1,0 0 0,0 0-1,1 1 1,-1-1 0,0 0-1,1 1 1,-1-1 0,0 1-1,4 0 1,90 5-3395,-56 3-1408,-37-7 850</inkml:trace>
</inkml:ink>
</file>

<file path=ppt/ink/ink5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3:46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14189,'0'0'5285,"86"-37"-4324,-45 37-897,13 0-192,8 7-1665,9 2-1987,5-5-3939</inkml:trace>
</inkml:ink>
</file>

<file path=ppt/ink/ink5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3:47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49 10218,'0'0'7132,"-6"-8"-5846,2 4-1163,1 0-1,-1 0 1,0 0-1,0 1 0,0-1 1,0 1-1,-1 0 1,1 1-1,-6-4 0,8 6-118,-1-1 0,1 0 0,0 1 0,-1 0 0,1-1 0,-1 1 0,1 0 0,0 0 0,-1 0 0,1 0 0,-1 1 0,1-1 0,0 1 0,-1-1 0,1 1 0,0 0 0,0 0 0,-1 0 0,1 0 0,0 0 0,0 1 0,0-1 0,0 1 0,1-1 0,-1 1 0,0 0 0,1-1 0,-3 4 0,0-1-14,0 1 0,0-1 0,1 1 0,-1 0 0,1 0 0,0 0 0,1 1 0,-1-1 0,1 1 0,0-1 0,0 1 0,1 0 0,0 0 0,0-1 0,0 1-1,1 10 1,0-15 12,1 0 1,-1 1-1,1-1 0,-1 0 0,1 0 0,0 0 0,0 0 0,-1-1 0,1 1 0,0 0 0,0 0 0,0 0 0,0-1 1,0 1-1,0 0 0,0-1 0,0 1 0,0-1 0,0 1 0,1-1 0,-1 0 0,0 1 0,0-1 0,0 0 0,3 0 0,35 1 84,-28-1-55,59-4-38,27 2-1390,-95 2 1374,-1 1-1,1 0 1,-1 0-1,1 0 1,-1 0-1,1 0 1,-1 0-1,0 0 1,0 0-1,1 1 1,-1-1-1,0 0 1,0 1-1,0-1 1,-1 1-1,1-1 1,0 1-1,0-1 1,-1 1-1,1 0 1,-1-1-1,0 1 1,1 0-1,-1 0 1,0-1-1,0 1 0,0 0 1,0-1-1,0 1 1,-1 2-1,1 6 12,0 1 0,-1-1 0,0 0-1,-3 11 1,0-7 83,-2 0-1,1-1 1,-2 0-1,0 0 1,0 0-1,-1-1 1,-1 0-1,-17 18 1,17-21 382,0 0 0,0-1 0,-1 0 0,0 0 0,-1-1 0,-10 6 0,19-12-339,0 0-1,1 0 0,-1 0 0,0-1 0,1 1 1,-1 0-1,0-1 0,0 0 0,0 1 0,1-1 1,-1 0-1,0 0 0,0 0 0,0 0 0,0 0 0,1 0 1,-1-1-1,0 1 0,0-1 0,1 1 0,-1-1 1,0 1-1,-2-3 0,1 1-44,1 0 1,0 0-1,0 0 0,0-1 1,0 1-1,0-1 0,1 1 0,-1-1 1,1 0-1,0 0 0,-1 0 1,0-5-1,-2-9-74,1-1 0,0 1-1,0-34 1,3 46 55,0-4-130,-1-1 1,1 0-1,1 0 1,-1 1 0,2-1-1,-1 1 1,5-13 0,-5 19-171,1-1 1,0 1-1,1 0 1,-1 0-1,1 0 1,-1 0-1,1 0 1,0 1-1,0-1 1,0 1 0,0 0-1,0 0 1,0 0-1,1 0 1,-1 0-1,1 1 1,0 0-1,-1 0 1,1 0-1,0 0 1,6-1-1,105-16-10811,-72 11 3523</inkml:trace>
</inkml:ink>
</file>

<file path=ppt/ink/ink5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3:48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14 11179,'0'0'4601,"-11"-3"-3341,5 1-1208,-1 0 0,0 0 0,1 1 0,-1-1-1,0 1 1,0 1 0,0 0 0,0 0 0,0 0 0,1 1 0,-1 0-1,0 0 1,0 0 0,1 1 0,-1 0 0,0 1 0,1-1 0,0 1-1,0 0 1,-8 6 0,10-7-38,0 1-1,0 0 1,0 0-1,1 1 0,-1-1 1,1 1-1,0-1 1,0 1-1,0 0 1,0 0-1,1 1 1,0-1-1,0 0 1,0 1-1,0-1 1,1 1-1,-1 0 0,1 0 1,0-1-1,1 1 1,-1 0-1,1 8 1,1-12 4,0 0 0,0 1 0,-1-1 1,1 0-1,0 0 0,0 0 0,1 0 1,-1 0-1,0 0 0,0 0 0,0 0 1,1 0-1,-1 0 0,0-1 0,1 1 1,-1-1-1,1 1 0,-1-1 0,1 1 0,-1-1 1,1 0-1,-1 1 0,1-1 0,-1 0 1,2 0-1,48 0 811,-41 0-653,16-4-91,0 0 0,0-2 1,0 0-1,-1-2 1,0-1-1,0-1 1,29-16-1,-42 20-64,-11 6-31,-1-1-1,1 1 0,0-1 1,-1 1-1,1 0 1,-1-1-1,1 1 0,0 0 1,-1 0-1,1-1 1,0 1-1,-1 0 0,1 0 1,0 0-1,-1 0 1,1 0-1,0 0 0,0 0 1,-1 0-1,1 0 1,0 0-1,-1 1 0,1-1 1,0 0-1,2 16-81,-3-11 225,2-5-80,1 1 0,-1 0 0,1-1 0,0 1 0,-1-1 0,1 0 0,0 0 0,-1 0 0,1 0 0,2 0 0,0 0 47,15-2-81,1 0 0,0-1 0,-1-1-1,0-1 1,33-13 0,6 0-1573,-10 48 1436,-41-27 127,0 1 0,0-1-1,-1 1 1,0 1-1,0 0 1,0-1 0,0 2-1,-1-1 1,9 11-1,-11-11-10,-1 0 0,0 0 0,0 0 1,0 1-1,-1-1 0,0 1 0,0 0 0,0 0 0,-1 0 0,0 0 0,0 0 0,0 0 0,-1 11 0,-1 3 86,-1 0 0,-1-1 0,-1 1 0,0-1-1,-1 0 1,-1 0 0,-1 0 0,-11 20 0,12-27 96,-1 1 0,0-1 0,0 0 0,-1-1 0,-1 0 1,0 0-1,0-1 0,-1 0 0,-1-1 0,0 0 0,0 0 0,-17 9 0,27-17-108,0-1-1,-1 1 0,1 0 0,0-1 0,-1 1 0,1-1 1,0 1-1,-1-1 0,1 0 0,-1 1 0,1-1 0,-1 0 1,1 0-1,0 0 0,-1 0 0,1 0 0,-1-1 0,1 1 1,-1 0-1,1-1 0,0 1 0,-1-1 0,1 1 0,0-1 1,-2 0-1,1-1-16,1 0 1,-1 1-1,1-1 1,0 0-1,-1 0 1,1 0-1,0 0 1,0-1-1,0 1 1,1 0-1,-1 0 1,0-1-1,1 1 1,-1-3-1,-1-12-8,1-1-1,1 1 0,3-26 0,-2 29-31,0 1-41,1 1-1,0 0 1,1 0 0,0 0-1,1 0 1,0 0 0,1 0-1,0 1 1,0 0 0,2 0-1,-1 1 1,1-1-1,1 1 1,0 1 0,10-10-1,-9 11-353,0 0-1,1 1 0,0 0 1,1 0-1,-1 1 1,1 0-1,0 1 0,1 0 1,17-4-1,66-15-7541,-46 12-299</inkml:trace>
</inkml:ink>
</file>

<file path=ppt/ink/ink5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3:48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75 8456,'0'0'7458,"-1"-8"-5302,0 6-2047,1-1-1,0 1 0,-1-1 0,1 1 0,0 0 0,1-1 0,-1 1 1,0-1-1,1 1 0,-1 0 0,1-1 0,0 1 0,1-4 1,0 4-57,0 0 0,0 0 0,0 1 0,0-1 1,0 0-1,0 1 0,0-1 0,1 1 1,-1 0-1,1 0 0,-1 0 0,1 0 1,-1 0-1,1 1 0,-1-1 0,5 0 1,6-1 114,1 0 1,-1 0-1,0 1 1,1 1-1,14 1 0,-25-1-166,-1 0 0,0 1-1,1-1 1,-1 0-1,1 1 1,-1 0-1,0-1 1,1 1 0,-1 0-1,0 0 1,0 0-1,0 1 1,0-1 0,0 0-1,0 1 1,0 0-1,0-1 1,0 1-1,-1 0 1,1 0 0,-1 0-1,1 0 1,-1 0-1,0 0 1,0 0-1,0 0 1,0 1 0,0-1-1,0 0 1,-1 1-1,1-1 1,-1 0 0,0 1-1,1 3 1,-2 1 19,1-1 0,-1 1 0,0-1 1,-1 0-1,0 0 0,0 0 1,0 0-1,0 0 0,-1 0 0,-4 6 1,-13 33 92,20-44-117,0-1 0,-1 1 0,1 0 0,0 0 0,0 0 0,-1-1 0,1 1 0,0 0-1,0 0 1,0 0 0,0 0 0,0 0 0,0-1 0,1 1 0,-1 0 0,0 0 0,0 0 0,1-1 0,-1 1 0,0 0 0,1 0 0,-1-1 0,0 1 0,1 0 0,0 0 0,-1-1-1,1 1 1,-1-1 0,1 1 0,1 0 0,0 1 13,0-2 1,0 1-1,1 0 0,-1 0 0,1-1 1,-1 1-1,1-1 0,-1 1 0,0-1 1,5-1-1,6 1 38,0-2 1,-1 0-1,18-5 0,2-4-40,0-1 0,0-2 0,-2-1 0,0-1 0,0-1 0,35-29 0,-63 42-36,-13 7-36,-17 12-44,20-8 100,-28 24-39,34-29 46,0 0 0,0 0 0,0 0 0,1 0 0,-1 0 0,1 0 1,0 1-1,0-1 0,0 1 0,0-1 0,0 1 0,0-1 0,1 1 0,-2 4 0,3-6 31,1 0 1,-1 0-1,0 0 0,0 0 0,0 0 1,0-1-1,1 1 0,-1 0 0,0-1 1,1 1-1,-1-1 0,0 0 0,1 1 1,-1-1-1,1 0 0,-1 0 0,1 0 1,-1 0-1,0 0 0,1 0 0,-1 0 1,2-1-1,38-1 932,-20-4-860,-1 0 0,-1-2-1,1 0 1,-1-1 0,0-1 0,-1-1 0,-1 0 0,1-2 0,28-26 0,-50 44-168,1-1 1,-1 1 0,1 0-1,0 1 1,0-1 0,1 0-1,0 1 1,-2 6 0,3-11 70,0 1 0,1 0 0,-1 0 0,0 0 0,1 0 0,-1 0 0,1 0 0,0 0 0,0 1 0,0-1 0,0 0 0,0 0 0,0 0 0,1 0 0,-1 0 0,1 0 0,-1 0 0,1 0 0,0 0 0,-1 0 0,1 0 0,0 0 0,1-1 0,-1 1 0,0 0 0,0-1 0,1 1 0,1 1 0,6 2-164,0-1-1,0 0 1,1 0-1,-1-1 0,15 4 1,26-1-5133,-9-5-3115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02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0 290 10282,'0'0'15556,"6"-9"-13725,17-34-1093,-2-1-1,-1-1 1,-3 0 0,15-58 0,-25 130-877,-1 0 0,2 32 0,2 83 175,-9-111-4420,-1-1-4624</inkml:trace>
</inkml:ink>
</file>

<file path=ppt/ink/ink5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3:49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6342,'0'0'15503,"11"-8"-14558,41-27-283,-46 32-636,0 0 1,0 0 0,0 1-1,0 0 1,0 0 0,1 1-1,-1 0 1,0 0 0,1 0-1,-1 1 1,1 0 0,-1 0 0,1 0-1,-1 1 1,8 2 0,-13-3-48,1 1 1,-1-1 0,1 1 0,-1 0 0,0-1-1,0 1 1,1 0 0,-1 0 0,0 0 0,0 0 0,0 0-1,0 0 1,0 0 0,0 0 0,0 1 0,-1-1-1,1 0 1,0 1 0,-1-1 0,1 0 0,-1 1 0,1-1-1,-1 1 1,1-1 0,-1 0 0,0 1 0,0-1-1,0 1 1,0-1 0,0 1 0,0-1 0,0 1 0,-1-1-1,1 1 1,-1 2 0,0-2 67,1 0 1,0 0-1,-1 1 1,1-1-1,-1 0 1,0 0-1,0 0 1,0 0-1,0 0 0,0 0 1,0-1-1,-1 1 1,1 0-1,-1 0 1,1-1-1,-1 1 1,1-1-1,-1 1 1,0-1-1,0 0 0,0 0 1,0 0-1,0 0 1,0 0-1,-3 1 1,15-27 1468,16-26-1450,-21 40-64,0 0 0,0 0 0,13-18 1,-16 29-56,-1 1 0,1-1 0,-1 0 0,0 0 0,1 1 0,-1-1 0,0 1 0,1-1 0,-1 1 0,0-1 0,0 1 0,0 0 0,0 0 0,1-1 0,-1 1 0,1 2 0,1-1 9,10 5-201,0 0 0,1-1 0,0 0 0,0-1 0,0 0 0,1-2 0,21 4 0,57 0-6283,-48-7 618</inkml:trace>
</inkml:ink>
</file>

<file path=ppt/ink/ink5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3:49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13293,'0'0'10708,"-1"12"-10910,-13 68 274,7-52-32,1 2 0,-2 43 0,8-70-33,0-1 1,0 0 0,0 1-1,1-1 1,-1 0 0,1 1-1,-1-1 1,1 0-1,0 0 1,0 0 0,0 0-1,0 0 1,0 1 0,0-2-1,0 1 1,1 0 0,-1 0-1,1 0 1,0-1-1,-1 1 1,1-1 0,0 1-1,0-1 1,0 0 0,0 1-1,2 0 1,3 0-329,-1 0-1,1 0 1,-1-1-1,1 1 1,0-1 0,-1-1-1,12 0 1,-18 0 142,0 0 1,1 0-1,-1 0 1,0 0-1,0-1 1,1 1-1,-1 0 1,0 0-1,0-1 1,1 1-1,-1 0 1,0 0-1,0-1 1,0 1-1,0 0 1,0 0 0,1-1-1,-1 1 1,0 0-1,0-1 1,0 1-1,0 0 1,0-1-1,0 1 1,0 0-1,0-1 1,0 1-1,0 0 1,0-1-1,0 1 1,0 0-1,0 0 1,0-1-1,-1 1 1,1-1-1,0 0-970,-2-14-5087</inkml:trace>
</inkml:ink>
</file>

<file path=ppt/ink/ink5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3:50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8776,'0'0'10058,"52"-14"-9450,-7 14 193,9 3-545,4 6-224,2 2-736,-6 1-2019,-2-7-992,-11 0-1506</inkml:trace>
  <inkml:trace contextRef="#ctx0" brushRef="#br0" timeOffset="1">574 45 5061,'0'0'15823,"56"0"-15727,-26 4-64,2 1-32,3-2-1217,10-3-2114,-4 0-3780</inkml:trace>
</inkml:ink>
</file>

<file path=ppt/ink/ink5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3:50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10794,'0'0'3774,"0"12"-2797,1 30-335,5 115 2886,-6-155-3471,0-1 1,0 1 0,1-1-1,-1 1 1,1 0 0,-1-1 0,1 1-1,0-1 1,-1 1 0,1-1-1,0 1 1,0-1 0,0 0-1,0 0 1,0 1 0,0-1-1,1 0 1,-1 0 0,0 0-1,1 0 1,-1 0 0,0 0 0,1-1-1,2 2 1,-1-1 126,1 0 1,0-1-1,0 1 1,0-1-1,-1 0 0,1 0 1,0 0-1,0 0 1,0-1-1,4-1 0,7-1 210,-1-2 0,0 0 0,0-1 0,18-10-1,-9 2-283,-1 0 0,-1-2 0,0-1 0,-1-1 0,0 0 0,-2-2 0,0 0 0,-2-1 0,18-29 0,-19 31-879,-14 19-10,-1 4-4399,-1 19-1057,-4-6-332</inkml:trace>
</inkml:ink>
</file>

<file path=ppt/ink/ink5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3:51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74 145 7399,'0'0'10068,"9"-8"-7916,-2 3-1807,1 1 13,-1-2 0,1 1 1,-1-1-1,0 0 0,0 0 1,-1-1-1,0 0 0,0 0 1,-1 0-1,8-14 0,-13 20-326,0 0-1,1 0 1,-1 0-1,0 0 1,0 1-1,0-1 1,0 0-1,0 0 1,0 0-1,0 0 1,0 0 0,0 0-1,0 0 1,-1 0-1,1 1 1,0-1-1,-1 0 1,1 0-1,0 0 1,-1 0-1,1 1 1,-1-1-1,1 0 1,-1 1-1,0-1 1,1 0-1,-1 1 1,0-1-1,1 0 1,-2 0-1,-1 0-67,-1-1-1,1 1 1,0 0-1,0 0 1,0 0-1,-1 1 1,1-1-1,-1 1 1,-2-1-1,-5 1-171,0 0 0,1 1 1,-1 0-1,0 1 0,-13 4 0,19-4 159,0 0 0,1 0 0,-1 1 0,1 0 0,0 0 0,-8 7 0,11-10 41,0 1-1,1-1 1,-1 1 0,1 0-1,-1-1 1,1 1-1,-1 0 1,1 0 0,-1-1-1,1 1 1,0 0 0,-1 0-1,1 0 1,0 0-1,0-1 1,-1 1 0,1 0-1,0 0 1,0 2 0,1-2 4,-1-1 1,1 1 0,-1 0 0,1 0 0,-1 0 0,1 0 0,0-1 0,0 1 0,-1 0-1,1-1 1,0 1 0,0 0 0,0-1 0,0 1 0,0-1 0,0 1 0,0-1 0,-1 0 0,1 1-1,0-1 1,0 0 0,2 0 0,35 7 75,0-1-1,0-2 0,0-2 1,57-4-1,-23 0 1377,-72-1-1327,1-1 0,0 0 0,-1 1 0,2-1 0,-1 0 0,0 1 0,1-1 0,-1 1 0,1 0 0,0-1 0,0 1 1,1 0-1,-1 0 0,0 1 0,1-1 0,0 0 0,3-2 0,-2 2-274,0 0 1,0 0-1,0 0 1,0 1-1,0-1 0,1 1 1,-1 0-1,1 1 0,-1-1 1,1 1-1,0 0 0,0 0 1,5 0-1,39 0-9974,-33-3 3695</inkml:trace>
</inkml:ink>
</file>

<file path=ppt/ink/ink5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3:51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11499,'0'0'603,"-6"12"737,-4 12-529,1 2-1,2-1 1,0 1 0,2 0-1,0 1 1,0 37 0,4-28-559,2 106 195,4-130 1226,2-23 339,5-22-535,-8 16-1514,-1 0 0,-1 0-1,0 0 1,-2-34-1,37 75-1328,-26-18 1436,0-1 0,0 0-1,0-1 1,1 0 0,0-1 0,-1 0 0,1-1 0,14 1-1,-19-3-23,0 1 0,0-1 0,0-1 0,0 1-1,0-1 1,0-1 0,0 1 0,-1-1 0,1 0-1,0-1 1,-1 1 0,0-1 0,0-1 0,0 1-1,10-8 1,-13 8-7,1 1-11,-1-1 1,0 1 0,0-1 0,0 0 0,-1 0 0,1 0-1,-1-1 1,0 1 0,1-1 0,-1 1 0,3-8-1,-6 10-37,1 1 0,0 0-1,-1-1 1,1 1 0,0 0-1,0-1 1,-1 1-1,1 0 1,-1-1 0,1 1-1,0 0 1,-1-1-1,1 1 1,-1 0 0,1 0-1,0 0 1,-1-1 0,1 1-1,-1 0 1,1 0-1,-1 0 1,1 0 0,-1 0-1,1 0 1,-1 0-1,1 0 1,-1 0 0,1 0-1,-1 0 1,1 0 0,-1 0-1,1 1 1,0-1-1,-1 0 1,1 0 0,-1 0-1,1 1 1,-1-1-1,0 1 1,-22 7-208,-7 19 73,29-25 138,-1-1 1,1 1-1,0-1 0,0 1 1,0 0-1,1-1 1,-1 1-1,0 0 0,1 0 1,-1-1-1,1 1 1,-1 0-1,1 0 0,0 0 1,0 0-1,0 0 0,0 0 1,0 0-1,1 3 1,0-4 16,-1 0 0,1 0 0,0 0 0,0 0 1,-1 0-1,1-1 0,0 1 0,0 0 0,0 0 0,0-1 1,0 1-1,0-1 0,0 1 0,1-1 0,-1 1 0,0-1 1,0 1-1,0-1 0,0 0 0,1 0 0,-1 0 0,0 0 1,1 0-1,37 1 477,-29-2-342,1 0-85,-1 0 1,1-1-1,0 0 1,-1 0 0,1-2-1,-1 1 1,0-1-1,11-6 1,39-14-114,-74 85-1037,14-58 1108,1 0 0,-1-1 0,1 1-1,0 0 1,0-1 0,0 1 0,0-1 0,1 1 0,-1-1 0,0 0 0,1 0 0,0 1 0,0-1 0,-1 0 0,1 0 0,0-1 0,1 1 0,-1 0 0,0-1 0,0 1 0,1-1 0,-1 0 0,1 1 0,-1-1 0,1 0 0,5 1 0,35 5-1237,-5-12-5064,-23-7-1854</inkml:trace>
</inkml:ink>
</file>

<file path=ppt/ink/ink5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3:52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14125,'0'0'5958,"50"65"-9289,-38-48-1217</inkml:trace>
</inkml:ink>
</file>

<file path=ppt/ink/ink5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3:53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10474,'0'0'7356,"0"12"-7019,-2 18 156,-2 0 0,-1-1 0,-9 31 0,7-34-286,1 1 0,1 0 0,1 0 0,2 0 0,0 0 0,3 34 0,0-59-196,-1 0 0,1 0 0,0 0-1,0 0 1,0 0 0,0 0 0,0 0-1,0-1 1,0 1 0,0 0 0,1-1-1,-1 1 1,1-1 0,-1 1 0,1-1-1,-1 0 1,1 1 0,0-1-1,0 0 1,0 0 0,0 0 0,-1-1-1,1 1 1,0 0 0,0-1 0,1 1-1,-1-1 1,0 0 0,0 0 0,0 0-1,0 0 1,0 0 0,4-1 0,1 1 33,1-1 1,-1 0 0,0 0 0,0 0 0,0-1 0,0-1-1,0 1 1,11-6 0,82-66 142,-98 73-204,0 1-1,-1-1 1,1 0-1,0 1 1,-1 0 0,1-1-1,0 1 1,0 0 0,-1 0-1,1 0 1,0 0-1,0 0 1,0 0 0,-1 1-1,1-1 1,0 0-1,0 1 1,-1 0 0,1-1-1,0 1 1,-1 0 0,1 0-1,-1 0 1,1 0-1,-1 0 1,0 0 0,1 0-1,1 3 1,21 10 153,2-6 8,1-2 1,0-1 0,1-2 0,-1 0-1,1-2 1,-1-1 0,1-1-1,44-8 1,11-13-396,-37 7 161,-40 15 95,-1 43-336,1-32 357,0 1-1,0-2 1,1 1-1,1 0 1,-1-1 0,16 14-1,26 38 9,-43-51-38,0 0 0,-1 0 0,0 0 0,-1 0 0,0 1-1,-1 0 1,0 0 0,-1 0 0,0 0 0,-1 0 0,-1 0-1,0 1 1,-2 18 0,1-24 12,0 0-1,-1 0 1,0 0 0,-1-1 0,1 1-1,-1 0 1,0-1 0,-1 0-1,1 0 1,-1 0 0,-1 0-1,1-1 1,-1 1 0,0-1-1,0 0 1,0-1 0,-1 1-1,0-1 1,0 0 0,0-1-1,0 1 1,0-1 0,-1 0-1,-11 3 1,16-5 113,-1 0 0,0 0 0,1 0 0,-1 0 0,0-1 0,0 1-1,0-1 1,0 1 0,0-1 0,0 0 0,0 0 0,1-1 0,-1 1 0,0-1 0,0 1 0,0-1 0,0 0 0,1 0 0,-1 0 0,0 0 0,1 0-1,-4-3 1,4 2-23,0-1-1,0 1 0,1-1 0,-1 0 0,0 1 0,1-1 0,0 0 0,0 0 0,0 0 0,0 0 1,0 0-1,0-1 0,1 1 0,0 0 0,0 0 0,0-6 0,1-9-48,1 0 0,1 0-1,1 0 1,0 0 0,13-30-1,-4 17-383,1 0 0,1 1-1,2 1 1,23-31 0,-27 44-465,0 0 1,0 1-1,1 1 1,1 0-1,1 1 1,0 1-1,0 1 1,25-13-1,14-5-6999,-25 14 688</inkml:trace>
</inkml:ink>
</file>

<file path=ppt/ink/ink5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3:53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13837,'0'0'3171,"0"53"-3043,0-18-32,2 6-32,2 5-1217,-2-3-1409,2-2-2979</inkml:trace>
  <inkml:trace contextRef="#ctx0" brushRef="#br0" timeOffset="1">6 546 11659,'0'0'12075,"-6"-12"-24182</inkml:trace>
</inkml:ink>
</file>

<file path=ppt/ink/ink5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4:43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65 4612,'0'0'1121,"-29"-49"-2722,29 44 1569,0 1 192,0 2 320,0 0 289,-6 2-513,2 0-191,-5-2-1122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02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14446,'0'0'12812,"56"-3"-11147,-26-5-544,-3-2-416,3-1-513,2 0-160,-2 4-64,-4 1-929,-3 4-1025,-4 1-1313,-4-1-1505</inkml:trace>
</inkml:ink>
</file>

<file path=ppt/ink/ink5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4:43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361 165 7399,'0'0'625,"5"-10"159,3-10-302,-2 8 18,0 0 0,-1 0 1,-1 0-1,0-1 0,-1 0 0,3-24 0,-6 36-437,-1-1 1,1 1-1,-1 0 1,0-1-1,0 1 0,1 0 1,-1 0-1,0 0 1,0 0-1,0 0 1,0 0-1,0 0 0,0 0 1,-1 0-1,1 0 1,0 0-1,0 1 1,-1-1-1,1 0 1,0 1-1,-1-1 0,1 1 1,0 0-1,-1-1 1,1 1-1,-1 0 1,1 0-1,-1 0 0,1 0 1,-3 0-1,-53 0-197,51 1 298,-5-1-92,1 1-1,-1 1 0,1 0 0,-1 1 0,1 0 1,0 0-1,0 1 0,1 1 0,-1-1 1,1 2-1,-17 11 0,14-7-42,0 0-1,1 1 1,0 1 0,1 0 0,0 1-1,1-1 1,-11 21 0,7-9-22,2 0 1,1 1-1,1 0 0,1 1 1,1-1-1,1 2 1,2-1-1,0 0 0,1 32 1,3-50-11,0-1 0,0 0 0,1 1 0,0-1 0,0 0 0,1 1 0,0-1 0,5 13 0,-5-17 25,0 1 0,1-1 0,-1 0 1,1 0-1,0 0 0,0 0 0,0 0 1,0 0-1,0-1 0,1 0 1,-1 1-1,1-1 0,0 0 0,0-1 1,-1 1-1,1-1 0,7 2 0,12 2 110,1-1 1,-1-1-1,1-1 0,0-1 0,0-1 0,0-1 0,-1-1 0,1-2 0,0 0 0,-1-1 0,0-1 0,0-1 0,-1-2 0,24-11 0,-36 15-78,-1-1 1,1 1-1,-1-2 1,0 1-1,0-1 1,-1-1-1,1 0 1,-2 0-1,1 0 0,-1-1 1,-1 0-1,0 0 1,0-1-1,0 0 1,-2 0-1,1 0 1,-1 0-1,0-1 1,-1 0-1,-1 0 0,0 0 1,0 0-1,-1 0 1,0-12-1,0 11-22,-1 0 0,-1 0 1,0 0-1,-1 0 0,0 1 0,-1-1 0,0 1 0,0-1 0,-10-17 0,10 23-290,-1 0 0,0 0 0,0 1 0,0-1 0,-1 1 0,0 0 0,0 0 0,0 0 0,-1 1 0,0 0 0,0 0 0,0 1-1,0-1 1,0 1 0,-1 0 0,1 1 0,-14-4 0,6 3-2288,3-2-1949</inkml:trace>
</inkml:ink>
</file>

<file path=ppt/ink/ink5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4:44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689 92 7527,'-5'-7'192,"1"1"-1,-1-1 1,0 1-1,-1 0 1,1 0-1,-1 0 1,0 1 0,-1 0-1,1 0 1,-1 1-1,0 0 1,0 0-1,-1 0 1,1 1-1,-1 0 1,1 1-1,-1 0 1,0 0 0,0 0-1,0 1 1,0 0-1,-13 1 1,3 0-68,-1 1-1,1 0 1,-1 1 0,1 1 0,0 1 0,0 1-1,0 0 1,-32 15 0,23-5-104,-1 0-1,2 2 1,0 0 0,1 2-1,1 1 1,0 1-1,2 1 1,1 1 0,-22 30-1,35-42-23,1 1 0,0 0 0,0 1 0,2-1 0,-1 1 0,2 0 0,0 1 0,0-1-1,-3 28 1,7-30 0,0-1 0,0 1 1,1 0-1,0-1 0,1 0 0,0 1 0,1-1 0,0 0 0,1 0 0,0 0 0,0-1 0,1 1 0,1-1 0,9 13 0,-6-10 10,1-1 1,1 0-1,0 0 1,0-1-1,1-1 0,0 0 1,1 0-1,0-2 1,0 1-1,1-2 0,0 0 1,0 0-1,0-1 0,23 4 1,-3-3 7,1-1 0,-1-1 1,1-2-1,0-1 0,43-6 1,-56 3 26,-1-2 0,1 0 0,-1-1 0,0-2 0,0 0 0,-1-1 0,0-1 0,0-1 0,-1 0 1,23-18-1,-29 19 166,-1-1 0,0 0 1,0-1-1,-1 0 0,-1-1 0,0-1 1,0 1-1,-2-1 0,1-1 1,-2 0-1,0 0 0,0 0 1,-2-1-1,1 0 0,2-16 1,-5 18-106,-1 0 0,0 1 0,-1-1 0,-1 0 0,0 0 0,0 0 0,-1 0 0,-1 0 0,0 0 0,-1 1 0,-6-20 0,5 23-225,-1 1 0,0-1 0,0 1 0,-1 0 0,0 0 1,0 0-1,-1 1 0,1 0 0,-2 1 0,1-1 0,-1 1 0,0 0 0,0 1 0,-1 0 0,-16-7 0,8 5-444,-1 1-1,0 0 1,0 2-1,0 0 0,-36-3 1,-43 4-5188,69 3 1447</inkml:trace>
</inkml:ink>
</file>

<file path=ppt/ink/ink5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4:52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809 243 9225,'1'-9'389,"1"1"-4,0-1 0,-1 0 0,0 0 0,-1-1 0,0 1 0,0 0 0,-1 0 0,-1 0 0,1 0 0,-1 0 0,-1 1 0,0-1 0,0 1 0,0-1 0,-1 1 0,0 0 0,-7-9 0,6 11-294,0 0 1,0 1 0,-1 0 0,0 0 0,0 0 0,0 0 0,0 1-1,-1 0 1,0 1 0,0-1 0,0 1 0,0 1 0,0-1-1,-1 1 1,-14-2 0,10 3-67,0 1-1,0 0 0,0 1 1,1 0-1,-1 1 1,0 1-1,0-1 1,1 2-1,-15 5 1,-13 10-46,2 1 1,0 2 0,1 1-1,-51 44 1,62-49 19,2 2 0,0 1-1,1 1 1,2 1 0,0 1 0,2 0 0,0 1 0,2 1 0,0 1-1,2 0 1,1 1 0,2 1 0,-13 45 0,15-38 0,2 0 0,1 0 1,2 1-1,1 0 0,2-1 0,8 74 0,-5-97-37,1-1-1,1 0 0,0 0 1,1 0-1,0 0 0,1-1 0,0 0 1,1 0-1,0-1 0,1 0 1,0 0-1,0 0 0,1-1 0,1-1 1,-1 1-1,1-2 0,1 1 1,-1-1-1,1-1 0,0 0 0,1 0 1,0-1-1,18 5 0,-9-4 30,0 0-1,0-1 1,0-2-1,1 0 1,0-1-1,-1-1 1,1-1-1,0-1 1,-1-1-1,1-1 1,-1-1-1,1 0 1,23-10-1,-4-3 224,0-2-1,-1-1 1,-1-3-1,-1-1 1,-1-2-1,-1-1 1,-2-2-1,-1-1 1,-1-2 0,-1-1-1,34-49 1,-52 63-42,-2 0 0,-1 0 0,0-1 0,-1 0 0,-1-1 1,-1 0-1,-1-1 0,4-27 0,-8 39-116,-1 0 0,0-1 0,-1 1 0,0 0 0,0-1 0,-1 1 0,0 0 0,-1-1 0,0 1 0,-1 0 0,0 0 0,-1 1 0,0-1 0,0 1 0,-1-1 0,0 1 0,-1 1 0,1-1 0,-12-11 0,0 5-67,0 2 0,0 0 0,-1 1 1,-1 0-1,0 2 0,0 0 0,-1 1 1,-41-11-1,0 3-165,-111-14 0,144 27-307,-87-9-24,58 14-2174,8 11-4015,36-8 237</inkml:trace>
</inkml:ink>
</file>

<file path=ppt/ink/ink5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6:02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8 4676,'-4'0'3332,"8"0"-2852,1-2-288,1-1 0,0 2-128,1 0-32,4 1 1,0 0-33,1 0-289,1 0-1569,4 0-3651</inkml:trace>
</inkml:ink>
</file>

<file path=ppt/ink/ink5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6:20.7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61 1 10890,'0'0'1629,"-4"10"-1064,-4 7-268,-1 3 463,0 0 1,2 1-1,0 0 0,1 0 0,-4 32 0,12-53-681,0 0 0,0 0-1,0 0 1,0 0 0,0 0-1,0-1 1,0 1 0,0-1-1,-1 0 1,1 0-1,0 1 1,0-1 0,0 0-1,1-2 1,24-17 191,-21 14-267,1 1 0,0-1 0,0 1 0,0 0 0,1 1 0,-1-1 0,1 2 0,0-1 1,0 1-1,1 0 0,-1 1 0,11-2 0,-18 4-7,0 1-1,0-1 1,-1 1 0,1-1 0,0 1 0,0-1 0,-1 1 0,1-1 0,0 1-1,-1 0 1,1-1 0,-1 1 0,1 0 0,-1-1 0,1 1 0,-1 0-1,1 0 1,-1 0 0,0 0 0,1-1 0,-1 1 0,0 0 0,0 0-1,0 0 1,0 0 0,0 0 0,0 0 0,0 0 0,0 1 0,0 36 203,0-29-141,-2 16 30,1-19-208,0 0-1,1 0 1,-1 0 0,1 0 0,1-1 0,-1 1 0,1 0 0,2 8 0,-3-14-134,1 1 0,-1-1 0,1 0 0,-1 1 0,1-1 0,0 1 0,-1-1 0,1 0 0,-1 0 0,1 1 0,0-1 0,0 0 0,-1 0 0,1 0 0,0 0 0,-1 0 0,1 1 0,0-2 0,-1 1 0,1 0 0,0 0 0,0 0-1,-1 0 1,1 0 0,0 0 0,-1-1 0,1 1 0,0-1 0,16-10-6627</inkml:trace>
</inkml:ink>
</file>

<file path=ppt/ink/ink5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6:21.1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 6919,'0'0'12716,"71"6"-12556,-36-6-609,1-3-1953,-5-4-1249,-5-1-3044</inkml:trace>
</inkml:ink>
</file>

<file path=ppt/ink/ink5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6:21.4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0 166 9897,'0'0'11718,"4"-7"-11067,22-32-496,1 2 0,40-45 0,-63 83-1047,-2 11 498,-1 19 307,-1-28 77,-6 47 83,4-42-266,1 0 0,0-1-1,0 1 1,0 0-1,1 0 1,0 0 0,0 0-1,1 0 1,0 0 0,1-1-1,3 14 1,4-13-3854,2-6-2327</inkml:trace>
</inkml:ink>
</file>

<file path=ppt/ink/ink5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6:21.9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7239,'0'0'10757,"0"9"-10400,-1 10-377,2 74 1295,-1-88-1406,1-1 1,-1 0-1,1 1 0,0-1 1,0 0-1,0 1 0,0-1 1,1 0-1,0 0 0,0 0 1,0 0-1,0 0 0,0-1 1,1 1-1,0-1 0,0 1 1,0-1-1,4 3 1,-1-4-5588</inkml:trace>
</inkml:ink>
</file>

<file path=ppt/ink/ink5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6:22.3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29 11819,'0'0'6887,"64"-18"-6887,-29 15 0,1 1 32,-1-1-160,1 1-1314,-7 1-512,-6 1 225,-10 0-802,-8 0-1120</inkml:trace>
</inkml:ink>
</file>

<file path=ppt/ink/ink5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6:22.6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 9513,'0'0'6887,"49"5"-6087,-14-9-479,1-1-225,5 2-128,2 1-1538,-4 0-1569,-9 1-1473,0-3-3652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02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 7143,'0'0'7057,"-2"9"-2674,-1-2-3642,-13 51 3205,15-54-3603,0 1 1,0 0 0,0 0-1,1 0 1,0 0-1,0 0 1,0 0 0,0-1-1,1 1 1,2 8 0,-3-12-305,1-1 1,-1 1 0,0-1 0,1 1 0,-1-1-1,1 1 1,-1-1 0,1 0 0,-1 1 0,1-1-1,0 0 1,-1 1 0,1-1 0,-1 0 0,1 0-1,0 0 1,-1 1 0,1-1 0,0 0 0,-1 0-1,1 0 1,0 0 0,-1 0 0,1 0 0,0 0-1,-1 0 1,1-1 0,0 1 0,-1 0 0,1 0-1,-1 0 1,1-1 0,0 1 0,-1 0 0,1-1-1,-1 1 1,1 0 0,-1-1 0,1 1-1,0-1 1,21-18 950,5-13-120,-18 20-718,0 1 1,1 0-1,0 0 1,1 1-1,0 0 1,15-9 0,-25 18-157,0 1 0,-1-1 1,1 1-1,0-1 0,0 1 1,0 0-1,0 0 0,0-1 1,0 1-1,-1 0 0,1 0 1,0 0-1,0 0 0,0 0 0,0 0 1,0 0-1,0 0 0,0 1 1,0-1-1,0 0 0,-1 0 1,1 1-1,0-1 0,0 1 1,0-1-1,0 1 0,-1-1 1,1 1-1,0-1 0,-1 1 1,1 0-1,0-1 0,-1 1 1,1 0-1,-1-1 0,1 1 1,-1 0-1,1 0 0,-1 0 1,0 0-1,1-1 0,-1 1 1,0 0-1,1 0 0,-1 0 1,0 0-1,0 0 0,0 0 1,0 1-1,5 59-26,-5-47 51,1 11-11,4 25 407,-5-49-423,0-1 0,0 1 0,0-1 0,0 0 0,0 1 0,1-1 0,-1 1 0,0-1 0,0 0-1,1 1 1,-1-1 0,0 0 0,0 1 0,1-1 0,-1 0 0,0 0 0,1 1 0,-1-1 0,1 0-1,-1 0 1,0 0 0,1 1 0,-1-1 0,0 0 0,1 0 0,-1 0 0,1 0 0,-1 0-1,1 0 1,-1 0 0,0 0 0,1 0 0,-1 0 0,1 0 0,-1 0 0,1 0 0,-1 0 0,0 0-1,1 0 1,-1-1 0,0 1 0,1 0 0,-1 0 0,1 0 0,-1-1 0,0 1 0,1 0 0,-1-1-1,0 1 1,0 0 0,1 0 0,-1-1 0,0 1 0,0 0 0,1-1 0,-1 1 0,0-1-1,0 1 1,0 0 0,0-1 0,1 1 0,-1-1 0,0 0 0,15-25-5796,-8 5-2360</inkml:trace>
</inkml:ink>
</file>

<file path=ppt/ink/ink5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6:23.0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2 9353,'0'0'4548,"-7"8"-3945,3-4-572,0 0 105,0 1 1,0-1 0,0 1 0,1 0 0,0 0-1,0 0 1,0 1 0,0-1 0,1 1-1,0 0 1,0-1 0,1 1 0,-1 0 0,0 8-1,2-9 14,1 21-158,-1-25 56,0 0 0,0-1 0,0 1-1,0 0 1,0-1 0,0 1 0,0-1-1,0 1 1,0 0 0,0-1 0,1 1-1,-1-1 1,0 1 0,0 0 0,1-1-1,-1 1 1,0-1 0,1 1 0,-1-1 0,1 1-1,-1-1 1,0 0 0,1 1 0,-1-1-1,1 1 1,0-1 0,-1 0 0,1 1-1,0-1 1,1-2 140,0 0 0,0 0 1,0-1-1,-1 1 0,1-1 0,-1 1 0,0-1 0,1 0 0,-1 1 1,0-4-1,3-2-58,-3 4-100,3-2-16,-1 0-1,0 0 1,-1-1-1,0 1 1,0-1-1,0 0 1,1-9-1,-3 16-189,5 30-320,-4-27 497,0-1 1,0 0 0,1 0-1,-1 0 1,0 0-1,1 0 1,-1 0-1,1 0 1,0 0 0,-1 0-1,1-1 1,0 1-1,0-1 1,0 1 0,0-1-1,1 0 1,-1 0-1,0 0 1,0 0 0,1 0-1,2 0 1,-1-1 34,-1 1 0,1-1-1,0 0 1,0-1 0,0 1 0,-1-1 0,1 0 0,0 0 0,-1 0 0,1 0 0,-1-1 0,6-2 0,1-1 30,-1-1-1,0 0 1,0-1 0,-1 0 0,0 0 0,0-1 0,0 0-1,10-16 1,-17 24-56,-1-1 0,1 1-1,-1-1 1,1 1 0,-1-1-1,0 1 1,1-1 0,-1 1-1,0-1 1,1 1 0,-1-1 0,0 1-1,0-1 1,1 1 0,-1-1-1,0 0 1,0 1 0,0-1-1,0 1 1,0-1 0,0 0 0,0 1-1,0-1 1,0 1 0,0-1-1,0 0 1,0 1 0,-1-1 0,1 1-1,0-1 1,0 0 0,-1 1-1,1-1 1,0 1 0,-1-1-1,1 1 1,0-1 0,-1 0 0,0 1-16,0 0 1,0 0 0,0 0 0,1 0 0,-1 0 0,0 1 0,0-1-1,0 0 1,1 0 0,-1 1 0,0-1 0,0 0 0,1 1 0,-1-1 0,0 0-1,1 1 1,-1-1 0,0 1 0,1 0 0,-1-1 0,1 1 0,-1-1-1,1 1 1,-1 0 0,1-1 0,-1 1 0,1 0 0,-1 1 0,-3 5-5,0 1 1,1-1 0,-1 1-1,1 0 1,1 0 0,0 1-1,0-1 1,1 0 0,0 1-1,0-1 1,1 9 0,0-16 5,0 0 1,0 0 0,0 0 0,0 0-1,0 1 1,0-1 0,1 0-1,-1 0 1,0 0 0,1 0 0,-1 0-1,1 0 1,-1 0 0,1 0 0,-1 0-1,1 0 1,0 0 0,0-1 0,-1 1-1,1 0 1,0 0 0,0-1 0,0 1-1,0 0 1,0-1 0,0 1 0,0-1-1,0 1 1,1-1 0,2 1 11,0 0-1,0 0 1,0-1 0,-1 0 0,1 0-1,0 0 1,0 0 0,7-2 0,1 0 29,1-1 1,-1-1-1,0 0 1,18-9 0,-11 3-89,-1 0 1,0-2 0,-1 0-1,0-1 1,-1 0 0,21-23-1,-70 104-1176,29-60 1281,0 0 1,1 0 0,0 0-1,0 1 1,1 0 0,0-1 0,-1 14-1,3-21-68,0-1 0,0 0 0,0 1 0,0-1-1,0 0 1,0 1 0,0-1 0,1 0 0,-1 1-1,0-1 1,0 0 0,0 0 0,0 1 0,1-1-1,-1 0 1,0 0 0,0 1 0,1-1 0,-1 0-1,0 0 1,0 0 0,1 0 0,-1 1 0,0-1 0,0 0-1,1 0 1,-1 0 0,0 0 0,1 0 0,-1 0-1,0 0 1,1 0 0,-1 0 0,0 0 0,1 0-1,-1 0 1,0 0 0,1 0 0,-1 0 0,0 0-1,1 0 1,-1 0 0,0 0 0,0 0 0,1 0 0,-1-1-1,16-8-1934,-2-13-2150,3-6-2484</inkml:trace>
</inkml:ink>
</file>

<file path=ppt/ink/ink5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6:23.3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1 12268,'0'0'5413,"-47"44"-4965,47-28-384,0-1-96,6-2-833,12-4-1153,1-3-544,5-6-2435</inkml:trace>
</inkml:ink>
</file>

<file path=ppt/ink/ink5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6:23.6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93 1 12107,'0'0'1538,"-3"8"-310,-14 26 275,-35 89 2634,47-108-3994,0 1 0,2 0 0,0 0 0,1 0 0,0 0 0,1 27 0,1-42-161,1 1 0,-1-1 1,0 0-1,1 1 0,-1-1 1,1 0-1,0 0 1,-1 1-1,1-1 0,0 0 1,0 0-1,0 0 0,0 0 1,-1 0-1,2 0 0,-1 0 1,0 0-1,0 0 1,0-1-1,0 1 0,0 0 1,1-1-1,-1 1 0,0-1 1,1 1-1,-1-1 0,0 0 1,1 1-1,-1-1 1,0 0-1,2 0 0,55 1-1014,-30-2 621,-28 2 456,1 0 0,0 0 0,0 1 0,-1-1-1,1 0 1,0 0 0,-1 0 0,1 1-1,-1-1 1,0 0 0,1 0 0,-1 1-1,0-1 1,0 0 0,0 1 0,0-1 0,0 0-1,0 1 1,0-1 0,0 0 0,0 1-1,-1 1 1,-5 33 468,2-18-349,4-15-4070,5-11-909</inkml:trace>
</inkml:ink>
</file>

<file path=ppt/ink/ink5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6:24.7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0 399 7751,'0'0'10736,"10"8"-9903,-4-3-675,-4-3-121,0 0-1,0 0 1,0-1-1,0 1 1,0 0-1,0-1 1,1 1-1,-1-1 0,0 0 1,1 0-1,-1 0 1,1 0-1,0 0 1,-1 0-1,1-1 1,0 1-1,-1-1 1,1 0-1,0 0 1,-1 0-1,1 0 1,0 0-1,0-1 1,-1 1-1,1-1 0,0 0 1,2-1-1,15-8 90,-1-1 1,-1-1-1,18-14 0,-31 23-124,-1-1 0,0 1 0,0-1 1,0 0-1,0 0 0,-1-1 0,1 1 1,-1-1-1,0 1 0,0-1 0,-1 0 1,0 0-1,0-1 0,0 1 0,0 0 0,-1-1 1,2-7-1,-4 12-16,1 1-1,0 0 1,-1-1 0,1 1 0,0 0-1,-1 0 1,1-1 0,-1 1 0,1 0 0,-1 0-1,1 0 1,0-1 0,-1 1 0,1 0-1,-1 0 1,1 0 0,-1 0 0,1 0-1,-1 0 1,1 0 0,-1 0 0,1 0-1,-1 0 1,1 0 0,-1 0 0,1 0-1,0 0 1,-1 1 0,1-1 0,-1 0 0,1 0-1,-1 0 1,1 1 0,0-1 0,-1 0-1,0 1 1,-18 9-255,11-4 253,1 1 0,1 0 0,-1 0 0,1 0 0,0 1-1,1 0 1,-6 10 0,8-13 17,1 0-1,-1 0 0,1 0 1,0 1-1,0-1 1,0 0-1,1 1 1,0 0-1,0-1 1,0 1-1,1-1 1,0 1-1,1 10 1,-1-15 4,1 0 0,0 0 0,1 0 0,-1 0 0,0 0 0,0 0 0,0 0 0,0-1 0,1 1 0,-1 0 0,0-1-1,1 1 1,-1-1 0,1 1 0,-1-1 0,0 0 0,1 1 0,-1-1 0,1 0 0,-1 0 0,1 0 0,-1 0 0,1-1 0,-1 1 0,1 0 0,-1 0 0,0-1 0,1 1 0,1-2 0,44-12 177,27-29-334,-59 33-727,0 0-1,1 1 1,0 1 0,24-9-1,-39 17 841,-1 0 0,0 0-1,0 0 1,0 0-1,1 0 1,-1 0 0,0 0-1,0 0 1,0 0-1,0 0 1,1 0 0,-1 0-1,0 0 1,0 0-1,0 0 1,1 0 0,-1 0-1,0 0 1,0 0-1,0 0 1,0 1 0,1-1-1,-1 0 1,0 0-1,0 0 1,0 0 0,0 0-1,0 0 1,1 1-1,-1-1 1,0 0 0,0 0-1,0 0 1,0 0-1,0 1 1,0-1 0,0 0-1,0 0 1,0 0-1,0 1 1,0-1 0,0 0-1,0 0 1,0 0-1,0 1 1,0-1 0,0 0-1,0 0 1,0 0-1,0 1 1,0-1 0,-4 19-267,-10 13 733,5-9 408,9-23-808,0 0 0,0 0 1,0 1-1,0-1 1,0 0-1,0 0 1,0 0-1,0 0 0,0 0 1,0 0-1,0 1 1,0-1-1,0 0 0,0 0 1,0 0-1,0 0 1,0 0-1,0 0 1,1 0-1,-1 1 0,0-1 1,0 0-1,0 0 1,0 0-1,0 0 0,0 0 1,0 0-1,0 0 1,1 0-1,-1 0 0,0 0 1,0 0-1,0 0 1,0 0-1,0 1 1,0-1-1,1 0 0,-1 0 1,0 0-1,0 0 1,0 0-1,0 0 0,0 0 1,1-1-1,-1 1 1,0 0-1,0 0 1,0 0-1,0 0 0,0 0 1,0 0-1,0 0 1,1 0-1,-1 0 0,0 0 1,0 0-1,0 0 1,0 0-1,0-1 0,0 1 1,0 0-1,0 0 1,0 0-1,1 0 1,33-30 1316,18-20-1964,-3-3 0,-2-2-1,-2-2 1,70-121 0,-131 206 2121,-85 153 452,94-167-1820,2-1 1,0 1-1,0 0 0,2 0 1,0 0-1,0 0 1,1 1-1,1-1 1,0 1-1,1-1 1,1 1-1,0-1 1,1 1-1,1-1 1,0 0-1,8 22 0,-7-10 206,-7-23-116,-5-16-123,-12-33-439,-31-60-1723,45 96 1926,0 0 0,0 1 0,-1 0 0,0 0 0,-1 1 0,0 0 1,0 0-1,-11-7 0,88 19 2484,-61-3-2368,0-1 0,-1 0 0,1-1 1,0 0-1,0 0 0,-1 0 0,1-1 0,0 0 0,-1-1 1,9-3-1,-14 4-87,0 1 1,0-1-1,0 1 1,0-1-1,-1 0 1,1 0-1,-1 0 1,1 0-1,-1 0 1,0 0-1,0 0 1,0 0 0,0 0-1,0-1 1,0 1-1,0 0 1,-1-1-1,1 1 1,-1-1-1,0 1 1,0 0-1,0-1 1,0 1-1,0-1 1,0 1-1,-1-1 1,1 1-1,-1 0 1,1-1-1,-1 1 1,0 0 0,0-1-1,0 1 1,0 0-1,-1 0 1,-1-3-1,0 1-72,-1 0 0,1 1-1,-1-1 1,0 1 0,1-1-1,-1 1 1,-1 0 0,1 1-1,0-1 1,-1 1 0,0 0-1,1 0 1,-1 0 0,0 0-1,0 1 1,-8-1 0,11 1 221,0 1 0,0 0 0,0 0 0,0 0 0,0 0 0,1 0 0,-1 0 0,0 1 0,0-1 0,0 1 0,0-1 0,0 1 1,1 0-1,-1-1 0,0 1 0,0 0 0,1 0 0,-1 0 0,1 1 0,-1-1 0,1 0 0,0 1 0,-1-1 0,1 1 0,0-1 0,-2 4 0,2-3-23,1 0 0,-1 0 0,1 1 0,-1-1 0,1 0 0,0 1 0,0-1 0,0 0 0,0 1 0,0-1 0,1 0 0,-1 0 0,1 1 0,-1-1 0,1 0 0,0 0 0,0 0 0,0 0 0,0 0 0,0 0 0,0 0 0,1 0 0,1 2 0,1 0-312,-1 0 0,1-1 1,0 1-1,0-1 1,0 0-1,0 0 1,1-1-1,-1 1 1,10 3-1,20 6-4004</inkml:trace>
</inkml:ink>
</file>

<file path=ppt/ink/ink5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6:25.0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172 1 12748,'0'0'4490,"-10"1"-2830,9-1-1603,-59 9 1260,58-9-1281,0 1 0,0-1 0,-1 1 0,1-1 0,0 1 0,0 0 0,0 0 0,0 0 0,0 0 0,0 0 0,0 0 0,0 0 0,0 1 0,1-1-1,-1 1 1,0 0 0,1-1 0,-1 1 0,1 0 0,0 0 0,0 0 0,-1 0 0,1 0 0,0 0 0,1 0 0,-1 0 0,0 3 0,3-4-153,0 0 0,0-1 1,0 1-1,0 0 1,1 0-1,-1-1 0,0 0 1,0 1-1,1-1 0,-1 0 1,0 0-1,1 0 0,-1 0 1,4-1-1,0 0-215,22 0-823,-20 0 869,-1 0 1,1 1 0,0 0-1,0 0 1,0 1 0,0 0-1,14 4 1,-21-5 317,0 1 0,0-1 0,0 1 0,-1-1 0,1 1 0,0 0 0,0 0 0,-1-1 0,1 1 0,0 0 0,-1 0 0,1 0 0,-1 0 0,1 0 0,-1 0 0,1 0 0,-1 0 0,0 0 0,1 0 1,-1 0-1,0 0 0,0 0 0,0 0 0,0 0 0,0 0 0,0 0 0,0 0 0,0 0 0,0 0 0,-1 0 0,1 0 0,0 0 0,-1 0 0,1 0 0,0 0 0,-2 1 0,1 2 217,-1 0 0,0-1 0,0 1 1,0-1-1,-1 0 0,1 1 0,-1-1 0,-4 3 0,-10 8 855,-1 0 1,-21 11-1,32-21-1009,1-1 1,-1 0-1,0 0 0,0 0 1,0-1-1,0 0 0,0-1 1,0 1-1,-1-2 0,-11 2 1,3-7-2194,7-10-2632</inkml:trace>
</inkml:ink>
</file>

<file path=ppt/ink/ink5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6:25.7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150 23 3299,'0'0'15252,"-10"-5"-14638,3 2-554,6 1-49,-1 1 0,0-1 0,1 1 0,-1 0 0,0 0 0,0 0 0,0 0 0,0 0 0,0 1 0,0-1 0,0 0 0,0 1 0,0 0 0,-1-1 0,1 1 0,0 0 0,0 0 0,0 0 0,0 0 0,0 1 0,-1-1-1,1 0 1,0 1 0,0 0 0,0-1 0,0 1 0,0 0 0,0 0 0,0 0 0,-2 2 0,-41 51 676,42-49-619,0-1 1,1 1 0,-1 0-1,1 0 1,0 0-1,0 0 1,0 0 0,1 0-1,0 0 1,-2 11 0,4-15-68,0 0 1,-1 0-1,1-1 1,0 1-1,0 0 1,0 0 0,-1-1-1,1 1 1,0 0-1,0-1 1,0 1-1,0-1 1,0 0 0,0 1-1,0-1 1,0 0-1,0 1 1,0-1 0,1 0-1,-1 0 1,0 0-1,0 0 1,0 0-1,0 0 1,0 0 0,2-1-1,36-1-193,9-8-886,-36 6 670,1 1-1,0 1 1,0 0-1,1 0 1,21 2-1,-33 0 399,-1 0-1,0 0 0,0 1 0,0-1 0,0 0 0,0 1 1,1-1-1,-1 1 0,0-1 0,0 1 0,0-1 0,0 1 1,-1 0-1,1 0 0,0-1 0,0 1 0,0 0 0,0 0 0,-1 0 1,1 0-1,0 0 0,-1 0 0,1 0 0,0 2 0,0 0 36,0 1 0,0-1-1,-1 1 1,1-1-1,-1 1 1,0 0-1,0-1 1,-1 5-1,0 3 156,-1 0 0,0-1 0,-1 1-1,-6 14 1,-14 20 1471,-56 81 0,12-20-517,256-465-6904,-186 355 6109,-1 0 0,0 1 0,1-1 0,0 1 0,0 0 1,0 0-1,0 0 0,1 0 0,-1 1 0,1-1 1,-1 1-1,1 0 0,0 0 0,0 0 0,0 0 0,5 0 1,5-2 89,1 1 0,0 1 0,21-1 0,8 0-3289,-2-6-3775,-24 3 1318</inkml:trace>
</inkml:ink>
</file>

<file path=ppt/ink/ink5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6:26.1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213 57 11435,'0'0'5023,"-11"-2"-4462,4 1-543,0 0 0,0 0 0,-1 0 0,1 1 0,0 0 0,0 1 0,0-1 1,0 1-1,-1 1 0,1-1 0,1 1 0,-1 1 0,0-1 0,0 1 0,1 0 0,0 1 0,-7 3 0,7-2 260,0-1 0,0 1-1,0 0 1,0 0-1,1 1 1,0 0 0,0 0-1,1 0 1,-1 0-1,1 1 1,1-1 0,-6 14-1,9-19-271,0-1 0,0 1 0,0-1 0,0 1 0,0-1 0,0 0 0,0 1 0,0-1 0,0 1 0,1-1 0,-1 0 0,0 1 0,0-1 0,0 1 1,1-1-1,-1 0 0,0 1 0,0-1 0,1 0 0,-1 1 0,0-1 0,1 0 0,-1 0 0,0 1 0,1-1 0,-1 0 0,1 0 0,-1 0 0,0 1 0,1-1 0,-1 0 0,1 0 0,-1 0 0,0 0 0,1 0 0,-1 0 0,1 0 0,-1 0 0,1 0 0,-1 0 0,1 0 0,24-1 21,-21 1-3,8-2-38,0 0 0,-1-1 0,1 0 0,-1-1 0,1-1 0,-1 1 0,-1-2 0,1 1 0,18-15 0,9-8-536,38-38 0,-64 55 493,-8 8 78,11-11-313,-23 24-119,-2 2 479,-10 10-41,-24 39 0,39-54-14,1 0 1,0 0 0,0 1-1,1-1 1,0 1-1,0 0 1,1 0-1,0 0 1,0 1 0,0 10-1,1-18-78,1-1 1,1 1-1,-1 0 0,0-1 0,0 1 0,0 0 0,0 0 1,0-1-1,1 1 0,-1 0 0,0-1 0,1 1 0,-1 0 1,0-1-1,1 1 0,-1-1 0,1 1 0,-1-1 0,1 1 1,-1-1-1,1 1 0,0-1 0,-1 1 0,1-1 0,-1 1 1,1-1-1,0 0 0,-1 0 0,1 1 0,0-1 0,-1 0 1,1 0-1,0 0 0,0 0 0,-1 0 0,1 1 0,0-2 1,0 1-1,-1 0 0,1 0 0,0 0 0,-1 0 0,1 0 1,1-1-1,33-12-4310,-4-7-2373</inkml:trace>
</inkml:ink>
</file>

<file path=ppt/ink/ink5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6:26.7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126 160 12332,'0'0'1174,"-9"8"-101,2-2-709,-10 9 998,1 0-1,-21 25 1,33-35-1287,0 1-1,-1 0 1,2 0-1,-1 0 1,1 0 0,0 1-1,0 0 1,1-1-1,0 1 1,0 0 0,0 0-1,1 0 1,-1 9-1,2-16-73,0 1 0,0-1-1,1 1 1,-1-1-1,0 0 1,0 1 0,0-1-1,0 1 1,0-1 0,0 1-1,1-1 1,-1 0-1,0 1 1,0-1 0,1 1-1,-1-1 1,0 0 0,1 1-1,-1-1 1,0 0-1,1 1 1,-1-1 0,0 0-1,1 0 1,-1 1 0,1-1-1,-1 0 1,0 0-1,1 0 1,-1 0 0,1 0-1,-1 1 1,1-1 0,0 0-1,22-3 70,21-14 95,9-24-237,-2-2 0,-2-2 1,-2-3-1,75-95 1,-115 130 1486,-20 20-881,-20 21-401,8 0 231,2 1 0,-31 49 0,47-65-273,0-1 0,1 1 0,0 0 0,1 0 0,0 0 0,1 1 0,0 0 0,1 0 0,-1 25 0,4-37-93,0 0 0,1 0 0,-1 0 0,1 0 0,0 0 0,0 0 0,0-1 0,0 1 0,0 0 0,0-1 0,0 1 0,0 0 0,0-1-1,1 0 1,-1 1 0,1-1 0,-1 0 0,1 0 0,0 0 0,-1 1 0,1-2 0,0 1 0,0 0 0,-1 0 0,1-1 0,0 1 0,0-1 0,0 1 0,0-1 0,0 0 0,0 0 0,0 0 0,0 0 0,2 0 0,5 0-34,0 0 1,-1 0-1,1-1 0,0 0 1,-1 0-1,17-6 0,-7-2 28,0 0-1,0-1 0,-1-1 0,-1-1 0,0 0 0,0-1 0,-1-1 0,-1 0 0,0-1 0,-1-1 1,12-19-1,-14 11 529,-11 23-506,0 1 0,-1 0 1,1 0-1,0-1 0,0 1 1,0 0-1,0 0 0,0-1 1,0 1-1,-1 0 0,1 0 1,0 0-1,0-1 0,0 1 1,0 0-1,-1 0 0,1 0 1,0-1-1,0 1 0,-1 0 1,1 0-1,0 0 0,0 0 1,-1 0-1,1 0 0,0 0 1,0 0-1,-1-1 0,1 1 1,0 0-1,-1 0 0,1 0 1,0 0-1,0 0 0,-1 0 1,1 1-1,0-1 0,-1 0 1,1 0-1,0 0 0,-1 0 1,-3 2 7,0-1 1,0 1-1,1 0 0,-1 0 1,0 0-1,1 0 1,-1 1-1,-4 4 1,3-1-34,0-1 1,0 1 0,0 0-1,1 0 1,0 1-1,0-1 1,1 1 0,0 0-1,0 0 1,0 0 0,1 0-1,0 0 1,1 1 0,-1-1-1,2 1 1,-1 14-1,1-20-6,0 0-1,0 0 1,0-1-1,0 1 1,1 0-1,-1 0 1,1-1-1,-1 1 1,1 0-1,0-1 0,0 1 1,0-1-1,0 1 1,0-1-1,0 1 1,0-1-1,0 0 1,0 1-1,1-1 0,-1 0 1,0 0-1,1 0 1,-1 0-1,1 0 1,-1 0-1,4 1 1,1 0-517,1 0 0,-1-1 0,0 0 0,1 0 0,-1 0-1,11 0 1,28-1-4975</inkml:trace>
</inkml:ink>
</file>

<file path=ppt/ink/ink5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6:30.4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 12139,'0'0'2211,"1"0"-1186,11 0-65,6 0-95,5-1-320,7-4-193,5 2-256,-1 1-64,1 1-32,-5-1-640,-6 2-449,-7 0-321,-8 0-63,1 0-705</inkml:trace>
</inkml:ink>
</file>

<file path=ppt/ink/ink5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6:30.7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9001,'0'0'9545,"45"31"-8136,-4-31-769,4 0-447,2 0-129,-1 0-192,-7 0-1442,-5 0-1729,-6 0-769,-9 0-3747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03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1 11691,'0'0'14163,"-9"12"-13757,-37 59 408,-57 115 0,83-143-683,2 1 0,2 0 1,1 1-1,-13 77 0,25-104-6,1 0 1,0 0-1,2 0 0,0 0 0,1 0 0,6 29 0,-5-38-92,0-1-1,1 0 1,0 1 0,1-2-1,0 1 1,0 0 0,0-1 0,1 0-1,0 0 1,1 0 0,-1 0-1,1-1 1,1 0 0,-1 0-1,15 9 1,-5-5-2,-12-8-71,-1-1-1,1 1 0,-1 0 1,1 0-1,-1 0 0,0 0 1,0 1-1,0-1 0,0 1 1,0 0-1,-1 0 0,1 0 1,-1 0-1,0 0 0,0 1 1,0-1-1,0 0 0,0 1 1,-1 0-1,0-1 0,0 1 0,0 0 1,1 6-1,-4 18 156,-1 1 0,-2-1 0,-1-1 0,-11 35 0,-3 15 805,17-62-823,1 0 1,0 0-1,2 0 1,0 0 0,0 0-1,2 0 1,-1 0-1,2-1 1,0 1-1,7 18 1,-2 4-342,-7-27-503,1 0 1,1-1-1,0 1 0,6 16 1,-3-24-4497,3-2-5604</inkml:trace>
</inkml:ink>
</file>

<file path=ppt/ink/ink5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6:31.3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1 280 9001,'0'0'11739,"9"1"-10634,2-1-1014,1-1 1,-1-1 0,0 1 0,0-2 0,-1 0-1,1 0 1,0-1 0,-1 0 0,0 0 0,0-1-1,9-7 1,119-82-429,-98 65-38,-8 7-146,-1-2 0,45-45-1,-102 102 450,1 1 0,2 1 0,-29 61 0,49-91 69,0 1 0,0-1 0,1 1 0,0 0 0,0 0 0,1 0 0,-1 0 0,1 0-1,1 0 1,-1 0 0,1 0 0,0 0 0,1 7 0,-1-12-103,1 0 0,-1 0 0,1 0 1,-1 0-1,1 0 0,0 0 0,-1 0 0,1-1 0,0 1 0,0 0 0,-1 0 0,1-1 0,0 1 0,0 0 0,0-1 1,0 1-1,0-1 0,0 1 0,0-1 0,0 0 0,0 1 0,0-1 0,0 0 0,0 0 0,1 1 0,-1-1 0,0 0 1,0 0-1,2-1 0,34-2-3502,3-10-1426</inkml:trace>
</inkml:ink>
</file>

<file path=ppt/ink/ink5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6:31.7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227 1 12748,'-14'10'2472,"-15"12"-1192,1 2 1,-45 46-1,65-61-1084,0 0 0,0 1 0,1 0-1,0 0 1,0 0 0,1 1 0,1 0-1,0 0 1,0 0 0,1 1 0,1 0-1,0 0 1,-3 23 0,6-33-195,0 0 0,0 0 0,0 0 0,1-1 0,-1 1-1,1 0 1,-1 0 0,1-1 0,-1 1 0,1-1 0,0 1 0,0 0 0,0-1 0,0 1 0,0-1 0,0 0-1,0 1 1,1-1 0,-1 0 0,0 0 0,1 0 0,1 2 0,2-1 9,-1 0 0,1 0 0,0 0 0,0 0-1,0-1 1,0 0 0,10 2 0,1-2 21,1-1 1,0 0-1,-1-1 0,19-3 0,21-14-61,-53 17 61,-1 0 0,0 1-1,1-1 1,-1 0 0,0-1-1,0 1 1,0 0 0,0-1-1,0 1 1,-1-1 0,1 1-1,0-1 1,0 0 0,-1 0-1,0 0 1,1 0 0,-1 0-1,0 0 1,0 0-1,2-4 1,-3 5-2,-1 0 1,1 0-1,-1 1 0,1-1 0,-1 1 0,0-1 1,1 0-1,-1 1 0,0-1 0,1 1 0,-1-1 1,0 1-1,1-1 0,-1 1 0,0 0 1,0-1-1,0 1 0,1 0 0,-1 0 0,0 0 1,0 0-1,0-1 0,0 1 0,1 0 1,-1 0-1,0 0 0,-1 1 0,-33-1 715,27 0-667,-12-1-483,12 1-188,1-1 1,0 1 0,-1 1 0,1-1 0,-1 1 0,1 0 0,0 1 0,-14 4 0,28-6-10159</inkml:trace>
</inkml:ink>
</file>

<file path=ppt/ink/ink5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6:32.0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 13100,'0'0'12140,"26"0"-12653,4 0-704,5-5-1505,3-4-2083,-5 1-1889</inkml:trace>
</inkml:ink>
</file>

<file path=ppt/ink/ink5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6:32.4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0 175 10410,'0'0'11264,"7"-2"-10778,12-4-448,0-2 0,0 0 0,-1-1 0,0-1 0,-1 0 0,0-2 0,-1 0 0,21-19 0,51-35-498,-110 105-255,13-29 710,1 1 0,0 0 0,1 0 0,0 1 0,1 0 0,0 0 0,1 1 0,1-1 0,-1 1 1,2 0-1,0 0 0,-1 17 0,3-29-127,1 0 0,0 0 1,0-1-1,0 1 0,0 0 0,0 0 0,0 0 1,1 0-1,-1 0 0,0 0 0,0 0 1,1 0-1,-1 0 0,0 0 0,1 0 1,-1-1-1,1 1 0,-1 0 0,1 0 1,0 0-1,-1-1 0,1 1 0,0 0 1,-1-1-1,1 1 0,0-1 0,0 1 1,0-1-1,-1 1 0,1-1 0,0 1 1,0-1-1,0 0 0,0 1 0,0-1 1,0 0-1,0 0 0,0 0 0,0 0 1,0 0-1,0 0 0,0 0 0,0 0 1,0 0-1,0 0 0,1-1 0,21 1-4112</inkml:trace>
  <inkml:trace contextRef="#ctx0" brushRef="#br0" timeOffset="1">454 30 10890,'0'0'12973,"65"19"-13102,-35-22-575,0 2-1026,-6 1-864,-1 0-1,-10 0-223,-6 0-546,-7 5-2177</inkml:trace>
</inkml:ink>
</file>

<file path=ppt/ink/ink5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6:32.8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 9129,'0'0'12363,"47"26"-12299,-11-32-192,5-1-1473,-6-3-2083,-5-1-1056</inkml:trace>
</inkml:ink>
</file>

<file path=ppt/ink/ink5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6:33.2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1 256 4356,'0'0'8344,"5"-7"-6070,25-33-621,1 1-1,3 2 1,0 2-1,43-34 1,-52 47-1476,-14 16-216,-15 19-49,-19 26-52,22-36 140,-16 22 3,8-12-33,1 0 0,0 0-1,0 1 1,2 0-1,-1 0 1,2 0-1,-7 28 1,12-42-55,-1 1 0,1 0 0,0 0 0,0 0 0,0-1-1,0 1 1,0 0 0,0 0 0,0-1 0,1 1 0,-1 0 0,0 0 0,0-1 0,0 1 0,1 0 0,-1-1-1,0 1 1,1 0 0,-1-1 0,1 1 0,-1 0 0,1-1 0,-1 1 0,1-1 0,-1 1 0,1-1-1,0 1 1,-1-1 0,1 0 0,0 1 0,-1-1 0,1 0 0,0 1 0,-1-1 0,1 0 0,0 0 0,1 1-1,32-5-5024,-2-10-132</inkml:trace>
</inkml:ink>
</file>

<file path=ppt/ink/ink5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6:33.6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100 1 8584,'0'0'10906,"-11"3"-9614,9-3-1249,-54 21 1229,54-20-1242,0 0 0,1 0 0,-1-1 0,0 1 0,1 0 1,-1 0-1,0 1 0,1-1 0,-1 0 0,1 0 0,0 1 0,0-1 0,-1 1 0,1-1 0,0 1 0,0 0 0,0-1 0,0 1 0,1 0 0,-1-1 0,0 1 0,1 0 0,-1 0 0,1 0 0,0 0 0,-1 0 0,1 0 0,0 0 0,0-1 0,0 1 0,1 0 1,0 3-1,0-3-36,0-1 0,0 0 0,0 1 1,0-1-1,0 0 0,0 0 0,1 0 1,-1 0-1,0 0 0,1 0 0,-1 0 1,1 0-1,-1-1 0,1 1 1,-1-1-1,1 1 0,1 0 0,37 7-249,-22-4 85,-9-2 135,-1 0 1,0 1-1,0 0 0,0 1 1,0 0-1,10 7 0,-16-10 47,-1 0-1,1 0 0,-1 0 0,0 0 1,1 0-1,-1 1 0,0-1 1,0 0-1,0 1 0,0-1 1,0 1-1,0-1 0,0 1 1,0 0-1,-1-1 0,1 1 0,0 0 1,-1 0-1,0-1 0,1 1 1,-1 0-1,0 0 0,0 0 1,0 0-1,0-1 0,0 1 0,-1 0 1,1 0-1,0 0 0,-1-1 1,0 1-1,1 0 0,-1-1 1,0 1-1,0 0 0,0-1 1,-2 4-1,-1-1 151,0 1 0,-1 0 0,1-1 0,-1 0 0,0 0-1,0 0 1,-1-1 0,1 0 0,-1 0 0,0 0 0,0-1 0,0 1 0,0-1 0,0-1 0,0 1 0,0-1 0,-1 0 0,1-1 0,0 1-1,-12-2 1,17 1-230,0-1-1,0 1 0,0-1 1,1 1-1,-1-1 0,0 0 1,0 1-1,0-1 0,1 0 1,-1 1-1,0-1 0,1 0 0,-1 0 1,1 0-1,-1 0 0,1 1 1,-1-1-1,1 0 0,-1 0 1,1 0-1,0 0 0,0 0 1,-1-2-1,-1-27-3476,2 23 2311,0-30-5225</inkml:trace>
</inkml:ink>
</file>

<file path=ppt/ink/ink5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6:33.9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24 13901,'0'0'10922,"77"-9"-10377,-42 9-321,8 0-160,9 0-96,1 0-961,-5-3-2466,-1-8-5413</inkml:trace>
</inkml:ink>
</file>

<file path=ppt/ink/ink5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6:39.6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50 5029,'-5'-5'2590,"1"-1"0,-1 1 0,1-1 0,1 0 0,-6-10 0,9 15-2435,6 2-155,1 0 0,-1 0 0,0 1 0,0-1 0,1 2 0,-1-1 0,7 4 0,-6-2 31,0-1 0,1-1 0,-1 1 0,1-1 0,8 2 0,3-4 39,-1 0 0,0 0-1,1-2 1,-1 0-1,21-6 1,3 0-2,29 5 283,-46 3-360,-26-5-2591,-5-6-1420</inkml:trace>
</inkml:ink>
</file>

<file path=ppt/ink/ink5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7:03.4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839 117 6118,'0'0'7175,"-2"-8"-6508,-6-27-64,6 33-545,1-1 1,-1 1-1,0 0 0,0 0 0,0 1 1,1-1-1,-2 0 0,1 1 0,0-1 0,0 1 1,0 0-1,-1-1 0,1 1 0,-1 0 1,1 1-1,-1-1 0,1 0 0,-1 1 1,1-1-1,-5 1 0,-5-3 209,-23-7-46,0 0 0,-1 3 0,-1 1 0,1 1 0,-1 2 0,1 2 0,-38 3 0,49 1-90,0 1-1,1 0 1,0 2 0,0 1-1,0 1 1,1 1 0,0 1-1,1 1 1,0 1 0,1 1-1,-26 20 1,32-22-133,1 1 0,0 1-1,1 0 1,1 1 0,-17 23 0,23-28-1,1 0 1,0 0-1,1 1 1,0-1-1,1 1 1,0 0 0,0 0-1,1 0 1,0 0-1,1 0 1,-1 16-1,2-17-1,1 0 0,0 0 0,0 0 0,0 0-1,1 0 1,1 0 0,-1 0 0,1-1 0,1 1 0,0-1-1,0 0 1,0 0 0,1 0 0,0-1 0,1 1 0,0-1-1,0-1 1,0 1 0,13 9 0,-5-6 35,1-1 0,0-1 1,0 0-1,1-1 0,-1 0 1,2-2-1,-1 0 0,1 0 1,28 3-1,90 15 108,-76-11-111,1-2 0,-1-3 0,116-2 0,-158-7-1,0-1 1,-1 0-1,1-1 0,-1-1 1,0-1-1,0 0 1,0-1-1,-1-1 1,0 0-1,-1-1 0,0-1 1,15-13-1,-14 10 166,-1 0 1,0-1-1,-1-1 0,0 0 1,-2-1-1,0 0 0,0-1 0,-2 0 1,0-1-1,8-21 0,-15 32-156,0-1 1,0 1-1,0 0 1,-1 0-1,0-1 0,0 1 1,0-1-1,-1 1 0,-1-1 1,1 1-1,-1-1 1,0 1-1,-1 0 0,0-1 1,0 1-1,-1 0 0,0 0 1,0 0-1,0 1 0,-1-1 1,0 1-1,0 0 1,-1 0-1,1 0 0,-1 0 1,-1 1-1,1 0 0,-1 0 1,0 1-1,0-1 1,0 1-1,-1 0 0,1 1 1,-1 0-1,0 0 0,-12-4 1,-6 0-653,1 1-1,-1 1 1,0 1 0,-49-1 0,-45 5-5784,82 1 2800,10-1-2631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06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11 257 8648,'-11'32'11328,"15"-33"-5345,8-16-3990,50-99 338,23-38-2153,-85 194-493,0 42 98,0 23 228,0-70-4160,0 0-3742</inkml:trace>
</inkml:ink>
</file>

<file path=ppt/ink/ink5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7:05.8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984 109 4740,'0'0'11115,"-2"-4"-10202,2 3-849,-1-1 0,0 1 0,0 0 0,0 0 0,0 0 0,0 0 0,0 0 0,0 0 0,0 0 0,0 0 0,0 0 0,-1 1 0,1-1 0,0 0 0,0 1 1,-1-1-1,-2 0 0,-31-2 703,33 3-744,-8-1 532,0 0-1,0-1 1,0-1-1,0 0 1,1 0-1,-15-8 1,-33-9 95,-19 5-600,-1 4-1,0 2 0,-108 3 1,173 7-62,-1 0 1,1 1-1,0 0 1,0 1-1,0 1 1,0-1-1,0 2 1,-11 6-1,-11 7-28,-39 29 0,40-25 162,-37 19-1,67-40-130,1 0 0,0 0 1,-1 1-1,1-1 0,0 0 0,0 1 1,0 0-1,0-1 0,0 1 1,1 0-1,-1 0 0,0 0 1,1 0-1,-1 0 0,1 0 1,0 1-1,0-1 0,0 0 1,0 1-1,0-1 0,-1 4 1,2-2-10,0-1 0,0 1 0,1-1 0,-1 1 0,1-1 0,0 0 0,0 1 0,0-1 0,0 0 0,1 1 1,-1-1-1,1 0 0,3 5 0,4 4 1,0-1 0,1 0 0,0-1 0,1 0 0,0-1 0,18 12 0,-12-11 23,1-1-1,0-1 1,0 0 0,1-2-1,0 0 1,0-1 0,0-1-1,37 4 1,16-4 99,78-6-1,-70 0-49,-40 1-40,0-2-1,0-1 1,72-17-1,-94 16 8,-1-1-1,0 0 0,0-1 1,-1 0-1,0-2 1,0 0-1,-1-1 0,0 0 1,-1-1-1,25-24 1,-37 33 12,0-1 0,1 1 1,-1-1-1,0 1 1,-1-1-1,1 0 0,0 0 1,-1 0-1,0 0 1,1 0-1,-1 0 0,0 0 1,-1 0-1,1 0 1,0 0-1,-1-1 0,0 1 1,0 0-1,0-1 1,0 1-1,0 0 0,-1 0 1,1 0-1,-1-1 1,0 1-1,0 0 0,0 0 1,-1 0-1,1 0 1,-1 0-1,-2-4 0,-6-5-755,0-1-1,-1 1 1,-1 1-1,0 0 1,-17-12-1,2 1-4356,0 0-1259</inkml:trace>
</inkml:ink>
</file>

<file path=ppt/ink/ink5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7:15.8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15246,'0'0'5702</inkml:trace>
</inkml:ink>
</file>

<file path=ppt/ink/ink5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7:10.7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35 3587,'0'0'7565,"-6"-4"-7026,-1-1-337,5 3-83,0 1-1,0-1 1,0 0 0,-1 1-1,1 0 1,0-1-1,-1 1 1,1 0-1,-6-1 1,9 4-112,-1 0-1,1 0 1,-1 0 0,1 0-1,0 0 1,-1 0 0,1 0-1,0-1 1,0 1 0,0 0-1,1-1 1,-1 1 0,0 0-1,1-1 1,2 3 0,9 1 72,1 0 0,0-1-1,0 0 1,0-1 0,1-1 0,-1 0 0,1-1 0,25-1 0,36 4 22,524 37 118,4-49 34,-490 5-132,332-24 837,98-2 716,741 12 7,-1211 14-1523,92-14-1,-158 16-301,-41 0-5760,9-5-347</inkml:trace>
</inkml:ink>
</file>

<file path=ppt/ink/ink5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7:11.5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238 96 3075,'4'-5'949,"-1"0"0,0 0 0,0 0 0,0 0-1,-1 0 1,0-1 0,0 1 0,0-1 0,-1 0 0,1 1 0,-1-1 0,-1 0 0,1 0-1,-1 0 1,-1-7 0,-1 13-874,0 1 0,-1 0-1,1 0 1,0 0 0,0 0 0,0 0-1,0 0 1,0 1 0,0-1 0,-2 3-1,-218 159 679,221-162-758,-1 0 0,1-1 1,0 1-1,0 0 0,0 0 0,0 0 0,0 0 0,0 0 1,0 0-1,0 0 0,0 1 0,0-1 0,0 0 0,1 0 1,-1 1-1,1-1 0,-1 0 0,1 1 0,-1-1 0,1 1 1,0-1-1,-1 1 0,1-1 0,0 0 0,0 1 0,0-1 1,0 1-1,1-1 0,-1 1 0,0-1 0,0 1 0,1-1 1,-1 0-1,1 1 0,0-1 0,-1 0 0,1 0 0,0 1 1,0-1-1,-1 0 0,1 0 0,0 0 0,0 0 0,0 0 1,1 0-1,-1 0 0,0 0 0,0 0 0,0-1 1,3 2-1,9 6 5,1-1 1,-1-1-1,1 0 1,16 4-1,-10-3 41,18 7-448,72 17 0,-8-17-3786,-37-13-884</inkml:trace>
</inkml:ink>
</file>

<file path=ppt/ink/ink5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7:13.1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1 154 5541,'3'-8'3972,"3"-7"-2737,1 0 0,0 1 0,1 0 0,17-22 0,-23 32-1086,1 0 0,0 0 0,0 1-1,1-1 1,-1 1 0,1 0 0,-1 0 0,1 0 0,0 0 0,0 0 0,0 1-1,1 0 1,-1 0 0,0 0 0,1 1 0,-1-1 0,1 1 0,0 0 0,-1 0-1,1 1 1,0-1 0,0 1 0,4 1 0,-7-1-141,-1 1 0,1 0 0,-1 0 0,0 0 0,1 0 0,-1 0 0,0 1 0,0-1 0,0 0 0,0 0 0,0 1 0,0-1 0,0 1 0,-1-1 0,1 1 0,0-1 0,-1 1 0,1-1 0,-1 1 0,1 0 0,-1-1 0,0 1 0,0 0 0,0-1 0,0 1 0,0 0 0,0-1 0,-1 4 0,1 2 36,-1 0 0,0 1 0,0-1 0,0 0 0,-5 13 0,-30 41 209,30-54-213,0 1 0,1-1-1,0 1 1,1 0 0,-1 1 0,2-1 0,-1 1 0,1 0 0,1 0 0,-1 0 0,0 12 0,3-20-41,1 0-1,-1 0 1,1 0 0,-1-1 0,1 1 0,-1 0 0,1 0-1,0 0 1,0-1 0,-1 1 0,1 0 0,0-1 0,0 1-1,0 0 1,0-1 0,0 1 0,0-1 0,0 0 0,0 1-1,0-1 1,0 0 0,0 1 0,0-1 0,0 0 0,0 0 0,0 0-1,0 0 1,0 0 0,0 0 0,2-1 0,37-2 21,-20-4 25,-1 0 0,1-1 1,-2-1-1,1-1 1,-1 0-1,27-21 0,-17 8-23,0 0 0,-2-2 0,24-28 0,-26 19-73,-24 34 45,-1 0 0,1 0 0,0 0-1,0-1 1,0 1 0,0 0 0,0 0-1,0 0 1,0 0 0,0 0 0,0 0 0,0 0-1,0 0 1,0 0 0,0 0 0,0 0 0,0 0-1,0 0 1,0 0 0,0 0 0,0 0-1,-1 0 1,1 0 0,0 0 0,0 0 0,0-1-1,0 1 1,0 0 0,-14 20-136,1-1 170,1 1 0,-11 24 0,20-39-33,1 1 0,-1 0 0,1 0 0,1 1 0,-1-1 1,1 0-1,0 1 0,0-1 0,1 0 0,0 1 0,0-1 0,1 1 1,1 6-1,-1-11 1,0 0 1,0 0-1,0 0 0,1 0 1,-1 0-1,1 0 1,0 0-1,-1 0 0,1-1 1,0 1-1,0-1 1,0 1-1,0-1 1,0 0-1,1 0 0,-1 0 1,0 0-1,0 0 1,1 0-1,-1-1 0,0 1 1,1-1-1,-1 1 1,1-1-1,-1 0 0,1 0 1,-1 0-1,1 0 1,-1-1-1,3 0 1,5 0 35,-1 0 1,1 0 0,-1-1-1,0-1 1,0 0 0,16-7-1,-12 3 96,1-1 0,-1 0-1,-1-2 1,0 1 0,0-1 0,-1-1-1,0 0 1,-1-1 0,0 0 0,-1 0-1,0-1 1,-1 0 0,8-19 0,-14 21 393,-11 19-435,-10 20-69,14-19-16,1-1 0,0 1 0,1 1 0,0-1 0,0 0-1,1 1 1,0 0 0,0-1 0,1 1 0,1 0 0,0 15 0,0-24-3,0 1 1,1-1-1,-1 0 1,0 1-1,1-1 1,-1 0-1,1 0 1,-1 0-1,1 1 1,0-1 0,-1 0-1,1 0 1,0 0-1,0 0 1,0 0-1,0 0 1,0 0-1,0 0 1,0 0-1,0-1 1,0 1-1,0 0 1,0-1-1,0 1 1,2 0-1,0-1 35,0 1-1,0-1 1,0 0 0,0 0-1,0 0 1,0 0-1,0 0 1,0-1 0,-1 1-1,1-1 1,3-1-1,2 0 57,-1-1-1,0 0 0,0-1 1,0 1-1,-1-1 0,1-1 1,-1 1-1,7-8 1,-5 3 20,-1 0 1,-1 0 0,1-1 0,-2 0 0,1 0-1,-1-1 1,-1 1 0,0-1 0,0 0 0,-1 0 0,-1 0-1,0 0 1,1-20 0,-5 29-338,-3 8 170,-3 7 104,7-11-51,1-1 1,-1 1-1,0-1 1,1 1 0,-1-1-1,1 1 1,-1 0-1,1-1 1,0 1-1,0-1 1,0 1 0,0 0-1,0-1 1,0 1-1,0 0 1,1-1-1,-1 1 1,0-1-1,1 1 1,0-1 0,-1 1-1,1-1 1,0 1-1,-1-1 1,1 1-1,0-1 1,0 0-1,0 1 1,1-1 0,-1 0-1,0 0 1,0 0-1,0 0 1,1 0-1,-1 0 1,1 0-1,2 0 1,3 1 7,1 0 0,-1-1 0,1-1 0,0 1 0,0-1 0,-1 0 1,10-2-1,-5 0 8,-1 0 0,1 0 0,-1-1 0,0-1 0,0 0 0,0 0 0,0-1 0,0-1 0,-1 0 0,0 0 0,0-1 0,-1 0 0,0 0 0,0-1 0,12-15 0,-20 22-4,0 0 0,-1 1 1,1-1-1,-1 0 0,1 1 0,-1-1 1,1 0-1,-1 0 0,0 1 0,1-1 1,-1 0-1,0 0 0,0 0 1,1 1-1,-1-1 0,0 0 0,0 0 1,0 0-1,0 0 0,0 1 0,-1-3 1,-12 3-47,-24 20-114,30-12 147,0-1-1,0 1 1,1 0 0,0 0 0,0 1 0,1 0 0,0 0 0,1 0-1,0 1 1,0-1 0,1 1 0,-3 13 0,6-21 1,0-1 1,1 1-1,-1-1 1,0 1-1,1-1 1,-1 1 0,1-1-1,-1 1 1,1-1-1,0 1 1,0-1-1,0 0 1,-1 0-1,1 1 1,0-1-1,1 0 1,-1 0 0,0 0-1,0 0 1,0 0-1,1 0 1,-1 0-1,0-1 1,1 1-1,-1 0 1,1-1-1,-1 1 1,0-1 0,1 0-1,-1 1 1,1-1-1,0 0 1,-1 0-1,1 0 1,-1 0-1,3 0 1,65-2 49,-64 1-43,15-2 9,1-2-1,-2-1 0,1 0 0,-1-1 1,0-1-1,-1-1 0,1-1 0,-2-1 1,0 0-1,0-1 0,-1 0 0,17-19 1,-32 31-15,-1 1 1,0-1-1,0 0 1,1 0-1,-1 0 0,0 0 1,0 0-1,0 0 1,1 0-1,-1 0 1,0 1-1,0-1 0,0 0 1,0 0-1,1 0 1,-1 0-1,0 1 1,0-1-1,0 0 1,0 0-1,0 0 0,0 1 1,0-1-1,1 0 1,-1 0-1,0 0 1,0 1-1,0-1 1,0 0-1,0 0 0,0 1 1,0-1-1,0 0 1,0 0-1,0 0 1,0 1-1,0-1 1,0 0-1,-1 0 0,1 0 1,0 1-1,0-1 1,0 0-1,0 0 1,0 0-1,0 1 0,0-1 1,-1 0-1,1 0 1,0 0-1,0 0 1,0 1-1,-1-1 1,-15 29-27,12-25 25,0 1 0,1-1 0,0 1 0,0 0 1,0 0-1,1 1 0,0-1 0,0 0 0,0 1 0,1 0 1,0-1-1,0 1 0,0 0 0,0-1 0,1 1 0,1 9 0,0-13-22,0-1-1,-1 0 0,1 0 0,0 0 0,1 0 1,-1 0-1,0 0 0,0 0 0,0-1 0,0 1 0,1 0 1,-1-1-1,0 1 0,1 0 0,-1-1 0,1 0 0,-1 1 1,0-1-1,1 0 0,-1 0 0,1 0 0,-1 0 1,1 0-1,-1 0 0,2 0 0,40-7-2745,-16-13-820,-2-8-1580</inkml:trace>
</inkml:ink>
</file>

<file path=ppt/ink/ink5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7:13.5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0 10794,'-5'4'372,"1"-1"0,0 1 0,0 0 0,0 1-1,0-1 1,1 1 0,0-1 0,0 1 0,0 0 0,0 0-1,1 0 1,0 1 0,0-1 0,0 0 0,-1 10 0,2-12-410,1 1 0,-1-1 1,1 1-1,0 0 0,0-1 1,1 1-1,-1-1 0,1 1 1,0-1-1,0 0 0,0 1 1,0-1-1,0 0 0,1 1 1,-1-1-1,1 0 0,0 0 1,0 0-1,0-1 0,1 1 1,-1 0-1,0-1 0,1 1 1,0-1-1,0 0 1,3 2-1,5 2-648,0-1 0,1 0 0,0-1 0,0 0 0,1-1 0,-1-1 0,23 3 0,-25-4 310,0 0 0,0-1 0,0 0 0,0-1-1,0 0 1,0 0 0,0-1 0,0 0 0,0-1 0,12-5 0,-22 8 502,0 0 0,0-1 0,-1 1-1,1 0 1,0 0 0,0 0 0,0 0 0,0 0 0,0 0 0,0 0 0,0 0 0,0 0 0,0 0 0,0-1 0,0 1 0,0 0-1,0 0 1,0 0 0,0 0 0,0 0 0,0 0 0,0 0 0,0 0 0,0-1 0,0 1 0,0 0 0,0 0 0,0 0 0,0 0-1,0 0 1,0 0 0,0 0 0,0 0 0,0-1 0,0 1 0,0 0 0,0 0 0,0 0 0,1 0 0,-1 0 0,0 0-1,0 0 1,0 0 0,0 0 0,0 0 0,0 0 0,0 0 0,0 0 0,0 0 0,1 0 0,-1-1 0,-18 3 1873,-26 10-772,35-8-859,-40 24 1139,46-26-1434,0 0 1,0 0 0,0 0 0,0 1 0,0-1-1,0 1 1,1 0 0,-1 0 0,1 0 0,0 0-1,-2 4 1,4-6-78,1-1-1,0 1 0,-1 0 1,1-1-1,0 1 0,-1 0 1,1-1-1,0 1 0,0-1 1,0 0-1,0 1 1,-1-1-1,1 1 0,0-1 1,0 0-1,0 0 0,0 0 1,0 0-1,0 1 0,0-1 1,0 0-1,0 0 0,0-1 1,0 1-1,0 0 1,0 0-1,-1 0 0,3-1 1,33-3-705,-28 3 326,6-1-169,1 0 0,-1 1-1,1 1 1,18 1 0,-31-1 565,0 0 1,0 0-1,0 0 1,0 1-1,0-1 1,0 1 0,0-1-1,0 1 1,0 0-1,0 0 1,0-1-1,-1 2 1,1-1-1,0 0 1,0 0-1,-1 0 1,1 1 0,-1-1-1,1 1 1,-1-1-1,0 1 1,0 0-1,1-1 1,-1 1-1,0 0 1,-1 0-1,1 0 1,0 0 0,0 0-1,-1 0 1,1 0-1,-1 0 1,0 0-1,1 0 1,-1 0-1,0 0 1,0 0-1,-1 3 1,0-1 267,-1 0 1,1-1-1,-1 1 1,0 0-1,0-1 0,0 1 1,-1-1-1,1 1 0,-1-1 1,0 0-1,0 0 1,0 0-1,0-1 0,0 1 1,-1-1-1,1 1 0,-1-1 1,-6 3-1,-8 3 717,1 0-1,-30 9 1,21-12-1467,20-8-3552,5-9-1008</inkml:trace>
</inkml:ink>
</file>

<file path=ppt/ink/ink5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7:14.5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1 375 11435,'0'0'6593,"8"2"-5424,-3-2-1041,-1 1 1,0 0 0,1-1-1,-1 0 1,1 0 0,-1-1-1,1 1 1,-1-1 0,0 0-1,1 0 1,-1 0 0,0-1-1,0 1 1,0-1 0,0 0-1,0-1 1,0 1 0,0 0-1,6-7 1,-7 7-89,1-1-1,-1 1 1,0-1 0,0 0 0,0 0-1,0 0 1,-1 0 0,1-1 0,-1 1-1,0-1 1,0 1 0,0-1 0,0 0-1,-1 0 1,1 0 0,-1 0 0,1-5-1,-2 8-43,-1 1-1,1-1 0,0 1 1,0 0-1,0-1 1,-1 1-1,1-1 0,0 1 1,0 0-1,-1-1 1,1 1-1,0 0 1,-1-1-1,1 1 0,0 0 1,-1 0-1,1-1 1,-1 1-1,1 0 0,0 0 1,-1 0-1,1 0 1,-1-1-1,1 1 0,-1 0 1,1 0-1,0 0 1,-1 0-1,1 0 0,-1 0 1,1 0-1,-1 0 1,1 0-1,-1 0 0,1 0 1,0 1-1,-1-1 1,1 0-1,-1 0 0,1 0 1,0 1-1,-1-1 1,1 0-1,-1 0 0,1 1 1,-1-1-1,-21 13-281,15-7 289,0 1-1,0 0 1,1 1-1,0 0 0,0 0 1,1 0-1,0 1 0,1-1 1,0 1-1,0 0 1,1 0-1,0 1 0,0-1 1,1 1-1,0-1 0,1 1 1,0 18-1,1-26 3,0-1-1,0 1 1,0-1-1,0 1 1,0-1-1,1 1 1,-1-1-1,1 1 0,-1-1 1,1 1-1,-1-1 1,1 0-1,0 1 1,0-1-1,0 0 1,0 1-1,0-1 1,0 0-1,0 0 1,0 0-1,0 0 1,0 0-1,1 0 1,1 1-1,1 0 12,0-1-1,-1 0 1,1 0-1,0 0 1,0 0 0,0-1-1,0 0 1,0 1-1,6-2 1,2 0 19,-1 0 0,1-1 0,-1-1 0,0 0 0,0-1 0,12-4 0,-6-2-16,-1 0 0,1-1-1,-2 0 1,0-1 0,15-16 0,-23 22-38,0-1 1,0 0-1,-1-1 0,0 0 0,-1 0 0,0 0 1,0-1-1,0 1 0,-1-1 0,-1 0 0,6-18 1,-9 27 7,0 0 1,0-1 0,0 1 0,0 0 0,0 0 0,0 0-1,0-1 1,0 1 0,0 0 0,0 0 0,0-1-1,0 1 1,0 0 0,0 0 0,0 0 0,0-1 0,0 1-1,0 0 1,0 0 0,0 0 0,0-1 0,0 1 0,-1 0-1,1 0 1,0 0 0,0-1 0,0 1 0,0 0 0,0 0-1,-1 0 1,1 0 0,0 0 0,0-1 0,0 1-1,0 0 1,-1 0 0,1 0 0,0 0 0,0 0 0,0 0-1,-1 0 1,1 0 0,0 0 0,0 0 0,-1 0 0,1 0-1,-14 5-147,-12 16 197,18-12 1,2-4 46,1 1 1,0-1-1,0 2 1,1-1-1,-1 0 1,1 1-1,0 0 1,1 0-1,0 0 1,0 0-1,-3 13 1,6-20-83,0 1 1,0 0-1,0 0 1,0 0-1,0-1 0,1 1 1,-1 0-1,0 0 0,0-1 1,0 1-1,1 0 1,-1 0-1,0-1 0,1 1 1,-1 0-1,1-1 1,-1 1-1,1-1 0,-1 1 1,1 0-1,-1-1 0,1 1 1,0-1-1,-1 0 1,1 1-1,-1-1 0,1 1 1,0-1-1,0 0 0,-1 1 1,1-1-1,0 0 1,0 0-1,-1 0 0,1 0 1,0 0-1,0 1 1,-1-1-1,1-1 0,0 1 1,0 0-1,0 0 0,-1 0 1,1 0-1,0 0 1,0-1-1,0 0 0,40-12 186,-22 3-147,-1-1 0,-1-1 0,0 0 0,23-23 0,59-65-35,-84 84-1,-12 12-8,26-25 2,-2-1-1,-2-1 0,0-1 0,28-51 0,-53 83 3,0 0-1,0 0 1,0 1 0,-1-1-1,1 0 1,0 0 0,0 0-1,0 0 1,-1 0 0,1 0 0,0 0-1,0 0 1,0 0 0,-1 0-1,1-1 1,0 1 0,0 0-1,0 0 1,0 0 0,-1 0-1,1 0 1,0 0 0,0 0 0,0 0-1,0 0 1,-1-1 0,1 1-1,0 0 1,0 0 0,0 0-1,0 0 1,0 0 0,0-1-1,-1 1 1,1 0 0,0 0 0,0 0-1,0-1 1,0 1 0,0 0-1,0 0 1,0 0 0,0-1-1,0 1 1,0 0 0,0 0-1,0 0 1,0-1 0,0 1-1,0 0 1,0 0 0,0-1 0,-17 14-23,-3 6 77,1 1 0,1 1-1,1 1 1,0 1 0,2 0 0,-14 28 0,20-32-1,0 1 0,1-1 0,1 1 0,1 1 0,1-1 0,1 1 0,1 0 0,-1 34 0,3-53-57,1 0 0,0 0 0,0 0 0,1 0 0,-1 0 0,0 1 1,1-1-1,-1 0 0,1-1 0,-1 1 0,1 0 0,0 0 0,0 0 0,0 0 0,0 0 0,3 2 0,-3-3 7,0 0 0,0-1 0,0 1 0,0 0-1,0-1 1,0 0 0,0 1 0,0-1 0,0 1-1,1-1 1,-1 0 0,0 0 0,0 0 0,0 0-1,0 0 1,1 0 0,-1 0 0,0 0 0,0 0-1,0-1 1,2 1 0,2-2 13,-1 0 0,1 0 0,-1 0 0,0-1 0,1 0-1,-1 0 1,0 0 0,0 0 0,-1 0 0,1-1 0,-1 0 0,4-4 0,11-20-20,-2-1-1,0-1 1,-2 0 0,17-53 0,-35 93-17,2 1 1,0-1-1,0 0 0,1 1 0,0-1 0,1 19 1,0-27 17,0 1 0,1 0 0,0-1 0,-1 1 0,1 0 0,0-1 0,0 1 0,0-1 0,1 1 0,-1-1 0,1 0 0,-1 0 0,1 1 0,0-1 1,0 0-1,-1 0 0,2-1 0,-1 1 0,0 0 0,0-1 0,0 1 0,1-1 0,-1 0 0,1 0 0,-1 0 0,1 0 0,-1 0 0,1 0 0,0-1 0,-1 1 0,5-1 0,5 1 4,0-1 0,0 0 0,0-1 0,-1 0 0,1-1 0,0 0 0,0-1 0,-1 0 0,0-1 0,1-1 0,15-8 0,24-8-313,-51 21 296,1 0 0,-1 0 0,0-1 0,1 1 0,-1 0 0,0 0 0,1 0 0,-1 0 0,0-1 1,1 1-1,-1 0 0,1 0 0,-1 0 0,0 0 0,1 0 0,-1 0 0,0 0 0,1 0 0,-1 0 0,1 0 0,-1 0 0,0 1 0,1-1 0,-1 0 1,0 0-1,1 0 0,-1 0 0,0 1 0,1-1 0,-1 0 0,0 0 0,1 0 0,-1 1 0,0-1 0,0 0 0,1 1 0,-1-1 0,0 1 0,-2 17-154,-23 34 272,16-36-115,7-12-14,0 1 0,1-1 0,-1 0 0,1 1 0,0-1 0,0 1 0,0 6 0,2-11-233,0 0 0,1-1 1,-1 1-1,0-1 0,0 1 0,1-1 0,-1 0 0,0 0 1,0 1-1,0-1 0,0 0 0,0 0 0,0 0 0,0 0 1,0 0-1,0 0 0,1-3 0,12-22-4254,3-9-2461</inkml:trace>
</inkml:ink>
</file>

<file path=ppt/ink/ink5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7:14.8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0 11915,'0'0'2338,"-45"60"-1505,38-31-320,7 0-385,0 1-128,11-4-641,7-6-1409,9-9-3075</inkml:trace>
</inkml:ink>
</file>

<file path=ppt/ink/ink5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7:15.1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99 6 6854,'0'0'8595,"-2"9"-7538,-3 36-522,1 1-1,4 77 0,2-42-76,-3-75-415,1 1 1,-1-1-1,-1 0 0,1 0 1,-1 0-1,0 0 0,0 0 0,-6 10 1,7-14-13,0 0 0,0 0 0,0 0 1,-1 1-1,1-2 0,0 1 0,-1 0 0,0 0 1,0 0-1,1-1 0,-1 1 0,0-1 0,0 1 1,0-1-1,-1 0 0,1 0 0,0 0 0,0 0 1,-1 0-1,1 0 0,0-1 0,-1 1 0,1-1 1,-1 1-1,-2-1 0,4-1 53,0 1 0,0-1 0,0 0-1,0 0 1,0 0 0,0 1 0,0-1 0,1 0-1,-1 0 1,0 0 0,0 0 0,1 0 0,-1 0 0,1 0-1,-1-1 1,1 1 0,0 0 0,-1 0 0,1 0 0,0-1-1,0 1 1,-1 0 0,1-2 0,-3-39 277,3 34-310,-1 0-133,1 0 0,0-1 1,1 1-1,0-1 1,0 1-1,1 0 0,0 0 1,0 0-1,1 0 1,0 0-1,1 1 0,-1-1 1,2 1-1,-1 0 1,1 0-1,0 0 0,0 1 1,0-1-1,10-7 0,4-1 301,1 1 0,0 1-1,1 0 1,0 1 0,33-12-1,-52 23-190,42-22 313,-43 22-282,1-1-1,0 1 0,-1-1 0,1 1 0,-1-1 0,0 0 1,1 1-1,-1-1 0,0 0 0,0 0 0,0 0 0,0 0 0,0 0 1,-1 0-1,1 0 0,-1 0 0,1 0 0,-1 0 0,1-4 0,-2 5-31,1 0-1,0 0 0,-1 0 1,1 0-1,-1 0 0,1 0 1,-1 0-1,1 0 0,-1 1 1,1-1-1,-1 0 0,0 0 1,0 0-1,1 1 0,-1-1 1,0 0-1,0 1 0,0-1 1,0 1-1,0-1 0,0 1 0,0 0 1,0-1-1,0 1 0,0 0 1,0-1-1,0 1 0,0 0 1,0 0-1,0 0 0,0 0 1,0 0-1,0 0 0,0 0 1,0 1-1,0-1 0,0 0 1,-1 1-1,-1-1-30,0 1 1,-1-1 0,1 1-1,0-1 1,0 1-1,0 0 1,0 1 0,1-1-1,-1 0 1,0 1 0,0 0-1,-3 2 1,3-1 36,0 1 0,1 0 1,-1-1-1,1 1 0,0 0 0,0 0 1,0 0-1,0 0 0,1 1 1,0-1-1,0 0 0,0 1 0,0-1 1,1 1-1,-1-1 0,1 1 1,0-1-1,1 1 0,-1-1 0,2 5 1,-1-6-131,0 1 0,1-1 0,-1 0 0,1 0 0,0 0 0,0 0 1,0-1-1,0 1 0,0 0 0,1-1 0,-1 0 0,1 1 0,0-1 1,0 0-1,0 0 0,0-1 0,0 1 0,0-1 0,0 1 0,0-1 0,0 0 1,1 0-1,-1 0 0,1-1 0,-1 1 0,5-1 0,25 1-3645,3-3-1821</inkml:trace>
</inkml:ink>
</file>

<file path=ppt/ink/ink5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7:15.5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196 1 12684,'0'0'1575,"-10"5"-70,-31 21 43,39-24-1521,0-1 0,0 1-1,0-1 1,0 1-1,1 0 1,-1 0 0,1 0-1,-1 0 1,1 0-1,0 0 1,0 0-1,0 0 1,0 0 0,0 0-1,0 1 1,1-1-1,-1 0 1,1 1 0,-1-1-1,1 1 1,0-1-1,0 0 1,0 1 0,0-1-1,1 1 1,-1-1-1,1 0 1,-1 1-1,1-1 1,0 0 0,0 0-1,0 1 1,0-1-1,0 0 1,0 0 0,1 0-1,-1 0 1,1-1-1,-1 1 1,1 0 0,0 0-1,0-1 1,0 1-1,0-1 1,0 0-1,0 0 1,0 1 0,0-1-1,0-1 1,1 1-1,3 1 1,14 3-601,-1-1 1,39 2-1,-41-5 632,-1 1-1,0 0 0,1 1 0,-1 1 0,21 7 1,-37-11 14,0 0-1,1 0 1,-1 0 0,0 0 0,0 0-1,0 1 1,1-1 0,-1 0 0,0 0 0,0 0-1,0 0 1,1 0 0,-1 0 0,0 1 0,0-1-1,0 0 1,1 0 0,-1 0 0,0 1 0,0-1-1,0 0 1,0 0 0,0 0 0,0 1 0,0-1-1,0 0 1,1 0 0,-1 1 0,0-1 0,0 0-1,0 0 1,0 0 0,0 1 0,0-1 0,0 0-1,0 0 1,0 1 0,0-1 0,-1 0 0,1 1-1,-9 7 1290,-17 5-421,25-13-793,-37 17 700,-70 18 0,30-23-2167,67-11 175,-1-1-1,1-1 0,0 0 1,-20-4-1,-17-14-6248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06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15631,'0'0'9929,"10"61"-9352,-7-39-129,-1 3-256,2-1-96,-2-4-64,2-1 0,1-3 1,-3-3-66,2-4-831,-2-1-642,-2-4-1729</inkml:trace>
</inkml:ink>
</file>

<file path=ppt/ink/ink5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7:16.2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 1 11627,'0'0'4901,"-5"66"-4133,-1-26-351,-1 5-225,-5 5-96,7 1 32,-1-1-64,1-3 0,-3-3-32,8-7 32,-4-8-192,3-10-1249,-3-8-1314,-4-9-2562</inkml:trace>
</inkml:ink>
</file>

<file path=ppt/ink/ink5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7:16.5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58 7399,'0'0'10858,"78"12"-9544,-33-12-738,9 0-288,-1 0-224,1-1 0,-8-6-96,-5 1-320,-11-2-321,-13 0-640,-7-1-673,-10-5-736,0-3-1218</inkml:trace>
</inkml:ink>
</file>

<file path=ppt/ink/ink5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7:16.9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86 10858,'0'0'7111,"-2"-50"-5766,26 33-448,12 7-384,3 2-449,15 7-32,0 1-545,10 6-1537,-4 6-1793,-6 0-2531</inkml:trace>
</inkml:ink>
</file>

<file path=ppt/ink/ink5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7:17.2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4 10698,'0'0'1869,"-4"8"-17,1-1-1510,0-1 0,0 0 0,0 1 0,1-1 0,1 1 0,-3 11 0,4-17-288,0 0-1,0 0 1,0 0 0,0 0 0,0 0 0,0 1 0,1-1-1,-1 0 1,0 0 0,0 0 0,1 0 0,-1 0-1,1 0 1,-1 0 0,1 0 0,0 0 0,-1 0 0,1-1-1,0 1 1,-1 0 0,1 0 0,1 0 0,0 0-36,0 0 0,0 0 0,1 0 1,-1-1-1,0 1 0,1-1 0,-1 0 1,0 0-1,0 0 0,1 0 0,-1 0 1,0 0-1,1 0 0,-1-1 0,4 0 1,7-4 79,1 1 1,-2-1-1,1-1 1,-1-1 0,20-12-1,-22 12-95,0 0 0,1 1 0,0 1-1,1-1 1,-1 2 0,1-1 0,21-3 0,-32 8-6,0 0-1,0 0 1,0 0 0,0 0 0,1 1 0,-1-1 0,0 0 0,0 1 0,0-1 0,0 1 0,0-1 0,0 1-1,0-1 1,0 1 0,0 0 0,0 0 0,0-1 0,0 1 0,-1 0 0,1 0 0,0 0 0,-1 0 0,1 0-1,0 0 1,-1 0 0,1 0 0,-1 0 0,0 0 0,1 0 0,-1 1 0,0-1 0,1 0 0,-1 0 0,0 0-1,0 0 1,0 1 0,0 0 0,-1 61 27,0-42 22,1-19-42,-1-1 1,1 1 0,0 0-1,0 0 1,1-1 0,-1 1-1,0 0 1,0-1 0,1 1-1,-1-1 1,1 1-1,0 0 1,-1-1 0,1 1-1,0-1 1,0 1 0,0-1-1,0 0 1,0 1 0,0-1-1,2 2 1,-1-3-124,-1 0 1,1 1-1,-1-1 0,1 0 1,-1 0-1,1 0 0,-1 0 0,1 0 1,-1 0-1,1-1 0,-1 1 0,1 0 1,-1-1-1,1 1 0,-1-1 1,1 0-1,-1 1 0,0-1 0,0 0 1,1 0-1,-1 0 0,0 0 1,0 0-1,0 0 0,2-2 0,19-21-4824,2-9-5045</inkml:trace>
</inkml:ink>
</file>

<file path=ppt/ink/ink5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7:17.9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55 0 11723,'0'0'1772,"-7"8"17,1-1-1573,1-1 1,1 1-1,-1 0 0,1 1 1,0-1-1,0 1 0,1 0 1,0-1-1,1 1 1,0 1-1,0-1 0,1 0 1,0 0-1,-1 14 1,2 229 1945,5-235-1322,5-18-107,11-22-91,-14 8-923,-1 0-1,0-1 1,-2 1-1,1-1 1,-2 0 0,2-30-1,-3 51 279,0 0-1,-1 0 1,1 0-1,1-1 1,-1 1 0,0-1-1,1 0 1,0 1-1,0-1 1,0 0-1,0-1 1,0 1 0,1-1-1,-1 1 1,1-1-1,-1 0 1,1 0-1,0 0 1,8 2 0,-5-2 130,0 1 1,0-2-1,0 1 1,1-1-1,-1 0 1,0 0 0,1-1-1,-1 0 1,1 0-1,12-3 1,-18 2-71,1 0-1,-1 0 1,0 0 0,-1 0 0,1-1-1,0 1 1,0-1 0,-1 0 0,1 1 0,-1-1-1,1 0 1,-1 0 0,2-2 0,-2 3-35,-1 0 0,1 0-1,0 0 1,-1 0 0,1 0 0,-1 0 0,1 0 0,-1 0 0,0 0 0,1 0 0,-1 0 0,0 0 0,0-1 0,0 1 0,0 0 0,0 0 0,0 0 0,0 0 0,0 0 0,0-1-1,0 1 1,-1 0 0,1 0 0,0 0 0,-1 0 0,1 0 0,-2-2 0,1 2-23,1 1 0,-1-1 0,0 1 0,0 0 0,1-1 0,-1 1 0,0 0 0,0-1 0,0 1 0,1 0 0,-1 0 0,0-1 0,0 1 0,0 0 0,0 0 0,0 0 0,1 0 0,-1 0 0,0 1 0,0-1 0,0 0 0,0 0 0,0 1 0,1-1 0,-1 0 0,0 1 0,0-1 0,1 0 0,-1 1 0,0-1 0,0 1 0,1 0 0,-1-1 0,1 1 0,-1-1 0,0 2 0,-18 26-69,18-26 70,0-1 0,1 1 1,-1 0-1,1 0 0,-1 0 0,1 0 0,0 0 0,0 0 0,0 0 0,0 0 0,0 0 0,0 0 0,0 0 0,1 0 1,-1 0-1,1 0 0,-1-1 0,1 1 0,0 0 0,0 0 0,0 0 0,2 2 0,-1-2 1,1 1-1,-1-1 0,1 0 1,-1-1-1,1 1 1,0 0-1,0-1 1,0 0-1,0 0 0,0 0 1,0 0-1,6 1 1,9 0 4,0 0 1,0-2-1,36-2 1,-48 1-4,-5 1 22,5 0 45,0 0 1,0 0-1,0-1 0,0 0 0,-1 0 0,1-1 0,0 0 1,0 0-1,-1 0 0,6-4 0,-9 2 272,-1-1-1,-1 0 1,1 0-1,-1 0 1,0 0-1,0 0 1,0 0-1,-2-7 1,1-5-171,-8-73-2401,51 103 944,-9-8 708,0 0-1,1-3 1,53-2 0,0 0 745,-86 0-151,0 0-1,-1 0 1,1 0 0,0 1-1,-1-1 1,1 0 0,-1 0 0,1 0-1,0 1 1,-1-1 0,1 0 0,-1 1-1,1-1 1,-1 1 0,1-1 0,-1 0-1,1 1 1,-1-1 0,1 1-1,-1-1 1,0 1 0,1 0 0,-1-1-1,0 1 1,0-1 0,1 1 0,-1-1-1,0 1 1,0 0 0,0-1 0,0 1-1,0 0 1,1-1 0,-1 1 0,0 0-1,-1-1 1,1 1 0,0-1-1,0 1 1,0 0 0,0-1 0,0 1-1,-1 0 1,1-1 0,0 1 0,-1-1-1,1 1 1,0-1 0,-1 1 0,1-1-1,-1 1 1,-23 42 342,15-29-252,5-7-68,1 0 1,0 0 0,0 1 0,0-1 0,1 1-1,0-1 1,0 11 0,2-17-31,-1 0-1,1 0 1,1 1 0,-1-1 0,0 0-1,0 1 1,0-1 0,1 0-1,-1 0 1,0 0 0,1 1-1,-1-1 1,1 0 0,0 0 0,-1 0-1,1 0 1,0 0 0,0 0-1,1 2 1,0-2 5,0 0 1,0 0-1,0-1 0,0 1 1,0 0-1,0-1 0,0 1 1,0-1-1,0 0 0,0 0 1,0 0-1,0 0 0,0 0 1,0 0-1,0 0 0,3-1 1,1-1 22,-1 0 0,1 0 0,-1-1 0,0 1 1,0-1-1,0 0 0,-1-1 0,1 1 0,-1-1 1,1 0-1,-1 0 0,-1 0 0,1-1 0,0 1 1,-1-1-1,4-7 0,-1 3 89,-1 0 1,0-1-1,-1 1 1,0-1-1,-1 0 1,1 0-1,-2-1 1,2-10 0,-6-19 393,2 39-521,0 1 0,0-1 0,0 0 0,0 1 0,0-1 0,0 0 0,-1 1 0,1-1 0,0 1 0,0-1 0,0 0 0,-1 1-1,1-1 1,0 1 0,-1-1 0,1 1 0,0-1 0,-1 1 0,1-1 0,-1 1 0,1-1 0,-1 1 0,1 0 0,-1-1 0,1 1 0,-1 0 0,0-1 0,1 1 0,-1 0 0,1 0 0,-1-1 0,0 1-1,1 0 1,-1 0 0,0 0 0,1 0 0,-1 0 0,1 0 0,-1 0 0,0 0 0,1 0 0,-1 0 0,0 0 0,1 1 0,-1-1 0,1 0 0,-1 0 0,0 0 0,1 1 0,-1-1 0,1 0 0,-1 1-1,1-1 1,-1 1 0,1-1 0,-1 1 0,0 0 0,1-1-42,-1 1 0,0 0 0,1-1-1,-1 1 1,0 0 0,1-1 0,-1 1 0,1 0 0,0-1-1,-1 1 1,1 0 0,0 0 0,-1 0 0,1 0 0,0-1-1,0 1 1,-1 0 0,1 0 0,0 0 0,0 0 0,0 0-1,0-1 1,0 1 0,1 0 0,-1 0 0,0 0 0,0 0-1,0 0 1,1-1 0,-1 1 0,0 0 0,1 0-1,-1-1 1,1 1 0,-1 0 0,1 0 0,-1-1 0,1 1-1,0-1 1,-1 1 0,1 0 0,0-1 0,-1 1 0,1-1-1,1 1 1,1 2-305,0-1 1,1 0-1,-1 0 0,1 0 0,-1 0 0,1 0 1,0-1-1,5 2 0,34-1-8304,-21-5 134</inkml:trace>
</inkml:ink>
</file>

<file path=ppt/ink/ink5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7:18.3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177 15 10346,'-20'-9'7199,"1"4"-3832,16 5-3289,0 0 0,0 0 0,0 0 0,0 0 0,0 0 0,0 1 0,0 0 0,0-1 0,0 1 0,0 0 0,0 0 0,1 1 0,-1-1 0,0 1 0,1-1 0,-1 1 0,1 0 1,-3 3-1,-8 5 372,0 2 0,-17 21 0,27-30-379,0 0 1,1 0 0,0 0-1,0 0 1,0 0 0,0 1-1,0-1 1,1 1 0,-1-1-1,1 1 1,0 0 0,0-1-1,1 1 1,-1 0 0,1 0-1,-1 0 1,1-1 0,1 6-1,0-8-65,0 0-1,0 0 0,0 0 0,0 0 0,0 0 0,0 0 0,0 0 0,1 0 0,-1-1 1,0 1-1,0 0 0,1-1 0,-1 1 0,1-1 0,-1 0 0,0 1 0,1-1 1,-1 0-1,1 0 0,-1 0 0,1 0 0,-1 0 0,0 0 0,1 0 0,-1-1 1,3 0-1,40-8 118,-28 2-174,0 0 0,-1-1 0,-1-1 0,1 0 0,-1-1 0,-1-1 0,0 0 0,-1-1 0,0 0 0,19-25 0,-31 35-311,-7 6 190,-8 11 87,12-11 81,-38 59-34,39-60 37,0 1 0,0 0 0,0-1 0,1 1 0,0 0 0,0 0 0,0 0 0,0 0 0,0 0 0,1 0 0,0 0 0,0 0 0,0 0 0,0 0-1,2 8 1,-1-10-13,0-1-1,0 0 0,1 0 0,-1 1 0,0-1 0,1 0 0,-1 0 0,0 0 0,1 0 0,-1 0 1,1-1-1,-1 1 0,1 0 0,0-1 0,-1 1 0,1-1 0,0 0 0,-1 1 0,1-1 0,0 0 1,0 0-1,-1 0 0,3 0 0,42-4-1015,-31-1-336,0 0 0,0 0 0,0-2 1,-1 1-1,26-18 0,0-3-2867</inkml:trace>
</inkml:ink>
</file>

<file path=ppt/ink/ink5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7:18.7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20 7431,'0'0'11798,"-11"11"-11686,-9 10 200,0 1 0,-17 27 1,31-40-207,0-1 0,1 2 0,0-1 0,0 1 0,1-1 0,0 1 0,1 0 1,0 1-1,0-1 0,1 0 0,0 13 0,2-22-99,0-1 0,1 1 1,-1 0-1,0 0 0,1-1 0,-1 1 0,1 0 1,-1-1-1,1 1 0,-1-1 0,1 1 0,0-1 1,-1 1-1,1-1 0,0 1 0,-1-1 0,1 1 1,0-1-1,0 0 0,-1 1 0,1-1 0,0 0 0,0 0 1,-1 0-1,1 0 0,0 0 0,0 0 0,0 1 1,-1-2-1,1 1 0,0 0 0,0 0 0,0 0 1,-1 0-1,1 0 0,0-1 0,0 1 0,-1 0 1,1-1-1,1 0 0,36-13 339,-1-9-513,-1-1 1,0-2 0,-3-2 0,0-1-1,-1-1 1,44-57 0,-107 122 348,7-9-27,-26 36 0,44-54-129,0 1-1,1-1 1,0 2-1,1-1 1,-1 0-1,2 1 1,0 0-1,0 0 1,-2 15-1,4-24-118,1 1 0,-1-1 0,1 1-1,0-1 1,0 1 0,-1 0 0,1-1 0,0 1-1,1-1 1,-1 1 0,0 0 0,0-1-1,1 1 1,-1-1 0,1 1 0,-1-1 0,1 1-1,0-1 1,-1 0 0,1 1 0,0-1 0,0 0-1,0 1 1,0-1 0,0 0 0,0 0-1,1 0 1,-1 0 0,0 0 0,0 0 0,1 0-1,-1 0 1,1-1 0,-1 1 0,1 0 0,-1-1-1,1 1 1,1-1 0,24 1-4626</inkml:trace>
</inkml:ink>
</file>

<file path=ppt/ink/ink5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7:22.7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1 490 8552,'70'-71'9035,"50"-59"-5941,-66 68-3046,80-121 0,-115 143 269,-20 36-73,-13 24-186,1 3-10,-128 230 282,117-204-154,2 2 1,2 0-1,-16 66 1,33-102-122,1-1 1,0 1-1,0 0 1,3 30 0,-1-44-57,-1 0 0,1 0 1,0 0-1,0-1 0,1 1 0,-1 0 1,0 0-1,0-1 0,0 1 1,1 0-1,-1 0 0,0 0 1,1-1-1,-1 1 0,0 0 1,1-1-1,-1 1 0,1 0 1,-1-1-1,1 1 0,-1-1 1,1 1-1,0-1 0,-1 1 1,1-1-1,0 1 0,-1-1 1,3 1-1,-2-1 5,1 0-1,0 0 1,-1 0 0,1 0 0,0 0-1,-1 0 1,1 0 0,0-1-1,-1 1 1,1-1 0,0 1 0,-1-1-1,2-1 1,3-1-96,0 0 1,0-1-1,0 0 1,-1 0-1,0 0 1,6-6-1,3-7-1108,-2-1 0,0 0 0,14-29 0,21-62-7081,-46 107 8155,14-40-4716</inkml:trace>
</inkml:ink>
</file>

<file path=ppt/ink/ink5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7:23.3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31 138 7207,'0'0'5290,"-5"9"-4382,1-1-484,0 1-1,0-1 1,1 1 0,0 0 0,-2 16 0,4-23-341,1 0-1,-1 0 1,1 0 0,0 0 0,0 0 0,0 0-1,0 0 1,0 0 0,0 0 0,1 0 0,-1 0 0,1 0-1,-1 0 1,1 0 0,0 0 0,0 0 0,-1 0 0,1-1-1,1 1 1,-1 0 0,0-1 0,0 1 0,1-1 0,-1 1-1,1-1 1,-1 0 0,1 1 0,-1-1 0,1 0 0,0 0-1,0 0 1,-1 0 0,1 0 0,0-1 0,0 1 0,0-1-1,0 1 1,0-1 0,2 1 0,6-1-26,-1 0 1,0 0-1,0 0 0,0-2 0,1 1 1,-1-1-1,0 0 0,-1-1 1,1 0-1,0 0 0,-1-1 1,0 0-1,11-7 0,12-10 198,-1-1-1,28-25 0,-27 20 807,-41 52-292,-2-6-622,-27 52 151,36-67-288,2 0 0,-1 0 0,0 0-1,1 1 1,0-1 0,0 1 0,0-1 0,1 1 0,-1-1 0,1 1-1,0-1 1,0 1 0,1-1 0,1 7 0,-2-11-6,1 1 0,-1 0 1,1-1-1,0 1 1,-1-1-1,1 1 0,0-1 1,0 1-1,-1-1 1,1 0-1,0 1 0,0-1 1,-1 0-1,1 1 1,0-1-1,0 0 0,0 0 1,0 0-1,0 0 1,-1 0-1,1 0 0,0 0 1,0 0-1,0 0 1,0 0-1,1-1 0,23-6 230,-21 4-220,0 0 1,0 0-1,0-1 1,0 0-1,-1 1 1,1-1-1,-1-1 1,0 1-1,-1 0 1,1-1-1,-1 1 1,1-1-1,-1 0 1,-1 0-1,1 1 1,1-8-1,-1-1 22,0 0-1,-1 0 1,-1 0-1,0 0 1,-2-18-1,1 29 16,1-1-1,-1 1 1,1-1-1,-1 1 1,0 0-1,0 0 1,0-1-1,0 1 1,0 0-1,-1 0 1,1 0-1,-1 0 1,1 0-1,-1 0 1,0 1-1,0-1 1,0 0-1,0 1 1,0 0-1,0-1 1,0 1-1,0 0 1,0 0-1,-1 0 1,-2-1-1,14 3 122,0-1 1,0 0-1,-1-1 0,1 1 0,14-5 0,5 1-126,15 1-144,-30 4-66,0-2-1,0 0 0,0 0 0,0-1 0,0-1 0,-1 0 1,1 0-1,-1-2 0,15-6 0,-26 10-109,0 1 1,0-1-1,0 0 1,0 0-1,0 0 0,0 0 1,0 0-1,-1 0 1,1 0-1,0 0 1,-1 0-1,1 0 0,-1 0 1,0 0-1,1-1 1,-1 1-1,0 0 0,1 0 1,-1 0-1,0-1 1,0 1-1,0 0 0,0-2 1,0-17-6304</inkml:trace>
</inkml:ink>
</file>

<file path=ppt/ink/ink5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7:23.6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 13229,'0'0'8616,"54"-13"-8584,-21 13 0,9 9-289,-5-1-2881,2-5-1987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07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2242,'0'0'22325,"53"0"-21524,-38 0-609,2 0-128,-2-5-800,-6-1-2371,6-1-4324</inkml:trace>
</inkml:ink>
</file>

<file path=ppt/ink/ink5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7:25.0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221 92 10794,'0'0'2477,"1"-10"251,1 1-2489,-1 5 262,-1-1 0,1 0 0,0 0 0,-1 0 0,0 0 0,0 0 0,-2-5 0,2 8-390,0 1-1,-1-1 1,0 1-1,1-1 1,-1 1-1,0-1 0,0 1 1,0 0-1,0-1 1,0 1-1,0 0 1,0 0-1,0 0 1,0 0-1,0 0 1,-1 0-1,1 0 1,0 0-1,-1 1 0,1-1 1,-1 0-1,1 1 1,-1-1-1,1 1 1,-1-1-1,1 1 1,-1 0-1,0 0 1,1 0-1,-4 0 0,-3 1-105,0 0 0,0 1 0,0-1 0,0 2 0,0-1 0,0 1 0,0 0 0,1 1 0,0 0 0,0 0 0,0 1 0,0 0-1,0 0 1,1 0 0,0 1 0,0 0 0,1 0 0,0 0 0,0 1 0,0 0 0,1 0 0,0 0 0,0 1 0,0-1 0,-4 17 0,8-23-10,0-1 0,0 1 0,0 0 1,0 0-1,0 0 0,0 0 0,0 0 1,0 0-1,0 0 0,0 0 1,1 0-1,-1 0 0,0 0 0,1-1 1,-1 1-1,1 0 0,-1 0 1,1 0-1,-1 0 0,1-1 0,-1 1 1,1 0-1,0-1 0,0 1 1,-1 0-1,1-1 0,0 1 0,0-1 1,1 1-1,1 1 13,1-1 0,-1 0 1,1 0-1,0 0 0,-1-1 0,1 1 1,0-1-1,4 0 0,6-1 38,-1 0 1,1-1-1,22-6 0,31-24-104,-56 25-291,1 1 0,0 0 0,0 1 0,0 0 1,14-3-1,-26 8 312,1 0 1,-1 0 0,0 1-1,1-1 1,-1 0 0,0 0-1,1 0 1,-1 0 0,0 1-1,1-1 1,-1 0 0,0 0-1,1 1 1,-1-1 0,0 0-1,0 1 1,1-1 0,-1 0-1,0 1 1,0-1 0,0 0-1,1 1 1,-1-1 0,0 0-1,0 1 1,0-1 0,0 1-1,0-1 1,0 0 0,0 1-1,0-1 1,0 1 0,0-1-1,0 0 1,0 1 0,0-1 0,0 0-1,0 2 1,-3 18-400,-19 68 580,13-59 477,1 1-1,2 0 0,1 1 1,-1 42-1,6-72-581,0-1 0,0 0 0,0 0 0,0 1 1,0-1-1,0 0 0,0 1 0,0-1 0,0 0 0,0 0 0,-1 1 1,1-1-1,0 0 0,0 0 0,0 0 0,0 1 0,-1-1 0,1 0 1,0 0-1,0 0 0,0 1 0,-1-1 0,1 0 0,0 0 0,0 0 1,0 0-1,-1 0 0,1 0 0,0 1 0,0-1 0,-1 0 0,1 0 1,0 0-1,-1 0 0,1 0 0,0 0 0,0 0 0,-1 0 0,1 0 1,0 0-1,0 0 0,-1-1 0,-17-4 1145,-14-12-133,20 7-1091,-1 2 1,-1 0-1,1 0 0,-1 1 0,0 1 1,-1 1-1,0 0 0,0 0 0,0 2 0,-27-4 1,42 7-45,0 0 0,0 0 0,-1 1 0,1-1 0,0 0 0,-1 0 0,1 0 0,0 1 0,0-1 0,-1 0 0,1 0 0,0 1 0,0-1 0,-1 0 0,1 1 0,0-1 0,0 0 0,0 1 0,0-1 0,0 0 0,-1 1 0,1-1 0,0 0 0,0 1 0,0-1 0,0 0 0,0 1 0,0-1 1,0 0-1,0 1 0,0-1 0,0 0 0,0 1 0,1-1 0,-1 0 0,0 1 0,0-1 0,0 0 0,0 1 0,0-1 0,1 0 0,-1 1 0,0-1 0,0 0 0,1 0 0,-1 1 0,0-1 0,0 0 0,1 0 0,-1 1 0,15 16-2488,-10-15 1755,1 0-1,-1 0 1,1-1-1,-1 1 1,1-1-1,0-1 1,6 1 0,21 0-5253</inkml:trace>
</inkml:ink>
</file>

<file path=ppt/ink/ink5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7:25.8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637 33 7687,'0'0'8809,"-35"67"-6727,12-40-865,-1 2-481,-2 3 1,3-1-353,-1 0-255,4-3 31,5-3-32,4-3-64,1-6 0,10-7-288,0-5-1121,0-21-10411</inkml:trace>
</inkml:ink>
</file>

<file path=ppt/ink/ink5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7:26.5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 65 12172,'0'0'4318,"-10"2"-2012,-2 1-1691,1 1 0,-1 0 0,1 0 1,-14 9-1,22-11-518,0-1 1,0 1 0,-1 0 0,1 1 0,1-1 0,-1 0 0,0 1 0,1-1 0,-1 1 0,1 0 0,0 0 0,0 0 0,0 0 0,0 0 0,0 1 0,1-1-1,0 0 1,-1 1 0,1-1 0,0 1 0,1 0 0,-1 3 0,1-6-73,0-1-1,1 1 1,-1-1 0,1 1-1,-1 0 1,1-1 0,-1 1-1,1-1 1,0 1 0,-1-1-1,1 0 1,0 1 0,-1-1-1,1 1 1,0-1 0,-1 0-1,1 0 1,0 1-1,0-1 1,-1 0 0,1 0-1,0 0 1,0 0 0,-1 0-1,1 0 1,0 0 0,0 0-1,-1 0 1,1 0 0,0-1-1,1 1 1,28-6 1060,-23 2-1016,-1 1 0,0-1 0,0-1 0,0 1 0,0-1 0,-1 0-1,0 0 1,0 0 0,0-1 0,-1 0 0,0 0 0,0 0 0,0 0 0,-1-1 0,0 1 0,0-1 0,0 0 0,-1 0 0,0 0 0,-1 0 0,1-1-1,-1-8 1,-1 15-145,0 0-1,0 0 0,0 0 0,0 0 1,0 0-1,-1 0 0,1 0 0,0 0 1,-1 0-1,1 0 0,-1 0 1,1 0-1,-1 0 0,0 0 0,1 1 1,-1-1-1,0 0 0,1 0 0,-1 1 1,0-1-1,0 0 0,0 1 0,1-1 1,-1 1-1,0-1 0,0 1 0,0-1 1,0 1-1,0 0 0,0 0 0,0-1 1,0 1-1,-1 0 0,-24 3-6720,16 2 1624</inkml:trace>
</inkml:ink>
</file>

<file path=ppt/ink/ink5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7:27.4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1 12684,'0'0'9561,"1"16"-9460,-5 44 115,-2-1-1,-14 65 0,15-97 173,1 1 0,-1 48 0,6-76-360,-1 1-1,0 0 1,0 0-1,1-1 0,-1 1 1,1-1-1,-1 1 1,1 0-1,-1-1 1,1 1-1,-1-1 1,1 1-1,-1-1 1,1 1-1,0-1 1,-1 1-1,1-1 1,0 0-1,-1 1 0,1-1 1,0 0-1,-1 0 1,1 1-1,0-1 1,0 0-1,-1 0 1,1 0-1,0 0 1,0 0-1,-1 0 1,1 0-1,0 0 0,0 0 1,-1-1-1,1 1 1,0 0-1,0 0 1,0-1-1,35-11 765,0-13-565,0-1 0,-2-2 0,-1-2 0,54-63-1,-32 34-1114,-46 45-2840,-9 4-3520</inkml:trace>
</inkml:ink>
</file>

<file path=ppt/ink/ink5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7:27.7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1 8168,'0'0'3203,"-17"52"-833,13-30-448,4-1-289,0 0-1152,13-1-289,10-2-448,1-4-1698,6-4-641,0-5-319,0-5-482,0 0 578</inkml:trace>
</inkml:ink>
</file>

<file path=ppt/ink/ink5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7:28.1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97 17 6150,'0'0'11739,"-9"-4"-10746,6 2-890,-1 0 1,0 0 0,1 1-1,-1 0 1,0 0-1,0 0 1,0 0 0,0 0-1,-7 0 1,9 2-40,0-1-1,0 0 1,0 1 0,0-1 0,0 1 0,0 0 0,0-1 0,0 1 0,0 0-1,1 0 1,-1 0 0,0 1 0,1-1 0,-1 0 0,1 1 0,-1-1-1,1 1 1,0-1 0,-1 1 0,1-1 0,0 1 0,0 0 0,0 0 0,1 0-1,-1-1 1,0 1 0,0 0 0,0 3 0,1-4-47,0 0-1,0-1 1,0 1 0,0 0-1,0-1 1,0 1 0,1 0-1,-1-1 1,0 1 0,0 0-1,0-1 1,1 1 0,-1 0-1,0-1 1,1 1 0,-1-1-1,0 1 1,1 0 0,-1-1-1,1 1 1,-1-1-1,1 0 1,-1 1 0,1-1-1,-1 1 1,1-1 0,0 0-1,-1 1 1,1-1 0,-1 0-1,1 0 1,0 1 0,-1-1-1,1 0 1,0 0 0,-1 0-1,1 0 1,0 0 0,-1 0-1,1 0 1,0 0 0,1 0-1,40-1 398,-32 1-290,74-13 52,-68 9-206,0 1 1,1 0-1,-1 2 0,1 0 1,-1 0-1,18 3 0,-33-2 20,0 0-1,0 1 0,0-1 1,1 1-1,-1-1 0,0 1 0,0 0 1,0-1-1,0 1 0,0 0 1,0 0-1,0 0 0,0-1 1,-1 1-1,1 0 0,0 0 0,0 0 1,-1 1-1,1-1 0,0 0 1,-1 0-1,0 0 0,1 0 0,-1 0 1,1 1-1,-1-1 0,0 0 1,0 0-1,0 1 0,0-1 0,0 2 1,0-2 52,0 0 0,0 0 0,0 0 0,0 0 1,0 0-1,0-1 0,0 1 0,0 0 0,0 0 0,1 0 0,-1 0 1,0 0-1,1 0 0,-1 0 0,1 0 0,-1-1 0,1 1 1,-1 0-1,1 0 0,0-1 0,-1 1 0,1 0 0,0-1 1,-1 1-1,1 0 0,0-1 0,0 1 0,0-1 0,-1 1 0,1-1 1,0 0-1,0 1 0,0-1 0,0 0 0,0 0 0,1 1 1,10-1 132,71-4 421,-31-8-6829,-38 5 874</inkml:trace>
</inkml:ink>
</file>

<file path=ppt/ink/ink5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7:28.6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1 12268,'0'0'5151,"-1"14"-4766,-9 59 377,-35 431 4801,45-503-5546,0 1 0,0-1-1,0 0 1,0 1 0,0-1-1,0 0 1,0 0 0,0 1-1,0-1 1,0 0-1,1 1 1,-1-1 0,0 0-1,1 0 1,-1 0 0,1 1-1,0-1 1,-1 0 0,1 0-1,0 0 1,0 0-1,0 0 1,-1 0 0,1 0-1,0-1 1,0 1 0,0 0-1,0 0 1,1-1-1,1 2 1,-2-2 19,1 0 0,0-1 0,0 1-1,-1 0 1,1-1 0,-1 0 0,1 1 0,0-1 0,-1 0 0,1 0-1,-1 1 1,1-1 0,-1 0 0,0-1 0,1 1 0,-1 0-1,0 0 1,0-1 0,0 1 0,0 0 0,0-1 0,1-2-1,11-17-10,-1-1 0,-1 0 0,-1-1-1,-1-1 1,-1 1 0,-1-1 0,-1-1-1,-1 1 1,-1-1 0,1-28 0,-6 60-85,1-1 0,0 1 0,0-1 0,1 1 0,0-1 0,0 1 0,1-1 0,4 12 1,-4-15 59,0 0 1,0-1-1,1 1 1,-1 0 0,1-1-1,-1 0 1,1 1-1,0-1 1,0 0-1,0-1 1,1 1 0,-1 0-1,0-1 1,1 0-1,-1 0 1,1 0 0,6 1-1,49 6 53,-48-8-53,-1 1 0,1 0 0,0 1 0,-1 0 0,12 4 1,-21-5-57,0-1 0,0 1 1,0-1-1,0 1 0,0 0 1,0-1-1,0 1 0,0 0 1,-1 0-1,1-1 0,0 1 1,-1 0-1,1 0 0,0 0 1,-1 0-1,1 0 0,-1 0 1,1 0-1,-1 0 0,1 2 1,0 2-3643</inkml:trace>
</inkml:ink>
</file>

<file path=ppt/ink/ink5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7:29.0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12844,'0'0'4324,"18"65"-4836,3-41-1826,-1-1-3428</inkml:trace>
</inkml:ink>
</file>

<file path=ppt/ink/ink5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7:29.3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169 313 12620,'0'0'7703,"-10"-8"-7436,-37-20-229,45 27-40,0 0 1,0 1-1,0-1 1,0 1 0,0 0-1,0-1 1,0 1-1,0 0 1,-1 0 0,1 0-1,0 1 1,0-1-1,0 0 1,0 1 0,0-1-1,0 1 1,0 0-1,0 0 1,0 0 0,0 0-1,0 0 1,0 0-1,1 0 1,-3 3 0,-32 36 79,31-34-15,3-4 3,0 0-1,1 1 1,-1-1-1,0 1 1,1-1-1,-1 1 1,1 0 0,0-1-1,0 1 1,0 0-1,0 0 1,1 0-1,-1 0 1,1 0-1,0 0 1,-1-1-1,2 6 1,-1-6-31,1-1 0,0 0 0,0 1 0,0-1 0,0 0-1,0 0 1,0 0 0,0 0 0,1 0 0,-1 0 0,0 0 0,0 0 0,1 0 0,-1-1 0,1 1 0,-1 0 0,1-1 0,-1 1 0,1-1 0,-1 0 0,1 0 0,-1 1 0,1-1 0,-1 0 0,1 0-1,0 0 1,-1 0 0,1-1 0,-1 1 0,1 0 0,-1-1 0,2 0 0,10-2 27,0 0 0,-1-1-1,0-1 1,0 0 0,0-1-1,-1 0 1,0 0 0,0-1-1,0-1 1,-1 0 0,0 0 0,15-18-1,3-5 97,-2 0 0,38-60 0,-54 77-162,-1-1 0,0-1 0,-1 0 0,-1 0 0,0 0 0,-1-1 0,4-19 0,-10 36 2,0-1 0,0 1 0,0 0 0,0 0 0,0-1 0,0 1 0,0 0 0,0 0 1,0-1-1,0 1 0,0 0 0,0 0 0,0-1 0,0 1 0,0 0 0,0 0 0,0-1 0,0 1 0,0 0 0,0 0 0,0-1 0,0 1 0,0 0 0,-1 0 0,1 0 1,0-1-1,0 1 0,0 0 0,0 0 0,-1 0 0,1 0 0,0-1 0,0 1 0,0 0 0,-1 0 0,1 0 0,0 0 0,0 0 0,-1 0 0,1-1 0,0 1 0,0 0 1,-1 0-1,1 0 0,0 0 0,0 0 0,-1 0 0,1 0 0,0 0 0,0 0 0,-1 0 0,1 0 0,0 1 0,0-1 0,-1 0 0,1 0 0,0 0 0,0 0 0,-1 0 1,1 0-1,0 0 0,0 1 0,0-1 0,-1 0 0,1 0 0,-16 12-158,7-3 184,1 0 0,0 0 0,0 1 1,1 0-1,0 0 0,1 0 0,1 1 1,-1 0-1,-3 13 0,1 0 295,1-1-1,1 1 0,-5 39 1,11-59-303,0 1-1,-1-1 1,2 1 0,-1 0-1,0-1 1,1 1 0,0-1-1,0 0 1,0 1 0,1-1 0,-1 0-1,1 0 1,0 0 0,0 0-1,1 0 1,-1 0 0,1 0-1,0-1 1,0 1 0,0-1 0,0 0-1,0 0 1,1 0 0,0 0-1,-1-1 1,1 1 0,5 1-1,-3-1-457,-1-1 0,1 0-1,-1-1 1,1 1-1,0-1 1,-1 0-1,1 0 1,0-1-1,0 0 1,-1 0-1,1 0 1,0-1 0,9-2-1,9-7-6273</inkml:trace>
</inkml:ink>
</file>

<file path=ppt/ink/ink5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7:35.0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151 93 10442,'0'0'9897,"-6"-9"-8754,-16-23-156,22 31-971,0 0 1,-1 1-1,1-1 0,-1 0 0,1 1 0,-1-1 0,1 1 1,-1-1-1,0 0 0,1 1 0,-1 0 0,0-1 0,1 1 0,-1-1 1,0 1-1,0 0 0,1-1 0,-1 1 0,0 0 0,0 0 1,1 0-1,-1 0 0,0 0 0,0-1 0,0 2 0,0-1 0,1 0 1,-1 0-1,0 0 0,0 0 0,1 0 0,-1 1 0,0-1 1,0 0-1,1 0 0,-1 1 0,0-1 0,0 1 0,1-1 0,-1 1 1,1-1-1,-1 1 0,0-1 0,1 1 0,-1 0 0,0 0 1,-17 30 357,17-30-371,-12 26-13,2 1 0,1-1 0,1 2 0,1-1 0,2 2 0,0-1 0,3 0 0,-2 39 0,5-67 22,0 1 1,0 0 0,0 0 0,0 0 0,0-1 0,0 1 0,0 0 0,1 0 0,-1-1-1,1 1 1,-1 0 0,1 0 0,0-1 0,-1 1 0,1-1 0,0 1 0,0 0-1,0-1 1,0 0 0,1 1 0,-1-1 0,0 0 0,1 1 0,-1-1 0,0 0-1,1 0 1,0 0 0,-1 0 0,1-1 0,-1 1 0,1 0 0,0-1 0,0 1 0,-1-1-1,1 1 1,0-1 0,0 0 0,-1 0 0,1 0 0,0 0 0,0 0 0,0 0-1,-1 0 1,1-1 0,0 1 0,0-1 0,-1 1 0,1-1 0,0 0 0,-1 1-1,1-1 1,0 0 0,-1 0 0,1 0 0,-1-1 0,0 1 0,1 0 0,-1 0 0,0-1-1,0 1 1,0 0 0,1-3 0,13-19 192,-2-2 1,-1 1-1,0-2 0,-2 0 0,-1 0 1,-1-1-1,-2 1 0,0-2 1,-2 1-1,2-48 0,-6 69-154,0 1 0,-1-1 0,1 1 1,-1-1-1,0 1 0,-3-8 0,4 12-164,-1-1 1,1 1-1,-1 0 1,0-1-1,0 1 1,0 0-1,1-1 1,-1 1-1,0 0 1,-1 0-1,1 0 1,0 0-1,0 0 1,0 0-1,-1 0 1,1 0 0,0 1-1,-1-1 1,1 0-1,-1 1 1,1-1-1,-1 1 1,1 0-1,-1-1 1,1 1-1,-1 0 1,-2 0-1,4 0-54,0 0 0,-1 0 0,1 0 0,0 0 0,0 0 0,0 0-1,-1 0 1,1 0 0,0 0 0,0 0 0,0 0 0,0 0 0,-1 0 0,1 0-1,0 0 1,0 1 0,0-1 0,0 0 0,-1 0 0,1 0 0,0 0 0,0 0 0,0 1-1,0-1 1,0 0 0,-1 0 0,1 0 0,0 0 0,0 1 0,0-1 0,0 0 0,0 0-1,0 0 1,0 1 0,0-1 0,0 0 0,0 0 0,0 0 0,0 1 0,0-1 0,0 0-1,0 0 1,0 0 0,0 1 0,0-1 0,0 5-6298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9:28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46 2594,'0'0'5430,"-8"-7"-4582,-30-21-314,37 27-492,0 0-1,0 1 1,-1-1-1,1 0 1,-1 1-1,1-1 1,0 1-1,-1 0 1,1-1-1,-1 1 1,1 0 0,-1 0-1,1 0 1,-1 0-1,1 0 1,-1 0-1,1 1 1,-1-1-1,1 0 1,0 1-1,-1-1 1,1 1-1,-1 0 1,1-1-1,0 1 1,0 0-1,-1 0 1,1 0-1,0 0 1,0 0-1,0 0 1,-1 1 0,0 0 60,0 1 1,0-1 0,0 0-1,0 1 1,1-1 0,-1 1-1,1-1 1,0 1 0,0 0-1,0-1 1,0 1 0,0 0 0,0 3-1,7-4-32,0-1-1,0 0 0,0 0 1,0 0-1,0-1 1,0 0-1,0 0 0,8-1 1,-6 1-22,-6 0-41,40-1 73,1 2-1,-1 2 1,0 1 0,43 11 0,-42-5-53,1-2 1,1-2 0,-1-2-1,65-2 1,178-26 153,-43 1-116,177 17 19,153-10-67,-451 3-4,345-18 70,-460 32-37,0 0 0,-1 0 0,1 0 0,0 1 0,-1 1 0,0-1 0,12 7 0,-12-6-185,0 0-1,0 0 1,0-1-1,0 0 1,1 0-1,13 1 1,-8-4-1836,-5-7-1276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07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1 244 13741,'0'0'12924,"6"-10"-11360,119-222 22,-125 232-1589,0 0 1,0 0-1,0 1 1,0-1-1,1 0 1,-1 0-1,0 0 1,0 0-1,0 0 1,0 0-1,0 1 1,0-1-1,1 0 1,-1 0-1,0 0 1,0 0-1,0 0 1,0 0-1,1 0 1,-1 0 0,0 0-1,0 0 1,0 0-1,0 0 1,1 0-1,-1 0 1,0 0-1,0 0 1,0 0-1,0 0 1,1 0-1,-1 0 1,0 0-1,0 0 1,0 0-1,0 0 1,1 0-1,-1 0 1,0-1-1,0 1 1,0 0-1,0 0 1,0 0-1,0 0 1,1 0-1,-1 0 1,0-1-1,0 1 1,0 0-1,0 0 1,0 0-1,0 0 1,0 0-1,0-1 1,0 1-1,0 0 1,3 29-301,-7 41-133,2-54 34,0 0 0,1 29-1,1-42 265</inkml:trace>
</inkml:ink>
</file>

<file path=ppt/ink/ink5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7:36.6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0 103 4901,'0'0'13217,"10"5"-12528,-8-3-656,1 0 3,-1 0 1,0-1-1,0 1 1,1-1-1,-1 0 0,1 1 1,0-1-1,-1 0 1,1-1-1,0 1 0,0 0 1,-1-1-1,1 1 1,0-1-1,0 0 0,0 0 1,-1 0-1,1 0 1,0-1-1,0 1 0,0-1 1,-1 0-1,1 1 1,0-1-1,-1 0 0,1-1 1,-1 1-1,1 0 1,-1-1-1,1 0 0,-1 1 1,0-1-1,3-3 1,33-38 541,-36 41-518,-1 0-1,1 0 1,-1 0 0,0 0-1,0-1 1,0 1 0,0-1-1,0 1 1,0-1 0,-1 1-1,1-1 1,-1 1 0,0-1-1,1 1 1,-1-1-1,0 1 1,-1-1 0,1 0-1,0 1 1,-2-4 0,2 5-49,-1 1 0,1-1 0,-1 1 0,0-1 0,1 0 0,-1 1 0,0-1 0,1 1 0,-1 0 0,0-1 0,0 1 0,1 0 0,-1-1 0,0 1 1,0 0-1,0 0 0,0 0 0,1-1 0,-1 1 0,0 0 0,0 0 0,0 0 0,0 1 0,1-1 0,-1 0 0,0 0 0,0 0 0,0 1 0,1-1 0,-1 0 0,0 1 0,0-1 0,0 1 1,-26 14-4,19-5-3,-1 0 1,1 0-1,1 1 0,0-1 1,1 2-1,0-1 0,0 1 1,1 0-1,1 0 0,-6 21 1,10-33-8,0 1 0,1 0 0,-1-1-1,0 1 1,0 0 0,0-1 0,0 1 0,1 0 0,-1-1 0,0 1 0,1-1 0,-1 1 0,0-1-1,1 1 1,-1 0 0,1-1 0,-1 1 0,0-1 0,1 0 0,0 1 0,-1-1 0,1 1 0,-1-1 0,1 0-1,-1 1 1,1-1 0,0 0 0,-1 0 0,1 1 0,0-1 0,-1 0 0,1 0 0,0 0 0,-1 0-1,1 0 1,0 0 0,-1 0 0,1 0 0,0 0 0,-1 0 0,1 0 0,0-1 0,-1 1 0,1 0 0,1-1-1,34-7 212,27-21-66,-53 23-143,0 0-1,1 1 1,0 0-1,0 1 0,0 0 1,0 0-1,12-1 1,-22 6-14,0-1 1,0 0 0,-1 1-1,1-1 1,0 0-1,-1 1 1,1-1 0,0 1-1,-1-1 1,1 1-1,-1 0 1,1-1 0,-1 1-1,1 0 1,-1-1 0,1 1-1,-1 0 1,1-1-1,-1 1 1,0 0 0,0 0-1,1 0 1,-1-1-1,0 1 1,0 0 0,0 0-1,0 0 1,0-1-1,0 1 1,0 0 0,0 1-1,-1 36 64,1-31-40,-3 15 64,2-19-73,0 0 1,0 1-1,0-1 1,1 0-1,0 1 1,-1-1-1,1 0 0,1 1 1,-1-1-1,0 0 1,2 6-1,-1-9-46,1 1 0,-1 0 1,1-1-1,0 0 0,-1 1 0,1-1 0,-1 0 1,1 0-1,0 1 0,-1-1 0,1-1 0,0 1 0,-1 0 1,1 0-1,0-1 0,-1 1 0,3-1 0,28-10-5063,-14 1 1067,-1-1-769</inkml:trace>
</inkml:ink>
</file>

<file path=ppt/ink/ink5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7:36.9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80 3876,'0'0'4276,"7"-10"-1239,-6 9-3091,6-9 1141,0 1 0,0 0 0,16-14-1,-22 21-980,1 1-1,-1-1 0,0 1 1,1 0-1,-1 0 1,0 0-1,1-1 0,0 1 1,-1 1-1,1-1 0,0 0 1,-1 0-1,1 1 1,0-1-1,0 1 0,-1-1 1,1 1-1,0 0 0,0-1 1,0 1-1,0 0 1,0 0-1,0 1 0,-1-1 1,1 0-1,0 1 0,0-1 1,0 1-1,-1-1 1,1 1-1,0 0 0,-1 0 1,1 0-1,0 0 0,-1 0 1,1 0-1,-1 0 0,3 3 1,-2-1-80,0 0 0,0 0 1,-1 1-1,1-1 0,-1 1 1,1 0-1,-1-1 0,0 1 1,-1 0-1,1-1 0,0 1 1,-1 0-1,0 0 0,0 0 1,0 0-1,-1 0 0,1-1 0,-1 1 1,0 0-1,0 0 0,0-1 1,0 1-1,-3 4 0,-2 5 221,-1 0-1,0 0 0,-1-1 1,-16 20-1,7-15 257,13-13-397,0-1 1,0 1-1,0 0 0,1 1 0,-1-1 1,1 1-1,0-1 0,0 1 0,1 0 1,-1 0-1,1 0 0,-2 7 0,9-11-83,0 0 0,0 0 0,0 0 0,0-1 0,0 0 0,0 0 0,7-1 0,-6 1-57,1 0-104,34-3-1836,-39 3 1651,-1-1 0,0 1 0,1-1 0,-1 1 0,0-1 0,1 0 0,-1 0-1,0 1 1,0-1 0,0 0 0,0 0 0,1 0 0,-1 0 0,-1 0-1,3-2 1,0-10-5090</inkml:trace>
</inkml:ink>
</file>

<file path=ppt/ink/ink5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7:37.3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20 10666,'0'0'11819,"51"-20"-12652,-10 23-608,0-1-609,2-2-1473,-6 0-2659</inkml:trace>
</inkml:ink>
</file>

<file path=ppt/ink/ink5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7:37.6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0 11787,'0'0'7100,"-2"11"-6817,-20 129 865,23-139-1100,-1-1 0,1 0 0,-1 0 0,1 1 0,-1-1 1,1 0-1,-1 0 0,1 0 0,-1 1 0,1-1 0,-1 0 0,1 0 0,0 0 0,-1 0 1,1 0-1,-1 0 0,1 0 0,-1 0 0,1 0 0,-1-1 0,1 1 0,0 0 1,-1 0-1,1 0 0,-1-1 0,1 1 0,-1 0 0,1 0 0,-1-1 0,1 1 0,-1-1 1,0 1-1,1 0 0,-1-1 0,1 0 0,24-13 270,47-43-190,-71 56-64,-3 20 267,-4-1-174,4-13-115,1-1 0,-1 1 0,1-1 0,0 1 0,0-1 0,1 1 0,-1 0 0,1 0 0,0-1 0,1 6 0,0-9-24,-1 0 0,1 0 0,0 0 0,0-1 0,0 1 0,0 0 0,0-1 0,0 1 0,0-1 0,0 1 0,0-1 0,0 1 0,0-1 0,0 0 0,0 1 0,0-1 0,0 0-1,0 0 1,0 0 0,0 0 0,1 0 0,-1 0 0,0 0 0,0 0 0,2-1 0,30-4 407,-20-1-429,0 0 1,0-1 0,0-1-1,-1 0 1,0-1-1,0 0 1,-1-1 0,0 0-1,-1 0 1,10-14-1,-44 82-1159,17-45 1177,3-7 43,0 0-1,1 0 1,0 1 0,0 0 0,0-1-1,1 1 1,0 0 0,0 0 0,-1 13 0,3-20-81,0 1 0,0-1 0,1 1 0,-1-1 0,0 0 0,0 1 0,0-1 0,0 0 0,1 1 0,-1-1 0,0 0 0,0 1 0,1-1 0,-1 0 0,0 0 0,0 1 0,1-1 0,-1 0 0,0 0 0,1 1 0,-1-1 0,0 0 0,1 0 0,-1 0 0,1 0 0,-1 0 0,0 0 0,1 1 0,-1-1 0,0 0 0,1 0 0,-1 0 0,1 0 0,-1 0 0,0 0 0,1-1 0,-1 1 0,1 0 0,-1 0 0,0 0 0,1 0 0,-1 0 0,0 0 0,1-1 0,-1 1 0,0 0 0,1 0 0,-1-1 0,0 1 0,1-1 0,19-12-2948,-6-7-2100,0-6-2909</inkml:trace>
</inkml:ink>
</file>

<file path=ppt/ink/ink5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7:37.9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1 13869,'0'0'7079,"-35"54"-7335,46-37-1666,2 1-2178,2 0-3780</inkml:trace>
</inkml:ink>
</file>

<file path=ppt/ink/ink5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7:38.3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73 10698,'0'0'2285,"10"-5"293,-1-1-1862,-4 3-338,1-1 1,-1 1-1,1 0 1,-1 0-1,1 0 1,0 1 0,0 0-1,0 0 1,0 1-1,9-1 1,-15 2-363,1 0 0,0 0 0,-1 0 0,1 0 0,-1 0 0,1 0 0,-1 0 0,1 0 0,-1 0 0,1 1 0,-1-1 0,1 0 0,-1 0 0,0 1 1,1-1-1,-1 0 0,1 1 0,-1-1 0,0 1 0,1-1 0,-1 0 0,0 1 0,1-1 0,-1 1 0,0-1 0,0 1 0,1-1 0,-1 1 0,0-1 0,0 1 0,0 0 0,0 23 317,-15 23 246,5-31-366,4-7-59,0 1 0,1-1 0,0 2-1,0-1 1,1 0 0,1 1 0,0 0-1,0 0 1,-1 13 0,4-23-137,0 0 0,0-1 0,0 1 0,0-1 0,0 1 0,0 0 0,1-1 0,-1 1 0,0-1 0,0 1 0,1-1 0,-1 1 0,0-1 0,1 1 0,-1-1 0,0 1 0,1-1 0,-1 1 0,1-1 0,-1 0 0,1 1 0,-1-1 0,1 0 0,-1 1 0,1-1 0,-1 0 0,1 0-1,0 1 1,-1-1 0,1 0 0,0 0 0,29 0 286,24-16-140,-40 10-159,0-2 0,-1 0 0,0 0 0,-1-1 0,1-1 0,-2 0 0,1 0 0,-2-1 0,1-1 0,-2 0 0,13-19 0,-22 32-1,-1-1 0,1 0 1,0 0-1,0 0 0,-1 0 0,1 1 1,0-1-1,-1 0 0,1 0 0,0 0 1,-1 0-1,1 0 0,0 0 0,0 0 1,-1 0-1,1 0 0,0 0 0,-1 0 1,1 0-1,0 0 0,-1 0 0,1 0 1,0-1-1,0 1 0,-1 0 0,1 0 1,0 0-1,-1 0 0,1-1 0,0 1 1,0 0-1,-1 0 0,1 0 0,0-1 1,0 1-1,0 0 0,0 0 0,-1-1 1,1 1-1,0 0 0,0-1 0,0 1 1,0 0-1,0 0 0,0-1 0,0 1 0,-1 0 1,1-1-1,0 1 0,0 0 0,0-1 1,0 1-1,0 0 0,1 0 0,-1-1 1,0 1-1,0 0 0,0-1 0,0 1 1,0 0-1,0-1 0,0 1 0,1-1 1,-24 17-95,23-15 86,-1 0 0,0 0 0,1 0 0,-1 0 0,1 0 0,-1-1 0,1 1 0,-1 0 0,1 0 0,0 0 0,-1 0 0,1 0 0,0 0 0,0 1 0,0-1 0,0 0 0,0 0 0,0 0-1,0 0 1,0 0 0,0 0 0,1 0 0,-1 0 0,0 0 0,1 0 0,-1 0 0,1 0 0,-1 0 0,1 0 0,-1-1 0,2 3 0,0-2 5,0 0 0,1 0-1,-1 0 1,0 0 0,0 0 0,1-1 0,-1 1 0,0-1 0,1 0 0,-1 1 0,1-1 0,-1 0-1,4-1 1,3 1 16,1-1 0,-1-1-1,1 0 1,-1 0 0,0-1-1,14-5 1,-6-2 104,0-1-1,25-22 1,-37 29-64,0-1 0,-1 1 0,1-1 1,-1 0-1,0 0 0,0 0 0,-1-1 0,1 1 0,-1-1 1,-1 0-1,1 0 0,1-7 0,-4 13-48,0-1 1,0 1-1,0-1 0,0 1 1,-1 0-1,1-1 0,0 1 1,0-1-1,-1 1 0,1-1 0,0 1 1,-1 0-1,1-1 0,0 1 1,-1 0-1,1-1 0,0 1 1,-1 0-1,1 0 0,-1-1 0,1 1 1,-1 0-1,1 0 0,-1 0 1,1-1-1,-1 1 0,1 0 1,-1 0-1,1 0 0,-1 0 0,1 0 1,-1 0-1,1 0 0,-1 0 1,1 0-1,-1 0 0,1 1 1,-1-1-1,1 0 0,0 0 1,-1 0-1,1 1 0,-1-1 0,1 0 1,-1 0-1,1 1 0,-29 9 2,17-2 6,-1 1-1,1 0 0,0 1 1,1 0-1,0 1 0,-10 13 1,17-20-10,0 1 1,1-1 0,-1 1-1,1 0 1,0 0-1,1 0 1,-1 0 0,1 0-1,0 0 1,0 1 0,1-1-1,-1 1 1,1 0 0,1-1-1,-1 1 1,1 0 0,0-1-1,0 1 1,2 9 0,-1-13-95,0 0 1,1 1 0,0-1 0,-1 0-1,1 0 1,0 0 0,0 0-1,0 0 1,1 0 0,-1-1 0,0 1-1,1-1 1,-1 1 0,1-1-1,-1 0 1,1 0 0,-1 0-1,1 0 1,0-1 0,0 1 0,-1-1-1,1 1 1,0-1 0,3 0-1,5 1-1009,1-1-1,0 0 0,0-1 0,17-3 0,16-12-4534,3-7-3176</inkml:trace>
</inkml:ink>
</file>

<file path=ppt/ink/ink5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7:38.8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197 0 13325,'-10'2'3213,"-5"2"-2131,0 0 0,1 2-1,-1-1 1,-23 14 0,30-14-773,1-1-1,-1 1 1,1 0 0,0 0-1,1 1 1,-1 0 0,1 0-1,0 1 1,0-1 0,1 1-1,-7 12 1,12-18-300,-1 0 0,0 0-1,1 0 1,-1-1 0,1 1 0,0 1 0,-1-1 0,1 0-1,0 0 1,0 0 0,-1 0 0,1 0 0,0 0 0,0 0 0,0 0-1,0 0 1,1 0 0,-1 0 0,0 0 0,0 1 0,1-1-1,-1 0 1,0 0 0,1 0 0,-1 0 0,1-1 0,-1 1-1,2 2 1,0-2-3,0 0-1,0 0 0,0 0 1,-1 0-1,1 0 0,0-1 1,0 1-1,0-1 0,1 1 0,-1-1 1,0 0-1,0 0 0,4 0 1,5 0-18,0-2 0,0 1 1,0-1-1,17-6 0,-4-2-82,0-2-1,0-1 1,-2-1-1,36-27 1,-4 3 38,-51 36 40,-12 19-64,-22 21 259,24-32-97,1 0 0,0 1 0,0 0 0,1 0 0,0 0-1,0 1 1,1 0 0,0 0 0,0 0 0,1 0 0,0 1 0,-4 16-1,7-24-76,0-1 0,0 1 0,0 0 0,0 0 0,1 0 0,-1-1 0,0 1 0,0 0 0,0 0 0,1 0 0,-1-1 0,0 1 0,1 0 0,-1 0 0,1-1 0,-1 1 0,1 0 0,-1-1 0,1 1 0,-1-1 0,1 1 0,0-1 0,-1 1 0,1-1 0,0 1 0,1 0 0,26 4 115,-18-6-91,0 1 0,0-2 0,0 0 1,10-3-1,6-6-344,0-2 0,-1 0 0,0-2 0,-1-1 0,0-1 0,-2-1 0,22-21 0,-48 43 374,-2 1 84,1 0 0,0 0 0,0 1-1,1-1 1,-1 1 0,1 0 0,1 0-1,-1 1 1,1-1 0,0 1 0,-2 7-1,6-13-128,-1 0 0,1 0 0,0 0 0,-1-1 0,1 1 0,0 0 0,0 0-1,0-1 1,0 1 0,-1-1 0,1 1 0,0-1 0,0 1 0,0-1 0,0 1 0,0-1-1,1 0 1,-1 0 0,0 0 0,0 1 0,0-1 0,0 0 0,0 0 0,0 0-1,0-1 1,0 1 0,0 0 0,0 0 0,0 0 0,2-1 0,40-6 148,-13-4-596,-1-1 0,0-1 0,-1-1 0,0-2 0,-2-1 0,46-37 0,-81 63 146,0 0-1,1 1 1,0 0-1,0 0 0,1 1 1,0 0-1,1 0 0,1 0 1,0 1-1,0 0 0,1 0 1,0 0-1,-3 24 0,10-21-5796,11-9-6322</inkml:trace>
</inkml:ink>
</file>

<file path=ppt/ink/ink5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7:44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0 10698,'0'0'4479,"0"11"-4196,2 174 1337,-7 273-929,-27-197-587,14-141 122,-2 158 0,38 449 334,-21 469-127,-13-993 317,-84 387 0,85-534-796,9-33-546,0-1 0,2 1 0,0 0 0,0 27 0,5-45-3075,5-4-2889</inkml:trace>
</inkml:ink>
</file>

<file path=ppt/ink/ink5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7:45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117 271 10570,'-12'3'630,"0"0"-439,2-2-29,-1 1 0,1 0 1,0 1-1,-1 0 0,1 1 1,1 0-1,-13 7 0,58-10 650,894-71 1839,-389 15-2334,401 14-44,3 34-263,97-3 492,-344-8 27,758-14 1157,-1024 30-1561,795-15 791,-1214 17-888,118-4 321,163-25 0,-282 24-335,-13-1-3187,1 1-213,-1-2-671</inkml:trace>
</inkml:ink>
</file>

<file path=ppt/ink/ink5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7:46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73 8232,'0'0'5146,"-6"-9"-3208,0 1-1216,4 6-500,0 0 1,0 0-1,0-1 1,1 1 0,-1-1-1,1 0 1,-1 1-1,1-1 1,0 0-1,0 0 1,0 0 0,0 0-1,1 1 1,-1-1-1,1 0 1,0-4-1,2 6-117,1 0 0,0 0 0,0 0 0,-1 1 0,1-1 0,0 1 0,0-1 0,0 1 0,0 0 0,0 0 0,-1 0 0,1 0 0,5 2 0,-6-2-26,23 4-30,-1 2 0,0 0 0,0 2 1,-1 0-1,38 20 0,-19-9-35,-23-10-12,3-1 4,-1 1 0,0 1 0,-1 1 0,0 1 0,33 26 0,-51-37-7,-1 1 1,1-1-1,-1 1 1,1-1-1,-1 1 1,0-1-1,0 1 1,1 0-1,-1 0 1,-1-1-1,1 1 1,0 0-1,0 0 1,-1 0-1,1 0 1,-1 0-1,1 0 1,-1 0-1,0 0 1,0 0-1,0 0 1,0 0-1,0 0 1,0 0-1,-1 0 1,1 0-1,-1 0 1,1 0-1,-1 0 1,0 0-1,0 0 1,0 0-1,0 0 1,0-1-1,0 1 1,0 0-1,-1-1 1,1 1-1,0-1 1,-1 0-1,1 1 1,-3 0-1,-9 8 119,0-1 1,0 0-1,-1-1 0,-21 10 1,19-10 79,-35 17-105,-15 8 723,-62 42-1,111-63-1355,0 1 0,0 0-1,1 1 1,0 1 0,2 0-1,0 1 1,0 1 0,-12 21-1,10-11-5032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08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10730,'0'0'20179,"5"9"-20152,0 0-36,-1 1 0,0-1-1,-1 1 1,0 0 0,2 12 0,-2 20-3208,-3-33 244</inkml:trace>
</inkml:ink>
</file>

<file path=ppt/ink/ink5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7:48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3778 6534,'0'0'6091,"8"9"-5552,-3-3-441,-3-2-29,1 0 0,0 0 0,1-1 0,-1 0 0,0 1 0,1-1 0,0 0 0,0 0 0,0-1 0,0 1 0,0-1 0,0 0 0,1 0 0,-1-1 0,1 1 0,7 1 0,66 0 662,0-3-1,113-15 1,-138 10-740,0-1-100,-1-3 0,88-27-1,97-49 398,-28 10-34,374-143-136,-506 182 70,-2-4 1,-2-3-1,-2-3 1,-2-3 0,85-77-1,-80 52-33,-3-3 1,102-146-1,82-200 548,-188 282-704,62-190-1,49-109-155,141-169 1017,-282 546-857,3 2 1,2 2 0,3 2-1,2 2 1,58-52 0,-61 66-20,2 3 0,2 2-1,1 1 1,1 3 0,3 3 0,84-37 0,-105 54-34,1 1 1,0 2-1,0 1 1,1 1-1,0 2 0,0 2 1,0 1-1,0 1 1,1 2-1,-1 1 1,0 2-1,0 2 0,48 13 1,-22-3-7,-2 3 0,0 2 1,-1 3-1,-1 2 0,-1 3 1,76 53-1,-82-42 20,-2 1 0,-1 3 0,-2 2 0,-3 2 0,57 83 0,149 285 109,-235-395-58,134 279-91,-12-25 200,-98-209-108,3-2 0,52 65 0,8-8 102,5-5-1,5-5 0,225 178 1,-276-245-130,516 371 600,-450-336-351,4-5-1,243 103 1,-259-135-35,1-6-1,2-4 0,1-5 1,1-5-1,1-5 0,195 2 1,-238-18-187,-27 1-960,63-6 1,-91-2-2921,-7-7-3465</inkml:trace>
</inkml:ink>
</file>

<file path=ppt/ink/ink5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7:49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8840,'0'0'9844,"1"12"-9635,8 49 115,17 60 1,-13-70-254,-2 1 0,-2 0 1,2 66-1,-14-60-497,0-4-4577,3-43-459</inkml:trace>
</inkml:ink>
</file>

<file path=ppt/ink/ink5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7:50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86 8136,'0'0'1873,"2"-8"332,0-9-2218,7-38 8073,-9 50-5963,-2 8-607,-9 34-1614,-5 26 291,3 0 0,4 1 1,1 0-1,4 1 0,5 83 0,-1-136-144,1 1-1,1-1 1,0 0-1,1 0 1,0 0-1,0-1 0,2 1 1,-1-1-1,11 19 1,-4-23 25,-13-22-1516,-8 0-967,0 0 0,-1 1 0,0 0 1,-26-24-1,1 1-2207,-13-13 549,3 2 6879,6-2 4852,38 49-7307,1-1 0,0 1 0,0-1 0,0 0 0,0 1 0,0-1 0,0 0 0,1 0 0,-1 0 0,1 1 0,-1-1 0,1 0 1,-1 0-1,1 0 0,0 0 0,0 0 0,0 0 0,0 0 0,1 0 0,-1 0 0,0 0 0,1 0 0,1-3 0,-1 3-101,1 0 0,0-1 0,0 1 0,0 0 0,0 0 0,0 1 0,0-1 0,1 0 0,-1 1 0,0-1 1,1 1-1,-1 0 0,1 0 0,4-1 0,8-2 67,0 0 0,0 1 0,1 1 0,25 0 1,104 10-375,-91-3-1715,-22-4-1846,-10-3-2018,5-6-5811</inkml:trace>
</inkml:ink>
</file>

<file path=ppt/ink/ink5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7:52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8808,'0'0'10538,"4"-4"-9806,1 1-659,1 0 0,-1 1 1,1-1-1,-1 1 0,1 0 1,-1 1-1,1-1 0,0 1 0,0 0 1,0 0-1,0 1 0,0 0 1,0 0-1,6 1 0,42 0-83,-28 1-317,0-2 1,1-1-1,-1-1 1,0-1-1,47-11 1,-73 14-75,-26 0-336,-6 1 1091,0 3 0,-55 12-1,57-10-26,-1 0-1,-54 2 0,84-8 63,16 0-378,248-15-2424,-320 12 3716,-114 6-1,171-3-1398,-24 6 47,14 3-4621</inkml:trace>
</inkml:ink>
</file>

<file path=ppt/ink/ink5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7:54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393 0 12780,'0'0'6022,"-10"8"-5857,6-5-173,-310 269 3278,272-224-2616,26-20-1269,9 0-3492,12-38-3702,3-5 4151,-4-11-2203</inkml:trace>
</inkml:ink>
</file>

<file path=ppt/ink/ink5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7:54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2 203 3523,'0'-14'1223,"-1"-22"-410,0-49 2444,3 29 2293,-2 56-5390,0-1 1,0 1-1,0-1 1,0 1-1,0 0 1,0-1-1,0 1 1,0-1-1,0 1 1,0 0-1,0-1 1,0 1 0,1-1-1,-1 1 1,0 0-1,0-1 1,0 1-1,1-1 1,-1 1-1,0 0 1,0-1-1,1 1 1,-1 0-1,0 0 1,1-1 0,-1 1-1,0 0 1,1 0-1,-1-1 1,0 1-1,1 0 1,12 7 1400,14 26-2169,-22-26 1201,12 11-503,0 0-1,0-1 1,2-1-1,0-1 1,1-1 0,1 0-1,25 12 1,23 5-2236,1-9-3386,-20-12-3335</inkml:trace>
</inkml:ink>
</file>

<file path=ppt/ink/ink5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7:57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273 195 3331,'0'-13'2226,"1"-19"-1267,1-6 2501,-5-54 1,-5 75-2905,4 14-486,1 12-194,-23 176 875,-1 5-456,16 196 42,2-47-471,-91 635 96,49-420-785,35 4-143,11-294 978,-7 333 3031,31-616-4116,-9 0-1538,-2-2-2850</inkml:trace>
</inkml:ink>
</file>

<file path=ppt/ink/ink5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7:58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78 5637,'-3'-60'4324,"2"43"331,13 588-3082,-8-430-1581,44 531-2091,-8-173 786,-26-50 1253,13 166-72,-15-465 149,-4-32 677,28 142-1,-24-229-575,-4-25-741,-2-21-692,-5-9-1493</inkml:trace>
</inkml:ink>
</file>

<file path=ppt/ink/ink5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00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 1 10602,'-4'9'518,"-48"84"1783,-4-2 0,-113 139-1,158-216-2206,6-10-134,1 0-1,0 1 1,0 0-1,1 0 1,-1 0-1,1 0 1,0 1-1,1-1 1,-1 1-1,1 0 1,0-1-1,-1 10 1,3-15-92,0 1 1,1-1-1,-1 1 1,1-1-1,-1 1 1,0 0-1,1-1 1,-1 0-1,1 1 0,-1-1 1,1 1-1,-1-1 1,1 1-1,0-1 1,-1 0-1,1 0 1,-1 1-1,1-1 0,0 0 1,-1 0-1,1 0 1,0 1-1,-1-1 1,1 0-1,0 0 0,-1 0 1,1 0-1,0 0 1,0-1-1,-1 1 1,2 0-1,24-4-2902,0-10-1386</inkml:trace>
</inkml:ink>
</file>

<file path=ppt/ink/ink5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01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430 1 9769,'0'0'1602,"-11"12"-946,-101 111 1010,-165 239 0,273-357-1657,0 0 1,1 0-1,0 0 1,0 1 0,0 0-1,1-1 1,0 1-1,0 0 1,-2 10 0,4-15-21,0-1 1,0 1-1,0-1 1,1 1 0,-1-1-1,0 1 1,0-1 0,0 1-1,0-1 1,1 1-1,-1-1 1,0 1 0,1-1-1,-1 1 1,0-1 0,1 0-1,-1 1 1,0-1-1,1 0 1,-1 1 0,1-1-1,-1 0 1,1 1 0,-1-1-1,1 0 1,-1 0-1,1 0 1,-1 1 0,1-1-1,-1 0 1,1 0-1,-1 0 1,1 0 0,-1 0-1,1 0 1,-1 0 0,1 0-1,-1 0 1,1 0-1,0-1 1,23-3-333,-4-4-159,0 0 1,0-1 0,-1-1-1,27-19 1,73-61-2799,-92 69 2498,60-51-2278,1-6-1276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08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12812,'0'0'14382,"55"-10"-13614,-36 7-383,1 0-321,-1 2-320,-2 0-1858,-4 0-2499,-1 0-5893</inkml:trace>
</inkml:ink>
</file>

<file path=ppt/ink/ink5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01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457 0 705,'0'0'9208,"-16"18"-8092,-33 36-532,-279 328 2169,322-374-2712,-2 0 2,1 1 1,1 0-1,0 1 1,0 0-1,1 0 1,0 0-1,1 0 1,-6 22-1,10-31-67,0-1 1,0 1-1,0 0 0,1-1 0,-1 1 1,0 0-1,0-1 0,1 1 0,-1 0 1,0-1-1,1 1 0,-1 0 0,1-1 1,-1 1-1,1-1 0,-1 1 0,1-1 1,0 1-1,-1-1 0,1 0 0,-1 1 1,1-1-1,0 0 0,-1 1 1,1-1-1,0 0 0,0 0 0,-1 0 1,1 0-1,0 1 0,-1-1 0,1 0 1,0 0-1,0 0 0,-1 0 0,1-1 1,0 1-1,-1 0 0,1 0 0,0 0 1,0-1-1,0 1 0,37-9-754,-15-3-489,0-1 0,-1 0 0,0-2 0,34-31 0,-54 44 1105,56-47-3137</inkml:trace>
</inkml:ink>
</file>

<file path=ppt/ink/ink5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01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376 160 4773,'35'-39'1245,"51"-48"3953,-191 187-842,-115 161-3246,202-239-1056,-11 14 21,2 0-1,1 2 1,-39 77 0,64-113-83,0 0 0,0 0-1,0 0 1,1 1 0,-1-1 0,1 0 0,-1 0 0,1 0 0,0 0 0,0 1-1,0-1 1,0 3 0,0-4-10,1-1 0,-1 1 0,0-1 0,0 1 0,1-1 0,-1 1 0,0-1-1,1 1 1,-1-1 0,1 1 0,-1-1 0,0 1 0,1-1 0,-1 0 0,1 1 0,-1-1 0,1 0-1,0 1 1,-1-1 0,1 0 0,-1 0 0,1 0 0,-1 1 0,1-1 0,0 0 0,-1 0 0,1 0 0,0 0-1,5-1-63,-1 1 0,1-2-1,-1 1 1,1 0-1,-1-1 1,0 0 0,0 0-1,9-6 1,36-21-783,-2-2 1,50-41-1,85-84-2224,-154 130 2478,144-132-884,19-18 4175,-172 160-1175,-23 22 332,-30 27-246,-22 16-1296,3 2 1,1 2 0,3 2 0,-58 87-1,102-136-406,0 1 0,0 0 0,1 1 0,0-1 0,0 0 0,1 1 0,0 0 0,-2 9 0,4-16 75,0 0 0,0 1 0,0-1 0,0 0 0,0 0-1,0 1 1,1-1 0,-1 0 0,0 0 0,1 1 0,-1-1 0,1 0 0,-1 0 0,1 0 0,0 0 0,-1 0 0,1 0 0,0 0 0,0 0 0,0 0 0,1 1 0,1 0-1,-1-1 1,0 0-1,1-1 1,-1 1 0,1 0-1,-1-1 1,1 1-1,-1-1 1,1 0-1,-1 0 1,1 0 0,0 0-1,-1 0 1,1-1-1,2 0 1,8-2-164,1-1 1,-1 0-1,0-1 0,0 0 1,-1-1-1,0-1 0,17-11 1,79-64-712,-100 75 835,217-205-80,-136 118 3189,-115 121-2335,-121 142 1723,130-147-2311,1 0-1,1 2 1,2 0 0,0 1-1,1 0 1,-9 30 0,13-11-839,6-14-3779,2-24-1690</inkml:trace>
</inkml:ink>
</file>

<file path=ppt/ink/ink5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02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471 1 13645,'0'0'-246,"-10"6"812,-9 8-240,1 1-1,0 1 0,1 0 1,0 1-1,-15 23 0,-78 112 494,48-62-702,37-55-87,-57 82 121,73-101-211,-1 0 1,2 1-1,0 0 1,1 0 0,-5 23-1,10-33-234,0 0 0,1-1-1,0 1 1,1 0 0,0 11 0,0-17 131,0 0 1,0 0 0,0 0-1,0 0 1,1 1 0,-1-1 0,1 0-1,-1 0 1,0 0 0,1 0-1,0 0 1,-1 0 0,1 0-1,0 0 1,-1 0 0,1 0 0,0-1-1,0 1 1,0 0 0,0 0-1,0-1 1,0 1 0,0-1-1,0 1 1,0-1 0,0 1 0,0-1-1,0 1 1,0-1 0,0 0-1,1 0 1,-1 1 0,0-1-1,0 0 1,0 0 0,0 0 0,2-1-1,26 0-4545</inkml:trace>
</inkml:ink>
</file>

<file path=ppt/ink/ink5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03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358 0 10922,'0'0'2429,"-6"8"-1468,-135 158 1753,97-120-2612,2 2 1,-57 85 0,95-126-109,0 0 0,0 1 0,0-1 0,-3 13 0,7-19-23,-1 0 0,1 0 0,0 0-1,-1 0 1,1 0 0,0 0 0,0 0 0,0-1-1,0 1 1,0 0 0,0 0 0,0 0 0,0 0-1,0 0 1,1 0 0,-1 0 0,0 0 0,1-1-1,-1 1 1,0 0 0,1 0 0,-1 0 0,1-1-1,-1 1 1,1 0 0,0 0 0,-1-1 0,1 1-1,-1 0 1,1-1 0,0 1 0,0-1 0,0 1-1,-1-1 1,1 0 0,0 1 0,0-1 0,0 0-1,0 1 1,-1-1 0,1 0 0,0 0 0,0 0-1,0 0 1,0 0 0,0 0 0,0 0 0,0 0 0,1 0-1,8-1-178,0 0 0,0-1 0,0 0 0,0 0 0,-1-1 0,1 0 0,-1-1 0,15-8 0,75-48-1628,-69 40 1290,132-91-1715,-64 42 2695,132-70-1,-220 133-141,0 1 0,1 1 0,-1 0 0,1 0-1,15-2 1,-25 5-276,-1 1 1,0 0-1,1 0 0,-1 0 0,0 0 0,1 0 0,-1 0 0,0 0 1,1 0-1,-1 0 0,0 1 0,1-1 0,-1 0 0,0 0 0,1 0 1,-1 0-1,0 0 0,1 1 0,-1-1 0,0 0 0,1 0 0,-1 0 1,0 1-1,0-1 0,1 0 0,-1 0 0,0 1 0,0-1 0,0 0 1,0 1-1,1-1 0,-1 0 0,0 1 0,0-1 0,0 0 0,0 1 1,0-1-1,0 0 0,0 1 0,0-1 0,0 0 0,0 1 0,0-1 1,0 0-1,0 1 0,0-1 0,0 0 0,0 1 0,-6 17 458,-6-1-27,-1 0-1,0-1 1,-1 0-1,-1-1 1,-29 23-1,6-5-76,-61 53 185,-52 50-263,125-110-270,1 1-1,2 1 1,-29 46 0,39-43-31,13-30-19,0-1 1,0 1 0,0 0 0,0 0-1,0-1 1,0 1 0,0 0 0,0-1-1,0 1 1,1 0 0,-1 0 0,0-1-1,0 1 1,1 0 0,-1-1 0,0 1-1,1-1 1,-1 1 0,1 0 0,-1-1-1,1 1 1,-1-1 0,1 1 0,0 0-1,3 0-71,-1 0-1,1 0 0,-1-1 0,1 1 1,0-1-1,-1 1 0,1-1 0,0 0 0,0-1 1,-1 1-1,1-1 0,-1 1 0,7-3 1,11-3-400,0 0 1,0-2 0,-1 0 0,29-17-1,77-53-1475,-88 53 1459,99-68-614,116-70 1708,-252 163-552,3-3 80,-1 1-1,1 0 1,0 0 0,0 0 0,0 1-1,0 0 1,0-1 0,0 1 0,0 1-1,1-1 1,6 0 0,-11 1-103,0 0 1,0 0-1,0 0 0,1 0 0,-1 0 1,0 0-1,0 0 0,0 1 1,0-1-1,0 0 0,1 0 1,-1 0-1,0 0 0,0 0 1,0 0-1,0 0 0,0 0 0,0 1 1,0-1-1,0 0 0,0 0 1,1 0-1,-1 0 0,0 0 1,0 1-1,0-1 0,0 0 1,0 0-1,0 0 0,0 0 0,0 0 1,0 1-1,0-1 0,0 0 1,0 0-1,0 0 0,0 0 1,0 0-1,0 1 0,0-1 0,0 0 1,-1 0-1,1 0 0,0 0 1,0 0-1,0 0 0,0 1 1,0-1-1,0 0 0,0 0 1,0 0-1,0 0 0,-1 0 0,1 0 1,0 0-1,0 0 0,0 1 1,0-1-1,0 0 0,0 0 1,-1 0-1,-13 19 294,0 0-1,-2-1 1,0-1 0,-1 0-1,-1-1 1,-1-1 0,-22 15-1,-24 21 525,25-18-245,22-20-310,1 1 0,0 0 0,1 1-1,1 1 1,-23 31 0,38-47-266,0 0-1,-1 0 1,1 1-1,0-1 1,-1 0-1,1 1 1,0-1-1,-1 0 1,1 1 0,0-1-1,0 1 1,0-1-1,-1 1 1,1-1-1,0 0 1,0 1-1,0-1 1,0 1 0,0-1-1,0 1 1,0-1-1,0 1 1,0-1-1,0 1 1,0-1-1,0 1 1,0-1 0,0 0-1,0 1 1,0-1-1,1 1 1,-1-1-1,0 1 1,0-1-1,1 0 1,-1 1 0,0-1-1,0 0 1,1 1-1,-1-1 1,0 0-1,1 1 1,-1-1-1,1 0 1,-1 0 0,0 1-1,1-1 1,-1 0-1,1 0 1,-1 0-1,1 1 1,-1-1-1,1 0 1,27-2-110,-26 2 113,38-11-598,0-2 0,-1-2 1,0-1-1,-1-2 0,48-31 0,-19 12-444,-11 7 274,84-42-641,-122 64 1362,1 0 1,0 2-1,0 0 1,1 1-1,30-3 1,-49 7 56,0 1 1,0 0-1,0 0 1,0 0-1,0 0 0,0 0 1,1 0-1,-1 0 1,0 0-1,0 0 0,0 0 1,0 0-1,0 1 1,0-1-1,0 1 0,0-1 1,0 0-1,0 1 1,0 0-1,0-1 1,0 1-1,0 0 0,0-1 1,0 1-1,-1 0 1,1 0-1,1 1 0,-2 0 9,1 0 1,-1 0-1,0-1 0,0 1 0,0 0 0,0 0 0,0 0 0,0-1 0,-1 1 0,1 0 0,-1 0 1,1 0-1,-1-1 0,1 1 0,-2 2 0,-4 6 167,0 0 0,0 0 1,-1 0-1,-11 12 0,-25 20 826,-60 47-1,-11 10 1364,112-97-2299,-1 0 1,1 0 0,0 1 0,0-1-1,0 1 1,0 0 0,0-1 0,1 1-1,-3 6 1,3-9-71,1 1 0,0-1 0,0 0 0,0 1 0,0-1 1,0 1-1,0-1 0,1 0 0,-1 1 0,0-1 0,0 1 0,0-1 0,0 0 0,0 1 0,1-1 0,-1 1 0,0-1 0,0 0 1,1 1-1,-1-1 0,0 0 0,0 1 0,1-1 0,-1 0 0,0 0 0,1 1 0,-1-1 0,0 0 0,1 0 0,-1 0 0,1 1 1,-1-1-1,0 0 0,1 0 0,-1 0 0,1 0 0,-1 0 0,0 0 0,1 0 0,0 0 0,7 0 24,1 0 0,0-1 0,-1 0 0,0-1-1,1 0 1,7-3 0,69-24-1177,111-54-1,56-20-2863,-250 102 3969,5-2-2,-1 1 1,1 0-1,-1 0 0,1 1 1,0 0-1,-1 0 0,1 0 1,13 2-1,-19-1 45,0 1 0,0 0 0,-1-1 0,1 1 0,0 0-1,-1 0 1,1 0 0,0-1 0,-1 1 0,1 0 0,-1 0 0,1 0 0,-1 0 0,0 0 0,1 0-1,-1 0 1,0 0 0,0 0 0,0 0 0,1 0 0,-1 1 0,0-1 0,-1 0 0,1 0-1,0 0 1,0 0 0,0 0 0,-1 0 0,1 0 0,0 0 0,-1 0 0,1 0 0,-1 0-1,1 0 1,-2 1 0,-4 10 327,-2 0 0,1 0 0,-2-1 0,0 0-1,-13 13 1,10-11 246,1 0 0,0 0 0,-10 18 0,20-30-557,1-1 0,0 0 0,-1 1 0,1-1 1,0 1-1,0-1 0,-1 1 0,1-1 0,0 1 0,0-1 0,0 1 0,0-1 1,0 1-1,-1-1 0,1 1 0,0-1 0,0 1 0,0-1 0,0 1 0,1-1 1,-1 1-1,0-1 0,0 1 0,0-1 0,0 1 0,0-1 0,1 1 0,-1-1 1,0 1-1,0-1 0,1 1 0,-1-1 0,0 0 0,1 1 0,-1-1 0,1 0 0,-1 1 1,0-1-1,1 0 0,-1 1 0,1-1 0,-1 0 0,1 1 0,33 2 272,38-15-122,29-20-566,-75 22-179,1 1 0,0 1 0,1 2 1,0 0-1,42-2 0,-69 8 553,-1 0 0,1-1 0,-1 1 0,1 0 0,-1 0-1,1 0 1,0 0 0,-1 0 0,1 0 0,-1 0 0,1 1 0,-1-1 0,1 0 0,0 0 0,-1 0-1,1 0 1,-1 1 0,1-1 0,-1 0 0,1 1 0,-1-1 0,1 0 0,-1 1 0,0-1 0,1 1 0,-1-1-1,1 0 1,-1 1 0,0-1 0,1 1 0,-1-1 0,0 1 0,0-1 0,1 1 0,-1 0 0,0-1-1,0 1 1,0 0 0,-11 24-390,-27 20 209,5-14-1085,0-2-3298</inkml:trace>
</inkml:ink>
</file>

<file path=ppt/ink/ink5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04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0 251 12492,'0'0'6886,"8"-5"-6016,24-14-410,-1-1 0,-1-1 0,-2-2 0,0-1-1,-1-1 1,-1-2 0,43-58 0,-68 83-434,-3 5-138,-28 46 156,-53 96 262,76-130-408,1 0-1,0 1 1,1 0-1,0 0 1,2 0-1,0 0 1,-2 32-1,5-46-105,0-1 0,-1 0-1,1 1 1,0-1-1,0 0 1,0 1-1,0-1 1,0 1-1,0-1 1,1 0-1,-1 1 1,0-1 0,1 1-1,-1-1 1,1 0-1,-1 0 1,1 1-1,0-1 1,0 0-1,-1 0 1,1 0 0,0 0-1,0 0 1,0 0-1,0 0 1,0 0-1,0 0 1,1 0-1,-1 0 1,0-1-1,0 1 1,1-1 0,-1 1-1,0-1 1,1 1-1,-1-1 1,0 1-1,1-1 1,-1 0-1,0 0 1,3 0-1,17 0-5246</inkml:trace>
</inkml:ink>
</file>

<file path=ppt/ink/ink5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05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14574,'0'0'1409,"-53"42"705,35-24-480,3 2-289,9-4-801,6-4-447,0-3-322,15-3-992,9-6-1153,1 0-1282,3-8-2113</inkml:trace>
</inkml:ink>
</file>

<file path=ppt/ink/ink5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05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18 13549,'0'0'6336,"9"-4"-6122,-5 2-199,-1 1 0,0-1 0,0 1 0,1-1 0,-1 1 0,1 0 0,-1 0 0,1 0 0,-1 1 0,1-1 1,-1 1-1,1 0 0,-1 0 0,1 0 0,0 1 0,-1-1 0,1 1 0,-1 0 0,1 0 0,-1 0 0,5 2 0,6 3 26,0 0 1,30 6-1,-8-2 6,-35-9-50,0-1 0,0 0 1,0 1-1,0-1 0,-1 1 0,1-1 1,0 1-1,0 0 0,0-1 0,-1 1 1,1 0-1,0-1 0,0 1 0,-1 0 1,1 0-1,-1 0 0,1 0 0,-1-1 1,1 1-1,-1 0 0,0 0 0,1 0 1,-1 0-1,0 0 0,0 0 0,1 0 1,-1 0-1,0 0 0,0 0 0,0 0 1,0 0-1,-1 0 0,1 0 0,0 0 1,0 0-1,-1 0 0,1 0 0,0 0 1,-1 0-1,0 2 0,-25 42 150,20-36 22,-47 60 401,41-55-525,0 0 1,1 1-1,0 0 0,1 1 0,1 0 0,0 1 0,1 0 0,-5 18 1,13-25-1225,4-16-3846,-1-11-302</inkml:trace>
  <inkml:trace contextRef="#ctx0" brushRef="#br0" timeOffset="1">0 223 13869,'0'0'6983,"58"0"-6567,-26-5-288,3 0-96,6-3-672,1-1-2019,-3-1-1217,2-6-1088</inkml:trace>
</inkml:ink>
</file>

<file path=ppt/ink/ink5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06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7655,'0'0'10213,"-7"8"-9050,3-6-1083,-31 32 1012,33-33-1058,1 1 1,-1 0 0,1 0-1,-1-1 1,1 1-1,0 0 1,0 0 0,0 0-1,0 0 1,0 1-1,0-1 1,1 0 0,-1 0-1,1 0 1,-1 1-1,1-1 1,0 0-1,0 1 1,0-1 0,0 0-1,1 4 1,2-4-101,0 0 0,0 0 1,0 0-1,0 0 0,0 0 0,0-1 1,1 0-1,-1 1 0,0-1 0,1 0 1,0-1-1,-1 1 0,5 0 0,5 1-113,-3 1 18,0 0 0,-1 0 0,1 1 0,-1 0 0,0 1 0,0 0 0,-1 0 0,10 9 0,-16-13 167,0 1 1,-1-1 0,1 1 0,-1 0 0,1-1 0,-1 1 0,0 0 0,0 0 0,0 0 0,0 0 0,0 0 0,0 1-1,-1-1 1,1 0 0,-1 0 0,1 0 0,-1 3 0,0-2 87,-1 0 0,1 0-1,-1 0 1,0 0 0,0-1 0,0 1-1,0 0 1,0-1 0,-1 1 0,1-1 0,-1 1-1,0-1 1,0 0 0,0 0 0,0 1 0,0-1-1,-2 1 1,-12 11 530,0-1 0,-29 18-1,38-27-518,0 0-1,0 0 0,-1-1 1,1 0-1,-1 0 1,1-1-1,-1 0 0,0 0 1,-15 0-1,23-2-184,-1 0-1,1 0 1,-1 0-1,1 0 1,-1 0 0,1 0-1,-1 0 1,1-1 0,-1 1-1,1 0 1,-1-1-1,1 1 1,-1 0 0,1-1-1,-1 1 1,1 0 0,0-1-1,-1 1 1,1-1 0,0 1-1,-1 0 1,1-1-1,0 1 1,-1-1 0,1 1-1,0-1 1,0 1 0,0-1-1,0 0 1,-1 1 0,1-1-1,0 0 1,0-24-4236,0 17 1995,0-24-5927</inkml:trace>
</inkml:ink>
</file>

<file path=ppt/ink/ink5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06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13357,'0'0'6470,"71"0"-5798,-39 7-543,12-4-129,-1 0-1762,6-3-3331</inkml:trace>
</inkml:ink>
</file>

<file path=ppt/ink/ink5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07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0 300 14061,'0'0'5931,"11"-3"-5349,3-1-524,-1 0 0,0-2 0,0 1 0,-1-1 0,0-1 0,0 0 0,0-1 0,12-11 0,90-90 59,-79 73-82,50-40 1,-84 75-45,0 0-1,-1 0 0,1 0 1,0 1-1,0-1 1,0 0-1,0 1 1,0-1-1,0 1 1,0-1-1,0 1 0,1 0 1,-1-1-1,0 1 1,0 0-1,0 0 1,0-1-1,0 1 0,1 0 1,0 1-1,-1-1-4,-1 0-1,1 1 1,-1-1-1,0 1 1,1 0-1,-1-1 1,1 1-1,-1-1 1,0 1-1,1 0 1,-1-1-1,0 1 1,0 0-1,0-1 1,0 1-1,1 0 1,-1-1-1,0 1 1,0 0-1,0-1 1,0 1-1,0 0 1,-1 1-1,-11 51-125,11-49 231,-34 86 149,25-68-138,1-1 1,1 2-1,1-1 0,0 1 0,2 0 1,-4 39-1,9-61-180,0 0 0,0 0 0,0 0 1,0 0-1,0 0 0,0 0 0,1-1 1,-1 1-1,0 0 0,0 0 0,1 0 0,-1 0 1,0-1-1,1 1 0,-1 0 0,1 0 0,-1 0 1,1-1-1,-1 1 0,1 0 0,0-1 0,-1 1 1,1-1-1,0 1 0,-1-1 0,1 1 1,0-1-1,0 1 0,0-1 0,-1 0 0,1 1 1,0-1-1,0 0 0,0 0 0,0 0 0,0 1 1,-1-1-1,1 0 0,0 0 0,0 0 0,0-1 1,0 1-1,0 0 0,0 0 0,0 0 1,-1-1-1,1 1 0,1-1 0,17-4-4556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09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9705,'0'0'15231,"2"11"-13790,0 4-1152,12 64 1760,-13-72-2242,1 0-1,0 0 1,1 0 0,0-1 0,0 1 0,0-1-1,1 0 1,-1 0 0,9 10 0,-10-14-742</inkml:trace>
</inkml:ink>
</file>

<file path=ppt/ink/ink5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08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9097,'0'0'10538,"-8"68"-10090,-3-43-224,5-4-64,3-3-64,1-6-64,2-1-32,0-6-512,2-5-1506,7 0-1986,-2-8-4932</inkml:trace>
</inkml:ink>
</file>

<file path=ppt/ink/ink5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08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10730,'0'0'4837,"-58"2"-2083,52-2 930,10 0-3108,17 0-608,3 0 64,11 0 96,12 0-352,3 3-1858,1 2-1185,-1-2-1890</inkml:trace>
</inkml:ink>
</file>

<file path=ppt/ink/ink5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09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12684,'0'0'7484,"8"-8"-7238,-4 4-235,1 0-1,-1 0 1,1 1 0,0-1-1,0 1 1,0 0 0,1 0-1,-1 1 1,1 0 0,0 0-1,-1 0 1,1 0 0,0 1-1,0 0 1,0 0 0,7 1-1,2-1 52,-10 1-84,-1 0 0,1 0-1,-1 0 1,1 0 0,-1 1 0,1-1 0,7 3 0,-11-2 24,0 0 1,0 0 0,0-1 0,0 1-1,0 0 1,0 0 0,0 0 0,0 0 0,-1 0-1,1 0 1,0 0 0,-1 1 0,1-1 0,-1 0-1,1 0 1,-1 0 0,1 1 0,-1-1-1,0 0 1,0 0 0,0 1 0,0-1 0,0 0-1,0 0 1,0 1 0,0-1 0,0 0-1,0 0 1,-1 1 0,1-1 0,-1 0 0,1 0-1,-1 2 1,-8 20 282,0 0-1,-1-1 1,-14 22-1,13-24-103,-21 34 155,18-31-210,0 1 1,-12 29-1,23-37-876,3-12-4997</inkml:trace>
</inkml:ink>
</file>

<file path=ppt/ink/ink5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09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13773,'0'0'5798,"71"15"-5766,-41-15-929,2-4-1345,3-9-1026,1-6-1440</inkml:trace>
</inkml:ink>
</file>

<file path=ppt/ink/ink5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10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88 4324,'0'0'8312,"-9"7"-7122,2-3-1033,-33 28 1297,37-30-1395,1 0 0,0 1 0,0-1 1,-1 1-1,2-1 0,-1 1 0,0 0 0,1 0 0,-1 0 1,1 0-1,0 0 0,0 0 0,0 0 0,0 0 0,0 6 0,3-7-76,0-1-1,0 0 1,0 0-1,0 1 1,0-1-1,0-1 1,0 1-1,1 0 1,-1 0-1,0-1 1,1 1-1,-1-1 1,0 0-1,4 0 1,1 1-126,5 1-17,-1 1 0,0 0 1,0 1-1,0 0 0,20 10 1,-29-13 227,-1 0-1,1 0 1,-1 0 0,1 0 0,-1 1 0,1-1-1,-1 0 1,0 1 0,0-1 0,1 1 0,-1-1 0,0 1-1,-1-1 1,1 1 0,0 0 0,0-1 0,-1 1 0,1 0-1,-1 0 1,1-1 0,-1 1 0,0 0 0,0 0 0,0 0-1,0 0 1,0 0 0,0-1 0,0 1 0,0 0 0,-1 0-1,1 0 1,-1-1 0,0 1 0,1 0 0,-1-1 0,0 1-1,0 0 1,0-1 0,0 1 0,0-1 0,0 1 0,-1-1-1,1 0 1,0 1 0,-3 0 0,-6 9 451,0 0 1,-1-1 0,0-1-1,0 0 1,-1 0-1,0-1 1,-1-1 0,0 0-1,0 0 1,-1-1-1,-18 5 1,31-11-626,0 0 0,1 0 0,-1 0 0,1 0 0,-1 0 0,0 0 0,1-1 0,-1 1 0,1 0 0,-1 0 0,0-1 0,1 1 0,-1 0 0,1 0 0,-1-1 0,1 1 0,-1-1 0,1 1 0,-1 0 0,1-1 0,0 1 0,-1-1 0,1 1 0,0-1 0,-1 1 1,1-1-1,0 1 0,0-1 0,-1 0 0,1 1 0,0-1 0,0 1 0,0-1 0,0 0 0,0 1 0,0-1 0,0 1 0,0-1 0,0 0 0,0 1 0,0-1 0,0 1 0,0-1 0,0 0 0,0 1 0,1-1 0,-1 1 0,0-1 0,1 0 0,-1-8-1572,0-18-3837</inkml:trace>
  <inkml:trace contextRef="#ctx0" brushRef="#br0" timeOffset="1">69 34 13453,'0'0'6534,"60"-3"-5509,-25 3-352,12-2-513,3-2-128,1-5-1442,1-6-3875</inkml:trace>
</inkml:ink>
</file>

<file path=ppt/ink/ink5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11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1 223 6598,'0'0'17398,"10"-13"-16864,24-27 57,-1-1-1,50-87 1,-106 203-714,12-50 6,2 0 0,1 1-1,1 0 1,-7 54-1,14-79 53,-1-1 0,1 1-1,0-1 1,0 1 0,0-1 0,0 1-1,0 0 1,0-1 0,0 1-1,0-1 1,0 1 0,0-1 0,0 1-1,0-1 1,0 1 0,0 0-1,0-1 1,0 1 0,1-1 0,-1 1-1,0-1 1,0 1 0,1-1 0,-1 1-1,0-1 1,1 0 0,-1 1-1,1-1 1,-1 1 0,0-1 0,1 0-1,-1 1 1,1-1 0,-1 0-1,1 1 1,-1-1 0,1 0 0,-1 0-1,1 0 1,-1 0 0,1 1-1,-1-1 1,1 0 0,0 0 0,0 0-1,1-1-351,-1 1 0,1-1 0,0 0 0,0 1 0,-1-1 0,1 0 0,0 0 0,-1 0 0,1 0 0,-1-1 0,1 1 0,1-3 0,10-10-5188</inkml:trace>
</inkml:ink>
</file>

<file path=ppt/ink/ink5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11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11499,'0'0'11072,"-1"11"-10672,-13 120 428,14-131-823,1 1 1,-1 0 0,1 0-1,0-1 1,-1 1 0,1-1-1,0 1 1,-1-1 0,1 1-1,0-1 1,-1 1 0,1-1-1,0 0 1,0 1 0,0-1-1,-1 0 1,1 1 0,0-1-1,0 0 1,0 0 0,0 0-1,0 0 1,-1 0 0,1 0-1,0 0 1,1-1 0,34 1 113,-26 0-82,-8-1-45,1 1 0,-1 0 1,1 0-1,-1 0 0,0 0 0,1 1 0,-1-1 0,1 0 0,-1 1 0,0 0 1,1 0-1,-1 0 0,0 0 0,1 0 0,-1 0 0,0 0 0,3 3 0,-3-1-11,-1 0-1,1 0 0,-1 0 0,0 0 0,0 0 0,-1 1 0,1-1 0,-1 0 0,1 0 0,-1 0 1,0 1-1,-1 5 0,1-6 33,-1-1 1,0 0-1,0 1 1,0-1 0,0 0-1,0 1 1,0-1-1,-1 0 1,1 0-1,-1 0 1,0 0-1,1 0 1,-1 0-1,0-1 1,0 1 0,0-1-1,0 1 1,-1-1-1,1 0 1,0 1-1,0-1 1,-3 0-1,-57 21 1758,60-21-1761,-7 2 222,-1-1 0,1 0 0,-1-1 0,-10 0 0,18 0-315,1-1-1,-1 0 0,1 0 0,-1 0 1,0-1-1,1 1 0,-1 0 1,1-1-1,-1 1 0,1 0 1,-1-1-1,1 0 0,-1 1 1,1-1-1,0 0 0,-1 0 1,1 0-1,0 0 0,0 0 1,0 0-1,0 0 0,-1 0 1,1 0-1,1-1 0,-1 1 1,0 0-1,0-1 0,0 1 1,1-1-1,-1 1 0,1-1 1,-1-2-1,-3-52-10011,4 20 1052</inkml:trace>
</inkml:ink>
</file>

<file path=ppt/ink/ink5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12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13613,'0'0'11210,"71"-14"-10537,-45 11-385,7 0-192,3 0-96,5-2-736,0-3-1346,-6-3-3812,1 0-8199</inkml:trace>
</inkml:ink>
</file>

<file path=ppt/ink/ink5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25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984 4 9033,'-43'-2'307,"0"1"0,0 2 0,0 2 1,0 2-1,0 2 0,0 1 1,-52 19-1,66-17-103,0 2 1,1 1 0,0 1-1,1 2 1,1 0-1,0 2 1,2 1-1,0 1 1,1 1-1,-40 46 1,26-19-113,1 2 0,3 1-1,-36 75 1,53-93-25,2 1 1,2 1-1,1 0 0,1 0 1,3 1-1,-7 69 0,12-66-37,2 0 0,2 0 0,2-1-1,1 1 1,2-1 0,2 0 0,1-1 0,2 0-1,1 0 1,2-2 0,36 63 0,-7-23-503,82 109-1,-104-157-460,1-1-1,2 0 0,0-2 0,1-1 1,1-1-1,56 34 0,-17-27-1926,2-13-91</inkml:trace>
</inkml:ink>
</file>

<file path=ppt/ink/ink5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26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1790 3491,'61'-72'1923,"-4"-2"-1,-3-3 1,-3-3-1,44-93 1,-24 20 192,72-227 0,-69 104-1258,-67 239-848,-1-1 0,-3 0 1,-1 0-1,-1 0 0,-8-56 1,5 83-103,0 0 1,0 1 0,-2 0 0,1-1-1,-1 1 1,-1 1 0,0-1 0,0 1-1,-1-1 1,0 2 0,0-1 0,-1 1-1,0 0 1,-1 0 0,0 1 0,0 0-1,0 0 1,-1 1 0,0 0 0,0 0-1,-1 1 1,0 1 0,-20-8 0,15 8-264,-1-1 1,-1 2-1,1 0 1,0 1 0,-1 1-1,1 0 1,-1 1-1,0 1 1,1 0-1,0 2 1,-1 0 0,1 0-1,0 2 1,0 0-1,-15 7 1,-19 12-2976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09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6246,'0'0'18449,"47"-13"-18321,-26 13-95,-6 0-898,6-1-2274,-12-3-4324</inkml:trace>
</inkml:ink>
</file>

<file path=ppt/ink/ink5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26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0 350 12364,'0'0'10089,"75"-73"-9640,-30 26-353,5 0-96,-1 0-1185,-1 0-1666,-3 1-1890,-9 3-4003</inkml:trace>
</inkml:ink>
</file>

<file path=ppt/ink/ink5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27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13837,'0'0'4495,"0"10"-4153,-4 137 180,-1-51-113,10 107 0,-5-198-403,1 0 0,-1 0-1,1 0 1,0 0 0,1-1 0,-1 1 0,1 0 0,0-1 0,0 1 0,1-1 0,-1 1 0,1-1 0,0 0 0,0 0 0,0-1 0,1 1 0,6 5 0,-7-7 0,0-1 0,0 1 0,1 0 1,-1-1-1,1 0 0,-1 0 0,1 0 0,-1 0 0,1-1 1,-1 0-1,1 1 0,0-1 0,-1 0 0,1-1 0,0 1 1,-1-1-1,1 1 0,-1-1 0,1 0 0,-1-1 1,1 1-1,-1 0 0,0-1 0,6-3 0,59-41-207,-62 42-368,-1 0-1,0-1 1,-1 1-1,1-1 1,-1 0 0,0-1-1,0 1 1,-1-1-1,1 0 1,2-7-1,-1-9-4880</inkml:trace>
</inkml:ink>
</file>

<file path=ppt/ink/ink5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27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 14350,'0'0'6854,"61"-7"-5861,-10-9-545,5-2-384,11 0-256,-7-1-1986,-4-2-2530,-10-3-6215</inkml:trace>
</inkml:ink>
</file>

<file path=ppt/ink/ink5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27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12748,'0'0'9833,"50"-1"-9865,-18-9-865,0-2-1345,1-3-865,-9-5-896,-3-2-4197</inkml:trace>
</inkml:ink>
</file>

<file path=ppt/ink/ink5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28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14510,'0'0'1863,"0"11"-1271,1 30-430,2-1-1,1 1 1,13 49-1,-14-77-117,1-1-1,0 0 0,1 0 1,0-1-1,1 1 0,10 13 1,-15-23 24,0-1 1,0 0-1,0 1 1,1-1-1,-1 0 1,0 1-1,1-1 1,-1 0-1,1 0 1,-1 0-1,1 0 1,0-1-1,-1 1 1,1 0 0,0-1-1,-1 1 1,1-1-1,0 1 1,0-1-1,3 0 1,-3 0 93,1-1 0,-1 0 1,1 0-1,-1 0 0,1-1 0,-1 1 1,0 0-1,1-1 0,-1 0 1,0 1-1,0-1 0,0 0 0,0 0 1,-1 0-1,1-1 0,0 1 1,-1 0-1,2-4 0,20-33 464,-1-1-1,-3-1 1,-1-1-1,-2 0 1,14-63-1,-29 133-9065,-1-11 3310</inkml:trace>
</inkml:ink>
</file>

<file path=ppt/ink/ink5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28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40 291 13036,'0'0'1714,"2"-9"528,2-6-1384,2-10 543,-1-1 0,3-38 0,-8 64-1376,0-1 0,0 1 1,0-1-1,0 0 0,0 1 1,0-1-1,-1 1 0,1-1 1,0 1-1,0-1 0,0 1 0,0-1 1,-1 1-1,1-1 0,0 1 1,-1-1-1,1 1 0,0-1 1,-1 1-1,1-1 0,0 1 0,-1 0 1,1-1-1,-1 1 0,1 0 1,-1-1-1,1 1 0,-1 0 1,1-1-1,-1 1 0,1 0 0,-1 0 1,1 0-1,-1 0 0,0 0 1,1-1-1,-1 1 0,1 0 1,-1 0-1,1 0 0,-1 1 0,0-1 1,1 0-1,-1 0 0,1 0 1,-1 0-1,1 0 0,-1 1 1,1-1-1,-1 0 0,1 0 0,-1 1 1,1-1-1,-1 0 0,1 1 1,-1-1-1,1 1 0,0-1 1,-1 0-1,1 2 0,-30 23-746,29-23 685,0 0 0,0-1 0,0 1 0,0 0 0,0 0 0,0 0 1,0 0-1,0 0 0,1 0 0,-1 0 0,1 0 0,0 0 0,-1 0 0,1 0 0,0 0 0,0 0 0,0 0 0,1 3 1,0-3 23,0-1 0,-1 0 1,1 0-1,0 0 1,0 0-1,0 0 0,0 0 1,0 0-1,0 0 1,0 0-1,0-1 1,0 1-1,0 0 0,0-1 1,1 1-1,-1-1 1,0 1-1,1-1 1,-1 1-1,0-1 0,2 0 1,5 1 7,0 0 0,1-1 0,-1 0 1,0-1-1,0 0 0,0 0 0,0-1 0,9-2 0,8-3 66,-1-2-1,0 0 1,44-25-1,-56-5 3173,-9 25-2902,4-5-312,-6 13 41,1 1 0,0-1 0,0 1 0,0 0 0,1 0 0,-1-1 0,6-5 0,-6 8-548,1 1-1,-1 0 0,1 0 0,-1 0 0,1 0 0,0 0 0,0 0 1,0 1-1,0-1 0,3 0 0,9-4-4322,0-5-2076</inkml:trace>
</inkml:ink>
</file>

<file path=ppt/ink/ink5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29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13100,'0'0'4228,"-5"10"-3309,-1 7-794,1 1-1,0 0 1,2 0 0,0 0 0,1 0 0,0 1 0,2-1 0,0 1 0,3 21 0,0-23 30,1-1 1,1 1-1,0-1 1,1 0-1,1-1 1,1 1-1,15 23 1,-23-39-96,0 1 0,0 0-1,0-1 1,1 1 0,-1-1 0,0 1 0,1-1 0,-1 1 0,1 0 0,-1-1 0,0 1 0,1-1 0,-1 0 0,1 1 0,0-1 0,-1 1 0,1-1 0,-1 0 0,1 1 0,-1-1 0,1 0 0,0 0 0,-1 1-1,1-1 1,0 0 0,-1 0 0,1 0 0,0 0 0,-1 0 0,1 0 0,0 0 0,0 0 0,8-21 1015,-6-43-330,-3 58-657,0-2-34,-1-37 166,1 44-229,1 0 0,-1 0 1,0 0-1,0-1 1,0 1-1,0 0 1,-1 0-1,1 0 1,0 0-1,0 0 1,-1-1-1,1 1 0,-1 0 1,1 0-1,-1 0 1,1 0-1,-1 0 1,0 0-1,1 0 1,-1 1-1,0-1 0,0 0 1,0 0-1,1 0 1,-1 1-1,-2-2 1,4 30-1503,0-26 1501,1 0 0,0 1 0,0-1 0,0 0 1,0 0-1,0-1 0,1 1 0,-1 0 0,1-1 0,-1 0 0,1 1 1,-1-1-1,1 0 0,0 0 0,-1 0 0,1-1 0,0 1 0,0-1 1,-1 0-1,1 1 0,0-1 0,0 0 0,0-1 0,0 1 0,4-1 0,0 0 53,0 0-1,0 0 0,0-1 0,-1 0 0,1 0 1,-1-1-1,1 1 0,-1-1 0,10-7 0,-10 6 45,-1 1-1,0-2 0,0 1 1,0 0-1,-1-1 0,0 0 1,1 0-1,-2 0 0,1-1 0,-1 1 1,1-1-1,-2 0 0,1 0 1,-1 0-1,0 0 0,0 0 1,2-10-1,-9 13-111,-4 11-126,-8 11-116,-16 46 75,31-61 184,0 1-1,1-1 0,-1 1 1,1 0-1,0 0 0,0 0 1,1 0-1,0 0 0,-1 0 1,2 0-1,-1 0 0,2 7 0,-2-11 10,1-1 0,-1 1-1,1-1 1,-1 1-1,1-1 1,-1 1-1,1-1 1,0 1-1,-1-1 1,1 1-1,0-1 1,-1 0-1,1 0 1,0 1-1,0-1 1,-1 0-1,1 0 1,0 0-1,0 0 1,-1 0-1,1 0 1,0 0-1,0 0 1,-1 0-1,1 0 1,1-1-1,22-4 333,-14 0-233,1 0-1,-1-1 0,0 0 1,-1-1-1,1 0 0,-1-1 0,0 0 1,-1 0-1,9-11 0,62-89-33,-75 101-89,-3 6-265,-3 37-625,0-25 361,0 0 1,2 1-1,-1-1 0,3 22 0,-2-32 459,0 1-1,0-1 0,0 1 0,0-1 0,1 0 1,-1 1-1,0-1 0,1 0 0,0 1 0,-1-1 0,1 0 1,0 1-1,-1-1 0,1 0 0,0 0 0,0 0 1,0 0-1,0 0 0,0 0 0,0 0 0,0 0 0,1 0 1,-1-1-1,0 1 0,0 0 0,1-1 0,-1 1 1,0-1-1,1 1 0,-1-1 0,0 0 0,1 1 1,-1-1-1,1 0 0,-1 0 0,1 0 0,-1 0 0,0 0 1,1 0-1,-1-1 0,1 1 0,-1 0 0,0-1 1,1 1-1,-1-1 0,0 0 0,1 1 0,-1-1 1,0 0-1,2-1 0,17-13-4567</inkml:trace>
</inkml:ink>
</file>

<file path=ppt/ink/ink5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29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10474,'0'0'12812</inkml:trace>
</inkml:ink>
</file>

<file path=ppt/ink/ink5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30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12364,'0'0'5915,"0"8"-5761,-12 116 581,-5 133 1958,16-244-2569,1-4-77,0 0 1,0 0-1,1 0 1,0 0-1,0 0 0,4 10 1,-5-17-45,1-1 1,0 1-1,0 0 0,0-1 1,0 1-1,0 0 0,0-1 1,0 1-1,1-1 0,-1 0 1,0 1-1,1-1 0,-1 0 1,1 0-1,-1 0 0,1 0 1,0 0-1,-1 0 0,1-1 1,0 1-1,0 0 0,0-1 1,-1 0-1,1 1 0,0-1 1,0 0-1,0 0 0,0 0 1,0 0-1,0 0 1,0 0-1,-1-1 0,1 1 1,0-1-1,3 0 0,0-2 17,1 1 0,-1-1 0,0 0 0,-1 0 0,1 0 0,0 0 0,-1-1 0,0 0 0,0 0 0,0 0 0,0-1-1,-1 1 1,0-1 0,0 0 0,0 0 0,2-5 0,1-2 32,0 1 1,-1-1-1,-1 0 0,0 0 0,-1-1 1,3-15-1,-7 24-71,-1 8-8,-7 23-41,-5 42-32,14-67 96,0 0 0,0-1-1,0 1 1,0 0-1,0-1 1,0 1 0,0 0-1,1-1 1,-1 1-1,1-1 1,-1 1 0,1-1-1,0 1 1,-1-1-1,1 1 1,0-1 0,0 1-1,0-1 1,0 0-1,0 0 1,0 1 0,0-1-1,1 0 1,-1 0-1,3 1 1,-1-1 27,0 0 0,-1-1 0,1 1 0,0-1 0,0 0 0,0 1 0,0-2 0,0 1 0,0 0 0,-1 0 0,1-1 0,0 0 0,4-1 0,8-4 95,0 0-1,-1-1 1,0 0-1,18-13 1,65-57-14,-68 53-59,-28 23-157,0 42-560,0-40 672,-1-1 1,0 1 0,1-1 0,-1 1 0,1-1 0,0 1 0,-1-1 0,1 1 0,-1-1 0,1 1 0,0-1 0,-1 1 0,1-1 0,0 0-1,-1 0 1,1 1 0,0-1 0,-1 0 0,1 0 0,0 0 0,0 0 0,-1 0 0,1 0 0,0 0 0,0 0 0,-1 0 0,1 0 0,0 0 0,0 0-1,-1 0 1,1-1 0,0 1 0,-1 0 0,2-1 0,25-12 351,10-12-148,-20 12-257,0 2 1,31-17-1,-42 26-326,0-1 0,0 1 1,1 1-1,-1-1 0,0 1 0,1 0 0,10-1 1,-16 3 352,0-1 0,0 1 1,0 0-1,0-1 0,0 1 0,0 0 1,0 0-1,0 0 0,0 0 1,0 0-1,0 0 0,0 0 1,0 0-1,-1 0 0,1 0 0,0 0 1,-1 0-1,1 1 0,-1-1 1,0 0-1,1 0 0,-1 1 0,0-1 1,0 0-1,1 0 0,-1 1 1,0-1-1,-1 0 0,1 3 1,-1 55 558,1-41-407,5 252 867,-5-266-965,0 1 1,0-1 0,-1 1-1,1-1 1,-1 1 0,0-1-1,-1 0 1,1 0 0,-1 1-1,-3 5 1,4-9 26,0 1 0,0-1 0,0 0 0,0 1 0,0-1 0,-1 0-1,1 0 1,0 0 0,-1 0 0,1 0 0,-1 0 0,1 0 0,-1-1 0,1 1 0,-1 0 0,0-1 0,1 0 0,-1 1-1,1-1 1,-1 0 0,0 1 0,0-1 0,1 0 0,-1-1 0,0 1 0,1 0 0,-1 0 0,0-1 0,1 1 0,-3-1-1,2 0 8,0 0-1,0-1 0,0 1 0,0 0 0,0-1 1,0 1-1,1-1 0,-1 1 0,1-1 0,-1 0 0,1 0 1,-1 0-1,1 0 0,0 0 0,0 0 0,-1-4 1,-14-41 2,14 39-21,-2-9-51,0 0-1,1 0 1,1-1-1,1 1 1,0-1-1,1 1 0,1-1 1,1 1-1,6-31 1,-7 46 13,0-1 0,0 0 0,1 1 0,-1-1 0,1 1 0,-1-1 0,1 1 0,0 0 0,0 0 0,0-1 0,0 1 0,0 1 1,0-1-1,0 0 0,1 0 0,-1 1 0,1 0 0,-1-1 0,6-1 0,0 1-911,1 1 0,0-1 1,-1 1-1,1 1 0,9 0 0,2-1-4058,5 0-4448</inkml:trace>
</inkml:ink>
</file>

<file path=ppt/ink/ink5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31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7143,'0'0'9705,"0"52"-7367,0-41-544,0 1-449,0-3-608,0-1-417,4-2-224,2-2-32,-6-2-576,2-2-2211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09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1 231 2659,'0'0'23803,"7"-9"-22623,11-14-910,-2 0 0,0-1 0,-2-1 0,-1 0 0,-1-1 0,16-50 0,-36 177-1092,-11-4 891,16-56-3635,3-39-523</inkml:trace>
</inkml:ink>
</file>

<file path=ppt/ink/ink5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31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71 10346,'0'0'11499,"-7"-57"-10570,7 48-449,0 5-288,0 17-4356,0 1 673,0 4-1025,0-3-5894</inkml:trace>
</inkml:ink>
</file>

<file path=ppt/ink/ink5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31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24 14189,'0'0'12978,"-10"-5"-13015,-34-14-97,43 19 108,0 0-1,-1 0 0,1 1 1,0-1-1,-1 0 0,1 0 1,0 1-1,0-1 0,0 1 1,-1-1-1,1 1 0,0-1 1,0 1-1,0 0 0,0-1 1,0 1-1,0 0 1,0 0-1,0 0 0,0 0 1,0 0-1,1 0 0,-1 0 1,0 0-1,1 0 0,-1 0 1,1 1-1,-1-1 0,1 0 1,-1 0-1,1 3 1,-1-2-33,0-1 0,0 1 0,1 0 0,-1 0 1,1 1-1,-1-1 0,1 0 0,0 0 0,0 0 0,0 0 1,0 0-1,0 0 0,0 0 0,1 0 0,-1 0 1,1 0-1,1 4 0,2-4 23,1 0-1,0 0 1,-1-1 0,1 1-1,0-1 1,0 0 0,0 0-1,0-1 1,0 1 0,1-1-1,-1 0 1,6-1 0,9 1-133,6 1-69,-16-2 136,0 1 0,0 1 0,0-1-1,0 2 1,0-1 0,-1 1 0,1 1-1,15 6 1,-25-9 119,1 1 0,0-1 0,-1 1 0,1-1 0,-1 1 0,1-1 0,0 1 0,-1 0 0,0-1 0,1 1 0,-1 0 0,1 0 0,-1-1 0,0 1 0,1 0 0,-1 0 0,0 0 0,0-1 0,0 1 0,0 0 0,0 0 0,0 0 1,0-1-1,0 1 0,0 0 0,0 0 0,0 0 0,0-1 0,-1 1 0,1 0 0,0 0 0,0 0 0,-1-1 0,1 1 0,-1 0 0,1-1 0,-1 1 0,1 0 0,-1-1 0,1 1 0,-1-1 0,1 1 0,-1-1 0,-1 2 0,-30 24 477,30-25-505,-55 32 384,54-32-419,0 1 1,0-1-1,0 1 1,0-1-1,-1 0 1,1-1-1,-1 1 1,1 0-1,0-1 1,-1 0 0,1 0-1,-1 0 1,1 0-1,-1 0 1,1-1-1,-5 0 1,7-2-606,0 0-1,0 0 1,0 0 0,1 0-1,-1 0 1,1 0 0,0 0 0,0 0-1,0-1 1,0 1 0,1 0-1,-1 0 1,1 0 0,0 0 0,1-4-1,13-23-5118</inkml:trace>
</inkml:ink>
</file>

<file path=ppt/ink/ink5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32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12908,'0'0'5392,"-7"10"-4767,6-9-613,-4 5 103,-1 1 1,1 0-1,1 0 1,-1 1-1,1-1 0,1 1 1,-1 0-1,1 0 1,1 0-1,-1 0 1,1 1-1,1-1 0,-1 13 1,1-5-159,2 0 1,0-1 0,0 1 0,2-1-1,0 1 1,1-1 0,0 0-1,1 0 1,1-1 0,0 1 0,1-1-1,14 21 1,-8-12-2306,-12-17-3829,-5-6 817</inkml:trace>
  <inkml:trace contextRef="#ctx0" brushRef="#br0" timeOffset="1">55 315 5830,'0'0'8584,"-41"-68"-5798,32 46-736,5 1-448,4 5-321,0 3-224,4 5-416,16 3-481,4 5-224,8 0-609,4 0-1986,5 0-3522</inkml:trace>
</inkml:ink>
</file>

<file path=ppt/ink/ink5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32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25 197 11179,'0'0'9828,"-6"-9"-8948,5 9-871,-1-2 44,1 0 1,-1 0-1,1 0 1,-1 0-1,1-1 1,-1 1-1,1 0 1,0-1-1,0 1 0,0 0 1,1-1-1,-1 0 1,0 1-1,1-1 1,0 1-1,-1-1 0,1 1 1,0-1-1,1 0 1,-1 1-1,0-1 1,1 1-1,-1-1 1,1 1-1,0-1 0,0 1 1,0-1-1,0 1 1,0 0-1,0-1 1,1 1-1,-1 0 0,1 0 1,0 0-1,0 0 1,-1 0-1,4-1 1,-1-2-11,1 1 0,0 0 1,0 1-1,1-1 0,-1 1 1,1 0-1,0 0 0,-1 1 1,1 0-1,1 0 1,-1 0-1,10-1 0,-13 3-77,-1 0 0,1 0-1,-1 0 1,0 0 0,1 0 0,-1 0-1,1 1 1,-1-1 0,1 1 0,-1 0-1,0 0 1,0 0 0,1 0 0,-1 0-1,0 0 1,0 0 0,0 1 0,0-1-1,0 1 1,0 0 0,-1-1 0,1 1-1,-1 0 1,1 0 0,-1 0 0,1 0-1,-1 0 1,0 1 0,0-1 0,0 0-1,0 0 1,-1 1 0,1-1 0,0 3-1,5 51-172,-7-48 203,1 0 0,1 0 0,-1 0 0,1 0-1,1-1 1,-1 1 0,1 0 0,1-1 0,-1 1-1,1-1 1,1 0 0,4 9 0,-6-15 31,-1 0 1,0 1-1,1-1 0,-1 0 1,1 0-1,-1 0 1,1-1-1,-1 1 0,1 0 1,0-1-1,-1 1 1,1-1-1,0 1 0,0-1 1,-1 0-1,1 1 1,0-1-1,0 0 0,0 0 1,-1 0-1,1-1 1,0 1-1,0 0 0,-1-1 1,1 1-1,0-1 1,-1 0-1,1 1 0,0-1 1,-1 0-1,1 0 1,-1 0-1,1 0 0,-1 0 1,0-1-1,2 0 1,4-4 161,0-1 1,0 0-1,-1 0 1,0 0 0,7-13-1,-5 8-106,-1 1 0,-1-2-1,0 1 1,0-1 0,-1 0 0,-1 0-1,0 0 1,-1-1 0,-1 1 0,0-1-1,0-22 1,-2 34-83,0 0-1,0 1 1,-1-1 0,1 0-1,-1 1 1,1-1 0,-1 1-1,1-1 1,-1 1 0,0-1-1,0 1 1,0-1 0,0 1-1,0 0 1,0-1 0,0 1-1,-1 0 1,1 0 0,0 0-1,-1 0 1,1 0 0,-1 0 0,1 0-1,-1 1 1,1-1 0,-3-1-1,3 2-99,0 0 0,0 0 0,0-1 0,0 1 0,0 0 0,0 0 0,0 0 0,0 0-1,0 0 1,0 0 0,0 0 0,0 0 0,0 1 0,0-1 0,0 0 0,0 1 0,0-1 0,0 0 0,0 1 0,1-1 0,-1 1 0,0-1-1,0 1 1,0 0 0,1-1 0,-1 1 0,0 0 0,1 0 0,-1-1 0,1 1 0,-1 0 0,1 0 0,-1 0 0,1 0 0,-1 0-1,1 0 1,0-1 0,-1 1 0,1 0 0,0 0 0,0 0 0,0 0 0,0 0 0,0 0 0,0 1 0,0 1-361,-1 0 0,1 0 0,0 0 0,0 0 0,0-1 0,0 1 0,1 0 0,-1 0 0,1-1 0,0 1 0,0 0 0,0 0 0,0-1 0,0 1 0,0-1 0,1 1 0,-1-1 0,1 0 0,2 3 0,15 8-5539</inkml:trace>
</inkml:ink>
</file>

<file path=ppt/ink/ink5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33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2 737,'0'0'15497,"-10"-1"-12604,7 1-2805,0 0 0,-1 0 0,1 0 0,-1 0 0,1 1 0,0-1 0,-1 1 0,1 0 0,0 0 0,-1 0 0,1 0 0,0 1 0,0-1 0,0 1 0,0 0 0,1 0-1,-1 0 1,0 0 0,1 0 0,-1 0 0,1 1 0,0 0 0,0-1 0,0 1 0,0 0 0,0 0 0,0 0 0,1 0 0,0 0 0,-1 0 0,1 0 0,0 1 0,1-1-1,-1 0 1,1 1 0,-1-1 0,1 6 0,0-8-82,0 0 0,-1 1-1,1-1 1,0 0-1,0 0 1,0 1 0,0-1-1,0 0 1,1 0 0,-1 0-1,0 1 1,1-1 0,-1 0-1,0 0 1,1 0 0,-1 0-1,1 0 1,0 0-1,-1 0 1,1 0 0,0 0-1,0 0 1,-1 0 0,1 0-1,0 0 1,0-1 0,0 1-1,0 0 1,2 0 0,0 0 20,0 0 0,0-1 1,0 1-1,0-1 0,0 0 1,0 0-1,0 0 0,0 0 1,0-1-1,0 1 0,5-2 1,9-3 136,-1-1 0,0 0-1,20-12 1,-4 0-60,-24 12-107,1 0 0,-1 1 1,1 0-1,1 1 0,-1 0 1,1 1-1,-1-1 0,18-2 1,-26 6-13,0 0 0,0 0 0,0 0 0,-1 0 0,1 0 0,0 0 1,0 0-1,0 0 0,-1 1 0,1-1 0,0 0 0,0 1 0,-1-1 0,1 0 1,0 1-1,0-1 0,-1 1 0,1-1 0,-1 1 0,1-1 0,0 1 0,-1-1 1,1 1-1,-1 0 0,1-1 0,-1 1 0,1 1 0,4 23-271,1 4 529,-5-28-194,0 0-1,-1 0 0,1-1 0,0 1 0,0 0 1,0 0-1,-1-1 0,1 1 0,0 0 0,0-1 1,0 1-1,0-1 0,0 1 0,0-1 0,0 0 0,1 1 1,-1-1-1,0 0 0,0 0 0,0 0 0,0 0 1,0 0-1,0 0 0,0 0 0,1 0 0,1-1 0,8-1 118,0-1 0,0 0-1,19-9 1,15-5-4176,-22 11-1787</inkml:trace>
</inkml:ink>
</file>

<file path=ppt/ink/ink5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33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66 224 14862,'0'0'2643,"0"-8"-92,-1-26-784,1 34-1746,0-1 0,0 1 0,0-1 0,0 1 0,0-1 0,0 1-1,0-1 1,0 1 0,0-1 0,0 1 0,0-1 0,0 1 0,-1-1 0,1 1 0,0-1-1,0 1 1,-1-1 0,1 1 0,0-1 0,0 1 0,-1 0 0,1-1 0,-1 1-1,1 0 1,0-1 0,-1 1 0,1 0 0,-1-1 0,1 1 0,-1 0 0,1 0-1,-1 0 1,1-1 0,-1 1 0,1 0 0,-1 0 0,1 0 0,-1 0 0,1 0 0,-1 0-1,1 0 1,-1 0 0,1 0 0,-1 0 0,1 0 0,-1 0 0,1 1 0,-1-1-1,1 0 1,-1 0 0,1 0 0,0 1 0,-1-1 0,1 0 0,-1 1 0,0-1-1,-19 16-158,17-10 127,-1 0 0,1-1 0,1 1-1,-1 0 1,1 0 0,0 1 0,0-1 0,1 0 0,0 1 0,0-1 0,0 12 0,2-18 15,-1 1 1,0-1 0,1 0 0,-1 1 0,1-1 0,-1 0 0,0 1 0,1-1 0,-1 0 0,1 1 0,-1-1-1,1 0 1,-1 0 0,1 0 0,-1 0 0,0 0 0,1 1 0,-1-1 0,1 0 0,-1 0 0,1 0 0,-1 0-1,1 0 1,-1 0 0,1 0 0,-1-1 0,1 1 0,-1 0 0,1 0 0,-1 0 0,1 0 0,-1-1 0,1 1-1,-1 0 1,1-1 0,20-8 475,1-8-286,-2-1 1,0-2-1,-1 0 0,-1 0 0,-1-2 0,0 0 0,18-37 1,-8 5-14,-42 89-423,7-19 64,0 1-1,2 0 0,0 0 1,1 0-1,-5 30 1,9-41 180,1 1-1,-1 0 1,1-1 0,1 1-1,-1 0 1,1-1 0,2 11-1,-2-15 2,0-1 1,0 1-1,0 0 0,1 0 0,-1-1 1,0 1-1,1-1 0,-1 1 0,1-1 0,-1 1 1,1-1-1,0 0 0,-1 0 0,1 0 1,0 0-1,0 0 0,0 0 0,0 0 0,0-1 1,0 1-1,0-1 0,0 1 0,0-1 1,0 0-1,0 0 0,0 0 0,0 0 0,3-1 1,4 0 8,0-1 1,-1 0-1,1 0 0,-1-1 1,0 0-1,1-1 1,-1 0-1,-1 0 1,1-1-1,-1 0 1,1 0-1,-1 0 1,-1-1-1,1 0 0,-1-1 1,0 1-1,-1-1 1,0-1-1,0 1 1,0-1-1,-1 1 1,0-1-1,5-15 1,-8 23-41,-1-1 0,0 1 0,0 0 0,0-1 0,1 1 0,-1 0 0,0-1 0,0 1 0,0 0 0,0-1 1,0 1-1,0-1 0,0 1 0,0 0 0,0-1 0,0 1 0,0-1 0,0 1 0,0 0 0,0-1 0,0 1 1,0-1-1,0 1 0,0 0 0,0-1 0,-1 1 0,1 0 0,0-1 0,0 1 0,-1 0 0,1-1 0,0 1 0,0 0 1,-1-1-1,1 1 0,0 0 0,-1 0 0,1-1 0,0 1 0,-1 0 0,-15 9-349,-14 22 356,27-27 56,1-1 1,0 1 0,0 0 0,1 0-1,-1 0 1,1 0 0,0 0-1,0 0 1,0 1 0,0-1-1,1 0 1,0 0 0,0 1 0,0-1-1,1 7 1,0-10-29,-1 0 0,1 0 0,0-1 0,0 1 0,0 0-1,0-1 1,0 1 0,0-1 0,0 1 0,0-1 0,0 0 0,0 1 0,0-1 0,0 0 0,0 0 0,0 1 0,1-1-1,-1 0 1,0 0 0,0 0 0,2-1 0,30-1 93,-28 2-74,28-5-181,1-1 0,-1-2 0,34-13 0,-4 2 65,-61 19 127,-1 0-1,0 0 1,0 0 0,0-1 0,0 1 0,0 0 0,0-1 0,0 1 0,0-1 0,0 1 0,0-1-1,0 1 1,0-1 0,0 0 0,0 1 0,0-1 0,-1 0 0,1 0 0,0 1 0,-1-1 0,1 0 0,0 0-1,-1 0 1,1 0 0,-1 0 0,1 0 0,-1 0 0,0 0 0,1 0 0,-1 0 0,0-2 0,0-1 296,-1 1 0,0 0 0,0-1 0,-1 1 0,1 0 0,-1 0 0,0 0 0,-2-4 0,-10-19 266,7 9-332,4 11-239,1 1-1,0-1 1,0 1-1,1-1 0,-1 1 1,1-1-1,0-9 0,1 14-95,1 1 0,-1-1-1,1 0 1,-1 1 0,1-1-1,0 1 1,-1-1 0,1 0 0,-1 1-1,1-1 1,0 1 0,0 0-1,-1-1 1,1 1 0,0 0-1,0-1 1,0 1 0,-1 0 0,1 0-1,0-1 1,0 1 0,0 0-1,0 0 1,1 0 0,31-2-2178,-22 1 759,20-3-4476,4-2-5242</inkml:trace>
</inkml:ink>
</file>

<file path=ppt/ink/ink5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34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61 12684,'0'0'7698,"0"-9"-6385,-2-41 401,2 49-1058,-16 30-346,10-20-494,2 0-1,-1 1 1,1-1-1,0 1 1,1 0-1,0 0 1,-2 16-1,5-23 144,0-1-1,0 1 1,0-1-1,0 1 1,0 0-1,0-1 1,1 1-1,-1-1 1,1 0 0,-1 1-1,1-1 1,0 1-1,0-1 1,0 0-1,1 0 1,-1 1-1,0-1 1,1 0 0,-1 0-1,1 0 1,0-1-1,0 1 1,0 0-1,0-1 1,0 1-1,0-1 1,0 1 0,0-1-1,1 0 1,-1 0-1,0 0 1,1 0-1,-1-1 1,1 1-1,2 0 1,55 7 50,-50-8-7,0 0-1,0 1 1,-1 1-1,1 0 1,0 0 0,0 1-1,-1 0 1,0 0-1,1 1 1,11 7 0,-19-9 27,0 0 0,0 0 0,0 0 0,-1 0 0,1 0 0,0 0 0,-1 0 0,0 0 0,1 1 0,-1-1 1,0 0-1,0 1 0,0-1 0,0 1 0,-1 0 0,1-1 0,-1 1 0,0-1 0,0 1 0,1 0 0,-2-1 0,1 1 0,0 0 1,0-1-1,-1 1 0,0 0 0,0 2 0,-2 2 125,1-1 0,-1 1 0,0-1 0,0 0 0,0 0 0,-1 0 0,0-1 0,0 1 0,-7 6 0,6-7-156,0 1 0,0-1-1,-1 0 1,1-1 0,-1 0 0,0 1 0,0-2 0,-1 1 0,1-1-1,-1 0 1,0 0 0,0-1 0,0 0 0,0 0 0,0-1 0,0 1 0,0-2-1,-1 1 1,-7-1 0,14 0-148,0-1 0,0 1-1,1 0 1,-1-1 0,0 1 0,0 0-1,1-1 1,-1 1 0,0-1 0,1 1-1,-1-1 1,0 0 0,1 1-1,-1-1 1,1 0 0,-1 1 0,1-1-1,0 0 1,-1 0 0,1 1 0,-1-1-1,1 0 1,0 0 0,0 0 0,0 1-1,-1-1 1,1 0 0,0-1 0,0-27-4543,1 23 3285,2-30-6850</inkml:trace>
</inkml:ink>
</file>

<file path=ppt/ink/ink5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35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12492,'0'0'1019,"0"8"764,-1 55 1259,-1-18-1589,7 73 1,-3-104-1420,0-1 0,0 0 1,2 1-1,-1-1 0,2 0 1,0-1-1,0 1 0,1-1 1,1 0-1,8 11 0,-14-21-30,-1-1 0,1 0-1,0 1 1,0-1-1,0 0 1,-1 0 0,1 0-1,1 0 1,-1 0-1,0 0 1,0 0 0,0 0-1,0 0 1,1-1-1,-1 1 1,0 0 0,1-1-1,-1 1 1,0-1-1,1 1 1,-1-1 0,1 0-1,1 1 1,-2-2 23,0 0 0,0 1-1,0-1 1,0 0 0,0 0 0,0 0 0,0 0 0,0 0 0,0 0 0,-1 0 0,1 0-1,0 0 1,-1 0 0,1 0 0,-1 0 0,1-1 0,-1 1 0,1 0 0,-1 0 0,0-2-1,3-12 199,-1 0-1,-1 0 0,0-16 1,-1 13-179,1 6-102,-1 1 1,0 0-1,-1 0 1,0-1-1,0 1 0,-2 0 1,1 0-1,-7-16 1,7 41-1548,8 14 1546,-3-24 64,-1 0 1,1 0-1,0 0 1,0 0-1,0 0 1,1-1-1,-1 1 1,1-1-1,0 0 1,0 0-1,0-1 1,0 1-1,0-1 1,1 0-1,-1 0 1,1 0 0,-1-1-1,1 1 1,0-1-1,-1 0 1,1-1-1,0 1 1,0-1-1,0 0 1,0 0-1,0 0 1,6-2-1,-1 0 13,-1-1-1,1 1 1,0-2-1,-1 1 1,1-1-1,-1-1 1,0 0-1,0 0 1,-1-1-1,0 0 1,0 0 0,9-9-1,-14 12-14,43-49 101,-43 49-100,0-1 1,0 0-1,0 0 0,-1 0 1,0-1-1,1 1 0,-2 0 1,1-1-1,0 0 0,-1 1 1,1-10-1,-2 19-40,-1 0-1,-1 0 1,1 0 0,-1-1-1,0 1 1,-4 7 0,-3 9-68,5-8 240,1 0 0,1 0 1,0 0-1,1 0 0,0 0 0,1 1 0,2 18 0,-2-31-134,0 0 0,0 0 1,1 1-1,-1-1 0,0 0 0,1 0 0,-1 1 0,1-1 0,-1 0 0,1 0 0,0 0 0,-1 0 0,1 0 1,0 0-1,0 0 0,0 0 0,0 0 0,0 0 0,0 0 0,0-1 0,0 1 0,0 0 0,0-1 0,0 1 1,1-1-1,-1 1 0,0-1 0,0 0 0,0 1 0,1-1 0,-1 0 0,0 0 0,1 0 0,-1 0 0,0 0 1,0 0-1,3 0 0,-1-1-113,0 1 1,1-1 0,-1 0-1,0 0 1,0 0 0,0 0-1,0-1 1,0 1 0,0-1-1,0 0 1,-1 1 0,1-1-1,4-4 1,-2 0-953,0-1 0,-1 1 1,0-1-1,0 1 0,0-1 0,5-14 0,4-17-6119</inkml:trace>
</inkml:ink>
</file>

<file path=ppt/ink/ink5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35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9737,'0'0'1922,"-17"55"-1442,17-35-351,5-5-225,12-2-1442,4-5-2658</inkml:trace>
</inkml:ink>
</file>

<file path=ppt/ink/ink5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35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126 303 7847,'0'0'4122,"-8"12"-2873,4-6-1208,-38 57 2033,40-60-1803,-1 1 0,1 0 1,0 1-1,1-1 0,-1 0 0,1 0 1,0 1-1,0-1 0,0 1 0,0-1 1,1 1-1,0-1 0,0 1 0,0-1 1,0 1-1,2 5 0,-1-9-253,-1 0-1,1 0 0,0 0 1,0 0-1,-1 0 1,1 0-1,0-1 0,0 1 1,0 0-1,0-1 1,0 1-1,0-1 0,0 1 1,0-1-1,0 1 1,0-1-1,1 0 0,-1 1 1,0-1-1,0 0 1,0 0-1,0 0 0,1 0 1,-1 0-1,0 0 1,0 0-1,0 0 0,0-1 1,0 1-1,1 0 1,-1-1-1,0 1 0,1-1 1,38-19 837,-27 9-804,0 0 1,0-1-1,-1-1 1,0 0 0,-1-1-1,-1 0 1,0-1-1,-1 1 1,0-2-1,-2 1 1,0-2-1,0 1 1,-2 0-1,0-1 1,-1 0-1,0 0 1,-1-1-1,-1 1 1,-1-1-1,-1 1 1,0-1-1,-4-20 1,4 34-101,-1 1 0,0-1 0,0 0 0,0 0 0,0 1 0,-1-1 0,1 1 0,-1-1 0,0 1 0,0 0 0,0 0 0,-1-1 0,1 2-1,-1-1 1,0 0 0,0 0 0,0 1 0,0 0 0,0-1 0,0 1 0,0 0 0,-1 1 0,1-1 0,-1 0 0,0 1 0,1 0 0,-1 0 0,0 0 0,0 1 0,1-1 0,-1 1 0,-6 0 0,2 0 16,0 1 1,0 0 0,1 0-1,-1 1 1,0 0 0,1 0-1,-1 1 1,1 0 0,0 0-1,-1 1 1,2 0 0,-1 0-1,0 0 1,-10 11 0,10-9 74,0 0 0,1 1 0,0 0 0,0 1 0,1-1 0,0 1 0,0 0 0,0 1 0,1-1 0,1 1 0,0-1 0,0 1 0,0 0 0,-2 17 0,5-24-40,0 0 0,1 1 0,-1-1 0,0 0 0,1 0 1,-1 0-1,1 1 0,0-1 0,0 0 0,0 0 0,0 0 0,0 0 1,0 0-1,0-1 0,1 1 0,-1 0 0,1 0 0,-1-1 0,1 1 1,0-1-1,0 0 0,-1 1 0,1-1 0,0 0 0,0 0 0,0 0 1,0 0-1,0 0 0,1-1 0,-1 1 0,0-1 0,3 1 0,11 3-42,0-2-1,1 0 0,20 1 0,-28-3-10,29 1-215,-9-1-1650,49 7 0,-71-6 1279,-1 0-1,0 0 0,0 1 0,0-1 1,0 2-1,0-1 0,-1 1 0,1 0 1,0 0-1,-1 0 0,0 1 0,0-1 1,8 9-1,-11-9 481,0 1 1,0-1-1,-1 1 0,1-1 1,-1 1-1,1-1 0,-1 1 1,-1 0-1,1 0 0,0 0 1,-1 0-1,0 0 1,0-1-1,0 7 0,0-8 46,0 18-2286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0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15278,'0'0'10538,"60"-22"-24247</inkml:trace>
  <inkml:trace contextRef="#ctx0" brushRef="#br0" timeOffset="1">104 23 11050,'0'0'17873,"9"-21"-18065,-7 19-1698,2 2-2370</inkml:trace>
</inkml:ink>
</file>

<file path=ppt/ink/ink5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36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10 11275,'0'0'2007,"-1"12"294,-13 497 3181,15-531-4900,2 0 0,0 1 0,9-29 1,0-1 201,-2 3-677,28-79 0,-29 105-392,0 0 0,2 0 0,0 1 0,1 1 1,24-31-1,-34 49 123,0-1 0,0 1 0,0-1 0,0 1 0,0 0 0,1 0-1,-1 0 1,1 1 0,-1-1 0,1 0 0,0 1 0,0 0 0,-1-1 0,1 1 0,0 0 0,0 1 0,0-1 0,0 0 0,4 1 0,-6 0 100,0 0 0,0 0 0,-1 0-1,1 1 1,0-1 0,0 0 0,0 1 0,-1-1 0,1 1 0,0-1 0,-1 1 0,1-1-1,0 1 1,-1-1 0,1 1 0,-1 0 0,1-1 0,-1 1 0,1 0 0,-1-1 0,1 1-1,-1 0 1,0 0 0,1 0 0,-1 0 0,1 2 41,-1 0 0,1 1 0,-1-1 0,0 0 0,0 0 0,0 0 0,-1 1-1,1-1 1,-1 0 0,-1 4 0,-1 4 319,-2 0-1,1 0 0,-1-1 1,-1 0-1,0 0 0,0 0 1,-14 14-1,4-6 649,0 0-1,-33 25 1,28-33-2420,21-11 1244,0 1 0,-1-1 0,1 1 0,-1-1 0,1 1 0,0-1 0,-1 1 0,1-1 0,0 1 0,0-1 0,0 1 0,-1-1 0,1 0 0,0 1 0,0-1 0,0 1 0,0-1 0,0 0 0,0 1 0,0-1 0,0 1 0,0-1 0,0 0 0,1 1 0,-1-1 0,0 1 0,0-1 0,0 1 0,1-1 0,-1 1 0,0-1 0,1 1 0,0-2 0,11-26-7810</inkml:trace>
</inkml:ink>
</file>

<file path=ppt/ink/ink5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36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21 106 9321,'0'0'2722,"0"12"49,-9 52 571,5-37-1965,0 0 0,1 43 1,3-70-1380,-1 1 1,1 0 0,0-1-1,0 1 1,0 0 0,1 0-1,-1-1 1,0 1 0,0 0-1,0-1 1,0 1-1,1 0 1,-1-1 0,0 1-1,1 0 1,-1-1 0,0 1-1,1-1 1,-1 1 0,1-1-1,-1 1 1,1-1 0,-1 1-1,1-1 1,0 1-1,-1-1 1,1 1 0,-1-1-1,1 0 1,0 1 0,-1-1-1,1 0 1,0 0 0,-1 0-1,1 1 1,0-1 0,0 0-1,-1 0 1,1 0-1,0 0 1,-1 0 0,1 0-1,0-1 1,0 1 0,-1 0-1,1 0 1,0 0 0,-1-1-1,1 1 1,0 0 0,-1 0-1,1-1 1,-1 1-1,1-1 1,0 0 0,3-1 2,-1 0 0,0 0 1,1 0-1,-1-1 0,0 1 1,-1-1-1,1 0 0,4-6 1,-2-1-135,-1 0 0,-1 0 0,0-1 0,0 1 0,-1-1 0,0 0 0,-1 0 0,0 0 0,0 0 0,-1 0 0,-3-19 0,3 29 117,0-1 1,0 1-1,0 0 1,0 0-1,-1 0 1,1 0-1,0 0 1,0-1-1,-1 1 1,1 0-1,0 0 1,-1 0-1,1 0 1,-1 0-1,0 0 1,1 0-1,-1 0 1,0 0-1,1 1 1,-1-1 0,0 0-1,0 0 1,0 1-1,0-1 1,0 0-1,0 1 1,0-1-1,0 1 1,0-1-1,0 1 1,0-1-1,0 1 1,0 0-1,0 0 1,-1 0-1,1-1 1,0 1-1,0 0 1,0 0-1,0 1 1,0-1 0,-1 0-1,0 0 1,1 1 15,0-1 1,1 0-1,-1 1 1,0-1 0,1 1-1,-1-1 1,1 1 0,-1-1-1,0 1 1,1-1 0,-1 1-1,1 0 1,-1-1 0,1 1-1,0 0 1,-1-1 0,1 1-1,0 0 1,-1 0 0,1-1-1,0 1 1,0 0-1,0 0 1,0-1 0,-1 1-1,1 0 1,0 0 0,0 0-1,1-1 1,-1 1 0,0 0-1,0 0 1,0-1 0,0 1-1,1 0 1,-1 0 0,0-1-1,1 1 1,-1 0-1,1-1 1,-1 1 0,0 0-1,1-1 1,0 1 0,-1-1-1,1 1 1,-1-1 0,1 1-1,0-1 1,-1 1 0,1-1-1,0 0 1,1 1 0,3 2 9,0-1 0,0 0 0,0 0 1,1 0-1,-1-1 0,0 0 1,1 0-1,-1 0 0,1-1 1,0 1-1,10-2 0,-1 0-54,1-1 0,0 0-1,15-5 1,-18 4-249,0-2-1,0 1 0,0-1 1,-1-1-1,0-1 1,0 1-1,-1-2 0,1 1 1,-2-2-1,20-18 0,-29 26 348,0 0 0,0 0-1,0 0 1,-1 0-1,1 0 1,0 0-1,-1-1 1,1 1 0,0 0-1,-1 0 1,0-1-1,1 1 1,-1 0-1,0 0 1,0-1 0,1 1-1,-1 0 1,0-1-1,0 1 1,-1-2-1,1 2 17,-1 0-1,1 1 0,-1-1 1,1 0-1,-1 1 0,0-1 0,1 0 1,-1 1-1,0-1 0,1 0 0,-1 1 1,0-1-1,0 1 0,1 0 0,-1-1 1,0 1-1,0 0 0,0-1 0,0 1 1,0 0-1,-1 0 0,-2-1 37,0 1-1,0 0 0,0 0 1,1 0-1,-1 0 1,0 1-1,0-1 1,0 1-1,1 0 1,-1 0-1,0 1 1,-6 2-1,4 1 121,0 0 0,0 0 1,1 0-1,0 0 0,-1 1 0,2 0 0,-1 0 0,1 0 0,-7 12 0,9-14-143,0 1-1,0-1 0,0 1 0,1-1 0,-1 1 0,1-1 0,0 1 0,0 0 0,1 0 0,-1-1 1,1 1-1,0 0 0,1 0 0,-1-1 0,1 1 0,2 9 0,-2-12-75,0 0-1,0-1 1,1 1-1,-1 0 0,0-1 1,1 1-1,-1-1 1,1 0-1,0 1 1,-1-1-1,1 0 1,0 0-1,0 0 1,-1 0-1,1 0 1,0 0-1,0-1 1,0 1-1,0-1 1,0 1-1,1-1 1,-1 0-1,0 0 1,0 0-1,0 0 1,0 0-1,0 0 1,0 0-1,2-1 1,1 0 38,0 0 0,0 0 0,-1 0 0,1-1 1,0 1-1,-1-1 0,1 0 0,-1 0 0,0-1 0,0 1 1,7-7-1,-5 3 23,-1 0 0,0 0 1,-1-1-1,1 0 0,-1 0 1,0 0-1,-1 0 0,0 0 1,0-1-1,2-10 0,-4 14-291,0-1-1,-1 1 0,1-1 1,-1 1-1,0-1 1,0 1-1,-1-1 0,-1-7 1,1 9-306,0 0 0,0 0 0,-1 0 1,1 0-1,-1 0 0,1 0 0,-1 0 0,0 1 1,0-1-1,0 0 0,-1 1 0,1 0 0,-3-3 1,-16-8-6759</inkml:trace>
</inkml:ink>
</file>

<file path=ppt/ink/ink5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36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14286,'0'0'2541,"-3"11"-454,-18 99 1388,19-94-3059,0-1 0,1 0-1,1 0 1,1 0-1,0 0 1,4 22 0,-4-34-408,1 0 1,0 0 0,-1 0 0,1 0 0,0 0 0,0 0-1,1 0 1,-1-1 0,1 1 0,-1-1 0,1 0 0,0 1-1,0-1 1,0 0 0,0-1 0,0 1 0,0-1 0,0 1-1,0-1 1,1 0 0,-1 0 0,1 0 0,-1-1 0,1 1-1,-1-1 1,6 0 0,13 1-473,0-1 1,0-1-1,25-5 1,-24 3-788,-21 2 1206,0 1-1,0 0 1,0-1 0,0 1-1,0 0 1,0 0 0,0 0 0,0 0-1,0 0 1,-1 0 0,1 1-1,0-1 1,0 0 0,0 1-1,0 0 1,0-1 0,-1 1 0,1 0-1,0 0 1,-1 0 0,1 0-1,0 0 1,-1 1 0,3 2-1,-4-2 135,0 0 0,0 0-1,0 0 1,0 0 0,0-1-1,-1 1 1,1 0 0,-1 0-1,1 0 1,-1 0 0,0 0-1,1 0 1,-1-1-1,0 1 1,0 0 0,0-1-1,-1 1 1,1 0 0,0-1-1,-1 0 1,1 1 0,-1-1-1,1 0 1,-3 2 0,-8 8 460,0-1 1,-1-1 0,-20 13-1,29-19-538,-1-1-1,1 0 0,-1 0 1,0 0-1,0 0 0,0-1 1,1 0-1,-2 0 1,1 0-1,0 0 0,0-1 1,0 0-1,0 0 0,-10-2 1,15 2-172,-1 0 1,0-1 0,0 1-1,0-1 1,0 1-1,0-1 1,1 1 0,-1-1-1,0 0 1,0 0 0,1 1-1,-1-1 1,0 0-1,1 0 1,-1 0 0,1 1-1,-1-1 1,1 0-1,0 0 1,-1 0 0,1 0-1,0 0 1,0 0 0,-1 0-1,1 0 1,0-2-1,0 1-452,-6-21-5387</inkml:trace>
</inkml:ink>
</file>

<file path=ppt/ink/ink5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37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0 131 9417,'0'0'6876,"11"0"-4341,6 0-1907,2 0 612,0 0 1,32-5-1,-45 3-1072,1 1-1,-1-1 1,1 0 0,-1 0 0,0-1-1,0 0 1,0 0 0,0 0-1,0-1 1,-1 1 0,1-2 0,7-7-1,-10 8-63,0 0-1,0 0 1,-1 0-1,0-1 1,1 1 0,-2-1-1,1 0 1,0 0-1,0-5 1,-2 10-87,1-1 1,-1 0 0,0 0-1,0 0 1,0 1-1,0-1 1,0 0 0,0 0-1,0 0 1,0 0 0,0 0-1,-1 1 1,1-1-1,0 0 1,0 0 0,-1 0-1,1 1 1,-1-1 0,1 0-1,0 1 1,-1-1 0,0-1-1,0 2-26,-1-1-1,1 1 0,0 0 0,0 0 1,0 0-1,-1-1 0,1 1 1,0 0-1,0 0 0,0 1 1,-1-1-1,1 0 0,0 0 1,0 1-1,0-1 0,-1 0 1,1 1-1,0-1 0,0 1 1,0 0-1,-1 0 0,-4 3-1,1 0 0,1-1 0,-1 2-1,0-1 1,1 1 0,0-1 0,0 1 0,0 0 0,1 1 0,-1-1-1,1 0 1,1 1 0,-1 0 0,1 0 0,0 0 0,0 0-1,0 0 1,1 0 0,0 0 0,1 1 0,-1 7 0,2-13 21,0 0 0,0 1 1,0-1-1,-1 0 0,2 0 1,-1 0-1,0 0 0,0 0 1,0 0-1,0 0 0,1 0 1,-1 0-1,0 0 0,1-1 1,-1 1-1,1-1 1,-1 1-1,1-1 0,-1 1 1,1-1-1,-1 0 0,1 0 1,-1 0-1,1 0 0,-1 0 1,3 0-1,44-4 607,-26-4-579,0-1-1,-1 0 0,-1-2 0,0 0 1,0-2-1,-1 0 0,32-29 0,-10 10-383,-27 27-1035,-15 19 966,-20 33 1209,14-31-229,6-14-507,1-1 1,-1 0 0,0 1-1,1-1 1,-1 0 0,1 1-1,-1-1 1,1 1 0,0-1-1,0 1 1,0-1 0,-1 1-1,2-1 1,-1 1 0,0-1-1,0 1 1,0-1 0,1 0 0,-1 1-1,0-1 1,1 1 0,0-1-1,-1 0 1,2 3 0,0-3-26,-1 0 1,1-1-1,-1 1 1,1 0-1,-1-1 1,1 1-1,0-1 1,-1 1-1,1-1 1,0 0-1,-1 0 0,1 1 1,0-1-1,-1-1 1,1 1-1,0 0 1,2-1-1,11-2-17,-1-1-1,0-1 0,23-10 0,39-25-2442,-52 25-1303,0-1-3630,-12 8-1406</inkml:trace>
</inkml:ink>
</file>

<file path=ppt/ink/ink5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37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11755,'0'0'9609,"63"-27"-9513,-42 21-256,5-2-1666,-2-6-2978</inkml:trace>
</inkml:ink>
</file>

<file path=ppt/ink/ink5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38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195 180 14990,'0'0'3529,"-1"-10"-225,1 6-3027,-1-1-1,0 1 1,0-1-1,0 1 1,-1 0-1,1 0 1,-1-1-1,0 1 0,0 0 1,0 0-1,-1 1 1,-4-6-1,5 7-228,0 0 0,0 0 0,0 1 0,0-1-1,-1 1 1,1 0 0,-1-1 0,1 1 0,-1 0-1,1 1 1,-1-1 0,0 0 0,1 1 0,-1-1-1,0 1 1,1 0 0,-1 0 0,0 0 0,0 0 0,1 1-1,-1-1 1,0 1 0,1-1 0,-1 1 0,0 0-1,1 0 1,-5 3 0,-1 1-114,1 0 0,0 1 1,0 0-1,1 0 0,0 1 1,0 0-1,0 0 0,1 1 0,0-1 1,0 1-1,1 0 0,0 0 0,1 1 1,-1-1-1,2 1 0,-1 0 0,1 0 1,-1 12-1,3-21 59,0 1 1,1 0 0,-1-1-1,0 1 1,1-1-1,-1 1 1,1-1-1,-1 1 1,1-1 0,-1 1-1,1-1 1,-1 1-1,1-1 1,-1 0-1,1 1 1,0-1 0,-1 0-1,1 1 1,0-1-1,-1 0 1,1 0-1,0 0 1,-1 1 0,1-1-1,0 0 1,-1 0-1,1 0 1,0 0-1,-1 0 1,1-1 0,0 1-1,-1 0 1,1 0-1,0 0 1,-1 0-1,1-1 1,0 1 0,0-1-1,32-9 39,-27 8-21,81-31-390,-79 31 174,-1 0 1,0 1-1,0-1 0,1 2 0,-1-1 0,1 1 0,-1 0 0,1 0 1,-1 1-1,12 3 0,-17-3 152,1 0 0,-1 0 0,0 0 1,1 1-1,-1-1 0,0 1 0,0 0 0,0 0 0,0 0 1,0 0-1,-1 0 0,1 0 0,0 0 0,-1 0 1,0 1-1,1-1 0,-1 0 0,0 1 0,0 0 0,0-1 1,-1 1-1,1-1 0,0 4 0,1 8 74,0 0 0,-1 0 0,-1 17 0,-1-19 26,1 11 329,-2 1 0,0 0 0,-2-1 0,-1 1 0,0-1 0,-2 0 0,-1-1 0,-15 32 0,23-53-324,-1 0 1,1 1-1,-1-1 0,1 0 0,-1 0 0,0 0 0,1 1 0,-1-1 1,0 0-1,0 0 0,0 0 0,0 0 0,0 0 0,0 0 1,0-1-1,0 1 0,-3 1 0,4-2-33,-1 0 1,1-1-1,-1 1 1,1 0-1,-1-1 0,1 1 1,-1 0-1,1-1 1,-1 1-1,1-1 1,0 1-1,-1-1 0,1 1 1,0-1-1,-1 1 1,1-1-1,0 1 0,0-1 1,-1 1-1,1-1 1,0 0-1,0 1 0,0-1 1,0 1-1,0-1 1,0 0-1,-4-54-8,3 26-197,1-27-1028,11-95 1,-9 137 1065,1-1 1,0 1-1,1-1 1,0 1-1,1 0 1,1 0-1,1 1 1,-1 0-1,2 0 1,0 1-1,15-19 1,-21 29 87,-1 0 1,1 0-1,0 0 1,0 0-1,0 1 0,0-1 1,0 0-1,0 1 1,0 0-1,1-1 1,-1 1-1,0 0 0,1 0 1,-1 1-1,1-1 1,-1 0-1,1 1 1,-1-1-1,1 1 0,-1 0 1,1 0-1,0 0 1,-1 0-1,5 1 1,-4 1 1,-1-1 1,1 0 0,-1 1-1,0-1 1,0 1 0,0 0-1,0 0 1,0-1 0,0 2-1,0-1 1,-1 0 0,1 0-1,-1 0 1,0 1 0,1-1-1,-1 1 1,0-1 0,0 1-1,0-1 1,-1 1 0,1-1-1,0 5 1,1 16 631,0-1-1,-1 26 1,-1-39 32,0-8-179,15-39 1090,-7 6-1211,-2 0 0,-1-1 1,-2 1-1,-1-41 1,-4 59-164,-2 14-493,5 1 306,-1 0 0,0 0 1,0-1-1,0 1 0,0 0 0,1 0 0,-1-1 1,0 1-1,1 0 0,-1-1 0,1 1 1,-1 0-1,0-1 0,1 1 0,0 0 0,-1-1 1,1 1-1,-1-1 0,1 1 0,0-1 0,-1 1 1,1-1-1,0 0 0,-1 1 0,1-1 0,0 0 1,0 1-1,-1-1 0,1 0 0,1 0 1,9 3-962,0-1 1,1-1 0,-1 1-1,0-2 1,1 0 0,-1 0 0,16-3-1,6-3-5331</inkml:trace>
</inkml:ink>
</file>

<file path=ppt/ink/ink5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39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27 332 14830,'0'0'5995,"-5"10"-5258,-12 28-449,16-37-282,0 0-1,1 0 1,-1 0 0,1 0-1,0 1 1,-1-1 0,1 0-1,0 0 1,-1 1 0,1-1-1,0 0 1,0 0 0,0 1-1,0-1 1,0 0 0,1 0-1,-1 1 1,0-1 0,1 0-1,-1 0 1,0 0-1,1 1 1,-1-1 0,1 0-1,0 0 1,-1 0 0,1 0-1,0 0 1,0 0 0,0 0-1,0 0 1,0-1 0,0 1-1,0 0 1,0 0 0,0-1-1,0 1 1,0 0 0,0-1-1,0 1 1,0-1 0,1 0-1,-1 1 1,2-1 0,1 1-3,-1-1 1,0 1 0,0-1-1,1 0 1,-1 0 0,0 0-1,0 0 1,1-1 0,-1 1-1,0-1 1,0 0 0,0 0-1,0 0 1,5-3 0,2-5-590,1 0 1,-1-1 0,-1-1 0,10-14 0,20-21-312,-38 45 1842,-4 7-127,1-1-1,-1 0 1,0 0-1,0 0 0,-1 0 1,1 0-1,-6 4 1,9-9-738,0 32-326,17 207 1522,-5-121-827,-11-108-446,2 63 64,-3-68-51,0 0 0,-1 0 1,1 0-1,-1 0 1,0-1-1,0 1 0,-1 0 1,0 0-1,1-1 1,-1 1-1,-5 6 1,7-10 11,0-1 0,-1 0 0,1 1 0,0-1 0,0 0 1,0 0-1,0 1 0,-1-1 0,1 0 0,0 0 0,0 1 1,-1-1-1,1 0 0,0 0 0,-1 0 0,1 1 1,0-1-1,0 0 0,-1 0 0,1 0 0,0 0 0,-1 0 1,1 0-1,0 0 0,-1 0 0,1 0 0,0 0 1,-1 0-1,1 0 0,0 0 0,-1 0 0,1 0 0,0 0 1,-1 0-1,1 0 0,0 0 0,-1 0 0,1 0 1,-1-1-1,-6-15 470,1-26-293,6 40-183,-5-92 5,4 0-1,14-123 1,-9 178-118,2 0 0,1 0 1,2 1-1,2 0 0,1 0 0,2 1 1,28-52-1,-38 83 12,0 1 1,0 0-1,0-1 0,1 2 0,-1-1 1,1 0-1,0 1 0,1 0 0,-1 0 1,1 1-1,0-1 0,0 1 0,0 1 1,10-4-1,-14 5 14,0 1 1,0-1-1,0 1 1,0 0-1,0 0 1,0 0-1,1 0 1,-1 0-1,0 0 0,0 0 1,0 1-1,0-1 1,0 1-1,0 0 1,0 0-1,0-1 0,0 1 1,3 3-1,-3-2 27,1 0 0,-1 1-1,0-1 1,-1 1 0,1 0 0,0-1-1,-1 1 1,1 0 0,-1 0-1,0 0 1,0 0 0,0 0-1,-1 0 1,1 0 0,-1 0-1,1 5 1,-1 3 67,0-1 1,0 0-1,-1 0 0,-1 0 1,0 0-1,0 0 1,-1-1-1,0 1 0,-6 12 1,-8 29 642,17-51-673,0 0-1,0 1 0,0-1 0,0 1 1,0-1-1,0 0 0,0 1 0,0-1 0,0 1 1,0-1-1,0 1 0,0-1 0,0 0 1,0 1-1,1-1 0,-1 1 0,0-1 1,0 0-1,0 1 0,1-1 0,-1 0 1,0 1-1,1-1 0,-1 0 0,0 1 1,1-1-1,-1 0 0,0 0 0,1 1 0,-1-1 1,1 0-1,21 6-164,36-6-237,-34 0 286,-22 0 115,0 0-1,1 0 1,-1 0-1,0 1 0,0-1 1,1 0-1,-1 1 1,0 0-1,0-1 1,0 1-1,0 0 0,0 0 1,0 0-1,0 0 1,0 1-1,0-1 1,-1 1-1,1-1 0,0 1 1,-1-1-1,1 1 1,-1 0-1,0 0 1,1-1-1,-1 1 0,1 4 1,-1-4 50,-1 1-1,0-1 1,0 0-1,-1 1 1,1-1 0,0 0-1,-1 1 1,1-1 0,-1 0-1,0 0 1,0 1 0,0-1-1,0 0 1,0 0-1,0 0 1,0 0 0,-1 0-1,1-1 1,-1 1 0,1 0-1,-1 0 1,0-1 0,0 1-1,0-1 1,-2 2-1,-50 30 905,22-21-1553,30-12 277,0 1 0,0-1 1,0 0-1,0 1 0,0-1 0,0 0 1,0 0-1,0-1 0,0 1 1,0 0-1,-3-2 0,2-3-4416,2-10-1842</inkml:trace>
</inkml:ink>
</file>

<file path=ppt/ink/ink5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40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0 131 12780,'0'0'5520,"11"-3"-3801,3-1-1059,0-1 1,0-1-1,24-12 0,-34 16-528,0 0 1,0 0-1,-1-1 0,1 1 0,-1-1 0,0 0 0,0 0 0,0 0 0,0 0 0,0 0 0,-1-1 0,1 1 0,-1-1 0,0 1 0,0-1 0,-1 0 0,1 0 0,-1 0 0,1 0 0,-1 0 0,1-8 1,-3 11-120,1 0 1,0 1-1,0-1 1,0 0-1,-1 0 1,1 1 0,0-1-1,-1 0 1,1 1-1,0-1 1,-1 1-1,1-1 1,-1 1 0,1-1-1,-1 0 1,1 1-1,-1 0 1,1-1 0,-1 1-1,0-1 1,1 1-1,-1 0 1,0-1-1,1 1 1,-1 0 0,0 0-1,1-1 1,-1 1-1,0 0 1,0 0 0,1 0-1,-1 0 1,0 0-1,0 0 1,1 0-1,-1 0 1,0 0 0,0 1-1,1-1 1,-1 0-1,0 0 1,1 1 0,-1-1-1,0 0 1,1 1-1,-2 0 1,-1 0-32,1-1 0,-1 2 0,0-1 0,0 0 0,1 1 0,-1-1-1,1 1 1,-1 0 0,1-1 0,0 1 0,-3 3 0,4-3 21,-1 0 0,1 0 1,-1 1-1,1-1 0,0 0 0,0 1 0,0-1 0,0 1 0,0-1 0,1 1 0,-1 0 0,1-1 0,0 1 1,0-1-1,0 1 0,0 0 0,0-1 0,0 1 0,1 0 0,-1-1 0,1 1 0,0-1 0,1 4 1,0-3 20,0-1 0,0 0 0,0 0 0,1 0 0,-1-1 0,0 1 0,1 0 0,0-1 0,-1 1 0,1-1 0,0 0 0,-1 0 0,1 0 0,0 0 0,0-1 0,0 1 0,0-1 0,0 0 0,5 0 0,15 2-59,41 1 202,-60-3-475,0 0 0,-1 0 0,1-1 0,0 1 1,-1-1-1,1 0 0,-1 0 0,1 0 0,-1 0 1,0-1-1,1 1 0,4-4 0,-1-7-4149,-6-2-2643</inkml:trace>
</inkml:ink>
</file>

<file path=ppt/ink/ink5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40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13741,'0'0'8744,"78"-36"-8712,-27 27-160,1 0-3331,-7-1-5125</inkml:trace>
</inkml:ink>
</file>

<file path=ppt/ink/ink5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41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113 184 5637,'3'-9'2984,"11"-40"1261,-7-15 3906,-7 62-8047,1 1 0,-1 0 0,0 0 0,0 0-1,-1 0 1,1 0 0,0 0 0,0 0 0,0 0 0,-1 0 0,1 0-1,-1 0 1,1 0 0,-1 0 0,1 0 0,-1 0 0,1 0 0,-1 0-1,0 1 1,1-1 0,-1 0 0,0 0 0,0 1 0,0-1 0,1 0-1,-1 1 1,0-1 0,0 1 0,0-1 0,0 1 0,0-1 0,0 1-1,0 0 1,0 0 0,0-1 0,-1 1 0,1 0 0,0 0 0,0 0-1,0 0 1,0 0 0,0 0 0,0 1 0,0-1 0,0 0 0,0 1-1,0-1 1,-2 1 0,-2 1-49,1-1-1,0 1 1,-1 0 0,1 0 0,0 0-1,0 1 1,0 0 0,0 0 0,1 0-1,-5 4 1,1 2-70,1 1 0,0-1 0,1 1 0,0 0 0,1 1 0,0-1 0,0 1 0,1 0 0,1 0 0,0 0 1,0 0-1,1 0 0,1 1 0,0 17 0,0-28 12,0 0 0,0-1 0,0 1 0,0 0 0,1 0 1,-1 0-1,0 0 0,0 0 0,1 0 0,-1 0 0,0 0 0,1 0 1,-1 0-1,1 0 0,-1 0 0,1-1 0,-1 1 0,1 0 0,0 0 1,-1-1-1,1 1 0,0 0 0,0-1 0,0 1 0,-1-1 0,1 1 1,1 0-1,1-1 0,-1 1-1,0-1 1,0 0 0,0 0 0,0 0 0,1 0 0,-1 0 0,0-1-1,0 1 1,0 0 0,0-1 0,3-1 0,2 0 17,1-2 0,-1 1 0,1-1 0,-1 0-1,12-10 1,-5 1-10,0-1-1,-1 0 0,-1-1 1,0 0-1,-1-1 0,-1 0 0,0-1 1,-2 0-1,0-1 0,0 1 0,-2-1 1,6-23-1,-24 149-1236,10-96 1131,-1-3-79,2 0 1,-1 1-1,1-1 0,1 0 0,0 1 0,0-1 0,1 0 0,2 13 0,-2-21 62,-1 0-1,1-1 0,-1 1 1,1 0-1,-1-1 0,1 1 1,-1-1-1,1 1 0,0 0 1,-1-1-1,1 0 0,0 1 1,0-1-1,-1 1 1,1-1-1,0 0 0,0 0 1,0 1-1,-1-1 0,1 0 1,0 0-1,0 0 0,0 0 1,-1 0-1,1 0 0,0 0 1,0 0-1,0 0 0,0 0 1,-1-1-1,2 1 0,25-13-4608,-5-12-1561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0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28 1185,'0'0'14147,"-2"10"-12829,0 2-817,0-1 0,1 1 0,0-1 0,1 1 0,2 20-1,-2-28-284,1 0-1,-1 0 1,1-1-1,0 1 0,1 0 1,-1-1-1,1 1 1,-1-1-1,1 0 0,0 1 1,1-1-1,-1 0 1,0 0-1,1 0 0,-1-1 1,1 1-1,0-1 1,0 1-1,0-1 0,0 0 1,1 0-1,-1 0 1,0-1-1,1 1 1,6 1-1,-5-1 3,1-1 1,0 0-1,-1 0 0,1-1 1,0 1-1,0-1 0,0 0 0,0-1 1,-1 0-1,1 0 0,0 0 1,0 0-1,-1-1 0,1 0 1,-1 0-1,0-1 0,1 1 1,4-5-1,7-5-156,0-1 0,-1-1 0,25-28-1,-26 26-50,0 0-1,1 2 0,21-16 0,-31 26-16,0 0-1,0 1 1,0 0 0,0 0-1,0 1 1,1-1 0,-1 1-1,1 1 1,-1-1 0,1 1-1,0 0 1,0 1 0,0 0-1,-1 0 1,12 1 0,-14 0-3,0 1 1,0-1-1,0 1 1,0 0-1,0 0 0,0 0 1,0 0-1,-1 1 1,1-1-1,-1 1 1,1 0-1,-1 0 1,0 0-1,0 1 1,-1-1-1,1 1 0,-1 0 1,0-1-1,0 1 1,0 0-1,0 0 1,0 0-1,-1 1 1,2 7-1,-3-9 65,1 0-1,0 0 1,0 0-1,0 0 1,1 0-1,-1 0 1,1 0-1,-1 0 1,1 0-1,0-1 1,0 1-1,0-1 1,0 0 0,1 1-1,-1-1 1,6 4-1,-6-6-23,0 1 0,0 0 0,1-1 0,-1 1 0,0-1 1,1 0-1,-1 0 0,0 0 0,1 0 0,-1 0 0,0 0 0,1-1 0,-1 1 0,0-1 0,0 1 0,1-1 0,-1 0 0,0 0 0,0 0 0,0 0 1,0 0-1,0-1 0,0 1 0,3-4 0,46-42-1073,-36 29-2448,-4 0-4276,-8 12-493</inkml:trace>
</inkml:ink>
</file>

<file path=ppt/ink/ink5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41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13004,'0'0'7874,"-8"10"-7217,0 2-449,0 1 0,1 0 1,0 0-1,1 0 0,0 1 0,1 0 0,1 0 1,0 0-1,-2 17 0,3-8 173,0-8-195,1 0 0,0-1 0,1 1 0,1 0 0,0 0 0,1 0 0,4 22-1,-5-36-177,1 0-1,0 0 0,-1 0 0,1 0 0,0 0 0,0 0 0,0 0 1,0 0-1,0 0 0,0 0 0,0 0 0,0-1 0,0 1 0,0 0 0,0-1 1,1 1-1,-1-1 0,0 1 0,0-1 0,1 0 0,-1 1 0,0-1 0,1 0 1,-1 0-1,0 0 0,0 0 0,1 0 0,-1 0 0,0 0 0,1-1 1,-1 1-1,0 0 0,3-2 0,1 1 60,1-1 0,-1 0-1,1-1 1,-1 1 0,0-1 0,6-4-1,13-12 82,37-24-70,-56 40-148,-1 0 1,1 1-1,0-1 1,0 1-1,1 1 1,-1-1-1,0 1 1,1 0-1,-1 0 1,10-1-1,-14 3 57,0-1 0,-1 0 0,1 0 0,0 0 0,0 0 0,-1 1-1,1-1 1,0 0 0,-1 1 0,1-1 0,0 0 0,-1 1 0,1-1 0,0 1-1,-1-1 1,1 1 0,-1 0 0,1-1 0,-1 1 0,1-1 0,-1 1 0,0 0-1,1-1 1,-1 1 0,0 0 0,1 0 0,-1 1 0,3 29-13,-4-24 94,0 1-1,0 0 0,0-1 0,-1 1 1,-5 12-1,2-11 151,0-1 0,-1 0 0,0 0 0,0 0 0,-1-1 0,0 0-1,-11 9 1,15-14-185,0 1 0,0-1 0,0 0 0,0 0-1,0 0 1,-1-1 0,1 1 0,-1-1 0,1 0 0,-1 0-1,1 0 1,-1 0 0,0-1 0,1 1 0,-1-1 0,0 0-1,1 0 1,-1 0 0,0-1 0,1 1 0,-1-1-1,-7-2 1,8 1-437,0 0-1,0 0 1,0-1-1,1 1 1,-1-1-1,0 1 1,1-1-1,0 0 0,0 0 1,0 0-1,0 0 1,-2-5-1,-10-24-8621,7 11 207</inkml:trace>
</inkml:ink>
</file>

<file path=ppt/ink/ink5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42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12716,'0'0'9849,"3"13"-9342,15 61 60,32 115 1632,-49-186-2165,-1 0 0,1 0 1,0 0-1,0-1 0,1 1 0,-1 0 1,0-1-1,1 1 0,0-1 1,-1 1-1,1-1 0,0 0 0,0 0 1,1 0-1,-1 0 0,0 0 0,1 0 1,-1-1-1,1 1 0,-1-1 1,1 0-1,5 2 0,-5-3-12,0 1-1,0-2 1,0 1 0,0 0-1,1-1 1,-1 1 0,0-1 0,0 0-1,-1 0 1,1 0 0,0 0-1,0-1 1,0 1 0,-1-1-1,1 1 1,-1-1 0,1 0-1,-1 0 1,0 0 0,1-1-1,1-2 1,8-9-1,0 0 1,0-2-1,-2 1 0,0-1 1,15-33-1,-33 130-224,6-68 48,0 0 1,1 0-1,2 24 0,0-36 91,-1-1 0,0 0 0,0 1 0,1-1 0,-1 0 0,1 1 0,-1-1 0,0 0 0,1 0 0,-1 0 0,1 1 0,-1-1 0,0 0 0,1 0 0,-1 0 0,1 0 0,-1 0 0,1 0 0,-1 0 0,1 0 0,-1 0 0,1 0 0,-1 0 0,0 0 0,1 0 0,-1 0 0,1 0 0,-1 0 0,1-1 0,-1 1 0,0 0 0,1 0 0,-1 0 0,1-1 0,17-7-1572,24-36-6254,-20 16 1959</inkml:trace>
</inkml:ink>
</file>

<file path=ppt/ink/ink5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42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108 209 8456,'0'0'9033,"-10"0"-7005,6 0-1854,0 1 0,-1 0 1,1 0-1,-1 0 0,1 0 0,0 1 0,0-1 0,0 1 1,0 0-1,0 0 0,0 1 0,0-1 0,1 1 0,0 0 1,-1 0-1,1 0 0,0 0 0,0 1 0,0-1 0,1 1 1,-1 0-1,1-1 0,0 1 0,0 0 0,0 1 0,1-1 1,0 0-1,-1 0 0,1 1 0,1-1 0,-1 5 0,0-7-143,1-1-1,-1 1 0,1-1 0,0 1 0,0-1 0,0 1 1,0-1-1,0 1 0,0-1 0,1 1 0,-1-1 0,0 0 1,1 1-1,-1-1 0,1 1 0,-1-1 0,1 0 0,0 1 1,-1-1-1,1 0 0,0 0 0,0 1 0,0-1 0,0 0 1,0 0-1,0 0 0,0 0 0,1 0 0,-1-1 0,0 1 1,2 1-1,0-2-17,0 1 0,1 0 0,-1-1 1,0 0-1,1 0 0,-1 0 0,0 0 1,1 0-1,-1-1 0,0 0 0,0 1 0,0-1 1,1 0-1,2-2 0,5-3-4,0 0 0,-1-1-1,0 0 1,0 0 0,-1-1-1,0-1 1,0 0 0,13-17-1,18-17-203,-40 43 184,1-1 1,-1 1-1,0 0 1,0 0-1,0-1 1,1 1-1,-1 0 1,0 0-1,1-1 1,-1 1-1,0 0 0,0 0 1,1 0-1,-1 0 1,0-1-1,1 1 1,-1 0-1,0 0 1,1 0-1,-1 0 1,1 0-1,-1 0 1,0 0-1,1 0 1,-1 0-1,0 0 1,1 0-1,-1 0 1,0 0-1,1 0 1,-1 0-1,0 0 0,1 1 1,-1-1-1,0 0 1,1 0-1,-1 0 1,0 0-1,1 1 1,-1-1-1,0 0 1,0 0-1,1 1 1,-1-1-1,0 0 1,0 1-1,0-1 1,1 0-1,-1 0 1,0 1-1,0-1 1,0 0-1,0 1 1,8 29-46,3 6 221,-10-34-125,1-1 0,-1 0 0,1 0 0,0 0 0,-1 0 0,1 0 0,0 0 0,0 0 0,0 0 0,0-1 0,-1 1 0,1-1 0,0 1 0,0-1 0,0 0 0,0 0 0,0 0 0,0 0 0,0 0 0,0 0 0,0 0 0,0-1 0,0 1 0,0-1 0,0 1 0,0-1 0,0 0 0,3-2 0,54-31 559,-50 27-618,73-59-183,-19 13-947,-63 56 1136,-1 1-1,1 0 1,0-1-1,0 1 0,1 0 1,-1-1-1,1 1 1,-1 0-1,1-1 0,3 7 1,0-10 55,0-1 0,1 0 0,-1 0 0,0 0 1,0 0-1,0-1 0,0 1 0,0-1 0,7-5 0,-8 5-107,1 0-1,-1 0 1,1 0-1,-1 0 1,1 1 0,-1-1-1,1 1 1,0 0-1,0 0 1,0 1-1,-1-1 1,1 1-1,0-1 1,6 2-1,-9-1 43,1 1-1,0 0 0,-1 0 1,1 0-1,-1 0 0,1 0 1,-1 1-1,0-1 0,1 0 1,-1 0-1,0 1 0,0-1 1,0 1-1,0-1 0,0 1 1,0 0-1,0-1 0,-1 1 1,1 0-1,-1 0 0,1 2 1,10 46 35,-10-43-32,16 197 810,-19-310-1376,-1 46 506,3-1-1,9-73 0,1 102 33,0-6 209,-10 38 57,0 27-95,1-16-86,0-1-1,0 0 1,1 1-1,1-1 1,-1 0 0,6 11-1,-8-19-7,1 0 0,0 1 0,0-1 1,0 0-1,0 1 0,0-1 0,0 0 0,0 0 0,1 0 0,-1 0 0,1 0 0,-1 0 1,1-1-1,0 1 0,0 0 0,0-1 0,0 0 0,0 1 0,0-1 0,0 0 0,0 0 1,0 0-1,1 0 0,-1 0 0,0-1 0,1 1 0,-1-1 0,1 1 0,-1-1 1,5 0-1,-5-1-55,-1 1 1,1-1-1,-1 0 1,1 0 0,-1 0-1,0 0 1,1 0-1,-1 0 1,0 0 0,0 0-1,0-1 1,0 1-1,0 0 1,0-1 0,0 1-1,-1 0 1,1-1-1,0 1 1,-1-1-1,1 0 1,-1 1 0,1-1-1,-1 1 1,0-1-1,0-2 1,1-50-4458,-1 39 1544,0-24-4011</inkml:trace>
</inkml:ink>
</file>

<file path=ppt/ink/ink5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4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12364,'0'0'5445,"41"59"-5157,-17-44-160,6-3-1089,-4-4-2402,0-3-5253</inkml:trace>
</inkml:ink>
</file>

<file path=ppt/ink/ink5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43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11018,'0'0'2029,"0"12"288,0-11-2292,-1 20 659,2 0 1,0-1-1,1 1 0,1 0 0,1-1 1,13 39-1,10 0-178,-16-40-449,-2 1 0,0 0 0,-1 0 0,0 1 0,-2 0 0,-1 1 0,-1-1 1,3 40-1,-6-50 52,-5 29-52,4-39 6,-1 0 1,1 0-1,-1 0 0,1-1 0,-1 1 1,0 0-1,1 0 0,-1 0 1,0-1-1,1 1 0,-1 0 1,0-1-1,0 1 0,0-1 0,0 1 1,0-1-1,0 1 0,0-1 1,0 0-1,0 0 0,0 1 1,0-1-1,0 0 0,0 0 0,0 0 1,0 0-1,0 0 0,0 0 1,0 0-1,0 0 0,0 0 1,0-1-1,0 1 0,0 0 0,-1-1 1,-2-1 69,0 0 0,1 0 0,-1 0 0,1 0 0,0-1 0,0 1 0,0-1 0,0 0 0,0 1 0,0-1 0,1-1 0,-1 1 0,1 0-1,0-1 1,0 1 0,0-1 0,-1-4 0,-26-74-56,24 65-1,-3-15-215,1-1 1,2 1-1,1-1 0,0-52 0,4 83 153,0 0 0,1 0-1,-1 0 1,0 0 0,1 0-1,-1-1 1,1 1 0,0 0-1,0 0 1,0 1 0,0-1 0,0 0-1,0 0 1,0 0 0,1 1-1,-1-1 1,0 0 0,1 1-1,0 0 1,-1-1 0,1 1 0,0 0-1,0 0 1,-1 0 0,1 0-1,0 0 1,3-1 0,7-2-458,0 1 1,0 0 0,25-1-1,8-4-4471,-15-3-919</inkml:trace>
</inkml:ink>
</file>

<file path=ppt/ink/ink5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44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14061,'0'0'11019,"56"33"-10731,-43 0 0,3 7-128,-1 7-31,2 4-226,-2 2-1344,-5-3-1410,-1 0-2338,-2-6-4099</inkml:trace>
  <inkml:trace contextRef="#ctx0" brushRef="#br0" timeOffset="1">234 624 10122,'0'0'11434,"13"48"-10184,-11-46-225,2-2-897,-2-1-1249,-2-7-2595,0-3-7302</inkml:trace>
</inkml:ink>
</file>

<file path=ppt/ink/ink5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44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1 724 17072,'0'0'4068,"73"-5"-2082,-10-11-641,21-7-736,21-4-449,14-8-32,21-5-224,10-9-737,14-5-608,6-9-161,2-5-1280,-1-4-97,-6-2 1954,-14 3 993,-13 3 96,-24 9-2370</inkml:trace>
</inkml:ink>
</file>

<file path=ppt/ink/ink5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21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65 5830,'0'0'7617,"1"-8"-5439,0 2-1590,0 3-422,0 0 0,0 1 0,0-1 1,-1 0-1,1 1 0,-1-1 0,0 0 1,0 0-1,0 1 0,0-1 0,-1 0 1,1 0-1,-2-4 0,1 6-95,0 0 0,0 1 0,0-1-1,-1 0 1,1 0 0,0 1 0,-1-1 0,1 1 0,0-1-1,-1 1 1,1 0 0,-1-1 0,1 1 0,0 0-1,-1 0 1,1 0 0,-1 0 0,-2 1 0,-29 1 195,19 1-80,1 1 0,-1 0 0,1 1-1,0 0 1,1 1 0,-1 0-1,1 1 1,0 1 0,1 0 0,0 0-1,-17 17 1,16-13-27,-1 1-1,2 0 1,0 0 0,0 2-1,1-1 1,1 1 0,1 0 0,-13 31-1,19-38-129,-1-1 0,1 1 0,1 0 0,-1 0 0,2 0-1,-1 0 1,1 0 0,0 0 0,0 0 0,3 14 0,-2-19-19,0 1-1,1-1 1,-1 1 0,0-1 0,1 0-1,0 0 1,0 1 0,0-1 0,0 0-1,0-1 1,1 1 0,-1 0 0,1-1-1,0 1 1,0-1 0,0 0 0,0 0-1,0 0 1,0 0 0,1-1 0,-1 1-1,0-1 1,1 0 0,-1 0 0,5 1-1,8 0 55,-1 0 0,1-1 0,0-1-1,-1 0 1,1-1 0,-1-1 0,1 0-1,-1-1 1,0-1 0,0 0 0,0-1-1,0-1 1,20-11 0,-27 13 41,0 0 0,1-1 0,-1-1 1,-1 1-1,1-1 0,-1 0 0,0-1 0,-1 0 0,1 0 1,-1-1-1,-1 1 0,1-1 0,-1 0 0,-1-1 0,0 1 1,0-1-1,0 0 0,-1 0 0,0 0 0,-1 0 0,0-1 1,-1 1-1,1-12 0,-3 15-90,0 0 1,0 1-1,-1-1 1,0 0-1,0 1 1,0 0-1,-1-1 1,0 1-1,0 0 1,0 0-1,-1 0 1,1 1-1,-1-1 0,0 1 1,-1 0-1,1 0 1,-1 0-1,1 1 1,-10-6-1,9 6-326,0 0-1,0 0 1,0 0-1,0 1 0,0-1 1,-1 1-1,1 1 1,0-1-1,-1 1 1,0 0-1,1 0 1,-1 1-1,0-1 1,1 1-1,-1 1 0,0-1 1,1 1-1,-1 0 1,0 0-1,1 0 1,-7 3-1,9-2-419,0 1 0,0-1 0,0 1-1,0 0 1,1 0 0,-1 0 0,1 0 0,0 0-1,0 1 1,0-1 0,0 0 0,-2 8 0,2-7-142,-9 16-4268</inkml:trace>
</inkml:ink>
</file>

<file path=ppt/ink/ink5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22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3043,'0'0'19699,"57"-1"-19667,-17 2-161,4 4-1536,-2-2-1826,-5-3-2243</inkml:trace>
</inkml:ink>
</file>

<file path=ppt/ink/ink5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22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20 13196,'0'0'1223,"-9"1"907,5-1-1992,-1 1 0,0 0-1,0 0 1,0 0 0,1 1 0,-1 0 0,0 0-1,1 0 1,0 0 0,0 1 0,-1-1 0,1 1 0,1 0-1,-1 1 1,0-1 0,1 0 0,0 1 0,-1 0-1,1 0 1,1 0 0,-1 0 0,1 0 0,0 1-1,0-1 1,0 1 0,-2 7 0,2-6 9,0 1 0,1-1 0,0 0 0,0 1 0,0-1 0,1 0 0,0 1 0,2 11 0,-2-16-101,0 0 0,1-1-1,-1 1 1,1 0 0,-1 0 0,1 0-1,0-1 1,0 1 0,0 0-1,0-1 1,0 1 0,0-1 0,0 1-1,1-1 1,-1 1 0,0-1 0,1 0-1,-1 0 1,1 0 0,0 0-1,-1 0 1,1 0 0,0 0 0,-1 0-1,1-1 1,0 1 0,0-1 0,0 1-1,0-1 1,-1 0 0,5 0-1,-2 0 88,1 0 0,0 0 0,0-1-1,-1 0 1,1 0 0,0 0 0,-1 0-1,1-1 1,-1 0 0,0 0-1,0 0 1,1 0 0,-1-1 0,0 0-1,-1 0 1,1 0 0,-1 0-1,1 0 1,-1-1 0,0 1 0,0-1-1,3-5 1,-2 3-42,0-1 0,-1 0-1,0 0 1,0 0 0,0-1 0,-1 1 0,0-1 0,0 1-1,-1-1 1,0 0 0,0 0 0,-1 1 0,0-9 0,-1 13-162,0 0 0,0 1 0,0-1 0,0 1 0,-1-1 0,1 1 0,-1-1 0,0 1 0,1 0 0,-1 0 0,0 0 0,0 0 0,0 0 0,0 0 0,-1 1 0,1-1 0,0 1 0,-1-1 1,1 1-1,-1 0 0,0 0 0,1 0 0,-1 0 0,0 1 0,1-1 0,-1 1 0,0-1 0,-5 1 0,4 0-389,0 0 0,0 0 0,0 0 0,0 0 0,0 1-1,1-1 1,-1 1 0,0 0 0,-5 2 0,7-2 38,0 0 0,1 0-1,-1 0 1,0 0 0,1 0 0,-1 0 0,1 0 0,0 0-1,-1 1 1,1-1 0,0 0 0,0 1 0,0-1-1,0 1 1,0-1 0,0 1 0,0 0 0,1-1-1,-2 4 1,1 7-4745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1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0 219 12940,'0'0'12796,"10"-7"-11472,6-5-1120,2 2 0,-1 0 0,1 1 0,1 1-1,-1 0 1,1 1 0,1 2 0,-1 0 0,1 1 0,21-2-1,-11 11 318,-28-4-455,1-1-1,-1 1 1,1 0-1,0-1 1,-1 1 0,1-1-1,0 0 1,0 0-1,-1 0 1,1 0 0,0-1-1,0 1 1,-1-1-1,1 1 1,-1-1 0,1 0-1,0 0 1,2-2-1,6-3 203,0-1 0,-1 0-1,0-1 1,11-12-1,-18 18-270,-1-1-1,1 1 0,-1-1 0,0 1 0,0-1 1,0 0-1,0 0 0,0 0 0,-1 0 0,0 0 1,1 0-1,-1 0 0,0-1 0,0 1 1,-1 0-1,1-1 0,-1 1 0,0 0 0,0-1 1,0 1-1,0-5 0,-2 7-283,1 0 0,0 0 1,-1 0-1,1 0 0,-1 0 0,1 1 0,-1-1 1,1 1-1,-1-1 0,1 1 0,-1-1 0,0 1 1,1 0-1,-1 0 0,1 0 0,-1 0 0,0 0 1,1 0-1,-1 0 0,-1 1 0,-3-1-1751,-14 0-5665</inkml:trace>
</inkml:ink>
</file>

<file path=ppt/ink/ink5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23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11691,'0'0'9353,"76"8"-8488,-29-8-513,0 0-224,3 0-64,1 0-160,-7 0-1121,-8 0-1890,-8-1-544,-15-4-1506</inkml:trace>
</inkml:ink>
</file>

<file path=ppt/ink/ink5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23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10922,'0'0'10218,"67"18"-9097,-25-18-480,4 3-545,1-2-64,-4 0-769,-2-1-2082,-7 0-2754</inkml:trace>
</inkml:ink>
</file>

<file path=ppt/ink/ink5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24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0 306 10826,'0'0'12700,"8"-2"-11472,4-1-1069,-1-1-1,0-1 1,0 1 0,0-2 0,-1 0-1,0 0 1,0-1 0,0 0-1,-1 0 1,0-1 0,-1-1-1,9-10 1,13-15-35,51-75 1,-57 65-22,-10 19-262,-25 53-570,6-16 385,-40 100-573,42-101 241,0 0 1,0 0-1,1 0 1,0 0 0,1 0-1,0 0 1,1 0-1,1 16 1,0-26 469,-1 0 0,0 0 1,0 0-1,1-1 1,-1 1-1,0 0 0,1 0 1,-1-1-1,1 1 0,-1 0 1,1-1-1,-1 1 1,1-1-1,0 1 0,-1 0 1,1-1-1,0 1 1,-1-1-1,1 0 0,0 1 1,0-1-1,-1 0 1,1 1-1,0-1 0,0 0 1,0 0-1,0 1 1,-1-1-1,1 0 0,0 0 1,0 0-1,1 0 0,17 0-5255</inkml:trace>
</inkml:ink>
</file>

<file path=ppt/ink/ink5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24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89 13100,'0'0'5205,"-9"3"-4772,5-2-362,0 0-1,0 0 1,0 1 0,0 0 0,1 0 0,-1 0-1,0 0 1,1 0 0,-1 1 0,-5 5 0,8-6-57,0-1 0,0 1 0,0-1 0,0 1-1,0-1 1,1 1 0,-1 0 0,1-1 0,-1 1 0,1 0 0,-1 0 0,1-1 0,0 1 0,0 0 0,0 0 0,0 0 0,0-1 0,0 1 0,0 0 0,1 0 0,-1 0 0,1-1 0,-1 1 0,1 0 0,0-1-1,0 1 1,0 0 0,0-1 0,0 1 0,0-1 0,0 0 0,0 1 0,0-1 0,1 0 0,1 2 0,7 7-5,1-1-1,0 0 1,1 0 0,12 6 0,-14-9-7,0 0 0,-1 0 0,0 1 1,0 0-1,-1 0 0,0 1 0,0 0 1,6 10-1,-12-14 12,0-1 1,-1 1-1,1-1 0,-1 1 0,0 0 1,0-1-1,0 1 0,-1 0 1,0 0-1,1 0 0,-1-1 1,0 1-1,-1 0 0,1 0 0,-1 0 1,0 0-1,0-1 0,0 1 1,0 0-1,0-1 0,-1 1 0,0-1 1,0 0-1,0 1 0,0-1 1,0 0-1,-1 0 0,1 0 0,-1-1 1,-3 4-1,-7 6 124,0 0 0,-1 0 0,0-2 0,-1 0 0,-19 10 0,23-15 318,1 0 0,-1-1 1,-1 0-1,-19 4 0,28-7-314,-1 0 0,1-1 0,-1 0 0,1 0 0,0 0 0,-1 0 0,1-1 0,-1 1 0,-4-2 0,7 1-93,0 1 0,-1-1-1,1 1 1,0-1 0,0 0 0,0 0 0,0 1 0,0-1 0,0 0-1,0 0 1,0 0 0,0 0 0,0 0 0,0-1 0,0 1 0,1 0-1,-1 0 1,1 0 0,-1-1 0,1 1 0,-1 0 0,1-1 0,-1-1-1,0-5-51,1 0-1,0 0 0,0-1 1,0 1-1,1 0 0,0 0 1,1 0-1,0 0 0,0 1 1,0-1-1,1 1 0,1-1 1,-1 1-1,1 0 0,0 0 1,1 0-1,-1 1 0,9-9 1,11-10-75,0 0 0,2 2 1,31-21-1,3-4 15,-42 33 91,-4 4 86,-1-1 0,21-23 0,-32 32-92,1 0 1,-1-1 0,0 1 0,1-1 0,-2 0-1,1 1 1,0-1 0,-1 0 0,1 0 0,-1 0-1,0 0 1,-1 0 0,1 0 0,-1 0-1,0-1 1,0 1 0,0-4 0,-1 6-12,0 0 1,0 1-1,0-1 1,0 0-1,-1 1 1,1-1-1,0 1 1,-1 0-1,1-1 1,-1 1-1,0 0 1,1 0-1,-1 0 1,0 0-1,0 0 1,0 0-1,1 0 1,-1 1-1,0-1 1,0 1-1,0-1 1,0 1-1,0 0 1,0 0-1,0 0 0,0 0 1,0 0-1,-4 1 1,0-1-260,0 0 1,-1 1-1,1-1 1,0 1-1,0 1 0,0-1 1,0 1-1,-7 3 1,-12 19-6309,17-14 1159</inkml:trace>
</inkml:ink>
</file>

<file path=ppt/ink/ink5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25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 5637,'4'-2'15567,"-4"3"-14798,0 16-545,0 3 160,-6 5-31,5 3-33,-3-2-256,4 1 32,0-1-32,0-4-64,0-5-480,0-5-866,4-3-511,-3-7-1154</inkml:trace>
</inkml:ink>
</file>

<file path=ppt/ink/ink5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26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14286,'0'0'2936,"9"-8"-561,1 0-2050,-1 1 1,2 0-1,-1 0 0,1 1 0,-1 1 1,2 0-1,-1 0 0,0 1 0,1 1 1,0 0-1,0 0 0,18-1 0,-15 3-100,43-1 294,-54 2-477,-1 0-1,1 0 1,-1 1 0,1-1-1,-1 1 1,1 0 0,-1 0-1,0 0 1,1 0 0,-1 1-1,6 3 1,-8-4-17,0 0 1,0 0-1,0 0 0,0 1 1,0-1-1,0 0 0,-1 1 0,1-1 1,0 0-1,-1 1 0,1-1 1,-1 1-1,0-1 0,1 1 0,-1 0 1,0-1-1,0 1 0,0-1 1,0 1-1,0-1 0,0 1 1,-1-1-1,1 1 0,-1-1 0,1 1 1,-1-1-1,1 1 0,-1-1 1,0 0-1,1 1 0,-1-1 1,0 0-1,0 1 0,-2 1 0,-40 41 1060,38-40-957,-33 24 558,30-23-562,0 0 1,0 1-1,1 0 0,-14 13 1,21-18-141,0-1-1,0 1 1,-1-1-1,1 1 1,0-1 0,0 0-1,0 1 1,0-1-1,0 1 1,0-1 0,0 1-1,0-1 1,0 0-1,1 1 1,-1-1 0,0 1-1,0-1 1,0 1-1,0-1 1,1 0 0,-1 1-1,0-1 1,0 0 0,1 1-1,-1-1 1,0 0-1,0 1 1,1-1 0,-1 0-1,0 1 1,1-1-1,-1 0 1,1 0 0,-1 0-1,0 1 1,1-1-1,-1 0 1,1 0 0,22 11-455,-18-9 337,6 3-139,0 1 0,-1 0 0,1 1 0,-1 0 0,-1 1 0,15 14 0,-23-21 278,1 1 0,0-1 0,-1 1 1,0 0-1,1-1 0,-1 1 0,0 0 1,0 0-1,0 0 0,0 0 0,0 0 0,0 0 1,-1 0-1,1 0 0,-1 0 0,1 0 1,-1 0-1,0 0 0,0 1 0,0-1 0,0 0 1,0 0-1,0 0 0,-1 0 0,1 1 1,-1-1-1,1 0 0,-1 0 0,0 0 0,0 0 1,0 0-1,0 0 0,0-1 0,0 1 1,-1 0-1,1 0 0,0-1 0,-1 1 0,0-1 1,1 1-1,-1-1 0,0 0 0,0 0 1,-3 2-1,-3 2 378,0-1 1,0 0-1,0-1 0,0 1 1,-1-2-1,1 1 0,-16 2 1,-36-1-2255,64-18-10808,11 2 4372</inkml:trace>
</inkml:ink>
</file>

<file path=ppt/ink/ink5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26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14350,'0'0'7121,"-10"6"-6635,-1 3-421,1 0 0,0 0 0,1 1 0,0 0 0,0 0-1,1 1 1,1 0 0,-1 1 0,2 0 0,0 0 0,-9 24 0,-9 46 757,23-75-664,0 0 1,0 0 0,0 0 0,1 0-1,0 0 1,0 0 0,0 0 0,1 0-1,0 0 1,3 8 0,-2-13-91,-1 1 0,1-1 0,0 0 0,0 0 0,0-1 0,0 1 0,0 0 0,0-1 0,1 1 0,-1-1 0,1 0 0,-1 1-1,1-1 1,-1-1 0,1 1 0,-1 0 0,1-1 0,0 1 0,0-1 0,-1 0 0,1 1 0,0-1 0,-1-1 0,5 1 0,-1 0-12,-1-1 1,1 1-1,-1-1 1,0 0-1,1 0 0,-1 0 1,0-1-1,0 0 0,0 0 1,0 0-1,7-5 1,-10 6-22,-1 0 0,1 0 0,-1 0 0,0-1 0,1 1 0,-1 0 0,0-1 0,0 1 0,0-1 0,0 1 1,0-1-1,0 1 0,0-1 0,-1 0 0,1 0 0,0 1 0,-1-1 0,0 0 0,1 0 0,-1 0 0,0 1 0,0-1 1,0 0-1,0 0 0,0 0 0,0 1 0,-1-1 0,1 0 0,-1 0 0,1 0 0,-1 1 0,0-1 0,1 0 1,-1 1-1,0-1 0,0 1 0,0-1 0,-2-1 0,0 0-147,0 0-1,-1 0 0,1 1 1,0-1-1,-1 1 1,1 0-1,-1 0 1,0 0-1,0 1 1,0-1-1,0 1 1,0 0-1,0 0 1,0 1-1,0-1 1,-5 1-1,3-1-787,-13 2-5054,13 3-586</inkml:trace>
</inkml:ink>
</file>

<file path=ppt/ink/ink5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27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11659,'0'0'14814,"14"0"-13869,7 0-763,60 1-361,122-16 0,-201 15-123,13-5-1692,-8-3-2282,-6-4-2941</inkml:trace>
</inkml:ink>
</file>

<file path=ppt/ink/ink5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28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12204,'0'0'8840,"-5"9"-8723,-1 4-8,0-1-1,2 1 1,0 0-1,0 1 0,1-1 1,1 1-1,0-1 1,0 25-1,1-26-147,2-1 0,-1 0 0,1 1 0,1-1 0,0 0 1,1 1-1,0-1 0,1-1 0,0 1 0,0 0 0,1-1 0,7 10 0,-10-17-377,-1-1 0,1 1 0,0-1 0,0 0 0,0 0 0,1 0 0,-1 0 0,0-1 0,1 1 0,-1-1 0,1 1 0,4 1 0,10-1-4917</inkml:trace>
</inkml:ink>
</file>

<file path=ppt/ink/ink5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29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1 361 12364,'0'0'9988,"11"-11"-9097,149-144 680,-135 128-1134,-2 0 1,-1-2-1,-1-1 1,28-51 0,-89 195-721,32-96 358,1 0 1,1 1-1,1 0 1,0 1-1,2-1 1,-3 37-1,6-55-118,0 0-1,1 0 1,-1 1 0,0-1-1,1 0 1,-1 0 0,1 0-1,-1 1 1,1-1 0,-1 0-1,1 0 1,0 0 0,0 0-1,-1 0 1,1 0 0,0-1-1,0 1 1,0 0 0,0 0-1,0-1 1,0 1 0,0 0-1,0-1 1,0 1 0,1-1-1,-1 1 1,0-1 0,2 1-1,17 2-3340,0-7-3794,-4-7-3381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1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9513,'0'0'16795,"5"11"-16053,0 0-684,0 0 1,-1 0 0,0 1-1,-1-1 1,-1 1 0,0 0 0,0 0-1,0 17 1,-2 67 411,-1-96-423,1 0-1,0 1 1,0-1 0,0 0-1,0 0 1,0 1 0,0-1-1,0 0 1,0 1 0,0-1 0,0 0-1,0 0 1,0 1 0,0-1-1,0 0 1,0 1 0,0-1 0,0 0-1,1 0 1,-1 1 0,0-1-1,0 0 1,0 0 0,0 1-1,1-1 1,-1 0 0,0 0 0,0 1-1,0-1 1,1 0 0,-1 0-1,0 0 1,0 0 0,1 1-1,-1-1 1,0 0 0,0 0 0,1 0-1,-1 0 1,0 0 0,1 0-1,-1 0 1,0 0 0,0 0-1,1 0 1,-1 0 0,1 0 0,15-11 890,13-22-219,28-41 36,56-80-851,-108 144-1178,-4 3-7001</inkml:trace>
</inkml:ink>
</file>

<file path=ppt/ink/ink5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29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12588,'0'0'5861,"-41"61"-3586,32-42-994,7 0-769,2 0-320,0 1-95,2-2-226,7-1-1376,2-3-801,-3-5-1634,-1-5-1953</inkml:trace>
</inkml:ink>
</file>

<file path=ppt/ink/ink5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30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10826,'0'0'4597,"1"-9"-2446,-1 6-2115,-1 0 92,1 1 1,0 0 0,0 0 0,0 0 0,0-1 0,0 1 0,1 0 0,-1 0 0,1 0-1,-1-1 1,1 1 0,0 0 0,0 0 0,0 0 0,0 0 0,0 0 0,0 0 0,0 1-1,1-1 1,-1 0 0,1 1 0,-1-1 0,1 0 0,0 1 0,0 0 0,0 0 0,-1-1-1,1 1 1,0 0 0,0 0 0,1 1 0,-1-1 0,0 0 0,0 1 0,0-1 0,3 1 0,13-3 14,-1 1 0,1 1 1,0 0-1,-1 2 1,1 0-1,0 1 1,25 6-1,-41-7-138,0-1 0,-1 1 0,1 0 0,-1-1 0,1 1 0,-1 0 0,1 0 1,-1 0-1,0 0 0,1 0 0,-1 1 0,0-1 0,0 0 0,0 1 0,0-1 0,0 0 0,0 1 0,0-1 0,0 1 0,-1 0 0,2 2 0,-1 1 16,0 0 0,-1-1 0,1 1 1,-1 0-1,0-1 0,0 1 0,-2 9 0,-2 3 153,0 1 1,-2-1-1,-8 20 0,-1-6 662,-24 37 0,23-42-532,1 1 0,-13 33 0,27-53-639,-1 3-1329,2-10 1502,0 0 0,0 0 1,0 1-1,0-1 0,-1 0 0,1 0 0,0 0 1,-1 1-2914,0-1 2913,1 0 1,0 0-1,0 0 0,0 0 0,0 0 0,0 0 1,0 0-1,0 0 0,-1 0 0,1 0 0,0 0 1,0 0-1,0 0 0,0 0 0,0 0 0,0 0 0,-1-2-2912,-5-11-3268</inkml:trace>
</inkml:ink>
</file>

<file path=ppt/ink/ink5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30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10570,'0'0'13229,"67"-16"-13229,-34 21-1282,-1-5-2145,4 0-2178</inkml:trace>
</inkml:ink>
</file>

<file path=ppt/ink/ink5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30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84 12908,'0'0'4751,"-10"8"-2898,4-4-1558,-31 25 1000,35-27-1152,0 0 0,0 0 0,0 1 0,0-1-1,0 0 1,1 1 0,-1-1 0,1 1 0,-1-1 0,1 1-1,0 0 1,0 0 0,0-1 0,1 1 0,-2 4-1,3-6-134,-1 0-1,0 0 1,1 0 0,-1 0-1,1 0 1,-1 0-1,1-1 1,-1 1-1,1 0 1,0 0-1,0 0 1,-1-1-1,1 1 1,0 0-1,0-1 1,0 1-1,0-1 1,-1 1-1,1-1 1,0 1-1,0-1 1,0 0-1,0 1 1,0-1-1,0 0 1,1 0-1,37 8-34,-22-5-143,-4 0-218,1 2 0,-1 0 0,0 0 0,23 14 0,-34-17 370,1 0-1,0 0 1,-1 0 0,1 0-1,-1 0 1,0 0-1,1 1 1,-1-1 0,0 1-1,-1 0 1,1-1-1,2 5 1,-4-6 69,0 1-1,1-1 1,-1 1 0,0-1-1,0 1 1,0 0-1,0-1 1,0 1 0,0-1-1,-1 1 1,1-1 0,0 1-1,-1-1 1,1 1 0,-1-1-1,0 1 1,1-1 0,-1 0-1,0 1 1,0-1-1,0 0 1,0 0 0,0 1-1,0-1 1,0 0 0,-3 1-1,-4 4 413,0 0 0,0-1-1,-1 0 1,0-1-1,0 0 1,0 0 0,0-1-1,0 0 1,-15 2 0,15-3-449,1-1 1,-1 0 0,0 0 0,0-1 0,0 0-1,-11-2 1,18 1-390,0-1-1,-1 1 1,1 0 0,0 0-1,0-1 1,0 1-1,0-1 1,0 0 0,0 0-1,1 1 1,-1-1 0,1 0-1,-1-1 1,1 1-1,0 0 1,-1 0 0,1 0-1,0-1 1,1 1-1,-1-1 1,-1-3 0,-4-24-5738</inkml:trace>
  <inkml:trace contextRef="#ctx0" brushRef="#br0" timeOffset="1">18 28 13837,'0'0'9417,"48"-24"-8136,-25 20-544,7 4-449,1 0-256,3 0-160,1 3-1441,-5-2-2788,-4-1-4483</inkml:trace>
</inkml:ink>
</file>

<file path=ppt/ink/ink5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31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14862,'0'0'9449,"63"12"-21300</inkml:trace>
</inkml:ink>
</file>

<file path=ppt/ink/ink5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31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13965,'0'0'2910,"10"-4"-492,6-1-1809,0 1-1,0 0 1,26-3-1,-35 7-484,-1-1 0,1 1-1,-1 1 1,1-1 0,-1 1-1,11 3 1,-15-4-113,0 1-1,0 0 0,0 0 1,0 0-1,0 0 0,0 0 1,0 0-1,0 0 0,0 1 1,0-1-1,-1 1 0,1 0 1,0-1-1,-1 1 0,0 0 1,1 0-1,-1 0 1,0 0-1,1 2 0,-1-2 10,-1 0-1,0 0 1,0 0 0,1-1-1,-1 1 1,0 0-1,-1 0 1,1 0 0,0 0-1,0 0 1,-1 0-1,1-1 1,-1 1 0,0 0-1,0 0 1,1-1-1,-1 1 1,0 0 0,0-1-1,0 1 1,-1-1-1,1 0 1,0 1 0,-1-1-1,1 0 1,-1 1-1,1-1 1,-1 0 0,1 0-1,-1 0 1,0-1-1,1 1 1,-1 0 0,-2 0-1,-9 5 362,-1-1 1,1 0-1,-17 3 0,29-8-312,0 0 86,5 0-216,0-1 1,0 1-1,0 0 1,0 0-1,0 0 1,0 1-1,0-1 1,0 1 0,7 2-1,-10-3 46,9 3-96,1 0 0,0 1 0,-1 0 0,15 7 0,-24-10 99,1 0 0,0 0 0,-1 0 0,1-1 0,-1 1 0,1 1 1,-1-1-1,1 0 0,-1 0 0,0 0 0,1 1 0,-1-1 0,0 1 0,0-1 0,0 1 0,0-1 0,-1 1 0,1 0 0,0-1 0,-1 1 0,1 0 0,-1 0 0,1-1 1,-1 1-1,0 0 0,0 0 0,0 0 0,0-1 0,0 1 0,0 0 0,0 0 0,-1 0 0,1-1 0,-1 1 0,1 0 0,-1 0 0,-1 1 0,-1 2 143,-1 0 0,0-1 0,0 0-1,0 0 1,-1 0 0,0-1 0,1 1 0,-1-1-1,0 0 1,-8 3 0,-56 21 2568,38-23-2390,21-10-3154,8-8-4821,5 0-2253</inkml:trace>
</inkml:ink>
</file>

<file path=ppt/ink/ink5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31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14253,'0'0'8360,"-34"48"-7174,27-34-738,3 0-320,4-3-32,0-1-64,4-2-993,1-4-961,8-4-1409,-5 0-1313,1-6-6278</inkml:trace>
</inkml:ink>
</file>

<file path=ppt/ink/ink5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32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16400,'0'0'9320,"-30"61"-8903,30-45-225,0-2-96,0 1-32,8-2 32,3-1-96,0-5-96,0 0-801,3-4-736,2-3-1282,-3 0-1441,4-5-1474</inkml:trace>
  <inkml:trace contextRef="#ctx0" brushRef="#br0" timeOffset="1">144 115 10378,'0'0'5061,"-48"59"-3428,33-35-448,11-3-288,4-4-513,0-3-255,13-4-161,6-7-1218,-1-3-2145,5-3-4388</inkml:trace>
</inkml:ink>
</file>

<file path=ppt/ink/ink5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32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12460,'0'0'9192,"8"-2"-8054,7-1-778,0 1 1,1 0 0,25 1 0,-37 1-317,1 0 1,-1 0-1,0 0 1,0 1 0,0-1-1,0 1 1,0 0-1,0 0 1,0 1-1,0-1 1,0 1 0,0 0-1,-1 0 1,1 0-1,0 0 1,-1 1-1,0 0 1,0-1 0,0 1-1,0 0 1,4 5-1,-7-6-10,1 0-1,0-1 1,-1 1 0,0 0-1,1 0 1,-1 0 0,0-1-1,0 1 1,0 0 0,0 0-1,0 0 1,0-1 0,-1 1-1,1 0 1,0 0 0,-1-1-1,0 1 1,1 0 0,-1-1-1,0 1 1,0 0-1,0-1 1,0 1 0,0-1-1,0 1 1,0-1 0,-3 2-1,-44 33 685,35-27-670,-6 3 57,-32 24 26,49-34-131,0-1 0,0 1 0,0 0 0,0 0 0,0 0 0,0 0 0,0 0 0,1 1 0,-1-1 0,1 1 0,-1-1 0,1 1 0,0-1 0,0 1-1,0 0 1,0 4 0,1-6-12,1 1 0,-1-1 0,1 0-1,0 1 1,-1-1 0,1 0-1,0 1 1,0-1 0,0 0 0,0 0-1,0 0 1,0 0 0,0 0-1,0 0 1,0 0 0,1 0 0,-1 0-1,0 0 1,1-1 0,-1 1 0,1-1-1,-1 1 1,0-1 0,1 1-1,2-1 1,48 10-813,-39-8 309,104 13-8036,-81-13 2434</inkml:trace>
</inkml:ink>
</file>

<file path=ppt/ink/ink5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33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11371,'9'0'3091,"225"-2"5234,130-32-5281,-97 7-2770,-116 13-271,32-2-990,-136 13-3421,-13 2-3509,-53 1 502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3:50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2729 378 12139,'-9'1'147,"0"-1"0,0 0 0,0-1 0,1 0 0,-1-1 0,0 1 0,0-2 0,0 1 0,1-1 0,0-1 0,-1 1 0,1-1-1,1-1 1,-1 0 0,0 0 0,1 0 0,0-1 0,1 0 0,-1 0 0,1-1 0,0 0 0,-7-10 0,5 5-77,-15-25 133,-51-59 1,64 85-210,0 1 0,-1 0 0,-1 1 0,1 0-1,-1 0 1,-1 2 0,0-1 0,0 2 0,-17-7 0,-6 1-171,0 3 1,-1 0-1,-1 3 0,-49-3 1,-158 5-981,150 5 1003,-16-2 167,-202 8 137,270-3-106,0 3-1,1 1 0,-1 2 0,2 1 0,-51 22 0,43-9 39,1 2-1,2 1 1,0 3 0,2 1 0,2 3 0,1 1-1,-37 42 1,2 6-74,4 4 0,-80 128 0,95-127 41,3 3 1,-52 125 0,89-175-39,1 2 1,3 0-1,1 0 0,2 1 1,2 1-1,2-1 1,0 89-1,8-110-10,0 0 0,2 0 0,0 0 0,1-1 0,2 0 0,0 0 0,1 0 0,1-1 0,24 39 0,-15-34 6,1-1 1,0 0-1,2-2 1,1 0-1,1-2 1,41 31-1,-4-13-4,1-3 0,2-2 0,2-3 0,1-2 0,119 33 0,-69-30-28,2-5 0,1-4 0,236 11 0,-262-32-172,0-5 0,-1-4 0,0-4 0,-1-4 1,158-46-1,-122 15 148,-1-4 0,-2-7-1,-4-4 1,-2-6 0,-3-5 0,-3-4 0,-3-6 0,-5-4 0,135-143 0,-191 177 42,-2-3 1,-3-2-1,63-107 1,-88 131-29,-2 0 1,-1-1-1,-2-1 1,-1 0-1,-2-1 1,-2 0-1,0 0 1,3-71-1,-11 89 49,0 0 0,-2-1 1,0 1-1,-1 0 0,-1 1 0,0-1 0,-1 1 0,-1 0 0,-1 0 0,-14-25 0,9 22 109,-2 0 1,0 2-1,-1-1 1,0 2-1,-2 0 1,0 1-1,-33-24 1,5 10 90,-1 2 1,-1 2 0,-2 2 0,0 2-1,-1 3 1,-75-19 0,6 10 285,-214-22 0,198 38-167,-1 5-1,1 6 0,-208 26 1,272-14-482,-1 3 0,2 3 0,0 3 0,1 2 0,2 4 0,0 3 1,2 3-1,-80 52 0,71-31-2315,-123 114 0,84-55-4139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1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10410,'0'0'14510,"8"51"-12813,3-33-960,0 0-545,-1-1-128,5 1-1057,-2-5-2915,-2-3-5028</inkml:trace>
</inkml:ink>
</file>

<file path=ppt/ink/ink5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33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 12139,'0'0'6519,"0"11"-6082,0 44 331,-1-14 126,6 50 0,-4-79-640,1-1 1,0 1-1,1-1 0,0 0 0,1 0 1,0 0-1,1 0 0,0 0 0,8 11 1,-12-20-172,0-1 0,0 1 0,0-1 1,0 1-1,1-1 0,-1 0 0,0 1 1,1-1-1,-1 0 0,1 0 1,-1 0-1,1 0 0,-1 0 0,1 0 1,0-1-1,-1 1 0,1-1 0,0 1 1,0-1-1,-1 1 0,1-1 1,0 0-1,2 0 0,-2 0 48,1-1-1,0 0 1,-1 0-1,1 0 1,-1 0-1,1 0 1,-1 0 0,1-1-1,-1 1 1,0-1-1,0 0 1,0 1-1,3-5 1,4-4 120,-1-1 0,0 0 0,0 0 1,10-23-1,-10 16-222,0 0 0,-2 0 1,0-1-1,-1 1 1,-1-1-1,0 0 0,-2-1 1,0 1-1,-1 0 0,-1-1 1,-4-26-1,-2 26-268,5 14-278,17 5 274,-11 1 265,37 0-20,27 1 33,0-2 1,0-4 0,80-16-1,179-75-39,-311 90 3,20-2-255,-57 37-203,12-20 443,0 0 0,1 0 1,0 0-1,0 1 0,1 0 1,0 1-1,1-1 0,0 1 1,1 0-1,0 0 0,1 1 1,0-1-1,1 1 0,-1 12 1,5-16-2043,4-7-5926</inkml:trace>
</inkml:ink>
</file>

<file path=ppt/ink/ink5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34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16303,'0'0'8264,"13"53"-7783,-11-21-65,2-2-256,-4 1-32,2-3-64,1-6-96,-1 0-448,2-8-449,1-4-256,-1-7-609,6-3-1313,-5-3-2402</inkml:trace>
</inkml:ink>
</file>

<file path=ppt/ink/ink5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34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15278,'0'0'5243,"-5"11"-4533,0 2-573,0 0 0,1 0 1,1 1-1,0-1 0,1 1 0,-1 23 1,3-28-128,0-1 0,0 1 1,1-1-1,0 1 1,1-1-1,0 0 1,0 0-1,4 9 0,-4-14-8,-1 0-1,1 0 1,0-1-1,0 1 1,0 0-1,0-1 0,1 1 1,-1-1-1,1 0 1,-1 0-1,1 0 1,0 0-1,0 0 0,0-1 1,0 1-1,0-1 1,0 0-1,0 0 1,0 0-1,0 0 0,1 0 1,-1-1-1,5 1 1,1-1-50,0 1-1,-1-1 1,1-1 0,0 0 0,-1 0-1,13-4 1,-19 5 147,0 0 0,0-1 0,-1 0 0,1 1 0,0-1 0,-1 0 0,1 0 0,0 0 0,-1 0 0,1 0-1,-1 0 1,0 0 0,1 0 0,-1-1 0,0 1 0,0 0 0,0-1 0,0 1 0,0-1 0,0 1 0,0-1 0,0 0 0,-1 1 0,1-1 0,-1 0-1,1 0 1,-1 1 0,0-1 0,1 0 0,-1 0 0,0 0 0,0 1 0,0-1 0,-1 0 0,1 0 0,0 0 0,-2-2 0,1 2-47,0 1 0,0-1 0,0 1 0,0 0 0,0-1 0,-1 1 0,1 0 0,0 0 0,-1 0 0,1 0 0,-1 0 0,1 0 0,-1 1 0,0-1 0,1 0 0,-1 1 1,0 0-1,1-1 0,-1 1 0,0 0 0,0 0 0,1-1 0,-4 2 0,-43 2 524,42 0-528,1-1 0,-1 2 0,1-1 0,0 0 0,0 1 0,0 0 0,0 0 0,-7 9-1,11-11-21,-1 0 0,1 0-1,-1-1 1,1 1 0,0 0-1,0 0 1,0 1 0,0-1-1,0 0 1,1 0-1,-2 5 1,2-6-20,0 0-1,0 0 1,0 0 0,0 0-1,1 0 1,-1 0 0,0 0-1,1-1 1,-1 1 0,0 0-1,1 0 1,-1 0-1,1 0 1,-1 0 0,1-1-1,0 1 1,-1 0 0,1-1-1,0 1 1,0 0 0,-1-1-1,1 1 1,0-1-1,0 1 1,0-1 0,0 1-1,-1-1 1,3 1 0,6 2-129,-1 0 1,1-1-1,0 0 1,0 0-1,10 0 1,25-1-3596,-13-1-1946</inkml:trace>
</inkml:ink>
</file>

<file path=ppt/ink/ink5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56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254 171 11307,'0'0'1884,"7"-9"268,2-4-1072,0 0 0,-2 0 0,1-1 0,6-17 1,-13 27-853,0 1 0,0 0 0,0 0 1,-1-1-1,1 1 0,-1 0 0,1-1 1,-1 1-1,0-1 0,0 1 0,-1 0 0,1-1 1,-2-3-1,1 5-206,0 0 1,0 1 0,0-1-1,0 0 1,0 1-1,-1-1 1,1 1-1,-1-1 1,1 1-1,-1 0 1,1 0-1,-1-1 1,0 1-1,1 0 1,-1 0-1,0 1 1,0-1-1,0 0 1,0 1-1,0-1 1,0 1-1,0 0 1,0-1 0,0 1-1,-2 0 1,-6 0-35,0 0 0,0 1 0,1 1 0,-1-1 1,0 1-1,1 1 0,-1 0 0,1 0 0,0 1 1,0 0-1,0 0 0,1 1 0,-1 0 0,1 1 0,0 0 1,1 0-1,0 1 0,0 0 0,-8 9 0,6-5-2,0-1 0,1 1-1,0 1 1,1-1-1,1 1 1,-1 0 0,2 1-1,0 0 1,0-1-1,1 2 1,1-1 0,0 0-1,-1 20 1,4-29 19,0-1 0,0 1 0,1 0-1,-1 0 1,1-1 0,0 1 0,0 0 0,0-1 0,1 1 0,-1-1 0,1 0 0,0 1 0,0-1 0,0 0-1,0 0 1,1 0 0,-1 0 0,1-1 0,-1 1 0,1-1 0,0 1 0,0-1 0,0 0 0,1 0 0,-1 0-1,0-1 1,1 1 0,-1-1 0,1 0 0,0 0 0,-1 0 0,8 1 0,11 1 107,1 0-1,0-2 1,0 0 0,27-4-1,-35 3-46,5-2-26,-1 0 1,1-1-1,-1-1 1,0-1-1,0 0 1,0-2-1,-1 0 1,0-1-1,-1-1 1,1-1-1,-2 0 1,1-1-1,-1-1 1,23-22-1,-36 32-20,-1-1 0,1 0 0,0-1 0,-1 1 0,0 0 0,1-1 0,-1 1 0,-1-1 0,1 0 0,0 1 0,-1-1 0,0 0 0,0 0 0,0 0 0,0 0 0,-1 0 0,0 0 0,0 0 0,0-1 0,-1-6 0,0 7-48,-1 0 1,1 0-1,-1 0 0,0 0 0,0 1 1,-1-1-1,1 0 0,-1 1 0,0 0 1,0 0-1,0 0 0,0 0 0,0 0 1,-1 0-1,1 1 0,-1 0 0,0 0 0,1 0 1,-6-2-1,-3-1-693,1 1 0,-1 0 1,0 1-1,0 1 0,0 0 0,-15-1 1,-40 4-8635,45 2 2992</inkml:trace>
</inkml:ink>
</file>

<file path=ppt/ink/ink5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57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10602,'0'0'10474,"80"15"-8424,-33-15-961,3 0-577,1 3-351,-1-1-129,2 4-161,-11-3-1408,2-3-2531,-2 0-4772</inkml:trace>
</inkml:ink>
</file>

<file path=ppt/ink/ink5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57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12236,'0'0'8103,"-4"10"-7889,-3 9 179,0 0-1,1 0 1,1 1 0,1-1 0,1 1-1,-1 40 1,4-59-341,0 1 1,1-1-1,-1 0 1,1 1-1,0-1 1,-1 0-1,1 1 1,0-1-1,0 0 0,0 0 1,0 0-1,0 0 1,0 0-1,0 0 1,0 0-1,1 0 1,-1 0-1,0 0 0,0-1 1,1 1-1,-1 0 1,0-1-1,1 0 1,-1 1-1,1-1 1,-1 0-1,1 1 0,-1-1 1,1 0-1,-1 0 1,1 0-1,-1 0 1,1 0-1,-1-1 1,0 1-1,1 0 0,1-2 1,4 2 136,0-2 0,0 1 0,0-1-1,-1 0 1,1 0 0,10-6 0,-7 2-114,0-1 0,0 0 1,-1-1-1,0 0 0,-1 0 0,0-1 0,0 0 0,-1 0 1,0-1-1,0 0 0,-1 0 0,9-22 0,-22 53-1454,3-11 997,1 0 0,0 0-1,0 0 1,1 0 0,-1 15 0,3-23 114,0 0 0,0 1 1,1-1-1,-1 0 0,0 0 0,1 1 1,-1-1-1,1 0 0,0 0 0,0 0 0,0 0 1,0 0-1,0 0 0,0 0 0,0 0 1,1 0-1,-1 0 0,1-1 0,-1 1 0,1 0 1,0-1-1,-1 0 0,1 1 0,0-1 1,0 0-1,0 0 0,0 0 0,0 0 1,0 0-1,1-1 0,2 2 0,21 2-5124</inkml:trace>
</inkml:ink>
</file>

<file path=ppt/ink/ink5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58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13196,'0'0'10538,"78"3"-9801,-31-3-352,5 0-289,1 0-64,-5 0-257,-5 0-671,-7 0-770,-10 0-1313,-17 0-1377</inkml:trace>
</inkml:ink>
</file>

<file path=ppt/ink/ink5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8:58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11243,'0'0'11082,"76"25"-9673,-35-24-768,6 0-513,-4 2-96,-2-2-768,-4-1-2532,-1 0-3906</inkml:trace>
</inkml:ink>
</file>

<file path=ppt/ink/ink5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06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1 241 12716,'0'0'10340,"8"-4"-9096,50-36-544,-3-2-1,-1-2 0,61-66 1,-115 110-712,1 0 0,-1 0 0,0 0 1,0 0-1,0 0 0,1 0 1,-1 0-1,0 0 0,0 0 0,0 0 1,1 0-1,-1 0 0,0 0 0,0 0 1,0 0-1,0 0 0,1 1 1,-1-1-1,0 0 0,0 0 0,0 0 1,0 0-1,1 0 0,-1 0 0,0 1 1,0-1-1,0 0 0,0 0 1,0 0-1,0 0 0,0 1 0,0-1 1,0 0-1,1 0 0,-1 0 0,0 1 1,0-1-1,0 0 0,0 0 1,0 0-1,0 0 0,0 1 0,0-1 1,0 0-1,0 0 0,-1 0 0,1 1 1,0-1-1,0 0 0,0 0 1,0 0-1,0 0 0,0 1 0,0-1 1,0 0-1,0 0 0,-1 0 0,1 0 1,0 1-1,0-1 0,0 0 0,-1 0 1,-1 16-355,-18 45-198,-8 27-89,26-80 380,0 0 0,1 0 0,0 0 0,1 0 0,-1 1 0,2-1 1,-1 0-1,3 12 0,-2-19-35,0 0-1,-1 0 1,1 0 0,0-1 0,0 1 0,0 0 0,0 0-1,0-1 1,0 1 0,1-1 0,-1 1 0,0-1 0,0 1-1,0-1 1,0 0 0,1 1 0,-1-1 0,0 0 0,0 0-1,1 0 1,-1 0 0,0 0 0,0 0 0,1-1 0,-1 1-1,0 0 1,0-1 0,0 1 0,1 0 0,-1-1 0,0 1-1,1-2 1,17-14-6749</inkml:trace>
</inkml:ink>
</file>

<file path=ppt/ink/ink5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07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12780,'0'0'3897,"-9"10"-3304,5-7-557,-35 44 311,37-44-334,0 0 1,1 1-1,-1-1 1,1 0-1,-1 1 1,1-1 0,0 1-1,0-1 1,0 1-1,1-1 1,-1 1-1,1 0 1,0-1-1,0 1 1,0 0 0,1-1-1,-1 1 1,2 5-1,2-4 6,-1-1-1,1 0 0,0 0 1,0-1-1,0 1 0,1-1 1,-1 0-1,1 0 0,0 0 1,0-1-1,0 1 0,5 0 1,13 9 36,-19-10 45,0 0 0,-1 0 0,1 0 1,0 1-1,-1 0 0,1 0 0,-1 0 0,0 0 1,0 0-1,0 1 0,0-1 0,-1 1 0,1 0 1,-1 0-1,0 0 0,0 0 0,-1 0 0,1 0 0,-1 0 1,0 1-1,0-1 0,0 1 0,-1-1 0,1 1 1,-1-1-1,0 1 0,0-1 0,-1 0 0,1 1 1,-1-1-1,0 1 0,0-1 0,-1 0 0,1 0 0,-1 1 1,0-1-1,0 0 0,0-1 0,-1 1 0,0 0 1,1-1-1,-7 7 0,5-6 17,-1 1-1,0-1 1,0 0 0,0-1-1,-1 1 1,1-1-1,-1 0 1,0 0 0,1-1-1,-1 0 1,-1 0 0,1 0-1,0 0 1,0-1 0,-12 0-1,15-1-76,0 0 1,0 0-1,0 0 0,0-1 1,1 0-1,-1 1 0,0-1 1,0 0-1,1 0 0,-1 0 1,1-1-1,-1 1 0,1-1 1,-1 1-1,1-1 0,0 0 1,0 0-1,0 0 0,0 0 0,0 0 1,0-1-1,0 1 0,1 0 1,-1-1-1,1 0 0,0 1 1,0-1-1,0 0 0,0 1 1,0-1-1,1 0 0,-1 0 1,1 0-1,0 1 0,-1-1 0,2-6 1,-1 5-50,0-1 1,1 1 0,0-1-1,0 1 1,0-1 0,1 1-1,-1 0 1,1 0 0,0 0-1,0 0 1,0 0 0,1 0-1,0 0 1,-1 1-1,1-1 1,0 1 0,1 0-1,-1 0 1,8-5 0,9-6-70,1 0 1,35-16 0,-16 8 38,-30 16 232,-1 0 0,0 0 0,0-1 0,14-14 0,-21 19-158,0 1-1,-1-1 1,1 0-1,0 0 1,-1 0-1,0 0 1,1 0-1,-1 0 1,0 0 0,0 0-1,0-1 1,0 1-1,-1 0 1,1-1-1,-1 1 1,1 0 0,-1-1-1,0 1 1,0-1-1,0 1 1,0-1-1,0 1 1,-1 0 0,1-1-1,-1 1 1,1 0-1,-1-1 1,0 1-1,-2-4 1,1 4-91,0-1 1,-1 1-1,1 0 1,-1-1-1,0 1 1,1 0-1,-1 0 1,0 1-1,0-1 1,0 1-1,-1-1 0,1 1 1,0 0-1,0 0 1,-1 1-1,1-1 1,0 1-1,-1-1 1,1 1-1,-7 1 1,7-1-283,0 0 0,0 0 0,0 0 0,0 0 1,0 1-1,0 0 0,0-1 0,0 1 1,0 0-1,1 1 0,-1-1 0,0 0 1,1 1-1,-1-1 0,1 1 0,-1 0 1,1 0-1,0 0 0,0 0 0,0 0 1,0 1-1,0-1 0,-2 5 0,-3 14-4039,3 4-1496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2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16784,'0'0'13100,"62"12"-13004,-45-19-32,0-1-64,0 2-288,-8 1-1025,6 1-1602,-7-1-2018,1-3-4355</inkml:trace>
</inkml:ink>
</file>

<file path=ppt/ink/ink5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07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16656,'0'0'3267,"-21"56"-1473,14-34-898,-1 1-607,5 0-161,1-3-64,2-6-449,0 0-1344,5-8-962,1-6-1665,1-1-2402</inkml:trace>
</inkml:ink>
</file>

<file path=ppt/ink/ink5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08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18 13132,'0'0'9908,"10"-3"-9539,33-10-241,-41 12-125,0 1 0,0 0 0,0-1 0,1 1 0,-1 0 0,0 0 0,0 1 1,1-1-1,-1 0 0,0 1 0,0-1 0,0 1 0,0 0 0,0-1 0,0 1 0,0 0 0,0 1 0,0-1 0,0 0 0,0 0 0,0 1 1,-1-1-1,1 1 0,-1-1 0,1 1 0,-1 0 0,1 0 0,-1 0 0,0 0 0,0 0 0,0 0 0,0 0 0,0 0 0,-1 0 1,2 4-1,-1-3 48,-1-1 0,1 1 1,0 0-1,-1 0 0,0 0 0,0 0 1,0 0-1,0 0 0,0 0 1,-1 0-1,1 0 0,-1 0 1,0 0-1,0 0 0,0-1 0,0 1 1,0 0-1,0 0 0,-1-1 1,1 1-1,-1-1 0,0 0 1,0 1-1,-2 1 0,-10 11-3,24-7-979,8 2 725,-16-8 198,1 0-1,-1 0 0,1 0 0,-1 0 1,0 0-1,1 1 0,-1-1 1,0 1-1,-1-1 0,1 1 1,0 0-1,-1-1 0,1 1 1,-1 0-1,0 0 0,0 0 1,0 0-1,-1 0 0,1 0 1,-1 1-1,1-1 0,-1 0 1,0 0-1,0 0 0,-1 6 0,-1-3 169,0 0-1,-1-1 0,1 0 0,-1 1 0,0-1 0,-1 0 0,1 0 0,-1-1 0,0 1 0,0-1 0,0 0 0,-9 7 0,6-5 27,0 0-1,0-1 1,-1 0-1,1 0 1,-1 0-1,0-1 1,0 0 0,-1-1-1,1 0 1,-1 0-1,0-1 1,1 0 0,-1-1-1,0 1 1,0-2-1,-11 0 1,19 0-311,0 0 0,0 0 0,0 0 1,1-1-1,-1 1 0,0 0 0,0-1 0,0 1 0,1-1 0,-1 1 1,0-1-1,1 1 0,-1-1 0,0 1 0,1-1 0,-1 0 1,1 1-1,-1-1 0,1 0 0,-1 0 0,1 1 0,0-1 0,-1 0 1,1 0-1,0 0 0,-1 0 0,1 1 0,0-1 0,0 0 1,0 0-1,0 0 0,0 0 0,0 0 0,0 1 0,0-1 1,0 0-1,1-1 0,-1 0-718,0-1 0,1 1 0,0 0 1,-1 0-1,1-1 0,0 1 0,0 0 1,0 0-1,0 0 0,1 0 0,-1 0 1,3-3-1,14-10-8067</inkml:trace>
</inkml:ink>
</file>

<file path=ppt/ink/ink5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08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 16752,'0'0'6230,"-9"2"-5942,-1 1-260,1 1 0,0-1 0,0 2-1,1-1 1,0 1 0,-1 0 0,1 1 0,1 0 0,-1 0-1,1 1 1,0 0 0,1 0 0,-10 14 0,4-4 208,2 0 1,0 1-1,-7 18 0,14-30-135,0 1-1,1 0 0,0-1 0,1 1 0,-1 0 0,1 0 0,0 0 1,1 0-1,0 0 0,0 0 0,1 0 0,1 8 0,-1-13-53,1 1-1,-1-1 1,1 0-1,-1 0 1,1 0-1,0 0 0,0 0 1,0 0-1,0-1 1,0 1-1,1-1 1,-1 1-1,0-1 1,1 0-1,-1 0 1,1 0-1,-1 0 1,1 0-1,-1-1 1,1 1-1,0-1 0,-1 1 1,1-1-1,0 0 1,-1 0-1,1-1 1,0 1-1,-1 0 1,4-2-1,-3 2 54,0 0-1,0 0 1,0 0-1,0-1 1,0 1 0,0-1-1,0 0 1,0 0-1,0 0 1,0 0-1,0-1 1,-1 1-1,1-1 1,-1 1 0,1-1-1,-1 0 1,1 0-1,-1 0 1,0 0-1,0-1 1,0 1-1,0-1 1,-1 1 0,1-1-1,1-4 1,-3 6-76,0 0 1,0-1 0,0 1 0,0-1 0,0 1 0,0 0-1,-1-1 1,1 1 0,0 0 0,-1-1 0,0 1-1,1 0 1,-1-1 0,0 1 0,1 0 0,-1 0 0,0 0-1,0 0 1,0 0 0,0 0 0,0 0 0,0 0 0,0 0-1,0 0 1,-1 1 0,1-1 0,-2 0 0,-2-2-23,0 1 1,0 0-1,0 1 1,0-1 0,0 1-1,-1 0 1,1 0-1,-7 0 1,7 1-294,-1 0 0,0 0 0,0 1 0,0 0 0,1 0 1,-1 0-1,-10 4 0,15-5 14,-1 1 1,0 0 0,1-1-1,-1 1 1,0 0 0,1 0-1,-1 0 1,1 0 0,-1 1-1,1-1 1,0 0 0,0 0-1,-1 1 1,1-1 0,0 1-1,0-1 1,0 1 0,1 0-1,-1-1 1,0 1-1,0 0 1,0 3 0,1 8-5105,0-3-2227</inkml:trace>
</inkml:ink>
</file>

<file path=ppt/ink/ink5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10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24 4740,'-6'0'5189,"4"-4"-2882,-2 2 479,4-2-31,0-1-417,0 2-801,10-1-383,3 3-482,9 1-448,2 0-95,6 0-97,2 2 0,0 5-289,3-2-1152,-10-5-2178,-5 0-3396</inkml:trace>
</inkml:ink>
</file>

<file path=ppt/ink/ink5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12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1 249 10602,'0'0'11793,"14"-10"-10854,47-36-610,-2-4 0,86-93 1,-174 222-469,27-74 149,-6 11 10,1 0 1,0 1 0,1 0 0,1 0 0,0 1-1,2-1 1,-2 20 0,5-36-46,0 0 0,0 0 0,0-1 0,0 1-1,0 0 1,0-1 0,0 1 0,1 0 0,-1 0 0,0-1 0,1 1 0,-1 0-1,0-1 1,1 1 0,-1-1 0,1 1 0,-1 0 0,1-1 0,-1 1 0,1-1 0,-1 1-1,1-1 1,0 0 0,-1 1 0,1-1 0,0 1 0,-1-1 0,1 0 0,0 0-1,0 1 1,-1-1 0,1 0 0,0 0 0,0 0 0,30-2-5369,-9-4-809</inkml:trace>
</inkml:ink>
</file>

<file path=ppt/ink/ink5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12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13357,'0'0'2562,"-36"53"-448,20-27-416,4-2-577,5 1-609,7-4-384,0-3-64,6-4-1473,7-8-1890,9-6-705,-3 0-3555</inkml:trace>
</inkml:ink>
</file>

<file path=ppt/ink/ink5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12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14990,'0'0'8082,"13"-6"-8001,-3 1-70,1 0 0,0 1 1,0 0-1,1 1 0,-1 1 1,1 0-1,20-2 0,-22 4-4,-4 0-8,-1 0 0,0 0 0,1 0 0,-1 1 0,1 0 0,6 2 0,-10-3-3,-1 1 1,0 0-1,1-1 1,-1 1-1,0 0 1,0 0-1,1 0 1,-1 0-1,0 0 1,0 0-1,0 0 1,0 0-1,0 1 1,-1-1-1,1 0 1,0 1 0,-1-1-1,1 0 1,-1 1-1,1-1 1,-1 1-1,1-1 1,-1 1-1,0-1 1,0 1-1,0-1 1,0 1-1,0 1 1,-2 19 237,-1 0 1,-1 0-1,-2 0 1,0-1 0,0 1-1,-2-1 1,-1-1-1,-15 27 1,-22 56 1028,45-94-1380,-3 6-786,-1-12-6149,-2-4 1612</inkml:trace>
</inkml:ink>
</file>

<file path=ppt/ink/ink5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13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15054,'0'0'8712,"66"-22"-8007,-29 17-224,8 2-385,-2 1-32,5 0-577,-3-1-1697,-4-2-2530,-5-3-1730</inkml:trace>
</inkml:ink>
</file>

<file path=ppt/ink/ink5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13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34 12556,'0'0'10212,"-9"7"-9956,-27 22-58,35-28-193,0-1-1,0 1 1,0 0 0,0 0 0,1-1-1,-1 1 1,0 0 0,0 0-1,0 0 1,1 0 0,-1 0 0,1 0-1,-1 0 1,0 0 0,1 1-1,0-1 1,-1 0 0,1 0 0,0 0-1,0 1 1,-1-1 0,1 0-1,0 0 1,0 0 0,0 1 0,1-1-1,-1 0 1,0 0 0,0 0-1,1 1 1,-1-1 0,0 0 0,1 0-1,-1 0 1,1 0 0,0 0-1,-1 0 1,1 0 0,0 0 0,0 0-1,-1 0 1,1 0 0,1 1 0,5 2-24,-1 0 0,1 1 1,0-2-1,0 1 1,12 3-1,0 1-210,-17-7 220,1 1 0,-1-1 0,1 1 0,-1 0 0,1 0 0,-1 0 0,0 0 0,0 0 0,0 0 0,0 0 0,0 1 0,0-1 0,-1 1 0,1 0 0,-1-1 0,0 1 0,0 0 1,0 0-1,0 0 0,0-1 0,0 1 0,-1 0 0,0 0 0,1 0 0,-1 0 0,-1 5 0,0-3 119,0-1 1,-1 1-1,1-1 0,-1 0 1,0 0-1,-1 1 0,1-1 0,-1-1 1,0 1-1,0 0 0,0-1 1,0 1-1,0-1 0,-1 0 0,0 0 1,-5 4-1,-7 3 646,0 0 0,-34 14 0,44-22-832,0 1 0,0-1 0,0 0 0,-1-1 1,1 0-1,-1 0 0,1 0 0,-1-1 0,1 0 0,-1 0 0,1 0 0,-9-2 0,14 1-111,0 1-1,0-1 0,0 0 1,0 1-1,0-1 1,-1 0-1,1 0 0,0 0 1,1 0-1,-1 0 0,0 0 1,0 0-1,0 0 1,1 0-1,-1 0 0,0 0 1,1-1-1,-1 1 1,1 0-1,-1 0 0,1-1 1,0 1-1,0 0 0,-1-1 1,1 1-1,0 0 1,0-2-1,0 0-346,-5-28-5845</inkml:trace>
  <inkml:trace contextRef="#ctx0" brushRef="#br0" timeOffset="1">51 12 13965,'0'0'8648,"62"-12"-7527,-38 12-512,6 0-449,7 0-128,-1 0-160,-1 0-1121,-5 1-1986,0-1-2851</inkml:trace>
</inkml:ink>
</file>

<file path=ppt/ink/ink5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14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18321,'0'0'12844,"50"-1"-17104,-44-7-384,-6-1-4581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3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9929,'0'0'11958,"0"9"-10420,0 125 1435,0-134-2955,0 1 0,0 0 0,0-1 0,0 1 0,0-1 0,0 1 0,0-1 0,0 1 0,0-1 0,0 1 0,1-1 0,-1 1 0,0-1 0,0 1 0,0-1 0,1 1 0,-1-1 0,0 1 0,0-1 0,1 1-1,-1-1 1,1 1 0,-1-1 0,0 0 0,1 1 0,-1-1 0,1 0 0,-1 1 0,1-1 0,-1 0 0,1 0 0,-1 0 0,1 1 0,16-11 603,9-25-262,-1-19-316,-19 119-182,-3-41 174,-3-23-13,0-1 0,0 0 0,0 0 0,0 0 0,0 1 0,0-1 0,0 0 0,0 0 0,0 0 0,0 0 0,1 1 0,-1-1 0,0 0 0,0 0 0,0 0 0,0 0 0,0 1 0,1-1 0,-1 0 0,0 0 0,0 0 0,0 0 0,1 0 0,-1 0 0,0 0 0,0 0 0,0 0 0,1 1 0,-1-1 0,0 0 0,0 0 0,0 0 0,1 0 0,-1 0 0,0 0 0,0 0 0,0 0 0,1-1 0,-1 1 0,0 0 0,0 0 0,0 0 0,1 0 0,22-29 1656,-18 21-1802,4-8 183,-6 11-61,-1 1 0,1-1 0,0 1 1,0-1-1,0 1 0,0 0 0,1 0 1,6-6-1,-6 67-1044,-5-44 727,0 4 1139,4-15-2362,4-9-2873,2-3-2728</inkml:trace>
</inkml:ink>
</file>

<file path=ppt/ink/ink5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15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12492,'0'0'7719,"13"-8"-7068,-2 1-505,1 0 0,1 0 0,-1 2 0,21-8 0,-30 12-136,1-1 0,0 1 0,0 0 0,0 0 0,-1 1 0,1-1 0,0 1 0,0 0 0,0 0-1,0 0 1,0 0 0,0 1 0,0-1 0,0 1 0,-1 0 0,1 0 0,0 1 0,0-1 0,-1 1 0,1 0-1,-1 0 1,0 0 0,1 0 0,-1 0 0,3 4 0,-5-4 27,0-1 0,0 0 0,0 1 0,0-1 1,0 1-1,0-1 0,-1 1 0,1 0 0,-1-1 0,1 1 0,-1 0 0,1-1 0,-1 1 1,0 0-1,0 0 0,0-1 0,0 1 0,0 0 0,-1-1 0,1 1 0,0 0 1,-1-1-1,1 1 0,-1 0 0,0-1 0,1 1 0,-1-1 0,0 1 0,0-1 0,0 1 1,0-1-1,0 0 0,0 1 0,-1-1 0,1 0 0,0 0 0,-1 0 0,1 0 0,0 0 1,-1 0-1,-2 1 0,4-2-50,-1 0 0,1 1 0,0-1 0,-1 1-1,1-1 1,0 0 0,0 1 0,-1-1 0,1 1 0,0-1 0,0 1 0,0-1 0,0 1 0,-1-1 0,1 1 0,0-1 0,0 1 0,0-1 0,0 1-1,0-1 1,0 1 0,0-1 0,0 1 0,1-1 0,-1 1 0,0-1 0,0 1 0,0-1 0,0 1 0,1-1 0,-1 1 0,0-1 0,1 0 0,-1 1 0,0-1-1,1 1 1,-1-1 0,0 0 0,1 1 0,0-1 0,19 19-245,-14-14 182,-4-3 54,0-1 1,0 1 0,0 0 0,0 0 0,-1 0-1,1 0 1,-1 0 0,1 0 0,-1 1-1,0-1 1,0 1 0,0-1 0,0 0-1,0 1 1,0 0 0,-1-1 0,1 1 0,-1-1-1,0 1 1,0 0 0,0-1 0,0 1-1,0 0 1,0-1 0,-1 1 0,-1 4 0,1-4 152,-1 1 0,0-1 0,-1 0 0,1 0 0,0 0 1,-1 0-1,0 0 0,0-1 0,0 1 0,0-1 1,0 0-1,0 0 0,0 0 0,-1 0 0,1 0 1,-1-1-1,-6 2 0,-3 1 333,0-1-1,0 0 1,0-1-1,-1 0 1,-16-1-1,44-3-9629,3-1 2403</inkml:trace>
</inkml:ink>
</file>

<file path=ppt/ink/ink5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15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13645,'0'0'7719,"-22"57"-7591,22-50-416,0-3-1762,11-3-11339</inkml:trace>
</inkml:ink>
</file>

<file path=ppt/ink/ink5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16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12620,'0'0'12492,"-2"6"-12487,-12 35 163,8-28-90,2 0 0,-1 0 0,2 0 1,0 0-1,0 1 0,0 15 0,3-27-79,0 0-1,1 0 0,-1-1 0,1 1 1,-1 0-1,1-1 0,-1 1 0,1-1 1,0 1-1,0-1 0,0 1 0,0-1 1,0 1-1,0-1 0,0 0 0,1 0 1,-1 0-1,0 0 0,1 1 0,-1-2 1,1 1-1,-1 0 0,1 0 0,-1 0 1,1-1-1,0 1 0,-1-1 0,4 1 1,23 4-2126,-3-6-3522,-8-5 135</inkml:trace>
  <inkml:trace contextRef="#ctx0" brushRef="#br0" timeOffset="1">150 122 12524,'0'0'7271,"-41"57"-5221,32-39-993,9-1-641,0 0-320,0-3-256,5-1-1217,5-6-865,7-3-641,-3-4-1313,0 0-5157</inkml:trace>
</inkml:ink>
</file>

<file path=ppt/ink/ink5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16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12780,'0'0'4292,"9"-7"-2664,2 1-1203,-1 0 0,1 0 0,1 1-1,-1 0 1,18-4 0,-25 8-314,0 0-1,0 0 1,0 1 0,0-1 0,1 1 0,-1 0-1,0 0 1,0 1 0,0-1 0,7 2 0,-9-1-99,0 0 1,0 0 0,-1 0-1,1 0 1,0 0 0,-1 0-1,1 0 1,-1 1 0,1-1-1,-1 0 1,1 1 0,-1-1-1,0 1 1,0 0 0,0-1-1,0 1 1,0 0 0,0 0-1,-1 0 1,1-1 0,0 1-1,-1 0 1,1 0 0,-1 2-1,1 0 58,-1 0-1,0 0 0,0 0 1,0 0-1,-1-1 1,1 1-1,-1 0 0,0 0 1,0 0-1,0-1 1,0 1-1,-1-1 0,1 1 1,-1-1-1,0 1 1,-5 5-1,-3 3 216,0 0 1,-1-1-1,-13 10 1,14-12-81,0-1 1,1 2 0,-15 18 0,23-27-199,0 0 0,0 0 1,1 1-1,-1-1 1,0 0-1,1 0 0,-1 1 1,1-1-1,-1 1 1,1-1-1,-1 0 1,1 1-1,0-1 0,0 1 1,0-1-1,0 1 1,0-1-1,0 1 1,0-1-1,0 0 0,1 1 1,-1-1-1,0 1 1,1-1-1,-1 0 1,1 1-1,0-1 0,0 0 1,-1 1-1,1-1 1,0 0-1,0 0 0,0 0 1,0 0-1,0 0 1,0 0-1,0 0 1,1 0-1,-1 0 0,0-1 1,0 1-1,1 0 1,-1-1-1,0 1 1,1-1-1,-1 1 0,1-1 1,1 0-1,12 4-394,0 0 0,0-1 0,27 1 0,-27-3-954,10 1-2598,-3-2-2200</inkml:trace>
</inkml:ink>
</file>

<file path=ppt/ink/ink5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17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8392,'0'0'8595,"14"1"-6487,220 9 3561,16-15-4433,-2 0-2386,-82 5-2877,-3 0-6632,-123 0 5396</inkml:trace>
</inkml:ink>
</file>

<file path=ppt/ink/ink5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19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10 108 12524,'-4'-33'6678,"4"31"-4836,0 17-865,-3 83-759,0-44 487,6 67 0,-3-119-640,0-1 0,0 1 0,0 0 1,0-1-1,0 1 0,0 0 0,1-1 0,-1 1 0,1 0 1,-1-1-1,1 1 0,0-1 0,0 1 0,-1-1 0,1 1 0,0-1 1,0 1-1,1-1 0,-1 0 0,0 0 0,2 2 0,-1-2 27,-1-1-1,0 0 0,1 0 0,-1 0 0,0 0 0,1 0 1,-1 0-1,0-1 0,0 1 0,1 0 0,-1-1 0,0 1 1,0-1-1,0 1 0,1-1 0,-1 1 0,0-1 0,0 0 0,0 0 1,0 1-1,1-3 0,6-4 146,-1-1 1,1 0-1,-1 0 1,-1-1-1,8-11 0,11-29-221,-2-1 0,-2 0 0,21-80 0,-42 129-27,1 1-1,-1-1 1,0 0-1,1 1 0,-1-1 1,1 0-1,-1 1 0,1-1 1,-1 1-1,1-1 1,0 1-1,-1-1 0,1 1 1,0-1-1,-1 1 0,1 0 1,0-1-1,-1 1 1,1 0-1,0 0 0,0-1 1,-1 1-1,1 0 1,0 0-1,0 0 0,-1 0 1,1 0-1,0 0 0,0 0 1,-1 0-1,1 0 1,0 1-1,0-1 0,-1 0 1,2 1-1,35 12-678,-19-6 512,7 0 88,0-2 0,0-1 1,0-1-1,1-1 0,-1-1 1,1-1-1,-1-2 0,32-5 0,-1-4-176,-1-3-1,85-32 1,-139 46 267,-1 0 0,0 0-1,0 0 1,0 0 0,0 0 0,0-1 0,1 1-1,-1 0 1,0 0 0,0 0 0,0 0 0,0 0-1,1 0 1,-1 0 0,0 0 0,0 0 0,0 0-1,1 0 1,-1 0 0,0 0 0,0 0 0,0 0-1,0 0 1,1 0 0,-1 0 0,0 0 0,0 1-1,0-1 1,0 0 0,0 0 0,1 0 0,-1 0-1,0 0 1,0 0 0,0 0 0,0 1 0,0-1-1,0 0 1,1 0 0,-1 0 0,0 0 0,0 0-1,0 1 1,0-1 0,0 0 0,0 0 0,0 0 0,0 0-1,0 1 1,0-1 0,0 0 0,0 0 0,0 0-1,0 1 1,-5 16 32,-18 30 65,13-29 21,5-6-24,0 0 1,1 0 0,-5 25 0,7-4-8225</inkml:trace>
</inkml:ink>
</file>

<file path=ppt/ink/ink5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20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1 151 10730,'0'0'13805,"11"2"-12203,-5 0-1470,1-2 0,-1 1 1,0 0-1,0-1 0,1 0 0,-1-1 1,0 1-1,1-1 0,-1 0 0,0-1 1,0 0-1,0 0 0,0 0 1,0 0-1,-1-1 0,1 0 0,10-8 1,1-1-30,1-2 0,-2 0 0,0-1-1,-1 0 1,0-1 0,16-24 0,-42 55-460,2 0 0,0 1 0,1 0 0,1 0 0,0 1 0,1 0 0,1 0 0,-5 31 0,10-47 120,0 0 1,1 0 0,-1 0-1,0-1 1,1 1 0,-1 0-1,1 0 1,-1 0 0,1-1-1,-1 1 1,1 0-1,0 0 1,-1-1 0,1 1-1,0-1 1,0 1 0,-1-1-1,1 1 1,0-1 0,0 1-1,0-1 1,0 0 0,0 1-1,0-1 1,-1 0 0,1 0-1,0 1 1,0-1 0,0 0-1,0 0 1,0 0 0,0 0-1,0-1 1,0 1 0,0 0-1,0 0 1,0 0 0,0-1-1,-1 1 1,1-1 0,0 1-1,0 0 1,1-2-1,16-7-4754</inkml:trace>
</inkml:ink>
</file>

<file path=ppt/ink/ink5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20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14862,'0'0'1660,"-9"8"-10,7-6-1599,-51 55 2720,49-52-2563,0 0 0,1 0 1,0 1-1,0-1 0,0 1 1,0 0-1,1 0 1,0 0-1,1 0 0,-1 0 1,1 0-1,-1 10 0,2-13-182,0 0-1,0 0 1,1 0-1,-1 1 0,1-1 1,-1 0-1,1 0 1,0 0-1,0 0 0,0 0 1,1 0-1,-1 0 0,1 0 1,-1-1-1,1 1 1,0 0-1,3 2 0,-1-2 15,-1 0-1,1-1 0,0 1 0,0-1 0,0 0 0,1 0 1,-1-1-1,0 1 0,1-1 0,-1 0 0,1 0 0,5 0 1,-10-1-43,7 1 187,1 0 0,-1 0-1,1-1 1,-1 0 0,8-2 0,-14 2-107,0 0 0,0 0 1,0 0-1,0 0 0,0-1 1,0 1-1,0 0 0,0-1 1,0 1-1,0-1 0,0 1 1,0-1-1,0 0 0,-1 1 1,1-1-1,0 0 0,0 0 1,-1 1-1,1-1 0,0 0 1,-1 0-1,1 0 1,-1 0-1,1 0 0,-1 0 1,0 0-1,1 0 0,-1 0 1,0 0-1,0 0 0,1 0 1,-1 0-1,0 0 0,0 0 1,0 0-1,0 0 0,-1 0 1,1 0-1,0 0 0,0 0 1,-1 0-1,1 0 0,0 0 1,-1-2-1,-1 2-46,1-1 1,0 0-1,-1 0 0,1 1 1,-1-1-1,1 1 0,-1-1 0,0 1 1,0 0-1,1 0 0,-1 0 1,0 0-1,0 0 0,0 0 1,0 0-1,-1 1 0,1-1 1,0 1-1,0-1 0,-3 1 0,-47-2-2647,46 8-2208,11 1-1963,7-1-404</inkml:trace>
</inkml:ink>
</file>

<file path=ppt/ink/ink5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39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0 131 13421,'0'0'6630,"9"-2"-6230,33-11 284,-2-1-1,1-2 0,-2-2 1,0-2-1,41-28 0,-92 95 196,11-45-886,0 1 0,1-1 0,0 1 0,-1-1 1,1 1-1,0 0 0,0-1 0,0 1 0,0-1 0,1 1 0,-1 0 0,1-1 1,0 1-1,-1-1 0,1 1 0,0-1 0,1 0 0,-1 1 0,0-1 1,1 0-1,-1 0 0,3 3 0,7-1-10,-1 0 0,1-1 0,0 0 0,-1-1 0,1 0 0,0-1 1,0 0-1,1-1 0,-1 0 0,0-1 0,0 0 0,0 0 0,0-1 0,-1-1 0,1 0 0,0 0 1,10-6-1,-41 9-8594,3 1 3401</inkml:trace>
</inkml:ink>
</file>

<file path=ppt/ink/ink5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39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10410,'0'0'6892,"13"-7"-5344,6-4-1080,2 1-1,-1 1 1,1 1 0,0 1 0,1 1-1,0 1 1,42-5 0,-56 9-366,14-1 156,0 1 0,0 1-1,-1 0 1,1 2 0,0 1-1,38 9 1,-52-10-80,0 1 1,-1-2 0,1 1-1,0-1 1,12 0 0,9-5-910,-5-12-4431,-15 5-1831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3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5 6182,'0'0'18278,"-8"9"-17968,6-8-261,-30 39-86,31-38 82,-1 0-1,0 1 1,1 0-1,0-1 1,0 1-1,0 0 1,0 0-1,0 0 1,0 0-1,1 0 1,-1-1-1,1 1 1,0 0-1,0 0 1,0 0-1,0 0 1,0 0-1,1 0 1,0 4-1,0-7 17,-1 1 1,1-1-1,-1 0 0,1 1 0,-1-1 0,1 1 0,-1-1 0,1 0 0,0 0 0,-1 1 0,1-1 0,-1 0 1,1 0-1,0 0 0,-1 1 0,1-1 0,0 0 0,-1 0 0,1 0 0,-1 0 0,1 0 0,0 0 1,-1-1-1,1 1 0,0 0 0,-1 0 0,1 0 0,-1-1 0,1 1 0,0 0 0,-1 0 0,1-1 1,-1 1-1,1-1 0,-1 1 0,1 0 0,0-2 0,19-13 548,-9 0-459,-2 0 0,0 0 0,12-26 0,-15 29-424,-15 45 273,6-27 22,1 1-1,0-1 1,0 0-1,1 1 1,0-1-1,0 1 1,0-1-1,1 1 1,0-1-1,0 1 1,3 11-1,-2-17-43,-1 0-1,1 0 0,0-1 1,-1 1-1,1 0 0,0-1 1,0 1-1,0 0 1,-1-1-1,1 1 0,0-1 1,0 1-1,0-1 0,0 0 1,0 1-1,0-1 1,0 0-1,0 0 0,0 0 1,0 0-1,0 0 0,0 0 1,0 0-1,0 0 1,0 0-1,0 0 0,0-1 1,0 1-1,0 0 0,2-1 1,0 0-898,0 0 0,0 0 0,0 0 0,0 0 0,0 0 0,0-1-1,0 1 1,4-5 0,6-8-10006</inkml:trace>
</inkml:ink>
</file>

<file path=ppt/ink/ink5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40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1 344 13164,'0'0'9706,"15"-11"-9071,4-5-445,150-121 503,-131 103-423,-2-1-1,50-62 1,-72 84 346,-18 32-601,-22 42-276,24-56 345,-9 19-105,-1 3 52,1 0-1,1 1 1,-9 35-1,17-32-146,2-18-2523,0-5-1204</inkml:trace>
</inkml:ink>
</file>

<file path=ppt/ink/ink5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41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0 14798,'0'0'8947,"-11"2"-8819,4 0-130,-1 1 0,1-1-1,-1 1 1,1 1 0,0-1-1,0 1 1,1 0 0,-1 1-1,1 0 1,0 0 0,0 0-1,1 0 1,-1 1 0,1 0-1,-7 12 1,-2 1 41,1 0 0,1 1 1,-11 24-1,19-36 15,1 1-1,-1 0 1,1 1 0,1-1-1,0 0 1,0 1 0,1-1-1,0 1 1,1 0 0,0 12-1,1-20-6,-1 0 0,1 0 0,0 0 0,-1 0 0,1 0 0,0 0 0,0-1 0,0 1 0,1 0-1,-1-1 1,0 1 0,1 0 0,-1-1 0,1 1 0,-1-1 0,1 0 0,0 0 0,-1 0 0,1 1 0,0-2 0,0 1-1,0 0 1,0 0 0,0 0 0,0-1 0,0 1 0,0-1 0,0 0 0,0 0 0,0 0 0,0 0 0,0 0 0,0 0-1,5-1 1,-3 1 87,0-1 0,0 1-1,-1-1 1,1 0-1,0 0 1,0 0-1,0 0 1,-1-1 0,1 0-1,0 0 1,-1 0-1,0 0 1,1 0-1,-1-1 1,0 1 0,0-1-1,5-6 1,-7 8-97,0-1 0,0 0 0,1 0 0,-1 0 0,0 0 1,0 0-1,-1 0 0,1 0 0,0-1 0,-1 1 0,1 0 1,-1 0-1,0-1 0,0 1 0,0 0 0,0 0 0,0-1 0,0 1 1,-1 0-1,0-4 0,-1 4-207,1 1 0,0-1 0,-1 1 0,1-1 0,-1 1 0,1 0 0,-1 0 0,0 0 0,0 0 1,1 0-1,-1 0 0,0 0 0,0 1 0,0-1 0,0 1 0,0-1 0,0 1 0,0 0 0,0-1 0,0 1 0,0 0 0,-4 1 0,-28 2-8654,20 3 1372</inkml:trace>
</inkml:ink>
</file>

<file path=ppt/ink/ink5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41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16496,'0'0'1601,"-46"57"801,25-26-192,0 1-736,8-2-545,8-3-673,5-1-128,0-5-192,9-4-1217,4-6-1730,0-9-3940</inkml:trace>
</inkml:ink>
</file>

<file path=ppt/ink/ink5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42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52 11883,'7'-7'867,"11"-8"1406,-6 11 4538,-11 18-6722,1-1 1,0 1-1,1 0 0,1-1 1,0 1-1,0-1 0,1 0 1,1 0-1,0-1 0,1 0 1,16 22-1,14 29 200,-34-59-236,-2 0 0,1 1 0,0 0 0,-1-1 0,0 1 0,0 0-1,0 0 1,0 0 0,-1 0 0,0 0 0,0 0 0,0 0 0,-1-1 0,0 1-1,0 0 1,0 0 0,0 0 0,-1-1 0,0 1 0,0-1 0,0 1 0,0-1-1,-1 0 1,1 1 0,-1-1 0,0-1 0,-4 5 0,2-3 9,-1 1 0,0-1 0,0 0 0,0 0 0,0-1 0,-1 0 0,1 0 0,-1 0 0,0-1 1,0 0-1,-1 0 0,1-1 0,0 0 0,-1 0 0,0-1 0,-11 1 0,18-2-46,-1 0-1,1-1 1,-1 1 0,1 0-1,0-1 1,-1 1 0,1-1-1,0 1 1,-1-1 0,1 0-1,0 1 1,0-1 0,0 0-1,0 0 1,0 0 0,0 0-1,0 0 1,0 0 0,0 0-1,0 0 1,0-1 0,0 1-1,1 0 1,-1 0 0,1-1-1,-1 1 1,1 0 0,-1-1-1,1 1 1,0-1 0,0 1-1,-1 0 1,1-1 0,0 1-1,0-1 1,0 1 0,1 0-1,-1-1 1,0 1 0,1-1-1,0-1 1,-1-3-96,1 1 1,1-1-1,-1 0 0,1 0 1,0 1-1,0 0 0,1-1 1,0 1-1,3-5 0,15-13-54,0 2 1,40-31-1,-45 40 182,-1 0 0,0 0 0,0-1 0,-2-1 1,0-1-1,0 0 0,-2 0 0,0-1 0,11-20 0,-21 33-30,0 1-1,0 0 0,0-1 0,0 1 1,0-1-1,0 1 0,-1-1 1,1 1-1,-1-1 0,1 0 0,-1 1 1,0-1-1,0 1 0,-1-1 1,1 0-1,0 1 0,-1-1 0,1 1 1,-1-1-1,0 1 0,0-1 1,0 1-1,0 0 0,-1-1 0,1 1 1,0 0-1,-1 0 0,0 0 0,1 0 1,-1 0-1,0 0 0,0 1 1,0-1-1,0 0 0,0 1 0,-1 0 1,-1-2-1,-2 1-81,1 0 0,-1 0 0,1 1 0,-1-1 0,0 1 0,0 1 0,1-1 0,-1 1-1,0 0 1,0 0 0,0 1 0,1-1 0,-1 1 0,0 1 0,0-1 0,-5 3 0,9-3-105,0 0 0,0 0-1,0 1 1,0-1 0,0 1 0,0 0 0,0-1 0,0 1 0,0 0-1,-2 4 1,-2 9-2961,11 0-4152,5-9 657</inkml:trace>
</inkml:ink>
</file>

<file path=ppt/ink/ink5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43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13965,'0'0'1223,"-10"12"933,4-4-1901,-13 14 1308,1 2-1,-18 32 0,31-48-1317,0 1-1,1 0 1,0 0-1,1 0 0,0 0 1,0 0-1,1 1 1,0-1-1,1 1 1,0 0-1,0-1 1,2 17-1,-1-24-195,1 0 0,-1 0-1,1 0 1,0 0 0,0 0 0,0 0 0,0 0-1,0 0 1,1 0 0,-1-1 0,0 1 0,1 0-1,-1-1 1,1 1 0,0-1 0,-1 0 0,1 1-1,0-1 1,0 0 0,0 0 0,0 0 0,0 0-1,0-1 1,0 1 0,0 0 0,3-1 0,2 2 198,0-1 1,0 0 0,0 0-1,0-1 1,0 0 0,0-1 0,7 0-1,-14 1-203,1 0 0,-1-1 0,1 1-1,-1 0 1,1 0 0,-1 0 0,1 0 0,-1-1-1,1 1 1,-1 0 0,1-1 0,-1 1 0,1 0-1,-1-1 1,0 1 0,1 0 0,-1-1 0,0 1-1,1-1 1,-1 1 0,0-1 0,1 1 0,-1-1-1,0 1 1,0-1 0,0 1 0,1-1 0,-1 1-1,0-1 1,0 1 0,0-1 0,0 1 0,0-1-1,0 1 1,0-1 0,0 0 0,0 1 0,0-1-1,0 1 1,-1-1 0,1 0 0,0 0 4,-1 0 0,1-1 0,-1 1 0,1 0 1,-1-1-1,0 1 0,0 0 0,1 0 0,-1 0 0,0 0 1,0 0-1,0 0 0,0 0 0,0 0 0,-1 0 1,0-1-1,-8-2-152,-1-1 0,0 2 0,1-1 0,-1 2 0,-1-1 0,-14 0-1,-6 1-3411,0 1-4496,15 1-1480</inkml:trace>
</inkml:ink>
</file>

<file path=ppt/ink/ink5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43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6246,'0'0'17254,"13"-4"-17025,39-5-7,0 3-1,1 2 1,60 3-1,-108 1-117,0 0 0,0-1-1,0 1 1,0-1 0,1 0-1,-1 0 1,0 0 0,0-1-1,-1 0 1,1 0 0,6-3-1,-3-1 101,0-1 0,0 0 0,0 0 0,8-11 0,-13 14-279,7-5 1,-8 7-28,0 1 0,0-1-1,-1 0 1,1 1 0,0-1 0,0 0 0,-1 0 0,0-1 0,1 1 0,-1 0-1,0 0 1,0-1 0,0 1 0,0 0 0,1-4 0,-21 6-10260,4 7 3155</inkml:trace>
</inkml:ink>
</file>

<file path=ppt/ink/ink5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44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10570,'0'0'12086,"11"-9"-11296,-5 5-703,20-17 413,1 2 0,1 1 0,45-23 0,-71 41-482,0-1-1,-1 1 0,1-1 0,0 1 0,0 0 0,0-1 1,0 1-1,0 0 0,0 0 0,0 1 0,0-1 0,0 0 0,-1 0 1,1 1-1,0 0 0,0-1 0,0 1 0,-1 0 0,1 0 1,0 0-1,-1 0 0,1 0 0,-1 0 0,1 0 0,-1 0 0,1 1 1,1 2-1,0-2-12,-1 1-1,1-1 1,0 0 0,0 0 0,0 0 0,0 0 0,0-1 0,0 1 0,0-1-1,4 1 1,0 0-67,0-1 0,0 0 0,0-1 0,0 1 0,0-1 0,0 0 0,0-1-1,12-2 1,-16 2-391,1 0-1,0-1 1,-1 1 0,1-1-1,-1 0 1,1 0-1,-1 0 1,0 0 0,0 0-1,5-5 1,11-16-7384</inkml:trace>
</inkml:ink>
</file>

<file path=ppt/ink/ink5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50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0 334 11371,'6'-5'4876,"45"-45"-2262,-27 25-2426,-1 0 0,-2-2 0,0-1 0,-2 0 0,-1-1 1,-1-1-1,22-56 0,-58 202 132,9-67 75,3 0 0,-1 60 0,8-109-423,0 1 0,0 0 1,0-1-1,0 1 0,1-1 0,-1 1 0,0 0 0,0-1 0,1 1 0,-1-1 0,0 1 0,1 0 0,-1-1 0,1 1 0,-1-1 0,1 0 0,-1 1 0,1-1 1,-1 1-1,1-1 0,-1 0 0,1 1 0,-1-1 0,1 0 0,0 1 0,-1-1 0,2 0 0,-2 0-202,1 0 1,-1 0-1,1 0 0,0 0 1,-1 0-1,1 0 1,-1 0-1,1 0 0,-1 0 1,1 0-1,-1 0 0,1 0 1,-1-1-1,1 1 0,-1 0 1,1 0-1,-1-1 0,1 1 1,-1 0-1,1 0 0,-1-1 1,0 1-1,1-1 1,0 0-1,7-13-6566</inkml:trace>
</inkml:ink>
</file>

<file path=ppt/ink/ink5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56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40 10762,'0'-2'144,"0"1"0,0-1 0,0 1-1,0-1 1,0 1 0,0-1 0,0 1-1,-1-1 1,1 1 0,0-1 0,-1 1 0,1 0-1,-1-1 1,0 1 0,0 0 0,1-1-1,-1 1 1,0 0 0,0 0 0,0 0 0,0 0-1,0 0 1,0 0 0,-1 0 0,1 0-1,0 0 1,0 0 0,-1 1 0,1-1 0,-1 0-1,1 1 1,0-1 0,-1 1 0,1 0 0,-1-1-1,1 1 1,-1 0 0,1 0 0,-1 0-1,1 0 1,-1 0 0,1 1 0,-1-1 0,-2 1-1,0 0 187,0 0 0,0 0-1,0 0 1,0 1 0,1-1 0,-1 1-1,0 0 1,1 1 0,-1-1 0,1 0-1,0 1 1,0 0 0,0 0-1,0 0 1,0 0 0,-2 4 0,4-5-323,0 0 1,-1 0-1,1 1 1,1-1 0,-1 0-1,0 1 1,0-1 0,1 1-1,0-1 1,-1 1-1,1-1 1,0 1 0,0-1-1,0 1 1,1-1-1,0 5 1,-1-7-4,0 1 0,1-1 0,-1 1-1,0 0 1,1-1 0,-1 1 0,0-1 0,1 1 0,-1-1-1,1 1 1,-1-1 0,1 1 0,-1-1 0,1 0 0,-1 1-1,1-1 1,-1 0 0,1 1 0,-1-1 0,1 0-1,0 0 1,-1 1 0,1-1 0,0 0 0,1 0 0,0 0 0,-1 0-1,1-1 1,-1 1 0,1 0 0,0-1 0,-1 1 0,1-1-1,-1 1 1,1-1 0,-1 0 0,0 0 0,1 0 0,1-1 0,1-2-8,1-1 0,-1 1 0,0-1 1,0 0-1,5-8 0,1 1-528,-15 41 200,2-14 300,0 0 0,2 1 0,-1 22-1,2-32 33,0 1 0,1 0 1,-1 0-1,2 0 0,-1-1 0,1 1 0,-1-1 0,2 1 0,5 11 0,33 39 299,-66-55 2659,-23-9-2202,30 4-471,0 0 0,-1 1 0,1 1 0,-1 1 0,-28 3 0,46-3-293,1 0 1,-1 0-1,0 0 1,1 0-1,-1 0 0,0 0 1,0 0-1,1 0 0,-1 1 1,0-1-1,1 0 1,-1 0-1,0 1 0,1-1 1,-1 0-1,0 1 0,1-1 1,-1 1-1,1-1 1,-1 1-1,1-1 0,-1 1 1,1-1-1,-1 1 0,1 0 1,-1-1-1,1 1 1,0 0-1,-1-1 0,1 1 1,0 0-1,0-1 1,0 1-1,-1 0 0,1-1 1,0 1-1,0 0 0,0 0 1,1 0-92,-1 0 1,1 0 0,-1 0-1,1 0 1,0 0-1,0 0 1,-1 0 0,1 0-1,0 0 1,0-1 0,0 1-1,0 0 1,0-1-1,0 1 1,0 0 0,0-1-1,0 1 1,0-1-1,0 0 1,0 1 0,0-1-1,1 0 1,1 0-1,74 3-8136,-59-3 4961,18 0-5038</inkml:trace>
</inkml:ink>
</file>

<file path=ppt/ink/ink5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57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6246,'0'0'16239,"0"62"-16111,0-38-64,0 0-32,2 0-736,3-5-1026,3-4-960,-2-6-930,3-8-672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6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8936,'14'-57'9064,"-7"30"4005,-7 60-12868,2 0 1,2-1-1,1 1 0,1-1 0,12 36 0,-12-40-231,6 19 208,3-25-3711</inkml:trace>
</inkml:ink>
</file>

<file path=ppt/ink/ink5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57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40 4965,'0'0'12080,"-6"10"-11540,2-4-558,1 0 126,-1 0 1,1 0-1,0 1 1,0-1-1,-2 8 1,5-11-73,-1-1 0,0 1 1,1-1-1,0 1 0,0-1 1,0 1-1,0-1 0,0 1 1,0-1-1,1 1 0,-1-1 0,1 1 1,0-1-1,-1 0 0,1 1 1,0-1-1,1 0 0,-1 0 1,0 1-1,1-1 0,-1 0 0,3 2 1,4 5-59,0 0-1,0 1 1,-1 0 0,0 0 0,0 1 0,-1 0-1,-1 0 1,0 1 0,0-1 0,3 16 0,-7-23 74,-1 0 0,1 1 1,-1-1-1,1 0 0,-2 0 1,1 1-1,0-1 1,-1 0-1,1 1 0,-1-1 1,-1 0-1,1 0 0,0 0 1,-1 0-1,0 0 0,0 0 1,0-1-1,0 1 1,-1 0-1,0-1 0,1 0 1,-1 0-1,0 0 0,0 0 1,-1 0-1,1 0 1,-1-1-1,1 0 0,-1 1 1,0-2-1,0 1 0,-5 2 1,4-2 96,1 0 0,-1 0 0,1-1 0,-1 1 0,0-1 0,0 0 0,0-1 0,1 1 0,-1-1 1,0 0-1,0 0 0,0 0 0,-6-2 0,9 2-120,0-1 0,-1 0 0,1-1-1,0 1 1,0 0 0,1 0 0,-1-1 0,0 1 0,0-1 0,1 0 0,-1 1 0,1-1 0,-1 0 0,1 0-1,0 0 1,0 0 0,-1 0 0,2 0 0,-1 0 0,0-1 0,0 1 0,1 0 0,-1 0 0,1-1 0,0 1-1,-1 0 1,1-1 0,1-3 0,-2-4-83,1 1 0,0-1 1,1 1-1,0-1 0,0 1 0,1-1 0,0 1 0,1 0 0,0 0 1,1 0-1,-1 0 0,2 1 0,-1-1 0,1 1 0,1 0 0,-1 1 0,1-1 1,0 1-1,1 0 0,0 1 0,14-11 0,12-6 288,24-18 147,-55 39-308,0 0 0,1 0 0,-1-1-1,0 1 1,0-1 0,0 1 0,0-1 0,-1 0-1,1 1 1,-1-1 0,0 0 0,1 0-1,-1 0 1,-1 0 0,1 0 0,0-6-1,-1 7-40,0 0-1,0 0 1,-1 0-1,1 0 1,-1 0-1,0 0 1,1 1-1,-1-1 1,0 0-1,0 1 1,0-1-1,0 0 1,-1 1-1,1-1 0,0 1 1,-1 0-1,1-1 1,-1 1-1,1 0 1,-1 0-1,1 0 1,-1 0-1,0 0 1,0 0-1,1 0 1,-4 0-1,1-1-143,0 1 1,-1 0-1,1 0 0,-1 0 1,1 1-1,-1-1 0,1 1 1,-1 0-1,1 0 0,-7 1 0,10 0-222,0-1 0,0 1 0,0-1 0,0 1 0,1 0 0,-1-1-1,0 1 1,0 0 0,1-1 0,-1 1 0,0 0 0,1 0 0,-1 0-1,1-1 1,-1 1 0,1 0 0,0 0 0,-1 0 0,1 0 0,0 0-1,-1 0 1,1 0 0,0 0 0,0 0 0,0 0 0,0 1 0,0 10-4722</inkml:trace>
</inkml:ink>
</file>

<file path=ppt/ink/ink5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19:58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13837,'0'0'7186,"-11"6"-6359,2-1-728,1 0 0,0 0 0,1 1 0,-1 0 0,1 0 0,0 1-1,0 0 1,1 0 0,0 0 0,1 1 0,-1 0 0,1 0 0,1 1 0,0-1 0,0 1 0,-4 15 0,4-11-48,1 1 0,1 0 0,0-1 0,0 1 0,2 0 0,1 21 0,-1-32-36,0 0 0,1 0-1,-1 0 1,1 0 0,-1 0-1,1-1 1,0 1 0,0 0 0,0 0-1,1-1 1,-1 1 0,1-1 0,-1 1-1,1-1 1,0 1 0,0-1-1,0 0 1,0 0 0,0 0 0,1 0-1,-1-1 1,0 1 0,1 0-1,0-1 1,-1 0 0,1 1 0,0-1-1,-1 0 1,1-1 0,0 1-1,0 0 1,0-1 0,0 0 0,0 1-1,0-1 1,3-1 0,-4 1 89,-1 0-1,1-1 1,-1 1 0,1-1 0,-1 0-1,0 1 1,1-1 0,-1 0-1,0 0 1,1 0 0,-1 0 0,0 0-1,0 0 1,0 0 0,0 0 0,0-1-1,0 1 1,0 0 0,0-1 0,-1 1-1,1 0 1,0-1 0,-1 1 0,1-1-1,-1 1 1,0-1 0,1 1 0,-1-1-1,0 0 1,0 1 0,0-1 0,0 1-1,0-1 1,-1-1 0,1 1-69,0 0-1,0 0 1,0 1 0,0-1-1,0 0 1,-1 0 0,1 0-1,-1 0 1,1 1 0,-1-1-1,0 0 1,0 1 0,0-1-1,0 0 1,0 1 0,0-1-1,0 1 1,0 0 0,-1-1-1,1 1 1,0 0 0,-1 0-1,1 0 1,-1 0 0,1 0-1,-1 0 1,0 0 0,1 0-1,-1 1 1,0-1 0,-2 0-1,1 1-143,0-1-1,0 1 1,0 0 0,0 1-1,1-1 1,-1 0-1,0 1 1,0-1 0,0 1-1,0 0 1,0 0-1,1 0 1,-1 1-1,-4 2 1,4-2-750,1 0 0,0-1 1,0 1-1,1 0 0,-1 1 0,0-1 1,0 0-1,1 0 0,0 1 0,-2 2 0</inkml:trace>
</inkml:ink>
</file>

<file path=ppt/ink/ink5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1:01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18 5221,'-13'0'315,"-18"-1"-154,-93 2 2857,111 0-2447,-1 0 1,1 0-1,-1 2 1,1 0 0,0 0-1,0 1 1,-13 7-1,25-11-542,0 0 1,1 0-1,-1 0 0,0 1 0,1-1 0,-1 0 1,0 0-1,1 1 0,-1-1 0,1 1 0,-1-1 0,0 0 1,1 1-1,-1-1 0,1 1 0,-1 0 0,1-1 1,0 1-1,-1-1 0,1 1 0,0-1 0,-1 1 0,1 0 1,0-1-1,0 1 0,-1 0 0,1-1 0,0 1 1,0 0-1,0 1 0,18 7 432,35-3 250,669-31 2563,-435 5-2801,1360-10 1049,-1647 30-1522,337 11 194,-243-3-163,142 29 0,-221-34-46,-11-3-5,0 1-1,0-1 0,0 1 0,0 0 1,0 0-1,0 0 0,0 0 0,-1 1 1,1-1-1,0 1 0,-1 0 0,0 0 0,1 1 1,-1-1-1,4 5 0,-6-2-322,0-1-611,13-20-15632</inkml:trace>
</inkml:ink>
</file>

<file path=ppt/ink/ink5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1:22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0 224 4965,'0'0'1212,"10"-1"-43,110-23 4516,-81 22-2208,22 7-3212,-10-1-105,117-2-52,-78-3 119,176 21-1,-214-13-79,0-2-1,83-3 1,107-20 143,-57 3-289,341 4 45,-158 7-28,246 4 14,-362 13-16,78 1 0,-130-17 17,211 6-7,329-4 55,-637-3-28,461-6-27,-80-10-22,2 1 8,555 7 1,-231 1-4,235 2 0,867-4 14,-710-32-7,-178 0 5,-647 42 55,603-24 355,-932 27-331,-41 0-6739,-24 0 1391</inkml:trace>
</inkml:ink>
</file>

<file path=ppt/ink/ink5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2:15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1041 5669,'0'0'8120,"-20"0"-7842,27 3-147,0-1 0,1 1 1,-1-2-1,1 1 1,-1-1-1,1 0 0,-1 0 1,1-1-1,-1 0 0,1 0 1,0-1-1,8-2 1,-3 2-66,-1 0 1,1 1 0,20 2 0,321 44 985,-252-26-999,182 29 134,-232-42-194,437 44 457,-478-50-439,636 7 245,-550-15-134,580-26-25,-210 55-71,-363-15-1,0-4-1,0-5 1,-1-5 0,117-22-1,-111 16-3,177 1 1,-238 10 76,65-12 1,-65 7 267,64-2 0,-112-20 354,-2 19-710,-1-1-1,0 1 1,-1 0-1,0 0 1,-6-11-1,-6-13 105,5 0-106,2-1-1,-10-69 1,0 1-31,13 73 11,-1-1-55,-1 0 1,-1 0 0,-23-52 0,26 71 76,1-1 0,1 1-1,1-1 1,0 0 0,0 0 0,-1-16 0,-4-26 27,5 45-101,0 1-1,-1 0 0,0 0 1,0 1-1,-1-1 0,0 1 1,-1 0-1,0 1 0,0-1 1,0 1-1,-1 0 0,0 1 0,0-1 1,-13-7-1,2 2-98,0 0 0,-2 2 0,1 0 0,-1 1 0,-28-9 0,-28-3-41,-1 4 0,-1 2 1,-88-3-1,-244 4 3,92 7 299,248 3-69,-1573-55-443,926 76 265,518-18 169,-184 2-94,372-1 64,0 0 0,0 1 0,0 1 0,1 0 0,-1 0 0,-10 4 0,18-5-2,1 0 0,-1 1 0,1-1 0,-1 1 0,1-1 0,0 1 0,-1 0 0,1-1 0,0 1 0,0 0 0,0 1 1,1-1-1,-1 0 0,0 0 0,1 1 0,0-1 0,-1 1 0,1-1 0,0 1 0,0 0 0,1-1 0,-1 1 0,0 0 0,1 0 0,0-1 0,0 1 0,0 4 0,1 30-41,10 50 1,-7-64 33,-1-1 0,0 1 0,-2 0 0,-1 0 0,0 0 0,-2-1 0,-5 27 0,-88 405 265,74-375-94,16-65-67,0 1 0,1 0 0,1 0 0,0 0 0,0 17 0,3-31-95,0-1-1,0 1 1,0 0-1,0-1 1,1 1 0,-1 0-1,0-1 1,1 1 0,-1 0-1,0-1 1,1 1-1,-1-1 1,1 1 0,-1 0-1,1-1 1,-1 1-1,1-1 1,-1 0 0,1 1-1,0-1 1,-1 1 0,1-1-1,-1 0 1,1 1-1,0-1 1,0 0 0,-1 0-1,1 0 1,0 0-1,-1 1 1,1-1 0,1 0-1,31 0-251,-23-1-99,47-1-4999,-27-10-1110</inkml:trace>
</inkml:ink>
</file>

<file path=ppt/ink/ink5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2:45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565 90 8008,'0'0'1211,"-9"-7"-730,-10-8-19,-1 2 1,0 1-1,-26-12 1,38 20-215,-1 1 0,1 0 0,-1 1 0,0 0 0,1 0 0,-12 0 0,16 1-215,0 1-1,0 1 1,0-1-1,0 0 1,1 1-1,-1 0 0,0 0 1,0 0-1,0 0 1,1 1-1,-1-1 0,1 1 1,-1 0-1,1 0 1,-4 3-1,-25 25-17,2 2-1,1 0 1,2 2-1,1 1 1,2 1-1,-30 58 0,38-58-34,0 0-1,3 0 0,1 1 0,1 1 0,2 0 0,2 1 0,2-1 1,1 1-1,2 0 0,4 58 0,0-83-69,0 1 0,1-1 0,1 1-1,0-1 1,1 0 0,0 0 0,1-1 0,0 1 0,2-1 0,-1-1-1,1 0 1,1 0 0,0 0 0,1-1 0,0 0 0,1-1 0,0 0 0,22 14-1,-19-15 90,1 0-1,0 0 0,0-2 0,1 0 1,0-1-1,0 0 0,1-1 1,-1-1-1,1-1 0,0 0 0,0-1 1,0-1-1,0-1 0,1 0 0,33-5 1,-37 1 109,1-1-1,-1 0 1,1 0 0,-2-2 0,1 0 0,-1 0 0,13-10 0,85-70 321,-97 76-397,11-12 251,-1 0 0,-1-1 0,-1-2 0,-1 0 0,-1-1 0,-2-1 0,-1-1 0,22-48 0,-30 56-6,-1 0 1,-1-1 0,0-1 0,-2 1 0,-1-1 0,0 0 0,-2 0 0,-1 0 0,0 0 0,-2 0 0,-1 0 0,-1 0 0,-7-29 0,7 41-269,0 0 1,-1 0 0,0 0 0,-1 1-1,-1-1 1,1 1 0,-2 0 0,1 1-1,-1 0 1,-1 0 0,0 0 0,0 1-1,0 0 1,-1 1 0,-15-10 0,11 9-126,-2 1 0,1 0-1,-1 2 1,1-1 0,-1 2 0,-1 0 0,1 1 0,-1 0 0,1 1 0,-31 1 0,23 1-342,0 0 0,-37 7 0,52-5-91,0 0 0,1 0 0,-1 0 1,1 1-1,0 1 0,0-1 0,0 1 0,0 0 1,0 1-1,1-1 0,-10 10 0,1 0-3054</inkml:trace>
</inkml:ink>
</file>

<file path=ppt/ink/ink5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3:27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2769 476 4388,'0'0'2066,"6"-9"-352,22-49 1098,-26 53-2552,0-1 0,0 1 0,-1 0 0,0-1 0,0 1 0,-1-1 0,1 1 0,-1-1 0,0 1 0,-1-1 0,1 1 0,-3-7 0,2 9-226,0 1 0,-1-1 0,1 1 0,-1 0 0,0-1 0,1 1-1,-1 0 1,0 0 0,0 0 0,-1 0 0,1 1 0,0-1 0,-1 1 0,1-1-1,-6-1 1,-45-16 22,35 13-8,-661-188 831,534 165-743,0 7 0,-265-5 0,345 26-44,-1 3 1,1 3-1,0 2 1,1 4-1,-87 25 1,67-7-66,0 5-1,2 3 1,2 4 0,2 3-1,-127 94 1,182-120-34,1 1 0,1 1-1,1 1 1,1 0 0,0 2 0,2 0-1,0 1 1,-18 37 0,28-47-9,1 0 1,0 1-1,1-1 0,1 1 1,0 0-1,1 0 0,0 0 1,2 1-1,-1-1 0,2 0 1,0 1-1,1-1 0,1 1 1,0-1-1,1 0 0,1 0 1,8 22-1,0-7 24,1-2 0,2 1 0,1-2-1,1 0 1,1-1 0,1-1 0,24 24 0,-29-35-27,1 0 1,1-1-1,1 0 0,-1-2 1,2 0-1,-1 0 1,2-2-1,-1 0 1,1-1-1,1-1 1,38 8-1,7-5 63,0-3 1,91-2-1,130-19 261,535-79 82,-13-75-315,-532 84 104,-220 64 75,0-3 0,93-53 0,-135 66-132,1 1 1,-1-2 0,0 0 0,-1-1 0,-1 0 0,0-1-1,0 0 1,15-25 0,-24 34-55,0 0-1,-1-1 1,1 0-1,-1 0 1,0 0-1,-1 0 1,1 0-1,-1 0 1,0 0 0,0 0-1,0-1 1,-1 1-1,0 0 1,0-1-1,0 1 1,-1 0-1,0 0 1,0-1-1,0 1 1,0 0 0,-1 0-1,0 0 1,0 0-1,0 1 1,-1-1-1,0 0 1,0 1-1,0 0 1,0-1-1,-1 1 1,1 1-1,-8-7 1,-5-3-32,-2 0-1,0 1 0,0 1 1,-1 0-1,0 2 1,-1 0-1,-28-8 1,-153-33 30,167 43-44,-61-12-57,34 8-1017,2-2 0,-81-29 0,139 42 922,1 0 0,-1 0 0,0 0 0,0 0 0,1-1 0,-1 1 0,0 0 0,1-1 0,-1 1 0,0 0 0,1-1 1,-1 1-1,1-1 0,-1 1 0,0-1 0,1 0 0,-1 1 0,1-1 0,-1 1 0,1-1 0,0 0 0,-1 1 0,1-1 0,0 0 1,-1 0-1,1 1 0,0-1 0,0 0 0,0-1 0,-1-11-3278</inkml:trace>
</inkml:ink>
</file>

<file path=ppt/ink/ink5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3:29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2659,'0'0'1217,"13"-48"-1185,-7 35-64,-5 0 32,3 3 32,2 1-32,-6 1 32,0 4 1473,-4 8-1313,-3 5-960</inkml:trace>
</inkml:ink>
</file>

<file path=ppt/ink/ink5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3:29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1 842 11082,'0'0'4602,"0"-12"-3796,0 7-745,0-1-12,0 1 0,0-1 0,0 1 0,1-1 0,0 1 0,0-1 0,0 1 0,1-1 0,-1 1 0,1 0 0,1 0 0,-1 0 0,1 0 0,4-5 0,34-40 286,2 1 0,78-67 1,113-72-414,-76 64 159,-85 63-76,-22 17-256,89-60 0,-133 101-3761,-13 8 2304,-11 9 216,-12 5-2175</inkml:trace>
</inkml:ink>
</file>

<file path=ppt/ink/ink5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3:30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384 1 7847,'0'0'1602,"-8"0"186,4-1-1611,-1 1 0,0 0-1,0 0 1,1 1 0,-1 0-1,0 0 1,1 0 0,-1 0-1,1 0 1,-1 1 0,1 0-1,0 0 1,0 0 0,0 1-1,0-1 1,0 1 0,0 0-1,1 0 1,-1 0 0,-4 6-1,-49 68 141,4 3-1,3 2 0,-52 117 1,99-194-294,1-1 1,0 0 0,0-1 1,0 1-1,0 0 0,1 0 0,-1 0 1,1 0-1,0 0 0,1 1 1,-1-1-1,1 0 0,-1 0 0,2 5 1,0-8-14,1-1 0,-1 1 0,1-1 0,0 1 0,-1-1 0,1 1 0,0-1 0,-1 0 0,1 0 0,0 0 0,-1 0 0,1 0 0,0 0 0,-1-1 0,1 1 0,0-1 0,2 0 0,-2 1 31,33-10 537,0-1 0,62-28 0,-7 1-373,106-23-8,-82 28-1648,-4-5-4094,-49 11-2383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7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8872,'0'0'16411,"8"2"-15664,-3 0-571,-1 0 0,1 0 0,-1 0 0,1 1 0,-1-1 0,0 1 0,0 0 0,0 1-1,-1-1 1,1 1 0,-1 0 0,0-1 0,0 1 0,0 1 0,-1-1 0,1 0 0,-1 1 0,0-1 0,0 1 0,0 0 0,-1-1 0,0 1 0,1 7 0,6 11 632,19 43 1,-7-22-1049,-22-62-12887,-8 1 4714</inkml:trace>
</inkml:ink>
</file>

<file path=ppt/ink/ink5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3:31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10954,'0'0'1933,"0"-9"-182,0-21 119,0 58-548,0 7-1165,5 126 390,-3-146-475,0 1 0,1-1 0,1 1 1,0-1-1,1 0 0,1 0 0,13 25 0,-18-38-3,-1-1 0,1 1 0,0 0 0,1-1 0,-1 1 0,0-1 0,0 0 0,1 1 0,-1-1 0,0 0-1,1 0 1,0 0 0,-1 0 0,1 0 0,-1 0 0,1 0 0,0-1 0,0 1 0,-1-1 0,1 1 0,0-1 0,0 1-1,2-1 1,0-1 88,-1 1 0,0-1-1,0 0 1,0 0 0,0 0-1,0 0 1,0 0 0,0-1-1,0 1 1,-1-1-1,1 0 1,3-3 0,7-7 412,-1 0 0,-1-1 0,20-26 1,-29 36-607,25-40 354,-3 0-1,-1-1 0,34-93 1,-51 125-519,-1 8-2243,3 15-12280</inkml:trace>
</inkml:ink>
</file>

<file path=ppt/ink/ink5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3:31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24 12396,'0'0'2220,"-10"3"-655,-4 1-1228,5-3-68,-1 2 0,1-1-1,-1 1 1,1 0 0,0 1 0,0 0-1,0 1 1,1 0 0,0 0 0,0 1-1,0 0 1,1 0 0,-9 10 0,-16 40-252,30-53-21,0 1 0,1 0 0,0-1 0,0 1 0,0 0 0,0 0 0,0 0 0,1-1 0,0 1 0,0 0 0,0 0 0,0 0 0,1 0 0,0 4 0,0-7-5,0 1 1,0-1 0,0 0-1,0 0 1,0 0 0,0 1-1,1-1 1,-1 0 0,0-1-1,1 1 1,-1 0 0,0 0-1,1-1 1,-1 1 0,1-1-1,-1 1 1,1-1 0,-1 1-1,1-1 1,0 0 0,-1 0-1,1 0 1,2 0 0,40-5 464,-24-2-202,-1-1-1,0-1 1,0-1-1,-1 0 1,-1-2 0,1 0-1,-2 0 1,0-2-1,21-22 1,-36 35-174,-35 24 85,25-16 103,5-9-118,9-23-78,16-32 74,-9 32 137,-12 24-291,0 1 1,0 0-1,0-1 0,0 1 1,0 0-1,0-1 1,0 1-1,0 0 1,1-1-1,-1 1 1,0 0-1,0 0 1,0-1-1,0 1 1,1 0-1,-1 0 1,0-1-1,0 1 1,1 0-1,-1 0 0,0 0 1,1-1-1,-1 1 1,0 0-1,1 0 1,-1 0-1,0 0 1,1 0-1,-1 0 1,0 0-1,0 0 1,1 0-1,-1 0 1,1 0-1,-1 0 1,0 0-1,1 0 1,-1 0-1,0 0 0,0 0 1,1 0-1,-1 0 1,0 0-1,1 0 1,-1 1-1,0-1 1,1 0-1,-1 0 1,0 0-1,0 1 1,1-1-1,-1 0 1,0 0-1,0 1 1,1-1-1,8 11-158,-5-7 129,1 0 0,0 0-1,0 0 1,1-1 0,-1 0-1,1 0 1,0 0 0,0-1-1,0 0 1,0 0 0,0 0-1,0-1 1,0 0 0,1 0-1,-1 0 1,0-1 0,9 0-1,-5-1-554,0 0 0,1 0 0,-1-1-1,13-3 1,-16 3-608,0-1 1,0 1-1,-1-1 0,1-1 0,11-7 1,18-19-9206</inkml:trace>
</inkml:ink>
</file>

<file path=ppt/ink/ink5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3:32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8648,'0'0'12044,"-3"8"-12210,-2 11 176,1-1 0,1 1 0,0 0 0,2 0 0,0 0 0,2 24-1,-1-42-94,0-1-1,0 0 1,0 1-1,0-1 1,-1 0-1,1 1 1,0-1-1,0 0 1,0 1-1,0-1 1,0 0-1,0 1 0,0-1 1,0 1-1,0-1 1,0 0-1,0 1 1,0-1-1,0 0 1,1 1-1,-1-1 1,0 0-1,0 1 0,0-1 1,0 0-1,1 0 1,-1 1-1,0-1 1,0 0-1,0 1 1,1-1-1,-1 0 1,0 0-1,1 0 1,-1 1-1,0-1 0,0 0 1,1 0-1,-1 0 1,0 0-1,1 1 1,-1-1-1,0 0 1,1 0-1,-1 0 1,0 0-1,1 0 0,-1 0 1,1 0-1,-1 0 1,0 0-1,1 0 1,8-19-6122,-8-7-1054</inkml:trace>
</inkml:ink>
</file>

<file path=ppt/ink/ink5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3:32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8264,'0'0'6662,"-13"59"-6694,31-32-801,7-1-416,5-7-1730,3-4-3843</inkml:trace>
</inkml:ink>
</file>

<file path=ppt/ink/ink5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3:32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7 8104,'0'0'7361,"-10"8"-6955,-4 3-185,1 0 0,1 1 0,-12 13 0,20-20-109,0 1-1,0-1 1,0 0 0,1 1 0,0 0 0,0 0 0,0 0 0,1 0 0,0 0 0,0 0 0,0 1 0,1-1-1,-1 10 1,2-15-97,1 0 0,-1-1 0,0 1-1,0-1 1,1 1 0,-1-1 0,1 1-1,-1-1 1,0 0 0,1 1 0,-1-1-1,1 1 1,-1-1 0,1 0 0,-1 1-1,1-1 1,-1 0 0,1 0 0,-1 1 0,1-1-1,0 0 1,-1 0 0,1 0 0,-1 0-1,1 0 1,0 0 0,-1 0 0,1 0-1,-1 0 1,1 0 0,0 0 0,-1 0-1,1 0 1,-1 0 0,1 0 0,-1-1-1,1 1 1,0 0 0,-1 0 0,1-1-1,28-10 1325,72-70-21,-101 80-1327,1 0-1,-1 1 1,1-1-1,-1 1 1,1-1-1,0 0 1,-1 1-1,1 0 1,0-1-1,-1 1 1,1-1-1,0 1 1,0 0-1,-1-1 1,1 1-1,0 0 1,0 0-1,0 0 1,-1 0-1,1 0 1,0 0-1,0 0 1,0 0-1,-1 0 1,1 0-1,0 0 1,0 0-1,0 0 1,-1 1-1,1-1 1,0 0-1,0 1 1,-1-1-1,1 0 1,0 1-1,-1-1 1,1 1-1,0-1 1,-1 1-1,1 0 1,-1-1-1,1 1 1,-1 0-1,1-1 1,-1 1-1,1 0 1,-1-1-1,0 1 1,1 0-1,-1 0 1,0-1-1,0 1 1,1 0-1,-1 0 1,0 0-1,0-1 1,0 1-1,0 1 1,0-1 13,0 1 0,0-1-1,1 0 1,-1 0 0,0 0 0,1 1 0,-1-1 0,1 0 0,-1 0-1,1 0 1,0 0 0,-1 0 0,1 0 0,0 0 0,0 0 0,0 0-1,0 0 1,0 0 0,0-1 0,0 1 0,0 0 0,0-1 0,0 1-1,0-1 1,0 1 0,0-1 0,1 1 0,0-1 0,4 0 36,0 0-1,-1-1 1,1 0 0,0 0 0,-1-1 0,1 1 0,-1-1-1,0 0 1,0-1 0,9-4 0,53-40 632,-31 19-3743,-1 7-4545,-31 19 3025</inkml:trace>
</inkml:ink>
</file>

<file path=ppt/ink/ink5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3:33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19 9705,'0'0'2723,"11"-3"-567,-8 2-1831,45-11 999,-45 11-1247,-1 0 0,1 1 1,0 0-1,-1-1 0,1 1 0,0 0 0,-1 0 0,1 1 1,0-1-1,-1 1 0,1-1 0,0 1 0,-1 0 0,1 0 1,-1 0-1,1 0 0,3 3 0,-3-2-20,-1 1 0,0 0 0,-1 0 0,1 0 0,0 0 0,-1 1 0,0-1 1,0 0-1,0 0 0,0 1 0,0-1 0,-1 1 0,1-1 0,-1 1 0,0-1 0,0 1 0,0-1 0,-1 1 0,0 3 0,-3 11 315,0 0 0,-9 25 0,5-20-120,6-19-195,1 0 0,0 0 0,-1 1 0,2-1 0,-1 0 0,0 1 0,1-1 0,0 0 0,0 1 0,1 5 0,0-9-52,-1 1 0,1-1 0,0 0 1,1 1-1,-1-1 0,0 0 0,0 0 1,0 0-1,1 0 0,-1 0 1,1 0-1,-1 0 0,1 0 0,-1 0 1,1-1-1,-1 1 0,1-1 0,0 1 1,-1-1-1,1 0 0,0 1 1,-1-1-1,1 0 0,0 0 0,-1 0 1,1 0-1,0-1 0,1 1 0,8-1 36,-1 0 0,0 0 0,1-1-1,-1-1 1,0 1 0,0-2 0,17-7-1,-22 9-358,0-1-1,1 0 0,-1-1 0,0 1 1,-1-1-1,1 0 0,-1 0 1,1 0-1,3-5 0,-2-6-2633,-5-2-1030</inkml:trace>
  <inkml:trace contextRef="#ctx0" brushRef="#br0" timeOffset="1">0 106 11339,'0'0'8103,"77"-7"-7398,-23-1-449,9 3-256,3-5-704,-1-4-3396,-11-8-5253</inkml:trace>
</inkml:ink>
</file>

<file path=ppt/ink/ink5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3:33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12684,'0'0'6903,"-2"8"-6855,-3 17 14,2 1-1,0-1 1,2 1 0,3 41 0,-2-64-53,1-1-1,-1 0 0,1 1 1,0-1-1,0 0 0,0 1 1,0-1-1,0 0 0,0 0 1,1 0-1,-1 0 0,1 0 1,-1 0-1,1 0 0,0-1 1,0 1-1,0-1 0,0 1 1,0-1-1,0 0 0,0 1 1,0-1-1,0 0 0,1 0 1,-1-1-1,0 1 0,1 0 1,-1-1-1,0 0 0,4 1 1,11 0 191,-1 0 1,1-1 0,27-4-1,-5 2-134,-38 1-73,0 1 1,-1 0 0,1 0-1,0 0 1,0 0 0,0 0-1,0 0 1,0 0 0,0 1-1,0-1 1,0 0 0,-1 0-1,1 1 1,0-1 0,0 0-1,0 1 1,0-1-1,-1 1 1,1-1 0,0 1-1,0-1 1,-1 1 0,1 0-1,0 0 1,-1 0 3,0 0 0,0 0-1,0 0 1,0 0 0,0 0 0,0 0-1,0-1 1,0 1 0,0 0 0,-1 0-1,1 0 1,0 0 0,-1 0-1,1-1 1,0 1 0,-1 0 0,1 0-1,-1-1 1,-1 2 0,-2 3 126,0 0 1,-1 0-1,0-1 1,0 0-1,-1 0 1,-5 4-1,-2-1 486,0-1-1,-1 0 0,-24 6 1,33-10-538,-1-1 0,0 0 0,0 0 1,0 0-1,-1-1 0,1 0 0,0 0 1,0 0-1,0-1 0,0 0 0,-10-2 1,15 2-215,0 1 1,0-1-1,0 0 0,0 1 1,1-1-1,-1 0 1,0 1-1,0-1 1,1 0-1,-1 0 1,0 1-1,1-1 0,-1 0 1,1 0-1,-1 0 1,1 0-1,-1 0 1,1 0-1,0 0 1,-1 0-1,1 0 0,0 0 1,0 0-1,0-2 1,0 1-430,0 1 1,0-1 0,0 0-1,0 1 1,1-1 0,-1 0-1,0 1 1,1-1 0,0 0-1,-1 1 1,1-1 0,0 1-1,0-1 1,0 1 0,1-3-1,17-12-6085</inkml:trace>
</inkml:ink>
</file>

<file path=ppt/ink/ink5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3:34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8296,'0'0'13784,"9"-1"-13315,-1-1-421,0 0 0,-1 0 0,1 0 0,-1-1 0,0 0 0,0-1 0,0 0 0,7-5 0,-11 8 2,0-1 0,-1 0 0,1 0 0,-1 0 0,0 0 0,1-1 0,-1 1 0,0 0 0,0-1 0,-1 0 0,1 1 0,0-1 0,-1 0 0,0 0 0,1 0 0,-1 0 0,-1 0 0,1 0 0,0 0 0,-1 0 0,1 0 0,-1 0-1,0-1 1,0 1 0,0 0 0,0 0 0,-2-5 0,2 7-65,-1 0 0,1 0 0,-1 0-1,1 1 1,-1-1 0,1 0-1,-1 0 1,0 0 0,1 0-1,-1 1 1,0-1 0,0 0 0,0 1-1,1-1 1,-1 1 0,0-1-1,0 1 1,0-1 0,0 1 0,0 0-1,0-1 1,0 1 0,0 0-1,0 0 1,0-1 0,0 1 0,0 0-1,0 0 1,0 0 0,0 1-1,0-1 1,0 0 0,0 0 0,0 0-1,0 1 1,0-1 0,0 1-1,0-1 1,0 1 0,0-1-1,-1 2 1,-2-1-64,0 1 0,0 0-1,0 0 1,1 1 0,-1-1-1,1 1 1,0 0 0,-6 6-1,7-7 78,0 0 0,1 0-1,-1 0 1,1 1-1,-1-1 1,1 1-1,0-1 1,0 1-1,0 0 1,0-1-1,1 1 1,-1 0 0,1 0-1,0-1 1,-1 1-1,1 0 1,0 0-1,1-1 1,-1 1-1,0 0 1,1 0-1,0 2 1,1-3-2,0 0-1,-1 0 1,1 0 0,0 0-1,0 0 1,0 0 0,0-1-1,0 1 1,0-1 0,0 1-1,1-1 1,-1 0 0,0 0 0,1 0-1,-1 0 1,1-1 0,0 1-1,-1 0 1,1-1 0,-1 0-1,1 0 1,0 0 0,2 0-1,9 0 58,0 0 0,0-1 0,0-1 0,-1 0 0,1-1 0,0-1 0,-1 0 0,15-6 0,7-7 118,53-35 0,-78 46-152,-5 7-369,-6 10 201,-12 26 212,4-11 74,8-25-135,1 0 0,-1 1 0,1-1 0,0 0 0,-1 1 0,1-1 0,0 1-1,0-1 1,0 0 0,0 1 0,0-1 0,0 1 0,0-1 0,1 0-1,-1 1 1,0-1 0,1 0 0,-1 1 0,1-1 0,0 0 0,-1 1 0,1-1-1,0 0 1,0 0 0,0 0 0,-1 0 0,1 0 0,0 0 0,1 0-1,-1 0 1,0 0 0,0 0 0,0-1 0,0 1 0,1 0 0,1 0 0,3 0 97,1 0 1,0-1 0,-1 1 0,1-1 0,-1-1 0,14-1 0,-15 1-184,1 0 0,-1-1 0,0 1 0,1-1 0,-1 0-1,0 0 1,0-1 0,0 1 0,0-1 0,6-6 0,-7 6-537,0-1-1,0 0 1,0 0 0,-1 0-1,1 0 1,4-8 0,7-20-4888</inkml:trace>
</inkml:ink>
</file>

<file path=ppt/ink/ink5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3:34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13997,'0'0'5221,"65"37"-16463</inkml:trace>
</inkml:ink>
</file>

<file path=ppt/ink/ink5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3:35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110 235 7591,'0'0'6929,"-1"-9"-5466,-6-25-150,6 33-1260,1 0-1,-1 0 0,0 0 1,1 0-1,-1 0 0,0 1 1,0-1-1,1 0 0,-1 1 1,0-1-1,0 0 0,0 1 0,0-1 1,0 1-1,0 0 0,0-1 1,0 1-1,0 0 0,0-1 1,0 1-1,0 0 0,0 0 1,0 0-1,-1 0 0,1 0 1,0 0-1,0 0 0,0 1 1,0-1-1,0 0 0,0 1 1,0-1-1,0 0 0,0 1 0,0-1 1,0 1-1,0 0 0,0-1 1,-1 2-1,-4 5-33,-1 1-1,1 0 1,1 0 0,-1 1-1,1 0 1,1 0 0,0 0-1,0 0 1,0 1 0,1-1 0,1 1-1,0 0 1,0 0 0,1 0-1,0 16 1,1-26-10,0 1 0,1 0 0,-1-1 1,1 1-1,-1-1 0,0 1 0,1-1 0,-1 1 0,1-1 0,-1 1 1,1-1-1,0 1 0,-1-1 0,1 1 0,-1-1 0,1 0 0,0 0 1,-1 1-1,1-1 0,0 0 0,-1 0 0,1 0 0,0 0 1,0 1-1,-1-1 0,1 0 0,0 0 0,-1-1 0,1 1 0,0 0 1,0 0-1,-1 0 0,1 0 0,0-1 0,0 1 0,28-10 991,-14 1-700,-1-1 0,0 0-1,0 0 1,-1-2 0,-1 0 0,0 0 0,13-18-1,67-104 576,-92 134-872,6-8 62,-1-1 0,1 1-1,-2-1 1,1 0 0,-1-1 0,-1 1 0,0-1-1,0 0 1,1-13 0,-4 23-104,-1 0-1,0 0 1,1 0 0,-1 0-1,0 0 1,1 0 0,-1 0-1,0 0 1,1 0 0,-1 1 0,1-1-1,-1 0 1,0 0 0,1 1-1,-1-1 1,1 0 0,-1 1-1,1-1 1,-1 1 0,1-1-1,-2 1 1,-6 8-76,1 0 0,-1 0-1,2 0 1,-1 1 0,1 0-1,1 1 1,-7 16 0,2-3 107,2 1 1,-8 36-1,14-50-12,0 0-1,0 0 1,1 0 0,1 0-1,0 15 1,0-23 11,1-1 0,-1 0 0,0 0 0,1 0 0,0 1-1,-1-1 1,1 0 0,0 0 0,0 0 0,0 0 0,1 0 0,-1-1 0,0 1 0,1 0 0,-1 0 0,1-1 0,-1 1 0,1-1 0,0 1-1,0-1 1,0 0 0,0 0 0,0 0 0,0 0 0,0 0 0,0 0 0,0-1 0,0 1 0,0-1 0,1 1 0,-1-1 0,4 0-1,7 0 70,0-1-1,0-1 1,0 0-1,0-1 1,-1 0-1,1-1 1,-1 0-1,0-1 1,0 0-1,-1-1 1,1-1-1,-2 0 1,1 0-1,0-1 1,-2 0-1,1-1 1,-1 0-1,0 0 1,0-1-1,11-19 1,-19 29-58,-1-1 0,1 0 0,0 0 0,-1 0 1,1 0-1,-1 0 0,1 0 0,-1 1 0,0-1 1,1 0-1,-1 0 0,0 0 0,0 0 0,1-1 1,-1 1-1,0 0 0,0 0 0,0 0 0,0 0 0,0 0 1,-1 0-1,1-1 0,-1 2-18,0-1-1,1 1 1,-1 0-1,0 0 1,0-1-1,1 1 1,-1 0-1,0 0 1,0 0-1,0 0 1,1 0-1,-1 0 1,0 0-1,0 1 1,1-1-1,-1 0 1,0 0-1,0 0 1,1 1-1,-1-1 1,-1 1-1,-42 27-418,0 23 475,41-49-51,1 1 1,1 0-1,-1-1 1,0 1-1,1 0 1,-1 0-1,1 0 1,0 0-1,0 0 1,0 0-1,0 1 1,1-1-1,-1 0 1,1 0-1,0 1 1,0-1-1,0 0 1,1 6-1,0-8-5,1 1 1,-1-1-1,0 1 0,1-1 1,-1 0-1,0 0 0,1 0 1,-1 0-1,1 0 0,0 0 1,-1 0-1,1 0 0,0 0 1,0-1-1,-1 1 0,1-1 1,0 1-1,0-1 0,0 0 1,0 0-1,0 0 0,2 0 0,53-1 261,-45 0-198,30-3 26,-1-3 1,0 0-1,49-17 0,-88 23 44,0 0-1,0 1 1,0-1-1,0 0 1,0 0-1,0 0 1,0 0-1,0-1 1,0 1-1,-1-1 1,1 1-1,-1-1 1,1 1-1,-1-1 1,1 0-1,-1 0 1,0 1-1,0-1 1,0 0-1,0 0 1,0 0-1,0 0 1,0-1-1,-1 1 1,1 0-1,-1 0 0,0 0 1,0-1-1,1 1 1,-2-4-1,0-7 25,0 0-1,-1 0 0,-1 0 1,-6-17-1,-3-26-1047,32 55-1388,103 10-5435,-64-9 3470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7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15118,'0'0'15087,"75"-20"-14255,-45 18-255,1-3-257,-1-2-224,4 2-64,-4-1-352,-4-1-993,1-2-2018,-12 0-3620</inkml:trace>
</inkml:ink>
</file>

<file path=ppt/ink/ink5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3:36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14798,'0'0'5445,"6"54"-5573,-1-22 256,-1 3-64,2-3-32,5 2-96,-5-5-256,-3 0-833,3-6-897,-2-8-865,-4-6-2690</inkml:trace>
</inkml:ink>
</file>

<file path=ppt/ink/ink5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3:36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13357,'0'-8'2642,"0"2"-2054,0-1-1,0 1 1,1 0-1,0 0 1,0 0-1,3-10 0,-3 13-504,1 1-1,-1-1 1,1 1-1,-1-1 0,1 1 1,0 0-1,0-1 1,0 1-1,0 0 0,1 0 1,-1 0-1,0 1 1,1-1-1,-1 1 0,1-1 1,0 1-1,-1 0 0,1 0 1,3-1-1,4-1-85,0 1 0,0 0 0,0 0 0,0 1 0,1 0 0,-1 1-1,0 0 1,1 1 0,-1 0 0,0 0 0,0 1 0,12 4 0,-17-4-27,-1-1 0,1 1 0,-1 0 0,0 0 0,0 0 0,0 1 0,0-1 1,0 1-1,0 0 0,-1 0 0,0 1 0,1-1 0,-1 1 0,0-1 0,-1 1 0,1 0 1,-1 0-1,1 0 0,-1 0 0,0 1 0,-1-1 0,1 1 0,-1-1 0,0 1 0,0-1 0,0 1 1,-1 0-1,1 5 0,-8 35 243,5-38-773,1-1 1,-1 1-1,1 0 1,1 0-1,0 12 0,1-17 473,0 0-1,0 0 1,0 0-1,0 0 0,1 0 1,-1 0-1,1 0 1,-1 0-1,1-1 0,0 1 1,-1-1-1,1 1 0,0-1 1,0 0-1,0 1 1,0-1-1,1 0 0,-1-1 1,4 2-1,50 16 47,-49-16 3,4 1 50,0 0-1,0 1 0,0 0 1,-1 1-1,18 10 0,-26-14 13,-1 0 1,1 0-1,0 0 0,-1 0 0,1 1 0,-1-1 1,0 0-1,1 1 0,-1-1 0,0 1 0,0 0 0,0-1 1,0 1-1,0 0 0,0-1 0,-1 1 0,1 0 0,0 0 1,-1 0-1,0 0 0,1 0 0,-1-1 0,0 1 1,0 0-1,0 0 0,0 0 0,0 0 0,-1 0 0,1 0 1,0 0-1,-1 0 0,1-1 0,-1 1 0,0 0 0,0 0 1,0-1-1,0 1 0,0 0 0,0-1 0,0 1 1,0-1-1,-1 1 0,-1 0 0,-6 8 560,-1-1 0,0 0 0,-1-1 0,-18 11 0,-1 0 116</inkml:trace>
</inkml:ink>
</file>

<file path=ppt/ink/ink5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3:37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9513,'0'0'7815,"7"65"-7270,-7-39-289,0 1-128,0-4-832,4-4-1058,3-6-640,3-8-1538,-5-5-1473</inkml:trace>
</inkml:ink>
</file>

<file path=ppt/ink/ink5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3:37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8648,'0'0'11723,"6"54"-17008,5-35-1281</inkml:trace>
</inkml:ink>
</file>

<file path=ppt/ink/ink5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3:38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32 102 3171,'0'0'4063,"-4"-10"-3295,-14-38 635,8 4 4812,11 72-1868,-2-7-4248,2-1 1,0 0 0,7 37 0,-7-56-97,-1 0 1,0 0-1,0 0 0,1 0 1,-1 0-1,1 0 0,-1 0 0,1 0 1,0 0-1,-1 0 0,1 0 1,0 0-1,-1 0 0,1-1 1,0 1-1,0 0 0,0 0 1,0-1-1,0 1 0,0-1 1,0 1-1,0-1 0,0 1 1,0-1-1,0 1 0,2-1 1,-1 0 45,1 0 0,-1 0 0,0 0 0,1-1 0,-1 1 0,1-1 0,-1 1 0,0-1 1,0 0-1,1 0 0,3-2 0,3-3 101,0-1 1,0 0-1,0 0 0,9-9 1,42-61 110,-59 77-279,-1-1-1,0 1 1,0 0 0,0 0-1,0-1 1,1 1-1,-1 0 1,0 0 0,0-1-1,0 1 1,1 0-1,-1 0 1,0 0 0,0-1-1,1 1 1,-1 0-1,0 0 1,1 0 0,-1 0-1,0 0 1,0 0-1,1-1 1,-1 1 0,0 0-1,1 0 1,-1 0-1,0 0 1,1 0 0,-1 0-1,0 0 1,1 0-1,-1 0 1,0 1 0,0-1-1,1 0 1,-1 0-1,1 0 1,6 14-262,1 32 371,-5-30-25,-3-14-80,1 0-1,-1 0 1,1 0 0,0 0-1,0 0 1,-1 0-1,1 0 1,1 0 0,-1 0-1,0 0 1,0-1-1,1 1 1,-1 0 0,1-1-1,0 1 1,-1-1-1,1 0 1,0 1 0,0-1-1,-1 0 1,1 0-1,4 1 1,21 2-2128,2-7-3366,-9-4-348</inkml:trace>
</inkml:ink>
</file>

<file path=ppt/ink/ink5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3:39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38 13100,'0'0'2872,"-8"-2"-768,7 2-2087,-3-2 29,1 1-1,-1 0 1,0 0 0,0 0 0,0 0 0,0 1 0,0 0 0,0-1 0,0 2-1,0-1 1,0 0 0,0 1 0,0 0 0,0-1 0,0 2 0,0-1 0,0 0-1,1 1 1,-1 0 0,1 0 0,-1 0 0,1 0 0,-1 0 0,-4 5 0,2-1 2,0 0 0,1 1 0,0-1 0,0 1 0,1 0 0,-1 0 0,2 1 0,-1-1 0,1 1 0,0 0 0,1 0 0,-1 0 0,2 0 0,-1 0 0,1 0 0,0 0 0,1 9 0,0-15-25,0-1 0,1 0 0,-1 0 0,0 0 0,1 0 0,0 0 0,-1 0 0,1 0 0,-1 0 0,1 0 0,0 0 0,0 0 0,-1 0 0,1-1-1,0 1 1,0 0 0,0 0 0,0-1 0,0 1 0,0-1 0,0 1 0,0-1 0,0 1 0,1-1 0,-1 0 0,0 1 0,0-1 0,0 0 0,0 0 0,0 0 0,1 0-1,-1 0 1,0 0 0,0 0 0,0 0 0,3-1 0,2 1 144,-1-1 0,1 0 0,0 0 0,0 0 0,0-1 0,8-4 0,0-2-32,-1-2 0,0 1 0,-1-2 0,0 0 0,-1 0 0,19-24 0,0 0 196,-25 90-1270,-5-53 924,0-1 0,0 0 1,0 1-1,0-1 1,0 0-1,1 0 0,-1 1 1,0-1-1,1 0 1,-1 0-1,1 1 0,-1-1 1,1 0-1,0 0 1,-1 0-1,1 0 0,0 0 1,0 0-1,0 0 1,0 0-1,0 0 0,0-1 1,0 1-1,2 1 1,0-1 18,0 0 0,0 0 1,0 0-1,0 0 0,0-1 1,0 1-1,0-1 0,0 0 1,0 0-1,5-1 0,3 0 59,-1-1 0,1 0-1,0-1 1,-1 0 0,16-8-1,94-57 82,-120 68-193,1 0-1,-1 0 0,1 0 0,-1 0 0,1 0 1,-1 0-1,0 0 0,1 0 0,-1 0 0,1 0 1,-1 0-1,1 0 0,-1 0 0,1 1 0,-1-1 1,1 0-1,-1 0 0,1 0 0,-1 1 0,1-1 0,-1 0 1,0 1-1,1-1 0,-1 0 0,0 1 0,1-1 1,-1 0-1,0 1 0,1-1 0,-1 1 0,0-1 1,0 1-1,1-1 0,-1 0 0,0 1 0,0-1 1,0 1-1,0-1 0,0 1 0,0-1 0,0 1 1,0-1-1,0 1 0,0-1 0,0 1 0,0-1 1,0 1-1,0-1 0,0 1 0,-1 0 0,1 0 52,0 0 0,0 1 0,0-1 0,0 0 0,0 0 0,0 0 0,0 0 0,1 0 0,-1 0 0,0 1 0,1-1 0,-1 0 0,1 0 0,-1 0 0,1 0 0,-1 0 0,1 0 0,0 0 0,-1-1 0,1 1 0,0 0 0,0 0 0,0 0 0,0-1 0,-1 1 0,1 0 0,0-1 0,0 1 0,0-1 0,1 1 0,-1-1 0,0 0 0,0 1 0,0-1 0,0 0 0,2 0 0,5 0 79,1-2-1,0 1 1,0-1 0,-1 0-1,1-1 1,-1 0 0,0-1-1,0 1 1,0-2-1,0 1 1,9-8 0,7-6 228,-1 0 0,22-25 0,-53 56-569,0-1-1,1 1 0,1 1 0,0-1 1,-7 28-1,14-40 277,-1 0-1,0 0 1,1 0 0,-1 0 0,1-1-1,-1 1 1,1 0 0,-1 0-1,1 0 1,0 0 0,0-1-1,-1 1 1,1 0 0,0 0-1,0-1 1,0 1 0,0-1-1,0 1 1,0-1 0,-1 1 0,1-1-1,0 0 1,1 1 0,-1-1-1,0 0 1,0 0 0,0 0-1,0 0 1,0 0 0,0 0-1,0 0 1,0 0 0,0 0 0,0 0-1,0 0 1,0-1 0,1 0-1,44-10 1012,-31 3-895,-1-1 1,1 0-1,12-11 1,38-24-343,-64 44 153,-1 1 0,1-1 0,-1 0 0,0 0 1,1 1-1,-1-1 0,0 0 0,1 1 0,-1-1 0,0 0 0,0 1 0,1-1 0,-1 1 0,0-1 0,0 0 0,0 1 0,1-1 0,-1 1 0,0-1 0,0 1 0,0-1 0,0 1 0,0-1 0,0 0 1,0 1-1,0-1 0,0 1 0,0-1 0,0 1 0,0-1 0,0 1 0,0-1 0,-1 1 0,1-1 0,0 0 0,0 1 0,0-1 0,-1 1 0,-4 27 277,5-26-301,-1 1 74,0 1 23,0 1-1,0-1 1,0 1 0,1 0 0,0 0-1,0-1 1,0 1 0,1 6 0,0-10-34,-1 1-1,1-1 1,0 0 0,0 0 0,0 0-1,0 1 1,0-1 0,0 0-1,1-1 1,-1 1 0,0 0 0,0 0-1,1 0 1,-1-1 0,0 1 0,1-1-1,-1 1 1,1-1 0,-1 1 0,1-1-1,-1 0 1,0 0 0,1 0 0,-1 0-1,1 0 1,-1 0 0,1 0 0,2-1-1,-3 2-348,0-1-1,1 0 0,-1 0 0,0 0 0,1-1 1,-1 1-1,0 0 0,0 0 0,1-1 1,-1 1-1,0-1 0,0 1 0,1-1 1,-1 1-1,0-1 0,0 0 0,2-1 1,6-11-6728</inkml:trace>
</inkml:ink>
</file>

<file path=ppt/ink/ink5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3:39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13869,'0'0'6919,"63"52"-11147,-51-33 352,-3-5-4836</inkml:trace>
</inkml:ink>
</file>

<file path=ppt/ink/ink5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3:39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61 13741,'0'0'6390,"-10"4"-6641,5-2 241,0 0-1,0 0 1,0 1-1,1 0 1,-1-1-1,1 2 1,-1-1-1,1 0 1,0 1-1,0 0 1,1 0-1,-1 0 1,1 0-1,0 1 1,0-1-1,0 1 1,0 0-1,1 0 1,0 0-1,0 0 1,0 0-1,1 0 1,0 1-1,0-1 1,0 1 0,1-1-1,-1 8 1,2-13 8,-1 1 1,1-1 0,-1 1-1,1 0 1,-1-1 0,1 1-1,-1-1 1,1 1 0,-1-1-1,1 1 1,-1-1 0,1 0 0,0 1-1,-1-1 1,1 0 0,0 1-1,-1-1 1,1 0 0,0 0-1,0 0 1,-1 0 0,1 0 0,0 0-1,-1 1 1,1-2 0,0 1-1,0 0 1,-1 0 0,2 0-1,24-3 367,-15-1-239,-1 0 0,0-1 1,0 0-1,-1 0 0,1-1 0,-1-1 0,0 1 0,-1-2 0,15-14 0,-1-2 44,40-55 1,-49 62-835,-26 42-850,-1 3 1679,9-19-147,1 1 1,1-1-1,0 1 0,0 0 1,1 0-1,-1 11 0,3-4-44</inkml:trace>
</inkml:ink>
</file>

<file path=ppt/ink/ink5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3:41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28 7399,'-4'-27'7789,"0"26"-3247,3 16-3682,3 12-741,1 0 0,1 0 1,12 42-1,-8-38-85,8 64 0,-13-30 13,-2-37-2,0-1 1,2 1 0,8 38-1,0-51 279,-11-15-300,0 0-1,1 0 0,-1 0 0,0 0 0,0 0 1,1 0-1,-1 0 0,0 0 0,1 0 0,-1-1 0,0 1 1,0 0-1,1 0 0,-1 0 0,0 0 0,1 0 1,-1-1-1,0 1 0,0 0 0,1 0 0,-1 0 1,0-1-1,0 1 0,0 0 0,1 0 0,-1 0 1,0-1-1,0 1 0,0 0 0,0-1 0,0 1 1,0 0-1,1 0 0,-1-1 0,0 1 0,0 0 1,0-1-1,0 1 0,0 0 0,0-1 0,0 1 1,0 0-1,0 0 0,0-1 0,-1 1 0,1 0 1,0-1-1,0 1 0,0-1 0,0-11 21,-1-22-4999,-2 16-1483</inkml:trace>
</inkml:ink>
</file>

<file path=ppt/ink/ink5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3:42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72 8008,'0'0'2194,"-1"-9"817,-7-24-342,2 3 5141,7 55-7854,0-1 0,2 0 0,1 0 1,1 0-1,1-1 0,1 0 0,1 0 1,1 0-1,12 22 0,-20-44 59,0 0 1,-1 0-1,1 1 0,0-1 0,0 0 1,-1 0-1,1 0 0,0 0 1,0 0-1,0 0 0,0 0 0,1 0 1,-1 0-1,0 0 0,0-1 1,1 1-1,-1 0 0,0-1 0,0 1 1,1-1-1,-1 1 0,1-1 1,-1 0-1,0 0 0,1 0 0,2 0 1,-2 0 59,0-1 0,0 0 0,0 0 0,1 0 0,-1 0 0,0-1 0,0 1 0,-1-1 1,1 1-1,0-1 0,0 0 0,-1 1 0,1-1 0,1-3 0,5-6 233,-1-1 1,0-1-1,-1 1 0,5-17 0,-6 14-170,-2 1 0,0-1 0,-1 0 0,0 0 0,-1-22 0,-1 35-400,0 12-1628,0-7 1865,-1 0-1,1 1 0,0-1 1,1 0-1,-1 0 0,0 1 1,1-1-1,0 0 0,0 0 1,0 0-1,0 0 0,0 0 1,0 0-1,1 0 0,0 0 1,-1 0-1,1-1 0,0 1 1,1-1-1,-1 1 0,0-1 0,1 0 1,-1 0-1,1 0 0,-1 0 1,1 0-1,0-1 0,0 1 1,0-1-1,0 0 0,0 0 1,0 0-1,0 0 0,0 0 1,1-1-1,-1 1 0,0-1 1,0 0-1,1 0 0,-1 0 1,4-1-1,0 0 78,1 0-1,-1 0 1,0 0-1,0-1 1,0 0-1,0 0 1,0-1-1,0 0 1,-1 0-1,1-1 1,-1 0-1,9-6 1,-12 7-15,0 1 0,1-1-1,-2 1 1,1-1 0,0 0 0,0 0 0,-1 0 0,0-1-1,1 1 1,-1-1 0,0 1 0,-1-1 0,1 0 0,-1 1-1,0-1 1,0 0 0,0 0 0,0 0 0,0 0 0,-1 0-1,0 0 1,0 0 0,0 0 0,-1-5 0,0 8-51,1 0 0,-1 0 0,1 0 1,-1 0-1,0 0 0,0 1 0,0-1 1,1 0-1,-1 0 0,0 1 0,0-1 1,0 0-1,0 1 0,0-1 0,0 1 1,0-1-1,-1 1 0,1 0 0,0 0 0,0-1 1,0 1-1,0 0 0,0 0 0,0 0 1,-1 0-1,1 0 0,-1 0 0,-34 6-785,30-2 765,0-1 0,1 1 0,-1 0 0,1 1 0,0-1 0,1 1 0,-1 0 0,1 0 0,0 1 0,0-1 0,0 1 0,1 0 0,0 0 0,0 0 0,0 0 0,1 1 0,0-1 0,0 1 0,1-1 0,0 1 0,-1 12 0,3-18 30,-1 1-1,1 0 0,0-1 0,0 1 0,0 0 1,0-1-1,0 1 0,0-1 0,0 0 1,1 1-1,-1-1 0,0 0 0,1 0 0,-1 0 1,1 0-1,0 0 0,-1 0 0,1 0 1,0 0-1,-1-1 0,1 1 0,0 0 1,0-1-1,-1 0 0,1 1 0,3-1 0,62 5 253,-43-4-174,-20 0-65,15 0-8,0 1-1,0 1 0,0 1 0,-1 1 0,0 0 0,30 13 0,-47-23 286,1 1 0,0-1 0,-1 0 0,0 0 0,0 0 0,-1 0-1,1 0 1,-1-9 0,1-16 43,0 22-238,0 0 0,0-1 0,-1 1 0,0 0 0,-1 0 0,0 0 0,0 0 0,0 0 0,-1 0 0,-5-13 0,33 18-3609,-18 3 3021,76-3-4532,-29-7-1259,-12-6-4378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8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63 4292,'0'0'16581,"-2"-9"-13570,-8-29-844,9 37-2092,1 0-1,-1 0 0,1 0 0,-1 0 1,1 0-1,-1 1 0,1-1 0,-1 0 1,0 0-1,1 1 0,-1-1 0,0 0 1,0 1-1,1-1 0,-1 1 0,0-1 1,0 1-1,0-1 0,0 1 0,0-1 1,0 1-1,0 0 0,0 0 0,0-1 1,0 1-1,0 0 0,0 0 0,0 0 1,0 0-1,0 0 0,0 0 0,0 1 1,1-1-1,-3 1 0,1-1-54,-1 1 1,1 0-1,0 0 0,0 0 0,0 0 0,1 0 1,-1 0-1,0 0 0,0 1 0,1-1 0,-1 1 0,-1 1 1,-3 9-26,1 0 1,0 0-1,1 0 1,0 1-1,1 0 1,0 0 0,1-1-1,1 1 1,0 0-1,1 1 1,1 13-1,-1-26 21,0 1 0,0-1 0,0 0 0,0 0 0,0 0 0,1 0 0,-1 0 0,0 0 0,1 0 0,-1 0 0,1 0 0,-1 0 1,1 0-1,-1 0 0,1 0 0,-1 0 0,1-1 0,0 1 0,0 0 0,-1 0 0,1-1 0,0 1 0,0 0 0,0-1 0,0 1 0,0-1 0,0 1 0,0-1 0,0 0 0,0 1 0,0-1 0,0 0 0,0 0 0,0 1 0,0-1 0,0 0 0,0 0 0,0 0 0,1 0 0,-1-1 0,0 1 0,0 0 0,0 0 0,0-1 0,0 1 0,0 0 0,0-1 0,0 1 0,1-2 0,3 0 86,-1 1 0,0-2 0,0 1 0,0 0 0,0-1 0,0 0-1,0 1 1,0-2 0,-1 1 0,4-5 0,0-1 13,-2 0 1,1-1-1,-1 1 0,-1-1 0,0 0 0,0-1 1,-1 1-1,0-1 0,-1 1 0,0-1 1,0-20-1,-2 31-574,-12 33-7688,10-21 2825,1 0-1864</inkml:trace>
</inkml:ink>
</file>

<file path=ppt/ink/ink5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3:43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11403,'0'0'8990,"5"10"-9193,10 34 365,-1 0 0,-3 1 0,-1 1 0,4 52 0,2 8 234,-16-105-354,0 0 1,0-1-1,0 1 0,0-1 0,0 1 0,0 0 0,0-1 0,0 1 0,0-1 1,1 1-1,-1 0 0,0-1 0,0 1 0,1-1 0,-1 1 0,0-1 0,1 1 1,-1-1-1,0 1 0,1-1 0,-1 1 0,1-1 0,-1 1 0,0-1 0,1 0 1,-1 1-1,2 0 0,7-14 1396,4-28 242,-10 24-1552,-2-1 0,1 1 0,-2 0 0,0 0 0,-5-32 0,-1 38-586,1 19-310,-1 20-13,6-24 757,0-1 1,1 1-1,-1-1 0,1 1 0,-1-1 0,1 1 1,0-1-1,0 1 0,1-1 0,-1 0 0,1 0 1,-1 0-1,1 0 0,0 0 0,0 0 1,1 0-1,-1 0 0,1-1 0,-1 1 0,1-1 1,0 0-1,-1 0 0,1 0 0,1 0 0,-1 0 1,4 1-1,-1-1 71,0 0 1,0 0-1,0-1 1,1 1-1,-1-2 1,0 1-1,1-1 0,-1 0 1,1 0-1,-1 0 1,1-1-1,-1 0 1,0-1-1,9-2 1,-7 0 5,-1 1 1,0-2 0,0 1 0,0-1 0,0 0-1,-1 0 1,1-1 0,-1 0 0,-1 0 0,1 0-1,-1-1 1,0 0 0,-1 0 0,1 0 0,-1 0 0,-1-1-1,0 0 1,0 1 0,0-1 0,-1 0 0,0-1-1,0 1 1,-1 0 0,0-10 0,-4 13-1022,-5 13 427,-5 14 133,8-10 377,1 0 0,0 0 0,1 0 0,0 1 1,1 0-1,0-1 0,1 1 0,0 0 0,2 17 0,-1-29 37,0 0 0,0 0 0,1 0 0,-1 0 0,0 1 0,0-1 0,1 0 0,-1 0 0,1 0 0,-1 0 0,1 0 0,-1 0 0,1 0 0,0 0 0,0 0 0,-1 0 0,1 0 0,0-1 0,0 1 0,0 0 0,0 0 0,0-1 0,0 1 0,0-1 0,0 1 0,2 0 0,0 0 73,0-1-1,0 1 1,0-1 0,0 0 0,0 0 0,0 0 0,0 0 0,0 0-1,0-1 1,4 0 0,1-2 152,0 1-1,0-1 0,1 0 1,-2-1-1,1 0 1,11-8-1,-10 5-174,-1-1-1,1 0 1,-2 0 0,1-1-1,-1 0 1,-1 0-1,1-1 1,-1 0 0,-1 0-1,0 0 1,4-14 0,-12 33-945,-2 6 510,1-1 0,1 1 0,0 0 0,-2 24 1,5-35 387,0-1 0,0 0 0,0 0 0,0 1 0,0-1 1,1 0-1,-1 0 0,1 0 0,0 0 0,0 0 1,0 0-1,0 0 0,1 0 0,-1 0 0,1 0 0,0-1 1,0 1-1,0 0 0,0-1 0,0 0 0,0 1 1,1-1-1,-1 0 0,1 0 0,0-1 0,-1 1 0,1 0 1,0-1-1,0 0 0,6 3 0,2-2 97,0 0-1,-1 0 1,1-1 0,0-1-1,0 0 1,0 0 0,0-1-1,22-4 1,-26 3-343,0 0 0,0 0 0,0-1 0,-1 0 0,1 0 1,7-6-1,-10 6-363,0 0 0,0 0-1,0 0 1,-1 0 0,1-1 0,-1 0 0,0 0 0,-1 0 0,1 0 0,2-5 0,7-22-7194</inkml:trace>
</inkml:ink>
</file>

<file path=ppt/ink/ink5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3:43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12556,'0'0'12428,"30"53"-20276,-21-31 2851</inkml:trace>
</inkml:ink>
</file>

<file path=ppt/ink/ink5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3:44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8360,'0'0'9796,"0"9"-9689,-1 0-125,-6 54 461,2 81 1,5-126-372,1-1 0,1 1 0,1 0 1,0-1-1,1 0 0,1 0 0,1 0 0,0 0 0,17 30 0,-22-44-69,1 0 0,0 0 0,0-1 0,0 1-1,0 0 1,0-1 0,1 0 0,-1 1 0,1-1-1,-1 0 1,1 0 0,0 0 0,0-1-1,0 1 1,0-1 0,0 0 0,0 1 0,0-1-1,0-1 1,0 1 0,1 0 0,-1-1 0,0 0-1,6 1 1,-3-3 75,0 1-1,-1-1 1,1 0-1,0 0 1,-1 0 0,0-1-1,1 0 1,-1 0-1,0 0 1,-1-1 0,1 1-1,7-9 1,29-29 1144,67-89 1,-105 190-1864,-3-54 646,0 1 0,0-1 0,0 1 0,1-1-1,0 0 1,0 1 0,1-1 0,3 8 0,-4-11-3,1-1 0,0 0 0,-1 0 0,1 0 0,0 0 0,0 0 0,0 0 0,0-1 0,1 1 0,-1 0 0,0-1 0,1 0 0,-1 0 0,1 1 0,-1-2 1,1 1-1,0 0 0,-1 0 0,1-1 0,0 1 0,-1-1 0,6 0 0,11 0 55,0-1 1,0-1-1,0 0 1,-1-1-1,1-1 1,-1-1-1,0-1 0,0 0 1,28-15-1,19-6-305,-64 26 176,0 0 0,1 1 0,-1-1 0,0 0 1,1 1-1,-1-1 0,0 1 0,1 0 1,-1-1-1,1 1 0,-1 0 0,0 0 1,1 0-1,-1 0 0,1 0 0,-1 0 0,1 0 1,-1 0-1,0 0 0,1 1 0,-1-1 1,1 1-1,-1-1 0,0 1 0,1-1 1,-1 1-1,0 0 0,0 0 0,0 0 0,0 0 1,1 0-1,-1 0 0,1 2 0,0 1-13,-1 1-1,1 0 0,-1 0 0,0 0 1,-1 0-1,1 0 0,-1 0 0,-1 6 1,3 22 323,4-7-208,0 0 0,2-1 0,0 0 1,25 47-1,13 38-670,-42-97 220,-1 0 0,0 0 1,-1 1-1,0-1 0,-1 1 1,-1 24-1,-1-30 406,-1 0 1,1-1 0,-2 1-1,1 0 1,-1-1 0,0 0-1,-1 0 1,0 0 0,0 0-1,0-1 1,-1 1 0,0-1-1,0 0 1,0 0-1,-1-1 1,0 0 0,0 0-1,-9 6 1,6-5 284,1-1 1,-1 0-1,0 0 0,-1-1 1,1 0-1,-1-1 0,1 0 1,-1-1-1,0 0 0,0 0 1,-1-1-1,1 0 0,-19-1 1,25-1-240,0 0 0,0-1 0,0 1 1,0-1-1,1 0 0,-1 0 0,0-1 1,1 1-1,-1-1 0,1 1 0,0-1 1,0 0-1,0 0 0,0-1 0,1 1 1,-1-1-1,1 1 0,0-1 0,0 0 1,0 1-1,0-1 0,1 0 0,-2-6 1,-3-9-13,1 0 0,0-1 0,-2-30 0,5 32 36,1 0 0,0-1 0,2 1 0,0 0 1,1 0-1,1-1 0,0 1 0,1 1 0,2-1 1,8-21-1,-7 24 116,0 2 0,2-1 0,-1 1 0,2 1 0,-1 0 1,2 0-1,0 0 0,0 2 0,1-1 0,0 1 0,0 1 1,22-12-1,-13 10-51,1 1 0,0 1-1,1 1 1,0 0 0,0 2 0,25-4 0,149-10-1509,-74 10-2464,5-7-4839</inkml:trace>
</inkml:ink>
</file>

<file path=ppt/ink/ink5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3:55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878 155 5733,'0'0'4495,"-9"-6"-2584,-4-4-1317,-1 2 0,0 0-1,-1 1 1,0 0 0,0 1-1,0 1 1,-1 0 0,0 1-1,-17-2 1,5 5-504,1 0-1,0 2 1,0 1 0,0 1 0,0 1 0,1 1-1,-1 2 1,1 0 0,1 2 0,-1 1 0,2 1-1,-1 1 1,2 1 0,-1 1 0,2 2 0,-38 32 0,33-26-5,2 2 1,1 1 0,0 1 0,2 1 0,-33 52 0,48-67-53,-1 1 0,2 0 0,0 1 0,0-1 0,1 1 0,1 0 1,0 0-1,1 1 0,1-1 0,0 1 0,1 0 0,0-1 0,1 1 0,1 0 1,0-1-1,5 20 0,-3-26-21,0 0 0,1 0 1,-1 0-1,2 0 0,-1-1 1,1 1-1,0-1 0,1-1 0,-1 1 1,1-1-1,1 0 0,-1 0 1,1 0-1,0-1 0,0 0 0,1-1 1,-1 0-1,1 0 0,0 0 1,0-1-1,15 4 0,3 0 10,1-2 0,0 0-1,0-2 1,0 0 0,47-3-1,-44-3 57,0-1-1,0-1 1,-1-2-1,0-1 0,0-1 1,-1-1-1,-1-2 1,1-1-1,-2-1 1,47-32-1,-43 24 194,-2 0 0,0-2-1,-2-1 1,0-1 0,-2-1 0,-1-1-1,-1-1 1,30-54 0,-43 65-153,0-1 0,-1 1 0,-1-1 0,0-1 0,-2 1 0,0-1 0,-2 0 0,0 0 0,1-30 1,-5 41-108,1 0 1,-1 1-1,0-1 0,-1 1 1,0 0-1,0 0 1,-1-1-1,0 1 1,0 1-1,-1-1 1,0 0-1,-1 1 1,1 0-1,-1 0 1,-1 0-1,1 1 1,-1 0-1,0 0 1,-1 0-1,1 1 1,-1-1-1,0 2 1,0-1-1,-15-6 1,5 4-133,-2 0 1,1 1 0,-1 0-1,0 2 1,0 0 0,0 2-1,0 0 1,-1 0 0,1 2-1,-1 1 1,1 0 0,0 1-1,0 1 1,-24 7 0,22-3-1103,1 0 0,-36 18 1,38-15-1276,0 0 0,-32 27 0,23-12-5312</inkml:trace>
</inkml:ink>
</file>

<file path=ppt/ink/ink5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6:09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7623,'0'-2'195,"0"-1"0,1 1 0,-1 0-1,1 0 1,0 0 0,0 0 0,0 0-1,0 0 1,0 0 0,0 0 0,0 0-1,0 0 1,1 1 0,-1-1 0,1 0-1,0 1 1,-1 0 0,1-1 0,0 1 0,0 0-1,0 0 1,-1 0 0,1 0 0,1 0-1,-1 0 1,0 0 0,0 1 0,0-1-1,0 1 1,0-1 0,4 1 0,11-2 52,0 0-1,0 1 1,19 2 0,-18 0 50,539-20 1299,-262 6-657,422 11-421,-360 30-291,-115-5 53,-52-10 747,0-9 0,295-30 0,-446 21-1119,90-13-930,-45 3-4399,-57 8 1674</inkml:trace>
</inkml:ink>
</file>

<file path=ppt/ink/ink5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6:19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7559,'0'0'6011,"9"0"-5424,49 1-106,98 14-1,90 18-437,-55-10-6,-58-6 40,135-1-1,137-18 351,-309 0-291,506-35 176,-313 14-235,1250-29 52,-1315 51-106,1452 3-14,-930 4 791,-731-6-949,-1 1-72,0-1 0,0 0 0,-1-1-1,1-1 1,-1 0 0,26-7 0,-39 6-2411,0-3-1751</inkml:trace>
</inkml:ink>
</file>

<file path=ppt/ink/ink5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7:27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1 246 4901,'0'0'14814,"10"-1"-13928,9-3-623,0-1 0,0-1 0,0-1-1,-1 0 1,0-1 0,0-1 0,-1-1 0,23-17 0,127-112 151,-146 121-402,-21 17-59,0 1 1,1 0-1,-1-1 0,0 1 1,0 0-1,1-1 1,-1 1-1,0 0 0,0 0 1,1 0-1,-1-1 1,0 1-1,1 0 0,-1 0 1,1 0-1,-1 0 1,0-1-1,1 1 0,-1 0 1,0 0-1,1 0 1,-1 0-1,1 0 0,-1 0 1,0 0-1,1 0 1,-1 0-1,1 0 0,-1 1 1,0-1-1,1 0 1,-1 0-1,0 0 0,1 0 1,-1 0-1,0 1 1,1-1-1,-1 0 0,1 1 1,6 20-676,-6 52 935,0-32-323,-1-37-96,1-1-1,-1 1 0,1-1 0,0 1 0,0-1 1,0 0-1,0 0 0,1 1 0,-1-1 0,1 0 1,0 0-1,0-1 0,0 1 0,0 0 0,1-1 1,-1 1-1,1-1 0,-1 0 0,1 1 0,0-1 1,0-1-1,5 4 0,17-1-3615</inkml:trace>
</inkml:ink>
</file>

<file path=ppt/ink/ink5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7:26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9097,'0'0'6940,"4"-9"-4778,1-11-1280,0 1 0,-1-1 0,2-35 0,-13 273-1197,7-216 74,0-1 0,0 1 0,0 0 0,0-1 0,0 1 0,0 0 0,0-1 0,0 1 0,1-1 0,-1 1 0,1 0 0,-1-1 0,1 1 0,0-1 0,0 1 0,-1-1 0,1 0 0,0 1-1,2 1 1,-2-3-41,0 1-1,1-1 0,-1 1 1,1-1-1,-1 0 0,0 1 1,1-1-1,-1 0 0,1 0 0,-1 0 1,1 0-1,-1 0 0,1 0 1,-1-1-1,1 1 0,-1 0 1,0-1-1,1 1 0,-1-1 0,0 1 1,1-1-1,-1 0 0,3-1 1,15-12-3760</inkml:trace>
</inkml:ink>
</file>

<file path=ppt/ink/ink5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7:26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8 132 3459,'6'-11'2408,"12"-26"2239,17-46 0,-34 82-3617,-10 35-208,-5 10-826,4-12-50,0 0 1,2 0-1,2 1 1,-5 52-1,17-85-4937,0-8-641</inkml:trace>
</inkml:ink>
</file>

<file path=ppt/ink/ink5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7:26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52 11499,'0'0'1020,"-8"-3"1355,-27-13 529,23 5 416,18 5-1796,18 2-1006,-23 4-483,363-6 1271,-222 6-3524,-2-3-4194,-102 0 2328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8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17392,'0'0'9449,"19"56"-9128,-13-39-65,0-1-64,-1-1-96,-3-1-64,2-5-32,2 0-480,-6-2-1026,0-4-864</inkml:trace>
</inkml:ink>
</file>

<file path=ppt/ink/ink5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7:28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21 8680,'-2'0'11115,"-1"0"-8713,3-2-608,3 1-1858,10 0-769,0-2-1121,4-1-1281,0-6-2146</inkml:trace>
</inkml:ink>
</file>

<file path=ppt/ink/ink5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7:29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10570,'0'0'5093,"-54"44"-2883,43-31-1409,3-1-225,8 0-384,0-3-192,6-1-512,11-7-1186,-2-1-960,0-6-1570</inkml:trace>
</inkml:ink>
</file>

<file path=ppt/ink/ink5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7:31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92 8584,'0'0'5648,"3"-9"-4030,3-1-876,6-13 70,-9-1 2897,-3 23-3597,0 0 0,-1 0 0,1 1 0,-1-1 0,1 0 0,-1 1 0,0-1 0,1 1 0,-1-1 0,1 0 0,-1 1 0,0 0 0,0-1 0,1 1 0,-1-1 0,0 1 0,0 0 0,1-1 0,-1 1 0,0 0 0,0 0 0,0 0 0,1 0 0,-1 0 0,0 0 0,0 0 0,0 0 0,0 0 0,1 0 0,-1 0 0,-1 1 0,-29 3-172,22 0 46,0 0 1,1 1 0,-1-1-1,1 2 1,1-1 0,-1 1-1,-11 11 1,15-12-9,-1-1 0,1 1 0,0 0-1,0 0 1,0 0 0,1 1 0,0-1 0,0 1-1,0 0 1,1 0 0,-1 0 0,-1 9 0,5-14 15,-1 0 1,0 0 0,1-1 0,-1 1 0,1 0 0,0-1 0,-1 1-1,1-1 1,-1 1 0,1-1 0,0 1 0,-1-1 0,1 1-1,0-1 1,0 0 0,-1 1 0,1-1 0,0 0 0,0 0 0,0 1-1,-1-1 1,1 0 0,0 0 0,0 0 0,0 0 0,0 0 0,-1 0-1,1 0 1,0 0 0,0-1 0,0 1 0,-1 0 0,1 0-1,1-1 1,34-7 61,-22 4 53,-7 1-239,0 1 1,0 0-1,0 1 1,0-1-1,1 1 1,9 0 0,-15 2 68,0-1 1,0 0 0,0 1 0,0-1 0,0 1-1,0 0 1,0-1 0,0 1 0,-1 0-1,1 0 1,0 1 0,0-1 0,-1 0 0,1 0-1,-1 1 1,1-1 0,-1 1 0,0-1 0,1 1-1,-1 0 1,0 0 0,0-1 0,0 1 0,0 0-1,-1 0 1,1 0 0,0 2 0,4 17 9,-1-1 0,-1 0 0,0 1 0,-2 0-1,-1-1 1,0 1 0,-5 27 0,3-38 121,0 0-1,-1 0 0,-1 0 1,0-1-1,0 1 1,-1-1-1,0 0 0,0-1 1,-1 1-1,0-1 0,-12 13 1,7-10 111,0 0 1,0-1-1,-1-1 0,0 1 1,-1-2-1,1 0 0,-20 9 1,30-16-167,1 0-1,-1 0 1,1-1 0,-1 1 0,1 0-1,-1-1 1,0 1 0,1-1 0,-1 0-1,0 1 1,1-1 0,-1 0 0,0 0-1,1 0 1,-1 0 0,0-1 0,0 1-1,1 0 1,-1-1 0,0 1 0,1-1-1,-1 1 1,1-1 0,-1 0 0,1 0-1,-1 0 1,1 0 0,-1 0 0,1 0-1,0 0 1,0 0 0,-1 0 0,1-1-1,0 1 1,0 0 0,0-1 0,0 1-1,1-1 1,-1 1 0,0-1 0,0-2-1,0 0-24,0-1 0,0 1-1,1 0 1,-1 0-1,1-1 1,0 1 0,1 0-1,-1 0 1,1-1 0,-1 1-1,1 0 1,1 0 0,-1 0-1,0 0 1,1 0 0,3-6-1,9-7-28,1 1 0,0 0 0,1 1 0,1 1 1,0 0-1,1 1 0,21-11 0,-4 1 12,4-4 10,100-73-26,-122 86 53,-1-1 1,0-1-1,-1 0 1,-1-1-1,20-30 1,-32 44 19,0 0 0,0-1 0,-1 1 1,1-1-1,-1 1 0,0-1 0,0 1 0,0-1 1,0 0-1,-1 0 0,1 1 0,-1-1 0,0 0 0,-1-5 1,1 8-23,-1 0 0,0 1 0,0-1 0,1 0 0,-1 1 0,0-1 0,0 1 0,0-1 0,1 1 0,-1 0 0,0-1 1,0 1-1,0 0 0,0-1 0,0 1 0,0 0 0,0 0 0,0 0 0,0 0 0,0 0 0,0 0 0,0 0 0,-1 1 1,-27 2-173,20-1 152,0 2 1,0-1-1,0 1 1,1 1-1,-1-1 0,1 1 1,0 1-1,0 0 1,1 0-1,-12 12 1,13-13-29,1 1 0,1-1 0,-1 1 0,1 0 0,0 0 0,0 0 0,1 0 0,0 1 0,0 0 0,0-1 0,1 1 0,0 0 0,1 0 0,-2 14 0,3-19-79,0 0 1,0 0-1,0-1 0,1 1 0,-1 0 0,1 0 0,-1-1 0,1 1 1,0 0-1,-1-1 0,1 1 0,0 0 0,0-1 0,0 1 0,0-1 1,1 0-1,-1 1 0,0-1 0,1 0 0,-1 0 0,0 0 0,1 0 1,-1 0-1,4 2 0,1-1-570,0 0 0,0 0 0,0 0 0,0-1 0,1 0 0,6 1 0,22-1-3533</inkml:trace>
</inkml:ink>
</file>

<file path=ppt/ink/ink5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7:32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3 9001,'0'0'6822,"-8"-2"-6763,1 2-64,0-1 0,1 1 0,-1 0 0,1 1 0,-13 2 0,17-3 28,0 0 1,0 0 0,0 1 0,0-1 0,1 1 0,-1-1 0,0 1 0,0 0-1,1 0 1,-1 0 0,0 0 0,1 0 0,-1 0 0,1 0 0,-1 0 0,1 1-1,0-1 1,-1 1 0,1-1 0,0 1 0,0-1 0,0 1 0,0 0 0,0-1-1,1 1 1,-1 0 0,0 0 0,1 0 0,0 0 0,-1 3 0,1-4-13,1 0 0,-1 0 1,1 0-1,-1-1 0,1 1 0,-1 0 1,1 0-1,0 0 0,-1 0 0,1-1 1,0 1-1,0 0 0,0-1 1,-1 1-1,1 0 0,0-1 0,0 1 1,0-1-1,0 0 0,0 1 0,0-1 1,0 0-1,2 1 0,32 7 77,-25-5-67,-4-2-74,-1 1 0,1-1 1,-1 1-1,0 0 0,0 1 0,0-1 1,0 1-1,-1 0 0,9 7 0,-12-9 62,0 0 1,0 1-1,0-1 0,0 0 0,-1 1 0,1-1 0,0 1 0,-1-1 0,1 1 0,-1-1 0,1 1 1,-1 0-1,0-1 0,1 1 0,-1 0 0,0-1 0,0 1 0,0-1 0,-1 1 0,1 0 0,0-1 1,0 1-1,-1 0 0,1-1 0,-1 1 0,0-1 0,1 1 0,-1-1 0,0 1 0,0-1 1,0 0-1,0 1 0,0-1 0,0 0 0,0 0 0,0 0 0,-2 1 0,-3 5 372,0-1-1,-1-1 0,1 1 1,-1-1-1,0 0 0,-1-1 1,1 0-1,-1 0 0,0 0 1,1-1-1,-2 0 1,1-1-1,0 0 0,0 0 1,-1-1-1,1 0 0,-1 0 1,0-1-1,-10-1 0,18 1-455,0 0-1,0 0 0,1 0 0,-1-1 1,0 1-1,0 0 0,0-1 0,1 1 1,-1-1-1,0 1 0,0-1 0,1 1 0,-1-1 1,0 1-1,1-1 0,-1 0 0,1 1 1,-1-1-1,1 0 0,-1 0 0,1 1 1,-1-1-1,1 0 0,0 0 0,0 0 0,-1 0 1,1 1-1,0-1 0,0 0 0,0 0 1,0 0-1,0 0 0,0 0 0,0 1 1,0-1-1,0-2 0,0 2-508,1-1 1,-1 0-1,1 0 0,-1 1 0,1-1 1,0 0-1,-1 1 0,1-1 0,0 1 1,0-1-1,0 1 0,0-1 1,0 1-1,1 0 0,-1-1 0,3-1 1,12-5-4585</inkml:trace>
</inkml:ink>
</file>

<file path=ppt/ink/ink5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7:32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107 324 2050,'0'0'13591,"7"-8"-11749,19-23-641,-26 30-1190,0 1 0,0 0 0,1 0 1,-1-1-1,0 1 0,0 0 0,0-1 0,0 1 0,0 0 0,0 0 0,0-1 0,0 1 0,0 0 0,0-1 0,0 1 0,0 0 0,0-1 0,0 1 0,0 0 0,0 0 0,0-1 0,-1 1 0,1 0 0,0 0 0,0-1 0,0 1 0,0 0 1,-1 0-1,1-1 0,0 1 0,0 0 0,0 0 0,-1 0 0,1-1 0,0 1 0,0 0 0,-1 0 0,1 0 0,0 0 0,0 0 0,-1-1 0,1 1 0,0 0 0,-1 0 0,1 0 0,0 0 0,-1 0 0,1 0 0,0 0 0,0 0 1,-1 0-1,1 0 0,0 0 0,-1 0 0,1 0 0,0 1 0,0-1 0,-1 0 0,1 0 0,-1 0 0,-19 2-60,13 1 46,0 0 0,1 0 0,-1 0 0,1 1-1,0 0 1,0 0 0,0 0 0,1 1 0,-1 0 0,-4 6 0,6-7 41,0 0 0,1 1 1,-1-1-1,1 0 0,0 1 0,1 0 1,-1 0-1,1 0 0,0 0 1,0 0-1,0 0 0,1 1 0,-2 10 1,4-15-28,-1 1 1,0-1 0,1 1 0,-1-1-1,1 1 1,0-1 0,-1 0-1,1 1 1,0-1 0,0 0 0,0 0-1,0 0 1,0 1 0,0-1-1,0 0 1,0 0 0,1 0 0,-1-1-1,0 1 1,0 0 0,1 0-1,-1-1 1,1 1 0,-1-1 0,0 1-1,1-1 1,-1 0 0,1 1-1,-1-1 1,1 0 0,0 0-1,-1 0 1,1 0 0,-1 0 0,3-1-1,4 1 100,0 0-1,1-1 0,-1 0 1,1-1-1,11-3 0,-5-2 22,0 0-1,0-1 0,0 0 0,-1-1 0,-1-1 0,1 0 1,-2-1-1,14-14 0,-7 5 53,-1-1 1,-1 0 0,0-2-1,14-28 1,6-28 632,-34 72-784,-1 0 0,0-1 0,0 1 0,0-1 0,-1 1 0,-1-1 0,1 0 0,-1 1 0,-1-10 1,1 16-35,0 0 1,-1-1 0,1 1 0,0 0 0,-1-1-1,1 1 1,-1 0 0,1 0 0,-1 0 0,0-1-1,0 1 1,1 0 0,-1 0 0,0 0 0,0 0-1,0 0 1,0 0 0,0 0 0,0 1 0,0-1-1,0 0 1,-1 1 0,1-1 0,0 0 0,-2 0-1,-1 1-19,0-1-1,1 1 1,-1-1-1,0 1 1,1 0-1,-1 0 0,1 1 1,-1-1-1,-5 2 1,-3 2-21,1-1 1,1 1-1,-1 1 1,0 0-1,-11 8 1,5-2 9,1 2 1,-23 21 0,35-31 24,0 1 0,0 1 0,1-1 0,0 0 0,-1 1 0,1 0 0,1 0 0,-1 0 0,1 0-1,0 0 1,0 0 0,0 0 0,1 1 0,-1 7 0,2-12 4,0 1 1,0-1-1,1 1 0,-1-1 0,0 0 0,1 1 0,0-1 1,-1 0-1,1 1 0,0-1 0,-1 0 0,1 0 0,0 0 1,0 0-1,0 1 0,0-1 0,0-1 0,0 1 0,0 0 1,1 0-1,-1 0 0,0 0 0,0-1 0,1 1 0,-1-1 0,0 1 1,1-1-1,-1 1 0,0-1 0,3 0 0,53 7 70,-43-6-52,42 0-58,-43-2-283,-1 1 0,0 0 0,1 0-1,-1 1 1,0 1 0,0 0 0,0 1-1,0 0 1,0 1 0,15 6 0,-25-8 286,0 0 0,-1 0 1,1 0-1,0 0 1,-1 0-1,1 0 0,-1 0 1,1 1-1,-1-1 1,0 0-1,0 1 0,0-1 1,-1 1-1,1-1 1,0 1-1,-1 0 1,0-1-1,1 1 0,-1 0 1,0-1-1,-1 1 1,1-1-1,0 1 0,-1 0 1,1-1-1,-1 1 1,0-1-1,-1 4 0,-3 8 55,-1 0 0,0 0-1,-12 19 1,10-21-184,-10 20 303,16-11-2927,19-21-3501,0-7 2315</inkml:trace>
</inkml:ink>
</file>

<file path=ppt/ink/ink5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7:32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24 6054,'0'0'13079,"-10"-1"-12754,5 1-274,-1 0-1,0 0 0,1 0 0,-1 1 0,1 0 1,-1 0-1,1 1 0,-1 0 0,1-1 0,0 2 1,-6 2-1,8-3 31,0 0 0,0-1 0,0 2 1,1-1-1,-1 0 0,0 0 0,1 1 1,-1 0-1,1-1 0,0 1 0,0 0 0,0 0 1,1 0-1,-1 0 0,0 0 0,1 1 1,0-1-1,0 0 0,0 1 0,0-1 1,1 1-1,-1-1 0,1 6 0,0-9-68,0 1 0,0 0-1,0-1 1,0 1 0,1 0-1,-1-1 1,0 1 0,0 0-1,1-1 1,-1 1 0,0 0-1,1-1 1,-1 1 0,1-1-1,-1 1 1,1-1 0,-1 1-1,1-1 1,-1 1 0,1-1-1,-1 1 1,1-1 0,-1 0-1,1 1 1,0-1 0,-1 0-1,1 0 1,0 1 0,-1-1-1,2 0 1,30 1 448,-22-2-322,0-1 0,0 0 0,0 0 0,11-5-1,-2-3-67,0 0 0,-1-1-1,0-1 1,-1 0 0,0-2 0,-1 0-1,15-17 1,-39 41-95,1 0-1,0 1 1,0-1-1,1 2 1,1-1-1,0 0 1,0 1-1,2 0 1,-1 0-1,1 1 1,-1 13 0,4-26 17,1 1 0,-1 0 1,1 0-1,-1 0 1,1-1-1,-1 1 1,1 0-1,0-1 0,-1 1 1,1 0-1,0-1 1,0 1-1,-1-1 1,1 1-1,0-1 0,0 1 1,0-1-1,0 0 1,-1 1-1,1-1 1,0 0-1,0 0 1,0 0-1,0 0 0,0 0 1,0 0-1,0 0 1,0 0-1,0 0 1,0 0-1,0 0 0,-1 0 1,2-1-1,37-7-1099,-27 2-356,-1-1-1,1 0 0,-2-1 0,1 0 1,-1-1-1,0 0 0,13-16 0,-22 24 1234,36-42-8772</inkml:trace>
</inkml:ink>
</file>

<file path=ppt/ink/ink5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7:33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9705,'0'0'5840,"-10"6"-4420,-2 1-987,1 1 0,0 1 0,1-1-1,0 2 1,0-1 0,1 2 0,0-1-1,1 1 1,0 0 0,1 1 0,0 0 0,1 0-1,0 0 1,-7 26 0,11-33-417,1 0-1,0 1 1,0-1 0,1 1 0,-1-1-1,1 1 1,0-1 0,1 1 0,-1-1-1,1 0 1,3 10 0,-3-12-13,1-1 0,-1 1 0,1-1 0,-1 0 0,1 0 0,0 0 0,0 0 0,0 0 0,0 0 0,0-1 0,1 1 0,-1-1 0,0 1 0,1-1 0,-1 0 0,1 0 0,-1 0 0,1 0 0,0 0 0,-1-1 0,1 1 0,0-1 0,-1 0 0,1 0 0,3 0 0,138 1-1156,-144 0 1154,0 0 1,0 0 0,0 1 0,0-1 0,-1 0-1,1 0 1,0 0 0,-1 1 0,1-1-1,0 0 1,-1 0 0,1 0 0,-1 0 0,0 0-1,1 0 1,-1 0 0,-1 1 0,-30 35 761,27-33-715,-1 1 0,1 1 0,1-1 0,-1 1 0,1-1 0,-5 10 0,9-15-45,1 1 0,-1-1 0,0 0 0,0 1 0,1-1 0,-1 1 0,0-1 0,1 0 0,-1 1 0,0-1 0,1 0-1,-1 1 1,0-1 0,1 0 0,-1 0 0,1 1 0,-1-1 0,1 0 0,-1 0 0,0 0 0,1 0 0,-1 0 0,1 1-1,-1-1 1,1 0 0,-1 0 0,1 0 0,-1 0 0,1 0 0,-1 0 0,1-1 0,-1 1 0,1 0 0,26 0 277,-24 0-206,296-14-154,-294 14-729,23-2 259,-21-1-2830,-4-1-3737</inkml:trace>
</inkml:ink>
</file>

<file path=ppt/ink/ink5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7:34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13132,'3'-1'4317,"-2"9"-1871,-2 25-1364,-7 40-1560,-10 15 1028,10-55 264,2 1 1,1-1-1,-1 37 0,8-68-234,4-8-232,4-7-102,-4 2-302,0 0 0,-1 0 0,0 0 0,-1 0 0,0-1 0,-1 0 0,4-18 0,-7 24-46,0 8 72,1 0 0,-1 0 1,1 0-1,0 0 0,0 0 0,0 0 0,0-1 0,0 1 0,0 0 0,1-1 0,-1 1 0,1-1 0,-1 1 0,1-1 1,-1 0-1,1 1 0,0-1 0,0 0 0,-1 0 0,1 0 0,0 0 0,0-1 0,0 1 0,4 0 0,49 12 148,-35-11-92,-1 0-1,1-2 1,31-2 0,-45 1 48,1 0 0,0 0 0,-1 0 1,1-1-1,-1 0 0,1-1 1,-1 1-1,0-1 0,0-1 1,0 1-1,0-1 0,-1 0 0,10-8 1,-14 11-53,0 0 0,0 1 0,0-1 0,-1 0 0,1 0 0,0 0 1,0 0-1,-1 0 0,1 0 0,0 0 0,-1 0 0,1 0 0,-1 0 0,1 0 1,-1 0-1,1 0 0,-1 0 0,0 0 0,0 0 0,0-1 0,0 1 1,0 0-1,0 0 0,0 0 0,0 0 0,0-1 0,-1 0 0,0 1-17,0 0 0,0 0 0,0 0 0,0 0-1,-1 0 1,1 0 0,0 0 0,-1 1 0,1-1-1,-1 1 1,1-1 0,-1 1 0,1 0 0,-1-1 0,1 1-1,-1 0 1,-1 0 0,-6 0-30,0 0 1,1 0-1,-1 1 1,1 0-1,0 0 0,-12 4 1,13-1-1,0 0 1,0 1-1,0 0 1,0 0 0,1 0-1,-1 1 1,2 0-1,-8 9 1,11-13 21,0 1 0,0-1 0,0 1 1,1 0-1,0 0 0,-1 0 0,1 0 0,0 0 1,0 0-1,1 0 0,-2 4 0,2-6 12,0 1 0,0-1 0,1 1 0,-1 0 0,0-1 0,1 1 0,-1-1 0,1 1-1,-1-1 1,1 1 0,0-1 0,-1 1 0,1-1 0,0 0 0,0 1 0,0-1 0,0 0 0,0 0 0,0 0 0,1 0 0,-1 0 0,3 2 0,10 4-159,0-1 0,0 0 0,0-1 0,1-1 0,0 0 0,0-1 0,0-1 0,0 0 0,1-1 0,27-1 0,-42 0 111,0 0-123,-1 0-1,1 1 1,0-1 0,0 0-1,0 0 1,-1 0 0,1 0 0,0 0-1,0 0 1,0 0 0,-1 0-1,1 0 1,0 0 0,0-1-1,-1 1 1,1 0 0,0-1 0,0 1-1,-1 0 1,1-1 0,0 1-1,-1-1 1,1 1 0,0-1-1,-1 1 1,1-1 0,-1 1 0,1-1-1,-1 0 1,1 1 0,-1-1-1,1 0 1,-1 1 0,0-1-1,1 0 1,-1 0 0,0 1 0,1-2-1,-1-16-5928</inkml:trace>
</inkml:ink>
</file>

<file path=ppt/ink/ink5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7:34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13677,'0'0'4292,"54"-29"-2883,-16 24-928,8 5-385,1 0-993,2 1-3619,1 5-7239</inkml:trace>
</inkml:ink>
</file>

<file path=ppt/ink/ink5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7:35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12364,'0'0'9545,"-7"77"-9257,-3-34-128,3 6-96,-3-3 32,7-6-64,3-2 0,-6-9-384,6-6-128,0-8-225,-4-9-897,3-6-864,-5 0-385,0-19-3010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8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4869,'0'0'20307,"64"-31"-21300,-51 31-1922,4 0-2946,-2 0-4581</inkml:trace>
</inkml:ink>
</file>

<file path=ppt/ink/ink5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7:35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8616,'0'0'8136,"0"-55"-4869,13 47-1345,10 4-1121,1 4-449,8 0-64,7 3-160,2 3-96,6 3 0,-6-5-32,-6-1-672,-5-2-962,-9-1-992,-12 0-1570</inkml:trace>
</inkml:ink>
</file>

<file path=ppt/ink/ink5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7:35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6822,'0'0'17585,"49"35"-16464,1-35-801,3 0-255,-5 4-290,-1 1-1280,-10 1-1762,-13-2-2595,-9 1-2177</inkml:trace>
  <inkml:trace contextRef="#ctx0" brushRef="#br0" timeOffset="1">0 318 9961,'0'0'11275,"53"-5"-10570,-18-9-641,6-1-288,-5 0-1826,-1 1-2242,-9-1-1346</inkml:trace>
</inkml:ink>
</file>

<file path=ppt/ink/ink5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7:36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0 362 9801,'0'0'4682,"11"-1"-3796,3-1-471,-3 0 19,-1 0 1,1 1 0,0 0-1,0 1 1,10 1 0,-19-1-394,0 1 0,0-1 0,0 0 0,0 1 0,0-1 0,0 1 0,0 0 0,0-1 0,0 1 0,0 0 0,0 0 0,-1 0 0,1 1 0,0-1 0,-1 0 0,1 1 0,-1-1 0,0 1 0,1-1 0,-1 1 0,0 0 0,0-1 0,0 1 0,0 0 0,0 0 0,0 0 0,-1 0 0,1 0 0,0 0 0,-1 0 0,0 0 0,1 0 0,-1 0 0,0 4 0,0-2 26,0 3 128,0-1 0,0 1 0,0 0 0,0-1 0,-1 1 0,-1 0 0,1-1 0,-1 1 0,0-1 0,0 0 0,-4 8 0,8-24 4334,-1-8-3390,3-16-1164,50-118-146,-53 150 119,1 1-1,-1-1 0,1 1 1,0 0-1,0 0 1,-1 0-1,1 0 1,0 0-1,0 1 0,0-1 1,0 0-1,0 1 1,0 0-1,0-1 1,0 1-1,0 0 0,0 0 1,1 0-1,-1 0 1,0 0-1,0 1 1,3 0-1,12-1-94,4-2 129,0-2 0,0 0 0,0-1 0,-1-1 0,1-2 0,-2 0 0,1 0 0,30-20 0,-36 19 30,0 0 0,-1-1 0,-1 0 1,1-2-1,-2 1 0,1-1 0,-2-1 0,1 0 1,-2 0-1,0-1 0,13-27 0,-15 15 3,-8 26-22,1 0 1,0 0 0,0-1-1,-1 1 1,1 0-1,0 0 1,0 0 0,-1 0-1,1 0 1,0-1 0,0 1-1,-1 0 1,1 0-1,0 0 1,-1 0 0,1 0-1,0 0 1,0 0 0,-1 0-1,1 0 1,0 0-1,-1 0 1,1 0 0,0 0-1,0 0 1,-1 0 0,1 0-1,0 0 1,-1 1 0,1-1-1,0 0 1,0 0-1,-1 0 1,1 0 0,0 1-1,0-1 1,-1 0 0,1 0-1,0 0 1,0 1-1,-37 35-349,17-9 392,1 1 0,1 0 0,2 1 1,1 1-1,1 1 0,1 0 0,2 0 0,2 1 0,0 1 0,2-1 1,2 1-1,-2 52 0,7-78-23,0 0 0,1 0-1,0 0 1,0 0 0,1 0 0,0 0 0,4 11 0,-5-16-265,1 1 0,-1-1 0,1 1 0,-1-1 0,1 0 1,0 1-1,0-1 0,0 0 0,3 2 0,-3-3-342,0 1 1,0-1-1,-1-1 0,1 1 0,0 0 0,0 0 1,0-1-1,0 1 0,0-1 0,0 1 0,1-1 0,-1 0 1,0 0-1,3 0 0,9-2-6373</inkml:trace>
</inkml:ink>
</file>

<file path=ppt/ink/ink5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7:37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144 321 4260,'0'0'13949,"3"-9"-11301,10-25-897,-13 33-1714,0 1-1,0-1 1,1 1 0,-1-1-1,0 1 1,0-1 0,0 1-1,0-1 1,0 1 0,0-1-1,0 1 1,0-1 0,0 1-1,0-1 1,0 0 0,0 1-1,0-1 1,0 1 0,-1-1-1,1 1 1,0-1 0,0 1-1,0 0 1,-1-1 0,1 1-1,0-1 1,-1 1 0,1-1-1,0 1 1,-1 0 0,1-1-1,-1 0 1,-20-1 171,-19 12-398,32-5 176,0 1 1,0 0-1,1 0 0,0 0 0,0 1 1,-11 13-1,14-16 62,1 1-1,0 0 1,0-1 0,0 1-1,0 1 1,1-1-1,0 0 1,0 0 0,0 1-1,1 0 1,-1-1-1,0 10 1,3-13-4,-1-1-1,0 1 0,1-1 1,0 0-1,-1 1 1,1-1-1,-1 0 1,1 0-1,0 0 1,0 0-1,0 1 1,0-1-1,0 0 1,0 0-1,0 0 1,0-1-1,0 1 1,0 0-1,1 0 1,-1-1-1,0 1 1,0-1-1,1 1 0,-1-1 1,1 1-1,-1-1 1,0 0-1,1 1 1,-1-1-1,1 0 1,-1 0-1,0 0 1,1 0-1,-1-1 1,1 1-1,1-1 1,6 1 249,0-1 0,0 0 0,0-1 1,15-4-1,-8-2-223,1 0 0,-1-1-1,0-1 1,-1 0 0,0-1 0,-1-1 0,0 0 0,-1-1 0,0-1-1,-1 0 1,18-27 0,-27 37-110,-1 0 0,0 0-1,0 1 1,-1-1 0,1 0-1,-1-1 1,1 1 0,-1 0 0,-1 0-1,1-5 1,-1 9 11,0 0 0,0-1 0,0 1 0,-1 0 0,1 0 0,0-1 0,0 1 0,0 0 0,-1 0 0,1 0 0,0 0 0,0-1 0,-1 1 0,1 0 0,0 0 0,-1 0 0,1 0 0,0 0 0,-1 0 0,1 0 0,0 0 0,0 0 0,-1 0 0,1 0 0,0 0 0,-1 0 0,1 0 0,0 0 0,-1 0 0,1 0 0,0 0 0,0 0 0,-1 0 0,1 0 0,0 1 0,-1-1 0,1 0 0,0 0-1,0 0 1,0 1 0,-1-1 0,1 0 0,0 0 0,0 0 0,0 1 0,-1-1 0,-12 9-214,12-8 233,1 0 0,-1 0 1,0-1-1,0 1 0,1 0 0,-1 0 0,1 0 0,-1 0 0,1 0 0,-1 0 0,1 0 1,0 0-1,-1 0 0,1 0 0,0 0 0,0 0 0,0 0 0,-1 0 0,1 1 1,1-1-1,-1 0 0,0 0 0,0 0 0,0 0 0,0 0 0,1 0 0,0 2 0,0-2 22,0 0 0,1 0 0,-1 0 0,0 0-1,1 0 1,-1-1 0,1 1 0,-1 0-1,1-1 1,-1 1 0,1-1 0,-1 0-1,1 1 1,0-1 0,-1 0 0,3 0 0,6 0 141,0 0 0,0 0 0,1-1 0,17-5 0,-3-3-104,0-1 1,-1-2 0,0 0-1,-1-2 1,0 0 0,-2-1-1,1-2 1,-2 0 0,24-26-1,-39 39-146,0-2 0,-1 1 0,0 0 0,0-1 0,0 0 0,0 0 0,-1 0 0,0 0 0,0 0 0,2-10 0,-5 16 70,0-1 0,0 1 0,0-1 0,-1 1 0,1-1 1,0 1-1,0-1 0,0 1 0,-1-1 0,1 1 0,0-1 0,-1 1 1,1 0-1,0-1 0,-1 1 0,1-1 0,0 1 0,-1 0 1,1-1-1,-1 1 0,1 0 0,-1-1 0,1 1 0,0 0 0,-1 0 1,1 0-1,-1-1 0,1 1 0,-1 0 0,0 0 0,1 0 1,-1 0-1,1 0 0,-1 0 0,1 0 0,-1 0 0,1 0 0,-1 0 1,1 0-1,-1 0 0,1 1 0,-1-1 0,1 0 0,-1 0 1,0 1-1,-29 7-431,13 1 514,0 1-1,0 1 1,1 1-1,1 0 1,0 1-1,0 1 0,2 0 1,0 1-1,0 1 1,1 0-1,1 0 1,-17 35-1,26-47-38,0 0 0,1 0 0,-1 0 0,1 0 0,0 0 1,0 0-1,0 0 0,0 0 0,1 1 0,0-1 0,0 0 0,0 0 0,0 0 0,1 1 0,-1-1 0,1 0 0,2 6 1,-1-7-9,0 0 0,-1-1-1,1 1 1,1-1 0,-1 0 0,0 0 0,0 0 0,1 0 0,-1 0 0,1 0 0,0 0 0,0-1 0,-1 0 0,1 1 0,0-1 0,0 0 0,0 0 0,0-1 0,0 1 0,0-1 0,1 1 0,-1-1 0,4 0 0,10 1-528,1-1-1,-1 0 1,1-2-1,25-4 1,-33 4-1226,0-1 1,0-1 0,0 0 0,0 0-1,10-7 1,-2-1-5319</inkml:trace>
</inkml:ink>
</file>

<file path=ppt/ink/ink5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7:37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0 9993,'0'0'10426,"-9"7"-9945,3-2-309,0 1 0,0 0 1,0 0-1,1 0 0,0 1 0,0 0 1,1 0-1,-1 0 0,1 0 0,1 0 1,0 1-1,0 0 0,0 0 0,-1 8 1,0 12 19,2 1 0,0 46 1,3-42-177,-6 48-1,4-77-5,0 1 1,1 0-1,-2-1 1,1 1-1,0-1 0,-1 0 1,0 1-1,0-1 0,0 0 1,-1 0-1,1 0 0,-1 0 1,0-1-1,0 1 1,-1-1-1,1 0 0,0 0 1,-1 0-1,0 0 0,0 0 1,0-1-1,0 0 0,0 0 1,0 0-1,-1 0 1,1-1-1,-1 1 0,1-1 1,-1 0-1,0-1 0,1 1 1,-1-1-1,-7 0 0,10-1 4,0 1-1,0-1 0,0 0 0,0 0 0,0-1 0,0 1 1,0 0-1,0 0 0,0-1 0,0 1 0,1-1 0,-1 0 1,1 0-1,-1 1 0,1-1 0,0 0 0,-1 0 1,1 0-1,0 0 0,1 0 0,-1-1 0,0 1 0,0 0 1,1 0-1,-1-1 0,1 1 0,0-3 0,-7-67-56,7 66 28,0 0 0,1 1 0,-1-1 0,1 1 0,0-1 0,0 1 0,1-1 0,0 1 0,0 0 0,0 0 0,0 0 1,1 0-1,0 0 0,0 0 0,0 1 0,1-1 0,-1 1 0,1 0 0,0 0 0,1 0 0,-1 1 0,0 0 0,10-6 0,5 0 5,1 1 0,0 1 0,0 0 0,0 2 0,23-4 1,27-7-641,-52 8-2116,-8 0-2966,-2-3-6525</inkml:trace>
</inkml:ink>
</file>

<file path=ppt/ink/ink5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7:37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64 14414,'0'0'4014,"0"-8"-902,2-41-635,-3 48-2471,1 1 0,0 0-1,0-1 1,0 1-1,0 0 1,-1-1-1,1 1 1,0 0 0,-1-1-1,1 1 1,0 0-1,0 0 1,-1-1-1,1 1 1,0 0 0,-1 0-1,1 0 1,-1-1-1,1 1 1,0 0 0,-1 0-1,1 0 1,0 0-1,-1 0 1,1 0-1,-1 0 1,1 0 0,0 0-1,-1 0 1,1 0-1,-1 0 1,1 0-1,0 0 1,-1 0 0,1 0-1,-1 0 1,1 1-1,0-1 1,-1 0 0,1 0-1,0 0 1,-1 1-1,1-1 1,0 0-1,-1 0 1,1 1 0,-1-1-1,-18 12-128,14-6 108,0-1 1,0 2 0,0-1 0,1 0 0,0 1-1,0 0 1,-4 10 0,7-15-8,0 1 1,0-1-1,0 0 0,0 0 1,0 0-1,1 1 0,-1-1 1,1 0-1,0 1 0,0-1 1,0 0-1,0 1 0,0-1 1,0 0-1,0 1 0,1-1 1,-1 0-1,1 1 0,0-1 1,0 0-1,0 0 0,0 0 1,0 0-1,0 0 0,0 0 1,1 0-1,-1 0 0,4 3 0,5 2-124,1-1 0,0 0 0,16 6 0,28 16-359,-54-28 525,0 1-1,-1-1 0,1 0 1,-1 0-1,0 0 0,1 1 1,-1-1-1,1 0 0,-1 0 1,1 1-1,-1-1 0,1 1 0,-1-1 1,0 0-1,1 1 0,-1-1 1,0 1-1,0-1 0,1 1 1,-1-1-1,0 1 0,0-1 1,1 1-1,-1-1 0,0 1 1,0-1-1,0 1 0,0-1 0,0 1 1,0-1-1,0 1 0,0-1 1,0 1-1,0-1 0,0 1 1,0-1-1,0 1 0,-1-1 1,1 1-1,0-1 0,0 1 0,-1-1 1,1 1-1,0-1 0,0 1 1,-1-1-1,1 0 0,0 1 1,-1-1-1,1 1 0,-1-1 1,1 0-1,-1 1 0,1-1 0,0 0 1,-1 0-1,1 1 0,-1-1 1,1 0-1,-2 0 0,-33 10 549,14-7-800,-46 6 586,26-14-6375,24-4-2835</inkml:trace>
</inkml:ink>
</file>

<file path=ppt/ink/ink5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7:38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12460,'0'0'10079,"-3"12"-9903,2-1-108,-2 1 2,1 1 0,0 0 0,1-1 0,1 1 1,1 19-1,-1-29-32,1 0 1,-1 0 0,1 0 0,0 0-1,-1 0 1,1-1 0,1 1-1,-1 0 1,0-1 0,1 1 0,-1-1-1,1 1 1,0-1 0,0 0 0,0 0-1,0 1 1,0-1 0,0-1 0,0 1-1,1 0 1,-1 0 0,1-1-1,0 0 1,-1 1 0,1-1 0,0 0-1,-1 0 1,1-1 0,0 1 0,0-1-1,0 1 1,6-1 0,0 0 50,1-2 0,-1 1 0,0-1-1,0 0 1,0-1 0,0 0 0,0-1 0,-1 0 0,1 0 0,-1 0 0,0-1 0,0-1 0,-1 1 0,1-1-1,-1-1 1,-1 1 0,1-1 0,-1 0 0,0-1 0,-1 1 0,0-1 0,0 0 0,0 0 0,-1-1-1,3-9 1,-7 18-108,1-1 0,-1 1 0,0-1 0,1 1 0,-1-1 0,0 0 0,0 1 0,1-1 0,-1 1 0,0-1 0,0 0 0,0 1 0,0-1 0,0 1 0,0-1 0,0 0 0,0 1-1,0-1 1,0 0 0,0 1 0,0-1 0,0 1 0,0-1 0,-1 0 0,1 1 0,0-1 0,-1 1 0,1-1 0,0 1 0,-1-1 0,1 1 0,0-1 0,-1 1 0,1-1 0,-1 1 0,0-1 0,0 1-7,0 0 0,0 1 0,0-1 0,0 1 0,0-1 0,0 1 0,0 0 0,0-1 0,0 1 0,0 0 0,0-1 0,1 1 1,-1 0-1,0 0 0,1 0 0,-1 0 0,0 0 0,1 0 0,-1 0 0,0 2 0,-3 6 12,0 1 1,0 0-1,1 0 0,0 0 0,0 0 1,1 1-1,1-1 0,-1 15 0,2-22 54,0 0 1,0 0-1,0 0 0,0 0 0,0 0 0,1 0 0,-1 0 0,1 0 1,0 0-1,0 0 0,0-1 0,0 1 0,1 0 0,-1-1 1,1 1-1,0-1 0,-1 1 0,1-1 0,0 0 0,0 1 0,1-1 1,-1 0-1,0 0 0,1-1 0,-1 1 0,1 0 0,-1-1 1,1 0-1,0 0 0,0 1 0,0-2 0,5 2 0,1 0 159,0-2 0,1 1-1,-1-1 1,0-1 0,0 0 0,0 0-1,0-1 1,0 0 0,0 0-1,0-1 1,0 0 0,-1-1 0,1 0-1,9-6 1,-14 7-309,1 0 0,-1 0 0,0 0 0,0 0 0,0-1 0,0 0 0,-1 0 0,1 0 0,-1 0 0,0 0 0,0-1 0,-1 0 0,1 1 0,-1-1 0,0 0 0,-1 0 0,1 0 0,-1 0 0,0 0 0,0-1 0,0 1 0,-1 0 0,0 0 0,0-1 0,0 1 0,-1-7 0,0 11-125,1 0 0,0 0 0,-1 0 0,1 0 0,-1 0 1,1 0-1,-1 0 0,1 0 0,-1 0 0,0 0 0,0 0 0,1 0 0,-1 0 0,0 0 0,0 0 0,0 1 1,0-1-1,0 0 0,0 1 0,0-1 0,0 1 0,0-1 0,-2 0 0,-26-3-8754,21 4 3266</inkml:trace>
</inkml:ink>
</file>

<file path=ppt/ink/ink5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7:38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82 12812,'0'0'8947,"-9"-5"-8311,4 2-583,3 2-43,0 0-1,0-1 1,0 1 0,0 0 0,0 0 0,0 0 0,0 0 0,-1 0 0,1 0 0,0 1-1,-1-1 1,1 1 0,0 0 0,-1 0 0,1 0 0,0 0 0,-1 0 0,1 0 0,-1 0 0,1 1-1,0-1 1,-1 1 0,1 0 0,0 0 0,0 0 0,-4 2 0,0 1 58,1 1 1,-1 0-1,1 0 0,0 0 1,0 1-1,0 0 1,1 0-1,0 0 0,0 0 1,0 1-1,1-1 1,0 1-1,0 0 0,1 0 1,-2 10-1,4-16-48,0 0 0,0 0 0,0 0 0,1 0 0,-1 1 0,0-1 0,1 0 0,-1 0 0,1 0 0,-1 0 0,1 0 0,-1-1 0,1 1-1,0 0 1,0 0 0,-1 0 0,1 0 0,0-1 0,0 1 0,0 0 0,0-1 0,0 1 0,0-1 0,0 1 0,0-1 0,0 1 0,0-1 0,0 0 0,0 0 0,0 1 0,0-1-1,0 0 1,1 0 0,-1 0 0,0 0 0,0 0 0,0 0 0,1-1 0,49-5 916,-37 1-868,0 0-1,-1-2 1,0 1 0,0-2-1,-1 0 1,20-16 0,29-18-307,-61 42 219,0 0 1,1 0 0,-1 1-1,0-1 1,1 0 0,-1 0-1,0 0 1,0 0 0,1 1-1,-1-1 1,0 0 0,0 0-1,0 1 1,1-1 0,-1 0-1,0 0 1,0 1 0,0-1-1,0 0 1,1 1 0,-1-1-1,0 0 1,0 0 0,0 1-1,0-1 1,0 0 0,0 1-1,0-1 1,0 0 0,0 1-1,0-1 1,0 0 0,0 1-1,0-1 1,0 0 0,0 1-1,-1-1 1,1 0 0,0 0-1,0 1 1,0-1 0,-1 1-1,-2 17-104,1-7 103,0 0-1,0 0 1,1 0 0,0 0-1,1 22 1,1-31 43,-1 1-1,0-1 1,1 1 0,0-1-1,0 0 1,0 1 0,0-1-1,0 0 1,0 0 0,0 0 0,1 0-1,-1 0 1,1 0 0,-1 0-1,1 0 1,0 0 0,0-1-1,0 1 1,0-1 0,0 1-1,0-1 1,0 0 0,0 0-1,1 0 1,-1 0 0,0 0-1,1-1 1,-1 1 0,0-1-1,1 1 1,-1-1 0,6 0-1,-4 1 62,1-1 0,0 0-1,0 0 1,0 0-1,0-1 1,0 0 0,0 1-1,-1-2 1,1 1-1,0 0 1,-1-1 0,1 0-1,-1 0 1,0-1-1,1 1 1,-1-1 0,0 0-1,0 0 1,-1 0-1,1 0 1,-1-1-1,1 0 1,-1 1 0,0-1-1,-1 0 1,1-1-1,-1 1 1,0 0 0,0-1-1,0 1 1,0-1-1,-1 0 1,0 1 0,0-1-1,1-9 1,0-6 157,0 0-1,-2 0 1,-1-22 0,-1-6-404,15 55-3921,-6-4 3131,1 2-466,1 0 0,0-1 0,0 0 0,14 4 0,19 2-5189</inkml:trace>
</inkml:ink>
</file>

<file path=ppt/ink/ink5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7:39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12812,'0'0'10303,"2"9"-10239,2 33 544,-1 0-1,-2 0 0,-9 76 1,0 28 1388,8-145-1979,0 0 0,0 1-1,0-1 1,0 0 0,0 0 0,1 0 0,-1 1 0,0-1 0,0 0 0,1 0 0,-1 0 0,1 0 0,-1 0-1,1 0 1,0 0 0,-1 0 0,1 0 0,0 0 0,0 0 0,-1 0 0,1 0 0,0 0 0,0 0-1,0-1 1,0 1 0,0-1 0,0 1 0,0 0 0,3 0 0,-1 0 21,1-1 0,0 1 0,0-1 0,0 0 0,-1 0 0,1 0 0,0-1 0,0 1 0,6-3 0,8-2 15,0-2 0,31-14 0,-26 8-262,-17 9 110,0 0 0,-1 1 0,2-1 0,-1 1 0,0 1 0,1-1 0,-1 1 0,8-1 0,-19 33-349,-2-13 442,-7 19 8,14-35-3,-1 1 0,1-1 0,-1 1 0,1 0 0,0-1 0,0 1 0,0-1 0,0 1 0,0-1 0,0 1 0,0 0 0,0-1 0,0 1 0,1-1 0,-1 1 1,1-1-1,0 3 0,1-3 7,-1 0 1,0-1 0,0 1-1,1-1 1,-1 1 0,0-1-1,1 0 1,-1 0 0,1 1 0,-1-1-1,0 0 1,1 0 0,-1 0-1,1 0 1,-1-1 0,0 1-1,1 0 1,-1 0 0,0-1-1,3 0 1,26-10-73,-15 4-340,-1-1-1,0 0 0,0-1 0,0 0 0,-1-1 1,-1-1-1,0 0 0,0 0 0,17-23 1,-31 36-153,-12 27 1218,14-29-618,0 0 1,0 0-1,-1 1 1,1-1-1,0 0 1,0 0-1,0 1 1,0-1-1,0 0 1,0 0-1,0 1 1,0-1-1,0 0 1,0 0 0,0 1-1,0-1 1,0 0-1,0 0 1,0 1-1,0-1 1,1 0-1,-1 0 1,0 1-1,0-1 1,0 0-1,0 0 1,0 0-1,1 1 1,-1-1-1,0 0 1,0 0 0,0 0-1,0 0 1,1 1-1,-1-1 1,0 0-1,1 0 1,19-7 420,-8 0-228,0 0 1,-1-1-1,21-19 0,-29 24-149,1 0 1,-1 0 0,0-1-1,0 1 1,-1-1-1,1 0 1,-1 0 0,0 0-1,0 0 1,0-1-1,0 1 1,-1 0-1,1-1 1,-1 1 0,-1-1-1,2-4 1,-2 12-1171,3 13-6888,18-9 738,-1-6-2780</inkml:trace>
</inkml:ink>
</file>

<file path=ppt/ink/ink5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7:40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59 13164,'0'0'2307,"-11"-6"58,-1-2-1994,0 1 0,0 1 0,-1 0 1,0 1-1,-1 0 0,1 1 1,-1 1-1,-22-4 0,29 7-350,-5-1-21,0 0 0,0 2 0,-22 2 0,31-3-7,1 0 0,0 1 1,-1-1-1,1 1 0,0 0 1,0-1-1,-1 1 0,1 0 1,0 1-1,0-1 0,0 0 0,0 1 1,0-1-1,0 1 0,1-1 1,-1 1-1,0 0 0,1 0 1,0-1-1,-1 1 0,1 1 1,0-1-1,0 0 0,0 0 1,0 0-1,-1 4 0,2-6 5,0 1-1,1 0 0,-1 0 1,0 0-1,0 0 1,0-1-1,1 1 0,-1 0 1,1 0-1,-1 0 1,0-1-1,1 1 0,-1 0 1,1-1-1,0 1 1,-1 0-1,1-1 0,0 1 1,-1-1-1,1 1 1,0-1-1,-1 1 0,1-1 1,0 0-1,0 1 1,0-1-1,0 1 0,31 10-43,-21-7 58,4 1 8,3 2-60,-1 0 0,24 13-1,-37-18 35,-1 0 0,0 0 0,1 0 1,-1 0-1,0 1 0,0-1 0,-1 1 0,1 0 0,-1 0 0,1 0 0,-1 0 0,0 0 0,0 1 0,0-1 1,0 1-1,-1-1 0,0 1 0,2 4 0,-3-6 109,-1-1 0,1 1 0,0 0 0,-1-1 0,1 1 0,-1 0 0,0-1 0,0 1 0,1-1 0,-1 1 0,0-1 0,0 0 0,0 1 0,-1-1 0,1 0 0,0 0 0,0 0 0,-1 1 0,1-1 0,0-1 0,-1 1 0,1 0 0,-1 0 0,0 0 0,1-1 0,-1 1 0,1-1 0,-1 1 0,0-1 0,-1 0 0,-61 13 1513,55-12-1594,-58 5-113,40-5-3000,19-2-1820,7-6-2531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10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8006 708 12684,'-85'-55'177,"-2"4"0,-2 5 1,-2 3-1,-149-48 0,-332-46 264,-10 30 153,411 78-652,-196-33-137,-474-19 0,398 75-15,-1 20 0,-711 113 0,940-86 198,2 9-1,2 10 0,-304 129 1,365-121 41,2 7 1,4 6 0,4 6 0,4 7 0,-158 140 0,221-167-11,3 3 1,3 3 0,3 3 0,-85 134 0,113-151-34,3 2 1,3 2-1,2 0 0,3 2 0,3 1 0,3 0 1,-14 97-1,21-74-12,4 0 1,4 0-1,13 154 0,-2-186 98,2-1 0,3 1 0,2-2 0,2 0 0,3-1-1,48 96 1,-29-86-1,3-3-1,2-1 0,2-2 0,4-2 0,1-3 1,3-1-1,2-3 0,87 59 0,7-9-33,4-7 0,218 95-1,-72-58-339,533 154 0,346-35-148,-100-148 420,6-85 174,-690-25 30,-1-17 0,424-85 0,-535 54 590,-2-12 0,-4-12 1,420-186-1,-523 185-421,-3-7 1,166-118 0,-243 141-266,-2-4 0,-4-3 1,-2-5-1,128-154 0,-173 179-79,-1-2-1,-3-1 1,-3-2-1,-2-1 1,-2-2-1,-4 0 1,-2-2-1,-3-1 1,-3 0-1,-3-1 1,-2-1-1,-4 0 1,-2 0-1,-4-1 1,-2 0-1,-12-89 1,1 97-25,-2 0 1,-2 0 0,-3 2-1,-3 0 1,-2 1-1,-3 1 1,-2 2 0,-38-56-1,10 28 40,-4 3-1,-3 3 0,-3 2 0,-98-84 1,69 79-13,-3 4 0,-3 4 0,-4 5 0,-2 4 0,-2 5 0,-129-46 0,96 52-218,-2 6 0,-2 7 0,-1 7 0,-248-22 1,163 40-655,-250 19 0,-227 67-2979,339-18-1317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9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59 6951,'0'0'11397,"-8"-10"-8605,-25-26-726,32 34-1987,0 1 1,-1 0-1,1 0 1,0 0-1,0 0 1,0 1-1,-1-1 1,1 0-1,0 0 1,-1 1-1,1-1 1,-1 1-1,1-1 1,-1 1-1,1 0 1,-1-1-1,1 1 1,-1 0-1,1 0 1,-1 0-1,1 0 1,-1 1-1,1-1 1,-1 0-1,1 0 1,-1 1-1,1-1 1,-1 1-1,1 0 1,0-1-1,-1 1 1,1 0-1,0 0 1,0 0-1,-1-1 1,1 2-1,0-1 1,-2 2-1,-1 1-57,1 1-1,-1 0 1,1 0-1,-1 0 1,1 1-1,-3 9 1,-13 57 25,18-68-17,1 0 1,-1 0-1,1 0 1,-1 0-1,1 0 1,1 0-1,-1 0 0,0 0 1,1 0-1,0 0 1,0-1-1,0 1 1,0 0-1,1 0 0,3 6 1,-3-9 45,-1 0 1,1 1-1,-1-1 1,1 0-1,-1 0 1,1 0-1,0-1 1,0 1-1,-1 0 1,1-1-1,0 1 1,0-1-1,0 1 1,0-1-1,0 0 1,0 0-1,-1 0 1,1 0-1,0 0 1,0 0-1,0-1 1,0 1-1,0 0 1,0-1-1,-1 0 1,1 1-1,0-1 1,0 0-1,-1 0 1,1 0-1,2-2 1,2-1 93,1 0 1,-1-1-1,0 0 0,0 0 1,-1-1-1,7-6 1,-6 3-9,0 0 1,0-1 0,-1 1 0,7-18 0,-10 22-134,-1 1 0,1-1 0,-1 1 0,0-1 0,0 0 0,0 0-1,-1 1 1,0-1 0,0 0 0,0 0 0,0 0 0,-3-8 0,3 12-73,0 1 0,0 0 0,0-1 1,-1 1-1,1 0 0,0-1 0,0 1 0,-1 0 0,1-1 0,0 1 0,-1 0 1,1-1-1,-1 1 0,1 0 0,0 0 0,-1-1 0,1 1 0,-1 0 0,1 0 1,0 0-1,-1 0 0,1 0 0,-1 0 0,1 0 0,-1 0 0,1 0 0,-1 0 1,1 0-1,0 0 0,-1 0 0,1 0 0,-1 0 0,1 0 0,-1 0 0,1 0 1,0 0-1,-1 1 0,1-1 0,-1 0 0,1 0 0,0 1 0,-1-1 0,1 0 1,0 1-1,-1-1 0,-15 16-4595,12-9 2419,-3 7-6167,5-5-630</inkml:trace>
</inkml:ink>
</file>

<file path=ppt/ink/ink5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7:40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187 350 13196,'0'0'4880,"-2"-8"-3279,1 6-1568,1-1-1,-1 1 0,0-1 0,1 1 1,-1 0-1,0-1 0,-1 1 1,1 0-1,0 0 0,-1 0 1,1 0-1,-1 0 0,0 0 0,1 0 1,-1 1-1,0-1 0,0 0 1,0 1-1,0 0 0,0-1 1,-1 1-1,1 0 0,0 0 0,-1 0 1,1 1-1,0-1 0,-1 1 1,1-1-1,-1 1 0,1 0 1,-1 0-1,1 0 0,-1 0 0,1 0 1,-1 0-1,1 1 0,-1-1 1,1 1-1,-5 1 0,0 0 45,1 0 0,0 1-1,-1-1 1,1 1 0,0 0-1,0 1 1,1 0 0,-1-1 0,-8 9-1,11-9 13,0 0 0,0-1-1,0 2 1,1-1-1,-1 0 1,1 1 0,-1-1-1,1 1 1,0 0 0,0-1-1,1 1 1,-1 0 0,1 0-1,0 0 1,0 0 0,0 7-1,1-10-75,0-1 0,0 1 0,0 0 0,0 0 0,0 0 0,1 0 0,-1 0 0,0 0 0,1-1-1,-1 1 1,1 0 0,-1 0 0,1 0 0,-1-1 0,1 1 0,-1 0 0,1-1 0,0 1 0,-1-1 0,1 1 0,0 0-1,-1-1 1,1 1 0,0-1 0,0 0 0,1 1 0,30 5 531,-21-6-344,0-1 1,-1 0-1,1-1 1,12-3-1,-4-2-156,-1-2 0,0 0 0,-1 0 0,0-2 0,-1 0 0,0-1 0,0-1 0,-2-1 0,1 0 0,-2 0 0,0-1 0,-1-1 0,0 0 0,-1-1 0,-1 0 0,8-21 0,-15 31-114,0 0 0,-1-1 1,0 1-1,-1-1 0,0 1 0,0-1 1,0 0-1,-1 1 0,0-1 0,-1 0 1,1 1-1,-2-1 0,-1-9 0,1 14 27,1-1-1,0 1 1,-1-1-1,0 1 0,0 0 1,0 0-1,0 0 0,-1 0 1,1 0-1,-1 0 0,1 0 1,-1 1-1,0 0 0,0-1 1,0 1-1,0 0 0,-1 0 1,1 1-1,-1-1 1,1 1-1,-1 0 0,1 0 1,-1 0-1,0 0 0,1 0 1,-1 1-1,0 0 0,-5 0 1,6-1 34,1 1 0,-1 0 0,1 0 0,-1 0-1,1 0 1,-1 0 0,1 1 0,-1-1 0,1 1 0,-1-1 0,1 1 0,-1 0 0,1 0 0,0 0 0,-1 1 0,1-1 0,0 0 0,0 1 0,0-1 0,0 1 0,0 0 0,0 0 0,1 0 0,-1 0 0,1 0 0,-1 0 0,1 0 0,0 0-1,-1 1 1,1-1 0,1 0 0,-1 1 0,0-1 0,0 1 0,1-1 0,-1 1 0,1-1 0,0 1 0,0-1 0,0 1 0,0-1 0,0 1 0,1 0 0,-1-1 0,1 1 0,0-1 0,-1 0 0,3 5 0,2 1 14,0-1-1,0 0 1,0 0 0,1 0 0,0 0 0,1-1 0,-1 0 0,1 0 0,0-1 0,0 0 0,9 4 0,11 11-11,-15-11 17,0 1 0,0 0 0,-1 1 0,0 1 0,-1 0 0,16 23 0,-24-32 11,0 1 0,-1-1 0,1 1 0,-1-1 0,1 1 0,-1-1 0,0 1 0,-1 0 1,1 0-1,-1-1 0,1 1 0,-1 0 0,0 0 0,-1-1 0,1 1 0,-1 0 0,1 0 0,-1-1 1,0 1-1,-1 0 0,1-1 0,0 1 0,-1-1 0,0 0 0,0 1 0,0-1 0,0 0 1,-1 0-1,1 0 0,-1-1 0,1 1 0,-7 4 0,-9 5-493,4-8-2603,6-3-4052</inkml:trace>
</inkml:ink>
</file>

<file path=ppt/ink/ink5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7:41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0 137 10858,'0'0'15893,"12"-2"-14954,1 0-823,0 0 0,-1-2-1,1 1 1,-1-2 0,0 1-1,13-8 1,-21 10-125,1-1 1,-1 1-1,0-1 1,0 1-1,0-1 0,-1 0 1,1-1-1,-1 1 1,1-1-1,-1 1 0,0-1 1,-1 0-1,1 0 1,-1 0-1,1-1 0,-1 1 1,-1-1-1,1 1 0,-1-1 1,1 1-1,-1-1 1,0 0-1,0-5 0,-1 10-24,0 0-1,0-1 0,0 1 0,0 0 0,0-1 0,0 1 0,0 0 0,-1 0 0,1-1 0,0 1 1,0 0-1,0 0 0,0-1 0,0 1 0,0 0 0,0-1 0,-1 1 0,1 0 0,0 0 1,0 0-1,0-1 0,-1 1 0,1 0 0,0 0 0,0 0 0,-1-1 0,1 1 0,0 0 0,0 0 1,-1 0-1,1 0 0,0 0 0,0 0 0,-1 0 0,1 0 0,0 0 0,-1 0 0,1 0 1,0 0-1,-1 0 0,-16 5-850,-13 14 285,19-9 559,1 1 1,0-1-1,1 2 0,-14 21 0,19-28 38,1 1 1,1-1 0,-1 1-1,1 0 1,-1 0 0,2 0-1,-1 0 1,1 0-1,0 0 1,0 0 0,0 0-1,1 0 1,1 13 0,0-17 8,0 0 1,0 1 0,1-1-1,-1 0 1,0 0 0,1 0-1,0-1 1,-1 1 0,1 0-1,0 0 1,0-1 0,0 1-1,0-1 1,0 0 0,0 0-1,1 0 1,-1 0-1,0 0 1,1 0 0,-1 0-1,0-1 1,1 1 0,-1-1-1,1 0 1,-1 1 0,1-1-1,-1 0 1,4-1 0,6 1 105,0 0 1,0-1-1,0 0 1,21-6 0,-11-1-10,0-1 0,-1-1 1,0-1-1,0-1 0,-1-1 1,-1 0-1,0-2 0,0 0 1,-2-1-1,19-22 0,-39 45-122,-1 0 0,2 0 0,-1 0 0,1 1 0,0-1-1,1 1 1,-1 0 0,2-1 0,-1 16 0,1-21 60,1 1 0,-1-1-1,1 0 1,-1 1 0,1-1 0,0 0 0,0 1 0,0-1 0,0 0 0,0 0 0,0 0-1,1 0 1,-1 0 0,1 0 0,-1 0 0,1 0 0,0-1 0,0 1 0,0-1-1,0 1 1,0-1 0,0 0 0,0 0 0,0 0 0,1 0 0,-1 0 0,0 0 0,1 0-1,-1-1 1,0 1 0,4-1 0,11 3 152,0-1 0,0-1 0,25-1 0,-24-1-234,11 0-18,0-2 0,-1-2 0,47-12 0,-64 14-121,-11 3 136,1 1-1,-1-1 1,0 0-1,1 1 1,-1-1-1,0 0 1,0 1-1,0-1 0,1 0 1,-1 1-1,0-1 1,0 1-1,0-1 1,0 0-1,0 1 1,0-1-1,1 1 0,-1-1 1,0 0-1,0 1 1,-1-1-1,1 1 1,0-1-1,0 0 1,0 1-1,0-1 0,0 1 1,0-1-1,0 0 1,-1 1-1,1-1 1,0 0-1,0 1 1,0-1-1,-1 0 0,1 1 1,0-1-1,-1 0 1,1 1-1,0-1 1,-1 1-1,-6 11-1738,1-4-3292</inkml:trace>
</inkml:ink>
</file>

<file path=ppt/ink/ink5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7:41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4933,'0'0'9000</inkml:trace>
</inkml:ink>
</file>

<file path=ppt/ink/ink5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7:43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12844,'0'0'7757,"-9"3"-7416,5-2-327,0 0 0,0 1-1,0-1 1,1 1-1,-1 0 1,1 1-1,0-1 1,-1 0-1,1 1 1,0 0 0,0 0-1,1 0 1,-1 0-1,1 0 1,-1 0-1,1 1 1,0-1-1,0 1 1,0 0-1,1-1 1,-1 1 0,1 0-1,0 0 1,0 0-1,0 7 1,-3 5 149,1 0 0,1 0 0,0 0 0,1 1 0,1-1 1,0 0-1,1 0 0,5 25 0,-4-38-123,-1 0 0,0 0 0,1-1 1,-1 1-1,1 0 0,0-1 0,0 0 0,0 1 0,0-1 0,0 0 1,0 0-1,1 0 0,-1 0 0,1-1 0,-1 1 0,1-1 1,0 1-1,0-1 0,-1 0 0,1 0 0,0 0 0,0-1 1,0 1-1,0-1 0,0 1 0,0-1 0,0 0 0,0 0 1,0-1-1,0 1 0,0 0 0,6-2 0,3-1 74,-1 1-1,1-2 0,-1 0 1,0 0-1,0-1 1,20-11-1,-31 19-133,0 0 0,1 0 0,-1 1 0,0-1 0,0 0 0,-1 0 0,1 0 0,-1 0 0,1 0 0,-1 0 0,-1 3 0,0 1 20,-2 1 7,1 1 0,1 0 1,0-1-1,0 1 0,1 0 1,0 0-1,0 0 0,1 0 0,0 0 1,2 13-1,-1-21 54,0 1 1,1-1-1,-1 0 0,0 0 1,0 0-1,1 0 1,-1 0-1,1-1 0,-1 1 1,1 0-1,-1-1 0,1 1 1,-1-1-1,1 1 0,-1-1 1,1 0-1,0 0 0,-1 0 1,1 0-1,-1 0 1,1 0-1,0 0 0,-1 0 1,1 0-1,0-1 0,-1 1 1,1-1-1,-1 1 0,2-2 1,46-17 1450,-42 14-1525,0 0 0,0 0 0,0-1 1,-1 0-1,0 0 0,8-10 0,-12 13-501,-1 0-1,1 0 0,0 0 1,-1 0-1,0 0 0,0 0 1,0-1-1,0 1 0,0 0 1,-1-1-1,1 1 0,-1-4 1,0-13-6399</inkml:trace>
</inkml:ink>
</file>

<file path=ppt/ink/ink5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7:43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8232,'0'0'12203,"54"28"-12747,-21-11-1955,9 1-1504,-11 0-2564</inkml:trace>
</inkml:ink>
</file>

<file path=ppt/ink/ink5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7:43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130 339 3587,'0'0'11734,"-11"7"-10282,-3 1-962,1 1 0,0 1 0,-20 18 0,29-24-358,-1 1 0,1-1 0,1 1-1,-1 0 1,1 0 0,0 0 0,0 0-1,0 1 1,0-1 0,1 1-1,0 0 1,1 0 0,-1-1 0,1 1-1,-1 11 1,2-16-101,0 0 0,0 0 1,0 1-1,0-1 0,0 0 0,0 0 0,0 0 1,1 0-1,-1 0 0,0 0 0,1 0 0,-1 0 1,1 0-1,-1 0 0,1 0 0,0 0 0,-1 0 0,1 0 1,0 0-1,-1 0 0,1-1 0,0 1 0,0 0 1,0 0-1,0-1 0,0 1 0,1 0 0,0 0 123,1-1-1,-1 1 1,1-1-1,0 0 1,-1 0 0,1 0-1,-1 0 1,1 0-1,-1 0 1,1 0-1,4-2 1,1 0 200,-1-1-1,1 0 1,0 0 0,-1-1 0,1 0 0,-1 0 0,6-5 0,6-8-278,-2-1 1,0 0 0,-1-2 0,-1 0-1,-1 0 1,-1-1 0,-1-1 0,-1 0-1,0-1 1,-2 0 0,-1 0 0,0-1-1,-2 0 1,-1 0 0,4-50-1,-9 70-144,0-1 0,0 0 0,0 1 0,0-1 0,-1 1 0,0-1 0,0 1 0,0 0 0,0-1 0,-1 1 0,0 0 0,0 0 0,0 0 0,0 0 0,-1 0 0,-3-4 0,3 6-5,1 0 1,-1-1 0,0 2 0,-1-1 0,1 0 0,0 1 0,0-1-1,-1 1 1,1 0 0,-1 0 0,1 0 0,-1 1 0,1-1 0,-1 1-1,0 0 1,1 0 0,-1 0 0,1 0 0,-1 1 0,1-1 0,-6 3 0,-3 0 72,1 1 0,0 1 0,1 0 0,-1 1 0,1 0 0,0 0 0,1 1 0,-1 0 0,1 1 0,1 0 0,0 0 0,0 1 0,0 0 0,1 0 0,0 1 0,1 0 0,0 0 0,1 1 0,-7 19 0,11-27 6,0 0 0,1 0 0,0 0 0,0 0 0,0 0 0,0 0 0,0 0 0,1 0 0,-1 0 0,1 0 0,0 0 0,0 0 0,0 0 0,0-1 0,0 1 0,1 0 0,-1 0 0,1-1 0,0 1 0,0-1 0,0 0 0,3 3 0,6 5 8,0 0 0,1-2 0,21 14 0,-22-16-26,-1 1 1,1 0 0,13 14 0,-19-16-34,-1 0 1,1 1-1,-1-1 0,-1 1 0,1 0 1,-1 0-1,0 1 0,0-1 0,-1 1 1,3 8-1,-2 1-494,-1-1 0,-1 1 0,0 22 0,-2-38 357,1 1 0,0 0 0,0-1 0,0 1 0,0-1-1,0 1 1,0 0 0,0-1 0,0 1 0,0 0 0,0-1 0,0 1 0,0 0-1,0-1 1,0 1 0,1 0 0,-1-1 0,0 1 0,0-1 0,1 1 0,-1 0 0,1-1-1,-1 1 1,0-1 0,1 1 0,-1-1 0,1 0 0,-1 1 0,1-1 0,-1 1-1,1-1 1,-1 0 0,1 1 0,0-1 0,-1 0 0,1 0 0,-1 1 0,1-1-1,0 0 1,-1 0 0,1 0 0,0 0 0,-1 0 0,1 0 0,0 0 0,-1 0-1,1 0 1,0 0 0,-1 0 0,1 0 0,1-1 0,15-4-5226</inkml:trace>
</inkml:ink>
</file>

<file path=ppt/ink/ink5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7:44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41 11371,'0'0'3491,"3"-9"668,-2 9-4179,10-27 3460,-7 22-1395,-8 23-1643,-6 17-368,-6 18 648,2 1-1,3 0 1,1 1 0,-2 77 0,12-130-662,0 0-1,0 0 1,1 1 0,-1-1 0,1 0 0,-1 0 0,1 0 0,0 0-1,0 0 1,0-1 0,0 1 0,0 0 0,0 0 0,0-1-1,1 1 1,-1 0 0,0-1 0,1 1 0,0-1 0,-1 0 0,1 1-1,0-1 1,0 0 0,-1 0 0,1 0 0,0 0 0,0-1-1,0 1 1,0-1 0,0 1 0,0-1 0,0 1 0,1-1-1,-1 0 1,0 0 0,0 0 0,4-1 0,1 1 26,1 0 0,-1-1 1,1 0-1,-1-1 0,0 1 1,1-2-1,-1 1 0,0-1 1,12-6-1,-10 3-183,0-1 1,0-1-1,0 0 1,-1 0-1,0 0 0,0-1 1,-1 0-1,0-1 1,-1 0-1,7-13 0,4-21-3277,-11-1-3339,-7 31 1895,-4 9-731</inkml:trace>
  <inkml:trace contextRef="#ctx0" brushRef="#br0" timeOffset="1">141 344 1602,'0'0'3203,"-34"67"-321,23-40-223,4-1 320,3-7 224,4-2-449,9-3-1024,10-3-673,5-5-641,10-1-288,1-5-672,1 0-1730,1-6-2499,-1-12-3651</inkml:trace>
</inkml:ink>
</file>

<file path=ppt/ink/ink5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7:45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75 285 4068,'0'0'7692,"-10"8"-4158,-31 25-1377,38-31-1926,1 0 0,-1 0-1,1 1 1,0-1 0,0 1-1,0-1 1,1 1 0,-1-1-1,-2 6 1,4-7-166,0-1-1,0 1 1,-1 0-1,1 0 0,0 0 1,0-1-1,0 1 1,0 0-1,0 0 1,0 0-1,0 0 1,0-1-1,1 1 1,-1 0-1,0 0 1,0-1-1,1 1 0,-1 0 1,0 0-1,1-1 1,-1 1-1,1 0 1,0 0-1,1 1 56,0 0-1,1-1 1,-1 0-1,1 1 1,-1-1-1,1 0 0,-1 0 1,1 0-1,0 0 1,-1-1-1,1 1 1,0-1-1,0 0 1,-1 0-1,5 0 1,3 0 85,0-2 1,0 1 0,0-1 0,0-1 0,-1 0 0,1 0 0,0-1-1,-1 0 1,0 0 0,0-1 0,9-7 0,-13 9-210,0-1 1,0 1 0,-1-1-1,1 0 1,-1 0-1,0-1 1,0 1 0,0-1-1,0 0 1,-1 0-1,0 0 1,0 0 0,-1-1-1,1 1 1,-1-1-1,0 0 1,0 0 0,-1 0-1,1-11 1,-2 17-23,0-1 1,0 0-1,-1 0 1,1 0-1,0 1 0,-1-1 1,1 0-1,0 0 1,-1 1-1,1-1 0,-1 0 1,0 1-1,1-1 1,-1 0-1,0 1 0,1-1 1,-1 1-1,0-1 1,1 1-1,-1-1 0,0 1 1,0 0-1,0-1 0,1 1 1,-1 0-1,0 0 1,0 0-1,0-1 0,0 1 1,0 0-1,1 0 1,-1 0-1,0 0 0,0 0 1,0 1-1,0-1 1,0 0-1,-1 1 1,-37 10-285,29-5 321,1 0 1,-1 1-1,1 0 1,0 1-1,1 0 0,-10 12 1,14-15 97,-1 1 1,1-1 0,1 1-1,-1 0 1,1 0 0,0 0-1,0 0 1,1 1 0,-1-1-1,2 1 1,-1-1 0,-1 9-1,4-14-91,-1 1-1,0 0 0,0-1 1,0 1-1,1-1 0,-1 1 0,1-1 1,-1 1-1,1-1 0,0 1 1,0-1-1,0 1 0,-1-1 0,1 0 1,0 0-1,1 1 0,-1-1 1,0 0-1,0 0 0,0 0 0,1 0 1,-1 0-1,0 0 0,1-1 1,-1 1-1,1 0 0,-1-1 1,1 1-1,-1-1 0,1 0 0,0 1 1,-1-1-1,1 0 0,2 0 1,9 1 92,0 0 1,0-1 0,17-2 0,-19 1-28,7-2-38,0-1 0,0-1-1,0 0 1,-1-1 0,0-1 0,0-1 0,-1 0-1,22-15 1,-19 12-510,-1-2 0,0 0 1,-1-1-1,-1-1 0,26-29 0,-49 52 517,0 1-1,1 0 1,-1 0 0,2 1 0,-1 0-1,2 0 1,-1 0 0,1 0 0,1 1-1,0 0 1,0-1 0,-1 13 0,5-22 15,0 0 0,-1 0 0,1 0 0,0 0 0,-1 0 0,1 0 0,0 0 0,0 0 1,0 0-1,0 0 0,0-1 0,0 1 0,0 0 0,0-1 0,0 1 0,0-1 0,1 1 0,-1-1 1,0 0-1,0 1 0,0-1 0,1 0 0,-1 0 0,0 0 0,0 0 0,1 0 0,-1 0 1,0 0-1,0 0 0,3-1 0,45-5 1563,-30 0-1500,0-1 1,0-1 0,-1 0-1,0-2 1,27-18-1,78-67-102,-122 95-30,103-94 87,-95 85-176,-1-1-1,1 0 0,-2 0 1,1-1-1,-2 1 0,1-1 0,-1-1 1,7-21-1,-12 32 72,-1 1 0,0-1 1,0 1-1,0 0 0,1-1 0,-1 1 0,0-1 0,0 1 1,0-1-1,0 1 0,0-1 0,0 1 0,0-1 0,0 1 0,0-1 1,0 1-1,0-1 0,0 1 0,0-1 0,0 1 0,-1 0 1,1-1-1,0 1 0,0-1 0,0 1 0,-1-1 0,1 1 1,0 0-1,-1-1 0,1 1 0,0 0 0,-1-1 0,1 1 0,-1-1 1,-17 5-368,-17 19 112,21-9 339,2 1 0,0 0-1,1 1 1,1 1 0,0-1 0,1 2 0,1-1-1,0 1 1,2 0 0,0 1 0,1 0 0,0 0-1,2 0 1,0 0 0,2 0 0,0 1-1,1-1 1,4 37 0,-2-52-53,-1 1 1,1 0-1,-1 0 1,1-1-1,0 1 1,1-1-1,-1 1 1,1-1-1,0 0 1,0 0-1,4 4 0,-5-6 8,-1 0-1,1-1 1,0 1-1,0 0 1,0-1-1,0 0 0,0 1 1,0-1-1,0 0 1,0 0-1,1 0 0,-1 0 1,0 0-1,1 0 1,-1-1-1,0 1 1,1-1-1,-1 0 0,1 0 1,-1 0-1,1 0 1,-1 0-1,0 0 0,4-1 1,-4-2-38,-2 1 0,1-1 0,0 1 0,0-1 0,-1 1 0,1-1 0,-1 1 0,0-1 0,0 0 0,0 1 0,0-1 0,0 1 0,0-1 0,-1 1 0,-1-5 0,-5-13-787,-2 1 1,0 0 0,-1 0 0,-1 1 0,-1 1-1,0 0 1,-19-19 0,11 10 98,5 7 532,-87-101 2726,102 120-2492,0-1 0,0 1 0,-1 0 0,1 0 0,0 0 0,0 0 0,0 0 0,-1 0 0,1 0 0,0-1 0,0 1 0,0 0 0,0 0 0,-1 0 0,1 0 0,0-1 0,0 1 0,0 0 0,0 0 0,0 0 0,0-1 0,-1 1 0,1 0 0,0 0 0,0 0 0,0-1 0,0 1 0,0 0 0,0 0 0,0-1 0,0 1 0,0 0 0,0 0 0,0 0 0,0-1 0,0 1 0,1 0 0,-1 0 0,0-1 0,0 1 0,0 0 0,0 0 0,0 0 0,0-1 0,0 1 0,1 0 0,-1 0 0,0 0 0,0 0 0,0 0 0,0-1 0,1 1 0,-1 0 0,0 0 0,0 0 0,1 0 0,20-1 737,28 9-844,-3 4-96,96 21-206,-47-22-3689,-40-11-2025</inkml:trace>
</inkml:ink>
</file>

<file path=ppt/ink/ink5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7:46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15150,'0'0'545,"-1"57"768,-5-20-512,2 2-64,4 0-321,0-1-256,0-4-96,10-5-96,3-5-929,3-9-640,-1-7-449,0-8-224,2-8-2018</inkml:trace>
</inkml:ink>
</file>

<file path=ppt/ink/ink5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7:46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12684,'0'0'4036,"-26"75"-3171,15-39-225,7 3-159,4 1-65,0-3-256,0 1-64,6-6-64,3-5-32,-3-5-1025,0-8-928,-6-6-642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9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16143,'0'0'8841,"11"52"-8617,-5-28-32,-6-1 0,3-1 161,-3 1-33,6-3-224,-6-5-32,6-2-256,-6-7-769,0-1-1057</inkml:trace>
  <inkml:trace contextRef="#ctx0" brushRef="#br0" timeOffset="1">1 96 9897,'0'0'13453,"58"-9"-13421,-41 9-640,0 0-2243,-2-1-3876</inkml:trace>
</inkml:ink>
</file>

<file path=ppt/ink/ink5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7:47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60 11179,'0'0'4484,"-56"-15"-1345,54 11-993,2 1-481,19-1-736,16-2-544,8 0 63,15 2-128,11-2-192,8 2-95,0 2-1,1 2-353,-1 0-1729,-12-1-1377,-5-3-2210</inkml:trace>
</inkml:ink>
</file>

<file path=ppt/ink/ink5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7:47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1 260 5445,'0'0'15556,"9"4"-13848,-2-2-1551,0-1-1,1 0 0,-1 0 1,1 0-1,-1-1 0,1 0 1,-1-1-1,1 0 0,-1 0 0,0 0 1,1-1-1,-1 0 0,0 0 1,0-1-1,0 0 0,0 0 1,7-6-1,20-8-12,-1-1 0,46-35 0,-65 43-118,-1-1 0,0 0 0,-1-1 0,-1-1 0,0 0 0,0 0 0,16-30 0,-26 42-44,0-1 0,0 1-1,0-1 1,-1 0 0,1 0-1,0 1 1,-1-1 0,0 0-1,1 0 1,-1 1 0,0-1-1,0 0 1,0 0 0,0-1-1,-4 5-583,-3 15 230,5-4 369,0-1-1,0 0 0,1 1 1,1-1-1,0 0 1,1 1-1,0-1 0,0 1 1,5 14-1,-3-18-172,0 0 0,1 0-1,-1 0 1,2 0 0,6 10 0,-7-13-408,0-1 0,1 1 0,-1-1 0,1 0 0,1 0 0,-1 0 0,10 6 0,18 5-4824</inkml:trace>
</inkml:ink>
</file>

<file path=ppt/ink/ink5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8:17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12908,'0'0'2082,"11"1"-1116,166-4 1719,-33-1-2828,-143 4-37,0-1 0,0 1 0,-1 1 1,1-1-1,0 0 0,0 0 1,0 0-1,-1 0 0,1 0 1,0 1-1,0-1 0,-1 0 1,1 1-1,0-1 0,0 1 0,-1-1 1,1 1-1,-1-1 0,1 1 1,0-1-1,-1 1 0,1 0 1,-1-1-1,1 1 0,-1 0 1,1-1-1,-1 1 0,0 0 0,1-1 1,-1 1-1,0 0 0,0 0 1,0 0-1,1-1 0,-1 1 1,0 0-1,0 0 0,0 0 1,0 0-1,0-1 0,0 1 1,-1 0-1,1 0 0,0 0 0,0-1 1,-1 1-1,1 0 0,0 0 1,-1 0-1,-5 9-3407</inkml:trace>
</inkml:ink>
</file>

<file path=ppt/ink/ink5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8:17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7591,'0'0'7367,"60"13"-5701,-27-12-577,3 3-545,-1-1-384,6 2-96,0 1-224,-3-2-1729,1-4-1763,-4 0-7206</inkml:trace>
</inkml:ink>
</file>

<file path=ppt/ink/ink5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8:18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34 12107,'0'0'7506,"-12"-5"-7153,4 2-334,0-1 0,1 2 0,-1-1 1,-1 1-1,1 0 0,0 1 0,0-1 1,-1 2-1,1-1 0,-1 1 1,1 1-1,0-1 0,-1 2 0,1-1 1,0 1-1,0 0 0,-8 4 1,6-2-2,4-3-13,0 1 1,1 0-1,-1 0 0,1 1 0,0 0 0,-1 0 0,1 0 0,1 1 1,-1-1-1,0 1 0,1 0 0,0 0 0,0 1 0,-6 8 1,10-13-2,1 1 1,-1-1 0,1 1 0,-1-1-1,1 1 1,0-1 0,-1 1 0,1-1-1,0 1 1,-1-1 0,1 0 0,0 1-1,-1-1 1,1 0 0,0 0 0,-1 1-1,1-1 1,0 0 0,0 0 0,-1 0-1,1 0 1,0 0 0,0 0 0,-1 0-1,1 0 1,0-1 0,1 1 0,27-2 177,-10-2-115,0-2 1,0-1-1,0 0 1,-1-1-1,33-20 1,-1 1-68,-44 29-175,-6 11-220,-10 21-435,7-25 704,-2 7 138,2 1 0,0-1 0,1 1 0,0 23 0,2-34-3,0 0 0,0 0 0,1 0 1,0 0-1,0-1 0,1 1 0,0 0 1,0-1-1,0 1 0,1-1 0,-1 0 1,1 1-1,1-1 0,-1-1 0,8 9 1,-11-12 51,0-1 1,1 0-1,-1 0 1,0 1 0,1-1-1,-1 1 1,0-1-1,1 0 1,-1 1-1,0-1 1,1 1 0,-1-1-1,0 0 1,0 1-1,0-1 1,0 1-1,1-1 1,-1 1 0,0-1-1,0 1 1,0-1-1,0 1 1,0-1-1,0 1 1,0-1 0,0 1-1,0-1 1,0 1-1,-1-1 1,1 1-1,0-1 1,0 1-1,0-1 1,-1 0 0,1 1-1,0-1 1,0 1-1,-1-1 1,1 0-1,-1 1 1,-25 12 1410,-38-1 128,62-12-1506,-150 5 2335,114-5-2658,37 0-604,16 0-3069,75 2-6113,-50-2 4463</inkml:trace>
</inkml:ink>
</file>

<file path=ppt/ink/ink5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8:18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16 12588,'0'0'8104,"-9"-5"-7709,6 4-386,-1-1 0,1 1 0,0-1 0,-1 1 0,1 0 0,-1 0 1,1 0-1,-1 1 0,0 0 0,1-1 0,-1 1 0,-5 1 0,4 0 3,-1 1-1,1-1 1,1 1-1,-1 0 1,0 1 0,0-1-1,1 1 1,-1 0-1,1 0 1,-7 7-1,1-1 46,0 1 0,1 0 0,0 0 0,0 1 0,1 0 0,-8 15 0,13-21-14,1-1 0,0 1-1,0 0 1,0-1 0,0 1 0,1 0-1,0 0 1,0 0 0,0 0 0,0 1 0,1-1-1,0 0 1,0 0 0,1 0 0,-1 0 0,1 0-1,0 1 1,0-1 0,4 9 0,-2-11 8,-1 0 1,0 0-1,1 0 1,0 0 0,0 0-1,0 0 1,0-1-1,0 1 1,1-1-1,-1 0 1,1 0 0,0 0-1,-1 0 1,1-1-1,0 0 1,0 0 0,0 0-1,7 1 1,3 0 147,0 0 0,0-1 0,-1-1 0,19-2 0,-30 2-140,-1 0 0,1 0-1,-1 0 1,1-1 0,-1 1 0,1 0 0,-1-1-1,1 1 1,-1-1 0,1 0 0,-1 1 0,0-1-1,1 0 1,-1 0 0,0 0 0,0 0 0,0 0-1,1 0 1,-1 0 0,0 0 0,0-1 0,-1 1-1,1 0 1,0-1 0,0 1 0,-1 0 0,1-1-1,-1 1 1,1-1 0,-1 1 0,1-1 0,-1 1-1,0-1 1,0 0 0,0 1 0,0-1 0,0 1-1,0-1 1,0 1 0,0-1 0,-1 1 0,1-1-1,-1 1 1,1-1 0,-1 1 0,1-1 0,-1 1-1,0 0 1,0-1 0,0 1 0,0 0 0,0 0-1,0 0 1,0-1 0,0 1 0,0 0 0,0 0-1,-1 1 1,1-1 0,0 0 0,-1 0 0,1 1-1,-1-1 1,1 1 0,-1-1 0,1 1 0,-2-1-1,-11-3-976,0 1 0,0 0-1,0 0 1,-1 2-1,-21 0 1,32 0 538,-1 1 1,1 1-1,-1-1 1,0 1-1,1-1 1,-1 1 0,1 1-1,0-1 1,-1 1-1,1-1 1,0 1-1,0 1 1,0-1-1,0 0 1,0 1-1,0 0 1,1 0-1,-1 0 1,1 0-1,-5 6 1,-3 8-4869</inkml:trace>
</inkml:ink>
</file>

<file path=ppt/ink/ink5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8:19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10474,'0'0'5808,"11"-4"-3731,45-13-1033,0 2 0,0 3 0,1 2 1,1 3-1,82-1 0,-15 10-1369,193 28 1,-281-24-251,80 8-88,-42-17-5920,-74 0 2915,-1-3-2124</inkml:trace>
</inkml:ink>
</file>

<file path=ppt/ink/ink5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8:19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0 197 10410,'0'0'10041,"12"2"-8487,-4-1-1417,-1 0 0,1-1 0,-1 0 0,1 0 1,-1 0-1,1-1 0,-1 0 0,0-1 0,1 0 0,-1 0 1,0 0-1,7-5 0,26-13 55,-1-2 0,-1-2 0,-1-2 1,-1-1-1,38-38 0,-86 79-320,1 1 0,1 0 0,0 0 0,1 1 0,-13 30 0,16-34 130,1 1 0,1 0 0,0 0 0,0 1 0,1-1 0,1 1 0,0-1 0,1 1 0,1 17 1,0-29-110,0-1 1,1 1 0,-1-1-1,1 1 1,-1-1 0,1 0-1,-1 1 1,1-1 0,0 0 0,0 1-1,0-1 1,0 0 0,0 0-1,0 0 1,0 0 0,0 0-1,0 0 1,0 0 0,0 0-1,1 0 1,-1-1 0,0 1 0,1 0-1,-1-1 1,0 1 0,1-1-1,2 1 1,-2 0-568,1-1 0,-1 0 1,1 0-1,-1 0 0,1 0 0,-1 0 0,1 0 1,-1-1-1,1 1 0,2-2 0,17-10-7366</inkml:trace>
</inkml:ink>
</file>

<file path=ppt/ink/ink5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8:20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9545,'0'0'3038,"10"-8"-337,0 0-1804,1 0 1,0 0 0,0 1-1,1 1 1,0-1-1,0 2 1,22-7 0,-25 9-789,0 2 0,0-1 1,0 1-1,0 0 0,10 1 1,-18 0-112,0 0 1,0 0-1,0 0 1,0 0 0,1 1-1,-1-1 1,0 0 0,0 0-1,0 1 1,0-1 0,0 1-1,1-1 1,-1 1 0,0-1-1,0 1 1,0 0 0,-1-1-1,1 1 1,0 0 0,0 0-1,0 0 1,0 0-1,-1-1 1,1 1 0,0 0-1,-1 0 1,1 1 0,-1-1-1,1 0 1,-1 0 0,0 0-1,1 0 1,-1 0 0,0 0-1,0 1 1,0-1 0,0 0-1,0 0 1,0 0-1,0 2 1,-1 1 2,1 0 0,-1-1 0,0 1 0,0 0 0,-1-1 0,1 1 1,-1-1-1,1 1 0,-1-1 0,0 0 0,-3 4 0,-15 14 226,-41 33 1,43-39-98,0 0 1,1 1-1,-22 28 1,38-43-129,-1 1-1,1-1 1,0 1 0,-1 0 0,1 0 0,0-1-1,0 1 1,0 0 0,1 0 0,-1 0-1,0 0 1,1 0 0,-1 0 0,1 0 0,0 0-1,0 1 1,-1-1 0,1 0 0,1 0 0,-1 0-1,0 0 1,1 2 0,0-2-20,0 0 0,1 0 0,-1-1-1,0 1 1,1-1 0,-1 1 0,1-1 0,0 1 0,-1-1 0,1 0-1,0 0 1,0 0 0,0 0 0,0 0 0,0 0 0,0 0 0,3 0 0,12 2-1342,-1 0 1,1-1 0,0-1-1,20-1 1,-28 0-608,27 0-4583</inkml:trace>
</inkml:ink>
</file>

<file path=ppt/ink/ink5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8:20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22 12556,'0'0'5813,"-9"-5"-5423,-28-10-294,35 14-92,0 1 0,0 0 0,0 0 1,0 0-1,0 0 0,0 0 0,0 1 0,0-1 0,1 0 0,-1 1 0,0-1 0,0 1 0,0 0 1,0 0-1,1 0 0,-1 0 0,0 0 0,1 0 0,-1 0 0,1 0 0,-1 1 0,1-1 0,-1 0 0,0 3 1,-25 38 642,26-40-564,-2 2 68,1 0 1,0 0-1,0 0 1,1 0-1,-1 1 1,1-1-1,0 1 1,0-1-1,1 1 1,-1-1-1,1 1 1,0-1-1,0 1 1,0 0-1,2 5 1,-1-8-92,0 0 1,0 0 0,0 0 0,0 1-1,1-1 1,-1 0 0,1-1 0,0 1-1,-1 0 1,1 0 0,0-1 0,0 1-1,0-1 1,0 1 0,0-1 0,1 0-1,-1 0 1,0 0 0,0 0 0,1-1-1,-1 1 1,1 0 0,-1-1 0,1 0-1,-1 1 1,1-1 0,-1 0 0,4-1-1,-1 2 26,1-1-1,0 0 0,0 0 1,-1 0-1,1-1 1,0 0-1,-1 0 1,1 0-1,-1-1 0,1 0 1,-1 0-1,0 0 1,0-1-1,0 0 0,0 0 1,0 0-1,0 0 1,-1-1-1,1 0 1,-1 0-1,0 0 0,-1 0 1,1-1-1,-1 1 1,0-1-1,0 0 0,0 0 1,0 0-1,-1-1 1,0 1-1,0 0 0,-1-1 1,1 1-1,-1-1 1,0 0-1,0-10 1,-1 14-224,0 1 0,-1-1 0,1 1 0,0-1 0,0 0 1,-1 1-1,1-1 0,-1 1 0,0-1 0,1 1 0,-1 0 1,0-1-1,0 1 0,0 0 0,0-1 0,0 1 0,0 0 1,0 0-1,0 0 0,-1 0 0,1 0 0,0 0 0,-1 0 1,1 0-1,0 1 0,-1-1 0,1 0 0,-4 0 0,1 0-831,-1-1-1,-1 2 0,1-1 0,0 0 0,0 1 0,0 0 0,0 0 0,-6 1 0,4 3-2820,2 3-962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9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15887,'0'0'11018,"57"-27"-25623</inkml:trace>
</inkml:ink>
</file>

<file path=ppt/ink/ink5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8:20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32 7911,'0'0'12989,"-10"7"-12728,-4 3-37,1 1 0,0 0 1,-14 16-1,24-25-131,0 1 0,0 1 1,1-1-1,-1 0 0,1 1 1,-1-1-1,1 1 0,0 0 1,1-1-1,-1 1 0,1 0 1,-1 0-1,1 0 0,0 1 1,1-1-1,-1 0 0,1 0 1,0 0-1,0 1 0,0-1 1,0 0-1,2 6 0,-1-8-39,1 0 0,-1-1 0,0 1-1,1-1 1,-1 0 0,1 1 0,0-1-1,-1 0 1,1 0 0,0 0 0,0 0 0,0 0-1,0-1 1,0 1 0,0 0 0,0-1-1,0 0 1,0 1 0,0-1 0,0 0 0,0 0-1,3 0 1,48-5 1362,-41 1-1206,-1 0 0,1-1 0,-1 0 0,0-1 0,-1 0 0,1 0-1,16-16 1,-21 18-161,-1 0 1,0 0-1,0-1 0,0 0 0,-1 0 1,0 0-1,0-1 0,0 0 0,-1 1 0,0-1 1,0 0-1,0-1 0,-1 1 0,1 0 1,1-12-1,-4 16-100,0 1 1,0-1 0,0 0-1,0 1 1,-1-1 0,1 1 0,0-1-1,-1 1 1,1-1 0,-1 1-1,0-1 1,1 1 0,-1-1-1,0 1 1,0-1 0,0 1-1,0 0 1,0 0 0,0 0-1,0-1 1,0 1 0,-1 0-1,-1-1 1,-1 0-255,0 0 0,-1 0 0,1 0-1,0 1 1,-1 0 0,1 0 0,-1 0 0,-5-1 0,-8 1-2829,0 1-1,0 1 1,-25 3 0,18 1-6144</inkml:trace>
</inkml:ink>
</file>

<file path=ppt/ink/ink5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8:28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9225,'0'0'8061,"11"-6"-7095,25-14 681,2 3 0,0 0 0,57-15-1,-88 31-1649,0 0 0,0 1 0,1 0 0,-1 0 0,0 0 0,1 1 0,-1 0 0,0 0 0,9 3-1,10 2-3307,1-4-5032,-14-2-3914</inkml:trace>
</inkml:ink>
</file>

<file path=ppt/ink/ink5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8:28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7687,'0'0'15599,"58"17"-14958,-26-17-385,3 0-128,6 0-128,-5-1 64,-1-6-544,-5 3-1058,-2-6-1409,-3-4-3427</inkml:trace>
</inkml:ink>
</file>

<file path=ppt/ink/ink5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8:29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80 116 13164,'0'0'5515,"-8"4"-5414,4-3-66,0 1 0,0 0-1,1 0 1,-1 0 0,1 1-1,0-1 1,0 1-1,0 0 1,-4 4 0,6-5-15,0-1 0,0 0 0,1 1-1,-1-1 1,0 1 0,1-1 0,-1 1 0,1-1 0,0 1 0,-1-1 0,1 1 0,0-1 0,0 1 0,0-1 0,0 1 0,0 0 0,1-1-1,-1 1 1,0-1 0,1 1 0,-1-1 0,1 1 0,0-1 0,-1 1 0,1-1 0,0 0 0,0 1 0,0-1 0,0 0 0,0 0 0,0 0-1,0 0 1,0 0 0,0 0 0,1 0 0,0 1 0,49 36 303,-36-28-300,-1 1 1,0 0-1,15 15 1,-26-22-18,1 0 0,-1 0 0,0 0 0,0 0 0,-1 1 0,1-1 0,-1 1 0,0 0 0,0 0 0,-1-1 0,1 1 0,-1 0 0,0 0 0,-1 1 0,1 6 0,0-6 106,-1-1 1,-1 0 0,1 0-1,-1 0 1,0 0 0,0 0 0,0 0-1,0 0 1,-1 0 0,0 0-1,0 0 1,-1-1 0,1 1 0,-1-1-1,0 0 1,0 0 0,0 0-1,-1 0 1,1 0 0,-1-1 0,0 1-1,0-1 1,0 0 0,-1 0-1,1-1 1,-1 1 0,1-1 0,-1 0-1,0 0 1,0-1 0,0 1 0,0-1-1,0 0 1,-6 0 0,7 0-99,1-1 1,-1 0 0,1 0 0,0 0 0,-1 0-1,1-1 1,0 1 0,-1-1 0,1 0-1,0 0 1,0 0 0,0 0 0,0 0-1,0-1 1,0 1 0,0-1 0,0 0-1,0 0 1,1 0 0,-1 0 0,1-1 0,-1 1-1,1-1 1,0 1 0,0-1 0,0 0-1,1 0 1,-1 0 0,0 0 0,1 0-1,0 0 1,0 0 0,0-1 0,0 1-1,1 0 1,-1 0 0,1-1 0,0 1 0,-1-1-1,2 1 1,-1 0 0,0-1 0,1 1-1,-1 0 1,1-1 0,2-3 0,-1 1-29,1 1 1,0-1-1,0 1 1,0 0-1,1 0 1,0 0-1,0 1 1,0-1-1,0 1 1,10-7-1,56-36-68,-49 34 67,-6 4-29,9-6 183,0-1 0,-2 0 0,27-26 0,-44 38-35,-1 0 0,0-1 0,0 1 0,0-1-1,0 0 1,-1 0 0,0 0 0,0-1 0,0 1 0,-1-1 0,0 0 0,0 1-1,0-1 1,-1 0 0,0 0 0,0 0 0,0 0 0,-1 0 0,0 0 0,0-1 0,-1-6-1,0 11-90,1 0-1,-1 0 0,0-1 0,0 1 0,0 0 0,0 0 0,0 0 0,-1 1 1,1-1-1,0 0 0,-1 0 0,1 1 0,-1-1 0,0 1 0,0-1 0,1 1 1,-1 0-1,-2-2 0,-2 1-15,1-1-1,-1 1 1,0 0 0,0 0 0,0 1 0,-10-2 0,1 2-26,1 0 1,-1 0-1,0 2 1,0 0-1,-15 3 1,20-1-6,0 0 0,0 1 0,0 1 0,0-1 0,1 1 1,0 1-1,0 0 0,-11 9 0,16-12-127,1-1 1,0 1-1,0-1 1,0 1-1,0 0 1,0 0-1,0 1 0,1-1 1,0 1-1,0-1 1,0 1-1,0-1 1,0 1-1,1 0 1,-1 0-1,1 0 0,0 0 1,0 0-1,1 0 1,-1 0-1,1 1 1,0-1-1,0 0 1,1 6-1,1-7-298,0 0 1,-1 0-1,1-1 0,0 1 1,1-1-1,-1 0 1,0 1-1,1-1 0,-1 0 1,1 0-1,0-1 0,-1 1 1,1-1-1,0 1 0,0-1 1,0 0-1,0 0 1,0 0-1,0 0 0,1-1 1,-1 1-1,5-1 0,26 5-7185</inkml:trace>
</inkml:ink>
</file>

<file path=ppt/ink/ink5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8:29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0 16912,'0'0'6342,"-24"50"-5830,3-24 33,1 3-225,-5 2-224,3-1-32,-2-2-32,3-1 1,3-3-226,6-6-639,1-9-866,7-7-1633,1-2-1121,3-16-1698</inkml:trace>
</inkml:ink>
</file>

<file path=ppt/ink/ink5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8:30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6 9417,'-9'0'1447,"-3"1"-768,1 0 0,-1 0 0,0 1 1,1 1-1,-1 0 0,-17 7 1,25-9-556,0 1 0,0-1 0,1 1 0,-1 0 0,0 0 0,1 0 0,0 1 0,0-1 0,0 1 0,0 0 0,0 0 0,0 0 1,1 0-1,-1 0 0,1 1 0,0-1 0,0 1 0,0-1 0,0 1 0,1 0 0,0 0 0,-1 0 0,1-1 0,1 1 0,-2 8 1,2-11-89,0 1 1,1-1-1,-1 0 1,0 1-1,1-1 1,-1 1 0,0-1-1,1 0 1,0 1-1,-1-1 1,1 0 0,0 0-1,-1 0 1,1 1-1,0-1 1,0 0 0,0 0-1,0 0 1,0 0-1,0-1 1,1 1-1,-1 0 1,0 0 0,2 0-1,2 1 102,0 0-1,0 0 0,0 0 0,0-1 1,0 0-1,10 1 0,4-1 286,0-1 0,35-4 0,-44 3-288,0-1 0,0-1 0,0 0 0,-1 0 0,1-1 0,-1 0 0,0-1 0,0 0 0,0 0 0,-1-1 0,1 0 0,-1 0 0,-1-1 0,1 0 0,-1-1 0,6-8 0,-12 15-105,0 0 0,0 0 0,0 0-1,0-1 1,-1 1 0,1 0 0,0 0-1,-1-1 1,1 1 0,-1 0 0,0-1-1,1 1 1,-1 0 0,0-1 0,0 1-1,1-1 1,-1 1 0,-1 0 0,1-1-1,0 1 1,0-1 0,0 1 0,-1 0 0,1-1-1,0 1 1,-1 0 0,0-1 0,1 1-1,-1 0 1,0 0 0,1-1 0,-1 1-1,0 0 1,0 0 0,0 0 0,0 0-1,0 0 1,0 0 0,0 0 0,-1 1-1,1-1 1,0 0 0,0 1 0,-1-1-1,1 1 1,0-1 0,-1 1 0,1-1-1,0 1 1,-1 0 0,1 0 0,-1 0 0,-2 0-1,-10-2-90,-1 1-1,1 1 0,-30 3 1,38-2 131,-6 0-135,-1 1 0,1 0 0,0 1-1,0 1 1,0 0 0,0 0 0,1 1 0,0 0 0,0 1 0,0 1 0,1-1-1,0 2 1,0-1 0,-16 17 0,24-22-112,1 0 0,0 0 0,-1 0 0,1 0-1,0 0 1,0 0 0,0 0 0,0 0 0,0 0 0,0 1 0,1-1-1,-1 0 1,1 0 0,-1 1 0,1-1 0,0 0 0,0 1 0,0-1 0,0 0-1,1 1 1,-1-1 0,1 0 0,-1 1 0,1-1 0,0 0 0,1 4-1,0-3-249,1 0 0,-1 0 0,1-1 0,0 1 0,-1 0 0,1-1 0,0 0 0,0 0-1,1 0 1,-1 0 0,0 0 0,1-1 0,-1 1 0,1-1 0,4 1 0,32 7-5040</inkml:trace>
</inkml:ink>
</file>

<file path=ppt/ink/ink5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8:30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44 8616,'0'0'3347,"1"9"-2375,-1-6-948,4 49 1452,-2-7 3665,-1-44-5010,-1-1 0,0 1 0,1 0 0,-1-1 0,1 1 0,-1 0 0,1-1 0,-1 1 0,1-1 0,0 1-1,-1-1 1,1 1 0,0-1 0,-1 1 0,1-1 0,0 0 0,-1 1 0,1-1 0,0 0 0,0 0 0,0 1 0,-1-1 0,1 0 0,0 0 0,0 0 0,0 0 0,-1 0 0,1 0 0,0 0 0,0-1 0,0 1 0,0 0 0,31-6 1366,-21 0-1141,0 0 1,-1-1-1,1 0 1,14-14-1,-20 17-272,-1 0 0,1 0-1,-1-1 1,0 1 0,-1-1-1,1 0 1,-1 0 0,0 0-1,0-1 1,0 1 0,2-10-1,-5 14-77,1 0-1,-1 0 1,0 0-1,0-1 0,0 1 1,0 0-1,0 0 1,0-1-1,0 1 1,-1 0-1,1 0 0,0 0 1,-1 0-1,1-1 1,-1 1-1,1 0 1,-1 0-1,0 0 0,1 0 1,-1 0-1,0 0 1,0 0-1,0 0 1,0 0-1,1 1 0,-3-2 1,0 0-47,-1 0 0,1 1 0,0 0 0,-1-1 0,1 1 1,-1 0-1,1 1 0,-1-1 0,-5 0 0,1 1-62,-1 0 1,1 0-1,0 1 0,-1 0 1,1 0-1,0 1 0,-16 5 1,19-5-48,1 1 0,-1-1 1,1 1-1,0 0 0,-1 0 1,1 0-1,1 1 0,-1-1 1,1 1-1,-1 0 0,1 0 1,0 0-1,0 1 0,1-1 1,-1 1-1,1-1 0,0 1 1,0 0-1,1 0 0,0 0 1,-1 0-1,1 0 0,1 0 0,-1 0 1,1 0-1,0 7 0,1-10-183,-1-1 0,1 1 0,0-1 0,0 1 0,-1-1 0,1 1 0,0-1 0,0 0 0,0 1 0,0-1 0,1 0 0,-1 0 0,0 0 0,0 0 0,1 0 0,-1 0 0,0 0 0,1 0 0,-1-1 0,1 1 0,-1 0 0,1-1 0,0 0 0,-1 1 0,1-1 0,0 0 0,-1 1 0,3-1 0,33 2-11497</inkml:trace>
</inkml:ink>
</file>

<file path=ppt/ink/ink5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8:39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3502 214 10282,'0'0'1521,"-11"-11"-58,-2-3-1226,-1 2 0,0 0 0,-1 0-1,0 2 1,-1-1 0,0 2 0,-34-15 0,-16 3 280,0 2-1,-1 3 1,-1 3 0,-86-5-1,-280 7 755,345 11-1260,-151 6 32,1 10-1,-354 69 1,475-58-48,2 5-1,-168 71 1,-201 137-11,475-234 19,-36 19 209,1 2 1,-61 49-1,96-68-172,1 0 0,0 0 0,0 1 0,1 0 0,0 1 0,0-1 0,1 2 0,1-1 0,0 1-1,0 0 1,1 0 0,0 0 0,1 1 0,1 0 0,0 0 0,-3 18 0,6-23-25,1 0 1,-1 0 0,1 0 0,1 0 0,-1 0-1,1 0 1,1-1 0,-1 1 0,1-1-1,0 1 1,1-1 0,-1 0 0,1 0 0,0 0-1,1-1 1,-1 1 0,1-1 0,6 5-1,12 10 9,1-1 0,49 30 0,-57-39-16,69 42 15,3-3 0,2-4 0,103 36 1,-120-57-16,0-2 0,2-4 0,0-3 0,129 8 0,-10-17 90,1-10 0,379-56 1,-312 10 317,410-134 0,-566 149-64,141-69 1,-215 89-251,-1-3-1,-1 0 0,-1-2 1,0-1-1,-2-1 0,0-1 0,-2-2 1,36-44-1,-51 55-30,0-1 0,-1 0 0,-1 0 0,-1-1 0,0 0 0,-1-1 0,7-29 0,-11 38-45,-1 0-1,0-1 1,0 1 0,0 0 0,-1-1-1,0 1 1,-1-1 0,0 1 0,0 0-1,-1 0 1,0-1 0,-1 1 0,1 0-1,-2 1 1,1-1 0,-1 0 0,0 1-1,-5-7 1,-5-2-20,-1 1 1,0 1-1,-1 0 1,0 1-1,-1 1 0,-1 1 1,-37-19-1,3 7-63,-95-29-1,44 24-394,-2 5-1,-188-18 1,-219 24-7490,403 17 3633</inkml:trace>
</inkml:ink>
</file>

<file path=ppt/ink/ink5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42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15 12043,'0'-1'215,"0"1"-1,0-1 0,0 0 1,0 1-1,0-1 0,0 1 1,0-1-1,0 0 1,0 1-1,-1-1 0,1 1 1,0-1-1,0 1 0,-1-1 1,1 1-1,0-1 0,-1 1 1,1-1-1,0 1 0,-1-1 1,1 1-1,-1 0 0,1-1 1,0 1-1,-1-1 0,1 1 1,-2-1-1,-16 2 1631,14 0-1801,0 1-1,1 0 0,-1-1 1,0 1-1,1 0 0,-1 1 1,1-1-1,-3 3 1,-15 18 152,1-1 1,1 2 0,-31 52 0,45-66-32,-1 0 0,2 0 1,-1 0-1,1 1 0,1-1 1,0 1-1,0 0 0,1 0 1,0 0-1,1 1 0,1-1 1,0 0-1,0 0 0,2 13 1,-1-21-127,0 1 1,0-1 0,1 0 0,-1 0 0,1 0 0,0 0-1,-1 0 1,1 0 0,1 0 0,-1 0 0,0-1-1,0 1 1,1-1 0,0 0 0,-1 0 0,1 0 0,0 0-1,0 0 1,0-1 0,0 1 0,1-1 0,-1 0 0,0 0-1,0 0 1,1 0 0,-1 0 0,1-1 0,-1 0-1,0 1 1,1-1 0,-1-1 0,5 0 0,3 1 169,0-1 0,0-1 0,0 0 0,0-1 1,0 0-1,-1-1 0,1 0 0,-1 0 0,9-6 0,-5 1-37,-1 0-1,0-1 0,0 0 0,-1-1 0,-1 0 0,0-1 0,0 0 0,10-18 0,-15 22-68,-1-1 1,-1 0-1,1 0 1,-1 0-1,-1-1 1,0 1-1,0-1 0,-1 0 1,0 0-1,-1 1 1,0-1-1,-1 0 1,0-1-1,-1-13 0,0 20-105,0 1 0,-1-1 0,1 0 0,0 1 0,-1 0 0,0-1 0,0 1 0,0 0 0,0 0 0,-1 0 0,1 0-1,-1 0 1,0 1 0,1-1 0,-1 1 0,-1 0 0,1-1 0,0 2 0,0-1 0,-1 0 0,1 0 0,-1 1 0,1 0-1,-1 0 1,0 0 0,1 0 0,-1 1 0,0-1 0,-7 1 0,5-1-300,0 1 1,0 0 0,0 0-1,-1 0 1,1 1-1,0 0 1,0 0 0,0 1-1,0 0 1,0 0-1,0 0 1,1 0 0,-1 1-1,1 0 1,-1 0-1,1 1 1,-8 6 0,7-2-1379,1-1 0,0 1 0,1 0 0,0 0 1,-6 14-1,4-4-3509</inkml:trace>
</inkml:ink>
</file>

<file path=ppt/ink/ink5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42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13132,'0'0'11211,"60"-35"-10795,-25 30-191,7 2-193,-5 3 0,8 0-577,-4 2-1377,-6 2-2210,3-3-2402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0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6470,'0'0'18807,"7"-3"-18759,23-16-697,-21 13-979,0 0-1,0 0 0,0 1 1,19-7-1,-21 14-4037,-5 9 8795,-4-6 2684,4-18-4317,1 1-3209,3-2-2825</inkml:trace>
</inkml:ink>
</file>

<file path=ppt/ink/ink5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43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93 10890,'0'0'7810,"-9"-5"-6117,-31-9-674,38 14-998,0-1 0,0 1 1,0 0-1,0 1 0,1-1 0,-1 0 0,0 0 0,0 1 0,0-1 0,1 1 0,-1 0 1,0-1-1,0 1 0,1 0 0,-1 0 0,1 0 0,-1 0 0,1 0 0,-1 0 0,1 1 1,0-1-1,-1 0 0,1 1 0,0-1 0,0 1 0,-1 2 0,-21 43-11,21-41 19,-1 2 71,0 1 1,0-1-1,1 1 1,0 0-1,1 0 1,-1 14-1,2-21-59,0 0 1,0 0-1,0 0 0,0 0 0,1 0 0,-1 0 0,1 0 0,-1 0 0,1 0 0,0 0 0,0 0 0,0 0 0,0 0 0,0 0 0,0-1 0,0 1 0,0 0 0,1-1 1,-1 1-1,1-1 0,-1 0 0,1 1 0,0-1 0,-1 0 0,1 0 0,0 0 0,0 0 0,0 0 0,0-1 0,0 1 0,0 0 0,0-1 0,0 0 0,3 1 1,4-1 116,0 1 0,0-1 1,0-1-1,0 0 1,0 0-1,1-1 1,-2 0-1,1-1 1,0 0-1,0 0 1,-1-1-1,0 0 1,0 0-1,0-1 1,0 0-1,-1-1 1,0 1-1,10-11 1,-10 9-72,0 0 1,0 0-1,-1-1 1,0 0-1,-1 0 0,0-1 1,0 1-1,-1-1 1,0 0-1,0 0 1,-1-1-1,0 1 1,-1-1-1,0 0 1,0 1-1,-1-1 1,0-13-1,-2 21-117,1 1-1,0-1 1,-1 1 0,1-1-1,-1 0 1,1 1 0,-1-1-1,0 1 1,1 0-1,-1-1 1,0 1 0,0 0-1,0-1 1,0 1-1,0 0 1,0 0 0,-1 0-1,1 0 1,0 0 0,-1 0-1,1 0 1,0 0-1,-1 1 1,1-1 0,-1 0-1,-2 0 1,-21-5-3226,0 4-4540,16 2 562</inkml:trace>
</inkml:ink>
</file>

<file path=ppt/ink/ink5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43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12 9673,'0'0'2659,"-7"-1"229,-5 0-1666,-22-5 3620,68 10-447,24-7-4322,-19 1 61,88 0-715,-84 1-3586,0 1-5942</inkml:trace>
</inkml:ink>
</file>

<file path=ppt/ink/ink5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44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9993,'0'0'12620,"94"37"-12491,-42-37-97,2 0-577,0-2-2594,2-9-4228</inkml:trace>
</inkml:ink>
</file>

<file path=ppt/ink/ink5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44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88 12524,'0'0'6550,"4"11"-6416,2 7 68,0 0 1,-2 0 0,0 0 0,2 32 0,3 27 1087,-6-61-1024,-1 0-1,0 0 1,-1 1 0,-1-1 0,0 0 0,-1 0 0,-4 17-1,4-29-198,1-1 0,-2 1 0,1-1 0,0 0 0,-1 1 0,1-1 0,-1 0 0,0 0 0,0 0 0,-1 0 0,1 0 0,0 0 0,-1 0 0,0-1 0,1 0 0,-1 1 0,0-1 0,0 0 0,-1 0 0,1-1 0,0 1 0,-1-1 0,1 1 0,-1-1 0,1 0 0,-1 0 0,1-1 0,-1 1 0,0-1 0,-6 0 0,9-1-54,-1 1 0,0-1 1,1 0-1,0 0 0,-1-1 0,1 1 1,0 0-1,-1 0 0,1-1 0,0 1 1,0 0-1,0-1 0,0 1 0,0-1 1,1 0-1,-1 1 0,0-1 0,1 1 1,-2-4-1,-7-37-68,8 40 43,-1-7-62,1 0 0,0-1 0,0 1 0,1 0 0,0 0 0,1 0 0,0 0 0,0-1 0,1 1 0,1 0 0,-1 1 0,1-1 0,0 0 0,8-11 0,-5 9 38,1 2 1,1-1-1,0 1 1,0 0-1,1 1 1,0 0-1,0 0 1,1 1-1,0 0 1,18-9-1,33-13 20,-43 21 105,0 0 1,0-1-1,-1-1 0,-1-1 0,1 0 1,15-15-1,-31 25-58,1 0 1,-1 0-1,0 0 1,0 0-1,0 0 1,0 0-1,0 0 1,0 0-1,-1 0 1,1-1-1,0 1 1,0 0-1,-1 0 1,1-1-1,-1 1 1,1-1-1,-1 1 1,0 0-1,0-1 1,1 1-1,-1-1 1,0 1-1,0-1 1,0 1-1,-1 0 1,1-1-1,0 1 1,0-1-1,-1 1 1,1 0-1,-1-1 1,1 1-1,-1 0 1,0-1-1,0 1 1,1 0-1,-1 0 1,0 0-1,0-1 1,0 1-1,0 0 1,0 0-1,0 1 1,0-1-1,-1 0 1,1 0-1,0 0 1,0 1-1,-1-1 1,1 1-1,0-1 1,-1 1-1,-2-1 0,-5-3-1,-1 1-1,1 0 0,-1 1 1,0 0-1,0 1 0,-14-1 1,16 2-375,1 1 0,-1 0 0,1 0 0,-1 0 0,-13 5 0,20-5 156,0-1 0,0 0 0,0 0 0,0 1 0,0-1 0,0 1 0,0-1-1,0 1 1,0 0 0,0-1 0,0 1 0,0 0 0,1-1 0,-1 1 0,0 0 0,0 0 0,1 0 0,-1 0-1,1 0 1,-1 0 0,1 0 0,-1 0 0,1 0 0,-1 0 0,1 0 0,0 0 0,0 0 0,-1 0 0,1 0-1,0 0 1,0 0 0,0 0 0,0 1 0,0-1 0,1 0 0,-1 0 0,0 0 0,0 0 0,1 0 0,-1 0-1,1 0 1,-1 0 0,1 0 0,-1 0 0,1 0 0,-1 0 0,1 0 0,0-1 0,0 1 0,-1 0 0,1 0-1,2 1 1,15 11-4685,6 1-2685</inkml:trace>
</inkml:ink>
</file>

<file path=ppt/ink/ink5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45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 8808,'0'0'8360,"-30"47"-6086,0-17-512,1 6-609,-1 5-512,-4 5 63,4 0-319,8-5-289,3-3-64,8-6 0,3-10-160,5-9-673,3-6-1281,0-29-16528</inkml:trace>
</inkml:ink>
</file>

<file path=ppt/ink/ink5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45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31 11819,'0'0'2648,"-10"-1"-1121,7 1-1439,-3-1 97,-1 1 0,1 0 0,-1 0 0,1 1 0,-11 1 0,15-2-87,1 1 0,-1-1 0,0 1 0,0 0 0,1-1 0,-1 1 0,1 0 0,-1 0 0,0 0 0,1 0 0,-1 0 0,1 0 0,0 0 0,-1 1 0,1-1 0,0 0 0,0 1 0,0-1 0,0 1 0,0-1 0,0 1 0,0 0 0,1-1 0,-1 1 0,1 0 0,-1 0 0,1-1 0,-1 1 1,1 0-1,0 0 0,0 2 0,1-3-35,-1 0 1,1 0 0,0 0 0,0-1 0,0 1-1,0 0 1,-1 0 0,1-1 0,0 1 0,0-1 0,0 1-1,0-1 1,1 1 0,-1-1 0,0 1 0,0-1 0,0 0-1,0 0 1,0 0 0,0 1 0,1-1 0,-1 0-1,0 0 1,0-1 0,0 1 0,2 0 0,35-4 503,-33 3-545,-1-1 0,0 0 0,1 0 0,-1 0 0,0-1 0,0 0 0,0 1 0,6-6 0,-9 6-13,0 1-1,1 0 1,-1-1 0,0 1-1,1-1 1,-1 1 0,0-1 0,0 1-1,0-1 1,-1 0 0,1 0 0,0 1-1,-1-1 1,1 0 0,-1 0 0,1 0-1,-1 0 1,0 0 0,0 0-1,0 0 1,0 1 0,0-1 0,0 0-1,-1-2 1,0 3-7,0 0 0,0 0-1,0 0 1,0 0 0,-1 0 0,1 0-1,0 0 1,0 1 0,-1-1 0,1 0-1,-1 1 1,1 0 0,0-1-1,-1 1 1,1 0 0,-1-1 0,1 1-1,-1 0 1,1 0 0,-1 0 0,-2 1-1,-34 2-204,34-2 39,1 0 1,-1 0 0,0 0 0,1 1 0,-1 0 0,1-1 0,0 1-1,-1 0 1,1 1 0,0-1 0,0 1 0,1-1 0,-1 1 0,0 0-1,1 0 1,0 0 0,-1 0 0,1 0 0,0 1 0,1-1 0,-1 1-1,-1 5 1,0 1-1087,0 2 0,1-1 0,0 0 0,1 0 0,0 1 0,1 15 0,1 10-4184</inkml:trace>
</inkml:ink>
</file>

<file path=ppt/ink/ink5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45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14189,'0'0'4394,"-9"10"-2568,-1-1-1526,-48 54 2130,54-58-2302,0 0-1,1 0 1,-1 1-1,1-1 1,0 1-1,1 0 1,-1 0-1,1 0 1,0 0-1,1 0 1,-1 0-1,0 9 1,3-14-121,-1 1 1,1-1 0,-1 0-1,1 1 1,0-1-1,-1 0 1,1 0-1,0 0 1,0 0 0,0 1-1,-1-1 1,1 0-1,1-1 1,-1 1-1,0 0 1,0 0 0,0 0-1,0-1 1,0 1-1,1 0 1,-1-1-1,0 1 1,1-1 0,-1 0-1,0 1 1,1-1-1,-1 0 1,1 0 0,-1 0-1,0 0 1,1 0-1,-1 0 1,1 0-1,1-1 1,4 1 16,-1 0 0,1-1 0,-1 0 0,1 0-1,-1-1 1,11-3 0,-12 2-9,0 0 0,-1 0 0,1 0 0,-1-1 0,1 0 0,-1 0 0,0 0 0,0 0-1,4-7 1,-7 10-15,0 0 0,0 0 0,0-1-1,-1 1 1,1 0 0,0 0 0,-1-1-1,1 1 1,-1 0 0,1 0 0,-1-1-1,0 1 1,0-1 0,1 1 0,-1 0 0,0-1-1,0 1 1,0-1 0,-1 1 0,1 0-1,0-1 1,0 1 0,-1-1 0,1 1-1,-1 0 1,1 0 0,-1-1 0,0 1-1,1 0 1,-1 0 0,0 0 0,0-1-1,0 1 1,0 0 0,0 0 0,0 0-1,0 1 1,0-1 0,0 0 0,0 0-1,-1 1 1,-1-2 0,-4-2-760,-1 1 1,1 0-1,-1 0 1,0 1-1,-12-2 0,-21 1-9784,29 3 919</inkml:trace>
</inkml:ink>
</file>

<file path=ppt/ink/ink5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46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11339,'0'0'9902,"-3"11"-8498,-1 4-1157,1 0 0,0 0 0,1 1 0,1-1-1,1 1 1,0-1 0,0 1 0,2-1 0,0 1-1,1-1 1,0 0 0,8 20 0,-9-30-338,22 41-88,-3-22-3048,-26-35-12243</inkml:trace>
</inkml:ink>
</file>

<file path=ppt/ink/ink5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46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10442,'0'0'13581,"82"-20"-13293,-35 24-256,-3 3 0,1-5-1025,-2-2-2498,-2 0-3908</inkml:trace>
</inkml:ink>
</file>

<file path=ppt/ink/ink5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46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0 312 10122,'0'0'12854,"14"-9"-11492,43-35-763,-2-3 1,56-59 0,-99 93-565,2-1 25,-1-1 1,0-1 0,19-32-1,-47 84-141,0 0 0,3 1-1,1 0 1,2 1-1,1 0 1,2 1-1,-2 56 1,8-92-62,0-1-1,0 1 1,0-1 0,0 1 0,0-1-1,1 1 1,-1-1 0,1 0-1,0 1 1,0-1 0,-1 0 0,1 1-1,1-1 1,-1 0 0,0 0-1,1 0 1,-1 0 0,1 0 0,2 3-1,-2-4-285,0 0-1,0 0 1,0 0 0,1 0-1,-1 0 1,0 0-1,1 0 1,-1-1-1,0 1 1,1-1 0,-1 0-1,1 0 1,2 0-1,17 0-5405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0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117 152 7207,'0'0'19079,"-8"-7"-17664,-28-22-518,35 29-878,0-1 0,0 0 1,0 1-1,0-1 0,0 1 0,0-1 1,0 1-1,0 0 0,0-1 0,0 1 1,0 0-1,0 0 0,0 0 1,0 0-1,0 0 0,-1 0 0,1 0 1,0 0-1,0 0 0,0 0 0,0 1 1,0-1-1,0 0 0,0 1 1,0-1-1,0 1 0,0-1 0,0 1 1,0 0-1,0-1 0,0 1 1,1 0-1,-1-1 0,0 1 0,0 0 1,1 0-1,-1 0 0,0 0 0,0 1 1,-15 35-44,14-28 31,0 0 0,0 1 1,1-1-1,1 0 0,-1 1 0,2-1 0,-1 1 0,1-1 1,4 15-1,-4-21 0,0 0 0,0 0 0,0-1 0,0 1 0,1 0 0,-1-1 0,1 1 0,0-1 0,0 0 0,0 1 0,0-1 0,0 0 0,0 0 0,1 0 0,-1-1 0,1 1 0,-1 0 0,1-1 0,-1 0 0,1 0 0,0 0 0,0 0 0,0 0 0,0 0 0,0-1 0,0 1 0,0-1 0,0 0 0,0 0 0,0 0 0,-1 0 0,1 0 0,5-2 0,-3 1 72,-1-1 0,0 0 0,0 0 0,1 0 0,-1 0 0,0-1 0,-1 1 0,1-1 0,0 0 0,-1-1 1,0 1-1,1 0 0,-1-1 0,-1 0 0,6-7 0,2-5 270,-1-1-1,12-26 1,-13 26-249,-2 0 0,0-1 1,-2 1-1,1-1 0,-2 0 0,0 0 0,-1-22 0,-2 40-105,0-1 1,0 0-1,0 0 0,0 0 1,0 0-1,-1 0 1,1 0-1,0 0 0,-1 0 1,1 0-1,-1 1 0,1-1 1,-1 0-1,1 0 1,-1 0-1,0 1 0,1-1 1,-1 0-1,0 1 0,1-1 1,-1 1-1,0-1 0,0 1 1,-1-2-1,-30-5-277,-34 10-388,59-2 407,0 0 0,0 1 0,1 0 0,-1 1-1,1 0 1,-1-1 0,1 2 0,0-1 0,0 1-1,0 0 1,1 0 0,-6 6 0,-11 14-3733,7 4-3545,9-18 2203</inkml:trace>
</inkml:ink>
</file>

<file path=ppt/ink/ink5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47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12396,'0'0'2914,"-41"73"-1536,26-47-449,5-2-289,10-3-223,0-5-257,4-4-673,11-7-2113,4-5-1186,3-2-7847</inkml:trace>
</inkml:ink>
</file>

<file path=ppt/ink/ink5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47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34 11659,'0'0'5370,"-10"-5"-2610,2 0-2273,-1 1 0,1 0 0,-1 0 0,0 1 0,-11-3 0,16 5-405,0 1 0,1-1 0,-1 1 0,0 0 0,0 0 0,1 0 0,-1 0 0,0 1 0,1 0 0,-1-1 0,0 1 0,1 1 0,-1-1 0,1 0 0,0 1 1,-1 0-1,1 0 0,0 0 0,0 0 0,-3 3 0,1 0-67,0 0 1,0 1-1,1 0 1,0 0-1,-6 11 1,4 9 0,7-25-14,-1 0 1,0-1-1,0 1 0,1 0 0,-1 0 0,0 0 1,1-1-1,-1 1 0,1 0 0,-1-1 0,1 1 1,-1 0-1,1-1 0,0 1 0,-1-1 0,1 1 0,0-1 1,-1 1-1,1-1 0,0 1 0,0-1 0,-1 0 1,1 1-1,0-1 0,0 0 0,0 0 0,1 1 1,6 0 21,0 0 0,0 0 0,0-1 0,0 0 0,-1 0 0,1 0 0,0-1 0,0-1 0,14-3 0,0-3-430,0-1 0,21-12 0,-21 9-725,-24 36-834,-1-12 1975,-4 10 75,1 1 0,2 0 0,0 0 0,1 1-1,1-1 1,2 0 0,2 29 0,-1-48 33,0 0 0,0 0 0,1 0 0,-1-1 0,1 1-1,0 0 1,1 0 0,2 4 0,12 25 1570,-17-33-1603,0 1-1,-1 0 1,1-1-1,-1 1 0,1-1 1,-1 1-1,0-1 1,1 1-1,-1-1 0,1 1 1,-1-1-1,0 1 1,1-1-1,-1 0 1,0 1-1,0-1 0,1 0 1,-1 0-1,0 0 1,0 1-1,1-1 0,-1 0 1,0 0-1,0 0 1,0 0-1,-24 2 673,24-2-692,-15 2 321,-65 1 700,75-3-1157,0 0 0,0-1 1,0 0-1,0 0 0,0 0 0,0-1 1,0 1-1,0-2 0,1 1 0,-7-4 1,12 6-36,0 0 0,0 0 1,-1 0-1,1 0 0,0 0 1,0-1-1,0 1 1,0 0-1,-1 0 0,1 0 1,0 0-1,0-1 1,0 1-1,0 0 0,0 0 1,0 0-1,0-1 1,-1 1-1,1 0 0,0 0 1,0 0-1,0-1 1,0 1-1,0 0 0,0 0 1,0-1-1,0 1 0,0 0 1,0 0-1,0 0 1,0-1-1,1 1 0,-1 0 1,0 0-1,0-1 1,0 1-1,0 0 0,0 0 1,0 0-1,0 0 1,1-1-1,-1 1 0,0 0 1,0 0-1,0 0 1,0 0-1,1 0 0,-1-1 1,0 1-1,0 0 0,0 0 1,1 0-1,-1 0 1,0 0-1,0 0 0,0 0 1,1 0-1,-1 0 1,0 0-1,0 0 0,1 0 1,17-6-4807,-15 5 3688,19-4-5668</inkml:trace>
</inkml:ink>
</file>

<file path=ppt/ink/ink5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47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2 13869,'0'0'2829,"-13"0"-453,5-1-2108,-1 1 0,0 0 1,1 0-1,-1 1 0,0 0 0,1 1 0,-1 0 0,1 0 0,-1 1 1,1 0-1,0 0 0,-14 9 0,11-4 29,1 1-1,0 0 1,0 1 0,1 0 0,0 1-1,1-1 1,-13 24 0,16-26-125,1 0-1,1 0 1,-1 1 0,1-1 0,1 1 0,0 0-1,0-1 1,0 1 0,1 0 0,1 0-1,-1 0 1,3 17 0,-2-23-143,1 0 0,0 0 0,0 0 1,0 0-1,0 0 0,0 0 0,1-1 0,-1 1 0,1 0 1,0-1-1,0 1 0,0-1 0,0 0 0,0 0 0,0 0 0,1 0 1,4 3-1,-1-1 7,0-1 0,0-1 0,0 1 0,0-1 0,0 0 0,0-1 0,1 1 0,8 0 0,-6-1-17,0 0-1,0-1 1,-1 0-1,1-1 1,0 0-1,0 0 0,0-1 1,-1 0-1,1 0 1,-1-1-1,0 0 1,15-8-1,-21 10-5,-1 0 0,1 0 0,0 0 0,0-1 0,-1 1 1,1-1-1,-1 1 0,0-1 0,1 1 0,-1-1 0,0 0 0,0 0 0,0 1 0,0-1 0,0 0 0,0 0 0,0 0 0,-1 0 0,1 0 1,-1 0-1,0 0 0,1-1 0,-1 1 0,0-2 0,-1 2 7,0 0 1,1 1 0,-1-1-1,0 1 1,0-1-1,0 1 1,0-1-1,0 1 1,0 0-1,-1-1 1,1 1-1,0 0 1,-1 0 0,1 0-1,-1 0 1,1 0-1,-1 0 1,1 1-1,-1-1 1,0 0-1,1 1 1,-1-1 0,0 1-1,1 0 1,-1-1-1,0 1 1,-2 0-1,-14-2-25,-1 0 0,-32 3 0,47-1-150,0 0 1,0 0 0,0 1-1,0-1 1,0 1 0,0 0 0,0 0-1,0 1 1,1-1 0,-1 1-1,1 0 1,-1 0 0,1 0-1,-1 0 1,1 1 0,0-1 0,0 1-1,0 0 1,-3 4 0,5-6-185,1 0 1,-1 0 0,1 0 0,0 0 0,-1 0 0,1 0-1,0 0 1,-1 0 0,1 0 0,0 1 0,0-1-1,0 0 1,0 0 0,0 0 0,0 0 0,0 0-1,1 0 1,-1 1 0,1 0 0,8 6-5278</inkml:trace>
</inkml:ink>
</file>

<file path=ppt/ink/ink5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49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5 128 11147,'0'0'2674,"-1"11"-1750,-1 3-543,1 0 1,0 0 0,1 1-1,1-1 1,0 0 0,1 0-1,6 22 1,36 118 2867,-19-64-1225,37 90 1,-36-127-1478,-24-51-506,-1 0 0,0 0 0,1 0 0,-1 0 0,1 0 0,-1 0 0,1 0 0,0-1 0,0 1 0,0 0 0,0-1 0,0 0 0,0 1 0,1-1 0,-1 0-1,0 0 1,1 0 0,-1 0 0,5 0 0,-6-1 31,0-1 0,0 0 0,0 1-1,0-1 1,0 0 0,0 1 0,0-1 0,-1 0-1,1 0 1,0 0 0,0 0 0,-1 0-1,1 0 1,-1 0 0,1 0 0,0 0-1,-1 0 1,0 0 0,1 0 0,-1 0 0,0-1-1,0 1 1,1 0 0,-1 0 0,0 0-1,0-2 1,3-39 267,-3 39-267,1-65-171,-3-1-1,-3 1 0,-3 0 1,-2 1-1,-4 0 0,-3 0 1,-2 2-1,-32-72 0,51 136 96,-1 0 0,1 1 0,0-1 0,-1 0 0,1 1 0,0-1 0,0 0 0,-1 0 0,1 1 0,0-1-1,0 0 1,0 0 0,0 1 0,0-1 0,0 0 0,1 0 0,-1 0 0,0 1 0,0-1 0,0 0 0,1 1-1,-1-1 1,0 0 0,1 1 0,-1-1 0,0 0 0,1 1 0,-1-1 0,1 0 0,-1 1 0,1-1 0,1 0-1,0 0-3,1-1 0,0 1-1,-1 0 1,1 0 0,0 0-1,0 0 1,0 1 0,0-1-1,4 0 1,73 3-70,-72-2 70,61 8-32,72 19-1,-3-1 31,2-8 21,0-6 0,1-6-1,-1-7 1,224-29 0,340-31 48,-664 58-54,-39 3-1,-1 0 1,0 0-1,0 0 1,0 0 0,0 0-1,1 0 1,-1 0-1,0 0 1,0 0-1,0 0 1,1 0-1,-1 0 1,0 0-1,0 0 1,0 0-1,1 0 1,-1 1 0,0-1-1,0 0 1,0 0-1,0 0 1,0 0-1,1 0 1,-1 0-1,0 1 1,0-1-1,0 0 1,0 0-1,0 0 1,0 0 0,1 1-1,-1-1 1,0 0-1,0 0 1,0 0-1,0 0 1,0 1-1,0-1 1,0 0-1,0 0 1,0 0 0,0 1-1,0-1 1,0 0-1,0 0 1,0 0-1,0 1 1,0-1-1,0 0 1,0 0-1,0 0 1,0 0-1,-1 1 1,1-1 0,0 0-1,0 0 1,0 0-1,0 0 1,0 1-1,-1-1 1,-11 21 104,8-16-38,0 0 1,1 0-1,0 0 1,0 1-1,0 0 1,-3 11-1,5-15-314,-4 54 1571,10-28-2793,-5-27 1151,0 0-1,1-1 1,-1 1 0,0 0-1,1 0 1,-1-1 0,1 1 0,-1 0-1,1-1 1,-1 1 0,1-1 0,-1 1-1,1 0 1,0-1 0,-1 1-1,1-1 1,0 0 0,-1 1 0,1-1-1,0 1 1,0-1 0,0 0-1,-1 0 1,2 1 0,8-1-9530</inkml:trace>
</inkml:ink>
</file>

<file path=ppt/ink/ink5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50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54 4388,'-3'-26'9223,"-6"9"-3879,7 16-5173,-1-1 0,1 1 0,0 0 0,0 0-1,0 0 1,-1 0 0,1 1 0,0-1 0,-1 1 0,1-1 0,-1 1 0,1 0 0,-1 0 0,1 0 0,0 0 0,-1 0 0,-3 1 0,3 0-165,1-1 1,-1 1-1,0-1 1,1 1 0,-1 0-1,1 0 1,-1 1-1,1-1 1,0 0-1,-1 1 1,1 0 0,0-1-1,0 1 1,0 0-1,0 0 1,0 0 0,0 0-1,1 0 1,-1 1-1,1-1 1,0 0 0,-1 1-1,1-1 1,0 1-1,-1 3 1,0 3 71,-1 1 0,1-1 1,1 1-1,0 0 0,0 16 0,0-24-50,1-1 0,0 0-1,0 0 1,1 0 0,-1 0 0,0 0 0,0 0-1,0 0 1,1 0 0,-1 0 0,1 0 0,-1 0-1,0 0 1,1 0 0,0 0 0,-1 0 0,1 0-1,0 0 1,-1 0 0,1 0 0,0-1 0,0 1-1,0 0 1,0-1 0,0 1 0,1 0-1,0 0 81,0 0-1,1-1 0,-1 1 0,1-1 1,-1 0-1,0 0 0,1 0 0,-1 0 0,1 0 1,-1 0-1,5-1 0,-1-1 80,1 0 0,-1 0 0,1-1 1,-1 1-1,0-1 0,0 0 0,0-1 0,6-4 0,-9 5-157,1 1 0,-1-1 0,1 0 0,-1-1 0,0 1 0,-1 0 0,1-1 0,0 0 1,-1 1-1,0-1 0,0 0 0,0 0 0,0-1 0,-1 1 0,0 0 0,0 0 0,0-1 0,1-6 0,-3 10-64,1 1-1,0-1 0,-1 0 1,1 0-1,-1 1 0,1-1 1,-1 0-1,1 0 1,-1 1-1,1-1 0,-1 1 1,0-1-1,1 1 0,-1-1 1,0 1-1,0-1 1,1 1-1,-1-1 0,0 1 1,0 0-1,0-1 0,0 1 1,1 0-1,-1 0 1,0 0-1,0 0 0,0 0 1,0 0-1,0 0 1,0 0-1,1 0 0,-1 0 1,0 0-1,0 1 0,0-1 1,0 0-1,1 0 1,-1 1-1,-1 0 0,-2-1-416,1 1 1,-1 0-1,0 1 0,1-1 0,-1 0 0,1 1 0,-1 0 0,1 0 0,-3 2 1,3-2-240,1 1 1,0-1 0,0 1 0,0-1 0,0 1-1,0 0 1,1 0 0,-1 0 0,-1 4 0,0 10-4169</inkml:trace>
</inkml:ink>
</file>

<file path=ppt/ink/ink5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50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13773,'0'0'5765,"-24"69"-4387,20-48-577,4 1-513,0-2-192,9-2-416,3-6-1666,-3-6-1281,0-6-929,2 0-5830</inkml:trace>
</inkml:ink>
</file>

<file path=ppt/ink/ink5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50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4 8104,'0'0'14771,"-9"-1"-14066,6 0-658,0 0 0,0 1 1,-1 0-1,1 0 0,0 0 0,0 0 1,0 0-1,0 0 0,0 1 1,-1 0-1,1-1 0,0 1 1,0 0-1,0 1 0,1-1 0,-1 0 1,0 1-1,0 0 0,1 0 1,-1 0-1,1 0 0,-1 0 1,1 0-1,0 0 0,0 1 1,0-1-1,0 1 0,1-1 0,-1 1 1,1 0-1,-1 0 0,1 0 1,0 0-1,0 0 0,-1 6 1,1-7-10,0 0 1,0 0-1,0 1 1,1-1 0,-1 0-1,1 0 1,-1 1-1,1-1 1,0 0-1,0 1 1,0-1 0,0 0-1,1 1 1,-1-1-1,0 0 1,1 0 0,0 1-1,-1-1 1,1 0-1,0 0 1,0 0-1,0 0 1,1 0 0,-1 0-1,0 0 1,1 0-1,-1-1 1,1 1 0,0 0-1,-1-1 1,1 1-1,0-1 1,0 0-1,0 1 1,0-1 0,3 1-1,-1-1 1,0 0 1,1 0-1,-1 0 0,1 0 0,-1-1 0,1 0 1,0 0-1,-1 0 0,1 0 0,-1-1 1,1 0-1,-1 0 0,0 0 0,1 0 0,-1-1 1,0 0-1,0 0 0,5-2 0,-1-1-13,0-1-1,0 0 0,0 0 1,11-13-1,-16 16-20,-1 1 0,1-1-1,-1-1 1,0 1 0,0 0-1,0 0 1,0-1 0,-1 1 0,1-1-1,-1 0 1,0 1 0,0-1-1,0 0 1,0-6 0,-2 9-217,0-1 1,0 1-1,0-1 0,0 1 1,0 0-1,0-1 1,-1 1-1,1 0 1,0 0-1,-1 0 0,1 0 1,-1 0-1,1 0 1,-1 0-1,1 0 1,-1 0-1,0 1 0,0-1 1,1 1-1,-1-1 1,0 1-1,0 0 0,1 0 1,-1 0-1,0 0 1,0 0-1,-2 0 1,-1 0-594,1 0 1,-1-1 0,0 1-1,0 1 1,1-1 0,-1 1 0,0 0-1,1 0 1,-1 0 0,-4 3 0,2 1-5800</inkml:trace>
</inkml:ink>
</file>

<file path=ppt/ink/ink5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51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66 11018,'0'0'9060,"-7"6"-9018,-18 20 22,25-25-55,0 0-1,-1 0 1,1-1-1,0 1 1,0 0-1,0 0 1,0 0-1,-1 0 1,1-1-1,0 1 1,1 0-1,-1 0 1,0 0-1,0 0 1,0 0-1,0-1 1,1 1-1,-1 0 1,0 0-1,1 0 1,-1-1-1,1 1 1,-1 0-1,1-1 1,-1 1-1,1 0 1,-1-1-1,1 1 1,-1-1-1,1 1 1,0 0-1,0-1 1,-1 0-1,1 1 1,1 0-1,31 17 221,-28-15-203,63 24 81,-52-21 19,0 0 0,-1 0 0,1 2 0,20 13 0,-35-21-72,-1 0 0,0 0 0,1 0 0,-1 1 0,0-1 0,0 0 0,1 0 0,-1 0 0,0 1 0,0-1 0,1 0 0,-1 0 0,0 1 0,0-1 0,1 0 0,-1 0 0,0 1 0,0-1 0,0 0 0,0 1 0,0-1 0,1 0 0,-1 1 0,0-1 0,0 0 0,0 1 0,0-1 0,0 0 0,0 1 0,0-1 0,0 0 0,0 1 0,0-1 0,-1 0 0,1 1 0,0-1 0,0 0 0,0 1 0,0-1 0,0 0 0,0 1 0,-1-1 0,1 0 0,0 1 0,0-1 0,-1 0 0,1 1 0,-23 9 836,-26-1-449,38-8-312,0-1-1,1 0 0,-1 0 0,0-1 0,1-1 0,-16-3 0,24 5-119,-1-1-1,0 0 0,1 0 0,-1 0 0,0 0 1,1 0-1,-1 0 0,1-1 0,0 1 0,0-1 0,-1 1 1,1-1-1,0 0 0,0 0 0,0 0 0,1 0 0,-1 0 1,0-1-1,1 1 0,0 0 0,-1-1 0,1 1 1,0-1-1,0 0 0,0 1 0,1-1 0,-1 0 0,1 1 1,-1-5-1,1 5-12,1 1 1,-1-1 0,1 0-1,-1 1 1,1-1-1,0 1 1,-1 0-1,1-1 1,0 1 0,0-1-1,0 1 1,0 0-1,0 0 1,1 0 0,-1 0-1,0-1 1,1 2-1,-1-1 1,2-1-1,37-19-93,-22 12 76,-3 1 25,43-28 57,-55 34-57,-1-1-1,1 1 1,-1 0 0,0 0 0,0-1 0,0 1 0,0-1 0,0 0 0,-1 0 0,1 1 0,-1-1-1,0 0 1,0 0 0,0 0 0,0-1 0,0 1 0,-1 0 0,1-4 0,-1 6 2,0 0 0,0 0 0,0 0 0,-1 0 0,1 0 0,0 0 0,-1 0 0,1 0 0,0 0 0,-1 0 0,1 1 0,-1-1 0,1 0 0,-1 0 0,0 1 0,1-1 0,-1 0 0,0 1-1,0-1 1,1 0 0,-1 1 0,0-1 0,0 1 0,-1-1 0,-32-6 9,29 6-30,-1 1 1,1 0-1,0 0 1,-1 1 0,1 0-1,0 0 1,0 0-1,-1 0 1,1 1 0,-5 2-1,-7 21-517,12-8-1894,9-5-5960,2-9-337</inkml:trace>
</inkml:ink>
</file>

<file path=ppt/ink/ink5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51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15887,'0'-9'4324,"0"-2"-929,0 2-1217,3 4-1057,5 1-736,-1 4-353,3 0-32,-3 0-609,2 4-1473,-7 1-1153,2-2-2434</inkml:trace>
</inkml:ink>
</file>

<file path=ppt/ink/ink5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52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30 8456,'0'0'13757,"-9"-7"-13682,7 6-74,0-1 3,0 0-1,0 0 0,-1 0 1,1 0-1,-1 1 0,0-1 1,1 1-1,-1-1 0,0 1 1,0 0-1,0 0 0,1 0 1,-1 1-1,0-1 1,0 1-1,-1-1 0,1 1 1,0 0-1,0 0 0,0 0 1,0 1-1,0-1 0,0 1 1,0 0-1,0 0 0,0 0 1,1 0-1,-1 0 0,0 0 1,0 1-1,1-1 1,-4 3-1,5-2 9,-57 42 326,55-40-281,-1-1 0,1 0 1,-1 1-1,1 0 0,1 0 0,-1 0 1,0 0-1,1 0 0,0 1 0,0-1 1,0 1-1,-1 6 0,3-10-47,0-1 0,0 1 0,0-1-1,0 1 1,0-1 0,0 1 0,0-1-1,0 1 1,0-1 0,0 1 0,0-1-1,1 1 1,-1-1 0,0 1 0,0-1 0,1 1-1,-1-1 1,0 0 0,0 1 0,1-1-1,-1 1 1,1-1 0,-1 0 0,0 1-1,1-1 1,-1 0 0,1 0 0,-1 1 0,0-1-1,1 0 1,-1 0 0,1 0 0,0 1-1,25 1 346,24-10 133,-39 4-457,0-1 0,0 0 0,0 0 0,0-1 0,-1-1 1,0 1-1,0-2 0,-1 1 0,0-1 0,0-1 0,11-14 0,-20 23-30,1 0-1,-1 0 0,0 0 0,0-1 0,0 1 1,0 0-1,0 0 0,0 0 0,0-1 0,1 1 1,-1 0-1,0 0 0,0 0 0,0-1 0,0 1 1,0 0-1,0 0 0,0 0 0,0-1 0,0 1 1,0 0-1,0 0 0,0 0 0,0-1 0,0 1 1,-1 0-1,1 0 0,0 0 0,0-1 0,0 1 1,0 0-1,0 0 0,0 0 0,0-1 0,-1 1 1,1 0-1,0 0 0,0 0 0,0 0 0,0 0 1,-1 0-1,1-1 0,0 1 0,0 0 1,0 0-1,0 0 0,-1 0 0,1 0 0,0 0 1,-1 0-1,-17-2 12,-18 8 3,-29 21 81,62-26-92,1 0 1,-1 1-1,0-1 0,1 1 1,0 0-1,-1-1 0,1 1 1,0 0-1,0 1 0,0-1 1,0 0-1,0 0 1,0 1-1,1-1 0,-1 1 1,1 0-1,0-1 0,0 1 1,0 0-1,0 0 1,-1 3-1,6-5-81,-1 0 0,1-1-1,0 1 1,-1-1 0,1 0 0,0 0 0,-1 0-1,1 0 1,0-1 0,-1 1 0,1-1-1,5-2 1,6-10-3043,-3-6-3726,-6 4-1819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1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14734,'0'0'12556,"26"67"-12012,-20-37-287,1-2-193,1-1 0,-3-4-64,-1-4 0,2-2-673,-6-4-640,0-5-193,0-4-1376,-11-4-8745</inkml:trace>
</inkml:ink>
</file>

<file path=ppt/ink/ink5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52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12620,'0'0'11595,"0"63"-11051,0-50-319,0 0-161,0-4-32,0-2-481,2-2-672,2-5-1441,0 0-1410,-1 0-2178</inkml:trace>
</inkml:ink>
</file>

<file path=ppt/ink/ink5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53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56 3651,'0'0'6364,"4"-7"-3604,-2 4-2638,8-24 2808,-10 26-2789,0 0 1,0 0 0,0 1 0,-1-1-1,1 0 1,0 0 0,-1 0-1,1 0 1,0 1 0,-1-1 0,1 0-1,-1 0 1,0 1 0,1-1-1,-1 1 1,1-1 0,-1 0 0,0 1-1,0-1 1,1 1 0,-1-1-1,0 1 1,0 0 0,0-1 0,1 1-1,-1 0 1,0-1 0,0 1-1,0 0 1,0 0 0,0 0 0,0 0-1,1 0 1,-1 0 0,0 0-1,0 0 1,0 0 0,-1 1 0,-9-1 249,0 0 0,0 1 0,1 0 0,-22 6 1,28-6-311,0 0 1,0 1-1,0-1 1,0 1-1,1 0 1,-1 0-1,1 0 1,-1 0-1,1 0 1,0 1-1,0 0 1,0-1-1,0 1 1,0 1-1,1-1 1,-4 5-1,6-7-74,-1-1 0,1 0 0,0 1 0,0-1 0,0 0 0,0 1 0,0-1 0,0 0-1,-1 1 1,1-1 0,0 1 0,0-1 0,0 0 0,0 1 0,0-1 0,0 0 0,1 1 0,-1-1-1,0 1 1,0-1 0,0 0 0,0 1 0,0-1 0,0 0 0,1 1 0,-1-1 0,0 0 0,0 0-1,1 1 1,-1-1 0,0 0 0,0 1 0,1-1 0,-1 0 0,0 0 0,1 0 0,-1 1 0,0-1-1,1 0 1,21 5 95,25-8-37,-39 1-60,-1-1 0,0 0-1,0 0 1,0 0-1,-1-1 1,1 0 0,-1-1-1,0 1 1,0-1-1,7-8 1,5-3-45,-18 25-196,-6 7 8,3-11 248,0 0 0,0 0 0,1 0 0,0 1 0,0-1 1,0 1-1,0 0 0,1-1 0,0 1 0,0 7 0,0-11-6,1 1 0,0-1 0,0 1 0,0-1 1,0 1-1,0-1 0,0 1 0,1-1 0,-1 0 0,1 1 0,0-1 0,0 1 0,0-1 0,0 0 0,0 0 0,0 0 0,1 1 0,-1-1 0,1 0 1,-1-1-1,1 1 0,0 0 0,0 0 0,0-1 0,3 2 0,-20-5 3425,-16 4-3032,11 0-287,-36-5-738,45 1-2194,38 1-1664,16 0-5699,-15-6-566</inkml:trace>
</inkml:ink>
</file>

<file path=ppt/ink/ink5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53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44 11307,'0'0'8445,"9"-7"-7030,-6 4-1319,0 0 27,0 0 0,1 0 0,0 0 0,0 0 0,0 0 0,0 1 0,0 0 0,0 0 0,0 0 0,1 0 0,-1 1 0,1-1 0,0 1 1,-1 0-1,1 1 0,0-1 0,-1 1 0,1 0 0,5 1 0,-9-1-90,0 0 0,0 1 0,-1-1 0,1 1 0,0 0 0,0-1 0,0 1 0,0 0 0,-1-1 0,1 1 0,0 0 0,-1 0 0,1-1 0,-1 1 0,1 0 0,-1 0 0,1 0 0,-1 0 0,1 0 0,-1 0 0,0 0 0,0 0 0,1 0 0,-1 0 0,0 0 0,0 0 0,0 0 0,0 0 0,0 0 0,0 0 0,-1 0 0,1 0 0,0 0 0,0 0 0,-1 0 0,1 0 0,-1 0 0,1 0 0,-1 1 0,-20 39 846,-18-2-51,30-31-725,1 0 0,0 0 0,0 1 0,0 0 1,-6 11-1,14-19-101,0-1 0,0 1 0,-1-1-1,1 1 1,0-1 0,0 1 0,0-1 0,1 1 0,-1-1 0,0 1 0,0-1 0,0 1-1,0-1 1,0 1 0,0-1 0,1 1 0,-1-1 0,0 0 0,0 1 0,1-1 0,-1 1-1,0-1 1,1 0 0,-1 1 0,0-1 0,1 0 0,-1 1 0,1-1 0,-1 0 0,0 0-1,1 1 1,-1-1 0,1 0 0,-1 0 0,1 0 0,-1 1 0,1-1 0,-1 0 0,1 0-1,-1 0 1,1 0 0,-1 0 0,1 0 0,-1 0 0,1 0 0,0-1 0,34 4 89,-29-3-84,30 2-3547,52-4 1,-63-3-3070</inkml:trace>
</inkml:ink>
</file>

<file path=ppt/ink/ink5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54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8968,'0'0'7821,"11"1"-5600,275-6 4555,-78-1-5715,78 10-1122,387-16-364,-477 6-1100,-187 6 1464,-9 0-41,0 0 0,1 0-1,-1 0 1,1 0-1,-1 1 1,1-1 0,-1 0-1,1 0 1,-1 0-1,1 0 1,-1 0 0,1 0-1,-1-1 1,1 1-1,-1 0 1,1 0 0,-1 0-1,0 0 1,1 0-1,-1-1 1,1 1-1,-1 0 1,0-1 0,1 1-1,-1 0 1,1 0-1,-1-1 1,0 1 0,1-1-1,-1 1 1,0 0-1,0-1 1,1 1 0,-1-1-1,0 1 1,0 0-1,0-1 1,0 1 0,1-1-1,-1 1 1,0-1-1,0 1 1,0-1 0,0 1-1,0-1 1,0 1-1,0-1 1,0 1-1,0-1 1,0 1 0,-1-1-1,1 1 1,0 0-1,0-1 1,0 1 0,0-1-1,-1 1 1,1-1-1,-1 0 1,-7-11-5044</inkml:trace>
</inkml:ink>
</file>

<file path=ppt/ink/ink5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54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0 182 1666,'0'0'23659,"9"-4"-22287,25-15-1044,-2-2-1,0-1 1,-1-2-1,-2-1 0,37-39 1,-66 64-338,0 0 1,0 0 0,1 0-1,-1 0 1,0 0 0,0-1-1,0 1 1,0 0-1,0 0 1,0 0 0,0 0-1,0 0 1,0 0 0,0 0-1,0-1 1,0 1-1,0 0 1,1 0 0,-1 0-1,0 0 1,0 0 0,0 0-1,0 0 1,0 0-1,0 0 1,0 0 0,1 0-1,-1 0 1,0 0 0,0 0-1,0 0 1,0 0-1,0 0 1,0 0 0,1 0-1,-1 0 1,0 0 0,0 0-1,0 0 1,0 0 0,0 0-1,0 0 1,1 0-1,-1 0 1,0 0 0,0 0-1,0 0 1,0 0 0,0 0-1,0 0 1,0 1-1,0-1 1,1 0 0,-1 0-1,0 0 1,0 0 0,0 0-1,0 0 1,0 0-1,0 1 1,-1 12-304,-9 27 118,6-26 138,1 0-43,-2 6-137,1 0 0,0 0 0,2 1 0,0-1 0,2 30 0,0-49 99,0 0-1,1 0 1,-1 0-1,0 0 0,1 0 1,-1 0-1,0 0 1,1 0-1,-1-1 1,1 1-1,-1 0 1,1 0-1,0 0 0,-1-1 1,1 1-1,0 0 1,0 0-1,-1-1 1,1 1-1,0-1 0,0 1 1,0-1-1,1 1 1,-1 0-349,1-1 1,-1 0-1,0 1 1,1-1 0,-1 0-1,1 0 1,-1 0-1,0 0 1,1 0-1,-1 0 1,1 0 0,-1 0-1,0-1 1,1 1-1,-1 0 1,2-2-1,9-7-6138</inkml:trace>
</inkml:ink>
</file>

<file path=ppt/ink/ink5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55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11243,'0'0'6347,"8"-5"-3961,-2 2-2084,0-1-1,0 2 0,0-1 1,0 1-1,0 0 0,1 0 1,9-1-1,-14 2-271,0 1 1,0 0-1,0 0 0,0 0 1,0 0-1,0 0 1,0 1-1,0-1 0,0 1 1,0-1-1,0 1 0,0 0 1,0 0-1,0 0 0,0 0 1,-1 0-1,1 0 1,0 0-1,-1 1 0,1-1 1,-1 0-1,1 1 0,-1 0 1,0-1-1,0 1 1,1 0-1,-1-1 0,0 1 1,-1 0-1,1 0 0,0 0 1,0 0-1,0 3 0,0-1 17,0-1 0,-1 1 0,1 0-1,-1 0 1,0 0 0,1-1 0,-2 1-1,1 0 1,0 0 0,-1-1-1,0 1 1,0 0 0,0-1 0,0 1-1,-1 0 1,-2 4 0,-2 3 228,-1-1 0,-1 0 0,-14 15 0,-4 6 126,25-30-401,0 0-1,0 0 1,0 0 0,1 0-1,-1 0 1,0 0 0,1 0-1,-1 0 1,0 0 0,1 0-1,0 0 1,-1 0 0,1 1-1,0-1 1,-1 0 0,1 0-1,0 0 1,0 1 0,0-1-1,0 0 1,0 0 0,0 1-1,0-1 1,1 0 0,-1 0-1,0 0 1,1 0 0,0 2-1,1-1-107,-1-1-1,1 1 0,0-1 0,0 0 0,-1 0 0,1 0 0,0 0 1,0 0-1,0 0 0,0 0 0,0 0 0,1-1 0,-1 1 1,3-1-1,7 2-1220,0-2 0,-1 1 1,1-1-1,0-1 0,12-2 1,9-9-3845,1-7-2584</inkml:trace>
</inkml:ink>
</file>

<file path=ppt/ink/ink5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55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2 9257,'-9'0'2498,"1"-1"-2056,-1 2 0,1-1-1,0 1 1,0 0 0,0 1 0,0 0-1,0 0 1,0 0 0,1 1 0,-1 1-1,1-1 1,0 1 0,0 0 0,0 1-1,0 0 1,1 0 0,0 0 0,0 1-1,-6 7 1,8-8-113,0 0 1,1 1-1,0-1 0,0 1 0,0 0 1,0 0-1,-2 12 0,5-17-301,-1 1 0,1-1-1,0 0 1,0 1 0,0-1-1,0 0 1,0 0 0,0 1 0,0-1-1,0 0 1,0 1 0,1-1-1,-1 0 1,1 0 0,-1 1 0,1-1-1,-1 0 1,1 0 0,0 0-1,-1 0 1,1 0 0,0 0 0,0 0-1,0 0 1,0 0 0,0 0-1,0 0 1,0 0 0,0-1 0,0 1-1,0 0 1,0-1 0,1 1-1,-1-1 1,0 0 0,0 1 0,1-1-1,-1 0 1,0 1 0,0-1-1,1 0 1,-1 0 0,0 0-1,2-1 1,5 2 30,0-1 0,1-1 1,-1 0-1,0 0 0,0 0 0,-1-1 0,1 0 0,0-1 0,0 0 0,-1 0 1,0 0-1,0-1 0,0 0 0,0 0 0,0-1 0,-1 0 0,0 0 0,0-1 1,0 0-1,-1 0 0,1 0 0,-2 0 0,1-1 0,-1 0 0,0 0 1,3-8-1,-6 14-81,0-1 0,-1 1 0,0 0 0,1-1 0,-1 1 1,0 0-1,0-1 0,1 1 0,-1 0 0,0-1 0,0 1 1,-1-1-1,1 1 0,0 0 0,0-1 0,-1 1 0,1 0 0,-1-1 1,1 1-1,-1 0 0,1 0 0,-1-1 0,0 1 0,0 0 1,0 0-1,1 0 0,-1 0 0,0 0 0,-2-1 0,0 0-97,0 0 1,0 1-1,0-1 0,-1 1 0,1 0 0,0 0 0,-1 0 0,1 0 1,0 1-1,-1 0 0,1-1 0,-5 1 0,2 0-90,1 1-1,-1-1 1,0 1-1,0 0 1,0 1-1,0-1 0,-6 4 1,10-5 154,0 1 0,0 0 0,0 0 0,0 0 0,0 0 0,0 0 0,1 1 0,-1-1 0,1 0 0,-1 1 0,1 0 0,-1-1 0,1 1 0,0 0 0,-1-1 0,1 1 0,0 0 0,-1 3 0,1-4-194,1 1 1,-1-1-1,1 1 0,-1-1 0,1 1 0,0-1 0,-1 1 1,1 0-1,0-1 0,0 1 0,0-1 0,0 1 0,1 0 1,-1-1-1,0 1 0,1-1 0,-1 1 0,1-1 0,-1 1 1,1-1-1,0 0 0,-1 1 0,1-1 0,0 0 0,0 1 1,0-1-1,0 0 0,0 0 0,0 0 0,1 0 0,-1 0 0,0 0 1,0 0-1,1 0 0,-1 0 0,1-1 0,-1 1 0,1 0 1,2 0-1,20 4-5329</inkml:trace>
</inkml:ink>
</file>

<file path=ppt/ink/ink5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56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59 12556,'-8'0'3347,"2"0"-2659,-5 0 337,0 0 0,1 1 0,-1 0 1,1 0-1,-17 5 0,24-5-945,0 0-1,1 0 1,-1 0 0,1 0-1,-1 1 1,1-1-1,0 1 1,-1-1-1,1 1 1,0 0-1,0 0 1,0 0-1,0 0 1,0 1-1,1-1 1,-1 0-1,1 1 1,-1-1-1,1 1 1,0-1-1,0 1 1,0 0-1,0-1 1,1 1-1,-1 0 1,1 0-1,0-1 1,-1 1-1,1 3 1,0-4-74,0 0 0,0 0 0,0 0 0,1 0 0,-1 0 0,0 0 0,1 0 0,-1 0 0,1 0 0,0 0 0,-1 0 0,1-1 0,0 1 0,0 0 0,0 0 0,1-1 1,-1 1-1,0-1 0,1 1 0,-1-1 0,1 0 0,-1 1 0,4 1 0,-2-2 34,1 1 0,-1-1 1,1 0-1,0 0 0,0 0 0,0 0 1,-1-1-1,1 0 0,0 0 1,0 0-1,6-1 0,3-1 51,-1 0 0,0-1 0,0 0 0,-1-1 0,1 0 0,-1-1 0,13-8 0,-18 10-78,0 0 0,0-1 0,0 0 0,-1 0 0,1 0 0,-1-1 0,0 0 0,0 0 0,-1 0 1,1 0-1,-1-1 0,0 0 0,-1 0 0,0 0 0,0 0 0,0 0 0,0-1 0,-1 1 0,2-10 0,-4 15 0,0-1 1,-1 1-1,1-1 0,0 1 0,-1-1 0,1 1 0,-1-1 0,1 1 0,-1 0 0,1-1 1,-1 1-1,0 0 0,0-1 0,0 1 0,0 0 0,0 0 0,0 0 0,0 0 0,0 0 1,0 0-1,-1 0 0,1 0 0,0 0 0,0 1 0,-1-1 0,1 0 0,-1 1 0,1-1 1,-1 1-1,1 0 0,-1-1 0,1 1 0,-1 0 0,-2 0 0,-64-3-100,55 4 41,4-1-57,0 1-1,0 0 1,0 0-1,0 1 1,0 1-1,1-1 1,-12 6 0,17-7-121,-1 1 1,1 0-1,-1 1 1,1-1-1,-1 0 0,1 1 1,0 0-1,-3 3 1,5-4-196,-1 0-1,1 0 1,0 0 0,-1 1-1,1-1 1,0 0 0,0 1-1,1-1 1,-1 0 0,0 1 0,1-1-1,-1 1 1,1-1 0,0 4-1,0 7-4742</inkml:trace>
</inkml:ink>
</file>

<file path=ppt/ink/ink5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58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1 219 8360,'0'0'5498,"5"-13"-2700,5-5-1741,0-1 0,1 1 0,1 1 0,0 0 0,2 1 0,15-15 0,-23 24-879,1 0 0,0 1 0,1 0 0,-1 1 0,1 0 0,0 0 0,1 0 0,-1 1 0,1 0-1,0 1 1,0 0 0,0 0 0,0 1 0,0 1 0,1-1 0,-1 1 0,14 1 0,-21 0-183,0 0 0,0 1 0,0 0 1,0-1-1,0 1 0,0 0 0,0 0 1,0 0-1,0 0 0,0 0 0,0 1 1,0-1-1,-1 1 0,1-1 0,-1 1 0,1 0 1,-1-1-1,0 1 0,1 0 0,-1 0 1,0 0-1,0 0 0,0 0 0,1 3 0,-2-3 7,1 0 0,-1 0-1,1 0 1,0 0-1,0 0 1,0-1 0,0 1-1,0 0 1,1-1-1,-1 1 1,0-1 0,1 1-1,-1-1 1,1 0-1,0 1 1,-1-1 0,1 0-1,0 0 1,0 0-1,-1 0 1,1-1 0,0 1-1,0 0 1,0-1-1,0 1 1,0-1-1,2 0 1,1 0-36,-1 0 0,1 0 1,0-1-1,-1 0 0,1 0 0,-1 0 0,1-1 0,4-1 0,9-12-2373,-11-7-4127,-7 10-1057</inkml:trace>
</inkml:ink>
</file>

<file path=ppt/ink/ink5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58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13997,'0'0'8024,"14"-1"-6156,11-4-1274,-1-1-1,1-1 1,-1-1-1,0-2 1,33-17-1,-27 10-512,-19 10-95,0 1 0,0 0 0,0 0 0,13-3 0,-11 8-3378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1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7687,'0'0'17713,"53"-43"-17104,-30 43-513,1 0-64,3 0-577,1 0-2113,0 0-3332,-2-4-6950</inkml:trace>
</inkml:ink>
</file>

<file path=ppt/ink/ink5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8:38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69 125 8008,'0'0'6331,"-2"-9"-4281,1 5-1865,0 1 0,1-1 0,0 0 1,-1 1-1,1-1 0,0 0 0,1 1 0,-1-1 0,1 0 1,0 1-1,0-1 0,0 1 0,0-1 0,0 1 0,1 0 0,0 0 1,-1-1-1,1 1 0,0 0 0,1 0 0,-1 1 0,0-1 1,1 0-1,0 1 0,0 0 0,-1-1 0,1 1 0,0 0 1,1 0-1,-1 1 0,0-1 0,1 1 0,-1 0 0,6-2 1,-3 0-125,1 1 1,0 0 0,1 0 0,-1 0 0,0 1 0,0 0-1,1 1 1,-1-1 0,0 1 0,1 1 0,11 1 0,-16-1-50,0 0 1,-1 0-1,1 0 1,0 1 0,-1-1-1,1 1 1,-1-1-1,1 1 1,-1 0-1,0 0 1,0 0 0,0 0-1,0 0 1,0 0-1,0 1 1,0-1-1,-1 1 1,1-1 0,-1 1-1,0 0 1,0-1-1,0 1 1,0 0-1,0 0 1,-1 0-1,1 0 1,-1 0 0,0-1-1,0 1 1,0 6-1,-1 0-4,0-1 0,-1 0 1,0 0-1,0 1 0,0-1 0,-1 0 0,0-1 0,-1 1 0,0 0 0,0-1 0,-1 0 0,0 0 0,0-1 0,-9 10 0,-13 11 90,-58 47 0,47-43-57,22-18 14,11-10 19,0 1 0,0 0 0,0 0 0,0 1 0,0-1 1,1 1-1,0 0 0,0 0 0,0 1 0,-5 9 0,9-14-57,1 0-1,-1-1 0,0 1 0,0 0 1,0-1-1,0 1 0,1 0 1,-1-1-1,0 1 0,0-1 1,1 1-1,-1-1 0,1 1 1,-1-1-1,0 1 0,1-1 1,-1 1-1,1-1 0,-1 1 1,1-1-1,-1 0 0,1 1 1,0-1-1,-1 0 0,1 1 1,-1-1-1,1 0 0,0 0 1,-1 0-1,1 1 0,-1-1 1,1 0-1,0 0 0,-1 0 1,1 0-1,0 0 0,-1 0 1,1 0-1,0-1 0,0 1 1,37-1 437,-31 1-329,36-4 348,54-12 0,20-3-1356,-36 18-4267,-77 2 1800</inkml:trace>
</inkml:ink>
</file>

<file path=ppt/ink/ink5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8:38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13004,'0'0'10955,"50"-22"-10123,-9 22-95,12 0-224,1 0-257,4 0-224,2 7-128,-4-2-1281,-8-4-1506,-5-1-4260</inkml:trace>
</inkml:ink>
</file>

<file path=ppt/ink/ink5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12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8392,'0'0'12011,"64"5"-11690,-16-5-97,14 0-128,-2 0 0,1 0-64,-5-1-64,-7-4-609,-14 1-384,-7 4-352,-18 0-865,-5 0-1057</inkml:trace>
</inkml:ink>
</file>

<file path=ppt/ink/ink5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12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10218,'0'0'10506,"71"-3"-9097,-28-5-576,7 2-609,-3 4-160,-8 2-1217,8 0-2114,-8 0-2563</inkml:trace>
</inkml:ink>
</file>

<file path=ppt/ink/ink5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13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1 319 11563,'0'0'11424,"10"-7"-10639,36-22-392,-1-1-1,-2-3 1,-2-1 0,-1-3 0,-1-1-1,57-73 1,-96 130-683,-9 18 206,-11 15 23,5-21-1,2 0-1,1 2 1,2-1 0,1 1 0,2 1 0,-6 67 0,13-100-112,0 1 1,0 0-1,0-1 1,0 1-1,0 0 1,0-1-1,1 1 0,-1-1 1,1 1-1,-1 0 1,1-1-1,-1 1 1,1-1-1,0 1 0,0-1 1,0 0-1,1 3 1,18 3-5559,-4-6-877</inkml:trace>
</inkml:ink>
</file>

<file path=ppt/ink/ink5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13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12139,'0'0'5061,"-28"67"-3299,19-38-417,5 2-288,-2-2-576,6-3-321,0 0-64,6-4-641,1-6-800,4-3-705,-3-9-1441,1-4-1858</inkml:trace>
</inkml:ink>
</file>

<file path=ppt/ink/ink5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14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35 13132,'0'0'5360,"-11"-7"-4324,7 4-988,-1 0 1,1 0-1,-1 0 1,0 1-1,0-1 1,0 1-1,0 0 0,0 1 1,0-1-1,0 1 1,0 0-1,-1 0 1,1 1-1,-1 0 1,1 0-1,0 0 1,-1 0-1,1 1 0,0 0 1,-1 0-1,1 0 1,0 1-1,0 0 1,0 0-1,-7 4 1,3-1-57,3-2 115,0-1 0,0 1 0,1 1 1,0-1-1,-1 1 0,1 0 1,1 0-1,-1 0 0,1 1 0,-1 0 1,1 0-1,0 0 0,1 0 0,-1 0 1,-2 7-1,6-12-97,0 1 0,0-1 0,0 0 1,0 1-1,0-1 0,0 1 0,0-1 0,0 1 0,0-1 0,0 1 1,1-1-1,-1 0 0,0 1 0,0-1 0,0 1 0,0-1 0,1 0 1,-1 1-1,0-1 0,0 0 0,1 1 0,-1-1 0,0 0 1,1 1-1,-1-1 0,0 0 0,1 1 0,-1-1 0,0 0 0,1 0 1,-1 0-1,1 1 0,-1-1 0,1 0 0,23 4 394,23-7 241,-31-1-590,-1-1-1,1-1 1,-1 0 0,0-2-1,0 1 1,-1-2 0,22-16-1,-35 25-53,-2 4-136,1 1 0,-1 0 0,0 0 1,0-1-1,-1 1 0,1-1 0,-3 6 0,-3 5 134,1 0 0,1 0-1,1 1 1,-5 24 0,8-35 31,1 0 0,-1 1 0,1-1 0,0 1-1,0-1 1,1 1 0,-1-1 0,1 1 0,0-1 0,1 0 0,0 1 0,-1-1 0,2 0-1,-1 0 1,0 0 0,7 8 0,-7-10 5,3 2-1,-1 0 0,0 1 0,0-1 0,0 1 1,0 0-1,4 12 0,-7-16-8,-1-1 0,0 1 0,0 0 0,0-1 0,0 1 0,0 0 0,0-1 0,0 1 0,0 0 0,-1-1 0,1 1 0,-1-1 1,1 1-1,-1-1 0,0 1 0,1-1 0,-1 1 0,0-1 0,0 1 0,0-1 0,0 0 0,0 0 0,0 0 0,0 1 0,-1-1 0,1 0 0,0 0 0,-1 0 0,1-1 0,-1 1 0,1 0 0,-1-1 0,1 1 0,-3 0 0,-15 6 354,0-1 1,0-1-1,-1 0 0,0-1 0,0-2 1,1 0-1,-2-1 0,-31-2 0,51 1-412,-1 0-1,0 0 0,1 0 1,-1 0-1,0-1 0,1 1 1,-1 0-1,0-1 1,1 1-1,-1-1 0,0 1 1,1-1-1,-1 0 0,1 0 1,-1 0-1,1 0 1,0 0-1,-1 0 0,1 0 1,0 0-1,0 0 0,-1-1 1,1 1-1,-1-2 1,2 1-154,0 1 0,0 0 1,0 0-1,0 0 0,0-1 1,1 1-1,-1 0 0,0 0 1,0 0-1,1 0 0,-1 0 1,1-1-1,-1 1 0,1 0 1,0 0-1,-1 0 0,1 0 1,0 1-1,0-1 0,0 0 1,-1 0-1,1 0 0,0 1 1,0-1-1,0 0 1,0 1-1,0-1 0,1 1 1,-1-1-1,0 1 0,0-1 1,0 1-1,0 0 0,2-1 1,54-18-9371,-19 5-117</inkml:trace>
</inkml:ink>
</file>

<file path=ppt/ink/ink5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14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0 13293,'0'0'5963,"-9"0"-5296,0 2-513,-1 1 0,1-1 0,0 1 0,0 1-1,0 0 1,0 0 0,1 0 0,-1 1 0,1 1 0,0-1 0,1 1 0,0 1 0,-1-1 0,2 1 0,-1 0 0,-8 14 0,8-13-5,1 0 0,0 0 0,0 1 0,1 0 0,0 0 0,1 1 0,0-1 0,0 1 1,1 0-1,0 0 0,1 0 0,0 0 0,1 0 0,0 1 0,0-1 0,2 18 0,1-24-123,-1-1 0,1 1-1,0-1 1,0 1-1,0-1 1,0 0 0,0 0-1,1 0 1,0 0 0,-1 0-1,1 0 1,0-1-1,0 0 1,1 1 0,-1-1-1,0 0 1,1 0-1,-1-1 1,1 1 0,0-1-1,-1 0 1,1 0 0,0 0-1,0 0 1,4 0-1,2 0 163,-1 0 1,0 0-1,1 0 0,-1-1 0,1-1 0,-1 0 0,0 0 0,0 0 0,16-6 0,-23 7-162,-1-1 0,1 1 0,-1-1 0,1 0 0,0 1 1,-1-1-1,0 0 0,1 0 0,-1 0 0,0 0 0,1 0 0,-1 0 1,0-1-1,0 1 0,0 0 0,0-1 0,0 1 0,0 0 0,0-1 1,-1 1-1,1-1 0,0 0 0,-1 1 0,1-1 0,-1 1 0,0-1 1,1 0-1,-1 1 0,0-1 0,0 0 0,0 1 0,0-1 0,-1 0 1,1 1-1,0-1 0,-1 0 0,1 1 0,-1-1 0,1 1 0,-1-1 1,0 1-1,0-1 0,1 1 0,-1-1 0,0 1 0,0 0 0,-1-1 1,1 1-1,0 0 0,0 0 0,-1 0 0,1 0 0,0 0 0,-1 0 0,1 0 1,-1 1-1,-2-2 0,-6-1-494,0 0 0,0 1-1,-1 0 1,1 1 0,-13 0 0,-24 7-8799,34-1 1303</inkml:trace>
</inkml:ink>
</file>

<file path=ppt/ink/ink5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19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63 8552,'1'-1'333,"-1"-1"0,1 0 0,0 1 0,-1-1 1,1 0-1,-1 0 0,0 0 0,1 1 0,-1-1 0,0 0 0,0 0 0,0 0 0,-1 0 0,1 0 1,0 1-1,-1-1 0,1 0 0,-1 0 0,1 0 0,-1 1 0,0-1 0,0 0 0,0 1 0,0-1 0,0 1 1,0-1-1,0 1 0,-1 0 0,1-1 0,-3-1 0,1 1-218,0 1-1,-1 0 1,1 0-1,-1 0 1,1 0-1,-1 1 1,1-1-1,-1 1 1,1 0-1,-1 0 1,0 0-1,1 0 1,-1 1-1,1-1 1,-1 1 0,-5 2-1,-2 1-118,-1 1 0,1 1 0,1 0 0,-1 0 0,1 1 0,0 0 0,0 1 0,-11 11 0,-2 4 6,-38 50 0,52-60 13,-1 0-1,2 0 1,0 1-1,0 0 1,1 1-1,1 0 1,0 0-1,2 0 1,-1 0 0,-3 29-1,8-42-4,0 1 0,0 0 1,0-1-1,0 1 0,1-1 0,-1 1 0,1-1 0,-1 1 1,1-1-1,0 0 0,0 1 0,0-1 0,0 0 0,1 0 1,-1 1-1,0-1 0,1 0 0,0 0 0,-1-1 0,1 1 1,3 2-1,-1-1 48,1 0 0,-1-1 0,1 1 1,0-1-1,0 0 0,0-1 0,0 1 1,1-1-1,8 1 0,6 0 177,0-2 0,0 0 0,0-1 0,32-6 0,-33 2-39,0 0 1,0-2 0,0 0-1,0-1 1,-1 0-1,-1-2 1,1 0 0,-2-1-1,1-1 1,-2 0 0,1-2-1,-2 1 1,0-2 0,0 0-1,-2 0 1,0-1-1,14-24 1,-24 36-139,-1 1-1,1 0 1,-1-1 0,1 1-1,-1-1 1,0 0-1,0 1 1,-1-1 0,1 0-1,-1 1 1,1-1-1,-1 0 1,-1 0 0,1 0-1,0 1 1,-1-1 0,-2-6-1,2 7-64,-1 0 0,0 0 0,0 0 0,0 0 0,0 0 1,0 1-1,0-1 0,-1 1 0,0 0 0,1 0 0,-1 0 0,0 0 0,0 0 0,0 0 0,-6-2 0,-3 0-435,1 1 0,-1 0 0,0 1 1,1 0-1,-1 1 0,0 0 0,0 1 0,0 0 0,0 1 1,-14 3-1,17-2-1017,-1 1 1,1 1-1,-1 0 1,-14 8-1,-3 1-3505</inkml:trace>
</inkml:ink>
</file>

<file path=ppt/ink/ink5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19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10602,'0'0'10666,"44"-12"-9417,-4 7-256,6 1-288,7 2-385,1 2-256,4 0-64,-4 0-1217,-2 0-2594,-3-2-3492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1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12812,'0'0'7933,"9"6"-5061,0 0-2471,0 1 1,0 1-1,-1-1 0,0 1 0,0 1 1,-1 0-1,0 0 0,0 0 0,-1 1 1,0-1-1,7 20 0,-5-8-301,-2 0 0,0 1 0,-2 0 0,0 0-1,-1 0 1,-2 0 0,0 0 0,-1 0 0,-1 0 0,-1 1 0,-1-1-1,-1 0 1,-1-1 0,-1 1 0,-1-1 0,-1 0 0,-11 21 0,9-23-1328,-1-1 0,-15 21-1,13-23-1247,0 0 0,-23 19 0,-5-2-10940</inkml:trace>
</inkml:ink>
</file>

<file path=ppt/ink/ink5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20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12684,'0'0'9620,"-6"8"-9471,2-1-100,1 0 0,-1 0 0,1 0 0,0 1 1,1-1-1,-1 1 0,2-1 0,-1 1 0,0 9 0,2-14-25,-1-1 0,1 1 0,0 0 0,0-1 0,0 1 0,1 0 1,-1-1-1,1 1 0,-1-1 0,1 1 0,0-1 0,0 1 0,0-1 0,0 1 0,1-1 1,-1 0-1,0 0 0,1 0 0,0 0 0,-1 0 0,1 0 0,0 0 0,0 0 0,0-1 1,0 1-1,1-1 0,-1 1 0,0-1 0,1 0 0,-1 0 0,1 0 0,-1 0 0,1 0 1,-1-1-1,1 1 0,3-1 0,0 1 98,0-1 1,0 1-1,-1-2 1,1 1-1,0 0 1,-1-1-1,1 0 1,0-1-1,-1 1 1,1-1-1,-1 0 0,0-1 1,1 1-1,7-6 1,2-3-32,0-1 0,-1 0 0,15-17 0,-13 12 57,-12 17-326,-3 8 86,-3 9 9,-1-6-100,0 2 2,1 0 0,0 0-1,1 0 1,0 21 0,1-32-51,0 1-1,0-1 1,0 0 0,1 0 0,-1 0 0,1 1-1,-1-1 1,1 0 0,0 0 0,0 0 0,0 0-1,0 0 1,0 0 0,0 0 0,1-1 0,-1 1-1,1 0 1,-1-1 0,1 1 0,-1-1 0,1 1-1,0-1 1,0 0 0,0 0 0,0 1 0,0-1-1,0-1 1,0 1 0,0 0 0,0-1 0,0 1-1,1-1 1,3 1 0,21 0-4733</inkml:trace>
</inkml:ink>
</file>

<file path=ppt/ink/ink5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20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14318,'0'0'11338,"65"-18"-10569,-35 18-289,11 0-351,6 0-97,-2 7-96,1 2-673,-5-1-737,-7 0-608,-12-5-2146,-12 1-1697</inkml:trace>
</inkml:ink>
</file>

<file path=ppt/ink/ink5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21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7431,'0'0'12428,"81"6"-10154,-31-6-801,12 0-736,-1 0-513,-1 0-192,-2 0-1729,-9 2-3813,-8-2-7558</inkml:trace>
</inkml:ink>
</file>

<file path=ppt/ink/ink5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22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94 8456,'20'-18'3265,"-11"12"628,-5 32-2857,-2-12-774,1-1 0,0 1 0,1-1 0,1 0-1,0 0 1,12 22 0,-11-24-247,0 0 1,-1 1-1,0-1 0,-1 1 0,0 0 1,-1 1-1,0-1 0,2 23 0,-5-29 83,0 1-1,0-1 0,-1 0 0,0 1 1,0-1-1,0 0 0,-1 0 1,0 0-1,0 0 0,0 0 0,-1 0 1,0 0-1,0-1 0,0 0 0,-1 1 1,0-1-1,0 0 0,0-1 1,-1 1-1,1-1 0,-1 0 0,0 0 1,0 0-1,-1-1 0,1 0 1,-8 3-1,10-3 44,-1-2-1,0 1 1,0 0 0,0-1 0,0 0 0,-1 0 0,1 0 0,0 0-1,0-1 1,-1 1 0,1-1 0,0 0 0,-1 0 0,1-1-1,-8-1 1,9 1-95,1-1-1,0 1 1,-1 0 0,1-1-1,0 1 1,-1-1-1,1 0 1,0 0-1,0 0 1,1 0-1,-1 0 1,0 0 0,1-1-1,-1 1 1,1 0-1,0-1 1,0 1-1,0-1 1,0 0-1,0 1 1,0-1-1,1 0 1,-1 1 0,1-1-1,0-4 1,-1-2-52,1 0 0,0 0 0,0 0 0,1 1 0,0-1 0,0 0 0,1 1-1,0-1 1,1 1 0,0-1 0,0 1 0,9-15 0,-4 11-14,0 1 0,1 0 0,1 1-1,-1 0 1,1 0 0,1 1 0,17-12-1,20-11 1,-16 10 41,34-28 0,-64 49-17,0 0-1,-1 0 1,1-1 0,-1 1 0,1-1 0,-1 1 0,1-1-1,-1 0 1,0 1 0,0-1 0,0 0 0,0 0 0,0 0-1,0 0 1,-1 0 0,1 0 0,0 0 0,-1 0 0,0 0-1,0 0 1,1 0 0,-1 0 0,-1-4 0,0 3 3,0 1 0,0 0 1,0-1-1,-1 1 0,1 0 1,-1 0-1,1 0 1,-1 0-1,0 0 0,0 0 1,0 1-1,0-1 0,0 0 1,0 1-1,-1 0 0,-2-2 1,-5-2 1,-1 0 0,0 1-1,-1 0 1,1 1 0,-1 1 0,1-1 0,-14 1 0,20 1-100,0 1-1,0 0 0,0 0 1,0 1-1,0 0 1,0 0-1,0 0 1,0 0-1,0 1 1,0 0-1,1 0 0,-5 2 1,7-2-177,0-1 1,1 0-1,0 0 1,-1 1-1,1-1 1,0 0-1,0 1 1,0-1-1,-1 1 1,2 0 0,-1-1-1,0 1 1,0 0-1,0 2 1,0-1-358,1 0 0,-1 0 0,1 0 0,0 0 1,0 0-1,0 0 0,1 0 0,-1 0 0,1 0 1,-1-1-1,3 6 0,6 8-4446</inkml:trace>
</inkml:ink>
</file>

<file path=ppt/ink/ink5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23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0 8264,'0'0'10976,"-12"8"-9989,-9 7-456,0 1 0,1 2 0,-23 24 0,34-33-507,0 0-1,1 1 0,0 1 1,1-1-1,0 1 0,1 1 1,0-1-1,0 1 0,1 0 1,-4 17-1,8-26-2797,1-8-2534,0-11-858</inkml:trace>
</inkml:ink>
</file>

<file path=ppt/ink/ink5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23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6 12300,'0'0'1211,"-8"0"-212,3 0-875,1 1 0,-1-1 0,1 1 1,-1 0-1,1 0 0,-1 1 1,1-1-1,0 1 0,0 0 0,0 0 1,0 0-1,0 1 0,0-1 0,0 1 1,1 0-1,0 0 0,-1 0 0,1 1 1,0-1-1,0 1 0,1 0 0,-1 0 1,1-1-1,0 2 0,0-1 0,0 0 1,1 0-1,-3 8 0,3-9-77,1 1 1,-1-1-1,0 0 0,1 0 1,-1 0-1,1 0 0,0 1 0,0-1 1,0 0-1,1 0 0,-1 0 0,1 1 1,0-1-1,-1 0 0,1 0 1,1 0-1,-1 0 0,0 0 0,1-1 1,0 1-1,-1 0 0,1-1 1,4 5-1,-2-4 35,0-1-1,-1 0 1,1 0 0,0 0-1,1-1 1,-1 1 0,0-1-1,0 0 1,0 0 0,1-1-1,-1 1 1,0-1 0,1 0-1,-1 0 1,1 0 0,-1-1 0,7-1-1,-4 0-8,-1-1 0,1 1 0,-1-1 0,1-1 0,-1 1 0,0-1-1,0 0 1,-1 0 0,1-1 0,-1 0 0,0 0 0,0 0 0,-1-1 0,1 1 0,-1-1 0,0 0-1,-1 0 1,0 0 0,0-1 0,0 0 0,0 1 0,-1-1 0,0 0 0,-1 0 0,2-14-1,-3 20-56,0 0-1,0-1 0,0 1 0,0 0 1,0-1-1,-1 1 0,1 0 0,0 0 1,-1-1-1,1 1 0,-1 0 0,1 0 1,-1-1-1,0 1 0,1 0 0,-1 0 1,0 0-1,0 0 0,0 0 0,0 0 1,0 0-1,0 1 0,0-1 0,0 0 1,-2-1-1,0 1-12,1 0 0,-1 1-1,0-1 1,0 0 0,0 1 0,0 0 0,0 0 0,0-1-1,0 2 1,0-1 0,-3 1 0,-3 0-25,1 1 0,0 0 1,0 0-1,0 1 0,0 0 0,0 1 0,-11 7 1,11-5-137,1 0 1,0 0 0,0 1-1,1 0 1,-1 1 0,2 0 0,-1 0-1,1 0 1,0 0 0,1 1-1,-4 9 1,6-12-275,0-1 0,0 1-1,1-1 1,0 1 0,0-1 0,0 1-1,1 0 1,-1 0 0,2-1-1,-1 1 1,0 0 0,1-1 0,0 1-1,1 0 1,-1-1 0,1 1 0,0-1-1,0 0 1,1 1 0,3 5 0,20 20-4522</inkml:trace>
</inkml:ink>
</file>

<file path=ppt/ink/ink5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24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34 6278,'0'0'10239,"-3"10"-9011,-34 84 1841,35-91-2957,1 0 0,0-1 0,0 1 0,0 0 0,0 0 0,0-1 0,1 1 0,-1 0 0,1 0 0,0 0 0,0 0 0,0 0 0,0 0 0,0 0 0,1 0 0,-1-1 0,1 1 0,1 3 0,-1-4-33,1 0 0,-1-1 1,1 1-1,0-1 0,0 0 1,0 1-1,-1-1 0,1 0 0,0 0 1,0 0-1,1-1 0,-1 1 1,0 0-1,0-1 0,0 1 0,0-1 1,1 0-1,-1 1 0,0-1 1,0 0-1,1-1 0,-1 1 1,3-1-1,2 0 3,-1 0 0,0-1 0,1 0 0,-1 0 0,0-1 0,0 0 0,-1 0 0,1 0-1,-1 0 1,1-1 0,-1 0 0,0 0 0,0-1 0,-1 1 0,1-1 0,-1 0 0,0 0 0,0-1 0,-1 1 0,0-1 0,0 0 0,0 1 0,-1-1 0,1-1 0,-1 1 0,-1 0 0,1 0 0,-1-1 0,0 1 0,-1-1 0,1 1 0,-2-1 0,0-10-1,0 14-127,0 1 0,0-1-1,0 1 1,-1-1 0,1 1-1,-1 0 1,0 0-1,1 0 1,-1 0 0,0 0-1,0 0 1,0 0 0,0 1-1,-1-1 1,1 1-1,0-1 1,-1 1 0,1 0-1,-1 0 1,1 0 0,-1 0-1,-5-1 1,6 2-318,0-1 1,-1 1 0,1 0-1,-1 0 1,1 0 0,-1 0-1,1 0 1,0 0 0,-1 1-1,1-1 1,-4 2-1,5-1-123,-1-1 0,1 1 0,0 0 0,0-1 0,0 1-1,0 0 1,-1 0 0,1 0 0,0 0 0,0 0 0,1 0-1,-1 0 1,0 0 0,0 0 0,1 1 0,-1-1 0,0 0-1,1 0 1,-1 1 0,0 1 0,0 13-9277</inkml:trace>
</inkml:ink>
</file>

<file path=ppt/ink/ink5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24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8840,'0'0'14798,"67"3"-13324,-20-3-417,5 0-321,4 0-479,2 0-193,-7 0-128,-12 4-865,-4 1-737,-9-5-992,-16 0-4229</inkml:trace>
</inkml:ink>
</file>

<file path=ppt/ink/ink5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25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0 256 8616,'0'0'12844,"4"-2"-11221,21-11-1174,0-1 0,-1-1 0,0-2 1,-2 0-1,0-1 0,-1-1 0,32-38 0,9-27-374,-62 109-390,-10 13 253,-17 40 0,18-58 62,1 1 0,1-1 0,1 1 0,1 1 0,1-1 0,1 1 1,1 0-1,0 32 0,2-52-124,1-1 1,-1 1 0,0-1-1,1 1 1,-1-1-1,1 1 1,0-1-1,-1 1 1,1-1-1,0 1 1,0-1-1,0 0 1,0 1-1,0-1 1,0 0-1,1 0 1,-1 0 0,0 0-1,1 0 1,-1 0-1,0 0 1,1-1-1,-1 1 1,1 0-1,-1-1 1,1 1-1,0-1 1,1 1-1,32-1-8274,-11-6-971</inkml:trace>
</inkml:ink>
</file>

<file path=ppt/ink/ink5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25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12268,'0'0'1729,"-31"49"1058,12-19-1122,8 1-383,5 0-546,6-4-575,0-2-97,17-10-1153,3-6-481,8-9-832,2 0-449,2-19-3555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2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3 408 3908,'0'0'6731,"-1"10"-4793,0 1-1274,0 0 0,1 1 0,1-1 0,-1 0 0,2 0 0,3 13 0,-4-19-242,1 1 0,0-1-1,0 0 1,0 0 0,1 0 0,-1 0 0,1 0 0,1-1 0,-1 1-1,0-1 1,1 0 0,0 0 0,0 0 0,1-1 0,-1 1-1,1-1 1,4 3 0,-4-4-273,0 0 0,-1 0 0,1-1-1,0 1 1,0-1 0,0 0 0,0 0-1,0-1 1,0 0 0,0 1 0,0-2 0,0 1-1,0-1 1,0 1 0,0-1 0,0-1 0,0 1-1,0-1 1,-1 0 0,10-4 0,5-6-171,0 0 0,-1 0 0,26-25 0,-14 12 194,14-11-156,2 3 0,54-30 0,-83 53-15,1 2 0,1 0 0,-1 1 0,1 0 0,1 2 0,-1 0 0,1 1 0,-1 2 0,31-2 0,-44 4 27,0 1-1,-1 0 1,1 0 0,0 0-1,-1 1 1,1-1-1,-1 1 1,0 0 0,1 1-1,8 5 1,25 11 277,-35-19-481,-1 1 0,1 0 0,0-1 0,0 0 0,-1 0 0,1 0 0,0 0-1,0-1 1,-1 0 0,1 1 0,0-1 0,-1-1 0,1 1 0,-1 0 0,1-1 0,-1 0 0,0 0 0,0 0 0,0 0 0,0 0 0,4-4 0,-2 2-758,-1 0 0,0 0 0,-1-1 0,1 1 0,0-1 0,2-5 0,-4 7-145,-1 0 0,1-1 1,-1 1-1,0-1 0,0 1 0,0-1 0,0 1 1,0-1-1,-1-5 0,-11 21 9190,10-3-3124,14-12-874,3-7-2787,0-1 1,-1-1-1,17-16 0,22-17-1031,-49 41-274,1-1-8,-1 0 1,1 1-1,0 0 0,0 0 1,0 1-1,1-1 0,0 1 1,-1 1-1,1-1 1,0 1-1,0 1 0,0-1 1,0 1-1,0 0 1,15 0-1,-15 2 34,0-1 0,0-1 0,0 1-1,0-1 1,0 0 0,0-1 0,-1 0 0,1 0 0,0 0 0,-1-1 0,0 0 0,1 0-1,-1-1 1,0 1 0,-1-1 0,1-1 0,-1 1 0,0-1 0,0 0 0,0 0-1,0 0 1,6-11 0,-7 3-2941,-4 4-3211,0 8 5324,0-3-6933</inkml:trace>
</inkml:ink>
</file>

<file path=ppt/ink/ink5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26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11 12396,'0'0'1959,"-11"-3"406,10 3-2349,-7-2 164,0 0 0,-1 0 0,1 1 0,-1 1 0,1-1 0,-1 1 0,1 0 0,-1 1 0,1 0 0,-1 1 0,1-1 0,-1 1 0,-10 5 0,7-1 20,1 1 0,0-1 1,0 2-1,-9 8 1,16-13-121,1-1 0,1 1 0,-1 0 0,0 0 1,1 0-1,-1 0 0,1 1 0,0-1 0,0 1 0,0-1 1,0 1-1,1 0 0,0 0 0,-1 0 0,2 0 0,-2 7 0,2-10-61,0 0 0,1 0 0,-1 0 0,1 0 0,0 0 0,-1-1 0,1 1-1,-1 0 1,1 0 0,0-1 0,0 1 0,-1 0 0,1-1 0,0 1 0,0-1-1,0 1 1,0-1 0,0 1 0,-1-1 0,1 0 0,0 0 0,0 1 0,0-1-1,0 0 1,0 0 0,0 0 0,0 0 0,0 0 0,2 0 0,41 0 125,-34-1-113,-5 1-38,-1-1 0,0 0 0,1 0-1,-1 0 1,0-1 0,0 1-1,6-4 1,-7 3-253,0 1 0,0-1 0,1 1-1,-1 0 1,0 0 0,0 0 0,1 0 0,-1 1 0,1-1 0,6 1-1,-8 37-278,-3-21 769,2 1-1,-1-1 1,2 0-1,0 0 1,1 0 0,1 0-1,0 0 1,1-1-1,1 1 1,1-1-1,0-1 1,10 18-1,-9-10 810,-8-21-978,0 0 0,0-1 0,-1 1 0,1-1 0,0 1 1,0 0-1,-1-1 0,1 1 0,0-1 0,-1 1 0,1-1 0,0 1 0,-1-1 1,1 0-1,-1 1 0,1-1 0,-1 1 0,1-1 0,-1 0 0,1 1 1,-1-1-1,1 0 0,-2 1 0,-3 0 294,-1 0 1,0 0-1,1-1 0,-1 0 1,0 0-1,-6 0 1,-6-1-134,4 2-106,-1-1 0,1 0 0,0-1 0,0-1 1,0 0-1,0-1 0,0-1 0,0 0 0,1-1 0,0 0 0,-18-10 0,38 14-6435,30-1-467,-11 2 940</inkml:trace>
</inkml:ink>
</file>

<file path=ppt/ink/ink5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26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204 111 5477,'4'-9'3620,"-3"8"-3195,20-41 2265,-20 39-2368,0 1 0,0 0 1,0-1-1,0 1 0,-1 0 0,1-1 0,0 1 0,-1-1 0,0 1 0,0-1 0,1 1 0,-1-1 0,-1 1 1,1-1-1,0 1 0,-1-1 0,1 1 0,-2-5 0,0 6-236,1 1 0,0-1 1,0 0-1,-1 0 0,1 1 0,-1-1 0,1 1 1,0-1-1,-1 1 0,1-1 0,-1 1 0,1 0 1,-1 0-1,1 0 0,-1 0 0,1 0 0,-1 0 0,1 0 1,-1 1-1,1-1 0,0 0 0,-1 1 0,1-1 1,-1 1-1,1 0 0,0-1 0,-1 1 0,-1 1 1,-37 27 451,21-11-151,2 0 0,0 2 0,1 0 0,-17 29 0,26-36-153,0 0 0,1 0 0,0 1 0,1 0 0,1 0 0,0 0 0,0 0 0,-1 30 0,5-41-205,0 1 0,0-1 0,0 0 0,0 0 0,1 1 0,0-1 0,0 0 0,0 0 0,0 1 0,0-1 0,1 0 0,-1 0 1,1-1-1,0 1 0,-1 0 0,2 0 0,-1-1 0,5 5 0,-3-3 17,1 0 1,0-1-1,0 0 0,0 0 1,0-1-1,1 1 1,-1-1-1,1 0 0,-1 0 1,10 1-1,-9-2 30,-1 0 1,1 0-1,0 0 0,0-1 1,0 0-1,0 0 1,0 0-1,0-1 0,-1 0 1,1 0-1,0 0 0,0-1 1,-1 0-1,1 0 0,-1-1 1,0 1-1,1-1 1,-1 0-1,0-1 0,-1 1 1,1-1-1,6-7 0,-10 10-42,0 0 0,0 0 0,0 0 0,-1 0-1,1 0 1,0 0 0,-1-1 0,1 1 0,-1 0 0,0 0-1,1-1 1,-1 1 0,0 0 0,0-1 0,0 1 0,1 0-1,-2-1 1,1 1 0,0 0 0,0-1 0,0 1 0,0 0-1,-1-1 1,1 1 0,-1 0 0,1 0 0,-1 0-1,0-2 1,-1 1 23,0 0-1,-1 0 0,1 0 0,0 0 1,-1 0-1,1 0 0,-1 1 0,0-1 1,1 1-1,-1 0 0,-6-2 1,-41-7-1478,12 11-3886,32 2 828,5 2-1836</inkml:trace>
</inkml:ink>
</file>

<file path=ppt/ink/ink5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28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1 355 11627,'0'0'8541,"3"15"-8001,7 27 55,2-1 0,24 58 0,51 93 342,-75-164-873,-11-27-13,-1 1 0,1-1 0,-1 1 0,1-1 0,0 0 0,0 1 0,-1-1 0,1 0 0,0 1 0,0-1 0,0 0 0,0 0 0,1 0 0,-1 0 0,0 0 0,3 1 0,-4-2 6,1 0 0,0 0 1,-1 0-1,1-1 1,-1 1-1,1 0 0,-1 0 1,1-1-1,-1 1 1,1-1-1,-1 1 1,0 0-1,1-1 0,-1 1 1,1-1-1,-1 1 1,0-1-1,0 1 0,1-1 1,-1 1-1,0-1 1,0 1-1,1-1 1,-1 0-1,0 1 0,0-1 1,0 1-1,0-2 1,6-55 1222,-6 21-1232,-1 0 0,-2-1 0,-2 1 0,-14-57 0,-3 26-410,-10-33-365,32 99 724,0 0 1,0 0-1,0 1 0,0-1 0,0 0 1,0 1-1,0-1 0,0 0 0,0 0 1,1 1-1,-1-1 0,0 0 0,0 1 1,1-1-1,-1 0 0,0 1 0,1-1 1,-1 0-1,1 1 0,-1-1 1,1 1-1,-1-1 0,1 1 0,-1-1 1,1 1-1,-1-1 0,1 1 0,0 0 1,-1-1-1,1 1 0,0 0 0,-1-1 1,1 1-1,0 0 0,-1 0 0,1 0 1,1-1-1,33-2-67,-21 3 79,505-7-91,102-9-616,709-204 1328,-1280 208-527,-11 1 54,2 2 0,-1 1 0,72-3 0,-111 11-156,1 0 0,-1 1-1,0-1 1,0 1-1,1 0 1,-1-1 0,0 1-1,0 0 1,0-1 0,0 1-1,0 0 1,0 0-1,0 0 1,0 0 0,0 0-1,0 0 1,0 0-1,-1 1 1,1-1 0,0 0-1,-1 0 1,1 0 0,-1 1-1,0-1 1,1 0-1,-1 1 1,0-1 0,0 0-1,0 1 1,0-1-1,0 0 1,0 1 0,0-1-1,0 1 1,0-1 0,-1 3-1,0 3 7,0 0-1,0 0 1,0-1 0,-1 1-1,0 0 1,-3 6 0,-1 1 12,0-1 0,1 0 0,0 1 0,1 0 0,1 0 1,0 1-1,1-1 0,0 1 0,2-1 0,-1 1 0,3 20 0,-2-34-141,1 0 0,-1 0 0,0 1-1,0-1 1,1 0 0,-1 0-1,1 0 1,-1 1 0,1-1 0,-1 0-1,1 0 1,0 0 0,0 0 0,-1 0-1,1 0 1,0 0 0,0-1-1,2 2 1,14 3-7020,-1-5-3967</inkml:trace>
</inkml:ink>
</file>

<file path=ppt/ink/ink5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29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51 9673,'0'0'10159,"5"-9"-8637,17-23-471,-22 31-1034,0 1 0,0 0 0,0-1 0,0 1 0,0 0 0,0-1 0,0 1 0,0 0 0,-1-1 0,1 1 0,0 0 0,0-1 0,0 1 0,0 0 0,0-1 0,0 1 0,-1 0 0,1-1-1,0 1 1,0 0 0,0 0 0,-1-1 0,1 1 0,0 0 0,-1 0 0,1-1 0,0 1 0,0 0 0,-1 0 0,1 0 0,0 0 0,-1 0 0,1-1 0,0 1 0,-1 0 0,1 0 0,0 0 0,-1 0 0,1 0 0,0 0 0,-1 0 0,1 0 0,0 0 0,-1 0 0,1 0-1,0 0 1,-1 1 0,1-1 0,0 0 0,-1 0 0,1 0 0,0 0 0,-1 0 0,1 1 0,0-1 0,-1 0 0,-23 6 169,13 0-139,1 1 1,-1 0-1,1 1 0,1 0 0,0 0 0,0 1 0,-10 13 0,14-17 32,0 1-1,1-1 1,0 1-1,0 0 1,1 0-1,-1 1 0,2-1 1,-1 1-1,0-1 1,1 1-1,1 0 0,-1 0 1,1 0-1,-1 10 1,3-16-65,-1 0 1,1 0 0,-1 0-1,1-1 1,-1 1 0,1 0-1,-1 0 1,1-1-1,0 1 1,-1 0 0,1-1-1,0 1 1,0 0 0,-1-1-1,1 1 1,0-1 0,0 0-1,0 1 1,0-1-1,0 0 1,0 1 0,0-1-1,0 0 1,0 0 0,0 0-1,0 0 1,0 0 0,0 0-1,-1 0 1,1 0-1,0 0 1,0 0 0,0-1-1,0 1 1,0 0 0,1-1-1,38-11 1110,-30 6-971,1 0 0,-1-1 0,-1 0-1,1 0 1,14-17 0,-20 20-155,0 0 0,-1 0 0,0 0 0,1-1 0,-2 1 0,1-1 0,0 0 0,-1 0 0,0 0 0,0 0 0,-1 0 0,1-1 0,-1 1 0,1-10 0,-2 15-37,0 0 1,0-1-1,0 1 1,0 0-1,0-1 1,0 1 0,0 0-1,0 0 1,0-1-1,0 1 1,-1 0 0,1-1-1,0 1 1,0 0-1,0 0 1,0-1 0,-1 1-1,1 0 1,0 0-1,0-1 1,0 1 0,-1 0-1,1 0 1,0 0-1,0 0 1,-1-1-1,1 1 1,0 0 0,-1 0-1,1 0 1,0 0-1,0 0 1,-1 0 0,1 0-1,0 0 1,-1 0-1,1 0 1,-17 3-1931,-12 15-2920,19 0 736,2-1-1271</inkml:trace>
</inkml:ink>
</file>

<file path=ppt/ink/ink5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29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10122,'0'0'5349,"-11"51"-3876,9-31-288,2 1-448,0-4-545,8-2-224,7-5-1890,-2-6-1825,0-4-2627</inkml:trace>
</inkml:ink>
</file>

<file path=ppt/ink/ink5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29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59 10154,'0'0'5808,"4"-9"-3155,1 2-2004,-3 4-469,-1 0-1,1 1 0,0-1 0,-1 0 0,1 0 1,-1 0-1,0 0 0,0 0 0,-1 0 0,1 0 0,0 0 1,-1-4-1,-2 7-101,-1 0-1,1 0 1,-1 0 0,1 1 0,-1-1-1,1 1 1,0 0 0,-1-1 0,1 1 0,0 0-1,-1 0 1,1 1 0,-3 1 0,-8 8-74,0 0 0,1 1 0,0 0 0,-18 25 0,25-30 98,1 0 0,-1 0 0,1 1 0,0 0 0,0-1 0,1 1 0,0 0 0,1 1 0,0-1 0,0 0 0,-1 13 0,3-19-79,0-1 1,0 0-1,0 1 1,0-1 0,0 0-1,1 1 1,-1-1-1,0 0 1,1 1 0,-1-1-1,1 0 1,-1 0-1,1 0 1,-1 1 0,1-1-1,0 0 1,0 0-1,0 0 1,-1 0 0,1 0-1,0 0 1,0 0-1,0-1 1,0 1 0,1 0-1,0 0 1,1 0 45,0 0 0,0 0 0,0-1 0,0 1 0,0-1 0,-1 0 0,1 0 0,0 0 0,0 0 0,0-1-1,5 0 1,2-2 81,0 0-1,-1 0 0,1-1 0,-1 0 0,0-1 1,10-5-1,-6 0-89,-1 1 1,0-2 0,15-16 0,-24 24-68,0 0 0,0-1 1,0 1-1,-1-1 0,0 1 1,1-1-1,-1 0 0,-1 0 1,1 0-1,0 0 0,-1 0 0,0-1 1,0 1-1,0 0 0,-1 0 1,0-1-1,1-4 0,-2 8-86,1 0 0,0 0-1,-1 0 1,1 0-1,-1 0 1,0 0-1,1 0 1,-1 0-1,1 0 1,-1 0 0,0 1-1,0-1 1,0 0-1,1 1 1,-1-1-1,0 0 1,0 1-1,0-1 1,0 1-1,0-1 1,0 1 0,0 0-1,0-1 1,0 1-1,0 0 1,0 0-1,-2 0 1,-34-2-4637,29 2 2750,-16 0-3721</inkml:trace>
</inkml:ink>
</file>

<file path=ppt/ink/ink5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30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71 3716,'0'0'8247,"4"-9"-5791,0 0-1642,-2 7-509,0-1-1,-1 0 1,1 0-1,-1-1 1,0 1-1,0 0 1,0 0-1,-1-1 1,1 1-1,-1 0 1,1-5-1,-1 7-229,-1 1 0,1-1-1,0 1 1,0-1 0,-1 1-1,1-1 1,0 1 0,-1-1-1,1 1 1,-1-1 0,1 1-1,0-1 1,-1 1 0,1 0-1,-1-1 1,1 1 0,-1 0 0,0-1-1,1 1 1,-1 0 0,1 0-1,-1-1 1,1 1 0,-1 0-1,0 0 1,1 0 0,-1 0-1,0 0 1,1 0 0,-1 0-1,1 0 1,-1 0 0,0 0 0,1 0-1,-1 0 1,1 1 0,-1-1-1,0 0 1,1 0 0,-1 1-1,1-1 1,-1 1 0,-28 11-110,25-10 35,0 1 1,-1-1 0,1 1 0,1 0-1,-1 1 1,0-1 0,1 1 0,0 0-1,0-1 1,0 2 0,0-1 0,1 0-1,-1 0 1,1 1 0,0-1 0,0 1-1,1 0 1,-1-1 0,1 1 0,0 5 0,1-8 3,0-1 1,1 0 0,-1 0-1,1 0 1,0 1 0,-1-1 0,1 0-1,0 0 1,0 0 0,0 0-1,-1 0 1,1 0 0,0 0-1,0-1 1,1 1 0,-1 0 0,0-1-1,0 1 1,0 0 0,0-1-1,0 1 1,1-1 0,-1 0 0,0 1-1,1-1 1,1 0 0,45 8 188,-35-7-161,24 3 26,-28-4-56,0 0 1,0 1-1,1 0 0,-1 0 0,0 1 1,-1 0-1,1 1 0,0 0 1,-1 0-1,1 1 0,9 6 0,-17-10-2,-1 1 1,1-1-1,-1 1 0,1-1 0,-1 1 0,1-1 0,-1 1 0,0 0 0,1-1 0,-1 1 0,0 0 1,0-1-1,1 1 0,-1 0 0,0-1 0,0 1 0,0 0 0,0-1 0,0 1 0,0 0 0,0 0 1,0-1-1,0 1 0,0 0 0,0-1 0,0 1 0,0 0 0,-1 0 0,-16 19 26,-30 8 38,45-27-61,-11 6 42,-1-1 0,0 0 0,0-1 0,0-1 0,0 0-1,-1-1 1,1-1 0,-1 0 0,-18 0 0,31-2-36,1 0 0,0 0 1,0 0-1,0 0 0,0 0 0,0-1 1,0 1-1,0 0 0,0-1 0,-1 1 1,1-1-1,0 1 0,0-1 0,0 1 1,1-1-1,-1 0 0,0 1 0,0-1 1,0 0-1,0 0 0,1 1 1,-1-1-1,0 0 0,1 0 0,-1 0 1,1 0-1,-1 0 0,1 0 0,-1 0 1,1 0-1,0 0 0,-1-1 0,1 1 1,0 0-1,0 0 0,0 0 0,0 0 1,0 0-1,0 0 0,0 0 0,0-1 1,1 1-1,-1 0 0,0 0 0,1 0 1,0-1-1,0-2-10,0 0 0,0 0 0,1 1 0,-1-1 0,1 1 0,0-1 0,0 1 0,0 0 0,1 0 0,-1 0 0,1 0 0,5-4 0,13-6 1,1 2 0,29-11 0,-34 16 161,-2 0 1,1-2 0,-1 0-1,0 0 1,-1-1 0,25-20-1,-38 28-120,1-1-1,0 1 1,-1 0-1,0-1 1,1 1-1,-1-1 0,0 0 1,0 1-1,0-1 1,0 0-1,0 0 1,0 0-1,0 1 1,-1-1-1,1 0 0,-1 0 1,1 0-1,-1 0 1,0 0-1,0 0 1,0-4-1,-1 4-37,1 1 0,-1 0 0,0 0-1,0 0 1,0 0 0,0-1 0,0 1 0,-1 0 0,1 1-1,0-1 1,0 0 0,-1 0 0,1 0 0,0 1 0,-1-1-1,1 1 1,-1-1 0,1 1 0,-1 0 0,1-1 0,-1 1-1,1 0 1,-1 0 0,1 0 0,-1 0 0,-2 1 0,-2-2-271,1 1 1,-1 1-1,0-1 1,1 1 0,-1 0-1,1 0 1,-1 1-1,1-1 1,0 1 0,-7 3-1,8-2-909,0 0-1,0-1 1,1 1 0,-1 1-1,1-1 1,0 0-1,0 1 1,-3 4-1,0 3-6573</inkml:trace>
</inkml:ink>
</file>

<file path=ppt/ink/ink5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31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21 6406,'5'-21'10619,"-14"26"-5354,-19 32-4093,16-18-1061,-2 5 325,0 1 0,-10 27 1,21-45-357,0 0 0,1 0 0,0 0 0,0 0 0,1 1 1,0-1-1,0 0 0,1 1 0,0-1 0,0 0 0,1 1 0,0-1 0,2 8 0,-1-9-161,1 0-1,0 0 0,0-1 0,0 1 0,1-1 1,0 0-1,0 0 0,0-1 0,0 1 1,1-1-1,9 7 0,-10-8-680,0 0-1,0 0 1,0-1-1,1 0 1,-1 0-1,1 0 1,0 0 0,-1-1-1,7 2 1,5-3-4753</inkml:trace>
</inkml:ink>
</file>

<file path=ppt/ink/ink5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32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0 171 11018,'0'0'13165,"13"-1"-12439,-5 1-678,1 0 0,-1-1 0,0 0 0,1 0 0,-1-1 0,0 0 0,0-1 0,0 0 0,0 0 0,0 0 0,-1-1 0,0 0 0,8-6 1,13-14 132,-1-2 1,45-54 0,-70 78-172,-16 21-51,0 0 0,1 1 0,-12 27 0,18-34 83,2 0 1,-1 0-1,2 0 1,-1 0-1,2 1 1,0 0-1,-2 23 1,5-36-98,0-1 0,0 1 0,0 0 1,0 0-1,0 0 0,0 0 0,1 0 0,-1 0 0,0-1 1,0 1-1,1 0 0,-1 0 0,0 0 0,1-1 0,-1 1 1,1 0-1,-1 0 0,1-1 0,0 1 0,-1 0 0,1-1 1,0 1-1,-1-1 0,1 1 0,0-1 0,0 1 0,24 3-5687,-10-4-216</inkml:trace>
</inkml:ink>
</file>

<file path=ppt/ink/ink5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32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10186,'0'0'15054,"61"-16"-14990,-31 16-320,-2 0-737,0 0-1506,-7 0-1857,-1 0-1633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3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14318,'0'0'3838,"0"11"-309,-1 35-976,2 113 1999,-1-158-4541,0 0 0,0-1-1,0 1 1,0 0 0,0 0 0,0-1 0,1 1 0,-1 0 0,0 0-1,0-1 1,0 1 0,1 0 0,-1-1 0,0 1 0,1 0-1,-1-1 1,1 1 0,-1-1 0,1 1 0,-1-1 0,1 1 0,-1-1-1,1 1 1,-1-1 0,1 1 0,0-1 0,-1 1 0,1-1 0,-1 0-1,1 0 1,0 1 0,0-1 0,-1 0 0,1 0 0,0 0-1,-1 0 1,1 1 0,0-1 0,0 0 0,-1 0 0,1-1 0,0 1-1,0 0 1,1 0 0,0-1 87,0 0 0,1 0 0,-1 0 0,0-1 0,0 1 0,0 0 0,0-1 0,0 1 0,0-1 0,0 0 0,-1 0 0,3-2 0,52-89 1028,-40 65-1103,1-1 0,26-31 0,-43 59-24,0 1-1,0 0 1,0 0-1,0 0 1,0 0 0,0 0-1,0 0 1,1-1-1,-1 1 1,0 0-1,0 0 1,0 0-1,0 0 1,0 0-1,0 0 1,0 0-1,1 0 1,-1 0-1,0 0 1,0-1-1,0 1 1,0 0 0,0 0-1,1 0 1,-1 0-1,0 0 1,0 0-1,0 0 1,0 0-1,0 0 1,1 0-1,-1 0 1,0 0-1,0 0 1,0 0-1,0 1 1,0-1-1,1 0 1,-1 0-1,0 0 1,0 0 0,0 0-1,0 0 1,0 0-1,0 0 1,0 0-1,1 0 1,-1 1-1,0-1 1,0 0-1,0 0 1,0 0-1,3 12-76,-1 14 15,-3 10 98,3 44 43,-3-80-72,1 1 0,0-1 0,0 1 0,0-1 1,0 1-1,0-1 0,0 1 0,0-1 1,0 0-1,0 1 0,0-1 0,0 1 0,0-1 1,0 1-1,0-1 0,1 1 0,-1-1 1,0 1-1,0-1 0,0 0 0,1 1 0,-1-1 1,0 1-1,0-1 0,1 0 0,-1 1 0,0-1 1,1 0-1,-1 1 0,1-1 0,-1 0 1,0 0-1,1 1 0,-1-1 0,1 0 0,-1 0 1,1 0-1,-1 0 0,1 0 0,-1 1 1,0-1-1,1 0 0,-1 0 0,1 0 0,-1 0 1,1 0-1,-1 0 0,1-1 0,-1 1 1,1 0-1,-1 0 0,1 0 0,1-1-213,-1 0 0,0 0 0,0-1 0,1 1 0,-1 0 0,0 0 1,0-1-1,0 1 0,0 0 0,-1-1 0,1 1 0,0-1 0,0-2 0,3-10-5121,1-4-4260</inkml:trace>
</inkml:ink>
</file>

<file path=ppt/ink/ink5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33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12716,'0'0'9956,"-10"0"-9919,3 2 14,-1-1 0,1 1 0,0 0 0,0 0 0,0 1 0,0 0-1,0 0 1,1 1 0,-1 0 0,1 0 0,0 1 0,0-1 0,1 1-1,0 0 1,-1 1 0,2-1 0,-1 1 0,-4 8 0,5-10 4,0 0 1,0 1 0,1 0 0,-1 0-1,1 0 1,1 0 0,-1 1-1,1-1 1,0 1 0,0-1 0,0 1-1,1 0 1,0-1 0,0 1 0,0 6-1,2-10-37,-1-1 0,1 0-1,0 1 1,0-1 0,-1 0-1,1 0 1,0 0 0,0 0-1,0 0 1,1 0 0,-1 0-1,0 0 1,0 0 0,0 0-1,1-1 1,-1 1 0,0 0-1,1-1 1,-1 1 0,1-1-1,-1 1 1,0-1 0,1 0-1,-1 0 1,1 0-1,-1 0 1,1 0 0,-1 0-1,3 0 1,2 0 103,0 0 0,1-1-1,-1 1 1,0-1 0,12-4 0,-12 3-75,0-1-1,0-1 1,0 1 0,-1-1 0,1 0 0,-1 0 0,0-1-1,0 0 1,-1 0 0,1 0 0,-1 0 0,0 0-1,-1-1 1,1 0 0,-1 0 0,0 0 0,0 0 0,-1 0-1,0-1 1,0 1 0,0-1 0,-1 1 0,0-8-1,-1 13-120,0 0 0,0 0-1,0 0 1,0-1 0,-1 1-1,1 0 1,0 0-1,-1 0 1,1 0 0,-1 0-1,0 0 1,1 0-1,-1 0 1,0 1 0,1-1-1,-1 0 1,0 0 0,0 0-1,0 1 1,0-1-1,1 0 1,-1 1 0,0-1-1,0 1 1,0-1-1,0 1 1,-1 0 0,1-1-1,0 1 1,0 0-1,0 0 1,0 0 0,0 0-1,0 0 1,0 0 0,-1 0-1,0 0 1,-1 0-629,-1 0 0,1 0 0,0 1 0,0-1 0,0 1 0,0 0 0,0 0 0,0 0 0,0 0 0,0 1 0,0-1 0,-3 3 0,-6 9-4688</inkml:trace>
</inkml:ink>
</file>

<file path=ppt/ink/ink5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33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12011,'0'0'4389,"-32"57"-2500,21-37-832,6-3-832,3 1-161,2-8-1057,0-2-1538,7-8-9288</inkml:trace>
</inkml:ink>
</file>

<file path=ppt/ink/ink5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33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26 13004,'0'0'7474,"-10"0"-6598,5 1-793,1-1 1,-1 1-1,0 1 1,1-1-1,-1 1 1,0-1 0,1 1-1,0 0 1,-1 1-1,1-1 1,0 1-1,0 0 1,0 0 0,1 0-1,-1 1 1,1-1-1,0 1 1,0 0-1,0-1 1,0 1 0,1 1-1,-1-1 1,1 0-1,0 1 1,0-1-1,1 1 1,0 0 0,-2 4-1,2-5-46,1-1-1,-1 1 1,1-1-1,-1 0 1,1 1-1,0-1 0,0 1 1,0-1-1,1 1 1,-1-1-1,1 1 1,2 6-1,-2-9-4,0 0 0,0 1 0,0-1 0,1 0 0,-1 0 0,0 0 0,1 0-1,-1 0 1,0-1 0,1 1 0,-1 0 0,1 0 0,0-1 0,-1 1 0,1-1 0,-1 0-1,1 1 1,0-1 0,-1 0 0,1 0 0,0 0 0,-1 0 0,1 0 0,0-1 0,-1 1-1,1 0 1,-1-1 0,1 1 0,0-1 0,1 0 0,3-2-3,0 1-1,0-1 1,0 0 0,-1 0 0,1-1-1,-1 1 1,0-1 0,0-1 0,0 1-1,-1-1 1,1 1 0,-1-1 0,4-8-1,-5 10-24,0-1 0,0-1-1,-1 1 1,1 0-1,-1-1 1,0 1-1,0-1 1,-1 0-1,0 1 1,0-1-1,0 0 1,0 0-1,-1 0 1,1 0 0,-1 0-1,-1 0 1,1 0-1,-2-6 1,1 9-85,0 0 0,0 1 0,0-1 0,0 1 0,0-1 0,-1 1 1,1 0-1,0 0 0,-1-1 0,1 1 0,-1 0 0,0 0 0,1 0 1,-1 1-1,0-1 0,1 0 0,-1 1 0,0-1 0,0 1 0,0-1 1,-2 1-1,-20-2-3720,3 6-5198,15 1 1551</inkml:trace>
</inkml:ink>
</file>

<file path=ppt/ink/ink5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34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57 8840,'0'0'10261,"-6"10"-9925,3-4-306,-1 0 0,1 1 0,0-1 0,0 1 0,1 0 0,-2 11 0,3-14-23,1-1 0,0 0 0,0 1 0,0-1 0,0 1 0,1-1 0,-1 1 0,1-1 0,0 0 0,0 1 0,0-1 0,1 0 0,-1 0 0,1 0 0,-1 0 0,1 0 0,0 0 1,0 0-1,1-1 0,2 4 0,10 8 31,-11-12-30,0 1 1,-1-1-1,0 1 1,1 0 0,-1 0-1,0 1 1,-1-1 0,1 1-1,-1-1 1,1 1 0,-1 0-1,0 0 1,0 0 0,-1 0-1,3 6 1,-5-9 76,1 0 1,-1 0-1,1-1 0,-1 1 1,0 0-1,1-1 0,-1 1 1,0 0-1,1-1 0,-1 1 1,0-1-1,0 1 1,1-1-1,-1 1 0,0-1 1,0 0-1,0 1 0,0-1 1,0 0-1,1 0 0,-1 0 1,0 0-1,0 0 0,0 0 1,0 0-1,0 0 0,-1 0 1,-32 0 1460,28 0-1297,3 0-177,0 0 1,0-1-1,0 1 0,0-1 1,0 1-1,0-1 0,0 0 0,1 0 1,-1-1-1,0 1 0,0 0 1,1-1-1,-1 0 0,1 0 1,0 1-1,-1-1 0,1-1 0,0 1 1,0 0-1,0 0 0,0-1 1,1 1-1,-1-1 0,1 0 0,-2-3 1,1 1-69,0 0 0,1 0 0,-1 1 1,1-1-1,0 0 0,1 0 0,-1 0 1,1 0-1,0 0 0,0-1 0,1 1 1,-1 0-1,1 0 0,3-9 0,-3 12-7,1-1 0,-1 0 0,1 0 0,0 1 0,0-1-1,0 1 1,0-1 0,1 1 0,-1 0 0,0 0 0,1 0 0,0 0-1,4-2 1,46-21 102,-10 5 204,-41 20-283,-1-1 0,1 0 0,-1 1 0,0-1 0,1 0 0,-1 0 0,0 0 0,0 0 0,1 0 0,-1 0 0,0 0 0,0-1-1,0 1 1,0 0 0,-1 0 0,1-1 0,0 1 0,0-1 0,-1 1 0,1-1 0,-1 1 0,1-1 0,-1 1 0,0-1 0,0 1 0,0-1 0,1 1 0,-1-1 0,-1 0 0,1 1 0,0-1 0,0 1 0,-1-1 0,1-1 0,-2 1-17,1 0 1,-1 1 0,1-1 0,-1 0 0,0 1 0,1-1 0,-1 1 0,0-1 0,0 1 0,0 0 0,0 0 0,0 0 0,-1 0-1,1 0 1,0 0 0,0 1 0,-1-1 0,1 1 0,0-1 0,-1 1 0,-3 0 0,3 0-193,-1 0 0,1 0 0,0 0 0,-1 0 1,1 1-1,0 0 0,0-1 0,-1 1 0,1 0 0,0 1 1,0-1-1,0 0 0,0 1 0,-3 2 0,3-2-818,1 1-1,0-1 0,-1 0 1,1 1-1,0 0 1,1-1-1,-1 1 1,0 0-1,-1 4 1,-1 3-8010</inkml:trace>
</inkml:ink>
</file>

<file path=ppt/ink/ink5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34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5029,'-10'0'32,"5"0"-641</inkml:trace>
</inkml:ink>
</file>

<file path=ppt/ink/ink5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35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1 158 8776,'0'0'7634,"11"3"-6112,13 3-915,0-1 0,0-2-1,40 2 1,92-5 489,-67-2-642,20 2-204,495-5 243,-3-37-612,-281-2 1011,319-28 1633,-614 71-2513,178 1 8,-195 3-214,1-1 71,-9-8-9756,-4-7 435</inkml:trace>
</inkml:ink>
</file>

<file path=ppt/ink/ink5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36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0 218 7591,'0'0'15514,"2"13"-14853,29 149 733,-24-131-980,2-1-1,1 0 1,25 50 0,-35-80-369,0 1 0,1 0 0,-1 0 0,1 0 0,-1 0 0,1 0 0,-1-1 0,1 1-1,-1 0 1,1-1 0,0 1 0,-1 0 0,1-1 0,0 1 0,-1-1 0,1 1 0,0-1 0,0 1 0,0-1 0,0 1 0,0-1 0,-1 0 0,1 0 0,0 1 0,0-1 0,0 0 0,2 0 0,-2 0-4,1-1 0,-1 0 1,0 1-1,1-1 0,-1 0 0,0 0 1,0 0-1,0 0 0,0 0 0,1 0 0,-1 0 1,-1 0-1,1 0 0,0-1 0,1-1 1,2-4 39,0-1 1,0-1 0,0 1-1,3-13 1,-4 3-30,0 0-1,-1-1 0,0 1 1,-2 0-1,-2-33 1,-23-86-530,9 60-266,16 76 743,0 0-1,-1 1 1,1-1-1,0 0 1,0 0-1,0 1 1,0-1-1,0 0 0,0 0 1,0 0-1,1 1 1,-1-1-1,0 0 1,0 0-1,1 1 1,-1-1-1,0 0 1,1 1-1,-1-1 1,1 0-1,-1 1 0,1-1 1,-1 0-1,1 1 1,-1-1-1,1 1 1,-1-1-1,2 0 1,26-4-86,48 16-87,-52-7 148,59 5 30,1-3 1,-1-4-1,0-4 0,99-15 0,325-77 25,-318 53-25,-186 40-10,0 0 0,1 1 1,-1-1-1,0 0 0,0 1 0,1 0 1,-1 0-1,0 0 0,0 0 0,1 0 1,-1 1-1,4 0 0,-6 1 2,0-1 1,1 1-1,-1-1 1,0 1-1,0-1 1,0 1-1,-1 0 1,1 0-1,0-1 0,-1 1 1,1 0-1,-1 0 1,0 0-1,1 0 1,-1-1-1,0 1 1,0 0-1,0 0 0,0 0 1,-1 3-1,-9 147-6695</inkml:trace>
</inkml:ink>
</file>

<file path=ppt/ink/ink5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39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31 169 8456,'-2'0'261,"1"0"-1,0 0 1,0 0 0,0 0-1,0 0 1,0 0-1,0 1 1,0-1 0,0 0-1,0 1 1,0-1 0,0 1-1,0-1 1,0 1-1,0-1 1,0 1 0,0 0-1,0-1 1,1 1 0,-1 0-1,0 0 1,0 0 0,1-1-1,-1 1 1,1 0-1,-1 0 1,0 2 0,-3 29 5947,5-32-6021,0 0 1,0 0-1,0 0 0,0 0 1,0 1-1,0-1 0,0 0 1,0-1-1,0 1 0,0 0 1,0 0-1,0 0 0,0-1 1,0 1-1,0 0 0,0-1 1,0 1-1,0-1 0,0 1 1,-1-1-1,2-1 0,13-9 42,0-2 1,-2 0-1,0-1 0,0 0 0,-1 0 0,-1-2 0,0 1 0,-1-2 0,-1 1 0,-1-1 1,12-33-1,-26 70-264,1 0 1,0 0 0,2 1-1,0 0 1,1 0 0,2 37-1,1-56-91,-1 0-1,1-1 0,0 1 0,-1 0 0,1 0 0,0 0 1,0-1-1,1 1 0,-1-1 0,0 1 0,0-1 0,1 1 1,-1-1-1,1 0 0,-1 1 0,1-1 0,0 0 1,-1 0-1,1 0 0,0 0 0,0-1 0,0 1 0,-1 0 1,1-1-1,4 1 0,-3 0-764,0-1 0,0 1 0,0-1-1,0 0 1,0 0 0,0 0 0,1 0 0,-1-1 0,6-1 0,2-4-4411</inkml:trace>
</inkml:ink>
</file>

<file path=ppt/ink/ink5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40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9769,'0'0'2963,"4"-9"400,-1 4-3154,0-2 618,1-1 0,-1 1 1,2 0-1,-1 0 1,8-8-1,-11 13-701,1 1 1,-1-1-1,1 1 1,0-1-1,-1 1 0,1 0 1,0-1-1,0 1 1,-1 0-1,1 0 0,0 1 1,0-1-1,0 0 1,0 1-1,0-1 1,1 1-1,-1-1 0,0 1 1,0 0-1,0 0 1,0 0-1,0 0 0,0 0 1,0 1-1,1-1 1,-1 1-1,0-1 0,0 1 1,0 0-1,3 1 0,-3 0-117,1 0-1,-1 0 0,0 0 0,0 0 0,0 0 0,0 0 0,-1 0 0,1 1 0,0-1 0,-1 0 0,0 1 0,1 0 0,-1-1 0,0 1 0,0 0 0,-1-1 0,1 1 0,-1 0 0,1 0 0,-1 0 0,0 0 0,0-1 0,0 1 0,0 0 0,0 0 0,-2 5 1,1 0 42,-1-1 1,0 1 0,0-1 0,-1 1 0,0-1-1,0 0 1,-1 0 0,-7 11 0,-6 1 272,13-16-258,0 1 1,0 0-1,0 0 0,0 1 1,1-1-1,0 1 0,0-1 1,0 1-1,-4 10 0,7-14-136,1 0 1,-1-1-1,1 1 0,-1 0 0,1 0 0,-1-1 0,1 1 0,-1 0 0,1-1 0,0 1 0,-1 0 0,1-1 1,0 1-1,0-1 0,0 0 0,-1 1 0,1-1 0,0 1 0,0-1 0,0 0 0,0 0 0,0 1 0,-1-1 0,1 0 1,0 0-1,0 0 0,0 0 0,1 0 0,35 0-1966,-30 0 1258,4-1-271,-1 0 1,0 0 0,1-1 0,-1-1 0,0 0 0,0 0 0,0-1 0,-1 0 0,1 0-1,-1-1 1,15-11 0,9-7-3553</inkml:trace>
</inkml:ink>
</file>

<file path=ppt/ink/ink5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40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16 3427,'0'0'15743,"-11"1"-14931,6-1-763,0 1 0,1-1 0,-1 1 1,1 0-1,-1 1 0,1-1 1,0 1-1,0 0 0,-1 0 0,1 0 1,0 0-1,1 1 0,-1 0 1,0 0-1,1 0 0,-1 0 1,1 0-1,0 1 0,0-1 0,1 1 1,-1 0-1,1 0 0,0 0 1,-1 0-1,2 0 0,-1 1 0,1-1 1,-1 0-1,0 9 0,1-9 40,-1-1-1,2 1 0,-1 0 0,0-1 1,1 1-1,0 0 0,-1 0 1,2-1-1,-1 1 0,0 0 0,1 0 1,1 5-1,-1-8-14,0 1-1,0-1 0,1 1 1,-1-1-1,0 0 1,1 0-1,-1 1 1,1-1-1,0 0 1,-1 0-1,1-1 1,0 1-1,-1 0 0,1 0 1,0-1-1,0 1 1,0-1-1,0 0 1,0 1-1,-1-1 1,1 0-1,0 0 1,0 0-1,3-1 0,1 0-14,-1 0 1,0 0-1,0-1 0,0 0 0,0 0 0,0 0 0,-1-1 0,1 1 0,0-1 0,-1 0 0,0 0 0,0-1 0,0 1 0,0-1 0,0 0 0,-1 0 0,0 0 0,0 0 0,0-1 0,0 1 0,-1-1 0,1 0 0,-1 0 0,-1 0 0,1 0 0,-1 0 0,1 0 0,-1 0 0,-1-1 0,1 1 0,-1 0 0,0-1 0,0 1 0,-2-8 0,1 11-47,0-1-1,-1 1 0,0-1 1,0 1-1,1-1 0,-1 1 1,-1 0-1,1 0 1,0 0-1,0 0 0,-1 0 1,1 1-1,-1-1 0,0 1 1,1-1-1,-1 1 0,0 0 1,0 0-1,0 1 0,0-1 1,0 0-1,0 1 0,0 0 1,0-1-1,0 1 0,0 1 1,0-1-1,-5 1 0,5-1-113,0 0 0,-1 1 1,1-1-1,0 1 0,0-1 0,-1 1 0,1 0 0,0 0 0,0 0 0,0 1 0,0-1 0,0 1 0,1 0 0,-1 0 0,0 0 0,1 0 0,-1 0 0,1 0 0,0 1 0,0-1 0,0 1 1,0 0-1,0-1 0,0 1 0,1 0 0,-3 6 0,4-8-146,0 1-1,-1-1 1,1 1 0,0-1 0,0 1 0,0-1 0,0 1-1,0-1 1,1 1 0,-1-1 0,0 0 0,1 1 0,-1-1-1,1 1 1,-1-1 0,1 0 0,0 1 0,0-1 0,-1 0-1,1 0 1,0 0 0,0 0 0,0 0 0,0 0-1,0 0 1,1 0 0,-1 0 0,0 0 0,0 0 0,0-1-1,1 1 1,-1 0 0,1-1 0,-1 1 0,0-1 0,1 0-1,-1 1 1,1-1 0,-1 0 0,1 0 0,-1 0 0,3 0-1,24 1-5222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14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552 69 14574,'0'0'4484,"-2"-9"-2076,1 3-2065,1 4-225,0 0 0,0-1 0,0 1 0,-1 0 0,1 0 1,-1-1-1,0 1 0,1 0 0,-1 0 0,0 0 0,0 0 0,0 0 0,-1 0 0,1 0 0,0 0 1,-1 1-1,1-1 0,-1 0 0,1 1 0,-1-1 0,0 1 0,0 0 0,0-1 0,0 1 0,0 0 1,0 0-1,0 0 0,0 1 0,-3-2 0,-8 1-73,1 0 0,-1 1 0,1 1 0,-1 0 0,0 0 0,1 1 0,-1 1 0,1 0 0,0 1 0,0 0 0,0 1-1,1 0 1,0 0 0,0 2 0,0-1 0,0 2 0,1-1 0,1 1 0,-13 13 0,-9 11-73,1 1 0,2 2-1,1 1 1,-26 45 0,40-61 20,1 0-1,1 0 1,1 2-1,1-1 1,0 1-1,2 0 1,1 1-1,0 0 1,2 0 0,1 0-1,-1 44 1,4-64-10,0 1 1,1 0 0,0-1 0,-1 1 0,1 0 0,1-1 0,-1 1 0,0-1 0,1 0-1,0 1 1,0-1 0,0 0 0,0 0 0,0 0 0,1-1 0,-1 1 0,1 0 0,0-1-1,0 0 1,0 1 0,0-1 0,0 0 0,0-1 0,1 1 0,-1 0 0,7 1-1,-6-2 13,1 0 0,-1 0 0,1 0 0,0-1-1,-1 1 1,1-1 0,0 0 0,-1-1 0,1 1-1,0-1 1,-1 0 0,1 0 0,-1 0 0,1-1-1,-1 1 1,0-1 0,0 0 0,1-1 0,-1 1-1,-1-1 1,6-3 0,9-12 76,0 0 1,-1 0-1,28-42 0,-37 47-67,0 0-1,-1 0 0,0 0 0,-1-1 1,-1 0-1,0 0 0,-1-1 1,3-14-1,-8 17-625,-4 25 414,4-11 203,0-1 0,1 1 0,-1-1-1,1 0 1,0 1 0,-1-1 0,1 1-1,0-1 1,0 1 0,0-1 0,0 1-1,0-1 1,0 1 0,1-1 0,-1 1-1,0-1 1,1 1 0,-1-1 0,1 1-1,-1-1 1,1 0 0,0 1 0,1 1-1,5-2 13,0 0 0,-1 0 0,1 0-1,0-1 1,0 0 0,0 0-1,0-1 1,-1 0 0,1 0 0,0-1-1,-1 0 1,1 0 0,-1 0-1,0-1 1,9-5 0,-6 4 3,-1 1 1,1-1 0,0 1-1,0 1 1,0 0-1,0 0 1,12-1 0,-20 4-15,0-1 1,-1 1-1,1-1 1,0 1-1,-1-1 1,1 1-1,-1 0 0,1-1 1,-1 1-1,1-1 1,-1 1-1,1 0 1,-1 0-1,0-1 1,1 1-1,-1 0 1,0 0-1,0-1 1,0 1-1,1 0 1,-1 0-1,0 0 1,0-1-1,0 1 1,0 0-1,0 0 1,-1 1-1,1 31 19,0-24-1,-1 7 123,-1 0-1,-1 0 1,-1 0 0,0-1-1,-9 24 1,7-25-60,2 1 0,-1 0 0,2 1 0,0-1-1,-2 24 1,5-39-175,0 1-1,0-1 0,0 0 0,0 1 0,0-1 1,0 0-1,0 1 0,0-1 0,0 0 0,0 1 1,0-1-1,0 1 0,0-1 0,0 0 0,0 1 1,1-1-1,-1 0 0,0 1 0,0-1 0,0 0 1,1 0-1,-1 1 0,0-1 0,0 0 0,1 0 1,-1 1-1,0-1 0,0 0 0,1 0 0,-1 1 1,0-1-1,1 0 0,-1 0 0,0 0 0,1 0 1,-1 0-1,0 0 0,1 0 0,-1 1 0,1-1 1,-1 0-1,0 0 0,1 0 0,-1 0 0,0-1 1,1 1-1,-1 0 0,0 0 0,1 0 0,-1 0 1,0 0-1,1 0 0,-1 0 0,0-1 0,1 1 1,-1 0-1,0 0 0,1 0 0,-1-1 0,0 1 1,0 0-1,1-1 0,-1 1 0,0-1 0,13-16-5773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3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14542,'0'0'18225,"54"-14"-18225,-37 1 0,2-1 0,-2 3-416,-4 0-1955,-1 4-3426,-7 1-5638</inkml:trace>
</inkml:ink>
</file>

<file path=ppt/ink/ink5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40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30 11627,'0'0'8920,"-10"-1"-8279,6 0-595,2 0-17,-1 1-1,1-1 0,0 1 1,-1-1-1,1 1 1,0 0-1,-1 0 1,1 0-1,0 0 0,-1 0 1,1 1-1,0-1 1,-1 1-1,1-1 0,0 1 1,0 0-1,0 0 1,-1 0-1,1 0 1,0 0-1,0 1 0,1-1 1,-1 0-1,0 1 1,0 0-1,1-1 0,-1 1 1,1 0-1,-1 0 1,1 0-1,-2 3 1,-3 6 368,1-1 1,0 1-1,1 0 1,0 1-1,1-1 1,-3 20-1,5-29-347,1 1-1,-1 0 0,1-1 1,0 1-1,-1-1 0,1 1 1,1 0-1,-1-1 0,0 1 1,1 0-1,-1-1 0,1 1 1,0-1-1,0 1 0,0-1 1,0 0-1,0 1 0,0-1 1,1 0-1,-1 0 0,1 1 1,-1-1-1,1-1 0,0 1 1,0 0-1,0 0 0,0-1 1,0 1-1,1-1 0,-1 1 1,0-1-1,1 0 1,-1 0-1,0 0 0,5 1 1,0-1 49,-1 0 1,0-1 0,1 1 0,-1-1 0,0-1 0,1 1-1,-1-1 1,0 0 0,1-1 0,-1 1 0,0-1 0,0 0-1,0-1 1,-1 1 0,1-1 0,0 0 0,-1-1 0,0 0-1,0 1 1,0-1 0,0-1 0,-1 1 0,1-1-1,-1 0 1,0 0 0,-1 0 0,1 0 0,-1-1 0,0 0-1,0 1 1,-1-1 0,0 0 0,0 0 0,0 0 0,-1-1-1,0 1 1,0 0 0,0-1 0,-1-9 0,0 13-74,0 0 1,0 1-1,-1-1 1,1 0-1,-1 0 1,0 0-1,0 0 1,1 1-1,-2-1 1,1 0-1,0 1 0,-1-1 1,1 1-1,-1 0 1,0-1-1,1 1 1,-1 0-1,0 0 1,-4-3-1,2 2 0,0 0 0,-1 1 0,1 0 0,-1 0 0,1 0 0,-1 0 0,0 0 0,0 1 0,0 0 0,-9-1 0,8 2-234,0-1 0,0 1 1,1 0-1,-1 0 1,0 1-1,1 0 0,-1 0 1,0 0-1,1 0 1,-1 1-1,1 0 0,0 0 1,-1 1-1,1 0 1,0-1-1,1 2 0,-1-1 1,0 0-1,1 1 1,-8 8-1,9-7-1008,0 1-1,0 0 1,0 0-1,0 0 1,1 0 0,-2 8-1,2 8-6401</inkml:trace>
</inkml:ink>
</file>

<file path=ppt/ink/ink5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57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24 178 14029,'-1'0'163,"0"0"0,1 0 0,-1 1 0,0-1 0,0 0 0,1 0 0,-1 0 0,0 0 0,0 0 0,0-1 0,1 1 0,-1 0 0,0 0 0,0 0 0,1-1 0,-1 1 0,0 0 0,1-1 0,-1 1 0,0-1 0,1 1 0,-1-1 0,0 1 0,1-1 0,-1 1 0,1-1 0,-1 1 0,1-1 0,-1 0 0,1 1 0,0-1 0,-1 0 0,1 1 0,0-1 0,0 0 0,-1 0 0,1 1 0,0-1 0,0 0 0,0 0 0,0 1 0,0-1 0,0 0 0,0 0 0,0 0 0,0 1 0,0-1 0,0 0 0,1 0 0,-1 1 0,0-1 0,0 0 0,1 1 0,-1-1 0,1-1 0,1-1 35,0-1-1,0 0 1,0 0 0,1 1-1,-1-1 1,1 1-1,0 0 1,6-5 0,175-106 10,-183 117-198,1 0 0,-1-1 0,1 1 0,0-1 0,0 0 0,0 1 0,0-1 0,0 0 0,1 0 0,-1-1 0,1 1 0,-1 0 0,1-1 0,0 1 0,3 1 0,50 3-782,-35-9-5786,-18 0 729,-3-4-3113</inkml:trace>
</inkml:ink>
</file>

<file path=ppt/ink/ink5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29:57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0 160 6470,'0'0'8034,"0"-9"-5402,1 2-2323,0 0 0,1 0 0,0 0 0,0 0 0,0 0-1,1 0 1,0 1 0,0-1 0,1 1 0,0 0 0,0 0 0,0 1-1,1-1 1,0 1 0,0 0 0,0 0 0,1 0 0,-1 1 0,1 0-1,8-4 1,-9 4-97,0 1 0,1 1 0,0-1 0,-1 1-1,1 0 1,0 0 0,0 0 0,0 1 0,0 0-1,1 0 1,-1 1 0,7 0 0,3 1-280,0 2 1,0 0 0,20 6 0,-27-6-192,23 1-3168,-12-12-4746,-3-7-5979</inkml:trace>
</inkml:ink>
</file>

<file path=ppt/ink/ink5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02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167 169 11659,'6'-9'1201,"-1"2"-1069,32-55 3384,-34 56-2894,0-1 1,-1 1-1,0 0 1,0-1-1,0 1 1,-1-1-1,0 0 1,0 1-1,-1-1 1,0-7-1,0 13-593,-1 0-1,1 1 0,-1-1 0,1 0 0,-1 1 0,1-1 1,-1 0-1,1 1 0,-1-1 0,1 1 0,-1-1 0,0 1 0,0-1 1,1 1-1,-1 0 0,0-1 0,0 1 0,1 0 0,-1-1 1,0 1-1,0 0 0,0 0 0,1 0 0,-1 0 0,0 0 1,0 0-1,0 0 0,0 0 0,1 0 0,-1 0 0,0 0 0,0 0 1,0 1-1,1-1 0,-1 0 0,0 1 0,0-1 0,1 0 1,-1 1-1,0 0 0,-35 16 574,21-4-570,0 0 1,2 1 0,0 0-1,0 1 1,1 0 0,1 1-1,1 1 1,0 0-1,1 0 1,1 1 0,0 0-1,2 0 1,0 1-1,1 0 1,1 0 0,1 0-1,-2 32 1,5-48-29,0 0 1,0 0-1,1 0 1,-1 0-1,1 0 0,-1-1 1,1 1-1,0 0 1,0 0-1,1 0 1,-1-1-1,1 1 0,-1-1 1,1 1-1,0-1 1,0 1-1,0-1 1,0 0-1,0 0 0,0 0 1,0 0-1,1-1 1,-1 1-1,1 0 0,0-1 1,-1 0-1,6 2 1,-1-1 130,0 0 0,0-1 0,0 1 0,-1-2 0,1 1 1,0-1-1,0 0 0,0 0 0,0-1 0,0 0 0,10-2 1,-16 3-72,0-1 0,1 1 1,-1 0-1,0 0 1,0-1-1,0 1 1,0 0-1,1-1 0,-1 0 1,0 1-1,0-1 1,0 1-1,0-1 1,0 0-1,0 0 0,0 0 1,0 0-1,-1 1 1,1-1-1,0 0 0,0 0 1,-1-1-1,1 1 1,-1 0-1,1 0 1,-1 0-1,1 0 0,-1 0 1,0-1-1,1 1 1,-1 0-1,0 0 0,0-1 1,0 1-1,0 0 1,0 0-1,0 0 1,0-1-1,-1 1 0,1 0 1,0 0-1,-1-2 1,-1 0-46,1 0 1,-1-1-1,0 1 1,0 0-1,0 0 1,0 1-1,0-1 1,-1 0-1,1 1 1,-1-1-1,0 1 1,0 0-1,-3-2 1,-46-17-2293,35 17-1334,-1 1-3299,9 2-1347</inkml:trace>
</inkml:ink>
</file>

<file path=ppt/ink/ink5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02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16720,'0'0'8808,"-20"49"-8584,16-17-160,4-1 33,0 1-33,0-2-64,0-3 0,0-4-385,0-6-416,0-3-512,4-6-1217,1-8-1954,5 0-2467</inkml:trace>
</inkml:ink>
</file>

<file path=ppt/ink/ink5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02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15919,'0'0'7111,"-8"9"-6876,8-8-231,-6 5 13,1 1 0,0 0-1,1 0 1,0 0 0,-5 11 0,8-17-13,1 1 0,-1 0 0,0 0 0,1 0 0,-1 0 0,1 0 0,0 0 1,-1 0-1,1 0 0,0 0 0,0 0 0,1 0 0,-1 0 0,0 0 1,1 0-1,-1 0 0,1 0 0,-1 0 0,1 0 0,0 0 0,0 0 1,0 0-1,0-1 0,0 1 0,0 0 0,1-1 0,-1 1 0,0-1 1,1 1-1,0-1 0,-1 0 0,1 0 0,2 2 0,44 19 506,-33-16-407,0 0 0,-1 1 0,26 17-1,-37-22-98,-1 0-1,0 0 1,1 0-1,-1 0 0,0 0 1,0 1-1,0-1 0,0 0 1,0 1-1,-1 0 1,1-1-1,-1 1 0,0 0 1,0 0-1,0 0 0,0 0 1,0 0-1,0 0 1,-1 0-1,0 0 0,1 0 1,-1 0-1,0 0 0,-1 0 1,0 4-1,0-4 39,0 0 0,-1-1-1,0 1 1,1-1 0,-1 1 0,0-1-1,0 0 1,-1 0 0,1 0 0,0 0 0,-1 0-1,1 0 1,-1-1 0,1 1 0,-1-1-1,0 1 1,-4 0 0,-53 18 525,54-18-589,0-1 0,0 0 0,-1 0 0,1 0 0,0-1 0,0 0 1,0 0-1,-1-1 0,1 1 0,-9-3 0,12 2-290,0 0 0,0-1 0,0 1 1,1-1-1,-1 1 0,0-1 0,1 0 0,-1 0 0,-2-2 0,2 0-530,1 1-1,-1 0 0,1 0 0,0-1 1,0 1-1,0-1 0,0 0 1,-1-4-1,-5-26-8702</inkml:trace>
</inkml:ink>
</file>

<file path=ppt/ink/ink5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03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15214,'0'0'7752,"54"-30"-5830,-24 24-1122,5 6-640,4 0-95,1 0-418,4 3-1376,-6-3-2692,-5 0-4419</inkml:trace>
</inkml:ink>
</file>

<file path=ppt/ink/ink5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06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142 111 8776,'13'-22'3347,"-9"15"-2201,-1 1 1,1 0 0,-1-1 0,0 0-1,0 0 1,-1 0 0,0 0 0,0 0 0,1-12-1,-4 18-1084,1 0-1,-1 1 0,1-1 1,-1 1-1,0-1 0,1 1 0,-1-1 1,1 1-1,-1-1 0,0 1 1,1 0-1,-1-1 0,0 1 1,0 0-1,1 0 0,-1-1 1,0 1-1,0 0 0,1 0 0,-1 0 1,0 0-1,0 0 0,0 0 1,1 0-1,-1 0 0,0 0 1,0 0-1,1 1 0,-1-1 1,0 0-1,0 0 0,1 1 0,-1-1 1,0 1-1,-1 0 0,-30 12 60,17-2-21,-1 1 1,2 0-1,-23 25 1,33-33-81,0 0 1,0 1-1,0 0 1,1 0 0,0 0-1,0 0 1,0 1-1,0-1 1,1 1 0,0-1-1,0 1 1,1 0-1,-1 0 1,1 0 0,0 10-1,1-15-20,1 0 1,-1-1-1,0 1 0,1-1 0,-1 1 1,1-1-1,-1 1 0,1-1 0,-1 1 0,1-1 1,0 1-1,-1-1 0,1 0 0,0 1 1,-1-1-1,1 0 0,0 1 0,-1-1 0,1 0 1,0 0-1,-1 0 0,1 0 0,0 0 1,0 0-1,-1 0 0,1 0 0,0 0 0,0 0 1,0 0-1,26-3 31,-17 0-20,1-1 0,0 0 0,-1 0 0,0-1 0,0 0 0,0-1 0,16-13 0,-7 3-115,-1 0 0,26-30-1,-42 84-471,-2-1 557,-1 6 132,3 0 0,6 47 0,-7-86-41,0 0 1,0 0-1,-1 0 0,1 0 1,-1 0-1,0 0 0,0 0 1,-1 0-1,1 0 0,-1 0 1,0 0-1,0 0 0,0 0 1,-1-1-1,1 1 0,-1 0 1,0-1-1,0 1 0,-2 3 1,0-4 71,0 0 1,1-1 0,-1 1 0,0-1-1,0 1 1,0-1 0,-1 0 0,1-1 0,0 1-1,-1-1 1,1 0 0,-1 0 0,1 0-1,-1-1 1,0 1 0,-6-1 0,1 0 90,0 0 0,-1-1 0,1 0 1,-16-3-1,23 3-254,0 1 0,0-1 1,0 0-1,0 0 1,1-1-1,-1 1 0,0 0 1,1-1-1,-1 1 0,1-1 1,0 0-1,-1 0 1,1 0-1,0 0 0,0 0 1,0-1-1,1 1 0,-1-1 1,0 1-1,-1-5 1,3 6-144,0 0 0,0 0 1,1 0-1,-1 1 1,0-1-1,0 0 1,1 0-1,-1 1 0,1-1 1,-1 0-1,1 1 1,-1-1-1,1 0 0,-1 1 1,1-1-1,0 1 1,-1-1-1,1 1 1,0-1-1,-1 1 0,1 0 1,0-1-1,0 1 1,-1 0-1,1-1 1,0 1-1,1 0 0,30-12-5174,-24 10 3084,23-8-4619</inkml:trace>
</inkml:ink>
</file>

<file path=ppt/ink/ink5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06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16848,'0'0'5413,"-9"57"-3651,9-31-962,-2 4-479,2-1-97,0-3-160,0-3 0,2-3-32,7-6-416,2-6-257,0-8-608,3 0-961,-1-13-1538,2-12-2594</inkml:trace>
</inkml:ink>
</file>

<file path=ppt/ink/ink5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06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12043,'0'0'7063,"-5"11"-5750,-1 4-825,0 1-1,1 0 0,0 0 1,1 0-1,1 0 0,-2 32 1,6-48-474,-1 1 1,1 0 0,-1-1-1,1 1 1,-1-1 0,1 1-1,0-1 1,-1 1 0,1-1-1,-1 0 1,1 1 0,0-1 0,0 0-1,-1 0 1,1 1 0,0-1-1,0 0 1,-1 0 0,1 0-1,0 0 1,0 0 0,-1 0-1,1 0 1,1 0 0,29 0 163,-23-1-136,50 0-97,-24 0-844,60 4 0,-93-3 903,0 0 0,0 0 0,1 0 0,-1 0 0,0 1 0,0-1 0,0 0 0,0 0 0,0 1 0,0-1-1,0 1 1,0-1 0,0 1 0,0-1 0,0 1 0,0 0 0,0-1 0,0 1 0,0 0 0,0 0 0,-1-1 0,1 1 0,0 0-1,-1 0 1,1 0 0,0 0 0,-1 0 0,1 0 0,-1 0 0,0 0 0,1 0 0,-1 1 0,0-1 0,0 0 0,1 0-1,-1 0 1,0 0 0,0 0 0,0 0 0,-1 1 0,1-1 0,0 0 0,0 0 0,0 0 0,-1 0 0,0 2 0,-1 2 191,-1 1 0,1-1 0,-1 0 0,0 0 0,-1 0 1,1-1-1,-8 8 0,1-2 166,-1 0 0,-1-1 0,0 0 0,0-1 1,-1 0-1,0-1 0,0 0 0,0-1 0,-1-1 0,0 0 0,0-1 0,-1 0 0,-24 2 0,37-6-479,0 0 0,-1 0 0,1-1 0,0 1 0,0-1 0,-1 0 0,1 1 0,0-1 0,0 0 0,0 0-1,0-1 1,0 1 0,0 0 0,0-1 0,0 1 0,1-1 0,-1 1 0,1-1 0,-1 0 0,1 0 0,-1 1-1,1-1 1,-2-5 0,-2-2-2040,1-1-1,1 0 0,-5-21 0,6 24 619,-7-37-7963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3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13549,'0'0'11120,"0"11"-9636,2 51 1065,15 98 0,-17-159-2535,0 0 1,0-1-1,0 1 0,0 0 1,1 0-1,-1-1 1,0 1-1,0 0 0,1-1 1,-1 1-1,0 0 0,1-1 1,-1 1-1,1 0 1,-1-1-1,1 1 0,-1-1 1,1 1-1,-1-1 1,1 1-1,-1-1 0,1 1 1,0-1-1,-1 0 0,1 1 1,0-1-1,-1 0 1,2 1-1,19-10 487,13-26 97,-30 31-597,10-12-44,-2 0 0,0-1 1,0 0-1,-2-1 0,0 0 0,13-33 0,-22 40-1860,-1 7-1690</inkml:trace>
</inkml:ink>
</file>

<file path=ppt/ink/ink5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07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12780,'0'0'10666,"54"-19"-10474,-26 19-128,7 0-128,12 3-448,-2 3-1314,7-2-1825,0-1-930,3-2-7718</inkml:trace>
  <inkml:trace contextRef="#ctx0" brushRef="#br0" timeOffset="1">946 36 12812,'0'0'7319,"-9"8"-5744,-41 50-785,-63 94 0,112-151-879,1 0-1,-1 0 1,0 0 0,0 0 0,1 0-1,-1 0 1,0 0 0,1 1 0,-1-1-1,1 0 1,0 0 0,-1 1-1,1-1 1,0 0 0,0 1 0,0-1-1,0 0 1,0 3 0,1-4-143,0 0 0,-1 1 0,1-1-1,0 0 1,-1 0 0,1 0 0,0 0 0,0 0 0,-1 0 0,1 0 0,0-1 0,0 1-1,-1 0 1,1 0 0,0 0 0,0-1 0,-1 1 0,1 0 0,-1-1 0,1 1 0,0-1 0,-1 1-1,1-1 1,-1 1 0,1-1 0,-1 1 0,1-1 0,-1 0 0,1 1 0,-1-1 0,0 1 0,1-1-1,-1-1 1,17-15-5555</inkml:trace>
</inkml:ink>
</file>

<file path=ppt/ink/ink5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07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40 12716,'-12'0'3112,"0"1"-2088,-1-1-1,1 2 1,-1 0-1,-18 6 1,27-8-904,1 1 1,0 0-1,0 0 0,0 0 0,0 0 1,1 1-1,-1-1 0,0 1 0,0 0 1,1 0-1,-1 0 0,1 0 0,0 0 1,-1 0-1,1 1 0,0-1 1,0 1-1,1-1 0,-1 1 0,1 0 1,-1 0-1,1 0 0,0 0 0,0 0 1,0 0-1,0 0 0,0 0 1,1 4-1,0-6-92,0-1 1,0 1-1,0 0 1,0-1-1,0 1 0,0-1 1,1 1-1,-1-1 1,0 1-1,0-1 1,1 1-1,-1-1 0,0 1 1,1-1-1,-1 1 1,1-1-1,-1 1 1,0-1-1,1 0 0,-1 1 1,1-1-1,-1 0 1,1 1-1,0-1 1,-1 0-1,1 0 0,-1 1 1,1-1-1,0 0 1,27 2 931,-21-3-753,0 0 1,1-1 0,-1 1-1,0-1 1,8-4 0,-6 1-126,-1 0-1,0 0 1,0-1 0,-1-1 0,9-7 0,-15 12-80,1 1 0,0-1 0,0 0 0,-1 0-1,1 0 1,-1 0 0,0 0 0,0 0 0,1 0 0,-1 0 0,0 0 0,-1 0 0,1-1 0,0 1-1,-1 0 1,1-1 0,-1 1 0,0-1 0,0 1 0,0 0 0,0-1 0,0 1 0,0-1 0,-1 1-1,1 0 1,-1-1 0,-1-2 0,1 3-33,0 1-1,0 0 1,-1 0-1,1 0 1,0 0-1,-1 0 1,1 0-1,-1 0 1,1 0-1,-1 1 1,1-1-1,-1 1 1,1-1-1,-1 1 1,0-1-1,1 1 1,-1 0-1,0 0 1,1 0-1,-1 0 1,0 0-1,1 0 1,-1 0-1,0 1 1,1-1 0,-3 1-1,-1 0-118,0 0-1,1 1 0,-1-1 1,1 1-1,-1 0 1,1 0-1,0 1 1,-5 2-1,5-1-74,0 0 0,0 0-1,1 0 1,0 1-1,-1-1 1,1 1-1,1 0 1,-1 0-1,1 0 1,0 0-1,0 1 1,0-1-1,1 1 1,-1 6-1,1-7-461,1-1 0,-1 1 0,1 0 0,0 0 0,1-1 0,-1 1 0,1 0 0,0-1 0,0 1 0,1-1 0,1 6-1,11 12-4805</inkml:trace>
</inkml:ink>
</file>

<file path=ppt/ink/ink5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07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66 7751,'0'0'12604,"-8"10"-11328,2-2-1123,0-1 175,0 1 0,0 0 0,1-1 0,0 2 0,1-1 0,0 0 0,0 1 0,1 0 0,0 0 0,0 0 0,-2 17 0,5-26-298,0 1 0,0-1 0,0 0 0,0 0 0,0 1 0,0-1 0,0 0 0,0 0 0,0 0 0,1 1 0,-1-1 0,0 0 0,0 0 0,0 0 0,0 1 0,0-1 0,0 0 0,0 0 0,1 0 0,-1 1 0,0-1 0,0 0 0,0 0 0,0 0 0,1 0 0,-1 0 0,0 1 0,0-1 0,0 0-1,1 0 1,-1 0 0,0 0 0,0 0 0,0 0 0,1 0 0,-1 0 0,0 0 0,0 0 0,0 0 0,1 0 0,-1 0 0,0 0 0,0 0 0,1 0 0,-1 0 0,15-6 955,12-14-135,-20 13-773,-1 0 0,0-1-1,0 0 1,0 0 0,-1-1 0,-1 1-1,1-1 1,-1 0 0,-1 0 0,5-17-1,-8 23-146,1 1-1,-1-1 0,1 0 1,-1 1-1,0-1 0,0 0 0,-1 0 1,1 1-1,0-1 0,-1 0 1,0 1-1,1-1 0,-1 0 0,0 1 1,0-1-1,-1 1 0,-1-4 1,1 4-279,-1 0 0,1 0 0,-1 0 0,1 0 0,-1 0 0,0 1 0,1-1 1,-1 1-1,0 0 0,0 0 0,0 0 0,0 0 0,0 1 0,0-1 0,-1 1 0,1-1 0,0 1 1,-6 1-1,1-1-4963</inkml:trace>
</inkml:ink>
</file>

<file path=ppt/ink/ink5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08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0 7303,'0'0'12492,"-30"72"-11531,9-27-449,-5 7-256,-2 0-128,0-1 1,4-4-97,5-8 64,6-6-160,4-8-1186,7-10-575,2-11-1346,7-9-7303</inkml:trace>
</inkml:ink>
</file>

<file path=ppt/ink/ink5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08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16 9353,'0'0'763,"-11"0"908,0 0-1197,1 0 0,0 1 0,-1 0 0,1 1 0,0 0 0,-12 5 0,18-6-305,1 0 0,0 0-1,0 1 1,1-1-1,-1 1 1,0 0 0,0 0-1,1 0 1,-1 0 0,1 0-1,0 1 1,0-1-1,0 1 1,0-1 0,0 1-1,0 0 1,0 0 0,1 0-1,0 0 1,0 0-1,-1 0 1,2 0 0,-1 0-1,0 1 1,1-1 0,-1 0-1,1 6 1,0-7-123,1 0 1,-1 0-1,1 0 0,0 0 1,0 0-1,-1-1 0,1 1 1,0 0-1,1 0 1,-1-1-1,0 1 0,0-1 1,1 1-1,-1-1 1,1 1-1,-1-1 0,1 0 1,0 0-1,-1 0 1,1 0-1,0 0 0,0 0 1,0 0-1,-1-1 0,1 1 1,0-1-1,0 1 1,0-1-1,0 0 0,0 1 1,3-1-1,8 1 94,0 0 0,0 0 0,19-3 0,-28 2-118,0-1-1,0 0 1,0 0-1,0 0 1,0 0-1,0-1 1,-1 0-1,1 0 1,0 0-1,-1 0 1,0 0-1,1-1 1,-1 1-1,0-1 1,0 0-1,0 0 1,-1 0-1,1 0 1,-1 0-1,0-1 1,0 1-1,0-1 1,0 0-1,-1 0 1,1 1-1,-1-1 1,0 0-1,0 0 1,0 0-1,-1 0 1,1 0-1,-1 0 1,0 0-1,0-1 1,-1 1-1,0-5 1,1 7-31,-1 1 1,1-1-1,-1 1 0,1 0 1,-1-1-1,1 1 1,-1 0-1,0 0 0,1-1 1,-1 1-1,0 0 1,0 0-1,0 0 1,0 0-1,0 0 0,0 0 1,0 0-1,-1 0 1,1 1-1,0-1 0,0 0 1,-3 0-1,0 0-128,0 0-1,0 0 0,0 0 0,0 1 1,1-1-1,-1 1 0,0 0 1,-7 1-1,5 0-169,0 0-1,0 0 1,0 1 0,0-1-1,0 1 1,1 1 0,-1-1-1,1 1 1,-1 0 0,1 0-1,-6 5 1,8-4-155,0 0 0,0 0-1,1 0 1,0 1 0,0-1 0,0 1 0,0 0 0,0 0 0,1-1-1,0 1 1,0 0 0,1 0 0,-1 8 0,0 12-3467</inkml:trace>
</inkml:ink>
</file>

<file path=ppt/ink/ink5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09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46 9321,'0'0'4548,"-5"9"-2557,-15 21-562,12-20-734,1 0 0,0 0 0,0 1 0,1 0-1,1 0 1,0 0 0,-5 18 0,9-28-656,1-1 0,0 0 0,0 1 0,0-1-1,0 0 1,0 1 0,1-1 0,-1 0 0,0 1-1,0-1 1,0 0 0,0 1 0,0-1 0,0 0 0,0 1-1,1-1 1,-1 0 0,0 0 0,0 1 0,0-1-1,1 0 1,-1 0 0,0 1 0,0-1 0,1 0 0,-1 0-1,0 0 1,0 1 0,1-1 0,-1 0 0,0 0 0,1 0-1,-1 0 1,0 0 0,1 0 0,-1 0 0,0 0-1,1 1 1,-1-1 0,0 0 0,1-1 0,21-3 936,18-16-79,-28 11-787,1 0-1,-2-1 1,21-23 0,-29 30-111,0-1 1,0 0 0,0 0-1,-1 0 1,0 0 0,0 0 0,0 0-1,0 0 1,0-1 0,-1 1-1,0-1 1,0 1 0,0-1-1,-1 0 1,1 1 0,-1-1 0,-1-6-1,1 10-91,-1-1-1,1 1 0,-1-1 1,1 1-1,-1-1 0,0 1 0,0 0 1,0-1-1,0 1 0,0 0 1,0 0-1,0-1 0,0 1 1,0 0-1,-1 0 0,1 0 1,0 0-1,-1 1 0,1-1 1,-1 0-1,1 1 0,-1-1 0,1 0 1,-1 1-1,1 0 0,-1-1 1,0 1-1,1 0 0,-1 0 1,0 0-1,1 0 0,-1 0 1,1 0-1,-1 1 0,-2 0 0,-1-1-345,1 1 0,-1 0 0,0 0-1,0 0 1,1 1 0,-1-1-1,1 1 1,-1 0 0,1 1 0,-7 4-1,-10 17-2731,4 3-1067</inkml:trace>
</inkml:ink>
</file>

<file path=ppt/ink/ink5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12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15471,'0'0'2829,"-6"11"-2621,0 0-68,0 1 0,1-1 0,1 1 0,0 0 0,1 1-1,0-1 1,1 1 0,0-1 0,0 25 0,19 449 1926,-10 399-1870,-14-370-131,39-45 416,-3-116-49,-20-109-375,-10 0 0,-64 459 0,50-622-589,-9 68-3233,23-144-1451</inkml:trace>
</inkml:ink>
</file>

<file path=ppt/ink/ink5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12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0 281 4452,'0'0'9775,"13"0"-9722,451-26 347,-150 3 92,357-7-96,574-32 1007,1005-22 583,-1149 61-1901,697-6 705,-1320 26-418,1211 12 238,-1111 24 69,-47-3-1577,-436-29-3794,-74-4-646,-13-8-5131</inkml:trace>
</inkml:ink>
</file>

<file path=ppt/ink/ink5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13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13132,'0'0'4634,"8"-7"-3379,-3 3-1195,0 1 1,0-1 0,1 1 0,-1 0 0,1 1 0,0-1-1,-1 1 1,1 0 0,0 0 0,1 1 0,-1 0-1,0 0 1,0 0 0,0 1 0,1 0 0,-1 0-1,0 1 1,0-1 0,1 1 0,-1 1 0,0-1-1,6 3 1,7 2-38,177 61 108,-178-60-143,0 1 0,-1 1-1,0 1 1,0 1 0,-1 0-1,-1 1 1,0 0-1,19 22 1,-28-27-23,-1-1 0,0 1 0,-1 1 0,1-1 0,-2 1 1,1-1-1,-1 1 0,0 0 0,0 0 0,-1 1 0,0-1 0,-1 0 0,0 1 0,0-1 0,-1 1 1,0-1-1,0 1 0,-1-1 0,0 1 0,-4 13 0,0-8 152,0 0 0,-1 0 0,0 0 0,-1-1 1,0 0-1,-2 0 0,1-1 0,-1 0 0,-1 0 0,-20 18 0,-8 4 71,-1-3 0,-1-1 0,-1-1 0,-56 27 0,62-42-3199,7-9-2739</inkml:trace>
</inkml:ink>
</file>

<file path=ppt/ink/ink5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14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0 738 13357,'0'0'8141,"2"-10"-7244,1-3-792,1 1 1,0 0-1,1 1 1,0-1-1,1 1 1,0 0 0,12-15-1,67-81 392,-27 37-434,86-138 105,-128 181-151,-1-1-1,-2 0 0,-1-1 0,-1 0 1,-1-1-1,5-33 0,-14 76-103,0 0-1,1 0 0,0-1 0,1 1 0,5 14 0,31 89 178,-24-82-126,1-1 1,1 0 0,2-1 0,27 34 0,-14-26-3110,36 35 1,-28-34-2024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4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13773,'0'0'14830,"26"59"-14638,-17-47-192,-3 0-1217,3-2-1858,-1-4-2530</inkml:trace>
  <inkml:trace contextRef="#ctx0" brushRef="#br0" timeOffset="1">161 1 12588,'0'0'13997,"34"0"-14093,-23 0-897,0 0-1089,-7 0-1826,5 0-2754</inkml:trace>
</inkml:ink>
</file>

<file path=ppt/ink/ink5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15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3841 9577,'48'14'402,"2"-2"0,0-2 1,0-2-1,1-2 0,84-2 0,36 1 355,325 3 337,-1-35-553,-136-19-109,-3-17 0,-4-14 1,388-140-1,-481 120 323,-5-12 0,-4-11 0,-7-10 0,338-240-1,-461 278-767,-4-5 0,-4-5-1,138-161 1,243-283-419,-279 315 384,56-88-35,-27 31-525,-163 201 182,109-91 0,-108 111 478,3 3 1,2 3 0,107-54-1,-147 91-80,0 3-1,1 2 0,2 2 0,-1 2 1,2 2-1,0 2 0,0 2 1,79-2-1,-102 10 17,1 1 1,-1 1 0,0 2-1,0 0 1,0 2-1,0 1 1,-1 2 0,0 0-1,0 1 1,-1 2 0,-1 1-1,1 0 1,-2 2-1,28 21 1,-21-11 61,-2 1-1,0 2 1,-2 0 0,-1 2 0,-1 1-1,26 44 1,101 211 176,-106-191-169,86 133 1,-43-111 640,140 142 0,-30-39-493,-122-128-173,240 272-58,-238-282 20,4-3 1,118 85-1,536 278 1808,-601-368-1826,446 217 196,-404-215 303,257 71-1,-190-84-490,313 37 0,-398-88-7009,-95-11-1287</inkml:trace>
</inkml:ink>
</file>

<file path=ppt/ink/ink5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17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411 19 12940,'0'0'310,"-11"-4"288,7 3-527,-4-2 115,-1 0 1,0 1-1,1 0 0,-1 1 1,-11-1-1,16 2-90,0 0-1,0 0 1,1 1 0,-1-1-1,0 1 1,0 0-1,1 0 1,-1 1-1,1-1 1,-1 1 0,1-1-1,-1 1 1,1 0-1,0 1 1,0-1 0,0 0-1,0 1 1,-3 3-1,-3 6 258,0-1 1,1 1-1,0 0 0,1 0 0,0 1 0,1 0 0,1 1 0,0-1 0,1 1 1,-5 27-1,3 4 245,2 1 1,3 49-1,1-92-592,1 10 24,0-1 1,1 1 0,1-1-1,0 1 1,1-1-1,0-1 1,8 17 0,-7-17-68,0 1 0,-1-1 1,0 1-1,-1 0 1,0 0-1,-1 0 0,1 17 1,-2-28 0,-1 0 0,0-1 0,0 1 0,0 0 0,0-1 0,0 1 0,0 0 0,0 0 0,0-1 0,0 1 1,0 0-1,0 0 0,0-1 0,0 1 0,-1 0 0,1-1 0,0 1 0,-1 0 0,1-1 0,0 1 0,-1 0 0,1-1 1,-1 1-1,1-1 0,-1 1 0,1-1 0,-1 1 0,1-1 0,-1 1 0,0-1 0,1 0 0,-1 1 0,1-1 1,-1 0-1,0 1 0,0-1 0,1 0 0,-1 0 0,0 0 0,1 0 0,-1 0 0,0 1 0,0-1 0,1-1 0,-1 1 1,0 0-1,0 0 0,1 0 0,-1 0 0,0 0 0,1-1 0,-1 1 0,0 0 0,0-1 0,-2 0-181,0-1 0,0 0 1,0 1-1,0-1 0,0 0 0,1 0 0,-1-1 0,1 1 0,-1-1 0,-2-4 0,-33-57-595,27 42 859,-1 1-1,-1 1 0,0 0 0,-2 0 0,0 1 0,-2 1 0,-26-23 0,114 40 1865,-49 2-2017,110 5 1043,-66-14-2254,-58 6 539,0-1 1,0 1-1,0-1 1,0-1-1,9-4 1,11-12-4829</inkml:trace>
</inkml:ink>
</file>

<file path=ppt/ink/ink5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17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12043,'0'0'2755,"-71"78"-1121,49-43-321,3 2-192,6 2 0,7-3-513,6 0-415,0-4-129,11-6-577,10-5-1345,3-10-864,6-7 127,4-4-1665,-1-9-4420</inkml:trace>
</inkml:ink>
</file>

<file path=ppt/ink/ink5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17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 9769,'0'0'6759,"-58"45"-5638,28-13-449,0 7-319,0-2-129,2 0-96,10-7-64,1-3-32,9-9-961,8-10-1761</inkml:trace>
  <inkml:trace contextRef="#ctx0" brushRef="#br0" timeOffset="1">10 32 12780,'0'0'3491,"56"19"-2626,-26-7-544,5-3-193,2-3-353,3-6-2049,-3 0-1441,-3-3-3844</inkml:trace>
</inkml:ink>
</file>

<file path=ppt/ink/ink5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18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10890,'0'0'8584,"-20"68"-7495,20-33-64,5 6-288,5 5-385,-1 6-255,-2 5-1,-3 2-1346,-4-4-2978,-5-6-4292</inkml:trace>
</inkml:ink>
</file>

<file path=ppt/ink/ink5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18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 15214,'0'0'2146,"-26"48"-1153,5-15-320,-1 6 224,3 3-64,1 3-705,-3-6-64,2 1-64,1-5-128,5-11-321,-2-8-576,7-11-544,-3-5-801,9-12-801,2-15-3684</inkml:trace>
</inkml:ink>
</file>

<file path=ppt/ink/ink5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18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9385,'0'0'13997,"75"46"-13901,-38-21-32,5-1-32,10-8-352,0-8-1794,2-8-2370,-5 0-6567</inkml:trace>
</inkml:ink>
</file>

<file path=ppt/ink/ink5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19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6822,'0'0'-16,"1"12"1068,23 316 7419,-2-73-7893,100 862 1119,-75-792-1801,4 339 0,50 1062-8,-65-807-134,-35-867 234,26 503 1615,-26-548-1616,7 43 278,-8-49-289,0 0 0,0 0 0,0 0 0,0 0 0,1 0 0,-1 0 0,0 0 0,1 0 0,-1 0 0,1 0 0,-1 0 0,1 0 0,-1 0 0,1 0 0,0 0 0,-1 0 0,1-1 1,0 1-1,0 0 0,0 0 0,-1-1 0,1 1 0,0-1 0,0 1 0,0-1 0,0 1 0,0-1 0,0 1 0,0-1 0,0 0 0,0 0 0,0 0 0,0 1 0,2-1 0,-2-1-178,1 0 1,-1 0-1,0 0 0,0 0 1,0 0-1,0 0 1,0 0-1,0 0 0,0 0 1,-1 0-1,1 0 0,0-1 1,-1 1-1,1 0 0,-1-1 1,1 1-1,-1 0 1,1-1-1,-1 1 0,0-1 1,0 1-1,0-3 0,1-2-1374,6-31-8593</inkml:trace>
</inkml:ink>
</file>

<file path=ppt/ink/ink5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20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267 109 15951,'0'0'2797,"-8"-6"-1051,3 2-1553,0 0 1,0 1-1,-1 0 0,1 0 1,-1 0-1,1 1 1,-12-4-1,14 5-165,1 1 0,-1 0 0,1 0 0,0 0 0,-1 0 0,1 0 0,-1 0 0,1 0 1,-1 1-1,1-1 0,-1 1 0,1 0 0,0 0 0,-1 0 0,1 0 0,0 0 0,0 0 0,0 1 0,0-1 0,0 1 0,0-1 0,0 1 1,1 0-1,-1 0 0,0 0 0,1 0 0,-3 4 0,-2 5-27,1 0-1,0 0 1,0 1 0,1-1-1,1 1 1,0 0 0,0 0-1,1 1 1,1-1 0,0 0-1,1 1 1,0-1 0,1 0-1,0 1 1,6 21 0,-4-26-12,2 1-1,-1-2 1,1 1 0,0 0 0,1-1 0,0 0 0,0 0 0,0-1 0,12 9 0,-8-6-8,-1 0 0,0 1 0,15 19 0,-18-18 23,-1 0 0,-1 0 0,0 0 1,0 0-1,-1 0 0,0 1 0,-1 0 0,-1 0 1,0-1-1,0 1 0,-1 0 0,-2 17 0,1-21 22,1 0-1,-2 0 1,1 0-1,-1-1 1,0 1-1,-1 0 1,0-1-1,0 1 1,-1-1-1,1 0 1,-2 0-1,1 0 1,-1-1-1,0 0 1,0 1-1,-1-2 1,1 1-1,-14 9 1,16-13-7,-1 0 0,1-1 1,0 1-1,-1-1 0,1 0 0,-1 0 0,1 0 1,-1-1-1,0 1 0,1-1 0,-1 0 0,0 0 1,1 0-1,-1 0 0,0-1 0,1 1 0,-1-1 1,1 0-1,-1 0 0,1 0 0,-1-1 0,1 1 1,0-1-1,0 0 0,-1 0 0,1 0 0,0 0 1,1-1-1,-1 1 0,0-1 0,1 1 0,0-1 1,-1 0-1,-2-4 0,-3-5-26,0 0 1,1-1-1,0 1 1,1-1-1,0-1 0,1 1 1,-5-22-1,8 26 12,0-1 0,0 1-1,1 0 1,0-1 0,1 1-1,0-1 1,0 1 0,1 0-1,0-1 1,1 1 0,0 0-1,0 0 1,1 0 0,0 0-1,1 0 1,0 0 0,0 1-1,1 0 1,0 0 0,0 0-1,1 0 1,0 1 0,8-7-1,27-25 104,47-34 0,-56 50 245,-1-3 0,-2 0 0,0-2 0,25-33 0,-50 56-195,-1 1 0,0-1 1,0 0-1,0 0 0,-1-1 1,0 1-1,0 0 0,0-1 1,-1 0-1,1 1 0,-1-7 1,-1 10-137,0 0-1,0 0 1,0 0 0,0 0 0,-1 0 0,1 0-1,-1 0 1,1 1 0,-1-1 0,0 0 0,0 0-1,1 1 1,-1-1 0,-1 0 0,1 1 0,0-1-1,0 1 1,0 0 0,-1-1 0,1 1 0,-1 0-1,1 0 1,-1-1 0,0 1 0,1 1 0,-1-1-1,0 0 1,0 0 0,1 1 0,-1-1 0,0 1-1,0-1 1,0 1 0,0 0 0,0 0 0,-2 0-1,-4-1-118,0 0-1,1 0 0,-1 1 0,0 1 0,1-1 0,-1 1 1,1 1-1,-1-1 0,1 1 0,-1 1 0,-8 3 0,13-4-158,0 0 1,0 0-1,0 0 0,0 0 0,0 0 0,0 1 0,1 0 1,-1-1-1,1 1 0,-1 0 0,1 0 0,0 1 1,0-1-1,1 0 0,-1 1 0,1-1 0,-1 1 0,1-1 1,0 1-1,1-1 0,-1 1 0,0 0 0,1 0 0,0 6 1,1 16-3973,4-4-1917</inkml:trace>
</inkml:ink>
</file>

<file path=ppt/ink/ink5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20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16432,'0'0'4003,"-26"76"-2337,13-44-801,-2 1-289,-2 3-31,8-2-225,-6 0-256,4-5-32,1-6 0,5-7-512,1-10-1378,-3-17-7014,1-16-3236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4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22 14574,'0'0'7644,"0"9"-5636,-1 9-1395,0-7-213,0 0 1,1 0-1,0 0 1,0 1-1,1-1 1,1 0-1,4 16 1,-6-27-394,0 1 1,0-1 0,0 1-1,0-1 1,1 1 0,-1-1 0,0 1-1,0-1 1,1 0 0,-1 1 0,0-1-1,1 0 1,-1 1 0,0-1 0,1 1-1,-1-1 1,0 0 0,1 0 0,-1 1-1,1-1 1,-1 0 0,1 0 0,-1 0-1,1 1 1,-1-1 0,1 0 0,-1 0-1,0 0 1,1 0 0,-1 0 0,1 0-1,-1 0 1,1 0 0,-1 0-1,1 0 1,-1 0 0,1 0 0,-1 0-1,1-1 1,-1 1 0,1 0 0,-1 0-1,1 0 1,-1-1 0,0 1 0,1 0-1,-1-1 1,1 1 0,-1 0 0,0-1-1,1 1 1,-1 0 0,0-1 0,1 1-1,-1-1 1,0 0 0,16-30 506,-13 25-471,46-112-129,-46 197 1,0-60 882,4-17 493,13-25 456,-12 12-2162,-4 6 417,-3 2-7,1 0 0,0 1 0,0-1 0,0 0-1,1 1 1,-1 0 0,1-1 0,-1 1 0,1 0 0,0 0-1,0 0 1,0 1 0,0-1 0,6-2 0,-7 55-629,-1-33-106,-1 21-1285,-6-17-6568</inkml:trace>
</inkml:ink>
</file>

<file path=ppt/ink/ink5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21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43 12236,'0'0'1852,"-11"2"657,2 0-2191,0 1 0,1-1 0,-1 2 0,1-1 0,-1 1 0,1 1 0,-11 7 0,15-9-256,0-1 0,1 1 0,0 1 0,-1-1 0,1 0 1,0 1-1,1-1 0,-1 1 0,1 0 0,-1 0 0,1 0 1,0 0-1,1 0 0,-1 1 0,1-1 0,0 0 0,0 1 1,0-1-1,0 1 0,1 4 0,0-8-49,0-1 0,0 1 1,0-1-1,0 1 0,0-1 0,0 1 1,0 0-1,0-1 0,0 1 0,0-1 1,0 1-1,1-1 0,-1 1 0,0-1 1,0 1-1,1-1 0,-1 1 0,0-1 1,1 1-1,-1-1 0,0 1 0,1-1 1,-1 0-1,1 1 0,-1-1 0,1 0 0,-1 1 1,1-1-1,-1 0 0,1 0 0,0 1 1,20-4 828,18-21 1020,-26 11-1308,-1 1-1,18-27 1,-26 34-506,-1 0 1,0-1-1,0 1 1,0-1-1,0 0 1,-1 0-1,0 0 1,0 0-1,-1 0 1,0 0-1,1-8 0,-2 14-56,0-1 0,0 1 0,0-1 0,-1 1 0,1-1 0,0 1 0,0-1 0,0 0 0,-1 1 0,1 0 0,0-1 0,-1 1 0,1-1 0,0 1 0,-1-1 0,1 1-1,-1 0 1,1-1 0,-1 1 0,1 0 0,-1-1 0,1 1 0,-1 0 0,1 0 0,-1-1 0,1 1 0,-1 0 0,1 0 0,-1 0 0,1 0 0,-1 0 0,1 0 0,-1 0 0,0 0 0,1 0-1,-1 0 1,1 0 0,-1 0 0,1 0 0,-1 0 0,0 0 0,1 1 0,-1-1 0,1 0 0,-1 1 0,-28 14-1773,23-8 844,1 1 1,-1 0-1,1 0 0,1 0 1,0 1-1,0-1 0,0 1 1,1 0-1,1 0 0,-1 0 1,2 0-1,-3 19 0,3 11-5330</inkml:trace>
</inkml:ink>
</file>

<file path=ppt/ink/ink5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21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36 101 5285,'0'0'3758,"1"11"-1852,12 146 5739,-13-156-7606,0 0 1,0 0 0,0 0 0,0 0 0,0 0 0,0 0 0,0 0-1,1 0 1,-1 0 0,0 0 0,0 0 0,1-1 0,-1 1 0,1 0-1,-1 0 1,1 0 0,-1 0 0,1 0 0,-1-1 0,1 1 0,0 0-1,-1-1 1,1 1 0,0 0 0,0-1 0,0 1 0,-1-1 0,1 1-1,0-1 1,0 1 0,0-1 0,0 0 0,0 0 0,0 1 0,0-1-1,0 0 1,0 0 0,0 0 0,0 0 0,1 0 0,0-1 22,1 0 0,-1 0-1,0 0 1,0 0 0,1 0 0,-1-1 0,0 1 0,0-1 0,0 1 0,0-1 0,0 0-1,-1 0 1,1 0 0,2-3 0,5-7 377,-1-1 0,0 0 0,-1 0 0,-1-1 0,0 0 0,0 0 0,-1 0 0,-1-1 0,-1 1 0,0-1 0,-1 0 0,1-20 0,-4 32-481,1-1 0,-1 1 0,0 0 1,0 0-1,0 0 0,0 0 0,0 0 0,-1 0 1,0 0-1,1 0 0,-1 0 0,0 1 0,0-1 1,-1 1-1,1-1 0,0 1 0,-1 0 1,1 0-1,-1 0 0,0 0 0,0 0 0,0 1 1,0-1-1,0 1 0,0 0 0,0 0 0,0 0 1,0 0-1,-1 1 0,1-1 0,0 1 0,-6 0 1,4-1-385,0 1 0,0 0 0,0 0 0,0 1 0,0 0 1,0-1-1,0 2 0,0-1 0,-9 4 0,11-4-171,1 0 0,-1 1-1,1-1 1,-1 1 0,1 0 0,-1 0-1,1 0 1,0 0 0,0 0 0,0 0-1,0 1 1,0-1 0,0 1 0,1-1-1,-1 1 1,-1 5 0,1 4-9130</inkml:trace>
</inkml:ink>
</file>

<file path=ppt/ink/ink5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22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12940,'0'0'854,"5"9"-736,7 18 78,-1 1-1,-1 0 1,-1 0 0,7 47 0,12 133 527,-25-181-578,50 1146 2373,-29-355-2404,87 1157 1130,-107-1886-1223,3 52 214,45 267 0,-52-407-239,3 13-130,0 0 0,0 1 0,1-1 0,1 0-1,1-1 1,0 1 0,0-1 0,1 0 0,10 12-1,2-12-2955,-2-12-2607</inkml:trace>
</inkml:ink>
</file>

<file path=ppt/ink/ink5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23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11627,'0'0'2541,"-5"16"-2397,-2 5-123,2-1-1,0 1 1,1 0-1,2 1 1,-2 25-1,56 889 3668,-21-528-3676,-8-85-105,36 717 31,-15-204 275,-41-792-252,2 0-1,2 0 1,2-1-1,26 74 1,-34-113-258,1 0 1,-1 0 0,1-1 0,0 1-1,1 0 1,-1-1 0,0 1-1,1-1 1,0 0 0,0 0 0,6 5-1,6-5-4854</inkml:trace>
</inkml:ink>
</file>

<file path=ppt/ink/ink5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24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62 10922,'0'0'4388,"-5"-10"-2033,3 7-2210,1 0 1,0 0 0,-1 0-1,0 0 1,0 1-1,1-1 1,-2 0 0,1 1-1,0-1 1,0 1 0,-1 0-1,0-1 1,1 1-1,-1 0 1,0 1 0,0-1-1,0 1 1,0-1-1,0 1 1,0 0 0,0 0-1,-1 0 1,1 0 0,0 1-1,0-1 1,-1 1-1,1 0 1,-1 0 0,1 0-1,0 0 1,-1 1 0,1 0-1,0-1 1,0 1-1,-4 2 1,-1 0-102,0 2 0,0-1 0,0 1 1,0 1-1,1-1 0,0 1 0,0 0 0,0 1 0,1 0 0,0 0 0,-7 10 0,0 4-25,0 0-1,1 0 1,-10 26-1,13-25 4,1 0 0,0 0 0,2 1 0,0 0 0,2 0 0,1 0-1,0 1 1,2-1 0,2 32 0,-1-52-28,0 0-1,1 0 1,0 0-1,-1 0 1,1 0-1,0 0 1,1 0-1,-1 0 1,0 0-1,1 0 1,0-1-1,-1 1 1,1-1-1,0 1 1,0-1-1,1 0 1,-1 0-1,0 0 1,1 0 0,-1 0-1,1-1 1,0 1-1,0-1 1,-1 1-1,1-1 1,0 0-1,0 0 1,0 0-1,0-1 1,0 1-1,0-1 1,0 1-1,1-1 1,-1 0-1,6-1 1,-4 1 6,0-1 0,1 0 0,-1 0 0,1 0-1,-1 0 1,0-1 0,0 0 0,0 0 0,0 0 0,0-1 0,0 1 0,0-1 0,-1-1 0,1 1 0,-1 0 0,0-1-1,0 0 1,-1 0 0,7-9 0,-8 10 129,0 0 0,0-1 0,-1 1 1,0-1-1,1 0 0,-1 0 0,0 1 0,-1-1 0,1 0 0,-1 0 0,1 0 0,-1 0 0,0 0 0,-1 0 0,1 1 0,-1-1 1,0 0-1,0 0 0,0 0 0,0 1 0,0-1 0,-3-4 0,2 5-74,0 1-1,0-1 1,-1 1 0,1 0-1,0 0 1,-1 0 0,1 0-1,-1 0 1,0 1-1,1-1 1,-1 1 0,0 0-1,0 0 1,0 0 0,0 0-1,0 0 1,0 0 0,0 1-1,0 0 1,0-1 0,-1 1-1,1 0 1,0 1 0,0-1-1,0 0 1,0 1 0,0 0-1,-5 2 1,4-2-61,1 1 1,-1-1 0,1 1-1,0 0 1,0 0-1,0 0 1,0 1 0,0-1-1,0 1 1,1 0-1,-1 0 1,1 0 0,0 0-1,0 0 1,0 0-1,0 0 1,0 1 0,1-1-1,-2 6 1,0-2-11,1-1 0,1 1 0,-1-1 0,1 1 0,1-1 0,-1 1 1,1 0-1,0-1 0,0 1 0,2 8 0,-1-13-29,0 0 1,0 0-1,0-1 1,1 1-1,-1 0 1,0 0-1,1-1 1,-1 1-1,1-1 1,0 1-1,-1-1 0,1 0 1,0 1-1,0-1 1,0 0-1,0 0 1,0-1-1,0 1 1,0 0-1,0 0 1,0-1-1,1 0 0,-1 1 1,0-1-1,0 0 1,0 0-1,1 0 1,-1 0-1,3-1 1,5 1-197,0-1 0,0 0 0,0-1 0,0 0 0,10-4 1,-7 0-383,-1 0 1,-1 0-1,17-12 1,-18 10-931,0 2 0,0 0 0,1 0 0,18-7 0,-28 13 1511,-1 0 1,1 1 0,-1-1-1,0 0 1,1 0-1,-1 1 1,1-1 0,-1 0-1,0 1 1,1-1 0,-1 1-1,0-1 1,0 0 0,1 1-1,-1-1 1,0 1-1,0-1 1,1 1 0,-1-1-1,0 1 1,0-1 0,0 1-1,0-1 1,0 1 0,0-1-1,0 1 1,0-1 0,0 1-1,0-1 1,0 1-1,0 0 1,0 26 570,0-21-557,-12 236 2409,12-240-2501,0-1-1,0 0 0,0 0 0,0 1 1,0-1-1,1 0 0,-1 0 0,0 1 0,1-1 1,-1 0-1,1 0 0,-1 1 0,1-1 0,-1 0 1,2 1-1,4 2-2927</inkml:trace>
</inkml:ink>
</file>

<file path=ppt/ink/ink5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24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17232,'0'0'4928,"-2"10"-4501,-6 25-350,1-1 1,2 1-1,-1 45 0,6-80-76,0 0-1,0 0 0,0 1 1,0-1-1,0 0 1,0 1-1,0-1 0,0 0 1,0 0-1,1 1 1,-1-1-1,0 0 0,0 0 1,0 1-1,0-1 0,0 0 1,0 0-1,1 1 1,-1-1-1,0 0 0,0 0 1,0 0-1,1 1 1,-1-1-1,0 0 0,0 0 1,0 0-1,1 0 0,-1 0 1,0 1-1,1-1 1,-1 0-1,0 0 0,0 0 1,1 0-1,-1 0 1,0 0-1,1 0 0,14-4 35,20-16 28,-28 15-64,1 1-157,0 1-1,-1 0 0,1 0 0,0 0 0,0 1 0,1 0 0,-1 0 0,0 1 0,16 0 0,-21 1 99,0 0 1,0 0-1,0 0 0,0 1 0,0-1 0,0 1 1,0 0-1,-1 0 0,1 0 0,0 0 0,-1 1 1,1-1-1,-1 1 0,1-1 0,-1 1 0,1 0 0,-1 0 1,0 0-1,0 0 0,0 0 0,0 1 0,-1-1 1,1 0-1,0 1 0,-1 0 0,0-1 0,0 1 1,0 0-1,0-1 0,1 7 0,0-2 172,-1 1 0,0-1 0,-1 1 0,0-1-1,0 0 1,-1 1 0,0-1 0,0 1 0,0-1 0,-1 0-1,0 0 1,-1 0 0,-5 11 0,2-6 283,-1 0 0,-1-1-1,0 0 1,0-1 0,-1 1 0,-16 12 0,23-21-389,0 0 1,-1 0 0,1 0 0,-1 0-1,1-1 1,-1 1 0,1-1 0,-1 0-1,0 0 1,0 0 0,0 0 0,-4 1-1,6-2-243,0 0 0,0 0-1,-1 0 1,1-1 0,0 1 0,0 0-1,0 0 1,-1-1 0,1 1-1,0-1 1,0 1 0,0-1-1,0 1 1,0-1 0,0 0-1,0 1 1,0-1 0,0 0-1,0 0 1,0 0 0,0 0 0,0-1-1,-15-23-6531</inkml:trace>
</inkml:ink>
</file>

<file path=ppt/ink/ink5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24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16752,'0'0'9321,"69"-31"-9289,-33 29-32,10 2 0,3-1-737,5 1-832,-3 0-1827,-5 0-2369,-5 0-4165</inkml:trace>
</inkml:ink>
</file>

<file path=ppt/ink/ink5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25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245 262 17008,'0'0'3331,"-41"74"-1921,28-43-1154,0 0-160,4 1-64,-4-3-192,5-3-609,-3-6-672,5-8-801,-3-10-1826,4-2-3748</inkml:trace>
  <inkml:trace contextRef="#ctx0" brushRef="#br0" timeOffset="1">137 75 8968,'0'0'4228,"-8"0"-2172,3 0-1897,1 1 0,-1-1 1,1 1-1,-1 0 0,1 0 1,-1 0-1,1 0 0,0 1 0,0 0 1,0 0-1,0 0 0,0 0 1,0 1-1,0 0 0,1-1 1,-1 1-1,1 1 0,0-1 0,0 0 1,0 1-1,0-1 0,1 1 1,0 0-1,-4 7 0,1-2-41,1 1 1,1 0-1,-1 0 0,-2 14 1,5-20-110,0 0 0,1 0 0,-1 0-1,1 0 1,-1 0 0,1 0 0,1 0 0,-1 0 0,0 0 0,1 0 0,0 0 0,0 0 0,0-1 0,2 6 0,-2-8 27,0 0 0,1 0 1,-1 0-1,0 0 0,0 0 0,1 0 0,-1 0 0,0-1 0,1 1 0,-1 0 1,1-1-1,-1 1 0,0-1 0,1 1 0,0-1 0,-1 0 0,1 0 0,-1 0 1,1 0-1,-1 0 0,1 0 0,-1 0 0,1 0 0,-1-1 0,1 1 0,1-1 1,2 0 256,-1-1 1,1 1 0,-1-1 0,0 0 0,1 0-1,-1 0 1,5-4 0,6-7 66,0 0-1,-1-1 1,-1-1-1,0 0 1,-2-1 0,1 0-1,-2-1 1,0 0 0,-1 0-1,10-28 1,-18 44-345,-1-1-1,1 0 1,-1 0 0,1 0 0,-1 0 0,1 0 0,-1 0 0,0 1-1,0-1 1,0 0 0,0 0 0,0 0 0,-1 0 0,1 0 0,-1 0-1,1 0 1,-1 0 0,1 1 0,-1-1 0,0 0 0,0 0 0,0 1-1,0-1 1,-2-1 0,1 1-19,0 1-1,0-1 0,0 1 1,-1 0-1,1 0 1,-1 0-1,1 0 0,-1 1 1,1-1-1,-1 1 1,1-1-1,-1 1 1,1 0-1,-1 0 0,-4 1 1,-3 0-345,0 0-1,0 1 1,1 1 0,-1-1-1,1 2 1,-1-1 0,1 1 0,-15 9-1,16-7-449,1-1 0,0 1-1,1 0 1,0 0-1,-1 1 1,2 0-1,-1 0 1,1 0 0,0 1-1,1-1 1,-5 12-1,0 12-3433</inkml:trace>
</inkml:ink>
</file>

<file path=ppt/ink/ink5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25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80 12524,'0'0'2573,"-5"10"-165,0 0-1795,-22 42 1680,25-48-2183,1-1 1,-1 1-1,1 0 0,0-1 0,0 1 0,1 0 0,-1-1 0,1 1 1,0 0-1,0 0 0,0 0 0,0-1 0,1 1 0,1 4 1,-2-8-100,0 1 1,1 0 0,-1-1 0,1 1 0,-1-1 0,1 1 0,0-1 0,-1 1-1,1-1 1,-1 1 0,1-1 0,0 0 0,-1 1 0,1-1 0,0 0 0,0 0 0,-1 1-1,1-1 1,0 0 0,0 0 0,-1 0 0,1 0 0,0 0 0,0 0 0,-1 0-1,1 0 1,0 0 0,0 0 0,-1-1 0,1 1 0,0 0 0,0 0 0,-1-1-1,2 0 1,23-14 1057,-19 6-809,-1 1 0,0-1 0,0-1 0,-1 1 0,0-1 1,0 0-1,-1 0 0,-1 0 0,1 0 0,-2 0 0,1 0 1,-2-1-1,1 1 0,-2-11 0,1 18-266,-1 1 0,0-1 0,0 1-1,0 0 1,0-1 0,-1 1 0,1 0 0,-1 0 0,1 0 0,-1 0-1,1 0 1,-1 0 0,0 1 0,0-1 0,0 1 0,0-1-1,0 1 1,-1-1 0,1 1 0,0 0 0,-1 0 0,1 0 0,0 1-1,-1-1 1,1 0 0,-1 1 0,1 0 0,-1 0 0,-4-1 0,-38 1-2874,9 9-4311,21-1 566</inkml:trace>
</inkml:ink>
</file>

<file path=ppt/ink/ink5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27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52 108 10890,'-7'-13'2130,"-2"-10"2861,9 23-4947,0-1 0,1 0 0,-1 1 1,0-1-1,1 0 0,-1 1 0,1-1 0,-1 1 0,1-1 0,0 1 1,-1-1-1,1 1 0,-1-1 0,1 1 0,0 0 0,0-1 0,-1 1 1,1 0-1,0-1 0,-1 1 0,1 0 0,0 0 0,0 0 0,0 0 1,-1 0-1,1 0 0,0 0 0,0 0 0,-1 0 0,1 0 0,0 0 0,0 0 1,0 1-1,235 1 789,-235-2-782,-1 0 0,1 0 0,0 0 0,0 0 0,0 0 1,0 0-1,0 0 0,0 0 0,0-1 0,0 1 0,0 0 0,0 0 1,0-1-1,0 1 0,0-1 0,-1 1 0,1-1 0,0 1 1,0-1-1,0 1 0,-1-1 0,1 0 0,0 1 0,-1-1 1,1 0-1,-1 0 0,1 0 0,-1 1 0,1-1 0,-1 0 0,1 0 1,-1 0-1,0 0 0,1 0 0,-1 0 0,0 0 0,0 0 1,0 0-1,0 0 0,0 0 0,0 0 0,0 1 0,0-1 1,0-1-1,-1 0 26,1 0 1,-1 0-1,1 0 1,-1 1-1,0-1 0,0 0 1,0 1-1,0-1 1,0 0-1,0 1 1,0 0-1,0-1 1,0 1-1,-1-1 1,1 1-1,-1 0 1,1 0-1,-1 0 1,1 0-1,-1 0 1,0 0-1,-2 0 0,-2-1-65,1 1 0,-1 1 0,0-1 0,1 1-1,-1 0 1,0 0 0,0 1 0,0-1-1,1 1 1,-1 1 0,-10 3 0,-60 32 508,64-29-403,-1-1 0,0-1-1,0 0 1,0 0-1,-21 4 1,33-9-122,0-1 1,0 1 0,0-1-1,0 1 1,0 0-1,0-1 1,0 1-1,0 0 1,0 0 0,0-1-1,1 1 1,-1 0-1,0 0 1,1 0 0,-1 0-1,0 0 1,1 0-1,0 0 1,-1 0 0,1 1-1,-1-1 1,1 0-1,0 0 1,0 0 0,0 0-1,0 0 1,-1 1-1,2-1 1,-1 0-1,0 0 1,0 0 0,0 0-1,0 1 1,1-1-1,-1 0 1,1 0 0,-1 0-1,1 0 1,0 2-1,0-1 5,-1 0-1,1 0 0,0 0 1,0 0-1,0 0 0,0 0 1,0 0-1,1 0 0,-1-1 1,0 1-1,1 0 0,0-1 0,-1 1 1,1-1-1,0 0 0,0 1 1,-1-1-1,1 0 0,0 0 1,0 0-1,0 0 0,4 0 1,-4 0 12,1-1 0,0 0 0,-1-1 0,1 1 0,0 0 0,-1-1 0,1 0 0,0 1 0,-1-1 0,1 0 0,-1 0 0,0 0 0,1-1 1,-1 1-1,0-1 0,0 1 0,1-1 0,-1 0 0,0 1 0,-1-1 0,1 0 0,0 0 0,1-3 0,0 0 14,-1 0-1,1 0 1,-1 0 0,-1 0-1,1 0 1,-1 0-1,0-1 1,0 1 0,0 0-1,-1-11 1,1 14-27,-1 0 1,0 1-1,1-1 1,0 1-1,-1-1 1,1 0-1,0 1 1,-1-1-1,1 1 0,0-1 1,0 1-1,0 0 1,1 0-1,0-2 1,0 2 0,-1-1 1,0 1-1,0 0 1,0-1-1,0 1 1,0-1 0,0 1-1,0-1 1,0 1-1,-1-1 1,1 0-1,-1 1 1,1-1-1,0-2 1,-1 4 20,24 7 186,-11-2-63,-13-5-142,-1 0 0,1 0 0,0 0 0,0 0 0,0 0 1,0 0-1,0 0 0,0 0 0,0 0 0,0 0 0,0 0 0,0 0 0,0 0 0,0 1 0,0-1 0,0 0 0,-1 0 0,1 0 0,0 0 0,0 0 0,0 0 0,0 0 0,0 0 0,0 0 0,0 0 0,0 0 0,0 0 0,0 0 0,0 0 0,0 0 0,0 1 0,0-1 0,0 0 0,0 0 0,-1 0-7,-1 1 0,1-1 0,0 1 0,-1-1 0,1 1 0,0 0 0,0 0 0,-1 0 0,1 0 0,0-1 0,0 1 0,0 1 0,0-1 0,0 0 0,0 0 0,1 0-1,-1 0 1,0 1 0,1-1 0,-1 0 0,0 1 0,1-1 0,0 0 0,-1 1 0,1-1 0,0 1 0,-1 0 0,-9 48-157,10-48 161,-2 12 25,0 0 1,0 1 0,2-1 0,0 0-1,0 1 1,1-1 0,1 0 0,1 0 0,0 1-1,1-2 1,0 1 0,1 0 0,12 24 0,1-8-33,24 57 1,-38-75 13,0-1-1,-1 1 1,-1 0 0,1 1 0,-2-1 0,0 0-1,0 1 1,-2 18 0,1-28 43,0 0 0,-1 0 1,1-1-1,-1 1 0,1 0 0,-1 0 1,0-1-1,0 1 0,0-1 1,-1 1-1,1-1 0,-1 1 0,1-1 1,-1 0-1,0 1 0,0-1 0,1 0 1,-2 0-1,1-1 0,-4 4 0,2-3 85,-1 0-1,1-1 0,0 1 1,0-1-1,0 0 0,-1 0 1,1-1-1,-1 1 0,1-1 0,0 0 1,-1 0-1,-4-1 0,-4-1 49,1-1-1,-1 0 0,1 0 0,0-2 1,0 1-1,1-1 0,-1-1 0,-12-8 1,-15-19-118,37 31-186,-1 0-1,1-1 1,0 1-1,1 0 1,-1-1-1,0 1 1,1-1-1,-1 0 1,1 0 0,0 1-1,0-1 1,0 0-1,0 0 1,0-5-1,1 7-91,1 0 0,-1 0-1,1 1 1,-1-1-1,1 0 1,-1 1-1,1-1 1,-1 0 0,1 1-1,0-1 1,-1 1-1,1-1 1,0 1 0,0-1-1,-1 1 1,1 0-1,0-1 1,0 1-1,0 0 1,-1 0 0,1-1-1,0 1 1,0 0-1,1 0 1,32-5-4278,-20 3 988,15-3-3522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5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69 11211,'0'0'17008,"-4"9"-16944,1-4-38,1-2-9,-1 0-1,1 1 0,0-1 1,1 1-1,-1 0 0,1-1 1,-1 1-1,1 0 1,0 0-1,0 0 0,1 0 1,-1 0-1,1 0 0,0 0 1,1 7-1,-1-11 20,0 1-1,1-1 1,-1 1 0,0-1 0,1 1-1,-1-1 1,1 0 0,-1 1 0,0-1-1,1 0 1,-1 1 0,1-1 0,-1 0-1,1 1 1,-1-1 0,1 0-1,-1 0 1,1 0 0,0 0 0,-1 0-1,1 1 1,-1-1 0,1 0 0,-1 0-1,1 0 1,-1 0 0,1-1 0,0 1-1,-1 0 1,1 0 0,-1 0-1,1 0 1,-1 0 0,1-1 0,-1 1-1,1 0 1,-1-1 0,1 1 0,-1 0-1,1-1 1,0 0 0,18-15 865,73-119 183,-88 146-1389,-5 9 274,-8 36 68,4-37-85,2-1 0,-1 33 0,21-78-9604,-12 4 2360</inkml:trace>
</inkml:ink>
</file>

<file path=ppt/ink/ink5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28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15983,'0'25'1698,"-2"3"640,0 2-1281,-1-1-737,3-4-256,0-5-32,3-4-352,5-7-897,-1-8-1057,3-1-1570,-5-15-4260</inkml:trace>
</inkml:ink>
</file>

<file path=ppt/ink/ink5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28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77 124 13965,'0'0'4378,"-4"11"-2723,0-2-1340,0-2-79,1 1 1,0-1-1,0 1 1,0 0-1,1 0 1,1 0-1,-1 0 1,1 0-1,0 17 0,2-24-230,-1 0 0,1 0-1,-1 0 1,1 1-1,-1-1 1,1 0 0,0 0-1,0 0 1,0 0 0,-1 0-1,1 0 1,0 0-1,0-1 1,0 1 0,1 0-1,-1 0 1,0-1-1,0 1 1,0-1 0,0 1-1,1-1 1,-1 1-1,2-1 1,38 8 73,-27-6-68,-6-1-3,-1 1 0,0 0 0,0 0 0,0 1 0,0 0 1,0 0-1,-1 1 0,0 0 0,1 0 0,-1 0 0,-1 1 1,1 0-1,-1 0 0,0 0 0,0 1 0,0-1 0,-1 1 0,1 0 1,-2 1-1,1-1 0,-1 1 0,0 0 0,0 0 0,-1 0 1,1 0-1,-2 0 0,1 0 0,-1 1 0,0-1 0,-1 0 1,0 1-1,0-1 0,0 1 0,-1-1 0,-2 8 0,2-12 43,0-1 1,0 1-1,0-1 0,-1 0 0,1 1 0,-1-1 1,0 0-1,0 0 0,0 0 0,0 0 0,0 0 1,0 0-1,0-1 0,-1 1 0,1-1 0,0 1 1,-1-1-1,1 0 0,-1 0 0,0 0 0,1 0 1,-1-1-1,0 1 0,0-1 0,1 1 0,-1-1 1,0 0-1,0 0 0,0-1 0,1 1 0,-1 0 1,0-1-1,0 0 0,1 1 0,-1-1 0,0 0 1,1 0-1,-1-1 0,1 1 0,0 0 0,-1-1 1,1 0-1,-3-2 0,-3-6-1773,1-1 1,-1-1-1,-6-15 1,-5-16-5566</inkml:trace>
  <inkml:trace contextRef="#ctx0" brushRef="#br0" timeOffset="1">1 33 6919,'0'0'17969,"67"-10"-17297,-33 10-255,1 0-225,6 0-128,6 0-128,-4 0-1217,-2-4-1538,-6-15-3235</inkml:trace>
</inkml:ink>
</file>

<file path=ppt/ink/ink5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29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7687,'0'0'15898,"1"12"-15076,-1 15-656,-2-1 1,-1 0-1,-1 1 1,-2-2-1,-13 44 0,-10 0-5,-5 19-1357,33-100-10671,1 11 11269,0-25-11307</inkml:trace>
</inkml:ink>
</file>

<file path=ppt/ink/ink5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29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13869,'-10'6'1655,"4"-3"-1488,0 0-1,0 1 1,1 0-1,-1 0 1,1 0-1,-1 0 1,1 1-1,1 0 1,-1 0-1,1 1 1,0-1-1,0 1 1,0 0-1,1 0 1,0 0-1,0 0 1,1 0-1,-1 1 1,1-1-1,-2 13 1,4-12-163,-1-1 0,1 1 1,0-1-1,1 1 0,0-1 1,0 1-1,0-1 0,1 0 1,-1 1-1,6 9 0,-6-14 37,0-1 0,0 1-1,0 0 1,1-1 0,-1 1 0,1-1-1,-1 1 1,1-1 0,-1 0-1,1 1 1,0-1 0,0 0-1,0 0 1,0 0 0,0-1-1,0 1 1,0 0 0,0-1 0,0 1-1,0-1 1,0 0 0,0 1-1,0-1 1,0 0 0,0 0-1,1-1 1,-1 1 0,0 0 0,0-1-1,0 1 1,0-1 0,0 0-1,0 0 1,0 1 0,0-1-1,3-3 1,3-1 163,0 0 0,-1-1 0,1 0 0,-1 0 0,-1-1 1,1 0-1,-1 0 0,0-1 0,-1 0 0,1 1 0,-2-2 0,1 1 0,-1-1 0,0 1 0,-1-1 0,0 0 0,-1 0 0,1-1 1,-2 1-1,1 0 0,-1-12 0,-1 19-203,0 1 1,1 0-1,-1-1 1,0 1-1,0 0 1,-1-1-1,1 1 1,0-1-1,0 1 1,-1 0 0,1-1-1,0 1 1,-1 0-1,0 0 1,1-1-1,-1 1 1,0 0-1,1 0 1,-1 0-1,0 0 1,0 0-1,0 0 1,0 0-1,0 0 1,0 0-1,0 0 1,0 1-1,-1-1 1,1 0 0,0 1-1,0-1 1,-1 1-1,1-1 1,0 1-1,-1 0 1,1-1-1,0 1 1,-1 0-1,1 0 1,-1 0-1,1 0 1,0 0-1,-1 0 1,1 0-1,0 1 1,-1-1-1,1 1 1,0-1 0,-1 1-1,1-1 1,0 1-1,-2 0 1,-3 2-190,-1 0 0,1 0 0,0 0 0,0 1 0,0 0 0,0 0 0,1 0 0,-1 1 0,-5 7 0,4-1-777,0 1 1,0-1-1,1 2 1,1-1-1,0 0 1,1 1-1,0 0 1,1 0-1,0 1 1,1-1 0,0 21-1,1 4-5057</inkml:trace>
</inkml:ink>
</file>

<file path=ppt/ink/ink5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29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69 12940,'0'0'1709,"-10"8"559,3-2-2057,-4 2 583,1 1 0,0 1 0,-15 17 0,22-24-667,1 1 0,-1 0-1,1-1 1,0 1 0,0 0 0,0 0 0,0 1-1,1-1 1,0 0 0,-1 1 0,2-1 0,-1 1 0,0-1-1,1 1 1,0-1 0,0 1 0,1 5 0,-1-9-121,1 1 1,-1-1 0,1 0-1,0 0 1,-1 0 0,1 0-1,0 0 1,0 0 0,-1 0-1,1 0 1,0 0 0,0 0-1,0 0 1,0-1-1,0 1 1,0 0 0,1-1-1,-1 1 1,0 0 0,0-1-1,0 0 1,1 1 0,-1-1-1,0 0 1,0 1 0,1-1-1,-1 0 1,0 0 0,1 0-1,-1 0 1,2-1 0,2 1 110,1 0 1,-1-1-1,0 0 1,1 0-1,-1 0 1,9-4-1,0-3 363,-1-1 0,1 0 0,-1 0 1,-1-1-1,0-1 0,0 0 0,-1-1 0,-1 0 0,0-1 0,0 0 0,-2 0 0,13-25 0,-20 36-489,0 1-1,0 0 1,-1 0 0,1 0 0,0-1 0,-1 1-1,1 0 1,-1-1 0,0 1 0,1 0-1,-1-1 1,0 1 0,0-1 0,0 1 0,0 0-1,0-1 1,0 1 0,0-1 0,0 1-1,-1 0 1,1-1 0,0 1 0,-1 0 0,1-1-1,-1 1 1,0 0 0,1 0 0,-1-1-1,0 1 1,0 0 0,0 0 0,0 0 0,0 0-1,0 0 1,0 0 0,0 0 0,-2-1-1,-4 0-767,1 0-1,0 0 0,-1 1 1,1 0-1,-1 0 0,-11 1 1,5-1-1373,-18-1-5451</inkml:trace>
</inkml:ink>
</file>

<file path=ppt/ink/ink5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30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1360 13421,'0'0'2039,"9"-5"-993,36-23-167,-2-2 1,-1-2-1,55-53 0,-17 14-173,1001-869 927,-1029 892-2222,32-27-1466,-24 29-4434,-62 54-3249</inkml:trace>
</inkml:ink>
</file>

<file path=ppt/ink/ink5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30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1831 17809,'0'0'1377,"88"-108"32,-14 21 289,31-23-577,26-18-448,20-14-97,11-14-223,20-2-193,6-5-160,-5 6 96,-5 8-64,-14 16-32,-20 18-128,-27 22-833,-23 23-1025,-38 28-1601,-25 22-1250</inkml:trace>
</inkml:ink>
</file>

<file path=ppt/ink/ink5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31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1675 16624,'56'-45'512,"10"-25"994,29-23 319,19-20-704,26-22-576,18-15-257,20-8 0,1 1-159,8 7-65,-15 11-64,-14 16 32,-14 19-192,-21 16-1346,-24 21-1313,-28 20-1216,-26 20-354,-24 18-2017</inkml:trace>
</inkml:ink>
</file>

<file path=ppt/ink/ink5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31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1246 10250,'0'0'3619,"75"-27"-2530,-10-21 705,19-16 64,21-16-481,18-18-224,21-11-96,15-9-384,16-6-257,8-2-192,-5 5-128,-7 13 0,-17 19-320,-26 21-737,-27 21-961,-35 29-1120,-29 18-610,-37 14-1697</inkml:trace>
</inkml:ink>
</file>

<file path=ppt/ink/ink5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31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1 776 12908,'0'0'3075,"61"-46"-1185,1-10-1217,18-20 287,17-13 33,10-9-320,5-5-513,0-1-224,-6 1-2018,-11 2-4228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6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13036,'0'0'10330,"-2"10"-9748,-2 13-197,-9 66 3346,-4 119 0,17-207-3698,0 1 0,1-1-1,-1 0 1,0 1-1,1-1 1,-1 1-1,1-1 1,0 0-1,0 0 1,-1 1-1,1-1 1,0 0 0,0 0-1,0 0 1,0 0-1,0 0 1,0 0-1,0 0 1,1 0-1,-1 0 1,0-1-1,0 1 1,1 0 0,-1-1-1,0 1 1,1-1-1,-1 1 1,1-1-1,-1 0 1,1 0-1,-1 0 1,1 0-1,0 0 1,29 1-1406,-5-5-7164</inkml:trace>
</inkml:ink>
</file>

<file path=ppt/ink/ink5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32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2740 11403,'42'-94'1183,"5"3"1,84-126 0,145-152 2087,-119 185-2790,7 7 0,8 8 0,7 7 0,373-258 0,-326 276-407,7 10 0,4 10 1,7 11-1,304-98 0,-228 117 331,-270 82-349,1 3-1,0 1 1,0 3 0,75 3 0,-123 2-52,1 0 1,-1 0 0,0 1 0,1-1 0,-1 1 0,0 0 0,0 0 0,0 0 0,1 0 0,-1 1 0,0-1 0,-1 1 0,1 0-1,0-1 1,0 1 0,-1 1 0,1-1 0,-1 0 0,4 5 0,-4-3-166,0 0-1,0-1 1,-1 1 0,1 0 0,-1 0-1,0 0 1,0 0 0,0 0-1,-1 1 1,0-1 0,0 0-1,0 0 1,0 0 0,0 0-1,-2 5 1,-4 7-3768,-9-7-2824</inkml:trace>
</inkml:ink>
</file>

<file path=ppt/ink/ink5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33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484 189 8872,'4'-12'1367,"-1"3"-1122,3-5 643,-2-1 1,0 1-1,0-1 0,1-15 1,-5 27-729,1 1 1,-1-1-1,1 1 1,-1-1-1,0 0 1,0 1-1,-1-1 1,1 0-1,0 1 1,-1-1-1,0 1 1,1-1-1,-1 1 0,0-1 1,0 1-1,0-1 1,-1 1-1,1 0 1,-1 0-1,1 0 1,-1-1-1,0 2 1,0-1-1,0 0 1,0 0-1,0 0 1,0 1-1,0-1 1,0 1-1,-1 0 1,1 0-1,-5-2 1,-6 1-62,0 0 1,-1 1 0,1 0-1,0 1 1,0 0 0,-1 1-1,1 1 1,0 0 0,0 1-1,0 0 1,0 1-1,-21 10 1,11-4-94,1 1-1,0 2 1,0 0 0,1 1-1,-33 30 1,49-39-10,0-1 1,0 0-1,0 1 1,1 0-1,0 0 1,0 0-1,0 1 1,1-1-1,-1 1 0,1 0 1,1 0-1,-1 0 1,1 0-1,-2 12 1,4-17 3,-1 0 0,2 0 0,-1 0 0,0 0 1,0 0-1,0 0 0,0 0 0,1 0 0,-1 0 1,0 0-1,1 0 0,-1 0 0,1 0 0,-1 0 0,1-1 1,-1 1-1,1 0 0,-1 0 0,1-1 0,0 1 1,0 0-1,-1-1 0,1 1 0,0 0 0,0-1 0,0 1 1,0-1-1,0 0 0,0 1 0,0-1 0,-1 0 1,1 1-1,0-1 0,2 0 0,39 3 73,-32-4-62,10 1 14,-1-2 0,1 0 0,-1-2 0,1 0 0,25-9-1,89-42-168,-62 23-507,-72 32 608,1-1-1,-1 1 1,1-1-1,0 1 1,-1 0-1,1-1 0,-1 1 1,1 0-1,0 0 1,-1 0-1,1-1 1,-1 1-1,1 0 0,0 0 1,-1 0-1,1 0 1,0 0-1,-1 0 1,1 0-1,0 0 0,-1 0 1,1 1-1,0-1 1,-1 0-1,1 0 1,-1 0-1,1 1 0,0-1 1,-1 0-1,1 1 1,-1-1-1,1 1 1,-1-1-1,1 0 0,-1 1 1,1-1-1,-1 1 1,0-1-1,1 1 1,-1 0-1,1-1 0,-1 1 1,0-1-1,0 1 1,1 0-1,-1-1 1,0 1-1,0-1 0,0 1 1,0 0-1,0-1 1,0 1-1,0 0 1,0-1-1,0 1 0,0 0 1,0-1-1,0 1 1,-1 0-1,-10 49-301,8-41 363,0 1-3,-41 158 450,40-148-110,1 1 1,1-1-1,1 1 1,1 0-1,1-1 1,4 30-1,12-11 202,3 6-255,-20-43-252,0-1 1,1 1-1,-1-1 0,0 0 1,0 1-1,0-1 0,0 1 0,-1-1 1,1 1-1,0-1 0,-1 1 0,1-1 1,-1 0-1,1 1 0,-1-1 1,0 0-1,1 0 0,-1 1 0,0-1 1,0 0-1,0 0 0,0 0 0,0 0 1,0 0-1,0 0 0,0 0 0,0 0 1,-3 1-1,-9 5 399,-1-1 0,0 0 0,0-1 0,0 0-1,-1-1 1,1-1 0,-27 3 0,-109 0 1436,128-6-1670,9 0-127,0-1 0,0 0 0,0-1 0,0 0 0,-16-6 0,26 8-127,0-1 0,0 0 0,0 0 0,1 0 1,-1 0-1,0-1 0,1 1 0,0-1 1,-1 1-1,1-1 0,0 0 0,-1 0 1,1 0-1,0 0 0,1 0 0,-1-1 0,0 1 1,0 0-1,1-1 0,0 0 0,-1 1 1,1-1-1,0 0 0,0 1 0,1-1 1,-1 0-1,1 0 0,-1 0 0,1-5 0,1 6-308,0-1 0,0 0 0,0 1 0,0-1 0,1 1 0,-1-1 0,1 1 0,0 0 0,0 0 0,0 0 0,0 0-1,0 0 1,0 0 0,0 0 0,1 1 0,-1-1 0,1 1 0,-1 0 0,1-1 0,0 1 0,-1 0 0,4 0-1,6-5-1491,28-14-4412</inkml:trace>
</inkml:ink>
</file>

<file path=ppt/ink/ink5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33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7 14926,'0'0'3625,"-11"-3"-2258,6 2-1276,0 0 0,0 1 1,0-1-1,0 1 0,0 0 1,0 0-1,-1 0 0,1 1 1,0 0-1,-5 1 0,7-1-31,0 1-1,1-1 0,-1 0 1,1 1-1,-1 0 0,1-1 1,-1 1-1,1 0 0,0 0 1,0 0-1,0 1 0,0-1 0,1 0 1,-1 1-1,0-1 0,1 1 1,0 0-1,0-1 0,0 1 1,0 0-1,0 0 0,0 0 1,1 0-1,-1 3 0,0-1-20,1-1-1,0 1 1,0 0 0,0-1-1,0 1 1,1-1 0,0 1-1,0-1 1,0 1-1,1-1 1,-1 1 0,1-1-1,0 0 1,0 0-1,0 0 1,1 0 0,0 0-1,-1-1 1,1 1 0,1-1-1,-1 0 1,7 6-1,7 3-26,1 1-1,0-2 1,34 16 0,-12-7 19,-38-19-32,20 11-41,-1 1 0,0 1 0,26 23 0,-42-33 31,0 1 0,0 0 0,-1 0 0,0 1 0,0-1 0,0 1 0,5 11-1,-8-13 11,0-1-1,0 0 0,0 0 0,-1 0 0,1 1 0,-1-1 0,1 0 0,-1 0 0,0 1 0,-1-1 0,1 0 0,0 1 0,-1-1 0,0 0 0,0 0 0,0 0 0,-2 4 0,0-2 48,0 0 1,-1 0 0,0-1-1,0 1 1,0-1 0,-1 0-1,1 0 1,-1 0 0,0-1-1,0 0 1,-1 0-1,1 0 1,-1 0 0,-10 3-1,-8 2 417,0-1 0,-31 6-1,34-9-281,0-1 0,0 0 0,-1-2 0,-22-1 0,37 0-413,1-1 1,-1 0-1,1-1 1,0 1-1,-1-1 0,1 0 1,-10-6-1,13 6-313,-1 0 0,1 0 0,0-1 0,0 1 0,0-1 0,0 0 0,0 0 0,0 0 0,1 0 0,0 0 0,-1-1 0,1 1-1,-2-7 1,-10-32-8962</inkml:trace>
</inkml:ink>
</file>

<file path=ppt/ink/ink5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33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14638,'0'0'4997,"60"-27"-2051,-30 21-1344,5 2-609,6 3-577,8-1-320,7 2-96,9 0-608,2 0-1090,2-2-1729,-7-7-2499,1-4-5669</inkml:trace>
</inkml:ink>
</file>

<file path=ppt/ink/ink5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34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381 1 13645,'0'0'10890,"4"48"-10345,-40-4-65,-12 3-288,-3 6-64,-1 1-63,2-2-33,3-1 0,11-2-385,7-8-447,6-6-866,12-10-1665,9-12-1025</inkml:trace>
</inkml:ink>
</file>

<file path=ppt/ink/ink5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34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536 56 10474,'-15'-8'2263,"10"5"-2109,-8-4 295,-1 1-1,0-1 1,0 2-1,0 0 1,-1 1 0,1 0-1,-20-2 1,13 5-151,0 1 1,0 1 0,0 1-1,1 1 1,-1 0 0,1 2-1,0 0 1,0 1 0,-34 16-1,44-18-121,1 1 0,0 0 0,0 1 0,0 0-1,1 0 1,0 1 0,0 0 0,0 0-1,1 1 1,0 0 0,1 0 0,0 0-1,0 1 1,1 0 0,0 1 0,0-1 0,1 1-1,1-1 1,-1 1 0,1 1 0,-1 12-1,3-18-124,1 1 0,-1-1 0,1 0 0,1 0 0,-1 0 0,1 0 0,0 0 0,0 0 0,0 0 0,1 0 0,-1 0 0,1 0 0,0-1 0,1 1 0,-1-1 0,1 1 0,0-1 0,0 0 0,1 0 0,-1 0 0,1-1 0,-1 1 0,1-1 0,0 0 0,1 0 0,-1 0 0,0 0 0,1-1 0,0 0 0,5 2 0,10 3 44,1-1-1,-1 0 1,1-2-1,0 0 0,0-2 1,23 1-1,-1-1 7,82-7-1,-112 4-86,0-1 0,0-1 0,0 0 0,0-1 0,0 0 0,0-1 0,-1 0 0,0-1 0,0-1 0,15-10 0,-25 15-42,1-1 0,0 1 0,-1 0 0,1-1 0,-1 0 0,0 1 0,0-1 1,0 0-1,0 0 0,0 0 0,-1-1 0,1 1 0,-1 0 0,0 0 0,0-1 0,0 1 0,-1-1 0,1-4 0,-1 6-92,0 0 0,0 0 0,-1-1 0,1 1 1,-1 0-1,1 0 0,-1 0 0,0 0 0,0 0 0,0 0 0,0 0 0,0 0 1,-1 0-1,1 1 0,-1-1 0,1 0 0,-1 1 0,1-1 0,-1 1 0,0-1 1,0 1-1,0 0 0,0 0 0,0 0 0,0 0 0,0 0 0,0 0 0,0 1 1,-3-1-1,-12-3-1934,-1 1 1,1 1-1,-1 0 0,-25 2 1,38 0 1350,-34 0-6542</inkml:trace>
</inkml:ink>
</file>

<file path=ppt/ink/ink5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0:34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57 15535,'0'0'1462,"-9"8"-127,-32 22 64,20-15-319,0 0-1,1 2 0,0 0 1,-18 21-1,37-37-1029,0 1-1,0-1 1,0 0 0,0 1 0,0-1 0,0 0 0,0 1-1,1-1 1,-1 1 0,0-1 0,1 1 0,-1 0-1,1-1 1,0 1 0,0-1 0,-1 1 0,1 0 0,0-1-1,0 1 1,0 0 0,1 2 0,0-3-32,0 0-1,0 0 1,0 0 0,0 0-1,0 0 1,0 0 0,0 0-1,0 0 1,0 0 0,0 0 0,0-1-1,1 1 1,-1-1 0,0 1-1,0-1 1,1 1 0,-1-1 0,0 0-1,3 1 1,6 0 27,-1-1-1,1 0 0,-1 0 1,0-1-1,1 0 1,10-3-1,-7 1-11,0-2-1,0 0 0,-1 0 1,0-1-1,0-1 0,0 0 0,-1 0 1,16-14-1,-23 17-29,1 1-1,-1-1 1,0 0 0,0-1-1,0 1 1,-1 0 0,1-1-1,-1 0 1,0 0 0,-1 0-1,1 0 1,-1-1 0,0 1 0,0-1-1,-1 1 1,0-1 0,0 1-1,0-1 1,0 0 0,-1 0-1,0 1 1,-1-8 0,0 10-124,0 1 1,0-1 0,0 1-1,0-1 1,0 1-1,-1-1 1,1 1-1,-1 0 1,0 0 0,0 0-1,0 0 1,0 0-1,0 0 1,0 1-1,0-1 1,0 1 0,-1-1-1,1 1 1,-1 0-1,1 0 1,-1 0 0,1 0-1,-6-1 1,-4-1-1537,-1 1 0,0 0 0,-20 0-1,-8 2-5175</inkml:trace>
</inkml:ink>
</file>

<file path=ppt/ink/ink5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2:53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48 8008,'0'0'3699,"-8"0"-2263,-7 0-1345,0-1 2555,43-9-963,15-1-1536,0 2-1,1 2 0,0 2 1,49 0-1,185 14-111,-101 0 31,428-7 539,-22-1 2377,-495 4-2605,121 25-1,-51-6-1721,-112-20-1506,-4-3-2589</inkml:trace>
</inkml:ink>
</file>

<file path=ppt/ink/ink5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2:57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4780 541 11371,'-56'-77'4443,"46"66"-4418,0 0 0,-1 1 0,-1 0 0,1 0 1,-1 1-1,-1 1 0,-18-10 0,-52-18-256,-2 4-1,-2 3 1,-123-25 0,85 24 516,-136-28-227,-2 11 1,-343-17 0,-539 38-11,992 29 20,0 6 0,-160 32 0,198-18-3,0 5 0,2 5 0,-139 59 0,215-75-17,0 1 0,2 2 0,0 1 0,1 2 0,2 1 0,0 1 0,-33 36 1,42-36-47,1 2 0,1 0 1,1 1-1,2 1 0,0 1 1,2 1-1,2 0 1,-20 60-1,23-50-1,1 1 0,2 0 0,2 0 0,2 1 0,2-1-1,1 1 1,3 0 0,8 52 0,-2-45 77,4-1-1,1 0 0,2-1 1,2-1-1,3 0 0,42 73 1,-27-64-51,2-2-1,3-1 1,2-2 0,2-2 0,3-2 0,1-2-1,2-3 1,2-1 0,91 53 0,-45-40-1,2-4 1,3-5-1,1-4 1,203 51-1,-116-49 64,2-8 0,1-8 0,0-9 0,2-9-1,200-15 1,-249-9 233,-1-6-1,-1-6 1,-1-7-1,212-79 1,-276 80-199,-2-4 1,-2-3 0,-1-4 0,-3-3 0,-1-2 0,-3-4 0,-3-3 0,-1-3 0,83-99 0,-112 115 176,-2-2 1,-2-2-1,-2 0 1,-2-2-1,-2-1 1,-2-1-1,-3-1 1,17-67-1,-18 38-119,-3 0-1,-4-1 0,-4 0 0,-4-160 0,-5 219-233,-1 0-1,0 0 1,-2 0 0,-1 0-1,-1 1 1,-1-1 0,0 1 0,-2 1-1,-1 0 1,0 0 0,-2 1-1,0 0 1,-1 1 0,-24-27-1,21 31-1026,0 0 0,0 0 0,-1 2-1,-1 0 1,-34-17 0,-22-7-5466</inkml:trace>
</inkml:ink>
</file>

<file path=ppt/ink/ink5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3:07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576 23 7687,'0'0'342,"-8"-2"122,-2 0-291,-14-4 373,0 1-1,0 2 1,-43-2 0,58 5-493,0 1 1,1 0-1,-1 1 0,0 0 1,1 0-1,-1 0 0,1 1 0,0 1 1,0-1-1,0 1 0,1 0 1,-1 1-1,1 0 0,0 0 0,-7 7 1,-15 17 109,1 0 0,2 2 1,1 1-1,1 1 0,2 1 0,-27 55 1,35-58-156,1 0 0,1 1 0,2 0 1,2 1-1,0 0 0,3 0 0,0 1 1,1 40-1,4-59 12,-1 21 5,2 1 0,1-1 0,1 0-1,15 58 1,1-22-27,26 78-379,-40-136 363,1-1 0,1 1 0,0-1 0,0-1 0,1 1 0,1-1 0,0-1 0,13 13 1,-17-19 28,1-1 0,-1 1 0,1-1 0,1 0 0,-1-1 0,0 1 0,1-1 0,0 0 0,0-1 0,0 0 0,0 0 0,0 0 0,0-1 0,0 0 0,1-1 0,-1 1 0,0-1 0,1-1 0,-1 1 0,0-1 0,0-1 0,1 1 0,-1-1 0,0-1 0,-1 1 0,8-4-1,4-3 101,-1 0 0,0-2-1,0 0 1,-1 0-1,0-2 1,-1 0-1,-1 0 1,18-23-1,6-11 784,-2-1-1,-3-3 0,-1 0 0,-3-2 0,27-67 1,-38 73-631,-2 1 0,-2-2 0,-3 0 0,-1 0 0,-2-1 1,1-88-1,-8 112-258,-2 0 0,-1 0 0,-1 0 0,-1 0 0,-1 0 0,-15-45 1,17 63-207,0 0 0,-1-1 0,0 1 1,0 1-1,0-1 0,-1 0 0,0 1 1,0 0-1,-1 0 0,0 1 0,0 0 1,0 0-1,-1 0 0,1 0 0,-1 1 1,0 0-1,0 1 0,-1 0 1,1 0-1,-1 0 0,1 1 0,-1 0 1,0 0-1,0 1 0,-12 0 0,-14 0-2404,2 1-1361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6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13036,'0'0'9545,"45"33"-8135,-3-33-289,9-4-192,0-10-385,5-2-352,-7 1-128,-7 3-352,-14 5-1089,-13 5-1666</inkml:trace>
</inkml:ink>
</file>

<file path=ppt/ink/ink5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4:02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0 242 9929,'0'0'5451,"10"-4"-4544,35-14 158,1 2 0,1 2-1,88-14 1,165-7 95,-155 21-664,591-51 54,-199 19-336,-514 44-190,-28 4 76,-37 12-1356,40-13 1097,-14 12-3195,12-1-2635,4-8 1440</inkml:trace>
</inkml:ink>
</file>

<file path=ppt/ink/ink5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4:07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656 76 3331,'0'0'8568,"-10"-9"-7580,4 2-735,-2 0-1,1 1 1,-1 0 0,0 1 0,0 0 0,0 0 0,-1 1-1,0 0 1,0 0 0,0 1 0,0 0 0,0 0-1,-18-1 1,11 3-95,-1 1-1,1 1 1,0 1 0,0 0-1,0 2 1,0-1-1,1 2 1,-16 6 0,5 0-15,1 1 0,1 2 0,-44 31 0,52-33-83,0 2 0,1 0 0,0 1-1,2 0 1,-1 1 0,2 0 0,0 1-1,1 1 1,1 0 0,0 0-1,2 1 1,-8 23 0,5-4-33,2 1 0,1-1 0,2 1 1,2 0-1,1 60 0,3-35-128,3 1-1,3-1 1,15 66 0,-14-100-22,1-1 0,1 0 0,2 0 0,0-1 1,2-1-1,1 0 0,2-1 0,30 41 0,-36-55 9,1 0 1,0 0-1,0-1 0,1-1 1,0 0-1,1-1 0,17 10 0,-24-16 145,-1 0 0,1-1-1,0 1 1,0-1 0,0-1-1,0 1 1,0-1 0,0 0-1,0-1 1,0 1 0,1-1 0,-1-1-1,0 1 1,0-1 0,0 0-1,1 0 1,-1-1 0,0 1-1,-1-1 1,1-1 0,7-3-1,18-14 570,-1-3-1,-1 0 1,-1-1-1,-1-2 0,-1-1 1,29-40-1,-10 12 67,-3-3-1,-2-1 0,-3-2 0,45-102 0,-66 126-645,-2-1 0,-1-1 0,-2-1-1,-2 1 1,-1-1 0,-3-1-1,-1 1 1,-2-1 0,-4-58 0,1 87-118,0 0 0,-1 0 0,-1 0 0,0 1 0,-1-1 0,0 1 0,-1 0 0,0 0 0,0 0 0,-1 0 1,-1 1-1,0 0 0,-12-13 0,12 16-262,0 1 1,0 0-1,-1 0 1,0 0-1,0 1 1,0 1-1,-12-6 1,9 6-574,0 1 0,0 0 0,0 0 0,0 1 0,0 0 0,-18 0-1,-12 2-4105</inkml:trace>
</inkml:ink>
</file>

<file path=ppt/ink/ink5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4:17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7815,'3'1'7588,"5"1"-3747,44 13-2666,32-8-423,144-6 0,-104-3-676,778-34 759,-362 7-282,-408 28-184,-132 1 159</inkml:trace>
</inkml:ink>
</file>

<file path=ppt/ink/ink5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4:21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502 90 4068,'0'0'8627,"1"-8"-7426,3-29-64,-4 35-1023,0 1-1,0 0 1,0-1 0,0 1-1,-1 0 1,1-1 0,-1 1-1,1 0 1,0 0 0,-1-1-1,0 1 1,1 0 0,-1 0-1,0 0 1,0 0 0,1 0 0,-1 0-1,0 0 1,0 0 0,0 0-1,0 0 1,0 0 0,0 1-1,-1-1 1,1 0 0,0 1-1,0-1 1,-1 1 0,1-1-1,-1 1 1,-40-8 1184,37 7-1193,-13-1 262,-1 0 0,1 2 0,0 0 0,0 0 0,-1 2 0,1 0 0,-34 10 1,43-9-303,0 0 1,0 1 0,1 0 0,0 1 0,-1-1-1,2 2 1,-1-1 0,1 1 0,0 0 0,0 0 0,0 1-1,1 0 1,0 0 0,0 1 0,1-1 0,0 1 0,-5 11-1,-7 22 187,1 0 0,3 0 0,-11 55-1,-15 132-83,34-193-147,2-8-3,0 0 0,1-1 0,2 1 0,4 38 0,-3-55-14,1 0 1,0 0 0,0 0 0,1-1-1,1 1 1,-1-1 0,2 0-1,-1 0 1,1 0 0,0-1 0,1 1-1,0-1 1,0-1 0,15 14-1,-13-14 6,1 0-1,0-1 1,0 0-1,1 0 1,-1-1-1,1 0 1,1-1-1,18 5 1,-22-7 15,0-1 0,0 0 0,0-1 0,0 1 0,0-1 0,0-1 0,0 1 0,-1-1 0,1 0 0,0-1 0,0 0 0,0 0 0,-1 0 0,1-1 0,5-3 0,12-9 253,-1 0-1,-1-1 1,0-2-1,-1 0 1,-1-1-1,-1-1 1,-1-1-1,31-45 1,-32 40-115,-2 0 0,-1-1 0,-1-1-1,-1 0 1,-1-1 0,-2 0 0,11-60 0,-18 74-103,-1 0 0,-1 0-1,0 1 1,-1-1 0,0 0-1,-1 0 1,-1 0 0,0 1 0,-1-1-1,-1 1 1,0 0 0,-10-16 0,2 6-73,-2 1 0,0 0 0,-2 1 0,0 1 0,-36-33 0,3 14-2759,38 34-1577,-1-1-3440</inkml:trace>
</inkml:ink>
</file>

<file path=ppt/ink/ink5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4:27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1293 160 9833,'0'0'2990,"-5"-9"-2216,0 0-461,0-1 1,-1 1-1,1 0 1,-2 1 0,1-1-1,-1 1 1,-1 0-1,1 1 1,-2 0-1,1 0 1,0 1-1,-1 0 1,0 0-1,-15-6 1,-3 4-124,-1 2 0,0 0 0,0 2-1,-36-2 1,-119 7 772,77 2-983,74-3 100,0 3-1,1 0 1,0 2 0,-1 2-1,2 0 1,-1 3 0,1 0 0,1 2-1,0 1 1,0 1 0,-51 35 0,55-33-80,-10 6 82,1 1-1,1 1 1,-41 41-1,66-57-17,0 1-1,0 1 1,1-1-1,0 1 0,1 1 1,0-1-1,0 1 1,1 0-1,1 0 0,0 1 1,0-1-1,1 1 1,0 0-1,1 0 0,1 0 1,0 13-1,1-6-45,1 0 0,1 0 0,1 0 0,0 0-1,2 0 1,0-1 0,1 0 0,1 0 0,0 0 0,1-1-1,1 0 1,14 19 0,-5-10-8,1-1 0,1-1 0,1-1 0,1 0 0,1-2 0,1 0 0,1-2 0,0-1 0,2-1 0,0-1 0,0-1 0,2-2 0,0 0 0,0-2 0,1-2 0,0 0 0,1-2 0,39 4 0,40 1-217,0-4 0,114-8-1,-205-1 178,-1-1 0,1-1 0,-1-1-1,0-1 1,0 0 0,0-1 0,0-1 0,-1-1-1,28-17 1,-24 11 298,-1-1-1,-1-1 1,0-1 0,-1 0-1,0-2 1,23-31-1,-14 9 187,-2-1 0,-2-1 0,-1-1 0,-3 0 1,-1-2-1,-3 0 0,11-50 0,-20 66-446,0 0 0,-2-1 0,0-44 0,-4 64-13,0-1 1,-1 1-1,0 0 1,-1 0-1,0 0 1,-1 1 0,0-1-1,-1 0 1,0 1-1,0 0 1,-1 0-1,-11-16 1,6 15-144,0-1 1,0 2-1,-1 0 1,-1 0-1,1 1 1,-1 0-1,-1 1 1,0 0-1,0 1 1,-1 1-1,1 0 1,-28-7-1,16 7-1077,0 1-1,-33-3 0,-54 5-7576,79 4 1372</inkml:trace>
</inkml:ink>
</file>

<file path=ppt/ink/ink5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1:57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98 2498,'-6'0'3075,"6"-3"-2658,0-5-1,0 1-32,9-1-159,2-1-1,-1-2 32,5 2-96,-2 0-96,0-2 0,4 2-64,-4 2-704,2 0-2339</inkml:trace>
</inkml:ink>
</file>

<file path=ppt/ink/ink5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1:58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0 222 7079,'0'0'13153,"11"-3"-12523,35-15-409,-1-1-1,83-50 1,30-14-3418,-105 59-4314,-49 19 3197</inkml:trace>
</inkml:ink>
</file>

<file path=ppt/ink/ink5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1:58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1 200 14670,'0'0'7079,"65"-14"-6951,-29-3-128,10-1 0,-1 1 32,6-3-128,-5-1-129,-5 1-95,-5 4-256,-6-1-578,-6 3-639,-7 1-802,-8 0-1665</inkml:trace>
</inkml:ink>
</file>

<file path=ppt/ink/ink5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1:59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9321,'0'0'6449,"2"-9"-5045,-2 7-1353,0-1-1,1 0 1,-1 1 0,1-1 0,0 0 0,0 1 0,0-1 0,0 1 0,0-1 0,1 1 0,-1 0 0,1-1 0,-1 1 0,1 0 0,0 0-1,0 0 1,0 0 0,0 1 0,0-1 0,1 0 0,-1 1 0,0-1 0,1 1 0,-1 0 0,1 0 0,-1 0 0,1 0 0,-1 1 0,1-1 0,0 0-1,0 1 1,-1 0 0,1 0 0,0 0 0,0 0 0,3 1 0,9-2-176,0 2 1,0 0-1,0 0 1,30 8-1,-42-8 107,0 0 0,0 0 0,0 0-1,0 0 1,0 1 0,0-1 0,0 1-1,0 0 1,-1 0 0,1 0 0,-1 0 0,1 1-1,-1-1 1,0 1 0,0-1 0,0 1 0,0 0-1,0-1 1,-1 1 0,1 0 0,-1 0 0,0 0-1,0 1 1,0-1 0,0 0 0,0 0 0,-1 0-1,0 1 1,1 4 0,-3 6 181,0-1 0,-1 1-1,0-1 1,-1 0 0,0 0 0,-1 0 0,-1-1-1,0 1 1,-12 16 0,-16 39-841,31-57-3262</inkml:trace>
</inkml:ink>
</file>

<file path=ppt/ink/ink5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1:59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17457,'0'0'2946,"-1"60"-2113,-9-23 288,10 7-544,0 1-385,0-4-64,0-3-64,6-6-673,5-8-864,4-11-833,-6-10-737,6-3-160,-9-16-4420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6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13837,'0'0'7303,"51"2"-4420,-15-2-577,1-4-737,10-3-832,-3 2-513,7 3-224,-16 2-448,-3 0-2659,-3-1-4997</inkml:trace>
</inkml:ink>
</file>

<file path=ppt/ink/ink5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1:59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13389,'0'0'3875,"-32"64"-3843,32-47-1601,8-6-1666,10-4-2787</inkml:trace>
</inkml:ink>
</file>

<file path=ppt/ink/ink5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2:00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75 321 10570,'0'0'4799,"-9"9"-2856,-5 3-1364,6-5-83,0 1 0,0-1 0,0 1 0,-11 16 0,64-22 49,-27-2-637,1 1 1,0 0-1,-1 1 0,33 9 1,-46-9 20,-1-1 0,0 1 0,1 0-1,-1 0 1,0 0 0,0 1 0,-1-1 0,1 1 0,0 0 0,-1 0 0,4 4 0,-5-5 53,-1 1 0,1-1 0,-1 1 0,0-1 0,0 1 0,0-1 0,0 1 0,0 0 0,0 0 0,-1-1 0,0 1 0,1 0 0,-1 0 0,0 0 0,0-1 0,0 1 0,-1 0 0,1 0 0,-2 5 0,0-3 187,-1 0 0,1 1 0,-1-1 0,0 0 0,0 0 0,-1-1 1,1 1-1,-1-1 0,0 1 0,-1-1 0,1 0 0,-1-1 0,1 1 0,-11 5 0,8-5 3,0 0 0,-1 0 0,1-1 0,-1 1-1,0-2 1,0 1 0,0-1 0,-1 0 0,-14 1 0,22-4-237,0 1 0,0 0 0,0 0 0,0 0 0,-1-1 0,1 1 0,0-1 0,0 1 0,0-1 0,0 1 0,0-1 0,0 0 0,0 1 0,0-1 0,0 0 0,1 0 0,-1 0 0,0 0-1,0 0 1,1 0 0,-1 0 0,0 0 0,1 0 0,-1 0 0,1 0 0,-1 0 0,1 0 0,0 0 0,0 0 0,-1-1 0,1 1 0,0 0 0,0-2 0,1-50-5697,0 44 4419,5-40-5122</inkml:trace>
  <inkml:trace contextRef="#ctx0" brushRef="#br0" timeOffset="1">254 1 8520,'0'0'7623,"-2"76"-5765,2-36-513,0 0-608,0 2-289,14-3-287,0-1-65,7-4-64,1-4-224,1-4-289,-10-1-288,-2-4-448,-5-5-256,-6-6-1058,0-6-2754</inkml:trace>
</inkml:ink>
</file>

<file path=ppt/ink/ink5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2:00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77 11659,'0'0'5958,"-58"-56"-3492,47 44-288,9 7-576,2 1-802,2 4-736,15 0-320,11 0-416,7 0-994,12 3-1665,3 0-1698,8-1-4132</inkml:trace>
</inkml:ink>
</file>

<file path=ppt/ink/ink5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2:01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81 137 13485,'0'0'3619,"-10"4"-2380,7-3-1179,-1 0 1,0 0 0,1 0 0,-1 1-1,1 0 1,0-1 0,-1 1 0,1 1-1,0-1 1,0 0 0,0 1 0,1-1-1,-1 1 1,1 0 0,-1 0 0,1 0-1,0 0 1,0 1 0,0-1 0,1 0-1,-1 1 1,1-1 0,0 1 0,0 0-1,0-1 1,0 1 0,1 0 0,-1 5-1,0-1 70,0-4 23,1 0-1,-1 1 1,1-1 0,0 0-1,0 1 1,0-1 0,2 8-1,-2-11-114,1 0 0,0 0 0,-1 0-1,1 1 1,0-1 0,0 0-1,0 0 1,0 0 0,0 0 0,0 0-1,0-1 1,0 1 0,0 0 0,0 0-1,1-1 1,-1 1 0,0-1-1,0 1 1,1-1 0,-1 1 0,0-1-1,1 0 1,-1 0 0,0 0-1,1 0 1,-1 0 0,0 0 0,3 0-1,4-1 156,0 0 0,0 0 0,0-1 0,0 0 0,0-1 0,0 0 0,-1 0 0,1 0 0,-1-1 0,0 0 0,0-1 0,-1 1 0,1-1 0,-1-1 0,0 1 0,0-1 0,-1 0 0,6-7 0,1-2-141,-1-1 0,0 0 0,-1 0 0,-1-1 0,-1 0 0,11-31 0,-17 42-51,0 0 0,-1 1 0,1-1 0,-1 0 0,-1 0 0,1 0 0,-1 0 0,0 0 0,-2-9 0,2 15-28,-1-1 0,0 1 0,0 0 0,1 0 0,-1 0 0,0-1 0,0 1 0,1 0 0,-1 0-1,0 0 1,0 0 0,1 0 0,-1 0 0,0 0 0,0 1 0,1-1 0,-1 0 0,0 0 0,0 0-1,1 1 1,-1-1 0,0 0 0,1 1 0,-1-1 0,0 1 0,-8 9-29,1-1 0,0 1 0,0 1 1,1-1-1,1 1 0,0 1 0,-7 17 0,0-2 49,8-19 101,0 0-1,1 1 1,0 0 0,1 0-1,0 0 1,0 0 0,1 0-1,0 0 1,1 1 0,-1 14-1,2-23-83,1 0-1,0 0 1,0 0-1,-1 0 0,1 0 1,0 0-1,0 0 1,0 0-1,0 0 1,0 0-1,0-1 0,0 1 1,0 0-1,0-1 1,1 1-1,-1 0 0,0-1 1,0 0-1,0 1 1,1-1-1,-1 0 1,0 1-1,1-1 0,-1 0 1,0 0-1,1 0 1,-1 0-1,0 0 0,2-1 1,43-5 209,-34 0-252,-1 0 0,1-1 0,-1 0 0,0-1 0,0 0 0,-1-1-1,0 0 1,-1 0 0,15-20 0,-32 100-2001,7-69 2046,0 0 0,1 1 0,0-1 1,-1 1-1,1-1 0,0 1 0,0-1 0,0 1 0,1-1 0,-1 0 0,1 1 0,-1-1 0,1 0 0,0 1 0,0-1 0,0 0 0,0 0 1,0 1-1,0-1 0,1 0 0,-1 0 0,2 1 0,1-1 26,-1 0 0,1-1 0,0 1 0,-1-1 1,1 0-1,0 0 0,-1-1 0,1 1 0,0-1 0,0 1 0,0-1 0,0 0 1,5-2-1,3 1 85,-1-1 0,0-1 0,1 0 0,-1 0 0,0-1 0,-1-1 0,1 0 0,-1 0 0,13-9 0,-15 8-226,1 1 0,-1-2-1,0 1 1,0-1 0,-1 0 0,0 0 0,0-1 0,-1 0 0,0-1 0,9-15 0,-15 24 93,-1 0-1,1 0 1,0 0 0,0 0-1,-1 0 1,1 0 0,0 0 0,0 0-1,-1 0 1,1 0 0,0 0 0,0 0-1,-1 0 1,1 0 0,0 0-1,0 0 1,-1 0 0,1 0 0,0 0-1,0 0 1,-1 0 0,1 0 0,0 0-1,0-1 1,-1 1 0,1 0 0,0 0-1,0 0 1,0 0 0,-1-1-1,1 1 1,0 0 0,0 0 0,0 0-1,0-1 1,0 1 0,-1 0 0,1 0-1,0-1 1,0 1 0,0 0-1,0 0 1,0-1 0,0 1 0,0 0-1,0 0 1,0-1 0,0 1 0,0 0-1,0 0 1,0-1 0,0 1 0,-20 16-167,17-13 208,1 0 0,-1 0 0,1 1-1,-1 0 1,1-1 0,0 1 0,1 0 0,-1 0 0,1 0-1,-1 0 1,1 0 0,-1 6 0,2-9-20,1 1 0,-1-1 0,0 0 0,0 1 0,1-1 0,-1 1-1,0-1 1,1 0 0,0 1 0,-1-1 0,1 0 0,0 0 0,0 0 0,-1 1 0,1-1 0,0 0 0,0 0 0,0 0 0,0 0 0,1 0 0,-1-1 0,0 1 0,0 0-1,0 0 1,1-1 0,-1 1 0,0-1 0,1 1 0,-1-1 0,0 0 0,1 1 0,-1-1 0,1 0 0,-1 0 0,1 0 0,-1 0 0,0 0 0,4-1 0,3 2-286,0-1 0,0 0 0,0-1 1,1 0-1,-1 0 0,14-4 1,-18 3-454,1 0 0,-1 0 1,0 0-1,0 0 0,0-1 1,0 0-1,-1 0 0,7-5 1,16-22-7479</inkml:trace>
</inkml:ink>
</file>

<file path=ppt/ink/ink5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2:01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13 13421,'0'0'4036,"-50"-12"-97,31 12-2017,8 0-1441,5 0-353,6 2-1089,15-2-15471</inkml:trace>
</inkml:ink>
</file>

<file path=ppt/ink/ink5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2:01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15919,'0'0'8483,"-1"10"-8243,1-5-239,-5 77 535,9 139 0,-4-212-504,2-1-1,-1 0 1,1-1 0,1 1-1,-1 0 1,1 0 0,0-1 0,1 0-1,0 0 1,9 13 0,-12-19 29,0 1 0,1-1-1,-1 1 1,1-1 0,0 0 0,-1 0 0,1 0 0,0 0 0,0 0 0,-1 0 0,1 0 0,0 0 0,0-1 0,0 1-1,0-1 1,0 1 0,0-1 0,3 0 0,-1 0 90,-1-1-1,0 0 0,0 1 1,0-2-1,0 1 1,0 0-1,0 0 1,0-1-1,0 0 0,-1 1 1,1-1-1,-1 0 1,1 0-1,-1-1 1,4-3-1,18-22 1,-2-2 0,0-1 0,-2 0 0,-1-1 0,-2-2 0,-1 1 1,-2-2-1,-1 0 0,10-44 0,-18 61-1272,-9 51-12316,-3-9 6241</inkml:trace>
</inkml:ink>
</file>

<file path=ppt/ink/ink5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2:02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133 171 13965,'0'0'3518,"0"-9"-315,1 4-2820,0-6 278,0 0 1,0 0-1,-1 0 1,-1 0-1,-2-12 1,3 22-595,0-1-1,-1 0 1,1 0 0,-1 0 0,1 1 0,-1-1 0,0 0-1,0 1 1,0-1 0,0 1 0,0-1 0,0 1 0,0-1-1,-1 1 1,1 0 0,0-1 0,-3 0 0,2 1-87,0 0 0,0 1 1,0 0-1,0-1 0,0 1 1,0 0-1,0 0 0,0 0 1,0 0-1,0 0 0,0 0 0,0 1 1,0-1-1,0 1 0,0-1 1,1 1-1,-1 0 0,0 0 1,0 0-1,-2 1 0,-2 3 2,0 0 0,0 0 0,1 0 0,0 1 0,0 0 0,0 0-1,1 0 1,0 0 0,0 1 0,0-1 0,1 1 0,0 0 0,0 0 0,1 0 0,0 1 0,0-1 0,0 12-1,2-18 18,0 1-1,0-1 0,0 0 0,0 1 0,0-1 1,1 0-1,-1 0 0,1 1 0,-1-1 0,1 0 1,-1 0-1,1 0 0,0 0 0,-1 0 0,1 0 0,0 0 1,0 0-1,0 0 0,0 0 0,0 0 0,0 0 1,0 0-1,0-1 0,0 1 0,0 0 0,0-1 0,1 1 1,-1-1-1,0 0 0,0 1 0,1-1 0,-1 0 1,0 0-1,1 1 0,1-1 0,57 1 31,-45-1-35,-3 0-2,7 1 11,-1-1-1,1-1 1,-1-1 0,1 0-1,-1-2 1,22-6-1,-39 9 64,1 0 0,-1 0 0,0 0 0,0-1 0,0 1 0,0 0 0,0 0 0,0-1 0,0 1 0,0-1 0,0 1 0,-1-1 0,1 1 0,-1-1 0,1 0 0,-1 1 0,1-1 0,-1 0 0,0 1 0,0-1 0,0 0 0,0 1 0,0-1 0,0 0 0,-1 1 0,1-1 0,0 0 0,-1 1 0,1-1 0,-1 1 0,-1-3 0,-20-53 346,22 57-416,-2-4 0,-15-28 65,16 31-73,0-1-1,1 1 0,-1 0 1,0 0-1,-1 0 0,1-1 0,0 1 1,0 0-1,0 0 0,0 1 0,-1-1 1,1 0-1,-1 0 0,1 1 0,0-1 1,-1 0-1,1 1 0,-1 0 0,-2-1 1,4 3-40,-1-1 0,1 1 1,-1 0-1,1 0 1,0 0-1,0 0 0,0 0 1,0 0-1,0 0 1,0-1-1,0 1 0,1 0 1,-1 0-1,2 3 1,1-1 5,0 1 1,1-1 0,0 0-1,0 0 1,0 0 0,0 0 0,1-1-1,0 0 1,-1 0 0,1 0 0,0-1-1,0 1 1,1-1 0,-1 0-1,0-1 1,1 1 0,-1-1 0,1 0-1,-1 0 1,7-1 0,-4 1 52,0 0 0,1-1 0,-1 0-1,0 0 1,0-1 0,0 0 0,0 0 0,0-1 0,0 0 0,0 0 0,-1-1 0,1 0 0,11-7-1,-12 4 123,-1 0 0,1-1 0,-1 0 0,0 0 0,-1 0 0,0-1 1,7-12-1,5-7 461,-17 25-558,-5 13-469,-2 6 523,1 0 0,0 0 0,1 0 0,1 0 0,1 1 1,-2 23-1,5-40-87,0 0 1,0 0 0,0 0-1,0 0 1,0 0 0,0 0-1,1 0 1,-1 0-1,0 0 1,0 0 0,1 0-1,-1 0 1,1 0 0,-1 0-1,1 0 1,-1 0 0,1 0-1,0 0 1,-1 0-1,1-1 1,0 1 0,-1 0-1,1-1 1,0 1 0,0 0-1,0-1 1,0 1-1,0-1 1,0 1 0,0-1-1,0 0 1,0 1 0,0-1-1,0 0 1,0 0 0,0 0-1,0 1 1,0-1-1,0 0 1,0 0 0,0-1-1,0 1 1,0 0 0,0 0-1,0 0 1,1-1-1,1 0-201,0 0 0,0 0 0,0 0 0,0 0 0,0-1 0,0 1 0,-1-1 0,1 1-1,0-1 1,-1 0 0,0 0 0,1 0 0,-1-1 0,0 1 0,2-3 0,10-26-4437,-2-8-3187</inkml:trace>
</inkml:ink>
</file>

<file path=ppt/ink/ink5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2:02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13004,'0'0'1634,"-11"62"-897,11-37-353,6-2-256,10 2-801,5-3-1120,3-3-1410,4-5-1858</inkml:trace>
</inkml:ink>
</file>

<file path=ppt/ink/ink5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2:02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7976,'0'0'12614,"-8"5"-12005,8-5-605,-45 34 1185,43-32-1120,0-1 0,1 1 0,-1-1 0,1 1 0,-1-1 0,1 1 0,-1 0 0,1-1 0,0 1 0,0 0 0,0 0 0,0 0 0,0 0-1,1 0 1,-1 0 0,1 0 0,-1 0 0,1 0 0,-1 1 0,1-1 0,0 0 0,0 0 0,0 0 0,1 0 0,-1 1 0,0-1 0,1 0 0,-1 0 0,2 2-1,0-3 2,-1 1 0,1-1 0,0 0 0,0 0 0,0 0 0,-1 0 0,1-1 0,0 1 0,0-1 0,0 1-1,0-1 1,0 1 0,0-1 0,1 0 0,-1 0 0,0 0 0,0 0 0,0-1 0,0 1 0,4-1-1,42-11 1303,-27 3-1178,-1-1-1,30-20 1,22-11-812,-72 41 579,0 0-1,1-1 1,-1 1 0,0 0 0,0 0-1,0 0 1,0 0 0,0 0-1,1 0 1,-1 0 0,0 0-1,0 0 1,0 0 0,0 0-1,1 0 1,-1 0 0,0 0-1,0 0 1,0 0 0,0 0-1,1 0 1,-1 0 0,0 0-1,0 0 1,0 0 0,0 0-1,1 0 1,-1 0 0,0 0-1,0 0 1,0 0 0,0 1-1,0-1 1,0 0 0,1 0-1,-1 0 1,0 0 0,0 0-1,0 0 1,0 1 0,0-1-1,0 0 1,0 0 0,0 0 0,0 0-1,1 1 1,-1-1 0,0 0-1,-2 13-380,-7 11 552,7-20-127,-1 1 0,1 0 1,0 0-1,0 0 0,1 1 1,-1-1-1,1 0 0,0 1 1,0 6-1,2-12-8,0 1 1,-1-1-1,1 1 0,0-1 1,-1 1-1,1-1 0,0 1 1,-1-1-1,1 0 0,0 0 1,0 1-1,0-1 0,-1 0 1,1 0-1,0 0 0,0 0 1,0 0-1,-1 0 0,1 0 1,0 0-1,0 0 0,0 0 1,-1-1-1,1 1 0,1-1 1,25-5-676,21-26-5974,-24 11-768</inkml:trace>
</inkml:ink>
</file>

<file path=ppt/ink/ink5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2:03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13613,'0'0'7874,"11"0"-5643,1 0-1974,0 0-1,0 1 1,1 0-1,-1 1 1,17 5-1,-25-6-250,-1 0 1,0 0-1,0 1 0,0-1 0,0 1 0,0 0 1,0 0-1,0 0 0,-1 0 0,1 0 1,-1 0-1,1 1 0,-1-1 0,0 1 0,0 0 1,0-1-1,0 1 0,-1 0 0,1 0 0,-1 0 1,0 1-1,0-1 0,0 0 0,0 0 1,0 1-1,-1-1 0,1 0 0,-1 7 0,0-6 128,0 0-1,-1-1 1,0 1-1,0 0 0,0-1 1,0 1-1,0 0 0,-1-1 1,1 0-1,-1 1 0,0-1 1,0 0-1,0 0 1,0 0-1,-5 4 0,4-3 10,-1 0 0,1 1 0,0-1 0,1 1-1,-1-1 1,-3 9 0,6-12-166,0 0 0,0 0-1,0 0 1,0 0 0,0 0 0,0 1-1,1-1 1,-1 0 0,0 0 0,1 0-1,-1 0 1,0 0 0,1 0-1,-1 0 1,1 0 0,-1-1 0,1 1-1,0 0 1,0 0 0,-1 0 0,1-1-1,0 1 1,0 0 0,0 0 0,-1-1-1,1 1 1,0-1 0,0 1 0,0-1-1,0 1 1,0-1 0,0 0 0,0 0-1,0 1 1,2-1 0,43 11-597,-40-10 401,16 2-1788,1-2-1,25 0 1,-34-1-742,-1-2-2045,-10-5-977</inkml:trace>
  <inkml:trace contextRef="#ctx0" brushRef="#br0" timeOffset="1">67 118 12204,'0'0'2658,"-52"-12"801,37 8-928,15 1-289,0 1-769,21 1-864,9 1-417,11 0-192,5 0 0,10 0-1602,4 0-2850,2-6-7783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7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9001,'0'0'16666,"0"10"-15753,-17 189 1919,15-180-2552,1-15-316,0 25 1064,1-29-1003,0 0 0,1 1-1,-1-1 1,0 1 0,0-1-1,0 0 1,0 1 0,1-1-1,-1 1 1,0-1 0,0 0-1,0 1 1,1-1 0,-1 0-1,0 1 1,1-1 0,-1 0-1,0 0 1,1 1 0,-1-1-1,0 0 1,1 0 0,-1 0-1,1 1 1,-1-1 0,0 0-1,1 0 1,-1 0 0,1 0-1,-1 0 1,0 0 0,1 0-1,-1 0 1,1 0 0,-1 0-1,1 0 1,-1 0 0,0 0-1,1 0 1,-1 0 0,1-1-1,-1 1 1,0 0 0,1 0-1,-1 0 1,0-1 0,1 1-1,-1 0 1,0 0 0,1-1-1,-1 1 1,0 0 0,1-1-1,-1 1 1,19-16 96,0 0 0,-1-1 0,-1-1 0,-1-1 0,26-38 0,-35 47-373,-4 6-375,1 0 0,-1 0 0,-1-1 0,1 1 0,-1-1 0,1 0 0,-1 1 0,-1-1 0,1 0 0,-1 0 0,1 0 0,-1-6 0,-1 6-7466</inkml:trace>
</inkml:ink>
</file>

<file path=ppt/ink/ink5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2:03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14318,'0'0'9454,"-9"3"-9369,-64 32 22,65-30-99,-1 0 0,1 0 0,0 1 0,1 0 0,0 0 0,0 1 0,-10 12 0,16-18-10,1-1 0,-1 1 0,1 0 1,0-1-1,-1 1 0,1-1 0,0 1 0,0 0 0,-1-1 0,1 1 1,0 0-1,0-1 0,0 1 0,0 0 0,0 0 0,0-1 0,0 1 0,0 0 1,0-1-1,0 1 0,0 0 0,1-1 0,-1 1 0,0 0 0,0-1 1,1 1-1,-1 0 0,0-1 0,1 1 0,-1-1 0,1 1 0,-1-1 0,1 1 1,-1-1-1,1 1 0,-1-1 0,1 1 0,-1-1 0,1 0 0,-1 1 0,1-1 1,0 0-1,-1 1 0,1-1 0,1 0 0,40 11-1,-30-9 17,29 6-31,-25-5-97,0 0 0,-1 0 0,1 1 0,-1 1 0,0 1 0,0 0 0,25 15 0,-38-20 97,-1 0 0,0 0 0,0 0 0,1 0-1,-1 0 1,0 0 0,0 0 0,0 0-1,0 0 1,0 0 0,-1 1 0,1-1-1,0 0 1,0 1 0,-1-1 0,1 0 0,-1 1-1,1-1 1,-1 1 0,0-1 0,0 1-1,1-1 1,-1 1 0,0-1 0,0 1 0,-1 2-1,0-1 96,0 0-1,-1-1 0,1 1 1,-1 0-1,1-1 0,-1 1 1,0-1-1,0 0 0,0 0 1,0 0-1,-1 0 0,-3 3 1,-7 4 328,0-1 1,-1-1-1,1 0 1,-18 6 0,20-9-264,-1 0 0,0 0 0,0-2 1,-14 3-1,24-5-269,-1 0-1,0 0 1,1 0 0,-1 0-1,0 0 1,1-1 0,-1 1-1,0-1 1,1 0 0,-1 0-1,-2-1 1,4 1-171,0 1 0,-1-1 0,1 0 0,0 0 0,0-1 0,0 1 0,0 0 0,0 0 0,0 0 0,0-1 0,0 1 0,1 0 0,-1-1 0,0 1 0,1-1 0,-1 1 0,1 0 0,-1-1 1,1 1-1,0-3 0,-1-21-6414</inkml:trace>
</inkml:ink>
</file>

<file path=ppt/ink/ink5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2:04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15 288 14862,'0'0'8157,"9"1"-7372,-5 0-763,11 1 358,0-1 0,0-1 0,-1 0 0,18-2 0,-29 2-319,-1 0 1,1-1-1,0 1 1,0-1-1,-1 1 0,1-1 1,0 0-1,-1 0 0,1 0 1,-1 0-1,1 0 1,-1-1-1,0 1 0,1-1 1,-1 1-1,0-1 0,0 0 1,0 0-1,0 0 1,0 0-1,-1-1 0,1 1 1,-1 0-1,1-1 1,-1 1-1,0-1 0,0 1 1,0-1-1,0 1 0,0-1 1,-1 0-1,1 0 1,-1-3-1,0 5-79,0 0 0,-1 0 1,1 0-1,-1 0 0,0 0 0,1 0 0,-1 0 1,0 0-1,1 0 0,-1 0 0,0 1 1,0-1-1,0 0 0,0 0 0,0 1 0,0-1 1,0 1-1,0-1 0,0 1 0,0-1 0,0 1 1,0-1-1,0 1 0,0 0 0,-1 0 0,1 0 1,0 0-1,0 0 0,0 0 0,0 0 1,0 0-1,-1 0 0,0 1 0,-45 6-1016,40-3 1006,0 0 0,0 1 1,0 0-1,0 0 0,1 0 0,0 1 0,0 0 0,0 0 1,1 0-1,0 1 0,-4 7 0,5-9 48,1-1 0,0 1 0,1 0 0,-1 0 0,1 0 0,0 1 0,0-1 0,1 0 0,0 1 0,0-1 1,0 1-1,0 0 0,1-1 0,0 1 0,0 0 0,1-1 0,1 9 0,-1-11-13,0-1 0,1 0 1,-1 1-1,1-1 0,0 0 0,0 0 1,0 0-1,0 0 0,0 0 0,0 0 1,0-1-1,1 1 0,-1-1 0,1 1 1,-1-1-1,1 0 0,-1 0 0,1 0 1,0 0-1,-1-1 0,1 1 1,4 0-1,69 3 197,-63-4-159,6-1 13,0-1 0,0-1 0,0 0 0,-1-2 0,1 0 0,-1-1 0,0-1 0,-1 0 0,0-1 0,0-1 0,0-1 0,28-23 0,-27 19 104,-2 0 0,0-1 0,0-1 0,-2-1 0,0 0 0,0-1 0,-2 0 0,0-1 0,-2-1 0,16-38 0,-23 51-147,0 0 0,-1-1-1,0 0 1,-1 1 0,1-1 0,-2 0 0,1-12 0,-1 18-44,0 1 1,-1-1-1,1 0 0,-1 0 1,1 0-1,-1 0 1,0 1-1,0-1 1,0 0-1,0 1 1,0-1-1,0 0 0,0 1 1,0-1-1,0 1 1,-1 0-1,1 0 1,-1-1-1,1 1 0,-1 0 1,1 0-1,-1 0 1,0 0-1,0 0 1,1 1-1,-1-1 1,0 1-1,0-1 0,0 1 1,0-1-1,0 1 1,1 0-1,-1 0 1,-4 0-1,-1 1-36,0 0 0,0 0 0,1 0 1,-1 1-1,0 0 0,0 0 0,1 1 0,0 0 0,-1 0 0,1 0 0,0 1 0,1 0 1,-1 0-1,1 0 0,-1 1 0,1 0 0,-5 6 0,-8 10 74,0 1-1,-27 45 1,37-55 44,1 0 1,1 0 0,0 1 0,1 0 0,0 0 0,1 0-1,-3 17 1,6-25-42,0-1-1,1 1 1,0 0 0,0-1-1,0 1 1,0-1-1,1 1 1,0-1-1,0 1 1,0-1 0,0 1-1,1-1 1,0 0-1,0 0 1,0 0-1,0 0 1,0 0-1,1 0 1,0-1 0,0 1-1,0-1 1,0 1-1,1-1 1,-1 0-1,6 3 1,2 1-352,1-1 0,0 0 0,0-1 0,1 0 0,-1 0 0,1-2 0,0 0 0,1 0 0,16 1-1,22-3-5573</inkml:trace>
</inkml:ink>
</file>

<file path=ppt/ink/ink5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2:05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10602,'0'0'14419,"-5"12"-13939,-4 9-301,-4 6 163,1 1-1,2-1 0,1 2 0,1-1 0,-6 38 1,14-65-336,1 0 0,-1 1-1,0-1 1,0 0 0,1 1 0,-1-1 0,1 0 0,-1 1 0,1-1 0,0 0 0,-1 0 0,1 0 0,0 0 0,0 1 0,0-1 0,0 0 0,0 0 0,0-1 0,0 1 0,0 0 0,0 0 0,0 0 0,0-1 0,1 1 0,-1-1 0,0 1 0,1-1 0,-1 1 0,0-1 0,1 0 0,-1 1 0,0-1 0,1 0-1,1 0 1,61 0 222,-43-1-227,-19 1 6,5-1-104,0 1 1,1 0 0,-1 1-1,1 0 1,-1 0 0,0 0 0,10 4-1,-15-4 75,-1 0 0,1 0 0,-1 0 0,1 1 0,-1-1 0,1 0 0,-1 1 0,0-1 0,0 1 0,0-1 0,1 1 0,-1 0 0,-1 0 0,1-1 0,0 1 0,0 0 0,-1 0 0,1 0 0,-1 0 0,0 0 0,1 0 0,-1 0 0,0 0 0,0-1 0,0 1 0,0 0 0,-1 0 0,1 0 0,0 0 0,-1 0 0,-1 4 0,1-3 74,0 0 0,0 0 1,0 0-1,-1 0 0,1 0 0,-1 0 0,0 0 0,0 0 0,0-1 0,0 1 0,0-1 0,0 0 0,-1 1 0,1-1 1,-1 0-1,0 0 0,0 0 0,1-1 0,-1 1 0,-5 1 0,1 0 102,1-1-1,-1 0 1,0-1 0,1 1 0,-1-1-1,0 0 1,0-1 0,-12 0-1,17 0-203,1-1-1,-1 1 0,0 0 0,1-1 1,-1 1-1,0-1 0,1 0 0,-1 1 0,1-1 1,-1 0-1,1 0 0,-1 0 0,1 0 1,0 0-1,-1-1 0,1 1 0,0 0 1,0 0-1,0-1 0,0 1 0,0-1 1,-1-2-1,0 0-596,1 0-1,-1 0 1,1 0 0,0 0-1,0 0 1,1 0 0,-1-1-1,1-4 1,0-18-6352</inkml:trace>
</inkml:ink>
</file>

<file path=ppt/ink/ink5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2:05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9 17969,'0'0'5472,"-9"-1"-4986,5 0-473,-10-2 119,0 1-1,0 1 1,-22 0-1,33 1-148,-1 1 0,1-1 0,0 0 1,0 1-1,0 0 0,-1 0 0,1 0 0,0 0 0,0 1 1,-4 2-1,6-3-27,0 0 1,0 0 0,0 0 0,0 0 0,0 0-1,0 0 1,0 0 0,1 0 0,-1 1 0,0-1-1,1 0 1,-1 1 0,1-1 0,-1 0 0,1 1-1,0-1 1,-1 1 0,1-1 0,0 1 0,0-1-1,0 0 1,0 1 0,0-1 0,1 3 0,0-1 11,0-1 1,0 0 0,0 0 0,0 0 0,1 0 0,-1 0-1,1 0 1,-1 0 0,1 0 0,-1 0 0,1-1 0,0 1-1,0 0 1,0-1 0,0 0 0,0 0 0,4 2 0,42 18 107,-39-18-109,9 3 27,34 16-62,-50-21 66,0 0 0,-1 0 0,1 0 0,0 0 0,-1 0 0,1 1-1,-1-1 1,1 1 0,-1-1 0,0 1 0,1-1 0,-1 1 0,0 0-1,0-1 1,0 1 0,0 0 0,-1 0 0,1 0 0,0 0-1,-1 0 1,1 0 0,-1 3 0,-1-2 52,0 0 0,0-1 0,0 1 0,0 0 1,-1 0-1,0-1 0,1 1 0,-1-1 0,0 1 0,0-1 0,-1 0 0,1 0 1,0 0-1,-1 0 0,1 0 0,-1 0 0,-5 2 0,-49 26 1141,50-27-1075,0 1-37,-1 0-1,0-1 0,0 0 1,0 0-1,-1-1 1,1 0-1,-1 0 0,-13 0 1,21-2-152,0 0 1,0 0-1,1 0 0,-1 0 1,0-1-1,1 1 1,-1 0-1,0 0 0,1-1 1,-1 1-1,1-1 1,-1 1-1,1 0 0,-1-1 1,0 1-1,1-1 1,-1 1-1,1-1 0,0 1 1,-1-1-1,1 0 1,0 1-1,-1-1 0,1 0 1,0 1-1,-1-1 0,1 0 1,0 1-1,0-1 1,0 0-1,0 1 0,0-1 1,0-1-1,1-26-5012,-1 27 4770,6-29-6561</inkml:trace>
</inkml:ink>
</file>

<file path=ppt/ink/ink5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2:05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12684,'0'0'6144,"-3"14"-4841,-5 17-675,-20 115 1509,25-129-2021,1 1 1,1 0 0,1-1 0,1 1 0,0 0-1,7 29 1,-5-33-394,23 66 484,-24-75-1046,1 1 0,0-1 1,0 1-1,1-1 0,-1 0 0,7 6 0</inkml:trace>
  <inkml:trace contextRef="#ctx0" brushRef="#br0" timeOffset="1">62 344 4036,'0'0'6086,"-36"-67"-3748,21 36-448,10 5 31,-1 4 738,6 5-321,2 6-897,17 5-1056,9 5-449,11 1-96,6 0-1218,11 5-2593,0-3-5094</inkml:trace>
</inkml:ink>
</file>

<file path=ppt/ink/ink5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2:06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10 233 11050,'0'0'4650,"-3"9"-2749,-3 27-337,6-36-1504,0 1 1,0 0-1,1 0 0,-1-1 1,0 1-1,1 0 1,-1-1-1,1 1 0,-1 0 1,1-1-1,-1 1 1,1-1-1,-1 1 0,1-1 1,-1 1-1,1-1 1,0 1-1,-1-1 0,1 0 1,0 1-1,-1-1 1,1 0-1,0 1 1,-1-1-1,1 0 0,0 0 1,0 0-1,-1 0 1,1 1-1,0-1 0,0 0 1,0-1-1,-1 1 1,1 0-1,0 0 0,0 0 1,-1 0-1,1 0 1,0-1-1,0 1 0,32-10 1633,-23 5-1406,1-2-1,-1 1 0,0-1 1,0-1-1,-1 0 1,0 0-1,-1 0 1,1-1-1,-2-1 1,1 1-1,5-12 1,-9 15-264,0-1 0,0 0 0,-1 1 0,0-1 0,0-1 0,-1 1 0,0 0 0,0-1 0,-1 1 0,1-1 0,-2 1 0,1-1 0,-1 0 0,0 1 1,-1-1-1,0 0 0,0 1 0,-4-12 0,5 18-37,0 0 0,-1-1 1,1 1-1,-1 0 1,1 0-1,-1 0 0,1 0 1,-1-1-1,0 1 0,0 0 1,1 0-1,-1 0 0,0 0 1,0 1-1,0-1 1,0 0-1,0 0 0,0 1 1,-1-1-1,1 0 0,0 1 1,0-1-1,0 1 1,-1-1-1,1 1 0,0 0 1,0 0-1,-1-1 0,1 1 1,0 0-1,-1 0 0,1 0 1,0 0-1,0 0 1,-1 1-1,1-1 0,0 0 1,0 1-1,-1-1 0,1 1 1,0-1-1,0 1 0,0-1 1,0 1-1,0 0 1,-1 0-1,1-1 0,-1 3 1,-4 2-57,0 0 1,1 0 0,-1 0 0,1 0-1,0 1 1,-7 12 0,3-2 61,1 0 0,1 0 0,0 1 1,1-1-1,1 1 0,1 1 0,0-1 1,2 1-1,0-1 0,0 36 0,2-50 12,1 0-1,-1 0 1,1 0-1,0 0 1,0 0-1,0 0 1,0-1-1,0 1 1,1 0-1,-1-1 1,1 1-1,0 0 1,0-1-1,0 0 1,0 0-1,0 1 1,0-1-1,0 0 1,1-1-1,-1 1 1,1 0-1,0-1 1,-1 1-1,1-1 1,0 0-1,0 0 1,0 0-1,0 0 1,0-1-1,0 1 1,0-1-1,5 1 1,1-1 31,0 0-1,0 0 1,-1-1-1,1 0 1,-1 0 0,1-1-1,-1 0 1,1-1-1,-1 0 1,14-6 0,-4-2-58,1 0 1,-2-1 0,0-1-1,0 0 1,-1-1 0,-1-1-1,0 0 1,-1-2 0,-1 1-1,20-34 1,-43 71-266,1 1 0,1 0-1,0 0 1,-3 26 0,10-47 316,1-1-1,0 1 1,0 0 0,0 0 0,0 0 0,0 0 0,0 0 0,0 0-1,1 0 1,-1-1 0,0 1 0,0 0 0,1 0 0,-1 0 0,0 0-1,1-1 1,-1 1 0,1 0 0,-1 0 0,1-1 0,-1 1 0,1 0-1,0-1 1,-1 1 0,1 0 0,0-1 0,1 1 0,0 0 9,0 0 1,0-1-1,0 1 1,0-1-1,0 1 1,1-1-1,-1 0 1,0 0-1,0 0 1,0 0-1,3-1 1,6 0 81,-1-2 1,1 0-1,18-7 1,49-29 64,-59 28-473,1 1 1,0 1-1,0 0 0,1 2 1,30-8-1,-50 15 228,0 0 0,0 0 0,0 0 0,0 0 0,0 1 0,0-1 0,0 0 0,0 0 0,0 1 0,0-1 0,0 1 0,0-1 0,0 1 0,-1-1 0,1 1 0,0-1 0,0 1 0,0 0 0,-1-1 0,1 1 0,0 0 0,-1 0 0,1 0 0,-1 0 0,1-1 0,-1 1 0,1 0 0,-1 0 0,1 0 0,-1 0 0,0 0 0,0 0 0,1 0 0,-1 0 0,0 0 0,0 0 0,0 0 0,0 1 0,0 51 287,-1-37-278,0-14 67,1 0 0,0 1 0,0-1 0,0 0 1,0 1-1,0-1 0,1 1 0,-1-1 0,1 0 0,-1 0 0,1 1 0,0-1 0,0 0 0,0 0 0,0 0 0,0 0 0,0 0 0,1 0 0,-1 0 1,1 0-1,2 2 0,-2-4 6,1 1-1,-1-1 1,1 0 0,-1 1 0,1-1 0,-1-1-1,1 1 1,-1 0 0,1 0 0,-1-1 0,1 0 0,-1 1-1,1-1 1,-1 0 0,0 0 0,0 0 0,1-1-1,-1 1 1,0 0 0,4-4 0,28-18-1622,-12 5-4517,-7 7-283</inkml:trace>
</inkml:ink>
</file>

<file path=ppt/ink/ink5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2:07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74 16656,'0'0'6150,"-6"-53"-4997,8 46-1025,11 3-513,2 0-3106,-2-2-4228</inkml:trace>
</inkml:ink>
</file>

<file path=ppt/ink/ink5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2:07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88 9641,'0'0'5499,"-2"-9"-2622,-7-31-517,9 39-2259,0 0 0,0-1 0,0 1 0,0 0 0,0-1 0,1 1 0,-1 0 0,0 0 0,1-1 0,-1 1 0,1 0 0,-1 0 0,1 0 0,0-1 0,-1 1 0,1 0 0,0 0 0,0 0 0,0 0 0,0 0 0,0 1 0,0-1 0,0 0 0,0 0 0,0 1 0,1-1 0,-1 1 0,0-1 0,0 1 0,0-1 0,1 1 0,-1 0 0,3-1 0,43-4 736,-43 5-736,3-1-9,1 1 1,0 0 0,0 1-1,-1 0 1,1 0 0,0 0-1,-1 1 1,0 0 0,1 1-1,-1 0 1,0 0 0,7 5-1,-10-6-92,-1 1 0,0-1-1,0 1 1,-1 0 0,1 0-1,-1 0 1,1 1-1,-1-1 1,0 0 0,0 1-1,-1 0 1,1-1 0,-1 1-1,1 0 1,-1 0 0,0 0-1,-1 0 1,1 0 0,-1 0-1,0 0 1,0 0 0,0 0-1,0 0 1,-2 8 0,-1-1 38,-1 1 0,0-1 1,0 1-1,-1-1 1,0 0-1,-1-1 0,-1 1 1,1-1-1,-2-1 0,-9 11 1,6-6 15,1 0 1,0 1 0,-15 29-1,24-43-47,1 0-1,-1 0 1,1 0 0,-1 0-1,1 0 1,0 1 0,-1-1-1,1 0 1,0 0 0,0 0-1,0 0 1,-1 1-1,1-1 1,1 0 0,-1 0-1,0 0 1,0 1 0,0-1-1,1 0 1,-1 0 0,0 0-1,1 0 1,-1 0 0,1 0-1,0 0 1,-1 0-1,1 0 1,0 0 0,-1 0-1,1 0 1,0 0 0,0 0-1,0 0 1,0-1 0,0 1-1,0 0 1,0-1 0,0 1-1,0-1 1,0 1-1,0-1 1,0 0 0,1 1-1,-1-1 1,0 0 0,2 0-1,9 2 66,-1-1-1,1 0 1,-1-1-1,14-1 1,-4 0-48,-11 1-313,8 0 228,0-1 1,35-4 0,-13-11-3107,-38 14 2551,0 1 0,0-1 0,0 1 0,0-1 0,0 0 0,0 0-1,-1 0 1,1 0 0,-1 0 0,1-1 0,-1 1 0,0 0 0,2-4 0,-2-11-7707</inkml:trace>
</inkml:ink>
</file>

<file path=ppt/ink/ink5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2:07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12940,'0'0'9385,"71"9"-9001,-20-6-287,1-2-258,2-1-1184,-2 0-2723,-7 0-3715</inkml:trace>
</inkml:ink>
</file>

<file path=ppt/ink/ink5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2:08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13100,'0'0'1666,"-4"12"597,-1 13-1426,0 1 0,2 0-1,1 0 1,1-1-1,1 1 1,6 44 0,-2-45-126,17 48 1,-19-67-520,0 0 1,1 0-1,0 0 0,0 0 1,0-1-1,1 1 0,0-1 1,0 0-1,0 0 0,1 0 1,-1-1-1,1 1 0,7 4 1,-10-8-66,0 0 1,1 0-1,-1 0 1,0 0 0,0 0-1,0 0 1,1-1 0,-1 1-1,0-1 1,1 0 0,-1 0-1,1 1 1,-1-2-1,0 1 1,1 0 0,-1 0-1,0-1 1,1 1 0,-1-1-1,3-1 1,-1 0-6,1 0 1,-1-1 0,0 0-1,0 0 1,0 0 0,0 0-1,0-1 1,-1 0-1,4-4 1,4-8 191,0 0 0,-1-1 0,14-32 0,36-114 249,-52 140-646,-2 11-913,-3 9-1967,2 0-3867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8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12396,'0'0'10858,"24"54"-8584,-12-40-96,-1 2-961,2 0-736,0 1-353,2 0-128,-3 0-993,-5-5-2274,-1-3-2851</inkml:trace>
</inkml:ink>
</file>

<file path=ppt/ink/ink5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2:33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0 415 9929,'0'0'1282,"2"-9"-295,1 0-832,0-1 0,1 1 0,0 0 0,0 0 0,1 0 0,1 0-1,-1 1 1,1 0 0,1 0 0,-1 1 0,12-10 0,19-17 848,43-29 0,-56 45-640,6-4-231,0 1 0,1 2 0,1 1-1,1 1 1,0 2 0,2 2 0,-1 0 0,1 3 0,1 1-1,0 1 1,0 2 0,62-2 0,-89 8-82,-1 1 1,0 0 0,1 0-1,-1 1 1,0 0-1,0 0 1,0 1 0,0 0-1,0 1 1,-1-1-1,1 2 1,-1-1 0,0 1-1,0 0 1,11 11 0,2 6 302,0 0 0,-1 2 0,18 31 0,-16-24 89,29 34 1,-35-48-308,1-2 1,1 0-1,0-1 1,1-1 0,0 0-1,1-2 1,0 0-1,1-1 1,0-1 0,1-1-1,0 0 1,26 5-1,-20-8 86,-1-1-1,1-2 0,0 0 1,0-2-1,0-1 1,0-1-1,-1-1 0,1-1 1,46-14-1,-1-8 231,88-43 0,-67 26-739,-69 36-1134,-11 6-1970,-7 8-6683,-5 2 130</inkml:trace>
</inkml:ink>
</file>

<file path=ppt/ink/ink5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2:34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13261,'0'0'7665,"9"0"-7766,20 2 234,1 2-1,-1 1 1,34 11-1,62 10 149,-19-17 77,1-5 0,132-12-1,106-32-16,-51 5-159,-218 29-171,142 9 0,-185 0-10,1 2 1,-1 2-1,43 13 0,-59-15 4,0 2 0,-1 0-1,1 1 1,-1 0 0,-1 1-1,0 1 1,26 22 0,-37-28 82,1 1 1,-1 1 0,1-1-1,-1 1 1,-1 0 0,1-1 0,-1 2-1,0-1 1,-1 0 0,1 0-1,-1 1 1,2 11 0,-2 3 380,0 0 0,-1 36 0,-2-28-498,4-16-574,-3-13 515,0 0-1,1 0 0,-1 0 1,0 1-1,0-1 1,0 0-1,0 0 0,1 0 1,-1 0-1,0 0 0,0 1 1,1-1-1,-1 0 0,0 0 1,0 0-1,0 0 1,1 0-1,-1 0 0,0 0 1,0 0-1,1 0 0,-1 0 1,0 0-1,0 0 0,1 0 1,-1 0-1,0 0 1,0 0-1,1 0 0,-1 0 1,0 0-1,0-1 0,1 1 1,-1 0-1,0 0 1,0 0-1,0 0 0,1 0 1,-1-1-1,0 1 0,0 0 1,0 0-1,0 0 0,1-1 1,-1 1-1,0 0 1,0 0-1,0 0 0,0-1 1,0 1-1,0 0 0,0-1 1,10-18-7780</inkml:trace>
</inkml:ink>
</file>

<file path=ppt/ink/ink5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2:35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360 1 12716,'-9'1'574,"0"0"0,-1 1 0,1 0 0,0 1-1,0 0 1,0 0 0,1 1 0,-1 0 0,1 0 0,-8 6 0,-79 59 1639,88-63-1829,0 0-238,-18 13 637,-41 44 1,60-57-658,0 1 0,1 0 0,0 1 0,0-1 0,0 1 0,1 0 0,0 0 0,1 0-1,0 1 1,0-1 0,-2 14 0,5-20-103,0 0 0,0 0 0,0-1 0,0 1 0,0 0 0,1 0 0,-1 0 0,0 0 0,1 0 0,0-1 0,-1 1-1,1 0 1,0 0 0,0-1 0,0 1 0,0-1 0,0 1 0,1-1 0,-1 1 0,0-1 0,1 0 0,-1 1 0,1-1 0,-1 0 0,1 0 0,0 0 0,-1 0-1,1-1 1,0 1 0,0 0 0,-1-1 0,1 1 0,0-1 0,0 1 0,0-1 0,0 0 0,2 0 0,13 2 87,1-1 1,-1 0-1,23-3 1,-15 1-58,38 3-308,25-1-2557,-31-6-5316,-32-1-72</inkml:trace>
</inkml:ink>
</file>

<file path=ppt/ink/ink5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2:35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13901,'0'0'7517,"-1"10"-6925,-9 36 472,-1 0 0,-30 78-1,23-76-459,2 1 0,-15 85-1,31-133-595,-1-1-1,1 1 1,0-1-1,0 1 1,-1 0-1,1-1 1,0 1-1,0-1 1,0 1-1,0 0 1,0-1-1,0 1 1,0 0-1,0-1 1,0 1-1,0-1 1,0 1-1,1 0 1,-1-1-1,0 1 1,0-1-1,1 1 1,-1 0-1,0-1 1,1 1-1,-1-1 1,0 1 0,1-1-1,-1 1 1,1-1-1,-1 0 1,1 1-1,-1-1 1,1 1-1,-1-1 1,1 0-1,-1 0 1,1 1-1,0-1 1,-1 0-1,1 0 1,-1 0-1,1 1 1,0-1-1,-1 0 1,1 0-1,-1 0 1,1 0-1,0 0 1,-1 0-1,1 0 1,0-1-1,-1 1 1,1 0-1,-1 0 1,1 0-1,0-1 1,-1 1-1,1 0 1,-1-1-1,1 1 1,-1 0-1,2-1 1,41-28 277,-38 25-229,60-47 98,-33 25-143,0 1 0,40-23 0,-72 48-15,1 0 0,-1-1 0,0 1 0,1 0 0,-1-1 0,0 1 0,1 0 0,-1-1 0,0 1 0,1 0 0,-1 0 0,1-1 0,-1 1 0,0 0 0,1 0 0,-1 0 0,1 0 0,-1-1 0,1 1 0,-1 0 0,1 0 0,-1 0 0,1 0 0,-1 0 0,0 0 0,1 0 0,-1 1 0,1-1 0,-1 0 0,1 0 0,-1 0 0,1 0 0,-1 0 0,0 1 0,1-1 0,-1 0 0,1 0 0,-1 1 0,0-1 0,1 0 0,-1 1 0,0-1 0,1 0 0,-1 1 0,-5 25 44,-22 27 170,20-30-782,8-19-2436,6-14-2296,2-11-4518</inkml:trace>
</inkml:ink>
</file>

<file path=ppt/ink/ink5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2:36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11659,'0'0'11851,"-9"65"-11114,1-34-193,-1 3-127,1-1-129,1-2-160,1-4-32,1-5 0,1-5-192,4-9-865,0-15-5829,0-20 320</inkml:trace>
</inkml:ink>
</file>

<file path=ppt/ink/ink5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2:36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16656,'0'0'8584,"6"54"-8872,14-46-962,1-3-2017,-2-5-2850,-3 0-5607</inkml:trace>
</inkml:ink>
</file>

<file path=ppt/ink/ink5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2:36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12588,'0'0'15182,"70"-1"-14958,-40-4-191,6 1-33,-6 0-897,-6 1-1506,-5-4-3746,-8-1-11308</inkml:trace>
</inkml:ink>
</file>

<file path=ppt/ink/ink5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2:37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90 11339,'0'0'15241,"-11"-2"-15300,8 1 55,-1 1 0,0-1 0,0 0 0,0 1 0,0 0 0,0 0 0,0 0 0,1 1 0,-1-1 0,0 1 0,0 0 0,0 0 0,1 0 0,-1 0 0,0 1 0,1-1 0,-1 1 0,1 0 0,0 0 0,-1 1 0,1-1 0,0 1 0,0-1 0,1 1 0,-1 0 0,1 0 0,-3 4 0,0-1-26,0 1 0,1 0 0,0 0 0,0 1 0,1-1-1,0 1 1,0-1 0,1 1 0,0 0 0,-2 12 0,4-20 24,0 1 0,0-1-1,0 1 1,0-1 0,0 1 0,0-1-1,0 1 1,0-1 0,1 1 0,-1-1-1,0 1 1,0-1 0,0 0 0,1 1 0,-1-1-1,0 1 1,0-1 0,1 0 0,-1 1-1,0-1 1,1 0 0,-1 1 0,1-1 0,-1 0-1,0 0 1,1 1 0,-1-1 0,1 0-1,-1 0 1,0 0 0,1 1 0,0-1-1,21-2-19,19-16 119,0-10-31,-1-2 0,-1-1 0,-2-2 0,47-56 0,-84 90-60,0-1 0,1 0 0,-1 0 1,0 0-1,0 0 0,0 0 0,0 0 1,0 0-1,0 0 0,0 1 0,0-1 0,0 0 1,0 0-1,1 0 0,-1 0 0,0 0 0,0 0 1,0 0-1,0 0 0,0 0 0,0 0 1,0 0-1,1 0 0,-1 0 0,0 0 0,0 0 1,0 0-1,0 0 0,0 0 0,0 0 0,1 0 1,-1 0-1,0 0 0,0 0 0,0 0 0,0 0 1,0 0-1,0 0 0,0 0 0,1 0 1,-1 0-1,0 0 0,0 0 0,0-1 0,0 1 1,0 0-1,0 0 0,0 0 0,0 0 0,0 0 1,0 0-1,0 0 0,1-1 0,-7 21-107,-12 25 11,-144 298 1258,133-283-524,22-42 298,6-8-3374,5-12-1929,2-15-486,2-11-3504</inkml:trace>
</inkml:ink>
</file>

<file path=ppt/ink/ink5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2:37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19058,'0'0'5600,"-6"12"-5269,-5 9-236,1 1 1,0 0-1,2 0 1,1 1-1,0 0 1,2 0-1,-3 26 0,8-49-91,0 1 0,0-1 0,0 0 0,0 1 0,0-1 0,0 0 0,0 1 0,0-1 0,0 0 0,0 1 0,0-1 0,0 0 0,1 0 0,-1 1 0,0-1 0,0 0 0,0 0 0,0 1 0,1-1 0,-1 0 0,0 0 0,0 0 0,1 1 0,-1-1 0,0 0 0,0 0 0,1 0 0,-1 0 0,0 1 0,1-1 0,-1 0 0,0 0 0,0 0 0,1 0 0,-1 0 0,0 0 0,1 0 0,-1 0 0,18-4 177,14-12 155,-13 3-292,0-1 0,-1-1-1,-1-1 1,0 0 0,-1-1 0,-1-1-1,-1-1 1,0 0 0,18-34 0,-58 108 228,19-42-202,0 0 0,1 0 0,1 1 0,0 0 0,0 0 0,2 0 0,0 0 0,-2 23 0,5-36-83,0-1 0,1 1 0,-1-1 0,1 1 0,-1-1 0,1 1 0,-1-1 0,1 1 0,-1-1 0,1 1 0,-1-1-1,1 0 1,0 1 0,-1-1 0,1 0 0,-1 1 0,1-1 0,0 0 0,-1 0 0,1 0 0,0 0 0,0 0 0,-1 0 0,1 0 0,0 0 0,-1 0 0,1 0 0,0 0 0,-1 0 0,2 0 0,25-6-2877,-10-11-2213,-2-6-3791</inkml:trace>
</inkml:ink>
</file>

<file path=ppt/ink/ink5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2:38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7 13805,'0'0'13864,"-10"-2"-13896,4 1 18,3 0 9,1 1 0,-1-1 0,1 0 0,-1 1 0,1 0 0,-1 0 0,0 0 0,1 0 0,-1 0 0,1 0 0,-1 0 0,0 1 0,1 0 0,-1-1 0,1 1 0,-1 0 0,1 0 0,0 0 0,-1 1 0,1-1 0,0 1 0,0-1 0,0 1 0,0-1 0,-2 4 0,-6 8-13,1 0 1,-13 28-1,20-38 21,0 1-1,1 0 1,-1 0-1,1 0 1,0 0-1,0 0 0,0 0 1,0 0-1,1 0 1,0 0-1,0 1 1,0-1-1,0 0 1,0 0-1,1 0 1,1 6-1,-1-9 1,1 0 1,-1 0-1,0 0 1,0 0-1,1 0 0,-1-1 1,0 1-1,1 0 1,-1-1-1,1 1 1,-1-1-1,1 1 0,-1-1 1,1 0-1,0 1 1,-1-1-1,1 0 0,-1 0 1,1 0-1,-1 0 1,1-1-1,-1 1 0,3-1 1,38-10 160,-32 6-162,0 0 1,-1-1-1,0-1 1,0 1-1,0-2 1,-1 1-1,0-1 1,-1 0-1,0-1 1,0 1-1,0-2 1,-1 1-1,-1-1 1,0 1-1,0-2 1,6-20-1,-47 88-626,14 4 840,21-57-180,-1 1 0,2-1-1,-1 1 1,0 0 0,1 0 0,0-1 0,0 1-1,0 0 1,1 0 0,-1-1 0,3 8 0,-2-11-48,0 1 0,0-1 1,0 0-1,0 1 1,1-1-1,-1 0 0,0 0 1,1 0-1,-1 0 0,1 0 1,-1-1-1,1 1 1,-1 0-1,1-1 0,-1 1 1,1-1-1,0 1 1,-1-1-1,1 0 0,0 0 1,0 1-1,-1-1 0,1-1 1,0 1-1,-1 0 1,4-1-1,-1 1-517,-1-1-1,1 1 1,0-1-1,-1 0 1,1 0-1,-1-1 1,1 1-1,-1-1 0,0 0 1,1 1-1,4-5 1,12-17-7879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1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13325,'0'0'3587,"-19"52"-4548,19-40-2818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15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64 141 13581,'0'0'8461,"1"10"-8637,-2 10 543,0 0 0,-2 1-1,0-1 1,-2 0 0,-13 38 0,10-34 78,1 0 0,1 0 0,1 0 0,-3 45 0,12-65 0,5-10 124,5-11 573,-2-14-1056,-1 0-1,-2-1 0,-1 0 1,-1-1-1,2-38 1,-9 77-101,0 0 0,1 1 0,-1-1 0,1 0 0,0 0 0,1 0-1,-1-1 1,1 1 0,1 0 0,-1 0 0,4 5 0,-4-8 12,0 0 0,1 0-1,-1-1 1,1 1 0,-1-1-1,1 1 1,0-1-1,0 0 1,0 0 0,0-1-1,1 1 1,-1 0 0,0-1-1,1 0 1,-1 0 0,1 0-1,-1 0 1,1-1 0,-1 1-1,6-1 1,1 1 19,1-1 0,-1-1 0,1 0 0,-1 0 0,1-1 0,-1 0 0,0-1 0,19-7 0,-4-2 4,0-2-1,23-16 1,-28 17-68,-20 13 40,0 0 1,0 0-1,0-1 1,1 1-1,-1 0 1,0 0-1,0 0 1,1 0-1,-1 0 1,0-1-1,0 1 1,1 0-1,-1 0 1,0 0 0,1 0-1,-1 0 1,0 0-1,0 0 1,1 0-1,-1 0 1,0 0-1,1 0 1,-1 0-1,0 0 1,0 0-1,1 0 1,-1 0-1,0 0 1,0 0-1,1 1 1,-1-1-1,0 0 1,1 0 0,-1 0-1,0 0 1,0 1-1,0-1 1,1 0-1,1 16-77,-9 31 355,3-26 72,4-20-322,-1 1 0,1-1 0,0 1 0,0 0 0,0-1 0,0 1 0,0 0 0,0-1 0,1 1 0,-1-1 0,0 1 0,1 0 0,-1-1 0,1 1 0,0-1 0,-1 1 0,1-1 0,0 0 1,0 1-1,0-1 0,2 3 0,0-3 12,1 0 0,-1 0 0,0 0 1,0 0-1,0-1 0,1 1 0,-1-1 0,0 0 1,1 0-1,3-1 0,9 0 30,0-1 1,1 0 0,-1-2-1,0 0 1,-1-1-1,1 0 1,24-13-1,-24 12-178,16 0-1379,13 17-6776,-38-8 6838,0-1 0,0 1 0,0-2 0,0 1 0,11 0 0,-6-2 838,0 0-1,0-1 1,0-1-1,1 0 1,-2-1-1,1 0 1,22-8-1,-23 5 1212,0 1 1,0-1-1,-1 0 0,1-1 0,-1-1 0,-1 0 1,17-16-1,-24 22-163,-1 1 1,1-1 0,-1 0-1,1 0 1,-1 0-1,0 0 1,0 0-1,0-1 1,0 1 0,1-4-1,-2 5-280,1 1 0,-1-1 0,0 0 0,0 1 0,0-1 0,0 1 0,0-1 0,0 0 0,-1 1 0,1-1 0,0 1 0,0-1-1,0 0 1,-1 1 0,1-1 0,0 1 0,0-1 0,-1 1 0,1-1 0,0 1 0,-1-1 0,1 1 0,-1 0 0,1-1 0,-1 1 0,0-1 0,-1 0-33,-1 0 0,1 1 0,0-1 0,0 1 0,-1 0 0,1 0 0,0-1 0,-1 2 0,1-1 0,0 0 0,-1 0 0,1 1 0,0-1 0,0 1 0,-1 0 0,1-1 0,0 1 0,0 0 1,-3 2-1,-4 2-14,0 1 1,1 0 0,0 0-1,0 1 1,1 0 0,-13 14-1,17-17-15,-1 0 0,1 1 0,0 0 0,0 0 0,0 0 0,0 0 0,1 1 0,0-1 0,0 1 0,1-1-1,-1 1 1,1-1 0,0 8 0,1-11-107,1-1-1,-1 0 1,1 0 0,0 0-1,-1 0 1,1 1 0,0-1-1,0 0 1,0 0 0,-1-1-1,1 1 1,0 0 0,0 0-1,0 0 1,1-1 0,-1 1-1,0 0 1,0-1 0,0 1-1,0-1 1,1 1 0,-1-1-1,0 0 1,1 1-1,-1-1 1,0 0 0,0 0-1,1 0 1,-1 0 0,0 0-1,1 0 1,1-1 0,50-6 516,-38 1-393,0 0 0,-1-1 0,0 0 0,0-2 1,0 1-1,-1-2 0,-1 1 0,0-2 0,16-16 1,-2-2-58,-1 0 1,35-57 0,-50 70-38,23-38 20,-31 50-51,0 0 0,0 0 0,-1 0 1,0 0-1,1 0 0,-1 0 0,-1 0 0,1 0 0,-1-1 1,1 1-1,-1-6 0,-23 22-7,14-2 20,-1 1-1,1 0 1,1 1 0,0 0 0,1 0 0,0 0 0,-9 25 0,12-27-11,1-1 0,0 1 0,0 0-1,1 0 1,0 0 0,1 0 0,0 0 0,0 0 0,1 0-1,1 0 1,3 20 0,-3-27-199,0 0 1,0 0-1,1 0 0,-1 0 0,1 0 1,0 0-1,0 0 0,0 0 1,0 0-1,0-1 0,1 0 0,-1 1 1,5 3-1,-4-5-499,0 1 0,0 0-1,0-1 1,0 1 0,0-1 0,0 0 0,0 0-1,6 1 1,21-1-10004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8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13741,'0'0'8232,"83"0"-5574,-41-6-608,-3-2-544,8 2-706,4-1-607,-4 4-161,-1 2-64,-1 1-705,-7-1-1089,-4 0-704,-8-2-1250,-9-3-2786</inkml:trace>
</inkml:ink>
</file>

<file path=ppt/ink/ink6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2:39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112 167 11371,'0'0'6059,"-1"-9"-3038,-4-28-795,5 36-2179,0 1 0,-1-1-1,1 0 1,0 0-1,-1 1 1,1-1 0,0 0-1,-1 1 1,1-1-1,-1 0 1,1 1-1,-1-1 1,1 1 0,-1-1-1,0 1 1,1-1-1,-1 1 1,0-1 0,1 1-1,-1-1 1,0 1-1,0 0 1,1 0 0,-1-1-1,0 1 1,0 0-1,1 0 1,-1 0-1,0 0 1,0 0 0,0 0-1,1 0 1,-1 0-1,0 0 1,0 0 0,0 0-1,1 0 1,-1 1-1,0-1 1,0 0 0,1 1-1,-1-1 1,-1 1-1,-24 17-8,20-10 27,0 1 1,0 0 0,1 1-1,0 0 1,1-1 0,0 1-1,1 1 1,0-1-1,0 0 1,1 1 0,1 0-1,0-1 1,0 1 0,1 0-1,0-1 1,3 13-1,-3-21-41,1-1 0,0 0 0,0 0 0,0 0 0,-1 0 0,1 0 0,0 0 0,1 0 0,-1-1 0,0 1 0,0 0 0,0 0 0,0-1 0,1 1-1,-1-1 1,0 1 0,0-1 0,1 0 0,-1 1 0,0-1 0,1 0 0,-1 0 0,1 0 0,-1 0 0,0 0 0,1 0 0,-1 0 0,0 0-1,1-1 1,-1 1 0,2-1 0,4-1 121,-1 1 0,0-1-1,0 0 1,-1 0-1,11-6 1,2-5-111,-1 0 0,-1-1-1,0 0 1,-1-2 0,-1 0 0,0-1 0,-1 0 0,-1 0-1,-1-2 1,0 0 0,-2 0 0,0 0 0,-1-1-1,8-29 1,-16 48-40,1 0-1,-1-1 0,1 1 1,-1 0-1,0 0 0,0 0 1,0-1-1,0 1 1,0 0-1,0 0 0,0 0 1,0-1-1,0 1 1,0 0-1,-1 0 0,1 0 1,-1-1-1,0-1 0,0 3-3,1 0 0,-1 0 0,1 0 0,-1-1 0,0 1 0,1 0 0,-1 0-1,1 0 1,-1 0 0,0 1 0,1-1 0,-1 0 0,1 0 0,-1 0 0,0 0-1,1 1 1,-1-1 0,1 0 0,-1 0 0,1 1 0,-1-1 0,1 0 0,-1 1-1,1-1 1,-1 1 0,-34 36-263,20-17 260,2 1-1,-18 35 1,27-47 48,0 1-1,0 0 1,1 0 0,0 0 0,1 0-1,0 0 1,1 1 0,0 19-1,1-29-32,0 1-1,1-1 0,0 1 0,-1 0 0,1-1 0,0 1 0,0-1 0,0 0 0,0 1 1,0-1-1,0 0 0,0 0 0,0 1 0,0-1 0,1 0 0,-1 0 0,1 0 0,-1 0 1,0-1-1,1 1 0,0 0 0,-1-1 0,1 1 0,-1-1 0,1 1 0,0-1 0,-1 0 0,1 0 1,0 1-1,3-2 0,59 1-148,-57 0 67,116-16-934,-118 24 2284,-3-4 269,4-17-697,-3 2-720,0 0-1,-1 0 1,-1-1-1,0 1 1,0 0-1,-1-15 0,0 24-84,0 1-96,21 3-1142,41 19-1635,-48-15 1447,-1 0 0,1-2 0,17 4 0,34 0-7713,-37-8 3299</inkml:trace>
</inkml:ink>
</file>

<file path=ppt/ink/ink6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2:39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111 348 6438,'0'0'12161,"-8"-6"-10207,-27-17-449,33 22-1470,1 1 0,0-1 0,0 1 0,-1-1 0,1 1 0,0-1 0,-1 1 0,1 0 0,-1-1-1,1 1 1,0 0 0,-1 0 0,1 0 0,-1 0 0,1 0 0,0 1 0,-1-1 0,1 0 0,0 1 0,-1-1 0,1 1 0,0-1-1,-1 1 1,1 0 0,0-1 0,0 1 0,0 0 0,0 0 0,0 0 0,0 0 0,0 0 0,0 0 0,0 0 0,0 0 0,0 0-1,0 0 1,1 1 0,-1-1 0,0 3 0,-2 2-9,0 1 0,0-1 0,1 1 0,0 0 1,-1 10-1,2-12 100,0-1 0,0 1 0,1-1 0,0 1 0,0-1 0,0 1 1,0-1-1,1 1 0,0-1 0,0 0 0,2 6 0,-2-8-75,0-1-1,1 1 0,-1-1 1,0 1-1,1-1 0,-1 0 0,1 1 1,0-1-1,0 0 0,-1 0 1,1 0-1,0-1 0,0 1 1,0 0-1,0-1 0,0 1 1,0-1-1,0 1 0,0-1 1,0 0-1,0 0 0,0 0 0,0 0 1,0 0-1,0-1 0,4 0 1,1-1-6,0 1 1,-1-1-1,1 0 1,0-1-1,0 0 0,-1 0 1,0-1-1,1 1 1,-1-1-1,-1 0 1,1-1-1,8-8 1,4-6-7,0 0 1,16-25 0,-39 51-122,0 1 54,0-1 1,1 1-1,0 0 1,1 0-1,0 1 0,0-1 1,1 0-1,0 1 1,-1 15-1,3-23 30,0 0-1,1 0 1,-1-1-1,0 1 1,1 0-1,-1 0 1,1-1-1,0 1 1,-1 0 0,1-1-1,-1 1 1,1-1-1,0 1 1,0-1-1,-1 1 1,1-1-1,0 1 1,0-1 0,0 0-1,-1 1 1,1-1-1,0 0 1,0 0-1,0 0 1,0 1-1,0-1 1,-1 0 0,1 0-1,0 0 1,0-1-1,0 1 1,0 0-1,0 0 1,0 0-1,-1-1 1,1 1 0,0 0-1,1-1 1,36-14 161,-14-1-145,-2-1 1,0-1-1,-1-1 0,-1-2 0,0 1 0,26-40 0,-17 19-37,-2-2 0,39-86 0,-53 93-15,-10 23 75,-8 19 165,-17 35-100,2 0 0,-21 64-1,33-80-12,1 1 0,1 1 0,1-1 1,2 1-1,-1 46 0,4-69-82,0-1 1,0 1 0,0-1 0,0 0-1,1 1 1,-1-1 0,1 1 0,0-1-1,0 0 1,0 0 0,0 1 0,1-1-1,-1 0 1,1 0 0,0 0 0,0-1-1,0 1 1,0 0 0,1-1 0,-1 1-1,0-1 1,1 0 0,0 0 0,0 0-1,0 0 1,0 0 0,0-1 0,0 1-1,0-1 1,0 0 0,0 0-1,1 0 1,-1 0 0,6 0 0,-7-2-16,0 1 0,-1-1-1,1 0 1,-1 0 0,1 0 0,0 0 0,-1 0 0,0 0 0,1 0 0,-1 0-1,0-1 1,0 1 0,1 0 0,-1-1 0,0 1 0,-1-1 0,1 0 0,0 1-1,0-1 1,-1 0 0,1 1 0,0-1 0,-1 0 0,0 0 0,1 1 0,-1-1 0,0 0-1,0 0 1,-1-3 0,2-5-114,0 1-1,-1-1 1,-1 0 0,-2-15-1,0 14 50,0 0-1,-2 0 1,1 0-1,-1 1 0,-1 0 1,0 0-1,0 0 1,-1 1-1,0 0 0,-12-12 1,5 8 161,0 0 0,0 1 0,-1 1 0,-1 0 0,-27-14 0,42 25 266,189 9 294,-88-3-2808,1-4-7471,-64-2-1407</inkml:trace>
</inkml:ink>
</file>

<file path=ppt/ink/ink6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2:40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0 276 9513,'0'0'11248,"9"-6"-10314,5-3-674,-1 2 0,1 0 0,0 1 0,0 0 0,1 1 0,0 1 0,0 0 0,0 1 1,19-1-1,155-6 1451,-164 10-1587,711 34 1040,-381-14-1145,624-45 0,-430-8 1924,420-39 112,-950 70-2063,1 1 1,-1-1 0,0 0 1,0-2-1,0 0 0,0-2 0,-1 0 0,0 0 0,25-14 1,-41 19-114,0-1 1,0 1 0,-1-1-1,1 1 1,0-1 0,0 0-1,-1 0 1,1 1 0,-1-1-1,0 0 1,0 0 0,0 0-1,0-1 1,1-1 0,-1 2-280,-1 1 0,0-1 0,0 1 0,0-1 0,0 1 1,0-1-1,0 0 0,0 1 0,0-1 0,0 1 0,-1-1 0,1 1 1,-1-1-1,0-1 0,-15-18-9797</inkml:trace>
</inkml:ink>
</file>

<file path=ppt/ink/ink6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1:34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0 170 9833,'0'0'2568,"7"-4"-2189,6-3-260,1 1-1,0 1 1,0 0 0,1 1-1,-1 1 1,1 0 0,0 1-1,20-1 1,324-14 950,216-17-446,834-41-404,-1168 74-219,1211 6 11,-804 4 12,290 10 18,-224-3 218,218 11 144,25 10 462,0-36-447,-865-2-479,967-16 121,126-2 24,-153 42-73,419 15 35,66 2 4,1663 31 1135,-3095-72-1129,160-23 0,-207 11-812,-37 12 580,0 0-1,0 1 1,-1-1-1,1 0 1,0 0 0,0 0-1,-1 1 1,1-1 0,0 0-1,-1 0 1,1 0-1,-1 0 1,1 0 0,-1 0-1,0 0 1,1 0-1,-1 0 1,0 0 0,0 0-1,0-1 1,0 1 0,0 0-1,0 0 1,0 0-1,0 0 1,0 0 0,0 0-1,0 0 1,-1 0-1,1 0 1,-1 0 0,0-2-1,-13-21-6042</inkml:trace>
</inkml:ink>
</file>

<file path=ppt/ink/ink6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1:35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5411 1297 2883,'-1'-13'1127,"1"0"1,-2 0 0,1 0 0,-2 0-1,-4-15 1,1 12-772,-1 1 1,0 0 0,-1 0-1,0 0 1,-2 1-1,-14-18 1,-15-13-133,-2 3 0,-1 1 0,-2 2 0,-2 2 0,-1 2 0,-2 2 0,-103-52 0,-3 16-229,-241-75 1,132 66 4,-2 12 0,-3 12 0,-2 12 0,-2 11 0,-474 8 0,603 30-7,1 6-1,0 6 1,1 6 0,-155 50 0,185-39-2,2 4 1,1 5 0,3 5 0,2 5 0,-145 100-1,191-111-3,1 2 0,2 3 0,-96 111 0,119-121 3,2 3 0,1 0 0,3 2 0,2 1-1,1 1 1,-25 75 0,39-94 7,2 1 0,1-1 0,1 1 0,2 1 0,0-1 0,2 0 0,1 1 0,6 45 0,-2-52 8,1 1-1,1-1 0,1 0 0,1-1 0,0 1 0,2-2 0,0 1 0,2-1 0,0-1 0,1 0 0,17 19 0,5-3 12,1-1-1,1-1 1,2-2 0,1-2-1,2-2 1,0-1-1,2-3 1,63 25 0,6-5 18,2-5 1,153 28-1,-21-21 33,385 19-1,256-44-45,-787-20-19,-71 1 2,1079-28 44,-935 11 69,-2-7-1,0-8 0,-2-7 1,222-81-1,-336 98 5,-1-2 0,-1-3 0,-2-2 0,-1-2 1,59-46-1,-90 60-14,0-1 1,-1-1 0,-1-1 0,-1 0 0,0-2 0,-2 1-1,0-2 1,-1 0 0,-2-1 0,0 0 0,-1-1-1,-2-1 1,0 1 0,7-38 0,-11 33-36,-1-2 0,-2 1 0,-1 0 0,-1 0 1,-2-1-1,-1 1 0,-10-45 0,2 34-34,-1 1 1,-3 0-1,-1 0 0,-37-65 1,4 29-38,-3 1 1,-3 3 0,-3 3 0,-97-89-1,59 68-79,-4 5-1,-3 4 0,-121-71 0,143 105-410,-1 3 0,-3 4 0,0 4-1,-3 4 1,-103-25 0,-4 19-1573,-8 9-1692</inkml:trace>
</inkml:ink>
</file>

<file path=ppt/ink/ink6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3:12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1 316 8456,'0'0'5904,"8"4"-5028,-2-2-790,-1 0 1,1 0 0,0-1-1,-1 0 1,1 0 0,0 0 0,0-1-1,0 0 1,0 0 0,0 0-1,7-2 1,77-20 497,-40 8-356,450-79 359,8 35-540,-23 3 136,190-30 3244,-666 85-3416,-67 8-5104,18-5-1356</inkml:trace>
</inkml:ink>
</file>

<file path=ppt/ink/ink6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3:12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26 11915,'0'0'684,"10"-4"362,0-1-624,-7 2-269,0 1 0,1 1 0,-1-1 0,1 0 0,0 1 0,-1 0 0,1-1 0,0 2 0,0-1 0,0 0 0,5 0 0,-8 3-41,0-1 1,-1 0-1,1 0 1,-1 1-1,0-1 0,1 0 1,-1 0-1,0 1 0,0-1 1,0 0-1,0 1 1,0-1-1,0 0 0,0 1 1,0-1-1,-1 0 0,1 1 1,0-1-1,-2 2 1,-9 18 211,-1-1 0,0 0 1,-2-1-1,0-1 1,-2 0-1,0-1 1,-18 16-1,22-21-181,-65 59 266,38-36-264,-56 65 0,94-99-147,0 0 0,0 0 0,0-1-1,1 1 1,-1 0 0,0 0 0,1 0-1,-1 0 1,1 1 0,-1-1-1,1 0 1,-1 0 0,1 0 0,0 0-1,0 0 1,0 1 0,-1-1-1,2 2 1,-1-2 5,0-1-1,1 1 0,-1 0 0,0-1 1,1 1-1,-1-1 0,1 1 1,-1-1-1,1 1 0,-1-1 0,1 1 1,0-1-1,-1 1 0,1-1 1,0 0-1,-1 1 0,1-1 0,0 0 1,-1 0-1,1 0 0,0 1 1,1-1-1,54-1 289,-36 0-127,123-6 475,-94 2-727,1 3-1,0 2 1,0 2 0,61 10-1,-40 0-6733,-45-12-1431</inkml:trace>
</inkml:ink>
</file>

<file path=ppt/ink/ink6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3:13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17 158 10346,'0'0'6523,"10"1"-5679,-2-1-618,-1 1 0,1-1 0,-1 0 0,1 0 1,-1-1-1,0 0 0,1 0 0,-1-1 0,0 0 1,0 0-1,0-1 0,0 0 0,0 0 0,0-1 0,-1 0 1,0 0-1,0 0 0,11-10 0,-13 8-7,1 1 1,-1-1-1,0-1 1,0 1-1,-1-1 0,0 1 1,4-14-1,-6 19-195,-1-1 0,1 1 1,-1 0-1,1-1 0,-1 1 1,0-1-1,0 1 0,0-1 1,1 1-1,-2-1 0,1 1 0,0-1 1,0 1-1,0-1 0,-1 1 1,1 0-1,0-1 0,-1 1 1,0-1-1,1 1 0,-1 0 0,0-1 1,0 1-1,1 0 0,-1 0 1,0 0-1,0 0 0,0 0 1,0 0-1,-1 0 0,1 0 1,0 0-1,0 0 0,-1 0 0,1 1 1,0-1-1,-1 1 0,1-1 1,-1 1-1,1-1 0,0 1 1,-1 0-1,-1-1 0,-3 1-41,1 1 0,-1-1-1,1 1 1,0 0 0,0 0 0,-1 0 0,1 1-1,0 0 1,0 0 0,0 0 0,1 1-1,-1 0 1,1-1 0,-1 2 0,1-1-1,0 0 1,0 1 0,0 0 0,0 0-1,1 0 1,0 0 0,0 1 0,-4 6-1,-2 4-48,0 0 0,0 1 0,2 0-1,0 1 1,-9 32 0,15-45 61,-1 0 1,1 0 0,0 0-1,1 0 1,-1 0-1,1 0 1,0 0 0,0 0-1,0 0 1,1 0-1,-1 0 1,1 0 0,2 6-1,-2-8 5,1 0-1,-1 0 1,1-1-1,0 1 1,0 0-1,0-1 0,0 0 1,0 1-1,0-1 1,0 0-1,1 0 1,-1 0-1,0 0 1,0-1-1,1 1 0,-1-1 1,1 1-1,-1-1 1,1 0-1,-1 0 1,0 0-1,1 0 1,2 0-1,10-1 47,0 0 0,0-1 0,0 0 1,-1-2-1,1 1 0,-1-2 0,0 0 0,0 0 0,14-9 0,16-10 76,54-42 0,-82 54-58,2 3-56,-10 13-33,-7 25 14,-1 3 228,0-31-196,0 0 0,0 0 0,0-1 0,0 1 1,1 0-1,-1 0 0,0 0 0,1-1 0,-1 1 0,0 0 0,1 0 0,-1-1 0,1 1 0,-1 0 0,1-1 1,-1 1-1,1-1 0,0 1 0,-1-1 0,1 1 0,0-1 0,-1 1 0,1-1 0,0 1 0,0-1 0,-1 0 1,1 1-1,0-1 0,1 0 0,11 1 190,1-1-1,-1 0 1,1-1 0,-1 0-1,0-1 1,1-1 0,-1 0-1,19-8 1,-16 6-218,0 0 1,0 1-1,1 1 1,30-3-1,-46 6-3,0 0-1,0 0 1,-1 1-1,1-1 1,0 0 0,0 0-1,-1 0 1,1 0-1,0 1 1,0-1 0,-1 0-1,1 1 1,0-1 0,-1 0-1,1 1 1,0-1-1,-1 1 1,1-1 0,-1 1-1,1 0 1,-1-1-1,1 1 1,-1-1 0,1 1-1,-1 0 1,0-1-1,1 1 1,-1 0 0,0 0-1,1 1 1,2 29-96,0 5 137,-2-35-29,-1 0 1,0 0-1,1 0 1,-1 0-1,1 0 1,-1 0 0,1-1-1,-1 1 1,1 0-1,0 0 1,0-1-1,-1 1 1,1 0 0,0-1-1,0 1 1,-1-1-1,1 1 1,0-1-1,0 1 1,0-1 0,0 1-1,0-1 1,0 0-1,0 0 1,0 1-1,0-1 1,0 0 0,0 0-1,1 0 1,8-1 92,0-1 0,0 0 0,-1 0 1,0-1-1,1 0 0,-1 0 0,0-1 1,0 0-1,8-6 0,-9 5-316,1 0-1,-1 1 1,1 0-1,0 0 1,0 1-1,1 1 1,-1-1-1,20-1 1,-28 5 90,-1-1 1,1 1 0,0 0-1,-1-1 1,1 1-1,-1 0 1,1-1 0,-1 1-1,1 0 1,-1 0-1,1 0 1,-1 0 0,0 0-1,0-1 1,1 1 0,-1 0-1,0 0 1,0 0-1,0 0 1,0 0 0,0 0-1,0 0 1,0 0 0,0 0-1,0-1 1,-1 1-1,1 2 1,-1-2-393,1 1 0,0-1-1,0 0 1,0 1 0,0-1 0,0 1 0,0-1-1,0 0 1,0 1 0,1-1 0,-1 0-1,1 1 1,-1-1 0,1 0 0,0 3 0,5-3-4848</inkml:trace>
</inkml:ink>
</file>

<file path=ppt/ink/ink6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3:14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7976,'0'0'13180,"-3"12"-12988,-7 86 1113,2 170 0,8-235-279,2-44-492,0 0 0,1 1 1,0-1-1,0 1 1,10-19-1,-3 7-420,1-9-91,3-5-46,27-51-1,-37 79-45,0 0-1,1 1 0,0-1 1,1 1-1,0 0 1,0 0-1,0 1 0,1 0 1,0 0-1,0 0 0,1 1 1,8-4-1,-9 6-154,1 0-1,0 1 1,0 1-1,0-1 1,0 1-1,0 0 1,8 1-1,-13 0 156,0 0 0,0 1 0,0-1 0,0 0 0,0 1 0,-1 0 0,1 0 0,0 0 0,0 0 0,3 2-1,-5-2 73,-1-1-1,1 1 0,0 0 0,0 0 1,0-1-1,0 1 0,-1 0 0,1 0 0,0 0 1,-1 0-1,1 0 0,-1 0 0,1 0 0,-1 0 1,0 0-1,1 1 0,-1-1 0,0 0 0,0 0 1,0 0-1,0 0 0,0 0 0,0 1 0,0-1 1,0 2-1,-2 0 107,1 0 1,0-1 0,-1 1-1,1 0 1,-1-1-1,0 1 1,0-1-1,0 0 1,0 1-1,-1-1 1,1 0 0,0 0-1,-1-1 1,0 1-1,1 0 1,-1-1-1,0 0 1,0 1 0,0-1-1,-5 1 1,-3 2 188,1-1-1,-2 0 1,1-1 0,-15 2 0,18-4-475,-41-1 1024,48 1-1019,-1-1 1,1 1 0,0 0-1,0-1 1,-1 1 0,1 0-1,0-1 1,0 0-1,0 1 1,0-1 0,0 0-1,0 1 1,0-1-1,0 0 1,0 0 0,0 0-1,0 0 1,1 0-1,-1 0 1,0 0 0,0 0-1,1 0 1,-1 0 0,1-1-1,-1 1 1,1 0-1,0 0 1,-1 0 0,1-1-1,0 1 1,0 0-1,0-2 1,0 2-134,0 1-1,0-1 0,0 0 1,0 1-1,1-1 1,-1 0-1,0 1 1,0-1-1,0 1 1,1-1-1,-1 1 0,0-1 1,1 1-1,-1-1 1,1 1-1,-1-1 1,1 1-1,-1-1 1,1 1-1,-1-1 1,1 1-1,-1 0 0,1-1 1,-1 1-1,1 0 1,-1 0-1,2-1 1,-1 1-162,13-7-5159</inkml:trace>
</inkml:ink>
</file>

<file path=ppt/ink/ink6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3:14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13068,'0'0'13613,"-4"12"-12994,0 3-472,-6 11-12,2 1 0,1 0 1,2 0-1,-4 35 0,10-62-386,0 0 0,0 0 1,0-1-1,0 1 0,0-1 1,0 1-1,-1-1 0,1 1 1,0-1-1,0 1 0,0-1 1,-1 0-1,1 1 1,0-1-1,-1 0 0,1 1 1,-1-1-1,1 0 0,-1 0 1,2-1-1,0-13-4377,2-2-1528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9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13389,'0'0'11814,"3"12"-10795,28 190 273,-30-198-1293,0-1-1,0 0 1,0 1-1,0-1 1,0 0-1,1 0 1,0 0-1,-1 0 1,3 3-1,-3-5 29,0 0-1,0-1 1,0 1-1,-1 0 0,1 0 1,0-1-1,0 1 1,0-1-1,0 1 1,0-1-1,0 1 0,0-1 1,1 1-1,-1-1 1,0 0-1,0 0 1,0 1-1,0-1 1,2 0-1,0-1 73,1 0-1,0 0 1,-1-1 0,0 1-1,1-1 1,-1 1 0,0-1-1,0 0 1,0-1 0,0 1-1,0 0 1,-1-1 0,1 1-1,-1-1 1,4-5 0,46-63 640,-37 49-420,1 0 1,32-34-1,-48 56-317,0 0-1,0 0 1,0-1-1,0 1 1,1 0 0,-1-1-1,0 1 1,0 0-1,1 0 1,-1 0-1,0-1 1,0 1-1,1 0 1,-1 0-1,0 0 1,1-1 0,-1 1-1,0 0 1,1 0-1,-1 0 1,0 0-1,1 0 1,-1 0-1,0 0 1,1 0-1,-1 0 1,0 0 0,1 0-1,-1 0 1,0 0-1,1 0 1,-1 0-1,0 0 1,1 1-1,-1-1 1,0 0 0,1 0-1,-1 0 1,0 0-1,0 1 1,1-1-1,-1 0 1,0 0-1,1 0 1,-1 1-1,0-1 1,0 0 0,0 1-1,1-1 1,-1 0-1,0 0 1,0 1-1,0-1 1,0 0-1,0 1 1,0-1-1,0 0 1,1 1 0,-1-1-1,0 0 1,0 1-1,0-1 1,0 1-1,-1-1 1,1 0-1,0 1 1,0-1 0,0 34-5,0-24 39,-1 3 201,0-1 0,-1 1 0,-6 21 0,-2 9-2949,7-13-6222</inkml:trace>
</inkml:ink>
</file>

<file path=ppt/ink/ink6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3:15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11018,'0'0'14521,"4"-9"-14051,-2 6-432,-1 0-24,0 0 1,0 1 0,1-1 0,-1 1 0,0-1 0,1 1 0,0 0 0,-1 0 0,1 0 0,0 0-1,0 0 1,0 0 0,0 0 0,0 0 0,1 1 0,-1-1 0,1 1 0,-1 0 0,1 0-1,-1 0 1,1 0 0,-1 0 0,1 0 0,0 1 0,0-1 0,-1 1 0,1 0 0,3 0-1,-5 0-22,0 0-1,0 0 1,0 0-1,0 0 0,0 1 1,0-1-1,-1 0 1,1 1-1,0-1 1,0 0-1,0 1 0,-1-1 1,1 1-1,0-1 1,0 1-1,-1 0 0,1-1 1,0 1-1,-1 0 1,1-1-1,-1 1 1,1 0-1,-1 0 0,1-1 1,-1 1-1,0 0 1,1 0-1,-1 0 0,0 0 1,0 1-1,3 34-74,0-2 197,-2-34-62,-1 0-1,0 1 1,1-1-1,-1 1 1,1-1-1,-1 0 1,1 0-1,-1 1 1,1-1-1,-1 0 1,1 0-1,-1 0 1,1 1-1,0-1 1,-1 0-1,1 0 1,-1 0-1,1 0 0,-1 0 1,1 0-1,-1 0 1,1 0-1,0 0 1,-1-1-1,1 1 1,-1 0-1,1 0 1,-1 0-1,1-1 1,-1 1-1,1 0 1,-1 0-1,1-1 1,-1 1-1,1 0 1,-1-1-1,0 1 0,1-1 1,-1 1-1,1-1 1,17-19 448,-17 20-505,5-8 23,-1 1 1,0-1 0,0 0-1,-1 0 1,0 0 0,0-1-1,-1 1 1,0-1 0,0 0-1,-1 0 1,1-10 0,-2 21-45,-1 0 0,1 0 1,0 0-1,0 0 0,0 0 1,0 0-1,0-1 0,0 1 1,1 0-1,-1-1 0,0 1 1,1-1-1,0 0 0,-1 1 1,1-1-1,0 0 0,-1 0 1,1 0-1,0 0 0,3 1 1,41 14 163,-35-15-84,0 0-1,0-1 1,0 0-1,-1 0 1,1-1-1,0-1 1,12-2-1,-18 2-29,0 1 0,0-1 0,0 0 0,0 0-1,0-1 1,-1 1 0,1-1 0,-1 0 0,0-1 0,0 1-1,0-1 1,0 1 0,0-1 0,-1 0 0,0-1-1,5-6 1,-37 37-253,26-21 236,0-1 1,-1 1-1,2 0 1,-1 0-1,0 0 1,1 0-1,0 0 1,0 1 0,1-1-1,-1 1 1,1-1-1,0 1 1,1-1-1,-1 1 1,1 0-1,1 5 1,-1-10-38,0-1 1,0 1-1,1 0 0,-1-1 1,0 1-1,1 0 0,-1-1 1,0 1-1,1-1 1,-1 1-1,1-1 0,-1 1 1,0-1-1,1 1 0,0-1 1,-1 1-1,1-1 1,-1 1-1,1-1 0,-1 0 1,1 1-1,0-1 1,-1 0-1,1 0 0,0 0 1,-1 1-1,1-1 0,0 0 1,-1 0-1,1 0 1,0 0-1,-1 0 0,1 0 1,0 0-1,0 0 0,-1 0 1,1-1-1,0 1 1,-1 0-1,1 0 0,-1-1 1,1 1-1,0 0 0,-1-1 1,1 1-1,-1-1 1,1 1-1,0-1 0,2-1-653,-1 1 0,1-1-1,-1 0 1,1 0-1,-1 0 1,0 0 0,0 0-1,0-1 1,0 1 0,1-4-1,5-16-6939</inkml:trace>
</inkml:ink>
</file>

<file path=ppt/ink/ink6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3:15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16111,'0'0'11019,"66"54"-15888,-38-40-352,-4-1-2466</inkml:trace>
</inkml:ink>
</file>

<file path=ppt/ink/ink6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3:15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0 11851,'0'0'13042,"-10"0"-11868,-10 1-822,-1 1-1,-32 7 0,45-7-359,1-1 0,0 1 0,0 1-1,0-1 1,1 1 0,-1 0 0,1 1 0,-1-1 0,1 1-1,0 0 1,1 1 0,-1 0 0,-4 5 0,9-10-34,1 1 1,-1-1 0,1 1-1,-1-1 1,1 1-1,0-1 1,-1 1 0,1-1-1,0 1 1,0 0-1,-1-1 1,1 1 0,0-1-1,0 1 1,0 0-1,0-1 1,0 1-1,0-1 1,-1 1 0,2 0-1,-1-1 1,0 1-1,0 0 1,0-1 0,0 1-1,0-1 1,0 1-1,1 0 1,-1-1 0,0 1-1,1 0 1,20 8-552,42-8 179,-51-1 151,58 0 349,-70 0-71,1 0 1,-1 0-1,1 0 1,-1 0 0,1 0-1,-1 0 1,1 1-1,-1-1 1,0 0-1,1 0 1,-1 0-1,1 1 1,-1-1-1,1 0 1,-1 1-1,0-1 1,1 0-1,-1 1 1,0-1 0,1 0-1,-1 1 1,0-1-1,1 1 1,-1-1-1,0 0 1,0 1-1,0-1 1,1 1-1,-1-1 1,0 1-1,0-1 1,0 1-1,0-1 1,0 1 0,0-1-1,0 1 1,0-1-1,0 1 1,0-1-1,0 1 1,0-1-1,0 1 1,0-1-1,-1 1 1,1-1-1,0 1 1,0-1 0,-1 0-1,1 1 1,0-1-1,0 1 1,-1-1-1,1 0 1,0 1-1,-1-1 1,1 0-1,-1 1 1,0-1-1,-18 25 1215,15-22-1068,-1 1-1,1-1 1,-1-1-1,1 1 1,-1-1 0,0 0-1,0 0 1,0 0 0,0 0-1,0-1 1,0 0-1,0 0 1,-1-1 0,1 1-1,0-1 1,-1 0 0,-8-2-1,13 2-363,0-1-1,0 0 1,0 0-1,0 0 0,0 0 1,0 0-1,0 0 1,0 0-1,1 0 0,-1 0 1,0 0-1,1 0 1,-1 0-1,1-1 0,-1 1 1,1 0-1,-1 0 1,1-1-1,0 1 1,0 0-1,0-1 0,0-1 1,1-20-9365,3 12 2824</inkml:trace>
</inkml:ink>
</file>

<file path=ppt/ink/ink6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3:16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89 7591,'0'0'16613,"-9"-3"-15876,-33-10-433,39 12-281,0 1 0,-1 0 0,1 0 1,0 0-1,0 0 0,0 1 0,-1-1 0,1 1 0,0 0 0,0-1 0,0 2 0,0-1 0,0 0 0,0 1 0,0-1 0,1 1 0,-1 0 1,1 0-1,-1 0 0,1 0 0,-1 0 0,-1 3 0,-1 0 194,1 0 0,0 0-1,0 1 1,0 0 0,0-1 0,1 1 0,0 0 0,-3 11 0,5-15-191,1-1 0,-1 1 0,1 0 0,-1-1 1,1 1-1,0 0 0,0 0 0,0 0 0,0-1 0,0 1 1,0 0-1,0 0 0,1-1 0,-1 1 0,1 0 1,-1 0-1,1-1 0,0 1 0,-1-1 0,1 1 0,0 0 1,0-1-1,0 1 0,0-1 0,1 0 0,-1 1 1,0-1-1,1 0 0,-1 0 0,0 0 0,1 0 1,-1 0-1,1 0 0,0 0 0,-1-1 0,1 1 0,0 0 1,-1-1-1,1 1 0,0-1 0,0 0 0,-1 0 1,1 0-1,3 0 0,5 1 70,0-1-1,0 0 1,-1-1-1,1 0 1,0-1 0,-1 0-1,13-4 1,-3-2-43,-1-1 0,1-1 0,-2-1-1,1-1 1,-1 0 0,-1-1 0,0 0 0,-1-2 0,-1 0 0,0 0 0,22-34 0,-30 32 66,-14 11-127,5 7-11,0-1 0,0 1 0,0-1 0,1 1 0,-1 0-1,0 0 1,0 1 0,1-1 0,-5 3 0,-3 3 6,1 0 0,0 1 0,1-1 0,0 2 0,0-1 0,1 1 0,-7 11 0,11-16 16,0 1 0,0-1 0,1 1 0,-1 0 0,1 0 0,1 0 0,-1 0 1,1 0-1,-1 1 0,2-1 0,-1 0 0,0 1 0,1-1 0,0 0 1,1 1-1,-1-1 0,3 9 0,-2-11-1,1 0 0,0 0 0,0 0 1,0 0-1,0-1 0,1 1 0,-1-1 0,1 1 1,-1-1-1,1 0 0,0 0 0,0 0 1,0-1-1,0 1 0,0-1 0,0 1 0,1-1 1,-1 0-1,0 0 0,1-1 0,-1 1 0,1-1 1,4 1-1,5 0 18,0 0 1,0 0-1,0-2 1,0 1-1,12-4 1,-12 1 1,0-1 0,-1 0 0,0-1 1,19-10-1,-25 12-4,0 0 1,0-1-1,0 0 1,-1 0 0,0 0-1,0 0 1,0-1-1,0 0 1,-1 0-1,6-9 1,-9 14-6,-1-1 1,0 1-1,0-1 1,1 1-1,-1-1 0,0 1 1,0-1-1,0 1 0,0-1 1,0 1-1,1-1 1,-1 1-1,0-1 0,0 1 1,0-1-1,0 0 0,0 1 1,-1-1-1,1 1 1,0-1-1,0 1 0,0-1 1,0 1-1,-1-1 0,1 1 1,0 0-1,0-1 1,-1 1-1,1-1 0,0 1 1,-1-1-1,1 1 0,0 0 1,-1-1-1,1 1 1,-1 0-1,1-1 0,-1 1 1,-27-6 52,-32 12-200,53-3 118,0 0-1,0 1 1,0 0 0,0 0 0,0 0 0,1 1 0,0 0-1,-10 10 1,14-14 17,1 0 1,0 0-1,0 1 0,-1-1 0,1 0 0,0 0 1,0 1-1,0-1 0,0 1 0,0-1 0,1 1 1,-1-1-1,0 1 0,1-1 0,-1 1 0,1 0 1,-1-1-1,1 1 0,0 0 0,0-1 0,0 1 0,0 0 1,0-1-1,0 1 0,0 0 0,1-1 0,-1 1 1,0 0-1,1-1 0,0 1 0,-1-1 0,1 1 1,0 0-1,0-1 0,-1 0 0,1 1 0,1-1 1,-1 0-1,0 1 0,0-1 0,0 0 0,1 0 0,-1 0 1,0 0-1,3 1 0,8 4-10,1 0 0,-1-1 0,0-1 0,1 0 0,0-1 0,0 0 0,0-1 0,18 0 0,61-3-3572,-60-7-1320,-10-9-3763</inkml:trace>
</inkml:ink>
</file>

<file path=ppt/ink/ink6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3:16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14478,'0'0'4868,"0"-58"-4131,0 51-737</inkml:trace>
</inkml:ink>
</file>

<file path=ppt/ink/ink6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3:17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34 12139,'0'0'6588,"-3"13"-6156,-15 87 1429,17-89-1477,0-1 0,0 1 0,1-1 0,1 1 0,0-1 0,0 1 1,1-1-1,0 1 0,5 11 0,-6-20-307,0 0 1,0 0-1,1 0 0,-1 0 1,0-1-1,1 1 1,-1 0-1,1-1 1,0 1-1,-1-1 0,1 1 1,0-1-1,0 0 1,0 0-1,0 0 0,0 0 1,0 0-1,0 0 1,0-1-1,1 1 0,-1-1 1,0 1-1,0-1 1,1 0-1,-1 0 1,0 0-1,0 0 0,1 0 1,-1 0-1,0-1 1,0 1-1,0-1 0,0 0 1,4-1-1,4-2 168,-1 0 1,1-1-1,-1 1 0,0-2 0,-1 1 0,10-9 0,6-5-76,-2-1-1,0-1 1,-1 0-1,-1-2 1,-1 0-1,-1-1 1,-2-1-1,19-36 0,-32 52-3712,-12 24 283,-11 26-4545,11-19 1993</inkml:trace>
</inkml:ink>
</file>

<file path=ppt/ink/ink6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3:17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56 13229,'0'0'8797,"-9"-7"-7313,5 4-1433,0 0 0,0 0 0,0 1-1,0-1 1,0 1 0,0 0 0,-1 0 0,1 0 0,-1 1-1,0-1 1,1 1 0,-1 0 0,0 0 0,0 1-1,0 0 1,1 0 0,-1 0 0,0 0 0,0 1-1,0-1 1,0 1 0,1 1 0,-1-1 0,1 1-1,-1-1 1,1 1 0,-1 1 0,-6 4 0,-36 36-76,45-41 38,0 1-1,0 0 1,0 0 0,0-1 0,0 1-1,1 1 1,-1-1 0,1 0 0,0 0-1,-1 0 1,2 1 0,-1-1 0,0 0 0,1 1-1,-1-1 1,1 6 0,1-8-7,-1 0 1,1 0 0,0 1 0,-1-1-1,1 0 1,0 0 0,0 0-1,0 0 1,0 0 0,0 0-1,0 0 1,0 0 0,0 0-1,0-1 1,1 1 0,-1 0-1,0-1 1,0 1 0,1-1-1,-1 1 1,0-1 0,1 0-1,-1 1 1,1-1 0,-1 0-1,0 0 1,3 0 0,48 1 239,-38-2-135,265-10 541,-278 11-140,-2-26 3209,-11-17-3364,9 36-351,0 0-1,1 0 0,0 0 1,1 0-1,-2-11 1,3 18-188,23 19-1601,-12-14 1730,0 0 0,0-1 0,0 0 1,0-1-1,0-1 0,1 0 0,-1 0 0,1-1 0,0 0 0,-1-1 0,21-2 0,-24 1-58,0 0 0,0-1 1,0 1-1,0-2 0,0 1 0,-1-1 0,1 0 0,-1-1 0,1 1 0,-1-2 0,0 1 0,-1-1 0,1 0 0,-1 0 0,0-1 0,0 1 0,7-11 0,-38 67 912,16-37-590,0 1 0,-12 31-1,19-40-167,-1 1-1,2-1 1,-1 1-1,1-1 1,0 1-1,0-1 1,1 1-1,0-1 1,0 1-1,2 12 1,-2-19-110,0 1 0,1-1 1,-1 1-1,0 0 1,1-1-1,-1 1 0,0-1 1,1 1-1,-1-1 0,1 1 1,-1-1-1,1 1 0,-1-1 1,1 0-1,-1 1 0,1-1 1,-1 0-1,1 1 1,0-1-1,-1 0 0,1 0 1,-1 1-1,1-1 0,0 0 1,-1 0-1,1 0 0,0 0 1,-1 0-1,1 0 0,0 0 1,0 0-1,0 0-214,-1 0-1,1 0 0,0-1 1,-1 1-1,1 0 0,0 0 1,-1-1-1,1 1 0,-1 0 1,1 0-1,-1-1 0,1 1 1,-1-1-1,1 1 0,-1-1 1,1 1-1,-1 0 0,1-1 1,-1 0-1,0 1 0,1-1 1,-1 0-1,6-16-7747</inkml:trace>
</inkml:ink>
</file>

<file path=ppt/ink/ink6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3:18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13997,'0'0'10026,"63"45"-19635,-52-32 1281</inkml:trace>
</inkml:ink>
</file>

<file path=ppt/ink/ink6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3:18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25 14798,'0'0'10639,"-8"-5"-10212,5 3-422,0 0 0,1 0 0,-1 0 0,0 0 0,0 1 0,0-1 0,0 1-1,-1 0 1,1 0 0,0 0 0,0 0 0,-1 1 0,1-1 0,0 1-1,-1 0 1,1 0 0,0 0 0,-1 0 0,1 1 0,-1-1 0,1 1 0,0 0-1,0 0 1,0 0 0,-1 0 0,1 1 0,0-1 0,0 1 0,1 0-1,-1 0 1,0 0 0,0 0 0,-3 5 0,5-7-8,-36 43 41,35-41-29,1-1-1,0 1 0,0 0 1,0 0-1,-1 0 1,2-1-1,-1 1 0,0 0 1,0 0-1,1 0 1,-1 0-1,1 0 1,-1 0-1,1 1 0,0-1 1,0 0-1,0 0 1,0 0-1,0 0 0,0 0 1,1 0-1,-1 0 1,1 0-1,0 2 1,1-3-2,-1 0 1,0 0-1,1 0 1,-1 0-1,1 0 1,-1-1-1,1 1 1,-1 0 0,1-1-1,-1 1 1,1-1-1,0 0 1,-1 0-1,1 0 1,0 0 0,-1 0-1,4 0 1,33-3 173,-35 3-162,17-5 36,0-1-1,0 0 1,0-1 0,-1-1-1,0-1 1,32-21 0,0 1-16,-50 29-46,-1 0 0,1-1 0,-1 1 1,1 0-1,-1-1 0,1 1 1,-1 0-1,1-1 0,-1 1 0,1 0 1,-1 0-1,1 0 0,0 0 1,-1 0-1,1-1 0,-1 1 1,1 0-1,0 0 0,-1 1 0,1-1 1,-1 0-1,1 0 0,0 0 1,-1 0-1,1 0 0,-1 0 0,1 1 1,-1-1-1,1 0 0,0 1 1,-1 18-132,-21 36 58,15-41 116,5-11-32,-1 1 1,1-1-1,0 0 0,0 0 1,1 1-1,-1-1 0,0 0 1,1 1-1,0-1 0,0 0 1,0 1-1,0-1 0,2 7 1,-1-9 3,0 0 1,0 1 0,0-1 0,1 0 0,-1 0 0,0 0-1,1-1 1,-1 1 0,1 0 0,-1 0 0,1-1 0,-1 1-1,1-1 1,-1 1 0,1-1 0,0 0 0,-1 0 0,1 0-1,-1 0 1,1 0 0,0 0 0,-1 0 0,1 0 0,-1 0-1,1-1 1,0 1 0,-1-1 0,1 1 0,1-2 0,3 0-185,-1 0 1,0 0 0,-1 0 0,1-1 0,0 0 0,-1 1 0,1-2 0,-1 1 0,0-1 0,0 1 0,0-1 0,5-7-1,20-33-7808,-15 18-429</inkml:trace>
</inkml:ink>
</file>

<file path=ppt/ink/ink6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3:18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11755,'0'0'3363,"9"-7"-443,7-4-2072,0 1-1,0 0 0,1 1 0,0 1 0,0 1 1,1 0-1,0 2 0,0 0 0,30-4 0,-42 8-803,3 0-13,-1 1 0,0 0 0,0 0 0,1 0 0,-1 1 0,12 3 0,-18-3-31,0-1-1,-1 1 1,1 0-1,0 0 1,-1 0 0,1 0-1,-1 0 1,0 0-1,1 1 1,-1-1-1,0 0 1,1 1-1,-1-1 1,0 1 0,0-1-1,0 1 1,0 0-1,-1-1 1,1 1-1,0 0 1,-1 0 0,1-1-1,-1 1 1,0 0-1,1 0 1,-1 0-1,0 0 1,0 0 0,0-1-1,-1 1 1,1 0-1,0 0 1,-1 0-1,0 2 1,0 1 10,-1 1 0,0-1 0,0 0 0,-1 0-1,0 0 1,1 0 0,-2-1 0,1 1 0,0-1 0,-1 0 0,-6 6 0,-55 45 300,46-40-168,-8 5 415,19-16-461,1 1 1,1-1 0,-1 2 0,0-1 0,1 1 0,0 0 0,1 0 0,-1 0 0,1 1 0,-6 10 0,12-17-95,-1 1 1,0-1-1,1 1 0,-1-1 0,0 1 1,1-1-1,-1 1 0,1-1 1,-1 0-1,1 1 0,-1-1 0,1 1 1,-1-1-1,1 0 0,-1 0 1,1 1-1,0-1 0,-1 0 0,1 0 1,-1 0-1,1 1 0,0-1 1,-1 0-1,1 0 0,0 0 0,-1 0 1,1 0-1,-1 0 0,1-1 1,1 1-1,28 0 62,-25 0-44,155-5-125,-54-9-4066,-83 7 1291,-16 0-1146,-14-2-3396,-9 2 156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9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14157,'0'0'11307,"13"65"-10218,-7-21-288,-4 7-385,2 6-127,-4 2-97,0-2-64,0-2-128,0-4-32,0-6-833,0-7-1537,1-9-2050,3-8-4549</inkml:trace>
</inkml:ink>
</file>

<file path=ppt/ink/ink6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3:19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12043,'0'0'13133,"50"-14"-12140,-3 10 160,7 2-352,6-1-481,3 3-288,-3 0-416,-8 0-1987,-9-2-1568,-11-5-3941</inkml:trace>
</inkml:ink>
</file>

<file path=ppt/ink/ink6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3:19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6054,'0'0'16597,"-2"9"-16085,-2 12 456,1 0-1,0 1 1,2 35 0,1-56-931,1 0 0,0 0 0,-1 0 1,1-1-1,0 1 0,-1 0 1,1 0-1,0-1 0,0 1 1,0 0-1,0-1 0,-1 1 1,1-1-1,0 1 0,0-1 0,0 0 1,0 1-1,0-1 0,0 0 1,0 0-1,0 0 0,0 0 1,0 0-1,0 0 0,0 0 0,0 0 1,0 0-1,1 0 0,-1 0 1,1-1-1,36-6 830,31-27-394,-9 3-418,-58 31-119,-2 50-789,0-30-2287,0-16-276,5-3-2553</inkml:trace>
</inkml:ink>
</file>

<file path=ppt/ink/ink6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3:21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753 60 10794,'0'0'2285,"-7"-8"-256,3 3-1841,0 0 0,-1 1 0,0 0 0,0 0 0,0 0 0,0 1 0,0-1 0,-1 1 0,1 1 0,-1-1 0,0 1 0,0 0 0,0 0 0,0 0 0,0 1 0,0 0 0,-11 0 0,-5 1-35,1 2-1,-1 0 1,1 1-1,-1 2 1,1 0-1,0 1 1,1 1 0,0 1-1,0 0 1,0 2-1,1 0 1,1 2-1,0 0 1,0 1-1,-25 23 1,12-7 120,2 2 1,0 1-1,2 1 1,2 1-1,1 1 1,1 1-1,-18 42 1,29-53-227,2 0 1,1 0-1,1 1 1,1 0-1,2 0 1,0 0-1,2 1 1,0 0 0,2-1-1,5 50 1,-3-61-20,2 0 1,0 0 0,1 0 0,0 0-1,1-1 1,1 0 0,0 0 0,1 0-1,1-1 1,0 0 0,0 0-1,1-1 1,1 0 0,0-1 0,1 0-1,0 0 1,1-1 0,0-1 0,0 0-1,18 9 1,-20-12 45,1-1 0,0 0 0,0-1 0,0 0-1,1-1 1,-1 0 0,1-1 0,-1 0 0,1-1 0,0 0 0,0-1 0,0-1 0,-1 1 0,15-4-1,-9 0 92,0-1 0,-1 0-1,0-2 1,0 0-1,0 0 1,-1-1-1,0-1 1,-1-1-1,14-11 1,-4 0-2,-1 0 0,-1-2 0,-1-1 0,-1 0 0,-1-2 1,-1 0-1,-1-1 0,-2 0 0,0-2 0,13-38 0,-22 50-96,-1-1 1,-1 0-1,-1-1 0,0 1 0,-1 0 1,-1-1-1,-1 0 0,0 1 0,-4-25 0,2 37-261,1-1 0,-1 1 1,0 0-1,0 1 0,0-1 0,-1 0 0,0 1 0,0-1 0,-1 1 0,1 0 0,-1 0 0,0 0 0,-5-4 0,4 6-412,0-1-1,0 1 1,0 0-1,0 1 1,0-1 0,-1 1-1,1 0 1,-1 0-1,1 1 1,-1 0-1,0 0 1,0 0-1,1 0 1,-1 1-1,0 0 1,-7 1-1,-20 3-6770</inkml:trace>
</inkml:ink>
</file>

<file path=ppt/ink/ink6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3:21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3427,'0'0'11414,"-3"7"-10256,2-4-1060,0 0 0,1 0-1,-1-1 1,1 1 0,-1 0 0,1 0 0,0 0-1,0 0 1,0-1 0,1 1 0,-1 0-1,0 0 1,1 0 0,0-1 0,1 5 0,1-2 98,0 0 1,1 0 0,-1 0 0,1 0 0,0 0 0,0-1 0,1 0 0,6 5 0,32 25 861,2-2 0,96 51 1,112 35-357,-126-62-501,482 220 947,-600-272-915,1 0 0,0 0 0,0-1 0,0-1 0,0 0 1,0 0-1,1-1 0,11 0 0,-23-3-517,1 0 0,-1-1-1,0 1 1,1 0 0,-1 0 0,0 0 0,0 0 0,0 0-1,0 0 1,-1 0 0,1 1 0,-3-4 0,-24-21-4286,-9-4-2647</inkml:trace>
</inkml:ink>
</file>

<file path=ppt/ink/ink6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3:22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0 486 9321,'0'0'1495,"4"8"544,-2-1-1635,1 0 0,0 0-1,0 0 1,1-1 0,0 0 0,0 1 0,1-2 0,-1 1-1,1 0 1,0-1 0,1 0 0,0 0 0,-1-1 0,1 1 0,1-1-1,-1-1 1,1 1 0,-1-1 0,15 5 0,-15-7-113,1 0 1,0 0 0,0-1-1,0 0 1,0 0 0,-1-1-1,1 0 1,0 0-1,0 0 1,-1-1 0,1 0-1,11-5 1,-7 1 30,0 0 0,0 0 0,-1-1 0,0-1 0,0 0-1,13-14 1,-2-2 4,-1 0-1,-2-1 0,0-1 1,25-53-1,-30 49-220,-1-1 0,-1-1 0,-2 0 0,-2 0 0,0 0 0,-2-1 0,-2 0 0,-1-62 0,-2 110-588,-1-3 384,1-1 0,0 1 0,1 0 0,0-1 0,1 1 0,0-1 0,1 1 0,0-1 0,6 13 0,-2-11-142,1-1 1,0 0-1,0-1 1,1 0-1,1 0 1,0-1-1,0 0 1,1-1-1,22 15 1,-15-13-1397,1 0 1,0-2-1,1 0 0,-1-1 0,41 9 1,17-1-9057</inkml:trace>
</inkml:ink>
</file>

<file path=ppt/ink/ink6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3:23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1 120 5189,'0'0'4650,"1"-9"-2243,-1-4-1357,1-14 90,8 2 6941,-9 28-6629,0 12-1346,-1 1-35,2 0-1,-1 0 1,2 0-1,0 0 1,6 23-1,-6-35-27,-1 0-1,1 0 0,0 0 0,0 0 0,0 0 0,0-1 0,1 1 0,0-1 0,-1 1 0,1-1 0,0 0 1,1 0-1,-1-1 0,1 1 0,-1-1 0,1 1 0,0-1 0,-1 0 0,1 0 0,0-1 0,1 1 0,-1-1 1,0 0-1,0 0 0,0 0 0,5 0 0,4-1 185,0 1 0,1-1 0,-1-1 0,0-1 0,0 1 0,0-2 0,-1 0 0,1-1 0,12-4 1,-17 5-190,-1-1 1,1 1-1,-1-1 1,0 0-1,0-1 1,0 1 0,-1-2-1,0 1 1,0-1-1,0 1 1,0-2 0,-1 1-1,0-1 1,0 1-1,6-13 1,-11 18-36,0 1-1,1 0 1,-1 0 0,0-1-1,0 1 1,1 0 0,-1-1-1,0 1 1,0 0 0,0-1-1,1 1 1,-1 0 0,0-1 0,0 1-1,0 0 1,0-1 0,0 1-1,1-1 1,-1 1 0,0 0-1,0-1 1,0 1 0,0 0-1,0-1 1,0 1 0,-1-1-1,1 1 1,0 0 0,0-1-1,0 1 1,0-1 0,0 1-1,0 0 1,-1-1 0,1 1 0,0 0-1,0-1 1,-1 1 0,1 0-1,0 0 1,0-1 0,-1 1-1,-16 9-116,-19 22 6,20-12 225,22-23 471,27-31 69,-29 26-628,-1 1 1,1-1 0,-1 0 0,-1 0 0,0 0-1,0 0 1,-1-1 0,0 1 0,-1 0 0,0-1-1,-2-18 1,2 28-71,0-1 0,0 0 1,0 1-1,0-1 0,0 1 0,0-1 0,0 0 0,0 1 1,-1-1-1,1 1 0,0-1 0,0 0 0,-1 1 0,1-1 0,0 1 1,-1-1-1,1 1 0,-1-1 0,1 1 0,0-1 0,-1 1 0,1 0 1,-1-1-1,1 1 0,-1 0 0,1-1 0,-1 1 0,0 0 1,1 0-1,-1-1 0,1 1 0,-1 0 0,0 0 0,1 0 0,-1 0 1,0 0-1,1 0 0,-1 0 0,1 0 0,-1 0 0,0 0 0,1 0 1,-1 0-1,1 0 0,-1 1 0,0-1 0,1 0 0,-1 0 1,1 1-1,-1-1 0,1 0 0,-1 1 0,1-1 0,-1 1 0,1-1 1,-1 0-1,1 1 0,-1-1 0,1 1 0,0-1 0,-1 1 0,1 0 1,0-1-1,0 1 0,-1-1 0,1 1 0,0-1 0,0 2 1,-1 2-420,1-1 0,-1 1 0,1 0 0,0 0 0,0 0 0,1 0 0,-1 0 0,1 0 0,0-1 0,0 1 1,0 0-1,0-1 0,3 6 0,-2-6-329,0-1 0,0 1-1,0-1 1,0 1 0,1-1 0,-1 0 0,0 0 0,1 0 0,0 0-1,-1-1 1,5 3 0,17 4-9626</inkml:trace>
</inkml:ink>
</file>

<file path=ppt/ink/ink6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3:23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10154,'0'0'7890,"6"12"-7180,-5-12-689,13 24 402,2-1 0,27 32-1,-38-49-226,1 0 0,0 0-1,0 0 1,0-1 0,1 0-1,-1 0 1,1 0 0,1-1-1,-1 0 1,0-1 0,1 0-1,0 0 1,0 0 0,0-1-1,10 1 1,-13-2-82,-1-1 1,1-1-1,-1 1 1,1-1-1,0 1 1,-1-1-1,0 0 1,1-1-1,-1 1 1,0-1-1,0 0 0,0 0 1,0 0-1,0-1 1,0 1-1,0-1 1,-1 0-1,0 0 1,1 0-1,-1-1 1,0 1-1,-1-1 1,1 0-1,0 1 1,1-6-1,-1 3 30,0-1-1,0 1 1,-1-1 0,0 0-1,0 0 1,-1 0-1,1 0 1,-2 0 0,1 0-1,-1 0 1,0 0 0,-1-1-1,1 1 1,-1 0 0,-4-12-1,3 15-140,0 0-1,0 0 1,-1 0 0,0 0-1,1 1 1,-1-1-1,-1 1 1,1 0 0,0 0-1,-1 0 1,1 0-1,-1 1 1,0-1 0,0 1-1,0 0 1,0 0-1,-8-2 1,-23-3-4032,34 11-922,9 14-220,7-7 660</inkml:trace>
</inkml:ink>
</file>

<file path=ppt/ink/ink6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3:24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10 15439,'0'0'3550,"-8"-2"-641,4 1-2724,1 0-118,0 0 0,0 0 1,0 0-1,0 0 1,-1 0-1,1 1 1,0-1-1,0 1 1,-1 0-1,1 0 1,0 0-1,0 1 0,0-1 1,-1 1-1,1 0 1,0-1-1,0 2 1,0-1-1,0 0 1,0 0-1,0 1 1,0 0-1,1-1 1,-1 1-1,1 0 0,-1 0 1,1 1-1,-5 4 1,2 0 0,0 0 0,1 0 0,0 0 1,0 0-1,0 1 0,1 0 0,0-1 0,1 1 1,0 0-1,0 1 0,0-1 0,1 0 1,1 0-1,-1 1 0,1-1 0,1 1 0,1 12 1,0-19-47,-1 0 1,0 0 0,0 0 0,1-1-1,-1 1 1,1 0 0,0-1 0,-1 1 0,1-1-1,0 0 1,0 0 0,0 1 0,0-1-1,0 0 1,0-1 0,0 1 0,0 0 0,0 0-1,1-1 1,-1 0 0,0 1 0,0-1 0,0 0-1,1 0 1,-1 0 0,0 0 0,0-1-1,1 1 1,1-1 0,3 0 54,-1 0 0,0 0 0,1-1-1,-1 1 1,0-2 0,0 1 0,0-1 0,0 1 0,6-6 0,3-5-3,0-1 1,-1-1 0,-1 0 0,0-1-1,13-21 1,-26 36-70,1 4-40,-1 0-1,0 1 1,0-1-1,-1 0 1,1 1-1,-1-1 1,0 0-1,0 0 0,-2 6 1,2-6 17,-1 5-121,0 1 1,0-1 0,1 1-1,0 0 1,0 0 0,1-1 0,1 15-1,-1-21-87,1 1 0,-1-1-1,1 0 1,0 1 0,0-1-1,0 0 1,0 0 0,0 0-1,0 0 1,1 0 0,-1 0-1,1 0 1,-1 0 0,1-1-1,0 1 1,0 0 0,0-1-1,0 0 1,0 1-1,0-1 1,0 0 0,0 0-1,0 0 1,0 0 0,1-1-1,-1 1 1,0 0 0,1-1-1,-1 0 1,0 1 0,5-1-1,17-1-3595,4-3-1228</inkml:trace>
</inkml:ink>
</file>

<file path=ppt/ink/ink6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3:24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12876,'0'0'5034,"-6"11"-3347,1-1-1343,0-1 0,1 1 0,0 0-1,1 0 1,0 1 0,1-1 0,0 1 0,0-1-1,0 14 1,2-11-141,0 1-1,1 0 1,1 0-1,0-1 0,1 1 1,0-1-1,1 0 1,5 13-1,-6-21-152,-1 0 0,1 0 0,0-1 1,1 1-1,-1-1 0,1 0 0,-1 0 0,1 0 0,1 0 0,-1-1 0,0 1 0,1-1 0,0 0 0,0 0 0,0-1 0,0 0 0,0 0 0,0 0 0,0 0 0,1-1 0,-1 0 1,10 1-1,41-3 183,-45 0-178,-1 1 1,1-1-1,-1 2 1,0-1-1,17 4 0,-26-3-51,0 0-1,0 0 1,0 0-1,0 0 0,0 0 1,-1 0-1,1 0 1,0 0-1,-1 0 0,1 1 1,0-1-1,-1 0 1,0 0-1,1 1 0,-1-1 1,0 0-1,0 1 1,1-1-1,-1 0 0,0 0 1,0 1-1,-1 0 1,0 42 108,1-32-94,0-43 3185,2-63-5034,5 115-705,-6-19 2027,0 0-1,1-1 1,0 1 0,-1-1-1,1 1 1,0-1 0,0 0-1,0 0 1,0 0 0,0 0-1,0 0 1,0 0 0,0 0-1,0-1 1,1 1 0,-1-1-1,0 0 1,0 1 0,1-1-1,-1 0 1,2-1 0,20 1-8332</inkml:trace>
</inkml:ink>
</file>

<file path=ppt/ink/ink6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3:25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10858,'0'0'13811,"2"12"-13267,0-1-446,17 71 901,-17-74-866,0 0 0,1 0 0,0 0 1,1-1-1,-1 1 0,2-1 0,-1 0 0,9 10 1,-13-16-87,1 0 1,0-1 0,-1 1 0,1-1 0,0 1-1,-1 0 1,1-1 0,0 1 0,0-1 0,0 0-1,0 1 1,0-1 0,-1 0 0,1 1 0,0-1-1,0 0 1,0 0 0,0 0 0,0 0 0,0 0-1,0 0 1,0 0 0,0 0 0,0 0 0,0 0-1,-1-1 1,1 1 0,2-1 0,-1 0 6,0-1-1,1 0 1,-1 1 0,0-1 0,0 0-1,0 0 1,-1 0 0,1 0 0,0 0 0,1-4-1,1-2-14,0 0 0,0 0 0,0-1-1,-1 1 1,2-13 0,-1-19-12,-3 39-64,-1 0 1,0 0-1,0 0 1,0 0 0,0 0-1,0 0 1,0 0-1,0 0 1,0 0 0,0 0-1,0 0 1,0 0-1,-1 0 1,1 0 0,0 0-1,-1 0 1,1 0-1,-1 0 1,1 0 0,-1 0-1,1 0 1,-1 1-1,0-1 1,0 0 0,1 0-1,-1 1 1,0-1-1,0 0 1,0 1 0,1-1-1,-1 1 1,-2-1-1,34 15-694,-19-13 760,-1 0-1,1 0 1,0-1-1,0 0 1,0-1-1,0-1 1,0 0-1,0 0 1,-1-1 0,1-1-1,-1 0 1,0 0-1,0-1 1,0-1-1,-1 1 1,1-2-1,-2 0 1,1 0 0,9-9-1,-13 5 112,-16 10-99,-15 10-115,18-4 83,0 1 0,0-1 0,0 1 0,1 1 0,0-1 0,0 1 0,1 0 0,0 0 0,0 1-1,0-1 1,-6 16 0,10-20-9,0 0 0,0-1-1,0 1 1,0 0-1,1 0 1,-1 0-1,1-1 1,0 1 0,-1 0-1,1 0 1,1 0-1,-1 0 1,0 0-1,1 0 1,-1 0 0,1-1-1,0 1 1,0 0-1,0 0 1,0-1-1,1 1 1,-1-1 0,1 1-1,-1-1 1,1 0-1,0 1 1,0-1-1,0 0 1,0 0 0,0 0-1,1-1 1,-1 1-1,0 0 1,1-1-1,-1 1 1,1-1 0,0 0-1,3 1 1,2 1-537,0-1-1,0 0 1,0 0 0,1-1 0,13 1 0,21-7-6837,-2-12-6351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30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18289,'0'0'10891</inkml:trace>
</inkml:ink>
</file>

<file path=ppt/ink/ink6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3:26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10 154 4901,'2'-28'2857,"-1"-5"5607,-1 27-4992,0 9-829,-2 33-2009,-3 45 147,2-53-368,1-1-1,1 1 1,1 0-1,2-1 1,8 47-1,-9-70-365,0-1 0,0 1 0,0-1 0,0 0 0,1 1-1,-1-1 1,1 0 0,0 0 0,0 0 0,0 0 0,0 0-1,1-1 1,-1 1 0,1 0 0,0-1 0,0 0-1,-1 0 1,1 0 0,1 0 0,-1 0 0,0-1 0,0 1-1,1-1 1,-1 0 0,0 0 0,1 0 0,-1 0 0,1-1-1,0 0 1,-1 1 0,1-1 0,-1 0 0,1-1-1,0 1 1,5-2 0,1 0 68,-1-1 1,1 0-1,0 0 0,-1-1 1,0 0-1,0-1 0,0 0 1,0 0-1,-1-1 0,0 0 1,11-11-1,-4 0-16,-1 0 0,-1-1-1,-1 0 1,-1-1 0,0 0 0,-2-1-1,0 0 1,-1 0 0,-1-1 0,-1 0-1,-1 0 1,0-1 0,-2 0 0,-1 1-1,0-44 1,-2 63-125,0 0-1,0 0 1,0-1 0,0 1-1,0 0 1,-1-1-1,1 1 1,-1 0 0,1 0-1,-1-1 1,0 1-1,0 0 1,0 0 0,0 0-1,0 0 1,0 0-1,-1 0 1,1 0 0,-1 1-1,1-1 1,-1 0 0,0 1-1,0-1 1,1 1-1,-1 0 1,0-1 0,0 1-1,0 0 1,-1 0-1,1 0 1,0 1 0,0-1-1,0 1 1,-1-1-1,-2 0 1,4 2-131,0-1 0,0 0 0,1 1-1,-1-1 1,1 1 0,-1-1 0,0 1 0,1-1 0,-1 1 0,1-1 0,-1 1-1,1 0 1,-1-1 0,1 1 0,0 0 0,-1-1 0,1 1 0,0 0 0,0 0-1,-1-1 1,1 1 0,0 0 0,0 0 0,0-1 0,0 1 0,0 0 0,0 0 0,0 0-1,0 29-3947,0-24 2421,1 15-3259,4-1-1912</inkml:trace>
</inkml:ink>
</file>

<file path=ppt/ink/ink6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3:27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149 182 11115,'0'0'10201,"0"-9"-8130,-1 5-1893,1 0-1,0 1 0,-1-1 0,0 0 0,0 0 0,0 1 1,0-1-1,-1 0 0,1 1 0,-1-1 0,0 1 0,-4-6 0,4 8-143,1-1 0,-1 1-1,0-1 1,0 1-1,0 0 1,1 0 0,-1-1-1,-1 1 1,1 1 0,0-1-1,0 0 1,0 0-1,0 1 1,-1 0 0,1-1-1,0 1 1,0 0-1,-1 0 1,1 0 0,0 0-1,-1 0 1,1 1 0,0-1-1,0 1 1,0-1-1,-1 1 1,1 0 0,-4 2-1,2-1-40,0 1 1,-1-1-1,1 1 0,0 0 0,0 1 0,1-1 0,-1 0 1,1 1-1,-1 0 0,1 0 0,0 0 0,1 0 0,-1 0 1,1 1-1,-1-1 0,1 1 0,1 0 0,-1 0 0,1-1 1,0 1-1,0 0 0,0 0 0,1 0 0,-1 10 0,2-14 10,-1 0 0,1 0 0,-1-1 0,1 1 0,-1 0-1,1 0 1,-1-1 0,1 1 0,0 0 0,-1-1 0,1 1-1,0 0 1,0-1 0,-1 1 0,1-1 0,0 0-1,0 1 1,0-1 0,0 0 0,-1 1 0,1-1 0,0 0-1,0 0 1,0 0 0,1 0 0,30 1 79,-23-1-45,22-1-15,0-2 1,0-1 0,0-1 0,-1-2 0,1-1 0,33-14 0,-63 22-5,0 0 1,0-1-1,0 1 1,0 0-1,0-1 1,0 1-1,0-1 1,0 1-1,0-1 1,0 1-1,0-1 1,-1 0-1,1 1 1,0-1-1,0 0 1,-1 0-1,1 0 1,0 1-1,-1-1 1,1 0-1,-1 0 1,1 0-1,-1 0 1,1 0-1,-1 0 1,0 0-1,0 0 1,1 0-1,-1 0 1,0 0-1,0 0 1,0 0-1,0 0 1,0-2-1,-2-2 159,0 1 0,0-1 0,0 1 0,0 0 1,-1 0-1,-5-6 0,6 7-179,0 0 0,0 0 1,0 0-1,0 0 0,0 0 1,1 0-1,-1-1 0,1 1 1,0 0-1,-1-5 0,35 11-900,-13 0 815,0-1 1,0-1-1,1-1 1,-1-1-1,31-5 1,-44 5 58,-1 0 1,1 0-1,-1-1 0,0 0 1,1 0-1,-1-1 1,0 1-1,-1-1 0,1-1 1,0 1-1,-1-1 1,0 0-1,0 0 0,0 0 1,0-1-1,-1 0 1,0 0-1,0 0 0,0 0 1,0-1-1,3-7 1,-14 24 181,-2 3-134,0 0 0,1 1 0,-7 15 0,0 39 357,15-64-345,-1 0 1,1 0-1,-1-1 0,1 1 0,1 0 0,-1 0 1,1 0-1,0 0 0,0-1 0,0 1 0,1 0 1,2 6-1,-3-10-24,0 1 0,0-1 0,0 0 1,1 1-1,-1-1 0,0 0 0,0 0 0,1 0 1,-1 0-1,1 0 0,-1 0 0,1 0 0,-1-1 1,1 1-1,0-1 0,-1 1 0,1-1 0,0 1 0,-1-1 1,1 0-1,0 0 0,-1 0 0,1 0 0,0 0 1,-1 0-1,1 0 0,0-1 0,0 1 0,-1 0 1,1-1-1,2-1 0,-1 1-175,0-1-1,1 1 1,-1-1-1,0 0 1,0 0-1,0 0 1,0-1 0,-1 1-1,1-1 1,0 1-1,-1-1 1,0 0-1,4-5 1,4-23-4168,-5-3-3320,-1-9-5734</inkml:trace>
</inkml:ink>
</file>

<file path=ppt/ink/ink6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3:27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12908,'0'0'9449,"0"55"-9353,16-37-512,1-4-1954,-2-1-1922,6 0-1730</inkml:trace>
</inkml:ink>
</file>

<file path=ppt/ink/ink6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3:27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31 11371,'0'0'11979,"-9"-5"-11146,6 2-770,0 1-41,1 1 1,-1-1 0,1 0-1,-1 0 1,0 1 0,0 0-1,0-1 1,0 1 0,0 0 0,0 1-1,0-1 1,0 0 0,0 1-1,-1 0 1,1 0 0,0 0-1,0 0 1,0 0 0,0 1-1,0-1 1,-1 1 0,1 0-1,0 0 1,0 0 0,0 0-1,1 0 1,-1 1 0,-3 1 0,0 1 60,0 1 1,0-1-1,0 1 1,1 0-1,0 1 1,0-1-1,0 1 1,1 0-1,-1 0 1,1 1-1,1-1 1,-1 1-1,1 0 1,1 0 0,-1 0-1,-1 8 1,4-14-81,0 0 1,0 0 0,0-1 0,0 1 0,0 0 0,0-1 0,0 1-1,0 0 1,1 0 0,-1-1 0,0 1 0,1 0 0,-1-1 0,0 1-1,1-1 1,-1 1 0,1 0 0,-1-1 0,1 1 0,-1-1 0,1 1 0,-1-1-1,1 1 1,-1-1 0,1 0 0,0 1 0,-1-1 0,2 1 0,27 2 162,28-14 180,-36 2-312,-1-2 0,0 0 0,0-1 0,-2-1-1,1 0 1,22-23 0,-20 18-9,-17 17-404,-4 8 128,-13 25 79,8-21 296,0 0 0,1 1 0,1-1 0,-4 18 0,8-28-99,-1 0 0,1 0-1,0-1 1,0 1 0,-1 0 0,1-1-1,0 1 1,0-1 0,0 1 0,-1-1-1,1 0 1,0 1 0,0-1 0,0 0-1,0 1 1,0-1 0,0 0 0,0 0-1,0 0 1,0 0 0,0 0 0,0 0-1,0 0 1,0 0 0,0 0 0,0-1-1,0 1 1,1-1 0,34-6 357,-8-5-334,-1-2 0,33-21-1,-34 20-224,0 0-1,38-15 0,-63 30 170,-1-1 0,1 1 0,-1 0 0,0-1 0,1 1 0,-1 0 0,1 0 0,0-1 0,-1 1 0,1 0 0,-1 0 0,1 0 0,-1 0 0,1 0 1,-1 0-1,1 0 0,-1 0 0,1 0 0,0 0 0,-1 0 0,1 0 0,-1 0 0,1 0 0,-1 0 0,1 1 0,-1-1 0,1 0 0,-1 0 0,1 1 0,-1-1 0,1 0 0,-1 1 0,1-1 0,-1 0 0,0 1 0,1-1 0,-1 1 0,0-1 0,1 0 0,-1 1 0,0-1 0,1 1 0,-1-1 0,0 1 0,0-1 0,0 1 0,0 0 0,1-1 0,-1 1 0,0-1 0,0 1 0,0-1 0,0 1 0,0-1 0,0 1 0,0 0 0,-1-1 0,1 1 0,0-1 0,0 1 0,0-1 0,0 1 0,-1-1 0,1 1 0,0-1 0,-1 1 0,-21 51 126,13-32-117,8-18 9,0 1 0,0 1-1,0-1 1,0 0 0,1 0 0,-1 0 0,1 0 0,0 0-1,0 1 1,0-1 0,0 5 0,1-7-30,0 0 1,-1 0-1,1 0 0,0 0 0,0 0 1,0 0-1,-1 0 0,1 0 0,0 0 1,0 0-1,1 0 0,-1-1 1,0 1-1,0 0 0,0-1 0,0 1 1,0-1-1,1 1 0,-1-1 1,0 0-1,1 1 0,-1-1 0,0 0 1,0 0-1,1 0 0,-1 0 1,0 0-1,3-1 0,7 2-665,26-3-3499,-12-5-1506,-3-4-2035</inkml:trace>
</inkml:ink>
</file>

<file path=ppt/ink/ink6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3:28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10634,'0'0'9070,"11"-9"-5664,34-25-1554,-43 32-1794,0 1-1,0-1 0,1 1 0,-1-1 0,1 1 1,-1 0-1,1 0 0,0 0 0,-1 0 1,1 1-1,0-1 0,-1 1 0,1-1 1,0 1-1,0 0 0,0 0 0,-1 0 0,1 1 1,0-1-1,0 1 0,-1-1 0,1 1 1,0 0-1,-1 0 0,1 0 0,-1 1 1,1-1-1,-1 0 0,0 1 0,1 0 0,-1-1 1,0 1-1,0 0 0,0 0 0,0 0 1,0 0-1,-1 1 0,3 3 0,-2-3-7,1 1 0,-1 0 0,0-1 0,0 1 0,-1 0 0,1 0-1,-1 0 1,0 1 0,0-1 0,0 0 0,-1 0 0,1 1 0,-1-1 0,0 0-1,0 1 1,-1-1 0,1 0 0,-1 0 0,0 1 0,0-1 0,0 0 0,-3 5-1,-27 30 593,-12 18 109,41-54-735,0 0 1,0 1-1,0-1 1,1 1-1,0 0 0,0-1 1,0 1-1,0 0 1,0 0-1,1 0 1,-1 0-1,1-1 1,0 1-1,1 8 0,1-11-17,-1 0-1,0 1 0,0-1 1,1 0-1,-1 0 1,0 0-1,1 0 0,-1 0 1,1-1-1,-1 1 0,1 0 1,-1-1-1,1 1 0,0-1 1,-1 0-1,1 1 0,0-1 1,-1 0-1,1 0 1,0 0-1,0 0 0,-1 0 1,3-1-1,0 1-457,1 0 0,-1 0 0,0 0 0,1-1 1,-1 0-1,0 0 0,0 0 0,7-3 0,-1-9-4646,-7 1-1492,-3-3-4341</inkml:trace>
</inkml:ink>
</file>

<file path=ppt/ink/ink6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3:28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56 11659,'0'0'8040,"-50"-20"-4965,50 16-769,0 1-96,9 1-961,13 2-865,14 0-256,5 0-63,9 0-65,10 0-65,13 0-1216,-2-9-2883,3-8-6117</inkml:trace>
</inkml:ink>
</file>

<file path=ppt/ink/ink6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3:36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12268,'0'0'3971,"71"17"-2786,-17-17-352,17-1-384,7-7-193,14-5-160,-6 2-64,5-3 0,-18 3-32,-8 0-480,-18 0-641,-13-1-1794,-18-3-2434</inkml:trace>
</inkml:ink>
</file>

<file path=ppt/ink/ink6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3:36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606 1 12236,'0'0'795,"-10"2"401,-3 1-822,1 0 1,0 1-1,0 0 1,0 1-1,0 1 0,-21 13 1,-180 107 2385,-1 0 229,203-119-2834,7-5-115,1 0 0,-1 0-1,0 1 1,1-1-1,-1 1 1,1 0-1,0 0 1,0 0-1,0 1 1,0-1 0,1 1-1,-1-1 1,1 1-1,0 0 1,0 0-1,-2 4 1,4-7-35,0 0 0,0 0-1,1 0 1,-1 0 0,0 0 0,0 0 0,1-1 0,-1 1 0,0 0-1,1 0 1,-1 0 0,1 0 0,-1 0 0,1-1 0,-1 1-1,1 0 1,0 0 0,-1-1 0,1 1 0,0-1 0,0 1 0,-1 0-1,1-1 1,0 1 0,0-1 0,0 0 0,0 1 0,-1-1 0,1 0-1,2 1 1,37 9 178,-31-9-132,322 47 693,-86-16-1861,-157-19-2502,-30-8-1678,5-3-4066</inkml:trace>
</inkml:ink>
</file>

<file path=ppt/ink/ink6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3:37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15727,'0'0'1820,"-8"12"-896,-2 4-664,0 0 0,1 1 0,1 0 0,0 1 0,2-1 0,-8 30 0,14-44-202,-15 93 1238,15-89-1188,-1-1 0,1 1-1,0-1 1,0 1 0,1-1 0,0 1-1,0-1 1,0 0 0,1 0 0,0 1-1,1-1 1,3 8 0,-4-11-45,0-1 0,0 0 0,1 0 0,-1 0 1,0 0-1,1 0 0,-1 0 0,1-1 0,0 1 0,-1-1 0,1 0 1,0 0-1,0 0 0,0 0 0,0 0 0,0-1 0,0 1 0,0-1 1,0 0-1,0 0 0,0 0 0,0 0 0,0-1 0,0 1 0,0-1 1,0 1-1,0-1 0,0 0 0,0 0 0,2-2 0,6-2 178,-1 1-1,0-2 1,0 0-1,-1 0 1,0 0-1,15-14 1,0-6-104,-1-2 1,-2 0-1,-1-1 1,23-42 0,-20 32-106,-25 74-443,-16 45 369,13-62 60,0 0 0,2 0 0,0 1 0,-1 23 0,4-41-10,0 0 0,0-1-1,0 1 1,0 0 0,0 0 0,0-1-1,0 1 1,1 0 0,-1 0 0,0-1-1,0 1 1,1 0 0,-1-1 0,1 1-1,-1 0 1,0-1 0,1 1 0,-1-1-1,1 1 1,0-1 0,-1 1 0,1-1-1,-1 1 1,1-1 0,0 1 0,-1-1-1,1 0 1,0 1 0,-1-1-1,1 0 1,0 0 0,1 1 0,33-4 422,30-22 272,-43 12-593,36-29 0,-42 29-92,1 1 1,1 0 0,22-11 0,-39 23-26,-1 0 1,1 0 0,0 0 0,0 0 0,-1-1 0,1 2 0,0-1 0,-1 0 0,1 0 0,0 0 0,-1 0 0,1 0 0,0 0 0,-1 1 0,1-1 0,0 0 0,-1 1 0,1-1 0,-1 0 0,1 1 0,-1-1 0,1 1 0,-1-1 0,1 1 0,-1-1 0,1 1 0,-1-1 0,1 1 0,-1 0 0,0-1 0,1 1 0,-1-1 0,0 1 0,0 0 0,0-1 0,1 1 0,-1 0 0,0-1 0,0 1 0,0 0 0,0-1 0,0 2 0,0 0 9,0 0 0,1-1-1,-1 1 1,1-1 0,-1 0-1,1 1 1,0-1 0,-1 1-1,1-1 1,0 0-1,0 1 1,0-1 0,0 0-1,0 0 1,0 0 0,0 0-1,1 0 1,-1 0 0,0 0-1,0 0 1,1 0 0,-1-1-1,2 1 1,4 0 58,1-1 0,-1 1 0,1-2-1,-1 1 1,1-1 0,-1-1 0,10-2 0,30-3 48,-46 8-113,-1-1 0,1 0 0,-1 1 0,1-1 0,0 1 0,-1-1 0,1 1 0,-1-1 0,1 1 0,-1-1 0,1 1 0,-1-1 0,0 1 0,1 0 0,-1-1 0,0 1 0,1 0 0,-1-1 0,0 1 0,0 0 0,0 0 0,1-1 0,-1 1 0,0 0 0,0 0 0,0-1 0,0 1 0,0 0 0,-1 1 0,0 27-54,1-26 55,-8 51 113,0 15-3982,8-68 3683,0-1 0,1 1 0,-1-1 1,0 0-1,1 1 0,-1-1 0,1 0 0,-1 1 0,0-1 0,1 0 1,-1 0-1,1 0 0,-1 1 0,1-1 0,-1 0 0,1 0 0,-1 0 1,1 0-1,-1 0 0,1 0 0,-1 0 0,1 0 0,-1 0 0,1 0 1,-1 0-1,1 0 0,-1 0 0,1 0 0,-1 0 0,1 0 0,-1-1 0,0 1 1,1 0-1,-1 0 0,1-1 0,-1 1 0,0 0 0,1-1 0,-1 1 1,1 0-1,-1-1 0,0 1 0,1 0 0,-1-1 0,0 0 0,14-14-4966</inkml:trace>
</inkml:ink>
</file>

<file path=ppt/ink/ink6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3:38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10 13645,'0'0'13944,"-9"-4"-13576,4 3-362,1 0 0,-1 0-1,1 0 1,-1 0 0,1 1-1,-1 0 1,1 0 0,-1 0-1,0 0 1,1 1 0,-1 0 0,1 0-1,-1 0 1,1 0 0,0 1-1,-1 0 1,1 0 0,0 0 0,0 0-1,0 0 1,0 1 0,1 0-1,-1 0 1,1 0 0,0 0-1,0 1 1,0-1 0,-4 7 0,6-9-16,0 0 0,0 0 0,0 0 0,0 1 0,0-1 0,0 0 0,1 1 0,-1-1 0,0 1 0,1-1 0,-1 1 0,1-1 0,0 1 0,0-1-1,-1 3 2,1-3-10,1 0 1,-1 0 0,0-1 0,0 1 0,1 0 0,-1 0 0,1-1 0,-1 1 0,0 0 0,1 0-1,-1-1 1,1 1 0,0-1 0,-1 1 0,1-1 0,0 1 0,-1-1 0,1 1 0,0-1 0,-1 1-1,2 0 1,6 1-151,-1 0-1,1 0 1,0 0-1,0-1 1,10 1 0,13 2-253,-17 0 304,0 0 0,0 1-1,0 1 1,-1 0 0,16 10 0,-26-14 129,0 0-1,0 0 1,0 0 0,-1 1-1,1-1 1,-1 1 0,0-1-1,0 1 1,0 0 0,0 0 0,0 0-1,2 5 1,-4-6 14,1 1 1,-1-1-1,0 0 1,1 0-1,-1 0 1,0 1-1,-1-1 0,1 0 1,0 0-1,-1 0 1,1 1-1,-1-1 1,1 0-1,-1 0 0,0 0 1,0 0-1,0 0 1,0 0-1,-1 0 1,1-1-1,-3 4 0,-3 1 190,1 0 0,-1 0 0,0-1 0,0 0 0,-1-1 0,1 1 0,-1-1 0,0-1 0,0 0 0,-1 0 0,1 0 0,-1-1 0,1 0 0,-1-1-1,0 0 1,1 0 0,-1-1 0,-15-1 0,22 0-334,-1 0-1,1 1 0,0-1 0,0 0 1,0 0-1,0-1 0,0 1 1,0 0-1,0-1 0,0 1 0,1-1 1,-1 1-1,0-1 0,1 0 1,-1 0-1,1 0 0,0 0 0,0 0 1,0 0-1,0 0 0,0 0 1,-1-4-1,1 5-471,1-1-1,0 0 1,-1 0 0,1 1-1,0-1 1,0 0 0,0 0 0,0 1-1,0-1 1,0 0 0,0 0-1,1 1 1,-1-1 0,1 0 0,-1 1-1,1-1 1,-1 0 0,1 1-1,2-4 1,12-8-7053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59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1456 202 8584,'0'0'2856,"-10"-9"-1308,3 2-1266,0 0 0,-1 0 0,0 0 0,-1 1 1,1 0-1,-1 1 0,0 0 0,-1 0 0,1 1 0,-1 0 0,-10-2 0,-10-1-143,0 2-1,0 0 1,0 3 0,-1 0 0,1 2 0,-1 1-1,1 1 1,0 2 0,0 1 0,0 2 0,1 0-1,0 2 1,0 2 0,-45 22 0,1 5-133,2 4 1,2 2 0,2 4 0,2 2-1,2 4 1,-70 76 0,96-88 1,2 2 1,2 1-1,2 2 1,-27 54-1,40-64-12,1 1 0,2 0-1,2 1 1,2 1-1,1 0 1,-4 47 0,11-58 14,1 0 0,1 0 0,2 0 0,1 0 0,1 0 0,2-1 0,1 1 1,1-1-1,15 39 0,-16-53-4,1 1 0,0-1 0,1 0-1,0-1 1,1 1 0,1-2 0,0 1 0,1-2 0,0 1 0,1-1 0,0-1 0,1 0 0,0-1 0,0-1-1,1 1 1,0-2 0,0 0 0,25 7 0,-14-7 1,1-2 0,0-1 0,1-1 0,-1-1 0,1-2 0,-1 0 0,0-2 0,1-1 1,-1-1-1,0-1 0,-1-1 0,1-1 0,30-14 0,32-17-3,-1-4 1,100-67-1,-184 107-4,41-24 134,-2-2 0,-1-2 0,-1-2 0,-2-2 0,-1-1-1,-2-2 1,-2-1 0,-1-1 0,-2-2 0,-2-2 0,-1 0 0,26-62-1,-17 19-16,36-132-1,-62 178-99,-1-1-1,-2 0 0,-2-1 1,-2 0-1,-4-70 0,0 95-1,-1 1-1,-1 0 1,-1 0-1,0 0 0,-1 1 1,-1 0-1,0 0 0,-1 0 1,0 0-1,-2 1 1,1 0-1,-2 1 0,0 0 1,0 1-1,-14-13 0,10 13-35,0 1 0,-1 0 0,-1 1 0,0 0 0,0 2 0,-1 0 0,0 0 0,0 2 0,-1 0 0,0 1 0,0 1 0,0 0 0,-21 0 0,-5 1-291,1 2-1,-1 3 0,1 1 0,-51 10 0,-170 50-6589,111-22-3556</inkml:trace>
</inkml:ink>
</file>

<file path=ppt/ink/ink6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3:39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8840,'0'0'9599,"-10"2"-7571,4-1-1891,0 1 0,0 0 0,0 0 0,0 1 0,0-1 0,0 1-1,1 0 1,-1 1 0,1-1 0,0 1 0,0 0 0,1 1 0,-1-1 0,1 1 0,0 0-1,0 0 1,0 0 0,1 0 0,0 1 0,0-1 0,0 1 0,1 0 0,0 0-1,-2 8 1,3-12-104,0-1-1,1 1 1,-1-1-1,0 1 1,1-1-1,0 1 1,-1-1-1,1 1 1,0-1-1,0 1 1,0-1-1,0 1 1,0-1-1,0 1 1,0-1 0,1 1-1,-1-1 1,1 1-1,-1-1 1,1 1-1,-1-1 1,1 1-1,0-1 1,0 0-1,-1 1 1,1-1-1,0 0 1,0 0-1,0 0 1,1 0-1,1 2 1,1-2 59,-1 0 0,1 0 0,0-1-1,-1 1 1,1-1 0,0 0 0,-1 0 0,1 0 0,0-1 0,-1 0 0,1 1 0,0-1 0,6-3 0,6-3-128,-1 0 1,0-1 0,0-1-1,0 0 1,-2-1-1,1-1 1,-1 0-1,0-1 1,-1 0 0,16-22-1,-42 57-234,2 1-1,0 1 0,2 0 1,-10 35-1,-20 113 1208,0 3-681,39-173-246,-30 83 708,30-81-566,-2 0 0,1-1 0,0 1 1,-1-1-1,0 0 0,0 1 0,0-1 0,0 0 1,-1-1-1,1 1 0,-1-1 0,0 0 0,0 1 1,-9 4-1,13-8-134,-1 0 0,1 0 0,0 0 0,-1 0 0,1 0 0,0 0 0,-1 0 0,1 0 0,0 0 0,-1 0 0,1 0 0,0 0 0,-1 0 0,1 0 0,0 0 0,-1 0 0,1 0 0,0 0 0,-1 0 0,1 0 0,0-1 0,-1 1 0,1 0 0,0 0 0,0 0 0,-1-1 0,1 1 0,0 0 0,0 0 0,-1-1 1,1 1-1,0 0 0,0 0 0,0-1 0,-1 1 0,1 0 0,0-1 0,0 1 0,0 0 0,0-1 0,0 1 0,0 0 0,0-1 0,0 1 0,-1-20 311,1 15-284,1-25-149,2 0 0,1 0 0,2 0 0,0 1-1,2 0 1,1 0 0,2 1 0,1 0 0,1 1 0,1 0 0,1 1 0,1 1 0,2 0 0,0 1-1,2 1 1,0 1 0,2 1 0,0 0 0,1 2 0,1 1 0,1 1 0,0 1 0,46-22 0,-64 35 107,1 0 1,-1 0 0,0 1 0,1 0 0,0 0 0,-1 1 0,1 0 0,0 0 0,0 0-1,15 2 1,-22 0-4,-1 0 0,1 0 0,0-1 0,0 1 0,-1 0-1,1 0 1,-1 0 0,1 0 0,-1 0 0,1 0 0,-1 0-1,1 0 1,-1 0 0,0 0 0,1 0 0,-1 0 0,0 1 0,0-1-1,0 0 1,0 0 0,0 0 0,0 0 0,0 0 0,-1 0 0,1 0-1,-1 2 1,-6 31 116,-14 7 462,17-34-488,0-1-1,0 2 1,1-1-1,0 0 1,0 1-1,0-1 1,1 1 0,1 0-1,-2 11 1,3-19-86,0 1 0,0-1 0,0 1 0,0-1 1,0 1-1,0-1 0,0 1 0,0-1 0,1 1 0,-1-1 0,0 1 1,0-1-1,1 0 0,-1 1 0,0-1 0,1 1 0,-1-1 1,0 0-1,1 1 0,-1-1 0,0 0 0,1 1 0,-1-1 1,1 0-1,-1 0 0,1 1 0,-1-1 0,0 0 0,1 0 0,-1 0 1,1 0-1,0 1 0,23-3 168,22-13 106,40-38-155,-65 38-147,0 2 0,1 0 0,33-14 0,-55 27 17,1 0 1,-1 0 0,0-1-1,0 1 1,1 0 0,-1 0-1,0 0 1,1 0 0,-1 0-1,0 0 1,1 0 0,-1 0-1,0 0 1,0 0 0,1 0-1,-1 0 1,0 0 0,1 0-1,-1 0 1,0 0 0,1 0-1,-1 0 1,0 0 0,1 0-1,-1 1 1,0-1 0,0 0-1,1 0 1,-1 0 0,0 1-1,0-1 1,1 0 0,-1 0-1,0 0 1,0 1 0,0 13-79,-13 25 133,9-27-24,5-11-3,1 0 0,-1-1 0,1 1-1,0-1 1,-1 1 0,1-1 0,-1 0-1,1 1 1,0-1 0,-1 0-1,1 0 1,0 0 0,-1-1 0,1 1-1,0 0 1,1-1 0,12-3 31,0 0 1,-1-1-1,0 0 0,0-1 1,17-10-1,-20 9-195,1 1 1,0 1-1,0 0 0,0 0 0,0 1 1,1 1-1,22-3 0,-35 6 106,0 0 1,1-1-1,-1 1 0,0 0 0,1 0 0,-1 0 0,0 1 0,1-1 1,-1 0-1,0 0 0,1 0 0,-1 0 0,0 0 0,1 0 0,-1 0 0,0 1 1,0-1-1,1 0 0,-1 0 0,0 0 0,0 0 0,1 1 0,-1-1 1,0 0-1,0 0 0,1 1 0,-1-1 0,0 0 0,0 1 0,0-1 0,0 0 1,0 0-1,1 1 0,-1-1 0,0 0 0,0 1 0,0-1 0,0 0 1,0 1-1,-5 17-699,-13 15-2590,6-22-1665,4-7-3059</inkml:trace>
</inkml:ink>
</file>

<file path=ppt/ink/ink6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3:40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7 12588,'-1'-1'316,"1"1"1,-1-1-1,1 1 1,0-1-1,-1 1 1,1 0-1,-1-1 1,1 1 0,-1 0-1,1-1 1,-1 1-1,0 0 1,1 0-1,-1-1 1,1 1-1,-1 0 1,1 0-1,-1 0 1,0 0-1,1 0 1,-1 0-1,0 0 1,1 0-1,-1 0 1,1 0-1,-1 0 1,0 0-1,0 1 1,-11 14 2378,-1 31-3166,12-40 1282,-5 25-15,1 1-1,1 1 0,2 31 1,2-63-777,0 0 0,0 0 0,0 0 0,0 0-1,0-1 1,0 1 0,1 0 0,-1 0 0,0 0 0,0 0 0,1-1 0,-1 1 0,1 0 0,-1 0 0,1-1 0,-1 1 0,1 0-1,-1-1 1,1 1 0,-1 0 0,1-1 0,0 1 0,-1-1 0,1 1 0,0-1 0,0 0 0,-1 1 0,1-1 0,0 0 0,0 1-1,1-1 1,2 1 61,0-1 0,-1 0 0,1 1 0,0-1 0,0-1 0,-1 1 0,1-1 0,4 0 0,6-3 166,0-1 1,0 0 0,15-7-1,16-14-124,75-55-1,-51 32-214,-69 48 73,0 1 1,0-1-1,1 1 1,-1 0 0,0-1-1,1 1 1,-1 0-1,0-1 1,1 1-1,-1 0 1,0-1-1,1 1 1,-1 0-1,1 0 1,-1-1-1,0 1 1,1 0 0,-1 0-1,1 0 1,-1 0-1,1 0 1,-1-1-1,1 1 1,-1 0-1,0 0 1,1 0-1,-1 0 1,1 0 0,-1 1-1,1-1 1,-1 0-1,1 0 1,-1 0-1,1 0 1,-1 0-1,0 1 1,1-1-1,-1 0 1,1 0-1,-1 1 1,0-1 0,1 0-1,-1 1 1,0-1-1,1 0 1,-1 1-1,-3 27-270,-21 32 294,3-13 76,23-46-48,-1-1 1,1 1 0,0-1 0,0 1-1,0-1 1,-1 0 0,1 0 0,0 0-1,0 0 1,0 0 0,0 0 0,0-1-1,-1 1 1,4-2 0,11-4 38,0-1-1,-1-1 1,0-1 0,15-11-1,-17 11-138,1 0-1,0 0 1,0 2-1,28-11 1,-42 18 64,1-1 1,-1 1 0,1 0 0,0 0 0,-1 0 0,1 0 0,-1 0-1,1 0 1,-1 0 0,1 0 0,-1 0 0,1 0 0,-1 0 0,1 0-1,-1 0 1,1 0 0,0 0 0,-1 0 0,1 1 0,-1-1 0,1 0-1,-1 0 1,0 1 0,1-1 0,-1 0 0,1 1 0,-1-1 0,1 0-1,-1 1 1,0-1 0,1 1 0,-1-1 0,0 1 0,0-1 0,1 1-1,-1 0 1,2 28-196,-19 39-144,14-59 324,2-7-49,-4 22-3191,5-23 3120,0-1 0,0 0 0,-1 1 0,1-1 1,0 1-1,0-1 0,0 1 0,0-1 1,0 1-1,0-1 0,0 1 0,0-1 1,0 1-1,0-1 0,0 1 0,1-1 1,-1 1-1,0-1 0,0 0 0,0 1 0,0-1 1,1 1-1,-1-1 0,0 1 0,1-1 1,-1 0-1,0 1 0,1-1 0,-1 0 1,0 1-1,1-1 0,-1 0 0,0 0 1,1 1-1,-1-1 0,1 0 0,0 1 0,9-1-6026</inkml:trace>
</inkml:ink>
</file>

<file path=ppt/ink/ink6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3:40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35 16303,'0'0'9700,"13"5"-9411,39 13-39,-50-17-224,1-1 0,-1 0 0,0 0 0,1 0-1,-1 0 1,0-1 0,1 1 0,-1 0 0,0-1-1,1 0 1,-1 0 0,0 0 0,0 1 0,0-2-1,0 1 1,0 0 0,0 0 0,0-1 0,0 1-1,0-1 1,-1 0 0,1 1 0,0-1 0,-1 0-1,0 0 1,1 0 0,-1 0 0,0 0 0,0 0 0,0 0-1,0-1 1,-1 1 0,1 0 0,0-1 0,-1-3-1,0 5-20,0 1 1,-1-1-1,1 0 0,0 1 0,-1-1 0,1 1 0,-1-1 0,1 1 0,-1 0 0,1-1 0,-1 1 0,0-1 0,1 1 1,-1 0-1,1-1 0,-1 1 0,0 0 0,1 0 0,-1 0 0,0 0 0,1-1 0,-1 1 0,0 0 0,1 0 0,-1 0 1,0 0-1,1 0 0,-1 0 0,0 1 0,1-1 0,-1 0 0,0 0 0,1 0 0,-2 1 0,-27 8-177,21-4 152,0 1 0,0 1 1,0 0-1,1 0 0,0 0 1,1 1-1,-1 0 0,1 0 1,1 0-1,0 1 0,0 0 1,0 0-1,1 0 0,1 1 1,0 0-1,0-1 1,1 1-1,0 0 0,0 0 1,1 0-1,1 14 0,0-22-92,0 0-1,0 0 1,1 0-1,-1 0 1,1 0-1,0-1 1,-1 1 0,1 0-1,0 0 1,0 0-1,0-1 1,0 1-1,1-1 1,-1 1-1,0-1 1,1 1-1,-1-1 1,1 0-1,-1 1 1,1-1-1,0 0 1,-1 0 0,1 0-1,3 1 1,-1-1-529,1 0 0,-1 0 0,1 0 0,0 0 1,-1-1-1,1 0 0,0 0 0,-1 0 1,8-1-1,23-8-5557</inkml:trace>
</inkml:ink>
</file>

<file path=ppt/ink/ink6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3:40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15150,'0'0'1794,"-11"10"-86,7-6-1552,-3 1 66,1 1 0,0-1 0,0 1 0,1 0 0,0 1 0,0-1 0,0 1 0,1 0 0,0 0 0,0 1 0,1-1 0,0 1 0,0 0 0,-2 10 0,4-11-107,0 0 1,1 1-1,0-1 0,0 0 0,1 0 0,0 0 0,0 0 0,1 0 0,0 0 1,0 0-1,0-1 0,5 8 0,1 0 24,2 0 1,0 0-1,21 21 1,-18-20 26,-4-4-159,-1 1 0,0-1 1,-1 1-1,-1 1 0,1-1 0,-2 1 0,7 22 0,-8-24 16,-4-10 14,0-1 0,0 0 0,1 1 0,-1-1 1,0 1-1,0-1 0,1 0 0,-1 1 0,0-1 0,1 0 0,-1 0 0,0 1 0,1-1 0,-1 0 0,0 0 1,1 1-1,-1-1 0,1 0 0,-1 0 0,0 0 0,1 0 0,-1 0 0,1 0 0,-1 1 0,1-1 0,-1 0 1,1 0-1,-1 0 0,0 0 0,1-1 0,-1 1 0,1 0 0,-1 0 0,1 0 0,-1 0 0,0 0 0,1 0 1,-1-1-1,1 1 0,-1 0 0,0 0 0,1-1 0,-1 1 0,0 0 0,1-1 0,-1 1 0,0 0 0,0-1 1,1 1-1,-1 0 0,0-1 0,0 1 0,0 0 0,1-1 0,-1 0 0,18-24 1204,-17 23-1297,8-10 75,-1 0 1,-1-1-1,-1-1 1,0 1-1,0-1 0,-1 0 1,-1 0-1,0 0 1,-2 0-1,3-27 0,-7 53-538,1-11 516,0 0 0,1 0 0,-1 0 0,1 0 1,0 1-1,-1-1 0,1 0 0,0 0 0,0 0 0,0 1 0,0-1 1,0 0-1,0 0 0,0 1 0,0-1 0,0 0 0,0 0 0,1 0 1,-1 1-1,0-1 0,1 0 0,-1 0 0,1 0 0,0 0 0,-1 0 1,1 0-1,0 0 0,0 0 0,-1 0 0,1 0 0,0 0 0,1 0 1,4 2 57,-1 0 0,1 0 0,-1-1 0,1 0 0,0 0 0,-1-1 1,1 1-1,0-1 0,0-1 0,0 1 0,0-1 0,0 0 1,0 0-1,7-2 0,-3 1 75,0 0 0,0-1 0,-1-1 0,1 1 1,-1-2-1,0 1 0,17-10 0,25-23 11,-48 34-135,0-1 0,-1 1 0,0 0-1,1-1 1,-1 1 0,0-1 0,0 0 0,0 1 0,0-1-1,-1 0 1,1 0 0,-1 0 0,0-1 0,0 1-1,0 0 1,1-4 0,-22 15-374,13-1 360,-1 1 0,1 0-1,1 0 1,-1 1 0,1-1 0,1 1 0,0 1 0,0-1-1,1 1 1,0 0 0,0 0 0,1 0 0,1 1 0,0-1 0,0 1-1,1-1 1,0 1 0,2 19 0,-1-28-10,0-1-1,1 1 1,-1-1-1,0 1 1,1-1 0,-1 0-1,1 1 1,0-1-1,-1 0 1,1 1 0,0-1-1,0 0 1,0 0 0,0 0-1,0 0 1,0 0-1,0 0 1,0 0 0,0 0-1,0 0 1,1 0-1,-1 0 1,0-1 0,1 1-1,-1-1 1,0 1-1,1-1 1,-1 1 0,1-1-1,-1 0 1,1 0-1,-1 1 1,1-1 0,-1 0-1,1-1 1,-1 1-1,3 0 1,-1-1-490,0 1-1,0-1 1,0 0-1,0 0 1,1 0 0,-1 0-1,-1-1 1,1 1-1,0-1 1,0 1-1,-1-1 1,1 0 0,0 0-1,-1-1 1,0 1-1,3-4 1,12-23-7825</inkml:trace>
</inkml:ink>
</file>

<file path=ppt/ink/ink6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3:41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15951,'0'0'4997,"3"11"-4757,1-3-293,-1 0 1,1 0-1,1 0 1,-1-1-1,1 1 0,0-1 1,1 0-1,10 9 1,-9-9-593,1 0 1,0-1-1,1 0 1,0-1-1,11 6 1,-8-5-1169,1-1 1,1 0 0,-1-1-1,1-1 1,0 0-1,17 2 1,-6-4 2330,0-2 3718,-19 0 1300,-9-1-1547,-13 0-1871,12 3-2013,1 0-1,-1 1 1,0-1-1,1 1 1,-1 0 0,1 0-1,0 0 1,0 0-1,0 1 1,0-1 0,0 1-1,0 0 1,1 0-1,-1 0 1,1 0 0,0 0-1,0 1 1,0-1-1,0 0 1,0 1 0,1 0-1,0-1 1,0 1-1,0 0 1,0 0 0,0 4-1,1-7-97,1 1 0,-1-1 0,1 0-1,0 0 1,-1 0 0,1 0 0,0 0 0,0 0 0,-1 0 0,1 0-1,0 0 1,0 0 0,0 0 0,0-1 0,0 1 0,1 0-1,-1-1 1,0 1 0,0-1 0,2 1 0,30 10-27,-26-9-24,39 9-960,-34-9 888,1 1-1,-1 0 0,0 1 0,0 0 1,0 1-1,0 0 0,13 8 0,-25-12 173,1-1-1,-1 0 0,1 1 0,0-1 0,-1 0 1,0 1-1,1-1 0,-1 1 0,1-1 0,-1 1 1,0 0-1,1-1 0,-1 1 0,0-1 0,1 1 0,-1 0 1,0-1-1,0 1 0,0-1 0,1 1 0,-1 0 1,0-1-1,0 1 0,0 0 0,0-1 0,0 1 1,0 0-1,-1-1 0,1 1 0,0 0 0,0-1 1,0 1-1,-1-1 0,1 1 0,0 0 0,0-1 1,-1 1-1,1-1 0,-1 1 0,1-1 0,0 1 1,-1-1-1,1 1 0,-1-1 0,1 1 0,-1-1 1,1 0-1,-1 1 0,0-1 0,1 0 0,-1 0 1,1 1-1,-1-1 0,-1 0 0,-35 15 2387,35-14-2272,-20 5 456,0 0 0,0-1-1,0-1 1,-43 1 0,65-5-730,-1 0 1,1 0 0,-1 0-1,1 0 1,-1 0 0,1 0-1,-1 0 1,1 0-1,-1 0 1,1 0 0,-1 0-1,1-1 1,-1 1 0,1 0-1,-1 0 1,1-1 0,-1 1-1,1 0 1,0 0 0,-1-1-1,1 1 1,-1 0-1,1-1 1,0 1 0,-1-1-1,1 1 1,0-1 0,-1 1-1,1 0 1,0-1 0,0 1-1,0-1 1,-1 1 0,1-1-1,0 1 1,0-1-1,0 1 1,0-1 0,0 1-1,0-1 1,0 0 0,0 1-1,0-1 1,0 1 0,0-1-1,0 1 1,1-1 0,-1 1-1,0-1 1,0 1 0,0-1-1,1 1 1,-1 0-1,0-1 1,0 1 0,1-1-1,-1 1 1,1 0 0,0-1-1,22-27-8978,3 8 2105</inkml:trace>
</inkml:ink>
</file>

<file path=ppt/ink/ink6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3:42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148 244 11563,'0'0'10020,"-11"2"-9192,5-1-669,-1 0 1,0 1-1,0 0 0,1 0 1,-1 0-1,1 1 1,0 0-1,0 0 1,0 1-1,0 0 1,0 0-1,1 0 1,0 1-1,-1 0 1,2 0-1,-1 0 1,1 0-1,0 1 1,0 0-1,0 0 1,1 0-1,0 0 1,-4 10-1,6-13-132,0-1-1,0 1 0,0-1 1,1 1-1,-1-1 0,1 1 1,-1 0-1,1-1 0,0 1 1,0-1-1,0 1 0,0 0 1,1-1-1,-1 1 0,1-1 1,-1 1-1,1 0 0,0-1 1,0 0-1,0 1 0,1-1 1,-1 0-1,0 1 0,1-1 1,2 3-1,0-2 32,1-1-1,-1 0 1,0 0-1,1 0 0,-1-1 1,1 1-1,0-1 1,0 0-1,-1-1 1,1 1-1,0-1 1,0 0-1,6 0 1,4-1 68,1-1 0,-1-1 0,1 0 0,-1-1 1,0 0-1,0-1 0,-1-1 0,1 0 0,-1-1 1,-1-1-1,24-17 0,-21 14-119,-1-1 0,-1-1 0,0 0 0,0-1 1,-1 0-1,-1-1 0,-1-1 0,0 0 0,11-22 0,-18 29 1,0 1 1,-1-1-1,0-1 0,-1 1 1,0 0-1,0-1 0,-1 1 1,0-1-1,0 1 0,-1-1 1,-1 0-1,-2-14 1,2 20-10,0 1 1,0 0 0,0-1-1,0 1 1,-1 0 0,1 0-1,-1 0 1,0 0 0,0 0-1,0 0 1,0 1 0,-1-1-1,1 1 1,-1-1 0,0 1-1,1 0 1,-1 0 0,0 0-1,0 0 1,0 1 0,-1-1-1,1 1 1,0 0 0,0 0-1,-1 0 1,1 0 0,-1 1-1,1-1 1,-1 1 0,1 0-1,-1 0 1,1 0 0,-1 0-1,1 1 1,0-1-1,-5 2 1,1 0-5,1 0-1,-1 1 1,1 0 0,0-1-1,0 2 1,0-1 0,0 1-1,1 0 1,-1 0 0,1 1-1,0-1 1,0 1 0,1 0-1,-1 1 1,1-1 0,0 1-1,-3 6 1,5-9 12,-1 1 1,1-1-1,0 1 0,0 0 1,1 0-1,-1 0 0,1 0 1,0 0-1,0 0 1,0 0-1,1 0 0,-1 0 1,1 0-1,0 0 0,0 0 1,1 1-1,-1-1 1,1 0-1,0 0 0,0 0 1,0 0-1,0 0 0,1 0 1,-1 0-1,1-1 0,0 1 1,1-1-1,3 6 1,5 0-3,0 0 1,1-1 0,0 0 0,0-1 0,1-1-1,0 0 1,21 7 0,-22-9-19,0 0 0,0 1 0,-1 1-1,1-1 1,-1 2 0,-1-1 0,1 2 0,-1-1-1,14 16 1,-21-21 60,0 0 1,0 0-1,0 0 0,0 0 1,0 0-1,1-1 0,-1 0 1,0 1-1,1-1 0,-1 0 0,1-1 1,-1 1-1,1-1 0,-1 1 1,1-1-1,0 0 0,5-1 0,2 1 75,0-2-1,1 1 0,-1-1 0,13-5 1,-12 3-99,-1 0 0,0-1 0,0-1 0,-1 0 0,16-11 1,-22 15-28,-1-1 1,0 0 0,1 0 0,-1 0 0,0 0 0,-1 0 0,1-1 0,0 1 0,-1-1 0,0 0-1,0 1 1,0-1 0,0 0 0,-1 0 0,1 0 0,-1-1 0,0 1 0,0-8 0,-1 12-4,0-1 0,0 0 0,0 0 0,0 0 0,0 0 0,0 0 0,-1 0 0,1 0 0,0 1 0,-1-1 0,1 0 0,-1 0 0,1 0 0,-1 1 0,1-1 0,-1 0 0,1 1 0,-1-1 0,0 0 0,1 1 0,-1-1 0,0 1 0,1-1 0,-1 1 0,0-1 0,0 1 0,0-1 1,0 1-1,1 0 0,-1 0 0,0-1 0,0 1 0,0 0 0,0 0 0,0 0 0,0 0 0,0 0 0,0 0 0,1 0 0,-1 0 0,0 1 0,0-1 0,0 0 0,0 0 0,0 1 0,1-1 0,-2 1 0,-2 0 3,0 0 0,0 1 0,1-1 0,-1 1 1,0 0-1,1 0 0,-1 0 0,1 0 0,-5 5 0,6-5 24,-1 1 0,1 0 0,0 0 0,0 0 0,0 0 0,0 0 0,0 0 0,1 1 0,-1-1 0,1 0 0,0 1 0,0-1 0,0 1 0,1 0 0,-1-1 0,1 1 0,0-1 0,0 1 1,0 0-1,1 3 0,0-2 58,1-1 0,-1 1 0,1-1 0,1 0 1,-1 0-1,0 0 0,1 0 0,0 0 0,0 0 1,0-1-1,0 0 0,1 1 0,6 4 0,-1-2-328,0 1 1,1-1-1,0-1 0,1 0 0,14 6 0,-15-8-977,0 0 0,0 0 0,1-1 0,-1 0 0,13 0 0,16-2-9124</inkml:trace>
</inkml:ink>
</file>

<file path=ppt/ink/ink6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3:42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21 15599,'0'0'5787,"-1"15"-4389,-1 22-1114,-1 146 1658,4-155-1439,1 0 0,1 0 0,1 0 0,14 44 0,-17-68-409,1 1 0,-1-1 0,1 0 0,0 0 1,1 0-1,-1 0 0,1-1 0,-1 1 0,1-1 0,0 1 1,0-1-1,1 0 0,-1 0 0,0-1 0,1 1 0,0-1 1,0 1-1,0-1 0,0 0 0,4 1 0,-3-2 19,1 0-1,-1 0 1,1 0 0,-1-1-1,1 0 1,-1 0-1,1 0 1,-1-1 0,0 0-1,1 0 1,-1 0-1,0-1 1,0 0 0,1 0-1,-1 0 1,6-4-1,11-7-29,-1-2 0,0 0 0,-1-1 0,-1-1 0,0-1 0,-2-1 0,0 0 0,27-41 0,-20 22-113,-1-2 0,-2 0 1,-2-1-1,16-51 0,-23 43-936,-12 50 930,0-1 0,0 0 0,0 0 0,0 0 0,0 0-1,0 0 1,0 0 0,0 0 0,0 0 0,-1 0 0,1 0 0,0 0-1,0 0 1,0 0 0,0 0 0,0 0 0,0 0 0,0-1-1,0 1 1,0 0 0,0 0 0,-1 0 0,1 0 0,0 0 0,0 0-1,0 0 1,0 0 0,0 0 0,0 0 0,0 0 0,0 0-1,0 0 1,0 0 0,0-1 0,0 1 0,0 0 0,0 0 0,0 0-1,0 0 1,0 0 0,0 0 0,0 0 0,0 0 0,0 0-1,0-1 1,0 1 0,0 0 0,0 0 0,0 0 0,-13 25-1937,1 0-161,5-12-314,1 0 0,1 0 0,-5 15 1,4 2-5049</inkml:trace>
</inkml:ink>
</file>

<file path=ppt/ink/ink6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3:43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86 299 11211,'0'0'7810,"6"-9"-6001,-2 0-1249,1 1-1,-1-1 1,0 0 0,-1-1-1,0 1 1,-1 0-1,0-1 1,0 1-1,-1-1 1,1-11 0,-2 14-328,-1-1 1,1 1 0,-1 0-1,-1 0 1,1-1 0,-1 1-1,-1 0 1,-4-11 0,6 16-239,0 0 0,0 0 0,-1 0 1,1 0-1,0 0 0,-1 1 1,1-1-1,-1 0 0,1 1 0,-1 0 1,0-1-1,0 1 0,0 0 1,1 0-1,-1-1 0,0 2 1,-1-1-1,1 0 0,0 0 0,0 1 1,0-1-1,0 1 0,-1-1 1,1 1-1,0 0 0,0 0 1,0 0-1,-1 0 0,1 1 0,0-1 1,0 0-1,-3 2 0,3-1-2,-1 0 0,0 1 0,1-1 0,0 1 0,-1 0 0,1 0 0,0 0 0,0 0 0,0 0 0,0 0 0,0 1 0,0-1 0,1 1 0,-1-1 0,1 1 0,0 0 0,-1-1 0,1 1 0,1 0 0,-2 4 0,1-4 3,0-1 1,1 0-1,-1 1 0,1-1 0,0 1 0,-1-1 1,1 1-1,0-1 0,0 0 0,1 1 0,-1-1 1,0 1-1,1-1 0,0 0 0,-1 1 0,1-1 0,0 0 1,0 0-1,0 0 0,1 1 0,-1-1 0,0 0 1,1 0-1,2 2 0,6 1 5,-1-1 0,1 0 0,0 0 0,0-1 1,0-1-1,0 1 0,0-2 0,1 1 0,-1-2 0,1 1 0,19-3 0,-18 1 0,0 1-1,-1 0 0,1 1 1,0 0-1,0 1 0,-1 0 1,1 1-1,-1 0 0,21 9 1,-18-2-169,-6-5 1077,-10-23 162,-6-28-669,1 0-1,-1-83 1,9 128-443,1 1 1,-1-1 0,1 0 0,-1 1 0,1-1 0,-1 0 0,1 1 0,-1 0 0,1-1 0,0 1 0,-1 0 0,1 0-1,0 0 1,-1 0 0,1 0 0,0 0 0,2 1 0,0 0-159,58 4-2231,-12 0-837,0-8-3514,-20-8-580</inkml:trace>
</inkml:ink>
</file>

<file path=ppt/ink/ink6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3:43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14029,'0'0'5008,"-8"14"-3845,-3 8-557,2 0 0,0 1 0,1 1 0,1-1 0,-4 29 0,3 15 889,4-1-1,5 83 1,-1-140-1434,0 0-1,1 0 1,0 0-1,0 0 1,1 0-1,0-1 1,1 1-1,0 0 1,0-1-1,1 0 1,5 9-1,-9-16-45,1-1 0,-1 1 0,1-1 0,-1 1 0,0-1 0,1 1 1,-1-1-1,1 0 0,0 1 0,-1-1 0,1 0 0,-1 1 0,1-1 0,0 0 0,-1 0 0,1 1 0,-1-1 0,1 0 0,0 0 0,-1 0 0,1 0 0,0 0 0,-1 0 0,1 0 1,0 0-1,-1 0 0,1 0 0,0 0 0,-1 0 0,1-1 0,0 1 0,-1 0 0,1-1 0,14-21 325,-1-31-44,-8-34-240,-6 80-85,0 0 0,-1 1 0,1-1 1,-1 1-1,-1-1 0,1 1 0,-1-1 0,0 1 0,0 0 0,-6-10 0,8 16 20,0 0-1,0-1 0,0 1 0,0 0 1,-1-1-1,1 1 0,0 0 0,0 0 0,0-1 1,0 1-1,-1 0 0,1 0 0,0-1 1,0 1-1,0 0 0,-1 0 0,1 0 1,0-1-1,0 1 0,-1 0 0,1 0 1,0 0-1,-1 0 0,1 0 0,0 0 0,0 0 1,-1 0-1,1 0 0,0-1 0,-1 1 1,1 0-1,0 0 0,-1 1 0,1-1 1,0 0-1,-1 0 0,1 0 0,0 0 1,0 0-1,-1 0 0,1 0 0,0 0 1,-1 1-1,1-1 0,-6 17-166,6 23 81,2-37 100,0 1-1,0-1 0,1 0 1,-1 0-1,1 0 0,-1 0 1,1 0-1,0 0 0,0-1 0,1 0 1,-1 1-1,0-1 0,1-1 1,-1 1-1,1 0 0,0-1 1,0 0-1,-1 1 0,1-2 1,0 1-1,0 0 0,0-1 1,0 0-1,4 0 0,2 1 54,0 0 0,0-2 0,0 1 0,0-1 0,0 0 0,-1-1 0,1-1 0,16-5 0,-16 3-9,1-1-1,-1 0 0,-1-1 1,1 0-1,-1 0 1,9-9-1,-15 12-35,1 0-1,0 0 1,-1 0-1,0 0 1,0-1-1,0 1 1,-1-1-1,1 0 1,-1 1-1,0-1 1,0 0-1,-1-1 1,0 1-1,0 0 1,1-7-1,-2 11-17,-1 1-1,1 0 0,0-1 1,0 1-1,-1 0 1,1 0-1,0 0 0,0-1 1,-1 1-1,1 0 0,0 0 1,-1 0-1,1-1 0,0 1 1,-1 0-1,1 0 0,0 0 1,-1 0-1,1 0 0,0 0 1,-1 0-1,1 0 1,-1 0-1,1 0 0,0 0 1,-1 0-1,1 0 0,0 0 1,-1 0-1,1 0 0,0 1 1,-1-1-1,1 0 0,0 0 1,-1 0-1,1 1 0,0-1 1,0 0-1,-1 0 0,1 0 1,0 1-1,-1-1 1,-14 9-148,10-3 159,-1 0 0,1 1 0,0-1 0,0 1 0,1 0 0,0 0 0,0 0 0,1 0 0,0 1 0,0 0 0,1-1 0,0 1-1,0 0 1,1 0 0,0 0 0,0 1 0,1 13 0,1-20 24,0-1 0,-1 1 0,1 0 1,0-1-1,1 1 0,-1-1 0,0 1 0,0-1 0,1 0 0,-1 1 0,1-1 0,-1 0 1,1 0-1,-1 0 0,1 0 0,0 0 0,-1 0 0,1-1 0,0 1 0,0-1 0,0 1 0,0-1 1,-1 1-1,1-1 0,0 0 0,0 0 0,3 0 0,5 0 198,0 0-1,0 0 1,0-1-1,11-2 1,-5-2-201,-1-2 0,1 1 1,-2-2-1,1 0 1,-1 0-1,0-2 0,-1 1 1,0-2-1,22-22 1,-6 6-628,-28 26 392,-5 18-235,-5 2 387,5-13 79,1 1 0,-1 0 0,1 0 0,0 1 0,1-1 0,0 1 0,0-1 0,0 1 0,1 0 0,0-1 1,1 1-1,-1 0 0,2 9 0,0-15-3,0 0 0,0 0 0,0 0 0,1 0-1,-1-1 1,0 1 0,1 0 0,-1-1 0,1 0 0,-1 1 0,1-1 0,0 0 0,-1 1 0,1-1 0,0 0 0,0 0 0,0-1 0,0 1 0,0 0 0,0-1 0,0 1 0,0-1 0,0 1 0,1-1 0,-1 0-1,0 0 1,0 0 0,3-1 0,-1 2-116,1-1 0,-1 0 0,0-1-1,1 1 1,-1-1 0,1 0 0,-1 0-1,0 0 1,0-1 0,0 1 0,0-1-1,0 0 1,5-3 0,-7 2-468,1 1 0,-1 0 0,0-1 0,0 0 0,0 0 0,-1 1 0,1-1 0,-1 0 0,1 0 0,-1 0 0,0-1 0,0 1 0,1-6 0,2-26-7795</inkml:trace>
</inkml:ink>
</file>

<file path=ppt/ink/ink6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3:44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17072,'0'0'8008,"9"62"-7944,6-40-705,-2-3-2113,-6-3-4101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05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70 10186,'0'0'4767,"-6"-9"-3849,-19-28-64,24 35-784,0 1 0,-1-1-1,1 0 1,-1 1 0,1-1 0,-1 1-1,0-1 1,0 1 0,1 0 0,-1-1-1,0 1 1,0 0 0,0 0 0,0 1-1,0-1 1,-1 0 0,1 1 0,0-1-1,0 1 1,0 0 0,-1 0 0,1-1-1,0 2 1,0-1 0,-1 0 0,1 0-1,0 1 1,0-1 0,0 1 0,0-1-1,0 1 1,0 0 0,0 0 0,-4 2-1,-1 2-51,1-1 0,-1 1 0,1 0 0,0 0-1,0 1 1,1 0 0,-7 8 0,1 2-26,1 1 1,1-1-1,0 2 0,2-1 1,0 1-1,0 1 0,2-1 1,0 1-1,1 0 0,1 0 1,1 0-1,1 0 0,0 1 1,2-1-1,3 24 0,-4-39 3,0-1-1,1 0 0,-1 1 1,1-1-1,0 0 1,0 0-1,1 1 1,-1-1-1,0 0 1,1 0-1,0 0 0,0 0 1,0-1-1,0 1 1,0 0-1,0-1 1,1 0-1,0 1 0,-1-1 1,1 0-1,0 0 1,0 0-1,0-1 1,0 1-1,0-1 1,0 0-1,4 2 0,-3-3 25,1 1 0,-1 0 0,0-1 0,0 0 0,1 0 0,-1 0-1,0-1 1,1 1 0,-1-1 0,0 0 0,0 0 0,0-1 0,1 1-1,-2-1 1,1 0 0,0 0 0,0 0 0,0 0 0,-1-1 0,6-5-1,2-3 260,-1-1 0,0 0-1,0-1 1,-2 0-1,1-1 1,-2 1 0,0-2-1,0 1 1,-2-1-1,0 0 1,0 0 0,-2 0-1,1 0 1,-2-1-1,0 0 1,-1-25 0,-1 41-268,0-1 1,0 0-1,-1 1 1,1-1 0,0 0-1,-1 1 1,1-1-1,0 0 1,-1 1 0,1-1-1,0 1 1,-1-1 0,1 1-1,-1-1 1,1 1-1,-1-1 1,0 1 0,1-1-1,-1 1 1,1 0 0,-1-1-1,0 1 1,1 0-1,-1-1 1,0 1 0,1 0-1,-1 0 1,0 0 0,1 0-1,-1 0 1,-1 0-1,-27-1-4697,23 1 13,1 0-136</inkml:trace>
</inkml:ink>
</file>

<file path=ppt/ink/ink6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3:45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12075,'0'0'10325,"0"10"-10128,-1 73 697,-2-20 305,4 1 1,2-1-1,20 114 0,-21-169-1136,1 0 0,-1 0 0,1 0 0,1 0 0,-1-1 0,1 1 0,1-1 0,0 0 0,0 0 0,9 10 1,-11-15-25,-1 0 1,1 0 0,-1 0 0,1 0 0,0-1-1,0 1 1,0-1 0,0 1 0,0-1-1,0 0 1,0 0 0,0-1 0,1 1 0,-1-1-1,0 1 1,1-1 0,-1 0 0,0 0 0,0-1-1,1 1 1,-1-1 0,0 1 0,0-1 0,0 0-1,1 0 1,-1 0 0,0-1 0,-1 1 0,1-1-1,3-2 1,1-1-4,0 0 0,0-1-1,0 0 1,-1-1 0,0 1-1,-1-1 1,1 0 0,-1 0-1,-1-1 1,1 0 0,3-9-1,-3 6-33,-1 0 0,0 0 0,0-1 0,-1 0 0,0 0 0,-1 0-1,1-19 1,-3 30-6,0 1 0,0 0 0,0-1-1,0 1 1,0 0 0,0-1-1,0 1 1,-1 0 0,1-1 0,0 1-1,0 0 1,0 0 0,0-1 0,0 1-1,0 0 1,0 0 0,-1-1-1,1 1 1,0 0 0,0 0 0,0-1-1,-1 1 1,1 0 0,0 0 0,0 0-1,-1-1 1,1 1 0,0 0-1,-1 0 1,1 0 0,0 0 0,0 0-1,-1 0 1,1 0 0,0-1 0,-1 1-1,1 0 1,0 0 0,-1 0-1,1 0 1,0 0 0,0 0 0,-1 1-1,1-1 1,0 0 0,-1 0 0,1 0-1,0 0 1,-1 0 0,1 0-1,0 0 1,0 1 0,-1-1 0,1 0-1,-17 13-272,13-7 268,0 1 0,0 0 0,0 0-1,1 0 1,0 1 0,1-1 0,0 1 0,0 0 0,0-1 0,1 1 0,0 0 0,1 0-1,0 0 1,0 0 0,0 0 0,3 11 0,-2-17 17,0 0 1,0 0-1,1 1 0,-1-1 0,1 0 1,-1 0-1,1 0 0,0-1 0,-1 1 1,1 0-1,0-1 0,0 1 0,1-1 1,-1 1-1,0-1 0,0 0 0,0 0 1,1 0-1,-1 0 0,1-1 0,-1 1 1,1-1-1,2 1 0,63 4 349,-64-5-330,17 0 3,0-1 0,0-1 0,0-2 0,0 1 0,0-2 0,-1-1 0,0-1 0,0 0 0,0-2 0,-1 0 0,0-1 0,20-14 0,-35 20-34,12-4-56,-14 48-351,-1-38 413,0-1 0,0 1 0,0-1 0,0 1 0,0-1 0,0 1 1,0-1-1,0 1 0,0-1 0,1 0 0,-1 0 0,1 1 1,-1-1-1,1 0 0,-1 0 0,1-1 0,0 1 0,-1 0 1,1 0-1,0-1 0,-1 1 0,1-1 0,0 0 0,0 1 0,0-1 1,2 0-1,58 0 143,-48-1-119,4 0 4,0-2 0,-1 0 1,1-1-1,21-8 0,-23 7-131,0 0 1,1 1-1,-1 1 0,32-3 1,-46 6 79,-1 1 1,0-1 0,1 1-1,-1-1 1,0 1 0,1-1 0,-1 1-1,0 0 1,0 0 0,0-1-1,0 1 1,0 0 0,0 0-1,0 0 1,0 0 0,0 0 0,0 1-1,0-1 1,0 0 0,-1 0-1,1 1 1,-1-1 0,1 0-1,-1 0 1,1 1 0,-1-1-1,0 1 1,1-1 0,-1 0 0,0 4-1,2 51-12,-2-45 7,-5 150 51,3-136-9,-2 0 1,0-1-1,-2 0 0,-12 35 1,13-47-14,0-2 0,-1 1 0,0-1 0,-1 1 0,0-2-1,-1 1 1,-12 12 0,16-18 60,-1 1 0,0-1 0,0 0 0,0 0 0,-1-1 0,0 1 0,1-1 0,-1-1 0,0 1 0,0-1 0,0 0-1,-1 0 1,1 0 0,0-1 0,-10 0 0,14-1-39,1 0 0,-1-1 0,1 0 0,0 1 0,-1-1 0,1 0 0,-1 0 0,1 0 0,0 0 0,0 0 0,0 0 0,-1 0 0,1 0 0,0 0 0,0-1 0,1 1 0,-1 0 0,0-1 0,0 1 0,1 0 0,-1-1 0,0 1 0,1-1 0,0 1 0,-1-1 0,1 0 0,0 1 0,0-1 0,0 1 0,0-2 0,-3-59 66,3 53-80,-1-20-9,2 0 1,1 0 0,2 0-1,0 0 1,2 1 0,14-43-1,-16 62 15,0 0 0,0 0 0,1 0-1,0 1 1,0-1 0,1 2 0,0-1-1,0 0 1,1 1 0,0 0 0,0 1-1,1 0 1,-1 0 0,1 0 0,1 1-1,-1 0 1,1 1 0,0 0 0,0 0-1,0 1 1,1 0 0,-1 1 0,13-2-1,1 2-171,0 1-1,0 1 1,0 1-1,0 1 0,0 1 1,-1 1-1,1 1 1,39 14-1,-15-7-3374,-16-8-1805,0-3-5672</inkml:trace>
</inkml:ink>
</file>

<file path=ppt/ink/ink6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3:45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110 130 11371,'-20'6'994,"8"-3"219,0 1 1,0 0 0,0 0 0,-18 11-1,29-15-1166,0 1 0,1-1-1,-1 0 1,1 0 0,-1 0-1,1 1 1,-1-1-1,1 0 1,-1 0 0,1 1-1,-1-1 1,1 1-1,-1-1 1,1 0 0,-1 1-1,1-1 1,0 1 0,-1-1-1,1 1 1,0-1-1,0 1 1,-1-1 0,1 1-1,0-1 1,0 1-1,0-1 1,-1 1 0,1 0-1,0-1 1,0 1 0,0-1-1,0 1 1,0 0-1,0-1 1,0 1 0,0-1-1,1 1 1,-1-1-1,0 1 1,0 0 0,0-1-1,1 1 1,-1-1 0,0 1-1,0-1 1,1 1-1,-1-1 1,1 0 0,-1 1-1,0-1 1,1 1-1,-1-1 1,1 0 0,-1 1-1,1-1 1,-1 0 0,1 1-1,-1-1 1,1 0-1,0 1 1,38 12 1519,52 4-312,0-3-1,102 2 1,192-13-991,-264-4-96,571-29 75,2-32-55,-104 8 499,1682-54 2432,-2267 108-3106,211 5 453,-176-1-403,1 1 0,-1 1 1,46 15-1,-39-2-17,-46-19-97,1 1 0,-1-1 0,0 1 0,0-1 0,0 1 0,0 0 0,0-1 0,0 1 0,0 0 1,0 0-1,0 0 0,0 0 0,0 0 0,0 0 0,-1 0 0,1 0 0,0 0 0,-1 0 0,1 0 0,-1 0 0,1 0 0,-1 1 1,1-1-1,-1 0 0,0 0 0,0 1 0,0-1 0,0 0 0,0 0 0,0 1 0,0-1 0,0 0 0,0 0 0,-1 3 1,0-4-187,0 1 0,0 0 0,0 0 0,0-1 0,0 1 0,0-1 0,0 1 0,0-1 0,0 1 0,-1-1 0,1 0 0,0 1 0,0-1 0,0 0 0,-1 0 0,1 0 1,0 0-1,0 0 0,-1 0 0,1 0 0,0-1 0,-2 1 0,3 0 212,-21-5-6215</inkml:trace>
</inkml:ink>
</file>

<file path=ppt/ink/ink6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4:43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 11435,'0'0'1089,"9"1"-561,79-4 487,0-3 0,129-26 0,-18 1 14,701-29-80,4 60-922,-357 23 478,2 1 21,4-14 262,761-2 1963,-744-60-1533,-539 48-1144,-28 4-314,32-3 944,-34 2-848,0 1 0,0 0 0,0 0 0,-1 0 0,1 0 0,0 0 0,0 0 0,0 0 0,0 0 0,0 0 1,-1 0-1,1 0 0,0 0 0,0 1 0,0-1 0,0 0 0,-1 1 0,1-1 0,0 0 0,0 1 0,-1-1 0,1 1 1,0-1-1,-1 1 0,1 0 0,-1-1 0,2 2 0</inkml:trace>
</inkml:ink>
</file>

<file path=ppt/ink/ink6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4:46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842 246 6758,'4'-9'1324,"-1"-1"-552,1 0 0,-1-1-1,-1 0 1,0 0-1,-1 0 1,1 0 0,-2 0-1,0 0 1,-2-20 0,1 26-621,0 0 0,-1 0 0,1 0 0,-1 0 0,0 1 0,0-1 0,0 1 0,0-1 0,-1 1 0,0 0 0,0-1 0,0 1 0,-1 1 0,1-1 0,-1 1 0,0-1 0,0 1 0,0 0 0,0 0 0,-1 1 0,1-1 0,-1 1 0,0 0 0,1 0 0,-10-2 0,-4 1-68,0 0-1,0 1 0,0 0 1,0 2-1,-1 0 1,1 1-1,0 1 0,0 1 1,-25 6-1,13 0 104,-1 1-1,2 1 0,-1 1 1,-42 26-1,48-22-119,0 2 0,1 0 0,1 2 0,1 0 0,1 2-1,1 0 1,0 1 0,2 1 0,1 0 0,1 1 0,-16 35-1,9-10-75,3 1-1,1 0 0,2 1 1,3 1-1,-8 66 0,15-73-48,3 1-1,1-1 0,2 1 0,10 74 0,-7-107 31,0 0 0,1 0 0,1-1 0,0 0 0,1 0 0,1 0 0,0-1-1,0 1 1,1-2 0,1 1 0,0-1 0,0 0 0,1-1 0,0 0 0,1-1-1,0 0 1,20 11 0,-15-11 19,-1 0 1,2-2-1,-1 0 0,1-1 0,0 0 0,0-1 0,1-1 0,-1-1 1,1-1-1,0 0 0,0-1 0,0-1 0,28-4 0,-33 1 76,0 0-1,-1-1 1,1 0-1,-1-1 0,-1-1 1,1 0-1,-1 0 1,0-1-1,0-1 0,0 0 1,8-9-1,14-15 797,51-61 0,-32 29-141,-3-3-1,-3-2 1,-3-2-1,39-86 0,-61 109-744,-2-1-1,-2-1 1,-2 0-1,-3-1 1,-1-1-1,-3 0 1,2-87-1,-10 129-42,0-1-1,0 1 0,-2-1 0,1 1 0,-1 0 0,-1 0 0,0 0 1,0 0-1,-1 0 0,0 1 0,-7-12 0,7 15-131,0 0 0,-1 1 0,0-1 0,0 1 1,-1 0-1,0 1 0,1-1 0,-1 1 0,-1 0 0,1 1 0,-1 0 0,1 0 0,-1 0 0,0 0 0,0 1 0,-13-2 0,-2 1-1806,-1 1-1,1 1 0,-25 1 0,36 0 917,-32 2-4591</inkml:trace>
</inkml:ink>
</file>

<file path=ppt/ink/ink6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4:54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6022,'0'0'2044,"11"0"-1739,202-17 2658,-35 0-2472,188-3-266,513-21 2139,26-4-1779,52-1 9,325 40-523,-885 6 120,1014 33 382,-481-5-543,1087-54-44,-1724 17 7,1400-5 420,-1303 14-372,-234 5-3671,-121-5-1143</inkml:trace>
</inkml:ink>
</file>

<file path=ppt/ink/ink6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5:27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1356 96 9897,'-12'-2'347,"-179"-39"474,30 3-451,114 32-556,1 1-1,-1 2 1,-1 2 0,-62 8-1,24 4 34,-120 31-1,176-34 240,0 1-1,1 2 1,0 0-1,-53 31 0,68-33-52,0 0 0,1 1 0,0 0 0,1 1 0,0 1 0,1 0 0,0 0 0,1 1 0,0 0 0,1 1 0,-8 17-1,7-10-33,1 1-1,1 1 0,1-1 0,1 1 0,1 0 0,-4 40 0,8-46 2,1-1 1,0 1-1,1-1 0,1 1 0,1-1 1,0 0-1,1 0 0,1 0 0,0 0 1,11 21-1,7 4 12,2-1 1,2-1-1,1-1 1,2-1 0,2-2-1,0-1 1,3-2-1,1-1 1,1-1 0,1-3-1,2-1 1,0-2-1,73 32 1,-78-44 67,0 0-1,2-3 1,-1-1-1,1-1 1,0-2 0,0-2-1,0-1 1,1-2-1,-1-2 1,56-9 0,-41 0 41,0-2 0,-1-2 0,-1-2 1,0-2-1,-2-3 0,81-49 0,-53 24 119,129-108-1,-173 127-196,-1-2 0,-1-1 0,-1-1 0,-3-2 0,0-1 0,20-38 0,-40 63-15,-1 0 1,0-1 0,-1 1-1,0-1 1,0 0-1,-2-1 1,1 1 0,-1 0-1,-1-1 1,0 1 0,-1-1-1,0 1 1,-3-24-1,1 26-8,-1-1-1,0 1 0,-1-1 0,0 1 0,0 0 0,-1 1 0,0-1 0,-1 1 1,1 0-1,-2 0 0,1 1 0,-1-1 0,0 1 0,-1 1 0,1 0 1,-13-8-1,-6-1-16,0 0 0,-1 2 0,-1 2 1,0 0-1,0 2 0,-1 1 0,0 1 1,-49-5-1,-24 4-318,-119 5 0,169 4 78,-141 9-1728,73-2-1323,28-4-2120</inkml:trace>
</inkml:ink>
</file>

<file path=ppt/ink/ink6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5:43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21 8200,'0'0'-1410,"-13"-2"1741,-68-16 3225,100 19-3599,0 1 1,0 1-1,24 7 1,35 6-50,-23-12 45,-19-2 160,1 2 0,-1 1 1,66 19-1,-55-10 30,0-2 1,1-2-1,1-2 0,55 2 1,202-9 498,-145-4-362,977-28 195,81 26-275,-571 14-106,-209 9 17,2 0 2,497-7 52,-594 30-105,-237-23-29,180 6 1,-267-24-32,741-22 69,-497 13 89,-13 0-844,-244 9 267,1-1-1,-1 0 1,1-1-1,-1 1 1,0-2 0,1 1-1,-1-1 1,7-4 0,14-14-3868</inkml:trace>
</inkml:ink>
</file>

<file path=ppt/ink/ink6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5:47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128 166 3043,'-9'0'181,"-5"1"436,-1 0-1,0 1 0,1 0 0,-1 2 0,1-1 1,-18 8-1,170-9 147,150 3-1530,23 0 237,621-5 1646,-876 2-956,196 2 181,310-35 1,341-45-80,-226 16-33,-670 59-471,-1 0-1,1 0 0,-1-1 1,1 1-1,-1-1 0,0-1 1,0 1-1,0-1 0,0 0 1,7-5-1,-4-5-1769</inkml:trace>
</inkml:ink>
</file>

<file path=ppt/ink/ink6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5:47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1057,'205'-3'1481,"273"12"305,-16 28-269,93 11 281,-153-10-1342,0-17-1,611-45 1,-968 20-457,1156-114-270,-1077 99-1144,-16-1-1131</inkml:trace>
</inkml:ink>
</file>

<file path=ppt/ink/ink6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5:57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88 609,'0'0'1115,"-7"-9"-303,2 1-747,2 3 121,0 0-1,-1 0 1,1 1-1,-1-1 1,1 1-1,-1 0 1,-1 0-1,1 0 1,-1 0-1,1 1 1,-1 0-1,0 0 1,0 0-1,0 0 1,-1 1-1,1 0 1,0 0-1,-1 0 1,0 1-1,-8-1 1,13 2-149,-1 0 0,0 1 0,1-1 0,-1 0 0,0 1 0,1 0 0,-1-1 0,1 1 0,-1 0 0,1 0 0,-1 0 0,1 0 0,0 0 0,-1 0-1,1 0 1,0 0 0,0 1 0,0-1 0,0 0 0,0 1 0,0-1 0,0 1 0,0-1 0,0 1 0,1-1 0,-1 1 0,1 0 0,-1-1 0,1 1 0,0 0 0,-1 0 0,1-1 0,0 1 0,0 0 0,0-1 0,1 1 0,-1 0 0,1 2 0,-1 0-98,0-1-1,1 1 1,-1-1-1,1 0 1,0 1-1,0-1 1,0 1 0,1-1-1,-1 0 1,1 0-1,0 0 1,-1 0-1,2 0 1,-1 0 0,0 0-1,0-1 1,1 1-1,-1-1 1,6 4-1,3-2 67,-1-1 0,1-1 0,0 0-1,0 0 1,0-1 0,0 0 0,0-1-1,21-2 1,34 2 379,30 12 219,304 21 327,-6-15-416,-80-1-468,-192-16 303,-1-7 0,123-20-1,789-45 106,-739 59-462,-119 2-4,257 18 0,656 18 618,-431-26-278,-29 28-263,-248-10-39,51 8 0,220 7 50,-617-33-43,1064-27 371,-306-11-360,3 38-26,-376 1-10,1209 29 49,-1211-18-50,54 8 37,56 2 8,53-3-80,243 2-72,-74-34-72,-416 4 152,528-58 0,-240 9 77,-561 54-101,-30 0-29,-1 2 0,1 0-1,0 2 1,0 2 0,-1 0 0,1 2-1,34 10 1,-13 1-2938,-29-14-48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13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89 7431,'0'0'2434,"-9"6"-843,0-1-1189,6-4-266,-1 0-1,1 1 1,0 0-1,0 0 1,0 0-1,0 0 1,0 0-1,1 1 1,-1-1 0,1 1-1,-4 4 1,52-3 2634,57-9-1584,165-30 1,-49 4-463,1090-31 1262,-1065 78-1857,-203-11-36,-1 3 0,1 1 0,72 27 0,-73-16-71,-39-20 597,5-3-4521,5-7-1928</inkml:trace>
</inkml:ink>
</file>

<file path=ppt/ink/ink6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6:10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0 304 6854,'0'0'166,"11"3"48,12 3 54,1-2 0,-1 0 0,44 1 1,103-19 424,2-1-479,411-16 131,-206 5 447,451-40-64,-421 29-607,113 19-71,36-4 7,249-14 81,533 40 279,-866 20-388,-105-2 15,-251-20-25,136-16 1,101-21 165,175-20 463,-501 51-587,0 1 1,1 2-1,35 2 0,-61-1-164,0 1 0,1-1 0,-1 0 0,0 1-1,0-1 1,0 1 0,0 0 0,0 0-1,0 0 1,0 0 0,0 0 0,0 0 0,0 0-1,0 1 1,-1-1 0,1 1 0,-1-1 0,1 1-1,-1 0 1,1-1 0,-1 1 0,0 0 0,0 0-1,0 0 1,0 0 0,1 2 0,-1 6-3212</inkml:trace>
</inkml:ink>
</file>

<file path=ppt/ink/ink6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6:24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5221,'0'0'347,"9"0"-139,266-17 1960,142 21-1354,-146 5-246,445-36 1002,-12 1-994,-326 21-474,667 6 36,-512 7-95,753 1 27,114-1 1115,-1004-39-1106,-3 1-9,-246 39-7,-108-5-56,-1-4 22,-32-1-25,0 0-1,0 1 1,0 0-1,1 0 1,-1 0-1,0 1 1,0 0-1,0 0 0,0 1 1,0-1-1,0 2 1,6 2-1,-11-2-330,0 0 0,0 0 0,-1 0-1,0 0 1,0 0 0,0 0 0,0 0-1,0 0 1,-1 5 0,-2-6-3522</inkml:trace>
</inkml:ink>
</file>

<file path=ppt/ink/ink6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6:32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6616 409 7399,'0'0'-406,"-11"0"524,10 0-124,-6 0 57,-1-1-1,1 1 1,0-1-1,0 0 1,0-1-1,-12-3 1,16 3-24,1 1-1,-1 0 1,1-1 0,-1 0-1,1 0 1,0 1-1,-1-2 1,1 1 0,0 0-1,0 0 1,1 0 0,-1-1-1,0 1 1,1-1 0,-1 0-1,1 1 1,0-1-1,0 0 1,0 0 0,0 0-1,1 0 1,-1 1 0,1-5-1,-1 3-14,1-1 0,-1 0 0,0 1 0,0-1 0,-1 1 0,1-1 0,-1 1 0,0 0 0,0 0-1,0-1 1,-1 2 0,1-1 0,-1 0 0,0 0 0,0 1 0,-6-6 0,3 6-3,0 0 1,1 0-1,-1 0 0,0 1 1,-1 0-1,1 0 0,0 0 1,-1 1-1,1 0 1,0 0-1,-12 1 0,-256 7-445,5 0 541,-395-17 546,445 8-624,-450-60 805,190 7 146,-511-33-658,774 65-320,-416 9 0,533 23-62,-193 42 0,-93 53-143,382-103 203,-162 49-152,3 6-1,-268 133 0,393-168 190,0 2 1,2 1 0,0 1-1,2 2 1,1 1-1,1 2 1,-28 36 0,43-48 8,2 2 1,1 0 0,0 0 0,1 1-1,2 0 1,0 1 0,1 1-1,1-1 1,1 1 0,1 1 0,1-1-1,1 1 1,2 0 0,-1 25-1,4-40-36,-1-1 0,1 0-1,1 0 1,0 0 0,0 0-1,0 0 1,1 0 0,0-1-1,1 1 1,0-1 0,8 12-1,-4-8-4,2 0-1,-1 0 0,1-1 1,1 0-1,0-1 0,14 9 1,11 4 7,1-1 0,1-2 1,62 21-1,89 29 9,2-8-1,3-9 1,307 42 0,351-18 190,-474-46-167,547 13 39,-1-94-2,-183-57-55,-14-73 48,-712 176-72,388-136 34,-324 109-17,-2-4 0,144-91 0,-194 109 35,-1-2 1,-2 0-1,0-2 0,-1-1 0,-1 0 0,-1-2 0,22-33 0,-34 44 16,-1-1 0,0 0 0,-1-1-1,0 1 1,-2-1 0,1 0-1,-2-1 1,0 1 0,-1-1-1,-1 0 1,-1 0 0,0 0-1,-1 0 1,-1 0 0,-4-24-1,1 25 18,-1 1 0,0 0 1,-2 0-1,1 0 0,-2 1 0,0 0 0,-1 1 0,0-1 0,-1 2 0,0-1 0,-1 1 0,0 1 0,-21-16 0,5 6-4,-1 1 0,-1 1 0,-1 1 0,0 2 0,-44-17 0,10 11-117,-1 2 0,0 4 0,-113-14 0,-208 3-3422,275 22 1310,-30-4-2341</inkml:trace>
</inkml:ink>
</file>

<file path=ppt/ink/ink6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7:57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31 4100,'-8'0'379,"-18"-2"1118,-1-1 1,1-1-1,-35-11 1,54 14-1194,-1-1 0,0 1 0,0 0 1,0 0-1,0 1 0,0 0 0,-10 1 1,14 0-281,1-1 1,-1 1-1,1 0 1,0-1 0,-1 2-1,1-1 1,0 0-1,0 1 1,0-1-1,0 1 1,0 0-1,0 0 1,0 0 0,1 0-1,-1 1 1,1-1-1,0 1 1,-1-1-1,-1 5 1,3-6-10,1-1 0,0 1-1,0 0 1,-1-1 0,1 1 0,0 0 0,0-1 0,0 1-1,0 0 1,0-1 0,0 1 0,0 0 0,0-1-1,0 1 1,0-1 0,1 1 0,-1 0 0,0-1 0,0 1-1,0 0 1,1-1 0,-1 1 0,0-1 0,1 1 0,-1-1-1,1 1 1,-1-1 0,1 1 0,-1-1 0,1 1-1,-1-1 1,1 1 0,-1-1 0,1 0 0,-1 1 0,1-1-1,-1 0 1,1 0 0,0 1 0,-1-1 0,1 0-1,0 0 1,-1 0 0,1 0 0,0 0 0,-1 0 0,1 0-1,1 0 1,43 3 559,-35-2-390,905-20 1811,-259-7-1289,-436 26-627,1110-9 1097,-1283 9-5020</inkml:trace>
</inkml:ink>
</file>

<file path=ppt/ink/ink6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7:59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48 218 1794,'-4'-7'422,"0"1"1,0-1-1,1 0 1,0 0-1,1 0 0,0 0 1,0 0-1,0-1 1,1 1-1,0-1 1,0 1-1,1-1 1,0 0-1,0 1 1,1-1-1,2-9 1,-2 4 1518,0 0 1,-1 1 0,0-1 0,-4-20-1,-8 80-296,4 161-652,8-208-977,0 1 0,0-1 0,0 0 0,0 1 1,0-1-1,0 1 0,0-1 0,0 0 1,0 1-1,1-1 0,-1 0 0,0 1 1,0-1-1,0 0 0,1 0 0,-1 1 1,0-1-1,0 0 0,0 1 0,1-1 1,-1 0-1,0 0 0,1 0 0,-1 1 1,0-1-1,0 0 0,1 0 0,-1 0 1,0 0-1,1 1 0,-1-1 0,0 0 1,1 0-1,-1 0 0,1 0 0,-1 0 1,20-4 617,15-13 245,42-51-387,-57 47-499,1 2 1,1 0 0,1 2 0,0 0-1,1 1 1,43-20 0,-66 36-25,0-1 1,0 0-1,0 1 0,0-1 1,0 1-1,0 0 0,0-1 1,0 1-1,0 0 1,0 0-1,0-1 0,0 1 1,0 0-1,0 0 0,0 0 1,0 0-1,0 0 0,0 0 1,0 1-1,0-1 0,0 0 1,0 0-1,0 1 1,0-1-1,0 1 0,0-1 1,0 1-1,0-1 0,0 1 1,0 0-1,0-1 0,-1 1 1,1 0-1,0 0 0,-1-1 1,1 1-1,1 2 1,-1 1-45,0 1 0,0 0 0,-1-1 0,0 1 0,1 0 0,-1-1 0,-1 7 0,0 7 285,0 0-160,-1 0 1,-1 0-1,-9 33 0,7-34 17,1 0 0,1 0 1,-2 34-1,5-50-100,0 0 0,0 0 0,0 0-1,0 0 1,0 0 0,0 0 0,0 0 0,1 0-1,-1 0 1,0-1 0,1 1 0,-1 0 0,1 0-1,-1 0 1,1 0 0,0-1 0,-1 1-1,1 0 1,-1-1 0,1 1 0,0 0 0,0-1-1,-1 1 1,1-1 0,0 1 0,0-1 0,0 1-1,0-1 1,0 0 0,0 1 0,-1-1 0,1 0-1,2 0 1,1 1-327,-1-1 0,1 0 0,-1 0 0,0-1 0,1 1 0,-1-1 0,1 1 0,-1-1 0,4-1-1,24-16-4224</inkml:trace>
</inkml:ink>
</file>

<file path=ppt/ink/ink6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8:02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3 200 6406,'0'0'9876,"-1"-5"-9807,0 4-68,1 1-1,0-1 0,0 0 0,0 1 0,-1-1 0,1 0 0,0 0 0,0 1 0,0-1 0,0 0 0,0 0 0,0 1 0,0-1 0,0 0 1,1 0-1,-1 1 0,0-1 0,0 0 0,1 0 0,-1 1 0,0-1 0,1 0 0,-1 1 0,0-1 0,1 1 0,-1-1 0,1 0 0,-1 1 0,1-1 1,0 1-1,-1-1 0,1 1 0,0 0 0,-1-1 0,1 1 0,0 0 0,-1-1 0,2 1 0,39-2 45,-19 3 9,458-13 213,-287 8-232,69-3 26,-74 4 14,241 27 1,-133-3-67,1418-13 295,-1356-22 79,301-16 180,-3-41-275,-583 59-601,309-43 1446,-125 41-5578,-236 14 510</inkml:trace>
</inkml:ink>
</file>

<file path=ppt/ink/ink6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8:13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77 192,'0'0'8099,"9"-7"-7042,0-1-778,1 1 1,0-1-1,0 2 1,1 0-1,-1 0 1,1 1-1,1 0 1,-1 1-1,1 0 1,0 1-1,0 0 1,0 1-1,19-1 1,42 5-113,1 4 0,80 16 0,143 44 56,-267-59-157,71 14 719,179 15 0,106-20-27,-348-15-641,377 26 209,69 0-177,460-59-48,88-60-31,-789 69-37,589-32 152,-831 54-212,0 1-1,0 0 0,0 0 1,0-1-1,0 1 0,1 0 0,-1 0 1,0 0-1,0 0 0,0 0 1,0 0-1,0 1 0,0-1 0,0 0 1,0 0-1,0 1 0,0-1 1,0 1-1,0-1 0,0 1 0,0-1 1,0 1-1,-1-1 0,1 1 1,0 0-1,0 0 0,0-1 0,-1 1 1,1 0-1,0 0 0,-1 0 1,1 0-1,-1 0 0,1 0 0,-1 0 1,0 0-1,1 0 0,-1 0 1,0 0-1,0 0 0,1 0 0,-1 0 1,0 0-1,0 0 0,0 0 1,-1 2-1,-5 0-3322,4-3 2322,-8 0-4694</inkml:trace>
</inkml:ink>
</file>

<file path=ppt/ink/ink6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8:32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0 189 8072,'32'-2'2602,"48"-9"0,-41 5-2100,51-3 0,225-22 475,-155 11-635,196 2-172,-205 14 327,606 2-6,-448 19-460,143 2-3,-229-18 50,873-31 41,43-2 19,-532 29-89,-48-20 304,214-2 223,-750 25-570,204-9-119,-257 28-7077,24-18 2636</inkml:trace>
</inkml:ink>
</file>

<file path=ppt/ink/ink6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8:40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1569,'0'0'11088,"5"0"-10372,76-6 976,-8 0-1543,120 1 329,138-1 101,126 11 510,815 5 0,306 8-154,-1250-17-818,1200-29 150,-1102 20-177,-411 8-84,-7 1 350,-8-1-507,0 1 0,0-1 0,1 0 0,-1 0 0,0 0-1,0 0 1,1 0 0,-1 0 0,0 0 0,0 0 0,1 1 0,-1-1-1,0 0 1,0 0 0,1 0 0,-1 0 0,0 0 0,0 0 0,1 0 0,-1-1-1,0 1 1,0 0 0,1 0 0,-1 0 0,0 0 0,0 0 0,1 0-1,-1 0 1,0 0 0,0-1 0,0 1 0,1 0 0,-1 0 0,0 0 0,0 0-1,0-1 1,0 1 0,1 0 0,-1 0 0,0-1 0,0 1 0,0 0-1,0 0 1,0 0 0,0-1 0,0 1 0,0 0 0,1 0 0,-1-1 0,0 1-1,0 0 1,0-1 0,0 1 0,0 0 0,-1 0 0,1-1 0,2-15-8380</inkml:trace>
</inkml:ink>
</file>

<file path=ppt/ink/ink6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38:43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6049 510 3395,'0'0'2520,"-3"-9"-1591,1 2-660,0 0 1,-1-1 0,0 2-1,0-1 1,0 0-1,-1 1 1,0-1 0,-1 1-1,1 0 1,-1 0-1,0 1 1,0 0-1,-1-1 1,0 2 0,-6-5-1,-3 0 71,0 1 0,-1 0 0,0 1 1,0 1-1,-28-7 0,-89-12-408,61 13 188,-295-60-29,-130-25 53,-166 25-154,336 44 25,-25-1 51,-2 16 0,-546 50 0,305 38-48,454-49-6,0 7-1,-156 58 1,129-29-12,-188 99 0,305-134 0,1 2 0,1 2 0,2 3 0,2 1 0,1 2 0,2 2 0,-69 83 0,105-114-12,0 0 0,1 0 0,0 1 0,0 0 0,1 0 0,0 0 0,0 1 0,1-1 0,0 1 0,-1 10 0,4-14 6,-1-1 1,1 1 0,0 0-1,1-1 1,-1 1-1,1-1 1,0 1 0,1-1-1,-1 1 1,1-1-1,0 0 1,1 0 0,-1 0-1,1 0 1,0 0-1,0 0 1,0-1 0,1 1-1,4 4 1,10 7 31,0-1 1,1 0 0,1-1-1,0-1 1,1-1-1,0-1 1,1-1 0,44 14-1,8-2 55,111 16-1,-38-17-24,172 2-1,152-21-8,-244-3 19,1161 26 634,437-8-658,-1592-25-21,320-54 0,-401 34 57,-2-7 0,-1-6-1,157-67 1,-276 96 120,-1-1 1,0-2 0,-1-1 0,-1-1-1,50-41 1,-70 52-92,0 0-1,0-1 1,-1 1 0,0-2-1,0 1 1,-1-1 0,0 0 0,0 0-1,-1 0 1,0-1 0,0 1-1,-1-1 1,0 0 0,-1 0-1,0 0 1,0-1 0,-1 1 0,0 0-1,-1-1 1,0 1 0,0 0-1,-1-1 1,0 1 0,-1 0-1,-2-10 1,-1 7-75,0 0 0,-1 1-1,0-1 1,-1 1 0,0 0 0,-1 1-1,0 0 1,-1 0 0,0 0 0,-20-15-1,-13-7-16,-60-36 0,101 68-15,-78-47-418,-2 4 1,-2 3-1,-168-54 0,126 59-1710,-1 5 0,-157-15 0,101 26-2592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13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1 154 8616,'0'0'2274,"12"-4"-1489,17-5-487,0 2 0,0 2 0,46-4 0,109 1 324,-101 6-509,904-40 260,-329 8 3525,51 4-406,-3 27-3407,-691 3-1252,-32 0-11685</inkml:trace>
</inkml:ink>
</file>

<file path=ppt/ink/ink6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3:55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49 198 14029,'0'0'353,"-8"0"821,3 0-997,-20-4 1690,24 3-1810,0 1 0,0-1-1,1 1 1,-1-1 0,0 1 0,1-1-1,-1 0 1,1 1 0,-1-1-1,1 0 1,-1 0 0,1 1-1,-1-1 1,1 0 0,0 0-1,-1 0 1,1 0 0,0 1-1,0-1 1,0 0 0,-1 0 0,1 0-1,0 0 1,0 0 0,0 0-1,0 0 1,1 1 0,-1-1-1,0 0 1,0 0 0,0 0-1,1 0 1,0-1 0,2-5 68,0 0 1,1 0 0,0 1-1,0-1 1,1 1 0,-1 0-1,1 0 1,1 1 0,9-9-1,56-41 717,-62 49-727,0 1 0,0 0 0,0 0 0,1 1 1,0 0-1,16-4 0,-23 7-112,0 1 0,1-1 0,-1 1 0,0 0 0,0-1 0,0 2 0,0-1 0,0 0 0,0 0 0,0 1 0,0 0 0,0 0-1,0 0 1,0 0 0,0 0 0,0 0 0,0 1 0,-1-1 0,1 1 0,0 0 0,-1 0 0,0 0 0,1 0 0,-1 0 0,0 1 0,2 2 0,4 8 27,-1 1 0,0 1 0,0-1 1,-2 1-1,0 0 0,-1 0 0,0 1 0,3 29 0,-4-20 42,2-1-1,13 40 1,-17-61-70,1 1-1,-1-1 1,1 0 0,-1 0 0,1 0 0,0 0-1,0 0 1,0 0 0,1 0 0,-1-1 0,1 1-1,-1-1 1,1 0 0,0 0 0,0 0 0,0 0-1,0 0 1,6 2 0,-4-3 37,1 0 0,-1 0-1,0 0 1,1 0 0,-1-1 0,1 0 0,-1-1 0,1 1-1,-1-1 1,0 0 0,7-2 0,11-4-140,0-2 1,0-1-1,0-1 1,25-17-1,-39 23-158,-4 2-56,16-11-2303,-8 0-2024,-2-5-3120</inkml:trace>
</inkml:ink>
</file>

<file path=ppt/ink/ink6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3:55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526 1 12139,'0'0'5077,"-8"4"-4303,-15 13-163,2 1 0,0 1 0,1 1 1,1 1-1,-28 38 0,-3 2 84,-68 71 435,-52 61-296,145-148-757,22-23-1731,3-21 1466,0-1 0,1 1 0,-1-1 0,0 1 1,0 0-1,1-1 0,-1 1 0,1-1 0,-1 1 1,0-1-1,1 0 0,-1 1 0,1-1 0,-1 1 0,1-1 1,-1 0-1,1 1 0,0-1 0,-1 0 0,1 0 1,-1 1-1,1-1 0,0 0 0,-1 0 0,1 0 0,-1 0 1,1 0-1,0 0 0,0 0 0,18 0-4616</inkml:trace>
</inkml:ink>
</file>

<file path=ppt/ink/ink6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3:56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56 9417,'0'0'8792,"2"-8"-7180,3-27-160,-5 35-1412,0-1 0,0 1 0,0-1 0,0 1 1,0-1-1,0 1 0,0-1 0,0 1 0,-1-1 0,1 1 0,0-1 0,0 1 0,-1-1 0,1 1 0,0-1 0,-1 1 0,1 0 0,0-1 0,-1 1 0,1-1 0,0 1 0,-1 0 0,1-1 0,-1 1 0,1 0 0,-1 0 0,1-1 0,-1 1 0,1 0 0,-1 0 0,1 0 0,-1 0 0,1-1 0,-1 1 0,1 0 0,-1 0 0,1 0 0,-1 0 0,1 0 0,-1 0 0,1 1 0,-1-1 0,1 0 0,-1 0 0,1 0 0,-1 0 0,1 1 0,-1-1 0,1 0 0,-1 0 0,0 1 0,-23 11 228,14-3-208,1 0-1,0 0 1,1 1 0,0 1-1,-11 18 1,15-22-42,1-1 1,0 0-1,0 1 1,0 0-1,1-1 1,0 1-1,1 0 1,0 0-1,0 0 1,0 0-1,1 0 1,0 8-1,0-14-13,1 0-1,-1 0 1,0 0-1,1 0 1,0 0-1,-1 0 1,1 0-1,0 0 0,-1 0 1,1 0-1,0 0 1,0-1-1,0 1 1,0 0-1,0 0 1,0-1-1,0 1 1,0-1-1,0 1 1,0-1-1,0 1 1,0-1-1,0 0 1,0 1-1,1-1 0,-1 0 1,0 0-1,0 0 1,0 0-1,1 0 1,1 0-1,40-7 366,-34 4-170,-1-1 0,1 0 1,-1-1-1,0 0 1,0-1-1,-1 1 0,1-1 1,-1-1-1,0 1 0,-1-1 1,0-1-1,0 1 1,0-1-1,8-16 0,-17 17-780,-7 12-1484,-10 11-3684,7-1-156,3 2-1644</inkml:trace>
</inkml:ink>
</file>

<file path=ppt/ink/ink6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3:56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15791,'0'0'5797,"-20"64"-5733,20-45-320,0 1-1281,0-7-2051,0-5-2978</inkml:trace>
</inkml:ink>
</file>

<file path=ppt/ink/ink6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3:57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46 8648,'0'0'6945,"2"-9"-4868,5-23-422,-9 28-1061,-5 9-163,-7 8-79,3 2-306,-4 5 462,-25 41-1,37-55-435,0 1 0,0-1-1,0 0 1,1 1 0,0 0 0,1-1-1,-1 1 1,1 0 0,0 0 0,1 0-1,0 12 1,1-18-35,-1 0-1,1-1 1,-1 1-1,1-1 1,-1 1 0,1-1-1,-1 1 1,1-1-1,-1 1 1,1-1 0,-1 0-1,1 1 1,0-1-1,-1 0 1,1 1-1,0-1 1,-1 0 0,1 0-1,0 0 1,0 0-1,-1 1 1,1-1 0,0 0-1,-1 0 1,1-1-1,0 1 1,0 0-1,-1 0 1,1 0 0,0 0-1,-1 0 1,1-1-1,0 1 1,-1 0 0,1-1-1,0 1 1,0-1-1,27-12 1564,-22 8-1417,0-1 0,0 0 0,0 1 0,0-2 0,-1 1 1,0-1-1,-1 0 0,1 0 0,-1 0 0,-1 0 0,1-1 1,-1 0-1,-1 0 0,1 0 0,1-13 0,-23 19-5614,7 3-4283</inkml:trace>
</inkml:ink>
</file>

<file path=ppt/ink/ink6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3:57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5 14286,'0'0'10292,"10"-2"-10148,-6 2-137,-2-1-3,0 1 0,0-1 0,0 1 0,0 0-1,0 0 1,0 0 0,0 0 0,1 0 0,-1 0 0,0 1-1,0-1 1,3 2 0,-4-1-3,1 0 0,-1 1-1,0-1 1,0 0 0,0 1 0,0-1 0,0 1-1,-1-1 1,1 1 0,0 0 0,-1-1 0,1 1-1,-1 0 1,0-1 0,1 1 0,-1 0 0,0-1 0,0 1-1,0 0 1,0 0 0,-1 2 0,1 2 7,-1 0-1,0 0 1,0 0 0,0 0 0,-1-1 0,0 1-1,0 0 1,-1-1 0,1 0 0,-1 1 0,0-1-1,-4 5 1,-52 57 422,35-42 283,24-24-706,0-1 1,0 1-1,0-1 0,0 0 1,1 1-1,-1-1 1,0 0-1,0 1 1,1-1-1,-1 1 0,0-1 1,1 0-1,-1 0 1,0 1-1,1-1 1,-1 0-1,0 0 1,1 1-1,-1-1 0,1 0 1,-1 0-1,0 0 1,1 0-1,-1 1 1,1-1-1,-1 0 0,1 0 1,-1 0-1,1 0 1,-1 0-1,0 0 1,1 0-1,-1 0 1,1-1-1,-1 1 0,1 0 1,-1 0-1,1 0 1,-1 0-1,30 0-103,-28 0 76,63-2-2442,-22-6-2736,-15 0-135</inkml:trace>
</inkml:ink>
</file>

<file path=ppt/ink/ink6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3:57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13741,'0'0'5146,"-2"8"-5194,2-5 60,-1-2-31,0 1 1,1 0-1,0 0 0,-1 0 1,1 0-1,0 0 0,0 0 1,0-1-1,0 1 0,1 0 1,-1 0-1,0 0 1,1 2-1,1-2-10,0 0 1,-1-1 0,1 1-1,0-1 1,0 1-1,-1-1 1,1 0-1,0 1 1,1-1-1,-1 0 1,0 0-1,0-1 1,0 1-1,0 0 1,4 0-1,1 1 22,-1 0-1,1 0 1,-1 1-1,1 0 0,-1 0 1,0 1-1,8 5 0,-13-8 51,0 0 0,0 0-1,0 1 1,0-1 0,0 0-1,0 0 1,0 1-1,0-1 1,0 0 0,-1 1-1,1-1 1,-1 1 0,1-1-1,-1 1 1,1-1 0,-1 1-1,0-1 1,0 1-1,0 0 1,0-1 0,0 1-1,0-1 1,0 1 0,0-1-1,-1 1 1,1-1 0,-1 1-1,1-1 1,-1 1-1,1-1 1,-1 1 0,0-1-1,0 0 1,0 1 0,0-1-1,0 0 1,0 0-1,0 0 1,-1 2 0,-9 9 484,0-1 0,0 0 0,-1-1 0,0 0 1,-1-1-1,0 0 0,-25 12 0,38-21-685,0 0 0,-1 1 0,1-1 0,-1 0-1,1 0 1,-1 0 0,1 0 0,-1 0 0,1 1 0,-1-1 0,1 0-1,0 0 1,-1 0 0,1 0 0,-1-1 0,1 1 0,-1 0 0,1 0-1,-1 0 1,1 0 0,-1 0 0,1-1 0,0 1 0,-1 0 0,1 0 0,-1 0-1,1-1 1,0 1 0,-1 0 0,1-1 0,0 1 0,-1 0 0,1-1-1,0 1 1,-1-1 0,1 1 0,0 0 0,0-1 0,0 1 0,-1-1 0,1 1-1,0-1 1,0 1 0,0-1 0,-1-18-6312</inkml:trace>
</inkml:ink>
</file>

<file path=ppt/ink/ink6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3:58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14990,'0'0'4773,"68"19"-4549,-39-12-96,7-1-705,-2-1-1889,-5-3-1057,-2-1-3524</inkml:trace>
  <inkml:trace contextRef="#ctx0" brushRef="#br0" timeOffset="1">335 259 16912,'0'0'5733,"-27"54"-5604,18-27-65,7 3-32,-1-2-577,1-1-2242,2-3-1953,-2-9-1986</inkml:trace>
</inkml:ink>
</file>

<file path=ppt/ink/ink6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3:58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15887,'0'0'11371,"11"15"-21044</inkml:trace>
</inkml:ink>
</file>

<file path=ppt/ink/ink6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3:59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16784,'0'0'6950,"-5"67"-7110,1-37-64,4-3-256,0-4-33,-2-1 97,2-4 63,0-4-351,-4-5-609,4-3-1058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14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1 294 13645,'0'0'614,"11"1"-886,85 4 669,161-12 0,110-32-296,-218 21-52,208-24-68,771-81 529,3 54-40,-1069 68-452,741 1 375,-538 25-119,-84-6-2288,-107-15-1979</inkml:trace>
</inkml:ink>
</file>

<file path=ppt/ink/ink6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3:59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28 14606,'0'0'5237,"-7"10"-5291,-20 31-20,26-40 75,1 0 0,-1 0 0,1 0 1,-1 0-1,1 0 0,-1 0 0,1 0 0,0 0 1,0 0-1,0 0 0,-1 0 0,1 1 1,0-1-1,0 0 0,0 0 0,1 0 1,-1 0-1,0 0 0,0 0 0,1 1 0,-1-1 1,0 0-1,1 0 0,-1 0 0,1 0 1,0 0-1,-1 0 0,1 0 0,0-1 1,-1 1-1,1 0 0,0 0 0,0 0 0,0-1 1,1 2-1,35 16 470,-34-17-372,13 5 168,-3-3-229,-1 2-1,0 0 1,0 0 0,0 1 0,11 8-1,-22-13-26,1 0 0,-1 0 0,0 0 0,1 0 0,-1 1 0,0-1 0,0 0 0,1 1 0,-1-1 0,0 1 0,-1-1 0,1 1 0,0-1 0,0 1 0,-1 0 0,1-1 0,-1 1 0,1 0 0,-1 0 0,0-1 0,1 1 0,-1 0 0,0 0 0,0 0-1,-1-1 1,1 1 0,0 0 0,0 0 0,-1-1 0,1 1 0,-1 0 0,0-1 0,1 1 0,-1 0 0,0-1 0,0 1 0,0-1 0,0 1 0,0-1 0,0 0 0,-1 0 0,1 1 0,0-1 0,-1 0 0,-2 2 0,-4 5 137,-1 0 0,1 0 0,-2-1 0,1 0 1,-1-1-1,0 0 0,-1-1 0,1 1 0,-1-2 0,0 0 0,0 0 1,-1-1-1,1 0 0,-1-1 0,-12 1 0,24-3-140,-1 0 1,0 0-1,1 0 1,-1 0-1,1 0 0,-1 0 1,0 0-1,1 0 0,-1 0 1,0-1-1,1 1 0,-1 0 1,1 0-1,-1 0 1,1-1-1,-1 1 0,0 0 1,1-1-1,-1 1 0,1 0 1,-1-1-1,1 1 0,0-1 1,-1 1-1,1-1 1,-1 1-1,1-1 0,0 1 1,-1-1-1,1 1 0,0-2 1,5-19 41,23-17-74,-1 18 80,53-28 1,-59 37 355,-1-1 0,0-1-1,-1 0 1,0-1 0,32-32-1,-50 44-349,1 0-1,0 0 0,0-1 1,-1 1-1,1 0 0,-1-1 1,1 1-1,-1 0 0,0-1 1,0 0-1,0 1 0,-1-1 1,1 0-1,0 1 0,-1-1 1,0 0-1,0 1 0,0-1 1,0-3-1,-1 4-48,1 0 0,-1 1 0,0-1 0,0 0-1,0 1 1,0-1 0,-1 1 0,1-1 0,0 1 0,-1 0 0,1-1 0,0 1 0,-1 0 0,0 0 0,1 0-1,-1 0 1,0 0 0,1 0 0,-1 0 0,0 1 0,0-1 0,0 1 0,0-1 0,0 1 0,0 0-1,-3 0 1,-17-3-704,0 1 0,-1 1-1,-36 4 1,45 2-2215</inkml:trace>
</inkml:ink>
</file>

<file path=ppt/ink/ink6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4:00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12139,'0'0'11489,"1"-10"-10635,-1 5-791,0 3-41,0-1 1,0 1-1,1-1 0,-1 1 1,0-1-1,1 1 0,-1 0 1,1-1-1,0 1 0,0 0 0,0-1 1,0 1-1,0 0 0,0 0 1,1 0-1,-1 0 0,1 0 1,0 0-1,-1 0 0,1 0 0,0 1 1,0-1-1,0 1 0,0 0 1,0-1-1,0 1 0,1 0 1,3-1-1,25-10-136,0 1 0,1 2 0,0 2-1,0 0 1,1 3 0,0 0 0,34 2 0,-65 5-378,-1 0 0,-1 0 0,1 0 0,0 1 0,-1-1 0,0 0 0,0 0 0,0 1 0,0 4 0,0-1-1069,5 23-6884,0-19 501</inkml:trace>
</inkml:ink>
</file>

<file path=ppt/ink/ink6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4:00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11275,'0'0'12363,"71"6"-11210,-19-17-480,8 1-321,-4 0-223,2-1-97,-12 6 0,-8 3-32,-6 2-449,-12 0-704,-3 0-609,-6 0-2017,-3 0-1858</inkml:trace>
</inkml:ink>
</file>

<file path=ppt/ink/ink6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4:01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96 12844,'0'0'2413,"2"-10"166,3-6-1563,-1 6-227,0-1 1,-1 1 0,-1-1 0,2-16-1,-32 55-629,18-17-76,0 1 0,1 1-1,0 0 1,1 0-1,-10 25 1,16-34-60,0 1 1,1 0-1,-1 0 0,1 0 1,1-1-1,-1 1 1,1 0-1,-1 0 0,1 0 1,1 0-1,-1 0 0,1 0 1,0 0-1,0 0 1,0 0-1,1-1 0,0 1 1,-1 0-1,2-1 1,-1 1-1,0-1 0,4 4 1,3 4-20,0 0 1,-1 0-1,-1 1 1,0 0-1,-1 0 1,6 19-1,-10-27-1,-1-1 0,0 1 0,-1-1 0,1 1 0,-1 0 0,0-1 0,0 1 0,0-1 0,-1 1 0,0 0 0,0-1 0,0 1 0,0-1 0,-1 0 0,1 1 0,-1-1 0,0 0 0,-1 0 0,1 0 0,-1 0 0,1-1 0,-1 1 0,0-1 0,-6 6 1,2-2 102,0-1 0,0 1 1,-1-1-1,0 0 1,0-1-1,-1 0 1,1 0-1,-1-1 0,0 0 1,0 0-1,-1-1 1,1-1-1,-1 1 1,1-1-1,-17 0 0,25-2-72,0 0-1,-1 0 1,1 0-1,0-1 1,0 1-1,-1-1 1,1 1-1,0-1 1,0 1-1,0-1 1,0 0-1,-1 1 1,1-1-1,0 0 1,1 0-1,-1 0 0,0 0 1,0 0-1,0 0 1,0 0-1,1 0 1,-1 0-1,0 0 1,1-1-1,-1 1 1,1 0-1,0 0 1,-1-1-1,1 1 1,0 0-1,0 0 0,0-1 1,0 1-1,0 0 1,0-1-1,0 1 1,0 0-1,0-1 1,1 0-1,-1-4-34,1 0 0,0 0 0,0 0-1,1 0 1,0 0 0,0 1 0,5-11 0,1 4-10,1 0 1,1 0 0,0 0-1,1 1 1,0 1 0,0 0-1,16-10 1,99-57 108,-40 27 32,-78 44-109,11-6 42,-2 0-1,29-26 0,-42 35 5,-1 0 1,0 0-1,0 0 1,0-1-1,-1 1 0,1-1 1,-1 0-1,0 1 0,0-1 1,0 0-1,0-1 1,-1 1-1,0 0 0,1 0 1,-2-1-1,1 1 1,0 0-1,-1-1 0,0-8 1,-1 11-58,1 1 0,-1-1 0,0 0 1,0 1-1,0-1 0,0 0 0,0 1 0,0-1 1,-1 1-1,1 0 0,0-1 0,-1 1 0,1 0 1,-1 0-1,1 0 0,-1 0 0,1 0 0,-1 0 1,0 0-1,0 1 0,1-1 0,-1 1 0,0-1 1,0 1-1,0 0 0,0-1 0,-2 1 0,-59-1-507,52 1 246,6 0 0,1 1-1,0-1 1,0 1 0,-1 0-1,1 0 1,0 0-1,0 1 1,0-1-1,0 1 1,0 0-1,0 0 1,0 1-1,1-1 1,-1 1 0,1 0-1,0-1 1,0 2-1,-5 5 1,5-5-639,0 1 0,0-1 0,1 1 0,0-1 0,0 1 0,0 0 1,0 0-1,1 0 0,0 0 0,-1 5 0,1 14-6120</inkml:trace>
</inkml:ink>
</file>

<file path=ppt/ink/ink6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4:01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17392,'0'0'2723,"-30"62"-865,19-29-577,5 0-833,4-3-384,2-3-960,2-6-2339,7-7-1762,1-9-3267</inkml:trace>
</inkml:ink>
</file>

<file path=ppt/ink/ink6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4:02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64 14894,'0'0'3155,"9"-9"-288,31-28-1074,-37 35-1762,-1 0-1,1 0 0,0 0 0,0 1 1,0-1-1,0 1 0,1 0 0,-1 0 1,0 0-1,0 0 0,1 0 0,-1 1 1,1-1-1,-1 1 0,0 0 1,1 0-1,-1 1 0,1-1 0,-1 1 1,0-1-1,1 1 0,-1 0 0,0 0 1,0 1-1,0-1 0,0 1 0,0-1 1,0 1-1,0 0 0,0 0 0,-1 0 1,1 0-1,-1 1 0,1-1 0,-1 1 1,0 0-1,0-1 0,0 1 0,0 0 1,-1 0-1,1 0 0,-1 0 0,0 1 1,0-1-1,0 0 0,0 0 0,0 6 1,-1-2 22,0 0 1,0 0 0,-1 0-1,0 1 1,0-1 0,-1 0 0,0 0-1,0-1 1,-1 1 0,1 0 0,-2-1-1,1 1 1,-7 9 0,-8 7 388,0 0-1,-25 23 1,-7 9 70,46-50-461,-1 0 1,1 1-1,0-1 1,1 1-1,-1 0 1,1 0-1,0 0 0,1 0 1,-1 0-1,1 1 1,1-1-1,-1 1 1,0 12-1,2-17-51,0 0 1,1-1-1,0 1 0,-1 0 0,1-1 0,0 1 0,0-1 1,0 1-1,0-1 0,0 1 0,0-1 0,0 0 0,0 0 0,1 1 1,-1-1-1,0 0 0,1 0 0,-1 0 0,1 0 0,-1-1 0,1 1 1,0 0-1,-1-1 0,1 1 0,0-1 0,-1 1 0,1-1 0,0 0 1,3 0-1,56 5-949,-59-5 863,14 0-1234,-1-1 1,30-5-1,3-10-5088,-5-8-3901</inkml:trace>
</inkml:ink>
</file>

<file path=ppt/ink/ink6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4:02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16400,'0'0'6432,"9"-7"-4686,-2 1-1557,0 1 0,0 0 0,1 0-1,0 1 1,0 0 0,0 1 0,11-4 0,-14 5-137,-1 1-1,1 0 1,0 0 0,-1 0-1,1 1 1,0-1 0,0 1-1,-1 0 1,1 0 0,0 1-1,0 0 1,-1 0 0,1 0-1,-1 0 1,1 0 0,-1 1 0,1 0-1,5 4 1,-8-5-49,0 1 1,0-1-1,0 1 0,0-1 1,-1 1-1,1 0 1,-1 0-1,1 0 0,-1 0 1,0 0-1,0 0 1,0 0-1,0 0 0,0 1 1,0-1-1,-1 0 1,1 1-1,-1-1 0,1 0 1,-1 1-1,0-1 1,0 0-1,0 1 0,0-1 1,-1 1-1,1-1 0,0 0 1,-1 1-1,0-1 1,0 0-1,0 0 0,0 0 1,0 1-1,0-1 1,0 0-1,0 0 0,-3 2 1,-5 8 38,1-1 1,-2 0-1,1-1 1,-21 17 0,-37 21 111,68-47-160,-1-1-1,1 1 0,0-1 0,-1 1 0,1-1 0,0 1 0,-1-1 1,1 1-1,0-1 0,0 0 0,-1 1 0,1-1 0,0 0 0,0 0 1,0 1-1,0-1 0,-1 0 0,1 0 0,0 0 0,0 0 0,0 0 1,0 0-1,-1-1 0,1 1 0,1 0 0,31 1-114,-18-1 91,21 0-230,49 6 1,-76-5 53,-1 0 0,1 0 0,-1 2 0,0-1 0,0 1 0,0 0 0,0 0 0,0 1 0,-1 0 0,1 1 0,10 8 0,-17-12 181,0 0 1,1 0-1,-1 0 0,0 1 1,0-1-1,0 1 0,0-1 1,0 0-1,0 1 1,0 0-1,-1-1 0,1 1 1,-1-1-1,1 1 0,-1 0 1,1 0-1,-1-1 0,0 1 1,0 0-1,0-1 1,0 1-1,0 0 0,-1 2 1,0-1 72,0 0 1,0 0 0,-1 0 0,1 0 0,-1 0 0,0 0 0,0 0-1,0 0 1,0-1 0,0 1 0,-4 2 0,-5 4 514,-1 0-1,0-1 1,0 0-1,-19 9 1,9-7 296,11-3-540,-2-1 1,1 0 0,-1-1 0,1 0-1,-1-1 1,-1-1 0,-22 4-1,36-7-520,-1-1-1,1 1 0,-1-1 1,1 1-1,0-1 0,-1 1 0,1-1 1,0 1-1,-1-1 0,1 1 0,0-1 1,0 1-1,-1-1 0,1 1 1,0-1-1,0 0 0,0 1 0,0-1 1,0 1-1,0-1 0,0 0 0,0 1 1,0-1-1,0 1 0,0-1 1,0 1-1,0-1 0,1 0 0,-1 1 1,0-1-1,0 1 0,1-1 0,-1 1 1,0-1-1,1 0 0,9-22-8081,10 0-4241</inkml:trace>
</inkml:ink>
</file>

<file path=ppt/ink/ink6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4:02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1 293 14478,'0'0'12529,"14"-3"-12043,-9 3-465,6-2 11,1 1 0,-1-2 0,0 0 0,0 0 0,0-1 0,0 0 0,0-1 0,13-8 0,29-23 46,-2-3 0,-2-1 0,-1-3 0,42-50 0,-107 116-138,1 0 0,0 2 1,2 0-1,-11 27 0,20-38 62,1 1 1,1 0-1,0 1 1,1-1-1,-1 25 0,3 10-2738,0-30 376,-1-9-3934</inkml:trace>
</inkml:ink>
</file>

<file path=ppt/ink/ink6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4:03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11147,'0'0'12427,"11"-1"-11839,19-1-319,-3 0-164,-1 1 1,0 1-1,28 3 0,-48-2-104,-1-1-1,1 1 1,-1 0-1,1 1 0,-1-1 1,1 1-1,-1 0 1,0 1-1,0-1 0,0 1 1,0 0-1,0 0 1,-1 1-1,1-1 0,-1 1 1,0 0-1,0 0 1,0 0-1,-1 1 0,6 7 1,6 23 38,-12-27-28,0 1-1,1-1 0,1 0 1,-1 0-1,10 12 1,-11-17-2,0-1-1,-1 1 1,1-1-1,0 0 1,1 0-1,-1 0 1,0 0-1,1 0 1,-1-1 0,1 1-1,-1-1 1,1 0-1,-1 0 1,1-1-1,0 1 1,0-1 0,6 0-1,0 0 84,1-1-1,-1 0 1,0 0 0,0-1 0,-1-1-1,1 1 1,0-2 0,14-6-1,-19 7-210,0 0 0,0 0 0,0 0 0,-1-1 0,1 1 0,-1-1 0,6-6-1,-8 7-303,0 0-1,0 0 0,0 0 0,-1 0 0,1 0 1,-1 0-1,1-1 0,-1 1 0,0 0 0,-1-1 0,1 1 1,0-8-1,0-11-5155</inkml:trace>
</inkml:ink>
</file>

<file path=ppt/ink/ink6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4:03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369 1 14061,'0'0'8611,"-6"13"-8520,-21 36 576,-2-1 0,-47 58 1,57-84-372,-105 122 2017,36-52-3801,121-100-5009,-10-8 780,9-4-3695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26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5082 821 7911,'0'0'1864,"-3"-10"-936,2-2-625,0 3 266,-1 0 0,1 0 0,-1 0 1,-1 0-1,0 0 0,-4-10 0,4 16-507,-1-1 1,1 1-1,0 0 0,-1-1 1,0 2-1,0-1 0,1 0 0,-2 1 1,1 0-1,0-1 0,-7-1 0,-58-17-150,42 13 193,-62-25-46,1-3 1,-131-77 0,175 89 27,-394-190 505,341 175-442,-2 4 0,-170-36-1,52 32-127,-1 9-1,-1 9 1,-394 15-1,-310 123-26,854-104 0,2 4 0,0 2 1,1 4-1,1 2 1,1 3-1,-84 50 1,101-47-98,2 3 1,1 1 0,-56 60 0,-105 137-224,123-134 377,40-50-56,3 2 0,-41 71 0,64-93-16,1 1-1,1 1 1,2 0-1,1 1 1,2 0-1,-8 44 1,3 6 14,-1-1 0,3 0-1,4 1 0,3 138 1,14-162-3,1 0 0,34 101 0,-6-24 52,-24-82-47,3-1 1,2 0-1,2-1 0,2-2 1,41 65-1,-39-73 18,22 39-8,96 118 1,-124-174-7,2-1 0,0-1 0,2-1 0,0 0 0,1-2 0,1-1 0,1-1 0,0-1 0,32 12 0,259 91 17,-236-93-19,0-4 0,87 10 0,183 11 15,394-3 0,-556-42-39,-1-9-1,-1-7 0,244-58 1,-372 64 10,520-144-48,-501 130 71,-1-4 0,-2-3 0,-1-4 0,-2-2 0,82-62 0,-59 28 97,-3-5-1,137-150 0,-174 164 42,-3-2 0,-2-2 1,-4-2-1,60-126 0,-89 157 19,-3 0 0,-1 0 0,-2-2 0,-2 1 0,-1-1 1,-3 0-1,-1-1 0,-4-76 0,-4 65 60,-2-1-1,-2 1 1,-3 0 0,-2 1-1,-3 0 1,-29-68 0,36 101-269,0 1 0,-2 0 0,0 0 0,-1 1 0,0 0 0,-2 1 0,0 1 0,0 0 0,-2 1 0,0 1 0,-1 0-1,0 1 1,-1 1 0,0 0 0,-1 2 0,-1 0 0,1 1 0,-2 1 0,1 1 0,-1 1 0,0 0 0,-23-2 0,-41-2-2233,-101 1-1,110 7-114,-35-4-3453</inkml:trace>
</inkml:ink>
</file>

<file path=ppt/ink/ink6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4:04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80 8136,'0'0'5525,"0"-9"-3016,0 5-2423,6-35 2675,-6 37-2605,1 1 1,-1-1 0,1 1-1,-1 0 1,1-1-1,0 1 1,-1 0 0,1-1-1,0 1 1,0 0-1,0 0 1,0 0 0,0 0-1,0 0 1,0 0-1,1 0 1,-1 0 0,0 0-1,1 1 1,-1-1-1,0 0 1,1 1 0,-1-1-1,1 1 1,-1 0-1,0-1 1,1 1 0,2 0-1,-3 1-142,1-1 0,-1 1 0,0 0 0,0 0 0,0 0-1,0 0 1,0 0 0,0 0 0,0 0 0,-1 0 0,1 1 0,0-1-1,-1 0 1,1 0 0,0 1 0,-1-1 0,1 0 0,-1 1 0,0-1-1,0 0 1,1 1 0,-1-1 0,0 1 0,0-1 0,0 0 0,0 1-1,-1 2 1,-3 46 207,0-36-102,-2-1 0,0 1 1,0-1-1,-1 0 0,-1-1 0,0 1 1,-11 11-1,-25 43 849,42-65-970,1 0 1,0 0 0,0 0-1,1 0 1,-1 0-1,0 0 1,1 0 0,-1 0-1,1 0 1,-1 0-1,1 0 1,0 0 0,0 0-1,0 0 1,0 1-1,1-1 1,-1 0 0,0 0-1,1 0 1,0 0-1,-1 0 1,1 0 0,0 0-1,0 0 1,0 0 0,0-1-1,0 1 1,1 0-1,-1 0 1,0-1 0,1 1-1,-1-1 1,1 1-1,3 1 1,32 14-1682,2-10-3376,-15-7-594</inkml:trace>
</inkml:ink>
</file>

<file path=ppt/ink/ink6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4:05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4933,'0'0'1986</inkml:trace>
</inkml:ink>
</file>

<file path=ppt/ink/ink6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4:06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66 7175,'3'-29'5187,"-1"13"-1003,-1 5 3586,-36 16-5746,28 0-2015,0-1 0,1 1 1,0 1-1,0-1 0,0 1 1,1 0-1,0 0 0,0 0 1,0 1-1,1 0 1,0 0-1,0 0 0,1 0 1,0 1-1,0 0 0,-2 12 1,0 0 19,1 0 1,2 0-1,0 0 1,1 0-1,2 31 1,0-47-34,-1 0 0,1 0 1,0 0-1,0 0 0,1 0 0,0 0 1,-1 0-1,1 0 0,0-1 1,1 1-1,-1-1 0,4 4 0,-6-6 37,1 0 0,0 0 0,0 0 0,0 0-1,-1-1 1,1 1 0,0-1 0,0 1 0,0 0-1,0-1 1,0 1 0,0-1 0,0 0 0,0 1-1,0-1 1,0 0 0,1 0 0,-1 0 0,0 1-1,0-1 1,0 0 0,0-1 0,0 1 0,0 0-1,0 0 1,0 0 0,1-1 0,-1 1 0,0 0-1,0-1 1,0 1 0,0-1 0,0 1 0,-1-1-1,1 0 1,0 1 0,0-1 0,0 0 0,0 0-1,-1 1 1,1-1 0,0 0 0,-1 0 0,1 0-1,-1 0 1,1 0 0,-1 0 0,1-2 0,23-36 889,28-65 0,-45 88-705,-1-1 1,0 0 0,-1-1 0,-1 1 0,-1-1-1,2-34 1,-4 51-225,-1 0-1,0 0 1,0-1-1,-1 1 1,1 0-1,0-1 1,0 1 0,-1 0-1,1 0 1,0-1-1,-1 1 1,1 0-1,-1 0 1,0 0-1,1 0 1,-1 0-1,0 0 1,0 0-1,1 0 1,-1 0-1,0 0 1,0 0 0,0 0-1,0 1 1,0-1-1,-1 0 1,1 1-1,0-1 1,0 1-1,0-1 1,0 1-1,-1 0 1,1-1-1,0 1 1,0 0 0,-1 0-1,1 0 1,0 0-1,-1 0 1,-1 0-1,1 0-187,0 1-1,-1-1 1,1 1-1,0-1 1,0 1 0,0 0-1,0 0 1,0 0-1,0 0 1,0 0-1,0 0 1,0 0-1,0 1 1,0-1 0,1 1-1,-1-1 1,1 1-1,-1 0 1,1 0-1,0 0 1,-1-1-1,1 1 1,-1 3 0,-8 41-5952,9-15-1880,1-18 238</inkml:trace>
</inkml:ink>
</file>

<file path=ppt/ink/ink6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4:07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13645,'0'0'8264,"0"60"-7816,0-44-288,0 0-96,0-1-352,0-3-1153,0-4-641,0-6-737</inkml:trace>
</inkml:ink>
</file>

<file path=ppt/ink/ink6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4:07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66 12812,'0'0'1676,"0"-8"876,0-43 390,0 51-2905,0 0 1,-1-1-1,1 1 1,0 0 0,0-1-1,0 1 1,0 0-1,-1-1 1,1 1 0,0 0-1,0 0 1,0-1-1,-1 1 1,1 0 0,0 0-1,-1-1 1,1 1-1,0 0 1,-1 0 0,1 0-1,0-1 1,-1 1-1,1 0 1,0 0-1,-1 0 1,1 0 0,0 0-1,-1 0 1,1 0-1,0 0 1,-1 0 0,1 0-1,0 0 1,-1 0-1,1 0 1,-1 0 0,1 0-1,0 0 1,-1 0-1,1 0 1,0 1 0,-1-1-1,1 0 1,0 0-1,-1 0 1,1 1 0,0-1-1,0 0 1,-1 0-1,1 1 1,0-1 0,-1 1-1,-17 11-12,11-3 58,0-1 0,1 1 0,0 0 0,1 0 0,0 1 0,0 0 0,1 0 0,0 0 0,0 0 0,2 0 0,-1 1 0,0 11 0,3-21-72,0-1 1,1 1-1,-1-1 0,1 1 1,-1-1-1,1 1 0,-1-1 1,1 1-1,-1-1 0,1 1 1,-1-1-1,1 0 0,0 1 1,-1-1-1,1 0 0,0 0 1,-1 1-1,1-1 0,0 0 1,-1 0-1,1 0 0,0 0 1,0 0-1,-1 0 0,1 0 1,0 0-1,-1 0 0,1 0 1,0 0-1,-1-1 0,1 1 1,0 0-1,-1 0 0,1-1 1,0 1-1,-1 0 0,2-2 1,27-10 475,66-76-97,-95 88-396,0 0 1,0 0-1,0-1 0,1 1 1,-1 0-1,0 0 1,0 0-1,0 0 1,0 0-1,1 0 1,-1-1-1,0 1 0,0 0 1,0 0-1,1 0 1,-1 0-1,0 0 1,0 0-1,0 0 0,1 0 1,-1 0-1,0 0 1,0 0-1,0 0 1,1 0-1,-1 0 1,0 0-1,0 0 0,0 0 1,1 0-1,-1 0 1,0 1-1,0-1 1,0 0-1,0 0 0,1 0 1,-1 0-1,0 0 1,0 0-1,0 1 1,0-1-1,0 0 0,1 0 1,-1 0-1,0 0 1,0 1-1,0-1 1,0 0-1,4 17-554,-4 28-526,0-34 976,-6 51 560,3-50-290,1 1-1,1-1 0,0 0 0,1 0 0,0 1 0,4 23 0,-3-35-152,0 3 116,0 1 0,0-1 0,0 0 0,0 0 0,-1 1 1,1-1-1,-1 0 0,-1 6 0,1-9-26,-1 1-1,1-1 1,-1 0 0,0 0 0,1 0 0,-1 0-1,0 0 1,0 0 0,0 0 0,0 0 0,0 0-1,0 0 1,0 0 0,0 0 0,0-1 0,0 1-1,-1-1 1,1 1 0,0-1 0,0 1 0,-1-1-1,1 1 1,0-1 0,-1 0 0,1 0 0,0 0-1,-1 0 1,1 0 0,0 0 0,-1 0 0,-1-1-1,0 1-94,-46-4 1802,26-5-2624,23 9 607,-1-1 1,0 0-1,0 1 0,1-1 1,-1 0-1,1 1 0,-1-1 1,0 0-1,1 0 0,-1 0 1,1 1-1,0-1 0,-1 0 0,1 0 1,0 0-1,-1 0 0,1 0 1,0 0-1,0 0 0,0-1 1,9-3-7573,-7 5 5854,9-5-5351</inkml:trace>
</inkml:ink>
</file>

<file path=ppt/ink/ink6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4:08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8296,'0'0'15225,"10"-6"-14931,-3 0-257,1 1 0,-1 1 1,2-1-1,-1 2 0,0-1 1,1 1-1,-1 0 0,15-2 1,-2-1 25,-17 4-57,1 1 1,-1-1 0,1 1-1,-1 0 1,1 0 0,0 0-1,-1 1 1,1 0 0,0 0-1,-1 0 1,1 0 0,4 2-1,-8 2 1,0 0-1,-1 1 0,0-1 0,0 1 0,0-1 1,0 1-1,-1-1 0,0 1 0,0-1 1,0 0-1,-2 5 0,-34 87 195,27-76-303,2 0 0,0 1 1,1 0-1,1 0 0,1 0 0,1 1 0,-2 27 0,6-49-63,0 0-1,0 0 1,0 0-1,0 0 1,0 0-1,0 1 1,0-1-1,0 0 1,0 0-1,0 0 1,0 0-1,0 0 1,0 0-1,0 1 1,0-1-1,0 0 1,0 0-1,0 0 1,0 0-1,0 0 1,0 0-1,0 1 1,0-1-1,1 0 1,-1 0-1,0 0 1,0 0-1,0 0 1,0 0-1,0 0 1,0 0 0,0 0-1,1 0 1,-1 1-1,0-1 1,0 0-1,0 0 1,0 0-1,0 0 1,0 0-1,1 0 1,-1 0-1,0 0 1,0 0-1,0 0 1,0 0-1,0 0 1,0 0-1,1 0 1,-1 0-1,0 0 1,0 0-1,0 0 1,0 0-1,0-1 1,0 1-1,1 0 1,-1 0-1,0 0 1,0 0-1,0 0 1</inkml:trace>
</inkml:ink>
</file>

<file path=ppt/ink/ink6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4:08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11018,'0'0'11275,"60"-20"-12428,-40 14-1409,1-2-2115,-6-4-3266</inkml:trace>
</inkml:ink>
</file>

<file path=ppt/ink/ink6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4:08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86 7655,'0'0'10015,"-8"9"-9075,-25 33-417,31-41-503,1 1-1,0 0 1,0-1 0,0 1 0,0 0 0,0 0 0,0 0-1,0 0 1,1 0 0,-1 0 0,1 0 0,-1 0-1,1 3 1,0-4-13,0 0 0,0-1 0,0 1 0,0 0-1,1 0 1,-1 0 0,0 0 0,1 0 0,-1-1-1,1 1 1,-1 0 0,1 0 0,-1-1 0,1 1-1,-1 0 1,1-1 0,0 1 0,-1 0 0,1-1 0,0 1-1,1 0 1,3 1 9,0 0-1,1 0 1,-1-1-1,1 1 1,0-1-1,-1 0 1,7 0-1,8 2 58,-13-1-96,0 0 0,0 0-1,0 1 1,-1 0 0,1 1-1,-1-1 1,8 7 0,-13-9 40,1 0 1,-1 0 0,1 0 0,-1 1-1,1-1 1,-1 1 0,0-1 0,0 1-1,0 0 1,0-1 0,0 1-1,0 0 1,-1 0 0,1-1 0,0 1-1,-1 0 1,1 0 0,-1 0 0,0 0-1,0 0 1,0 0 0,0 0 0,0 0-1,0-1 1,0 1 0,0 0 0,-1 0-1,1 0 1,-1 0 0,0 0 0,1 0-1,-1-1 1,-1 3 0,-3 1 305,0 1 0,-1-1 1,1 0-1,-1 0 0,0 0 1,-1-1-1,1 0 0,-1 0 1,1-1-1,-1 0 0,0 0 0,0 0 1,-1-1-1,1 0 0,-13 1 1,19-3-398,-1 0 1,1 0-1,0 0 1,0 0-1,0-1 1,0 1-1,0 0 1,0 0-1,0-1 1,0 1-1,0-1 1,0 1 0,0-1-1,0 0 1,0 1-1,0-1 1,1 0-1,-1 0 1,0 1-1,0-1 1,1 0-1,-1 0 1,1 0-1,-1 0 1,0-2-1,-8-29-4595,8 24 3449,-5-27-4284</inkml:trace>
  <inkml:trace contextRef="#ctx0" brushRef="#br0" timeOffset="1">1 10 10666,'0'0'10538,"61"-10"-10218,-33 20-288,0 4-96,2-1-1217,-4 0-1634,2-1-2242</inkml:trace>
</inkml:ink>
</file>

<file path=ppt/ink/ink6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4:09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12940,'0'0'1730,"-19"49"448,13-27-1153,6 1-801,0-2-224,0-1-1185,6-1-1474,0-6-2946</inkml:trace>
</inkml:ink>
</file>

<file path=ppt/ink/ink6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4:09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16784,'0'0'9000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16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88 4228,'11'-31'10869,"-9"27"-9939,-1-1 1,0 1-1,0 0 0,-1 0 1,0-1-1,1 1 0,-1 0 1,-1-1-1,1 1 0,-1-5 1,-2 8-815,0 0 1,1 1 0,-1-1 0,0 0-1,1 1 1,-1-1 0,0 1-1,0 0 1,1 0 0,-1 0 0,0 0-1,0 1 1,1-1 0,-6 2 0,-2 2-130,-1-1 1,1 1-1,0 1 1,1 0-1,-1 1 1,1-1 0,0 2-1,-13 11 1,1 1 92,2 1 0,-21 26 0,39-45-80,0 0 1,0 0-1,0 0 1,0 0-1,0 1 1,0-1-1,0 0 1,0 0-1,1 1 1,-1-1-1,0 0 1,1 1-1,0-1 1,-1 1-1,1-1 1,0 1-1,-1-1 1,1 1-1,0-1 1,1 3-1,-1-3 2,1 0-1,-1 0 1,1-1-1,0 1 0,0-1 1,-1 1-1,1-1 1,0 1-1,0-1 0,0 1 1,0-1-1,-1 1 1,1-1-1,0 0 0,0 0 1,0 1-1,0-1 1,0 0-1,0 0 0,0 0 1,0 0-1,0 0 1,1 0-1,7-1 22,0 0 0,0-1 0,0 0 0,0 0-1,11-5 1,43-27 46,-52 27-248,-1 0 1,1 1-1,1 0 0,-1 1 0,1 0 0,0 1 1,18-4-1,-29 8 154,0 0-1,-1 0 1,1 1 0,0-1 0,0 0-1,0 1 1,-1-1 0,1 1-1,0-1 1,-1 1 0,1-1 0,0 1-1,-1-1 1,1 1 0,-1-1-1,1 1 1,-1 0 0,1 0 0,-1-1-1,1 1 1,-1 0 0,0 0-1,1-1 1,-1 1 0,0 0 0,0 0-1,0 0 1,1-1 0,-1 1-1,0 0 1,0 0 0,0 0 0,0 0-1,-1 1 1,1 42 107,-1-32-74,-18 244 1897,18-229-1811,-2 0-1,0 0 1,-10 37 0,11-57-12,0 1 1,0-1-1,-1 1 1,0-1-1,-1 0 1,0-1-1,0 1 1,0 0 0,0-1-1,-1 0 1,0 0-1,-1-1 1,1 1-1,-1-1 1,0 0-1,-10 6 1,14-10-38,-1 0 0,1 1-1,0-1 1,-1 0 0,0 0 0,1 0-1,-1-1 1,1 1 0,-1 0 0,0-1-1,0 0 1,1 0 0,-1 0 0,0 0-1,0 0 1,1 0 0,-1-1 0,0 1-1,1-1 1,-1 0 0,0 0 0,-2-1-1,1-1-21,1 1-1,0-1 0,0 0 0,0 0 0,0 0 0,0 0 1,0 0-1,1-1 0,0 1 0,0-1 0,0 0 0,-3-7 1,-1-5-189,2 0 1,0 0 0,0-1-1,2 1 1,0-1 0,0-18-1,3 24 32,0 0 0,1 0 0,0 1 0,1-1-1,0 0 1,1 1 0,0 0 0,0 0 0,1 0 0,0 1-1,1-1 1,0 1 0,1 0 0,0 1 0,0 0 0,0 0 0,1 0-1,14-9 1,15-11-128,2 2 0,1 1 1,43-19-1,-61 33 175,9-4 86,-8 3 63,1 0 0,-2-1 0,0-1 0,34-28 0,-54 40 17,0 1 0,-1-1 0,1 0 0,-1 1 0,1-1 0,-1 0 1,1 0-1,-1 0 0,0 0 0,0 0 0,0 0 0,0-1 0,-1 1 0,1 0 0,0-4 0,-1 5-47,0 0 1,-1 0-1,1 0 1,-1 1-1,1-1 1,0 0-1,-1 0 1,1 0-1,-1 0 1,0 1-1,1-1 1,-1 0-1,0 1 1,1-1-1,-1 0 1,0 1-1,0-1 1,0 1-1,1-1 1,-1 1-1,0 0 1,0-1-1,0 1 1,0 0-1,0-1 1,0 1-1,0 0 1,0 0-1,0 0 1,0 0-1,0 0 1,0 0-1,0 0 1,0 0-1,-1 1 1,-7 0-42,1 0 0,-1 1 1,1 0-1,0 0 0,0 1 1,0 0-1,0 1 0,0 0 0,0 0 1,1 0-1,0 1 0,-10 9 1,9-8 5,1 0 0,0 0 0,0 1 0,1 0-1,0 1 1,0-1 0,1 1 0,0 0 0,0 0 0,1 1 0,-5 11 0,9-19-14,-1 0 0,1-1 0,0 1 0,0 0 0,0 0 0,0 0 1,0-1-1,0 1 0,0 0 0,0 0 0,0 0 0,0-1 0,0 1 0,0 0 0,1 0 0,-1 0 0,0-1 0,1 1 0,-1 0 0,0 0 0,1-1 0,-1 1 0,1 0 0,-1-1 1,1 1-1,-1-1 0,1 1 0,0-1 0,0 2 0,29 6-1135,-19-8 165,1-1-1,0 1 0,18-5 0,18-11-3907,0-6-1986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0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0 583 13869,'0'0'11750,"13"-7"-10277,33-24-878,-1-2-1,-2-2 1,59-60-1,113-144-676,-162 168-792,-49 64-594,0-1 1,0 0 0,-1 1 0,4-16-1,-5 5-5039</inkml:trace>
</inkml:ink>
</file>

<file path=ppt/ink/ink6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4:10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15919,'0'0'10890,"0"66"-10986,0-34 96,0 1 32,0 0-32,-6-4-32,6 0-128,-2-5-513,2-6-480,0-1-1249,0-9-2595</inkml:trace>
</inkml:ink>
</file>

<file path=ppt/ink/ink6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4:10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34 14286,'0'0'3416,"-9"-1"-1894,5 0-1458,1 1 0,-1 0 1,1 0-1,-1 0 1,1 0-1,-1 0 1,1 1-1,-1 0 1,-6 1-1,9-1-53,-1 1 0,1-1-1,-1 0 1,1 1 0,-1-1-1,1 0 1,0 1 0,-1 0 0,1-1-1,0 1 1,0 0 0,0-1 0,1 1-1,-1 0 1,0 0 0,1 0 0,-1 0-1,1 0 1,-1 0 0,1 0-1,0 0 1,0 0 0,0 0 0,0 0-1,1 2 1,-1-1 48,0 1-1,0-1 1,0 0 0,1 0 0,-1 0-1,1 0 1,0 1 0,0-1-1,0 0 1,0 0 0,1 0-1,-1-1 1,1 1 0,0 0-1,0-1 1,0 1 0,0-1 0,0 1-1,0-1 1,1 0 0,-1 0-1,1 0 1,0 0 0,-1 0-1,1-1 1,3 2 0,14 11 379,7 3-95,-17-11-304,0 0 0,-1 1 0,0 0-1,0 0 1,11 12 0,-19-18-27,0 1 0,1 0 1,-1 0-1,0 0 0,0 0 1,0 0-1,0 0 0,0 0 0,-1 0 1,1 0-1,0 0 0,-1 0 0,0 0 1,1 0-1,-1 1 0,0-1 1,0 0-1,0 0 0,-1 0 0,1 0 1,0 1-1,-1-1 0,0 0 0,1 0 1,-1 0-1,0 0 0,0 0 1,0 0-1,0 0 0,0-1 0,-1 1 1,1 0-1,-3 2 0,-1 2 120,-2 0-1,1 0 1,-1-1 0,0 0-1,0 0 1,0 0-1,-1-1 1,0 0 0,0-1-1,0 0 1,0 0-1,0 0 1,-1-1 0,1-1-1,-1 1 1,1-1 0,-1-1-1,1 1 1,-1-2-1,0 1 1,1-1 0,-16-4-1,23 5-147,0 0 0,0 0 0,0-1 0,0 1-1,0-1 1,0 1 0,0-1 0,0 1 0,0-1 0,1 1 0,-1-1-1,0 0 1,0 0 0,0 1 0,1-1 0,-1 0 0,0 0 0,1 0-1,-1 0 1,1 0 0,-1 0 0,1 0 0,-1 0 0,1 0 0,0 0 0,-1 0-1,1 0 1,0 0 0,0 0 0,0 0 0,0 0 0,0-1 0,0 1-1,0 0 1,0 0 0,1 0 0,-1 0 0,0 0 0,1 0 0,-1 0-1,0 0 1,1 0 0,-1 0 0,1 0 0,0 0 0,-1 0 0,1 0-1,0 1 1,0-1 0,0-1 0,6-6-105,0 0-1,0 0 1,14-11-1,-19 17 166,31-25-56,-9 7 46,0 0 0,24-28 0,-43 42 96,0 0-1,0 0 1,-1 0-1,0 0 1,0-1 0,0 1-1,-1-1 1,0 0-1,-1 0 1,1-1-1,-1 1 1,-1 0 0,1-1-1,-1-9 1,-1 15-102,0 0 1,0 0 0,0 0 0,-1 1-1,1-1 1,-1 0 0,1 0-1,-1 1 1,0-1 0,0 0-1,0 1 1,1-1 0,-2 1-1,1-1 1,0 1 0,0-1-1,0 1 1,-1 0 0,1-1-1,-1 1 1,-2-2 0,0 1-4,0 0 1,0 1-1,0-1 0,0 1 1,0-1-1,0 1 1,0 1-1,0-1 0,-9 0 1,8 1-424,0 0 1,1 0 0,-1 1-1,0 0 1,0 0 0,0 0 0,1 0-1,-9 4 1,10-4-175,1 0 1,0 0 0,0 1-1,0-1 1,1 0-1,-1 1 1,0-1-1,0 1 1,1 0-1,-1 0 1,1-1-1,-1 1 1,1 0-1,0 0 1,0 0-1,0 0 1,0 1-1,-1 2 1,1 5-7298</inkml:trace>
</inkml:ink>
</file>

<file path=ppt/ink/ink6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4:10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12332,'0'0'11531,"82"7"-10731,-30-7-287,8-4-385,3 1-64,-3 2-64,-2 0-288,-11 1-609,-12 0-897,-14 0-1281,-12 0-1025</inkml:trace>
</inkml:ink>
</file>

<file path=ppt/ink/ink6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4:11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14382,'0'0'7815,"71"3"-6502,-28-3-288,4-4-608,5 1-353,-3 2-128,-4 0-993,-10-2-1986,-9-5-3011</inkml:trace>
</inkml:ink>
</file>

<file path=ppt/ink/ink6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4:12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2 110 7079,'0'0'8285,"0"-9"-5675,-1 6-2390,1 0 0,0 0-1,0 0 1,0 0 0,0 0-1,0-1 1,1 1 0,0 0-1,-1 0 1,1 0 0,0 0-1,1 0 1,-1 1 0,0-1-1,4-5 1,-2 5 5,1-1 1,-1 1-1,1 0 0,0 0 1,0 0-1,0 0 0,0 1 0,1-1 1,-1 1-1,1 0 0,-1 1 0,6-2 1,-2 0-98,1 1 1,-1 0-1,0 0 1,1 1-1,-1 0 1,1 0 0,-1 1-1,1 0 1,-1 1-1,1 0 1,12 3-1,-17-3-128,-1 0 0,0 1 0,1-1 0,-1 1-1,0 0 1,0 0 0,0 0 0,-1 0 0,1 0 0,0 1-1,-1 0 1,1-1 0,-1 1 0,0 0 0,0 0 0,0 0-1,0 0 1,-1 0 0,1 0 0,-1 1 0,0-1 0,0 1-1,0-1 1,0 1 0,-1-1 0,1 1 0,-1-1 0,0 1-1,-1 5 1,1-5 10,-1 0 0,0 0 0,0 1 0,0-1 0,-1 0 0,1 0 1,-1-1-1,0 1 0,0 0 0,0 0 0,-1-1 0,1 0 0,-1 1 0,0-1 0,0 0 0,0 0 0,0 0 0,-1-1 0,-5 4 0,3-2 132,1 0 0,-1-1 1,0 0-1,0 0 0,0 0 0,0-1 0,-1 0 1,1 0-1,-12 1 0,26-2-241,-1-1 1,1 1-1,-1 1 0,0-1 0,1 1 1,-1 0-1,0 1 0,0 0 0,0 0 1,-1 0-1,1 1 0,-1 0 0,0 0 1,0 1-1,0 0 0,8 8 0,-11-10 117,-1 0-1,1 1 1,-1-1 0,0 0-1,0 1 1,0-1-1,0 1 1,0 0-1,-1-1 1,0 1-1,0 0 1,0 0-1,0 0 1,-1 0 0,1 0-1,-1 0 1,0 0-1,0 0 1,0 0-1,-1 0 1,0 0-1,1 0 1,-1 0-1,-1 0 1,1-1 0,-1 1-1,1 0 1,-1-1-1,0 1 1,0-1-1,0 1 1,-3 2-1,-2 3 181,1 0-1,-1 0 0,-1-1 0,1 0 1,-1 0-1,-1-1 0,1 0 1,-1 0-1,-1-1 0,1-1 0,-1 1 1,0-1-1,0-1 0,0 0 0,-1 0 1,0-1-1,1-1 0,-1 1 0,0-2 1,-13 1-1,22-2-225,1 0 0,-1 1 0,1-1 0,-1-1 0,1 1 0,-1 0 0,1 0 0,0 0 1,-1-1-1,1 1 0,-1-1 0,1 1 0,0-1 0,-1 0 0,1 1 0,0-1 0,0 0 0,0 0 0,0 0 0,-1 0 0,1 0 0,0 0 0,1 0 0,-1 0 0,0 0 1,0 0-1,0-1 0,1 1 0,-1 0 0,0-1 0,1 1 0,-1 0 0,1-1 0,0 1 0,0-1 0,-1 1 0,1 0 0,0-1 0,0 1 0,0-1 0,0 1 0,1-1 1,-1 1-1,0 0 0,1-3 0,1-3-1236,0 0-1,0 1 1,0-1 0,1 1 0,0 0 0,0-1 0,1 2-1,6-10 1,11-10-9840</inkml:trace>
</inkml:ink>
</file>

<file path=ppt/ink/ink6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4:17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55 146 5990,'0'0'5696,"-7"9"-3529,-3 1-1429,6-7-380,0 1 1,0 0 0,1 0 0,0 0-1,0 0 1,0 1 0,0-1 0,-3 8 0,6-11-236,-1-1 0,1 0 1,-1 1-1,1-1 0,0 1 0,-1-1 1,1 1-1,0-1 0,0 0 1,-1 1-1,1-1 0,0 1 1,0-1-1,0 1 0,0-1 1,0 1-1,-1 0 0,1-1 1,0 1-1,0-1 0,0 1 1,0-1-1,1 1 0,-1-1 1,0 1-1,0-1 0,0 1 1,0-1-1,0 1 0,1-1 1,-1 1-1,0-1 0,0 1 1,1-1-1,-1 1 0,0-1 1,1 0-1,-1 1 0,1 0 1,23-8 1543,27-24-762,-24 11-818,0-1 0,-1-1 0,-2-1 0,0-2 0,-1 0 0,19-29 0,-47 63-137,1 0 0,0 0 1,0 1-1,-3 13 0,-5 13 59,-3 0-159,-29 85 449,41-109-535,0 0 1,0 1-1,1-1 1,1 0 0,0 1-1,1-1 1,1 1-1,1 13 1,-2-25-49,0-1 1,0 1 0,1 0 0,-1 0-1,0-1 1,0 1 0,1 0-1,-1-1 1,0 1 0,1 0 0,-1-1-1,1 1 1,-1 0 0,1-1-1,-1 1 1,1-1 0,-1 1 0,1-1-1,0 1 1,-1-1 0,1 1-1,-1-1 1,1 1 0,0-1 0,0 0-1,-1 0 1,1 1 0,0-1-1,1 0 1,7 1-7831</inkml:trace>
</inkml:ink>
</file>

<file path=ppt/ink/ink6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4:17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14286,'0'0'4228,"-26"54"-2659,20-32-608,6 1-673,0 0-224,0-2-288,0-2-1730,0-4-1857,2-6-1346</inkml:trace>
</inkml:ink>
</file>

<file path=ppt/ink/ink6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4:18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11723,'0'0'10922,"-7"11"-9827,3-4-975,-3 3 53,1 0 0,1 0-1,-1 0 1,1 0 0,1 1-1,0 0 1,1 0 0,0 0-1,-3 19 1,7-28-179,-1-1 1,1 0 0,0 1-1,-1-1 1,1 0 0,0 0-1,-1 0 1,1 0-1,0 0 1,0 0 0,0 0-1,0 0 1,0 0 0,0 0-1,1 0 1,-1-1-1,0 1 1,0 0 0,0-1-1,1 1 1,-1-1-1,0 1 1,1-1 0,-1 0-1,0 0 1,1 1 0,-1-1-1,3 0 1,53 4-351,-37-3 185,-14 0 135,0 0 1,0 0 0,-1 0 0,1 1-1,0-1 1,-1 1 0,0 1 0,1-1-1,-1 1 1,0 0 0,0 0-1,8 8 1,-11-9 36,0 0-1,-1 0 1,1 0-1,-1 0 1,0 0-1,1 0 1,-1 1-1,0-1 1,0 0-1,-1 1 0,1-1 1,0 1-1,-1-1 1,0 1-1,1-1 1,-1 1-1,0 0 1,0-1-1,-1 1 1,1-1-1,0 1 1,-1-1-1,1 1 1,-1-1-1,0 1 1,0-1-1,0 0 1,0 1-1,-1-1 1,1 0-1,-3 3 0,-12 16 264,-1-1 0,0-1 0,-2-1 0,0-1 0,-1 0 0,-1-2 0,0 0 0,-46 23 0,65-37-247,-1 1-1,0-1 1,0 0-1,0 0 1,0 0 0,0 0-1,0 0 1,0-1-1,-4 1 1,6-1-92,0 0 1,0 0-1,0 0 0,0-1 1,0 1-1,0 0 1,0 0-1,0-1 0,0 1 1,0-1-1,0 1 0,1-1 1,-1 1-1,0-1 1,0 1-1,0-1 0,1 0 1,-1 0-1,-1-1 0,0-2-703,0 0-1,1 0 0,-1-1 1,1 1-1,0 0 0,0-1 1,1 1-1,-1-1 0,1 1 1,1-10-1,-1-22-7068</inkml:trace>
</inkml:ink>
</file>

<file path=ppt/ink/ink6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4:18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17008,'0'0'10378,"53"-45"-10282,-23 41-96,7 4 0,8 0-480,1 1-962,3 8-992,3 0-2499,-7-5-2466</inkml:trace>
</inkml:ink>
</file>

<file path=ppt/ink/ink6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4:18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13741,'0'0'8381,"8"2"-7196,7 0-893,-1 1 0,1 0-1,-1 1 1,0 1-1,0 0 1,18 10-1,-28-13-276,1 1-1,-1 0 1,0 0-1,0 0 0,0 0 1,0 1-1,0-1 1,-1 1-1,1 0 0,-1 0 1,0 0-1,0 1 0,-1-1 1,1 1-1,-1-1 1,0 1-1,0 0 0,-1 0 1,1 0-1,-1 0 0,0 0 1,-1 0-1,1 7 1,-1-4 22,-1 0 0,0 0 1,-1 0-1,0 0 0,0-1 1,-1 1-1,-4 10 0,-10 34 108,17-51-157,1-1 1,-1 1 0,0 0-1,0 0 1,1-1-1,-1 1 1,0 0 0,1 0-1,-1-1 1,1 1-1,-1 0 1,1-1 0,0 1-1,-1-1 1,1 1-1,-1-1 1,1 1 0,0-1-1,-1 1 1,1-1-1,0 0 1,0 1 0,-1-1-1,1 0 1,0 0-1,0 0 1,0 1 0,-1-1-1,1 0 1,0 0-1,0 0 1,0 0 0,-1 0-1,1 0 1,1-1-1,42 1-315,-31-1 296,9 1-58,-7-1 65,0 0-1,0 2 0,24 3 1,-36-4 18,-1 0 0,0 1 1,0-1-1,0 1 1,0-1-1,0 1 0,0 0 1,0 0-1,0 0 0,0 0 1,0 0-1,-1 0 0,1 0 1,0 1-1,-1-1 0,1 0 1,-1 1-1,1 0 0,-1-1 1,0 1-1,0 0 0,1 0 1,-1-1-1,-1 1 0,1 0 1,0 0-1,0 0 1,-1 0-1,1 1 0,-1-1 1,1 0-1,-1 2 0,0 2 39,-1 0 0,1-1 0,-1 1 0,0 0 0,-1-1 0,1 1 1,-1-1-1,0 0 0,-1 1 0,1-1 0,-1 0 0,0 0 0,-6 7 0,2-5 193,0 1 1,0-1-1,-1 0 1,0-1-1,0 0 1,0 0 0,-12 5-1,3-2 123,1-2 1,-2 0-1,1-1 0,-1 0 1,0-2-1,0 0 0,0-1 0,-22 0 1,25-2-75,-1-2 0,1 0 0,-1 0 0,1-2 0,-19-4 0,30 6-486,0-1 1,1 1-1,-1-1 1,1 1-1,-1-1 1,1 0-1,0 0 0,0-1 1,0 1-1,0-1 1,0 1-1,-2-4 1,-4-17-5167,13-8-3859,5 12-5477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0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 13997,'-7'10'2958,"-14"24"-322,-30 63 1,-8 55-933,30-53-1557,-20 117 0,46-204-126,2-7 60,0 0 0,0 0 0,0 0 0,0 0 0,1 0 1,0 0-1,0 0 0,0 0 0,2 9 0,-1-14-48,0 1 0,0 0-1,0-1 1,0 1-1,0-1 1,0 0-1,0 1 1,0-1-1,0 0 1,0 1 0,0-1-1,0 0 1,0 0-1,1 0 1,-1 0-1,0 0 1,0 0-1,0 0 1,0 0 0,0-1-1,0 1 1,2-1-1,26-7 885,125-67 1196,-7 3-1920,-135 67-238,68-31-1246,-32 6-2749,-13 0-2766</inkml:trace>
</inkml:ink>
</file>

<file path=ppt/ink/ink6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4:34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1281 146 6758,'-7'-8'1362,"-6"-5"-922,0 1-1,-1 0 1,0 0 0,-1 2 0,0 0 0,-1 1 0,0 0 0,0 1 0,-28-9 0,5 9-237,0 1 1,-1 1-1,0 3 1,0 1-1,1 2 0,-1 2 1,-43 7-1,22 2-126,1 2-1,0 3 0,-106 44 0,135-46-23,0 0 0,1 3 1,1 0-1,0 2 0,2 1 0,-45 42 1,58-48-33,0 0 0,2 2 0,0-1 0,0 2 0,2-1 0,0 2 0,1-1 0,0 1 0,2 0 0,0 1 0,1 0 0,1 0 0,-3 21 0,5-18 17,1 0 1,1-1-1,0 1 0,2 0 0,1 0 0,0 0 0,2-1 0,11 39 0,-9-45-6,0-1 0,0 0-1,2-1 1,0 0-1,0 0 1,1 0-1,1-1 1,0 0-1,1-1 1,0 0-1,0-1 1,1 0 0,18 11-1,7 1 130,1-2 0,0-2 1,1-1-1,1-2 0,1-1 0,72 13 0,-33-13 150,0-5 0,131 0 0,-175-10-170,-1-3 0,1 0-1,-1-3 1,0-1 0,-1-1 0,0-2 0,0-1 0,-1-2 0,53-31 0,-58 29 32,-1-1 0,-1-2 0,-1-1 0,0 0 0,-2-2 0,0-1 0,-2-1 0,0 0 0,-2-2 1,-1 0-1,16-30 0,-27 42-93,-1-1 1,0 1-1,-1-1 1,-1 0 0,0 0-1,-1-1 1,0 1-1,-1-1 1,-1-25 0,-2 31-95,1 1 1,-2-1 0,1 1-1,-2 0 1,1 0 0,-1 0-1,0 0 1,-1 0 0,0 1-1,0-1 1,-1 1 0,0 0-1,-1 1 1,0-1 0,0 1-1,0 0 1,-10-8 0,3 5-277,-1-1 0,0 2 0,-1 0 0,0 1 0,0 0 0,-31-10 0,28 12-1117,0 2 1,0 0 0,-29-2-1,22 4-2671</inkml:trace>
</inkml:ink>
</file>

<file path=ppt/ink/ink6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4:38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9865,'0'0'481,"60"-26"-1506,-26 8-1089,1 0-705,5-5-1569</inkml:trace>
</inkml:ink>
</file>

<file path=ppt/ink/ink6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4:38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587 277 929,'10'-8'817,"0"-1"1,-1-1-1,0 0 1,0 0-1,-1 0 0,12-22 1,-18 28-689,0 0 1,0 0-1,-1 0 0,1 0 1,-1 0-1,0 0 1,0 0-1,0-1 1,0 1-1,-1 0 1,0 0-1,0-1 0,0 1 1,0 0-1,-1-1 1,0 1-1,0 0 1,0 0-1,0 0 0,-1-1 1,1 1-1,-1 1 1,0-1-1,-5-6 1,3 3 313,-1 1 0,0 0 1,-1 0-1,0 0 1,0 1-1,0 0 1,0 0-1,-1 1 0,0 0 1,0 0-1,0 0 1,0 1-1,-1 0 0,-11-3 1,9 4-264,-1 1 0,1 0 0,0 0 0,-1 1 0,1 1-1,0-1 1,0 2 0,-1-1 0,1 2 0,-10 3 0,-5 3-145,1 1 0,0 2 0,1 0 0,0 1 0,1 2 0,1 0 0,-39 36-1,35-26 271,0 0-1,2 2 0,1 0 0,2 2 1,-25 42-1,38-59-186,1 1 0,0 0 0,1 0 0,0 0 0,1 1 0,0 0 1,1 0-1,1 0 0,0 0 0,1 0 0,1 0 0,0 0 0,1 0 0,0 0 0,1 0 0,5 18 0,-5-25-93,1 1 0,0-1 0,1 1 0,0-1 0,0-1-1,0 1 1,1 0 0,0-1 0,0 0 0,1 0-1,0-1 1,0 1 0,9 5 0,-4-4 77,0 0 1,1-2-1,-1 1 1,1-2-1,0 1 1,0-2-1,25 5 1,-15-5 84,1-1 1,-1-1 0,1-1-1,-1-1 1,1-1-1,-1 0 1,0-2-1,0-1 1,30-11-1,-18 3 63,-1-3 0,0-1-1,-1-1 1,0-2 0,-2-1-1,-1-1 1,0-2 0,-2 0-1,-1-2 1,0-1 0,-2-1-1,27-43 1,-42 56-176,-1-1 0,0 0 1,-1 0-1,-1 0 0,-1-1 0,5-25 1,-8 36-123,-1-1 0,0 0 1,-1 1-1,1-1 1,-1 0-1,-1 0 0,1 1 1,-1-1-1,0 0 1,0 0-1,-1 1 0,0-1 1,-1 1-1,1 0 1,-1-1-1,0 1 0,0 0 1,-1 1-1,-6-9 1,3 7-297,0 1 1,0 0 0,-1 0 0,0 1-1,0 0 1,0 0 0,-1 1 0,1 0-1,-1 1 1,0 0 0,0 0-1,-13-2 1,-6 1-3476,0 1 0,-54 2 1,30 3-4233</inkml:trace>
</inkml:ink>
</file>

<file path=ppt/ink/ink6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4:41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5718 612 4708,'-1'-9'1719,"-1"1"-1404,0 0-1,0 0 1,0 1-1,-1-1 0,-1 1 1,1-1-1,-1 1 0,0 0 1,-1 0-1,0 1 1,0-1-1,0 1 0,-1 0 1,1 1-1,-2-1 0,1 1 1,-14-9-1,-10-4-66,-1 1-1,-1 1 1,0 2-1,-52-16 1,-143-28 279,178 47-381,-1023-182 228,1043 189-363,-1054-94 74,-4 84-28,965 14-34,-51 3-30,0 7 0,-256 49 1,317-35 59,1 4 0,1 6 0,1 5 0,-180 91 1,268-119 13,0 1 0,1 1 0,0 1 1,1 0-1,1 2 0,0 0 0,1 1 1,-17 22-1,27-29-57,0 0 1,1 0-1,1 0 0,0 1 0,0 0 1,1 0-1,0 0 0,1 0 1,0 1-1,1-1 0,0 1 0,1 0 1,1-1-1,-1 1 0,2 0 1,0 0-1,0-1 0,5 20 0,-1-15-4,1 1-1,1-1 1,1 1-1,0-2 1,1 1-1,0-1 0,1-1 1,1 0-1,1 0 1,20 18-1,10 7 3,92 63-1,-36-37 28,2-5 0,3-5 0,3-4 0,217 73 0,-166-80 54,2-6 1,1-7 0,165 9 0,373-6 11,4-33-1,-362-2-23,-6-5 561,0-15 1,399-76 0,-261-1-159,-341 64-400,193-77 1,-272 89 53,59-35 1,-96 48-39,0 0 1,-1-1-1,0-1 1,-1 0-1,0-1 0,-1 0 1,0-1-1,11-16 1,-19 23-4,0 0 0,-1 0 0,0 0 0,0 0 0,-1-1 0,1 0 0,-2 1 0,1-1 0,-1 0 0,1 0 0,-2 0 0,1 0 0,-1 0 0,0 1 0,-2-8 0,0 3 10,0 1 1,-1 0-1,0 0 0,-1 1 1,0-1-1,-1 1 0,0-1 1,0 2-1,-7-10 1,-11-9 41,0 1 1,-2 1 0,0 2 0,-54-39 0,7 13-127,-3 3 0,-1 4 1,-2 2-1,-111-38 0,19 21-830,-194-38-1,-19 30-2566,126 44-2004,111 16-613</inkml:trace>
</inkml:ink>
</file>

<file path=ppt/ink/ink6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4:29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12011,'0'0'7527,"-1"12"-7324,-5 42 93,1-13 552,1 0 0,2 53 0,2-93-826,0 1 0,1-1-1,-1 0 1,0 1-1,1-1 1,-1 1 0,1-1-1,0 0 1,-1 1-1,1-1 1,0 0-1,0 0 1,0 1 0,0-1-1,0 0 1,0 0-1,0 0 1,0 0 0,0 0-1,0-1 1,0 1-1,1 0 1,-1 0 0,0-1-1,1 1 1,-1-1-1,0 1 1,1-1 0,-1 0-1,1 1 1,-1-1-1,1 0 1,-1 0 0,1 0-1,-1 0 1,1 0-1,-1-1 1,0 1 0,1 0-1,-1-1 1,1 1-1,-1 0 1,3-2-1,2 0 104,1 0 0,-1-1-1,1 1 1,-1-1-1,0-1 1,0 1-1,0-1 1,6-6 0,2-3-36,0-1 1,-1 0-1,-1-1 1,0-1-1,-1 0 1,-1 0 0,0-1-1,10-25 1,-25 57-37,-1-1-47,1 0 1,1 1-1,0 0 0,-3 26 0,7-38-39,0 0 0,-1 0-1,1-1 1,0 1 0,0 0-1,1 0 1,-1-1 0,1 1-1,-1 0 1,1 0 0,0-1-1,0 1 1,0-1 0,0 1-1,0-1 1,1 1 0,-1-1-1,1 0 1,-1 1-1,1-1 1,0 0 0,0 0-1,0 0 1,0-1 0,0 1-1,1 0 1,-1-1 0,1 1-1,-1-1 1,1 0 0,-1 0-1,1 0 1,-1 0 0,1 0-1,5 0 1,1 0-828,0 0 0,0 0-1,1-1 1,-1-1 0,14-1-1,13-10-6045</inkml:trace>
</inkml:ink>
</file>

<file path=ppt/ink/ink6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4:31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12908,'21'0'7273,"21"2"-4085,154 0-2657,-158-4-720,48-2-590,-28 3-5764</inkml:trace>
</inkml:ink>
</file>

<file path=ppt/ink/ink6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4:32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12075,'0'0'9738,"76"21"-8137,-35-21-704,2 0-385,2 0-383,-4 0-97,-4 0-64,-3 0-545,-14 2-704,1 5-1570,-13-3-2946,-1-3-5030</inkml:trace>
</inkml:ink>
</file>

<file path=ppt/ink/ink6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4:35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18129,'0'0'6022,"-30"68"-5542,24-34-63,-3 1-193,7-2-128,-4-2-32,3-4-64,1-1 64,2-5-64,0-2-64,0-4-1281,0-6-1890,5-9-2178,3 0-2499</inkml:trace>
</inkml:ink>
</file>

<file path=ppt/ink/ink6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4:36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15150,'0'0'2461,"-9"3"-784,5-2-1606,0 0 1,0 0-1,1 0 1,-1 0 0,0 1-1,1-1 1,-1 1-1,1 0 1,-1 0 0,1 0-1,0 1 1,0-1-1,0 1 1,0 0 0,1 0-1,-1 0 1,1 0 0,-1 0-1,1 0 1,0 1-1,0-1 1,1 1 0,-1 0-1,1-1 1,0 1-1,0 0 1,0 0 0,-1 7-1,5-7 39,0-1 0,1 0 0,-1 0-1,1-1 1,-1 1 0,1-1 0,0 1 0,0-1 0,0-1-1,0 1 1,1 0 0,-1-1 0,9 2 2333,-16-10-356,4 25-1761,0-12-357,0 0-1,0 0 1,1 0 0,0 0-1,0 0 1,4 7 0,0-5 39,1-1 0,1-1 0,-1 1 1,1-1-1,0-1 0,10 6 1,35 29-15,-50-37 6,-1-1 0,0 1 0,0-1 0,0 1 0,0 0 0,0 0 0,0 0 0,-1 0 0,0 0 0,1 0 1,-1 0-1,-1 1 0,1-1 0,0 0 0,-1 1 0,1 4 0,-2 0 46,0 0 0,-1 0-1,0-1 1,0 1 0,-1-1 0,1 1 0,-2-1-1,1 0 1,-1 0 0,0 0 0,-1 0 0,1-1 0,-1 0-1,-1 0 1,1 0 0,-1-1 0,0 1 0,0-1-1,-1-1 1,1 1 0,-1-1 0,0 0 0,0-1-1,0 0 1,-1 0 0,1 0 0,-1-1 0,0 0-1,0-1 1,-11 2 0,16-4-34,1 1 0,-1-1 0,0 0 0,0 0 0,1 0 0,-1 0 0,0 0 0,1-1 0,-1 1 0,1-1 0,0 1 0,-1-1 0,1 0 1,0 0-1,0 0 0,0 0 0,0 0 0,1-1 0,-1 1 0,0-1 0,1 1 0,0-1 0,0 1 0,-1-1 0,2 0 0,-1 0 0,0 1 0,0-1 0,1-4 0,-2 3-65,1-1 0,1 1 0,-1-1 0,1 1 0,-1-1 0,1 0 0,1 1 0,-1-1 0,1 0 0,0 1 0,0-1 0,0 1 0,0-1 0,1 1 0,0 0 0,0-1 0,4-6 0,8-2-35,1 1 0,0 0 0,1 1 0,0 1 0,1 0 0,0 1-1,23-8 1,-12 4-106,45-28-1,-62 34 203,0-2 0,-1 1 1,0-2-1,15-16 0,-23 23 50,0 1 1,1-1-1,-1 0 0,0 0 1,-1 1-1,1-1 1,0 0-1,-1-1 0,0 1 1,1 0-1,-1 0 0,-1-1 1,1 1-1,0 0 0,-1-1 1,0 1-1,1-1 1,-2 1-1,1 0 0,0-1 1,0 1-1,-1-1 0,0 1 1,-1-5-1,-1 4-18,1 1 0,-1 0 1,0 1-1,0-1 0,0 0 0,0 1 0,0 0 0,-1-1 1,1 1-1,-1 1 0,1-1 0,-1 0 0,0 1 0,1 0 0,-1 0 1,-7-1-1,-4-1-77,-1 0-1,-30 1 1,45 2-53,0-1 0,-1 2 0,1-1 0,-1 0 0,1 0-1,-1 0 1,1 1 0,0-1 0,-1 0 0,1 1-1,0 0 1,-1-1 0,1 1 0,0 0 0,0-1 0,-1 1-1,1 0 1,0 0 0,0 0 0,0 0 0,0 0 0,0 0-1,0 1 1,1-1 0,-1 0 0,-1 2 0,1 2-1063,-1-1 1,1 1 0,0-1-1,1 1 1,-1-1-1,1 1 1,0 6 0,0 7-5815</inkml:trace>
</inkml:ink>
</file>

<file path=ppt/ink/ink6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4:37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63 10186,'-16'15'9236,"3"4"-5096,13-19-4079,0 1 1,-1-1-1,1 1 1,0 0 0,0-1-1,0 1 1,-1 0-1,1-1 1,0 1 0,0 0-1,0-1 1,0 1-1,0 0 1,0 0 0,1-1-1,-1 1 1,0 0-1,0-1 1,0 1 0,1 0-1,-1-1 1,1 2-1,-1-2-1,1 1-1,0 0 0,1 0 1,-1 0-1,0-1 0,0 1 1,0-1-1,0 1 0,0-1 0,1 1 1,-1-1-1,0 0 0,0 1 1,1-1-1,-1 0 0,0 0 1,2 0-1,3 0 185,1 0 0,0 0 0,-1 0 0,1-1 0,0 0 0,-1-1 0,1 0 0,-1 1 0,1-2-1,10-5 1,-14 7-184,-1 0 0,0-1-1,0 1 1,1-1 0,-1 1-1,0-1 1,0 0 0,-1 0-1,1 0 1,0 0 0,-1 0-1,1 0 1,-1-1 0,1 1-1,-1 0 1,0-1 0,0 1 0,0-1-1,-1 1 1,1-1 0,0 0-1,-1 1 1,0-1 0,0 0-1,1 1 1,-1-1 0,-1 0-1,1 1 1,-1-5 0,0 5-38,-1-1 0,1 1 1,-1 0-1,1 1 0,-1-1 1,1 0-1,-1 0 0,0 1 1,0-1-1,0 1 0,0-1 1,0 1-1,0 0 0,0 0 1,-1 0-1,1 0 0,0 0 1,-1 0-1,1 1 0,0-1 1,-1 1-1,1 0 0,-4 0 1,-1-1-50,-1 0 1,1 1 0,0-1 0,0 2-1,0-1 1,0 1 0,-9 2-1,14-2 22,0 0-1,1-1 1,-1 1-1,0 0 0,1 0 1,-1 0-1,1 0 1,-1 0-1,1 1 1,-1-1-1,1 0 1,0 1-1,0-1 1,-1 1-1,1 0 0,0-1 1,1 1-1,-2 2 1,1-3-29,1 0 0,0 0 1,0-1-1,0 1 0,0 0 0,0 0 1,0 0-1,0 0 0,1-1 1,-1 1-1,0 0 0,0 0 0,1 0 1,-1-1-1,0 1 0,1 0 1,-1-1-1,1 1 0,-1 0 0,1-1 1,-1 1-1,1 0 0,-1-1 0,1 1 1,0-1-1,-1 1 0,1-1 1,0 1-1,-1-1 0,1 1 0,0-1 1,0 0-1,-1 0 0,1 1 1,0-1-1,0 0 0,0 0 0,-1 0 1,1 0-1,0 0 0,0 0 0,0 0 1,0 0-1,0 0 0,7 1-1421,0-1-1,-1 0 1,1 0-1,0 0 0,7-3 1,20-8-10482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1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359 96 11050,'0'0'2488,"4"-10"416,1-2-1910,-2 9-588,-1-1 0,0 0 0,-1 0 0,1-1 0,-1 1 1,0 0-1,0 0 0,0-1 0,0 1 0,-1-9 0,0 12-217,0 1 0,0-1-1,0 0 1,0 1-1,0-1 1,-1 0-1,1 1 1,0-1 0,0 0-1,-1 1 1,1-1-1,0 0 1,-1 1 0,1-1-1,-1 1 1,1-1-1,-1 1 1,1-1-1,-1 1 1,1-1 0,-1 1-1,0-1 1,1 1-1,-1 0 1,1-1 0,-2 1-1,-25-5 1186,-28 12-1327,33 1-39,1 1 0,-1 0 0,1 2 0,1 0 0,0 1 0,1 2 0,0 0 0,1 0 0,1 2 0,0 0 0,1 1 0,1 1 0,-19 27 0,34-44-11,-1-1 0,0 1 0,0 0 0,0 0 0,1 0-1,-1 0 1,1 0 0,-1 0 0,1 0 0,-1 0 0,1 0 0,-1 0-1,1 0 1,0 1 0,-1-1 0,1 0 0,0 0 0,0 0 0,0 0-1,0 0 1,0 1 0,0-1 0,1 0 0,-1 0 0,0 0 0,0 0-1,1 0 1,-1 0 0,1 1 0,-1-1 0,1 0 0,-1 0 0,1 0-1,0-1 1,-1 1 0,1 0 0,0 0 0,0 0 0,0 0 0,0-1-1,0 1 1,0 0 0,0-1 0,0 1 0,0-1 0,0 1 0,0-1-1,0 1 1,2-1 0,8 3 5,0-1 1,0 0-1,0-1 0,16 0 0,-4 0-5,-23-1 4,15 1-42,1 1 0,-1 1 1,1 0-1,-1 1 0,16 7 0,-28-10 36,-1-1 0,0 1 0,0 0 0,0 1 0,0-1 0,0 0 0,0 1 0,0-1 0,0 1 0,0-1 0,-1 1 0,1 0 0,-1 0 0,1 0 0,-1 0 0,0 0 0,1 0 0,-1 0 0,0 0 0,0 0 0,-1 1 0,1-1 0,0 0 0,-1 1 0,0-1 0,1 0 0,-1 1 0,0-1 0,0 1 0,0-1 0,-1 0 0,1 1 0,0-1 0,-1 0 0,0 1 0,1-1 0,-1 0 0,0 0 0,0 1-1,0-1 1,-1 0 0,1 0 0,-2 2 0,-3 5 78,-1 0 1,0-1-1,0 1 0,-1-1 0,0-1 0,0 0 0,-1 0 0,0 0 0,0-1 0,-1-1 0,1 1 0,-1-2 0,-1 1 0,1-1 0,0-1 0,-1 0 0,0 0 0,-12 1 0,23-5-267,-1 1-1,1-1 1,-1 1-1,1 0 0,-1-1 1,1 1-1,-1-1 1,1 1-1,-1-1 0,1 1 1,0-1-1,-1 1 1,1-1-1,0 1 0,0-1 1,-1 0-1,1 1 1,0-1-1,0 0 0,0 1 1,0-1-1,0 1 1,-1-1-1,1 0 0,1 1 1,-1-1-1,0 0 1,0 1-1,0-2 0,4-22-7953,12 2-1114</inkml:trace>
</inkml:ink>
</file>

<file path=ppt/ink/ink6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4:44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48 100 10186,'0'0'3464,"-2"-10"-805,0 4-2622,-6-37 3999,8 41-3881,0 1 0,0-1 1,0 1-1,1-1 0,-1 1 1,0-1-1,1 1 0,-1-1 1,1 1-1,0-1 0,-1 1 1,1 0-1,0-1 0,0 1 1,0 0-1,0-1 0,0 1 1,0 0-1,0 0 0,0 0 1,0 0-1,1 0 0,-1 0 1,0 1-1,1-1 0,-1 0 1,1 1-1,-1-1 0,1 1 1,2-1-1,2-1-69,-1 1 0,1 1 0,0-1 0,0 1 0,-1 0 0,1 0 0,0 1-1,-1 0 1,1 0 0,0 0 0,-1 0 0,1 1 0,-1 0 0,9 5 0,-11-6-82,-1 0-1,0 1 1,-1-1 0,1 1 0,0 0 0,0 0 0,-1-1 0,1 1-1,-1 0 1,0 0 0,1 1 0,-1-1 0,0 0 0,0 0-1,0 0 1,-1 1 0,1-1 0,0 0 0,-1 1 0,0-1-1,1 1 1,-1-1 0,0 1 0,0-1 0,0 1 0,-1-1-1,1 0 1,-1 1 0,1-1 0,-1 0 0,0 1 0,0-1 0,0 0-1,0 0 1,0 1 0,-3 3 0,0 0 35,0 0-1,-1 0 1,0 0 0,0-1-1,0 1 1,0-1-1,-1 0 1,-7 4 0,-9 9 77,21-18-121,1 1-1,0-1 1,0 0-1,0 1 1,-1-1-1,1 0 1,0 0-1,0 1 1,0-1-1,0 0 1,-1 1-1,1-1 0,0 0 1,0 1-1,0-1 1,0 0-1,0 1 1,0-1-1,0 0 1,0 1-1,0-1 1,0 1-1,0-1 1,0 0-1,0 1 1,0-1-1,1 0 1,-1 1-1,0-1 1,0 0-1,0 0 1,0 1-1,1-1 0,-1 0 1,0 1-1,0-1 1,1 0-1,-1 0 1,0 1-1,0-1 1,1 0-1,-1 0 1,0 0-1,1 0 1,-1 1-1,0-1 1,1 0-1,-1 0 1,0 0-1,1 0 1,-1 0-1,0 0 0,1 0 1,-1 0-1,0 0 1,1 0-1,-1 0 1,1 0-1,28 7-139,-25-7 120,23 5-160,-16-4 82,0 1 0,0 0 0,0 0 0,-1 1 0,1 1 0,-1 0 0,13 6 0,-22-9 104,0 0-1,0-1 1,0 1 0,0 0 0,0 0-1,0-1 1,-1 1 0,1 0 0,0 0-1,0 0 1,-1 0 0,1 0 0,-1 0-1,1 0 1,-1 0 0,1 0-1,-1 0 1,0 1 0,0-1 0,1 0-1,-1 0 1,0 0 0,0 0 0,0 1-1,0-1 1,0 0 0,0 0 0,-1 0-1,1 0 1,0 0 0,-1 1 0,1-1-1,0 0 1,-1 0 0,1 0 0,-1 0-1,0 0 1,1 0 0,-1 0-1,0 0 1,0-1 0,1 1 0,-1 0-1,0 0 1,-2 1 0,-5 5 310,0 0-1,-1-1 1,-17 10 0,22-13-152,-21 13 391,-1-1 0,-1-2-1,0 0 1,-1-2 0,-40 11 0,58-22-3911,15-5 154,27-13-3453,-20 11 2992,22-11-6010</inkml:trace>
</inkml:ink>
</file>

<file path=ppt/ink/ink6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4:44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23 5317,'0'0'15156,"-10"-4"-13560,7 1-1543,-1 1 0,1 0-1,-1 0 1,0 0 0,1 1 0,-1-1 0,0 1 0,0 0-1,0 0 1,0 0 0,0 1 0,-1 0 0,1-1 0,0 1-1,0 1 1,0-1 0,0 0 0,0 1 0,0 0 0,0 0-1,0 0 1,0 1 0,0-1 0,0 1 0,1 0 0,-1 0-1,1 0 1,-6 5 0,5-3-28,0 0 0,0 0 0,1 0 1,-1 1-1,1 0 0,0 0 0,0 0 0,1 0 0,-1 0 1,1 0-1,0 1 0,0-1 0,1 1 0,0 0 0,0-1 1,0 1-1,1 7 0,0-9-1,0-1 1,0 1-1,1 0 1,0-1-1,-1 1 1,1-1-1,1 1 0,-1-1 1,0 0-1,1 0 1,0 1-1,0-1 1,0 0-1,0 0 0,0-1 1,0 1-1,1 0 1,-1-1-1,1 1 1,0-1-1,0 0 1,0 0-1,0 0 0,0 0 1,0-1-1,1 1 1,5 1-1,1 0 181,1-1 0,0 0 0,-1 0 0,1-1-1,0-1 1,-1 0 0,1 0 0,0-1 0,0 0 0,12-4 0,-20 4-100,0 1 0,1-1 1,-1 0-1,0 0 1,0-1-1,0 1 1,0 0-1,0-1 0,0 0 1,0 0-1,0 0 1,-1 0-1,1 0 0,-1-1 1,1 1-1,-1-1 1,0 1-1,0-1 0,0 0 1,-1 0-1,1 0 1,-1 0-1,1 0 1,-1 0-1,0 0 0,0 0 1,0-1-1,-1 1 1,1 0-1,-1-1 0,0 1 1,0-1-1,0 1 1,0 0-1,-1-7 0,0 8-64,0-1 0,0 0 0,0 1 0,0-1 0,-1 1 0,1-1 0,0 1 0,-1 0 0,0-1 0,0 1 0,0 0 0,0 0 0,0 0 0,0 0 0,0 1-1,0-1 1,-1 1 0,1-1 0,-1 1 0,1 0 0,-1 0 0,-4-2 0,-38-8-767,16 7-2784,8 1-2714</inkml:trace>
</inkml:ink>
</file>

<file path=ppt/ink/ink6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4:45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67 11179,'0'0'5354,"4"-10"-2904,-2 7-2290,-1 0-32,0 0 0,0 0 0,0 0-1,1 0 1,-1 1 0,1-1 0,0 0-1,0 1 1,0-1 0,0 1 0,1 0-1,-1-1 1,0 1 0,1 0 0,0 1-1,-1-1 1,1 0 0,0 1-1,0-1 1,0 1 0,0 0 0,0 0-1,0 0 1,0 1 0,0-1 0,0 1-1,4-1 1,-1 1 6,0 0 0,0 0 1,0 0-1,0 1 0,0 0 0,0 0 0,0 1 0,0-1 1,-1 1-1,1 0 0,-1 1 0,8 4 0,-11-6-92,-1 0 0,1 0-1,-1 1 1,0-1 0,1 1-1,-1-1 1,0 1 0,0-1-1,0 1 1,0-1 0,0 1-1,-1 0 1,1 0 0,0-1-1,-1 1 1,1 0 0,-1 3-1,0-2 34,0 0 0,0 1-1,0-1 1,-1 1 0,0-1-1,0 0 1,0 0 0,0 1-1,0-1 1,0 0-1,-1 0 1,-3 5 0,-7 9 327,-1-1 0,0-1 0,-1 0 0,-1-1-1,-17 13 1,-32 31 43,64-58-445,-1 0 1,0 1-1,1-1 1,-1 1-1,0 0 1,1-1-1,-1 1 1,1-1 0,-1 1-1,1 0 1,0-1-1,-1 1 1,1 0-1,-1 0 1,1-1-1,0 1 1,0 0-1,0 0 1,-1 0-1,1-1 1,0 1-1,0 0 1,0 0-1,0 0 1,0-1-1,0 1 1,0 0-1,1 0 1,-1 0 0,0-1-1,1 3 1,0-2 1,1 0 1,-1 0 0,1 0 0,-1 0-1,1 0 1,-1 0 0,1-1-1,0 1 1,0-1 0,-1 1 0,1-1-1,0 1 1,3-1 0,77 1-134,-66-1-39,16 0-422,55-1-2557,-29-7-2527,2-8-5887</inkml:trace>
</inkml:ink>
</file>

<file path=ppt/ink/ink6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4:46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9929,'0'0'8494,"15"9"-6775,-1-2-1410,0 0 0,0-1 0,0-1 0,1 0 0,-1-1 0,1 0 0,0-1 0,25 2 0,217 2 946,468 26-577,-216-8-293,-352-27 391,193-26 0,-278 18-693,-26 2-68,0 2 1,1 2-1,56 3 0,-101 1-82,1 0-1,0 0 1,-1 1 0,1-1-1,0 1 1,-1 0-1,1 0 1,-1 0-1,5 2 1,5 14-4463,-12-13-2117</inkml:trace>
</inkml:ink>
</file>

<file path=ppt/ink/ink6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4:54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55 10442,'-1'-1'531,"-1"0"0,1 0 0,0 0 0,0-1 0,0 1 1,0 0-1,0-1 0,1 1 0,-1-1 0,0 1 0,1-1 0,-1 1 0,1-1 1,0 0-1,-1 1 0,1-1 0,0 0 0,0 1 0,0-1 0,0 1 0,0-3 1,1 2-353,0 1 0,0 0 1,0 0-1,-1 0 0,1 0 1,0 0-1,1 0 0,-1 0 1,0 0-1,0 0 0,0 1 1,0-1-1,1 0 0,-1 1 0,0-1 1,1 1-1,-1-1 0,0 1 1,3-1-1,11-1-588,0 1 0,0 0-1,27 3 1,-23-2 1386,-14 0-981,0 0 0,0 1 0,-1-1 1,1 1-1,0 0 0,0 0 0,-1 1 0,1-1 0,-1 1 0,1 0 0,-1 0 0,7 5 1,-9-5 7,-1-1 1,1 0 0,-1 1 0,0-1 0,0 1-1,1 0 1,-1-1 0,0 1 0,-1 0-1,1 0 1,0 0 0,0-1 0,-1 1 0,1 0-1,-1 0 1,0 0 0,0 0 0,1 0-1,-1 0 1,0 0 0,-1 0 0,1 0 0,0 0-1,0 0 1,-1 0 0,1 0 0,-1 0-1,0-1 1,0 1 0,1 0 0,-1 0 0,0-1-1,-3 4 1,-5 7 191,0-1 1,-1 0-1,-1-1 0,0 0 0,0-1 0,-1 0 0,0-1 1,-23 12-1,-1 3 216,36-23-414,0 0-1,0 0 1,-1 0-1,1 0 1,0 0-1,0 0 1,0 0-1,0 0 1,0 1-1,0-1 1,0 0-1,0 0 1,-1 0-1,1 0 1,0 0-1,0 0 1,0 0-1,0 0 1,0 0-1,0 1 1,0-1-1,0 0 1,0 0-1,0 0 1,0 0-1,0 0 1,0 0-1,0 1 1,0-1-1,0 0 1,0 0-1,0 0 1,0 0-1,0 0 1,0 0-1,0 1 0,0-1 1,0 0-1,0 0 1,0 0-1,0 0 1,0 0-1,0 0 1,0 0-1,0 0 1,0 1-1,1-1 1,-1 0-1,0 0 1,0 0-1,0 0 1,0 0-1,0 0 1,0 0-1,0 0 1,0 0-1,1 0 1,-1 0-1,0 0 1,0 0-1,0 0 1,0 1-1,0-1 1,0 0-1,1 0 1,15 3-96,27 0-66,-38-2 111,11-1-70,55 7-466,-66-7 556,-1 1 0,1 0 1,-1 0-1,0 1 0,1-1 0,-1 1 1,0 0-1,0 0 0,0 0 1,0 1-1,-1-1 0,6 5 1,-8-6 34,0 0 0,0 0 0,0 0-1,-1 1 1,1-1 0,0 0 0,-1 0 0,1 1 0,0-1 0,-1 0 0,0 1 0,1-1 0,-1 0 0,0 1 0,1-1 0,-1 1 0,0-1 0,0 0 0,0 1 0,0-1 0,-1 1 0,1-1 0,-1 3-1,0-1 68,-1 0-1,1 0 1,-1 0-1,0-1 0,0 1 1,0 0-1,0-1 1,0 1-1,-5 3 0,-6 4 440,1-1-1,-1-1 0,-19 9 0,29-15-378,-14 7 471,-1-1-1,0-1 1,0-1 0,-37 8 0,48-13-616,0 1 0,0-1 1,0-1-1,0 1 1,0-1-1,0-1 0,1 1 1,-1-1-1,0 0 0,0-1 1,0 1-1,1-1 1,-1-1-1,1 1 0,-1-1 1,-10-7-1,16 10-113,0-1 1,1 1-1,-1 0 0,0-1 0,0 1 1,1-1-1,-1 1 0,0-1 1,1 0-1,-1 1 0,1-1 1,-1 1-1,0-1 0,1 0 0,0 0 1,-1 1-1,1-1 0,-1 0 1,1 0-1,0 1 0,-1-1 1,1 0-1,0 0 0,0 0 0,0 0 1,0 1-1,0-1 0,0 0 1,0 0-1,0 0 0,0 0 1,0 0-1,0 1 0,0-1 0,1 0 1,-1 0-1,0 0 0,1 1 1,-1-1-1,1 0 0,-1 0 1,0 1-1,1-1 0,0 0 0,-1 1 1,1-1-1,-1 0 0,1 1 1,0-1-1,-1 1 0,1-1 1,1 0-1,46-17-8792,-43 16 7927,27-7-5802</inkml:trace>
</inkml:ink>
</file>

<file path=ppt/ink/ink6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4:54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0 258 11755,'0'0'15060,"13"-9"-14244,125-96 32,-118 88-792,0-1 0,-1-1 1,-1-1-1,-1-1 0,18-27 1,-74 137-212,-14 26 537,48-101-365,0 1 0,1 0 0,1 0 0,0 1 0,2-1 0,-1 18 1,2-31-142,0 0 1,0-1 0,0 1 0,0 0 0,0 0 0,1-1 0,-1 1 0,1 0 0,-1-1 0,1 1 0,0 0-1,-1-1 1,1 1 0,0-1 0,1 2 0,16 6-4826,-3-8-1537</inkml:trace>
</inkml:ink>
</file>

<file path=ppt/ink/ink6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4:54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17489,'0'0'5317,"-34"60"-3524,27-35-127,7 0-737,-4-1-417,4 0-416,0-3-32,6-3-96,1-3-768,8-4-610,-4-9-576,2-2-1793,4-13-2691</inkml:trace>
</inkml:ink>
</file>

<file path=ppt/ink/ink6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4:55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17328,'0'0'4960,"-9"6"-2932,4-3-1854,-45 34 2117,47-35-2210,1 1-1,-1 0 1,0 0-1,1 0 1,0 0-1,0 0 0,0 0 1,0 0-1,0 1 1,1-1-1,-1 1 1,1-1-1,0 1 1,0 0-1,0-1 1,0 6-1,1-8-80,1 0 0,-1 0 0,0 0 0,1 0 0,-1 0 0,0 0 0,1 0 0,-1 0 0,1-1 0,0 1 0,-1 0 0,1 0 0,0-1 0,-1 1 0,1 0 0,0-1 0,0 1-1,0-1 1,-1 1 0,1-1 0,0 1 0,0-1 0,0 0 0,0 1 0,0-1 0,0 0 0,0 0 0,1 0 0,36 5-58,-29-4 16,17 2-69,-10-3-18,-1 1 0,0 1 0,0 1 1,0 0-1,0 1 0,0 0 0,-1 2 0,18 7 0,-30-11 156,0 0 0,0-1 0,0 1-1,-1 0 1,1 0 0,-1 0 0,1 0 0,-1 0-1,0 0 1,0 0 0,0 1 0,0-1-1,0 0 1,0 1 0,-1-1 0,1 0 0,-1 1-1,1-1 1,-1 1 0,0-1 0,0 1 0,0-1-1,0 1 1,-1-1 0,1 0 0,-1 1-1,0-1 1,1 1 0,-3 3 0,0 1 123,0 1 1,0 0-1,-1-1 1,0 1-1,-1-1 1,0-1-1,-8 10 1,11-13-53,-54 49 1997,52-49-2026,0 0 0,0-1 0,0 1 0,-1-1 0,1 0 0,-1 0 1,1 0-1,-1-1 0,0 1 0,0-1 0,0 0 0,0-1 0,-6 1 0,10-1-147,-1-1 0,0 1 0,1-1 0,-1 1 0,1-1 0,-1 1 0,1-1 0,-1 0 0,1 0 0,-1 0 0,1 0 0,0 0 0,-1 0 0,1 0 0,0 0 0,0 0 0,0-1 0,0 1 0,0-1 0,0 1 0,0 0 0,0-1 0,1 1 0,-2-3 0,-12-45-5290,11 37 3312,-7-33-6678</inkml:trace>
</inkml:ink>
</file>

<file path=ppt/ink/ink6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4:55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16688,'0'0'12588,"75"-15"-11948,-38 12-351,10-1-225,1 3-64,6-2-96,-3 2-1026,1-4-1824,-9-4-2596,-2-5-6533</inkml:trace>
</inkml:ink>
</file>

<file path=ppt/ink/ink6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4:55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10954,'0'0'7122,"9"-5"-4704,5-1-1907,2 0 1,-1 0-1,0 1 0,1 1 0,0 1 1,0 0-1,18 0 0,-25 2-421,0 0 0,0 1-1,0 0 1,0 1 0,0 0-1,0 0 1,0 0 0,0 2-1,-1-1 1,1 1 0,0 0-1,-1 1 1,0-1 0,0 2 0,10 6-1,-16-10-40,-1 0-1,0 0 1,0 0 0,0 0-1,0 0 1,0 0-1,0 0 1,0 0 0,0 0-1,0 0 1,0 1-1,-1-1 1,1 0 0,0 1-1,-1-1 1,1 0-1,-1 1 1,0-1 0,1 1-1,-1-1 1,0 0-1,0 1 1,0-1 0,0 1-1,0-1 1,0 1-1,0-1 1,-1 1 0,1-1-1,0 0 1,-1 1-1,1-1 1,-1 0 0,0 1-1,1-1 1,-2 2-1,-3 2 264,0 1 0,-1-1 0,0 0-1,1-1 1,-1 0 0,-8 5-1,9-6-235,0 0 0,0 0 0,1 0 0,0 1 0,-1 0-1,-4 5 1,9-8-87,0-1-1,-1 1 0,1 0 1,0 0-1,-1-1 1,1 1-1,0 0 0,0 0 1,0 0-1,0-1 1,0 1-1,0 0 0,0 0 1,0 0-1,0 0 1,0-1-1,0 1 0,0 0 1,1 0-1,-1 0 1,0-1-1,0 1 0,1 0 1,-1-1-1,1 1 1,-1 0-1,1 0 0,-1-1 1,1 1-1,-1-1 1,1 1-1,0-1 0,-1 1 1,1-1-1,0 1 1,-1-1-1,1 1 0,0-1 1,-1 0-1,1 1 1,0-1-1,0 0 0,0 0 1,0 1-1,43 10-299,-38-10 295,36 5-185,-21-3-17,0 1 0,-1 0 0,38 14 0,-57-18 214,1 1-1,-1-1 0,1 1 0,-1-1 0,1 1 0,-1 0 0,1 0 1,-1 0-1,0 0 0,0 0 0,1 0 0,-1 0 0,0 0 0,0 0 1,0 1-1,0-1 0,0 0 0,0 1 0,-1-1 0,1 1 0,0-1 1,-1 1-1,1-1 0,-1 1 0,1-1 0,-1 3 0,0-1 36,-1 0-1,1-1 1,-1 1-1,0-1 1,0 1-1,0-1 1,-1 1-1,1-1 1,0 1-1,-1-1 1,1 0-1,-1 0 1,0 0-1,-3 2 1,-6 7 290,0-2 0,-1 0 0,-1 0 1,-21 11-1,14-9-74,0-1 1,-1-1-1,0-1 0,-1-1 1,0-1-1,0 0 0,0-2 1,-41 3-1,60-7-449,1 0 0,0 0 0,-1-1 0,1 1-1,0 0 1,-1-1 0,1 0 0,0 0 0,0 1 0,0-1 0,0-1 0,-1 1-1,2 0 1,-1 0 0,0-1 0,0 1 0,0-1 0,0 0 0,1 1 0,-1-1 0,1 0-1,0 0 1,-1 0 0,1 0 0,0 0 0,0 0 0,0 0 0,0-1 0,1 1-1,-1 0 1,0 0 0,1-1 0,0 1 0,-1 0 0,1-5 0,0-6-6936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1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13613,'0'0'10618,"-6"12"-10223,2-6-348,-1 1-11,0 1 0,0 0 0,1 1 0,0-1 0,0 1 0,1 0-1,0 0 1,1 0 0,0 0 0,0 0 0,1 0 0,0 1 0,1 14 0,0-22-30,0-1 1,0 0-1,1 0 0,-1 1 1,1-1-1,-1 0 0,1 0 1,-1 0-1,1 0 0,0 0 1,-1 0-1,1 0 1,0 0-1,0 0 0,0 0 1,0 0-1,0 0 0,0-1 1,0 1-1,0 0 1,0-1-1,0 1 0,3 0 1,-1 0 28,0 0-1,0-1 1,0 1 0,1-1 0,-1 0 0,0 0 0,0 0 0,1 0 0,3-2 0,2 0 70,1 0 0,-1-1 0,0 0 0,0-1 0,12-7 0,52-46 422,-17 12 659,-54 85-673,-2-34-509,-1-3 2,0 0 1,1 0-1,0 0 1,0 0-1,0 0 1,0 0-1,0 0 1,0 0-1,1 0 1,1 5-1,-1-7 1,0 0 0,0 0 0,1 0 1,-1 0-1,0-1 0,0 1 0,1 0 0,-1-1 0,0 1 0,1-1 0,-1 1 0,1-1 0,-1 0 0,1 1 1,-1-1-1,1 0 0,-1 0 0,0 0 0,1 0 0,-1-1 0,1 1 0,-1 0 0,1-1 0,-1 1 0,0 0 0,3-2 1,11-3 46,-1 1-1,1-2 1,21-12 0,-26 12-57,0 1-1,0 0 0,1 1 0,-1 0 0,1 0 1,0 1-1,0 1 0,20-2 0,-30 4 0,0 1 1,-1-1-1,1 1 0,-1-1 1,1 1-1,-1 0 0,1-1 0,-1 1 1,1 0-1,-1 0 0,1-1 1,-1 1-1,0 0 0,0 0 0,1-1 1,-1 1-1,0 0 0,0 0 1,0 0-1,0 0 0,0-1 1,0 1-1,0 0 0,0 1 0,-1 29 437,1-26 55,3-5-391,0 0 1,0 1 0,0-1 0,-1 0 0,1-1 0,0 1 0,0-1 0,0 1-1,0-1 1,-1 0 0,4-1 0,29-13 107,33-11-42,-64 24-230,1 1 0,-1 0 0,0 0 0,1 1 0,-1-1 0,1 1 0,-1 0 1,1 0-1,-1 0 0,1 1 0,-1 0 0,7 1 0,-10-1 37,0 0 0,0 0-1,0 0 1,0 0 0,0 0 0,0 0-1,0 0 1,-1 0 0,1 0 0,0 0-1,-1 0 1,1 0 0,-1 0 0,1 1-1,-1-1 1,0 0 0,1 0 0,-1 1-1,0-1 1,0 0 0,0 0 0,0 1-1,0 1 1,-4 40-1063,2-24-3990,7-20-1727,12-12 1,-3-4-3120</inkml:trace>
</inkml:ink>
</file>

<file path=ppt/ink/ink6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06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537 110 11275,'-5'-8'1158,"-1"-1"-681,-1 1 0,0 1-1,0-1 1,-1 1 0,0 1 0,0-1 0,0 1-1,-1 0 1,0 1 0,0 0 0,0 1 0,-1 0-1,0 0 1,1 1 0,-17-3 0,16 3-347,0 2 0,-1-1 0,1 2 0,0-1 0,0 1 0,0 1-1,0 0 1,-1 0 0,1 1 0,0 0 0,1 1 0,-1 0 0,0 0 0,1 1 0,0 0 0,0 1 0,0 0 0,0 1 0,1 0 0,0 0 0,0 0 0,-11 14 0,-1 0 9,2 1 1,0 1-1,2 0 1,-21 37-1,30-46-70,1 0 1,0 0 0,1 1-1,0-1 1,1 1 0,1 0-1,0 0 1,1 0 0,0 1-1,1 21 1,2-31-49,0 1 0,0-1 0,0 0 1,0 0-1,1 0 0,0-1 0,0 1 1,0 0-1,0-1 0,1 1 0,0-1 0,0 0 1,0 0-1,0 0 0,1 0 0,-1 0 0,1-1 1,0 1-1,0-1 0,1 0 0,-1-1 0,0 1 1,1-1-1,0 0 0,0 0 0,-1 0 0,10 2 1,6 1 142,1-1 0,-1-1 1,1-1-1,0 0 1,32-3-1,-32 0-21,-1-2 1,1 0-1,-1-1 0,1-1 0,-1-1 1,-1-1-1,29-14 0,-34 14-84,0 0-1,-1-1 0,0-1 1,0 0-1,-1-1 0,0-1 1,0 1-1,-2-2 1,1 0-1,12-19 0,-20 28-9,-1-1-1,0 0 0,0 0 0,0 0 0,0 0 0,-1 0 0,0-1 1,0 1-1,0 0 0,0-1 0,0 1 0,-1 0 0,0-1 1,0 1-1,-1-7 0,0 8-32,0 0 1,0 0-1,0 0 1,0 0-1,-1 0 0,0 0 1,1 1-1,-1-1 1,0 0-1,0 1 1,0-1-1,-1 1 1,1 0-1,0 0 0,-1 0 1,0 0-1,1 0 1,-1 1-1,0-1 1,-5-1-1,-7-3-528,0 0 0,-1 1 0,0 1 0,-29-3 0,-67 2-5726,107 5 5581,1 0-1,-1 1 0,1 0 1,0-1-1,-1 1 0,1 1 1,0-1-1,-1 1 0,-3 1 1,-16 8-4351</inkml:trace>
</inkml:ink>
</file>

<file path=ppt/ink/ink6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06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11691,'0'0'8712,"54"1"-6918,-16-6-289,12-3-608,10-5-512,11 3-257,5-2-160,1-5-2210,-4-7-6118</inkml:trace>
</inkml:ink>
</file>

<file path=ppt/ink/ink6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24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6502,'0'0'6289,"1"-10"-3914,-1 10-2397,1-11 661,0 1 1,1 0 0,0 0 0,4-14-1,-6 23-546,1-1-1,-1 0 0,1 1 1,-1-1-1,1 0 0,-1 1 1,1-1-1,0 1 1,0-1-1,0 1 0,0-1 1,0 1-1,0 0 0,0 0 1,1-1-1,-1 1 1,0 0-1,1 0 0,-1 0 1,0 0-1,1 1 1,-1-1-1,1 0 0,0 0 1,-1 1-1,1-1 0,0 1 1,-1 0-1,1-1 1,0 1-1,-1 0 0,1 0 1,0 0-1,-1 0 0,1 0 1,0 1-1,0-1 1,-1 0-1,1 1 0,-1-1 1,1 1-1,2 1 0,-2 0-18,0-1 0,0 1 0,0-1 0,-1 1 0,1 0-1,-1 0 1,1 0 0,-1 0 0,0 0 0,0 0 0,0 0-1,0 0 1,0 0 0,0 1 0,1 3 0,6 43 1134,-6-38-944,-2-6-180,1 0 1,0-1-1,0 1 1,0 0-1,0 0 1,1-1-1,0 1 1,0-1-1,0 0 1,0 1-1,6 5 1,-6-7-48,1-1 0,0 0 0,0 0 0,0-1 0,0 1 0,0 0 0,0-1 0,1 0 1,-1 0-1,0 0 0,1 0 0,-1-1 0,1 1 0,-1-1 0,1 0 0,-1 0 0,4 0 0,175-18 433,-182 18-515,0 1 1,1-1-1,-1 0 1,1 0-1,-1 1 0,0-1 1,1 0-1,-1 1 0,0-1 1,1 0-1,-1 1 1,0-1-1,0 1 0,0-1 1,1 0-1,-1 1 0,0-1 1,0 1-1,0-1 1,0 0-1,1 1 0,-1-1 1,0 1-1,0-1 0,0 1 1,0-1-1,0 1 1,0-1-1,0 1 0,-1-1 1,1 0-1,0 1 0,0-1 1,0 1-1,0-1 1,0 1-1,-1 0 0,-8 18-3213,-5-9-751,-2 1-1367</inkml:trace>
</inkml:ink>
</file>

<file path=ppt/ink/ink6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25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9993,'0'0'13069,"9"-4"-11980,96-36 72,-91 35-1152,0 1 0,0 1-1,1 1 1,-1 0 0,1 1 0,23 1-1,-36 0-40,0 0-1,-1 1 0,1-1 1,-1 1-1,1 0 1,0-1-1,-1 1 0,1 0 1,-1 0-1,1 0 0,-1 0 1,0 0-1,1 0 1,-1 1-1,0-1 0,0 0 1,0 1-1,0-1 0,0 0 1,0 1-1,1 2 0,10 13-3050,-11-16 2591,0-1 1,0 1-1,0 0 1,1-1 0,-1 1-1,0 0 1,0-1-1,0 1 1,1-1-1,-1 0 1,0 1 0,0-1-1,1 0 1,-1 0-1,2 0 1,9 0-6043</inkml:trace>
</inkml:ink>
</file>

<file path=ppt/ink/ink6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25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13485,'0'0'12444,"-4"10"-11628,-11 31-271,-22 60 0,34-92-533,1 0 0,0-1 1,1 1-1,-1 0 0,2 0 0,-1 0 0,1 0 1,0 0-1,3 11 0,-3-19-29,1 1 0,0-1 0,0 1 0,0-1 0,0 1 0,0-1 0,0 0 0,0 0 0,1 1 0,-1-1 0,0 0 0,1 0 0,-1 0 0,1 0 0,-1-1 0,1 1 0,-1 0-1,1-1 1,0 1 0,-1-1 0,1 1 0,0-1 0,2 0 0,48 4-1033,-37-3 571,4-1-52,-10 0 368,0 1 0,0-1 0,0 1-1,13 4 1,-20-5 173,-1 1 0,1-1 1,-1 1-1,1-1 0,-1 1 0,1 0 0,-1 0 1,0 0-1,1 0 0,-1 0 0,0 0 1,0 0-1,1 0 0,-1 0 0,0 1 0,0-1 1,0 0-1,-1 1 0,1-1 0,0 1 0,0-1 1,-1 1-1,1-1 0,-1 1 0,1-1 0,-1 1 1,0 0-1,0-1 0,1 4 0,-2 1 221,0 0 0,-1 0-1,1 0 1,-1-1-1,0 1 1,0 0 0,-1-1-1,0 1 1,0-1-1,0 0 1,-1 0 0,1 0-1,-1 0 1,0-1-1,-1 0 1,-5 5 0,5-4-115,0 0 1,-1-1-1,0 0 1,0 0-1,0 0 1,0-1-1,-1 0 1,1 0-1,-1 0 1,0-1 0,0 0-1,0 0 1,-12 0-1,18-2-223,-1 0 0,1 0 1,0-1-1,-1 1 0,1-1 0,0 1 0,0-1 0,0 1 0,-1-1 0,1 0 0,0 1 1,0-1-1,0 0 0,0 0 0,0 0 0,0 0 0,0 0 0,1 0 0,-1 0 0,0 0 1,0-1-1,1 1 0,-1 0 0,1 0 0,-1 0 0,0-3 0,-8-41-5513,7 37 3989,-4-37-7263</inkml:trace>
</inkml:ink>
</file>

<file path=ppt/ink/ink6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25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14894,'0'0'11563,"58"-36"-10410,-28 31-384,2 4-545,7 0-192,4 1-32,3 0-480,-3 0-1666,-2 0-1121,-5 0-2563,-6 0-2466</inkml:trace>
  <inkml:trace contextRef="#ctx0" brushRef="#br0" timeOffset="1">473 40 13068,'0'0'6919,"-30"63"-3844,20-35-1025,-1 3-513,4 0-127,-1 1-898,4-3-320,3 1-128,1-3-32,0-2-640,0-4-1378,5-5-865,-3-7-2338,4-5-4228</inkml:trace>
</inkml:ink>
</file>

<file path=ppt/ink/ink6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26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10154,'0'0'6075,"7"-9"-2402,-2 1-3239,1 1 0,-1 0 0,2 0 0,-1 1 0,1-1 0,0 2 0,0-1 0,1 1 0,-1 0 0,1 0 1,0 1-1,1 0 0,-1 0 0,1 1 0,-1 1 0,1-1 0,0 1 0,9-1 0,-15 3-403,0 0 0,-1-1 0,1 1 0,0 0 0,-1 1 0,1-1 0,0 0 0,-1 1 0,1-1 0,0 1 0,-1 0 0,1 0-1,-1 0 1,0 0 0,1 0 0,-1 1 0,4 2 0,-5-2-15,0 0-1,1 0 1,-1 0-1,0 0 1,0 0-1,0 0 0,-1 0 1,1 0-1,-1 0 1,1 1-1,-1-1 1,0 0-1,1 0 1,-1 1-1,0-1 1,-1 0-1,1 1 1,0-1-1,-1 0 1,1 0-1,-1 0 1,-1 4-1,-3 6 200,0-1-1,-1-1 0,0 1 1,-1-1-1,0 0 0,-1 0 1,0-1-1,0 0 0,-14 11 1,-22 26 732,43-46-945,1 0 0,0 0 0,0 1 0,0-1 0,-1 0 0,1 0 1,0 1-1,0-1 0,0 0 0,-1 0 0,1 1 0,0-1 0,0 0 0,0 0 0,0 1 0,0-1 0,0 0 0,0 1 0,0-1 0,0 0 0,0 0 1,0 1-1,0-1 0,0 0 0,0 1 0,0-1 0,0 0 0,0 0 0,0 1 0,0-1 0,0 0 0,0 1 0,1-1 0,-1 0 0,0 0 0,0 1 0,0-1 1,0 0-1,1 0 0,-1 0 0,0 1 0,1-1 0,17 5-28,34-5-271,-40 0 136,-1 0 79,1 0-1,-1 1 1,-1 1-1,1 0 0,0 0 1,20 8-1,-29-9 79,0 0-1,0 0 0,0 0 0,0 0 0,0 0 0,0 1 0,-1-1 1,1 1-1,0-1 0,-1 1 0,1 0 0,-1-1 0,0 1 1,1 0-1,-1 0 0,2 4 0,-3-4 10,0 1 0,1-1 0,-1 0 0,0 1 0,0-1 0,0 1 0,-1-1 0,1 1 0,-1-1 0,1 0 0,-1 1 0,0-1 0,0 0 0,0 0 0,0 1 0,0-1 0,0 0 0,-1 0 0,-2 2 0,-3 6 82,-2-1 0,1-1 0,-1 0 0,-1 0 0,1-1 1,-1 0-1,0 0 0,-1-1 0,0-1 0,0 0 1,0 0-1,0-1 0,-1 0 0,0-1 0,0-1 1,1 0-1,-21 1 0,32-3-236,-1 0 0,0 0 0,0 0 0,1-1 0,-1 1 0,0 0 0,0-1 0,1 1 0,-1 0 0,0-1 0,1 1 0,-1-1 0,1 1 0,-1-1 0,0 1 0,1-1 0,-1 0 0,1 1 0,-1-1 0,1 0 0,0 1 0,-1-1 1,1 0-1,0 1 0,-1-1 0,1 0 0,0 0 0,0 1 0,0-1 0,0 0 0,0 0 0,0 0 0,0 1 0,0-1 0,0 0 0,0 0 0,0 1 0,0-1 0,0 0 0,1 0 0,-1-1 0,1-5-2514,-1-18-8852</inkml:trace>
</inkml:ink>
</file>

<file path=ppt/ink/ink6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4:58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202 110 11435,'0'0'7602,"-12"-5"-5542,6 2-1848,1 0-102,1 0 1,-1 1-1,0-1 0,0 2 1,0-1-1,0 0 0,0 1 1,0 0-1,-1 0 0,1 0 1,0 1-1,0 0 0,-1 0 1,1 0-1,0 0 0,-1 1 1,1 0-1,0 0 0,-9 4 1,8-2-80,1 1 1,0 0-1,-1 0 1,1 1 0,1 0-1,-1 0 1,1 0-1,0 0 1,0 0 0,0 1-1,1 0 1,0 0-1,0 0 1,0 0 0,-2 11-1,4-15 5,0 1 0,0-1 1,1 1-1,0-1 0,-1 1 0,1 0 0,0-1 0,0 1 0,0-1 1,1 1-1,-1-1 0,0 1 0,1 0 0,0-1 0,0 1 0,0-1 0,0 0 1,0 1-1,0-1 0,0 0 0,1 0 0,-1 0 0,1 1 0,0-2 1,0 1-1,0 0 0,-1 0 0,2 0 0,-1-1 0,0 1 0,0-1 1,0 0-1,1 0 0,-1 0 0,0 0 0,1 0 0,-1 0 0,1-1 0,0 1 1,-1-1-1,5 1 0,8 0 266,1 0 0,-1 0 0,0-2 0,0 0 1,0 0-1,0-1 0,-1-1 0,1-1 0,0 0 0,15-8 1,-19 8-180,0-1-1,0 0 1,-1-1 0,0 0 0,0-1 0,-1 0 0,0 0 0,0-1 0,-1 0 0,1-1 0,-2 0 0,1 0 0,8-16 0,-14 22-105,0 0 1,-1 0-1,1 0 1,-1 0-1,1 0 1,-1 0-1,0-1 1,-1 1 0,1 0-1,0 0 1,-1-1-1,0 1 1,0-1-1,0 1 1,0 0-1,0-1 1,-1 1-1,0 0 1,1-1 0,-1 1-1,0 0 1,-1 0-1,1 0 1,-3-5-1,1 5-348,0 0 0,0-1-1,-1 2 1,1-1 0,-1 0-1,0 1 1,1 0 0,-1-1-1,0 2 1,0-1-1,-1 0 1,1 1 0,0 0-1,0 0 1,-1 0 0,1 0-1,-9 0 1,-13 1-4934,6 0-2722</inkml:trace>
</inkml:ink>
</file>

<file path=ppt/ink/ink6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4:59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9577,'10'5'6309,"16"-3"-3582,-18-2-1396,160 4 4935,2-8-4905,19 0-3975,-185 5-2938,-11 2 2539,-13 1-1218,-10-3-3798</inkml:trace>
</inkml:ink>
</file>

<file path=ppt/ink/ink6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4:59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11723,'0'0'10250,"59"16"-8457,-17-16-415,6 0-321,8-3-481,-4 0-416,-3 3-127,-8 0-418,-9 0-1216,-8 0-2083,-3 0-5252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2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3812,'0'0'22661,"-7"10"-20809,-1 1-1444,2-4-247,0 0-1,1 1 1,0-1-1,0 1 1,1 0-1,0 0 0,0 1 1,1-1-1,0 1 1,-3 14-1,7-22-156,-1 0-1,1-1 0,0 1 1,-1-1-1,1 1 1,0-1-1,-1 1 1,1-1-1,0 1 0,0-1 1,0 0-1,-1 1 1,1-1-1,0 0 0,0 0 1,0 0-1,0 0 1,-1 0-1,1 0 0,0 0 1,0 0-1,0 0 1,0 0-1,0 0 1,-1 0-1,3-1 0,26-3 55,40-25-30,-59 23-33,1 1 1,0 0 0,0 0 0,0 2 0,1-1 0,-1 1-1,24-2 1,-35 8 4,-1 0 0,1 1 0,-1-1 0,0 0 0,0 1 0,0-1 0,-1 0 0,1 0 0,-4 5 0,-4 12 68,14-12 31,-2-8-86,0 0 1,0 0-1,1 0 1,-1 0-1,0-1 1,0 0-1,0 1 1,0-1-1,0 0 1,4-2-1,54-26 52,-50 22-96,0 1 0,1 0 0,0 1 0,0 0 1,0 1-1,0 1 0,1 0 0,17-2 0,-29 8 28,-1 1-1,0-1 1,0 1 0,0-1 0,-1 1 0,1-1-1,-1 1 1,1-1 0,-3 4 0,3-6 15,0-1 0,0 0 1,0 0-1,0 1 0,0-1 1,0 0-1,0 0 0,0 1 0,0-1 1,0 0-1,0 0 0,0 1 1,0-1-1,0 0 0,0 0 1,0 1-1,0-1 0,0 0 0,0 0 1,0 1-1,0-1 0,0 0 1,0 0-1,0 1 0,0-1 1,1 0-1,-1 0 0,0 0 0,0 1 1,0-1-1,0 0 0,1 0 1,-1 0-1,0 0 0,0 1 1,0-1-1,1 0 0,-1 0 0,1 0 1,14 1 162,24-7-292,-32 4 69,-5 2-164,0-1 0,0 1 0,0-1 0,0 1 0,0 0 0,1 0 0,-1 0 0,0 0 0,0 0 0,0 0 0,0 0 1,0 1-1,0-1 0,0 1 0,0 0 0,0-1 0,0 1 0,0 0 0,0 0 0,2 2 0,-3-1-424,0 0 1,0 0-1,0 1 0,0-1 0,-1 0 0,1 0 0,-1 0 0,0 1 0,1-1 0,-1 0 0,0 0 1,0 1-1,-1-1 0,1 0 0,0 0 0,-1 1 0,1-1 0,-1 0 0,-1 2 0,-1 6-7836</inkml:trace>
</inkml:ink>
</file>

<file path=ppt/ink/ink6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07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462 83 10154,'0'0'1350,"-3"-9"529,2 5-1634,0 0 0,0 0-1,0 0 1,-1 1 0,0-1-1,0 1 1,0-1-1,0 1 1,0 0 0,0-1-1,-1 1 1,0 1 0,0-1-1,0 0 1,0 1 0,0-1-1,0 1 1,0 0 0,-1 0-1,0 0 1,1 0 0,-1 1-1,0 0 1,1-1-1,-1 1 1,0 1 0,0-1-1,-8 0 1,-1 1-76,-1 0-1,1 1 1,0 0-1,-1 1 1,1 0-1,0 1 1,0 1 0,0 0-1,0 1 1,1 0-1,0 1 1,0 1-1,0 0 1,1 0 0,0 1-1,1 0 1,-1 1-1,2 0 1,-16 19-1,12-13-28,1 1-1,0 0 1,2 1-1,0 0 0,1 1 1,0 0-1,2 0 1,0 1-1,1 0 0,1 0 1,0 1-1,-2 36 1,6-50-127,1 0 0,0 0 1,0 0-1,1 0 1,0 0-1,0 0 0,0 0 1,0-1-1,1 1 1,0 0-1,1-1 1,-1 1-1,1-1 0,0 0 1,0 0-1,1 0 1,-1 0-1,1-1 0,5 5 1,-2-3 3,0-1 1,0 0-1,1-1 1,0 0 0,0 0-1,0 0 1,0-1-1,1 0 1,-1-1-1,1 0 1,0 0 0,11 0-1,9 0 176,-1 0 0,0-2 0,1-1-1,-1-2 1,1 0 0,-1-2 0,0-1 0,43-16-1,-52 15-60,0-1-1,-1-1 1,0-1-1,-1 0 0,0-1 1,-1-1-1,0-1 0,-1 0 1,0-1-1,-1 0 1,0-1-1,21-33 0,-31 42-94,0-1 0,0 0-1,-1 0 1,0 0 0,0 0 0,-1-1-1,0 1 1,0-1 0,-1 1-1,1-1 1,-2 0 0,1 0-1,-2-8 1,1 11-17,-1 0-1,0 0 1,-1 0-1,1 0 1,-1 0-1,0 0 1,0 0-1,0 1 1,-1-1-1,0 1 1,0 0-1,0 0 1,0 0-1,-1 0 1,1 0-1,-1 1 1,0-1-1,0 1 1,0 0-1,-7-3 1,-6-3-177,0 0 1,-1 2-1,0 0 1,-1 1-1,0 1 1,-26-4-1,1 4-739,-74-1 0,108 6 534,0 1 0,0 0 1,1 0-1,-1 0 0,1 2 1,-1-1-1,-10 5 0,16-5-18,0-1 0,1 2 0,-1-1 0,1 0-1,-1 0 1,1 1 0,0 0 0,-4 4 0,5-4-183,0-1 0,0 1 1,0 0-1,1 0 0,-1 0 0,1 0 0,0 0 1,-1 1-1,2-1 0,-1 0 0,-1 5 0,1 13-4684</inkml:trace>
</inkml:ink>
</file>

<file path=ppt/ink/ink6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08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5029,'0'0'11467,"-52"0"-8296,52 2-737,0 0-1185,19 3-480,20-1 416,15 3-160,17-2-609,13 2-352,10 0-32,4-4-1985,-8-3-3300,-8-2-7303</inkml:trace>
</inkml:ink>
</file>

<file path=ppt/ink/ink6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09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0 364 8776,'0'0'17035,"11"-2"-15786,14-5-1077,0-1-1,0-2 1,-1 0 0,-1-1-1,0-1 1,0-2-1,24-18 1,149-127-199,-178 143 33,1 1-8,-1-2 0,21-25 0,-35 34-6,-7 7-67,-11 8-77,-9 13 136,2 1 0,0 1 0,1 0 0,1 1 0,1 2 0,2-1 0,0 2 0,-12 27 0,25-44-388,-1-1 1,1 0-1,1 1 1,-1 0-1,1-1 1,1 1-1,0 0 1,0 11-1,1-17 158,0 0 0,0-1 0,0 1 0,1 0 0,-1-1 0,1 1 0,0 0 0,0-1 0,0 1 0,0-1 0,0 1 0,1-1 0,-1 0 0,1 0-1,-1 1 1,1-1 0,0 0 0,0 0 0,0-1 0,0 1 0,0 0 0,0-1 0,0 1 0,1-1 0,-1 1 0,1-1 0,-1 0 0,1 0 0,-1 0 0,5 0 0,13 1-9315</inkml:trace>
</inkml:ink>
</file>

<file path=ppt/ink/ink6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09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36 13677,'0'0'2541,"-11"0"-133,2 0-2006,0 0 0,0 1 0,1 0 0,-1 1 0,0 0 0,1 0 0,-16 7 0,20-7-258,-1 0-1,1 1 1,0-1 0,0 1 0,0 0-1,1 0 1,-1 0 0,0 0 0,1 1-1,0-1 1,0 1 0,0 0 0,1 0-1,-1 0 1,1 0 0,0 1-1,0-1 1,0 0 0,-1 7 0,2-6-124,0-1 1,1 1-1,0-1 1,0 1 0,0-1-1,0 1 1,1-1-1,0 1 1,-1-1-1,2 0 1,-1 1 0,0-1-1,1 0 1,0 0-1,0 0 1,0 0-1,1 0 1,-1 0-1,1-1 1,0 1 0,0-1-1,6 6 1,8 5 85,0-1 0,0 0 0,32 15 0,-17-8-64,5 1-39,-25-15-1,1 1 0,-1 0 0,0 1-1,-1 0 1,0 1 0,0 0 0,-1 1 0,0 0 0,11 14 0,-20-22 3,0 1 1,0-1 0,0 0 0,0 1-1,0-1 1,0 0 0,-1 1-1,1-1 1,-1 1 0,1-1 0,-1 1-1,0 0 1,0-1 0,0 1-1,-1-1 1,1 1 0,-1-1 0,1 1-1,-1-1 1,-1 3 0,0-1 21,0 0 0,-1 0 0,0 0-1,1-1 1,-1 1 0,-1-1 0,1 1 0,0-1 0,-1 0 0,-5 3 0,-6 3 120,0-1 1,0-1-1,0 0 0,-33 9 1,37-13 116,0 0 1,0 0-1,0-2 1,0 1-1,0-1 1,0-1 0,0 0-1,-14-2 1,21 1-229,0 0 1,1 0-1,-1 0 0,1 0 1,-1 0-1,1-1 1,0 0-1,-1 0 0,1 0 1,0 0-1,0 0 1,0 0-1,0-1 1,1 0-1,-1 1 0,1-1 1,0 0-1,-1 0 1,1 0-1,0-1 0,1 1 1,-1 0-1,1-1 1,-1 1-1,1-1 0,0 1 1,-1-7-1,0-1-103,1-1-1,0 1 0,1-1 1,0 1-1,0-1 1,1 1-1,1-1 0,0 1 1,1 0-1,0 0 1,0 0-1,1 0 0,1 0 1,-1 1-1,2 0 1,0 0-1,0 0 0,1 0 1,0 1-1,0 1 1,1-1-1,14-11 0,8-5 115,1 2-1,1 2 1,1 0-1,1 3 1,51-22-1,-82 39-33,-1 0 0,1 0-1,-1 0 1,1 0 0,-1-1-1,0 1 1,0-1-1,0 1 1,0-1 0,0 0-1,0 0 1,0 0 0,0 0-1,-1 0 1,1-1 0,-1 1-1,0 0 1,2-4-1,-2 4 20,-1 0-1,0 0 1,0 0-1,0 0 0,0 0 1,0 0-1,0 0 1,-1 0-1,1 0 1,0 1-1,-1-1 0,0 0 1,1 0-1,-1 0 1,0 1-1,0-1 0,0 0 1,0 1-1,-2-4 1,0 2-118,0 0 0,-1 0 0,1 0 0,-1 0 0,1 0 0,-1 1-1,0-1 1,0 1 0,-5-2 0,5 2-298,0 1 0,0 0 0,0 0 0,0 0 0,0 0 0,0 0 0,0 1-1,-1 0 1,1 0 0,-6 1 0,9-1 173,1 0 1,-1 0-1,1 1 0,-1-1 0,1 0 0,-1 0 1,1 1-1,-1-1 0,1 0 0,-1 1 0,1-1 1,-1 1-1,1-1 0,0 0 0,-1 1 0,1-1 1,0 1-1,0-1 0,-1 1 0,1-1 1,0 1-1,0-1 0,-1 1 0,1 0 0,0-1 1,0 1-1,0-1 0,0 1 0,0 0 0,0-1 86,-1 11-5160</inkml:trace>
</inkml:ink>
</file>

<file path=ppt/ink/ink6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10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18738,'0'0'13901</inkml:trace>
</inkml:ink>
</file>

<file path=ppt/ink/ink6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10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11339,'0'0'9150,"8"-1"-8350,13-3-545,1 2-1,0 1 0,-1 0 1,1 2-1,-1 0 0,1 2 1,-1 0-1,1 1 0,-1 1 0,38 15 1,-57-19-230,0-1 0,0 1 0,-1 0 0,1 0 0,0 0 0,0 0 0,-1 0 0,1 0 0,0 1 0,-1-1 0,1 0 0,-1 1 0,0-1 0,1 1 0,-1 0 0,0-1 0,0 1 0,0 0 0,0 0 0,-1 0 0,1-1 0,0 1 0,-1 0 0,1 0 0,0 3 0,-2-3 40,0 1 0,0-1 0,0 1 0,0-1 0,0 0 1,0 1-1,0-1 0,-1 0 0,1 0 0,-1 0 0,0 0 0,0 0 0,1 0 0,-1-1 0,0 1 0,-4 2 0,-11 7 311,-1-1 1,0-1-1,-31 12 1,48-21-377,-2 1-15,-33 17 253,28-6-498,9-11 212,-1-1 0,1 1 0,-1 0 0,1 0 0,-1-1 0,1 1 0,-1 0 0,1-1-1,-1 1 1,1-1 0,0 1 0,-1-1 0,1 1 0,0-1 0,0 1 0,-1-1 0,1 1 0,0-1-1,0 0 1,1 1 0,96 26-1583,-74-21 1287,0 0 1,0 2-1,41 18 1,-64-26 338,1 1-1,-1 0 1,0-1 0,0 1 0,1 0 0,-1-1-1,0 1 1,0 0 0,0 0 0,0 0 0,1 0 0,-1 0-1,-1 0 1,1 1 0,0-1 0,0 0 0,0 0-1,-1 1 1,1-1 0,-1 0 0,1 1 0,-1-1 0,1 0-1,-1 2 1,0-1 40,-1-1 0,1 1 0,-1-1 0,1 1 0,-1-1 0,0 1 0,0-1 0,1 0 0,-1 1 0,0-1 0,0 0 0,-1 0 0,1 0 1,0 0-1,0 0 0,0 0 0,-3 2 0,-8 3 430,1 0 1,-1 0 0,-22 6 0,33-12-460,-33 10 664,0-1 0,0-2 0,-1-1 0,0-2 0,-39 0 0,73-4-705,-1 0-1,1 0 1,-1 0 0,1 0 0,-1 0-1,1 0 1,-1-1 0,1 1 0,-1 0 0,1-1-1,-1 1 1,1-1 0,0 0 0,-3-1-1,4 1-74,-1 1-1,1-1 1,0 1-1,-1-1 0,1 1 1,0-1-1,-1 1 1,1-1-1,0 1 0,0-1 1,0 1-1,0-1 1,0 1-1,0-1 0,0 0 1,0 1-1,0-1 1,0 1-1,0-1 0,0 0 1,0 1-1,0-1 1,0 1-1,0-1 1,1 0-1,1-3-723,0 1 0,0 0 0,0 0 0,0 0 0,1 0 0,-1 0-1,1 0 1,0 1 0,4-4 0,22-15-7307</inkml:trace>
</inkml:ink>
</file>

<file path=ppt/ink/ink6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11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26 15951,'-10'0'1815,"1"-1"-1521,1 1-1,-1 0 1,1 0 0,-1 1-1,1 0 1,-1 0-1,1 1 1,0 0 0,0 1-1,0 0 1,0 0-1,0 0 1,0 1 0,1 0-1,0 1 1,-13 10 0,15-10-147,0 0 1,1 0-1,-1 0 1,1 1-1,1 0 1,-1 0-1,1 0 1,0 0 0,0 0-1,0 1 1,1-1-1,0 1 1,-1 7-1,3-11-77,0 1 0,0-1 0,0 0 0,0 0 0,0 1 0,1-1 0,0 0 0,-1 0 0,1 0 0,0 1 0,1-1 0,-1 0 0,1-1-1,-1 1 1,1 0 0,0 0 0,0-1 0,0 1 0,0-1 0,0 1 0,1-1 0,-1 0 0,1 0 0,-1 0 0,1 0 0,0-1 0,0 1 0,0-1 0,4 2-1,7 2 94,0-1 0,0 0 0,1-1 0,-1-1 0,1 0 0,-1-1-1,1 0 1,-1-1 0,1-1 0,-1-1 0,20-3 0,-26 3-131,0 0 0,1-1 0,-1 0 1,0 0-1,0-1 0,0 0 0,-1 0 1,1-1-1,7-6 0,-11 7 45,-1 1 0,1-1 0,-1 0 0,1 0 0,-1 0 0,0-1 0,-1 1-1,1-1 1,-1 0 0,0 1 0,0-1 0,0 0 0,-1 0 0,1 0 0,0-11 0,-2 11-34,0 0 0,-1 1 1,0-1-1,1 0 0,-2 0 1,1 1-1,0-1 0,-1 1 1,0-1-1,0 1 0,0 0 1,-1 0-1,1 0 0,-1 0 0,0 0 1,0 0-1,-1 1 0,1 0 1,-1-1-1,1 1 0,-1 0 1,-8-4-1,4 2-706,-1 0 1,1 1-1,-1 0 0,-15-5 0,17 7-1257,0 0 0,0 1 0,0 0 0,0 0-1,0 0 1,-8 1 0</inkml:trace>
</inkml:ink>
</file>

<file path=ppt/ink/ink6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11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33 10666,'0'0'8856,"9"-6"-6768,-2 2-1789,0 1 0,0-1 1,1 1-1,-1 0 0,1 1 1,0 0-1,14-2 1,-18 3-210,0 1 1,1-1 0,-1 1 0,0 1 0,0-1 0,0 0 0,0 1-1,0 0 1,0 0 0,0 0 0,0 0 0,0 1 0,0 0 0,-1-1-1,1 1 1,-1 1 0,1-1 0,-1 0 0,0 1 0,5 5 0,-7-7-74,0 0 0,0 0 0,0 1 0,0-1 0,0 0 0,-1 1 0,1-1 0,0 1 0,-1-1 0,0 1 0,1-1 0,-1 1 0,0-1 0,1 1 0,-1 0 0,0-1 0,0 1 0,0-1 0,-1 1 0,1-1 0,0 1 0,-1 0 0,1-1 0,-1 1 0,1-1 0,-1 1 0,0-1 0,1 0 0,-1 1 0,0-1 0,0 0 0,0 1 0,0-1 0,0 0 0,0 0 0,0 0 0,-1 0 0,1 0 0,0 0 0,-4 1 0,-6 6 122,0-1 1,-1-1 0,-22 10-1,23-12 10,-6 3 46,12-5-140,-1 0-1,1 0 1,0 0 0,0 0 0,0 1 0,0 0 0,0 0 0,1 0 0,-1 1 0,1 0 0,-4 4 0,8-8-55,-1 1 1,1-1 0,0 1 0,0-1-1,0 1 1,0-1 0,0 1-1,0-1 1,0 1 0,0-1-1,0 1 1,0-1 0,0 1 0,0-1-1,1 1 1,-1-1 0,0 1-1,0-1 1,0 1 0,1-1 0,-1 0-1,0 1 1,0-1 0,1 1-1,-1-1 1,0 0 0,1 1 0,-1-1-1,1 0 1,-1 1 0,0-1-1,1 0 1,-1 0 0,1 1 0,-1-1-1,1 0 1,-1 0 0,1 0-1,-1 0 1,1 0 0,24 7 34,-20-7-25,153 22-996,-54-17-3190,-48-5-1515</inkml:trace>
</inkml:ink>
</file>

<file path=ppt/ink/ink6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12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92 7559,'0'0'2525,"-10"3"-261,1-2-1623,6-1-390,-1 0 0,1 1-1,0-1 1,0 1 0,-1 0 0,1 0 0,0 0 0,0 0 0,0 1-1,0-1 1,0 1 0,-3 2 0,22-3 3486,287-20 3267,-102 4-5792,896 2-436,-677 16-346,-349-3-342,574-17 1484,-613 9-4078,-31 7 2330,-1 1 0,0-1 0,1 1 0,-1-1 0,0 0 0,1 1 0,-1-1 0,0 1 0,0-1 0,1 0 0,-1 1 0,0-1 0,0 0 0,0 0 0,0 1 0,0-1 0,0 0 0,0 1 0,0-1 1,0 0-1,-1 1 0,1-1 0,0 0 0,0 1 0,0-1 0,-1 0 0,1 1 0,0-1 0,-1 1 0,1-1 0,-1 1 0,1-1 0,-1 1 0,1-1 0,-1 1 0,1-1 0,-1 1 0,1-1 0,-1 1 0,1 0 0,-2-1 0,-16-16-12540</inkml:trace>
</inkml:ink>
</file>

<file path=ppt/ink/ink6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13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79 12940,'0'0'11531,"9"-2"-11093,-8 2-434,55-17 257,-53 16-251,-1 0-1,1 0 0,-1 0 0,1 0 1,-1-1-1,0 1 0,0-1 0,1 1 1,-1-1-1,0 0 0,-1 1 0,1-1 1,0 0-1,0 0 0,-1-1 0,1 1 0,-1 0 1,0 0-1,0-1 0,0 1 0,0-1 1,0 1-1,0-1 0,0-2 0,-1 4 2,-1 0-1,0 0 0,1 1 1,-1-1-1,0 0 0,1 1 1,-1-1-1,0 1 0,0-1 1,1 1-1,-1-1 0,0 1 1,0-1-1,0 1 0,0 0 0,0 0 1,1-1-1,-1 1 0,0 0 1,0 0-1,0 0 0,0 0 1,0 0-1,0 0 0,0 0 1,-1 1-1,-29 1 128,26 0-116,1-1 0,0 1 0,0-1 0,1 1 0,-1 0 0,0 1 0,0-1 0,1 1 0,0-1 0,-1 1 0,1 0 0,0 0 0,1 1 0,-1-1 1,0 0-1,1 1 0,0 0 0,0-1 0,0 1 0,0 0 0,0 0 0,-1 8 0,3-11-31,1 0 0,-1 0-1,0-1 1,1 1 0,-1 0 0,1 0 0,-1-1-1,1 1 1,-1 0 0,1-1 0,0 1-1,-1-1 1,1 1 0,0-1 0,-1 1 0,1-1-1,0 1 1,0-1 0,0 0 0,-1 1 0,1-1-1,0 0 1,0 0 0,0 0 0,0 1 0,-1-1-1,1 0 1,0 0 0,0 0 0,0 0 0,1-1-1,31-1-3234,-9-4-3563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2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32 13100,'0'0'12332,"9"5"-11243,-6-3-1084,2 2 277,1-1 1,0 0 0,0 0 0,0-1-1,12 4 1,-17-5-240,1-1-1,-1 0 1,0 1 0,1-1-1,-1 0 1,1 0-1,-1 0 1,1 0 0,-1 0-1,0-1 1,1 1 0,-1 0-1,1-1 1,-1 1-1,0-1 1,1 1 0,-1-1-1,0 0 1,0 1 0,0-1-1,1 0 1,-1 0-1,0 0 1,0 0 0,0 0-1,0 0 1,0 0 0,-1 0-1,1 0 1,0-1-1,0 1 1,-1 0 0,1-1-1,-1 1 1,1 0 0,-1-1-1,0 1 1,1 0-1,-1-1 1,0-2 0,0 3-41,0 0 0,0 0 0,0 0 0,0 0 1,0-1-1,0 1 0,0 0 0,-1 0 0,1 0 0,0 0 1,-1 0-1,1 0 0,-1 0 0,1 0 0,-1 0 0,1 0 1,-1 0-1,0 0 0,1 0 0,-1 1 0,0-1 0,0 0 1,0 0-1,0 1 0,0-1 0,0 1 0,0-1 0,0 1 1,0-1-1,0 1 0,0-1 0,0 1 0,0 0 0,0 0 1,0 0-1,0-1 0,0 1 0,0 0 0,-1 0 0,1 0 1,0 1-1,0-1 0,0 0 0,-1 1 0,-5-1-32,0 1 0,1-1 0,-1 2 0,1-1 1,-1 1-1,-8 3 0,6 0 23,0 0 1,1 0 0,-1 1 0,1 0 0,0 0 0,1 1 0,-8 8 0,11-11 40,1 0 1,-1 1-1,1-1 1,0 1 0,0-1-1,1 1 1,-1 0-1,1 0 1,0 1-1,0-1 1,1 0 0,-1 1-1,1-1 1,0 8-1,1-12-30,0 1-1,0-1 1,0 0-1,1 1 0,-1-1 1,0 0-1,1 1 1,-1-1-1,1 0 0,-1 0 1,1 1-1,0-1 1,0 0-1,-1 0 0,1 0 1,0 0-1,0 0 1,0 0-1,0 0 0,0 0 1,0 0-1,0-1 1,1 1-1,1 1 0,1 0-17,1-1 0,-1 1 1,1-1-1,0 0 0,-1 0 0,1 0 0,7 0 0,38-3-2352,-11-6-4312,9-10-7725</inkml:trace>
</inkml:ink>
</file>

<file path=ppt/ink/ink6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15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12 12139,'1'-1'181,"-1"1"-1,0 0 0,0-1 0,0 1 0,0-1 0,0 1 0,0 0 0,0-1 0,-1 1 0,1-1 0,0 1 0,0 0 1,0-1-1,0 1 0,0-1 0,-1 1 0,1 0 0,0-1 0,0 1 0,-1 0 0,1-1 0,0 1 0,0 0 0,-1 0 1,1-1-1,0 1 0,-1 0 0,1 0 0,0-1 0,-1 1 0,1 0 0,-1 0 0,1 0 0,0 0 0,-1-1 0,-18 6 1725,-26 25-3078,34-23 1838,4-2-459,1-1-1,-1 1 1,1 0 0,0 1-1,1 0 1,-11 12 0,15-17-179,1 0 1,-1 0 0,0 1 0,1-1 0,-1 0-1,0 1 1,1-1 0,-1 0 0,1 1 0,0-1-1,0 1 1,-1-1 0,1 1 0,0-1 0,0 0-1,0 1 1,0-1 0,1 1 0,-1-1 0,0 1-1,1-1 1,-1 0 0,1 1 0,-1-1-1,1 1 1,0-1 0,-1 0 0,1 0 0,0 0-1,0 1 1,0-1 0,0 0 0,0 0 0,0 0-1,0 0 1,0 0 0,0-1 0,1 1 0,-1 0-1,0 0 1,1-1 0,-1 1 0,0-1 0,3 1-1,69 26 140,-49-19-156,0 0 1,-1 2 0,0 1-1,22 13 1,-41-22-11,0 1 0,0 0 0,0 0 0,0 0 0,0 0 0,-1 1 0,1 0 0,-1-1 0,0 1 0,0 0 0,-1 1 0,1-1 0,-1 0 0,0 1 0,0-1 0,-1 1 0,1 0 0,-1 0 0,0 0 0,0-1 0,0 1 0,-1 0 0,0 0 0,0 0 0,-1 8 0,0-9 76,-1 1 1,0 0-1,0 0 0,0-1 0,-1 1 0,1-1 0,-1 1 0,0-1 0,0 0 0,-1 0 0,1-1 0,-1 1 0,0-1 0,0 1 0,0-1 0,0 0 0,-1-1 0,1 1 1,-1-1-1,0 0 0,-5 2 0,-6 2 347,0-1-1,0 0 1,0-1 0,0-1 0,-23 2 0,32-4-208,0 0 1,0-1-1,0 0 0,0 0 1,-1-1-1,1 0 0,0 0 1,-9-3-1,14 2-188,0 1 1,0 0-1,0-1 0,0 1 1,0-1-1,0 1 0,1-1 1,-1 0-1,0 0 0,1 0 1,0 0-1,-1 0 0,1 0 1,0 0-1,0 0 0,0 0 1,0-1-1,0 1 0,1 0 1,-1-1-1,1 1 0,0-1 1,-1 1-1,1-1 0,0 1 1,1-5-1,-1 1-30,1 0 1,0 1-1,0-1 1,1 1-1,-1-1 0,1 1 1,1 0-1,-1 0 1,1 0-1,-1 0 0,1 0 1,1 0-1,-1 1 1,1-1-1,0 1 0,0 0 1,0 0-1,6-4 1,12-8-30,0 1 1,41-21-1,-24 14 36,-27 15-4,4-2-2,0-1-1,0-1 1,24-21-1,-38 30 6,1-1 0,-1 1 1,1 0-1,-1-1 0,0 1 0,0-1 0,-1 1 0,1-1 0,0 0 0,-1 0 0,0 0 0,1 0 0,-1 0 0,0 0 0,-1 0 0,1 0 0,0-1 0,-1 1 0,0 0 0,0 0 0,0 0 1,0-1-1,0 1 0,-1 0 0,1 0 0,-1 0 0,0-1 0,0 1 0,-2-3 0,1 3 14,-1-1 0,0 1 0,0 0 0,0 0 0,0 0 0,-1 0 0,1 1 0,-1-1 0,0 1 0,0 0 0,0 0 0,0 0 0,0 1 0,0-1 0,0 1-1,0 0 1,-9-1 0,8 1-266,-1 1 0,1 0 0,0 0-1,0 0 1,-1 0 0,-8 2-1,11-1-255,1 0-1,-1-1 1,1 1-1,0 0 1,-1 0-1,1 1 1,0-1 0,0 0-1,0 1 1,0-1-1,0 1 1,0 0-1,-3 3 1,-2 6-6196</inkml:trace>
</inkml:ink>
</file>

<file path=ppt/ink/ink6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16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16592,'0'0'4900,"-4"67"-4035,1-38-320,1 2-65,2 0-160,0-2-223,5-2-65,9-4-97,-3-5-1280,0-7-1313,-4-7-705,1-4-2211</inkml:trace>
</inkml:ink>
</file>

<file path=ppt/ink/ink6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16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17457,'8'-3'2156,"6"-3"-1301,1 0-1,0 1 0,0 1 1,0 1-1,29-4 1,-35 6-763,-1 0 1,0 1-1,1 0 1,-1 0-1,1 1 1,-1 0-1,0 1 1,1 0 0,-1 0-1,0 0 1,0 1-1,-1 1 1,13 6-1,-18-9-82,-1 0 0,1 0 0,-1 1 0,0-1 0,1 1 0,-1-1-1,0 1 1,0 0 0,0 0 0,0-1 0,0 1 0,0 0 0,0 0-1,-1 0 1,1 0 0,-1 0 0,1 0 0,-1 0 0,0 0 0,0 0 0,0 0-1,0 0 1,0 0 0,0 0 0,0 0 0,-1 0 0,1 0 0,-1 0 0,1 0-1,-1 0 1,0-1 0,0 1 0,0 0 0,0 0 0,0-1 0,0 1-1,-1 0 1,-2 2 0,-6 9 259,-2-1-1,0 0 1,-22 19-1,19-19 51,-16 14 163,11-10-113,-34 35 1,50-47-348,0 1 0,1-1 1,-1 1-1,1 0 0,0 0 0,0 1 1,0-1-1,1 0 0,0 1 0,0 0 0,0 0 1,1-1-1,-2 9 0,4-12-19,-1 0 0,0 0 0,1-1 0,0 1 0,-1 0 0,1 0 0,0-1 0,0 1 0,0-1 0,0 1 0,0-1-1,0 1 1,0-1 0,0 1 0,1-1 0,-1 0 0,0 0 0,1 0 0,-1 0 0,1 0 0,0 0 0,-1 0 0,1 0 0,0-1 0,-1 1 0,1 0 0,0-1 0,0 0 0,0 1 0,-1-1-1,1 0 1,3 0 0,72 4-317,-64-4 77,67-5-2545,-65 3 897,-1 0-1,1-1 1,20-8-1,15-10-7040</inkml:trace>
</inkml:ink>
</file>

<file path=ppt/ink/ink6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17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11147,'0'0'3939,"8"-6"-704,2-1-2358,1 1 0,0 0 0,0 0-1,0 1 1,20-5 0,-26 8-631,1 1 0,-1 0 1,0 0-1,1 0 0,-1 1 1,1 0-1,0 0 0,5 1 1,-8 0-203,-1-1 0,0 1 0,0 0 0,1-1 0,-1 1 0,0 0 1,0 1-1,0-1 0,0 0 0,0 0 0,0 1 0,0-1 0,0 1 0,0 0 1,-1 0-1,1-1 0,-1 1 0,1 0 0,1 4 0,-2-4 13,0 1-1,0-1 1,0 1-1,0-1 1,-1 1-1,1 0 1,-1-1-1,0 1 1,1 0-1,-1 0 1,0-1-1,-1 1 1,1 0-1,0 0 1,-1-1-1,0 1 0,1-1 1,-1 1-1,0 0 1,0-1-1,-1 1 1,1-1-1,0 0 1,-1 1-1,1-1 1,-1 0-1,0 0 1,0 0-1,0 0 1,-4 2-1,-8 8 340,0-2-1,0 0 0,-31 14 1,10-4 163,111-8-901,-67-11 256,0 0 0,0 1 0,0 0 0,-1 1 0,1 0 0,-1 0 0,1 1 0,-1 0 0,-1 1 0,15 9 0,-20-12 82,0 0 1,0 0-1,0 0 1,0 1 0,0-1-1,0 0 1,-1 1-1,1-1 1,-1 1 0,1 0-1,-1-1 1,0 1-1,0 0 1,0 0-1,-1 0 1,1 0 0,-1 0-1,1 0 1,-1 0-1,0 0 1,0 0 0,-1 0-1,1 0 1,0-1-1,-1 1 1,0 0-1,0 0 1,0 0 0,0 0-1,0-1 1,0 1-1,-1 0 1,1-1-1,-1 1 1,0-1 0,-3 4-1,-3 4 288,-1 1-1,0-1 1,0-1-1,-1 0 0,0 0 1,-14 8-1,20-14-225,0 0-1,-1 0 1,1-1-1,-1 0 0,0 0 1,1 0-1,-1 0 1,0-1-1,0 0 0,-1 0 1,1 0-1,0 0 1,0-1-1,0 0 1,0 0-1,-1-1 0,1 1 1,-9-3-1,13 2-183,0 1 1,-1-1-1,1 1 0,0-1 1,0 0-1,0 0 0,-1 0 0,1 1 1,0-1-1,0 0 0,0 0 0,1-1 1,-1 1-1,0 0 0,0 0 0,0 0 1,1 0-1,-1-1 0,1 1 1,-1 0-1,1-1 0,-1 1 0,1 0 1,0-1-1,0 1 0,0-1 0,0 1 1,0 0-1,0-1 0,0 1 1,0-1-1,0 1 0,0 0 0,1-2 1,0-1-1068,0 0 1,1 0 0,-1 0 0,1 0-1,0 1 1,0-1 0,0 0 0,0 1-1,0 0 1,4-4 0,12-11-9971</inkml:trace>
</inkml:ink>
</file>

<file path=ppt/ink/ink6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17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0 217 13837,'0'0'16394,"10"-5"-15945,17-9-397,-1 0 1,0-2 0,-1-1 0,-1-1-1,0-1 1,-2-1 0,33-38-1,-53 57-54,-1-1 0,0 0 0,1-1-1,-1 1 1,0 0 0,0 0 0,0 0-1,-1-1 1,1 1 0,0-1-1,-1 1 1,1-4 0,-7 2-106,-10 16-5,7-1 126,0 1 1,0 0-1,1 0 1,1 1-1,0-1 1,1 2-1,1-1 1,0 1 0,-5 19-1,7-23-235,1-1 0,0 1 0,0-1-1,1 1 1,1 0 0,-1 0 0,2-1-1,-1 1 1,1 0 0,1-1 0,0 1 0,0 0-1,1-1 1,6 15 0,4-6-4887,4-7-4046</inkml:trace>
</inkml:ink>
</file>

<file path=ppt/ink/ink6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27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70 140 10314,'0'0'2957,"-11"0"-218,-31 0-161,25-5 1099,21-5-1932,16-7-835,11 0-786,0 2 0,2 1 1,-1 1-1,1 2 0,1 1 1,0 1-1,1 2 1,-1 2-1,37-1 0,-70 6-129,0 0-1,0 0 0,0 0 0,1 0 0,-1 0 0,0 1 1,0-1-1,0 0 0,0 1 0,0-1 0,0 1 0,0-1 1,0 1-1,0-1 0,0 1 0,-1 0 0,1-1 1,0 1-1,0 0 0,0 0 0,-1 0 0,1 0 0,0-1 1,-1 1-1,1 0 0,-1 0 0,1 0 0,-1 0 0,0 0 1,1 1-1,-1 1 0,3 44-65,-4-42 80,1 0 0,0 1 0,0-1-1,1 0 1,-1 0 0,1 1 0,3 8 0,-1-10 52,0 1 0,1-1 0,-1 1 0,1-1 1,0-1-1,0 1 0,0 0 0,1-1 0,-1 0 1,1 0-1,9 4 0,31 11-1633,-16-12-3810</inkml:trace>
</inkml:ink>
</file>

<file path=ppt/ink/ink6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27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13645,'0'0'8627,"11"-6"-7944,10-8-356,1 2-1,0 1 1,1 1 0,0 1-1,1 1 1,0 1-1,0 1 1,0 1 0,1 1-1,26-1 1,-50 6-311,0-1 1,0 0-1,0 1 1,1-1-1,-1 1 0,0 0 1,0-1-1,0 1 1,0 0-1,0 0 1,0 0-1,0 0 0,-1-1 1,1 1-1,0 0 1,0 0-1,-1 1 1,1-1-1,0 0 0,-1 0 1,1 0-1,-1 0 1,0 1-1,1-1 1,-1 0-1,0 0 1,0 0-1,0 1 0,0-1 1,0 0-1,0 2 1,0-1-2,0 0 1,1 0-1,-1 0 0,0 1 1,1-1-1,0 0 1,-1 0-1,1 0 0,0 0 1,0 0-1,0-1 1,0 1-1,0 0 0,1 0 1,-1-1-1,0 1 1,1 0-1,0-1 0,-1 0 1,1 1-1,2 1 1,6 0 11,0-1 0,0 0 1,0-1-1,0 0 1,0 0-1,0-1 1,0 0-1,0-1 1,11-2-1,-7 1-898,-1-1 1,1 0-1,15-6 0,-9-2-3159,-3-2-2499</inkml:trace>
</inkml:ink>
</file>

<file path=ppt/ink/ink6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29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23 358 9385,'-17'12'2820,"12"-8"23,10-8 3665,104-84-2368,131-142-2183,-198 181-1658,-37 47-275,-5 9-39,-5 12-32,-19 34 124,-21 71 0,40-105-56,0 0 1,1 0-1,1 1 1,1-1-1,1 1 1,1 0 0,3 33-1,-2-48-175,0 0-1,1 0 1,-1-1-1,1 1 1,0 0 0,4 7-1,3-2-2913,2-4-3615,0-5-3582</inkml:trace>
</inkml:ink>
</file>

<file path=ppt/ink/ink6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31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49 14061,'1'-1'290,"0"0"-1,0 0 0,0 0 1,0 0-1,0 0 1,-1 0-1,1-1 0,0 1 1,-1 0-1,1 0 0,-1-1 1,1 1-1,-1-1 1,0 1-1,0 0 0,1-1 1,-1 1-1,0-1 0,0 1 1,-1 0-1,1-1 1,0 1-1,0-1 0,-1 1 1,1 0-1,-1-3 0,-1 3-119,1 0 0,-1-1 0,1 1 0,-1 0 0,0 0 0,1 1 0,-1-1 0,0 0 0,0 0 0,0 1 0,1-1 0,-1 1 0,0 0 0,0 0 0,0-1 0,-3 1 0,-6 1-102,1-1 0,0 1 0,0 1 0,0-1 0,0 2 0,-14 4 0,9 0 0,-1 1 1,1 0-1,-18 14 0,29-19-28,-1 0-1,1 0 1,0 1-1,0 0 0,1 0 1,-1 0-1,1 0 1,0 1-1,0-1 1,1 1-1,-1-1 0,1 1 1,0 0-1,-3 9 1,5-13-30,0 0 0,0-1 0,0 1 0,0 0 0,0 0 0,1 0 0,-1-1 0,0 1 0,0 0 0,0 0 0,1-1 0,-1 1 0,0 0 1,1 0-1,-1-1 0,1 1 0,-1 0 0,1-1 0,-1 1 0,1-1 0,-1 1 0,1-1 0,0 1 0,-1-1 0,1 1 0,0-1 0,-1 1 0,1-1 0,0 0 0,-1 0 0,1 1 1,0-1-1,0 0 0,0 0 0,-1 0 0,1 0 0,0 1 0,1-2 0,37 2 331,-34-1-300,16-3-10,0-2 1,0 0-1,-1-1 1,0 0-1,0-2 1,-1-1-1,0 0 1,29-19-1,19-9-357,-76 63-165,2-12 492,1 0 0,0 1-1,1 0 1,0 0 0,1 0 0,1 0 0,0 1-1,2-1 1,-1 1 0,2-1 0,0 1 0,3 22 0,16-2 29,-17-34-6,0 1 0,0-1 0,0 1 0,-1-1 0,1 1 0,-1 0 0,1 0 0,-1 0-1,0 0 1,0 0 0,0 0 0,0 1 0,-1-1 0,1 0 0,-1 0 0,0 5 0,-1-6 106,-1-1 0,1 1-1,0-1 1,-1 1-1,0-1 1,1 0 0,-1 0-1,0 0 1,1 1 0,-1-2-1,0 1 1,0 0 0,0 0-1,0-1 1,0 1-1,0-1 1,0 1 0,-4-1-1,-41 4 1077,40-4-1004,-21 1 218,0-1 1,0-1 0,-1-1-1,-52-13 1,77 13-1197,11 2-1282,24 2-4284,13 1-1789,-10-3-635</inkml:trace>
</inkml:ink>
</file>

<file path=ppt/ink/ink6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32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364 39 9769,'0'0'10245,"-10"-7"-8430,4 3-1682,0 0 1,0 1-1,0 0 0,-1 0 1,1 0-1,-1 0 1,0 1-1,0 0 1,0 1-1,0-1 1,0 1-1,0 1 1,0-1-1,0 1 1,0 1-1,-1-1 0,1 1 1,0 0-1,0 1 1,0 0-1,1 0 1,-13 5-1,6 1 19,0 0 0,0 0 0,1 2 0,0-1 0,1 1 0,0 1 0,0 0 0,1 1 0,1 0-1,0 0 1,1 1 0,0 0 0,1 1 0,0-1 0,1 1 0,0 1 0,2-1 0,0 1 0,0 0 0,1 0 0,1 0-1,0 0 1,2 25 0,1-35-129,0 1-1,0-1 0,1 0 1,0 0-1,0 0 1,0 0-1,1 0 0,0 0 1,0-1-1,0 1 0,0-1 1,1 0-1,0 0 1,0 0-1,0-1 0,0 1 1,0-1-1,1 0 0,-1 0 1,1 0-1,0-1 1,0 0-1,0 1 0,0-2 1,0 1-1,8 1 0,-8-2 59,0 1-1,0-1 0,0 0 0,1-1 1,-1 1-1,0-1 0,0 0 0,0-1 1,0 1-1,0-1 0,1 0 0,-1 0 1,0 0-1,0-1 0,-1 0 0,1 0 0,0 0 1,-1 0-1,1-1 0,-1 0 0,0 0 1,1 0-1,-2 0 0,1-1 0,0 0 1,-1 1-1,7-10 0,-9 11-27,0 0 1,1 0-1,-1-1 0,0 1 0,0-1 1,-1 1-1,1-1 0,0 1 0,-1-1 1,0 1-1,1-1 0,-1 0 0,0 1 1,0-1-1,0 0 0,-1 1 0,1-1 1,-1 1-1,1-1 0,-1 1 0,-2-5 1,1 3-31,-1 1 0,1-1 0,-1 1-1,0 0 1,0-1 0,-1 1 0,1 1 0,0-1 0,-1 0 0,0 1 0,-7-4 0,-1 0-43,-1 1 1,1 1 0,-1 0-1,0 1 1,0 0 0,0 1-1,-21-1 1,29 3-112,1 0 0,-1 0 0,1 1 0,-1 0 0,1 0 0,0 0 1,0 1-1,-1-1 0,1 1 0,0 0 0,-5 3 0,8-4-45,0 0 0,-1 0 0,1 0-1,0 0 1,0 0 0,0 1 0,-1-1 0,1 0 0,0 1 0,1-1 0,-1 1-1,0-1 1,0 1 0,1-1 0,-1 1 0,1-1 0,-1 1 0,1 0 0,0-1 0,-1 1-1,1 0 1,0-1 0,0 1 0,0 0 0,1 0 0,-1-1 0,0 1 0,0 0-1,1-1 1,-1 1 0,1-1 0,1 3 0,-1-3-226,-1 1 1,2-1 0,-1 0-1,0 1 1,0-1-1,0 0 1,0 0-1,1 0 1,-1 0-1,1 0 1,-1 0 0,1 0-1,-1-1 1,1 1-1,-1 0 1,1-1-1,0 1 1,-1-1-1,3 1 1,24 1-6528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3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107 164 8584,'0'0'6374,"8"-12"-2872,-5 8-3275,3-4 560,0 0 0,-1 0 0,0 0 0,0-1 0,-1 1 0,0-1 0,-1 0 0,0 0 0,0-1 0,-1 1 0,0-1 0,1-16 0,-3 25-747,0 0-1,-1 0 0,1 1 1,0-1-1,-1 0 1,1 0-1,-1 0 1,1 1-1,-1-1 1,1 0-1,-1 0 1,1 1-1,-1-1 1,0 1-1,1-1 0,-1 0 1,0 1-1,0-1 1,1 1-1,-1 0 1,0-1-1,0 1 1,0 0-1,1-1 1,-1 1-1,0 0 1,0 0-1,0 0 1,0 0-1,0 0 0,0 0 1,0 0-1,0 0 1,1 0-1,-3 0 1,-33 9-190,27-3 134,1 0 0,0 0 0,1 0 1,0 1-1,0 0 0,0 1 0,1-1 0,0 1 1,1 1-1,-1-1 0,2 1 0,-1-1 1,1 2-1,0-1 0,1 0 0,0 1 1,1-1-1,0 1 0,0 0 0,0 19 1,2-28 13,1 0 1,-1 1 0,1-1 0,-1 0 0,1 0 0,0 0 0,-1 1 0,1-1-1,0 0 1,0 0 0,0 0 0,0 0 0,0-1 0,0 1 0,0 0 0,0 0 0,0 0-1,0-1 1,0 1 0,0-1 0,1 1 0,-1-1 0,0 1 0,0-1 0,1 1-1,-1-1 1,0 0 0,1 0 0,-1 0 0,0 0 0,1 0 0,1 0 0,49-6 59,-38 1-52,0 1-1,-1-2 1,0 0 0,0-1 0,-1 0 0,0-1-1,16-12 1,73-75 10,-75 68-62,-33 35-19,1 0 0,-1 0 0,1 1 0,1 0 0,0 0 0,0 0 0,1 1 0,0-1 0,0 1 0,1 0 0,-3 16 1,6-25 67,0 0 1,0 0-1,1 0 1,-1-1 0,0 1-1,0 0 1,1 0 0,-1 0-1,0-1 1,1 1-1,-1 0 1,1 0 0,-1-1-1,1 1 1,-1 0 0,1-1-1,-1 1 1,1 0-1,0-1 1,-1 1 0,1-1-1,0 1 1,0-1 0,1 1-1,29 6 207,37-9 193,-58 2-375,0-1-12,1 0 0,-1 0 0,1-1 0,-1 0 0,0 0 0,0-2 0,0 1 0,0-1 0,-1 0 0,1-1 0,11-8 0,-45 12 44,23 1-62,1 0-1,-1 0 1,1 0 0,-1 0-1,1 0 1,-1 0-1,1 0 1,-1 0-1,1 0 1,-1 0 0,1 0-1,-1 1 1,1-1-1,-1 0 1,1 0-1,0 0 1,-1 1 0,1-1-1,-1 0 1,1 1-1,-1-1 1,1 0-1,0 1 1,-1-1 0,1 0-1,0 1 1,0-1-1,-1 1 1,1-1-1,0 1 1,0-1 0,-1 1-1,1-1 1,0 0-1,0 1 1,0-1-1,0 1 1,0 0 0,0-1-1,0 1 1,0-1-1,0 1 1,0-1-1,0 1 1,0-1 0,0 1-1,0-1 1,0 1-1,1-1 1,-1 0-1,0 1 1,0-1 0,0 1-1,1-1 1,-1 1-1,0-1 1,1 0-1,-1 1 1,1 0 0,1 1-1,1 0 0,-1-1 0,1 1 0,-1 0 1,1-1-1,0 0 0,-1 1 0,1-1 0,0 0 0,0-1 1,0 1-1,0 0 0,4 0 0,45 4-14,-42-5-6,7 2-43,-10-1 62,-1 0 0,0 0 0,1-1 0,-1 0 0,1 0-1,-1 0 1,1-1 0,-1 0 0,9-3 0,-13 1 109,-1 0 0,1-1-1,-1 1 1,0-1 0,0 1 0,0-1 0,0 0 0,-1 0 0,1 1 0,-1-1-1,0 0 1,0 0 0,-1 1 0,0-7 0,0-2 89,-6-61 41,13 72-360,1 0 1,0 0-1,-1 1 0,1 0 1,10 1-1,20 6-1993,19 2-6964,-24-9-2635</inkml:trace>
</inkml:ink>
</file>

<file path=ppt/ink/ink6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33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229 114 10218,'0'0'1740,"1"-10"294,0-1-1871,0 4 876,0-1 0,-1 1 0,0-1 0,0 0 0,-1 1 0,-2-12 0,3 17-940,-1 1 0,1-1 1,-1 0-1,0 1 0,0-1 0,0 1 1,0 0-1,0-1 0,0 1 0,0 0 1,0-1-1,0 1 0,-1 0 0,1 0 1,0 0-1,-1 0 0,1 0 0,-1 0 1,1 1-1,-1-1 0,1 0 0,-1 1 1,0-1-1,1 1 0,-1 0 0,0-1 1,1 1-1,-1 0 0,0 0 0,1 0 1,-1 0-1,0 1 0,1-1 0,-1 0 1,0 1-1,1-1 0,-1 1 0,-2 1 1,0-1-56,0 1 0,1-1 0,-1 1 0,1 0 0,-1 1 0,1-1 0,0 0 0,0 1 0,0 0 0,0 0 0,0 0 0,1 0 0,-1 0 0,1 0 0,0 1 0,0-1 0,0 1 0,1 0 0,-1-1 0,1 1 0,0 0 0,0 0 0,0 0 0,0 0 0,0 5 0,1-3-9,-1 1 0,0 0 0,1-1 0,1 1 0,-1 0 0,1-1 1,0 1-1,0-1 0,1 1 0,0-1 0,0 1 0,1-1 0,-1 0 0,6 9 1,5-1-12,0 0 0,0 0 0,17 12 0,-18-17-20,-2 0-1,1 0 1,-1 2 0,-1-1 0,1 1 0,13 24-1,-21-33-3,-1 0 0,0 1 0,0-1 0,0 1 0,-1-1-1,1 1 1,-1-1 0,1 1 0,-1-1 0,0 1 0,0-1 0,0 1 0,0 0-1,-1-1 1,1 1 0,0-1 0,-1 1 0,0-1 0,0 1 0,-1 3-1,-1-1 25,0-1 0,-1 1 1,1-1-1,-1 1 0,0-1 0,0 0 0,0-1 0,0 1 0,-6 3 0,-7 4 187,-1-1-1,0-1 1,-1-1 0,-22 8 0,33-13 12,-1-1-1,1 1 0,-1-1 1,0-1-1,0 1 1,0-2-1,0 1 0,-10-1 1,17-1-191,0 1 0,0 0 0,0-1 0,0 0 1,0 1-1,0-1 0,0 0 0,0 0 0,0 0 1,1 0-1,-1 0 0,0 0 0,1-1 0,-1 1 0,0-1 1,1 1-1,0-1 0,-1 1 0,1-1 0,0 0 1,0 0-1,0 0 0,0 0 0,0 0 0,0 1 0,1-1 1,-1-1-1,1 1 0,-1 0 0,1 0 0,0 0 1,0 0-1,0 0 0,0 0 0,0 0 0,0 0 0,1-4 1,0-1-46,1 1 1,0-1 0,0 0 0,1 0 0,0 1-1,0 0 1,0-1 0,1 1 0,0 0 0,0 1-1,0-1 1,1 1 0,0 0 0,0 0 0,0 0-1,0 1 1,9-6 0,16-10-46,0 2-1,38-18 1,-48 26 79,41-19-7,-36 19 7,-2-1 0,1-1-1,-1-1 1,-1-1 0,0-1 0,38-35 0,-58 49-1,-1-1 0,1 1 1,-1-1-1,1 0 0,-1 1 0,1-1 1,-1 0-1,0 0 0,0 0 0,0 0 0,0 0 1,-1-1-1,1 1 0,0 0 0,-1 0 0,1 0 1,-1-1-1,0 1 0,0 0 0,0 0 1,0-1-1,-1-3 0,0 3-4,0 1-1,-1 0 1,1-1 0,-1 1-1,0 0 1,1 0 0,-1 0-1,0 0 1,0 0 0,-1 0-1,1 1 1,0-1 0,0 1-1,-1-1 1,1 1 0,-3-1-1,-11-4-11,0 1 1,0 0-1,-1 2 0,-31-4 1,25 4-161,0 2 1,-40 1 0,56 1-343,0 0 1,0 1-1,0-1 0,0 1 1,-11 5-1,15-5-220,0-1 0,0 1 0,0 0 0,0 0 0,0 0 0,0 1 0,1-1 0,-1 0 0,1 1 0,0 0 0,-1 0 0,-1 4 0,2 3-8330</inkml:trace>
</inkml:ink>
</file>

<file path=ppt/ink/ink6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52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15054,'0'0'10026,"22"69"-8681,-20-32-288,-2 5-545,0-1-383,0 4-33,-2-3 0,-4-4-64,1-2-545,-1-1-896,-5-5-193,-2-6-544,-4-6-2658,-2-5-2851</inkml:trace>
</inkml:ink>
</file>

<file path=ppt/ink/ink6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52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1 492 12684,'0'0'9673,"47"-16"-8007,-12 10-257,12-1 96,7 5-544,4-2-448,3 1-353,-3-1-64,-5-1-352,-12 0-769,-10 0-513,-8-3-319,-18-3-1154,-5-2-2883,-9-4-3747</inkml:trace>
  <inkml:trace contextRef="#ctx0" brushRef="#br0" timeOffset="1">55 26 10954,'0'0'13517,"69"-25"-13293,-13 36-160,6 5-64,5-1-736,2 3-1635,-7-4-2369,-6-5-3011</inkml:trace>
</inkml:ink>
</file>

<file path=ppt/ink/ink6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53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7783,'-8'10'7229,"0"-3"-5961,-37 44 4197,42-48-5049,1 0-1,-1-1 0,1 2 0,0-1 1,0 0-1,1 0 0,-1 1 0,1-1 1,-1 1-1,1-1 0,0 1 1,0 0-1,1-1 0,-1 1 0,0 6 1,2-9-374,0 0 0,0-1 0,0 1 0,0-1 0,0 1 0,0 0 1,0-1-1,0 1 0,0-1 0,0 0 0,0 1 0,0-1 0,1 0 0,-1 0 1,0 0-1,0 0 0,0 0 0,0 0 0,2 0 0,32-1 81,-28 1-26,10-1-88,0-1 1,0-1 0,-1 0-1,1-2 1,-1 1-1,20-10 1,-14 6-451,-1 1 1,36-8-1,-56 15 436,-1 0 0,1 0 0,0 0 0,-1 0 0,1 0 0,0 0 0,-1 0 0,1 0-1,-1 0 1,1 0 0,0 1 0,-1-1 0,1 0 0,-1 0 0,1 1 0,0-1 0,-1 0 0,1 0-1,-1 1 1,1-1 0,-1 1 0,1-1 0,-1 1 0,0-1 0,1 0 0,-1 1 0,1-1 0,-1 1 0,0 0-1,1-1 1,-1 1 0,0-1 0,0 1 0,0-1 0,1 1 0,-1 0 0,0-1 0,0 1 0,0 0-1,0-1 1,0 1 0,0-1 0,0 1 0,0 0 0,0-1 0,0 1 0,0 0 0,-1-1 0,1 1-1,0-1 1,0 1 0,-1-1 0,1 1 0,0 0 0,-1 0 0,-21 49 367,12-28-70,9-18-225,-1 1 0,1-1 0,0 1 0,0-1 0,1 1 0,-1-1 1,1 1-1,0-1 0,1 8 0,-1-11-117,1 0 0,-1 1 0,1-1 0,0 0 0,-1 0 1,1 0-1,0 0 0,0 0 0,-1 1 0,1-1 0,0-1 0,0 1 0,0 0 0,0 0 1,0 0-1,1 0 0,-1-1 0,0 1 0,0-1 0,0 1 0,1-1 0,-1 1 0,0-1 1,1 0-1,-1 1 0,0-1 0,1 0 0,-1 0 0,0 0 0,1 0 0,-1 0 0,0 0 1,3-1-1,20-4-3591,4-13-2770</inkml:trace>
</inkml:ink>
</file>

<file path=ppt/ink/ink6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54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16303,'-6'9'3577,"-2"3"-2286,0 2 0,1-1 0,1 1-1,0 0 1,-7 27 0,9-26-920,1 0 1,1 0-1,-1 28 0,3-3-244,2 0 0,1 0 0,17 77-1,-19-109-153,2 7-68,-1-13 102,0-8 87,1-98-264,-3 73 20,0 33 51,-1 0 99,1-1 0,0 1 1,0-1-1,1 0 0,-1 1 0,0-1 1,0 0-1,0 1 0,1-1 1,-1 0-1,1 0 0,-1 1 0,1-1 1,0 0-1,-1 0 0,1 0 1,0 1-1,0-1 0,0 0 0,0 0 1,0 0-1,0-1 0,0 1 1,0 0-1,0 0 0,0-1 0,0 1 1,3 1-1,6 2 26,0 0 0,1 0 0,-1-1 1,1-1-1,0 1 0,0-2 0,0 1 0,0-2 1,0 1-1,17-3 0,-18 1-15,-1 0 0,1 0 0,0-1 0,-1 0 1,1-1-1,-1 0 0,0 0 0,0-1 0,0-1 0,-1 1 1,17-12-1,-23 14-3,0 0 0,0 0 0,0 0 1,0 0-1,0 0 0,0 0 0,-1-1 1,1 1-1,-1 0 0,0-1 0,0 0 0,1 1 1,-1-1-1,-1 1 0,1-1 0,0 0 1,-1 0-1,1 1 0,-1-1 0,0 0 1,0 0-1,0 0 0,-1-4 0,0 7-13,1-1 0,-1 0 0,0 0-1,0 0 1,0 1 0,0-1 0,1 0 0,-1 1 0,0-1-1,0 1 1,0-1 0,0 1 0,0-1 0,0 1 0,0 0-1,0 0 1,-1-1 0,1 1 0,0 0 0,0 0-1,0 0 1,0 0 0,0 0 0,0 0 0,0 1 0,0-1-1,0 0 1,0 0 0,0 1 0,-2 0 0,-33 14-155,28-9 159,0 0 1,1 1-1,0 0 0,0 1 1,-10 14-1,15-19 29,-1 0-1,1 0 1,0 0 0,1 1-1,-1-1 1,1 0 0,-1 1-1,1-1 1,0 1 0,0-1 0,1 1-1,-1 0 1,1-1 0,0 1-1,-1 0 1,2-1 0,-1 1-1,0 0 1,2 4 0,-1-7-19,0 1 0,0 0 0,0-1 0,1 1 0,-1-1 1,1 0-1,-1 1 0,1-1 0,-1 0 0,1 0 0,0 0 0,-1 0 0,1 0 1,0-1-1,0 1 0,0 0 0,-1-1 0,1 1 0,0-1 0,4 1 0,44 1 112,-42-2-108,20-1-141,1-1 0,0-2 0,52-13 0,-76 14 177,0 0-1,-1 0 1,0 0 0,1-1 0,-1 0-1,-1 0 1,1 0 0,-1 0 0,1 0-1,-1-1 1,0 0 0,3-7 0,16-19-37,1 0-3,-18 23-6,0 1 0,0 0 1,1 1-1,-1-1 0,2 1 1,10-9-1,-15 15-10,0 0 0,0 0 0,0 0 0,-1 0 0,1 1-1,0-1 1,0 0 0,0 1 0,0-1 0,0 1 0,-1 0 0,1-1 0,0 1 0,-1 0 0,1 0 0,0 0 0,-1 0 0,1 1 0,-1-1-1,0 0 1,2 3 0,10 5-29,49 12-153,-52-19 143,-1 0 0,1 1-1,-1 1 1,0-1 0,-1 1 0,18 11-1,-25-14 40,0 0 1,0 0-1,0 0 0,0 0 1,0 0-1,0 1 0,-1-1 0,1 0 1,0 1-1,-1-1 0,1 1 0,-1-1 1,1 1-1,-1-1 0,0 1 0,1-1 1,-1 1-1,0-1 0,0 1 1,0-1-1,0 1 0,-1-1 0,1 1 1,0-1-1,-1 1 0,1-1 0,-1 2 1,-22 45 365,9-23 100,13-24-446,1 1 0,-1-1 0,0 1 0,1 0 0,-1-1 0,1 1-1,0 0 1,0-1 0,-1 1 0,1 0 0,0 0 0,0-1 0,1 1 0,-1 0 0,0-1 0,0 1-1,1 0 1,0 2 0,0-4 0,0 1 0,-1 0 1,1 0-1,0-1 0,0 1 0,0 0 0,-1-1 0,1 1 0,0-1 0,0 1 0,0-1 1,0 0-1,0 1 0,0-1 0,0 0 0,0 1 0,0-1 0,0 0 0,0 0 0,0 0 1,0 0-1,1 0 0,4-1 20,-1 0 0,0 0 1,0 0-1,-1-1 0,1 1 1,0-1-1,0 0 0,-1-1 0,1 1 1,7-6-1,-5 2-17,0 0 1,-1-1-1,0 0 1,0 0-1,0 0 1,-1 0-1,0-1 0,-1 0 1,0 0-1,0 0 1,5-16-1,-8 19 8,1-1-1,-1 1 1,0 0 0,-1-1-1,1 1 1,-1-1 0,0 1-1,-1 0 1,1-1 0,-1 1-1,0-1 1,0 1 0,-1 0-1,0 0 1,0 0 0,0 0-1,0 0 1,-1 0 0,0 0-1,-5-7 1,8 13-20,0-1-1,0 0 1,0 1 0,-1-1 0,1 0-1,0 0 1,0 1 0,0-1 0,0 0-1,0 1 1,0-1 0,0 0 0,-1 0-1,1 1 1,0-1 0,0 0 0,0 0-1,-1 0 1,1 1 0,0-1 0,0 0-1,-1 0 1,1 0 0,0 0-1,0 0 1,-1 1 0,1-1 0,0 0-1,-1 0 1,1 0 0,0 0 0,0 0-1,-1 0 1,1 0 0,0 0 0,-1 0-1,1 0 1,0 0 0,0 0 0,-1 0-1,1 0 1,0 0 0,-1 0 0,1-1-1,0 1 1,0 0 0,-1 0 0,1 0-1,0 0 1,0 0 0,-1-1-1,1 1 1,0 0 0,0 0 0,0-1-1,-1 1 1,1 0 0,0 0 0,0-1-1,0 1 1,0 0 0,-1 0 0,1-1-1,0 1 1,0 0 0,0 0 0,0-1-1,0 2-4,0 1 0,0 0-1,0-1 1,0 1 0,0-1 0,1 1-1,-1-1 1,0 1 0,1-1-1,-1 1 1,1-1 0,0 1-1,0-1 1,0 2 0,4 1-3,0 0-1,0 0 1,0-1 0,0 1 0,0-1-1,1 0 1,-1-1 0,1 1 0,0-1-1,0 0 1,11 2 0,70 8-1184,-86-12 1162,22 2-1759,0-1 0,36-3 0,-48 1-507,0-1-1,0 0 1,-1-1 0,14-5 0,3-4-7179</inkml:trace>
</inkml:ink>
</file>

<file path=ppt/ink/ink6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54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9289,'-23'0'8172,"-18"0"-336,32 0-7275,1 1-1,-1 0 1,0 0-1,-13 4 0,18-3-491,0-1-1,1 1 0,-1 0 0,0 0 1,1 0-1,-1 0 0,1 1 1,0-1-1,0 1 0,0 0 0,0 0 1,0 0-1,0 0 0,1 1 0,-1-1 1,1 1-1,0 0 0,0-1 1,1 1-1,-1 0 0,-1 8 0,2-11-31,1 1 0,-1 0 0,1-1-1,-1 1 1,1 0 0,0 0-1,0-1 1,0 1 0,0 0 0,0 0-1,0-1 1,0 1 0,0 0-1,1 0 1,-1-1 0,1 1 0,-1 0-1,1-1 1,0 1 0,0-1 0,0 1-1,-1-1 1,2 1 0,0 1-1,1-1-11,-1 0 0,1-1 0,0 1 0,0-1 0,-1 1 0,1-1 0,0 0 0,0 0 0,0-1 0,0 1 0,0-1 0,0 1 0,4-1 0,5 0-3,1 0 1,-1-1 0,1 0-1,-1-1 1,0-1-1,15-5 1,-13 4-74,-1-1 0,1 0 0,-1-2 0,-1 1 0,1-2 0,-1 1 0,0-2 0,20-17 0,-32 26 47,0 0 0,0-1-1,0 1 1,0 0 0,0 0 0,1 0 0,-1 0 0,0 0 0,0 0 0,0 0 0,0 0 0,0 0 0,0 0 0,1 0 0,-1-1 0,0 1 0,0 0 0,0 0 0,0 0 0,0 0 0,0 0 0,0 0 0,0-1 0,0 1 0,0 0 0,0 0 0,1 0 0,-1 0 0,0-1 0,0 1 0,0 0 0,0 0 0,0 0 0,0 0 0,0 0-1,0-1 1,0 1 0,-1 0 0,1 0 0,0 0 0,0 0 0,0 0 0,0-1 0,0 1 0,0 0 0,0 0 0,0 0 0,0 0 0,0 0 0,0-1 0,-1 1 0,1 0 0,0 0 0,0 0 0,0 0 0,0 0 0,0 0 0,0 0 0,-1 0 0,1 0 0,0 0 0,0 0 0,-15 3-146,-17 14 68,25-11 79,0 1 1,1-1 0,0 2 0,0-1-1,-5 9 1,9-12 1,0-1 1,0 1-1,0 0 1,0 0-1,1 0 1,-1 0-1,1 0 1,0 0-1,1 0 1,-1 0-1,1 0 0,-1 0 1,2 8-1,0-10-56,0 0 0,0 0-1,0 0 1,1 0-1,-1-1 1,1 1 0,-1 0-1,1-1 1,-1 1-1,1-1 1,0 1 0,0-1-1,0 0 1,0 0-1,0 0 1,0 0 0,0 0-1,0 0 1,0-1-1,1 1 1,-1-1 0,0 1-1,0-1 1,1 0-1,-1 0 1,0 0 0,3-1-1,9 2-891,0-1 1,0-1-1,17-3 0,-19 1-508,1 0-1,-1-1 1,0-1-1,0 0 1,12-8 0,17-12-5649</inkml:trace>
</inkml:ink>
</file>

<file path=ppt/ink/ink6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54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10410,'0'0'9764,"-8"4"-7154,-3 3-2078,1 0 0,0 1 0,1 0-1,0 1 1,0 0 0,1 0 0,0 1 0,0 0-1,1 0 1,0 1 0,-7 16 0,7-11-364,0 0 0,1 0 0,0 1 1,2-1-1,0 1 0,1 0 0,0 1 0,0 22 1,3-38-173,0 1-1,0-1 1,1 1 0,-1-1 0,0 0 0,1 1 0,-1-1 0,1 1-1,0-1 1,0 0 0,0 0 0,0 1 0,0-1 0,0 0 0,1 0 0,-1 0-1,1 0 1,-1-1 0,1 1 0,3 3 0,-1-3-51,-1 0-1,1-1 1,-1 1 0,1-1 0,-1 0-1,1 0 1,0 0 0,-1 0 0,1-1-1,0 1 1,0-1 0,4 0-1,5-1-285,-1-1-1,1 0 0,-1 0 0,0-1 1,0-1-1,0 0 0,17-9 0,1-3-496,-1-2-1,0-1 0,41-36 1,-54 41 685,0-1 0,-2-1 0,1-1 0,-2 0 0,0 0 0,18-36 0,-26 36 1019,-13 16 882,-18 22 58,9-3-1199,1 0 0,1 2 0,-15 25 0,23-34-505,2 0-1,-1 0 1,2 0-1,-1 0 1,2 1-1,-1-1 1,2 1-1,-3 21 1,4-30-151,1 0 0,1 0 0,-1 0 0,0 0 1,1 0-1,-1 0 0,1 0 0,0 0 0,0 0 0,0-1 1,0 1-1,0 0 0,1 0 0,0-1 0,-1 1 0,1-1 0,0 1 1,0-1-1,4 4 0,-1-2-485,0-1-1,0 0 1,0 0-1,0 0 1,1-1 0,-1 1-1,1-1 1,-1-1 0,9 3-1,25 1-6581</inkml:trace>
</inkml:ink>
</file>

<file path=ppt/ink/ink6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55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15887,'0'0'10762,"107"-35"-10057,-40 28-513,6 0-128,1 3 0,-12 2-160,-10 2-1505,-18 0-962,-19 0-1985</inkml:trace>
</inkml:ink>
</file>

<file path=ppt/ink/ink6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55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10762,'0'0'11494,"-3"9"-11163,-20 74 99,14-44 350,-15 41 1,4-30 49,6-20-407,2 0 0,1 1 0,1 1-1,2-1 1,1 1 0,-5 56 0,13-86-413,-1 0-1,1 0 1,-1 1-1,1-1 1,0 0 0,0 0-1,0 0 1,0 1-1,0-1 1,1 0-1,-1-1 1,0 1 0,1 0-1,0 0 1,-1-1-1,1 1 1,0-1-1,0 1 1,0-1-1,0 0 1,0 0 0,0 1-1,0-2 1,0 1-1,1 0 1,-1 0-1,0-1 1,1 1 0,-1-1-1,4 1 1,10 1 116,1 0 0,-1 0 0,18-2 0,-27 0-46,49 0 9,115-3-2170,-138 0-2557,47-11-1,-19-1-7063</inkml:trace>
</inkml:ink>
</file>

<file path=ppt/ink/ink6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56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15791,'0'0'8317,"1"9"-8045,2 14-242,-3-9-10,2-1-1,0 0 0,0 0 0,1 0 1,5 13-1,-6-21-17,0 0 1,1 0 0,0-1-1,0 1 1,0-1-1,0 0 1,1 0 0,-1 0-1,1 0 1,0 0-1,1-1 1,-1 0 0,0 0-1,1 0 1,0 0-1,-1-1 1,8 3 0,20 5-58,-18-6-55,0 1-1,-1 0 1,24 12-1,-35-16 121,1 0 1,-1 1-1,0-1 0,0 1 0,0 0 1,0 0-1,0-1 0,0 1 1,0 0-1,0 1 0,-1-1 0,1 0 1,-1 0-1,0 1 0,1-1 0,-1 1 1,0-1-1,-1 1 0,1-1 0,0 1 1,-1 0-1,1-1 0,-1 1 1,0 0-1,0 5 0,-1-6 76,0 1-1,0-1 1,0 1-1,-1-1 1,1 0-1,0 1 1,-1-1-1,0 0 1,1 0-1,-1 0 1,0 0-1,0-1 1,0 1-1,0 0 1,-1-1-1,1 1 1,0-1-1,-1 0 1,1 0 0,-1 0-1,-3 1 1,-60 16 567,64-17-647,-12 2-13,0-1-1,0 0 0,0-1 1,-23-1-1,34 0-233,0 0 0,0-1 0,0 1 0,0-1 0,0 1 0,0-1 0,0 0 0,0 0 0,0-1 0,0 1 0,1 0 0,-1-1 0,0 0 0,1 0 0,-1 1 0,1-2 0,0 1 0,0 0 0,-1 0 0,1-1 0,1 1 0,-1-1 0,0 1 0,1-1 0,-1 0 0,-1-5 0,-3-26-4846,2-8-1517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4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9513,'0'0'19506,"31"73"-19441,-41-34-1,1 1 0,-6 2-225,-2-1-735,7 0-1122,5-5-481,-1-8-1665,6-6-1473,8-13-4613</inkml:trace>
</inkml:ink>
</file>

<file path=ppt/ink/ink6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56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13837,'0'0'6726,"62"-16"-4387,-29 16-930,3 0-864,7 4-385,2 9-128,0 0-1025,1 0-2755,-7-5-3811</inkml:trace>
  <inkml:trace contextRef="#ctx0" brushRef="#br0" timeOffset="1">461 299 7079,'0'0'6470,"-11"71"-3491,2-38-705,9 3-1089,0 0-897,0 2-224,0-1-160,0-2-1377,0-4-2691,0-7-5061</inkml:trace>
</inkml:ink>
</file>

<file path=ppt/ink/ink6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57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13421,'0'0'12774,"0"14"-12293,-21 192 1105,-3 53-1362,24-258-356,0-1 0,1 1 0,-1 0 0,0-1 0,1 1 0,-1-1 0,0 1 0,1 0 0,-1-1 0,0 1 0,1-1 0,-1 1 0,1-1 0,-1 0 0,1 1 0,-1-1 0,1 1 0,0-1 0,-1 0 1,1 1-1,-1-1 0,1 0 0,0 0 0,-1 0 0,1 1 0,0-1 0,-1 0 0,1 0 0,0 0 0,-1 0 0,1 0 0,0 0 0,-1 0 0,1 0 0,0-1 0,0 1 0,30-8-7461,-5-9-2235</inkml:trace>
</inkml:ink>
</file>

<file path=ppt/ink/ink6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58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14734,'0'0'8643,"9"-7"-7079,1 2-1306,-1 0 0,1 0 0,0 1 1,0 0-1,1 0 0,-1 1 0,1 1 0,0 0 0,-1 0 0,1 1 1,0 1-1,0 0 0,19 2 0,-25-2-238,1 1 0,0 0 0,-1 0 1,1 1-1,-1 0 0,0 0 0,1 0 0,-1 1 0,0-1 0,0 1 0,0 0 0,7 7 1,-11-8-15,1-1 0,-1 1 0,1 0 0,-1-1 1,0 1-1,0 0 0,0 0 0,0 0 0,0 0 1,0 0-1,-1 0 0,1 1 0,-1-1 0,1 0 1,-1 0-1,0 0 0,0 1 0,0-1 0,0 0 1,0 0-1,0 0 0,-1 1 0,1-1 0,-1 0 1,1 0-1,-1 0 0,0 0 0,0 0 1,0 0-1,0 0 0,0 0 0,0 0 0,-1-1 1,1 1-1,-1 0 0,-1 1 0,-8 8 230,0 0 0,-1-1 0,0-1 0,0 0 0,-27 14 0,0 1 419,57-24-804,0 0-1,34 5 1,-41-2-26,0 0-1,-1 1 1,0 0-1,0 0 1,0 1 0,0 0-1,-1 1 1,1 0 0,-2 1-1,14 12 1,-19-16 103,0-1 0,-1 1 0,1 0 0,-1 0 0,0 0 0,0 1 0,0-1 0,0 0 0,-1 1 0,1-1 0,-1 1 0,0 0 0,0-1 0,1 7 0,-3-7 71,1 0-1,0 0 1,-1 0-1,1 0 1,-1 0-1,0 0 0,0-1 1,0 1-1,-1 0 1,1 0-1,-1-1 1,1 1-1,-1-1 1,0 1-1,0-1 0,0 0 1,0 0-1,0 0 1,0 0-1,-1 0 1,-2 2-1,-10 5 286,0 1 0,-1-2-1,0 0 1,-1-1 0,1-1 0,-1 0-1,-1-1 1,1-1 0,-1 0 0,1-2-1,-1 0 1,-24-1 0,41 0-326,-1-1 0,1 0 1,0 0-1,0 0 0,0 0 0,0 0 1,-1 0-1,1 0 0,0 0 0,0 0 1,0 0-1,0-1 0,-1 1 0,1 0 1,0-1-1,0 1 0,0-1 0,0 1 1,0-1-1,0 0 0,0 1 0,0-1 1,0 0-1,1 0 0,-1 0 0,0 1 1,0-1-1,1 0 0,-1 0 0,0 0 1,1 0-1,-1 0 0,1-1 0,-1 1 1,1 0-1,0 0 0,0 0 0,-1-2 1,1 0-588,1 0 1,0 1 0,0-1-1,-1 1 1,2-1 0,-1 1-1,0-1 1,0 1-1,1-1 1,-1 1 0,1 0-1,0 0 1,-1 0 0,1 0-1,0 0 1,3-2 0,18-13-8352</inkml:trace>
</inkml:ink>
</file>

<file path=ppt/ink/ink6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59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14798,'0'0'8520,"6"72"-7879,-5-38-161,3 3-320,-4 0-96,0-2 0,0 0-32,2-4-192,2-7-1249,-4-8-2819</inkml:trace>
</inkml:ink>
</file>

<file path=ppt/ink/ink6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00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1 288 8296,'0'0'16100,"9"-2"-14989,4-1-868,0-1 1,0-1-1,0 0 0,-1 0 1,0-2-1,0 1 1,18-14-1,84-70-212,-103 81 3,20-19 82,37-43 0,-40 40 181,-26 29-249,-14 21-283,-10 17 247,-21 50 1,37-72-67,1 0 0,0 0 0,2 1 1,-1 0-1,2-1 0,-1 1 0,1 18 0,2-32-61,0 0 0,0 1-1,0-1 1,0 0-1,1 0 1,-1 1 0,0-1-1,0 0 1,1 0-1,-1 0 1,1 1 0,-1-1-1,1 0 1,0 0 0,-1 0-1,1 0 1,0 0-1,0 0 1,-1 0 0,1 0-1,0-1 1,0 1 0,0 0-1,0 0 1,0-1-1,0 1 1,0-1 0,1 1-1,0 0 1,1 0-575,1-1 0,-1 1 0,1-1 0,-1 1 0,1-1 0,0 0 1,-1-1-1,1 1 0,-1-1 0,4 0 0,27-10-6779</inkml:trace>
</inkml:ink>
</file>

<file path=ppt/ink/ink6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01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10 16303,'0'0'2830,"-12"-2"15,3 0-2633,1 0-1,-1 0 1,0 2 0,0-1-1,0 1 1,0 0 0,0 1-1,0 0 1,1 0-1,-1 1 1,0 0 0,1 1-1,-12 4 1,13-4-110,0 1 0,1 0 1,-1 0-1,1 0 0,0 1 0,0 0 1,0 0-1,1 0 0,0 1 0,0 0 1,0 0-1,-6 11 0,11-17-101,0 1 0,0 0 0,0-1 0,0 1 0,0 0 0,0-1 0,0 1 0,1 0 0,-1-1 0,0 1 0,0 0 0,0-1 0,1 1 0,-1-1 0,0 1 0,1-1-1,-1 1 1,1 0 0,-1-1 0,1 1 0,-1-1 0,1 0 0,-1 1 0,1-1 0,-1 1 0,1-1 0,-1 0 0,1 1 0,0-1 0,-1 0 0,1 0 0,0 1 0,-1-1 0,1 0 0,0 0 0,-1 0 0,1 0 0,0 0 0,-1 0 0,1 0 0,0 0-1,-1 0 1,2-1 0,38 1 45,-35 0-43,7-1-114,-1-1 1,0-1-1,0 1 0,0-2 1,0 0-1,0 0 0,-1-1 1,0 0-1,15-10 0,2 0-79,-27 15 155,0 0 1,1-1 0,-1 1 0,1 0-1,-1 0 1,0 0 0,1 0 0,-1-1-1,0 1 1,1 0 0,-1 0 0,1 0-1,-1 0 1,0 0 0,1 0 0,-1 0-1,1 0 1,-1 0 0,0 0 0,1 0-1,-1 0 1,1 0 0,-1 1 0,0-1-1,1 0 1,-1 0 0,0 0 0,1 1-1,-1-1 1,0 0 0,1 0 0,-1 1-1,0-1 1,0 0 0,1 0 0,-1 1-1,0-1 1,0 0 0,1 1 0,-1 0-1,4 23-300,-9 32 480,5-54-189,-4 16 220,1 0 1,1 0 0,1 0-1,0 0 1,2 0 0,0 1-1,1-1 1,0 0 0,2 0-1,5 18 1,-8-35-110,0 1 0,-1-1 1,1 1-1,-1-1 0,1 1 0,-1 0 0,0-1 1,0 1-1,1-1 0,-1 1 0,0 0 1,0-1-1,-1 1 0,1 0 0,0-1 0,-1 1 1,1-1-1,-1 1 0,1-1 0,-1 1 0,0-1 1,1 1-1,-1-1 0,0 1 0,0-1 0,0 0 1,0 0-1,0 1 0,0-1 0,-1 0 0,1 0 1,0 0-1,-1 0 0,1 0 0,0-1 1,-1 1-1,1 0 0,-1-1 0,1 1 0,-1-1 1,0 1-1,1-1 0,-1 0 0,1 1 0,-3-1 1,-10 2 454,0-1 1,-1 0 0,1-1 0,-17-2 0,18 2-437,-47-9 491,56 8-640,0 0 0,0 0 0,0-1 0,0 1 0,0-1 1,1 0-1,-1 0 0,0 0 0,1-1 0,0 1 1,-1-1-1,-2-4 0,6 7-46,0 0 0,0 0 0,0 0 0,0-1 0,0 1 1,0 0-1,0 0 0,0-1 0,0 1 0,0 0 0,0 0 0,0 0 0,0-1 0,0 1 0,0 0 1,0 0-1,0 0 0,0-1 0,0 1 0,0 0 0,1 0 0,-1 0 0,0 0 0,0-1 0,0 1 1,0 0-1,1 0 0,-1 0 0,0 0 0,0 0 0,0-1 0,0 1 0,1 0 0,-1 0 0,0 0 1,0 0-1,1 0 0,-1 0 0,0 0 0,0 0 0,0 0 0,1 0 0,-1 0 0,0 0 0,0 0 1,1 0-1,-1 0 0,0 0 0,0 0 0,0 0 0,1 0 0,-1 0 0,0 1 0,19-2-2726,-16 1 1936,23 0-4316,3 0-2035</inkml:trace>
</inkml:ink>
</file>

<file path=ppt/ink/ink6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01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50 11307,'0'0'5717,"-6"-8"-2727,-22-25-593,26 32-2300,1 0 0,-1 0 0,1 0 1,-1 0-1,1 1 0,-1-1 1,1 0-1,-1 1 0,0 0 1,1-1-1,-1 1 0,0 0 1,1 0-1,-1-1 0,0 1 0,1 1 1,-1-1-1,0 0 0,1 0 1,-1 1-1,0-1 0,1 1 1,-1-1-1,1 1 0,-3 1 1,-33 23 814,34-22-799,-10 8 78,1 0 1,0 1 0,1 1-1,0 0 1,1 0-1,0 1 1,1 0-1,1 1 1,1 0-1,0 0 1,0 1 0,2 0-1,0 0 1,1 0-1,0 1 1,-2 31-1,7-44-172,-1 1 1,1 0-1,1-1 0,-1 1 0,1-1 0,-1 0 0,1 1 0,0-1 0,1 0 0,-1 0 1,1 0-1,0-1 0,0 1 0,0 0 0,0-1 0,1 0 0,-1 0 0,1 0 0,0 0 0,0-1 1,0 1-1,0-1 0,0 0 0,1 0 0,-1-1 0,0 1 0,1-1 0,8 1 0,-9 0-8,0-1-1,0 0 0,1 0 0,-1-1 1,0 1-1,1-1 0,-1 0 0,0 0 0,1 0 1,-1 0-1,0-1 0,1 0 0,-1 0 0,0 0 1,0 0-1,0-1 0,0 0 0,0 0 0,0 0 1,0 0-1,-1 0 0,1-1 0,-1 0 0,1 0 1,-1 0-1,0 0 0,0 0 0,-1 0 1,1-1-1,0 1 0,1-5 0,-3 6 10,0 0 0,0-1 0,0 1 0,0 0 0,-1-1 0,1 1 0,0 0 0,-1-1 0,0 1 0,0-1 0,0 1 0,0-1 0,0 1 0,0-1 0,-1 1 0,1 0 0,-1-1 0,1 1 0,-1-1 0,0 1 0,0 0 0,0 0 0,0 0 0,-1-1 0,1 1 0,0 0 0,-1 1 0,0-1 0,1 0 0,-1 0 0,0 1 0,0-1 0,0 1 0,0-1 0,0 1 0,0 0 0,-1 0 0,1 0 0,0 0 0,-4-1 0,-6-1-268,1 0 0,0 1 0,-1 0 0,0 1 0,1 0 0,-1 1 0,-15 2 0,5 5-1277,15 1-908,8 4-4008,4-7 361</inkml:trace>
</inkml:ink>
</file>

<file path=ppt/ink/ink6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02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48 12684,'0'0'5477,"-8"-5"-2808,5 3-2592,0 0-1,1-1 0,-1 2 0,0-1 1,-1 0-1,1 1 0,0-1 0,0 1 1,-1 0-1,1 0 0,0 0 0,-1 1 0,1-1 1,-1 1-1,1 0 0,-1 0 0,1 0 1,-1 0-1,1 1 0,-1-1 0,1 1 1,-1 0-1,1 0 0,0 0 0,0 0 1,-1 1-1,1-1 0,0 1 0,0 0 1,0 0-1,-3 3 0,2-1-54,0 0-1,0 0 1,0 1 0,1-1-1,-1 1 1,1 0 0,0 0-1,0 0 1,1 0 0,0 1-1,0-1 1,0 1 0,0-1-1,1 1 1,0 0 0,0 0-1,1-1 1,0 1 0,0 0-1,0 0 1,0 0 0,1-1-1,0 1 1,0 0 0,1-1-1,-1 1 1,1-1 0,1 1-1,-1-1 1,1 0 0,0 0-1,0 0 1,7 9 0,26 20 35,-20-21-69,-1 2-1,17 19 1,-29-30 51,-1-1 0,1 0 0,-1 1 0,0 0 0,0-1 0,0 1 0,0 0 0,-1 0 0,1 0 0,-1 0 0,0 0 0,0 0 0,-1 0 0,1 1 0,-1-1 0,0 7 0,-1-7 86,-1-1-1,1 1 1,-1-1 0,0 0-1,1 1 1,-1-1 0,-1 0-1,1 0 1,0 0-1,-1 0 1,1-1 0,-1 1-1,0-1 1,0 1 0,0-1-1,0 0 1,-1 0 0,1-1-1,0 1 1,-1-1-1,-6 3 1,0-1 76,-1 0 0,1 0 0,0-1-1,0 0 1,-1-1 0,-16 0 0,25-1-172,0-1 0,0 1 0,0-1 0,-1 0 0,1 1 0,0-1 1,0 0-1,0-1 0,0 1 0,1 0 0,-1 0 0,0-1 0,0 1 0,1-1 0,-1 0 0,1 1 0,-1-1 1,1 0-1,0 0 0,0 0 0,0 0 0,0 0 0,0 0 0,0 0 0,0 0 0,1 0 0,-1 0 0,1-1 1,0 1-1,-1 0 0,1-3 0,-1-10-28,0 1 1,1-1-1,2-20 0,-2 33 8,1-4-16,0 1 0,0-1 1,0 0-1,1 0 0,0 0 0,0 1 1,0-1-1,1 1 0,0 0 0,0-1 1,0 1-1,0 1 0,1-1 0,0 0 1,0 1-1,0 0 0,9-7 0,4 0 3,1 0-1,0 1 0,37-14 1,-42 19 61,0 0 1,0-1 0,0 0-1,-1-1 1,0 0 0,0-1 0,-1-1-1,21-19 1,-31 27-22,1-1 0,-1 1 0,0-1-1,1 0 1,-1 0 0,0 1 0,0-1 0,0 0 0,0 0 0,-1 0 0,1 0 0,-1 0 0,1 0-1,-1 0 1,1-1 0,-1 1 0,0 0 0,0 0 0,0 0 0,0 0 0,-1 0 0,1 0 0,-1-3-1,-1 2 3,1 1 0,-1-1 0,0 1 0,0-1 0,0 1 0,0 0 0,0 0 0,0 0 0,0 0 0,-1 0 0,1 1 0,-1-1 0,1 1 0,-5-2 0,-5-2-351,1 1-1,-1 0 1,1 1-1,-1 1 1,0 0-1,-23-1 0,34 3 81,1 0-1,-1 0 0,0 0 0,1 0 0,-1 0 0,1 0 1,-1 1-1,0-1 0,1 0 0,-1 0 0,1 1 0,-1-1 0,1 1 1,-1-1-1,1 0 0,-1 1 0,1-1 0,-1 1 0,1-1 0,0 1 1,-1-1-1,1 1 0,0-1 0,-1 1 0,1 0 0,-1 0 0,5 11-9136,8-7-949</inkml:trace>
</inkml:ink>
</file>

<file path=ppt/ink/ink6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03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30 9673,'0'0'3289,"-11"-3"165,-51-20 2418,68 23-792,14-1-3471,9-1-1460,331 11 529,-373 20-971,2-16 316,2 2 1,0-1 0,0 1 0,2 1 0,-1-1 0,2 1 0,0 1 0,-5 27-1,9-34-14,1-1-1,0 1 1,0 0-1,1-1 0,1 1 1,-1 0-1,1-1 1,1 1-1,0-1 0,1 1 1,-1-1-1,2 0 1,-1 0-1,1 0 0,1 0 1,10 14-1,3 2-295,-1-2-57,0 1 0,22 43 0,-35-59 329,0 0 1,-1 0 0,-1 0 0,1 1 0,-1-1 0,0 1 0,-1 0 0,0-1 0,-1 1 0,0 0 0,0 0 0,-1 0 0,-2 11 0,1-13 106,0 0 0,-1-1-1,0 1 1,-1-1 0,0 1 0,1-1 0,-2 0-1,1-1 1,-1 1 0,0-1 0,0 0-1,0 0 1,-1 0 0,0-1 0,0 0 0,0 0-1,0 0 1,-1-1 0,-7 3 0,-3 1 180,0 0 0,-1-2 1,0 0-1,0-1 1,0 0-1,-24 0 0,39-3-320,0-1 0,0 1-1,0-1 1,0 0 0,0 0-1,0-1 1,0 1 0,0-1 0,0 1-1,0-1 1,0 0 0,0 0-1,0 0 1,1 0 0,-1-1-1,0 1 1,1-1 0,-1 0-1,1 0 1,0 0 0,-5-4-1,5 3-761,1 0-1,-1-1 1,0 1-1,1-1 1,0 0-1,0 1 1,0-1-1,0 0 1,1 0-1,-1 1 1,1-7-1,0-21-11269</inkml:trace>
</inkml:ink>
</file>

<file path=ppt/ink/ink6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04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55 117 4516,'0'0'7928,"-9"-3"-5232,-26-12-75,35 15-2505,-1-1 0,0 1 0,1-1 0,-1 1 0,0-1 0,1 1 0,-1-1 0,0 1 0,1-1 0,-1 0 0,1 1 0,-1-1 0,1 0 0,0 0 0,-1 1 0,1-1 0,0 0 0,-1 0 0,1 1 0,0-1 0,0 0 0,0 0 0,0 0 0,0 0 0,0 1 0,0-1 0,0 0 0,0 0 0,0 0 0,0 0 0,0 1 0,1-1 0,-1 0 0,0 0 0,1 0 0,-1 1 0,0-1 0,1 0 0,-1 1 0,1-1 0,-1 0 0,1 1 0,0-1 0,-1 0 0,2 0 0,27-23 1440,-21 18-1378,1 1 1,-1 1 0,1-1-1,0 1 1,0 1 0,1-1-1,-1 2 1,1-1 0,0 1-1,-1 1 1,1 0 0,0 0-1,0 1 1,15 1 0,-24-1-180,0 1 1,1-1 0,-1 0-1,0 1 1,1-1 0,-1 1 0,0 0-1,0 0 1,0-1 0,1 1-1,-1 0 1,0 0 0,0 0-1,0 0 1,0 0 0,0 0 0,-1 0-1,1 0 1,0 1 0,0-1-1,-1 0 1,1 0 0,0 2 0,0 1-3,0-1 0,-1 1 1,1 0-1,-1 0 1,0 0-1,0 0 0,0-1 1,-1 7-1,-2 3 16,0 1 0,0-1 0,-11 24 0,-15 21 68,20-43-75,1 0 0,1 0 0,1 1 0,0 0-1,0 0 1,2 0 0,-5 28 0,9-44-5,0 1 1,0 0-1,0 0 1,0-1-1,0 1 1,0 0-1,1 0 1,-1-1-1,0 1 1,0 0-1,0-1 1,1 1-1,-1 0 1,1 0-1,-1-1 1,0 1-1,1-1 1,-1 1-1,1 0 1,-1-1-1,1 1 1,-1-1-1,1 1 1,0-1-1,-1 0 1,1 1-1,0-1 1,-1 1-1,2-1 1,28 2 76,31-18 29,-31 1-161,0-1 1,-1-2-1,-1-1 1,0-1 0,-2-1-1,0-1 1,-2-2-1,31-37 1,-34 27 48,-49 47-321,21-7 363,-1 0-1,1 1 0,0 0 1,1 1-1,-1-1 1,2 1-1,-1 0 1,1 0-1,0 1 0,1 0 1,0 0-1,0 0 1,1 0-1,0 0 1,0 1-1,-1 17 0,4-26-15,0 0 0,0 0-1,0 0 1,0 0-1,0 0 1,0-1 0,1 1-1,-1 0 1,0 0 0,1 0-1,-1-1 1,0 1 0,1 0-1,-1 0 1,1-1-1,-1 1 1,1 0 0,-1-1-1,1 1 1,0-1 0,-1 1-1,1 0 1,0-1-1,-1 0 1,1 1 0,0-1-1,0 1 1,0-1 0,31 3 397,-22-5-298,-1 0 0,1 0 0,-1-1 1,15-6-1,-2-2-57,0-1 1,-1-2-1,33-25 0,-45 32-56,-1-1 0,0 0-1,0-1 1,0 1-1,-1-2 1,0 1-1,-1-1 1,0 0-1,0 0 1,4-12 0,-10 22-11,0 0 0,0 0 0,0 0 1,0 0-1,-1 0 0,1 0 1,0 0-1,0 0 0,0 0 1,0 0-1,0 0 0,0 0 1,0 0-1,0 0 0,0 0 1,0 0-1,0 0 0,0 0 1,-1 0-1,1 0 0,0 0 1,0 0-1,0 0 0,0 0 0,0 0 1,0 0-1,0 0 0,0 0 1,0 0-1,0 0 0,-1 0 1,1 0-1,0 0 0,0 0 1,0 0-1,0 0 0,0 0 1,0 0-1,0 0 0,0 0 1,0 0-1,0 0 0,0-1 0,0 1 1,0 0-1,0 0 0,0 0 1,0 0-1,0 0 0,0 0 1,0 0-1,0 0 0,0 0 1,0 0-1,-1 0 0,1-1 1,0 1-1,1 0 0,-1 0 1,0 0-1,0 0 0,0 0 0,0 0 1,-11 7-124,-10 11 57,13-9 91,0 0 0,0 1 0,1-1-1,0 2 1,1-1 0,0 1 0,1 0 0,0 0 0,-7 23-1,12-34-11,0 1-1,0 0 1,0 0 0,0 0-1,0 0 1,1-1-1,-1 1 1,0 0-1,0 0 1,0 0-1,1-1 1,-1 1 0,0 0-1,1 0 1,-1-1-1,1 1 1,-1 0-1,1-1 1,-1 1-1,1 0 1,0-1-1,-1 1 1,1-1 0,0 1-1,-1-1 1,1 1-1,0-1 1,0 1-1,-1-1 1,1 0-1,0 0 1,0 1 0,0-1-1,-1 0 1,1 0-1,0 0 1,0 0-1,0 0 1,0 0-1,-1 0 1,1 0 0,0 0-1,1 0 1,41-6 95,-8-4-146,-1-2 1,-1-2 0,0-1-1,57-34 1,3-2-185,-93 51 222,0 0 0,0 0-1,0 0 1,0-1 0,0 1 0,0 0-1,1 0 1,-1 0 0,0 0-1,0 0 1,0 0 0,0 0-1,0 0 1,1 0 0,-1 0-1,0 0 1,0 0 0,0 0 0,0 0-1,0 0 1,0 0 0,1 1-1,-1-1 1,0 0 0,0 0-1,0 0 1,0 0 0,0 0 0,0 0-1,0 0 1,1 0 0,-1 0-1,0 0 1,0 0 0,0 1-1,0-1 1,0 0 0,0 0-1,0 0 1,0 0 0,0 0 0,0 0-1,0 1 1,0-1 0,0 0-1,0 0 1,0 0 0,0 0-1,0 0 1,0 0 0,0 1 0,0-1-1,0 0 1,0 0 0,0 0-1,0 0 1,0 0 0,-2 15-69,-7 11 107,4-17-15,-8 25 396,13-33-400,0-1 1,0 1 0,0 0-1,0 0 1,0-1 0,0 1-1,0 0 1,0-1 0,0 1-1,1 0 1,-1-1-1,0 1 1,0-1 0,1 1-1,-1 0 1,0-1 0,1 1-1,-1-1 1,0 1-1,1-1 1,-1 1 0,1-1-1,-1 1 1,1-1 0,-1 1-1,1-1 1,0 0-1,-1 1 1,1-1 0,-1 0-1,1 1 1,0-1 0,-1 0-1,1 0 1,0 0 0,-1 1-1,1-1 1,0 0-1,-1 0 1,1 0 0,0 0-1,-1 0 1,1-1 0,1 1-1,14-1 28,0-1-1,-1-1 1,1-1-1,-1 0 1,0-1-1,17-7 1,-16 5-113,0 1 0,0 1 0,0 1 0,0 0-1,27-2 1,-43 6 63,1 0-1,0 0 1,0 0 0,-1 1-1,1-1 1,0 0-1,-1 0 1,1 1-1,0-1 1,-1 0-1,1 1 1,0-1-1,-1 0 1,1 1 0,-1-1-1,1 1 1,-1-1-1,1 1 1,-1-1-1,1 1 1,-1 0-1,1-1 1,-1 1-1,0-1 1,1 1 0,-1 0-1,0-1 1,0 1-1,1 0 1,-1 0-1,0-1 1,0 1-1,0 0 1,0-1-1,0 1 1,0 0 0,0 0-1,0-1 1,0 1-1,-1 1 1,-6 40-2,2-20 110,6-21-91,-1-1 0,0 1 0,0-1 1,0 1-1,0-1 0,0 1 0,1-1 1,-1 1-1,0-1 0,0 0 0,1 1 0,-1-1 1,0 1-1,0-1 0,1 0 0,-1 1 0,1-1 1,-1 0-1,0 1 0,1-1 0,-1 0 0,1 0 1,-1 1-1,1-1 0,-1 0 0,0 0 0,1 0 1,-1 0-1,1 0 0,-1 0 0,2 1 0,23-1 160,23-11-47,28-20-189,-55 21-169,1 0-1,0 2 1,1 0-1,-1 1 1,25-3-1,-46 10 232,-1 0-1,0 0 1,0 0-1,1 0 1,-1 0-1,0 0 1,1 0-1,-1 0 1,0 0-1,1 0 1,-1 0-1,0 0 1,1 0-1,-1 0 0,0 0 1,1 0-1,-1 0 1,0 1-1,0-1 1,1 0-1,-1 0 1,0 0-1,1 0 1,-1 1-1,0-1 1,0 0-1,1 0 1,-1 1-1,0-1 1,0 0-1,0 0 0,0 1 1,1-1-1,-1 0 1,0 0-1,0 1 1,0-1-1,-4 15 56,-18 19 299,19-30-290,-3 4 35,3-5 3,1 1 1,-1 0-1,1 0 0,-1-1 1,1 1-1,0 0 1,0 1-1,1-1 0,-1 0 1,1 1-1,-2 7 1,4-11-124,-1-1 1,0 1 0,0-1 0,0 1-1,1-1 1,-1 1 0,0-1 0,0 0-1,1 1 1,-1-1 0,0 1 0,1-1-1,-1 0 1,1 1 0,-1-1 0,0 0 0,1 1-1,-1-1 1,1 0 0,-1 0 0,1 0-1,-1 1 1,1-1 0,-1 0 0,1 0-1,-1 0 1,1 0 0,-1 0 0,1 0 0,-1 0-1,1 0 1,-1 0 0,1 0 0,-1 0-1,1 0 1,-1 0 0,1 0 0,-1-1-1,2 1 1,22-10-6267,-8-9-4268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4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42 13933,'0'0'15263,"-8"-4"-15279,6 3 10,-1-1 0,1 1 1,0 0-1,-1 0 0,0 1 1,1-1-1,-1 1 1,1-1-1,-1 1 0,0 0 1,0 0-1,1 0 0,-1 0 1,0 0-1,1 0 1,-1 1-1,1 0 0,-1-1 1,0 1-1,1 0 0,-1 0 1,1 0-1,0 1 1,-1-1-1,1 0 0,0 1 1,0 0-1,0 0 0,0-1 1,0 1-1,0 0 1,0 0-1,1 1 0,-1-1 1,1 0-1,-2 3 0,-1 1-6,0-1 0,0 1 0,0 0 0,1 0 0,0 1 0,0-1 0,0 0 0,1 1 0,0 0 0,1 0 0,-3 13 0,5-19 10,-1-1 0,1 1 0,0 0 0,-1-1 0,1 1 0,-1-1 0,1 1 0,0-1 0,-1 1 0,1-1 0,0 0 0,0 1 0,-1-1 0,1 0 0,0 0 0,0 1 0,0-1 0,-1 0 0,1 0 0,0 0 0,0 0 0,0 0 0,-1 0 0,1 0 0,0 0 0,0 0 0,0-1 0,-1 1 0,1 0 0,1-1 0,28-5 27,-11-3-9,0-1 0,-1-1 0,-1 0 0,1-2 0,-2 1 0,0-2 0,0 0 0,-2-1 0,23-29 0,-50 79-101,-128 188 163,41-70 474,95-145-741,0 0 1,1 1-1,0-1 1,-4 15-1,5 1-6807</inkml:trace>
</inkml:ink>
</file>

<file path=ppt/ink/ink6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07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98 11691,'0'-9'1981,"0"-30"743,0 5 2394,0 32-3186,0 6-944,-1 103-410,3 127 1358,-2-230-1838,0-1 0,0 1-1,0-1 1,1 1 0,0-1 0,0 1-1,0-1 1,0 1 0,0-1 0,1 0-1,-1 0 1,3 4 0,-3-7-57,0 1 0,1 0 0,-1 0 0,0-1 0,0 1 0,1 0 0,-1-1 0,0 1 0,0-1 0,1 0 0,-1 1 0,1-1-1,-1 0 1,0 0 0,1 0 0,-1 0 0,1 0 0,-1 0 0,0 0 0,1-1 0,-1 1 0,0 0 0,1-1 0,-1 1 0,0-1 0,1 0 0,-1 1 0,0-1 0,0 0 0,0 0 0,0 0 0,0 1 0,2-3 0,13-10 118,0 0-1,-1 0 1,-1-1-1,23-29 1,46-74 445,-67 93-576,-6 10-156,31-51-2331,-37 59 1995,-1 0 0,-1 0 0,1 0 0,-1 0 0,0 0 0,0 0 0,-1-1 0,2-11 0,-5 7-6845,-8 2-5684</inkml:trace>
</inkml:ink>
</file>

<file path=ppt/ink/ink6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08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13677,'0'0'7079,"0"59"-4965,9-42-1121,18-4-641,-3-3-224,8-2-993,1-7-2978,-1-1-2531</inkml:trace>
</inkml:ink>
</file>

<file path=ppt/ink/ink6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08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15535,'0'0'1751,"-9"5"352,0-1-1629,0 1-1,1 1 1,-1-1-1,-13 14 1,19-16-378,0 0 0,0 0 1,1 0-1,-1 0 0,1 0 0,0 1 0,0-1 1,0 1-1,1-1 0,-1 1 0,1 0 0,0-1 1,0 1-1,0 0 0,0 0 0,1 0 1,-1 0-1,1 7 0,1-10-87,0 0 0,-1 0 0,1 0 0,0 0 1,0 0-1,0 0 0,0-1 0,0 1 0,0 0 0,0 0 0,0-1 1,0 1-1,0-1 0,0 1 0,0-1 0,0 1 0,0-1 0,1 0 0,-1 1 1,0-1-1,0 0 0,0 0 0,1 0 0,-1 0 0,0 0 0,0 0 0,1 0 1,-1-1-1,0 1 0,0 0 0,2-1 0,42-10 468,-24 2-254,44-15-193,-60 22 34,0 1 0,0 0 0,0 0 0,0 1 0,0-1-1,0 1 1,0 0 0,0 1 0,0-1 0,0 1 0,6 2-1,-9-2 47,0 0-1,0 0 1,0 0-1,0 0 0,-1 1 1,1-1-1,0 1 1,-1-1-1,1 1 0,-1 0 1,3 3-1,-4-4-2,1 1 0,0-1 0,0 1-1,0-1 1,0 0 0,0 1 0,1-1 0,-1 0-1,0 0 1,0 0 0,1 0 0,-1 0-1,1 0 1,-1-1 0,1 1 0,-1 0 0,1-1-1,0 1 1,-1-1 0,4 1 0,-1-1-70,0 1 1,-1-1-1,1 1 1,0 0 0,-1 0-1,1 1 1,0-1-1,-1 1 1,0-1 0,1 1-1,-1 0 1,0 0-1,3 4 1,14 6-2606,1-4-5149,-10-7-210</inkml:trace>
</inkml:ink>
</file>

<file path=ppt/ink/ink6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08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12 12524,'0'0'3310,"-9"-2"-145,8 1-3048,-1 0-4,0 0-1,0 0 1,1 0 0,-1 0-1,0 0 1,0 1-1,-1-1 1,1 1-1,0-1 1,0 1-1,0 0 1,0 0-1,0 0 1,0 0-1,0 0 1,-1 0-1,1 1 1,0-1-1,0 1 1,0 0-1,0-1 1,0 1-1,0 0 1,0 0 0,0 0-1,1 0 1,-1 0-1,0 1 1,1-1-1,-1 1 1,1-1-1,-1 1 1,1-1-1,-1 1 1,1 0-1,0 0 1,0-1-1,-2 5 1,-4 13 369,1-1 1,1 1-1,0 0 1,2 0-1,0 1 0,0 27 1,6 121 2001,17-38-2122,-13-95-313,-1 1-1,2 51 1,-8-85 52,-9-227 374,-5 116-528,17 111 32,1 1 1,-1-1 0,1 1 0,0-1-1,0 0 1,-1-1 0,1 1-1,0-1 1,8 3 0,-2-3 40,-1 1 0,1-1 0,0 0 0,-1-1 0,1-1 0,0 1 0,-1-1 0,1-1 0,-1 0 1,1 0-1,-1-1 0,0 0 0,0 0 0,0-1 0,0 0 0,-1-1 0,1 0 0,-1-1 0,-1 1 0,1-1 0,-1-1 0,0 0 0,0 0 0,-1 0 0,0 0 1,0-1-1,-1 0 0,8-14 0,-40 102-84,25-71 13,0 0 1,0 0 0,1 0-1,0 0 1,0 0 0,2 16-1,-1-25-22,0 0-1,0 1 0,1-1 1,-1 1-1,0-1 0,0 0 1,0 1-1,0-1 0,1 0 0,-1 1 1,0-1-1,0 0 0,1 1 1,-1-1-1,0 0 0,1 0 1,-1 1-1,0-1 0,1 0 1,-1 0-1,0 1 0,1-1 1,-1 0-1,1 0 0,-1 0 0,0 0 1,1 0-1,-1 0 0,1 0 1,-1 0-1,0 0 0,1 0 1,-1 0-1,1 0 0,-1 0 1,0 0-1,1 0 0,-1 0 1,1 0-1,-1 0 0,0-1 0,1 1 1,-1 0-1,1 0 0,-1 0 1,0-1-1,0 1 0,1 0 1,-1 0-1,0-1 0,1 1 1,-1 0-1,0-1 0,0 1 0,1 0 1,-1-1-1,19-18-4934,-6-6-1980,-2-4-3267</inkml:trace>
</inkml:ink>
</file>

<file path=ppt/ink/ink6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09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13549,'0'0'4740,"-15"49"-4548,15-24-159,4-1-994,13-2-1666,3-4-2562</inkml:trace>
</inkml:ink>
</file>

<file path=ppt/ink/ink6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09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115 222 11627,'0'0'8830,"-8"8"-7293,3-5-1428,-11 11 765,0 1 0,-18 21 0,30-32-699,1 0 0,-1 1 0,1-1 0,0 1 0,0 0 0,0 0 0,1 0 0,0 0 0,0 0 0,0 0 1,1 1-1,0-1 0,0 0 0,0 1 0,0 0 0,1 5 0,1-10-169,-1 0 0,1 0 0,-1 0-1,1 0 1,-1 0 0,1 0 0,0 0 0,0 0 0,0 0 0,-1 0 0,1-1 0,0 1-1,0 0 1,0-1 0,0 1 0,0 0 0,0-1 0,0 1 0,1-1 0,-1 0 0,0 1 0,0-1-1,0 0 1,0 0 0,1 0 0,-1 0 0,0 0 0,0 0 0,0 0 0,0 0 0,1 0-1,1-1 1,41-9 200,-28 1-138,-1 1 0,-1-2 0,0 0 0,0-1 0,-1-1 0,0 0-1,-1 0 1,0-1 0,-1-1 0,17-28 0,-5 4-40,-1-2 0,-3 0 1,15-44-1,-31 76-18,5-23 38,-21 41 22,2 7 2,0-1 1,1 2-1,0-1 0,2 1 1,-12 36-1,15-39 109,1-1-1,1 1 1,0 0 0,1 0 0,0 0-1,1 0 1,1 0 0,3 23-1,-2-35-171,0-1-1,0 0 0,0 0 0,0 0 0,0 0 0,1 0 0,-1 0 1,1 0-1,0 0 0,-1-1 0,1 1 0,0-1 0,0 1 0,0-1 1,0 1-1,0-1 0,0 0 0,0 0 0,0 0 0,1 0 0,-1-1 0,0 1 1,1-1-1,-1 1 0,0-1 0,1 0 0,3 0 0,11 2-1202,-1-2 0,29-2 0,-39 1 118,24-7-8544,-23 1 1746</inkml:trace>
</inkml:ink>
</file>

<file path=ppt/ink/ink6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09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14798,'0'0'14942,"11"-2"-14477,0 1-362,16-2 10,0-2 1,33-9 0,-54 13-106,0 0 1,-1-1 0,1 0-1,-1 0 1,0-1 0,1 1-1,-1-1 1,0 0 0,-1 0-1,1-1 1,-1 0 0,1 0-1,-1 0 1,0 0 0,0 0-1,-1-1 1,1 0-1,4-9 1,-7 13-9,-1 0 1,1 0-1,-1-1 0,1 1 0,-1 0 1,0-1-1,0 1 0,1 0 0,-1-1 1,0 1-1,0 0 0,0-1 0,0 1 1,-1 0-1,1-1 0,0 1 0,0 0 1,-1-1-1,1 1 0,-1 0 0,1 0 1,-1 0-1,0-1 0,1 1 0,-1 0 1,0 0-1,0 0 0,0 0 1,0 0-1,0 0 0,0 0 0,0 1 1,0-1-1,0 0 0,0 0 0,-1 1 1,1-1-1,0 1 0,0-1 0,-1 1 1,1 0-1,0-1 0,0 1 0,-1 0 1,1 0-1,0 0 0,-1 0 0,1 0 1,0 0-1,-2 0 0,-2 0-10,0 1 0,0-1 0,0 1 0,0-1 0,0 2 0,0-1 0,0 0 0,0 1 0,1 0 0,-1 0 0,1 0 0,-8 5 0,5 1 3,-1-1 1,1 1-1,0 1 0,1-1 1,0 1-1,-6 11 1,10-16 6,0 0 1,0 0-1,0 1 1,0-1-1,1 0 1,-1 1-1,1 0 1,1-1-1,-1 1 1,1-1-1,-1 1 1,1 0-1,0-1 1,1 1-1,-1 0 1,3 7-1,-2-11 3,0 1 0,0-1 0,1 1 0,-1-1 0,0 0 0,1 1 0,-1-1 0,1 0 0,-1 0 0,1 0 1,-1 0-1,1 0 0,0-1 0,0 1 0,-1-1 0,1 1 0,0-1 0,0 1 0,0-1 0,0 0 0,-1 0 0,1 0 0,2 0 0,46-4 74,-33-1-116,-1-1 0,0-1-1,0 0 1,-1-1 0,0-1 0,-1 0 0,17-14 0,21-13-241,-52 36 268,0-1 0,1 1 1,-1 0-1,0 0 0,1-1 0,-1 1 0,1 0 0,-1 0 0,1-1 0,-1 1 0,1 0 0,-1 0 0,1 0 0,-1 0 1,0-1-1,1 1 0,-1 0 0,1 0 0,-1 0 0,1 0 0,-1 0 0,1 1 0,-1-1 0,1 0 0,-1 0 1,1 0-1,-1 0 0,1 0 0,-1 1 0,1-1 0,0 0 0,2 18-177,-14 41 225,4-29 173,7-30-194,0 1 0,0 0 0,0 0 0,0 0 0,0 0 0,0 0 0,0 0 0,0 0 0,0 0 0,0 0 0,1 0 0,-1 0 0,0 0 0,1 0 0,-1 0 1,1-1-1,-1 1 0,1 0 0,-1 0 0,1 0 0,-1-1 0,1 1 0,0 0 0,-1-1 0,1 1 0,0 0 0,1 0 0,0-1 5,0 1-1,0-1 1,-1 0 0,1 1-1,0-1 1,0 0-1,0 0 1,0 0-1,0-1 1,0 1 0,0 0-1,-1-1 1,3 0-1,5-2-174,0-1 0,0 1 0,-1-2 0,15-9 0,28-25-5082,-5-5-5184,-25 21 2227</inkml:trace>
</inkml:ink>
</file>

<file path=ppt/ink/ink6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10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8392,'0'0'11189,"10"-8"-8488,-5 4-2337,2 0-1,-1-1 0,0 2 0,1-1 1,0 1-1,0 0 0,0 0 0,0 1 1,9-2-1,-12 3-294,0 1 0,0 0 0,0-1 0,0 1 0,0 0 0,0 1 0,0-1 0,0 1 0,0 0 0,0 0 1,0 0-1,-1 0 0,1 1 0,0 0 0,-1-1 0,1 1 0,-1 1 0,1-1 0,-1 0 0,0 1 0,0 0 0,5 5 0,-6-5-62,0-1-1,0 1 0,0-1 1,0 1-1,0 0 1,0 0-1,-1 0 0,0 0 1,1 0-1,-1 0 0,0 0 1,-1 1-1,1-1 0,-1 0 1,1 0-1,-1 1 0,0-1 1,0 0-1,0 1 1,0-1-1,-1 0 0,0 1 1,-1 3-1,-2 2 183,0 1 0,-1-1 0,-1 0 0,0 0 0,-12 14 0,11-14 165,0 0 1,0 1-1,1-1 1,-6 13-1,14-21-353,-1 0 1,0-1-1,0 1 0,1 0 0,-1-1 0,1 1 0,-1-1 0,0 1 0,1-1 1,-1 1-1,1-1 0,-1 0 0,1 0 0,-1 0 0,1 0 0,-1 0 0,4-1 1,32 1-1357,-34-1 973,-1 1 0,1-1 0,0 0 0,-1 0 0,1 1 0,-1-2 0,1 1 0,-1 0 0,0 0 0,4-3 0,-5 3-245,0 0-1,0 1 1,-1-1 0,1 0-1,0 0 1,0 0-1,-1 0 1,1 0 0,-1 0-1,1 0 1,-1 0-1,1 0 1,-1-1-1,1 1 1,-1 0 0,0-1-1,1-8-9216</inkml:trace>
  <inkml:trace contextRef="#ctx0" brushRef="#br0" timeOffset="1">92 153 11018,'0'0'7143,"-47"-24"-3555,41 20-898,6 0-576,6 0-576,9 2-802,13-2-415,6 0-289,7 0-32,0 3-161,4-6-1856,-1-2-3557,-3-4-9896</inkml:trace>
</inkml:ink>
</file>

<file path=ppt/ink/ink6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10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13100,'0'0'15391,"8"10"-14740,-2-1-565,1 0 0,-1 1 0,-1 0 0,0 0 0,0 0 0,-1 1 0,0-1 0,-1 1 0,3 18 0,-5-22-65,0 0-1,0 0 1,1 0 0,0 0 0,0 0 0,0 0-1,7 10 1,-9-16-13,1 0-1,0 0 1,0 0-1,-1 0 1,1 0-1,0 0 1,0-1 0,0 1-1,0 0 1,0-1-1,0 1 1,0 0-1,0-1 1,0 0-1,0 1 1,1-1-1,-1 0 1,0 1 0,0-1-1,2 0 1,-1 0 5,1 0 0,0-1 1,-1 0-1,1 1 1,-1-1-1,0 0 0,1 0 1,-1 0-1,0 0 1,1-1-1,-1 1 0,0-1 1,2-1-1,15-14 15,-2-1-1,0 0 1,-1-2 0,23-34-1,-33 45-26,-6 9-3,0 0 0,0 0 0,0 0-1,0 0 1,0 1 0,0-1 0,1 0 0,-1 0 0,0 0 0,0 0 0,0 0-1,0 0 1,0 1 0,0-1 0,0 0 0,0 0 0,0 0 0,0 0-1,0 0 1,0 0 0,0 0 0,0 0 0,1 1 0,-1-1 0,0 0 0,0 0-1,0 0 1,0 0 0,0 0 0,0 0 0,0 0 0,1 0 0,-1 0-1,0 0 1,0 0 0,0 0 0,0 0 0,0 0 0,0 0 0,1 0 0,-1 0-1,0 0 1,0 0 0,0 0 0,0 0 0,0 0 0,0 0 0,0 0-1,1 0 1,-1 0 0,0 0 0,0 0 0,0 0 0,0-1 0,0 1 0,0 0-1,0 0 1,0 0 0,1 0 0,-1 0 0,0 0 0,0 0 0,0 0 0,0-1-1,1 21-32,-6 25 49,2-31-16,-1-2 10,1 0-1,1 1 1,0 0-1,0 0 1,2-1-1,-1 1 1,3 23 0,-1-36-34,-1 0 0,0 1 0,0-1 0,0 1 0,1-1 0,-1 0 0,0 1 0,0-1 0,1 0 1,-1 0-1,0 1 0,1-1 0,-1 0 0,1 0 0,-1 1 0,0-1 0,1 0 0,-1 0 0,0 0 1,1 1-1,-1-1 0,1 0 0,-1 0 0,1 0 0,-1 0 0,0 0 0,1 0 0,-1 0 0,1 0 1,-1 0-1,1 0 0,-1 0 0,0-1 0,1 1 0,-1 0 0,1 0 0,-1 0 0,0 0 0,1-1 1,-1 1-1,1 0 0,-1 0 0,0-1 0,1 1 0,-1 0 0,0-1 0,0 1 0,1 0 0,-1-1 1,0 1-1,17-17-2711,-5-9-1709,1-5-2676</inkml:trace>
</inkml:ink>
</file>

<file path=ppt/ink/ink6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11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15663,'0'0'13388,"-2"62"-13291,16-46-33,2-3-609,1 0-1345,2-1-1729,-12-1-3172,3-5-8903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5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10090,'0'0'12182,"-6"10"-11937,-7 11-110,-2 1 274,1 0 0,2 1 0,0 0 0,2 1 0,-13 39 0,23-63-379,0 1-1,0 0 0,-1 0 0,1-1 0,0 1 0,0 0 1,0 0-1,0-1 0,0 1 0,0 0 0,1-1 1,-1 1-1,0 0 0,0 0 0,0-1 0,1 1 0,-1 0 1,0-1-1,1 1 0,-1-1 0,0 1 0,1 0 0,-1-1 1,1 1-1,-1-1 0,1 1 0,-1-1 0,1 1 0,0 0 1,24 0 929,26-18 201,-14-7-1040,-1-1-1,-1-1 0,-1-2 1,50-54-1,-84 81-118,0 2-3,0-1-1,0 0 1,0 0-1,0 0 0,0 0 1,0 0-1,1 0 1,-1 0-1,0 0 1,0 1-1,0-1 1,0 0-1,0 0 0,0 0 1,0 0-1,0 0 1,0 0-1,0 0 1,0 0-1,1 0 1,-1 0-1,0 0 0,0 0 1,0 0-1,0 0 1,0 0-1,0 0 1,0 0-1,1 0 1,-1 0-1,0 0 0,0 0 1,0 0-1,0 0 1,0 0-1,0 0 1,0 0-1,0 0 1,1 0-1,-1 0 0,0 0 1,0 0-1,0 0 1,0 0-1,0 0 1,0 0-1,0 0 1,0 0-1,0 0 1,1 0-1,-1-1 0,0 1 1,0 0-1,0 0 1,0 0-1,-5 17-79,-14 23 24,0-7 56,11-23 105,0 2 0,2-1-1,-1 1 1,1 0 0,1 0-1,0 0 1,1 1 0,1 0-1,-4 18 1,8-30-95,-1 0 1,1 0-1,0-1 0,-1 1 0,1-1 0,0 1 0,-1 0 1,1-1-1,0 0 0,0 1 0,0-1 0,-1 1 1,1-1-1,0 0 0,0 1 0,0-1 0,0 0 0,0 0 1,0 0-1,-1 0 0,1 0 0,0 0 0,0 0 0,0 0 1,0 0-1,0 0 0,1-1 0,29-2-29,-25 1-264,0 0 0,-1 0-1,1 0 1,-1-1-1,0 0 1,8-5 0,26-26-5469,-9 6-1282</inkml:trace>
</inkml:ink>
</file>

<file path=ppt/ink/ink6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11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14414,'0'0'7174,"8"-11"-4312,-5 5-2677,1 1 0,0-1 0,0 1 0,0 0 1,1 0-1,0 0 0,0 1 0,0-1 0,1 1 0,-1 1 0,1-1 1,0 1-1,0 0 0,0 0 0,0 0 0,1 1 0,-1 0 0,1 1 1,-1-1-1,1 1 0,11 0 0,-16 1-191,-1 1-1,0-1 1,0 0 0,0 1-1,0 0 1,1-1 0,-1 1-1,0 0 1,0-1 0,0 1-1,0 0 1,0 0 0,-1 0-1,1 0 1,0 0 0,0 0-1,-1 0 1,1 0 0,0 0-1,-1 1 1,1-1 0,-1 0-1,1 0 1,-1 0-1,0 1 1,0-1 0,1 0-1,-1 1 1,0-1 0,0 0-1,0 0 1,0 1 0,-1-1-1,1 0 1,0 0 0,-1 2-1,0 3-62,1 1 0,-1-1-1,-1 0 1,0 0-1,1 0 1,-5 8-1,-16 18-51,17-27 130,1 0-1,0 0 1,0 0-1,1 1 1,-1 0 0,1 0-1,0 0 1,1 0-1,0 0 1,-3 10 0,6-15 4,-1 0 1,1 0 0,-1 0 0,1-1 0,0 1-1,0 0 1,-1 0 0,1-1 0,0 1 0,0-1-1,0 1 1,0-1 0,0 1 0,0-1 0,0 1 0,0-1-1,0 0 1,0 0 0,0 1 0,0-1 0,0 0-1,0 0 1,0 0 0,0 0 0,0 0 0,0 0-1,0-1 1,0 1 0,1 0 0,35-6 84,-35 5-56,1 0 0,-1 0 0,1-1 0,-1 1 0,1-1 0,-1 1 0,0-1 0,0 0 0,0 0 0,0 0 0,0 0 0,0 0 0,-1 0 0,1 0 0,-1 0 0,1-1 0,-1 1 0,0-1 0,0 1 0,0-1 0,0 0 0,0-3 0,-12 5 2039,-5 0-3435,10-1-9702,0-5 715</inkml:trace>
</inkml:ink>
</file>

<file path=ppt/ink/ink6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11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11723,'0'0'11718,"0"10"-10191,0-7-1434,-3 62 1474,4 0 0,9 72-1,-3-118-1943,-1-11-2180,1-9-5308,-1-8-3250</inkml:trace>
</inkml:ink>
</file>

<file path=ppt/ink/ink6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12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1 160 7944,'0'0'15972,"9"2"-14685,-2-1-1053,0 0 1,0 0-1,0-1 1,0 0-1,0 0 1,0-1 0,0 1-1,0-2 1,0 1-1,-1-1 1,1 0-1,0 0 1,-1-1 0,1 1-1,-1-2 1,7-3-1,-3-1 33,0 0 0,0-1 1,-1 0-1,10-12 0,-15 17-206,-1 0 0,0 0 0,0 0-1,-1-1 1,0 0 0,1 1 0,-1-1 0,-1 0 0,1 0 0,-1 0 0,0 0 0,0 0 0,0-8 0,-1 13-57,0-1 0,-1 0 1,1 1-1,0-1 0,-1 0 0,1 1 0,-1-1 0,1 1 1,0-1-1,-1 1 0,0-1 0,1 1 0,-1-1 1,1 1-1,-1 0 0,1-1 0,-1 1 0,0 0 0,1-1 1,-1 1-1,0 0 0,0 0 0,1 0 0,-1 0 1,0 0-1,1 0 0,-1-1 0,0 1 0,1 1 0,-1-1 1,0 0-1,0 0 0,1 0 0,-1 0 0,0 0 0,1 1 1,-1-1-1,-1 1 0,-29 9-39,20-3 39,0 1-1,1 0 1,1 0 0,-1 1-1,1 0 1,1 0 0,0 1-1,0 0 1,1 1 0,0 0-1,1 0 1,0 1 0,0-1-1,2 1 1,-1 0 0,2 0-1,-1 1 1,-1 17 0,5-28-19,1 0 0,-1 0 1,1-1-1,-1 1 0,1 0 1,0 0-1,0-1 1,0 1-1,0 0 0,0-1 1,0 1-1,0-1 0,1 1 1,-1-1-1,0 0 1,1 1-1,-1-1 0,1 0 1,0 0-1,-1 0 0,1 0 1,0-1-1,0 1 1,-1 0-1,1-1 0,0 1 1,0-1-1,0 1 0,0-1 1,0 0-1,-1 0 0,1 0 1,3 0-1,9 1-721,0-1-1,0-1 1,17-1-1,-18-1-730,1-1-1,-1 0 1,0 0-1,-1-1 1,1-1 0,-1 0-1,0 0 1,11-10-1,14-11-5675</inkml:trace>
</inkml:ink>
</file>

<file path=ppt/ink/ink6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13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14157,'0'0'4287,"-9"0"-310,3 0-3741,0 0 0,1 0-1,-1 0 1,1 1 0,-1 0-1,1 0 1,-1 0 0,1 1 0,-1 0-1,1 0 1,0 1 0,0-1-1,0 1 1,0 0 0,1 0 0,-1 0-1,1 1 1,0 0 0,0 0-1,0 0 1,0 0 0,1 1 0,0-1-1,0 1 1,-4 7 0,6-10-216,0 0 1,0 1-1,0-1 1,0 0 0,0 1-1,1-1 1,-1 1-1,1-1 1,0 1 0,-1-1-1,1 1 1,0-1-1,0 1 1,1-1 0,-1 1-1,1-1 1,-1 1-1,2 3 1,-1-5-14,0 1 1,0-1-1,0 0 0,1 0 1,-1 0-1,0 0 0,0 0 1,1 0-1,-1 0 0,1 0 1,-1 0-1,1-1 0,-1 1 1,1 0-1,-1-1 0,1 1 1,0-1-1,-1 0 0,1 0 1,3 0-1,2 0 2,1 0 1,-1-1-1,1 0 0,-1 0 0,0-1 1,0 0-1,0-1 0,0 1 1,0-1-1,0 0 0,7-5 0,-2 0 1,-1 0 0,0 0 1,0-1-1,-1 0 0,0-1 0,-1 0 0,1 0 0,14-24 0,-48 71 22,19-31-9,1 0-1,-1 1 1,1-1-1,0 1 1,1 0 0,-1 0-1,1 1 1,1-1-1,-1 1 1,1-1 0,1 1-1,-2 12 1,3-19-7,0-1 0,0 1 0,0 0 0,0 0 0,1-1 0,-1 1 0,0 0 0,0-1 0,0 1 0,1 0 0,-1-1 0,0 1 0,1 0 0,-1-1 0,0 1 0,1 0 0,-1-1 0,1 1 0,-1-1 0,1 1 0,-1-1 0,1 1 0,0-1 0,-1 0 0,1 1 0,0-1 0,-1 0 0,2 1 0,24 0 401,-18-2-328,-1-1 0,1 0 0,-1 0 0,0 0 0,9-5-1,7-6-64,0-2 0,-1 0-1,-1-1 1,0-1 0,-1-1-1,32-37 1,-60 67-342,1-4 331,0 1 1,1-1 0,0 2-1,1-1 1,0 1 0,0-1-1,1 1 1,1 1 0,-4 13-1,7-24-5,0 1-1,0 0 1,0-1 0,0 1-1,0-1 1,0 1-1,0-1 1,0 1-1,0 0 1,0-1-1,1 1 1,-1-1-1,0 1 1,0-1 0,1 1-1,-1-1 1,0 1-1,0-1 1,1 1-1,-1-1 1,1 1-1,-1-1 1,0 1-1,1-1 1,-1 0-1,1 1 1,-1-1 0,1 0-1,-1 0 1,2 1-1,22 2 88,22-13 3,51-50-1785,-97 60 1543,0 1 0,0-1 0,0 0 0,0 0 0,0 1 0,0-1 0,0 0 0,0 0 0,0 1 0,0-1 0,0 0 0,0 0 0,0 1 0,0-1 0,0 0 0,0 0 0,0 1 0,0-1 0,0 0 0,1 0 0,-1 0 0,0 1-1,0-1 1,0 0 0,0 0 0,1 0 0,-1 1 0,0-1 0,0 0 0,0 0 0,1 0 0,-1 0 0,0 0 0,0 1 0,0-1 0,1 0 0,-1 0 0,0 0 0,0 0 0,1 0 0,-1 0 0,0 0 0,0 0 0,1 0-1,-1 0 1,0 0 0,0 0 0,1 0 0,-1 0 0,0 0 0,0 0 0,1 0 0,-1 0 0,0-1 0,0 1 0,0 0 0,1 0 0,-1 0 0,0 0 0,-8 19-6823,-2-6-2284</inkml:trace>
</inkml:ink>
</file>

<file path=ppt/ink/ink6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13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86 4933,'0'0'8296,"1"-11"-3134,1-35-1255,-2 45-3765,-1-1-1,1 1 0,-1-1 0,1 1 0,-1 0 1,1-1-1,-1 1 0,0 0 0,0-1 0,0 1 1,0 0-1,0 0 0,0 0 0,0 0 1,0 0-1,0 0 0,0 0 0,-1 0 0,1 0 1,0 1-1,-1-1 0,1 0 0,-1 1 0,1-1 1,0 1-1,-1 0 0,1-1 0,-1 1 0,1 0 1,-1 0-1,1 0 0,-3 0 0,-47 4 1312,41 0-1341,-1-1 1,1 1-1,1 1 1,-1 0 0,1 0-1,-1 1 1,2 0-1,-17 15 1,20-17-109,0 1 1,0-1 0,0 2 0,1-1-1,-1 0 1,1 1 0,1 0-1,-1 0 1,1 0 0,0 0 0,0 0-1,1 1 1,0-1 0,-3 14 0,5-19-5,0 0 0,0 0-1,0 0 1,0-1 0,0 1 0,1 0 0,-1 0 0,0 0 0,0 0 0,1-1 0,-1 1 0,1 0 0,-1 0 0,0 0 0,1-1 0,-1 1 0,1 0 0,0-1 0,-1 1 0,1-1 0,0 1 0,-1 0 0,1-1 0,0 1 0,1 0 0,28 6 39,37-10-31,-61 2-28,46-7-174,-37 5-156,0 0 1,0 1-1,0 0 0,0 1 0,0 1 1,0 1-1,0 0 0,19 4 0,-30-3 327,0 0 0,-1 0 0,1 0 0,-1 0-1,1 0 1,-1 1 0,0 0 0,0 0-1,0 0 1,0 0 0,0 0 0,-1 1-1,1-1 1,-1 1 0,0-1 0,0 1 0,0 0-1,-1 0 1,1 0 0,-1 0 0,0 0-1,0 0 1,-1 0 0,1 1 0,-1-1-1,0 0 1,0 0 0,-1 9 0,0-3 223,1 0 0,-2 0 0,0 1 0,0-1 0,0 0 0,-2-1 0,1 1 0,-1 0 0,0-1 0,-11 16 0,6-13 202,0-1-1,-1 0 1,-1-1-1,0 0 1,0-1-1,-25 15 1,30-20-270,0 0 1,0-1-1,-1 0 0,1-1 1,-1 1-1,0-1 0,0 0 1,0-1-1,0 0 0,0 0 1,0 0-1,0-1 1,0 0-1,0-1 0,-1 1 1,-7-3-1,13 2-314,-1 0 0,0-1 0,0 1-1,1-1 1,-1 1 0,1-1 0,-1 0 0,1 0 0,0 0 0,0 0 0,-1-1-1,2 1 1,-1 0 0,0-1 0,0 0 0,1 1 0,-1-1 0,1 0 0,0 0-1,0 0 1,0 1 0,0-1 0,1 0 0,-1 0 0,1-1 0,0 1 0,0 0-1,0 0 1,0-3 0,0-1-573,1-1-1,-1 1 0,1 0 1,1 0-1,-1 0 1,1-1-1,0 2 0,1-1 1,0 0-1,0 0 1,4-6-1,17-18-7519</inkml:trace>
</inkml:ink>
</file>

<file path=ppt/ink/ink6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14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19090,'0'0'3176,"-8"1"-1131,5-1-1990,0 0-1,1 0 1,-1 0 0,0 0 0,0 0-1,0 1 1,1-1 0,-1 1-1,0 0 1,1 0 0,-1 0 0,0 0-1,1 0 1,-1 1 0,1-1 0,0 1-1,0-1 1,-1 1 0,1 0-1,0 0 1,0 0 0,0 0 0,1 1-1,-1-1 1,1 0 0,-1 1-1,1-1 1,0 1 0,0-1 0,0 1-1,0 0 1,0-1 0,0 1-1,1 0 1,-1 3 0,2-5-57,-1 1-1,1 0 1,0-1 0,-1 1 0,1-1 0,0 0-1,0 1 1,0-1 0,0 0 0,0 1 0,0-1-1,1 0 1,-1 0 0,0 0 0,1 0 0,-1 0-1,1 0 1,-1 0 0,1-1 0,-1 1 0,1 0-1,-1-1 1,1 0 0,2 1 0,52 12-115,-44-11 107,20 5-56,92 22-784,-111-25 573,0 1 1,-1 0-1,1 0 1,-1 1-1,-1 1 1,1 0-1,11 10 1,-22-16 304,1 0 1,-1 0-1,0 0 1,0 0-1,0 0 1,0 0-1,-1 0 0,1 1 1,0-1-1,0 0 1,-1 1-1,1-1 1,0 0-1,-1 1 0,0-1 1,1 1-1,-1-1 1,0 1-1,0-1 0,0 1 1,0-1-1,0 1 1,0-1-1,0 1 1,0-1-1,-1 1 0,1-1 1,0 0-1,-1 1 1,1-1-1,-1 1 1,0-1-1,1 0 0,-1 0 1,0 1-1,0-1 1,0 0-1,0 0 0,0 0 1,0 0-1,0 0 1,0 0-1,-1 0 1,1 0-1,-2 1 0,-8 6 534,-1-1-1,0 0 1,-23 11-1,27-14-473,-7 3 103,-1 1 0,0-2 0,0 0 0,0-1 0,-1 0 1,0-1-1,0-1 0,0-1 0,-31 0 0,45-2-369,1 0 1,-1-1 0,0 0-1,1 1 1,-1-1-1,0 0 1,1 0-1,-1-1 1,1 1-1,0 0 1,-1-1-1,1 0 1,0 1-1,0-1 1,0 0-1,0 0 1,0 0-1,1 0 1,-1 0-1,1-1 1,-3-3-1,0-3-1437,0 0 0,1 0-1,0 0 1,1 0-1,-2-10 1,-3-29-8154</inkml:trace>
</inkml:ink>
</file>

<file path=ppt/ink/ink6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14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13741,'0'0'3587,"60"-7"417,-25 5-1217,6 2-1602,0 0-897,2 0-256,-2 0-160,-3 0-1409,1 0-2980,-7-5-3202</inkml:trace>
</inkml:ink>
</file>

<file path=ppt/ink/ink6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15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 17296,'0'0'6364,"-9"10"-4474,-22 26-759,2 0 1,-36 59 0,53-74-1012,2 0 0,-15 39 0,20-46-624,2 0 0,-1 0 0,2 1 0,0 0 0,-1 20 0,3-35 414,0 1 1,1-1 0,-1 0-1,0 0 1,0 0-1,0 1 1,0-1 0,1 0-1,-1 0 1,0 0-1,0 0 1,0 0-1,1 1 1,-1-1 0,0 0-1,0 0 1,0 0-1,1 0 1,-1 0-1,0 0 1,0 0 0,1 0-1,-1 0 1,0 0-1,0 0 1,1 0 0,-1 0-1,0 0 1,0 0-1,0 0 1,1 0-1,-1 0 1,0 0 0,0 0-1,1 0 1,-1 0-1,0-1 1,0 1 0,0 0-1,1 0 1,-1 0-1,0 0 1,0-1-1,0 1 1,0 0 0,1 0-1,-1 0 1,0 0-1,0-1 1,0 1-1,0 0 1,0 0 0,0-1-1,12-11-3681,-2-11-2411</inkml:trace>
</inkml:ink>
</file>

<file path=ppt/ink/ink6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15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14 14221,'0'0'2477,"-11"-3"219,4 1-2396,-1 0 237,-1 0-1,0 0 1,1 1 0,-1 0 0,-13 1 0,19 0-439,0 0-1,-1 1 1,1 0-1,0-1 0,0 1 1,0 0-1,0 1 1,0-1-1,0 0 0,0 1 1,1 0-1,-1-1 1,0 1-1,1 0 0,0 0 1,-1 1-1,1-1 1,0 1-1,0-1 1,0 1-1,-3 4 0,3-2 13,-1 0 0,0 0 0,1 0 0,0 0 0,1 1 0,-1-1 1,1 0-1,0 1 0,0-1 0,0 1 0,1-1 0,0 1 0,0-1 0,0 1 0,1-1 0,0 1 0,0-1 0,4 11 0,-3-12-33,0-1 1,0 1 0,0 0-1,1-1 1,0 1-1,0-1 1,-1 0 0,2 0-1,-1 0 1,0-1-1,1 1 1,-1-1 0,1 1-1,0-1 1,0-1-1,0 1 1,0 0 0,0-1-1,0 0 1,0 0-1,0 0 1,1 0 0,-1-1-1,6 1 1,-1-1-13,0-1 1,0 1 0,0-1-1,-1-1 1,1 1-1,0-2 1,-1 1 0,1-1-1,-1 0 1,0-1-1,0 0 1,10-7 0,-13 8-38,0 0 1,-1-1 0,0 1 0,0-1 0,0 0-1,0 0 1,0-1 0,-1 1 0,0-1 0,0 0-1,0 1 1,0-1 0,-1 0 0,0-1-1,0 1 1,0 0 0,-1-1 0,0 1 0,0-1-1,1-9 1,-2 13-56,0 1-1,0 0 0,0-1 1,-1 1-1,1-1 0,0 1 1,-1 0-1,1-1 0,-1 1 1,1-1-1,-1 1 0,0 0 1,1 0-1,-1-1 0,0 1 1,0 0-1,0 0 0,0 0 1,0 0-1,0 0 1,0 0-1,0 0 0,0 0 1,-2 0-1,0-1-118,0 1 1,-1 0 0,1 0-1,0 0 1,-1 1-1,1-1 1,0 1-1,-1-1 1,1 1-1,-5 1 1,1-1-112,1 1 0,-1 0 0,1 0 0,-1 1 0,1-1 0,0 1 0,0 1 0,0-1 0,0 1 0,0 0 0,-6 5-1,5 0-428,0 0-1,1 0 0,-1 0 1,2 1-1,-1 0 0,1 0 0,1 1 1,0-1-1,0 1 0,1 0 0,0 0 1,1 0-1,-3 20 0,4 7-4299</inkml:trace>
</inkml:ink>
</file>

<file path=ppt/ink/ink6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15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14 6406,'0'0'7874,"-10"9"-3251,-10 9-2629,1 2-1,-25 30 1,39-43-1713,-1 0 1,1 0-1,1 1 0,-1 0 0,1 0 1,1 0-1,-1 0 0,1 1 1,1-1-1,0 1 0,0 0 0,1 0 1,-1 12-1,2-20-267,0 1 1,0-1-1,0 0 1,0 1-1,1-1 0,-1 0 1,0 1-1,1-1 1,-1 0-1,1 0 1,0 0-1,-1 1 0,1-1 1,0 0-1,-1 0 1,1 0-1,0 0 0,0 0 1,0 0-1,0-1 1,0 1-1,0 0 0,0 0 1,3 0-1,-1 1 42,0-1 0,0-1-1,1 1 1,-1 0 0,0-1-1,0 0 1,1 1 0,-1-1-1,7-1 1,-1 0 86,-1-1 0,1 0 0,0 0 0,-1-1 0,1 0 0,14-8 0,-9 2-15,0-1 0,0 0 0,-2-1-1,1-1 1,15-17 0,-25 25-97,0 1 0,0-1 0,-1 1 0,1-1-1,-1 0 1,1 0 0,-1 0 0,0-1 0,-1 1 0,1 0 0,-1-1-1,0 1 1,0 0 0,0-1 0,-1 0 0,1 1 0,-1-1 0,0 1 0,0-1-1,-1 0 1,0 1 0,1-1 0,-2 1 0,1-1 0,-2-4 0,0 5-22,0 1 0,0-1 0,0 0 0,0 1 0,-1 0 0,1 0 1,-1 0-1,0 0 0,0 1 0,0-1 0,0 1 0,-1 0 1,1 0-1,-1 1 0,1-1 0,-1 1 0,1 0 0,-1 0 1,0 0-1,0 1 0,1 0 0,-8 0 0,8 0-210,0 1-1,0-1 1,-1 1-1,1 0 1,0 0 0,0 0-1,1 0 1,-1 1-1,0-1 1,0 1 0,-6 4-1,8-4-268,0 0-1,0 0 1,0 0-1,0 0 1,0 0-1,1 1 1,-1-1-1,0 0 1,1 1-1,0-1 1,0 1-1,0-1 1,0 1-1,0 0 1,0 0-1,1-1 1,-1 1-1,1 4 1,-1 9-8877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17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13677,'0'0'3310,"-11"2"-267,-64 22 456,69-22-3271,0 0-1,1 1 0,-1 0 0,1 0 1,0 1-1,-1-1 0,1 1 0,1 0 1,-1 1-1,1-1 0,0 1 0,-6 7 1,10-11-231,-1 0 0,1 0 1,-1-1-1,1 1 0,0 0 1,-1 0-1,1 0 0,0 0 1,0-1-1,0 1 0,-1 0 0,1 0 1,0 0-1,0 0 0,1 0 1,-1 0-1,0-1 0,0 1 1,0 0-1,0 0 0,1 0 1,-1 0-1,0-1 0,1 1 1,-1 0-1,1 0 0,-1-1 1,1 1-1,-1 0 0,1-1 0,-1 1 1,1 0-1,0-1 0,-1 1 1,1-1-1,0 1 0,0-1 1,-1 1-1,1-1 0,0 0 1,0 1-1,0-1 0,-1 0 1,1 1-1,0-1 0,0 0 1,0 0-1,0 0 0,0 0 0,1 0 1,57 2-219,-47-2 162,29 0-106,-23-1-17,0 1-1,-1 0 1,1 1-1,0 2 1,27 6-1,-44-9 186,0 0 0,0 0 0,0 0 0,0 0 0,-1 1-1,1-1 1,0 0 0,0 1 0,0-1 0,-1 1-1,1-1 1,0 1 0,-1-1 0,1 1 0,0-1-1,-1 1 1,1-1 0,-1 1 0,1 0 0,-1 0 0,1-1-1,-1 1 1,1 0 0,-1 0 0,0-1 0,1 1-1,-1 0 1,0 0 0,1 1 0,-2 0 52,1-1 0,-1 1 0,1-1 0,-1 1 0,0-1 0,0 0 0,1 1 0,-1-1 0,0 0 0,0 1 0,0-1 0,-1 0 0,1 0 0,-2 2 0,-50 31 2258,53-34-2295,-12 7 83,0-1 0,0-1-1,-1 0 1,0 0 0,0-2 0,0 1 0,-1-2 0,-25 3-1,39-5-213,0 0 0,-1 0 0,1 0 0,-1-1 0,1 1 0,0 0 0,-1 0 0,1 0 0,0 0 0,-1 0 0,1-1 0,0 1 0,-1 0 0,1 0 0,0 0 0,-1-1-1,1 1 1,0 0 0,0-1 0,-1 1 0,1 0 0,0 0 0,0-1 0,0 1 0,-1-1 0,1 1 0,0 0 0,0-1 0,0 1 0,0 0 0,0-1 0,0 1 0,0 0 0,0-1 0,0 1-1,0-1 1,0 1 0,0 0 0,0-1 0,0 1 0,0-1 0,0 1 0,0 0 0,0-1 0,1 1 0,-1 0 0,0-1 0,0 1 0,0 0 0,1-1 0,-1 1 0,0 0 0,0 0 0,1-1-1,-1 1 1,0 0 0,1-1 0,15-19-5218,9 1-525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5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14125,'0'0'8809,"-11"2"-6701,2 0-1889,1 0-1,-1 1 1,1 0-1,0 0 0,0 1 1,0 0-1,0 1 1,-7 5-1,10-6-161,0 0-1,1 0 1,-1 0 0,1 0-1,0 1 1,1 0 0,-1-1-1,1 1 1,0 1 0,0-1-1,0 0 1,1 1 0,0-1-1,0 1 1,-2 9-1,4-13-44,-1 0-1,1 0 1,-1-1-1,1 1 1,0 0-1,0 0 1,0-1-1,0 1 1,0 0-1,0 0 1,0 0-1,1-1 1,-1 1-1,0 0 1,1 0-1,0-1 0,-1 1 1,1-1-1,0 1 1,0 0-1,0-1 1,0 1-1,0-1 1,0 0-1,0 1 1,1-1-1,-1 0 1,0 0-1,1 0 1,1 1-1,1-1 61,0 0 0,-1 0 0,1 0-1,0-1 1,0 1 0,0-1 0,0 0 0,0 0 0,-1-1-1,1 1 1,0-1 0,0 0 0,4-1 0,4-3-23,-1 1 0,0-2 0,0 1 0,0-1 0,0-1 0,-1 0 1,0-1-1,13-13 0,-7 6-86,-2 0-1,1-1 1,-2-1 0,12-20 0,-70 86-508,36-38 518,2-3 17,0-1 1,1 1-1,0 0 1,0 0 0,1 1-1,0 0 1,0 0-1,1 0 1,0 0-1,1 1 1,0 0-1,1-1 1,-2 12-1,4-20-36,0 0 0,0 0 0,0-1 0,0 1 0,0 0 0,0 0 0,0-1 0,0 1 0,1 0 0,-1-1 0,0 1 0,0 0 0,1-1 0,-1 1 1,1 0-1,-1-1 0,0 1 0,1 0 0,-1-1 0,1 1 0,-1-1 0,1 1 0,0-1 0,-1 1 0,1-1 0,-1 0 0,1 1 0,0-1 0,-1 0 0,1 1 0,1-1 0,26 1-4109,2-4-3255</inkml:trace>
</inkml:ink>
</file>

<file path=ppt/ink/ink6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19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65 254 5093,'0'-2'13480,"2"-2"-8221,16-29-3445,-10 19-1482,0-1 1,0 0-1,-1 0 1,-1-1 0,-1 0-1,0 0 1,-1 0-1,-1-1 1,3-31-1,-6 47-327,0 0 0,0 0-1,0 0 1,0 0 0,0 0-1,0 0 1,0 0 0,-1 0-1,1 0 1,0 0 0,0 0-1,-1 0 1,1 0 0,-1 0-1,1 1 1,-1-1-1,1 0 1,-1 0 0,1 0-1,-1 1 1,0-1 0,0 0-1,1 1 1,-1-1 0,0 1-1,0-1 1,0 1 0,1-1-1,-1 1 1,0-1 0,0 1-1,0 0 1,0-1 0,0 1-1,0 0 1,0 0 0,0 0-1,0 0 1,-1 0-1,-1 0-16,1 0-1,0 1 0,0-1 0,-1 1 0,1 0 1,0-1-1,0 1 0,0 0 0,-1 0 0,1 0 0,0 1 1,1-1-1,-1 0 0,0 1 0,0 0 0,-2 2 0,-5 9-40,0 1 0,0 0 0,2 0 0,0 1-1,0 0 1,1 0 0,1 0 0,-5 28 0,5-16 10,1 1 0,1-1 0,2 1-1,2 36 1,-1-62 36,0 0-1,0 0 1,0 0-1,0 0 1,1 0-1,-1 0 1,1 0-1,-1 0 1,1 0-1,0 0 1,0 0-1,0 0 1,0 0-1,0-1 1,0 1-1,0 0 1,0-1-1,1 1 0,-1-1 1,1 1-1,-1-1 1,1 0-1,0 1 1,-1-1-1,1 0 1,0 0-1,0 0 1,0-1-1,0 1 1,0 0-1,0-1 1,0 1-1,0-1 1,0 0-1,0 1 1,0-1-1,0 0 1,0 0-1,0-1 1,0 1-1,0 0 0,0-1 1,4 0-1,4-2 12,0 0 0,-1 0 0,1-1 0,-1-1 0,1 1 0,-1-2 0,12-8 0,-2-1 45,0-1 0,-1-1 0,-1-1-1,26-34 1,-36 42 12,0 1-1,-1-1 1,0-1 0,-1 1-1,0-1 1,0 0 0,-1 0-1,-1 0 1,0-1 0,0 1-1,1-24 1,-5 44-118,-1 0 0,0 0-1,0 0 1,-7 16 0,-2 7 65,7-15-1,0 0 0,2 0-1,-2 27 1,4-44-7,0 1 0,1-1-1,-1 0 1,0 1 0,1-1 0,-1 0-1,0 1 1,1-1 0,-1 0 0,1 0-1,-1 1 1,0-1 0,1 0 0,-1 0-1,1 0 1,-1 0 0,1 0 0,-1 0-1,1 1 1,-1-1 0,1 0 0,-1 0-1,0 0 1,1 0 0,-1-1 0,1 1-1,-1 0 1,1 0 0,-1 0 0,1 0-1,-1 0 1,1-1 0,-1 1 0,0 0-1,1 0 1,-1-1 0,1 1 0,-1 0-1,0 0 1,1-1 0,-1 1 0,0 0-1,0-1 1,1 1 0,-1-1 0,21-14 43,9-18 32,20-21 5,-47 51-92,-1 1 0,1-1 0,0 1-1,0 0 1,1 0 0,-1 0 0,0 0 0,1 0 0,-1 1 0,1 0 0,-1-1 0,1 1 0,0 1 0,3-2-1,-5 3-10,-1-1-1,0 0 0,1 1 0,-1 0 0,0-1 1,1 1-1,-1 0 0,0-1 0,0 1 1,0 0-1,0 0 0,0 0 0,0 0 0,0 0 1,0 0-1,0 1 0,0-1 0,0 0 0,-1 0 1,1 0-1,0 1 0,-1-1 0,1 1 0,0 1 1,10 40-67,-10-37 59,2 12-25,6 28-523,-9-44 488,1-1 0,-1 1-1,1-1 1,-1 1 0,1-1 0,-1 1-1,1-1 1,0 0 0,0 1 0,0-1-1,0 0 1,0 1 0,0-1 0,0 0-1,0 0 1,0 0 0,0 0 0,1 0-1,-1 0 1,0 0 0,3 1 0,-3-2 54,0-1 0,-1 1 0,1 0 1,0 0-1,0 0 0,0-1 0,0 1 1,0 0-1,-1-1 0,1 1 0,0 0 1,0-1-1,-1 0 0,1 1 1,0-1-1,-1 1 0,1-1 0,0 0 1,-1 1-1,1-1 0,-1 0 0,1 1 1,-1-1-1,1 0 0,-1-1 0,12-24-1678,-10 22 1140,12-33-3621,0-6-1634</inkml:trace>
</inkml:ink>
</file>

<file path=ppt/ink/ink6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20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70 15695,'-4'10'2125,"-4"9"-1263,1 0 1,2 0-1,-1 1 1,2-1-1,1 1 1,0 0-1,1 36 1,3-40-705,0 1 1,1 0-1,1-1 0,0 0 1,1 0-1,1 0 1,1 0-1,0 0 1,1-1-1,12 21 0,19 14-137,9 14 203,-44-59-373,0 0 0,-1 0 0,1 1 0,-1-1 0,0 1 0,0 0 1,-1 0-1,0 0 0,0 0 0,1 7 0,-4-14-106,0 1-1,1-1 1,0 0-1,-1 0 1,1 0-1,-1 0 1,1 0-1,0 0 1,0 0-1,0-1 1,0 1-1,-1 0 1,0-3-1,-33-64-1570,1 4 1933,-5 7 3379,38 56-2397,10 5-443,1-1-619,-1 1-1,1-1 1,0 0-1,0-1 1,0 0-1,0-1 0,0 0 1,0-1-1,1 0 1,-1 0-1,0-1 1,0 0-1,0-1 1,11-3-1,-9 0 145,-1 0-1,0 0 1,-1-1 0,1 0-1,-1-1 1,0 0 0,-1 0 0,0-1-1,0-1 1,0 1 0,13-19-1,-13 15-89,-1 0 0,1 0-1,-2-1 1,0 0 0,0 0-1,-2-1 1,1 1 0,-2-1-1,0-1 1,0 1 0,-1-1-1,-1 1 1,-1-1 0,0 0-1,-1 1 1,0-1 0,-4-21-1,3 31-97,-1-1 0,0 1 0,0 0-1,0 0 1,0 0 0,-1 0 0,0 0-1,0 0 1,-1 1 0,1 0 0,-1-1 0,0 1-1,0 1 1,-6-6 0,8 7-4,-1 1 1,1-1-1,0 1 1,0 0 0,-1-1-1,1 1 1,-1 0-1,0 0 1,1 1-1,-1-1 1,1 0-1,-1 1 1,0 0 0,0-1-1,1 1 1,-1 0-1,0 1 1,1-1-1,-1 0 1,0 1-1,1-1 1,-1 1 0,0 0-1,1 0 1,-1 0-1,1 0 1,-1 1-1,1-1 1,0 0-1,0 1 1,-4 3-1,-1 2 8,1 0-1,-1 1 0,1 0 0,1 0 0,0 1 0,0-1 1,0 1-1,1 0 0,1 0 0,-4 13 0,2-3 47,1-1-1,1 1 1,0 0 0,1 28-1,2-43-27,0 0 1,0-1-1,1 1 1,-1 0-1,1 0 0,0 0 1,0-1-1,0 1 0,0 0 1,1-1-1,0 1 0,-1-1 1,1 0-1,1 0 0,-1 1 1,0-1-1,1-1 0,-1 1 1,1 0-1,0-1 0,5 5 1,4 0 21,1-1 1,-1 0-1,1-1 1,25 7 0,-28-10-20,0 1 1,-1 0-1,1 0 1,-1 1-1,0 0 1,0 1-1,0 0 1,-1 0-1,0 1 1,0 0-1,10 9 1,-13-8-291,0 1 0,0-1 0,-1 1 1,0 0-1,5 14 0,-5-9-864,0 0 0,-1 0-1,-1 1 1,0-1 0,0 24 0</inkml:trace>
</inkml:ink>
</file>

<file path=ppt/ink/ink6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21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35 534 11755,'0'0'2589,"-1"-8"1121,-3-28-491,-3 23-629,-1 19-1638,-1 17-741,7-8-167,0 1 1,1 0-1,1 0 0,3 29 0,-3-42-31,1 1 0,0 0 1,0-1-1,0 1 0,0 0 1,1-1-1,0 0 0,-1 1 1,1-1-1,0 0 0,4 5 1,-4-7 15,-1 0 1,1 1-1,0-1 1,0 0-1,0 0 1,0 0-1,0 0 1,0 0-1,0 0 1,0 0 0,0-1-1,0 1 1,0-1-1,0 1 1,1-1-1,-1 0 1,0 0-1,0 0 1,0 0 0,1-1-1,1 0 1,2 0 114,-1-1 0,0 0 0,0-1 0,0 1 0,0-1 0,-1 0 0,1 0 0,-1-1 0,0 0 0,0 1 0,0-1 0,0 0 0,-1-1 0,1 1 1,-1-1-1,3-5 0,3-5-17,0-1 0,-1 0 0,10-29 0,-16 37-94,0 0 1,0 0-1,-1 0 1,0 0-1,0 0 0,-1-1 1,-1-14-1,1 23-35,0 0 1,0 0-1,0-1 1,0 1-1,-1 0 1,1 0-1,0 0 1,0 0-1,0 0 1,-1 0-1,1 0 1,0 0-1,0 0 0,0 0 1,0 0-1,-1 0 1,1 0-1,0 0 1,0 0-1,0 0 1,-1 0-1,1 0 1,0 0-1,0 0 1,0 0-1,0 0 0,-1 0 1,1 1-1,0-1 1,0 0-1,0 0 1,0 0-1,-1 0 1,1 0-1,0 0 1,0 1-1,0-1 1,0 0-1,0 0 0,0 0 1,0 0-1,0 1 1,-1-1-1,1 0 1,0 0-1,0 0 1,0 0-1,0 1 1,0-1-1,0 0 1,0 0-1,-4 14-37,0 0 1,1 1-1,0-1 1,1 1-1,1-1 0,1 1 1,0 16-1,0-22 17,0-8 23,0 1 0,-1-1 0,1 0-1,0 0 1,0 1 0,0-1 0,0 0 0,0 1 0,0-1-1,0 0 1,1 0 0,-1 1 0,0-1 0,1 0 0,-1 0-1,1 0 1,-1 1 0,1-1 0,0 0 0,-1 0 0,1 0-1,0 0 1,0 0 0,0 0 0,0 0 0,0 0 0,0-1 0,0 1-1,0 0 1,0 0 0,0-1 0,0 1 0,0-1 0,0 1-1,1-1 1,-1 1 0,0-1 0,0 0 0,1 0 0,-1 0-1,0 1 1,0-1 0,1 0 0,-1-1 0,0 1 0,1 0 0,-1 0-1,0 0 1,0-1 0,1 1 0,-1-1 0,0 1 0,0-1-1,2 0 1,4-3 58,1 1 0,-1-1 0,0-1 0,-1 1 0,1-1 0,-1-1 0,8-6 0,0-7 48,0 0 0,-1-1 0,0 0 0,-2-1 0,-1-1 1,0 1-1,-2-2 0,0 1 0,-1-1 0,-2 0 0,0 0 0,-2-1 0,0 0 1,-2-46-1,-1 68-117,0-1 0,0 1 1,0 0-1,0-1 0,-1 1 1,1 0-1,-1-1 0,0 1 1,1 0-1,-1-1 0,0 1 1,0 0-1,-1 0 0,1 0 1,0 0-1,-1 0 0,1 0 1,-1 1-1,1-1 0,-1 0 0,0 1 1,0-1-1,-3-1 0,4 2 1,-1 1 0,0-1-1,1 1 1,-1 0-1,0 0 1,0 0-1,1 0 1,-1 0-1,0 0 1,0 0-1,1 0 1,-1 1-1,0-1 1,1 0 0,-1 1-1,0 0 1,1-1-1,-1 1 1,1 0-1,-1 0 1,1 0-1,-1 0 1,1 0-1,0 0 1,0 0-1,-1 1 1,1-1-1,0 0 1,0 1 0,0-1-1,0 1 1,-1 2-1,-8 14-5,1 0 0,1 0-1,1 1 1,1 0 0,0 1 0,1-1-1,1 1 1,1 0 0,1 0 0,1 0-1,0 1 1,2-1 0,2 21 0,-2-37 14,-1-1 1,0 1-1,1-1 1,0 1-1,0-1 1,0 0-1,0 0 1,0 1-1,1-1 1,0 0 0,-1 0-1,1 0 1,0 0-1,0-1 1,1 1-1,-1 0 1,0-1-1,1 0 1,0 1-1,-1-1 1,1 0 0,0 0-1,0-1 1,0 1-1,1-1 1,-1 1-1,0-1 1,0 0-1,1 0 1,-1-1-1,1 1 1,-1-1 0,0 1-1,1-1 1,-1 0-1,1 0 1,3-1-1,4-1 0,-1 1 1,0-2-1,0 1 0,0-1 0,0-1 1,0 0-1,-1 0 0,0-1 0,0 0 0,0-1 1,12-9-1,-7 1 28,-1 0 1,0 0-1,0-2 0,-2 1 0,0-2 1,0 1-1,-2-1 0,0-1 1,-1 0-1,9-29 0,-11 24 6,0 0-1,-1 0 1,-1 0-1,-1-1 1,-2 1-1,0-1 1,-1 1-1,-5-34 0,5 55-35,0 1 0,0-1 0,0 1 0,-1-1 0,1 1 0,0 0 0,0-1 0,-1 1 0,1-1 0,-1 1 0,1 0 0,-1-1 0,0 1 0,1 0 0,-1 0 0,0 0 0,0 0 0,0-1 0,0 1 0,0 0 0,0 0 0,0 1 0,0-1 0,-1 0 0,1 0 0,0 0 0,0 1 0,-1-1 0,1 1 0,0-1 0,-1 1 0,1 0 0,0-1 0,-1 1 0,1 0 0,-1 0 0,-2 0 0,2 0-3,0 1 1,0 0 0,0 0 0,0 0 0,0 0-1,0 0 1,1 1 0,-1-1 0,0 0-1,1 1 1,-1-1 0,1 1 0,-1 0-1,1 0 1,0-1 0,0 1 0,-1 0 0,1 0-1,1 0 1,-1 0 0,0 0 0,0 0-1,1 0 1,-1 3 0,-1 10 20,0 0 0,1 1 0,1-1 0,0 0 0,1 0-1,1 0 1,1 0 0,0 0 0,0 0 0,2 0 0,11 25 0,7 9 71,3-1 1,32 44-1,-19-30-70,-24-45 59,-15-17-69,1 0 0,-1 0-1,0 0 1,0 0 0,1 0 0,-1 0-1,0 0 1,0 0 0,0 0-1,1 0 1,-1 0 0,0 0-1,0 0 1,1 0 0,-1 0 0,0 0-1,0 0 1,0 0 0,1 0-1,-1 0 1,0 0 0,0-1-1,0 1 1,1 0 0,-1 0 0,0 0-1,0 0 1,0 0 0,0-1-1,1 1 1,-1 0 0,0 0-1,0 0 1,0-1 0,0 1 0,0 0-1,0 0 1,0 0 0,0-1-1,0 1 1,0 0 0,0-1-1,1-2 21,-1 0 0,0 0-1,0-1 1,0 1 0,0 0 0,0 0-1,-1 0 1,0-1 0,0 1-1,-1-4 1,-14-29 19,-2 1 1,-1 0-1,-43-57 0,43 74-183,19 18 128,0 0 1,0 0-1,-1 0 0,1 0 0,0 0 0,-1 0 1,1 0-1,0 1 0,0-1 0,0 0 0,-1 0 1,1 0-1,0 0 0,0 1 0,0-1 0,-1 0 1,1 0-1,0 1 0,0-1 0,0 0 0,0 0 1,-1 1-1,1-1 0,0 0 0,0 0 0,0 1 1,0-1-1,0 0 0,0 0 0,0 1 0,0-1 1,0 0-1,0 1 0,0-1 0,0 0 1,0 0-1,0 1 0,0-1 0,0 0 0,0 0 1,1 1-1,-1 3-18,1-1 0,0 1 0,0-1 0,0 0 0,0 1 0,1-1-1,-1 0 1,1 0 0,0 0 0,0 0 0,4 5 0,1-2 26,0-1 0,1 0 1,0 0-1,0 0 0,0-1 0,0-1 0,1 1 0,-1-1 0,1-1 0,0 1 1,0-2-1,0 1 0,0-1 0,0-1 0,0 1 0,0-1 0,0-1 0,0 0 0,14-3 1,-13 2 5,1 0 0,0-1 1,-1 0-1,0-1 0,0 0 1,0-1-1,0 0 0,-1 0 1,1-1-1,-1 0 1,-1-1-1,1 0 0,-1 0 1,0-1-1,13-16 0,-19 19 0,1 0-1,-1 0 1,0 0 0,0 0-1,0-1 1,-1 1-1,0 0 1,0-1-1,0 1 1,-1 0-1,1-1 1,-1 1 0,-1-1-1,-1-10 1,2 15-9,0 1 1,-1-1 0,1 0-1,0 1 1,0-1 0,-1 1-1,1-1 1,-1 1 0,1-1-1,-1 1 1,1-1 0,0 1-1,-1-1 1,0 1 0,1-1-1,-1 1 1,1 0 0,-1-1-1,1 1 1,-1 0 0,0 0-1,1-1 1,-1 1 0,0 0-1,1 0 1,-1 0 0,0 0-1,1 0 1,-1 0 0,0 0-1,1 0 1,-1 0 0,0 0-1,1 0 1,-1 0 0,0 1-1,1-1 1,-1 0 0,0 0-1,1 1 1,-1-1 0,1 0-1,-1 1 1,1-1 0,-1 1-1,1-1 1,-1 0 0,1 1-1,-1 0 1,-26 24-121,21-15 102,1 1 0,0 0 0,-6 18 0,9-25 29,1 0 0,0 0-1,0 0 1,0 1 0,1-1 0,-1 0-1,1 0 1,0 1 0,1-1 0,-1 0 0,1 0-1,-1 0 1,1 1 0,2 3 0,-2-6 2,1-1 0,-1 1-1,1 0 1,0-1 0,0 1 0,0-1 0,0 1 0,0-1 0,0 0 0,0 0 0,0 0 0,1 0 0,-1 0 0,0 0 0,0-1 0,1 1 0,-1-1 0,1 0 0,-1 0 0,0 0 0,1 0-1,-1 0 1,1 0 0,-1 0 0,0-1 0,1 1 0,-1-1 0,3-1 0,7-1 49,-1 0-1,0-1 0,0 0 1,14-8-1,25-19 37,-36 21-74,-1 1 0,1 0 0,1 2-1,29-12 1,-44 18-19,1 1-1,-1 0 1,1 0 0,-1 0-1,1 0 1,-1 0 0,1 0-1,0 0 1,-1 0 0,1 0-1,-1 0 1,1 0 0,-1 0-1,1 1 1,-1-1 0,1 0-1,-1 0 1,1 0 0,-1 1-1,1-1 1,-1 0 0,1 1-1,-1-1 1,0 0 0,1 1-1,-1-1 1,1 1 0,-1-1-1,0 0 1,1 2 0,5 20-23,-6 37-8,-1-44 42,1-13 5,0 0 0,0 0 1,0 0-1,0 0 0,0 1 0,0-1 1,0 0-1,1 0 0,-1 0 1,1 0-1,0 0 0,-1 0 1,1 0-1,0 0 0,0 0 0,0 0 1,1 0-1,-1 0 0,0-1 1,1 1-1,-1 0 0,3 1 1,-2-3 19,0 1 0,1-1 0,-1 0 0,0 0 0,1 1 0,-1-1 0,0-1 0,1 1 0,-1 0 1,0-1-1,1 1 0,-1-1 0,0 0 0,0 0 0,0 1 0,1-2 0,-1 1 0,0 0 0,0 0 1,-1-1-1,4-2 0,24-17 77,-2-2-1,31-33 1,13-11-430,-71 67 303,0 0-1,1-1 1,-1 1-1,0 0 1,0 0 0,0-1-1,1 1 1,-1 0-1,0 0 1,0-1 0,0 1-1,1 0 1,-1 0-1,0 0 1,1 0 0,-1-1-1,0 1 1,0 0-1,1 0 1,-1 0 0,0 0-1,1 0 1,-1 0-1,0 0 1,1 0-1,-1 0 1,0 0 0,0 0-1,1 0 1,-1 0-1,0 0 1,1 0 0,-1 0-1,0 0 1,1 0-1,-1 0 1,0 1 0,0-1-1,1 0 1,-1 0-1,0 0 1,0 0 0,1 1-1,-1-1 1,0 0-1,0 0 1,1 0-1,-1 1 1,0-1 0,0 0-1,0 1 1,0-1-1,1 0 1,-1 0 0,0 1-1,0 27-179,-12 31 261,9-50-92,0 0 0,1 0 0,0 0-1,0 0 1,1 1 0,0-1 0,1 0 0,0 0 0,2 18 0,-1-26-102,-1-1 1,0 1-1,1 0 1,-1 0 0,1-1-1,-1 1 1,1 0-1,0-1 1,-1 1-1,1 0 1,0-1-1,-1 1 1,1-1-1,0 1 1,0-1-1,-1 1 1,1-1-1,0 0 1,0 1-1,0-1 1,0 0-1,0 0 1,-1 0-1,1 1 1,0-1-1,0 0 1,0 0-1,0 0 1,0 0-1,0-1 1,0 1-1,0 0 1,20-8-7541,1-13-6922</inkml:trace>
</inkml:ink>
</file>

<file path=ppt/ink/ink6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46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7719,'0'0'10859,"55"2"-10667,-20-2 224,12 0-224,1-2-96,10-3-32,0 0-31,-2-1-1123,-6 2-1536,-12 1 160,-10 1-2723</inkml:trace>
</inkml:ink>
</file>

<file path=ppt/ink/ink6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46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12780,'0'0'2402,"59"2"-1569,-12-2-352,7 0-353,4-2-801,4-10-2402,1-3-6246</inkml:trace>
</inkml:ink>
</file>

<file path=ppt/ink/ink6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47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4933,'0'0'8424,"71"30"-8040,-43-10-64,0 5 129,-4 3-1,-7 2 65,-8 3 127,-5 4 289,-4-1 224,-6 1 289,-10 2-482,-7-4-479,3 0-321,-3-6-128,5-9-2498,-1-10-3748</inkml:trace>
</inkml:ink>
</file>

<file path=ppt/ink/ink6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47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49 14414,'0'0'2493,"-1"12"-2034,-17 331 3844,18-340-4228,0 1 1,0 0 0,0 0 0,1-1 0,-1 1 0,1 0 0,0-1 0,0 1 0,0-1 0,0 1 0,1-1 0,-1 0 0,1 1 0,0-1 0,0 0 0,0 0-1,1 0 1,4 5 0,-4-7 38,-1 1-1,1-1 1,0 0 0,0 0-1,-1 0 1,1 0-1,0-1 1,0 1-1,0-1 1,0 1-1,0-1 1,0 0-1,0 0 1,0-1-1,0 1 1,0 0 0,0-1-1,0 0 1,0 0-1,-1 0 1,1 0-1,0 0 1,0-1-1,3-1 1,17-12 188,-1-1 1,-1-1 0,0-1-1,-1-1 1,32-39 0,-27 31-213,26-27-291,-2-3 1,-3-2 0,44-72 0,-98 145-14331</inkml:trace>
</inkml:ink>
</file>

<file path=ppt/ink/ink6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48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71 12043,'0'0'5211,"0"-10"-2457,0-30-400,0 39-2272,0 0-1,0 0 0,-1 0 1,1 0-1,0 1 0,-1-1 1,1 0-1,-1 0 0,1 1 1,-1-1-1,1 0 0,-1 0 1,1 1-1,-1-1 0,0 1 1,1-1-1,-1 0 0,0 1 1,0 0-1,0-1 0,1 1 1,-1-1-1,0 1 0,0 0 1,0-1-1,0 1 0,1 0 1,-1 0-1,0 0 0,0 0 1,0 0-1,0 0 0,0 0 1,0 0-1,0 0 0,0 0 1,0 1-1,-31 6-97,21 1 0,-1 0 0,2 0-1,0 1 1,0 0 0,0 1-1,1 0 1,1 0 0,-1 1-1,2 0 1,0 1 0,0 0-1,1 0 1,0 0 0,1 1-1,-4 14 1,9-25 16,-1-1-1,0 1 1,1-1 0,-1 1 0,1-1 0,0 1 0,0-1 0,-1 1-1,1-1 1,0 1 0,0-1 0,1 1 0,-1-1 0,0 1-1,0-1 1,1 1 0,-1-1 0,1 1 0,-1-1 0,1 1-1,0-1 1,-1 1 0,1-1 0,0 0 0,0 0 0,0 1-1,0-1 1,0 0 0,0 0 0,0 0 0,2 1 0,3 0 20,-1-1 0,0 0 0,1 0 0,-1 0-1,1 0 1,-1-1 0,11-1 0,-10 1 2,18-1 4,0-2 0,-1-1 0,45-12 0,-45 9-49,1 1-1,0 1 1,47-3 0,-70 8 50,-1 1 1,0-1-1,1 0 1,-1 0-1,1 0 1,-1 1 0,0-1-1,1 0 1,-1 1-1,1-1 1,-1 0-1,0 1 1,0-1-1,1 0 1,-1 1-1,0-1 1,1 0 0,-1 1-1,0-1 1,0 1-1,0-1 1,0 1-1,1-1 1,-1 0-1,0 1 1,0-1 0,0 1-1,0-1 1,0 2-1,-1-1 1583,1-14-1100,-6-91-606,6 103 48,26 19-854,-12-14 866,0-1 0,0 0 0,-1-1 1,1 0-1,1-1 0,-1-1 0,0 0 0,0-1 0,27-6 0,-31 5 13,1 0 1,-1-1-1,0 0 0,0-1 0,0 0 0,0-1 1,-1 0-1,0 0 0,0-1 0,0 0 0,-1-1 1,0 0-1,13-14 0,-8-7 315,-15 20-97,-10 17-121,5 0-12,0 1 0,1-1-1,0 1 1,1 1 0,0-1 0,1 1 0,0 0 0,0 0 0,2 0 0,-1 0 0,1 1 0,1-1 0,0 0 0,1 20 0,0-28-50,0-1 1,1 0 0,-1 1 0,1-1-1,0 0 1,0 0 0,0 0 0,0 1-1,0-1 1,0 0 0,1 0 0,-1 0-1,1-1 1,-1 1 0,1 0 0,0-1-1,0 1 1,-1-1 0,1 1 0,0-1-1,0 0 1,1 0 0,-1 0 0,0 0-1,0 0 1,0 0 0,1-1 0,-1 1-1,0-1 1,4 1 0,40 5-1356,-6-5-4250,-33-1 3592,6-1-4005,-6-4-2813</inkml:trace>
</inkml:ink>
</file>

<file path=ppt/ink/ink6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48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16432,'0'0'8167</inkml:trace>
</inkml:ink>
</file>

<file path=ppt/ink/ink6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48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46 13357,'0'0'9534,"-10"-8"-8055,-35-23-961,42 30-520,0 0 1,1 0 0,-1 0 0,1 0 0,-1 0-1,0 1 1,0 0 0,1-1 0,-1 1 0,0 0 0,0 0-1,1 0 1,-1 1 0,0-1 0,0 1 0,1 0 0,-1-1-1,0 1 1,1 0 0,-1 0 0,1 1 0,-1-1 0,1 1-1,0-1 1,0 1 0,-1 0 0,1-1 0,-2 4-1,-3 3-18,0-1 0,1 1 0,0 0 0,0 0 0,-8 17 0,11-17 23,-1 0 0,1 0-1,1 1 1,-1-1 0,-1 13 0,4-19 2,0 0 1,-1-1-1,1 1 0,0 0 1,0 0-1,0-1 0,0 1 1,0 0-1,0 0 0,0-1 0,1 1 1,-1 0-1,1-1 0,-1 1 1,1 0-1,0-1 0,0 1 0,-1-1 1,1 1-1,0-1 0,0 1 1,1-1-1,-1 0 0,0 1 1,0-1-1,1 0 0,-1 0 0,0 0 1,1 0-1,-1 0 0,1 0 1,2 0-1,5 1 21,1 0-1,-1-1 1,0 0-1,1-1 1,-1 0 0,0-1-1,1 1 1,-1-2-1,0 1 1,1-2 0,-1 1-1,-1-1 1,1 0-1,0-1 1,15-8-1,-2-2-37,0-1-1,-1 0 1,0-2-1,25-26 1,-31 33-51,-16 24 10,-20 33 68,17-40 38,0 2 16,0 1-1,0 0 1,1-1 0,0 1 0,1 0 0,0 0 0,1 1-1,-1 10 1,2-20-63,0-1 0,0 1 0,0 0 0,0 0 0,1-1 0,-1 1 0,0 0 0,0 0 0,1-1 0,-1 1 0,0 0 0,1-1 0,-1 1 0,0-1 0,1 1 0,-1 0 0,1-1 0,-1 1 0,1-1 0,-1 1 0,1-1 0,0 1 0,-1-1 0,1 0 0,-1 1 0,1-1 0,0 0 0,0 1 1,-1-1-1,1 0 0,1 0 0,31 0 197,-23-2-302,1-1 0,-1 0 0,19-8 0,14-12-1272,14-8-3994,-17 12-3508,-28 13 3700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6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138 180 0,'0'0'9620,"3"-10"-4693,1 1-3767,7-26 1496,-10 5 2577,-1 30-5167,-1-1 1,1 1-1,0-1 1,-1 1 0,1 0-1,0-1 1,-1 1 0,1 0-1,0 0 1,-1-1-1,1 1 1,-1 0 0,1 0-1,0 0 1,-1-1-1,1 1 1,-1 0 0,1 0-1,-1 0 1,1 0-1,0 0 1,-1 0 0,1 0-1,-1 0 1,1 0-1,-1 0 1,1 0 0,-1 0-1,1 0 1,-1 0-1,1 0 1,0 1 0,-1-1-1,1 0 1,-1 0 0,1 0-1,0 1 1,-1-1-1,1 0 1,-1 1 0,-19 10 90,9 0-161,0 0 1,0 0 0,1 1-1,1 1 1,0 0 0,1 0-1,0 1 1,1-1 0,0 2-1,1-1 1,1 1 0,0 0-1,1 0 1,1 0 0,-2 19-1,5-32 16,-1-1 0,1 0-1,0 1 1,0-1 0,0 1 0,0-1-1,0 1 1,1-1 0,-1 1-1,0-1 1,1 1 0,-1-1-1,1 0 1,-1 1 0,1-1 0,0 0-1,-1 1 1,1-1 0,0 0-1,0 0 1,0 0 0,0 0 0,0 0-1,0 0 1,0 0 0,1 0-1,-1 0 1,0 0 0,0-1-1,1 1 1,-1 0 0,0-1 0,1 1-1,-1-1 1,1 0 0,-1 1-1,1-1 1,-1 0 0,0 0-1,1 0 1,-1 0 0,1 0 0,-1 0-1,1 0 1,-1-1 0,1 1-1,-1 0 1,1-1 0,1 0 0,7-2 144,0-1 1,-1 1-1,0-2 1,1 1 0,-2-1-1,11-7 1,7-9-106,0-1 0,-1-1 1,-1-1-1,-2-1 0,0-1 0,-2-1 1,-1-1-1,-1 0 0,21-46 0,-37 70-62,0 0 0,0 0 0,-1 0-1,1 0 1,-1 0 0,0 0 0,0-1-1,0-3 1,-2 7-8,0 1 0,1 0 0,-1 0 0,0 0 0,1 0 0,-1 0 0,0 0 0,1 0 0,-1 0 0,0 0 0,1 0 0,-1 1 0,0-1 0,1 0-1,-1 0 1,1 0 0,-1 1 0,0-1 0,1 0 0,-1 1 0,1-1 0,-1 1 0,-17 13 70,0 1 0,2 1 0,0 0 0,0 1 0,2 0 0,0 2 0,1-1 0,-15 31 0,27-48-23,1 1-1,-1 0 1,0 0-1,0 1 0,1-1 1,-1 0-1,1 0 1,-1 0-1,1 0 0,0 0 1,0 3-1,0-4-17,1 0 0,-1 0 0,0-1 0,0 1 0,1 0 0,-1 0 0,0-1 0,1 1 0,-1 0 0,0-1-1,1 1 1,-1-1 0,1 1 0,0 0 0,-1-1 0,1 1 0,-1-1 0,1 0 0,0 1 0,-1-1 0,2 1 0,3 0 18,0 1-1,0-1 1,0-1 0,1 1-1,-1-1 1,0 0 0,8-1 0,5 1 14,29-3-27,-33 1-37,0 1 0,-1 1 0,1 0 0,0 1-1,24 4 1,-36-4 11,-1 0 0,1-1 0,-1 1 0,0 0 0,1 0-1,-1 0 1,0 0 0,1 0 0,-1 0 0,0 0 0,0 0 0,0 1 0,0-1-1,0 0 1,0 1 0,-1-1 0,1 1 0,0-1 0,-1 0 0,1 1-1,-1 0 1,1-1 0,-1 2 0,3 40 145,-4-32 869,11-39 978,37-102-2985,-47 130 770,0-1-1,1 0 0,-1 1 0,0-1 1,1 1-1,-1-1 0,1 1 0,-1-1 0,1 1 1,0-1-1,-1 1 0,1 0 0,-1-1 1,1 1-1,0 0 0,-1-1 0,1 1 1,-1 0-1,1 0 0,0 0 0,0 0 0,-1-1 1,1 1-1,0 0 0,-1 0 0,1 0 1,0 0-1,-1 1 0,1-1 0,0 0 0,-1 0 1,1 0-1,0 0 0,-1 1 0,2 0 1,28 14-5279,-19-8 3489,17 3-1958,2-2-1207</inkml:trace>
</inkml:ink>
</file>

<file path=ppt/ink/ink6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49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12748,'0'0'4725,"8"1"-2649,-5-1-1945,-1 0 0,0 0 0,0 0 0,1 0-1,-1 0 1,0 1 0,0-1 0,1 1 0,-1-1 0,0 1 0,0 0-1,0 0 1,0 0 0,0 0 0,0 0 0,0 1 0,-1-1 0,1 1-1,0-1 1,-1 1 0,1-1 0,-1 1 0,1 0 0,-1 0 0,0 0-1,0 0 1,0 0 0,0 0 0,0 0 0,0 0 0,0 0 0,-1 0-1,1 1 1,-1-1 0,0 0 0,1 0 0,-1 1 0,0-1 0,0 0-1,-1 3 1,1 9 59,0 0 0,-1 0-1,-1 0 1,0 0 0,-1 0 0,-1 0-1,-7 18 1,-5 6-131,-27 43 0,39-74-29,1-3-27,0 1 0,0 0 1,1 1-1,0-1 0,-1 0 1,2 1-1,-1-1 0,1 1 0,0 0 1,0-1-1,0 1 0,0 7 1,2-12 4,0 0-1,-1 0 1,1 0 0,0 0 0,0 0 0,0-1 0,0 1 0,-1 0 0,1 0 0,0-1 0,0 1 0,0 0 0,1-1 0,-1 1 0,0-1 0,0 1 0,0-1 0,0 0 0,0 0 0,1 1 0,-1-1 0,0 0 0,0 0 0,0 0 0,1 0 0,-1 0 0,1-1 0,44 0 293,-40 1-249,12-3-278,0 0 0,0-1 0,0-1 0,0 0 0,-1-1 0,0-2 0,0 1 0,17-12 0,-14 1-2509,-20 17 2427,1 0 0,-1 0 0,0 0-1,1 0 1,-1 0 0,0-1 0,1 1 0,-1 0 0,0 0 0,0 0 0,0 0 0,0 0 0,0 0 0,0 0 0,0 0-1,0-1 1,-1 1 0,1 0 0,0 0 0,-1 0 0,1 0 0,-1 0 0,1 0 0,-1 0 0,1 0 0,-1 0 0,0 1-1,1-1 1,-1 0 0,0 0 0,0 0 0,1 1 0,-1-1 0,0 0 0,-1 0 0,-22-13-6643</inkml:trace>
</inkml:ink>
</file>

<file path=ppt/ink/ink6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49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66 5349,'0'0'6534,"-65"-14"-3299,43 9-384,12 2-32,10-1-801,0 2-417,17-2-448,11 0-672,13 0-257,8 1-128,9 1-96,0-2-448,1-3-3428,-3-2-6406</inkml:trace>
</inkml:ink>
</file>

<file path=ppt/ink/ink6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50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58 17008,'0'0'6278,"-18"68"-4837,12-34-480,-3 2-384,5 1-225,4-3-224,0-5-64,0-5-352,0-5-993,7-8-481,-7-7-1697,6-4-1954,-4-10-2178</inkml:trace>
  <inkml:trace contextRef="#ctx0" brushRef="#br0" timeOffset="1">50 0 14350,'0'0'7527,"67"6"-9769,-28 2-2083,8-3-4643</inkml:trace>
</inkml:ink>
</file>

<file path=ppt/ink/ink6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50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9097,'0'0'9433,"-10"9"-6364,-117 85 2787,126-94-5882,1 0 1,-1 0-1,1 0 0,-1 1 0,1-1 0,-1 0 0,1 0 0,-1 1 0,1-1 0,-1 0 0,1 1 1,-1-1-1,1 0 0,-1 1 0,1-1 0,0 1 0,-1-1 0,1 1 0,0-1 0,0 1 0,-1-1 1,1 1-1,0-1 0,0 1 0,0-1 0,-1 1 0,1-1 0,0 1 0,0-1 0,0 1 0,0 0 1,0-1-1,0 1 0,0-1 0,0 1 0,0-1 0,1 1 0,-1-1 0,0 1 0,0-1 0,0 1 1,1-1-1,-1 1 0,0-1 0,0 1 0,1-1 0,-1 1 0,0-1 0,1 1 0,-1-1 0,1 0 1,-1 1-1,1-1 0,-1 0 0,1 1 0,-1-1 0,1 0 0,-1 0 0,1 1 0,-1-1 0,1 0 1,-1 0-1,1 0 0,-1 0 0,1 0 0,0 0 0,47 11-996,-39-9 897,5 1-150,1 1 1,-1 0-1,0 1 1,20 9-1,-32-13 317,0 0 0,0 0 0,0 0-1,0 0 1,0 0 0,0 0 0,0 1-1,0-1 1,-1 1 0,1-1 0,0 1 0,-1 0-1,1-1 1,-1 1 0,0 0 0,0 0-1,0 0 1,0 0 0,0 0 0,0 1 0,0-1-1,0 0 1,-1 0 0,1 1 0,-1-1 0,0 0-1,0 0 1,0 1 0,0-1 0,0 0-1,0 1 1,-1-1 0,1 0 0,-1 0 0,1 1-1,-1-1 1,0 0 0,0 0 0,-1 3 0,-1-1 151,0 0 1,-1 0 0,1 0-1,0-1 1,-1 1 0,0-1-1,0 1 1,0-1 0,0-1-1,-1 1 1,1-1 0,-1 1-1,0-1 1,-7 2 0,1-1-1,0 0-1,-1 0 1,1-1 0,-1-1 0,-16 1 0,26-2-291,0 0 0,0 0 0,1 0 0,-1-1 0,0 1 0,0 0 0,1-1 1,-1 1-1,0-1 0,1 0 0,-1 1 0,1-1 0,-1 0 0,0 0 0,1 0 0,0 0 0,-1 0 0,1 0 0,0-1 0,-2-1 0,-8-24-6349,10-4-6232</inkml:trace>
</inkml:ink>
</file>

<file path=ppt/ink/ink6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50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16688,'0'0'4447,"-1"12"-3476,-24 157 2137,13-108-2546,3 1 0,-2 69 0,11-130-649,0 1 0,0-1 1,0 0-1,0 1 0,1-1 0,-1 1 0,0-1 0,1 0 1,-1 1-1,1-1 0,-1 0 0,1 1 0,0-1 0,-1 0 0,1 0 1,0 0-1,1 1 0,3-3-3437,-5-15 80,-1 8 2299,-1 1-1,0-1 0,0 1 1,-1 0-1,0 0 0,-1 0 1,1 0-1,-6-7 0,-42-51-1521,22 28 5452,4 1 3677,25 35-6209,-1 1 1,1 0 0,0-1-1,0 1 1,-1-1-1,1 1 1,0 0 0,0-1-1,0 1 1,0-1-1,0 1 1,0 0-1,-1-1 1,1 1 0,0-1-1,0 1 1,0-1-1,1 1 1,-1 0 0,0-1-1,0 1 1,0-1-1,0 1 1,0-1-1,0 1 1,1 0 0,-1-1-1,0 1 1,1-1-1,13-5 2469,32 6-3335,-30 1 1360,138 7-180,-74-3-1994,-2-3-3825,-12-2-5441</inkml:trace>
</inkml:ink>
</file>

<file path=ppt/ink/ink6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51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14478,'0'0'10052,"1"10"-9331,0 10-352,-1-6-27,0 0 1,1 0-1,1 0 0,1 0 1,3 14-1,-5-25-311,0 1 0,1-1 0,-1 0-1,0 0 1,1 0 0,0 1 0,0-2 0,0 1 0,0 0 0,1 0 0,-1-1 0,1 1 0,-1-1-1,1 0 1,0 0 0,0 0 0,0 0 0,0 0 0,0-1 0,0 1 0,0-1 0,1 0 0,-1 0-1,1 0 1,-1 0 0,1-1 0,3 1 0,9-1 12,0-1 1,0-1-1,0 0 1,0-1-1,-1 0 1,1-2-1,-1 0 1,26-12-1,-21 8-63,1 1-1,0 1 1,36-6 0,-56 13 17,0 0 1,0 0 0,0 0-1,0 0 1,0 0 0,-1 0-1,1 1 1,0-1 0,0 0-1,0 1 1,0-1-1,0 1 1,-1-1 0,1 1-1,0-1 1,0 1 0,-1-1-1,1 1 1,0 0 0,-1-1-1,1 1 1,0 0 0,-1 0-1,1 0 1,-1-1 0,0 1-1,1 0 1,-1 0 0,0 0-1,1 0 1,-1 0 0,0 0-1,0 0 1,0 0 0,0 0-1,0-1 1,0 1-1,0 0 1,0 0 0,0 0-1,0 0 1,0 0 0,-1 1-1,-9 57 76,6-43 0,4-15-66,0 0 0,0 0-1,0-1 1,0 1 0,0 0-1,0 0 1,0 0 0,0 0-1,0 0 1,0 0 0,0 0-1,0 0 1,1 0 0,-1 0 0,0 0-1,1-1 1,-1 1 0,1 0-1,-1 0 1,1 0 0,-1-1-1,1 1 1,0 0 0,-1-1-1,1 1 1,0 0 0,1 0-1,0 0 5,0 0-1,0 0 1,1 0-1,-1-1 1,0 1-1,1-1 1,-1 1-1,1-1 1,-1 0-1,5 0 1,59-12 108,13-14-570,-61 18 117,1 1 0,1 1 0,-1 1 0,1 1 0,0 0 0,0 1 0,25 1 0,-44 2 341,-1 0-1,1 0 1,0 1 0,0-1-1,0 1 1,-1-1 0,1 0-1,0 1 1,0 0 0,-1-1-1,1 1 1,0-1 0,-1 1-1,1 0 1,-1-1 0,1 1-1,-1 0 1,1 0 0,-1-1-1,0 1 1,1 0 0,-1 0-1,0 0 1,1 0 0,-1-1-1,0 1 1,0 0-1,0 0 1,0 0 0,0 1-1,0 35 992,-1-26-584,2-10-401,0 0 1,0-1-1,0 1 1,-1 0-1,1-1 1,0 1-1,0-1 1,0 1-1,0-1 1,0 1-1,0-1 1,0 0-1,0 1 1,0-1-1,0 0 1,1 0-1,-1 0 1,0 0-1,0 0 1,0 0-1,0 0 0,0 0 1,0 0-1,0-1 1,1 1-1,34-5 10,46-25-2011,-69 24 1330,1 0-1,-1 1 1,1 0 0,0 1-1,1 0 1,-1 2 0,17-2-1,-31 4 675,0 0-1,1 0 1,-1 0-1,0 0 1,1 0-1,-1 0 1,0 0-1,0 0 1,1 0-1,-1 0 1,0 0-1,0 0 1,1 0-1,-1 0 1,0 0-1,0 1 1,0-1-1,1 0 1,-1 0-1,0 0 1,0 0-1,0 1 1,1-1-1,-1 0 1,0 0-1,0 0 1,0 1-1,0-1 1,1 0-1,-1 0 1,0 1-1,0-1 1,0 0-1,0 0 1,0 1-1,0-1 1,0 0-1,0 0 0,0 1 1,0-1-1,0 0 1,-5 16 597,-15 14 18,18-29-652,-1 4-22,-7 6-639,1-9-3920</inkml:trace>
</inkml:ink>
</file>

<file path=ppt/ink/ink6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5:52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17424,'0'0'2851</inkml:trace>
</inkml:ink>
</file>

<file path=ppt/ink/ink6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24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13485,'0'0'10858,"-1"13"-10196,-6 41-242,-5 68 692,12-121-1107,0-1-1,0 1 1,0 0 0,0-1 0,1 1-1,-1 0 1,0-1 0,0 1-1,1 0 1,-1-1 0,0 1-1,1 0 1,-1-1 0,1 1-1,-1-1 1,1 1 0,-1-1 0,1 1-1,-1-1 1,1 0 0,0 1-1,-1-1 1,1 0 0,-1 1-1,1-1 1,0 0 0,-1 0-1,1 1 1,0-1 0,-1 0 0,1 0-1,0 0 1,0 0 0,-1 0-1,1 0 1,0 0 0,-1 0-1,1 0 1,0 0 0,-1-1-1,1 1 1,0 0 0,-1 0 0,1-1-1,0 1 1,-1 0 0,1-1-1,-1 1 1,2-1 0,35-18 230,31-35-183,-51 38-105,1 2 0,35-23 0,-52 37 48,-1 0 0,0 0 0,0 0 0,0 0 0,1 0 0,-1-1 0,0 1 0,0 0-1,1 0 1,-1 0 0,0 0 0,0 0 0,1 0 0,-1 0 0,0 0 0,0 0 0,1 0 0,-1 0 0,0 0 0,0 0 0,1 0 0,-1 1-1,0-1 1,0 0 0,1 0 0,-1 0 0,0 0 0,0 0 0,1 0 0,-1 1 0,0-1 0,0 0 0,0 0 0,0 0 0,1 1 0,-1-1-1,0 0 1,0 1 0,4 14-60,-4 26 109,0-31-38,0-4 22,0-1 0,0 1 0,0 0 1,1-1-1,0 1 0,0-1 1,4 10-1,10 2-1706,15-13-4478,-16-5-1392</inkml:trace>
</inkml:ink>
</file>

<file path=ppt/ink/ink6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46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12 5701,'-12'3'5546,"-12"3"956,22-4-3568,14-1 16,162-14-1792,-115 7-2514,97 1 1,-129 13-1117,-26-8 2254,-1 0 0,1 1 0,-1-1 0,1 0 0,-1 1 0,1-1 0,-1 1 0,1-1 1,-1 1-1,1-1 0,-1 1 0,1-1 0,-1 1 0,0-1 0,1 1 0,-1 0 0,0-1 0,0 1 0,0-1 0,1 1 0,-1 0 0,0-1 0,0 1 0,0 0 0,0-1 1,0 1-1,0 0 0,0-1 0,0 1 0,0 0 0,0-1 0,0 1 0,-1 0 0,1-1 0,0 1 0,0 0 0,-1-1 0,1 1 0,-1 0 0,-8 8-6124</inkml:trace>
</inkml:ink>
</file>

<file path=ppt/ink/ink6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47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9961,'0'0'11019,"58"50"-10282,-22-41-449,-1 1-192,2-2-96,-1 1-673,-3 1-1024,-5-3-1410,-1-3-577,-5-4-2049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7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168 266 6983,'0'0'9838,"-9"-4"-6699,5 3-3000,0-1 0,1 0 0,-1 1-1,0 0 1,0 0 0,0 0 0,0 1 0,0-1-1,0 1 1,0 0 0,0 0 0,0 0 0,0 1-1,0-1 1,0 1 0,0 0 0,0 0 0,0 0-1,0 1 1,1 0 0,-1-1 0,0 1 0,-4 4-1,3-2 0,0 0 0,0 0 0,1 1 0,-1-1 0,1 1 0,0 0 0,0 0 0,1 1 0,0-1-1,0 1 1,0 0 0,0 0 0,1 0 0,0 0 0,0 0 0,1 0 0,-2 13 0,4-18-125,-1 0 0,1 0 0,-1 1 0,1-1 0,0 0 0,-1 0 1,1 0-1,0 0 0,0 0 0,0-1 0,0 1 0,0 0 0,0 0 0,0-1 0,0 1 1,0 0-1,0-1 0,0 1 0,0-1 0,0 1 0,1-1 0,-1 0 0,0 1 1,0-1-1,1 0 0,-1 0 0,0 0 0,0 0 0,1 0 0,-1 0 0,0 0 0,0-1 1,0 1-1,1 0 0,0-1 0,49-9 401,-38 3-511,1 0-1,-2-1 1,1 0 0,19-17-1,20-14-3243,-48 41 1997,-8 8 1066,-9 16 974,10-20-635,2-4 33,0 0-1,0-1 1,0 1-1,0 0 1,0 0-1,1 0 0,-1 0 1,1 0-1,-1 0 1,1 0-1,0 0 1,0 0-1,0 1 1,0-1-1,1 3 0,-1-4-13,1-1 1,-1 1-1,0 0 0,1-1 0,-1 1 0,1 0 0,0-1 0,-1 1 0,1-1 0,-1 1 0,1-1 1,0 1-1,-1-1 0,1 1 0,0-1 0,0 1 0,-1-1 0,1 0 0,0 0 0,0 1 0,0-1 0,-1 0 1,1 0-1,0 0 0,1 0 0,4 0 137,-1-1 1,1 0-1,-1 0 0,0 0 1,0 0-1,1-1 0,-1 0 1,0 0-1,-1 0 0,8-5 1,19-13-274,-2-2 0,0-1 0,-1-1 0,-1-1-1,-2-2 1,0 0 0,-2-2 0,-1 0 0,-2-2 0,0 0 0,17-42 0,-57 84-697,1 6 822,1 1-1,1 1 1,1 1-1,0 0 1,2 1-1,-19 36 1,23-39 78,2 1 0,0 0 0,1 0 1,0 1-1,2 0 0,0 0 0,2 0 1,-3 35-1,6-54-142,0-1-1,0 1 1,0-1 0,0 1 0,0-1 0,0 1-1,0-1 1,0 1 0,0-1 0,0 0-1,0 1 1,0-1 0,1 1 0,-1-1 0,0 1-1,0-1 1,0 1 0,1-1 0,-1 0 0,0 1-1,0-1 1,1 0 0,-1 1 0,0-1-1,1 0 1,-1 1 0,0-1 0,1 0 0,-1 1-1,1-1 1,-1 0 0,0 0 0,1 0 0,-1 1-1,1-1 1,-1 0 0,1 0 0,-1 0-1,1 0 1,-1 0 0,1 0 0,-1 0 0,1 0-1,-1 0 1,0 0 0,1 0 0,-1 0 0,1 0-1,-1 0 1,1-1 0,-1 1 0,1 0-1,-1 0 1,0 0 0,1-1 0,-1 1 0,1 0-1,-1 0 1,0-1 0,1 1 0,-1 0 0,0-1-1,1 0 1,24-24 223,-18 9-260,-1 1 0,0-2 0,-1 1 0,-1-1-1,0 1 1,-2-1 0,1 0 0,-2-32 0,-2 45-483,-3 11 337,-1 15 113,5-20 67,1 1 0,0-1 0,0 0 0,0 0-1,0 0 1,0 0 0,0 0 0,1 0 0,-1 0 0,1-1-1,-1 1 1,1 0 0,0-1 0,-1 1 0,1-1 0,0 0-1,0 1 1,0-1 0,0 0 0,0 0 0,1 0 0,-1-1-1,0 1 1,0 0 0,1-1 0,3 1 0,63 5 354,-68-6-351,15 0 30,0-1 0,-1 0 0,1 0 0,-1-2 0,1 0 0,-1-1-1,0 0 1,0-1 0,-1-1 0,0-1 0,0 0 0,0 0-1,-1-1 1,0-1 0,0-1 0,21-19 0,-99 85 461,47-36-137,2 1 0,-17 26-1,29-40-271,0 0-1,0 1 1,1-1-1,0 1 1,0-1-1,1 1 1,0 0-1,0 0 1,1 0-1,0 0 1,0 13-1,1-21-81,0 1-1,0 0 1,0 0 0,0-1-1,0 1 1,0 0-1,0-1 1,1 1-1,-1 0 1,0-1-1,0 1 1,1 0-1,-1-1 1,1 1-1,-1-1 1,0 1 0,1 0-1,-1-1 1,1 1-1,-1-1 1,1 1-1,0-1 1,-1 0-1,1 1 1,-1-1-1,1 0 1,0 1-1,-1-1 1,2 1-1,24-4-171,-20 1-205,-1 0-1,1 0 1,-1-1-1,0 0 1,1 0-1,-1 0 1,5-5 0,13-21-4257,1-8-3005</inkml:trace>
</inkml:ink>
</file>

<file path=ppt/ink/ink6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47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13869,'0'0'4463,"9"2"-3961,12 5-143,74 25 391,-84-27-739,0 0 0,0 0 0,0 1-1,-1 0 1,0 1 0,13 11 0,-20-15-13,0 1-1,-1 0 1,1 0 0,-1 0-1,0 0 1,0 0 0,0 0 0,0 0-1,-1 1 1,0-1 0,0 1-1,0-1 1,-1 1 0,1-1-1,-1 1 1,0 0 0,0-1-1,-1 1 1,1-1 0,-1 1 0,0-1-1,0 1 1,-1-1 0,1 0-1,-1 1 1,0-1 0,-3 4-1,-6 14 65,-1 0-1,-2-2 0,-24 32 0,35-49-65,-7 10-546,0-1 0,-1 0 1,-23 18-1,2-10-4089</inkml:trace>
</inkml:ink>
</file>

<file path=ppt/ink/ink6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48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115 204 7847,'0'0'15039,"-9"13"-14895,-13 16-116,11-16 58,0 1 1,0 0-1,2 0 1,-1 1 0,2 1-1,0 0 1,-6 18-1,14-33-75,-1 0-1,1-1 0,0 1 0,0 0 0,-1-1 1,1 1-1,0 0 0,0 0 0,0-1 0,0 1 0,0 0 1,0-1-1,0 1 0,0 0 0,1 0 0,-1-1 1,0 1-1,0 0 0,0-1 0,1 1 0,-1 0 0,0-1 1,1 1-1,-1 0 0,1-1 0,-1 1 0,1-1 1,-1 1-1,1-1 0,-1 1 0,1-1 0,-1 1 1,2 0-1,0-1 17,0 0 1,0 0-1,0 0 1,0 0-1,0 0 1,0 0-1,0 0 1,0-1-1,0 1 1,-1-1-1,1 1 1,3-2-1,52-31 914,-19 4-803,-2-2 1,-1-2 0,-1 0 0,-2-3 0,-1 0-1,-2-2 1,-2-2 0,23-42 0,-47 73 285,-13 23-489,-17 32-171,9-10 223,2 0 1,2 1 0,1 0 0,1 1 0,3 1-1,-7 48 1,16-85-23,-1-1 0,1 1 0,0 0-1,0-1 1,0 1 0,0 0 0,0 0 0,0-1-1,0 1 1,1 0 0,-1 0 0,0-1 0,1 1-1,0-1 1,-1 1 0,1 0 0,0-1 0,0 1-1,0-1 1,0 0 0,0 1 0,0-1 0,0 0-1,0 1 1,1-1 0,-1 0 0,0 0 0,1 0-1,-1 0 1,1 0 0,-1-1 0,1 1 0,0 0-1,-1-1 1,1 1 0,0-1 0,-1 1-1,1-1 1,0 0 0,-1 0 0,1 0 0,0 0-1,0 0 1,2 0 0,2-1-668,1 0 0,-1 0 1,0-1-1,1 0 0,-1 0 0,0 0 0,0-1 0,0 0 0,-1 0 1,11-7-1,13-16-5388</inkml:trace>
</inkml:ink>
</file>

<file path=ppt/ink/ink6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49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13293,'0'0'5258,"-7"10"-3400,6-8-1717,-26 41 1582,25-41-1629,1 0 0,0 0 0,0 0 0,0 1 0,0-1 0,0 1 0,0-1 0,1 0 0,-1 1 0,1 0 0,-1-1 0,1 1 0,0-1 0,0 1 0,0-1 0,1 1 0,-1-1 0,1 1 0,-1-1 0,2 4 0,-1-5-85,0 0-1,0-1 1,0 1-1,0 0 1,0-1-1,0 1 1,0-1 0,0 1-1,0-1 1,0 1-1,1-1 1,-1 0-1,0 1 1,0-1 0,0 0-1,1 0 1,-1 0-1,0 0 1,0 0 0,0 0-1,1 0 1,-1-1-1,0 1 1,0 0-1,0-1 1,0 1 0,2-2-1,0 2 11,0-1 0,-1-1 0,1 1 0,-1 0 0,1-1 0,-1 1 0,0-1 0,1 0 0,-1 0-1,4-4 1,-3 1-99,0 0 0,0-1 0,0 0 0,0 1 0,-1-1 0,0 0 0,-1-1 0,1 1 0,0-12 0,-2 17 5,-8 2 38,0 0 107,0 0-1,0 0 1,0 1 0,1 1-1,-1-1 1,1 1 0,-1 0-1,1 1 1,0 0 0,0 0 0,0 0-1,1 1 1,-1 0 0,1 0-1,0 1 1,1 0 0,-1 0-1,1 0 1,1 1 0,-1-1 0,1 1-1,0 0 1,0 0 0,1 1-1,0-1 1,0 1 0,1 0 0,0 0-1,1 0 1,-1-1 0,2 2-1,-1-1 1,1 8 0,0-14-66,0-1 1,0 0 0,0 0-1,0 0 1,1 0-1,-1 0 1,0 1 0,1-1-1,-1 0 1,0 0-1,1 0 1,0 0 0,-1 0-1,1 0 1,-1 0-1,1 0 1,0-1 0,0 1-1,0 0 1,0 0-1,-1 0 1,1-1 0,0 1-1,0-1 1,0 1-1,2 0 1,1 1 8,0-1 1,0 0-1,0-1 0,0 1 0,0-1 1,0 1-1,0-1 0,5-1 0,1 0 28,0 0-1,0-1 0,0 0 1,0-1-1,19-7 1,-14 2-66,0-1 0,-1 0 0,0-1 0,-1-1 0,1 0 0,-2-1 0,0 0 0,0-1 0,-1 0 0,-1 0 1,17-29-1,-31 50-40,-3 6 84,0 1-1,1 0 0,0 1 1,1 0-1,1 0 0,-4 32 1,8-47-17,0 0 0,1 0 0,-1 0 0,0 0 0,0 0 0,0 0 0,0-1 0,1 1 0,-1 0 0,1 0 0,-1 0 0,0 0 0,1 0 0,-1-1 0,1 1 0,0 0 0,-1 0 1,1-1-1,0 1 0,-1 0 0,1-1 0,0 1 0,0-1 0,-1 1 0,3 0 0,28 4 82,-19-6-40,0-1 1,0 0-1,17-5 1,79-36-1115,-24 8-433,-83 34 1493,0 1 0,0-1 0,0 1 0,0-1 0,0 1 0,0 0 0,1 0 1,-1-1-1,0 1 0,0 0 0,0 0 0,1 0 0,-1 0 0,0 0 1,0 1-1,0-1 0,0 0 0,1 0 0,-1 1 0,0-1 0,1 1 1,-1 0 33,-1 0 0,1 0 0,-1-1 0,1 1 0,-1 0 0,1 0 0,-1 0 0,0 0 0,1 0 0,-1 0 0,0-1 0,0 1 0,0 0 0,0 0 0,0 0 0,0 0 0,0 0 0,0 0 0,0 0 1,0 1-1,-3 10 457,0-1 0,-1 0 0,-8 17 1,3-7 315,9-20-769,0-1 0,0 1 0,-1-1-1,1 1 1,0-1 0,0 1 0,0-1-1,0 1 1,0-1 0,0 1 0,0-1-1,0 1 1,0-1 0,0 1 0,0-1-1,0 1 1,0-1 0,0 1 0,0-1-1,1 1 1,-1-1 0,0 1 0,0-1-1,0 1 1,1-1 0,-1 1 0,0-1-1,1 0 1,-1 1 0,0-1 0,1 0-1,-1 1 1,1-1 0,0 1 0,19-3 282,24-18-287,-43 19-9,44-27-604,-35 20 226,0 1 0,1 1 0,0 0 0,0 0 0,0 1 0,0 0 0,16-3 0,-27 8 363,1 0 1,-1 0-1,1 1 0,-1-1 0,1 0 1,-1 1-1,0-1 0,1 1 0,-1-1 1,1 0-1,-1 1 0,0-1 1,1 1-1,-1-1 0,0 1 0,0-1 1,1 1-1,-1-1 0,0 1 1,0-1-1,0 1 0,0 0 0,0-1 1,0 1-1,0-1 0,0 1 1,0-1-1,0 1 0,0-1 0,0 1 1,0 0-1,0-1 0,0 1 1,-1 0-1,-3 33 518,3-21-246,3-12-236,1-1 0,-1 0 0,1 1 0,-1-1 0,1 0 0,-1 0 0,1 0 0,-1-1 0,1 1 0,4-2 0,4-2-58,0-1 0,-1 0 0,0-1 0,10-7 0,-11 6-243,0 1-1,0 1 1,1-1-1,18-5 1,-28 10 255,1 1 0,-1 0-1,1 0 1,-1 0 0,1 0 0,-1 0 0,1 0-1,-1 0 1,1 0 0,-1 1 0,1-1 0,-1 0-1,0 0 1,1 0 0,-1 0 0,1 1 0,-1-1-1,1 0 1,-1 0 0,0 1 0,1-1 0,-1 0-1,0 1 1,1-1 0,-1 0 0,0 1-1,1-1 1,-1 0 0,0 1 0,0-1 0,1 1-1,-1-1 1,0 1 0,0-1 0,0 1 0,0-1-1,0 0 1,0 1 0,0-1 0,0 1 0,0-1-1,0 1 1,0-1 0,0 1 0,0-1 0,0 1-1,0-1 1,0 1 0,0-1 0,0 0 0,-1 2-1,-6 33 278,4-23-280,2-9 17,1 0 0,-1 0 0,1 1 0,0-1 0,0 0 0,0 1 0,0-1 0,1 1 0,-1-1 0,2 5 0,-1-7-116,0 0 0,-1 0-1,1 0 1,0-1-1,0 1 1,0 0 0,0 0-1,0-1 1,0 1-1,0-1 1,0 1 0,0-1-1,0 1 1,0-1-1,0 1 1,0-1 0,1 0-1,-1 0 1,0 1-1,0-1 1,0 0 0,0 0-1,1 0 1,-1-1 0,0 1-1,0 0 1,0 0-1,0-1 1,3 0 0,18-8-4329,2-9-2066</inkml:trace>
</inkml:ink>
</file>

<file path=ppt/ink/ink6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49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11 7143,'0'0'11499,"-31"49"-9513,16-24 95,3-3-991,7-1-578,5-3-224,0-8-224,20-5-512,1-5-481,11 0-480,3-18-481,1-6-1281,7-8-32,-2-8-705,0-7-352</inkml:trace>
</inkml:ink>
</file>

<file path=ppt/ink/ink6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49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0 5669,'0'0'16571,"-5"11"-15712,-8 13-594,1 0 0,2 1 0,1 0 0,0 1 0,2 0 0,1 0 0,1 0 0,2 1 0,0 0 0,2 47 0,12-38-439,-10-35 102,-1 0 1,0 0-1,1 0 0,-1 0 0,1 0 1,-1 0-1,1 0 0,0-1 0,-1 1 1,1 0-1,0 0 0,-1-1 0,1 1 1,0 0-1,0-1 0,0 1 0,0-1 1,0 1-1,-1-1 0,1 0 0,0 1 1,0-1-1,0 0 0,0 1 0,0-1 1,0 0-1,0 0 0,0 0 0,0 0 1,0 0-1,0 0 0,0 0 0,0-1 1,1 1-1,-1-1-151,0 0-1,0 0 1,0 0 0,-1 0 0,1 0 0,0 0 0,-1 0 0,1 0-1,-1 0 1,1 0 0,-1 0 0,0-1 0,0 1 0,1 0 0,-1 0-1,0 0 1,0-1 0,0 1 0,0 0 0,0 0 0,0 0 0,-1-1-1,1 1 1,0 0 0,-1 0 0,0-2 0,-12-33-5945,-6 6-996</inkml:trace>
  <inkml:trace contextRef="#ctx0" brushRef="#br0" timeOffset="1">0 140 11050,'0'0'15503,"82"-13"-14862,-29 13-353,1 0-288,0-5-545,-6-4-2561,-6-7-3140,-13-3-6727</inkml:trace>
</inkml:ink>
</file>

<file path=ppt/ink/ink6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50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19154,'0'0'9385,"25"-46"-11691,-3 33-4036</inkml:trace>
</inkml:ink>
</file>

<file path=ppt/ink/ink6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50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93 8392,'0'0'5445,"-1"10"-2311,-2 31-134,2-40-2846,1 1-1,0-1 1,0 0 0,0 0 0,0 0-1,0 1 1,0-1 0,0 0 0,1 0-1,-1 0 1,0 0 0,1 1 0,-1-1-1,0 0 1,1 0 0,0 0 0,-1 0-1,1 0 1,0 0 0,-1 0 0,1 0-1,0 0 1,0 0 0,0-1 0,0 1-1,0 0 1,0 0 0,0-1 0,0 1-1,0-1 1,0 1 0,0-1 0,0 1-1,0-1 1,0 0 0,1 1 0,-1-1-1,0 0 1,0 0 0,0 0 0,1 0-1,-1 0 1,0 0 0,1-1 0,3 1 116,-1-1 1,0 1 0,0-1 0,0 0 0,0-1-1,-1 1 1,1-1 0,0 1 0,0-1-1,5-4 1,-3 1-160,0-1 0,0 1-1,0-1 1,-1 0 0,0-1-1,0 0 1,0 1 0,-1-1 0,0-1-1,0 1 1,-1-1 0,0 1-1,-1-1 1,1 0 0,-2 0-1,1 0 1,-1 0 0,1-11 0,-2 19-118,0-1 1,0 1-1,0-1 1,0 1 0,0-1-1,0 1 1,0-1-1,0 1 1,0-1 0,0 1-1,0-1 1,0 1 0,0-1-1,0 1 1,0-1-1,-1 1 1,1-1 0,0 1-1,0-1 1,0 1-1,-1-1 1,1 1 0,0 0-1,-1-1 1,1 1 0,0 0-1,-1-1 1,1 1-1,-1 0 1,1-1 0,0 1-1,-1 0 1,1 0-1,-1-1 1,1 1 0,-1 0-1,1 0 1,-1 0 0,1 0-1,-1 0 1,1 0-1,-1-1 1,1 1 0,-1 0-1,1 0 1,-1 1-1,1-1 1,-1 0 0,1 0-1,-1 0 1,1 0-1,-1 0 1,1 1 0,-1-1-1,1 0 1,-1 1 0,-1 0-61,-1 0 0,1 0 0,0 1 0,0 0 0,0-1 0,0 1 0,0 0 1,0 0-1,1 0 0,-2 2 0,-3 6-82,0 1 1,2-1 0,-7 19-1,10-24 133,0-1 0,-1 1 1,2-1-1,-1 1 0,1-1 0,-1 1 0,1 0 0,1-1 0,-1 1 0,0-1 0,1 1 0,2 6 0,-2-10 7,0 1 1,0 0-1,1-1 0,-1 1 0,1-1 1,-1 1-1,1-1 0,-1 0 0,1 1 0,0-1 1,0 0-1,0 0 0,-1 0 0,1 0 1,0-1-1,0 1 0,0-1 0,0 1 1,0-1-1,1 1 0,-1-1 0,3 0 1,58 0-126,-42-1 69,293-17-2428,-310 13 4475,-9-5-738,-17-16-274,14 18-896,-4-7-239,0 0-1,-1 2 1,-27-24-1,52 40-5893,17-3 2610,-14 0 930,23 1-3140</inkml:trace>
</inkml:ink>
</file>

<file path=ppt/ink/ink6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51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92 217 9289,'0'0'10228,"-6"10"-8808,2-5-1309,1 0-1,0 0 1,0 0 0,0 1-1,1-1 1,-1 1 0,1-1-1,1 1 1,-1 0 0,1 0-1,0 0 1,0 0 0,1 0-1,0 0 1,0 0 0,0 0-1,1 0 1,-1 0 0,1-1-1,1 1 1,2 7-1,24 57-15,-18-51-59,-2 0 0,0 1 0,-2 0 1,0 0-1,-1 1 0,-1-1 1,2 35-1,-5-47 218,-1 0-1,0 0 1,-1-1 0,0 1 0,0 0 0,0 0 0,-1-1-1,-1 1 1,1-1 0,-1 0 0,0 1 0,-1-1-1,0-1 1,0 1 0,0 0 0,-1-1 0,0 0 0,0 0-1,-1 0 1,1-1 0,-12 9 0,15-13-225,1 0 0,0 0 0,-1-1 0,1 1 0,-1 0 0,1 0 0,-1-1 0,0 1 0,1-1 0,-1 1 0,1-1 0,-1 0 0,0 0 0,1 1 0,-1-1 0,0 0 0,1-1 0,-1 1 0,0 0 0,1 0 0,-1-1 0,1 1 0,-4-2 0,3 1-23,1-1 0,-1 1 0,0-1 0,0 0 0,1 0 0,-1 1 0,1-1 1,0 0-1,-1 0 0,1 0 0,0-1 0,0 1 0,1 0 0,-2-4 0,-1-4-168,1 0 0,1 0 0,0 0 0,0 0 0,1-1 0,1-16 0,2 17 84,-1-1 0,1 1 0,1 0 0,-1 0 0,2 0 0,0 1 0,0-1 0,0 1 0,1 0 0,1 1 0,7-9 0,15-14-516,50-42 0,-4 5 214,-57 50 473,-10 11 17,0 0 0,-1-1 1,0 0-1,0 0 0,0-1 1,-1 0-1,0 0 0,-1 0 1,6-14-1,-29 35 71,11-4-173,1 1-1,1-1 0,-1 1 0,1 0 0,1 0 1,0 0-1,0 1 0,1-1 0,0 1 1,0 0-1,1 0 0,1 0 0,-1 0 0,2 0 1,-1 1-1,3 18 0,-1-28 1,-1 0 0,1 0 0,0 1 1,-1-1-1,1 0 0,0 0 0,0 0 0,0 1 0,0-1 0,0 0 0,0 0 0,0-1 0,1 1 1,-1 0-1,0 0 0,0-1 0,1 1 0,-1 0 0,0-1 0,1 1 0,-1-1 0,1 0 1,-1 1-1,0-1 0,1 0 0,-1 0 0,1 0 0,-1 0 0,1 0 0,-1 0 0,1-1 0,-1 1 1,0 0-1,1-1 0,-1 1 0,3-2 0,4 0 17,-1 0 0,1 0-1,0-1 1,-1 0 0,10-6 0,5-7-35,-2 0 1,1-1 0,-2-1 0,-1-1 0,0 0 0,-1-2 0,20-30 0,-27 35 5,0-1-1,-1 0 1,-1 0 0,0-1 0,-1 0 0,-1 0 0,-1-1 0,-1 1 0,0-1 0,1-34 0,-5 52 1,0 1 0,1 0 0,-1-1-1,0 1 1,0 0 0,0-1 0,0 1 0,0 0 0,0-1 0,0 1-1,0 0 1,0-1 0,0 1 0,0 0 0,0-1 0,0 1-1,0 0 1,-1-1 0,1 1 0,0 0 0,0-1 0,0 1-1,0 0 1,-1-1 0,1 1 0,0 0 0,0 0 0,-1-1-1,1 1 1,0 0 0,0 0 0,-1-1 0,1 1 0,0 0-1,-1 0 1,1 0 0,0 0 0,-1-1 0,1 1 0,0 0-1,-1 0 1,0 0 0,-14 11-194,-10 21 28,14-8 175,1-1-1,0 1 0,2 1 1,0 0-1,2 0 0,1 0 1,1 1-1,1-1 0,1 48 1,2-68 8,0-1 1,0 1 0,0-1-1,1 1 1,-1-1 0,1 1-1,0-1 1,1 0-1,-1 1 1,1-1 0,-1 0-1,1 0 1,1 0 0,-1 0-1,0 0 1,1-1 0,0 1-1,3 3 1,-2-4-4,1-1 0,-1 1 1,0-1-1,1 0 0,-1 0 1,1 0-1,0-1 0,-1 0 0,1 0 1,0 0-1,0 0 0,0-1 0,0 0 1,0 0-1,0 0 0,9-2 0,-5 0-16,0-1-1,-1 0 1,1 0-1,-1-1 1,0 0-1,0 0 1,0-1-1,0 0 1,-1 0-1,0-1 1,0 0-1,0 0 1,-1-1-1,0 0 1,10-14-1,9-14 4,-3 0 0,19-40-1,-38 70 2,8-16 2,38-79-31,-44 88 64,0 1 0,-2-1 0,1 0 0,-2 0 0,1 0 0,0-21 0,-3 33-33,0 0 1,0-1-1,0 1 1,-1 0-1,1 0 1,0 0-1,0 0 1,0 0-1,0-1 1,0 1 0,-1 0-1,1 0 1,0 0-1,0 0 1,0 0-1,-1 0 1,1 0-1,0 0 1,0 0-1,0 0 1,-1 0-1,1-1 1,0 1 0,0 0-1,0 0 1,-1 0-1,1 1 1,0-1-1,0 0 1,0 0-1,-1 0 1,1 0-1,0 0 1,0 0-1,0 0 1,-1 0 0,1 0-1,0 0 1,0 0-1,0 1 1,0-1-1,-1 0 1,1 0-1,0 0 1,0 0-1,0 0 1,0 1-1,0-1 1,0 0 0,0 0-1,-1 0 1,1 1-1,0-1 1,0 0-1,0 0 1,0 0-1,0 1 1,0-1-1,-10 11 26,8 0-29,0 0-1,0 0 0,1 1 1,1-1-1,-1 0 1,2 1-1,0-1 1,0 0-1,1 0 1,5 18-1,1 10-1,-3 36 79,4 23 114,-8-90-176,1 0 1,0 1-1,1-1 1,-1 0-1,2 0 0,-1 0 1,1 0-1,8 11 0,-3-10 116,-8-18 93,-10-19-108,-16-9-584,-1 1 0,-2 2 0,-1 1 0,-43-39 0,41 42 588,31 30-96,-1-1 0,1 1 0,0 0 0,0 0 0,0 0 0,-1 0 0,1 0 0,0 0 0,0 0 0,0-1-1,0 1 1,-1 0 0,1 0 0,0 0 0,0-1 0,0 1 0,0 0 0,0 0 0,0 0 0,-1-1 0,1 1 0,0 0-1,0 0 1,0 0 0,0-1 0,0 1 0,0 0 0,0 0 0,0-1 0,0 1 0,0 0 0,0 0 0,0 0 0,0-1-1,0 1 1,1 0 0,-1 0 0,0-1 0,0 1 0,0 0 0,0 0 0,0 0 0,0 0 0,0-1 0,1 1 0,-1 0-1,0 0 1,0 0 0,0 0 0,0-1 0,1 1 0,-1 0 0,19-2 298,33 6-396,-45-3 192,4 0-195,7 2-208,0 0-1,0-2 0,0 0 0,0-2 1,0 0-1,34-6 0,-51 7 62,1 0-1,-1-1 0,0 1 1,0-1-1,1 1 1,-1-1-1,0 0 0,0 1 1,1-1-1,-1 0 1,0 0-1,0 0 1,0 0-1,0 0 0,0 0 1,0 0-1,-1 0 1,1 0-1,0-1 0,0 1 1,-1 0-1,1 0 1,-1-1-1,1 1 1,-1 0-1,1-2 0,0-16-5634</inkml:trace>
</inkml:ink>
</file>

<file path=ppt/ink/ink6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52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8 14670,'-19'-6'3844,"14"5"1376,23 6-5348,7 0-1409,8-5-4389</inkml:trace>
</inkml:ink>
</file>

<file path=ppt/ink/ink6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52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20 529 8392,'0'0'5055,"-3"8"-1419,-11 27-844,14-35-2672,-1 1 0,1-1 0,0 0 0,-1 1 0,1-1 0,0 1 0,0-1 0,0 1 0,0 0 1,0-1-1,-1 1 0,1-1 0,0 1 0,0-1 0,0 1 0,0-1 0,1 1 0,-1-1 0,0 1 0,0-1 0,0 1 0,0-1 1,0 1-1,1-1 0,-1 1 0,0-1 0,0 1 0,1-1 0,-1 1 0,0-1 0,1 1 0,0-1 0,16-1 1447,18-15-108,3-12-399,-1-2 1,39-38 0,-35 25-988,-2-1 0,-2-2 1,34-54-1,-61 85-104,0 0-1,-2-1 0,1-1 1,-2 1-1,0-1 1,-1-1-1,-1 1 1,0-1-1,-2 0 1,3-22-1,-8 36-305,-3 10 108,-12 24 119,2 0 0,-12 35-1,5-11 79,17-43 35,-86 215 990,80-192-788,2 1-1,0-1 0,3 1 1,-5 64-1,11-95-192,0 0-1,0 0 1,0 0-1,0 0 1,1 0-1,-1 0 1,1-1-1,0 1 1,0 0-1,0 0 1,1-1-1,-1 1 1,1-1-1,0 1 1,2 3-1,-1-5-81,-1 0 0,1-1 0,-1 1 0,1-1 0,-1 1 0,1-1 0,0 0 0,-1 0 0,1 0 0,0-1 0,0 1 0,0-1 0,0 1 0,0-1 0,0 0 0,0 0 0,0 0 0,0 0 0,-1-1 0,7-1 0,-3 1-426,-1-1 1,1 0-1,0 0 1,-1 0 0,1-1-1,-1 0 1,0 0-1,0 0 1,0-1 0,-1 0-1,9-7 1,41-55-9277,-24 22 2037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7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16207,'0'0'9577,"-34"58"-9609,41-46-1121,10-1-2018,2-1-2882,7-2-3268</inkml:trace>
</inkml:ink>
</file>

<file path=ppt/ink/ink6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52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89 4324,'0'0'20297,"-10"3"-19363,5-1-851,-1 0 1,2 1 0,-1-1-1,0 1 1,0 0-1,1 0 1,0 0-1,-6 6 1,8-8-56,0 1 1,1 0-1,-1 1 0,1-1 1,0 0-1,-1 0 0,1 1 1,0-1-1,0 0 0,1 1 1,-1-1-1,0 1 1,1-1-1,-1 1 0,1 0 1,0-1-1,0 1 0,0-1 1,0 1-1,1-1 0,-1 1 1,1 0-1,-1-1 1,1 1-1,2 3 0,-2-4-24,0 0-1,1 0 0,-1 0 1,1 0-1,-1-1 0,1 1 1,0 0-1,0-1 1,-1 0-1,1 1 0,0-1 1,0 0-1,0 0 0,1 0 1,-1 0-1,0 0 1,0-1-1,0 1 0,1-1 1,-1 1-1,5-1 0,58 1-72,-47-1-21,61-10-1042,-65 7 979,0 1 0,0 0-1,-1 1 1,1 0 0,0 1-1,24 3 1,-37-2 182,0-1-1,-1 0 1,1 1 0,0-1-1,0 1 1,-1-1 0,1 1-1,0 0 1,-1-1 0,1 1-1,0 0 1,-1-1 0,1 1-1,-1 0 1,1 0 0,-1-1-1,0 1 1,1 0-1,-1 0 1,0 0 0,0 0-1,1 0 1,-1-1 0,0 1-1,0 0 1,0 1 0,0 30 1435,-1-22-504,1-9-512,24-36 812,40-75-1202,-41 68-628,-21 39 392,0 1 1,0 0 0,0 0-1,0-1 1,0 1 0,1 1 0,-1-1-1,0 0 1,1 1 0,0-1-1,-1 1 1,1 0 0,0 0-1,0 0 1,0 0 0,0 0 0,4 0-1,22-9-4578,-28 9 4004,1 0 0,0 0 0,0 0 0,0 0 0,-1 0 0,1-1 0,-1 1 0,1-1 0,-1 1 0,1-1 0,-1 0 0,1-2 0,5-12-10544</inkml:trace>
</inkml:ink>
</file>

<file path=ppt/ink/ink6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53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13869,'0'0'8744,"64"24"-17904</inkml:trace>
</inkml:ink>
</file>

<file path=ppt/ink/ink6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7:02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15150,'0'0'6214,"-48"50"-5061,42-11-512,0 6-225,3 4-31,3 1-161,0-2-96,11-4-96,4-4 32,-2-5-32,-2-6-320,-3-7-481,-3-6-1601,-5-11-3267</inkml:trace>
</inkml:ink>
</file>

<file path=ppt/ink/ink6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7:02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14894,'0'0'6022,"86"21"-4613,-38-20-256,10-1-480,8 0-257,-1-3-256,-3-7 1,-5-3-129,-10-1-385,-10-3-704,-9-3-640,-16-4-1090,-12-3-2658</inkml:trace>
</inkml:ink>
</file>

<file path=ppt/ink/ink6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7:03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13485,'0'0'6150,"63"11"-4645,-23-6-704,16-2-545,-4-2-128,8 0-96,-10 2-737,6 0-1761,-15 0-2883,0 1-5862</inkml:trace>
  <inkml:trace contextRef="#ctx0" brushRef="#br0" timeOffset="1">608 342 10186,'-2'8'5124,"0"-1"-3814,0-2-744,0-1 0,1 1 0,0 0 1,0 0-1,1-1 0,-1 1 1,1 0-1,0 0 0,1 5 0,2-9-365,0 0-1,1 0 1,-1-1-1,0 0 1,1 1-1,-1-1 0,1 0 1,-1-1-1,1 1 1,3-1-1,4-2-141,0-1 0,1 0 0,-2-1 0,1 0 0,0 0 0,13-10 0,-16 9-308,2 0 0,-1 1 0,0 0 0,1 1-1,0 0 1,0 0 0,21-4 0,-30 8 251,0 0 0,0 0 0,0 1-1,0-1 1,1 0 0,-1 0 0,0 1 0,0-1-1,0 1 1,0-1 0,0 1 0,0-1 0,0 1 0,0 0-1,-1-1 1,1 1 0,0 0 0,0 0 0,0 0 0,-1-1-1,1 1 1,0 0 0,-1 0 0,1 0 0,-1 0 0,1 0-1,-1 0 1,0 0 0,1 0 0,-1 1 0,0-1 0,0 0-1,0 0 1,0 0 0,1 0 0,-2 1 0,2 52 1349,-2-39-955,1 57 362,1-72-986,-1 0 0,1 0 0,0 0 0,-1 0 0,1 0 0,-1 0 0,1 0 0,-1 0 0,1 0 0,-1 0 0,1-1 0,-1 1 0,1 0 0,-1 0 0,1 0 0,-1-1 0,1 1 0,-1 0 0,0 0 0,1-1 0,-1 1 0,1 0 0,-1-1 0,0 1-1,1-1 1,-1 1 0,1-1 0,12-16-8169</inkml:trace>
</inkml:ink>
</file>

<file path=ppt/ink/ink6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7:04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14638,'-3'15'3283,"-40"213"4052,33-148-6516,1 88 1,11-155-1416,3-18-129,3-24-4,-7-8-47,-1 0-1,-1 0 1,-3 1 0,-7-39 594,12 80 400,0-1 1,0 0-1,1 1 0,0-1 1,-1 0-1,2 0 0,-1 0 0,0 0 1,1-1-1,0 1 0,4 4 1,2-1-77,0-1 0,0-1 1,0 0-1,1 0 0,0 0 1,0-1-1,0-1 0,1 0 1,-1 0-1,1-1 1,-1 0-1,1-1 0,0-1 1,0 1-1,0-1 0,-1-1 1,1 0-1,15-4 1,-18 4-81,-1-1 1,1 1 0,0-2 0,-1 1 0,0-1 0,0 0 0,0 0 0,0-1 0,0 0-1,0 0 1,-1-1 0,0 0 0,0 0 0,0 0 0,-1-1 0,0 0 0,0 0 0,0 0-1,-1-1 1,0 1 0,0-1 0,0 0 0,-1 0 0,0 0 0,3-15 0,-5 22-68,-1-1 1,0 0 0,1 1 0,-1-1-1,0 1 1,0-1 0,1 1-1,-1-1 1,0 0 0,0 1 0,0-1-1,0 1 1,0-1 0,0 0-1,0 1 1,0-1 0,0 0 0,0 1-1,0-1 1,0 1 0,-1-1-1,1 0 1,0 1 0,0-1 0,-1 1-1,1-1 1,0 1 0,-1-1-1,1 1 1,0-1 0,-1 1 0,1-1-1,-1 1 1,1-1 0,-1 1-1,1 0 1,-1-1 0,1 1 0,-1 0-1,1 0 1,-1-1 0,0 1-1,1 0 1,-1 0 0,1 0 0,-1-1-1,0 1 1,1 0 0,-1 0-1,0 0 1,1 0 0,-1 0 0,1 1-1,-1-1 1,0 0 0,1 0-1,-1 0 1,1 0 0,-2 1-1,-1 0-30,-1 1 0,1-1 0,0 1 0,0 0 0,0 0 0,0 0-1,0 0 1,1 1 0,-4 2 0,-3 6 75,1 0 1,0 0-1,1 1 1,0 0-1,0 0 1,2 0-1,-1 1 0,2 0 1,-1 0-1,2 1 1,0-1-1,0 1 1,0 24-1,3-37-33,0 0-1,0 0 1,0 0 0,1 0 0,-1 0 0,0 0-1,1 0 1,-1 0 0,1 0 0,-1 0-1,1 0 1,-1 0 0,1 0 0,0 0 0,-1 0-1,1 0 1,0 0 0,0-1 0,0 1-1,0 0 1,0-1 0,-1 1 0,1 0 0,0-1-1,2 1 1,1 0 7,-1 0-1,1 0 1,0 0-1,-1-1 1,1 1-1,0-1 1,-1 0-1,5-1 1,2 0-51,-1 0 1,0-1 0,1 0 0,-1 0-1,14-7 1,0-5 25,-1 0-1,0-2 1,37-33 0,-49 40 195,-10 8-171,1 1 0,-1-1 0,1 1 0,-1-1 0,0 1 0,1 0 1,-1-1-1,1 1 0,-1 0 0,1-1 0,-1 1 0,1 0 0,-1 0 0,1-1 0,-1 1 1,1 0-1,0 0 0,-1 0 0,1 0 0,-1 0 0,1 0 0,-1 0 0,1 0 0,-1 0 1,1 0-1,0 0 0,-1 0 0,1 0 0,-1 0 0,1 1 0,0-1 0,7 18 84,-7 36-187,-2-45 150,7 42-51,-6-50 14,0 0 1,0 0 0,0 0-1,0 0 1,0 0 0,0 0-1,1 0 1,-1-1 0,0 1-1,1 0 1,-1 0-1,0 0 1,1 0 0,-1-1-1,1 1 1,-1 0 0,1 0-1,-1-1 1,1 1 0,0 0-1,-1-1 1,1 1 0,0-1-1,0 1 1,-1-1 0,1 1-1,0-1 1,0 0 0,0 1-1,0-1 1,-1 0 0,1 1-1,0-1 1,0 0 0,0 0-1,0 0 1,0 0 0,0 0-1,0 0 1,0 0 0,-1 0-1,1 0 1,0-1 0,0 1-1,0 0 1,0-1 0,0 1-1,-1 0 1,1-1 0,0 1-1,0-1 1,0 1 0,0-2-1,2 0 48,-1-1 0,0 1-1,0-1 1,0 1 0,-1-1-1,1 0 1,-1 0 0,0 0 0,1 0-1,-1 0 1,0 0 0,-1 0-1,1 0 1,-1 0 0,1-6-1,0-56 310,-1 45 84,0 17-451,0 0-1,-1 0 1,1 0-1,0 0 1,-1-1 0,0 1-1,0 0 1,0 0-1,0 0 1,0 1-1,-1-1 1,1 0-1,-1 0 1,0 1-1,0-1 1,0 1-1,0-1 1,0 1-1,-1 0 1,1 0-1,-1 0 1,1 0-1,-1 0 1,0 1-1,-3-3 1,1-2-13,5 6 0,0-1 0,0 1 0,-1-1 0,1 1 0,0-1 0,0 1 0,0 0 0,0-1 0,-1 1 0,1-1 0,0 1 0,0 0 0,-1-1 0,1 1 0,0 0 0,-1-1 0,1 1 0,0 0 0,-1 0 0,1-1 0,0 1 0,-1 0 0,1 0 0,-1 0 0,1-1 0,0 1 0,-1 0 0,1 0 0,-1 0 0,1 0 0,-1 0 0,1 0 0,-1 0 0,1 0 0,0 0 0,-1 0 0,1 0 0,-1 0 0,1 0 0,-1 1 0,65-21 0,-1 9-528,1 2-1,104 0 1,-167 8 525,0 1 1,0 0 0,0 0 0,0 0 0,0 0 0,0 1-1,0-1 1,0 0 0,-1 0 0,1 1 0,0-1 0,0 0 0,0 1-1,0-1 1,-1 0 0,1 1 0,0 0 0,0-1 0,-1 1 0,1-1-1,0 1 1,-1 0 0,1-1 0,-1 1 0,1 0 0,-1 0 0,1-1-1,-1 1 1,0 0 0,1 0 0,-1 1 0,1 1 24,-1 0 0,0 0 0,0 0 0,0 0 0,0 0 0,0 0 0,-1 0 0,1 1 0,-3 4 0,-28 61 440,31-69-462,-6 10 27,1 0-1,-1 0 0,2 1 0,-1 0 0,2 0 0,-1 0 0,2 0 0,-4 21 0,7-31-27,-1 0 0,1 0-1,0 0 1,-1 0-1,1 0 1,0 0 0,-1 0-1,1 0 1,0 0 0,0-1-1,0 1 1,0 0-1,0 0 1,0-1 0,0 1-1,0-1 1,0 1 0,0-1-1,0 1 1,0-1-1,1 1 1,-1-1 0,0 0-1,0 0 1,0 0 0,1 0-1,-1 0 1,0 0-1,0 0 1,0 0 0,1 0-1,1-1 1,42-6-92,-33 1 62,0-2 0,0 0 0,0 0 0,-1-1 0,0 0 0,0-1 0,-1-1 0,-1 1 1,0-1-1,0-1 0,-1 0 0,-1 0 0,13-26 0,-20 37 36,1 0-1,-1 1 1,0-1-1,1 0 1,-1 0-1,0 0 1,1 0-1,-1 0 1,0 1-1,0-1 1,0 0-1,0 0 1,0 0-1,0 0 1,0 0-1,0 0 1,0 0-1,0 0 1,-1 1-1,1-1 1,-1-1-1,-12 3 107,10 1-107,-1-1 1,1 1-1,0 1 1,0-1 0,0 0-1,0 1 1,0 0-1,-3 4 1,5-5-6,-1-1 0,1 1 0,1-1-1,-1 1 1,0-1 0,0 1 0,0-1 0,1 1 0,-1 0-1,1-1 1,-1 1 0,1 0 0,0 0 0,0 0 0,0-1 0,0 1-1,0 0 1,0 0 0,0-1 0,1 1 0,-1 0 0,0 0 0,1-1-1,0 1 1,-1 0 0,2 1 0,0-1 8,0 0 0,0 0 1,1 0-1,-1-1 0,1 1 1,-1-1-1,1 1 0,-1-1 0,1 0 1,0 0-1,-1 0 0,1 0 1,0-1-1,4 1 0,10 1-255,0-1-1,0 0 1,0-2 0,23-3-1,-30 2-1008,0 0 0,1-1 0,-1 0-1,-1-1 1,19-9 0,11-9-7108</inkml:trace>
</inkml:ink>
</file>

<file path=ppt/ink/ink6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7:05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14638,'-11'8'1896,"0"0"1,0 1 0,1 0-1,-12 13 1,20-19-1772,0-1-1,-1 1 1,1 1 0,0-1-1,1 0 1,-1 0 0,0 1 0,1-1-1,0 1 1,0 0 0,0-1-1,0 1 1,1 0 0,-1-1 0,1 1-1,0 0 1,0 0 0,0-1 0,1 1-1,1 5 1,-1-6-109,0-1 0,0 0 0,1 0 0,0 1 0,-1-1 0,1 0 0,0 0 0,0 0 0,0-1 0,0 1 0,0 0 0,0-1 0,1 1 0,-1-1 0,0 0 0,1 0 0,-1 0 0,1 0 0,0 0 0,-1-1 0,1 1 0,-1-1 0,1 1 0,0-1 0,2 0 0,4 1 21,0-1 0,0 0 1,0 0-1,0-1 1,-1 0-1,16-4 1,-14 1-177,0-1 0,0 0 1,0-1-1,-1 0 0,0 0 0,0-1 0,0 0 1,-1 0-1,0-1 0,-1-1 0,1 1 0,-2-1 1,1 0-1,-1 0 0,-1-1 0,7-15 0,-11 25 140,-1 0 0,0 0 0,0 0 0,0 0 0,0 0 0,0-1-1,0 1 1,0 0 0,0 0 0,0 0 0,1 0 0,-1 0 0,0 0 0,0 0-1,0-1 1,0 1 0,0 0 0,0 0 0,0 0 0,0 0 0,0 0-1,0 0 1,0 0 0,0-1 0,0 1 0,0 0 0,0 0 0,0 0 0,0 0-1,0 0 1,0-1 0,0 1 0,0 0 0,0 0 0,0 0 0,0 0 0,0 0-1,0 0 1,0 0 0,-1-1 0,1 1 0,0 0 0,0 0 0,0 0-1,0 0 1,0 0 0,0 0 0,0 0 0,0 0 0,-1 0 0,1 0 0,0 0-1,0 0 1,0-1 0,0 1 0,0 0 0,0 0 0,-1 0 0,1 0 0,0 0-1,0 0 1,0 0 0,0 0 0,0 0 0,-1 0 0,-11 7 104,-11 12 42,16-11-147,0 1 0,1 0 0,0 0 0,1 1 0,0 0 0,1 0 0,0 0 0,0 0 0,1 1 0,0-1 0,1 1 0,0 0 0,0 11 0,2-21-93,0 1 1,0-1-1,0 1 1,1-1-1,-1 1 1,0-1-1,1 1 0,-1-1 1,1 1-1,-1-1 1,1 1-1,0-1 1,0 0-1,-1 1 0,1-1 1,0 0-1,0 0 1,1 0-1,-1 1 1,0-1-1,0 0 0,0-1 1,1 1-1,-1 0 1,0 0-1,1 0 1,-1-1-1,1 1 0,-1-1 1,1 1-1,-1-1 1,3 1-1,0-1-296,0 1-1,0-1 0,0 0 1,0 0-1,0 0 1,0-1-1,-1 0 0,1 1 1,0-1-1,0-1 1,0 1-1,6-3 0,22-18-4302</inkml:trace>
</inkml:ink>
</file>

<file path=ppt/ink/ink6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7:05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14061,'0'0'2189,"-11"12"-166,5-6-1814,-5 5 234,0 1 0,1 0 0,1 0 0,0 1 0,0 0 0,1 0 0,1 1 0,0 0 0,1 1 0,-5 16 0,7-7-280,1 0-1,1 0 1,1 0-1,1 0 1,1 0-1,8 41 1,-9-62-121,1 0 0,0 0 0,-1 0 0,1 0 0,0 0 1,1 0-1,-1 0 0,0 0 0,1 0 0,0 0 0,0-1 1,0 1-1,0-1 0,0 1 0,0-1 0,0 0 1,1 0-1,-1 0 0,1 0 0,0 0 0,-1-1 0,1 1 1,0-1-1,0 1 0,0-1 0,0 0 0,0 0 1,0-1-1,1 1 0,-1-1 0,0 1 0,0-1 0,0 0 1,1 0-1,-1-1 0,0 1 0,0-1 0,0 1 0,6-3 1,4-1 116,0-1 1,0-1-1,0 0 0,0-1 1,-1 0-1,0-1 1,18-16-1,-5 2-144,-1 0-1,-2-1 1,0-2 0,-2 0-1,-1-1 1,0-1-1,-3 0 1,0-2-1,-1 0 1,17-51-1,-27 46 84,-5 33-95,0 0 0,0 1 0,0-1 0,0 1 1,-1-1-1,1 1 0,0-1 0,0 1 0,-1-1 1,1 1-1,0-1 0,0 1 0,-1 0 0,1-1 1,0 1-1,-1-1 0,1 1 0,-1 0 0,1-1 1,-1 1-1,1 0 0,0 0 0,-1-1 0,1 1 1,-1 0-1,1 0 0,-1 0 0,1-1 1,-1 1-1,0 0 0,1 0 0,-1 0 0,1 0 1,-1 0-1,1 0 0,-1 0 0,1 0 0,-1 0 1,1 0-1,-1 1 0,1-1 0,-1 0 0,1 0 1,-1 0-1,1 1 0,-1-1 0,1 0 0,-1 1 1,1-1-1,-1 0 0,1 1 0,-1 0 0,-4 2 10,1 0-1,0 1 1,0-1-1,0 1 0,0 0 1,0 1-1,1-1 1,0 0-1,0 1 0,-4 8 1,-22 53 181,25-56-119,0 1 0,1 0 0,0 1-1,1-1 1,0 0 0,1 1 0,1-1-1,-1 1 1,2-1 0,0 0 0,0 1-1,4 13 1,-4-20-152,1 1 1,1-1-1,-1 1 0,1-1 0,0 0 0,0 0 1,0 0-1,1-1 0,-1 1 0,1-1 0,1 1 1,-1-2-1,0 1 0,1 0 0,0-1 0,0 0 1,0 0-1,0 0 0,0 0 0,1-1 0,-1 0 1,1 0-1,0-1 0,-1 0 0,9 1 0,29 2-3836,3-4-3827</inkml:trace>
</inkml:ink>
</file>

<file path=ppt/ink/ink6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7:06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12492,'0'0'11157,"0"-8"-9849,0 5-1219,0-1-1,0 1 1,1 0 0,-1 0-1,1 0 1,-1 0 0,1 0-1,0 1 1,0-1 0,0 0 0,0 0-1,1 0 1,-1 1 0,1-1-1,0 1 1,0-1 0,0 1-1,0 0 1,0 0 0,0 0-1,0 0 1,1 0 0,-1 0-1,1 0 1,-1 1 0,1-1-1,0 1 1,0 0 0,0 0 0,4-1-1,3-2-15,0 1-1,0 0 1,1 1 0,-1 0-1,1 1 1,11-1 0,-19 2-75,-1 0 0,1 0 0,-1 0 0,0 0 0,1 1 0,-1-1 0,0 0 0,0 1 0,1 0 0,-1 0 0,0 0 0,0 0 1,0 0-1,0 0 0,0 0 0,0 0 0,0 1 0,0-1 0,-1 1 0,1 0 0,0-1 0,-1 1 0,1 0 0,-1 0 1,0 0-1,0 0 0,0 0 0,0 0 0,0 0 0,0 1 0,0-1 0,-1 0 0,1 4 0,1 15-1,-1-1-1,-2 1 0,-4 37 1,2-38 42,2 0 0,0 0 0,0 1 1,4 21-1,-2-40-14,-1 1 1,1-1 0,-1 0-1,1 0 1,0 1 0,0-1-1,0 0 1,0 0 0,0 0-1,1 0 1,-1 0 0,0 0-1,1-1 1,0 1 0,-1 0-1,1-1 1,0 1 0,0-1-1,3 2 1,-1-1 32,1 0 0,-1 0 0,0-1 0,1 1 0,0-1 0,-1 0 0,1-1 0,0 1 0,6-1 1,-1 0 25,-1-1 0,1 0 1,-1-1-1,1 1 1,-1-2-1,0 1 0,0-1 1,0-1-1,12-6 1,-12 3-17,-1 1 1,1-2 0,-1 1 0,0-1 0,-1 0-1,0-1 1,-1 0 0,1 0 0,-1 0 0,7-18-1,-9 20-65,-1 0 1,0-1-1,-1 1 0,0-1 0,0 1 0,0-1 0,-1 0 0,0 0 0,-1 0 0,1 0 0,-1 0 0,-1 0 0,0 0 1,0 1-1,-4-14 0,4 18-104,-1 1 0,1-1 0,-1 0 0,0 0 0,0 1 1,0-1-1,0 1 0,-1 0 0,1 0 0,0-1 0,-1 2 0,0-1 0,1 0 1,-1 0-1,0 1 0,0 0 0,0-1 0,-6 0 0,6 1-400,0 0 0,-1 0-1,1 1 1,0-1-1,-1 1 1,1 0 0,-1 0-1,1 0 1,0 1 0,-1-1-1,-3 2 1,6-2 158,0 1 0,0-1 0,1 0 0,-1 1 0,0-1 0,1 1 0,-1-1 0,0 1 0,1-1 0,-1 1 0,1-1 0,-1 1 0,1 0 0,-1-1 0,1 1 0,-1 0 0,1-1 0,0 1 0,-1 0 0,1 0 0,0-1 0,0 1 0,0 0 0,-1 0 0,1 0 0,0-1 0,0 1 0,0 0 0,0 0 0,0 0 0,1 1 0,-1 14-9997</inkml:trace>
</inkml:ink>
</file>

<file path=ppt/ink/ink6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7:06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18 13581,'0'0'9790,"-8"-4"-6907,2 2-2560,4 1-251,0-1 1,-1 1-1,1 0 0,-1 0 0,0 0 0,1 0 0,-1 0 0,0 0 0,0 1 0,1-1 0,-1 1 0,0 0 0,0 0 0,0 0 0,1 0 0,-1 0 0,0 1 0,0-1 1,1 1-1,-1 0 0,0 0 0,1 0 0,-1 0 0,1 0 0,-1 1 0,1-1 0,-1 1 0,-2 2 0,-1 4 12,0-1-1,0 1 1,1 0-1,-7 18 1,10-23-39,1 0 0,-1 1 0,1-1 0,0 1 0,0-1 1,1 1-1,-1 0 0,1-1 0,0 1 0,0-1 0,0 1 0,0 0 1,1-1-1,-1 1 0,1-1 0,2 6 0,-1-7-35,-1 0 0,1-1 0,0 1 0,0-1 0,0 1 0,1-1 0,-1 0 0,0 0 0,0 0 0,1 0 0,-1 0 0,0 0 0,1-1 0,-1 1 0,1-1 0,-1 1 0,1-1 0,-1 0 0,1 0 0,3-1 0,55-4 95,-42 0-188,0-1 0,-1 0 0,0-2 0,23-11 1,-21 8-448,0 2 1,36-12 0,-56 21 528,1 0 0,-1 0-1,1 0 1,-1 0 0,1 0-1,-1 0 1,1 0 0,-1 0-1,1 0 1,0 0 0,-1 0-1,1 0 1,-1 1-1,1-1 1,-1 0 0,0 0-1,1 1 1,-1-1 0,1 0-1,-1 0 1,1 1 0,-1-1-1,0 0 1,1 1 0,-1-1-1,1 1 1,-1-1 0,0 0-1,0 1 1,1-1 0,-1 1-1,0-1 1,0 1 0,1-1-1,-1 1 1,0-1 0,0 1-1,0-1 1,0 1-1,0-1 1,0 1 0,0-1-1,0 1 1,0-1 0,0 1-1,0-1 1,0 1 0,0-1-1,0 1 1,-1 0 0,-8 42 694,3-16-373,7-26-312,0 0 0,0-1 0,-1 1 0,1 0 0,0-1 0,0 1-1,0-1 1,0 1 0,0-1 0,0 1 0,0-1 0,0 0 0,0 0 0,0 1 0,0-1-1,0 0 1,0 0 0,0 0 0,0 0 0,0 0 0,0 0 0,0 0 0,0 0-1,0-1 1,0 1 0,0 0 0,0-1 0,1 0 0,34-7 78,17-16-394,-41 17-148,1 1 0,0 0 0,0 1 0,1 0 0,-1 1 0,1 1 0,26-3 0,-39 6 455,-1 0-1,0 0 1,1 0-1,-1 0 0,1 0 1,-1 0-1,1 0 1,-1 0-1,0 1 0,1-1 1,-1 0-1,1 0 1,-1 1-1,0-1 0,1 0 1,-1 0-1,0 1 0,1-1 1,-1 0-1,0 1 1,0-1-1,1 0 0,-1 1 1,0-1-1,0 1 1,0-1-1,1 0 0,-1 1 1,0-1-1,0 1 1,0-1-1,0 1 0,0 22 139,-13 18-55,12-38-198,-8 12-912,2-7-3327,2-5-4891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7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14862,'0'0'3881,"-9"3"-870,-2 0-2443,-5 1 80,0 1-1,1 0 1,-1 1 0,1 1-1,0 0 1,1 1 0,-20 14-1,33-21-701,1-1 1,-1 1-1,0-1 0,1 1 0,-1-1 0,1 1 0,0-1 0,-1 1 1,1-1-1,-1 1 0,1 0 0,0-1 0,0 1 0,-1 0 0,1 0 0,0-1 1,0 1-1,0 0 0,0-1 0,-1 1 0,1 0 0,0 0 0,1-1 0,-1 1 1,0 0-1,0-1 0,0 1 0,0 0 0,1 1 0,19 11-925,40-1-905,-52-11 1185,17 2-286,37 6-1866,-58-8 2718,0 0 0,0 0-1,-1 0 1,1 0 0,0 1 0,-1 0 0,1 0-1,-1 0 1,1 0 0,-1 0 0,4 4 0,-6-5 210,0 0 1,0 0 0,-1 0-1,1 0 1,0 0 0,-1 0-1,1 0 1,-1 1 0,0-1-1,1 0 1,-1 0 0,0 0-1,1 1 1,-1-1 0,0 0-1,0 0 1,0 0 0,0 1-1,-1-1 1,1 0 0,0 0 0,0 0-1,-1 1 1,1-1 0,0 0-1,-1 0 1,0 0 0,1 0-1,-1 0 1,1 0 0,-1 0-1,0 0 1,0 0 0,0 0-1,0 0 1,1 0 0,-1-1-1,-2 2 1,-41 25 3995,43-26-3958,-6 2 348,1 1-166,0-1 0,-1 0 0,1 0-1,-1 0 1,0-1 0,0 0 0,1 0-1,-1 0 1,-1-1 0,1 0 0,0-1-1,0 0 1,-9 0 0,15-2-572,0 1 0,-1-1-1,1 1 1,0-1 0,0 1 0,0-1 0,0 0 0,0 0-1,1 1 1,-1-1 0,0 0 0,1 0 0,-1 0 0,1 0-1,0 0 1,-1 0 0,1 1 0,0-1 0,0 0 0,1 0-1,-1 0 1,0 0 0,1-3 0,-1 3-216,4-24-6662</inkml:trace>
</inkml:ink>
</file>

<file path=ppt/ink/ink6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53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148 269 8584,'0'0'8317,"0"-11"-7153,0 4-902,0-16 555,-1 0 0,-4-25 0,5 44-570,0-1 0,-1 0 0,0 1-1,0-1 1,-1 0 0,1 1 0,-1 0 0,0-1 0,0 1 0,0 0 0,-1 0 0,0 0 0,1 0 0,-1 0 0,-1 1 0,1-1 0,0 1-1,-7-4 1,9 6-189,-1 0-1,0 0 0,0 0 1,0 0-1,0 0 1,0 1-1,0-1 0,0 1 1,0 0-1,-1-1 0,1 1 1,0 0-1,0 0 0,0 0 1,0 1-1,0-1 0,0 0 1,0 1-1,0-1 1,0 1-1,0 0 0,0 0 1,-2 1-1,1 0-37,0 1 0,0-1 1,1 1-1,-1 0 0,1-1 0,0 1 0,0 0 1,0 1-1,0-1 0,1 0 0,-1 1 1,-1 3-1,-1 8 4,0 0 0,1-1 0,1 1 0,0 0-1,1 19 1,0-32-3,1-1-1,0 0 0,0 1 0,1-1 1,-1 1-1,0-1 0,0 1 0,1-1 0,-1 0 1,1 1-1,-1-1 0,1 0 0,0 1 1,-1-1-1,1 0 0,0 0 0,0 0 0,0 1 1,0-1-1,0 0 0,0 0 0,0 0 0,0-1 1,0 1-1,0 0 0,3 1 0,-1-1 48,0 0-1,1 0 1,-1-1-1,1 1 0,-1-1 1,1 0-1,-1 0 1,1 0-1,-1 0 0,7-2 1,2 0 102,0-1-1,-1-1 1,0 0 0,0-1 0,20-10 0,-9 0-102,0-1 0,-1-1 0,29-31-1,-44 42-59,1-1-1,-2 0 1,1 0-1,-1 0 1,0-1-1,0 1 1,-1-1-1,0 0 1,-1-1-1,1 1 1,-2-1-1,1 1 1,-1-1-1,1-12 1,-3 21-14,0 0 1,0-1-1,-1 1 0,1 0 1,0 0-1,0 0 0,0 0 0,0 0 1,-1 0-1,1-1 0,0 1 1,0 0-1,0 0 0,-1 0 1,1 0-1,0 0 0,0 0 1,0 0-1,-1 0 0,1 0 1,0 0-1,0 0 0,-1 0 0,1 0 1,0 0-1,0 0 0,0 0 1,-1 0-1,1 0 0,0 1 1,0-1-1,0 0 0,0 0 1,-1 0-1,1 0 0,0 0 1,0 0-1,0 1 0,0-1 1,-1 0-1,1 0 0,0 0 0,0 0 1,0 1-1,0-1 0,-10 13-8,1 0 0,1 1 1,0 0-1,1 0 0,0 1 0,1-1 0,1 1 0,1 1 0,0-1 0,0 1 0,2 0 0,-2 25 0,4-36 18,0 0 1,0 0-1,0-1 0,1 1 1,-1 0-1,1 0 1,0 0-1,1 0 0,-1 0 1,4 6-1,-4-9 3,1 0 0,0 0 0,0 0 0,0 0-1,0 0 1,0 0 0,0 0 0,0-1 0,1 1 0,-1-1 0,0 0-1,1 0 1,-1 0 0,1 0 0,0 0 0,-1 0 0,1-1 0,0 1-1,-1-1 1,5 0 0,6 1-27,0-1 0,0 0-1,0-1 1,1-1 0,-2 0 0,1-1-1,0 0 1,0-1 0,-1 0 0,0-1 0,0-1-1,12-7 1,-15 8-26,1-1 0,-1-1 0,0 1-1,0-2 1,-1 1 0,0-1 0,0 0 0,-1-1 0,0 0-1,0 0 1,-1-1 0,0 1 0,-1-1 0,6-14 0,-10 10 71,-10 14-82,-11 15-2,15-9 88,0-1 0,1 1-1,0 0 1,0 1 0,0-1 0,1 1 0,0-1 0,0 1 0,1 0 0,-1 0 0,2 0-1,-1 1 1,1-1 0,0 0 0,0 0 0,1 12 0,1-18-18,0 1 0,-1-1 0,1 1 0,0-1 0,0 1 0,0-1 0,0 0 0,0 1-1,1-1 1,-1 0 0,0 0 0,0 0 0,1 0 0,-1 0 0,1 0 0,-1-1 0,1 1 0,-1 0 0,1-1 0,0 1 0,-1-1 0,1 1 0,-1-1 0,1 0 0,0 0 0,-1 0 0,4 0 0,50-3 136,-40-1-142,1 0-1,-1-1 1,-1 0 0,1-1 0,-1-1 0,14-9 0,4-5-177,41-32 0,-58 39 167,-22 23-182,1-4 212,1 1 1,0 0-1,0 0 0,1 0 1,-1 1-1,1 0 0,1 0 1,0 0-1,0 0 0,0 0 1,-3 15-1,5-20-10,1 0 1,0 1-1,-1-1 0,1 1 0,0-1 1,0 1-1,1-1 0,-1 1 0,0-1 1,1 0-1,0 1 0,-1-1 0,1 0 0,0 1 1,0-1-1,0 0 0,1 0 0,-1 0 1,0 0-1,1 0 0,0 0 0,-1 0 1,3 2-1,-1-3-66,-1 0-1,0 0 1,1 0 0,0 0-1,-1 0 1,1 0 0,0-1-1,-1 1 1,1-1 0,0 0-1,-1 0 1,1 0 0,0 0-1,0 0 1,-1-1 0,1 1-1,0-1 1,-1 1 0,1-1-1,-1 0 1,6-3 0,-4 1-549,0 1 0,0-1 0,0-1 0,-1 1 0,1-1 0,-1 1 0,0-1 1,0 0-1,0 0 0,0-1 0,-1 1 0,1 0 0,-1-1 0,0 1 0,2-10 0,5-21-5587</inkml:trace>
</inkml:ink>
</file>

<file path=ppt/ink/ink6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54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48 13453,'0'0'8232,"-56"-48"-5990,47 48-801,7 0-832,2 12-513,0 2-224,11-4-2787,8-5-6854</inkml:trace>
</inkml:ink>
</file>

<file path=ppt/ink/ink6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54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205 108 10762,'4'-8'2760,"-1"2"-2170,15-33 2957,-16 36-2983,-1 0 1,0 0-1,-1-1 0,1 1 0,0 0 1,-1 0-1,0-1 0,0 1 0,0 0 1,0-1-1,0 1 0,-2-6 0,2 9-467,-1-1-1,1 1 0,-1-1 1,0 0-1,1 1 1,-1-1-1,0 1 0,0 0 1,1-1-1,-1 1 0,0-1 1,0 1-1,0 0 1,1 0-1,-1 0 0,0-1 1,0 1-1,0 0 1,0 0-1,0 0 0,1 0 1,-1 0-1,0 0 0,0 1 1,0-1-1,0 0 1,1 0-1,-2 1 0,-24 7 318,7 5-398,1 0 0,0 1 0,1 1 0,1 1 0,0 0 0,1 1 0,1 1 0,-21 33 0,33-48-105,0 0 0,0 0 0,1 0 0,-1 0 1,1 0-1,-1 0 0,1 1 0,0-1 0,1 0 0,-1 1 1,0-1-1,1 1 0,0 5 0,0-8 12,1 1 0,-1 0 0,1 0 0,0-1 0,0 1 0,0-1 0,0 1 0,0-1 0,0 1 0,0-1 0,1 1 0,-1-1 0,0 0 0,1 0 0,-1 0 0,1 0 0,-1 0 0,1 0 0,-1 0 0,1 0-1,0-1 1,0 1 0,-1-1 0,1 1 0,0-1 0,0 0 0,2 1 0,134 18-2344,-99-15 1696,0 1-1,-1 1 1,39 13 0,-75-19 800,0 1 0,0-1 1,-1 0-1,1 1 0,0 0 0,-1-1 1,1 1-1,-1 0 0,1 0 0,0 0 1,-1 0-1,0 0 0,1 0 0,-1 0 1,0 0-1,1 0 0,-1 1 0,0-1 1,0 1-1,0-1 0,0 1 0,0-1 1,-1 1-1,2 1 0,-2-1 57,-1 0 1,1 0-1,-1-1 0,1 1 0,-1 0 0,0-1 0,0 1 1,0-1-1,1 1 0,-1-1 0,-1 1 0,1-1 0,0 0 1,0 1-1,0-1 0,-1 0 0,1 0 0,-1 0 0,-1 1 1,-13 8 780,-1-1 0,1 0 0,-23 7 0,34-13-901,2-2 62,-112 41 1971,104-39-1983,0-1 1,0 1-1,0-2 0,0 0 1,-1 0-1,1-1 0,0 0 1,-17-3-1,26 3-146,1 0 1,0-1-1,0 1 1,0-1-1,0 1 1,0-1-1,-1 0 0,1 1 1,0-1-1,0 0 1,1 0-1,-1 0 1,0 0-1,0 0 1,0 0-1,1 0 1,-1 0-1,0 0 0,1 0 1,-1 0-1,1 0 1,-1 0-1,1-1 1,-1 1-1,1 0 1,0 0-1,0-1 1,0 1-1,0 0 0,0 0 1,0-1-1,0 1 1,0 0-1,0 0 1,1-1-1,-1 1 1,0 0-1,1 0 1,0-2-1,1-4-824,0 1 1,1-1-1,0 1 1,0 0-1,7-11 1,20-21-5270,10-2-2209</inkml:trace>
</inkml:ink>
</file>

<file path=ppt/ink/ink6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55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13965,'0'0'5285,"-1"14"-3347,-10 74 125,-7 88-192,17-142-1891,0-22-112,0 1-1,1-1 0,1 0 1,0 1-1,0-1 1,1 0-1,1 0 0,0 0 1,0 0-1,6 12 1,-4-33-12032,-7-16 7378,-4 5 5149,-1 0-1,-18-33 1,17 36 1524,-2 1 0,0 0 0,0 0 0,-2 1 0,0 1 0,-16-16 0,67 51 1245,32 2-4444,-19-12-1688,5-2-2461</inkml:trace>
</inkml:ink>
</file>

<file path=ppt/ink/ink6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55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57 8520,'0'0'12305,"1"-9"-9892,6-25-374,-7 33-1984,-1 1 0,1-1 0,0 0 0,0 1 0,0-1 0,0 1 0,-1-1 0,1 1-1,0-1 1,0 0 0,-1 1 0,1-1 0,0 1 0,-1-1 0,1 1 0,-1 0 0,1-1 0,-1 1 0,1-1-1,-1 1 1,1 0 0,-1-1 0,1 1 0,-1 0 0,1 0 0,-1-1 0,0 1 0,1 0 0,-1 0 0,1 0 0,-1 0-1,0 0 1,1 0 0,-1 0 0,1 0 0,-1 0 0,0 0 0,1 0 0,-1 0 0,1 0 0,-1 0 0,0 1-1,1-1 1,-1 0 0,1 0 0,-1 1 0,0 0 0,-29 8-43,25-5-14,0 0-1,0-1 1,0 2-1,1-1 1,-1 0-1,1 1 1,0 0 0,0 0-1,1 0 1,-1 1-1,1-1 1,1 1-1,-1 0 1,1-1-1,0 1 1,0 0-1,0 1 1,1-1 0,0 0-1,0 0 1,1 0-1,0 1 1,0 6-1,1-11 6,-1-1 0,1 1-1,-1 0 1,1-1 0,0 1-1,0 0 1,0-1-1,0 1 1,0-1 0,0 0-1,0 1 1,0-1 0,0 0-1,1 0 1,-1 1-1,1-1 1,-1 0 0,1-1-1,-1 1 1,1 0 0,-1 0-1,1-1 1,0 1 0,-1 0-1,1-1 1,0 0-1,0 1 1,-1-1 0,1 0-1,0 0 1,0 0 0,0 0-1,3-1 1,4 1 13,1-1 0,0 1 0,-1-2 1,1 1-1,11-5 0,-6 1-18,-1-2 0,1 1 0,-1-2 0,0 0 0,-1 0 0,0-2 0,0 1 0,-1-2 0,0 1 0,-1-2 0,-1 0 0,17-23 0,-39 55 51,8-15-9,0 0 1,1 0-1,-1 0 0,1 1 0,1-1 1,-1 1-1,1 0 0,0 0 1,0 0-1,0 0 0,1 0 0,0 0 1,0 0-1,1 0 0,0 11 0,1-15-10,0-1 0,0 0 0,0 0 0,1 0 0,-1 0 0,0 0 0,1 0 0,-1 0 0,1-1 0,-1 1 0,1 0 0,-1-1-1,1 1 1,-1-1 0,1 0 0,0 1 0,-1-1 0,1 0 0,0 0 0,-1 0 0,1 0 0,0 0 0,2-1 0,43-4 154,-29 0-207,-1-1 0,0-1 1,28-14-1,-31 13-101,1 0 0,0 2 0,0 0 1,30-7-1,-44 35 166,-12 15 212,9-31-235,0 0-1,0 0 1,0 1 0,1-1-1,-1 0 1,1 10 0,3-16-468,-1 1 0,1-1 0,0 1 1,0-1-1,0 0 0,-1 0 0,1 0 1,0 0-1,0 0 0,0 0 0,0 0 1,-1-1-1,1 1 0,0-1 0,1 0 1,18-11-7779,3-4-5610</inkml:trace>
</inkml:ink>
</file>

<file path=ppt/ink/ink6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56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147 139 8872,'0'0'17825,"-8"-3"-17499,5 2-320,0 0-1,0 0 1,0 0 0,0 1-1,0-1 1,0 1 0,0 0-1,0 0 1,0 0 0,0 0-1,0 0 1,0 1 0,0-1-1,0 1 1,0 0 0,0 0-1,-4 2 1,2 0 3,0 1 0,0 0 0,0 0 0,0 0 0,1 0 0,0 0 0,0 1 0,0 0 0,-5 9 0,-14 29 694,22-41-628,-1 1-1,1-1 1,1 1-1,-1 0 1,0 0-1,1-1 1,-1 1-1,1 0 1,0 0-1,0 0 1,0 0-1,0 0 0,0-1 1,2 5-1,-1-6-50,0 0 0,0 0-1,0 0 1,1 0-1,-1 0 1,0 0 0,1 0-1,-1-1 1,1 1-1,-1 0 1,1-1 0,-1 1-1,1-1 1,-1 0-1,1 1 1,0-1 0,-1 0-1,1 0 1,-1 0-1,1 0 1,0 0 0,-1 0-1,1-1 1,2 0-1,42-9 172,-29 2-192,0-1 0,-1-1 0,0 0 0,0-1 0,-1 0 0,-1-1 0,21-23 0,-24 24-5,-1-1-1,0 0 1,-1-1 0,0 1-1,-1-2 1,-1 1-1,0-1 1,-1 0 0,8-27-1,-14 41 3,0-1 0,0 1-1,1 0 1,-1-1 0,0 1 0,0 0-1,0-1 1,1 1 0,-1 0 0,0-1-1,0 1 1,0 0 0,0-1-1,0 1 1,0-1 0,0 1 0,0 0-1,0-1 1,0 1 0,0 0 0,0-1-1,0 1 1,0-1 0,-1 1 0,1 0-1,0-1 1,0 1 0,0 0-1,0-1 1,-1 1 0,1 0 0,0 0-1,0-1 1,-1 1 0,1 0 0,0-1-1,0 1 1,-1 0 0,1 0 0,0 0-1,-1-1 1,1 1 0,0 0-1,-1 0 1,0 0 0,-18 10-26,-17 27-5,29-29-17,0 1 0,1 0 1,1 0-1,-1 1 0,2 0 1,-1-1-1,1 2 0,1-1 0,0 0 1,0 1-1,1-1 0,0 1 1,1 0-1,0 0 0,2 21 0,-1-30-182,1 0-1,-1 1 1,1-1-1,0 0 1,0 1-1,0-1 1,0 0-1,1 0 1,-1 0-1,0 0 1,1 0-1,0 0 1,-1 0-1,1 0 1,0-1-1,0 1 1,0-1-1,0 1 1,4 1-1,29 7-6503,3-9-3158</inkml:trace>
</inkml:ink>
</file>

<file path=ppt/ink/ink6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57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79 6790,'0'0'7442,"-5"-9"-4228,1 2-3235,1 1 834,0 0 1,-1 0-1,0 0 0,0 0 0,0 1 0,-8-8 0,10 12-599,0-1-1,0 1 0,0-1 0,-1 1 1,1 0-1,0 0 0,-1 0 0,1 0 1,-1 0-1,1 0 0,-1 1 0,1-1 0,-1 1 1,1 0-1,-1 0 0,0 0 0,1 0 1,-1 0-1,1 0 0,-1 1 0,1-1 1,-1 1-1,1 0 0,-5 1 0,-9 6 25,0 1-1,1 0 1,1 1-1,-1 0 1,1 1 0,1 1-1,-20 22 1,32-33-237,0 0 1,0 0 0,1 0 0,-1 0-1,0 0 1,1 0 0,-1 0-1,1 0 1,-1 0 0,1 0-1,-1 0 1,1 1 0,0-1 0,0 0-1,-1 0 1,1 0 0,0 1-1,0-1 1,0 0 0,0 0 0,1 0-1,-1 1 1,0-1 0,0 0-1,1 0 1,-1 0 0,1 0-1,-1 1 1,1-1 0,-1 0 0,1 0-1,0 0 1,-1 0 0,1 0-1,0 0 1,0-1 0,0 1 0,0 0-1,0 0 1,0-1 0,0 1-1,0 0 1,0-1 0,0 1-1,0-1 1,0 1 0,0-1 0,0 0-1,1 1 1,-1-1 0,0 0-1,0 0 1,3 0 0,-1 1 5,1 0 0,0 0 0,0-1 0,0 0 1,0 0-1,0 0 0,-1 0 0,1 0 0,0-1 0,0 0 0,0 1 1,0-2-1,-1 1 0,1 0 0,-1-1 0,7-2 0,2-8 4,1 0 0,-1 0-1,-1-1 1,0-1 0,-1 0-1,0 0 1,-1-1 0,8-20-1,-21 52-62,1 0 0,0 1-1,1-1 1,0 25 0,2-40 51,1-1 0,-1 1-1,1-1 1,-1 1 0,1-1 0,0 1 0,-1-1 0,1 1 0,0-1-1,0 1 1,0-1 0,0 0 0,0 0 0,0 0 0,1 1 0,-1-1 0,0 0-1,1 0 1,-1-1 0,0 1 0,1 0 0,-1 0 0,1-1 0,0 1 0,-1-1-1,1 1 1,-1-1 0,1 0 0,0 1 0,-1-1 0,4 0 0,64 1-101,-52-1 53,51-6-154,-68 7 199,1-1-1,0 1 1,0-1-1,-1 1 1,1 0-1,0-1 1,-1 1 0,1 0-1,0-1 1,-1 1-1,1 0 1,-1 0-1,0-1 1,1 1-1,-1 0 1,1 0 0,-1 0-1,0 0 1,0 0-1,0 0 1,1 0-1,-1 0 1,0-1 0,0 1-1,0 0 1,-1 2-1,1 33 12,0-28 10,3-6 584,5-9-287,5-8-65,-6 2-340,0 0 0,-1-1 0,-1 0 1,0 0-1,-1-1 0,0 1 0,-1-1 1,-1 0-1,0 0 0,-1-16 0,11 29-5710,12 9 2442,25 13-5241,-16-10 1633</inkml:trace>
</inkml:ink>
</file>

<file path=ppt/ink/ink6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57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197 179 8296,'0'0'8061,"-12"-4"-5312,-2 0-2267,0 0-1,0 1 1,0 1-1,-20-1 1,30 3-361,0-1-1,0 1 1,0 1 0,0-1 0,0 1 0,0-1 0,0 1 0,0 0-1,0 0 1,0 1 0,0-1 0,0 1 0,1 0 0,-1 0 0,1 0-1,0 1 1,-1-1 0,1 1 0,0 0 0,0-1 0,1 1 0,-1 1 0,1-1-1,-4 5 1,6-8-85,-1 1 1,1 0-1,0-1 0,-1 1 0,1 0 0,0 0 1,-1-1-1,1 1 0,0 0 0,0 0 0,-1-1 1,1 1-1,0 0 0,0 0 0,0 0 0,0-1 1,0 1-1,0 0 0,0 0 0,1-1 0,-1 1 1,0 0-1,0 0 0,1 0 0,-1-1 0,0 1 1,1 0-1,-1-1 0,0 1 0,1 0 0,-1-1 0,1 1 1,0 0-1,1 0 6,1 0-1,-1 0 1,0 0 0,0 0-1,1 0 1,-1-1-1,0 1 1,1-1 0,-1 1-1,0-1 1,4 0 0,6 0 44,0-1 1,0 0-1,21-6 1,-10 0-57,-1-1 0,-1-2 0,1 0 0,-2-1 0,1-1 1,-2 0-1,0-2 0,0 0 0,-1-2 0,-1 0 0,0 0 0,-2-2 0,18-23 1,-26 21-8,-7 20-22,0 0 0,0-1-1,0 1 1,0 0-1,-1 0 1,1-1 0,0 1-1,0 0 1,0 0-1,-1 0 1,1 0 0,0-1-1,0 1 1,-1 0-1,1 0 1,0 0 0,0 0-1,-1 0 1,1 0-1,0 0 1,-1 0 0,1 0-1,0 0 1,0 0-1,-1 0 1,1 0 0,0 0-1,-1 0 1,1 0-1,0 0 1,0 0-1,-1 0 1,1 0 0,0 0-1,0 1 1,-1-1-1,-31 20 104,23-10-61,1 0 0,0 1 0,1 0 0,0 0 0,0 1 0,1 0 0,1 0 0,0 0 0,-5 20 0,9-26-97,-1 1 1,1-1 0,1 1-1,-1-1 1,1 0-1,0 1 1,1-1-1,0 1 1,2 9-1,-2-12-129,0 0 0,1-1-1,-1 1 1,1-1-1,0 0 1,0 1 0,0-1-1,1 0 1,-1 0-1,1 0 1,-1 0 0,1-1-1,0 1 1,0-1-1,0 0 1,1 0 0,2 2-1,28 10-5496</inkml:trace>
</inkml:ink>
</file>

<file path=ppt/ink/ink6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57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72 11691,'0'0'13592,"-9"-7"-12231,-28-20-411,36 26-934,0 0 1,-1 1-1,1-1 1,0 1-1,-1-1 0,1 1 1,-1 0-1,1-1 0,-1 1 1,1 0-1,-1 0 1,1 0-1,-1 0 0,1 0 1,0 0-1,-1 1 0,1-1 1,-1 0-1,1 1 1,-1-1-1,1 1 0,0 0 1,-1-1-1,1 1 0,0 0 1,0 0-1,-1 0 0,1 0 1,-2 2-1,-27 35-71,25-30 89,4-7-33,0 0 0,0 0 0,0 0 1,0 0-1,0 1 0,1-1 0,-1 0 0,0 0 1,1 1-1,-1-1 0,1 0 0,0 0 0,-1 1 1,1-1-1,0 1 0,0-1 0,0 0 0,0 2 1,0-2 0,1-1 0,-1 1 1,0-1-1,1 1 1,-1-1-1,1 0 0,-1 1 1,1-1-1,-1 0 1,1 1-1,-1-1 0,1 0 1,-1 0-1,1 1 1,0-1-1,-1 0 0,1 0 1,-1 0-1,1 0 1,0 0-1,-1 0 1,1 0-1,-1 0 0,1 0 1,0 0-1,-1 0 1,1-1-1,5 0 7,0 0 0,0 0 1,0-1-1,-1 0 0,1-1 0,9-4 1,6-7-68,-2-1 0,0 0 1,-1-2-1,21-23 0,-39 40 57,0 0 0,0 0 0,0 0 0,0 0 0,1-1 0,-1 1 0,0 0 0,0 0 0,0 0 0,0 0-1,1 0 1,-1-1 0,0 1 0,0 0 0,0 0 0,0 0 0,1 0 0,-1 0 0,0 0 0,0 0 0,0 0-1,1 0 1,-1 0 0,0 0 0,0 0 0,0 0 0,1 0 0,-1 0 0,0 0 0,0 0 0,0 0 0,1 0 0,-1 0-1,0 0 1,0 0 0,0 1 0,0-1 0,1 0 0,-1 0 0,0 0 0,0 0 0,0 0 0,0 0 0,1 1-1,-1-1 1,0 0 0,0 0 0,0 0 0,0 0 0,0 1 0,0-1 0,0 0 0,0 0 0,0 0 0,0 1 0,1-1-1,-1 0 1,0 0 0,0 0 0,0 1 0,0-1 0,3 26-158,-3 40-176,-1-57 299,1-3-90,0 4-203,-1-1-1,2 1 1,-1-1 0,1 0 0,4 16 0,-4-23 30,-1 0 0,1 0 1,0 0-1,0 0 0,0 0 0,1 0 1,-1 0-1,0 0 0,1-1 0,-1 1 0,1 0 1,2 1-1,-2-2-268,0 1 0,0-1 0,0 0 0,1 0 0,-1-1 0,0 1 0,1 0 0,-1-1 0,0 1 0,1-1 0,-1 0 0,1 0 0,3 0 0,14-2-6885</inkml:trace>
</inkml:ink>
</file>

<file path=ppt/ink/ink6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58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15695,'0'0'2247,"-9"10"92,5-5-2146,-48 59 2155,48-58-2051,0 0 0,1 0 0,-1 1 0,1-1 0,1 1 0,-1 0 0,1 0 0,1 0 0,-1 0 0,0 15 0,2-21-283,0 1 1,1 0 0,-1-1-1,1 1 1,-1 0 0,1-1-1,0 1 1,0-1 0,0 1-1,0-1 1,0 1-1,0-1 1,0 0 0,0 0-1,0 1 1,1-1 0,-1 0-1,1 0 1,-1 0 0,0-1-1,1 1 1,0 0 0,-1 0-1,1-1 1,-1 1 0,1-1-1,0 1 1,-1-1 0,3 0-1,65 8 16,-45-6-163,-18-1 61,11 1-360,-1 0 0,28 9 0,-41-11 398,0 1 0,0 0 0,0 0 0,-1 0 1,1 0-1,0 1 0,-1-1 0,1 1 0,-1 0 0,0-1 1,1 1-1,-1 0 0,0 0 0,0 1 0,0-1 1,0 0-1,-1 1 0,1-1 0,-1 1 0,1-1 1,-1 1-1,2 5 0,-3-6 119,0 0 0,-1 1 1,1-1-1,0 0 0,-1 0 1,0 0-1,1 1 0,-1-1 0,0 0 1,0 0-1,0 0 0,0 0 0,-1 0 1,1 0-1,0 0 0,-1-1 0,1 1 1,-1 0-1,0-1 0,0 0 0,1 1 1,-1-1-1,0 0 0,0 0 0,-3 1 1,-54 26 2467,58-28-2518,-7 3 297,-1 0 1,0-1 0,1 0 0,-1 0 0,-15 0 0,22-2-402,-1 0-1,1 0 1,-1 0-1,1-1 1,-1 1-1,1-1 0,0 1 1,-1-1-1,1 0 1,-4-2-1,5 2-192,-1 0-1,1 0 1,0 0 0,0 0-1,0 0 1,0 0-1,0-1 1,0 1 0,0 0-1,0 0 1,0-1-1,1 1 1,-1-1 0,0 1-1,1-1 1,-1 1-1,1-1 1,0-1 0,-4-19-6588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8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136 257 10025,'0'0'5302,"-10"3"-1598,3 0-3142,-6 2 183,-1 0 0,1 1 1,0 1-1,-16 10 0,27-15-655,-1-1 1,1 1-1,-1 0 1,1 0 0,0 0-1,-1 0 1,1 0-1,0 0 1,0 1-1,1-1 1,-1 1-1,0-1 1,1 1 0,0 0-1,0-1 1,-1 1-1,2 0 1,-1 0-1,0 0 1,0 0-1,1 0 1,0 0 0,0 0-1,0 0 1,0 0-1,0 0 1,0 0-1,1 0 1,-1 0-1,2 4 1,0-5-22,0 0-1,0 0 1,-1 0 0,1-1-1,0 1 1,0-1-1,1 1 1,-1-1 0,0 0-1,0 0 1,1 0 0,-1 0-1,0 0 1,1 0-1,-1-1 1,1 1 0,-1-1-1,1 0 1,0 0 0,-1 0-1,1 0 1,-1 0-1,1 0 1,3-1 0,4 0 140,1-1-1,0 1 1,-1-1 0,18-7 0,-10 0-214,0-1 0,-1-1 0,-1-1 0,0 0 0,0-1 0,-1-1 0,-1 0 0,-1-1 0,0-1 0,0 0 0,-2 0 0,0-1 0,-1-1 0,9-22 0,-14 30-78,-1-1-1,-1 0 0,1 0 0,-2 0 1,0-1-1,1-14 0,-2 23 61,-1 1 0,0-1 0,0 1 0,0-1 0,0 1 0,0-1 0,-1 1 0,1 0 0,-1-1 0,0 1 0,0-1 0,1 1 0,-1 0 0,-1 0 0,1-1 0,0 1 0,-1 0 0,1 0 0,-1 0 0,1 0 0,-1 1 0,0-1 0,0 0 0,0 1 0,0-1 0,0 1 0,0 0 0,0 0 0,0-1 0,-1 1 0,1 1 0,0-1 0,-1 0 0,1 1 0,-4-1 0,-3 0 1,-1 1 1,0 0 0,0 1 0,1 0 0,-1 1 0,1 0-1,-1 0 1,1 1 0,0 0 0,-15 7 0,19-7 53,0-1 1,0 1 0,0 0 0,0 0-1,0 0 1,1 1 0,-1-1 0,1 1-1,0 0 1,0 0 0,0 1-1,1-1 1,0 1 0,-1 0 0,2 0-1,-1 0 1,1 0 0,-1 1 0,-1 8-1,4-13-24,0 1-1,0 0 1,0 0-1,1 0 1,-1-1-1,1 1 1,-1 0-1,1-1 1,0 1-1,-1 0 1,1-1-1,0 1 1,0-1-1,0 1 1,0-1-1,0 1 0,1-1 1,-1 0-1,0 0 1,1 0-1,-1 0 1,1 0-1,-1 0 1,1 0-1,-1 0 1,1 0-1,0-1 1,-1 1-1,1 0 1,2-1-1,64 17 71,-52-14-147,-12-2 41,17 3-340,0 2 0,0 0 0,0 1 0,27 13 0,-44-18 338,0 1 0,0-1 0,0 1 0,0 0 0,-1 0 0,1 0 0,-1 0 0,0 1 0,0-1 0,0 1 0,4 7 0,-5-8 90,-1 0 0,0 0 0,-1 0 1,1 0-1,0 0 0,-1 0 0,0 1 0,0-1 0,0 0 0,0 0 0,0 0 1,-1 0-1,1 0 0,-1 1 0,0-1 0,0 0 0,0-1 0,0 1 0,-3 5 1,0-2 133,0 0 1,0 0 0,-1 0 0,1-1 0,-9 8 0,7-8-206,1 0 1,-1 1-1,1 0 0,1 0 0,-6 9 1,13-21-9423,10-11 496</inkml:trace>
</inkml:ink>
</file>

<file path=ppt/ink/ink6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59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10378,'0'0'11963,"9"-7"-10943,29-21 26,-37 27-998,0 1-1,-1-1 1,1 0 0,0 1-1,0-1 1,0 1 0,-1 0-1,1-1 1,0 1 0,0-1-1,0 1 1,0 0 0,0 0-1,0 0 1,0 0 0,0-1-1,0 1 1,-1 0 0,1 1-1,0-1 1,0 0 0,0 0-1,0 0 1,0 0 0,0 1-1,0-1 1,0 0 0,0 1-1,-1-1 1,1 1 0,0-1-1,0 1 1,-1 0 0,1-1-1,0 1 1,-1-1 0,1 1-1,0 0 1,-1 0 0,1-1-1,-1 1 1,1 0 0,-1 0-1,1 0 1,-1 0 0,0 0-1,1 1 1,0 2 13,0-1 1,0 1-1,0 0 0,-1 0 1,0 0-1,1-1 0,-1 1 1,-1 7-1,-2-3-36,1 1-1,-2-1 1,1 1-1,-1-1 1,-7 10-1,7-12-10,0 0 0,1 0 0,0 0-1,0 1 1,0-1 0,1 1 0,0 0 0,0-1-1,1 1 1,-1 11 0,2-17-8,0 0-1,1 0 1,-1 0 0,1 0 0,0 0-1,-1 0 1,1 0 0,0 0-1,0 0 1,-1 0 0,1 0-1,0-1 1,0 1 0,0 0-1,0-1 1,0 1 0,0 0 0,0-1-1,0 1 1,0-1 0,1 1-1,-1-1 1,0 0 0,0 0-1,0 1 1,1-1 0,-1 0-1,0 0 1,0 0 0,0 0 0,2-1-1,45 0 236,-45 1-232,11-3-3,-1 1 0,0-1-1,0-1 1,-1-1-1,1 1 1,-1-2-1,0 0 1,20-13-1,-23 13 1,-1 0-1,1 0 0,-1-1 0,0 0 0,-1-1 1,0 1-1,0-2 0,0 1 0,-1-1 0,0 0 0,6-14 1,-10 6 3,-12 16-147,-16 19 5,21-12 138,0 0-1,1 0 1,0 0 0,0 1 0,0-1-1,1 1 1,0 0 0,0 0-1,1 0 1,0 1 0,0-1 0,1 0-1,0 1 1,0-1 0,1 1-1,0 10 1,1-15 31,-1-1 1,1 0-1,0 0 1,0 1-1,0-1 0,1 0 1,-1 0-1,0 0 1,1 0-1,-1 0 0,1-1 1,0 1-1,0 0 1,-1-1-1,1 1 0,0-1 1,0 0-1,1 1 1,-1-1-1,0 0 1,0 0-1,0-1 0,1 1 1,-1 0-1,0-1 1,1 1-1,-1-1 0,1 0 1,-1 0-1,1 0 1,-1 0-1,3 0 0,2 0 96,0-1-1,-1 1 1,1-1-1,0 0 1,-1 0-1,1-1 1,-1 0-1,1 0 1,-1-1-1,12-6 1,-6 0-82,0-2 0,0 1 0,-1-1 0,0-1 0,9-13 1,-16 20-48,-1 1 0,1-1 0,-1 0 0,-1 0 0,1 0 1,-1 0-1,1 0 0,-1-1 0,-1 1 0,1-1 0,-1 1 1,0-1-1,0 0 0,-1 1 0,0-1 0,0 0 0,-1-7 1,1 13-7,0-1 0,0 1 0,-1 0 0,1-1 0,0 1 0,-1-1 0,1 1 0,0-1 0,-1 1 0,1 0 0,-1-1 0,1 1 0,-1 0 0,1-1 0,-1 1 0,1 0 0,-1 0 1,1-1-1,-1 1 0,1 0 0,-1 0 0,1 0 0,-1 0 0,1 0 0,-1 0 0,1 0 0,-1 0 0,1 0 0,-1 0 0,0 0 0,1 0 0,-1 0 0,1 0 0,-1 0 0,1 1 0,-1-1 1,1 0-1,-1 0 0,0 1 0,-18 12-104,18-12 114,0 1-1,0-1 0,0 1 0,0-1 1,0 1-1,0 0 0,0-1 1,1 1-1,-1 0 0,1 0 0,-1 0 1,1 0-1,0-1 0,0 1 1,0 0-1,0 0 0,0 0 0,0 0 1,0 0-1,1 0 0,-1-1 1,0 1-1,1 0 0,0 2 0,1-3 18,0 1-1,-1 0 1,1 0-1,0-1 0,0 1 1,0-1-1,0 0 0,0 0 1,0 1-1,0-1 1,1-1-1,-1 1 0,0 0 1,0 0-1,1-1 1,2 1-1,6 0 42,0 0 1,0 0-1,0-1 1,0 0-1,0-1 1,0-1-1,13-2 1,-15 1-56,0 0 0,-1-1 1,1 0-1,-1 0 0,1-1 1,-1 0-1,-1 0 0,1-1 1,-1 0-1,0 0 1,0-1-1,0 0 0,-1 0 1,0-1-1,8-14 0,-14 22-13,1-1 0,-1 1 0,0 0 0,0 0 0,0-1 0,1 1 0,-1 0 0,0-1 0,0 1-1,0 0 1,0-1 0,0 1 0,0 0 0,1-1 0,-1 1 0,0 0 0,0-1 0,0 1 0,0 0 0,0-1 0,0 1 0,0 0-1,-1-1 1,1 1 0,0 0 0,0-1 0,0 1 0,0 0 0,0-1 0,0 1 0,-1 0 0,1-1 0,0 1 0,0 0 0,-1 0-1,1-1 1,0 1 0,0 0 0,-1 0 0,1-1 0,0 1 0,0 0 0,-1 0 0,1 0 0,0 0 0,-1-1 0,1 1 0,0 0-1,-1 0 1,1 0 0,0 0 0,-1 0 0,1 0 0,0 0 0,-1 0 0,1 0 0,0 0 0,-1 0 0,1 0 0,0 0 0,-1 0-1,1 0 1,0 1 0,-1-1 0,1 0 0,0 0 0,-1 1 0,-23 9-140,19-6 129,-1 0 1,1 1-1,0 0 1,0 0-1,0 1 1,1 0-1,-1-1 1,1 1-1,1 1 0,-5 8 1,6-11 14,0 1 0,0 0 1,1 0-1,-1 0 0,1 0 1,0 0-1,0 0 0,1 0 1,0 0-1,0 0 0,0 0 1,0 0-1,1 1 0,0-1 0,2 7 1,-2-10 3,0 0 0,1 0 0,-1 0 0,1 0 0,0 0 1,0 0-1,-1-1 0,1 1 0,0-1 0,0 1 0,1-1 0,-1 0 1,0 1-1,0-1 0,1-1 0,-1 1 0,0 0 0,1 0 0,-1-1 0,1 0 1,-1 1-1,5-1 0,59 0 117,-48-3-149,-1-1 0,1 0 0,-1-2 0,0 1 0,0-2 0,-1-1 0,0 0 0,0 0 0,-1-2 0,0 0-1,-1-1 1,0 0 0,-1-1 0,21-23 0,-24 19-12,-12 10-115,0 6 146,1 0 0,-1 0 0,1 1 0,0-1 1,-1 0-1,1 1 0,0-1 0,-1 1 0,1 0 1,0-1-1,0 1 0,0 0 0,0 0 1,-1 0-1,1 0 0,0 0 0,0 0 0,-1 1 1,-1 2-115,-1 0 0,0 0 1,1 0-1,0 0 0,0 0 1,0 1-1,1-1 0,-1 1 1,1 0-1,0 0 0,0 0 1,1 0-1,-1 0 0,1 0 1,0 0-1,1 0 0,-1 1 1,1 7-1,1-12-407,0 0 0,0 0-1,0 0 1,1 0 0,-1 0 0,0-1-1,0 1 1,1 0 0,-1-1 0,0 1-1,1-1 1,-1 1 0,0-1 0,1 0 0,-1 1-1,0-1 1,1 0 0,-1 0 0,1 0-1,-1 0 1,1 0 0,-1 0 0,0-1-1,1 1 1,-1 0 0,1-1 0,-1 1-1,2-2 1,14-9-12470</inkml:trace>
</inkml:ink>
</file>

<file path=ppt/ink/ink6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6:59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5 12876,'0'0'5926,"-56"-4"-5862,50 24-288,6 5-2627,6 3-6406</inkml:trace>
</inkml:ink>
</file>

<file path=ppt/ink/ink6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7:00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184 259 4068,'0'0'17163,"-9"-2"-14585,4 1-2317,-1 1 0,1-1 0,-1 1 0,1 1-1,-1-1 1,1 1 0,-1-1 0,1 1 0,0 1 0,-1-1 0,1 1-1,0 0 1,0 0 0,0 1 0,0-1 0,1 1 0,-1 0 0,1 1-1,-1-1 1,1 1 0,-5 5 0,3-3-179,0 1 0,0 0 0,0 1 0,1-1 0,0 1 0,0 0 0,1 0-1,0 1 1,1-1 0,-4 12 0,7-18-76,-1 1 0,1-1 0,-1 1-1,1-1 1,0 1 0,0 0 0,0-1-1,0 1 1,1-1 0,-1 1 0,1-1 0,-1 1-1,1-1 1,0 0 0,0 1 0,2 3-1,-1-4 1,0 0 0,0 0-1,0 0 1,1 0-1,-1-1 1,0 1-1,1-1 1,-1 1-1,1-1 1,-1 0 0,1 0-1,-1 0 1,1 0-1,0 0 1,0-1-1,-1 1 1,1-1-1,5 0 1,6 0-19,0-1 0,0 0 0,0-1 0,0-1 0,0 0 0,0-1 0,-1 0 0,0-1 0,0-1 0,0 0 0,0 0 0,-1-1 0,0-1 0,-1 0 0,11-10-1,0-1-131,0-1-1,-2-1 1,0-1-1,-2 0 0,0-2 1,19-34-1,-28 42 74,-2 1 0,0-2 0,6-20 1,-11 32 55,0 0 0,-1-1 0,0 1 1,0 0-1,0 0 0,-1-1 0,0 1 1,0 0-1,0-1 0,-1 1 1,1 0-1,-1 0 0,0-1 0,-1 1 1,-1-5-1,1 8 5,1 1 1,-1-1-1,1 1 1,-1-1-1,0 1 1,0-1-1,0 1 1,1 0-1,-1 0 1,0 0-1,0 0 1,-1 0-1,1 0 1,0 1-1,0-1 0,0 1 1,0-1-1,-1 1 1,1 0-1,0 0 1,0 0-1,-1 0 1,1 0-1,0 1 1,0-1-1,0 1 1,-1-1-1,1 1 1,0 0-1,0 0 0,-3 1 1,-5 2-25,-1 1 0,1 0 0,0 1 0,-18 12 0,3 1 30,2 2 1,-35 36 0,52-50-1,0 0-1,0 0 1,1 0-1,0 1 0,0 0 1,1 0-1,0 0 0,1 0 1,-1 0-1,1 1 1,1 0-1,0 0 0,-2 15 1,4-22 1,1 0 1,0 0 0,-1 0-1,1 0 1,0-1 0,0 1-1,0 0 1,0 0 0,0-1-1,0 1 1,0-1 0,0 1-1,1-1 1,-1 0 0,1 1-1,-1-1 1,1 0 0,0 0-1,-1 0 1,1 0 0,0 0-1,0 0 1,-1-1 0,1 1-1,0-1 1,0 1-1,0-1 1,0 0 0,0 1-1,0-1 1,3 0 0,13 1-171,0 0 1,26-1-1,-25-1-325,36 0-1002,61 3-137,-115-2 1686,1 0 0,0 0 0,0 1 0,0-1 0,0 1 0,0-1 0,0 1 0,0-1 0,0 1 0,-1 0 0,1 0 0,0 0 0,0 0 0,-1 0 0,1 0 0,-1 1 0,1-1 1,-1 1-1,0-1 0,1 1 0,-1-1 0,0 1 0,1 2 0,0 1 100,-1-1 1,0 1-1,0 0 1,0 0-1,0 1 1,-1-1-1,0 5 1,5 33 764,-4-41-890,0 0 1,0-1 0,0 1-1,0-1 1,0 1 0,0-1-1,0 1 1,0-1 0,1 0 0,-1 1-1,0-1 1,1 0 0,-1 0-1,1 0 1,-1 0 0,1 0-1,0 0 1,-1-1 0,1 1-1,0 0 1,3 0 0,8 1-31,-1-1 0,1 0 0,-1-1 0,1 0 0,-1-1 0,1 0 0,0-1 0,-1-1 0,0 0 0,0 0 0,0-1 0,0-1 0,19-10 0,-12 5-306,-1 0 0,-1-1 0,0-1 1,-1-1-1,0 0 0,-1-2 1,21-24-1,-29 33 525,-6 12 112,-1-5-304,0 0 0,0 0 1,0 0-1,0 0 0,0 0 0,0 0 1,0 0-1,0 0 0,0 0 1,1 0-1,-1 0 0,0 0 1,1 0-1,-1 0 0,1 0 1,-1 0-1,1-1 0,-1 1 1,1 0-1,0 0 0,-1 0 1,1-1-1,0 1 0,0 0 1,-1-1-1,1 1 0,0-1 1,0 1-1,0-1 0,0 1 1,0-1-1,1 1 0,48 5 390,-38-5-1027,0 0 0,0 1 0,0 1 0,-1-1 0,15 7 0,-22-7 509,0 0 0,0 1-1,0-1 1,0 1 0,0 0-1,0 0 1,-1 0 0,0 1-1,0-1 1,0 1 0,0 0-1,0 0 1,-1 0-1,1 0 1,-1 0 0,0 1-1,2 6 1,-1 1 289,0 1 0,0-1 1,-1 1-1,-1 0 0,0 0 0,-1 0 1,0 0-1,-1 0 0,0 0 0,-1-1 0,-5 16 1,-1 3 87,-2 0 0,-2-1 0,-19 37 0,28-60-236,-1 1 0,0-1-1,-1 0 1,0 0 0,0 0 0,-1-1-1,-11 12 1,13-15 79,0-1-1,1 1 1,-1-1-1,0 0 1,0-1-1,0 1 1,0-1-1,0 1 1,-1-1-1,1 0 0,0-1 1,-1 1-1,1-1 1,0 0-1,-1 0 1,1 0-1,-5-1 1,7 0-66,0 1 1,0-1-1,1 0 0,-1 0 1,0 0-1,1 0 0,-1 0 1,1 0-1,-1 0 0,1 0 1,-1-1-1,1 1 1,0-1-1,0 1 0,-1-1 1,1 1-1,0-1 0,0 0 1,1 1-1,-1-1 0,0 0 1,1 0-1,-1 0 1,1 1-1,-1-1 0,1 0 1,0 0-1,0-3 0,-2-61 239,3 59-281,-1-6-5,1 1 0,1 0 0,0 0 0,1 0 0,0 0 0,1 0 0,0 1 0,1-1 0,0 1 0,1 0 0,0 1 0,0-1 0,1 1 0,1 1 0,0-1 0,0 1 0,1 0 0,0 1 0,0 0 0,1 1 0,0 0 0,1 0 0,-1 1 0,1 1 0,0-1 0,1 2 0,-1 0 0,1 0-1,0 1 1,22-3 0,43 4-129,-32 2-1668,-1-2-3721,-12-3-4196</inkml:trace>
</inkml:ink>
</file>

<file path=ppt/ink/ink6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7:01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19 144 12492,'-2'2'434,"1"-1"0,-1 1 1,1-1-1,-1 1 0,1-1 0,0 1 0,0 0 1,0-1-1,0 1 0,0 0 0,0 0 1,0 0-1,1 0 0,-1 0 0,1 0 1,-1 4-1,1-5-273,1 0 1,-1 0 0,1 0 0,-1 1-1,1-1 1,-1 0 0,1-1 0,0 1-1,0 0 1,0 0 0,-1 0 0,1 0-1,0-1 1,0 1 0,0 0 0,0-1-1,0 1 1,0 0 0,1-1-1,-1 0 1,0 1 0,0-1 0,0 0-1,0 1 1,0-1 0,1 0 0,-1 0-1,0 0 1,0 0 0,3 0 0,11 0 212,1 1 1,-1-2-1,1 0 1,-1-1 0,0 0-1,0-1 1,1-1 0,19-8-1,-30 10-370,-1 1-1,1-1 1,0 0-1,-1-1 1,0 1-1,1-1 0,-1 0 1,0 0-1,0 0 1,-1-1-1,1 1 1,-1-1-1,0 0 1,0 0-1,0 0 1,0 0-1,-1 0 0,1-1 1,-1 1-1,0-1 1,-1 0-1,1 0 1,-1 1-1,0-1 1,0 0-1,0 0 0,-1 0 1,0 0-1,0-9 1,0 12-21,0 0 1,-1 0-1,1-1 1,-1 1-1,1 0 0,-1 0 1,1 0-1,-1 0 1,0 0-1,0 0 1,0 0-1,0 0 0,-1 0 1,1 0-1,0 1 1,-1-1-1,1 0 1,-1 1-1,0-1 0,1 1 1,-1 0-1,0-1 1,0 1-1,0 0 1,0 0-1,0 0 0,0 1 1,0-1-1,0 0 1,-1 1-1,1-1 1,0 1-1,0 0 0,0 0 1,-1 0-1,1 0 1,0 0-1,0 0 1,0 1-1,-1-1 0,-3 2 1,-1 0-18,-1 0 1,1 0-1,0 1 0,0 0 1,0 1-1,0-1 0,1 1 1,-1 1-1,1-1 0,0 1 1,-6 6-1,4-2 47,0 2 0,0-1 0,1 1 0,0 0-1,1 0 1,-6 15 0,11-24 5,0 0-1,0 1 1,0-1 0,0 0-1,0 1 1,0-1 0,1 0-1,0 1 1,-1-1-1,1 1 1,0-1 0,0 1-1,0-1 1,0 1 0,1-1-1,-1 1 1,1-1 0,-1 0-1,1 1 1,0-1-1,0 0 1,0 1 0,0-1-1,0 0 1,1 0 0,-1 0-1,1 0 1,-1 0 0,1 0-1,0-1 1,0 1-1,-1 0 1,1-1 0,1 1-1,-1-1 1,0 0 0,0 0-1,0 0 1,4 1 0,7 2-14,1 0 0,0-2 0,0 0 0,0 0 1,0-1-1,0-1 0,0-1 0,0 0 0,0 0 1,0-1-1,23-7 0,-10 0-104,0 0 1,-1-1-1,0-2 0,45-27 0,-60 32 92,0-1 0,0 0 0,16-16 0,-36 34 25,-4 4 154,0 1 0,-15 22 1,25-33-131,0 2 0,0-1-1,0 0 1,1 0 0,0 1 0,0-1 0,0 1 0,1 0 0,0-1 0,0 1 0,0 0 0,1 11-1,0-15-28,1 0-1,-1 0 1,1-1-1,-1 1 0,1 0 1,0-1-1,0 1 1,0-1-1,0 1 0,0-1 1,0 1-1,0-1 0,0 1 1,0-1-1,1 0 1,-1 0-1,1 0 0,-1 0 1,1 0-1,-1 0 1,1 0-1,-1 0 0,1-1 1,0 1-1,0 0 0,-1-1 1,1 0-1,0 1 1,2-1-1,60 4 130,-51-4-95,12-1-91,0-1 1,-1-1-1,1 0 0,-1-2 1,0-1-1,0-1 0,0-1 1,-1-1-1,-1-2 0,42-24 1,-61 33 30,13-7-25,-19 12 152,-17 23 281,20-13-244,1-12-148,0 0 0,0 0 0,0 0 0,0-1 0,1 1 0,-1-1 0,0 1-1,0-1 1,0 1 0,0-1 0,1 0 0,-1 1 0,0-1 0,0 0 0,3 0 0,8 1-303,1 0-1,0-1 1,0-1-1,23-4 1,46-17-7291,-60 15 4359,-9 4-32</inkml:trace>
</inkml:ink>
</file>

<file path=ppt/ink/ink6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7:01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17745,'0'0'6502</inkml:trace>
</inkml:ink>
</file>

<file path=ppt/ink/ink6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7:07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13389,'0'0'5509,"49"-4"-4869,-8 4 65,19 1 32,9 7-129,4-2-255,-1 2-289,1-4 32,-7 0-288,-22-3-641,-8-1-608,-14 0-1282,-18 0-768,-4-5-3972</inkml:trace>
</inkml:ink>
</file>

<file path=ppt/ink/ink6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7:07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0 6182,'-9'1'2920,"1"0"-2790,3-1 477,0 0 0,0 0 0,1 1 0,-1 0 1,0 0-1,0 0 0,-5 3 0,8-3-406,1-1 1,-1 1-1,1 0 1,0 1-1,-1-1 1,1 0-1,0 0 1,0 0-1,0 1 1,0-1-1,0 1 1,0-1-1,0 1 1,0-1-1,0 1 1,1-1-1,-1 1 1,1 0-1,-1 0 1,1-1-1,0 1 1,-1 0-1,1-1 1,0 1-1,0 0 1,0 0-1,1 3 1,1 4 169,0 1 1,1 0 0,-1-1-1,2 0 1,0 0 0,0 0 0,6 11-1,-3-10-81,-2 1-1,0 1 0,0-1 1,4 19-1,-7-17-172,0-1 0,-1 1 1,0 0-1,-1 0 0,-1 0 0,0-1 0,0 1 1,-1 0-1,-1-1 0,0 1 0,-1-1 1,-1 0-1,1 0 0,-11 17 0,-3-1 18,0-1 1,-2-1-1,0-1 0,-38 35 0,56-59-140,1 0 0,0 0 1,0 0-1,-1 0 0,1 1 0,0-1 0,0 0 0,0 0 0,0 1 1,1-1-1,-1 1 0,0-1 0,0 1 0,1-1 0,-1 1 1,1-1-1,0 1 0,-1-1 0,1 1 0,0 0 0,0-1 0,0 1 1,0 0-1,0-1 0,1 4 0,0-4 4,0 1 0,1 0 0,-1 0 0,1 0 0,-1-1 0,1 1 0,0-1 0,-1 1 0,1-1 0,0 0 0,0 0 0,0 0 0,0 0 0,0 0 0,0 0 0,3 0 0,13 4 21,0-1 0,1 0 0,26 0 0,-39-3-16,144 6-523,-50-10-3419,-33-3-2404</inkml:trace>
</inkml:ink>
</file>

<file path=ppt/ink/ink6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7:08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8456,'0'0'7826,"0"11"-5824,1 44 440,11 87 1,2-62-1437,-7-29 448,25 86-1,-32-136-1414,0 0 0,0 0 0,0 0 0,0 0 0,1 0 0,-1 0 0,0 0 0,1 0 0,-1 0 0,1 0 0,-1 0 0,1 0 0,-1 0 0,1 0 0,0 0 0,-1 0 0,1-1 0,0 1 0,0 0 0,0 0 0,-1-1 0,1 1 0,0-1 0,0 1 0,0-1 0,0 1 0,0-1 0,0 1 0,0-1 0,0 0 0,0 0 0,1 0 0,-1 1 0,0-1 0,0 0 0,0 0 0,0 0 0,0-1 0,0 1 0,0 0 0,0 0 0,0-1 0,0 1 0,0 0 0,0-1 0,0 1 0,0-1 0,2 0 0,1-2 11,0-1 0,0 1 1,-1 0-1,1-1 1,-1 0-1,0 0 1,0 0-1,5-8 1,1-8-35,0-1 1,-2 0 0,0 0-1,-2 0 1,0-1 0,-1 0-1,1-34 1,-3 22-209,-3-1 0,0 1-1,-3 0 1,-8-41 0,10 62-37,-1 0 0,-1-1 0,0 1 1,-1 1-1,0-1 0,-1 1 0,-11-19 0,28 31 181,-1 0 0,1 1 0,-1 0 0,15 3 0,73 14 217,1-4-1,111 1 1,200-17-163,-345-1-47,0-4 0,70-15-1,122-42-98,-85 19-156,-154 41 276,-12 2 19,1 0-1,0 0 1,-1 1 0,1 0 0,0 0 0,0 0-1,-1 1 1,1 0 0,11 2 0,-17-2 6,0 1 0,-1-1 0,1 1 0,0-1 0,-1 1 0,1-1 0,-1 1 0,1 0 0,-1-1 0,1 1 1,-1 0-1,1-1 0,-1 1 0,0 0 0,1 0 0,-1-1 0,0 1 0,0 0 0,0 0 0,1 0 0,-1-1 0,0 1 0,0 0 0,0 0 1,0 0-1,0 0 0,0-1 0,-1 1 0,1 0 0,0 0 0,0 0 0,-1 1 0,-10 25 271,0-8 16,-1-1 1,-23 25-1,24-30-69,-1 1 0,2 1-1,0 0 1,-13 25 0,22-39-238,0 1-1,1-1 1,-1 1 0,1-1-1,-1 1 1,1-1 0,0 1-1,-1 0 1,1-1 0,0 1-1,0-1 1,0 1 0,0 0-1,0-1 1,1 2 0,6 5-2215,8-5-3367,-4-3-3029</inkml:trace>
</inkml:ink>
</file>

<file path=ppt/ink/ink6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7:09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14862,'0'0'8077,"-1"9"-6705,-12 66 1435,6-38-1755,-6 71 0,14-107-1045,-1 0 0,0 0 0,1 0-1,-1 0 1,1 0 0,-1 0-1,1 1 1,0-1 0,-1 0 0,1 0-1,0-1 1,0 1 0,-1 0 0,1 0-1,0 0 1,0 0 0,0-1 0,0 1-1,0-1 1,0 1 0,0 0 0,1-1-1,-1 0 1,0 1 0,0-1 0,0 0-1,0 1 1,1-1 0,-1 0 0,0 0-1,0 0 1,0 0 0,1 0-1,-1 0 1,0-1 0,0 1 0,0 0-1,2-1 1,49-11-414,-18-2-900,-28 10 899,1 1 1,1 0-1,-1 0 0,0 1 0,1 0 0,0 0 0,10-1 1,-17 5 403,0 0 0,-1 1 1,1-1-1,-1 0 1,0 0-1,1 0 1,-1 1-1,0-1 0,-1 0 1,1 0-1,0 1 1,-1-1-1,1 0 1,-2 3-1,-3 11 424,-2-1-1,1 0 1,-2 0 0,0-1-1,-1 0 1,-1 0 0,0-1-1,-16 16 1,20-22-271,-1 0-1,0-1 1,-1 0 0,1-1-1,-1 1 1,-1-2 0,1 1 0,0-1-1,-1 0 1,0-1 0,0 0-1,0 0 1,0-1 0,-1 0-1,1-1 1,-11 1 0,17-3-244,0 1 1,1-1 0,-1 1-1,1-1 1,-1 0 0,1 0-1,0 0 1,-1 0 0,1-1-1,0 1 1,0-1 0,0 1-1,0-1 1,0 0 0,0 0-1,0 0 1,0 0 0,1 0-1,-1 0 1,1 0 0,0 0-1,-1-1 1,1 1 0,0 0-1,0-1 1,1 1 0,-2-4-1,-3-10-3382,1-1 1,-4-34-1,7 39 763,-5-31-8032</inkml:trace>
</inkml:ink>
</file>

<file path=ppt/ink/ink6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7:09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9033,'0'0'12171,"51"-9"-10473,-29 9-609,8 0-705,4 0-256,1 2-256,3 2-2018,1-2-2594,-9-1-2916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8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8808,'0'0'8456,"7"8"-4724,-6-8-3715,3 5 425,0-1 0,0 1 0,0-1-1,1-1 1,0 1 0,-1-1 0,1 1 0,1-1 0,-1-1-1,0 1 1,1-1 0,-1 0 0,1 0 0,0 0 0,-1-1-1,1 0 1,6 0 0,-11-1-432,0 0 0,-1 0 0,1 0-1,-1 0 1,1 0 0,-1 0 0,1 0 0,-1-1 0,0 1-1,1 0 1,-1 0 0,1-1 0,-1 1 0,1 0 0,-1-1-1,0 1 1,1-1 0,-1 1 0,0 0 0,1-1 0,-1 1-1,0-1 1,0 1 0,1-1 0,-1 1 0,0-1 0,0 1-1,0-1 1,0 1 0,1-1 0,-1 1 0,0-1 0,0 1-1,0-1 1,0 1 0,0-1 0,0 1 0,-1-1 0,1 1-1,0-1 1,0 1 0,0-1 0,0 1 0,-1-1 0,1 0-1,-1-1-17,1 1-1,-1-1 1,1 1 0,-1-1-1,0 1 1,1-1-1,-1 1 1,0 0-1,0-1 1,0 1-1,0 0 1,0 0 0,-1-1-1,-1 0 1,-1 0-22,0 1 1,0 0-1,-1 0 1,1 0 0,-1 1-1,1-1 1,0 1-1,-1 0 1,1 1-1,-1-1 1,1 1-1,-1 0 1,1 0 0,0 0-1,0 0 1,-1 1-1,1-1 1,-6 5-1,8-5 54,-1 0-1,1 0 1,0 1-1,-1 0 0,1-1 1,0 1-1,0 0 0,0 0 1,0 0-1,0 0 1,1 0-1,-1 1 0,1-1 1,-1 0-1,1 1 0,0 0 1,0-1-1,0 1 1,0-1-1,0 1 0,0 0 1,1 0-1,0-1 1,-1 1-1,1 0 0,0 0 1,0 0-1,1-1 0,-1 1 1,1 4-1,0-6-13,0 1-1,1-1 0,-1 0 1,0 1-1,0-1 0,1 0 1,-1 0-1,0 0 0,1 0 1,-1 0-1,1 0 0,0 0 1,-1 0-1,1-1 0,0 1 0,-1-1 1,1 1-1,0-1 0,0 1 1,-1-1-1,1 0 0,3 0 1,50 1 69,-44-1-52,15-1-292,1-2 0,-1-1 0,30-8 0,19-4-944,-79 25 1083,-12 13 514,-6 10 844,22-31-1205,0-1 0,-1 1 0,1-1 0,0 1 0,0-1 0,0 1 0,0 0 0,0-1 0,0 1 0,0-1 0,0 1-1,0 0 1,0-1 0,0 1 0,0-1 0,1 1 0,-1-1 0,0 1 0,0-1 0,1 1 0,-1 0 0,0-1 0,1 1-1,-1-1 1,0 0 0,1 1 0,-1-1 0,1 1 0,-1-1 0,1 0 0,-1 1 0,1-1 0,-1 0 0,1 1 0,0-1 0,30 7 451,34-11-249,2-12-443,-11 2-1606,-20 10-2237,-36 4 3958,0 0 0,0 0 0,0 0 0,0 1 0,0-1 0,0 0 0,0 0 0,0 0 0,0 0 0,0 0 0,0 0 0,0 0 0,0 0 0,0 0 0,0 0 0,0 0 0,0 0 0,0 1 1,0-1-1,0 0 0,0 0 0,0 0 0,0 0 0,0 0 0,0 0 0,0 0 0,0 0 0,0 0 0,0 0 0,0 0 0,1 1-692,-1-1 692,0 0 0,0 0 0,0 0 0,0 0 0,0 0 0,0 0 0,0 0 0,0 0 0,0 0 0,0 0 0,0 0 0,0 0 0,1 0 0,-1 0 0,0 0 0,0 0 0,-6 6-3670</inkml:trace>
</inkml:ink>
</file>

<file path=ppt/ink/ink6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7:10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13132,'0'0'6471,"0"65"-4037,-4-36-833,0 2-608,0 1-320,4 3-385,0-3-256,0-1 64,0-4-448,8-5-865,1-8-1153,-1-7-1954,1-7-4645</inkml:trace>
</inkml:ink>
</file>

<file path=ppt/ink/ink6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7:10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14125,'0'0'10170,"11"-2"-8942,-6 2-1101,7-2 58,0 0 1,0 1-1,0 1 1,0 0-1,13 3 1,-22-3-169,-1 0 0,1 1 0,0-1 1,-1 1-1,1 0 0,-1 0 0,0 0 0,1 0 1,-1 0-1,0 0 0,1 1 0,-1-1 1,0 1-1,0-1 0,0 1 0,0 0 1,-1 0-1,1 0 0,0 0 0,-1 0 1,1 0-1,-1 1 0,0-1 0,0 0 0,0 1 1,0-1-1,0 1 0,0-1 0,-1 1 1,1-1-1,-1 1 0,0 0 0,0 3 1,0-1 117,-1 0 0,0 0 0,0 0 1,0 0-1,-1-1 0,1 1 0,-1 0 1,0-1-1,-5 7 0,5-7-71,-1 1 0,1-1 0,0 0 0,0 1 0,1-1-1,0 1 1,-1 0 0,1-1 0,0 8 0,3-9-155,0-1 1,0 0 0,0 0-1,1 0 1,-1 0-1,1 0 1,-1 0 0,1-1-1,-1 1 1,1-1-1,0 0 1,0 0 0,0 0-1,0 0 1,0 0-1,4 0 1,15 7-541,-16-4 575,0 0-1,-1 0 0,1 1 0,-1 0 1,0 0-1,-1 0 0,1 1 0,-1-1 1,0 1-1,0 0 0,-1 0 0,1 1 1,3 10-1,-6-14 152,0 0 0,0 0 0,0 0 0,0 0 0,-1 0 1,0 0-1,1 0 0,-1 0 0,0 0 0,0 0 0,0 0 0,-1 0 0,1 0 0,-1 0 0,0 0 0,0 0 1,0 0-1,0 0 0,0 0 0,-1-1 0,1 1 0,-1 0 0,0-1 0,1 1 0,-1-1 0,-1 0 0,1 0 0,0 1 1,0-2-1,-1 1 0,1 0 0,-5 2 0,1-1 157,0 0 1,1 0 0,-1-1-1,0 0 1,0 0-1,0 0 1,-1-1-1,1 0 1,0 0 0,0-1-1,-1 0 1,-9-1-1,14 1-300,-1 0 0,1-1 0,0 0 0,0 0 0,-1 1 0,1-1 0,0-1 0,0 1 0,0 0 0,0 0 0,0-1 0,0 1 0,1-1 0,-4-3 0,4 3-369,-1-1 0,0 0 0,1 1 1,0-1-1,-1 0 0,1 0 0,0 0 0,1 0 1,-1 0-1,1 0 0,-1 0 0,1-1 0,0-4 1,0-15-6647,2 2-4207</inkml:trace>
</inkml:ink>
</file>

<file path=ppt/ink/ink6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7:10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1 545,'0'0'18609,"-11"57"-15630,-4-30-929,0 5-417,2-1 129,6 3-641,-3-4-672,10-2-225,0-6-192,4-4 0,13-8-833,2-9-1793,1-1-4613</inkml:trace>
</inkml:ink>
</file>

<file path=ppt/ink/ink6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7:11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8 185 16496,'-1'9'544,"-3"18"-16,3 0 0,0 0 0,1 0 1,2 0-1,1 0 0,1 0 0,1-1 0,1 1 0,2-1 0,0 0 0,2-1 1,1 0-1,18 30 0,-28-53-431,0 1 0,0-1 0,0 0 0,1 1 0,-1-1 0,1 0 0,0 0 1,0 0-1,0 0 0,0 0 0,0-1 0,0 1 0,0-1 0,0 1 0,1-1 0,-1 0 0,1 0 1,-1 0-1,1 0 0,-1 0 0,1 0 0,0-1 0,-1 1 0,1-1 0,0 0 0,-1 0 1,1 0-1,0 0 0,-1 0 0,1 0 0,0-1 0,-1 0 0,1 1 0,-1-1 0,1 0 0,0 0 1,-1 0-1,0-1 0,1 1 0,-1 0 0,0-1 0,0 0 0,0 1 0,2-4 0,7-5-39,-1 0-1,0-1 1,-1 0 0,0 0-1,-1-1 1,13-25-1,-10 11-157,-1 0-1,-1-1 1,-1 0-1,-1 0 1,-2-1-1,-1 0 1,-1 0-1,-1 0 0,-1 0 1,-2 0-1,-5-33 1,6 54 98,-2-1 1,1 0-1,-1 1 0,0-1 1,0 1-1,-1 0 0,0 0 1,0 0-1,-1 0 0,0 0 1,0 1-1,-8-10 0,23 23 4,0 0 0,1-1 0,0 0-1,0-1 1,0 0 0,1-1 0,-1-1-1,1 0 1,14 2 0,131 13 299,-146-17-342,205 12-47,230-15 0,-338-10 23,0-4 1,125-36-1,-95 19-45,-120 29 130,0 1 0,0 0 0,23 1 0,-41 2-10,-1 0 1,1 0-1,-1 0 1,1 0-1,-1 0 0,0 0 1,1 0-1,-1 0 1,1 1-1,-1-1 1,1 0-1,-1 0 1,1 1-1,-1-1 1,0 0-1,1 0 0,-1 1 1,1-1-1,-1 1 1,0-1-1,0 0 1,1 1-1,-1-1 1,0 1-1,1-1 1,-1 0-1,0 1 0,0-1 1,0 1-1,0-1 1,0 1-1,1 0 1,-2 23 288,-14 21 215,8-33-380,-23 49 462,28-57-587,1-1 0,0 1 0,0 0 0,0 0 0,0-1 0,1 1 1,0 0-1,0 0 0,0 0 0,0-1 0,0 1 0,1 0 0,-1 0 0,1-1 0,2 6 1,-2-7-241,1-1 1,-1 1 0,0-1 0,1 0-1,-1 0 1,1 1 0,0-1 0,-1 0-1,1 0 1,0 0 0,0-1 0,-1 1-1,1 0 1,0-1 0,0 1 0,0-1-1,0 0 1,0 1 0,0-1 0,0 0-1,0 0 1,3-1 0,6 1-6299</inkml:trace>
</inkml:ink>
</file>

<file path=ppt/ink/ink6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7:11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1 292 12556,'0'0'11557,"9"1"-9907,-4 0-1494,-1-1 0,1 0 0,-1 0 0,1 0 0,0-1 1,-1 1-1,1-1 0,-1 0 0,1 0 0,-1-1 0,0 1 0,5-4 0,2-1 89,0 0-1,-1-1 0,0 0 1,12-13-1,16-15-25,-2-1 0,-2-3 0,-1 0 0,29-47-1,-66 94-278,1 1-1,0 0 0,0 0 0,0 0 0,-1 14 0,1-4 37,-14 47-63,9-39-58,1 0 0,1 1 1,1 0-1,2 0 0,0 41 0,3-69-16,0 1-1,0-1 1,0 0-1,1 1 1,-1-1-1,0 1 1,0-1-1,0 0 1,1 1-1,-1-1 1,0 0-1,1 1 1,-1-1-1,0 0 1,1 1-1,-1-1 1,0 0-1,1 0 1,-1 1-1,0-1 1,1 0-1,-1 0 1,1 0-1,-1 0 1,0 0-1,1 1 1,-1-1-1,1 0 1,-1 0-1,1 0 1,-1 0-1,0 0 1,1 0-1,-1 0 1,1 0-1,-1 0 1,1-1-1,-1 1 1,0 0-1,1 0 1,-1 0-1,1-1 1,1 1-678,12-5-7841</inkml:trace>
</inkml:ink>
</file>

<file path=ppt/ink/ink6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7:12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58 13645,'0'0'6326,"-3"-8"-3609,3 5-2531,-1 0-1,0 0 1,0 1 0,0-1-1,-1 0 1,1 1-1,-1-1 1,1 1 0,-1-1-1,0 1 1,0 0-1,0-1 1,-3-1 0,2 2-39,0 1 1,-1-1 0,1 1-1,-1-1 1,1 1 0,-1 0-1,0 1 1,1-1 0,-1 1-1,0-1 1,0 1 0,1 0-1,-7 1 1,1 0-136,0 1 0,0 0 0,0 1 0,1 0 0,-1 0 0,1 1 0,-1 0 0,1 0 0,0 1 0,-11 9 0,14-10-6,-1 0-1,1 0 1,0 1-1,0 0 0,0 0 1,0 0-1,1 0 1,0 1-1,0 0 0,1 0 1,0 0-1,0 0 1,0 0-1,-3 13 0,6-18-4,0 0 0,-1-1 0,1 1 0,0 0 0,0 0 0,0 0 0,0 0 0,1 0 0,-1-1 0,0 1 0,0 0 0,0 0 0,1 0 0,-1-1 0,1 1 0,-1 0 0,0 0 0,1-1 0,-1 1 0,1 0 0,-1 0 0,1-1 0,0 1 0,-1-1 0,1 1 0,0-1 0,-1 1 0,2 0 0,28 5 70,-18-6-52,-1-1 0,0 0 0,19-6 1,-12 1-185,-1-1 0,0-1 0,-1 0 0,0-1 0,0-1 0,25-21 0,-12 10-458,-29 21 609,0 0 0,1 0 1,-1 0-1,0 0 0,0 0 1,1 0-1,-1 0 0,0 0 0,0 0 1,1 0-1,-1 0 0,0 1 1,0-1-1,1 0 0,-1 0 1,0 0-1,0 1 0,1-1 0,-1 0 1,0 0-1,0 0 0,0 1 1,0-1-1,1 0 0,-1 0 0,0 1 1,0-1-1,0 0 0,0 0 1,0 1-1,0-1 0,0 0 0,0 1 1,0-1-1,0 0 0,0 0 1,0 1-1,0-1 0,0 0 0,0 1 1,0-1-1,0 0 0,0 0 1,0 1-1,0-1 0,0 0 0,0 0 1,-1 1-1,1-1 0,-2 20-106,-2 6 130,-31 222 2991,35-247-2944,0 1 1,0-1-1,0 0 1,0 0-1,0 0 1,0 0-1,0 0 1,0 0-1,-1 0 1,1 0 0,0 0-1,-1 0 1,1 0-1,-1 0 1,1 0-1,-1 0 1,0 0-1,1-1 1,-1 1-1,0 0 1,0 0-1,1-1 1,-1 1-1,0 0 1,0-1 0,0 1-1,0-1 1,0 1-1,0-1 1,0 1-1,-1-1 1,-1 0 11,0 0 1,0 0-1,0 0 1,0 0-1,0-1 1,0 0 0,0 1-1,0-1 1,0 0-1,0 0 1,-3-3-1,-9-4 46,0-1 1,-27-22-1,12 1-85,14 13-1063,-1 2-3372,21 16-1548,6-1 2656,2 0 664,14 3-2396</inkml:trace>
</inkml:ink>
</file>

<file path=ppt/ink/ink6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7:13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 14926,'0'0'3668,"-10"0"-700,4 0-2749,0 0 1,0 0-1,0 1 1,1-1-1,-1 1 1,0 1-1,0-1 0,1 1 1,-1 0-1,1 0 1,-1 1-1,1-1 1,0 1-1,0 0 1,0 1-1,0-1 1,-7 8-1,2 0 37,0 1 1,0 0-1,1 1 0,1 0 0,0 0 1,-11 26-1,15-30-126,1 1 1,0 0-1,0 0 0,1 0 1,1 0-1,-1 0 0,2 0 1,-1 1-1,1-1 0,1 0 1,2 13-1,-2-20-113,0 1 0,0-1 0,0 0 0,0 0 0,1 0-1,0 0 1,0 0 0,-1 0 0,2 0 0,-1-1 0,0 1 0,0-1 0,1 1 0,0-1 0,-1 0-1,1 0 1,0 0 0,0 0 0,0-1 0,0 1 0,0-1 0,1 1 0,-1-1 0,0 0 0,0-1 0,1 1-1,-1-1 1,1 1 0,-1-1 0,1 0 0,3-1 0,-2 2-4,0-2 0,-1 1-1,1-1 1,-1 1 0,0-1 0,1 0 0,-1-1 0,0 1-1,1-1 1,-1 0 0,0 0 0,0 0 0,-1 0 0,1-1-1,0 0 1,-1 1 0,1-1 0,-1-1 0,0 1-1,0 0 1,0-1 0,-1 0 0,4-5 0,-4 5-1,0 1 0,-1-1 0,0 0 0,1 1 0,-1-1 0,-1 0 1,1 0-1,0 0 0,-1 0 0,0 1 0,0-1 0,0 0 0,0 0 0,-1 0 0,0 0 1,0 0-1,0 1 0,-1-5 0,-1 4-208,0 0 0,1 0-1,-1 1 1,-1-1 0,1 1 0,0 0 0,-1 0 0,0 0 0,1 0 0,-1 1-1,0 0 1,0-1 0,-1 1 0,-5-1 0,-25-14-7918,24 8 1200</inkml:trace>
</inkml:ink>
</file>

<file path=ppt/ink/ink6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7:14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40 12268,'0'0'6641,"-8"5"-6204,7-4-316,-34 20 233,33-20-216,0 0 0,0 0 1,0 1-1,0-1 0,1 1 0,-1 0 0,0-1 1,1 1-1,-1 0 0,1 0 0,-1 0 0,1 0 1,0 0-1,0 1 0,0-1 0,-1 4 748,3-7-727,1 0 1,-1 0 0,0 0 0,0-1 0,0 1-1,0 0 1,0-1 0,0 1 0,-1 0-1,1-1 1,0 1 0,-1-1 0,1 1-1,-1-1 1,1 1 0,-1-1 0,0 0 0,0 1-1,0-1 1,0-2 0,4-8 2198,9 22-2028,12 20-305,-2-1-68,0 0 1,21 37-1,-39-58 48,0 0 0,-1 1 0,0-1 1,-1 1-1,0 0 0,0 0 0,-1 0 0,0 0 0,-1 1 0,0-1 0,0 0 0,-1 1 0,-2 15 0,1-21 52,0 1 1,-1-1 0,0 0-1,0 0 1,0 0 0,0 0-1,-1 0 1,0 0 0,0-1-1,0 1 1,0-1 0,0 0-1,0 0 1,-1 0-1,-6 4 1,7-5-1,0 0-1,0 0 1,0 0 0,0-1 0,0 0-1,0 1 1,0-1 0,0 0-1,-1 0 1,1-1 0,0 1-1,-1-1 1,1 0 0,0 1-1,-1-2 1,1 1 0,-1 0-1,1-1 1,0 1 0,-1-1-1,1 0 1,-4-2 0,5 2-43,-1-1 1,1 0-1,0 0 1,0 0-1,0 0 1,1-1-1,-1 1 0,0 0 1,1-1-1,-1 1 1,1-1-1,0 0 1,0 1-1,0-1 1,0 0-1,1 0 0,-1 1 1,0-6-1,-2-58-334,4 53 131,-2 4 88,2 1 0,-1 0 0,1-1 0,0 1 0,1 0 0,0 0 0,1 0 0,-1 0 0,1 0 0,1 0 0,0 1 0,0-1 0,0 1 0,8-10 1,-2 8 88,-1-1 1,1 2-1,0-1 1,1 1-1,0 1 1,1 0-1,-1 0 1,19-6-1,-20 9 3,0 0 57,0-1-1,0 0 1,15-10 0,-23 14-27,-1 0 1,0 0-1,0 0 1,1 1-1,-1-1 1,0 0-1,0-1 1,0 1-1,0 0 1,0 0-1,0 0 1,0-1-1,-1 1 1,1 0-1,0-1 1,-1 1-1,1-1 1,-1 1-1,1-1 1,-1 1-1,0-1 1,0 1-1,1-1 1,-1 1-1,0-1 1,0 1 0,-1-1-1,1 1 1,0-1-1,0 1 1,-1-1-1,1 1 1,-1-1-1,0-1 1,-1 1-18,1 1 0,-1 0 0,0-1 0,1 1 0,-1 0 1,0 0-1,0-1 0,1 1 0,-1 1 0,0-1 1,0 0-1,0 0 0,0 1 0,-1-1 0,1 1 0,0 0 1,-4 0-1,-43-1-224,38 1 87,-35 7-2003,18 5-5001,19-7-481</inkml:trace>
</inkml:ink>
</file>

<file path=ppt/ink/ink6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7:15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17 13132,'0'0'5544,"8"0"-4137,121 2 1760,112-2-2837,-236-1-275,0 1 1,0 0-1,0-1 1,1 0 0,-1 0-1,0-1 1,-1 1 0,1-1-1,0 0 1,0 0-1,4-4 1,-20 47 659,2-12-621,1 0 0,1 1 0,2 0-1,-3 53 1,7-65 17,1 1 0,1-1 1,1 0-1,1 0 0,0 1 0,1-2 0,1 1 0,1 0 0,9 19 0,23 34 21,-18-36-94,18 45-1,-33-65-7,0 0 0,-1-1 0,0 2 0,-2-1 0,1 0 0,-1 26 0,-2-34 29,0 1 1,-1-1-1,0 0 1,0 1 0,-1-1-1,0 0 1,0 0-1,0 0 1,-1 0-1,0 0 1,-1-1-1,1 1 1,-1-1-1,0 0 1,-10 10-1,6-8 122,0-2 1,0 1-1,0-1 0,-1 0 0,0 0 0,-1-1 0,1-1 0,-1 1 0,0-2 0,-13 5 0,6-4 39,-1-1 1,0 0-1,1-1 0,-1 0 1,0-2-1,0 0 0,0-1 0,0-1 1,0-1-1,0 0 0,1-2 1,-33-11-1,35 9-353,1 0-1,0 0 1,0-2-1,1 0 1,0 0-1,0-1 1,1-1-1,1 0 1,-21-25-1,23 17-2494,11 8-6974,8 9 490</inkml:trace>
</inkml:ink>
</file>

<file path=ppt/ink/ink6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7:18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5 12043,'-11'0'5189,"17"4"-3299,12-1-256,10-1-449,10 1-288,8-3-545,9 0-256,1 0-32,3-3-64,-10-1-160,-4 0-1410,-19 1-1280,-13 0-1955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9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86 11755,'10'-9'3059,"-1"2"-2125,-2 0-12,0 1 1,0 0-1,1 0 0,-1 1 1,1 0-1,0 1 1,1 0-1,15-6 0,-24 10-859,0 0-1,1 0 0,-1 0 1,1 0-1,-1 0 0,0 0 1,1 0-1,-1 0 1,1 1-1,-1-1 0,0 0 1,1 0-1,-1 0 0,0 0 1,1 1-1,-1-1 0,0 0 1,1 0-1,-1 1 0,0-1 1,0 0-1,1 0 0,-1 1 1,0-1-1,0 0 0,1 1 1,-1-1-1,0 0 0,0 1 1,0-1-1,0 1 0,0-1 1,1 0-1,-1 1 1,0-1-1,0 1 0,0-1 1,0 0-1,0 1 0,0-1 1,0 1-1,0-1 0,-1 0 1,1 1-1,0-1 0,0 0 1,0 1-1,0-1 0,0 1 1,-1-1-1,-7 24 848,-8 3-558,-2 0 1,-1-2-1,0 0 1,-2-1 0,-36 31-1,29-27-273,-3 2-55,9-9-112,1 1 0,-30 38-1,51-60 46,0 0 0,-1 0 0,1 1 0,0-1 1,0 0-1,-1 0 0,1 0 0,0 0 0,0 0 0,0 1 0,-1-1 0,1 0 0,0 0 0,0 0 0,0 0 0,-1 1 0,1-1 0,0 0 0,0 0 0,0 1 0,0-1 0,0 0 0,0 0 0,0 1 0,0-1 0,-1 0 0,1 0 0,0 1 0,0-1 0,0 0 0,0 1 0,0-1 0,0 0 0,1 0 0,-1 1 0,0-1 0,0 0 0,0 0 0,0 1 0,0-1 0,0 0 0,0 0 0,0 1 0,1-1 0,-1 0 0,0 0 0,0 0 0,0 1 0,0-1 0,1 0 0,-1 0 0,0 0 0,0 0 0,1 1 0,-1-1 0,0 0 0,0 0 0,1 0 0,-1 0 0,0 0 0,0 0 0,1 0 0,-1 0 0,0 0 0,18-5-2437,-1-6 663,0-2 0,-1 0 0,0 0-1,-1-1 1,-1-1 0,20-26 0,-5 7-992,52-64-3238,32-55 4796,-148 200 9236,7-10-2714,-45 79 0,67-105-4979,0 1 0,1-1 0,1 1 1,0 0-1,0 1 0,1-1 0,1 1 0,0-1 1,0 1-1,2 0 0,-1 0 0,3 16 0,-2-27-304,1 1 1,-1 0-1,1-1 0,-1 1 0,1-1 0,0 0 0,0 1 0,0-1 0,0 0 0,1 1 1,-1-1-1,1 0 0,-1 0 0,1 0 0,0 0 0,-1 0 0,1-1 0,0 1 0,0-1 1,0 1-1,5 2 0,-6-8-4290,-1-14 997,-7-5-2594,-10-4-4009</inkml:trace>
</inkml:ink>
</file>

<file path=ppt/ink/ink6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7:18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11691,'0'0'8872,"56"39"-8359,-2-39-321,7 0-160,12-3-1185,-2-10-2530,4-2-2435</inkml:trace>
</inkml:ink>
</file>

<file path=ppt/ink/ink6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7:19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50 5157,'0'0'17862,"9"-8"-16880,-8 7-954,4-3 31,-1 0 1,0 1 0,1-1-1,0 1 1,0 0 0,0 0-1,0 0 1,1 1 0,-1-1 0,1 1-1,-1 1 1,1-1 0,0 1-1,-1 0 1,7 0 0,274 4 479,-188-1-5104,-241-5-2986,0 1 6625,137 2 1246,-1 0-1,1 1 0,0-1 1,0 2-1,-1-1 1,1 0-1,0 1 0,0 0 1,0 1-1,1-1 1,-1 1-1,0 0 1,1 1-1,0-1 0,0 1 1,0 0-1,0 0 1,1 1-1,-1-1 0,1 1 1,0 0-1,1 0 1,-1 1-1,1-1 0,0 1 1,0-1-1,1 1 1,0 0-1,-2 7 1,-45 248 5729,31 3-4534,18-260-1492,0 1-1,0-1 1,0 0 0,1 0 0,-1 0-1,1 1 1,0-1 0,0 0-1,0 0 1,1 0 0,0 0-1,-1 0 1,1-1 0,0 1-1,1-1 1,-1 1 0,1-1 0,0 0-1,-1 1 1,1-2 0,1 1-1,-1 0 1,0 0 0,1-1-1,-1 0 1,1 0 0,0 0-1,0 0 1,0 0 0,0-1 0,0 0-1,0 0 1,0 0 0,0 0-1,0-1 1,8 1 0,12-1 8,1-1 0,-1-1 0,1-1 1,-1-1-1,24-7 0,-31 7-177,29-5-1109,-1-1-1498,0-1-3521,-3-2-5657</inkml:trace>
</inkml:ink>
</file>

<file path=ppt/ink/ink6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7:21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30 121 11819,'-4'-7'747,"0"1"441,0 0-1,1 0 1,0-1 0,0 1 0,0-1-1,-3-13 1,6 18-1060,0 0 0,0 1 0,0-1 0,1 0 0,-1 0 1,0 0-1,1 0 0,-1 1 0,1-1 0,0 0 0,-1 0 0,1 1 0,0-1 0,0 1 0,0-1 0,0 1 0,0-1 0,0 1 0,1-1 1,-1 1-1,0 0 0,1 0 0,-1 0 0,1 0 0,0 0 0,-1 0 0,1 0 0,-1 0 0,1 0 0,0 1 0,0-1 0,2 1 0,4-3-28,1 1 1,1 0-1,-1 0 0,0 1 0,0 1 0,1-1 0,-1 2 0,0-1 0,0 1 0,1 1 0,-1-1 0,16 6 0,-22-6-97,1 0 1,0 1-1,-1-1 0,1 1 0,-1-1 0,0 1 1,1 0-1,-1 0 0,0 1 0,0-1 0,0 1 1,0-1-1,-1 1 0,1 0 0,-1 0 0,0 0 1,1 0-1,-1 1 0,-1-1 0,1 1 0,0-1 0,-1 1 1,0-1-1,0 1 0,0 0 0,0 0 0,-1-1 1,1 1-1,-1 0 0,0 0 0,0 0 0,0 0 1,-1 4-1,-1-1 3,-1-1 1,1 0-1,-1 0 1,0 1 0,0-2-1,0 1 1,-1 0-1,0-1 1,0 1-1,-1-1 1,-4 4 0,-64 54 200,46-41-39,14-12-93,-37 33 538,49-41-591,0-1-1,-1 0 1,1 1-1,0-1 1,-1 1-1,1-1 1,0 1 0,0 0-1,1-1 1,-1 1-1,0 0 1,0 0-1,1 0 1,-1-1-1,1 1 1,0 0 0,-1 0-1,1 0 1,0 0-1,0 0 1,0 0-1,0 0 1,1 0-1,-1-1 1,0 1-1,2 4 1,0-5-17,-1 1 1,1 0-1,0-1 0,0 0 1,0 1-1,0-1 0,0 0 1,0 0-1,0 0 0,0 0 1,0-1-1,0 1 0,0 0 1,0-1-1,1 0 0,-1 1 1,4-1-1,50 1-322,-40-2-71,-16 1 369,91-3-4373,-30-8-2834,-7-6-3067</inkml:trace>
</inkml:ink>
</file>

<file path=ppt/ink/ink6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7:21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5 13196,'0'0'4554,"10"-1"-2621,0-1-1515,1 1 0,-1 1 1,0 0-1,0 0 1,1 1-1,-1 0 1,11 3-1,-17-3-366,-1 0 0,0 0 0,0 0 0,0 0 0,0 0 0,0 1 0,0 0 0,0-1 0,-1 1 0,1 0 0,0 0 0,-1 0 0,0 1 0,1-1 0,-1 1 0,0-1 0,0 1 0,0 0 0,-1 0 0,1-1 0,-1 1 0,0 0 0,1 0 0,-1 1 0,-1-1 0,1 0 0,0 0 0,-1 0 0,1 1 0,-1 4 0,-1-3 46,1 1 1,-1-1-1,0 0 0,-1-1 0,1 1 1,-1 0-1,0 0 0,0 0 1,0-1-1,-1 1 0,1-1 1,-1 0-1,0 0 0,-1 0 1,1 0-1,-7 5 0,-9 7 336,0-1 0,-29 17 0,1 0 52,32-21-365,-25 22 20,38-31-136,0 0 0,0 0 0,0 1 0,1-1 0,-1 0 0,1 0 0,-1 1 0,1-1 0,0 1 0,0 0 0,0-1 0,0 1 0,1-1 0,-1 1 0,1 4 0,0-6-3,0 0 1,1 0-1,0 0 0,-1 0 1,1-1-1,0 1 0,-1 0 1,1 0-1,0-1 1,0 1-1,0 0 0,-1-1 1,1 1-1,0-1 0,0 1 1,0-1-1,0 0 1,0 1-1,0-1 0,0 0 1,0 0-1,0 1 0,0-1 1,0 0-1,0 0 0,0 0 1,3-1-1,40 2 21,-33-1-96,5 0-198,69-3-3089,-29-8-3552,-20-1-1011</inkml:trace>
</inkml:ink>
</file>

<file path=ppt/ink/ink6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7:21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15439,'0'0'6246,"-36"51"-4229,21-29-671,6 5-738,0-1-319,7 2-193,-2-3-64,4-2-609,0-1-928,4-8-1602,7-6-3139</inkml:trace>
</inkml:ink>
</file>

<file path=ppt/ink/ink6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7:22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14542,'0'0'10159,"13"6"-9572,-2 0-555,1 0 1,0-1 0,0-1-1,0 0 1,0-1-1,1 0 1,-1-1-1,1 0 1,13-1 0,-10-1-21,0-2 0,1 0 1,17-5-1,20-3 99,-53 9-111,-1 1 0,0 0 0,1 0 0,-1 0 0,0 0 0,1 0 0,-1 0 0,0 0 0,0 0 0,1 0 0,-1 0 0,0 0 0,1 0 0,-1 0 0,0 1 0,1-1 0,-1 0 0,0 0 0,1 0 0,-1 0 0,0 0 0,0 1 0,1-1 0,-1 0 0,0 0 0,0 1 0,1-1 0,-1 0 0,0 0 0,0 1 0,0-1 0,1 0 1,-1 0-1,0 1 0,0-1 0,0 0 0,0 1 0,0-1 0,0 0 0,0 1 0,0-1 0,0 0 0,0 1 0,0-1 0,0 0 0,0 1 0,0-1 0,0 0 0,0 1 0,0-1 0,0 0 0,0 1 0,0-1 0,-1 1 0,-8 20-13,7-18 41,-15 32 230,1 0 0,2 1 1,2 0-1,1 1 0,-7 43 1,14-49-2756,-2 55 0</inkml:trace>
</inkml:ink>
</file>

<file path=ppt/ink/ink6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7:22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12716,'0'0'13197,"79"-25"-12525,-34 27-416,1 7-224,5 2 0,5-5-704,-8-3-2275,-1-3-3651</inkml:trace>
</inkml:ink>
</file>

<file path=ppt/ink/ink6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7:24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18033,'0'1'6342,"0"4"-6310,4-1 0,2 0 0,3 3-512,6-2-1314,-2 1-1505,-2-2-769</inkml:trace>
</inkml:ink>
</file>

<file path=ppt/ink/ink6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7:24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12492,'0'0'5877,"0"9"-3373,-5 174 3255,6-99-7516,0 15-9735</inkml:trace>
</inkml:ink>
</file>

<file path=ppt/ink/ink6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7:25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57 5349,'0'0'7725,"2"-8"-5312,4-26 197,-1 20 3731,-1 23-4584,0 23-945,-7 3-153,0-1 0,-2 0 0,-2 0 0,-15 47 0,-11 51-292,33-130-363,-2 3 44,2 0-1,-1 1 1,0-1-1,1 0 1,0 0-1,1 8 1,-1-11-31,1-1 0,-1 1 0,1-1 0,0 0 0,-1 1 0,1-1 0,0 0 0,0 1 0,0-1 0,0 0 0,0 0 0,0 0 0,0 0 0,0 0 0,1 0 0,-1 0 0,0 0 0,0 0 0,1-1 0,-1 1 0,1 0 0,-1-1-1,1 1 1,-1-1 0,1 0 0,1 1 0,16 2-3,0 0 0,0-1-1,1-1 1,-1 0-1,0-2 1,0 0 0,1-2-1,-1 0 1,-1-1-1,32-10 1,-45 12-455,0-1 0,0 1 0,-1-1-1,1 0 1,-1 0 0,1-1 0,-1 0 0,0 1 0,6-8 0,-8 7-586,0 1 1,1-1-1,-1 1 0,-1-1 1,1 0-1,0 1 1,-1-1-1,1-5 1,3-19-8898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9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7175,'0'0'15823,"53"11"-14702,-21-1-256,7-3-161,-3-1-576,2-3-96,1-3-1633,-9 0-2627,-3-12-4068</inkml:trace>
</inkml:ink>
</file>

<file path=ppt/ink/ink6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7:25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13869,'0'0'4901,"-15"64"-2371,11-36-320,4 2-544,0 5-545,0-2-192,0-2-481,4-1-256,3-2-128,1-6-32,1 0 33,-2-6-98,-3-2-735,2-3-866,-6-3-1537</inkml:trace>
</inkml:ink>
</file>

<file path=ppt/ink/ink6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7:26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30 7399,'0'0'15892,"9"-6"-14472,23-17-411,-32 23-988,1 0 0,-1 0 0,0 0 0,0 0 0,1 0 0,-1-1-1,0 1 1,1 0 0,-1 0 0,0 0 0,0 0 0,1 0 0,-1 0 0,0 0 0,0 0-1,1 0 1,-1 0 0,0 0 0,1 0 0,-1 1 0,0-1 0,0 0 0,1 0-1,-1 0 1,0 0 0,0 0 0,1 0 0,-1 1 0,0-1 0,0 0 0,0 0 0,1 0-1,-1 1 1,0-1 0,0 0 0,0 0 0,0 0 0,1 1 0,-1-1 0,0 0-1,0 0 1,0 1 0,0-1 0,0 0 0,0 1 0,0-1 0,0 0 0,0 0-1,0 1 1,0-1 0,0 0 0,0 1 0,0-1 0,0 0 0,0 1 0,0 19 279,0-18-152,-2 15 153,0 0 0,-1 0 0,-1-1 1,0 1-1,-2-1 0,0 0 0,-12 24 0,11-27-197,0 1-1,1 0 0,1 0 0,0 0 0,1 1 1,1 0-1,0-1 0,1 1 0,1 0 0,0 17 1,1-30-81,1 0 0,0 0 0,-1-1-1,1 1 1,0 0 0,0-1 0,0 1 0,0 0 0,0-1 0,0 1 0,1-1 0,-1 0 0,0 1 0,1-1 0,-1 0 0,1 0 0,0 0 0,-1 0 0,1 0 0,0 0 0,-1-1 0,1 1 0,0 0 0,0-1 0,0 1 0,0-1 0,2 0 0,59 5 214,-55-5-210,16 1-233,-5 0 174,-1-1 1,1-1-1,24-4 1,-37 4-368,0-1 1,-1 1 0,0-1-1,1-1 1,-1 1 0,6-4 0,-7 4-300,-1-1 0,0 1 0,0-1 0,0 0 0,0 0 0,0 0 0,-1 0 0,1 0 0,3-7 0,5-13-6258</inkml:trace>
</inkml:ink>
</file>

<file path=ppt/ink/ink6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7:26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13325,'0'0'8263,"-15"67"-6437,15-37-352,0 7-321,0 2-385,0 1-447,0 0-225,0 0-32,0-4-224,0-6-1314,6-6-576,1-7-480,4-9-2979,1-8-4549</inkml:trace>
</inkml:ink>
</file>

<file path=ppt/ink/ink6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7:27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16944,'0'0'5509,"-32"55"-3619,23-31-449,5-1-640,-1 3-449,5-2-223,0 2-65,0-1-385,5-6-1344,-1 0-802,7-4-1568,-2-9-610</inkml:trace>
</inkml:ink>
</file>

<file path=ppt/ink/ink6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7:27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15919,'0'0'10655,"2"10"-9592,0 4-780,0-1 0,-1 1 0,-1 0 0,0-1-1,-1 1 1,-1 0 0,-5 23 0,-13 29 590,-12 57-190,29-111-594,1 1 0,0 0 0,2 0 0,-1 0 1,1 0-1,1 0 0,3 16 0,-3-26-79,0-1 1,0 1-1,1 0 0,-1-1 1,1 1-1,0-1 1,-1 0-1,1 1 0,0-1 1,1 0-1,-1 0 0,0 0 1,0 0-1,1-1 0,-1 1 1,1 0-1,0-1 0,-1 0 1,1 0-1,0 0 0,0 0 1,-1 0-1,1 0 0,0-1 1,4 1-1,11 1 8,-1 0 0,1-2 1,17 0-1,-23-1-8,1 1-176,-1-2 0,1 0 0,-1 0 0,1-1 0,-1 0-1,0-1 1,0-1 0,-1 0 0,1 0 0,-1-1 0,14-10-1,17-21-4481,-10-9-4639,-18 13-1572</inkml:trace>
  <inkml:trace contextRef="#ctx0" brushRef="#br0" timeOffset="1">338 171 14157,'0'0'6983,"-21"72"-3812,17-41-865,4 5-576,0 0-481,0 2-544,4-1-449,7-3-128,-1 0-96,5-4-96,-2 0-993,0-5-1281,2-5-1890,-8-9-4805</inkml:trace>
</inkml:ink>
</file>

<file path=ppt/ink/ink6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7:28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97 14734,'0'0'2642,"-9"-7"-47,-28-19-524,36 25-2001,1 1-1,-1 0 0,1 0 1,-1 0-1,1-1 1,-1 1-1,1 0 0,-1 0 1,1-1-1,0 1 1,-1 0-1,1-1 0,-1 1 1,1-1-1,0 1 1,0 0-1,-1-1 0,1 1 1,0-1-1,-1 1 1,1-1-1,0 1 0,0-1 1,0 1-1,0-1 1,0 1-1,0-1 0,-1 1 1,1-1-1,0 1 1,0-1-1,1 1 0,-1-1 1,0 1-1,0-1 1,0 1-1,0-1 0,0 1 1,0-1-1,1 1 1,-1-1-1,0 1 0,0-1 1,1 1-1,-1 0 1,0-1-1,1 1 0,-1-1 1,0 1-1,1 0 1,-1-1-1,1 1 0,-1 0 1,1 0-1,-1-1 0,1 1 1,-1 0-1,0 0 1,2-1-1,28-5 284,-28 6-236,86-11 74,95 1 1,-1 0-159,-181 9-31,1 1 0,0 0 0,0-1-1,0 1 1,-1 0 0,1 0-1,0 0 1,0 0 0,0 0 0,-1 0-1,1 1 1,0-1 0,0 1 0,-1-1-1,1 1 1,0-1 0,-1 1 0,1 0-1,1 1 1,-2 0 6,0 1 0,-1-1 0,0 0-1,0 1 1,1-1 0,-1 0 0,0 0 0,-1 1 0,1-1-1,0 0 1,-1 1 0,1-1 0,-1 0 0,0 0 0,-1 3-1,-13 47 423,2 1-1,-10 97 0,22-130-357,0 0 0,2-1 0,0 1 0,1 0 0,1 0 0,1-1 0,0 1 0,2-1 0,0 0 0,1-1 0,10 20 0,1-10-237,1-1 0,2-1 0,0 0 0,2-2 0,1 0 0,43 33 0,-14-11 39,-50-44 162,0 1 1,-1-1 0,1 1 0,-1 0 0,1 0 0,-1 0 0,0 0 0,0 1-1,0-1 1,-1 0 0,1 1 0,-1 0 0,0-1 0,0 1 0,1 5 0,-2-7 2,0 1 0,0-1 0,-1 1 1,1-1-1,-1 0 0,1 1 1,-1-1-1,0 0 0,0 0 1,0 1-1,0-1 0,0 0 1,0 0-1,0 0 0,-1 0 1,1 0-1,-1-1 0,0 1 1,1 0-1,-1-1 0,0 1 1,0-1-1,0 1 0,0-1 0,-3 1 1,-26 14 369,-1-2-1,0-2 1,-1-1 0,-1-1 0,1-2 0,-1-1 0,-37 2 0,-249 1-1168,247-10 585,66 0-658,-7 0-1032,7-4-4755</inkml:trace>
</inkml:ink>
</file>

<file path=ppt/ink/ink6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7:42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5501 383 8456,'-245'-71'579,"138"37"-743,-219-39 0,-262 23 1160,-89-13 367,359 20-927,-415-4-1,492 45-458,-256 2 193,4 37 291,400-22-446,1 4 0,2 4 0,0 4 0,1 4 0,2 4 0,2 3 1,1 4-1,3 4 0,1 3 0,-112 91 0,162-115-72,0 1 1,2 2 0,-30 38 0,50-57 36,1 2 1,0-1 0,1 1-1,0 0 1,0 0-1,1 1 1,0-1 0,1 1-1,1 0 1,0 1-1,1-1 1,0 0 0,-1 26-1,4-32 7,0 1 1,1-1-1,-1 1 0,1-1 0,1 0 1,-1 0-1,1 0 0,0 0 0,0 0 0,1-1 1,0 1-1,0-1 0,0 0 0,1 0 1,-1 0-1,1-1 0,0 0 0,0 0 1,1 0-1,7 4 0,12 6 17,0-1 1,1-1-1,36 12 0,385 100 119,-251-76-102,204 46 124,486 49-1,108-38-449,2-49 1,-924-55 306,1019 0 188,-549-46 41,-430 27-103,-1-4 0,192-66-1,-262 73 159,-1-2 0,0-1 0,-2-2 0,72-51 0,-98 63-154,0-2 0,-1 0 0,0 0 0,0-1 0,-1-1 0,-1 1 0,0-2 0,0 1 0,-1-1 1,-1 0-1,0-1 0,-1 0 0,-1 0 0,0 0 0,0-1 0,-2 1 0,4-27 0,-6 22-45,-1 1 0,-1-1 0,0 1 0,-1-1 0,-1 1 1,-1 0-1,-1 0 0,0 0 0,-1 0 0,-11-20 1,6 18-73,-1-1 1,-1 2-1,-1 0 1,-1 0 0,0 2-1,-2 0 1,-30-26-1,6 13-6,0 1 0,-2 2 0,-1 2 0,-1 2 0,-87-31 0,-251-51-73,-162 17-1003,196 37-3984,192 21-923</inkml:trace>
</inkml:ink>
</file>

<file path=ppt/ink/ink6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1:40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7 7431,'0'0'7949,"-10"-7"-7458,14 12-368,1-1 0,-1 0 0,1 0 0,0 0 1,0-1-1,0 1 0,0-1 0,1-1 0,-1 1 0,1-1 0,0 0 0,0 0 0,10 2 1,8 1 86,0-2 0,30 2 0,616-10 822,-231-6-1039,1083 18 7,-1379-13 375,-4-1-4866</inkml:trace>
</inkml:ink>
</file>

<file path=ppt/ink/ink6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1:44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67 9961,'0'0'5648,"11"-4"-4922,38-7-280,0 2 0,0 2 0,1 2 0,72 2-1,-80 2-506,94-11 166,16 0-178,-152 12 61,0 0 1,0 0-1,0 0 0,0 0 1,0 0-1,1 0 0,-1 1 1,0-1-1,0 0 0,0 0 1,0 0-1,0 0 0,0 0 1,0 0-1,0 0 0,0 1 1,0-1-1,1 0 0,-1 0 1,0 0-1,0 0 0,0 0 1,0 1-1,0-1 0,0 0 1,0 0-1,0 0 0,0 0 1,0 0-1,0 1 0,0-1 0,0 0 1,0 0-1,0 0 0,-1 0 1,1 0-1,0 0 0,0 1 1,0-1-1,0 0 0,0 0 1,0 0-1,0 0 0,0 0 1,0 0-1,0 0 0,-1 1 1,1-1-1,0 0 0,0 0 1,0 0-1,0 0 0,0 0 1,0 0-1,-1 0 0,1 0 1,0 0-1,0 0 0,0 0 1,0 0-1,0 0 0,-1 0 1,1 0-1,0 0 0,-9 7 141,-14 1 131,0 0 1,0-2 0,-1 0-1,0-2 1,-41 3-1,-128-6 2354,97-3-2419,46 1-166,29 0-26,0 0 0,0 1-1,0 2 1,0 0 0,0 1-1,-21 6 1,42-9-14,0 0 0,0 0 0,0 0 0,0 1 0,0-1 0,1 0-1,-1 0 1,0 0 0,0 0 0,0 0 0,0 0 0,0 0 0,0 0 0,0 0 0,0 0 0,0 0-1,0 0 1,0 1 0,0-1 0,0 0 0,0 0 0,0 0 0,0 0 0,0 0 0,0 0 0,0 0-1,0 0 1,0 0 0,0 0 0,0 0 0,0 0 0,0 1 0,0-1 0,0 0 0,-1 0 0,1 0-1,0 0 1,0 0 0,0 0 0,0 0 0,0 0 0,0 0 0,0 0 0,0 0 0,0 0 0,0 0-1,0 0 1,0 0 0,0 0 0,0 0 0,-1 0 0,1 0 0,0 0 0,0 0 0,13 3-113,19-2 303,34 0 45,190-8-540,-219 4 226,-1-2 1,0-1-1,0-3 1,66-23 0,-93 27 281,-11 1-85,-25 0-55,-41 5 24,-299 40 804,292-30-778,64-9-287,-19 4 105,18-8-3899,11-3-1861</inkml:trace>
</inkml:ink>
</file>

<file path=ppt/ink/ink6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1:52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1817 281 5926,'13'-8'170,"-7"4"-193,23-14 1393,51-41-1,-73 53-955,0 0 1,0 0-1,-1-1 0,0 1 1,0-2-1,-1 1 1,1 0-1,-2-1 0,1 0 1,-1 0-1,0-1 0,-1 1 1,0-1-1,2-9 1,-5 16-282,0 0 1,1 0-1,-1 0 1,0 0-1,-1 0 1,1 0-1,0 0 1,-1 0-1,1 0 1,-1 0-1,1 0 1,-1 0-1,0 0 1,0 0-1,0 1 1,0-1-1,0 0 1,0 1-1,0-1 1,-1 1-1,-1-3 1,0 2-36,-1-1 1,0 1-1,0 0 1,0-1-1,0 2 1,0-1-1,0 0 1,0 1-1,-7-2 1,-11 0-186,1 1 0,-1 0 0,-27 3 0,31-1 143,-127 3-2103,-213 34-1,184-6 2079,3 7-1,-223 81 0,333-98 66,0 3 0,2 3 0,0 2 0,-69 47-1,111-64-60,0 0-1,1 2 0,0 0 0,1 0 0,0 2 0,1 0 1,1 0-1,1 2 0,0-1 0,1 1 0,1 1 0,1 0 0,1 0 1,0 1-1,2 0 0,0 1 0,-4 24 0,8-27-82,0 1-1,1 0 1,1 0-1,1 0 0,0 0 1,2 0-1,0-1 1,1 1-1,1-1 1,10 24-1,-6-21-76,1-1 0,1-1 0,1 0 0,1-1-1,0 0 1,2-1 0,0-1 0,26 23 0,-7-10-94,1-2 0,1-2-1,1-1 1,1-2 0,1-1 0,1-2 0,1-2 0,50 13-1,-35-15 235,1-3-1,0-3 1,1-2-1,0-3 1,94-4-1,-62-7 584,0-4 1,-1-4-1,88-27 0,-54 5 1874,171-77-1,-170 58-964,148-90 0,-236 123-1418,-1 0-1,-1-3 1,-2-1 0,0-1-1,-2-1 1,-1-2 0,-1-1-1,33-50 1,-52 65-79,0 0 1,-1 0-1,0 0 0,-2-1 0,0 0 1,-1 0-1,0-1 0,-2 1 1,0-1-1,0-27 0,-3 35-23,0-1 0,-1 1 0,-1-1 0,0 1 0,0 0 0,-1-1 0,0 1 0,-1 1 0,0-1 0,-1 0 0,0 1 0,-1 0 0,0 0 0,-1 1 1,0 0-1,0 0 0,-1 0 0,-9-8 0,-1 3-157,-1 1 1,-1 0-1,0 2 1,-1 0 0,0 1-1,0 1 1,-1 1-1,0 1 1,0 1-1,-30-4 1,-17 1-1087,-1 3 0,-77 3 0,76 6-2001,0 3 1,-124 27-1,94-11-3149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9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12204,'0'0'2818,"-7"9"-298,-14 22 837,-29 56 0,43-74-2904,0 1 1,1 0-1,1 0 0,1 0 1,0 1-1,1 0 0,0 0 1,0 16-1,3-30-448,0 1 0,1 0 0,-1-1 1,1 1-1,0-1 0,-1 1 0,1-1 0,0 0 0,0 1 0,0-1 0,0 0 0,0 0 0,0 1 1,0-1-1,1 0 0,-1 0 0,0 0 0,1 0 0,-1 0 0,0-1 0,1 1 0,-1 0 1,1-1-1,-1 1 0,1-1 0,0 1 0,-1-1 0,4 0 0,58 8-27,-43-6-205,-2 0-57,58 9-1193,-70-10 1373,1 1 0,-1 0 0,0 0-1,0 0 1,0 1 0,0 0 0,-1 0-1,1 0 1,7 7 0,-13-10 102,1 0 0,0 1 0,-1-1 0,1 1-1,-1 0 1,1-1 0,-1 1 0,1-1 0,-1 1 0,1 0 0,-1-1 0,1 1-1,-1 0 1,0 0 0,0-1 0,1 1 0,-1 0 0,0 0 0,0-1 0,0 1-1,0 0 1,0 0 0,0 0 0,0-1 0,0 1 0,0 0 0,0 0 0,-1 1-1,-17 14 456,-36 3 610,50-18-1022,-18 5 128,0-1 0,-1-1 1,0-1-1,0-1 0,0 0 1,-32-4-1,33-6-2442,15-6-2010,5-7-4044</inkml:trace>
</inkml:ink>
</file>

<file path=ppt/ink/ink6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2:03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1177 248 6406,'0'0'534,"-3"-11"614,3 9-1115,-22-72 2455,19 67-2158,0 1 0,0-1 1,-1 1-1,0 0 1,0 0-1,0 0 0,-1 1 1,0-1-1,0 1 0,-9-7 1,-2 1 591,0 1 0,-1 1 0,0 0 0,-1 1 0,-18-6 0,10 7-594,-1 0 1,0 2-1,0 1 0,0 1 0,-38 1 1,-15 7-157,0 3 1,-96 23-1,171-30-72,-28 5 36,0 3-1,1 0 0,0 2 0,0 2 0,-55 31 0,71-35-148,1 1-1,0 0 1,1 1-1,0 1 1,1 0-1,0 1 1,1 1-1,1 0 1,0 0-1,1 1 1,0 0-1,-12 28 1,20-37 9,-1 1 1,1 0-1,1-1 0,-1 1 1,1 0-1,0 0 0,1 0 1,-1 0-1,1 0 1,1 0-1,0 0 0,0 0 1,0-1-1,0 1 0,1 0 1,0-1-1,1 1 1,0-1-1,0 1 0,0-1 1,0 0-1,1 0 1,0-1-1,1 1 0,4 4 1,6 6 40,1-1 0,1-1 0,0-1 0,1 0 0,0-1 0,36 16 0,-15-10 8,1-2 0,0-1 0,2-3 0,-1-1 0,1-2 0,45 3 0,258-1 121,-296-12-120,1-3-1,-1-2 1,65-15 0,-89 14 89,0 0-1,0-2 1,-1-1-1,0 0 1,0-2-1,-2-1 1,43-31 0,-59 40-92,0-2 0,-1 1 0,0 0 0,0-1 0,0 0-1,-1 0 1,0-1 0,0 1 0,0-1 0,-1 0 0,0 0 0,0 0 0,-1 0 0,0-1 0,0 1 0,-1-1 0,0 1 0,0-1 0,-1 1 0,0-1 0,0 0 0,0 1 0,-1-1 0,-1 1 0,1-1 0,-1 1 0,0 0 0,-1 0 0,0-1 0,0 2 0,0-1 0,-1 0 0,0 1 0,-1-1 0,1 1 0,-1 0 0,-6-5 0,-4-5-178,-1 2 0,-1-1 0,0 2 0,-1 0 0,-1 1 0,0 1 0,0 1 0,-1 0-1,0 2 1,-1 0 0,0 1 0,0 2 0,0 0 0,-23-2 0,7 2-791,0 3-1,-66 3 1,49 4-2493,-67 15 0,49-6-1321</inkml:trace>
</inkml:ink>
</file>

<file path=ppt/ink/ink6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1:08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82 11659,'0'0'4249,"0"-11"-3629,0-36-204,0 35 43,-6 0-379,5 87 684,20 576 549,7-34-1212,-11-166-63,-3-109-44,1 530 61,-9-227-62,8 99 35,18 465 30,-23-836 79,2 32 35,4 21 2,-16-298-95,-26 166-1,26-234-2658,3-48 89,0-6-2944</inkml:trace>
</inkml:ink>
</file>

<file path=ppt/ink/ink6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1:09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86 13453,'-2'-2'87,"0"0"0,0 0 0,0 0 0,0 0 0,0-1 0,1 1 0,-1-1 0,1 0 0,-1 1 0,1-1 0,0 0 0,0 0 0,0 0 0,1 1 0,-1-1 0,1 0 0,-1 0 0,1 0 0,0 0 0,0 0 0,0 0 0,2-6 0,-2 8-108,0 0 1,1 0 0,-1 0 0,1 0 0,-1 0-1,1 0 1,0 0 0,-1 0 0,1 0 0,0 0-1,0 0 1,0 1 0,-1-1 0,1 0-1,0 1 1,0-1 0,0 1 0,0-1 0,0 1-1,0-1 1,0 1 0,3-1 0,-2 1-7,1 0 1,-1 0-1,1 0 0,0 0 1,-1 0-1,1 1 1,-1-1-1,1 1 0,-1 0 1,1 0-1,-1 0 1,1 0-1,-1 0 0,3 2 1,9 4 211,-1-1 0,1 0-1,1-1 1,-1-1 0,1 0 0,0-1 0,25 2 0,114-3 278,-92-3-323,1534-20 93,-1303 15-226,2158 24 89,1031 58 1036,-2545-63-849,-47 4-155,-695-23 19,-38 0-668,-154 3-3605,-3-2-252</inkml:trace>
</inkml:ink>
</file>

<file path=ppt/ink/ink6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1:09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8360,'0'0'10015,"8"-1"-9941,13 1-35,-1 1-1,0 0 1,1 2-1,-1 0 1,25 8-1,51 7 14,-67-15-57,5 0 133,0 1 0,51 13 0,-84-16-130,1-1 0,-1 0 0,0 1 0,0-1 0,1 1 0,-1-1 0,0 1 0,0-1 0,0 1 0,0 0 0,1 0 0,-1 0 0,0 0 0,-1 0 0,1 0-1,0 0 1,0 0 0,0 0 0,0 0 0,-1 0 0,1 0 0,-1 0 0,1 1 0,-1-1 0,1 0 0,-1 1 0,0-1 0,1 0 0,-1 1 0,0-1 0,0 0 0,0 1-1,0-1 1,0 0 0,0 1 0,-1-1 0,1 0 0,0 1 0,-1-1 0,1 0 0,-1 0 0,1 1 0,-1-1 0,0 0 0,0 2 0,-3 3 52,-1 1 0,1-1 0,-1 0 0,0 0 0,0-1 1,-8 7-1,-26 17 501,-1-2 0,-44 23 0,38-25-270,-56 43 0,88-52-612,32-14-15220</inkml:trace>
</inkml:ink>
</file>

<file path=ppt/ink/ink6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1:10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62 322 2242,'0'0'11045,"-9"7"-9550,5-3-1313,0-1 55,0 0 0,0 0 0,1 0 0,-1 1 0,1 0 0,0-1 0,0 1 0,0 0 0,0 1 0,1-1-1,0 0 1,0 1 0,0-1 0,0 1 0,1 0 0,0-1 0,-2 10 0,4-14-212,-1 1 1,1 0-1,-1-1 1,1 1-1,-1-1 1,1 1-1,0-1 1,-1 1-1,1-1 1,0 0 0,-1 1-1,1-1 1,0 0-1,0 1 1,-1-1-1,1 0 1,0 0-1,0 0 1,0 0-1,-1 0 1,1 0-1,0 0 1,0 0-1,-1 0 1,1 0-1,1 0 1,26-3 443,-18 0-271,0 0 0,0 0 0,-1-1 0,0 0 0,1-1 0,-2 0 0,15-11 0,58-51 649,-69 56-753,139-143 734,-32 28-615,-93 110-247,-25 15 17,-1 1-1,1 0 0,0 0 1,-1 0-1,1 0 0,0 0 1,-1 0-1,1 0 1,0 0-1,-1 1 0,1-1 1,0 0-1,-1 0 0,1 0 1,-1 1-1,1-1 0,-1 0 1,1 1-1,0-1 0,-1 1 1,1-1-1,-1 0 1,1 1-1,0 0 0,1 4-78,0-1 0,0 1-1,0 0 1,0-1 0,-1 1 0,0 0-1,1 9 1,1 4 236,8 33-214,31 120 581,-35-149-1132,1-1-1,1 0 1,1-1-1,1 0 0,23 33 1,-18-38-2728,-4-8-1195</inkml:trace>
</inkml:ink>
</file>

<file path=ppt/ink/ink6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1:11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43 168 12940,'0'0'7634,"-8"-8"-6940,-22-26-229,29 33-455,1 1 1,-1-1-1,1 0 0,-1 0 1,1 1-1,0-1 1,-1 0-1,1 0 1,0 0-1,0 1 1,-1-1-1,1 0 1,0 0-1,0 0 1,0 0-1,0 1 1,0-1-1,0 0 1,1 0-1,-1 0 1,0 0-1,0 1 0,0-1 1,1 0-1,-1 0 1,0 0-1,1 1 1,-1-1-1,1 0 1,-1 1-1,1-1 1,0-1-1,22-14 102,-17 13-73,11-8-56,1 0 0,0 2 0,0 0 0,1 2 0,0 0 0,0 1 0,1 0 0,0 2 0,0 0 0,0 2 0,0 0 0,0 1 0,1 1 0,-1 1 0,27 4 0,-44-4-24,0 0 1,1-1-1,-1 1 0,1 1 1,-1-1-1,0 0 1,0 1-1,0 0 1,0 0-1,0 0 0,0 0 1,0 0-1,-1 0 1,1 1-1,-1-1 1,0 1-1,4 6 0,-3-4 17,0 0 0,-1 1 0,0-1 0,0 1-1,-1 0 1,1 0 0,-1 0 0,0 0 0,0 10-1,-2 6 76,-1 0-1,-1 0 0,-1 0 1,-9 32-1,9-38 0,0 0 1,1 1-1,1-1 0,0 1 1,1 0-1,3 33 0,-1-47-29,0 1 0,0-1-1,1 1 1,-1-1 0,1 1-1,0-1 1,0 0 0,0 1-1,0-1 1,0 0 0,1-1-1,0 1 1,-1 0 0,1-1-1,0 1 1,0-1 0,0 0-1,1 0 1,-1 0 0,1-1-1,-1 1 1,1-1 0,-1 0-1,1 0 1,7 2 0,7 0 61,0 1-1,1-2 1,33 0 0,-43-3-290,-1 1 0,1-1-1,-1-1 1,1 1 0,-1-1-1,0-1 1,0 0 0,0 0 0,0 0-1,11-8 1,-8 4-1852,1-1-1,-2 0 1,13-12 0,3-5-6626</inkml:trace>
</inkml:ink>
</file>

<file path=ppt/ink/ink6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1:11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588 1 11627,'0'0'1602,"-8"5"-380,-19 16-412,0 1 0,2 1-1,1 2 1,-36 46 0,-1 0-167,-65 55 1078,74-76-1236,3 1 0,-62 81 1,111-132-518,-15 25-664,12-14-1432,14-11-2965,6-12 1676</inkml:trace>
</inkml:ink>
</file>

<file path=ppt/ink/ink6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1:12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10634,'0'0'3224,"5"-10"-843,-3 3-2149,0 1 1,1-1-1,0 1 0,0 0 0,1 0 0,0 0 0,0 0 0,0 1 0,1-1 0,0 1 1,0 0-1,0 0 0,1 1 0,-1 0 0,1 0 0,0 0 0,0 1 0,1 0 0,-1 0 0,1 0 1,-1 1-1,11-3 0,-10 4-206,-1 0 1,1 1-1,-1-1 0,1 1 1,-1 1-1,1-1 1,-1 1-1,0 0 1,12 4-1,-15-4-37,-1 0-1,0 1 1,0-1-1,0 1 1,1-1 0,-2 1-1,1 0 1,0 0 0,0 0-1,-1 0 1,1 0 0,-1 0-1,1 1 1,-1-1-1,0 0 1,0 1 0,0-1-1,0 1 1,0-1 0,-1 1-1,1 0 1,-1-1 0,0 1-1,0 0 1,0-1-1,0 5 1,-1 4 80,-1-1-1,0 0 1,-1 0 0,0 0-1,0 0 1,-1-1 0,0 1 0,-1-1-1,0 0 1,0 0 0,-11 13-1,9-14-41,1 1 0,0 0 0,1 1 0,0-1 0,0 1 0,1 0 0,0 1 0,1-1 0,0 1 0,-2 16 0,5-25-43,0 1 0,0-1 0,0 0 0,0 0 0,1 0 0,-1 0 0,1 0 0,-1 0 0,1 0 1,0 0-1,0 0 0,0 0 0,0-1 0,0 1 0,0 0 0,0-1 0,1 1 0,-1 0 0,4 1 0,-1 1-14,0-1 0,1-1 0,-1 1 1,1-1-1,0 0 0,0 0 0,9 3 0,8-1-581,0 0 0,42 1 1,-60-5 416,79 1-3286</inkml:trace>
</inkml:ink>
</file>

<file path=ppt/ink/ink6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1:14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4549 5926,'0'0'2994,"10"8"-2561,31 22 143,-35-27-344,0-1-1,-1 0 0,1 0 1,1 0-1,-1-1 1,0 0-1,0 0 0,0 0 1,1-1-1,-1 0 0,0-1 1,1 1-1,-1-1 0,0 0 1,0 0-1,7-3 1,-11 3-178,26-7 25,-1-1 0,0-1 0,-1-2 0,0-1 0,-1 0 0,0-2 0,25-20-1,150-136 257,-138 108-299,-2-2 0,-3-3 0,68-105-1,115-241 212,25-203 752,-56 111-589,-114 304-343,255-472-5,-325 636-73,218-332-63,-163 259 41,116-123 1,-107 142 83,4 3 0,3 4 0,5 5 0,171-105 0,-211 149-160,2 3 0,2 2 0,0 4 1,2 2-1,0 3 0,2 3 0,0 4 1,1 2-1,130-6 0,-139 18-19,-1 4 0,1 2 0,-1 3 0,114 30 0,-78-9 168,-2 3 1,-1 5-1,-2 4 1,-2 4 0,-2 4-1,-3 4 1,-1 3-1,-3 3 1,88 87-1,238 291 37,-49-48 1,559 465 899,-295-390-122,-254-201-664,-211-146-89,314 175-1,-377-244-86,347 171 96,-328-171-82,2-4 0,122 29 1,-187-61-160,213 59 366,-196-50-2342,120 58 1,-10 14-7478,-116-64 5083</inkml:trace>
</inkml:ink>
</file>

<file path=ppt/ink/ink6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1:20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0 363 4805,'1'-12'1030,"37"-338"11216,-43 500-12154,2-21-179,-6 37-627,-6 83-733,23 336 0,8 465 294,-20-180 1558,5-513 471,2-348-835,-2-4-5543,-1-11 1290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18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187 380 10218,'0'0'10901,"-11"-1"-9658,-1 2-1027,1 0-1,0 0 0,0 1 0,0 0 0,1 1 0,-1 1 0,-13 5 0,19-7-137,1 0-1,-1 0 0,1 0 1,0 0-1,0 1 0,0-1 1,0 1-1,0 0 0,1 0 1,-1 1-1,1-1 0,0 1 1,0 0-1,0 0 0,1 0 1,-1 0-1,1 0 0,0 0 1,0 1-1,0-1 0,1 1 1,0-1-1,-1 6 0,2-9-72,0 1 0,0-1-1,1 0 1,-1 1 0,0-1 0,1 0-1,-1 0 1,1 0 0,0 0-1,-1 1 1,1-1 0,0 0 0,0 0-1,0 0 1,0 0 0,0-1-1,-1 1 1,2 0 0,-1 0 0,0-1-1,0 1 1,0 0 0,0-1-1,0 1 1,1-1 0,-1 1 0,0-1-1,0 0 1,1 0 0,-1 1-1,0-1 1,0 0 0,1 0 0,-1 0-1,3-1 1,55-2 365,-54 3-317,23-6 15,1-1 0,-1-1 0,0-1 0,49-24 0,0 0-93,-63 31-39,-12 11 168,-16 25 448,12-31-449,0 1 1,0-1-1,1 0 0,-1 1 0,1 0 1,0-1-1,0 1 0,-1 6 0,4-8-77,0-1 0,0 0 0,0-1 0,0 1 0,1 0 0,-1 0 0,0-1 0,0 0 0,0 1 0,1-1 0,-1 0 0,0 0 0,0 0 1,1 0-1,-1 0 0,0-1 0,4 0 0,-3 0 23,16-2 8,0-1-1,-1-1 1,1-1-1,-1 0 1,19-11-1,-23 10-285,1 1 1,0 0-1,1 0 1,-1 2-1,1 0 1,0 1-1,23-2 1,-39 5 224,1 0 1,0 1 0,-1-1 0,1 0 0,-1 1 0,1-1 0,-1 0 0,1 1-1,-1-1 1,0 0 0,1 1 0,-1-1 0,1 1 0,-1-1 0,0 1-1,1-1 1,-1 1 0,0-1 0,0 1 0,1-1 0,-1 1 0,0-1 0,0 1-1,0-1 1,0 1 0,0 0 0,0-1 0,0 1 0,0-1 0,0 1-1,0 0 1,0-1 0,0 1 0,0-1 0,0 1 0,0-1 0,-1 1 0,1 0-1,0-1 1,0 1 0,-1-1 0,1 1 0,0-1 0,-1 0 0,1 1-1,-1 0 1,-15 32 158,14-30-146,-8 29 277,10-31-278,0-1 1,0 1 0,0 0-1,0 0 1,1-1-1,-1 1 1,0 0 0,0 0-1,1-1 1,-1 1 0,0 0-1,1-1 1,-1 1-1,0 0 1,1-1 0,-1 1-1,1 0 1,-1-1-1,1 1 1,0-1 0,-1 1-1,1-1 1,0 1 0,4 0 5,-1 1 0,0-2 0,1 1 0,-1 0 0,0-1 0,1 0 0,-1 0 0,1 0 0,-1-1 0,0 1 0,6-2 1,12-3-434,0-1 1,34-14 0,-41 13-144,1 1 0,0 0 0,0 2 0,0 0 0,1 1 0,20-2 0,-37 5 595,1 1-1,-1-1 1,1 0 0,-1 1 0,1-1 0,-1 0 0,1 1-1,-1-1 1,0 1 0,1-1 0,-1 0 0,0 1 0,1-1 0,-1 1-1,0-1 1,0 1 0,1-1 0,-1 1 0,0 0 0,0-1 0,0 1-1,0-1 1,0 1 0,0-1 0,0 1 0,0-1 0,0 1 0,0 0-1,0-1 1,0 1 0,0-1 0,0 1 0,0-1 0,-1 1-1,1-1 1,-1 2 0,1-2-12,0 1-1,-1 0 1,1 0-1,0-1 1,0 1-1,-1 0 1,1 0-1,0-1 1,0 1-1,0 0 1,0 0-1,0 0 1,0-1 0,0 1-1,0 0 1,0 0-1,1 0 1,-1-1-1,0 1 1,0 0-1,1 0 1,-1-1-1,0 1 1,1 0-1,-1-1 1,1 1-1,-1 0 1,1-1-1,-1 1 1,1-1-1,0 1 1,-1-1-1,1 1 1,-1-1-1,1 1 1,0-1-1,0 1 1,-1-1 0,1 0-1,0 0 1,0 1-1,0-1 1,6-1-6,-1 0-1,1 0 1,-1 0 0,1-1 0,-1 0 0,0-1 0,0 1 0,0-1-1,-1 0 1,1-1 0,0 1 0,4-5 0,64-58 169,-62 54-177,58-64-5032,113-161 0,-174 225 4975,-69 108 7136,41-61-5460,-16 46 0,27-61-1414,1 0 1,1 1 0,1-1 0,1 1-1,0 1 1,2-1 0,0 0-1,2 1 1,3 38 0,-2-55-206,0 1 0,1-1 0,-1 0 0,1 0 0,0 0 1,0 0-1,0 0 0,1-1 0,0 1 0,0-1 0,0 0 0,0 1 0,1-1 1,-1-1-1,1 1 0,0 0 0,7 4 0,-10-12 36,0 1 0,0 0 1,0-1-1,0 1 0,-1-1 0,0 1 0,1-1 1,-1 0-1,-1 1 0,0-6 0,-2-10-117,-1 0 0,-2 0 0,1 0 0,-2 1 0,-1 0 0,-16-29 0,-4-11-684,31 58 747,0-1 0,0 2 0,-1-1 0,1 0 0,0 0 0,0 1-1,0 0 1,-1-1 0,1 1 0,0 0 0,2 2 0,16 4 40,0-1 1,0-1-1,1 0 1,0-2-1,0 0 0,0-2 1,0 0-1,0-2 1,0 0-1,36-8 0,-39 6-30,-1-2 0,1 0-1,-1-2 1,0 0-1,-1 0 1,1-2-1,-1 0 1,-1-1-1,0-1 1,-1 0-1,0-1 1,19-19-1,-25 19-14,0 1 1,0-1-1,-1 0 0,-1-1 0,12-26 1,-17 33-50,1-1 1,-1 1 0,0-1 0,0 0 0,-1 0 0,0 0-1,0 0 1,0 0 0,-1 0 0,0 0 0,-1 0 0,1 0-1,-1 0 1,-3-8 0,3 12 24,-1 0-1,1 0 0,-1 1 1,0-1-1,0 0 1,0 1-1,0 0 1,-1-1-1,1 1 1,-1 0-1,1 0 1,-1 0-1,0 0 0,0 1 1,0-1-1,0 1 1,0 0-1,0 0 1,0 0-1,0 0 1,0 0-1,0 1 1,0-1-1,-1 1 0,1 0 1,0 0-1,-1 0 1,-3 1-1,-1 0-47,0 0 0,-1 0 0,1 1 1,0 0-1,0 0 0,0 1 0,0 0 0,0 0 0,-13 9 0,-3 6 538,1 0 1,1 1-1,-34 37 1,48-47-295,1 0 1,0 1 0,0 0 0,1 0 0,0 0-1,1 1 1,0 0 0,0 0 0,1 0 0,1 0-1,-4 23 1,7-32-150,-1 1 0,1-1 0,1 0 0,-1 0-1,0 0 1,0 1 0,1-1 0,-1 0-1,1 0 1,0 0 0,0 0 0,0 0 0,0 0-1,0 0 1,0 0 0,0 0 0,1 0 0,-1-1-1,1 1 1,-1 0 0,1-1 0,-1 1 0,1-1-1,0 0 1,0 1 0,0-1 0,0 0 0,0 0-1,0 0 1,0-1 0,0 1 0,0 0 0,0-1-1,1 0 1,2 1 0,10 1 19,0-1 1,0 0-1,1-1 0,17-3 0,-20 2-17,20-3-162,-1-1 0,37-12 0,-47 10-65,1 2-1,-1 0 1,1 1 0,0 1 0,0 2 0,30 0 0,-52 1 218,-1 1 1,1-1-1,0 0 0,-1 0 1,1 1-1,0-1 1,-1 0-1,1 1 0,0-1 1,-1 1-1,1-1 1,-1 1-1,1-1 0,0 1 1,-1-1-1,1 1 0,-1-1 1,0 1-1,1 0 1,-1-1-1,0 1 0,1 0 1,-1-1-1,0 1 1,0 0-1,1 0 0,-1-1 1,0 1-1,0 0 1,0 0-1,0-1 0,0 1 1,0 0-1,0 0 1,0-1-1,0 1 0,-1 0 1,1 1-1,-11 29 391,3-18-91,-1 0 1,0 0-1,-22 22 1,22-26-204,0 0 1,1 1-1,0 0 0,1 0 0,0 1 1,1 0-1,-8 18 0,13-29-146,1 1 1,0-1-1,0 0 0,-1 1 1,1-1-1,0 1 0,0-1 1,0 0-1,0 1 0,-1-1 1,1 1-1,0-1 0,0 1 1,0-1-1,0 1 0,0-1 1,0 1-1,0-1 1,0 1-1,0-1 0,1 1 1,-1-1-1,0 0 0,0 1 1,0-1-1,0 1 0,1-1 1,-1 1-1,0-1 0,1 0 1,-1 1-1,0-1 0,0 0 1,1 1-1,-1-1 0,1 0 1,-1 1-1,0-1 0,1 0 1,-1 0-1,1 1 0,-1-1 1,0 0-1,1 0 0,-1 0 1,1 0-1,-1 0 0,1 0 1,-1 1-1,1-1 0,-1 0 1,1 0-1,-1-1 0,1 1 1,27-9-5139,-2-9-2789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40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95 8456,'0'0'4554,"0"-8"-657,0-41 2402,-3 52-2876,-10 13-3227,4 0-177,1 0-1,1 0 0,0 1 0,1 0 0,1 0 0,1 1 0,0-1 1,1 1-1,0 19 0,3-36-5,0 1-1,0-1 1,0 1 0,0-1 0,1 1-1,-1-1 1,0 1 0,1-1-1,-1 1 1,1-1 0,0 0 0,-1 1-1,1-1 1,0 0 0,0 1 0,0-1-1,0 0 1,0 0 0,0 0-1,0 0 1,0 0 0,0 0 0,0 0-1,1 0 1,1 0 0,0 1 90,1-1 1,0 0-1,-1 0 1,1 0-1,0 0 1,0-1-1,0 0 1,0 0-1,7 0 1,1-1 116,-1-1-1,1-1 1,-1 1 0,1-2 0,19-8 0,-14 3-232,0-1 1,-1 0-1,-1-2 0,0 0 0,-1 0 1,0-1-1,0-1 0,-2 0 0,19-27 1,-37 53-60,1 0 1,0 0-1,0 0 1,2 0-1,-1 1 1,1 0-1,1-1 1,1 1-1,-1 13 1,3-25 103,-1 1 1,1-1 0,-1 0-1,1 0 1,0 0-1,-1 0 1,1-1-1,0 1 1,0 0-1,0 0 1,-1 0-1,1-1 1,0 1-1,0 0 1,0-1-1,0 1 1,0-1-1,1 1 1,-1-1-1,0 1 1,0-1-1,0 0 1,0 0-1,0 1 1,1-1-1,-1 0 1,0 0-1,0 0 1,0 0 0,1 0-1,-1-1 1,0 1-1,0 0 1,0-1-1,0 1 1,2-1-1,3 0 59,-1 0 0,1-1 0,0 0 0,-1 0 0,0 0 0,9-5 0,-6 1-78,0 0 0,-1-1 0,1 0 0,-1-1 0,-1 0-1,0 0 1,0 0 0,0-1 0,-1 0 0,0 0 0,-1 0-1,0 0 1,0-1 0,-1 0 0,-1 0 0,1 0 0,-2 0-1,1 0 1,-1 0 0,-1 0 0,-1-15 0,1 25-22,0-1 0,0 1 0,0-1 0,0 1 0,0-1 0,0 0 0,0 1 1,0-1-1,0 1 0,-1-1 0,1 1 0,0-1 0,0 1 0,-1 0 0,1-1 0,0 1 0,-1-1 1,1 1-1,0 0 0,-1-1 0,1 1 0,-1 0 0,1-1 0,-1 1 0,1 0 0,0-1 1,-1 1-1,1 0 0,-1 0 0,1 0 0,-1 0 0,0-1 0,1 1 0,-1 0 0,1 0 0,-1 0 1,1 0-1,-1 0 0,1 0 0,-1 0 0,1 0 0,-2 1 0,1-1-5,-1 1 0,1-1 0,-1 1 0,1-1-1,0 1 1,-1 0 0,1-1 0,0 1 0,0 0 0,-1 0 0,1 0-1,0 0 1,0 0 0,0 0 0,-1 2 0,-1 2 14,0 0-1,0 1 1,1-1 0,0 1 0,0-1 0,0 1 0,1 0-1,0-1 1,-1 11 0,2-14 7,0 0 0,0 0 0,0 0 0,0 0 0,1 0 1,-1 0-1,0 0 0,1-1 0,0 1 0,-1 0 0,1 0 0,0 0 0,0 0 0,0-1 0,0 1 0,1 0 0,-1-1 1,0 1-1,1-1 0,-1 1 0,0-1 0,1 0 0,0 0 0,-1 0 0,1 0 0,0 0 0,0 0 0,0 0 0,-1 0 1,1-1-1,4 2 0,7 1 85,1-1 0,0-1 0,0 0 0,0-1 0,1 0 0,-1-1 0,0-1 0,-1 0 1,1-1-1,26-8 0,-34 9-101,0 0 0,-1 0 0,1 0 1,0-1-1,-1 0 0,0 0 0,0-1 0,0 1 1,0-1-1,0 0 0,-1 0 0,1-1 1,-1 1-1,0-1 0,-1 0 0,1 0 0,-1 0 1,0-1-1,0 1 0,-1-1 0,1 1 1,-1-1-1,0 0 0,-1 0 0,0 0 0,0 0 1,1-7-1,-2 12-5,0 1 1,0-1 0,0 1-1,0-1 1,0 1-1,0-1 1,0 0 0,0 1-1,0-1 1,-1 1-1,1-1 1,0 1 0,0-1-1,0 1 1,-1-1-1,1 0 1,0 1 0,-1 0-1,1-1 1,0 1-1,-1-1 1,1 1 0,0-1-1,-1 1 1,1 0-1,-1-1 1,1 1 0,-1 0-1,1-1 1,-1 1-1,1 0 1,-1 0 0,0-1-1,-21 7-208,-18 22 95,32-21 167,1 1-1,1-1 0,0 1 1,0 1-1,0-1 1,1 1-1,0 0 1,1 0-1,0 0 0,0 1 1,1-1-1,0 1 1,-2 16-1,5-25-31,0 0 0,1-1 1,-1 1-1,0 0 0,0 0 0,0 0 0,1 0 0,-1 0 1,0 0-1,1-1 0,-1 1 0,1 0 0,-1 0 0,1-1 1,-1 1-1,1 0 0,0-1 0,-1 1 0,1 0 0,0-1 1,-1 1-1,1-1 0,0 1 0,0-1 0,-1 1 1,2-1-1,32 6 279,32-15 100,-48 3-400,0-1 0,-1-1 0,0 0 0,-1-1 0,0-1 1,0-1-1,-1 0 0,-1-1 0,0 0 0,0-2 1,-1 1-1,-1-1 0,15-23 0,-60 70-693,30-29 697,-3 2 53,1 1 0,0 0-1,0 0 1,1 0 0,-1 1-1,2-1 1,-1 1 0,1 0-1,0 0 1,1 0 0,0 1-1,0-1 1,1 1 0,-1 8-1,2-16-27,0 0-1,1-1 0,-1 1 0,0 0 1,0 0-1,1 0 0,-1 0 1,1 0-1,-1 0 0,0-1 0,1 1 1,0 0-1,-1 0 0,1-1 1,-1 1-1,1 0 0,0-1 0,-1 1 1,1-1-1,0 1 0,0-1 1,0 1-1,-1-1 0,1 1 0,1-1 1,31 5 211,-26-5-247,0-1-1,-1 0 1,1 0 0,-1 0-1,0-1 1,1 0-1,10-5 1,-14 5-238,0 0 1,0 0-1,-1 0 1,1 0 0,-1-1-1,0 0 1,1 1-1,2-6 1,11-29-7056,-7 3-2591</inkml:trace>
</inkml:ink>
</file>

<file path=ppt/ink/ink6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1:23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20 5573,'-12'-20'4284,"7"29"-2352,7 43-1356,-1-42-401,14 211 637,14 420-962,-48 965-1953,44-487 4542,-8-727-992,-19-396-3689,-6-17-3550</inkml:trace>
</inkml:ink>
</file>

<file path=ppt/ink/ink6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1:23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735 0 1858,'0'0'15177,"-11"8"-14643,-13 11-226,1 1 1,1 1-1,0 1 1,-22 30-1,-5 11-125,-412 569 990,444-605-1034,-24 50 0,37-68-473,1-1 1,0 1 0,0-1-1,1 1 1,0 0-1,1 0 1,0 0 0,0 0-1,1 0 1,1 18-1,6-15-2895,10-10-1298</inkml:trace>
</inkml:ink>
</file>

<file path=ppt/ink/ink6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1:23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798 1 8904,'0'0'4437,"-10"5"-2916,-34 22-765,2 2-1,0 2 1,3 2-1,-37 37 1,8-7-130,9-11-221,-139 129 178,149-132-506,-77 100 1,124-147-80,-30 49 60,30-48-72,1-1 0,-1 1 0,1 0 0,0-1 0,0 1 0,0 0-1,1 0 1,-1 0 0,1 0 0,-1 0 0,1 0 0,0 0 0,0 0 0,1 0-1,-1 0 1,0 0 0,2 3 0,-1-5-44,0 0 1,1 1-1,-1-1 0,0 0 0,1 0 1,-1 0-1,1 0 0,0 0 0,-1 0 0,1 0 1,0 0-1,0-1 0,-1 1 0,1-1 1,0 1-1,0-1 0,0 0 0,0 0 1,-1 0-1,1 0 0,0 0 0,0 0 0,0 0 1,3-1-1,4 0-126,22-2-691,1-1 1,-1-3-1,0 0 1,0-2-1,0-1 1,36-18-1,-33 15-690,58-24-4302</inkml:trace>
</inkml:ink>
</file>

<file path=ppt/ink/ink6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1:24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711 1 7335,'0'0'1863,"-10"13"897,-40 39-1205,-1-2 0,-3-3 0,-62 42 0,-19 18-856,127-99-669,-50 38 79,3 3-1,2 3 0,-50 62 1,101-112-113,0 1 1,0-1-1,1 1 1,-1-1-1,0 1 1,1 0-1,0 0 1,0 0-1,0 0 1,-1 6-1,2-9-24,0 1-1,0-1 0,0 1 1,0 0-1,0-1 0,0 1 0,0-1 1,0 1-1,1-1 0,-1 1 1,0-1-1,0 1 0,1-1 1,-1 1-1,0-1 0,1 1 1,-1-1-1,1 1 0,-1-1 1,0 0-1,1 1 0,-1-1 1,1 0-1,-1 1 0,1-1 0,-1 0 1,1 0-1,0 1 0,-1-1 1,1 0-1,-1 0 0,1 0 1,0 0-1,7 0-194,-1 0 0,0 0 0,0-1 0,0 0 0,0-1 0,0 0 0,0 0 0,9-4-1,67-31-1488,-1-4-1,96-65 0,-98 58 995,95-59 228,223-129 2651,-397 236-2159,18-11 40,0 1 0,36-12 0,-55 21-42,0 1-1,0 0 0,0 0 1,1 0-1,-1 0 0,0-1 0,0 1 1,1 0-1,-1 0 0,0 0 1,0 0-1,1 0 0,-1 0 1,0 0-1,0 0 0,1 0 1,-1 0-1,0 0 0,0 0 1,1 0-1,-1 0 0,0 0 0,1 0 1,-1 0-1,0 0 0,0 0 1,1 0-1,-1 0 0,0 0 1,0 0-1,1 1 0,-1-1 1,0 0-1,0 0 0,0 0 1,1 0-1,-1 1 0,0-1 0,0 0 1,0 0-1,0 1 0,1-1 1,-1 0-1,0 0 0,0 1 1,-7 12-10,-19 15 110,-70 53 1743,-143 92 1,-59 47 1206,293-215-3053,-64 61 554,64-61-661,1 0-1,0 1 1,1-1 0,-1 1 0,1-1 0,0 1 0,1 0 0,-1 0-1,1 0 1,0 1 0,-2 11 0,4-18 1,0 1 1,0-1-1,0 1 1,0 0-1,0-1 1,0 1-1,0-1 1,0 1-1,0-1 1,0 1-1,0 0 1,1-1-1,-1 1 1,0-1-1,0 1 1,0-1-1,1 1 1,-1-1-1,0 1 1,1-1-1,-1 1 1,0-1-1,1 1 1,-1-1-1,1 0 1,-1 1-1,1-1 1,-1 0-1,1 1 0,-1-1 1,1 0-1,-1 0 1,1 1-1,-1-1 1,1 0-1,-1 0 1,1 0-1,-1 0 1,1 0-1,0 0 1,-1 0-1,1 0 1,-1 0-1,1 0 1,-1 0-1,1 0 1,0 0-1,-1 0 1,1 0-1,-1-1 1,1 1-1,4 0-723,23-2-6717</inkml:trace>
</inkml:ink>
</file>

<file path=ppt/ink/ink6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1: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1295 8936,'0'0'1298,"4"-11"218,21-61 791,3 1 1,56-100-1,102-133 887,-129 223-2673,3 2-1,124-124 1,-140 161-501,2 1 1,2 3 0,2 1 0,1 3 0,92-45 0,-132 74-92,39-16-328,-47 20 330,-1 0 0,1 0 0,0 0 0,0 0 0,1 1 0,-1 0 0,0-1 0,0 1 0,0 0 0,0 1 0,0-1 0,0 0 0,4 2 0,-6 1-135,-1-1 0,1 1 0,-1 0 0,0-1 0,0 1 0,0 0 0,0-1 0,0 1 0,-1 0 0,1-1 0,-1 1 0,0 0 0,-1 4 0,-1-3-365,1 1 1,-1-1-1,0 0 1,0 0-1,0 0 1,-1-1-1,1 1 1,-1-1-1,-5 4 1,-16 11-4328</inkml:trace>
</inkml:ink>
</file>

<file path=ppt/ink/ink6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1:25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1 177 5701,'9'-13'5371,"8"-10"-3797,2 1 1,29-29-1,-40 44-1264,-1 0 0,1 1 0,1 0-1,-1 0 1,1 1 0,0 0-1,0 1 1,0 0 0,1 0-1,-1 1 1,1 0 0,15-2-1,-23 4-297,1 1-1,-1-1 1,1 1-1,-1 0 0,1 0 1,-1 0-1,1 0 1,-1 0-1,1 1 0,-1-1 1,1 1-1,-1 0 1,0-1-1,1 1 0,-1 0 1,0 1-1,0-1 1,0 0-1,1 1 0,-1-1 1,0 1-1,1 1 1,-1 1-23,0-1 1,-1 1 0,1-1-1,-1 1 1,0 0 0,0 0-1,0-1 1,-1 1 0,0 0-1,1 0 1,-1 0 0,0 0-1,-2 7 1,1-1 84,-2 1 0,1 0 0,-1-1 0,-1 0 0,0 0 0,0 0 0,-1 0 0,-12 17 1,-59 73 463,55-74-489,-12 13 70,12-15-65,-27 39 1,43-56-21,1 0 1,0 0 0,1 1-1,0-1 1,0 1 0,0-1-1,1 1 1,0 0 0,0 0-1,0 16 1,2-22-45,1 1 0,-1 0 0,1-1 0,0 1 0,0-1-1,0 1 1,0-1 0,0 0 0,1 1 0,-1-1 0,1 0 0,0 0 0,-1 0 0,1 0 0,0 0 0,0 0-1,0-1 1,0 1 0,1-1 0,-1 1 0,0-1 0,1 0 0,-1 0 0,1 0 0,-1 0 0,1 0 0,-1 0-1,1-1 1,5 1 0,8 2-1106,1-1 0,0 0 0,22-1 0,-1-1-3395</inkml:trace>
</inkml:ink>
</file>

<file path=ppt/ink/ink6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1:25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16143,'0'0'2627,"-56"70"-1698,39-43-673,8-2-96,5-3-96,4-4-96,0-5-1153,6-8-1570,7-5-1825</inkml:trace>
</inkml:ink>
</file>

<file path=ppt/ink/ink6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1:26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198 133 13453,'0'0'2995,"-10"6"-1805,-3 3-832,0 0 1,1 0-1,-13 13 1,20-17-306,0-1 1,1 1-1,0 1 1,0-1-1,0 0 1,0 1 0,1 0-1,0 0 1,0 0-1,1 0 1,-1 0-1,-1 8 1,4-13-68,0 0-1,0 1 1,0-1-1,0 0 1,1 0-1,-1 1 1,0-1-1,0 0 1,1 0-1,-1 1 1,1-1-1,-1 0 1,1 0 0,-1 0-1,1 0 1,0 0-1,0 0 1,-1 0-1,1 0 1,0 0-1,0 0 1,0 0-1,0 0 1,0-1-1,0 1 1,0 0 0,1-1-1,-1 1 1,0-1-1,0 1 1,0-1-1,1 1 1,-1-1-1,2 0 1,53 6-167,-42-6 206,-8 1-14,7-1 11,0 2 0,1-1 0,-1 2 0,17 4 0,-28-6-33,0-1 0,-1 0 0,1 1 0,0 0 0,-1-1 0,1 1 0,-1 0 0,1 0 0,-1-1 0,1 1 0,-1 0 0,0 1 0,1-1 0,-1 0 0,0 0 0,0 1 0,0-1 0,0 0 0,0 1 0,0-1 0,0 1 0,0-1 0,-1 1 0,1 0 0,-1-1 0,1 1 0,-1 0 0,0-1 0,1 1 0,-1 0 0,0-1 0,0 1 0,0 0 0,0 0 0,-1-1 0,1 1 0,0 0 0,-1-1 0,1 1 0,-1 0 0,1-1 0,-1 1 0,-2 2 0,-1 2 77,0 0 0,-1 0-1,1-1 1,-2 0 0,1 0-1,0 0 1,-1-1 0,0 1 0,0-1-1,-10 4 1,-69 31 1469,73-34-1207,0 0 0,-1-2-1,0 1 1,-19 2 0,29-6-407,1 0-1,-1 0 1,0 0 0,1 0-1,-1-1 1,1 1 0,-1-1-1,0 1 1,1-1 0,-1 0 0,1 0-1,-4-2 1,4 2-190,1 0 1,0-1 0,-1 1-1,1 0 1,0-1-1,0 1 1,-1-1-1,1 1 1,0-1-1,1 0 1,-1 1-1,0-1 1,0 0-1,1 0 1,-1 0-1,1 1 1,-1-1-1,1 0 1,0-3-1,-1-30-6297</inkml:trace>
  <inkml:trace contextRef="#ctx0" brushRef="#br0" timeOffset="1">153 80 9673,'0'0'7655,"65"-40"-4804,-33 31-321,0 0-1280,7 1-802,2 6-384,4 0-160,-4-1-1954,-2-4-4420</inkml:trace>
</inkml:ink>
</file>

<file path=ppt/ink/ink6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1:26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0 14286,'0'0'5509,"-48"43"-5317,20-11-64,-2 5-64,0 3-32,-2 0 0,2 0 0,2-4 96,4-2-96,6-10 0,3-6-128,13-13-833,9-14-5156,14-16-1795</inkml:trace>
</inkml:ink>
</file>

<file path=ppt/ink/ink6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1:26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8 10570,'0'0'1057,"-13"-2"432,-41-3-234,50 5-1141,-1 0 1,1 1-1,-1 0 0,0 0 0,1 0 1,-1 0-1,1 1 0,0 0 1,0 0-1,-1 0 0,1 0 1,0 1-1,1-1 0,-1 1 0,0 0 1,1 0-1,0 1 0,-1-1 1,1 1-1,1-1 0,-1 1 1,-4 8-1,4-6 57,-1 0 1,1 1-1,0 0 1,0 0-1,1 0 1,-1 0-1,2 0 1,-1 0-1,1 1 0,0-1 1,1 0-1,0 13 1,1-19-140,-1 1 0,1 0 0,0 0 0,0-1 0,0 1 0,0 0 0,1-1 0,-1 1 0,0-1 0,1 1 0,-1-1 0,0 0 0,1 0 0,0 0 0,-1 0 0,1 0 0,0 0 0,0 0 0,-1 0 0,1-1 0,0 1 0,0 0-1,0-1 1,0 0 0,0 1 0,0-1 0,0 0 0,0 0 0,3-1 0,5 1 159,0 0-1,-1-1 0,1 0 1,18-4-1,-16 0-18,1 0-1,-1 0 1,0-1 0,0-1-1,-1 0 1,0-1 0,0 0-1,0 0 1,-1-1 0,-1 0-1,0-1 1,15-20-1,-22 29-152,-1-1-1,0 0 1,0 1-1,0-1 1,1 0-1,-2 0 1,1 0-1,0 0 1,0 1-1,-1-1 0,1 0 1,-1 0-1,1-1 1,-1 1-1,0 0 1,0 0-1,0 0 1,0 0-1,0 0 0,0 0 1,-1 0-1,0-2 1,0 2-18,0 1 0,0 0 0,0 0 0,-1 0 0,1 0 0,0 0 0,-1 0 1,1 0-1,-1 0 0,1 0 0,-1 1 0,1-1 0,-1 1 0,0-1 0,1 1 0,-1 0 0,0-1 0,1 1 1,-1 0-1,-2 0 0,-7 0-87,1 1 1,0 0 0,0 1 0,1 0-1,-1 0 1,0 1 0,-17 7 0,2 4-234,1 0 1,1 2 0,0 1 0,-34 31 0,44-35 5,0-1 1,2 2-1,-1 0 1,2 0-1,0 1 0,1 0 1,0 1-1,-10 26 0,17-38-37,1 0-1,-1 1 1,1-1-1,0 1 1,0-1-1,1 1 1,-1 0-1,1-1 0,0 1 1,0 0-1,1 0 1,-1-1-1,1 1 1,2 7-1,24 14-4955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41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15695,'0'0'9993,"0"59"-9320,8-39-545,5-1-128,2 0-1601,-2-2-1667,4 0-3266,-4-3-7911</inkml:trace>
</inkml:ink>
</file>

<file path=ppt/ink/ink6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1:27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49 15310,'-13'3'1239,"-5"1"-579,3-2 268,1 1-1,0 1 0,-1 0 1,1 0-1,-24 13 1,88-22 11,-47 3-1105,62-26 876,-35 7-1578,-12-4-3676,-18 20-469,-5 1-2797</inkml:trace>
</inkml:ink>
</file>

<file path=ppt/ink/ink6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1:28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0 14478,'0'0'3395,"-53"62"-3139,31-21 32,3 10 1,-5 3-97,2 2-64,3 0 0,-2-6-32,7-2-64,4-8-32,5-12-480,5-9-353,9-17-1281,10-5-801,5-26-3427</inkml:trace>
</inkml:ink>
</file>

<file path=ppt/ink/ink6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1:28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11979,'0'0'2755,"-17"51"-1826,-2-8-353,-1 9-191,-1 4-33,-1 0-128,5-1-128,6-6-32,-1-7 0,11-13-31,1-7-162,0-11-415,7-11-257,14-7 257,5-16-1506,4-11-2691</inkml:trace>
</inkml:ink>
</file>

<file path=ppt/ink/ink6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1:28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11115,'0'0'5989,"-29"63"-5412,7-11 31,-4 7-255,-2 2-33,6 0-64,7-1-128,5-8-64,5-5-96,5-12-1121,0-11-1633,0-15-4133</inkml:trace>
</inkml:ink>
</file>

<file path=ppt/ink/ink6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1:29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803 0 10826,'0'0'7522,"0"14"-6753,0-4-706,0-1 1,-1 1-1,0 0 1,0-1 0,-1 1-1,0-1 1,-1 1-1,0-1 1,0 0 0,-7 12-1,-46 69 549,-4-1-1,-100 112 1,-163 143-1450,246-265 284,68-70 315,-49 54-953,25-16-3318</inkml:trace>
</inkml:ink>
</file>

<file path=ppt/ink/ink6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1:29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15 111 13389,'0'0'6326,"1"-11"-5744,-1 6-546,1 1 0,-1 0 0,1-1 0,0 1 0,0 0 1,0 0-1,0 0 0,1 0 0,-1 0 0,1 0 1,0 0-1,0 1 0,1-1 0,-1 0 0,1 1 0,0 0 1,0 0-1,0 0 0,0 0 0,0 0 0,1 1 1,-1-1-1,1 1 0,0 0 0,-1 0 0,1 0 0,0 0 1,0 1-1,0 0 0,1 0 0,-1 0 0,0 0 1,0 1-1,1-1 0,3 1 0,-6 1-38,0-1-1,0 0 1,0 1-1,0 0 0,0-1 1,0 1-1,-1 0 1,1 0-1,0 0 1,-1 0-1,1 0 1,0 0-1,-1 1 1,1-1-1,-1 0 1,0 1-1,1-1 1,-1 1-1,0 0 1,0-1-1,0 1 0,0 0 1,0 0-1,-1 0 1,1-1-1,0 1 1,-1 0-1,1 0 1,-1 0-1,0 0 1,0 0-1,0 4 1,2 9 16,-2 0 1,0 1-1,-2 16 0,2-29 1,-4 19 30,-1-1 0,0 0 0,-2 0-1,0-1 1,-2 1 0,0-2 0,-1 1-1,-19 26 1,11-15 10,-28 61 0,45-90-60,0 0 0,0 0 0,0 0 0,0 1 0,0-1 0,1 0 0,-1 0 0,0 1-1,1-1 1,0 0 0,0 1 0,0-1 0,0 0 0,0 1 0,0-1 0,0 0 0,1 1 0,-1-1 0,1 0 0,0 0 0,-1 1 0,1-1 0,0 0 0,1 0 0,-1 0 0,0 0 0,0 0 0,1 0 0,-1-1 0,1 1 0,0 0-1,-1-1 1,1 1 0,0-1 0,0 0 0,0 1 0,0-1 0,0 0 0,0 0 0,0 0 0,1-1 0,-1 1 0,0 0 0,0-1 0,4 1 0,2 0-423,1 1 0,0-2 0,0 1 0,15-2 0,32-9-5144,-17-3-1186</inkml:trace>
</inkml:ink>
</file>

<file path=ppt/ink/ink6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1:30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16111,'0'0'2338,"-40"72"-1761,35-43-449,-1 2-32,6-2-32,0-2-96,0-2-160,0-5-449,6-7-736,3-6-1121,-3-7-1506</inkml:trace>
</inkml:ink>
</file>

<file path=ppt/ink/ink6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1:30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21 143 12940,'0'0'6337,"-4"8"-6188,2-3-102,0 0-62,-1 0 1,1 0 0,0 0 0,1 0 0,-1 0-1,0 10 1,2-13-18,0-1 1,0 1-1,0 0 0,0-1 1,0 1-1,1-1 0,-1 1 0,1-1 1,-1 1-1,1-1 0,0 1 1,-1-1-1,1 1 0,0-1 0,0 0 1,0 1-1,0-1 0,0 0 1,0 0-1,0 0 0,0 0 1,1 0-1,-1 0 0,0 0 0,1 0 1,-1-1-1,1 1 0,-1 0 1,0-1-1,1 1 0,0-1 0,2 1 1,49 8 73,-37-7-213,1 0-1,-1 1 1,0 1-1,0 0 1,23 11-1,-36-14 147,-1 0 0,1 1 0,0 0-1,-1-1 1,0 1 0,1 0 0,-1 0-1,0 1 1,0-1 0,0 0 0,0 1-1,0-1 1,-1 1 0,1-1 0,-1 1-1,0 0 1,1 0 0,-1 0 0,-1 0-1,1 0 1,0-1 0,-1 1 0,1 1-1,-1-1 1,0 0 0,0 0 0,0 0 0,-1 0-1,1 0 1,-1 0 0,1 0 0,-1 0-1,0 0 1,0-1 0,-2 6 0,-1-1 245,0-1 1,0 1-1,0-1 0,-1 1 1,0-1-1,0 0 1,0-1-1,-1 0 1,0 1-1,0-2 1,0 1-1,-10 5 1,10-6-78,0-1 0,-1 1 0,1-1 0,-1 0 0,1-1 0,-1 0 0,0 0 0,0 0 0,0-1 0,0 0 0,-1 0 0,1 0 0,-11-2 0,16 1-389,-1-1 0,1 0 0,0 0 0,-1 0 0,1 0-1,0 0 1,0-1 0,0 1 0,0-1 0,0 1 0,0-1 0,0 0-1,0 1 1,1-1 0,-1 0 0,1 0 0,-1-1 0,-1-2 0,-13-29-5103</inkml:trace>
  <inkml:trace contextRef="#ctx0" brushRef="#br0" timeOffset="1">6 81 12780,'0'0'5189,"56"-18"-2979,-20 11-1441,5-1-449,7 1-256,4-2-32,3-1-1569,-7-1-2980,-3 0-5444</inkml:trace>
</inkml:ink>
</file>

<file path=ppt/ink/ink6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1:30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14926,'0'0'2883,"-19"64"-1442,3-28-992,-3 3-33,-3 4-288,7 1-64,-2-5-32,4-5-352,2-8-609,1-10-993,3-11-1025,3-5-3363</inkml:trace>
</inkml:ink>
</file>

<file path=ppt/ink/ink6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1:31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28 11787,'-8'4'1196,"-3"1"-639,0 1-1,1 0 1,0 1 0,0 0 0,1 0-1,-15 16 1,19-18-387,1 0 0,-1 0 0,1 0-1,1 1 1,-1 0 0,1 0 0,0 0 0,0 0-1,1 0 1,0 1 0,0-1 0,0 1 0,1-1 0,0 1-1,-1 8 1,2-14-136,0 1 1,0-1-1,1 1 0,-1-1 1,0 1-1,0-1 0,1 0 0,-1 1 1,0-1-1,1 0 0,0 1 1,-1-1-1,1 0 0,0 0 0,-1 1 1,1-1-1,0 0 0,0 0 0,0 0 1,0 0-1,0 0 0,0 0 1,1-1-1,-1 1 0,0 0 0,0 0 1,1-1-1,-1 1 0,0-1 1,1 1-1,-1-1 0,0 0 0,1 1 1,-1-1-1,1 0 0,-1 0 0,0 0 1,1 0-1,-1 0 0,1 0 1,-1 0-1,0-1 0,1 1 0,-1-1 1,2 0-1,5 0 139,-1-1 0,0-1 1,0 1-1,0-1 0,0 0 0,-1-1 1,11-7-1,-9 6-72,0-1 0,-1-1 0,0 1 1,0-1-1,0 0 0,-1 0 0,0-1 0,-1 0 0,0 0 1,0-1-1,0 1 0,-1-1 0,-1 0 0,1 0 0,-1 0 0,-1 0 1,0-1-1,2-16 0,-4 25-108,0 0 1,-1-1 0,1 1-1,0-1 1,0 1-1,-1 0 1,1-1 0,-1 1-1,1 0 1,-1-1 0,1 1-1,-1 0 1,0 0-1,0 0 1,1-1 0,-1 1-1,0 0 1,0 0-1,0 0 1,0 0 0,0 1-1,-1-1 1,1 0 0,0 0-1,0 1 1,-1-1-1,1 0 1,0 1 0,0 0-1,-1-1 1,1 1-1,-1 0 1,1-1 0,0 1-1,-1 0 1,1 0-1,-1 0 1,1 0 0,0 1-1,-1-1 1,1 0 0,-1 0-1,1 1 1,0-1-1,-3 2 1,-2-1-284,-1 1 0,1 0 0,0 1 0,0-1 0,0 1 0,0 0 0,0 1 0,-9 7 0,8-5-307,1 1 1,-1 0 0,2 1-1,-1 0 1,1-1 0,0 1-1,1 1 1,0-1 0,0 1-1,1 0 1,0 0 0,1 0-1,0 0 1,0 0 0,1 0-1,-1 18 1,2-1-4566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41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230 361 14061,'0'0'6470,"-9"-3"-4665,6 3-1721,-2-3 7,0 2 0,-1-1 1,1 0-1,-1 1 1,1 0-1,-1 1 1,1-1-1,-1 1 0,1 0 1,-1 0-1,0 1 1,1 0-1,-1 0 1,1 0-1,-1 0 1,1 1-1,-7 3 0,1 2 272,0 1-1,0 0 0,0 0 0,1 2 0,0-1 0,-9 12 1,16-17-272,0-1 0,0 0 0,1 1 0,-1-1 0,1 1 0,0 0 0,0 0 0,0 0 0,1 0 0,-1 0 0,1 0 0,0 1 0,0-1 0,0 0 0,1 1 0,0-1 0,0 0 0,0 1 0,0-1 0,0 0 0,1 1 0,2 6 0,-2-9-91,1 0 0,-1-1 0,1 1 0,0-1 0,-1 1 0,1-1 0,0 0 1,0 0-1,0 1 0,0-1 0,0-1 0,0 1 0,0 0 0,1 0 0,-1-1 0,0 1 0,0-1 1,1 0-1,-1 0 0,0 0 0,5 0 0,50-5-984,-45 1 471,0 0 0,0-1 0,-1 0 0,0 0 0,0-2 0,0 1 0,-1-1 0,0-1 0,0 0 0,9-9 0,1-3-1175,-1-1 0,-1-1-1,22-34 1,-22 27-307,-2-1 0,0-1 0,-2 0 0,20-66 1,-30 78 2728,0 0 1,-1-1-1,1-20 1,-4 39-449,0-1 0,0 1-1,1-1 1,-1 1 0,0 0 0,-1-1 0,1 1 0,0-1 0,0 1 0,-1 0 0,1-1-1,0 1 1,-1 0 0,1-1 0,-1 1 0,0 0 0,0-1 0,1 1 0,-1 0 0,0 0-1,0 0 1,-2-2 0,2 3-134,-1-1 0,1 1 0,0 0-1,-1-1 1,1 1 0,0 0 0,-1 0-1,1 0 1,0 0 0,-1 0 0,1 1 0,0-1-1,-1 0 1,1 0 0,0 1 0,-1-1 0,1 1-1,-2 1 1,-6 2 246,1 1 0,1 0-1,-1 1 1,1 0 0,-10 10 0,-6 9 1181,1 0 1,-28 44-1,42-57-1192,1 1-1,0 0 0,1 0 1,1 0-1,-1 1 0,2 0 1,0 0-1,-2 19 0,6-31-378,0 0 0,0-1 0,0 1 0,1 0-1,-1-1 1,1 1 0,0 0 0,-1-1-1,1 1 1,0-1 0,0 1 0,0-1-1,0 1 1,0-1 0,0 0 0,0 1 0,0-1-1,1 0 1,-1 0 0,0 0 0,1 0-1,-1 0 1,1 0 0,-1 0 0,1 0-1,0-1 1,-1 1 0,1-1 0,0 1 0,1-1-1,62 13 46,-49-11-42,-8-1-20,6 1-119,0 1-1,0 0 1,0 1-1,26 10 1,-38-13 127,0 0 1,1 0-1,-1 0 1,0 1-1,0-1 1,-1 0-1,1 1 1,0-1-1,0 1 0,-1 0 1,1-1-1,-1 1 1,1 0-1,-1 0 1,0 0-1,0 0 0,0 0 1,0 0-1,0 0 1,0 1-1,-1-1 1,1 0-1,-1 0 1,1 1-1,-1-1 0,0 0 1,0 1-1,0-1 1,0 0-1,0 1 1,-1-1-1,1 0 0,-1 1 1,0-1-1,1 0 1,-1 0-1,0 0 1,-2 4-1,-13 12 514,13-16-471,1 0-1,0-1 0,1 1 1,-1 0-1,0 0 0,0 0 1,1 1-1,-1-1 0,1 0 0,0 1 1,-2 3-1,3-6 7,6-1-596,0-1 0,0 0 0,-1-1-1,1 1 1,-1-1 0,0 0 0,0 0 0,0-1 0,0 0-1,0 1 1,-1-2 0,7-6 0,16-12-6232,0 5-208</inkml:trace>
</inkml:ink>
</file>

<file path=ppt/ink/ink6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1:31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74 5990,'-6'9'4596,"2"-2"-4325,0 1 1,0 0-1,1 0 0,0 0 0,0 0 1,1 0-1,0 1 0,0-1 1,1 1-1,-1 10 0,2-18-266,0-1-1,0 1 1,0 0-1,0-1 1,0 1-1,0-1 1,0 1 0,1 0-1,-1-1 1,0 1-1,0-1 1,0 1-1,1-1 1,-1 1-1,0-1 1,1 1 0,-1 0-1,0-1 1,1 0-1,-1 1 1,1-1-1,-1 1 1,1-1-1,-1 0 1,1 1 0,-1-1-1,1 0 1,-1 1-1,1-1 1,0 0-1,22-1 372,-18-1-210,1 0 1,-1 0-1,0 0 0,-1-1 1,1 1-1,7-7 1,54-61 3331,-62 65-3351,1 0-1,-2 0 1,1-1-1,-1 1 1,1-1-1,-2 0 1,1 0-1,-1 0 0,1 0 1,-2-1-1,1 1 1,1-9-1,-4 14-126,1 0-1,0 0 0,0 0 1,0 1-1,0-1 1,-1 0-1,1 1 0,0-1 1,0 0-1,-1 0 1,1 1-1,-1-1 0,1 1 1,-1-1-1,1 0 1,-1 1-1,1-1 0,-1 1 1,1-1-1,-1 1 1,0-1-1,1 1 0,-1 0 1,0-1-1,1 1 1,-1 0-1,0-1 1,0 1-1,-31-3 237,26 3-467,-1 1 1,1-1-1,0 1 1,0 1 0,0-1-1,1 1 1,-11 5-1,-7 16-3576,14-4-1624,4-8-5180</inkml:trace>
</inkml:ink>
</file>

<file path=ppt/ink/ink6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2:09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79 10634,'0'0'10736,"-3"-8"-9754,-8-26-400,10 33-552,0 0 0,1 0-1,-1 0 1,0 0 0,0 0 0,0 0 0,0 0 0,0 0 0,-1 1 0,1-1 0,0 0 0,0 1 0,0-1 0,-1 0 0,1 1 0,0 0 0,-1-1-1,1 1 1,0 0 0,-1 0 0,1-1 0,-2 1 0,-31 2 279,30-1-228,-3 1-64,1 0 1,0 0-1,-1 1 0,1-1 0,0 2 1,1-1-1,-1 1 0,1-1 0,-1 1 0,1 1 1,0-1-1,0 1 0,1 0 0,0 0 1,0 0-1,-5 8 0,7-9-12,-1 1-1,1-1 0,-1 1 1,1 0-1,0-1 0,1 1 1,-1 0-1,1 0 0,-1 10 1,2-13-4,0 1 1,0 0-1,0-1 1,1 1 0,-1 0-1,1-1 1,-1 1-1,1-1 1,0 1 0,0-1-1,0 1 1,0-1-1,1 0 1,-1 1-1,1-1 1,-1 0 0,1 0-1,0 0 1,2 2-1,14 12 14,-6-7-6,-1 1 0,-1 0 1,15 17-1,-22-22-25,0 0 0,0-1 0,-1 1 0,0 0 0,1 1 0,-1-1 1,-1 0-1,1 1 0,-1-1 0,0 0 0,0 1 0,-1 10 1,0-11 13,0-1 0,-1 1 0,0-1 0,0 1 0,0-1 0,0 1 0,-1-1 0,0 0 0,0 0 0,0 0 0,0 0 0,-3 4 0,3-6 22,1 0 1,0-1-1,-1 1 0,1 0 1,-1-1-1,1 1 1,-1-1-1,0 0 0,0 0 1,0 0-1,0 0 1,0 0-1,0 0 0,0 0 1,0 0-1,0-1 1,0 1-1,0-1 0,0 0 1,0 1-1,0-1 1,-1 0-1,1 0 0,0-1 1,0 1-1,0 0 1,0-1-1,-3 0 0,3 0-1,-1-1-1,1 1 1,0-1-1,0 0 0,1 0 1,-1 0-1,0 0 0,0 0 1,1 0-1,0 0 1,-1 0-1,1-1 0,0 1 1,0 0-1,0-1 0,0 1 1,0-1-1,1 1 0,-1-1 1,1 1-1,0-6 1,-2-2-31,2 1 1,-1-1-1,2 1 1,1-18-1,0 22 6,-1 1-1,1-1 0,0 1 0,0-1 0,1 1 0,0 0 0,-1 0 0,1 0 0,0 0 0,1 1 0,-1-1 0,7-4 1,54-39-55,-39 31 57,-8 3 71,0 0 1,-1-1 0,20-23 0,-32 34 34,-1-1 1,0 1-1,0-1 1,0 0-1,0 0 1,-1 0-1,0 0 1,0 0-1,0-1 0,0 1 1,-1 0-1,1-1 1,-1 0-1,0 1 1,-1-1-1,1 0 1,-1 1-1,0-1 0,0 0 1,0 0-1,-2-7 1,1 10-87,0 1 0,-1 0 1,1-1-1,0 1 1,-1 0-1,1 0 0,-1 0 1,1 0-1,-1 0 1,1 1-1,-1-1 0,0 0 1,1 1-1,-1-1 1,0 1-1,0 0 0,1-1 1,-1 1-1,0 0 1,0 0-1,-3 0 0,-39 5-552,38-3 307,1 1 1,0 0 0,0 0 0,0 0 0,1 0 0,-1 1 0,1 0 0,0 0 0,0 0 0,0 1 0,0-1 0,1 1 0,0 0 0,-3 6-1,-15 34-3806,10-2-3963,8-22 252</inkml:trace>
</inkml:ink>
</file>

<file path=ppt/ink/ink6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2: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13773,'0'0'3043,"-30"70"-1313,24-43-834,3 2-351,1-1-353,2-1-64,0-1-64,0-6-416,5-2-1057,1-7-1186</inkml:trace>
</inkml:ink>
</file>

<file path=ppt/ink/ink6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2:10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87 13869,'3'-8'3337,"-1"4"-3016,-1-1 0,1 1 0,0-1-1,1 1 1,-1 0 0,1 0 0,0 0 0,0 0 0,0 0 0,0 1 0,1 0 0,0-1 0,-1 1 0,1 0 0,0 1 0,1-1 0,-1 1 0,0 0 0,1 0 0,-1 0 0,1 0 0,-1 1 0,7-1 0,-6 1-303,0 0 0,0 1 0,0 0 0,0 0 1,0 0-1,-1 1 0,1-1 0,0 1 0,0 1 0,-1-1 0,1 0 0,0 1 0,-1 0 1,1 0-1,-1 0 0,0 1 0,0 0 0,4 3 0,-4-2-14,-1 0 0,-1 0 0,1 0-1,-1 0 1,1 0 0,-1 1 0,0-1 0,-1 1-1,1 0 1,-1-1 0,0 1 0,0 0 0,0 0-1,-1 0 1,0-1 0,0 1 0,0 0-1,-1 7 1,0-3 13,-1-1 0,0 1 0,0-1-1,0 0 1,-1 0 0,0 0 0,-1 0 0,0 0-1,0-1 1,-1 1 0,0-1 0,-7 9 0,-8 5 107,-1 0 0,-31 23 0,-11 11 1,62-54-127,0-1 0,0 1 0,0 0 1,1-1-1,-1 1 0,0 0 0,1 0 1,-1 0-1,0-1 0,1 1 0,-1 0 1,1 0-1,-1 0 0,1 0 0,0 0 1,-1 0-1,1 0 0,0 0 1,0 0-1,0 0 0,0 0 0,0 1 1,0-1 2,1 0 0,-1-1 1,1 1-1,-1 0 0,1-1 1,0 1-1,-1-1 1,1 1-1,0-1 0,-1 1 1,1-1-1,0 1 1,0-1-1,-1 0 0,1 1 1,0-1-1,0 0 1,0 0-1,0 1 0,1-1 1,63 0-59,-43-1-164,8 2-660,45 0-6181,-48-1 1296</inkml:trace>
</inkml:ink>
</file>

<file path=ppt/ink/ink6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2:11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57 9897,'-1'-1'536,"-1"0"-1,1-1 0,0 1 0,-1 0 0,1 0 0,0-1 0,0 1 1,0-1-1,0 1 0,0-1 0,0 0 0,1 1 0,-2-4 1,2 4-355,0 0 0,0 1 0,0-1 0,0 0 1,0 0-1,0 0 0,0 0 0,0 1 0,0-1 1,1 0-1,-1 0 0,0 0 0,1 1 1,-1-1-1,0 0 0,1 0 0,-1 1 0,1-1 1,-1 0-1,2-1 0,0 1-66,1-1 0,0 0 0,-1 1-1,1-1 1,0 1 0,0 0 0,-1-1 0,1 1 0,0 1-1,0-1 1,0 0 0,1 1 0,-1 0 0,3-1 0,4 1-102,0 1 1,0 0 0,-1 0-1,1 1 1,18 5-1,-26-7-12,-1 1 0,1-1 0,0 1 0,0-1-1,0 1 1,-1 0 0,1 0 0,0 0-1,-1 0 1,1 0 0,-1 0 0,1 0 0,-1 0-1,0 1 1,1-1 0,-1 1 0,0-1-1,0 1 1,0-1 0,0 1 0,0 0 0,0-1-1,-1 1 1,1 0 0,-1 0 0,1 0-1,-1-1 1,1 1 0,-1 0 0,0 0 0,0 0-1,0 0 1,0 0 0,0 0 0,0-1-1,-1 1 1,1 0 0,-2 3 0,-1 1 100,-2 0 0,1-1 0,0 0 1,-1 1-1,0-1 0,0-1 0,-1 1 1,1-1-1,-1 0 0,0 0 0,0-1 1,-11 6-1,-10 6 110,27-15-216,0 0 1,0 1-1,0-1 1,0 0 0,-1 0-1,1 1 1,0-1-1,0 0 1,0 0 0,0 1-1,0-1 1,0 0-1,0 1 1,0-1 0,0 0-1,0 0 1,0 1 0,0-1-1,0 0 1,0 1-1,0-1 1,0 0 0,0 0-1,0 1 1,0-1-1,0 0 1,0 0 0,1 1-1,-1-1 1,0 0-1,0 0 1,0 1 0,0-1-1,1 0 1,-1 0 0,0 0-1,0 1 1,1-1-1,-1 0 1,0 0 0,0 0-1,1 0 1,-1 0-1,0 1 1,0-1 0,1 0-1,-1 0 1,0 0-1,1 0 1,-1 0 0,0 0-1,0 0 1,1 0 0,17 6-18,-18-6 14,3 1 15,11 4-169,1 0 1,-1 1 0,23 12 0,-34-16 144,-1-1 1,0 1-1,0-1 0,0 1 1,0 0-1,0 0 0,0-1 1,0 2-1,-1-1 1,1 0-1,-1 0 0,0 0 1,2 4-1,-3-5 31,1 1 1,-1-1-1,0 1 1,0-1-1,0 1 0,0-1 1,0 1-1,-1-1 1,1 1-1,0-1 0,-1 1 1,1-1-1,-1 1 1,1-1-1,-1 0 0,0 1 1,1-1-1,-1 0 0,0 1 1,0-1-1,0 0 1,0 0-1,0 0 0,0 0 1,-2 1-1,-5 5 272,-1 0 1,0 0-1,-1-1 0,1 0 0,-1-1 0,0 0 0,0-1 1,-1 0-1,-16 4 0,5-3 76,-1-1-1,1-1 1,-39 0-1,58-6-2803,8-1 371,7-3-1124,4 2-1375,5-1-619</inkml:trace>
</inkml:ink>
</file>

<file path=ppt/ink/ink6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2:11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1 283 13485,'0'0'13057,"12"-11"-12336,51-49 277,81-103 1,-134 151-928,-6 9-56,-1-1 0,0-1 0,0 1 0,0 0 0,-1-1 0,4-7 0,-28 85-490,9-37 495,2 0 0,2 1 0,-7 53 1,11 0-2350,5-70-298,0-7-2059,0-5-3471</inkml:trace>
</inkml:ink>
</file>

<file path=ppt/ink/ink6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2:28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682 122 6342,'0'0'1100,"2"-8"400,1-10-442,2 1 0,0 0 0,1 0 0,14-27 0,-46 83 43,-35 42 1,3-5-1009,-161 201 576,-47 69 1528,252-324-2220,1 0 1,1 0-1,1 2 0,1-1 0,-11 40 0,17-49-590,2 0 0,0 0 0,-1 23 0,3-35 469,0-1-1,0 0 0,0 0 0,0 0 1,0 0-1,0 0 0,0 0 1,0 0-1,1 0 0,-1 0 0,0 0 1,1 0-1,-1 0 0,1 0 1,-1 0-1,1 0 0,0 0 1,-1-1-1,1 1 0,0 0 0,0 0 1,-1 0-1,3 0 0,-2 0-143,1-1 0,-1 1 0,1-1 0,-1 0 0,1 0 0,0 0 0,-1 0-1,1 0 1,-1 0 0,1 0 0,-1 0 0,1 0 0,-1-1 0,1 1 0,-1-1 0,1 1-1,2-2 1,22-15-5424</inkml:trace>
</inkml:ink>
</file>

<file path=ppt/ink/ink6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2:29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574 1 9353,'-13'7'486,"-57"38"1360,2 3 0,-88 79 0,115-88-1591,2 0-1,1 3 1,3 1 0,-56 87-1,88-125-291,0 1-1,0-1 1,1 1-1,-1 0 1,1-1-1,1 1 1,-1 0 0,1 0-1,0 1 1,0-1-1,0 9 1,2-13-94,-1 0 0,1 0 0,-1 0 1,1 0-1,0 0 0,-1 0 0,1 0 1,0 0-1,0-1 0,0 1 0,1 0 1,-1-1-1,0 1 0,1 0 0,-1-1 1,1 0-1,-1 1 0,1-1 0,0 0 1,0 0-1,-1 0 0,1 0 0,0 0 1,0 0-1,0 0 0,0-1 0,0 1 1,0-1-1,0 0 0,0 1 0,0-1 1,0 0-1,0 0 0,1 0 0,3-1 1,17-1-3757,-2-5-3336</inkml:trace>
</inkml:ink>
</file>

<file path=ppt/ink/ink6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2:29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476 1 11627,'0'0'2509,"-9"1"-2306,0 2-178,0 0-1,-1 0 1,1 1 0,0 0 0,1 0 0,-1 1-1,1 0 1,0 1 0,-14 12 0,-75 76 37,53-49 7,-12 8-107,30-31 21,1 1 0,1 2 0,1 1 0,-36 52 0,57-76-11,1 0 0,0 0 0,0 0-1,0 0 1,0 0 0,0 0 0,0 0 0,0 1-1,1-1 1,-1 0 0,1 1 0,0-1-1,0 0 1,0 1 0,0-1 0,0 1 0,1 3-1,-1-5-61,1 1 0,0-1 0,0 0 0,0 0-1,0 0 1,0 0 0,0 0 0,0 0 0,0 0-1,0 0 1,0 0 0,0 0 0,0-1 0,1 1-1,-1 0 1,0-1 0,1 1 0,-1-1 0,0 0-1,1 1 1,1-1 0,7 1-531,0-1 1,-1 0-1,1 0 0,-1-1 1,1 0-1,-1-1 0,13-3 0,29-13-2544</inkml:trace>
</inkml:ink>
</file>

<file path=ppt/ink/ink6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2:29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535 1 9545,'0'0'2098,"-17"10"-1281,-86 52 293,4 5 1,-166 144-1,258-205-1095,4-3-7,-1-1 0,1 1 0,0 0 0,-1 0 0,2 1 0,-1-1 0,0 1 0,1-1 0,-1 1 0,1 0 1,0 0-1,0 0 0,1 0 0,-1 0 0,1 0 0,0 0 0,-1 7 0,2-10-50,0 0 0,0-1 0,0 1 0,0 0 0,1 0-1,-1-1 1,0 1 0,1-1 0,-1 1 0,0 0 0,1-1 0,-1 1 0,1-1-1,-1 1 1,1 0 0,-1-1 0,1 1 0,-1-1 0,1 0 0,-1 1 0,1-1 0,0 1-1,-1-1 1,1 0 0,0 0 0,-1 1 0,1-1 0,0 0 0,-1 0 0,1 0 0,0 0-1,-1 0 1,2 0 0,30 0-914,-23 0 744,5-1-361,0-1 0,0 0 0,-1-1 0,1 0 0,21-9 0,27-12-2934</inkml:trace>
  <inkml:trace contextRef="#ctx0" brushRef="#br0" timeOffset="1">905 48 8488,'0'0'-208,"-11"10"720,-129 106 2479,-93 87-1551,233-202-1452,-26 31 73,19-14-565,7-17 447,0-1-1,1 1 0,-1-1 1,0 1-1,0-1 0,0 0 0,0 1 1,1-1-1,-1 1 0,0-1 1,0 1-1,1-1 0,-1 0 0,0 1 1,1-1-1,-1 0 0,0 1 0,1-1 1,-1 0-1,1 0 0,-1 1 1,1-1-1,-1 0 0,0 0 0,1 1 1,-1-1-1,1 0 0,-1 0 0,1 0 1,-1 0-1,1 0 0,0 0 1,57-1-3552,-18-6 1383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42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10666,'0'0'16037,"-8"3"-15311,-37 25 311,43-27-934,0 1 0,0 0 0,0 0 0,0 0 0,0 0 1,1 0-1,-1 0 0,1 0 0,-1 1 0,1-1 0,0 1 0,0-1 1,0 1-1,0-1 0,0 1 0,0 0 0,1-1 0,-1 1 0,1 0 1,0 4-1,2-5-93,-1-1 1,1 0 0,0 0 0,0 0 0,-1-1-1,1 1 1,0 0 0,0-1 0,0 1-1,0-1 1,0 0 0,0 1 0,0-1 0,0 0-1,0 0 1,0 0 0,0-1 0,0 1-1,2-1 1,4 1 35,3-1-48,0 0 0,0 0 0,-1-1 1,1 0-1,-1-1 0,1 0 0,-1-1 0,14-7 0,-1-2-466,0 0 1,26-22-1,-47 34 105,-33 37-251,30-34 620,0-1 1,0 1-1,0 0 0,0-1 0,0 1 0,0 0 0,0 0 0,0 0 0,1 0 1,-1 0-1,1 0 0,-1 0 0,1 0 0,0 0 0,0 0 0,0 0 1,0 0-1,0 0 0,1 3 0,0-3 1,0-1 1,0 0-1,-1 1 1,2-1-1,-1 0 1,0 0-1,0 0 1,0 0-1,0 0 1,1 0-1,-1 0 1,1 0-1,-1 0 1,0-1-1,1 1 1,-1-1-1,1 1 0,-1-1 1,3 1-1,9 1 4,1-1 0,-1 0 1,1-1-1,20-2 0,-28 1-34,57-13-1427,-52 10 716,1 1 0,0 1 0,0-1 0,16 0 0,-29 7 699,0 1 1,0-1-1,0 0 0,-1 0 1,1 0-1,-1-1 0,-3 6 0,-3 10 261,1 0 0,0 1 0,2 0 0,0 0 0,1 0 0,1 1 0,1-1 0,1 40 0,0-22-421,-7 44 1,6-72 197,0 0 0,-1 0 0,0 0 1,0 0-1,-10 18 0,12-26 45,0 0 0,0 0 0,0-1 0,0 1 0,0 0 1,-1-1-1,1 1 0,0-1 0,-1 0 0,1 1 0,-1-1 0,0 0 0,1 0 0,-1 0 0,0 0 1,0 0-1,1-1 0,-1 1 0,0 0 0,0-1 0,0 1 0,0-1 0,0 0 0,0 0 0,0 0 0,0 0 1,0 0-1,0 0 0,0 0 0,0-1 0,0 1 0,0-1 0,0 1 0,0-1 0,1 0 0,-1 1 1,0-1-1,0 0 0,1-1 0,-3 0 0,1-1 28,0 0 1,0 0-1,-1 0 0,2-1 1,-1 1-1,0-1 1,1 0-1,0 1 0,0-1 1,0 0-1,0-1 0,0 1 1,1 0-1,0 0 0,-1-6 1,-8-67 607,9 66-668,0 1 0,1-1 0,1 1 0,0-1 0,0 1 0,1 0 0,1-1 0,-1 1 0,2 0 0,-1 0 0,1 1 1,7-12-1,-7 15-44,0 1 0,0 0-1,0 0 1,1 0 0,0 0 0,0 0 0,0 1 0,1 0 0,0 0 0,-1 1 0,1-1 0,1 1 0,-1 1 0,0-1 0,1 1 0,-1 0 0,1 1 0,-1-1-1,13 0 1,44-5-5251,-28 0-2275</inkml:trace>
</inkml:ink>
</file>

<file path=ppt/ink/ink6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2:30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88 4869,'38'-22'873,"-11"6"738,0 1 0,38-15 0,-64 30-1581,-1-1-1,1 1 0,-1 0 0,1-1 1,-1 1-1,1 0 0,-1-1 0,1 1 1,0 0-1,-1 0 0,1-1 0,-1 1 1,1 0-1,0 0 0,-1 0 0,1 0 1,0 0-1,-1 0 0,1 0 1,0 0-1,-1 0 0,1 0 0,0 0 1,-1 1-1,1-1 0,0 0 0,-1 0 1,1 1-1,-1-1 0,1 0 0,-1 1 1,1-1-1,-1 0 0,1 1 0,-1-1 1,1 1-1,-1-1 0,1 1 0,-1 1-48,0 0 0,0 0 1,-1-1-1,1 1 0,-1 0 0,1 0 0,-1-1 0,1 1 0,-1-1 0,0 1 0,0-1 0,0 1 0,-2 1 0,-18 22 139,-1-1 0,-2-1-1,0-1 1,-45 31 0,27-20 135,-146 113 2403,187-144-2622,-1-1-1,1 0 0,-1 0 0,1 0 0,-1 1 0,1-1 0,0 1 0,0-1 0,0 1 0,0-1 0,0 1 0,0 0 0,0-1 0,-1 5 0,2-6-37,1 1-1,-1-1 0,0 1 0,0-1 0,0 1 1,1-1-1,-1 1 0,0-1 0,1 0 1,-1 1-1,0-1 0,1 1 0,-1-1 1,0 0-1,1 1 0,-1-1 0,1 0 1,-1 1-1,1-1 0,-1 0 0,1 0 0,-1 0 1,1 1-1,-1-1 0,1 0 0,-1 0 1,1 0-1,-1 0 0,1 0 0,-1 0 1,2 0-1,6 0-38,0 0 0,0 0 0,0-1 0,0-1 1,13-2-1,36-15-692,98-47 0,2-1-172,-125 58 777,-17 9-414,-15 1 509,0-1 1,0 0-1,1 0 1,-1 0-1,0 1 0,0-1 1,0 0-1,0 0 1,1 0-1,-1 1 1,0-1-1,0 0 0,0 0 1,0 1-1,0-1 1,0 0-1,0 0 1,0 1-1,0-1 1,0 0-1,0 0 0,0 1 1,0-1-1,0 0 1,0 0-1,0 1 1,0-1-1,0 0 1,0 0-1,0 1 0,0-1 1,0 0-1,0 0 1,0 1-1,-1-1 1,1 0-1,0 0 0,0 0 1,0 1-1,0-1 1,-1 0-1,1 0 1,0 0-1,-16 19 8,-1-1 1,-1-1-1,0-1 0,-2 0 1,-36 22-1,10-6 72,23-15-11,3-3 62,-1 0 0,2 2 0,0 1 0,1 0 0,-24 29 0,40-37-1491,10-7-3518</inkml:trace>
</inkml:ink>
</file>

<file path=ppt/ink/ink6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3:23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921 210 7527,'4'-13'1607,"0"0"0,-1 0 1,0 0-1,2-25 0,-5 35-1463,0 0 1,0 0-1,-1 0 0,1 0 0,0 0 1,-1 0-1,0 0 0,0 0 0,0 0 1,0 0-1,0 0 0,0 0 1,-1 1-1,1-1 0,-1 1 0,0-1 1,0 1-1,0-1 0,0 1 1,0 0-1,-1 0 0,1 0 0,-1 0 1,1 0-1,-1 1 0,-5-3 0,-18-6 182,-1 2-1,1 1 0,-1 0 0,-1 3 0,-30-3 0,-144 1 1005,170 7-1301,13 0-26,0 1-1,0 0 0,0 2 1,1 0-1,-1 2 0,1 0 1,0 1-1,1 0 0,-1 1 1,1 2-1,1-1 1,0 2-1,0 0 0,-27 26 1,25-20-13,1 1 0,1 1-1,0 0 1,1 2 0,1-1 0,1 1 0,1 1 0,1 1 0,1-1 0,1 1 0,-7 28 0,13-36 17,0 0 1,1 0 0,0 0-1,2 0 1,0 0-1,0 0 1,4 21 0,-2-28-6,-1 1 0,2-1 0,-1 0 0,1 1 0,1-1 0,-1 0 1,1-1-1,0 1 0,1-1 0,0 0 0,0 0 0,1 0 0,12 11 1,-3-7 10,1 0 0,0-1 0,1-1 0,0 0 0,0-1 0,1-1 0,0-1 0,0-1 1,0 0-1,1-1 0,0-1 0,-1-1 0,31 0 0,-8-3 11,0-1-1,0-2 1,0-2 0,-1-2 0,50-15-1,-25 2 322,104-49 1,-145 59-165,0-2 0,-1-1 0,-1-1 1,-1 0-1,0-2 0,-1 0 1,25-28-1,-39 36-106,1 0 1,-1 0 0,-1-1-1,0 0 1,0 0-1,-1 0 1,0-1-1,-1 0 1,0 1-1,0-1 1,-2 0 0,1 0-1,-1 0 1,-1-1-1,0-11 1,-1 18-174,1-1 0,-1 1 0,0-1 0,0 1 0,0-1 0,-1 1 0,0 0 0,0 0 0,0 0 0,-1 0 0,0 0 0,0 0 0,0 1 0,0-1 0,-1 1 0,0 0 0,0 0 0,0 0 0,0 1 0,0-1 0,-1 1 0,0 0 0,0 0 0,1 1 0,-2-1 0,1 1 0,0 0 0,0 1 0,-1-1 0,1 1 0,-7-1 0,-41-1-4659,17 2-2236,14-1-2648</inkml:trace>
</inkml:ink>
</file>

<file path=ppt/ink/ink6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3:24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887 168 5926,'0'0'3592,"7"-10"-1883,19-28-193,-25 36-1386,0 1 0,0-1 0,0 0 0,0 0 0,0 0 0,-1 1 0,1-1 0,-1 0 0,1 0 0,-1 0 0,0 0 0,1 0 1,-1 0-1,0 0 0,0 0 0,0 0 0,-1 0 0,1 0 0,-1 0 0,1 0 0,-1 0 0,1 0 0,-1 1 0,0-1 0,0 0 0,0 0 0,0 1 0,0-1 1,0 0-1,0 1 0,-1 0 0,1-1 0,-1 1 0,1-1 0,-1 1 0,1 0 0,-1 0 0,0 0 0,0 0 0,1 0 0,-1 1 0,0-1 0,0 0 0,-3 0 1,-9-3 25,0-1 0,0 2 0,-1 0 1,-19-1-1,30 4-80,-44-4-34,-1 3-1,1 1 0,-1 3 1,-90 16-1,102-11-48,1 2-1,-1 1 1,2 2-1,0 1 1,1 2-1,-60 37 1,81-44-5,0 0 0,1 1-1,0 1 1,1 0 0,0 0 0,1 1 0,0 1-1,0 0 1,2 0 0,0 0 0,-12 27 0,17-31 7,0 1 1,0-1-1,1 1 1,0 0-1,1-1 1,0 1 0,0 0-1,1 0 1,0 0-1,1 0 1,0 0-1,1-1 1,0 1 0,0 0-1,1-1 1,0 0-1,1 1 1,0-1-1,10 15 1,1-1 11,1 0 1,0-2-1,2 0 1,0-1-1,2-1 0,0-1 1,41 30-1,-42-37-1,-1 0 1,1-1-1,1-1 0,0-1 1,0 0-1,0-2 0,1 0 0,0-1 1,1-2-1,30 3 0,-22-6 70,0-1-1,0-1 1,0-1-1,-1-2 1,1-1-1,-1-1 1,-1-2 0,1-1-1,-1-1 1,-1-1-1,0-1 1,34-24-1,-16 9 374,-1-2-1,-2-2 0,-1-2 0,69-73 0,-97 92-359,0 0 1,-1-1-1,-1 0 0,0-1 0,-1 0 1,-1-1-1,-1 0 0,0-1 1,-2 1-1,0-1 0,-1 0 0,-1-1 1,0 1-1,-2-1 0,0 0 0,-1-23 1,-2 38-79,0-1 0,1 1 0,-1 0 0,-1-1 0,1 1 0,-1 0 0,0 0 0,0 0 0,-1 0 0,1 1 0,-1-1 0,0 0 0,0 1 0,-1 0 0,-7-8 0,4 7-47,0 0 0,0 0 0,-1 0 0,1 1-1,-1 0 1,0 0 0,0 1 0,-1 0 0,-8-2 0,-8 0-529,1 2-1,-1 0 1,0 1 0,0 2-1,-50 5 1,47 0-1317,1 1 0,-29 10 0,39-11 337,-44 13-5651</inkml:trace>
</inkml:ink>
</file>

<file path=ppt/ink/ink6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3:29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872 224 0,'0'0'2883,"6"-9"-1794,0 0-443,-1 1 0,0-1 0,-1-1 0,1 1 0,4-17 0,-8 23-409,-1 0 1,1 0-1,0 0 0,-1 0 1,0 0-1,1 0 0,-1 0 1,-1 0-1,1 0 0,0 0 1,-1 0-1,1 0 0,-1 0 1,0 0-1,0 0 0,0 0 1,0 1-1,-1-1 1,1 0-1,-1 1 0,0-1 1,0 1-1,0-1 0,0 1 1,0 0-1,0 0 0,-5-4 1,-6-2 109,-1 1 0,0 1-1,0-1 1,0 2 0,-1 0 0,0 1 0,0 1 0,0 0 0,-24-1 0,-18 1-261,-66 5 0,104-1-54,-11 2-33,0 2 1,0 1 0,1 1-1,0 1 1,0 2 0,1 1-1,1 1 1,0 1 0,0 2-1,1 0 1,1 2 0,1 1-1,0 1 1,1 1 0,-29 33-1,46-46 13,0 0-1,1 0 0,-1 1 1,1-1-1,1 1 1,0 1-1,0-1 1,0 0-1,1 1 0,0 0 1,1 0-1,0 0 1,1 0-1,-1 0 0,2 0 1,-1 0-1,2 15 1,1-13 2,0-1-1,1 0 1,0 0 0,1-1 0,-1 1 0,2-1 0,0 1-1,0-1 1,0-1 0,1 1 0,1-1 0,-1 0 0,1 0 0,0-1-1,13 10 1,0-2-2,0 0 1,0-2-1,2 0 0,-1-1 0,2-2 0,-1 0 0,2-1 0,45 11 1,-37-14-9,0-2 0,0 0 0,0-2 0,0-2 0,1-1 0,44-7 0,-38 1 376,-1-1-1,-1-2 1,0-1-1,0-2 1,-1-2-1,-1-1 1,-1-2-1,0-1 1,-1-2 0,-1-1-1,57-52 1,-78 62-232,0 0 0,0-1 0,-2 0 0,1 0 0,-2-1 0,0 0 0,0 0 0,-2-1 0,1 0 0,-2-1 0,6-23 0,-10 31-95,1 0-1,-1 1 1,-1-1-1,1 0 1,-2 0 0,1 0-1,-1 1 1,0-1 0,0 0-1,-1 1 1,0-1-1,0 1 1,-1-1 0,0 1-1,-1 0 1,1 0-1,-1 1 1,0-1 0,-1 1-1,0 0 1,0 0 0,0 0-1,-1 0 1,1 1-1,-12-7 1,1 2-371,-2 0-1,1 1 1,-1 1-1,-1 1 1,1 1 0,-1 0-1,0 2 1,-1 0-1,1 1 1,-1 1 0,1 0-1,-1 2 1,-27 2-1,-5 3-1468,1 3 0,0 2 0,-93 30 0,71-16-4448</inkml:trace>
</inkml:ink>
</file>

<file path=ppt/ink/ink6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3:32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31 13485,'-10'0'1185,"2"0"-571,2 1-8,-1 0 1,1 0-1,0-1 1,-1 0-1,1-1 0,-1 0 1,1 1-1,0-2 1,-9-2-1,14 4-557,1 0 1,0 0-1,-1 0 0,1 0 0,0 0 1,-1-1-1,1 1 0,0 0 0,-1 0 1,1 0-1,0 0 0,-1-1 0,1 1 0,0 0 1,0 0-1,-1-1 0,1 1 0,0 0 1,0-1-1,-1 1 0,1 0 0,0-1 1,0 1-1,0 0 0,0-1 0,0 1 0,-1 0 1,1-1-1,0 1 0,0 0 0,0-1 1,0 1-1,0-1 0,0 1 0,0 0 1,0-1-1,0 1 0,0 0 0,1-1 1,-1 1-1,0 0 0,0-1 0,0 1 0,0 0 1,0-1-1,1 1 0,-1 0 0,0-1 1,0 1-1,1 0 0,-1 0 0,0-1 1,0 1-1,1 0 0,-1 0 0,0-1 0,1 1 1,-1 0-1,0 0 0,1 0 0,-1 0 1,0 0-1,1-1 0,-1 1 0,0 0 1,1 0-1,25-6-38,-16 5-25,9 0 16,0 0 1,35 4-1,-50-2-22,0-1 0,0 1 0,-1-1 0,1 1 0,0 0 0,-1 1 0,1-1 0,-1 1 0,1-1 0,-1 1 0,0 0 0,1 0 0,-1 0 0,0 1 0,-1-1 0,1 1 0,0 0 0,-1 0 0,1 0 0,3 6 0,-6-7 15,1 0 0,0 1 0,-1-1 0,1 0 1,-1 1-1,1-1 0,-1 1 0,0-1 0,0 1 0,-1-1 0,1 1 1,0-1-1,-1 1 0,1-1 0,-1 0 0,0 1 0,0-1 0,-1 3 0,-27 40 78,19-31-64,43-12-217,-31-2 200,4-1-73,1 0 1,0 1-1,0 0 0,0 1 0,-1-1 1,1 1-1,11 3 0,-16-3 68,0 1-1,-1-1 1,1 0 0,0 1-1,0-1 1,-1 1 0,1-1-1,-1 1 1,1 0 0,-1 0-1,0 0 1,0-1 0,0 1-1,0 0 1,0 1 0,0-1-1,0 0 1,-1 0 0,1 0-1,-1 0 1,1 1-1,-1-1 1,0 0 0,0 0-1,0 0 1,-1 5 0,0 1 87,0-1-1,0 1 1,-1-1 0,0 0 0,-1 1-1,0-1 1,0 0 0,0-1 0,-1 1 0,0 0-1,0-1 1,-1 0 0,1 0 0,-1 0-1,-1-1 1,1 0 0,-8 6 0,-5 3 697,0 0 0,0-2 0,-1 0 0,-32 14 0,44-22-561,0-2 1,1 1-1,-1-1 0,0 0 0,0 0 0,0-1 0,0 0 0,-12 1 1,17-3-198,0 1 1,0 0 0,1 0 0,-1-1 0,0 1 0,0-1-1,0 0 1,0 1 0,1-1 0,-1 0 0,0 0 0,1 0-1,-1 0 1,1 0 0,-1-1 0,1 1 0,0 0 0,-1-1 0,1 1-1,0-1 1,0 1 0,0-1 0,0 0 0,0 1 0,0-1-1,1 0 1,-1 0 0,0 0 0,1 1 0,0-1 0,-1 0-1,1 0 1,0 0 0,0-3 0,-1-1-353,1 1-1,-1 0 1,1-1 0,0 1-1,1 0 1,-1 0 0,1-1-1,2-6 1,-2 9-254,1 1-1,-1 0 1,1-1-1,-1 1 1,1 0-1,0 0 1,0 0 0,0 0-1,0 1 1,0-1-1,1 0 1,-1 1-1,0 0 1,1-1 0,-1 1-1,1 0 1,4-1-1,12-5-4600</inkml:trace>
</inkml:ink>
</file>

<file path=ppt/ink/ink6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3:33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34 256 8488,'0'0'6315,"-6"8"-4505,-22 27-38,78-101 5358,3-9-5287,56-74-1372,-109 148-475,0 1 1,0 0-1,0-1 1,1 1-1,-1-1 0,0 1 1,0 0-1,0-1 1,1 1-1,-1 0 0,0-1 1,0 1-1,1 0 0,-1-1 1,0 1-1,1 0 1,-1 0-1,0-1 0,1 1 1,-1 0-1,0 0 1,1-1-1,-1 1 0,1 0 1,-1 0-1,0 0 1,1 0-1,-1 0 0,1 0 1,-1 0-1,0 0 0,1 0 1,-1 0-1,1 0 1,0 0-1,-2 16-141,-10 29 78,-15 26 70,15-44-50,1 1 0,1 0 0,1 0 0,1 1 0,2 0 1,-1 30-1,6-58-43,0 0 0,0 0 0,0 0 0,0 0 0,0 0 1,0 0-1,1 0 0,-1 0 0,0 0 0,1-1 0,-1 1 0,1 0 1,-1 0-1,1 0 0,-1 0 0,1-1 0,0 1 0,-1 0 0,1-1 1,0 1-1,0 0 0,-1-1 0,1 1 0,0-1 0,0 1 1,0-1-1,0 1 0,0-1 0,0 0 0,-1 1 0,3-1 0,0 1-472,-1-1-1,1 0 0,0 0 1,0 0-1,0 0 0,0 0 1,-1 0-1,1-1 0,0 0 1,4-1-1,15-11-5747</inkml:trace>
</inkml:ink>
</file>

<file path=ppt/ink/ink6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3:33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14125,'0'0'4004,"-63"68"-1858,42-39-608,6-1-674,4-1-479,7-1-193,4-5-160,0-5-128,0-3-993,9-2-545,3-6-800,-1-5-737,-2 0-352,1-4-3716</inkml:trace>
</inkml:ink>
</file>

<file path=ppt/ink/ink6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3:35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55 11563,'24'-42'7754,"-18"29"-3148,-17 29-2563,2-3-2013,2-4 58,1 1-1,-1-1 0,1 1 0,1 1 0,0-1 0,1 1 1,0 0-1,0 0 0,-3 18 0,8-28-81,-1 0-1,0-1 1,1 1-1,0 0 1,-1 0 0,1-1-1,-1 1 1,1-1-1,0 1 1,-1 0 0,1-1-1,0 1 1,-1-1-1,1 0 1,0 1 0,0-1-1,0 0 1,0 1-1,-1-1 1,1 0 0,0 0-1,0 0 1,0 1-1,0-1 1,0 0 0,-1 0-1,1 0 1,2-1-1,34 1 114,-28-1-112,-1 1-78,0 0 0,1 0 0,-1 1 0,0 0 0,1 0 0,-1 1 0,11 3 0,-17-4 47,0 1 0,0-1 0,-1 0-1,1 1 1,0-1 0,-1 1 0,1-1 0,-1 1-1,1 0 1,-1 0 0,0 0 0,1-1 0,-1 1-1,0 0 1,0 1 0,-1-1 0,1 0 0,0 0-1,-1 0 1,1 0 0,-1 1 0,0-1 0,0 0 0,0 0-1,0 1 1,0-1 0,0 0 0,0 0 0,-1 0-1,1 1 1,-1-1 0,-1 3 0,0 1 89,-1 0 1,0 0-1,1-1 1,-2 0-1,1 1 1,-1-1-1,0 0 1,0-1-1,0 1 1,0-1 0,-1 0-1,0 0 1,0 0-1,0 0 1,0-1-1,-1 0 1,-8 3-1,1 1 181,0-2-1,0 0 1,-1 0 0,0-1-1,1-1 1,-25 3-1,36-6-288,-1 0-1,1 0 0,-1 0 1,1 0-1,-1 0 0,1 0 0,0-1 1,-1 1-1,1-1 0,-1 0 0,1 1 1,0-1-1,0 0 0,-1-1 1,1 1-1,0 0 0,0-1 0,0 1 1,0-1-1,1 1 0,-1-1 0,0 0 1,1 0-1,-1 0 0,1 0 0,-1 0 1,1 0-1,0 0 0,0 0 1,0 0-1,-1-4 0,-1-5-1648,1-1 0,0 1 1,1-1-1,0 0 0,1-16 0,1 18-258,-1-25-5134</inkml:trace>
</inkml:ink>
</file>

<file path=ppt/ink/ink6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3:35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12492,'0'0'15182,"51"-37"-15118,-25 37 0,4 0-128,9 1-288,-2 6-1282,8-1-832,-4 1-1922,-3-3-1281,-5-3-7560</inkml:trace>
</inkml:ink>
</file>

<file path=ppt/ink/ink6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3:35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19 14830,'0'0'7693,"11"-4"-6444,2 1-1106,0-1 1,0 2-1,1-1 1,-1 2-1,1 0 1,0 0-1,22 3 1,-32-1-151,0-1 0,0 0 0,-1 1 0,1 0 0,0 0 1,-1 0-1,1 0 0,0 0 0,-1 1 0,0 0 1,1 0-1,-1 0 0,0 0 0,0 0 0,0 0 0,0 1 1,0 0-1,-1-1 0,1 1 0,-1 0 0,0 0 1,1 1-1,-1-1 0,-1 0 0,1 1 0,-1-1 0,1 1 1,-1-1-1,0 1 0,0 0 0,0 0 0,-1-1 0,1 1 1,-1 0-1,-1 7 0,1-7 29,0-1 0,-1 0 0,1 1-1,-1-1 1,0 1 0,0-1 0,0 0 0,-1 1 0,1-1-1,-1 0 1,0 0 0,0 0 0,0 0 0,-5 4 0,-40 30 667,40-33-615,0 1 1,0-1-1,1 1 0,0 1 1,0-1-1,-10 13 0,56-16-143,-26-2 33,72 5-876,-80-4 682,0 0-1,0 0 1,0 1 0,0 0 0,0 1 0,-1-1 0,1 1-1,-1 0 1,1 0 0,-1 0 0,8 8 0,-11-10 230,-1 1-1,0-1 1,0 1 0,0-1-1,0 1 1,0-1 0,0 1 0,0-1-1,-1 1 1,1 0 0,-1-1-1,1 1 1,-1 0 0,1 0 0,-1-1-1,0 1 1,0 0 0,0 0-1,0 0 1,0-1 0,0 1 0,-1 0-1,1 0 1,0-1 0,-1 1-1,1 0 1,-1 0 0,0-1 0,0 1-1,0-1 1,0 1 0,0-1-1,0 1 1,0-1 0,0 0 0,0 1-1,-1-1 1,1 0 0,-3 2-1,-6 6 338,0-1-1,0-1 1,-1 1-1,-12 5 1,3-2 381,-1 0 0,0-2 0,0 0 0,-1-1 0,0-2 0,0 0 0,0-1 0,-1-1 0,-37 1 0,58-5-746,1 0 0,-1 0 0,0 0 0,0-1 0,0 1 0,1 0-1,-1-1 1,0 0 0,0 1 0,1-1 0,-1 0 0,0 0 0,1 1 0,-1-1 0,1-1 0,-1 1 0,1 0 0,-1 0 0,1 0 0,0-1 0,0 1 0,0-1-1,-2-1 1,2 0-859,0 0-1,0 1 0,0-1 1,0 0-1,0 0 0,1 1 1,-1-1-1,1 0 0,0-5 1,0-2-6048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42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3 125 12011,'0'0'3283,"-1"-8"198,1 5-3234,-1 1-1,1-1 1,0 0-1,0 1 1,0-1-1,0 0 1,1 1-1,-1-1 1,1 0-1,0 1 1,-1-1 0,1 1-1,2-5 1,0 4-37,-1 0 0,1 0 0,-1 1 0,1-1 0,0 1 0,0-1 0,0 1 0,0 0 0,1 0 0,-1 0 0,1 0 0,4-1 0,5-2 293,0 1 0,1 0-1,0 1 1,16-2 0,-25 4-404,1 0 0,-1 1 1,1-1-1,-1 1 0,1 1 0,-1-1 0,1 1 0,-1 0 1,1 0-1,-1 0 0,0 1 0,0 0 0,9 4 0,-12-4-94,0 0-1,-1 0 0,1 0 1,0 0-1,-1 0 0,1 0 1,-1 1-1,0-1 0,0 0 1,1 1-1,-2-1 0,1 1 1,0-1-1,0 1 0,-1 0 1,0-1-1,1 1 0,-1 0 1,0-1-1,0 1 0,0 0 1,-1-1-1,1 1 0,-1 0 1,0-1-1,1 1 0,-2 2 1,-4 11 14,0 0 0,-1-1 0,-10 18 0,9-18 29,7-14-46,0 0-1,0 0 1,0 0 0,1 0 0,-1 0-1,0 0 1,1 1 0,-1-1-1,1 0 1,-1 0 0,1 0 0,0 1-1,-1-1 1,1 0 0,0 1 0,0-1-1,0 0 1,0 1 0,0-1-1,0 0 1,0 0 0,1 1 0,-1-1-1,0 0 1,1 0 0,-1 1 0,1-1-1,-1 0 1,2 2 0,0-2 20,0 0 1,0-1 0,0 1-1,1-1 1,-1 1-1,0-1 1,0 0-1,0 0 1,0 0 0,0 0-1,0 0 1,1 0-1,-1-1 1,0 1-1,4-2 1,11-4 147,0 0 1,-1-1-1,19-10 0,-22 9-74,0 0-1,-1 0 1,-1-1 0,1-1-1,-1 0 1,11-14-1,-17 18-93,-1 0 1,1 0-1,-1-1 0,0 1 0,-1-1 0,0 0 0,0 0 1,0 0-1,-1 0 0,0 0 0,-1 0 0,1-1 0,0-13 1,-2 20-41,0 1 0,-1-1-1,1 0 1,0 0 0,0 0 0,0 1 0,-1-1 0,1 0 0,0 0 0,-1 1 0,1-1 0,0 0 0,-1 1 0,1-1 0,-1 0 0,1 1 0,-1-1 0,1 1 0,-1-1 0,0 1 0,1-1 0,-1 1 0,0-1 0,1 1 0,-1 0 0,0-1 0,0 1 0,1 0 0,-1 0 0,0-1 0,0 1 0,0 0 0,1 0 0,-1 0 0,0 0 0,0 0 0,1 0 0,-1 0 0,0 0 0,0 1 0,0-1 0,1 0 0,-1 0 0,0 1 0,0-1 0,1 0 0,-1 1 0,0-1 0,1 1 0,-2 0 0,-2 1-186,0-1 1,0 1 0,1 0 0,-1 0 0,0 1 0,1-1 0,0 1 0,0 0 0,-4 3 0,-14 39-2822,16-13-3337,5-22-94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43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0 140 8296,'0'0'16479,"10"3"-14957,-6-1-1399,1-1-1,0 0 1,0 0 0,0-1 0,0 1 0,0-1-1,0 0 1,0 0 0,0-1 0,0 1-1,0-1 1,0 0 0,0-1 0,0 1 0,0-1-1,-1 0 1,1 0 0,-1 0 0,1-1 0,-1 1-1,0-1 1,0 0 0,0-1 0,0 1-1,-1-1 1,4-4 0,-4 6-104,39-45 183,-40 44-193,1 0 0,-1-1-1,0 0 1,0 1 0,0-1 0,0 0 0,-1 0 0,1 0 0,-1 0 0,0 0 0,0 0-1,0-6 1,-2 10-25,0 0 0,0 0 0,0 0-1,0 0 1,0 0 0,0 0-1,0 0 1,1 0 0,-1 1 0,0-1-1,0 0 1,0 1 0,0-1 0,0 0-1,0 1 1,1-1 0,-1 1-1,0-1 1,0 1 0,0 0 0,-5 5 15,1 0 0,0 0 0,1 1 1,-1-1-1,1 1 0,1 0 0,-1 0 1,1 1-1,0-1 0,1 0 0,0 1 1,0 0-1,-1 10 0,3-18 13,0 1 1,1-1-1,-1 1 0,0 0 1,0-1-1,0 1 1,1-1-1,-1 1 0,0-1 1,1 1-1,-1-1 0,0 1 1,1-1-1,-1 1 1,1-1-1,-1 1 0,0-1 1,1 0-1,-1 1 0,1-1 1,-1 0-1,1 1 0,0-1 1,-1 0-1,1 0 1,-1 0-1,1 1 0,0-1 1,28 3 342,24-9 57,-7-6-338,-36 8-73,1 1 0,0 1 0,0-1 0,1 2 0,11-1 0,-22 2-7,-1 0-1,1 1 0,0-1 0,-1 1 0,1-1 0,-1 0 0,1 1 1,-1 0-1,1-1 0,-1 1 0,1-1 0,-1 1 0,0 0 0,1-1 1,-1 1-1,0 0 0,0-1 0,1 1 0,-1 0 0,0-1 0,0 1 1,0 0-1,0-1 0,0 1 0,0 0 0,0 0 0,0-1 0,0 1 0,0 0 1,0-1-1,0 1 0,-1 0 0,1 0 0,0-1 0,-1 1 0,1 0 1,-1 0-1,-10 29 54,10-28-33,0 0-1,-1 0 1,1 1-1,0-1 1,0 0 0,0 1-1,1-1 1,-1 1-1,1-1 1,-1 1-1,1-1 1,0 1 0,0-1-1,0 5 1,0-7-80,0 1 1,0-1 0,0 1-1,1-1 1,-1 1 0,0-1-1,0 1 1,0-1 0,1 0-1,-1 1 1,0-1 0,1 1-1,-1-1 1,0 0 0,1 1-1,-1-1 1,1 0 0,-1 1-1,0-1 1,1 0 0,-1 0-1,1 1 1,-1-1 0,1 0-1,-1 0 1,2 0 0,20-7-5843,-6-5-3856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44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87 10698,'0'0'7821,"1"-10"-4100,1-34-892,-3 42-2700,1 0 0,-1 1 0,1-1 0,-1 0-1,0 1 1,1-1 0,-1 1 0,0-1 0,0 1 0,0-1 0,0 1-1,-1 0 1,1 0 0,0-1 0,0 1 0,-1 0 0,1 0 0,-1 0 0,1 0-1,-1 1 1,1-1 0,-1 0 0,0 1 0,1-1 0,-1 1 0,0-1-1,1 1 1,-1 0 0,0 0 0,0-1 0,1 1 0,-4 1 0,-2-1-63,0 0-1,1 0 1,-1 1 0,1 0 0,-1 0 0,-10 4 0,9-1-71,1 1 0,0 0 1,0 0-1,0 1 0,1 0 1,0 0-1,0 0 0,0 1 0,1 0 1,0 0-1,0 1 0,1-1 1,0 1-1,0 0 0,1 0 0,-3 11 1,6-18 7,0-1 0,0 1 1,0-1-1,0 1 1,0-1-1,0 1 0,0 0 1,0-1-1,0 1 0,0-1 1,0 1-1,0-1 0,1 1 1,-1-1-1,0 1 0,0-1 1,1 1-1,-1-1 0,0 1 1,1-1-1,-1 1 0,0-1 1,1 0-1,-1 1 1,1-1-1,-1 0 0,1 1 1,-1-1-1,1 0 0,-1 0 1,1 1-1,-1-1 0,1 0 1,-1 0-1,1 0 0,-1 0 1,1 1-1,-1-1 0,1 0 1,0 0-1,0 0 1,30 0 203,-21-1-123,12 0-36,1-2 0,-1 0 0,0-2 0,25-7 0,-25 5-21,1 1 1,-1 2 0,1 0 0,28 0 0,-50 4-28,-1 0 0,1 0 0,-1 0 0,1 0 0,0 0 0,-1 0 0,1 1 0,0-1 0,-1 0 0,1 0 0,-1 1 0,1-1 0,-1 1 0,1-1 0,-1 0 0,1 1 0,-1-1 0,1 1 0,-1-1-1,1 1 1,-1-1 0,0 1 0,1 0 0,-1-1 0,0 1 0,0-1 0,1 1 0,-1 0 0,0-1 0,0 1 0,0 0 0,0-1 0,0 2 0,0 28 2,0-18 3,2-11 37,-1 0 0,1 0 0,0-1 0,0 1 0,0-1 0,0 1 0,0-1 0,0 0 1,0 0-1,0 0 0,0 0 0,0 0 0,0 0 0,3-1 0,-3 1 5,11-2 136,1-1 0,-1 0 1,24-10-1,-28 10-189,-1-1 0,1 1 0,0 1 0,1 0 0,-1 0 0,0 0 0,1 1 0,-1 1 0,0 0 0,10 1 0,-17 1-4,-1 0 0,0 0 1,0 0-1,0 0 0,-1 1 0,1-1 1,0 0-1,-1 1 0,1-1 1,-1 1-1,0-1 0,0 0 0,0 1 1,0-1-1,-1 1 0,0 3 0,1 2 10,1-8 11,0 1 0,0-1 0,1 1 0,-1-1 0,0 1 0,1-1 0,-1 0 0,0 1-1,1-1 1,-1 0 0,0 0 0,1 0 0,-1 0 0,1-1 0,-1 1 0,0 0 0,3-1 0,27-5 315,28-15-127,-44 14-223,1 1 0,0 0 1,0 2-1,1 0 0,-1 0 0,20 0 1,-35 5-2,-1 1 1,0-1-1,1 1 1,-1-1-1,0 1 1,0-1-1,0 1 1,0-1-1,0 1 1,-1-1-1,1 1 1,0-1-1,-1 1 1,1-1-1,-1 0 1,0 3-1,-2 1 15,2-4 14,0 0 0,1 0 0,-1 0 0,0 0 0,1 1 0,-1-1 0,1 0 0,-1 0 0,1 1 0,-1-1 0,1 1 0,0-1 0,0 0 0,0 1 0,0 1 0,1-3 8,0 1 0,0 0 0,1 0 0,-1-1-1,1 1 1,-1-1 0,0 0 0,1 1 0,-1-1 0,1 0 0,-1 0 0,1 0 0,-1 0 0,1 0 0,-1 0-1,3 0 1,74-11 289,-64 8-996,0 0-1,1 1 1,0 1-1,17 0 1,-31 1 564,-1 0-1,0 0 1,0 0-1,0 0 1,0 0 0,1 0-1,-1 0 1,0 0-1,0 0 1,0 0 0,1 0-1,-1 0 1,0 1-1,0-1 1,0 0 0,0 0-1,1 0 1,-1 0-1,0 0 1,0 0 0,0 0-1,0 1 1,0-1-1,0 0 1,1 0 0,-1 0-1,0 0 1,0 0-1,0 1 1,0-1 0,0 0-1,0 0 1,0 0-1,0 1 1,0-1-1,0 0 1,0 0 0,0 0-1,0 0 1,0 1-1,0-1 1,0 0 0,0 0-1,0 0 1,0 1-1,0 0-693,0 6-5368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45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36 14798,'0'0'11120,"-6"10"-10634,-8 20-230,0 0 0,3 1 0,0 1 1,2 0-1,1 0 0,2 0 0,1 1 1,-1 56-1,6-89-249,0 0 1,0 0-1,0-1 0,0 1 1,0 0-1,0 0 1,1-1-1,-1 1 0,0 0 1,0 0-1,0 0 1,0-1-1,1 1 0,-1 0 1,0 0-1,0 0 1,0 0-1,1 0 0,-1-1 1,0 1-1,0 0 1,1 0-1,-1 0 0,0 0 1,0 0-1,1 0 1,-1 0-1,0 0 0,0 0 1,1 0-1,-1 0 1,0 0-1,0 0 0,1 0 1,-1 0-1,0 0 1,0 0-1,0 0 0,1 0 1,-1 0-1,0 1 1,0-1-1,1 0 0,-1 0 1,0 0-1,0 0 1,0 0-1,1 1 0,-1-1 1,0 0-1,0 0 1,0 0-1,0 1 0,0-1 1,1 0-1,-1 0 1,0 1-1,0-1 0,0 0 1,0 0-1,0 0 1,0 1-1,0-1 0,0 0 1,0 0-1,0 1 1,0-1-1,14-16 264,-6 3-232,-1-1 1,-1 0-1,0 0 0,-1-1 1,-1 1-1,0-1 0,0 0 1,1-22-1,-2-17-212,-2-56 1,-2 53-318,-2 82-168,1-13 597,0 0-1,1 1 0,0-1 1,2 24-1,0-34 66,-1 1 0,0-1 1,1 0-1,-1 1 0,1-1 0,0 0 1,-1 0-1,1 0 0,0 0 0,1 1 1,-1-1-1,0-1 0,0 1 0,1 0 1,-1 0-1,1 0 0,0-1 0,0 1 1,-1-1-1,1 1 0,0-1 0,0 0 1,0 0-1,0 0 0,0 0 0,1 0 1,-1 0-1,0-1 0,0 1 0,1-1 1,-1 1-1,0-1 0,5 0 0,-1 0 34,0 0 0,0 0 1,-1-1-1,1 0 0,0 0 0,0-1 0,-1 0 0,1 0 0,-1 0 0,1 0 0,-1-1 0,0 0 0,8-6 0,0-2-18,0 0 0,-1-2 0,14-16-1,13-14 69,-43 87-478,-19 47 312,15-64 362,1 0-1,1 0 0,1 0 1,2 1-1,0 28 1,2-55-271,1 0 1,0 0-1,0 0 1,1 1-1,-1-1 1,0 0-1,0 0 1,1 0-1,-1 0 1,0 0-1,1 1 1,-1-1-1,1 0 0,-1 0 1,1 0-1,0 0 1,-1 0-1,1-1 1,0 1-1,0 0 1,0 0-1,0 0 1,0-1-1,0 1 1,0 0-1,0-1 1,2 2-1,-1-2 6,1 1 0,0-1 1,-1 0-1,1 0 0,0 0 0,-1 0 0,1 0 0,0-1 0,-1 1 1,1-1-1,5-1 0,0-2 0,0 1 0,0-1 1,0 0-1,0-1 0,-1 0 1,13-10-1,-6 0-245,-1-2 1,0 1-1,14-27 1,-24 35 139,-8 29-316,2-12 511,0 0 1,1-1-1,0 1 0,0 1 1,1-1-1,0 0 0,1 0 1,2 17-1,-2-25-161,1 0-1,0 0 1,0 0-1,-1 0 0,1 0 1,0 0-1,0 0 1,0-1-1,0 1 1,0 0-1,0-1 1,0 1-1,1 0 1,-1-1-1,0 0 1,0 1-1,0-1 1,1 0-1,-1 1 0,0-1 1,0 0-1,1 0 1,0 0-1,31-2-8605,-14-2-1303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46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8 13421,'0'0'5007,"-2"11"-2653,-7 33-264,-34 188 5417,37-180-7386,0 56 0,6-107-596,-2-14 104,0-1 0,1 1 0,1-25 1,-1-15-170,-7 5 73,-2-25 624,14 75-203,1 0 0,0 0 1,0-1-1,0 1 0,0-1 0,6 1 1,0-1-75,1 0 0,0-1 1,0 0-1,0 0 1,0-2-1,0 1 1,0-1-1,0-1 0,-1 0 1,1-1-1,-1 0 1,0-1-1,0 0 0,-1-1 1,15-10-1,-13 7-37,-1 0 0,0-2 0,-1 1 0,0-1 0,-1-1 0,0 0 0,-1 0-1,0-1 1,-1 0 0,0 0 0,-1 0 0,4-16 0,-23 59 2016,-35 81-729,34-68-502,3 0-1,1 1 0,2 0 0,1 1 1,1 48-1,6-91-612,0 0 0,0-1 0,0 1 0,0 0 0,0 0 0,0-1 0,1 1 0,-1 0 0,0-1 0,1 1 0,0-1 0,-1 1 0,1 0 0,0-1 0,0 1 0,0-1 0,0 0 0,0 1 0,0-1 0,0 0 0,0 0 0,2 2 0,-2-3 1,-1 0-1,1 0 0,-1 0 1,0 1-1,1-1 1,-1 0-1,1 0 1,-1 0-1,0 0 0,1 0 1,-1-1-1,1 1 1,-1 0-1,0 0 0,1 0 1,-1 0-1,1 0 1,-1 0-1,0-1 0,1 1 1,-1 0-1,0 0 1,1 0-1,-1-1 1,0 1-1,1 0 0,-1-1 1,0 1-1,0 0 1,1-1-1,6-23 497,-5 1-371,-1 1 1,-3-39-1,1 55-156,0 0 0,0 0 1,0 0-1,0 0 0,-1 0 0,0 0 1,-1 0-1,1 0 0,-1 1 0,0-1 1,0 1-1,-1 0 0,0 0 0,-7-8 0,7 13-366,15 5 47,21-1-1506,17-2-5294,-32-2-1263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48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14 356 9353,'0'0'6272,"-2"8"-3848,-9 29-636,11-36-1696,0 1 0,0-1 1,0 1-1,0-1 0,0 1 0,0-1 0,0 1 0,0-1 0,1 1 0,-1-1 0,1 1 0,-1-1 0,1 0 0,-1 1 0,1-1 0,0 0 0,0 1 0,-1-1 0,1 0 0,0 0 0,0 0 0,0 0 0,0 0 0,1 0 0,-1 0 0,0 0 0,0 0 0,0 0 0,1-1 0,-1 1 0,0 0 0,1-1 0,-1 1 0,1-1 0,-1 0 0,1 1 0,-1-1 0,1 0 0,-1 0 0,3 0 0,5 1 239,-1-1-1,1 0 0,-1 0 1,1 0-1,10-3 0,-8 0-102,0-1 0,0-1-1,0 0 1,0 0 0,-1-1 0,0 0 0,-1-1-1,1 0 1,-1 0 0,0-1 0,9-12-1,-5 7-198,-1-1 0,-1-1 0,-1 0 0,0 0 0,-1-1 0,11-25 0,-11 2-19,-13 29-201,-12 22-263,1 4 378,1 0 1,1 2-1,1 0 1,-13 23-1,19-30 73,1 1 0,0-1 0,1 1 0,0 0 0,1 0 0,0 0 0,1 1-1,-2 21 1,4-33 5,0 0 1,0 0-1,0 0 0,1 0 0,-1 0 0,0 0 0,0 0 0,1 0 0,-1 0 0,0 0 0,1 0 0,-1 0 1,1 0-1,-1 0 0,1-1 0,0 1 0,-1 0 0,1 0 0,0-1 0,0 1 0,-1 0 0,1-1 0,0 1 1,0-1-1,0 1 0,0-1 0,0 1 0,0-1 0,1 1 0,2 0 26,0 0 0,0-1-1,0 1 1,0-1 0,1 0-1,-1 0 1,8-2 0,2 0 101,0-1 0,0-1 0,23-9 0,-6-2-37,-1-1 0,-1-2 0,0 0 0,-2-2-1,49-46 1,-62 53-73,-2 0 0,1-1 0,-2-1-1,0 0 1,-1 0 0,0-1 0,-1-1 0,-1 1-1,-1-1 1,0-1 0,-1 1 0,5-27 0,-11 41-16,1 0 1,-1 0 0,0 0 0,0 0-1,0 0 1,0 0 0,0 1 0,-1-1 0,1 0-1,-2-4 1,2 6-11,-1 0-1,1 0 1,-1 1-1,1-1 0,0 0 1,-1 1-1,1-1 1,-1 0-1,0 1 0,1-1 1,-1 1-1,1-1 1,-1 1-1,0-1 1,1 1-1,-1 0 0,0-1 1,0 1-1,1 0 1,-1-1-1,0 1 0,0 0 1,0 0-1,-1 0 1,-1 0-18,0 1 0,-1 0 0,1 0 1,0 0-1,-1 0 0,1 0 0,0 1 0,0-1 1,0 1-1,0 0 0,1 0 0,-1 0 0,0 0 1,1 1-1,-5 4 0,-15 16-12,1 2 0,1 1 1,-21 34-1,35-51 54,1 0 0,0 1 0,0-1 0,1 1 0,0 0 0,1 1 0,0-1 0,1 0 0,0 1 0,1-1 0,0 1 0,0 0 0,2 19 0,1-25 18,0-1 1,-1 1 0,2-1-1,-1 0 1,0 0-1,1 0 1,0 0-1,0 0 1,0-1 0,0 1-1,1-1 1,-1 0-1,1 0 1,0 0 0,0-1-1,9 5 1,31 14-753,-4-12-3394,-36-9-774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19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21 375 14253,'-11'28'6930,"9"-5"-3298,3-22-3581,0 0 0,-1 1 0,1-1 0,0 0-1,0 1 1,0-1 0,0 0 0,0 0 0,0 0 0,1 0 0,-1 0 0,0 0 0,0 0 0,1 0-1,-1-1 1,1 1 0,-1 0 0,0-1 0,1 1 0,-1-1 0,1 0 0,0 1 0,-1-1 0,1 0 0,-1 0-1,1 0 1,-1 0 0,1 0 0,-1 0 0,3-1 0,4 1-41,1 0 0,-1 0 0,1-1 0,-1-1 0,1 1 0,-1-1 0,1 0 0,-1-1 0,0 0 1,0-1-1,-1 1 0,10-7 0,-13 7-23,0 0 0,0-1 0,0 1 0,0-1 1,-1 0-1,0 0 0,0 0 0,0-1 0,0 1 0,0-1 1,-1 0-1,0 0 0,0 1 0,0-1 0,-1-1 0,0 1 1,0 0-1,0 0 0,0 0 0,-1-11 0,0 15-3,0-1 1,0 1-1,-1-1 0,1 1 0,0-1 1,0 1-1,-1-1 0,1 1 0,-1-1 0,0 1 1,1 0-1,-1-1 0,0 1 0,0 0 1,0 0-1,0 0 0,0-1 0,0 1 1,0 0-1,0 0 0,0 0 0,0 1 1,-1-1-1,1 0 0,0 0 0,-1 1 0,1-1 1,0 1-1,-1-1 0,1 1 0,-1-1 1,1 1-1,-1 0 0,1 0 0,-1 0 1,1 0-1,-1 0 0,1 0 0,-1 0 0,1 0 1,-1 1-1,-1 0 0,-4 0-26,1 0-1,-1 0 0,1 1 0,0 0 1,0 1-1,0-1 0,0 1 1,1 0-1,-7 4 0,3 1 95,0-1 0,1 1 0,0 1 0,0 0 0,1 0 0,0 0 0,0 1 1,1 0-1,0 0 0,1 1 0,0-1 0,1 1 0,0 0 0,1 1 0,-4 21 0,7-31-36,0 0 1,0 0-1,0 0 1,0 1-1,0-1 0,0 0 1,1 0-1,-1 0 1,1 0-1,-1 1 0,1-1 1,0 0-1,0 0 1,0 0-1,0-1 0,0 1 1,0 0-1,1 0 1,-1 0-1,1-1 1,-1 1-1,4 1 0,-1 0 21,0 0 0,0-1-1,1 0 1,0 0 0,-1 0 0,1-1-1,0 1 1,0-1 0,8 1-1,5-1 92,1 0 0,-1-2-1,0 0 1,31-6 0,-27 2-139,0-1 0,-1-2 0,0 0 0,-1-1 0,1-1 0,22-16 0,101-79-2966,-141 103 2844,-20 16 539,0 1 0,1 1 0,1 0 1,0 1-1,2 1 0,0 0 1,0 1-1,-11 25 0,23-43-384,1 0-1,-1 0 1,1 0-1,-1 1 1,1-1-1,0 0 1,-1 0-1,1 0 1,0 0-1,0 0 1,0 1-1,0-1 1,0 0-1,0 0 1,0 0-1,0 0 1,0 1-1,0-1 1,1 0-1,-1 0 1,0 0-1,1 0 1,-1 0-1,1 0 1,-1 0-1,1 0 1,0 0-1,-1 0 0,1 0 1,0 0-1,1 1 1,1-1 22,-1 0 1,1 0 0,-1-1-1,1 1 1,0-1-1,-1 1 1,1-1 0,0 0-1,-1 0 1,1 0-1,0-1 1,-1 1-1,4-1 1,10-3 146,-1 0 1,0-1-1,28-13 0,0-6-242,-1-2 0,-2-2 0,0-2 0,-2-2 1,40-43-1,157-195-4737,-184 209 2653,-110 160 4900,31-54-1434,2 1-1,-32 79 1,49-102-1217,1 0 0,2 1 0,0 0 1,2 1-1,0-1 0,2 1 1,0 46-1,3-64-104,0-1 1,0 1-1,0 0 0,1-1 0,0 1 1,0-1-1,1 1 0,0-1 0,0 0 1,0 0-1,1-1 0,0 1 0,8 9 1,-3-6-210,0-1 0,1 1 0,0-2 0,1 0 0,0 0 0,16 8 0,-38-23-536,0 0 0,0-1 0,1 0-1,1-1 1,-1 0 0,-10-16 0,-4-1-2185,-3-3-350,-61-70-7419,35 31 12295,50 65-908,1 1 0,-1-1 0,1 1 0,0-1 0,0 0 0,0 0 0,1 0 1,-1 0-1,1 0 0,0 0 0,0 0 0,0-1 0,1 1 0,-1 0 0,1 0 1,1-5-1,-1 7-409,1 0 0,-1 1 1,1-1-1,0 1 0,-1-1 0,1 0 1,0 1-1,0 0 0,0-1 0,0 1 1,1-1-1,-1 1 0,0 0 1,1 0-1,-1 0 0,0 0 0,1 0 1,-1 0-1,3-1 0,31-6 203,6 6-425,53 5 0,-12 0-4333,-44-3-2514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48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14478,'0'0'9385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49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67 150 8200,'0'0'16015,"-9"11"-15919,-30 35-5,37-43-83,0 0 1,0-1 0,0 1-1,1 0 1,-1 0 0,1 0 0,-1 0-1,1 0 1,0 0 0,0 0-1,1 1 1,-1-1 0,1 0-1,-1 0 1,1 1 0,0-1-1,0 0 1,1 1 0,-1-1-1,1 0 1,1 5 0,-1-6 43,0 0 0,0 0 1,1 0-1,-1-1 1,1 1-1,-1 0 0,1 0 1,0-1-1,0 1 0,0-1 1,0 0-1,0 0 0,0 1 1,0-1-1,0 0 1,0-1-1,1 1 0,-1 0 1,0-1-1,1 1 0,-1-1 1,0 0-1,1 0 0,4 0 1,2-1 152,0 0 1,0-1-1,0 0 0,0-1 1,0 0-1,-1 0 0,1-1 1,-1 0-1,0-1 0,0 1 1,0-2-1,-1 1 0,0-1 1,11-11-1,-3 2-120,0 0 1,-2-1-1,0-1 1,-1 0-1,15-27 1,-29 55-129,-3 8-31,0 1 1,2 0-1,1 0 0,0 27 1,2-45 76,0-1 1,0 0 0,0 0 0,0 0 0,1 0 0,-1 0 0,0 0 0,1 0 0,-1 0 0,1 1 0,0-2-1,-1 1 1,1 0 0,0 0 0,-1 0 0,1 0 0,0 0 0,0 0 0,0-1 0,0 1 0,0 0 0,0-1 0,0 1-1,0-1 1,1 2 0,1-2 17,0 1 0,0-1-1,0 0 1,-1 1 0,1-1 0,0 0-1,0-1 1,0 1 0,0 0-1,3-2 1,2 0 25,-1 0 1,0-1-1,0 0 0,0 0 0,0-1 0,-1 1 1,9-7-1,-9 4-22,0 0 1,0 0-1,-1 0 0,0-1 1,0 1-1,-1-1 0,1 0 1,-1-1-1,-1 1 0,1-1 1,-2 1-1,1-1 0,-1 0 1,0 0-1,2-16 1,-6 20-36,-3 10-75,-1 15-31,5-19 115,1 0-1,0 0 1,0 1 0,-1-1 0,1 0-1,1 0 1,-1 1 0,0-1 0,0 0-1,1 0 1,0 0 0,-1 0-1,1 0 1,0 0 0,0 0 0,0 0-1,0 0 1,0 0 0,0 0 0,1 0-1,-1 0 1,1-1 0,2 4-1,1-3 14,0-1 0,0 1 0,0-1 0,0 0-1,0 0 1,0 0 0,0 0 0,0-1 0,10-1-1,-4 1 6,0-1-1,0 0 0,0 0 1,-1-1-1,1-1 0,-1 0 0,1 0 1,12-7-1,-20 9-10,1-1 0,0 0 0,-1 0 0,1-1 0,-1 1 0,1-1 0,-1 0 0,0 0 0,0 0 0,-1 0 0,1 0 0,-1 0-1,1-1 1,-1 1 0,0-1 0,0 0 0,-1 0 0,1 0 0,-1 0 0,0 0 0,0 0 0,0 0 0,0 0 0,0-6 0,-1 9-6,0 0 0,0 0-1,0 0 1,0 0 0,0 0 0,0 0 0,0 1-1,-1-1 1,1 0 0,0 0 0,0 0-1,-1 0 1,1 1 0,0-1 0,-1 0 0,1 0-1,-1 1 1,1-1 0,-1 0 0,1 0 0,-1 1-1,1-1 1,-1 1 0,0-1 0,1 1-1,-1-1 1,0 1 0,0-1 0,-1 0 0,0 1-6,0 0 0,0-1 0,0 1 0,0 0 0,-1 1 0,1-1 0,0 0 0,0 1 0,0-1 0,0 1 0,0-1 0,-2 2 0,-5 2-20,0 1 0,0 0 0,1 0 0,-11 10 0,15-12 27,2-2-3,0 1-1,-1-1 1,1 1 0,0 0 0,1 0-1,-1 0 1,0 0 0,0 0 0,1 0 0,-1 1-1,1-1 1,0 0 0,0 1 0,0-1-1,0 1 1,0-1 0,-1 5 0,6-5-2,-1-1 0,1 0 0,-1 0 0,1 0 0,0 0 0,-1 0 0,1-1 0,0 1 0,-1-1 0,7 0 0,-4 0-4,18 1-49,0 1 1,0 1-1,0 2 0,0 0 1,-1 1-1,0 2 1,0 0-1,31 17 1,-53-26 112,0 0 0,-1 1 0,1-1 1,0 0-1,-1 0 0,1 0 0,-1 0 1,0 0-1,1 0 0,-1 0 0,0 0 0,1 0 1,-1 0-1,0 0 0,0 0 0,0 0 1,0 0-1,0 0 0,0 0 0,0 0 0,-1-2 1,2-35 1459,-1 35-1459,0-159-141,3 166-511,1 0-1,0-1 1,0 0 0,0 0 0,0 0-1,8 4 1,-11-6 366,8 3-587,-1 0 0,0-1 0,1 0 0,0 0 0,0-1 1,0 0-1,18 2 0,33-6-7355,-27-9 335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50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11275,'0'0'9710,"-6"10"-9091,-1 7-256,0 0 0,1 1 0,0-1 0,2 1 0,0 0 1,1 1-1,-1 30 0,5-23-76,0-1 1,2 0-1,0 1 1,2-2-1,1 1 1,15 39-1,-15-46-688,-7-23-2963,-13-30-2096,-70-104 2771,25 49 9921,58 90-7140,1 0-1,0-1 0,0 1 0,0 0 0,0 0 0,0-1 1,0 1-1,0 0 0,-1 0 0,1-1 0,0 1 1,0 0-1,0 0 0,0-1 0,0 1 0,0 0 0,0 0 1,0-1-1,0 1 0,0 0 0,1 0 0,-1-1 1,0 1-1,0 0 0,0 0 0,0-1 0,0 1 0,0 0 1,0 0-1,1-1 0,-1 1 0,0 0 0,0 0 1,0 0-1,1-1 0,-1 1 0,0 0 0,0 0 0,0 0 1,1 0-1,-1 0 0,0-1 0,0 1 0,1 0 1,-1 0-1,1 0 0,21-4 1185,38 3-1873,-48 2 987,134-1-3278,-94-5-2872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40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3980 422 7079,'0'0'1009,"4"-9"651,3-4-1049,-1 3 417,-1-1 1,0 0-1,0 0 1,-1-1-1,0 1 1,3-21-1,-7 31-981,-1 0 0,1 1 1,0-1-1,-1 0 0,1 0 0,-1 0 0,1 1 0,-1-1 1,1 0-1,-1 1 0,1-1 0,-1 0 0,0 1 1,1-1-1,-1 1 0,0-1 0,0 1 0,0 0 0,1-1 1,-1 1-1,0 0 0,0-1 0,0 1 0,0 0 1,1 0-1,-1 0 0,-2-1 0,-28-2-31,28 3 19,-440-52-84,4-34-8,392 77 56,-144-34-2,-107-20-8,214 50 7,-137-5 1,35 20-29,0 8 0,0 8 0,1 8 0,2 8 0,-258 83 0,78 18 13,299-106 26,1 2 1,2 4-1,-83 61 0,127-83 20,0 1 0,1 1-1,1 0 1,1 1 0,0 1-1,1 0 1,1 1 0,0 0-1,1 1 1,-13 32 0,19-37-24,1 1-1,0-1 1,1 1 0,0 0 0,1 0 0,1 0 0,0 0-1,1 0 1,1 0 0,0 0 0,1 0 0,1 0 0,0 0-1,1-1 1,1 1 0,7 15 0,1 2 2,2-1-1,2-1 1,0 0-1,2-1 1,1-1-1,2-1 1,0-1 0,2-1-1,1-1 1,0-1-1,2-1 1,1-1-1,35 19 1,-1-8 1,2-2 0,1-4 0,1-2 0,1-4 0,1-2 0,0-3 0,1-3-1,98 3 1,29-9 21,338-35 0,751-142 362,-1150 144-253,232-78 0,-307 83 90,0-4 0,-2-1 0,-2-3-1,0-3 1,-2-2 0,53-45 0,-100 73-192,0 1 0,-1-1-1,0 0 1,0 0 0,0-1 0,-1 0 0,0 0 0,0 0-1,-1-1 1,0 1 0,-1-1 0,0 0 0,3-14 0,-3 9 24,-2 0 1,0 0 0,0 0-1,-2 0 1,0 0-1,0 0 1,-1 1 0,-6-21-1,1 8-21,-2 1 0,-2 0 1,0 1-1,-1 0 0,-1 1 0,-1 0 0,-1 1 0,-2 0 0,-22-22 0,8 14-50,-1 2 0,-2 1 0,-1 2-1,0 2 1,-2 1 0,-1 1 0,-1 3 0,0 0 0,-1 3 0,-58-14 0,66 23-540,0 1 1,0 1 0,-49 2-1,26 4-3005,-66 12 0,25 1-3249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26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7420 457 7015,'0'0'656,"-9"-7"433,-12-8-100,0 1 0,0 1-1,-2 1 1,-43-17 0,-32 1-94,-2 4 0,-165-18 0,201 34-772,-170-25-113,-1226-145-132,469 125 148,2 91 1,-119 122-75,883-109 147,4 9 1,-397 164 0,247-43 66,295-139-100,2 4-1,-114 94 1,167-122-35,0 1 0,2 0 0,0 1 1,1 2-1,2-1 0,-21 35 0,34-50-27,-1 0-1,1 1 1,0-1 0,1 1-1,-1 0 1,1-1-1,1 1 1,-1 0-1,1 0 1,1 0 0,-1 0-1,1 0 1,0 0-1,1 0 1,-1 1-1,2-1 1,-1-1 0,1 1-1,0 0 1,0 0-1,1-1 1,-1 1-1,2-1 1,-1 0 0,1 1-1,0-2 1,0 1-1,0 0 1,9 7-1,13 11 30,1-1-1,1-2 1,1-1-1,1-1 1,1-1-1,45 19 1,9-3 43,114 30-1,-31-22-45,233 28-1,179-13-71,-395-42 31,-15 0 11,854 68 18,4-45-4,-335-56 13,845-131-1,-1025 62 280,-365 53-245,201-74-1,-283 83-35,-1-3 1,69-42-1,-113 58-7,0-2 1,0 0 0,-2-1-1,0-1 1,0-1-1,-2-1 1,0-1 0,-1 0-1,21-33 1,-32 42 13,1 0 0,-2 0 0,1 0 0,-2-1 0,1 0 0,-1 1 0,-1-1 0,0 0 0,0 0 0,-2-1 0,1 1 0,-1 0 0,-1 0 0,0 0 0,0 0 0,-1 0 0,0 0 0,-1 0 0,-1 0 0,1 1 1,-2 0-1,1-1 0,-2 1 0,1 1 0,-1-1 0,-1 1 0,1 0 0,-2 1 0,1 0 0,-12-10 0,-8-6-19,-2 2 1,0 2-1,-1 0 1,-1 2 0,-1 1-1,-58-21 1,-212-54-687,302 92 669,-321-73-3936,106 33-2033,77 17-706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26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605 0 9865,'0'6'151,"-1"-1"-1,0 0 0,0 0 1,0 0-1,-1 0 0,0 0 1,0-1-1,0 1 0,0 0 1,-5 6-1,-37 47 1360,15-20-873,-219 362 3756,205-315-3923,4 1 0,-56 179 0,70-170-411,5 0-1,3 1 1,5 1 0,1 175-1,13-207-55,3 0 0,3-1 0,2 0 0,4-1 0,2 0 0,3-1 0,2-1 0,37 71 0,-43-103 43,1 0 0,2-1 0,24 28 0,-36-48-190,0 0-1,1-1 0,0 0 1,1 0-1,0-1 0,0 1 1,0-2-1,1 1 0,-1-1 1,1-1-1,0 0 1,1 0-1,-1 0 0,16 2 1,4-7-3796,-5-13-2813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27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92 479 12332,'-8'5'752,"-1"1"-636,-36 25 2041,42-29-1952,0 1 0,1-1 0,0 0 0,-1 1 0,1 0 0,0-1 0,0 1 0,1 0 0,-1 0 0,1 0 0,-1 0 0,1 0-1,0 1 1,0-1 0,-1 5 0,2-7-174,0-1 1,0 1-1,1 0 0,-1-1 0,0 1 0,0 0 0,0-1 0,0 1 1,1 0-1,-1-1 0,0 1 0,1-1 0,-1 1 0,0-1 0,1 1 1,-1-1-1,1 1 0,-1-1 0,1 1 0,-1-1 0,1 1 0,-1-1 1,1 0-1,0 1 0,-1-1 0,1 0 0,-1 1 0,1-1 0,0 0 1,-1 0-1,1 0 0,0 0 0,-1 1 0,1-1 0,0 0 0,-1 0 1,2-1-1,31-1 547,-3-7-138,1-2 1,-2-1-1,1-1 1,-2-1-1,0-2 1,33-23-1,-11 8-299,125-85 78,215-184 0,-388 298-220,0 0 0,-1 0 0,1 0-1,0 0 1,1 1 0,-1-1 0,0 1 0,0-1-1,1 1 1,-1 0 0,1 0 0,-1 0 0,1 0 0,4 0-1,-6 2-7,0 1-1,0-1 0,0 0 1,-1 1-1,1 0 1,0-1-1,-1 1 0,1-1 1,-1 1-1,1 0 0,-1-1 1,0 1-1,0 0 1,0-1-1,0 1 0,0 0 1,0 0-1,0-1 0,0 1 1,-1 0-1,0 2 1,-4 43 43,-16 59 1,12-64-1,1 0 0,-2 48-1,10-79-42,-2 18-711,1 1 0,2-1 0,0 1 0,2-1 0,9 36 0,9-10-4795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28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591 93 13645,'0'-9'2306,"1"6"-2059,-1 0 1,1 0-1,-1 0 0,0 0 0,0 1 1,-1-1-1,1 0 0,-1 0 0,1 0 1,-1 0-1,0 1 0,0-1 0,0 0 1,0 1-1,0-1 0,-1 1 0,1-1 0,-1 1 1,0 0-1,0-1 0,0 1 0,0 0 1,0 0-1,0 0 0,0 1 0,-1-1 1,1 0-1,0 1 0,-1 0 0,0 0 1,1-1-1,-1 1 0,0 1 0,-3-2 1,-12 0 52,-1 0 1,0 1 0,1 1-1,-1 1 1,0 0 0,1 2 0,-1 0-1,1 1 1,0 1 0,0 0-1,-29 14 1,31-11-273,0-1 0,1 2 0,0 0 0,0 1 0,1 0 0,1 1 0,0 1 0,0 0 0,1 1 0,1 0-1,0 1 1,-15 24 0,24-35-60,0 0 1,1-1-1,-1 1 0,1 0 0,-1 0 0,1 0 0,0 0 0,0 1 0,1-1 0,-1 0 0,1 0 0,-1 1 1,1-1-1,0 0 0,0 0 0,1 1 0,-1-1 0,1 0 0,-1 0 0,1 1 0,0-1 0,0 0 0,0 0 1,1 0-1,-1 0 0,1-1 0,0 1 0,0 0 0,0 0 0,0-1 0,0 1 0,0-1 0,1 0 0,2 3 1,9 3-322,0 1 0,1-2 0,-1 0 1,1-1-1,28 8 0,-8-2 245,-19-6 33,0 0 0,-1 1 0,0 1 0,-1 1 0,1 0 0,-2 0 0,22 20 0,-31-25 98,0 0 0,0 0 0,-1 0 0,0 0 0,0 1 0,0 0 0,0-1 0,0 1-1,-1 0 1,0 0 0,0 1 0,-1-1 0,1 0 0,-1 1 0,0-1 0,-1 1 0,1-1 0,-1 1 0,0-1 0,0 1 0,-1-1 0,0 1 0,0-1 0,0 1-1,0-1 1,-1 0 0,-3 7 0,0-3 193,-1 0-1,0 0 1,0 0-1,-1-1 1,0 0-1,0-1 1,-1 1-1,0-2 1,0 1-1,-1-1 1,0 0-1,0-1 1,-18 9-1,-4-1 53,0-1 0,-1-1 0,-35 7 0,46-13-605,-1-1 0,0 0-1,0-2 1,-29-1 0,51-1 222,-1 0 1,0 0 0,1 0-1,-1 0 1,1 0 0,-1-1-1,1 1 1,-1 0 0,1 0-1,-1-1 1,1 1 0,-1 0-1,1-1 1,-1 1 0,1 0 0,-1-1-1,1 1 1,0-1 0,-1 1-1,1-1 1,0 1 0,-1-1-1,1 1 1,0-1 0,-1 1-1,1-1 1,0 1 0,0-1-1,0 0 1,0 1 0,0-1 0,0 1-1,0-1 1,0 1 0,0-1-1,0-1 1,6-23-4929,13-5-840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28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13293,'0'0'7665,"0"15"-6810,-3 60 632,-22 126 0,-3 29 1016,24-139-560,4-90-1928,0-1 0,0 0 0,0 0-1,0 1 1,0-1 0,0 0 0,1 1 0,-1-1 0,0 0 0,0 0-1,0 1 1,0-1 0,0 0 0,1 0 0,-1 0 0,0 1 0,0-1 0,0 0-1,1 0 1,-1 0 0,0 0 0,0 1 0,1-1 0,-1 0 0,0 0-1,0 0 1,1 0 0,-1 0 0,0 0 0,1 0 0,-1 0 0,0 0 0,0 0-1,1 0 1,-1 0 0,0 0 0,0 0 0,1 0 0,-1 0 0,0 0-1,1 0 1,-1 0 0,0 0 0,0 0 0,1-1 0,-1 1 0,0 0-1,0 0 1,1 0 0,-1 0 0,0-1 0,0 1 0,0 0 0,0 0 0,1-1-1,-1 1 1,0 0 0,0 0 0,0 0 0,0-1 0,0 1 0,1 0-1,-1-1 1,0 1 0,13-17 348,-6 4-288,-1-1 0,-1 0 0,0 0 1,-1 0-1,-1-1 0,0 1 0,1-19 0,-1-107-397,-3 88-138,0 46 376,-1-23-189,1 28 263,0 0-1,0 0 1,0 1 0,0-1 0,0 0-1,0 0 1,-1 0 0,1 0-1,0 1 1,0-1 0,-1 0 0,1 0-1,0 1 1,-1-1 0,1 0-1,-1 0 1,1 1 0,-1-1 0,1 1-1,-1-1 1,0 0 0,1 1-1,-1-1 1,-1 0 0,1 27-359,1-17 354,0-1 0,1 1 0,0-1 0,0 1 0,1-1 0,0 0 0,0 1 0,1-1 0,0 0-1,4 8 1,-4-12 17,-1 0 1,1-1-1,1 1 0,-1 0 0,0-1 0,1 0 0,0 0 1,-1 0-1,1 0 0,0 0 0,1-1 0,-1 0 0,0 0 1,1 0-1,-1 0 0,1-1 0,0 1 0,-1-1 1,9 1-1,-1-1 20,-1 0 0,1-1 0,-1 0 0,1-1 0,-1 0 0,0-1 0,1 0 0,-1 0 1,0-1-1,0-1 0,0 0 0,-1-1 0,1 0 0,-1 0 0,0-1 0,-1 0 0,0-1 0,0 0 0,0-1 0,0 0 1,-1 0-1,-1 0 0,0-1 0,0 0 0,0-1 0,-1 0 0,-1 0 0,9-20 0,-36 87-128,12-34 123,1 1 1,-10 46 0,17-58 51,0 0 1,1-1-1,0 1 0,2 22 1,-1-32-112,0-1 1,0 1-1,0-1 1,0 1-1,1-1 1,-1 0 0,0 1-1,1-1 1,-1 1-1,1-1 1,-1 0 0,1 1-1,0-1 1,0 0-1,0 0 1,-1 1-1,1-1 1,0 0 0,0 0-1,0 0 1,1 0-1,-1 0 1,0 0-1,0-1 1,0 1 0,1 0-1,-1 0 1,0-1-1,1 1 1,-1-1 0,1 1-1,-1-1 1,1 0-1,-1 0 1,0 1-1,1-1 1,-1 0 0,1 0-1,-1-1 1,1 1-1,-1 0 1,1 0 0,-1-1-1,1 1 1,-1-1-1,0 1 1,1-1-1,-1 1 1,3-3 0,15-14-4043,1-10-2963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29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13293,'0'0'5541,"-27"55"-4997,27-35-95,4 0-834,7-5-3298,6-1-4165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19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23574,'0'0'2915,"72"24"-14766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29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9 19667,'0'0'7633,"-10"-2"-6800,6 0-821,1 1-1,-1 0 1,0 0 0,0 1-1,0-1 1,1 1-1,-1 0 1,0 0 0,0 0-1,0 0 1,0 1-1,0-1 1,1 1 0,-1 0-1,0 0 1,1 1-1,-1-1 1,1 1 0,-1-1-1,1 1 1,0 0-1,-1 1 1,1-1 0,0 1-1,0-1 1,1 1-1,-1 0 1,-3 4 0,-3 5 0,0-1 0,0 1 0,1 1 0,1 0 0,0 0 0,1 0 0,0 1 0,1 0 0,1 0 0,0 1 0,1-1 0,0 1 0,1-1 0,1 1 0,0 23 0,1-35-43,1 0 0,-1 0 0,0-1 1,1 1-1,-1 0 0,1-1 0,0 1 0,0 0 1,0-1-1,0 1 0,1-1 0,-1 0 0,1 1 1,-1-1-1,1 0 0,0 0 0,0 0 1,-1 0-1,2 0 0,-1 0 0,0-1 0,0 1 1,0-1-1,1 0 0,-1 1 0,1-1 0,-1 0 1,1 0-1,0 0 0,-1-1 0,1 1 0,0-1 1,-1 1-1,1-1 0,0 0 0,0 0 0,-1 0 1,1-1-1,0 1 0,-1-1 0,6-1 0,2 0-881,-1 0-1,0-1 1,0 0-1,17-8 1,22-22-8351,-8-7-3415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30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11691,'-8'1'5173,"3"-1"-4842,0 1 1,0 0-1,0 0 1,0 1-1,0 0 1,1 0-1,-1 0 1,1 0-1,-1 1 1,1 0-1,0-1 1,0 2-1,0-1 0,0 0 1,1 1-1,-1 0 1,1-1-1,0 2 1,0-1-1,0 0 1,-3 7-1,-6 10 400,1 1 0,1 1 0,1 0 0,-11 40 0,16-47-544,1 0 0,0 0 0,1 1 0,1-1 0,1 1 1,0-1-1,5 32 0,-5-45-185,1 0-1,0 0 1,0-1 0,0 1 0,1-1-1,-1 1 1,1-1 0,-1 1 0,1-1-1,0 0 1,0 0 0,0 1 0,0-1 0,0-1-1,1 1 1,-1 0 0,0-1 0,1 1-1,-1-1 1,1 1 0,0-1 0,-1 0-1,1 0 1,0-1 0,0 1 0,0-1 0,0 1-1,-1-1 1,1 0 0,0 0 0,0 0-1,0 0 1,0 0 0,3-1 0,13-2-90,0 0 1,0-1 0,34-12-1,-39 11-3,-11 4 90,44-9-33,-47 9 44,1 1 0,0 0 0,0 0 0,0-1 1,0 1-1,0 0 0,0 0 0,0 0 0,0 0 0,0 0 0,0 1 0,0-1 0,0 0 0,0 0 0,0 1 0,0-1 0,0 0 0,0 1 0,0-1 0,0 1 0,-1-1 0,1 1 1,0 0-1,0-1 0,-1 1 0,1 0 0,0-1 0,-1 1 0,1 0 0,0 0 0,-1 0 0,1-1 0,-1 1 0,0 0 0,1 0 0,-1 0 0,0 0 0,1 2 0,-1 15 266,0 1 0,-1 0-1,-5 23 1,-9 21-2943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30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13613,'0'0'7079,"1"15"-5441,2 44 23,-2-1-1,-11 87 0,-10 7 64,-1 159 1,24-345-1650,0-1 0,2 1 0,12-38 0,-6 22-135,32-124-681,-34 145 602,1 1 0,2 0 0,28-50 0,-36 72 121,0 0 1,0 1 0,0 0-1,0 0 1,1 0-1,0 0 1,0 1-1,0 0 1,1 0 0,0 0-1,-1 1 1,1-1-1,0 1 1,1 1 0,-1-1-1,0 1 1,1 0-1,-1 1 1,1 0 0,0 0-1,-1 0 1,12 0-1,-18 1-4,1 0-1,0 0 0,0 0 0,-1 0 0,1 0 0,0 0 1,-1 0-1,1 0 0,0 0 0,-1 0 0,1 0 0,0 0 1,-1 1-1,1-1 0,0 0 0,-1 0 0,1 1 0,0-1 1,-1 0-1,1 1 0,-1-1 0,1 1 0,-1-1 0,1 1 1,-1-1-1,1 1 0,-1-1 0,1 1 0,-1-1 0,1 1 0,-1 0 1,0-1-1,0 1 0,1 0 0,-1-1 0,0 1 0,0 0 1,0-1-1,0 1 0,1 0 0,-1-1 0,0 1 0,0 0 1,-1 0-1,1-1 0,0 1 0,0 0 0,0-1 0,0 1 1,0 0-1,-1-1 0,1 1 0,0 0 0,-1-1 0,1 1 1,0-1-1,-2 2 0,0 2-12,-1 0-1,1 0 1,-1 0 0,0 0-1,0 0 1,-1 0 0,-5 4 0,-10 7 30,-1-1 0,0-1 1,-1-1-1,-1 0 0,0-2 1,0 0-1,-46 12 0,67-22-121,1 0 0,-1 0 0,1 1 0,-1-1 0,1 0 0,0 0 0,-1 0 0,1 0 0,-1 0 0,1 0 0,-1 0 0,1 0 0,-1 0 0,1 0 0,-1 0 0,1 0 0,-1 0 0,1 0 0,-1-1 0,1 1 0,0 0 0,-1 0 0,1 0 0,-1-1 0,1 1 0,0 0 0,-1-1 0,1 1 0,-1 0 0,1-1 0,0 1-1,0 0 1,-1-1 0,6-15-3655,22-16-4712,-1 11-2542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30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10570,'0'0'11371,"3"13"-9839,10 127 1449,-11-108-2439,-2-26-453,1-1 0,-1 1 0,2-1 0,-1 1 0,0-1 0,1 0 0,0 0 0,4 7 0,-6-11-75,1 0-1,0 1 0,-1-1 1,1 0-1,0 0 0,0 0 1,0 0-1,0 0 0,0 0 1,0 0-1,0 0 0,1-1 1,-1 1-1,0 0 0,0-1 1,1 1-1,-1-1 0,0 1 1,1-1-1,-1 0 0,0 1 1,1-1-1,-1 0 0,1 0 1,-1 0-1,0 0 0,1 0 1,-1 0-1,1 0 0,-1-1 1,0 1-1,1 0 0,-1-1 1,0 1-1,1-1 0,-1 0 1,2-1-1,1 0-10,-1-1 0,0 1 0,1-1 0,-1 0 0,0 0 0,0 0 0,-1-1 0,1 1 0,-1-1 0,0 0 0,0 1 0,0-1 0,0 0 0,0 0 0,-1 0 0,0 0 0,0 0-1,1-8 1,1-9-362,-1 1-1,-2-33 1,0 36-66,-2-30-1534,2 45 1009,2 11-4047,28 15-1249,-26-21 5504,20 13-4238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31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86 6118,'0'0'13228,"-9"-6"-10628,5 3-2431,-1 0 41,0-1-1,0 1 1,-1 0 0,1 0 0,-11-3 0,13 5-173,1 1 0,0-1 0,-1 1 0,1 0 0,-1-1 0,1 1 0,-1 0 0,1 1 0,-1-1 0,1 0 0,0 1 0,-1-1 0,1 1 0,-1 0 0,1 0 0,0 0 0,0 0 0,-1 0 0,1 0 0,0 1 1,0-1-1,-2 2 0,0 2 72,-1-1 1,1 0-1,0 1 1,0 0-1,1 0 1,-1 0 0,1 1-1,0-1 1,0 1-1,1-1 1,0 1-1,0 0 1,0 0-1,1 0 1,-1 0 0,2 0-1,-1 1 1,1-1-1,0 0 1,1 11-1,-1-15-69,1-1 0,0 1-1,0 0 1,0 0 0,0 0-1,1-1 1,-1 1 0,0 0-1,1-1 1,-1 1 0,1-1-1,-1 0 1,1 1 0,0-1-1,-1 0 1,1 0 0,0 0-1,0 0 1,0-1 0,0 1-1,0 0 1,0-1 0,0 1-1,0-1 1,0 0 0,0 0-1,0 1 1,0-1 0,0-1-1,0 1 1,0 0 0,1 0-1,2-2 1,3 1 106,0 0-1,-1-1 1,1 0 0,-1 0 0,1-1-1,-1 0 1,13-8 0,-10 5-105,-1-1 0,0-1 0,0 0 0,-1 0 0,0-1 1,-1 0-1,0 0 0,0-1 0,-1 1 0,0-2 0,4-10 0,-7 14-663,-1 0-1,0 0 0,0 0 1,-1-1-1,0 1 0,1-13 1,-2 20 264,0-1 1,0 0-1,0 1 1,0-1 0,0 0-1,0 1 1,0-1-1,-1 0 1,1 1-1,0-1 1,0 0-1,0 1 1,-1-1-1,1 1 1,0-1-1,-1 0 1,1 1 0,0-1-1,-1 1 1,1-1-1,-1 1 1,1-1-1,-1 1 1,0-1-1,-9-3-6816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31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8584,'0'0'14675,"-4"14"-14344,-4 28 218,1-1-1,2 1 1,1 61-1,4-100-536,0-1 0,0 1 0,1-1 0,-1 1 0,1-1 0,0 0-1,-1 1 1,1-1 0,0 0 0,0 1 0,1-1 0,-1 0 0,0 0-1,1 0 1,-1 0 0,1 0 0,0-1 0,0 1 0,-1 0 0,1-1 0,0 1-1,1-1 1,-1 0 0,0 1 0,0-1 0,0 0 0,1 0 0,-1-1-1,0 1 1,4 0 0,8 1 18,0 0-1,0-1 0,0-1 1,22-2-1,-25 1-66,-1 0 0,0 1 1,1 0-1,-1 1 0,14 2 0,-23-2 51,0-1 1,1 1-1,-1 0 0,0-1 1,0 1-1,0 0 0,0 0 0,0 0 1,0 0-1,0 0 0,0 0 1,0 0-1,0 0 0,-1 0 1,1 1-1,0-1 0,-1 0 0,1 0 1,-1 1-1,1-1 0,-1 0 1,0 1-1,1-1 0,-1 0 1,0 1-1,0-1 0,0 0 0,0 1 1,0-1-1,-1 1 0,1-1 1,0 0-1,0 1 0,-2 1 1,1 1 190,0 1 0,0-1 1,-1 1-1,0-1 0,0 0 1,0 0-1,-1 0 1,-4 7-1,1-5-91,0 1 0,0-1 0,0 0 1,-1-1-1,1 0 0,-1 0 0,-1 0 0,1-1 1,-1 0-1,1 0 0,-1-1 0,0 0 0,-1 0 0,1-1 1,0 0-1,-1-1 0,-10 1 0,18-2-265,-1 0 0,1 0 0,-1 0 0,1 0 0,-1-1-1,1 1 1,0-1 0,-1 1 0,1-1 0,0 0 0,-1 1 0,1-1 0,0 0-1,0 0 1,-1 0 0,1 0 0,-1-1 0,-11-26-7202,10 3-2966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31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0 148 13453,'0'0'3641,"11"0"352,5-2-2905,1 0 1,-1 0-1,1-2 1,-1 0-1,20-8 1,-31 11-1023,0-1 1,0 0-1,0 0 1,0-1-1,0 1 1,0-1-1,-1 0 1,1 0-1,-1-1 1,0 1-1,0-1 1,0 0-1,-1 0 1,1 0 0,-1-1-1,0 1 1,0-1-1,-1 1 1,1-1-1,-1 0 1,0 0-1,2-10 1,-4 14-57,1 0 0,-1 0 0,0 0 0,0 0 0,0 0 0,0 0 0,0 0 0,0 0 0,0 0 0,0 0 0,0 0 0,-1 0 0,1 0 0,0-1 0,-1 1 0,1 0 0,-1 1 0,1-1 0,-1 0 0,1 0 0,-1 0 0,0 0 0,1 0 0,-1 0 0,0 1 0,0-1 0,0 0 0,-1 0-6,0 1 0,1-1-1,-1 1 1,0 0 0,1-1 0,-1 1-1,0 0 1,0 0 0,1 0 0,-1 1-1,0-1 1,0 0 0,1 1 0,-1-1 0,-1 1-1,-4 2-17,1-1 1,0 1-1,0 0 0,0 1 0,0-1 0,0 1 0,-9 9 0,8-6 55,0 1 0,1 0-1,-1 1 1,1-1 0,1 1-1,0 0 1,0 0 0,1 1-1,0 0 1,1 0 0,0 0 0,0 0-1,1 0 1,0 0 0,0 11-1,2-19-32,1-1 0,-1 0-1,0 1 1,0-1 0,1 0 0,-1 1-1,0-1 1,1 0 0,0 0-1,-1 1 1,1-1 0,0 0-1,-1 0 1,1 0 0,0 0-1,0 0 1,0 0 0,0 0-1,0 0 1,0 0 0,0 0-1,0-1 1,3 2 0,0 0 2,0-1-1,0 1 1,0-1 0,0 0 0,0 0 0,1-1-1,7 1 1,4-2 15,0 0 0,0 0 0,20-6 0,-14 1-4,-1-1-1,30-14 0,-30 12-10,0 0 0,25-5 0,-46 13-11,1 1 1,-1 0-1,0 0 0,1 0 0,-1-1 1,1 1-1,-1 0 0,0 0 0,1 0 1,-1 0-1,1 0 0,-1 0 0,1 0 1,-1 0-1,1 0 0,-1 0 0,0 0 1,1 0-1,-1 0 0,1 0 0,-1 1 1,1-1-1,-1 0 0,0 0 0,1 0 1,-1 1-1,0-1 0,1 0 0,-1 0 1,0 1-1,1-1 0,-1 0 0,0 1 1,1-1-1,-1 0 0,0 1 0,0-1 1,1 1-1,-1-1 0,0 0 0,0 1 1,0-1-1,0 1 0,0-1 1,0 1-1,1-1 0,-1 0 0,0 1 1,0 0-1,-8 27 265,4-12 59,4-15-305,1-1-1,0 1 1,0-1 0,-1 1 0,1-1-1,0 1 1,0-1 0,0 1-1,0-1 1,-1 1 0,1-1-1,0 0 1,0 0 0,0 1 0,0-1-1,0 0 1,0 0 0,0 0-1,0 0 1,0 0 0,0 0 0,0 0-1,-1-1 1,3 1 0,28-4 254,35-24-91,-57 23-216,0 0-1,1 1 1,-1 0-1,1 0 1,0 1-1,1 0 1,-1 1-1,14-1 1,-23 3-5,0 0 1,-1 1 0,1-1 0,0 1-1,-1-1 1,1 1 0,-1-1 0,1 1 0,-1-1-1,1 1 1,-1 0 0,1-1 0,-1 1-1,1 0 1,-1-1 0,0 1 0,1 0-1,-1-1 1,0 1 0,0 0 0,0 0 0,1-1-1,-1 1 1,0 0 0,0 0 0,0 0-1,0-1 1,0 1 0,-1 1 0,1 33-2703,0-24-653,0-5-2611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33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4 194 11307,'-1'-3'447,"1"0"0,-1 1 0,0-1 0,1 0 0,0 0 0,0 1 0,0-1 1,0 0-1,0 0 0,1 1 0,-1-1 0,1 0 0,-1 1 0,1-1 0,0 1 1,0-1-1,1 1 0,-1-1 0,0 1 0,1 0 0,1-3 0,0 2-149,1 0-1,-1 0 1,1 0-1,0 0 1,0 1-1,0 0 1,0 0-1,0 0 1,0 0-1,0 1 0,9-3 1,-1 2-142,-1 0 0,1 1 1,0 0-1,0 1 0,0 0 1,-1 1-1,1 0 0,0 1 0,16 5 1,-25-6-150,0 0 0,-1 0 0,1 0 0,0 0 0,-1 1 0,1-1 0,-1 1 1,1-1-1,-1 1 0,0 0 0,1 0 0,-1 0 0,0 1 0,-1-1 1,1 0-1,0 1 0,-1-1 0,1 1 0,-1 0 0,0-1 0,0 1 0,0 0 1,0 0-1,0 0 0,0-1 0,-1 1 0,0 0 0,1 0 0,-1 0 1,0 0-1,-1 0 0,1 0 0,-1 3 0,-3 11 42,0 0 1,-1 0-1,-1-1 1,-13 27-1,1 1-5,17-42-38,0-1 0,0 1 0,1-1 0,-1 1 0,1-1-1,-1 1 1,1-1 0,-1 1 0,1 0 0,0-1 0,0 1-1,0 0 1,0-1 0,0 1 0,0 0 0,0-1 0,0 1-1,1-1 1,-1 1 0,1 0 0,-1-1 0,1 1 0,0-1 0,-1 1-1,1-1 1,0 0 0,0 1 0,0-1 0,0 0 0,0 1-1,2 0 1,2 0 17,-1-1 0,0 0 0,1 0-1,-1 0 1,0-1 0,1 1 0,-1-1 0,1 0 0,-1-1-1,9-1 1,-3 1 3,0-2-1,0 0 0,-1 0 1,1 0-1,-1-1 1,1-1-1,-1 0 1,0 0-1,-1-1 1,0 0-1,1 0 1,-2-1-1,1 0 0,-1 0 1,9-12-1,-9 10-14,0 0 0,0-1-1,-1 0 1,0 0-1,-1-1 1,0 1-1,0-1 1,-1 0-1,-1 0 1,0-1 0,0 1-1,-1-1 1,0-13-1,-8-6 49,5 31-61,1-1 0,0 1 0,0 0 0,0-1 0,-1 1 0,1-1 0,0 1-1,0-1 1,-1 1 0,1 0 0,0-1 0,-1 1 0,1 0 0,-1-1 0,1 1 0,0 0 0,-1 0-1,1-1 1,-1 1 0,1 0 0,-1 0 0,1 0 0,-1-1 0,1 1 0,-1 0 0,1 0-1,0 0 1,-1 0 0,1 0 0,-1 0 0,1 0 0,-1 0 0,1 0 0,-1 0 0,1 0 0,-1 1-1,1-1 1,-1 0 0,1 0 0,-1 0 0,1 1 0,-1-1 0,1 0 0,0 0 0,-1 1-1,1-1 1,-1 0 0,1 1 0,0-1 0,-1 0 0,1 1 0,0-1 0,0 1 0,-1-1 0,1 1-1,0-1 1,0 0 0,0 1 0,-1-1 0,1 2 0,-1 0 21,-1 1 0,1 0-1,0 0 1,0 0 0,0 0 0,0 0 0,1 0 0,-1 0-1,1 0 1,0 0 0,-1 0 0,1 0 0,1 0-1,-1 0 1,0 0 0,1 0 0,0 0 0,0 0 0,0 0-1,0 0 1,0 0 0,0 0 0,1-1 0,-1 1 0,1 0-1,0-1 1,0 1 0,0-1 0,0 0 0,0 0 0,0 0-1,1 0 1,-1 0 0,1 0 0,-1 0 0,1-1-1,5 3 1,1-2 31,0 0 0,0 0 0,0-1-1,1-1 1,-1 1 0,0-1 0,0-1-1,1 0 1,-1 0 0,0 0 0,0-2-1,0 1 1,0-1 0,-1 0 0,1-1-1,-1 0 1,0 0 0,0-1 0,12-9-1,-9 7-2,-1-1 1,0-1-1,0 0 0,-1 0 0,-1-1 0,1 0 0,-2-1 0,1 0 1,-1 0-1,-1 0 0,0-1 0,-1 0 0,6-18 0,-10 11 71,-10 23-127,-15 27-84,15-13 118,0 1-1,2 0 1,0 1-1,1 0 1,1 0-1,1 0 1,1 0 0,0 0-1,1 34 1,3-51-11,-1 0 1,1 0-1,-1 0 1,1 0-1,0-1 1,0 1-1,0 0 1,1 0-1,-1-1 1,1 1-1,-1-1 1,1 1-1,0-1 1,0 0-1,0 1 1,0-1-1,0 0 1,0 0-1,1-1 1,-1 1-1,1 0 1,3 1-1,-4-2-134,0 0 0,0 0 0,1 0 0,-1-1 0,1 1 0,-1-1 0,0 1 0,1-1 0,-1 0 0,1 0 0,-1 0 0,4 0-1,-4 0-208,-1-1 0,1 1-1,0-1 1,0 0-1,0 1 1,0-1-1,-1 0 1,1 0-1,0 0 1,-1 0 0,1-1-1,-1 1 1,1 0-1,-1-1 1,1 1-1,1-4 1,12-20-6360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33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13805,'0'0'12172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34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69 5285,'0'0'14323,"1"-9"-10346,1-26-1548,-2 34-2349,0 0-1,-1 0 1,1 0 0,-1 0 0,1 0-1,-1 0 1,0 0 0,1 0 0,-1 0 0,0 0-1,0 1 1,0-1 0,1 0 0,-1 0-1,0 1 1,0-1 0,0 0 0,0 1-1,0-1 1,0 1 0,0 0 0,-1-1-1,1 1 1,0 0 0,0 0 0,0-1-1,0 1 1,0 0 0,-1 0 0,1 0-1,-2 1 1,-34 2 352,29 0-427,0 0 0,0 0 0,1 1 0,-1 0 0,1 0 0,0 1 0,1 0 0,-1 0 0,1 0 0,0 1 0,0 0 0,1 0 0,-1 1 0,-4 8-1,1-2 0,0 2-1,1-1 0,0 1 0,1 0 0,1 1 0,-4 17 0,8-26-3,0 0 1,1 0-1,0 0 0,0 0 0,1 0 1,0 0-1,1 11 0,0-16 0,-1 0 0,0 0-1,1 0 1,0 0 0,-1 0 0,1-1-1,0 1 1,0 0 0,0 0 0,0-1 0,0 1-1,1 0 1,-1-1 0,0 1 0,1-1-1,-1 0 1,1 0 0,-1 1 0,1-1-1,0 0 1,0 0 0,-1 0 0,1 0-1,0-1 1,0 1 0,0-1 0,0 1 0,0-1-1,0 1 1,3-1 0,3 0 6,-1-1 1,1 1-1,0-1 1,-1-1-1,1 0 1,-1 0-1,1 0 1,-1-1-1,0 0 1,0-1-1,0 1 1,-1-1-1,1-1 1,-1 1-1,0-1 1,0 0-1,0 0 1,-1-1-1,0 0 1,0 0-1,5-8 1,0 0-2,-1 1 0,-1-1 0,0-1-1,0 0 1,-2 0 0,0 0 0,-1-1 0,0 1 0,3-23 0,-8 37-2,1-1 0,-1 1-1,1 0 1,-1-1 0,0 1 0,0-1-1,0 1 1,0 0 0,0-1 0,0 1-1,0 0 1,-1-1 0,1 1-1,0-1 1,-1 1 0,1 0 0,-1 0-1,-1-3 1,2 4-5,-1 0 0,0 0 0,0 0 0,1 1 0,-1-1-1,0 0 1,0 0 0,1 1 0,-1-1 0,0 1 0,1-1 0,-1 0-1,0 1 1,1-1 0,-1 1 0,1-1 0,-1 1 0,1 0 0,-1-1-1,1 1 1,-1 0 0,0 0 0,-31 50-81,24-35 98,1 0 1,1 1-1,0-1 1,1 1-1,0 0 0,2 1 1,0-1-1,-1 27 1,4-43-7,0 1-1,0-1 1,0 0 0,0 0 0,0 0-1,1 1 1,-1-1 0,0 0 0,1 0-1,-1 0 1,1 0 0,-1 1 0,1-1-1,0 0 1,-1 0 0,1 0 0,0 0 0,0 0-1,-1-1 1,1 1 0,0 0 0,0 0-1,0 0 1,0-1 0,0 1 0,0-1-1,1 1 1,0 0 0,2 0 13,1 0-1,-1 0 1,0-1-1,0 1 1,0-1-1,0 0 1,0 0-1,8-2 1,3-1 10,-1 0 0,1-1 0,-1-1 0,14-6 0,125-85 102,-162 125-177,1-15 56,6-11 25,0 0-1,0 1 0,0 0 0,0-1 0,1 1 0,-1 0 0,1 0 0,0-1 0,-1 6 0,22-26 684,-10 3-723,-1 0 0,0-1-1,0 0 1,-2 0 0,0-1 0,0 0 0,-2 0-1,0-1 1,-1 0 0,-1 0 0,2-22-1,-5 42 2,0 1 0,0-1-1,0 0 1,0 1 0,1-1-1,-1 1 1,1-1 0,0 0-1,0 0 1,0 1 0,0-1-1,1 0 1,-1 0 0,1 0-1,0 0 1,-1 0 0,1-1-1,1 1 1,-1-1 0,0 1-1,1-1 1,-1 0 0,1 0-1,0 0 1,0 0 0,0 0-1,0 0 1,0-1 0,0 0-1,0 1 1,0-1 0,1 0-1,-1-1 1,0 1 0,4 0-1,3 0 12,0 0-1,-1 0 0,1-1 0,0-1 0,0 0 0,-1 0 0,1 0 1,-1-2-1,1 1 0,-1-1 0,0 0 0,0-1 0,0 0 1,0 0-1,-1-1 0,0 0 0,0-1 0,0 0 0,0 0 0,-1-1 1,0 1-1,-1-2 0,1 1 0,-1-1 0,-1 0 0,1 0 1,7-16-1,-65 105-25,43-65 123,2 1 0,-11 35 0,16-45-96,0 1 0,1-1-1,0 1 1,0-1-1,1 1 1,-1-1-1,2 1 1,-1-1-1,1 1 1,2 8-1,-3-15-80,1 0-1,-1-1 0,1 1 0,-1 0 1,1 0-1,-1 0 0,1-1 0,-1 1 1,1 0-1,0-1 0,-1 1 0,1 0 1,0-1-1,-1 1 0,1-1 0,0 1 1,0-1-1,0 0 0,0 1 0,-1-1 1,1 0-1,0 1 0,0-1 0,0 0 1,0 0-1,0 0 0,0 0 0,1 0 0,0 0-295,-1 0 0,0 0-1,0-1 1,0 1 0,0 0-1,0 0 1,0-1 0,0 1-1,0-1 1,0 1 0,0-1-1,0 0 1,0 1 0,-1-1-1,1 0 1,1-1 0,10-16-8368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20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614 146 8008,'0'0'5114,"0"-12"-2157,1-39-400,-1 47-2440,0 1-1,0 0 0,-1 0 0,0-1 1,1 1-1,-1 0 0,0 0 0,-1 0 1,1 0-1,0 0 0,-1 0 0,0 0 1,0 1-1,1-1 0,-2 1 1,1-1-1,0 1 0,0-1 0,-1 1 1,1 0-1,-1 0 0,0 1 0,0-1 1,1 0-1,-1 1 0,0 0 0,0-1 1,-1 1-1,1 0 0,0 1 0,-5-2 1,-9-1-174,-1 1 1,0 1-1,1 0 1,-25 2-1,33 0 169,-17 1-140,0 1 0,0 1 0,0 2-1,0 1 1,1 0 0,-48 23 0,55-22 19,0 1-1,1 1 1,0 1 0,1 0 0,0 1 0,1 1 0,0 1 0,1 0 0,-24 31 0,37-44-5,-1 1 0,1-1 0,0 1 1,0 0-1,-1 0 0,1-1 0,0 1 0,0 0 0,1 0 0,-1 0 0,0 0 1,1 0-1,-1 0 0,1 0 0,0 1 0,-1-1 0,1 0 0,0 0 1,0 0-1,1 0 0,-1 0 0,0 0 0,1 1 0,-1-1 0,1 0 0,0 0 1,-1 0-1,1 0 0,0-1 0,0 1 0,1 0 0,-1 0 0,0-1 1,0 1-1,1 0 0,-1-1 0,1 1 0,0-1 0,-1 0 0,1 1 0,0-1 1,0 0-1,0 0 0,-1 0 0,5 1 0,10 4-120,1-1 0,0 0 0,0-1 0,30 2 0,-18-1 65,-4-1-124,157 35-2477,-158-32 2291,0 1-1,-1 1 0,0 1 0,0 1 1,28 18-1,-47-27 421,-1 1 1,1-1-1,-1 0 1,0 1-1,0 0 1,0 0-1,0 0 1,0 0-1,-1 0 1,1 0-1,-1 1 1,0-1-1,0 1 1,0 0-1,-1-1 1,1 1-1,-1 0 1,0 0-1,0 0 1,0 0-1,0 0 1,-1 0-1,0 0 1,0 0-1,0 1 1,0-1-1,0 0 1,-2 6-1,-2-1 267,1-1 0,-1 1-1,0-1 1,-1 0 0,0 0-1,0 0 1,-1-1 0,0 1-1,0-1 1,-1-1 0,-9 9-1,-22 16 1775,-76 49 0,92-66-1754,-1-2 1,-1 0-1,0-2 0,0-1 1,-30 8-1,52-16-385,0-1 0,-1 1 0,1 0 0,0-1 0,-1 0 0,1 1 0,0-1 0,-1 0 0,1 0 0,-1 0 0,1-1 0,0 1 0,-1 0 0,1-1 0,0 0 0,-1 0 0,1 1 0,0-1 0,0 0 0,0-1 1,-3 0-1,4-1-254,-1 1 1,1 0 0,0-1 0,0 1-1,0 0 1,0-1 0,1 1 0,-1-1 0,1 0-1,-1 1 1,1-1 0,0 1 0,0-1 0,0 0-1,0 1 1,1-1 0,-1 1 0,1-1-1,1-3 1,12-40-6598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34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16528,'0'0'6886,"19"54"-7815,-4-32-2754,-2 0-2339,0 2-5669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35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54 8520,'0'0'11115,"-7"-9"-7517,4 5-3337,-1 0 0,1 0 1,-1 0-1,0 0 0,0 0 1,0 1-1,0 0 1,-1 0-1,-4-3 0,7 5-203,-1 0 0,0 0 0,1 1-1,-1-1 1,0 0 0,0 1 0,1 0 0,-1-1-1,0 1 1,0 1 0,1-1 0,-1 0-1,0 0 1,0 1 0,1 0 0,-1 0 0,0-1-1,1 1 1,-1 1 0,1-1 0,-1 0-1,1 1 1,0-1 0,-1 1 0,-1 2 0,-3 2 31,0 0 1,0 0-1,0 1 0,1 0 1,1 1-1,-1-1 1,1 1-1,0 0 1,1 1-1,0-1 1,0 1-1,1 0 1,0 0-1,0 0 1,1 0-1,0 0 1,1 0-1,0 1 1,0-1-1,2 15 1,-1-22-87,0-1 1,1 1 0,-1 0 0,1 0 0,-1 0-1,1-1 1,0 1 0,-1 0 0,1 0-1,0-1 1,0 1 0,0-1 0,1 1-1,-1-1 1,0 1 0,1-1 0,-1 0 0,0 0-1,1 1 1,-1-1 0,3 1 0,0 0 9,0-1 1,0 0 0,0 1-1,0-1 1,0-1-1,0 1 1,0-1 0,0 1-1,7-1 1,0-1 19,0 0-1,0-1 1,0 0 0,0-1 0,0 0-1,15-6 1,14-14 4,0-1-1,-2-1 1,49-43-1,-63 49-11,-46 52-23,10-11 39,10-20-50,-3 4 121,1 0 0,0 0 1,0 0-1,0 0 1,1 1-1,0-1 1,0 1-1,1 0 0,0-1 1,0 1-1,-1 13 1,6-19-57,0 0 1,1-1 0,-1 1 0,1-1-1,-1 0 1,1 0 0,-1 0 0,1-1 0,-1 1-1,5-2 1,10-3-60,0-2-1,0 0 1,0-2 0,-1 0-1,-1 0 1,17-13-1,55-30-330,-71 49 266,-12 12 43,-14 30 67,8-35-30,-1-1 1,1 1 0,0 0-1,0-1 1,0 1-1,1 0 1,-1 0 0,1-1-1,0 1 1,0 0-1,0 0 1,1 7 0,1-10-9,0 0 0,0 0 1,0 0-1,0 0 0,0-1 1,0 1-1,0 0 0,0-1 1,0 0-1,0 1 0,0-1 1,0 0-1,1 0 0,-1 0 0,0 0 1,3-1-1,38-5 51,-28 1-285,0-1 0,27-14 0,-29 13-672,1 1 0,0 0 0,26-7 0,-40 13 742,0 0-1,0 1 0,1-1 1,-1 0-1,0 0 0,1 0 0,-1 0 1,0 1-1,0-1 0,0 0 1,1 0-1,-1 0 0,0 1 1,0-1-1,1 0 0,-1 1 0,0-1 1,0 0-1,0 0 0,0 1 1,0-1-1,0 0 0,0 1 1,1-1-1,-1 0 0,0 1 1,0-1-1,0 0 0,0 0 0,0 1 1,0-1-1,0 0 0,0 1 1,-1-1-1,1 0 0,0 1 1,0-1-1,0 0 0,0 1 0,0-1 1,0 0-1,-1 1 0,-5 21-4727,4-14-76,2 3-5201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36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1 622 14926,'0'0'1895,"8"-1"-1201,628-54 2439,-317 32-3031,897-79 2043,721-55 307,3 48-755,-1385 95-1662,767-49 368,-959 18 144,-213 17-3010,-147 27 1865,-1 1 1,0-1-1,0 0 1,0 1-1,1-1 1,-1 0-1,0 0 1,0-1-1,0 1 1,0 0 0,2-3-1,6-7-7612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49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9032 62 5990,'0'0'4404,"4"-8"-2733,2-1-1130,-4 7-319,-1-1 1,1 1-1,-1-1 1,1 0-1,-1 0 1,0 0 0,0 0-1,0 0 1,0 0-1,0 0 1,-1 0-1,1 0 1,-1-4 0,-4 7-113,0 0 0,1 0 0,-1 0 0,0 1 0,1-1 1,-1 1-1,0 0 0,1 0 0,-1 0 0,-4 3 0,-149 63-915,-215 81-2276,-862 254-3042,-714 161 8547,1876-544-2387,-833 211 206,103-27 934,696-175-1023,-886 242 881,13 41-3,-198 153 1664,939-366-2211,220-91-1255,7-7-3921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51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423 53 12043,'1'-12'815,"-4"-21"6897,2 32-7621,1 1 0,-1-1 0,1 0 1,-1 1-1,0-1 0,1 1 0,-1-1 1,1 1-1,-1 0 0,0-1 0,0 1 1,1 0-1,-1-1 0,0 1 0,0 0 1,1 0-1,-1-1 0,0 1 0,0 0 1,0 0-1,1 0 0,-1 0 0,0 0 1,0 0-1,0 1 0,1-1 0,-1 0 1,0 0-1,0 0 0,0 1 0,1-1 1,-1 0-1,0 1 0,1-1 0,-1 1 1,0-1-1,1 1 0,-1-1 0,1 1 1,-2 0-1,-17 13 24,0 0 1,0 2-1,1 0 1,1 1-1,-26 34 1,14-18-24,0 0-65,3 2 1,0 0 0,3 1 0,0 2-1,-16 40 1,28-52-37,0 0 0,2 1 0,1 0 0,1 1 0,2 0 0,0 0 0,2 0 0,1 48 0,2-67-46,1-1 1,0 0-1,1 0 0,-1 0 0,1 1 0,1-2 0,0 1 1,0 0-1,0 0 0,1-1 0,0 0 0,1 0 1,-1 0-1,2 0 0,-1-1 0,0 0 0,1 0 0,0 0 1,1-1-1,-1 0 0,15 9 0,-13-10-591,1 0 0,-1-1 0,1 0 0,0-1 0,-1 1 0,1-2 0,0 1 0,0-1 0,0-1 0,0 1 0,1-2 0,-1 1 0,9-3 0,29-9-6053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52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8872,'0'0'13597,"-10"10"-13260,1 0-267,-1 0 0,1 0 0,1 1 0,0 0 0,1 0 0,0 1 0,0 0 0,-8 24 0,7-12 171,0 1 0,2-1 0,1 1 0,1 0 0,-1 29 0,5-53-235,0 0 0,1-1 0,-1 1 0,0-1 0,0 1 0,1 0 0,-1-1 0,0 1 0,1-1 0,-1 1 0,0-1 0,1 1 0,-1-1 0,1 1 0,-1-1 0,1 1 0,-1-1-1,1 0 1,0 1 0,-1-1 0,1 0 0,-1 1 0,1-1 0,0 0 0,-1 0 0,1 0 0,0 0 0,-1 1 0,1-1 0,0 0 0,-1 0 0,1 0 0,0 0 0,-1-1 0,1 1 0,0 0 0,-1 0 0,1 0 0,0 0 0,-1-1 0,2 1-1,30-12 530,-4-9-166,0-2-1,-1-1 1,41-48 0,-54 57-296,-13 14-73,0 0 1,-1 0-1,1 0 0,0 0 0,0 0 0,0 0 1,0 1-1,0-1 0,0 0 0,0 0 0,0 1 1,0-1-1,0 0 0,0 1 0,0-1 1,1 1-1,-1 0 0,0-1 0,0 1 0,1 0 1,1 0-1,-2 0 0,-1 1 0,1-1 0,0 1 0,-1 0-1,1-1 1,-1 1 0,1 0 0,-1 0 0,1-1 0,-1 1 0,1 0 0,-1 0 0,0 0 0,1-1 0,-1 1-1,0 0 1,0 0 0,0 0 0,0 0 0,1 0 0,-1 0 0,-1 1 0,-4 63 58,4-60-39,1-4-17,0 0 1,-1 0-1,1-1 0,0 1 0,0 0 0,0 0 0,0 0 1,0 0-1,0 0 0,0 0 0,0 0 0,0 0 0,0 0 1,1 0-1,-1 0 0,0 0 0,1 0 0,-1 0 0,0-1 1,1 1-1,-1 0 0,1 0 0,0 0 0,-1-1 0,1 1 1,0 0-1,-1-1 0,2 2 0,0-2 7,0 1 0,-1-1 0,1 0 0,0 1 0,0-1 0,0 0 0,0 0 1,-1 0-1,1-1 0,0 1 0,0 0 0,-1-1 0,1 1 0,2-2 0,12-5 77,0 0-1,24-16 1,-27 15-67,4-2-18,-11 6-2,0 0 0,0 0 0,1 0 1,-1 1-1,1 0 0,-1 1 0,1-1 0,0 1 0,0 0 0,0 1 0,1 0 0,7 0 1,-13 4 16,-1 1 0,0 0 0,0 0 0,0 0 0,-1 1 0,1-1 0,-1 0 1,0 0-1,0 0 0,-1 0 0,0 5 0,1-5 58,-9 71 950,9-74-1126,0-1-1,0 1 0,0-1 0,0 0 0,0 0 0,1 1 1,-1-1-1,0 0 0,0 1 0,0-1 0,0 0 0,1 1 0,-1-1 1,0 0-1,0 0 0,1 0 0,-1 1 0,0-1 0,1 0 0,-1 0 1,0 0-1,0 1 0,1-1 0,-1 0 0,0 0 0,1 0 1,-1 0-1,0 0 0,1 0 0,-1 0 0,1 0 0,-1 0 0,1 0 1,19-3-9240,-6-8-3059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53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12780,'0'0'10752,"0"10"-10469,-13 61 102,7-51-64,2 1-1,1-1 1,0 1 0,1-1 0,2 1 0,0 0 0,3 22 0,-2-42-296,-1 1 0,1 0 0,0 0 1,0 0-1,0 0 0,1-1 0,-1 1 1,0 0-1,1-1 0,-1 1 0,0-1 1,1 0-1,0 1 0,-1-1 0,1 0 1,0 0-1,0 0 0,0 0 0,0-1 1,0 1-1,-1 0 0,1-1 0,1 1 1,-1-1-1,0 0 0,0 1 0,0-1 1,0 0-1,0 0 0,0-1 0,0 1 1,0 0-1,0-1 0,0 1 0,3-2 1,3 1 59,0-1 1,-1-1 0,1 1 0,0-1 0,-1 0 0,0-1 0,12-7 0,-4-1-12,0-1 0,21-24-1,-32 32-21,0 1 0,-1-1-1,1 0 1,-1 1 0,0-2-1,-1 1 1,1 0 0,-1 0-1,0-1 1,0 1 0,-1-1-1,1 0 1,0-6 0,-3 11-47,1 1 0,0 0 1,0-1-1,0 1 0,-1 0 1,1-1-1,0 1 0,-1 0 0,1 0 1,0-1-1,-1 1 0,1 0 1,0 0-1,-1-1 0,1 1 0,0 0 1,-1 0-1,1 0 0,-1 0 1,1 0-1,-1 0 0,1 0 1,0-1-1,-1 1 0,1 0 0,-1 0 1,1 1-1,0-1 0,-1 0 1,1 0-1,-1 0 0,1 0 1,0 0-1,-1 0 0,1 0 0,-1 1 1,1-1-1,0 0 0,-1 0 1,1 1-1,0-1 0,-1 0 0,1 0 1,0 1-1,0-1 0,-1 0 1,1 1-1,-19 12-217,16-10 189,0 1-1,1 0 0,-1 0 1,1 0-1,-1 0 0,1 0 0,1 0 1,-1 1-1,1-1 0,-1 1 1,0 8-1,1-12 22,1 1 0,0 0 0,0-1 0,0 1 0,0-1 0,0 1 0,0 0 0,0-1 0,1 1 0,-1-1 0,1 1 0,-1 0 0,1-1 0,-1 0 0,1 1 0,0-1 0,0 1 0,0-1 0,0 0 0,0 1 0,0-1 0,0 0 0,0 0 0,0 0 0,0 0 0,1 0 1,-1 0-1,0 0 0,1 0 0,-1-1 0,1 1 0,-1 0 0,1-1 0,-1 1 0,1-1 0,2 1 0,5 0 9,0 0 1,1-1-1,-1 0 1,0-1 0,0 0-1,0 0 1,0 0-1,0-1 1,0-1-1,0 0 1,-1 0-1,1-1 1,-1 1-1,0-2 1,0 1 0,0-1-1,-1-1 1,1 1-1,-1-1 1,-1-1-1,1 1 1,-1-1-1,0 0 1,-1 0-1,1-1 1,-2 0 0,1 0-1,3-9 1,-7 16-1,-1-1 0,1 1 0,-1 0 0,1 0 0,-1-1 1,0 1-1,0 0 0,1-1 0,-1 1 0,0 0 0,0-1 1,0 1-1,-1 0 0,1 0 0,0-1 0,-1-1 1,1 3-16,0-1 1,-1 1 0,1 0-1,0-1 1,-1 1 0,1 0-1,0-1 1,-1 1 0,1 0 0,0-1-1,-1 1 1,1 0 0,-1 0-1,1 0 1,0 0 0,-1-1-1,1 1 1,-1 0 0,1 0 0,-1 0-1,1 0 1,-1 0 0,1 0-1,-1 0 1,1 0 0,0 0-1,-1 0 1,1 0 0,-2 1 0,1-1-11,0 1 0,-1-1 0,1 1 0,-1 0 0,1 0 0,0 0 0,0 0 0,-1 0 0,1 0 0,0 0 0,0 0 0,0 0 0,0 1 0,0-1 0,1 0 0,-1 1 0,0-1 0,1 1 0,-1-1 0,0 0 0,1 1 1,0-1-1,-1 1 0,1 0 0,0-1 0,0 4 0,4 42-829,-3-39 842,0 0 0,0-1 0,0 1 0,-1 0 0,-1 0 0,1-1 0,-1 1 0,0 0 0,-4 10 0,3-9 120,-1 0 0,1 0 0,1 0 1,0 0-1,0 1 0,1 11 0,1-21-113,-1 1 0,0-1 0,0 1 0,0-1 1,0 1-1,0-1 0,1 0 0,-1 1 0,0-1 0,0 0 0,1 1 0,-1-1 0,0 0 0,1 1 1,-1-1-1,0 0 0,1 0 0,-1 1 0,1-1 0,-1 0 0,0 0 0,1 0 0,-1 0 1,1 1-1,-1-1 0,0 0 0,1 0 0,-1 0 0,1 0 0,-1 0 0,1 0 0,-1 0 0,0 0 1,1 0-1,-1 0 0,1 0 0,-1-1 0,1 1 0,-1 0 0,0 0 0,1 0 0,-1 0 1,1-1-1,-1 1 0,21-9 197,41-48 195,-46 39-370,2 2 0,22-18-1,-35 30-32,1 1 0,0-1 0,0 1 0,0 0 0,0 1 0,0-1-1,0 1 1,1 0 0,-1 1 0,1-1 0,0 1 0,8 0 0,-13 2 3,-1-1 0,0 0-1,1 1 1,-1-1 0,1 1 0,-1 0 0,0-1 0,1 1 0,-1 0 0,0 0 0,0 0 0,0 0 0,0 0 0,1 0 0,-1 0 0,-1 0 0,1 0 0,0 1 0,0-1 0,0 0 0,-1 1 0,1-1 0,0 0-1,-1 1 1,0-1 0,1 1 0,-1-1 0,0 1 0,0-1 0,1 1 0,-1-1 0,-1 2 0,2 62 18,-1-49 58,5-188 1468,36 154-2558,-20 9 630,0 1 1,0 1-1,0 1 0,1 1 0,0 0 1,0 2-1,0 1 0,29 0 1,-50 2 393,0 0 0,0 0 0,-1 0 0,1 0 0,0 1 1,0-1-1,0 0 0,0 0 0,0 0 0,0 1 0,0-1 0,-1 1 0,1-1 1,0 0-1,0 1 0,0 0 0,-1-1 0,1 1 0,0-1 0,-1 1 1,1 0-1,-1-1 0,1 1 0,0 0 0,-1 0 0,1 1 0,1 27 262,-3-22-183,-1 0-1,0 1 1,0-1 0,-1 0-1,0 0 1,-4 6-1,-21 28 492,21-34-524,1 0-1,0 1 1,0 0-1,1 0 1,0 1-1,1-1 1,0 1-1,0 0 0,1 0 1,0 1-1,1-1 1,-3 15-1,6-24-38,-1 1 0,1 0 0,-1 0 0,1 0 0,-1-1-1,1 1 1,-1 0 0,1-1 0,0 1 0,-1-1 0,1 1-1,0 0 1,0-1 0,0 1 0,-1-1 0,1 0 0,0 1-1,0-1 1,0 0 0,0 0 0,0 1 0,-1-1 0,1 0 0,0 0-1,0 0 1,0 0 0,0 0 0,0 0 0,1 0 0,38-1 368,-31 0-294,10 0-80,0-1 0,0-1-1,29-9 1,-6-3-5218,-34 10 676,-4-1-1410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54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14734,'-2'0'6758,"8"0"-4740,7 0-1153,10 0-673,1 0-160,12 0-128,0 0-544,1 0-1538,-1 0-2467,0 0-4099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55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1 434 14189,'0'0'12930,"10"-6"-12268,4-3-505,0 0 1,-1-1-1,18-16 1,-27 22-133,0-1 1,0 1-1,0 0 0,0-1 1,-1 0-1,0 0 0,0 0 1,0 0-1,0-1 0,-1 1 1,0-1-1,0 1 1,-1-1-1,1 0 0,0-11 1,-2 17-35,-1 0 0,1-1 1,0 1-1,0-1 1,-1 1-1,1-1 0,0 1 1,-1 0-1,1-1 1,-1 1-1,1 0 0,0-1 1,-1 1-1,1 0 0,-1 0 1,1-1-1,-1 1 1,1 0-1,-1 0 0,1 0 1,-1-1-1,1 1 1,-1 0-1,1 0 0,-1 0 1,1 0-1,-1 0 1,1 0-1,-1 0 0,1 0 1,-1 1-1,1-1 1,-1 0-1,1 0 0,-1 0 1,1 0-1,-1 1 1,1-1-1,-1 1 0,-23 8-383,18-6 382,0 2 0,0-1 1,1 0-1,0 1 0,-1 0 0,2 0 0,-1 1 1,1-1-1,-1 1 0,1 0 0,1 0 0,-1 1 1,1-1-1,1 0 0,-1 1 0,1 0 1,-2 8-1,5-14 11,-1 0 1,1 0 0,-1 1-1,1-1 1,0 0 0,0 0-1,0 0 1,0 0 0,0-1-1,-1 1 1,1 0-1,1 0 1,-1 0 0,0-1-1,0 1 1,0-1 0,0 1-1,0-1 1,1 1 0,-1-1-1,0 0 1,0 1 0,1-1-1,-1 0 1,0 0 0,2 0-1,44 5 33,-38-4-27,22 0-54,49 7-39,-75-7 73,0 0 1,0 0-1,-1 1 0,1-1 1,0 1-1,-1 0 1,1 0-1,-1 1 0,0 0 1,0-1-1,0 1 1,0 1-1,3 3 1,-5-4 41,0 1 0,0-1 1,0 1-1,-1 0 0,1-1 1,-1 1-1,0 0 0,-1 0 1,1 0-1,-1 0 0,1 0 1,-1 0-1,-1 6 1,1-10 76,12-24 642,13-35-719,-20 43-49,2-1 1,0 1-1,1 1 0,13-21 0,-18 33-75,0 0 0,0 0 0,1 1-1,-1 0 1,0-1 0,1 1 0,0 1-1,-1-1 1,1 0 0,0 1 0,0 0-1,0 0 1,0 0 0,0 0 0,0 1-1,0-1 1,0 1 0,7 1 0,-11-1 63,34 16-134,-31-13 167,1 0 0,-1 0-1,1 0 1,-1 0 0,0 1 0,0-1-1,0 1 1,-1 0 0,1 0 0,-1 0-1,0 0 1,0 0 0,0 0 0,-1 1 0,1-1-1,-1 0 1,0 1 0,-1 0 0,1-1-1,-1 1 1,0-1 0,0 1 0,0 5-1,-2 5 132,-1 0-1,-1 0 0,0 0 1,0 0-1,-12 21 0,33-116 1182,-11 29-1429,-3-72-1,-3 114 84,0 8-48,0 3 56,0 0-1,0 0 1,1 0-1,-1-1 1,1 1-1,-1 0 1,1 0-1,0-1 0,-1 1 1,1 0-1,0-1 1,0 1-1,2 1 1,2 0-45,1-1 1,-1 0 0,1 0-1,0 0 1,-1-1-1,1 0 1,0 0 0,0-1-1,0 0 1,0 0-1,0 0 1,0 0 0,-1-1-1,10-2 1,-2 0-222,-1-1 0,0 0 0,0 0 0,0-2 0,18-10 0,-11 4-582,-1-1-1,-1 0 1,0-2-1,-1 0 1,-1-1-1,0 0 1,-1-1 0,-1-1-1,0 0 1,-2-1-1,0 0 1,10-26-1,-20 44 980,0-1 1,0 0-1,-1 1 0,1-1 0,-1 0 0,1 0 0,-1 1 0,0-1 0,1 0 0,-1 0 0,0 1 0,0-1 0,-1 0 0,1 0 0,0 0 1,0 1-1,-1-1 0,0-2 0,-8 3 2561,-6 17-1483,4 2-584,0 1 0,2 1 0,0-1 0,1 2 0,1-1-1,1 1 1,1 0 0,-5 39 0,4 15-153,3 88 1,3-110 134,0-52 117,7-42 1640,-2 12-2320,-2-1 0,-2 1 0,0-1 1,-7-53-1,-2 58-376,8 25 345,0-1-1,0 1 0,0-1 0,0 1 0,0-1 1,0 1-1,0 0 0,0-1 0,0 1 0,0-1 0,0 1 1,0-1-1,-1 1 0,1 0 0,0-1 0,0 1 1,0-1-1,-1 1 0,1 0 0,0-1 0,-1 1 0,1 0 1,0-1-1,-1 1 0,1 0 0,0 0 0,-1-1 1,1 1-1,-1 0 0,1 0 0,0 0 0,-1-1 0,1 1 1,-1 0-1,1 0 0,-1 0 0,1 0 0,0 0 0,-1 0 1,1 0-1,-1 0 0,1 0 0,-1 0 0,1 0 1,-1 0-1,1 0 0,-1 1 0,0 0 7,0 0 0,1 0 0,-1 0 0,1 0 0,-1 0 0,1 0 0,-1 0 0,1 0 0,0 0 0,-1 0 0,1 1 0,0-1 0,0 0 0,0 0 0,0 0 0,0 1 0,0-1 0,0 0 0,1 0 0,-1 0 0,0 0 0,0 0 0,1 1 0,-1-1 0,1 0 0,-1 0 0,1 0 0,0 0 0,-1 0 0,1 0 0,0 0 0,0-1 0,-1 1 0,1 0 0,0 0 0,0 0 0,0-1 0,0 1 0,0-1 0,2 2 0,3 1 20,-1 0 0,1 0 0,0 0-1,-1-1 1,1 0 0,8 2 0,2-1 32,0-1 0,0-1 0,1 0 0,-1-1 0,1-1 0,-1 0 0,26-6 0,-33 5-36,-1 0 1,1-1 0,-1 0 0,0 0-1,0-1 1,0 0 0,-1 0-1,1 0 1,-1-1 0,0-1-1,-1 1 1,1-1 0,-1 0-1,0 0 1,10-14 0,-15 19-9,0 0 1,-1 0-1,1 0 0,0-1 1,0 1-1,-1 0 0,1 0 1,-1 0-1,1-1 0,-1 1 1,1 0-1,-1 0 0,0-1 1,1 1-1,-1 0 0,0-1 1,0 1-1,0 0 0,0-1 1,0 1-1,-1 0 0,1-1 1,0 1-1,-1 0 0,1 0 1,-1-3-1,-1 3 3,1 0 1,0 0-1,-1 1 0,1-1 1,-1 0-1,1 0 1,-1 1-1,0-1 0,1 1 1,-1-1-1,1 1 1,-1 0-1,0-1 0,0 1 1,1 0-1,-1 0 1,-2 1-1,-4-1 9,1 1 0,0 0 1,-1 0-1,1 1 0,0 0 0,0 1 1,0-1-1,-10 6 0,5 1 76,0 1 0,1 0 0,0 0 0,0 1-1,-10 14 1,17-20-47,1 1-1,-1-1 0,1 0 1,0 1-1,0 0 0,1 0 1,0-1-1,0 2 0,0-1 1,0 0-1,1 0 1,0 0-1,1 1 0,0 12 1,0-17-32,1 1 0,0 0 0,1 0 0,-1-1 0,0 1 0,1-1 0,-1 1 1,1-1-1,0 0 0,0 1 0,0-1 0,0 0 0,0 0 0,0 0 1,1-1-1,-1 1 0,1-1 0,-1 1 0,1-1 0,-1 0 0,1 0 0,0 0 1,0 0-1,0 0 0,-1 0 0,6-1 0,11 4-72,0-1-1,35-1 1,-45-1-23,-1-1-69,70 0-2764,-1-8-4722,-29-6-1949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55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333 0 13453,'7'16'800,"12"7"1443,2 7 319,5 7-480,2 8-416,-1 8-257,-1 6-256,-5 4-64,-10 6-288,-11 6 64,-5 5 192,-27 5-481,-14 1-352,-16 2-96,-19 1-95,-9-4-130,-10-7-1696,-2-8-4741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21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11 10730,'0'0'6657,"-10"-3"-6032,8 2-604,0 0 3,-1 0 0,1 0 0,0 0 0,0 1-1,0-1 1,-1 0 0,1 1 0,0 0 0,-1 0 0,1-1 0,-1 1 0,1 1-1,0-1 1,-1 0 0,1 0 0,0 1 0,-1 0 0,1-1 0,0 1 0,0 0-1,0 0 1,-1 0 0,1 0 0,0 1 0,1-1 0,-1 0 0,0 1 0,0-1-1,0 1 1,1 0 0,-1 0 0,1 0 0,-1-1 0,1 1 0,-2 4 0,-6 17 141,1 1 1,1 0 0,1 0-1,-4 37 1,-7 30 410,-21 33 367,-12 51 854,46-154-1710,0 1 0,1-1-1,2 1 1,0-1-1,1 1 1,3 24 0,-3-46-76,1 1 1,-1 0-1,0 0 1,0 0-1,0-1 1,0 1-1,1 0 1,-1 0 0,0-1-1,1 1 1,-1 0-1,1 0 1,-1-1-1,0 1 1,1-1-1,0 1 1,-1 0-1,1-1 1,-1 1-1,1-1 1,0 1-1,-1-1 1,1 1-1,0-1 1,-1 0 0,1 1-1,0-1 1,0 0-1,-1 0 1,1 0-1,0 1 1,0-1-1,0 0 1,-1 0-1,1 0 1,0 0-1,0 0 1,0 0-1,0 0 1,-1-1 0,1 1-1,0 0 1,0 0-1,-1-1 1,1 1-1,0 0 1,0-1-1,3-1 152,0 0 0,-1 0-1,1 0 1,-1 0 0,0 0 0,0-1-1,0 1 1,4-5 0,7-13 164,0-1 1,-1 0 0,-1-1-1,-1-1 1,10-27 0,32-122-848,-54 180 358,0 0-1,1-1 0,0 1 0,0 0 1,3 10-1,-3-14 172,0-1 1,1 0-1,0 0 0,0 1 1,0-1-1,0 0 1,0 0-1,0 0 0,1 0 1,-1 0-1,1 0 0,0-1 1,0 1-1,0-1 1,0 1-1,1-1 0,-1 1 1,1-1-1,-1 0 1,6 3-1,2-2 18,0 0 0,0 0 0,0-1 0,0 0-1,0-1 1,1 0 0,-1-1 0,0 0 0,1-1 0,-1 0 0,0 0 0,0-1 0,0 0 0,0-1 0,0 0 0,-1-1 0,1 0-1,9-6 1,3-2 4,0-2 0,-1-1-1,0-1 1,-2 0 0,0-1-1,19-22 1,-38 39-55,0 0 1,0 0 0,0 0-1,0 0 1,0 0-1,0 0 1,0 1-1,0-1 1,0 0-1,0 0 1,0 0-1,0 0 1,0 0-1,0 0 1,0 0-1,1 0 1,-1 0-1,0 0 1,0 0-1,0 0 1,0 1-1,0-1 1,0 0-1,0 0 1,0 0 0,0 0-1,1 0 1,-1 0-1,0 0 1,0 0-1,0 0 1,0 0-1,0 0 1,0 0-1,0 0 1,1 0-1,-1 0 1,0 0-1,0 0 1,-9 22-267,-20 38 367,26-53-116,3-6 38,-43 98 456,39-89-384,1 0 0,0-1 0,1 1 1,0 0-1,1 0 0,0 0 0,1 0 1,1 18-1,-1-27-70,0 1 0,1-1 1,-1 1-1,0-1 0,1 0 1,-1 1-1,1-1 0,0 0 0,-1 0 1,1 1-1,0-1 0,0 0 1,0 0-1,0 0 0,0 0 1,0 0-1,0 0 0,0 0 0,0 0 1,1-1-1,-1 1 0,0 0 1,1-1-1,-1 1 0,0-1 0,1 1 1,-1-1-1,0 1 0,1-1 1,-1 0-1,1 0 0,-1 0 0,1 0 1,-1 0-1,0 0 0,1 0 1,-1-1-1,1 1 0,-1 0 0,0-1 1,1 1-1,2-2 0,1 0-177,0 1 1,0-1-1,-1-1 0,1 1 0,0-1 0,-1 0 0,1 0 0,-1 0 0,0 0 1,6-7-1,12-27-4031,-2-11-3790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3:02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72 2851,'0'0'16405,"8"-9"-15327,-1 3-926,0 0-1,0 1 1,0 0 0,0 0 0,1 0-1,0 1 1,0 0 0,0 1 0,0 0 0,1 0-1,0 1 1,-1 0 0,14-1 0,5-1 163,1 2 0,0 1-1,53 5 1,-79-4-306,0 0-1,-1 0 0,1 1 1,-1-1-1,1 0 1,-1 1-1,1-1 0,-1 1 1,1-1-1,-1 1 0,1 0 1,-1-1-1,0 1 0,1 0 1,-1 0-1,0 0 0,0 0 1,0 0-1,0 0 0,0 1 1,0-1-1,0 0 0,0 0 1,0 1-1,0-1 1,-1 1-1,1-1 0,-1 1 1,1-1-1,-1 1 0,1-1 1,-1 1-1,0-1 0,0 1 1,0-1-1,0 1 0,0 0 1,0 1-1,-1 2 32,0-1-1,-1 0 1,1 1-1,-1-1 1,0 0 0,0 0-1,-1 0 1,1 0-1,-1 0 1,0-1 0,-6 8-1,-37 30 274,-62 43-1,59-49 40,-61 58 0,108-91-288,-1 1 0,1-1-1,0 0 1,0 1 0,0-1-1,0 1 1,0 0 0,1 0-1,-1-1 1,1 1 0,0 0-1,0 0 1,0 0-1,-1 6 1,2-8-47,1 0-1,-1 0 1,1 1-1,-1-1 1,1 0-1,-1 0 1,1 0-1,0 1 1,-1-1-1,1 0 0,0 0 1,0 0-1,0 0 1,0 0-1,0-1 1,0 1-1,0 0 1,0 0-1,0-1 1,1 1-1,-1 0 1,0-1-1,0 0 1,1 1-1,-1-1 1,0 0-1,0 1 1,1-1-1,-1 0 1,0 0-1,1 0 1,-1 0-1,0 0 1,1 0-1,1-1 1,56 0 220,1-2 1,0-3 0,68-15-1,16-2-3323,-135 22 1906,6-1-1029,-7-2-4171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3:02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12043,'0'0'11211,"85"-23"-9577,-23 16-1,17-1-416,16 0-480,6-2-385,3 2-320,4-5-1345,-9-5-4677,-4-7-12843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4:06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4414 413 9577,'-8'-2'278,"-1"-2"-185,1 1 1,-1-2 0,1 1-1,0-1 1,0 0-1,1 0 1,0-1 0,0 0-1,0-1 1,0 0 0,1 0-1,-9-13 1,6 6 33,0 1 1,-1 1-1,-1 0 1,0 0-1,0 1 1,-1 0-1,-18-11 1,20 15-91,-1 1 0,0 1 1,0 0-1,-1 1 0,1 0 1,-1 0-1,0 2 0,0-1 1,0 1-1,-16 0 0,-44-2-25,-282-28 863,-531-65-406,723 87-455,-712-23 1665,796 37-1591,0 4 1,1 3 0,1 4 0,-124 39 0,-287 134 470,364-136-521,90-39-140,0 2 0,1 1 0,1 1 1,0 2-1,2 1 0,0 2 0,2 0 0,0 2 1,1 1-1,2 1 0,0 1 0,2 1 0,1 1 1,-32 61-1,26-32 73,3 1 0,3 1 0,2 1-1,3 1 1,3 1 0,2 0 0,3 0 0,3 1 0,3 0 0,7 79 0,-1-102 31,2 0 0,1-1 0,3 0 0,1 0 0,2-1 1,2-1-1,1 0 0,2-1 0,1-1 0,39 54 0,-26-48-27,2-1 0,2-2 0,2-1 0,1-2 0,2-2 0,1-1 0,80 46 0,-26-29 27,2-4-1,1-4 0,3-5 0,1-4 0,2-5 0,200 27 0,-57-30-37,464-14 0,-475-25 12,242-45 0,223-92 56,-542 107-41,258-106 0,-335 112 76,-2-2-1,-2-5 1,-2-2 0,120-98-1,-169 122-17,-2-2-1,-1 0 0,0-2 1,-2 0-1,-2-2 0,0 0 1,-2-1-1,-1-2 1,-1 1-1,-2-2 0,-2 0 1,0-1-1,-3 0 0,0-1 1,-3 0-1,6-57 0,-9 35 56,-3 1-1,-2-1 1,-3 1-1,-2-1 0,-3 1 1,-2 1-1,-2 0 1,-32-83-1,27 96-75,-2 0 1,-1 1-1,-2 2 0,-2 0 1,-2 1-1,-1 2 0,-2 1 1,-1 1-1,-2 1 0,-1 3 1,-39-29-1,22 25-67,-1 3 0,-1 2-1,-2 2 1,-1 3 0,0 2 0,-2 2 0,0 3-1,-74-11 1,33 14-510,-1 3 1,1 6-1,-1 3 0,-124 15 1,83 6-1113,0 6-1606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53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1917 612 2947,'5'-9'1148,"3"-7"16,-1-1 1,-1 0-1,0 0 1,-1 0-1,-1-1 1,2-18-1,-2-141 1718,-4 120-2347,0 50-322,-1 0 0,1 0 0,-1 0 0,0 0 0,-1 1 0,0-1 0,0 0 0,-1 1 0,1-1 0,-1 1 0,-1 0 0,1 0 0,-1 0 0,-5-6 0,2 4-153,-1 0-1,0 0 1,-1 1 0,0 0 0,0 0 0,0 1 0,-1 0-1,-11-4 1,-6-1-170,-1 1-1,0 1 0,-1 1 1,0 2-1,-54-5 0,34 8-44,0 2-1,-1 2 0,1 2 0,0 2 0,1 3 0,-1 2 0,1 1 0,1 3 0,0 2 1,2 2-1,0 2 0,0 2 0,2 2 0,-62 45 0,38-19 156,2 4-1,2 2 1,3 3 0,3 3-1,2 2 1,4 2-1,2 2 1,-48 91 0,52-73-85,4 2 1,4 2 0,3 2 0,5 1 0,4 1 0,-23 176 0,32-112-14,7 0 0,13 183 0,-1-296 73,2-1-1,3 1 1,1-1 0,2-1 0,2 0-1,2 0 1,2-2 0,1 0-1,42 68 1,-37-76-139,1 0-1,2-2 1,1-1-1,1-1 1,1-1 0,2-2-1,0 0 1,2-3-1,1-1 1,0-1-1,42 17 1,-21-14 121,1-4 0,2-2 1,0-2-1,0-3 0,1-2 1,1-3-1,0-3 0,0-2 1,115-10-1,-138 2 132,-1-1 0,1-2 0,-2-2 0,1-1 0,-2-1 0,63-33 0,-50 18 298,-1-2 1,-1-2 0,-2-1 0,41-41 0,13-28 653,-5-3 0,137-201 0,-45 14 155,-162 250-1011,-3-1 0,-2-1 0,-1-1 0,-2-1 0,11-64 0,-16 26 164,-2 0 0,-5-1-1,-3 1 1,-3-1-1,-5 1 1,-3 1 0,-3 0-1,-4 0 1,-42-111-1,41 140-432,-2 2-1,-2 1 1,-2 1 0,-2 1-1,-2 1 1,-47-54-1,48 68-439,-1 2 0,-2 1 0,-1 1 1,-1 2-1,-1 2 0,-2 1 0,0 2 0,-64-29 0,-28 5-4307,-8 13-2125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54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9033,'61'-8'4329,"60"-12"-2435,66-10-1279,883-60 266,-607 91-856,-371 6-14,0 4 0,178 47 1,-206-40 8,-1 3 1,-1 3-1,-2 3 1,0 2 0,-2 2-1,65 48 1,-113-72-132,0 1 0,-1 0 0,0 0 1,-1 1-1,0 0 0,0 1 0,-1 0 1,0 0-1,-1 0 0,0 1 0,9 22 0,-16-37-3930,-3-8-2258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55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4 8936,'11'-1'1821,"-11"1"-1816,18-2 668,0 2-1,-1 0 1,1 0 0,0 2-1,0 0 1,17 5 0,19 13 233,-2 1 0,0 3 0,89 56 0,-136-76-890,1-1-1,-1 1 0,0 1 0,-1-1 0,1 1 0,-1 0 1,0 0-1,7 10 0,-10-13-7,0 0-1,0-1 1,0 1 0,-1 0 0,1 0 0,-1 0-1,1 0 1,-1 0 0,1-1 0,-1 1-1,0 0 1,0 0 0,0 0 0,0 0-1,0 0 1,-1 0 0,1 0 0,-1 0-1,1 0 1,-1 0 0,0 0 0,1-1-1,-1 1 1,0 0 0,0 0 0,0-1-1,0 1 1,-1-1 0,1 1 0,0-1 0,-1 1-1,1-1 1,-3 2 0,-19 11 212,0 0 1,-1-2-1,0 0 1,-1-2-1,-43 12 1,18-5-49,-216 92 112,155-57-2772,44-21-1037,-12 5-4818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01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30 9417,'0'0'8536,"-10"-5"-6080,0 1-1849,0-1 0,0 2 0,-1 0 0,1 0 1,-19-2-1,23 4-477,0 1 1,-1-1-1,1 1 1,0 1-1,0 0 1,0-1-1,0 2 0,1-1 1,-1 1-1,0 0 1,0 0-1,1 0 1,0 1-1,-8 4 1,5-1-84,0 1 1,1 0 0,0 0-1,0 0 1,1 1 0,0 0-1,0 0 1,-5 11 0,8-14-31,0 1 1,0 0-1,0 1 0,1-1 1,0 0-1,0 1 1,0-1-1,1 1 0,0 0 1,1-1-1,-1 1 0,1 0 1,1 6-1,0-11-11,0-1-1,-1 1 0,1-1 0,0 0 1,0 1-1,0-1 0,0 0 0,0 0 1,0 0-1,0 0 0,0 0 1,0 0-1,0 0 0,1 0 0,-1 0 1,0 0-1,1-1 0,-1 1 0,1-1 1,-1 1-1,1-1 0,-1 1 1,1-1-1,-1 0 0,1 0 0,-1 0 1,1 0-1,0 0 0,-1 0 0,1 0 1,1-1-1,4 1 16,-1-1 0,1 0 0,0 0 0,-1 0-1,1-1 1,6-3 0,1-3-35,-1-1-1,-1 0 1,0 0-1,0-2 0,-1 1 1,0-1-1,-1-1 1,0 0-1,11-19 1,-6 10-188,-14 21 185,-1 0 0,1 0-1,-1 1 1,0-1-1,1 0 1,-1 0 0,0 1-1,1-1 1,-1 0 0,0 0-1,0 1 1,1-1 0,-1 0-1,0 1 1,0-1 0,0 1-1,1-1 1,-1 0 0,0 1-1,0-1 1,0 1-1,0-1 1,0 0 0,0 1-1,0-1 1,0 1 0,0-1-1,0 0 1,0 1 0,0-1-1,0 1 1,0-1 0,0 0-1,0 1 1,-1 0 0,2 21-122,8 126 17,-4-102 158,-2 1 0,-2 0-1,-7 55 1,4-86 108,-2-1 1,1 0-1,-2 0 0,0-1 0,-8 16 0,11-26-20,0 0-1,0 0 1,0 0-1,0 0 1,0-1-1,-1 1 0,1-1 1,-1 0-1,0 0 1,0 0-1,-1 0 1,1 0-1,0 0 0,-1-1 1,0 0-1,1 0 1,-1 0-1,0 0 1,0 0-1,0-1 1,0 0-1,0 0 0,-5 1 1,7-2-85,0 0 1,0-1-1,0 1 1,0 0-1,1-1 1,-1 1 0,0-1-1,0 0 1,0 1-1,1-1 1,-1 0-1,1 0 1,-1 0-1,1 0 1,-1-1-1,1 1 1,-1 0-1,1-1 1,0 1 0,-2-3-1,0 0-11,0-1-1,1 0 1,-1-1 0,1 1-1,0 0 1,-2-11-1,0-3-38,1 0-1,1 0 0,1-23 1,1 37 11,0-1 1,0 1 0,1-1-1,0 1 1,0-1 0,0 1-1,1-1 1,0 1 0,0 0-1,0 0 1,1 0 0,-1 0 0,1 0-1,0 1 1,1-1 0,-1 1-1,1 0 1,5-5 0,4-1-294,1 0 0,0 1 1,0 0-1,26-10 0,30-18-5944,-41 15-195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01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34 123 6278,'0'0'16309,"8"0"-15386,2 0-756,0 0 0,-1-1 0,1 0 0,0-1 0,0 0 0,-1-1 0,0 0 0,11-4-1,-16 6-100,0-1 0,-1 1 0,1-1 0,0 0 0,-1 0 0,1 0 0,-1-1 0,0 1 0,0-1-1,0 0 1,0 0 0,0 0 0,0 0 0,-1 0 0,1 0 0,-1-1 0,0 1 0,0-1 0,-1 0-1,1 0 1,-1 1 0,1-1 0,-1 0 0,1-8 0,-3 11-46,0-1-1,1 1 1,-1-1-1,0 1 1,0 0 0,0 0-1,0-1 1,0 1-1,0 0 1,0 0 0,0 0-1,0 0 1,0 0 0,-1 0-1,1 0 1,0 1-1,-1-1 1,1 0 0,-1 1-1,1-1 1,0 1-1,-1 0 1,1-1 0,-1 1-1,0 0 1,1 0-1,-1 0 1,1 0 0,-3 0-1,-51 3-169,49-1 140,0 1 0,0-1-1,0 1 1,1 1 0,-1-1 0,1 1 0,0 0 0,0 0 0,0 1 0,1-1 0,-1 1 0,1 0 0,0 0 0,1 1 0,-1-1 0,-3 10 0,3-8-1,0 0 0,1 1 1,0 0-1,0-1 0,1 1 1,0 0-1,0 0 0,1 0 1,0 0-1,1 0 0,-1 1 1,3 13-1,-1-19 14,-1-1 0,1 0 0,1 1 0,-1-1 1,0 0-1,0 0 0,1 0 0,-1 0 0,1 0 0,0 0 0,0-1 0,-1 1 1,1 0-1,0-1 0,0 1 0,1-1 0,-1 0 0,0 0 0,0 0 0,1 0 1,-1 0-1,0 0 0,1-1 0,-1 1 0,1-1 0,2 1 0,10 1-29,0-1-1,0-1 0,17-1 0,-21 1-57,1-1-689,1 0 0,-1 0 1,0-2-1,1 1 0,-1-2 0,0 0 0,-1 0 0,23-12 0,2-6-4795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03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49 5862,'0'0'14851,"0"13"-14040,-34 293 4840,33-302-5595,-4 34 801,0 49 0,20-151-441,-11-78-1409,-4 145 989,0 0 0,0 0 0,0 0 0,1 0 0,0 0 0,-1 0 0,1-1 0,0 1 0,0 0 0,0 0 0,1-1 0,-1 1 0,1-1 0,-1 1 0,1-1 0,0 1 0,0-1 0,0 0 0,0 0 0,4 3 0,-2-3 3,1 1 0,-1 0 0,1-1 1,0 0-1,0 0 0,0-1 0,0 1 0,1-1 0,-1 0 0,10 0 0,-6 0 8,0-1 0,-1 0 0,1-1 0,-1 0 0,1 0 0,-1-1 0,0 0 0,1 0 0,-1-1 0,0 0 0,0-1 0,-1 0 0,1 0 0,9-7 0,16-28 35,-32 37-35,0-1 0,1 1-1,-1 0 1,0-1 0,0 1 0,0 0 0,0-1 0,-1 1 0,1-1-1,-1 0 1,0 1 0,1-1 0,-1 1 0,0-1 0,-1 1 0,1-1-1,-1-3 1,1 6-7,0 0 0,-1 0 0,1-1 0,-1 1 0,1 0 0,0 0 0,-1 0 0,1 0 0,-1 0 0,1 0 0,0 0 0,-1 0 0,1 0 0,-1 0 0,1 0 0,0 0 0,-1 0 0,1 0 0,0 0 0,-1 0 1,1 1-1,-1-1 0,1 0 0,0 0 0,-1 0 0,1 1 0,0-1 0,-1 0 0,1 0 0,0 1 0,0-1 0,-1 0 0,1 1 0,0-1 0,0 0 0,-1 1 0,1-1 0,0 0 0,0 1 0,0 0 0,-13 13-17,8-5 48,0 0-1,0 0 1,0 0-1,1 1 1,0 0-1,1-1 1,0 1-1,1 0 1,0 1-1,1-1 1,0 0-1,0 0 1,2 16-1,-1-24-19,1-1 0,0 0 0,0 0 1,0 0-1,0 1 0,0-1 0,0 0 0,0 0 0,0-1 0,0 1 0,1 0 0,-1 0 0,0 0 0,0-1 0,1 1 0,-1-1 0,1 1 0,-1-1 0,0 0 0,1 1 0,-1-1 0,1 0 0,-1 0 0,1 0 0,-1 0 0,1 0 0,-1 0 0,1 0 0,-1-1 0,0 1 0,1-1 1,1 0-1,4 0 22,0-1 1,0 1-1,-1-1 1,1-1 0,11-5-1,-6 0-43,-1-1 1,0 0-1,0-1 0,-1 0 0,0-1 1,-1 0-1,0-1 0,-1 1 0,0-2 0,-1 1 1,11-24-1,-27 55-346,-14 35 179,22-51 189,0 0 0,0 0 0,0 1 0,1-1 0,0 0 0,-1 0 0,1 0 0,0 1 0,0-1 0,1 0 0,-1 0 0,1 1 0,-1-1 0,3 6 0,-1-8 0,-1 1 0,1-1 0,0 1 0,0-1 0,0 1 0,0-1 0,0 0 0,0 0 0,0 0 0,0 0 0,1-1-1,-1 1 1,0 0 0,0-1 0,1 0 0,-1 1 0,0-1 0,1 0 0,2-1 0,49-3 139,-42 0-131,-1 0 0,0-1 0,0 0 0,0-1 0,-1 0 0,1-1 0,-1 0 0,-1 0 0,0-1 0,13-14 0,-3 1-12,-1 0 0,0-2-1,19-34 1,-27 43-13,-1-1 0,-1 0 1,-1 0-1,0-1 0,-1 0 0,0 0 0,-2 0 1,0-1-1,3-29 0,-6 46 4,-1-1 1,0 1-1,0-1 0,0 1 1,0-1-1,0 1 0,0 0 1,0-1-1,0 1 0,-1-1 1,1 1-1,0-1 0,0 1 1,0 0-1,0-1 0,0 1 1,-1-1-1,1 1 0,0 0 1,0-1-1,-1 1 0,1 0 1,0-1-1,-1 1 0,1 0 0,0-1 1,-1 1-1,1 0 0,-1 0 1,1 0-1,0-1 0,-1 1 1,1 0-1,-1 0 0,-16 5-173,-15 19-71,18-9 239,2 1 1,0 0-1,0 1 0,2 0 1,0 1-1,1 0 0,0 0 1,2 1-1,0 0 0,1 1 1,1-1-1,1 1 0,1 0 1,1 0-1,0 21 0,1-39 14,1 1 0,0 0 0,1 0 0,-1 0 0,1 0 0,-1 0 0,1 0-1,0 0 1,0-1 0,0 1 0,0 0 0,1 0 0,-1-1 0,1 1 0,-1-1 0,1 0 0,0 1 0,0-1-1,0 0 1,2 2 0,0-2 15,0 1-1,0-1 1,0-1-1,0 1 1,0 0-1,0-1 0,0 0 1,1 0-1,-1 0 1,0 0-1,1-1 1,5 0-1,2 0 27,0-1 1,0-1-1,0 0 0,-1 0 0,1-1 1,-1-1-1,1 0 0,-1 0 0,14-8 0,-6-1-16,0-1-1,-1 0 1,0-2-1,-1 0 0,-1-1 1,-1 0-1,25-37 0,-20 23-77,-1-2 0,-1 0-1,-2-2 1,12-36-1,-24 54-192,-16 35 55,-17 39 49,18-28 131,0 0-1,3 1 1,0 0-1,2 1 0,1-1 1,1 1-1,2 1 1,3 61-1,-1-92 9,0 1-1,1-1 0,-1 0 1,0 1-1,1-1 1,-1 0-1,1 0 0,-1 1 1,1-1-1,-1 0 1,1 0-1,0 0 0,0 0 1,0 0-1,1 2 0,4-3 140,-3-12 43,-4 0-376,0 0 1,-1-1-1,-1 1 1,1 0-1,-2 0 1,0 1-1,0-1 1,-1 1-1,-1 0 1,-7-12-1,3 6-90,-2 1 0,0 0 0,0 1 0,-2 0 0,-24-21 0,38 36 482,3 0-208,0 1-1,1 0 1,-1 0 0,0 0 0,0 0 0,1 0-1,-1 1 1,4 2 0,15 6 175,-3-5-360,0-1 0,0-1 0,1 0 0,38 0-1,-57-3 11,-1-1 0,0 1 0,1 0 0,-1 0 0,1-1 0,-1 1 0,0 0 0,1-1 0,-1 1 0,0 0 0,1-1 0,-1 1 0,0-1 0,0 1 0,0 0 0,1-1 0,-1 1 0,0-1 0,0 1 0,0-1 0,0 1 0,0-1 0,0 1 0,1-1 0,-1 1 0,0 0 0,0-1 0,-1 1 0,1-1 0,0 1 0,0-1 0,0 1 0,0-1 0,0 1 0,-1-1 0,1-2-1118,-3-16-7328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03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5 7399,'-19'-3'6406,"6"2"-3779,7 1 2305,18 1-5060,3 3 256,5 0-3331,-1-4-9417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21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14990,'0'0'801,"-13"69"-545,24-43-768,14-2-2659,7-1-4388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05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181 197 12172,'0'0'2759,"0"-8"493,0 0-2859,1 4 239,-1-1-1,0 1 1,0-1-1,-1 0 1,1 1-1,-1-1 1,-2-6 0,2 10-533,1 0 1,-1 0 0,0 0 0,1 0 0,-1-1 0,0 1 0,0 1 0,0-1 0,0 0 0,0 0 0,0 0 0,0 0 0,0 1 0,0-1 0,0 0 0,0 1 0,-1-1 0,1 1 0,0 0 0,0-1 0,-1 1 0,1 0 0,0 0 0,-1 0 0,1 0 0,0 0 0,0 0-1,-1 0 1,1 0 0,0 0 0,-1 1 0,1-1 0,0 0 0,0 1 0,-1-1 0,-1 2 0,-4 1-108,0 1-1,0 0 1,0 0-1,0 0 1,1 1-1,-1 0 1,1 1-1,0-1 1,1 1-1,0 0 1,0 0-1,-8 12 1,7-7-14,-1 0 1,1-1-1,1 2 0,0-1 1,1 1-1,0 0 1,-4 20-1,8-32 18,0 1 0,-1 0 0,1 0 0,0 0 0,0-1 0,0 1 0,0 0 0,0 0 0,0-1 0,0 1 0,1 0 0,-1 0 0,0-1 0,0 1 0,0 0 0,1 0 0,-1-1-1,0 1 1,1 0 0,-1-1 0,1 1 0,-1 0 0,1-1 0,-1 1 0,1-1 0,-1 1 0,1-1 0,0 1 0,-1-1 0,2 1 0,0 0 4,0-1 1,0 1-1,0-1 1,0 0-1,0 0 1,0 0-1,0 0 1,0 0-1,0 0 1,0 0-1,3-2 1,3 0 14,1-1 1,-1 0-1,0 0 0,14-9 1,-2-2 8,0-1 1,-1-2 0,0 0 0,-1 0-1,-1-2 1,-1 0 0,-1-1 0,-1-1 0,0 0-1,-2-1 1,0 0 0,-2-1 0,13-40 0,-48 137-384,17-54 343,0-1 0,2 1 0,0 0 1,2 0-1,0 1 0,-1 31 0,5-50 15,0 0 0,0 0 1,0 1-1,1-1 0,-1 0 0,1 0 1,0 0-1,-1 0 0,1 0 0,0 0 1,0 0-1,0 0 0,1 0 1,-1 0-1,0-1 0,1 1 0,-1 0 1,1-1-1,-1 1 0,1-1 0,2 2 1,1 0 3,0-1 0,0 1 0,0-1 0,1 0 0,-1 0 0,0-1 0,1 1 0,8 0 1,-5-1 8,0 0 1,1-1-1,-1 0 1,0 0-1,1-1 1,-1 0-1,0-1 1,0 0-1,0 0 1,13-6-1,-13 3 6,-1 0 0,-1-1 0,1 0 0,-1 0-1,12-13 1,-16 16 6,0-1 0,0 1 0,0-1 0,-1 0-1,0 0 1,1 0 0,-2 0 0,1 0 0,0 0 0,-1-1-1,0 1 1,0 0 0,0-1 0,0-5 0,-1 10-24,0-1-1,0 1 1,-1-1 0,1 1 0,0-1 0,0 1 0,-1-1 0,1 1 0,-1 0-1,1-1 1,0 1 0,-1-1 0,1 1 0,-1 0 0,1-1 0,-1 1-1,1 0 1,-1 0 0,1 0 0,-1-1 0,1 1 0,-1 0 0,1 0 0,-1 0-1,1 0 1,-1 0 0,1 0 0,-1 0 0,1 0 0,-1 0 0,0 0-1,1 0 1,-1 0 0,1 0 0,-1 0 0,1 1 0,-1-1 0,1 0 0,-1 0-1,1 1 1,-1-1 0,1 0 0,0 1 0,-1-1 0,0 1 0,-25 16-192,26-17 196,-1 1 0,0 0 0,1-1 0,-1 1 0,1 0 0,-1 0 0,1 0 0,0-1 0,-1 1 0,1 0 0,0 0 0,0 0 0,-1 0 0,1 0 0,0 0 0,0-1 0,0 1 0,0 0 0,0 0 0,0 0 0,0 0 0,1 2 0,-1-3 0,1 1-1,-1-1 1,1 1 0,0-1-1,-1 1 1,1-1-1,-1 0 1,1 1 0,0-1-1,-1 0 1,1 1 0,0-1-1,0 0 1,-1 0-1,1 0 1,0 0 0,0 1-1,-1-1 1,1 0 0,0 0-1,1-1 1,1 1-4,0 0 0,0 0 1,0-1-1,0 0 0,-1 1 1,1-1-1,0 0 0,0-1 1,0 1-1,0 0 0,-1-1 1,1 1-1,2-3 0,-1 0-12,-2 2 32,0 0 0,0 1-1,0-1 1,-1 0 0,1 0 0,-1 0 0,1 0 0,-1 0 0,0 0-1,0-1 1,0 1 0,1-4 0,-3 6-55,1 0 83,-1 0 0,1 1-1,-1-1 1,1 0 0,-1 0-1,1 0 1,0 0 0,-1 0-1,1 0 1,-1 0 0,1-1-1,-1 1 1,1 0 0,-1 0-1,1 0 1,-1 0 0,1-1-1,-1 1 1,1 0 0,0 0-1,-1-1 1,1 1 0,0 0-1,-1-1 1,1 1 0,0 0-1,-1-1 1,1 1 0,0-1-1,0 1 1,-1 0 0,1-1-1,0 1 1,0-1 0,-1 0-1,2-1-46,-1 0-1,0 0 0,1 0 0,-1 0 0,1 0 0,0 1 0,0-1 1,-1 0-1,1 0 0,0 1 0,0-1 0,1 0 0,0-1 1,0 2 2,-1 0 0,0-1 0,0 1 0,0-1 0,-1 1 0,1-1 0,0 1 1,0-1-1,-1 0 0,1 1 0,-1-1 0,1-2 0,-1 3 13,-8 39-267,1-14 223,2-12 81,1 0 0,0 1 0,1 0 0,1-1 0,0 1-1,1 0 1,0 19 0,1-31-48,1 0 0,0 0 1,0 0-1,0 0 0,0 0 0,0 0 0,0-1 0,0 1 0,0 0 0,0-1 0,0 1 0,0-1 0,0 1 0,1-1 0,-1 0 1,0 1-1,0-1 0,0 0 0,1 0 0,-1 0 0,0 0 0,0 0 0,1 0 0,1-1 0,33-1 93,-23-3-89,-1 0 0,1-1 0,-1 0 0,-1-1 0,1 0 0,-1-1 0,-1 0 0,1 0 1,-1-1-1,-1-1 0,0 0 0,0 0 0,-1-1 0,0 0 0,-1 0 0,11-23 0,-15 17 34,-13 19-139,-15 23-128,17-15 229,0 1-1,1 0 1,0 0 0,1 1 0,0-1 0,1 2 0,1-1 0,-1 0-1,2 1 1,-4 21 0,7-33 0,0 0 0,0 0 0,0 0 0,0 0 0,0 0 0,1 0 0,-1-1 0,0 1 0,0 0 0,1 0 0,-1 0 0,1 0 0,-1-1 0,0 1-1,1 0 1,0 0 0,-1-1 0,1 1 0,-1 0 0,1-1 0,0 1 0,-1-1 0,1 1 0,0-1 0,0 1 0,-1-1 0,1 1 0,1-1 0,32 2 137,-25-4-116,0 0 0,0 0 0,0-1 1,0 0-1,9-5 0,26-21-17,-32 20-48,1 0 0,0 2 0,0-1-1,15-4 1,-27 11 28,0 1 0,0 0 0,0 0-1,0 0 1,0 0 0,1 0 0,-1 0-1,0 0 1,0 0 0,0 0-1,0 0 1,0 1 0,0-1 0,0 0-1,0 1 1,0-1 0,0 1 0,0-1-1,0 1 1,0 0 0,0-1 0,0 1-1,0 0 1,-1 0 0,1-1 0,0 1-1,0 0 1,-1 0 0,1 0-1,-1 0 1,1 0 0,-1 0 0,1 1-1,15 43 3,-12-31 12,-4-13 0,1-1 1,-1 0-1,0 1 0,0-1 1,1 0-1,-1 1 1,1-1-1,-1 0 1,0 0-1,1 0 0,-1 1 1,0-1-1,1 0 1,-1 0-1,1 0 1,-1 0-1,1 1 0,-1-1 1,1 0-1,-1 0 1,0 0-1,1 0 1,-1 0-1,1 0 0,-1 0 1,1-1-1,-1 1 1,1 0-1,-1 0 1,0 0-1,1 0 0,-1 0 1,1-1-1,-1 1 1,0 0-1,1 0 1,-1-1-1,0 1 1,1 0-1,-1-1 0,0 1 1,1 0-1,-1-1 1,0 1-1,0 0 1,1-1-1,-1 1 0,0-1 1,0 1-1,0 0 1,1-1-1,15-20 294,-13 13-184,0-1 1,-1 0-1,1 0 1,-2 0-1,1 0 1,-1 0-1,-1-1 1,1 1-1,-2 0 1,-1-13-1,1-15-117,32 37-2372,58 0-7671,-53 0 1794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05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113 258 14061,'-5'1'460,"0"0"-1,0 1 0,0 0 1,0 0-1,1 0 1,-1 0-1,0 1 0,1-1 1,0 1-1,-1 0 1,1 1-1,1-1 0,-1 1 1,0 0-1,1-1 1,0 2-1,-1-1 0,2 0 1,-4 5-1,2-1-62,0 0-1,1-1 1,-1 1-1,2 1 0,-1-1 1,1 0-1,0 1 1,1-1-1,0 1 1,0 14-1,1-22-367,0 0-1,0 0 1,0 1-1,0-1 1,1 0-1,-1 0 1,0 0-1,1 1 1,-1-1-1,1 0 1,-1 0-1,1 0 1,0 0-1,-1 0 1,1 0-1,0 0 1,0 0-1,0 0 1,0-1-1,-1 1 1,1 0-1,0 0 1,1-1-1,-1 1 1,1 0-1,1 0 57,0 0 0,0 0 0,0-1 0,1 1 0,-1-1 0,0 1 0,0-1 0,1 0 0,4-1 0,0 0 34,0-1 1,0 0-1,0 0 1,0 0-1,-1-1 1,1 0-1,8-5 1,-2-3-86,0 0 1,0-1-1,-1-1 1,-1 0-1,0 0 1,-1-1-1,0-1 1,-1 0 0,-1 0-1,10-23 1,-10 17-41,-1 0-1,-1 0 1,0-1 0,-2 1 0,-1-2 0,0 1 0,0-40 0,-4 60-5,1 0 0,-1 0 0,0 0 1,-1 0-1,1 0 0,0 0 1,-1 0-1,1 0 0,-1 0 1,1 0-1,-1 0 0,0 1 1,0-1-1,0 0 0,0 0 1,0 1-1,0-1 0,0 0 1,-1 1-1,1 0 0,-1-1 1,-2-1-1,2 2-14,-1 0 0,0 0 0,1 0-1,-1 0 1,0 0 0,0 1 0,1 0 0,-1-1 0,0 1 0,0 0-1,0 0 1,0 1 0,1-1 0,-4 1 0,-5 2-37,1 0-1,0 0 1,1 1 0,-1 0-1,1 1 1,-1 0 0,-13 10-1,21-14 60,-58 53-21,57-51 24,1 0 1,-1-1-1,1 1 1,-1 0 0,1 1-1,0-1 1,0 0 0,1 1-1,-1-1 1,1 1-1,-1-1 1,1 1 0,0 0-1,1-1 1,-1 1 0,1 0-1,-1 0 1,1 4-1,1-7 4,-1 1-1,1-1 0,0 0 0,0 1 0,-1-1 0,1 0 0,0 0 0,0 0 0,0 1 0,0-1 1,1 0-1,-1 0 0,0-1 0,0 1 0,1 0 0,-1 0 0,0-1 0,1 1 0,-1 0 0,0-1 1,1 0-1,-1 1 0,1-1 0,-1 0 0,3 1 0,43 2 64,-38-3-65,24 0-203,-14-1-34,0 2 0,0 0 0,0 0 0,27 7 0,-42-7 226,-1 0 1,0 0-1,0 0 1,1 0-1,-1 0 1,0 1-1,0 0 1,0-1 0,0 1-1,0 0 1,-1 1-1,1-1 1,-1 0-1,1 1 1,-1-1-1,0 1 1,0 0-1,0 0 1,0 0-1,-1 0 1,1 0-1,-1 0 1,1 0-1,-1 0 1,0 1-1,0-1 1,-1 0-1,1 1 1,-1-1-1,0 6 1,0 6 344,-2 0 0,0 0 0,-1 0 0,-8 27 0,0-1-196,7-9-602,4-18-3021,13-13-16103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08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40 5157,'0'0'20473,"-8"-7"-19096,3 2-1153,3 3-179,0 0 0,0-1 0,0 1 0,0 0 0,-1 0-1,1 0 1,0 1 0,-1-1 0,0 1 0,1-1 0,-1 1 0,0 0 0,0 0 0,0 0-1,0 0 1,0 1 0,0-1 0,0 1 0,0 0 0,0 0 0,-4 0 0,-10 6 18,0 2 1,1-1-1,0 2 1,1 0-1,0 1 1,0 1-1,1 0 1,0 1-1,-21 24 1,34-35-66,-1 1 1,1-1-1,0 0 1,-1 1-1,1-1 1,0 1-1,0 0 1,0-1-1,0 1 1,0 0-1,1-1 1,-1 1-1,1 0 1,-1 0-1,1 0 0,-1 0 1,1 3-1,0-4 3,1 0-1,-1 0 0,0 0 0,1 0 0,-1 0 1,1 0-1,0 0 0,-1 0 0,1 0 0,0 0 1,0 0-1,-1 0 0,1-1 0,0 1 0,0 0 1,0-1-1,0 1 0,0 0 0,0-1 0,0 1 1,2 0-1,8 2-31,0 0-1,0-1 1,0 0 0,20 0-1,-11 0-130,-6-1 13,1 2-1,-1-1 1,0 2-1,0 0 0,17 7 1,-28-10 147,0 0-1,0 1 1,0 0-1,0-1 1,0 1 0,-1 0-1,1 0 1,-1 0 0,1 1-1,-1-1 1,0 1-1,0-1 1,0 1 0,0 0-1,0-1 1,0 1 0,-1 0-1,0 0 1,1 0-1,-1 1 1,0-1 0,-1 0-1,1 0 1,0 1 0,-1-1-1,0 0 1,0 1-1,0 4 1,-2-4 80,1 0-1,-1-1 0,0 1 1,0 0-1,0-1 1,0 1-1,-1-1 1,1 0-1,-1 0 1,0 0-1,0 0 1,0 0-1,0-1 1,-1 0-1,1 1 0,-1-1 1,-5 2-1,-69 33 1199,76-36-1250,-12 4 3,1-1 0,-1-1 0,0 0 0,0 0 0,0-2 0,-24 1 0,37-2-137,1 0-1,-1 0 1,0 0 0,1 0-1,-1 0 1,0 0 0,1 0-1,-1 0 1,0 0 0,1 0 0,-1 0-1,0-1 1,1 1 0,-1 0-1,0 0 1,1-1 0,-1 1-1,1 0 1,-1-1 0,0 1 0,1-1-1,-1 1 1,1-1 0,-1 1-1,1-1 1,0 1 0,-1-1-1,1 1 1,0-1 0,-1 0 0,1 1-1,0-1 1,-1 1 0,1-1-1,0 0 1,0 1 0,0-1-1,0 0 1,0 0 0,0 1 0,0-1-1,0 0 1,0 1 0,0-1-1,0 0 1,0 1 0,0-1-1,0 0 1,1 1 0,-1-1 0,0 1-1,1-1 1,-1 0 0,0 1-1,1-1 1,0 0 0,22-32-6884,-1 8 1435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08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3491,'0'0'16165,"1"11"-14569,0 35 1380,-10 75 0,-1 26-1011,10-137-1908,1 25 165,-1-34-211,0 0-1,0 0 1,0 0 0,0 0 0,0 0 0,1-1-1,-1 1 1,0 0 0,0 0 0,1 0 0,-1-1-1,0 1 1,1 0 0,-1 0 0,1-1 0,-1 1 0,1 0-1,-1-1 1,1 1 0,0-1 0,-1 1 0,1-1-1,0 1 1,-1-1 0,1 1 0,0-1 0,0 1-1,-1-1 1,1 0 0,0 0 0,1 1 0,-1-2 11,0 1 0,0-1 1,0 0-1,-1 0 0,1 0 1,0 0-1,-1 1 0,1-1 1,0 0-1,-1 0 1,1 0-1,-1 0 0,0 0 1,1 0-1,-1 0 0,0-1 1,0 1-1,1 0 1,-1 0-1,0 0 0,0 0 1,0 0-1,0 0 0,-1-2 1,1-38 59,0 32-94,0 0-10,0 0-1,0 0 0,-1-1 0,0 1 0,-1 0 1,0 0-1,0 1 0,-1-1 0,0 0 0,-6-11 1,13 23 8,0 0 0,0 0 0,1-1 0,-1 1 0,1-1 1,-1 0-1,1 0 0,0-1 0,0 1 0,0-1 1,0 0-1,0 0 0,0-1 0,0 1 0,1-1 0,7-1 1,-3 1-8,1 0 1,-1-1 0,0 0 0,-1 0-1,1-1 1,0-1 0,0 0-1,-1 0 1,16-8 0,-19 8 55,0 0 0,-1-1 1,1 0-1,-1 0 0,0 0 0,0-1 0,-1 0 1,1 0-1,5-8 0,-10 12 72,0 14-144,0 7-4,-1-8 167,0 1 0,2-1 1,-1 0-1,2 1 0,2 12 1,-4-23-162,0-1 1,1 1-1,0 0 1,-1-1-1,1 1 0,0 0 1,-1-1-1,1 1 1,0-1-1,0 1 1,0-1-1,1 0 1,-1 1-1,0-1 0,0 0 1,1 0-1,-1 0 1,1 0-1,-1 0 1,1 0-1,-1 0 1,1 0-1,0-1 0,-1 1 1,1-1-1,0 1 1,-1-1-1,1 1 1,0-1-1,0 0 0,-1 0 1,1 0-1,0 0 1,0 0-1,-1-1 1,1 1-1,0 0 1,0-1-1,-1 1 0,1-1 1,0 0-1,2-1 1,-2 1-272,0 0 1,-1 0-1,1 0 1,-1 0-1,1 0 0,-1 0 1,1 0-1,-1-1 1,0 1-1,1 0 1,-1-1-1,0 1 1,0-1-1,1-2 1,10-28-8111,-4 4-158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08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8040,'0'0'13709,"-7"49"-14318,25-34-2146,1-5-2305,4-2-3589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09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70 260 12524,'0'0'10143,"-10"10"-9492,9-8-653,-5 3 211,1 1 0,0 0 0,0 0 0,0 0 0,1 1 0,0-1 0,0 1 0,0 0 0,1 0 0,0 1 0,1-1 0,0 1 0,0-1 0,0 1 0,0 13 0,2-19-185,0-1 1,0 1 0,0-1-1,1 1 1,-1-1 0,1 0-1,-1 1 1,1-1-1,-1 0 1,1 1 0,0-1-1,0 0 1,0 0-1,-1 0 1,1 0 0,0 1-1,1-1 1,-1 0 0,0-1-1,0 1 1,0 0-1,0 0 1,1 0 0,-1-1-1,0 1 1,1-1-1,-1 1 1,0-1 0,1 1-1,-1-1 1,1 0 0,-1 0-1,1 0 1,-1 0-1,1 0 1,-1 0 0,3-1-1,1 1 74,0 0 0,0-1 0,0 1 0,0-1 0,-1-1 0,1 1 0,0-1 0,-1 1 0,1-1 0,6-5-1,1-2-76,-2-1 0,1 0-1,-1 0 1,-1-1 0,0 0-1,-1-1 1,0 0 0,-1 0-1,0-1 1,0 0 0,6-22-1,-5 10-85,-1 0 0,-2 0-1,-1 0 1,0-1 0,-1-42-1,-3 66 47,0 0 1,0-1-1,0 1 0,0 0 0,0 0 0,-1 0 0,1 0 0,-1-1 1,1 1-1,-1 0 0,0 0 0,0 0 0,0 0 0,0 0 0,0 0 1,-1 1-1,1-1 0,0 0 0,-1 0 0,1 1 0,-1-1 0,0 1 1,1 0-1,-1-1 0,0 1 0,0 0 0,0 0 0,-3-1 0,2 1-20,0 1 0,0-1 0,0 1 0,0 0-1,0 0 1,0 0 0,0 0 0,0 1 0,0-1-1,0 1 1,0 0 0,0 0 0,0 0 0,1 0-1,-1 1 1,0-1 0,1 1 0,-1-1 0,1 1-1,-1 0 1,-2 3 0,1-2 26,0 1 0,0 0 0,1 0 0,-1 0 0,1 0 0,0 0 0,0 1 0,0 0 0,1-1 0,0 1 0,0 0 0,0 0 0,0 0 0,1 0 0,-1 9 0,2-10-35,0 0 0,0 1-1,0-1 1,1 0 0,0 0-1,0 0 1,0 0 0,0 0-1,1 0 1,0 0 0,0 0-1,0-1 1,0 1 0,0-1-1,1 1 1,-1-1 0,1 0-1,0 0 1,0 0 0,4 3-1,14 11-591,-4-4 267,-2 1 0,26 28 0,-37-38 333,0 1-1,-1 0 0,1 1 1,-1-1-1,-1 1 1,1-1-1,-1 1 1,0 0-1,0 0 0,0 0 1,-1 0-1,0 0 1,0 12-1,-1 15-2950,0-12-2778,0-10-680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09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13100,'0'0'6385,"-3"12"-4949,-12 47 913,3 1 0,-6 69 1,10 49-750,8-45 349,10-401-1544,-5 224-1892,21-85 1,-24 126 1365,-1-1 0,1 0 0,0 0 0,0 1-1,0-1 1,0 1 0,1 0 0,-1 0 0,1 0 0,0 0 0,0 0-1,0 0 1,0 1 0,0-1 0,6-2 0,-8 4 89,1 1 1,-1-1-1,1 0 1,-1 1-1,0 0 1,1-1-1,-1 1 0,1 0 1,-1 0-1,1-1 1,-1 1-1,0 0 1,1 1-1,-1-1 1,1 0-1,-1 0 0,1 1 1,-1-1-1,1 0 1,-1 1-1,0 0 1,1-1-1,-1 1 1,0 0-1,0-1 0,1 1 1,-1 0-1,0 0 1,0 0-1,0 0 1,0 0-1,0 1 0,0-1 1,-1 0-1,1 0 1,0 0-1,0 1 1,-1-1-1,1 1 1,-1-1-1,1 0 0,-1 1 1,0-1-1,0 1 1,1 1-1,0 1 51,-1 0-1,1 0 1,-1 0 0,1 1-1,-1-1 1,-1 0 0,1 0-1,0 0 1,-1 0 0,0 1-1,0-1 1,0 0 0,-1 0-1,1 0 1,-1-1 0,0 1-1,0 0 1,-4 5 0,1-3 94,1 0 1,-1-1-1,-1 1 1,1-1-1,-1 0 1,0 0-1,0 0 1,-1-1-1,-8 5 1,15-9-178,-1 0 0,1 1 0,0-1 0,-1 0 0,1 0 1,-1 1-1,1-1 0,0 0 0,-1 0 0,1 0 0,-1 0 1,1 0-1,-1 1 0,1-1 0,-1 0 0,1 0 0,-1 0 1,1 0-1,-1 0 0,1 0 0,0-1 0,-1 1 0,1 0 1,-1 0-1,1 0 0,-1 0 0,1 0 0,-1-1 0,1 1 1,0 0-1,-1 0 0,1-1 0,-1 1 0,1 0 0,0-1 1,-1 1-1,1 0 0,0-1 0,0 1 0,-1 0 0,1-1 1,0 1-1,0-1 0,0 1 0,-1-1 0,1 1 0,0 0 1,0-1-1,0 1 0,0-1 0,0 1 0,0-1 0,2-27-9263,8 4-1361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10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11018,'0'0'2664,"0"10"182,-6 40 760,3-33-2377,0-1 0,2 1 0,0 0 1,1-1-1,3 34 0,-3-49-1185,1-1 0,-1 1 0,0 0 0,1 0 0,-1 0 0,1 0 0,-1 0 0,1-1 0,-1 1 0,1 0 0,-1-1 0,1 1 0,0 0 0,0-1 0,-1 1 0,1-1 0,0 1 0,0-1 0,-1 1 0,1-1 0,0 1 0,0-1 0,0 0 0,0 1 0,0-1 0,0 0 0,0 0 0,-1 0 0,1 0 0,0 0 0,0 0 0,0 0 0,0 0 0,0 0 0,0 0 0,0-1 0,0 1 0,0 0 0,0-1 0,-1 1 0,1 0 0,1-2 0,1 1 2,-1 0 1,1 0 0,-1-1 0,0 1-1,1-1 1,-1 1 0,0-1 0,0 0-1,0 0 1,-1 0 0,1 0 0,0 0-1,2-5 1,-1-3-128,0 0 1,0 0-1,-1 0 1,-1 0-1,0-1 0,0 1 1,-1 0-1,0-1 1,-3-17-1,-2 19-793,3 10-2476,2 0 3193,0-1-1,0 1 1,0 0-1,0-1 1,1 1-1,-1 0 1,0 0-1,1-1 1,-1 1 0,1-1-1,-1 1 1,1 0-1,-1-1 1,1 1-1,-1-1 1,1 1 0,-1-1-1,1 1 1,0-1-1,-1 0 1,1 1-1,0-1 1,-1 0 0,1 1-1,0-1 1,-1 0-1,2 0 1,8 3-686,0 0 0,0-1 0,1 0 0,-1-1 1,0 0-1,1-1 0,-1 0 0,1-1 0,-1 0 0,0 0 0,18-6 0,-18 4 1216,0 0 0,0-1-1,0 0 1,-1-1 0,0 0-1,16-10 1,-18 6 3299,-16 8-816,-19 10-1109,19-2-1338,0 0 1,1 1-1,-1 0 1,2 0-1,-14 18 1,18-23-264,0 1 1,1-1 0,0 1 0,0-1 0,0 1 0,0 0 0,1-1 0,-1 1-1,1 0 1,0 0 0,0 0 0,0 0 0,1 1 0,-1-1 0,1 0-1,0 0 1,0 0 0,1 0 0,-1 0 0,2 4 0,-1-6-91,0-1 0,0 0 0,0 0 0,1 1 0,-1-1 0,0 0 0,1 0 0,-1 0 0,1-1 0,-1 1 0,1 0 1,-1 0-1,1-1 0,-1 1 0,1-1 0,0 0 0,-1 1 0,1-1 0,0 0 0,-1 0 0,1 0 0,0 0 0,-1 0 0,4-1 0,0 1 62,1-1 0,-1 1 0,0-1 0,0-1-1,0 1 1,9-4 0,-9 2-99,-1 0 0,1-1-1,0 0 1,-1 0 0,0 0 0,0 0 0,0 0-1,0-1 1,-1 0 0,1 0 0,-1 0 0,-1 0-1,1 0 1,-1 0 0,0-1 0,0 1 0,0-1-1,-1 0 1,0 0 0,0 1 0,0-1 0,-1-11-1,0 16-124,0 1 0,0-1 0,0 1 0,0-1 0,0 1 0,-1-1 0,1 1 0,0-1 0,0 1 0,-1-1 0,1 1 0,0 0 0,-1-1 0,1 1 0,0-1 0,-1 1 0,1 0 0,0-1 0,-1 1 0,1 0 0,-1-1 0,1 1 0,-1 0 0,1 0 0,-1 0 0,1-1 0,-1 1 0,1 0 0,-1 0 0,1 0 0,-1 0 0,1 0 0,-1 0 0,1 0 0,-1 0 0,1 0 0,-1 0 0,1 0 0,-1 0 0,1 0 0,-1 0 0,1 1 0,-1-1 0,1 0 0,-1 0 0,1 1 0,-1-1 0,1 0 0,-1 1 0,1-1 0,0 0 0,-1 1 0,1-1 0,0 0 0,-1 1 0,1-1 0,0 1 0,-1-1 0,1 1 0,0-1 0,0 1 0,0-1 0,-1 1 0,1-1 0,0 1 0,0-1 0,0 1 0,0-1 0,0 2 0,0 0-364,-1-1 159,1 0 0,0 0 0,0-1 0,0 1 0,0 0 1,-1 0-1,1 0 0,0-1 0,0 1 0,0 0 0,0 0 1,1 0-1,-1-1 0,0 1 0,0 0 0,0 0 1,1-1-1,-1 1 0,0 0 0,1 0 0,-1-1 0,1 1 1,-1 0-1,1-1 0,-1 1 0,1 0 0,-1-1 0,1 1 1,0-1-1,-1 1 0,1-1 0,0 0 0,-1 1 0,2 0 1,12 0-5317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10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10378,'0'0'11349,"-7"12"-10847,6-12-498,-5 9 144,1-1-1,0 1 1,0 1 0,1-1-1,0 1 1,0-1 0,1 1-1,0 0 1,1 0 0,-2 20-1,4-27-128,0 0 0,0 0 0,0 0 0,0 0-1,0 0 1,0 0 0,1 0 0,0 0 0,-1 0 0,1 0 0,1 0-1,-1 0 1,0 0 0,1 0 0,-1-1 0,4 6 0,-1-6 27,0 0 0,-1 0 1,1 0-1,0 0 1,0-1-1,0 1 0,0-1 1,0 0-1,1-1 1,-1 1-1,0-1 0,5 1 1,-4-1-61,0 1 1,0 0-1,0 0 0,0 0 1,0 1-1,0-1 1,0 1-1,5 3 1,-9-4 29,0 0 1,0-1-1,0 1 1,-1 0-1,1 0 1,0 0-1,0 0 0,-1 0 1,1 0-1,0 0 1,-1 0-1,1 0 1,-1 0-1,1 0 1,-1 0-1,1 0 1,-1 0-1,0 0 1,0 0-1,1 1 1,-1-1-1,0 0 1,0 0-1,0 0 1,0 0-1,-1 1 1,1-1-1,0 0 1,0 0-1,-1 0 1,1 0-1,-1 0 1,1 0-1,-1 1 1,1-1-1,-1 0 1,0 0-1,1-1 1,-1 1-1,0 0 1,0 0-1,0 0 1,-1 1-1,-1 1 173,-1 0 1,1 1-1,-1-1 0,1 0 0,-1-1 1,0 1-1,-1-1 0,1 0 1,0 0-1,0 0 0,-1 0 0,1-1 1,-1 0-1,0 0 0,1 0 1,-1 0-1,0-1 0,0 0 0,1 0 1,-9-1-1,9 0-285,0 1 1,1-1-1,0 0 1,-1 0-1,1 0 0,0-1 1,-1 1-1,1-1 1,0 0-1,0 0 0,0 0 1,-3-3-1,4 3-502,0-1 0,0 1 1,0-1-1,0 1 0,1-1 0,-1 1 0,1-1 1,0 0-1,0 0 0,0 0 0,0 0 0,0 0 0,0 0 1,1 0-1,-1-5 0,1-9-7127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11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84 14798,'0'0'13164,"9"-6"-12091,3-2-771,-1 1-159,-1 1 1,0-1 0,-1-1 0,1 1-1,11-14 1,-21 21-144,-1 0 0,1 0 0,0 0 0,-1 0 0,1 0 0,0 0 0,-1 0 0,1 0 0,0 0 0,-1 0 0,1 0 0,0 0 0,0 0 1,-1 0-1,1 0 0,0 0 0,-1-1 0,1 1 0,0 0 0,-1 0 0,1 0 0,0 0 0,0-1 0,-1 1 0,1 0 0,0 0 0,0 0 0,0-1 0,-1 1 0,1 0 0,0 0 0,0-1 0,0 1 0,0 0 0,-1-1 0,1 1 0,0 0 0,0 0 0,0-1 0,0 1 0,0 0 0,0-1 0,0 1 0,0 0 0,0-1 0,0 1 0,0 0 0,0-1 0,0 1 0,0 0 0,0-1 0,0 1 0,1 0 0,-1 0 0,0-1 0,0 1 0,0 0 0,0-1 0,1 1 0,-1 0 0,0 0 0,0-1 0,0 1 0,1 0 1,-1 0-1,0 0 0,1-1 0,-1 1 0,-26 7-269,20-3 272,-1 0-1,1 1 1,0 0-1,0 0 0,1 0 1,-1 1-1,1 0 1,0 0-1,1 0 1,-1 1-1,1-1 0,1 1 1,-1 0-1,1 0 1,0 0-1,1 1 1,0-1-1,0 0 0,0 1 1,1 0-1,0 9 1,1-17 0,0 1-1,0-1 1,0 1 0,0-1 0,0 1 0,1-1 0,-1 1-1,0-1 1,0 1 0,0-1 0,1 1 0,-1-1 0,0 0 0,1 1-1,-1-1 1,0 1 0,1-1 0,-1 0 0,1 1 0,-1-1 0,0 0-1,1 1 1,-1-1 0,1 0 0,-1 0 0,1 1 0,-1-1-1,1 0 1,-1 0 0,1 0 0,0 0 0,25 0 55,21-13-544,100-84-2866,-146 97 3356,-1 0 0,1 1-1,0-1 1,-1 0 0,1 0 0,-1 0 0,1 1 0,-1-1 0,1 0-1,-1 1 1,1-1 0,-1 0 0,1 1 0,-1-1 0,1 1 0,-1-1-1,1 1 1,-1-1 0,0 1 0,1-1 0,-1 1 0,0-1-1,0 1 1,1-1 0,-1 1 0,0 0 0,0-1 0,0 1 0,0-1-1,1 1 1,-1 0 0,0-1 0,0 1 0,0 0 0,-1-1 0,1 1-1,0 0 1,0 1 40,0 0-1,1 0 0,-1 0 1,1 0-1,-1 0 1,1 0-1,0 0 0,-1-1 1,1 1-1,0 0 1,0-1-1,0 1 0,1 0 1,-1-1-1,0 1 1,1-1-1,-1 0 0,1 1 1,1 0-1,4 0 7,0-1-1,1 0 1,-1 0 0,0-1-1,1 0 1,-1 0 0,1-1-1,-1 0 1,0 0-1,8-3 1,-5 2-245,-1 0 0,0 1 0,0 0 0,0 1 0,16 0 0,-24 0 159,-1 1 0,1-1 0,0 0 1,-1 1-1,1-1 0,0 1 0,-1-1 1,1 0-1,-1 1 0,1 0 0,0-1 1,-1 1-1,1-1 0,-1 1 0,0 0 1,1-1-1,-1 1 0,1 0 0,-1-1 1,0 1-1,0 0 0,1 0 1,-1-1-1,0 1 0,0 1 0,2 8-3608,-1-6 568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22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99 373 11147,'0'0'2402,"-3"9"-667,-32 70 1666,25-60-2542,0 0-1,1 1 1,1 1-1,1-1 0,-8 43 1,15-61-849,-1 0 1,1 0-1,0 0 1,0 0-1,0 0 1,0 0 0,0 0-1,1 0 1,-1 0-1,0 0 1,1 0-1,0 0 1,-1-1-1,1 1 1,0 0-1,0 0 1,0-1-1,0 1 1,0 0-1,0-1 1,1 1-1,-1-1 1,0 0-1,3 2 1,-1-1 47,0-1 0,0 0 0,0 0 0,0 0 0,0 0 0,1 0 0,-1-1 0,0 1 0,0-1 0,1 0 0,-1 0 0,0 0 0,5-2 0,5 0 258,-1-1 0,1 0 0,-1-1 1,0 0-1,0-1 0,19-11 0,1-7-324,0-2-1,-1-1 0,-2-2 0,0 0 0,-2-2 1,-2-1-1,0-2 0,-2 0 0,-2-1 1,-1-1-1,-2-1 0,-1-1 0,23-74 1,-37 101-159,0 0 1,-1 0 0,-1 0 0,1 0 0,-1-1 0,-1-10 0,0 19 143,-1 0 0,1 0 0,0 0 0,-1 0 0,1 0 0,-1 0 0,0 0 0,0 0 1,0 0-1,0 0 0,0 0 0,0 0 0,-1 1 0,1-1 0,0 0 0,-1 1 0,1-1 0,-1 1 0,0 0 1,1-1-1,-1 1 0,0 0 0,0 0 0,0 0 0,0 0 0,0 1 0,0-1 0,0 0 0,0 1 1,0 0-1,0-1 0,0 1 0,0 0 0,-3 0 0,-15 0-32,-1 1 1,1 1-1,1 1 1,-1 0-1,0 2 1,1 0-1,0 1 1,-23 11-1,-9 7 367,-81 49 0,122-67-242,-35 25 128,43-29-195,-1 0 1,1 0-1,0 0 1,0 1-1,0-1 1,0 1-1,0-1 1,1 1 0,-1 0-1,1-1 1,0 1-1,-1 0 1,1 0-1,0 3 1,1-5-7,0 0 0,0 1 0,0-1 1,0 0-1,0 0 0,0 0 0,1 0 0,-1 0 1,0 0-1,1 0 0,-1 0 0,1 0 0,-1 0 1,1 0-1,-1 0 0,1 0 0,0 0 1,0 0-1,-1 0 0,1-1 0,0 1 0,0 0 1,0-1-1,0 1 0,0 0 0,0-1 0,0 1 1,0-1-1,0 1 0,1-1 0,39 11-15,-29-9 32,83 17-83,59 14 105,-131-26-558,-1 0 0,0 1 0,-1 1 0,32 19 1,-47-25 274,-1 1 1,1 0 0,-1 0 0,0 0 0,0 1 0,0-1 0,-1 1 0,0 1 0,0-1-1,0 0 1,-1 1 0,1 0 0,-1 0 0,0 0 0,-1 0 0,0 0 0,3 13 0,-4-11 96,0 1 0,-1-1 1,0 1-1,-1 0 1,0-1-1,0 1 1,-1-1-1,0 0 1,0 0-1,-1 1 1,0-1-1,-1-1 1,-5 11-1,-29 43-3987,29-41-1490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12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 13229,'-3'-1'11156,"2"1"-10924,-8 19 1885,-7 30-2293,13-37 422,0-2-65,1 0-1,1 0 1,-1 0-1,1 0 1,2 19-1,-1-27-170,0 0 0,1 0 0,-1 0 0,1 0 0,0 0 0,-1 0-1,1 0 1,0 0 0,0 0 0,0 0 0,1 0 0,-1-1 0,0 1 0,1 0 0,-1-1 0,1 1 0,-1-1-1,1 0 1,0 0 0,0 1 0,-1-1 0,1 0 0,0 0 0,0-1 0,0 1 0,0 0 0,0-1 0,0 1-1,0-1 1,1 0 0,-1 1 0,0-1 0,3 0 0,2 0-55,0 0 1,1-1-1,-1 0 0,0 0 1,0 0-1,0-1 0,0 0 1,0 0-1,-1-1 0,1 0 1,-1 0-1,1 0 0,-1-1 1,0 0-1,0 0 0,-1-1 0,1 0 1,-1 0-1,6-7 0,21-17-662,-35 68 61,0-28 585,1-6 140,1 0-1,-1 0 1,1 0-1,0 0 1,1 0-1,-1 7 1,1-11-51,1 0 0,-1 0 1,0 0-1,1 0 1,-1 0-1,0 0 1,1 0-1,-1 0 1,1 0-1,-1 0 1,1 0-1,0-1 1,-1 1-1,1 0 1,0 0-1,-1-1 1,1 1-1,0 0 1,0-1-1,0 1 1,0-1-1,0 1 1,0-1-1,0 1 1,0-1-1,0 0 1,0 1-1,0-1 0,0 0 1,0 0-1,0 0 1,0 0-1,0 0 1,0 0-1,0 0 1,1 0-1,12-2 37,-1 1 0,1-2 1,-1 0-1,0 0 0,0-2 0,-1 1 0,1-2 0,-1 1 0,0-2 0,18-12 0,45-20-145,-74 39 75,-1-1 0,0 1 0,1 0 0,-1 0 0,1-1 0,-1 1 0,1 0 1,-1 0-1,1 0 0,-1 0 0,1-1 0,-1 1 0,1 0 0,-1 0 0,1 0 1,-1 0-1,1 0 0,-1 0 0,1 0 0,-1 0 0,0 1 0,1-1 0,-1 0 0,1 0 1,-1 0-1,1 0 0,-1 1 0,1-1 0,-1 0 0,0 0 0,1 1 0,-1-1 1,1 0-1,-1 1 0,0-1 0,1 1 0,-1-1 0,0 0 0,0 1 0,1-1 0,-1 1 1,0-1-1,0 1 0,1-1 0,-1 30-128,0-3 352,0-27-196,0 1 0,0-1 1,0 1-1,0 0 0,1-1 0,-1 1 1,0-1-1,0 1 0,0-1 1,1 1-1,-1-1 0,0 1 1,0-1-1,1 1 0,-1-1 1,0 1-1,1-1 0,-1 0 1,1 1-1,-1-1 0,1 0 0,-1 1 1,0-1-1,1 0 0,-1 1 1,1-1-1,-1 0 0,1 0 1,0 0-1,-1 1 0,1-1 1,0 0-1,10-1 80,0 0 0,0 0 1,0-1-1,0-1 0,0 0 0,-1 0 1,1-1-1,17-9 0,-17 7-214,-1 1-1,1 1 1,0 0-1,0 1 1,0 0-1,0 1 1,22-3-1,-33 6 103,1-1 1,0 0-1,-1 0 0,1 1 0,-1-1 1,1 0-1,-1 1 0,1-1 0,-1 0 1,1 1-1,-1-1 0,1 1 0,-1-1 0,1 1 1,-1-1-1,0 1 0,1-1 0,-1 1 1,0 0-1,1-1 0,-1 1 0,0-1 1,0 1-1,0 0 0,0-1 0,1 1 0,-1 0 1,0-1-1,0 1 0,0 0 0,0-1 1,0 1-1,-1 0 0,1-1 0,0 2 1,0-1 10,-1 0 0,1 0 0,0 0 0,0 0 0,0 0 0,0 0 1,0 0-1,0 0 0,1 0 0,-1 0 0,0 0 0,0 0 1,1 0-1,-1 0 0,1 0 0,-1 0 0,1 0 0,-1 0 0,1 0 1,-1 0-1,1 0 0,0-1 0,0 1 0,-1 0 0,1-1 1,0 1-1,0 0 0,0-1 0,0 1 0,0-1 0,0 1 1,0-1-1,0 1 0,0-1 0,0 0 0,0 0 0,0 1 0,0-1 1,2 0-1,34-3-1381,-34 2 611,0 0-1,0 0 1,1-1-1,-1 1 0,0-1 1,-1 0-1,1 1 0,0-1 1,2-3-1,16-14-8867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12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15407,'0'0'2509,"-8"11"117,-4 3-1854,2 1 1,0 1-1,1-1 0,0 2 1,1-1-1,1 1 0,1 0 0,-6 25 1,6 2-368,2 0 1,2 0 0,7 73 0,-5-105-451,1-1 0,0 1 0,1-1 0,1 0 0,0 1 0,8 18 0,-11-29-164,-1-31 55,-3 10 143,-1 1 1,-1 0-1,-1 0 1,0 0 0,-13-21-1,-5-12-145,25 51 156,0 1 0,0-1 0,0 1 0,0-1 0,0 1 1,0 0-1,0-1 0,0 1 0,0-1 0,1 1 0,-1-1 0,0 1 1,0 0-1,0-1 0,0 1 0,1-1 0,-1 1 0,0 0 0,0-1 1,1 1-1,-1 0 0,0-1 0,0 1 0,1 0 0,-1-1 0,1 1 0,-1 0 1,0 0-1,1-1 0,-1 1 0,0 0 0,1 0 0,-1 0 0,1 0 1,-1 0-1,1-1 0,-1 1 0,0 0 0,1 0 0,-1 0 0,1 0 1,-1 0-1,1 0 0,-1 0 0,1 1 0,-1-1 0,0 0 0,1 0 1,-1 0-1,1 0 0,-1 0 0,1 1 0,35 4-682,-26-3 209,20 1-2936,1 0 1,0-3-1,39-3 1,-27-4-2246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13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10954,'0'0'3689,"-11"3"-593,1 0-2624,0 1 0,1 0 0,-1 0 0,1 1 0,0 0 0,0 0 0,-7 8 0,11-10-195,1 1 0,0 0-1,0-1 1,0 2 0,0-1 0,1 0 0,0 1 0,0-1 0,0 1 0,1 0 0,-1 0 0,1 0 0,0 0 0,0 1 0,1-1 0,0 0 0,-1 9 0,1-13-234,1 1 1,0-1 0,0 1-1,0-1 1,0 1-1,0-1 1,0 1-1,0-1 1,0 1 0,1-1-1,-1 1 1,1-1-1,-1 1 1,1-1 0,-1 0-1,1 1 1,0-1-1,0 0 1,0 0 0,-1 1-1,1-1 1,0 0-1,1 0 1,-1 0 0,0 0-1,0 0 1,0 0-1,0-1 1,2 2 0,1-1-8,0-1 1,0 1 0,-1-1 0,1 0 0,0 0 0,0 0 0,0 0 0,0 0 0,-1-1-1,9-2 1,1-2-111,0 0-1,0-1 1,0-1-1,-1 0 0,0 0 1,-1-1-1,1-1 1,10-10-1,44-29-572,-66 47 645,0 1 0,1-1 1,-1 1-1,1-1 0,-1 1 1,0 0-1,1-1 0,-1 1 1,1 0-1,-1 0 0,1-1 1,-1 1-1,1 0 0,-1 0 0,1 0 1,-1-1-1,1 1 0,-1 0 1,1 0-1,-1 0 0,1 0 1,-1 0-1,1 0 0,0 0 1,-1 0-1,1 0 0,-1 0 1,1 1-1,-1-1 0,1 0 1,-1 0-1,1 0 0,-1 1 0,1-1 1,-1 0-1,1 0 0,-1 1 1,1-1-1,-1 1 0,0-1 1,1 0-1,-1 1 0,0-1 1,1 1-1,0 29 512,-2-1 57,1-28-554,0 0 1,0-1-1,1 1 0,-1 0 1,0 0-1,0-1 0,0 1 1,1 0-1,-1-1 0,0 1 1,1 0-1,-1-1 0,0 1 1,1 0-1,-1-1 0,1 1 1,-1-1-1,1 1 0,-1-1 1,1 1-1,-1-1 0,1 1 1,0-1-1,-1 0 0,1 1 1,0-1-1,-1 0 0,2 1 1,9 0-112,0-1-1,0 0 1,1 0 0,-1-1 0,0-1-1,0 0 1,0 0 0,0-1 0,0 0-1,-1-1 1,1 0 0,-1-1 0,16-10-1,-9 6-542,-1 2 0,2 0 0,31-9 0,-48 16 627,-1-1 0,0 1 0,1 0 0,-1 0 0,1 0 0,-1 0 0,0 0 0,1 0 0,-1 0 0,1 0 0,-1 0 0,0 0 1,1 1-1,-1-1 0,0 0 0,1 0 0,-1 0 0,1 0 0,-1 1 0,0-1 0,1 0 0,-1 0 0,0 1 0,0-1 0,1 0 0,-1 0 0,0 1 0,0-1 0,1 0 0,-1 1 0,0-1 0,0 0 0,0 1 0,1-1 0,-1 1 0,0-1 0,0 0 1,0 1-1,0 0 0,1 23-28,0 5 308,-1-29-256,0 1-1,1 0 0,-1-1 1,0 1-1,0 0 0,0-1 1,1 1-1,-1 0 1,0-1-1,1 1 0,-1 0 1,1-1-1,-1 1 1,1-1-1,-1 1 0,1-1 1,-1 1-1,1-1 1,-1 1-1,1-1 0,-1 0 1,1 1-1,0-1 1,-1 0-1,1 0 0,0 1 1,-1-1-1,1 0 1,0 0-1,0 0 0,33 0-47,-28 0-384,0-1 0,0 1 1,0 0-1,0 1 0,0 0 0,0 0 1,9 3-1,-13-3 394,0 0 0,0 0 0,-1 0 0,1 0 0,-1 1 0,1-1 0,-1 1 0,1-1 0,-1 1 0,0 0 0,0-1-1,1 1 1,-1 0 0,-1 0 0,1 0 0,0 0 0,0 0 0,-1 0 0,1 0 0,-1 0 0,1 0 0,-1 0 0,0 0 0,0 0 0,0 0 0,-1 4 0,1 29 1005,-2-1-1,-11 60 1,10-78-650,-1 1-1,-1-1 0,-1 0 1,0-1-1,-1 1 1,-1-1-1,-16 24 0,23-37-277,0 0-1,0 0 0,-1 0 0,1-1 1,0 1-1,-1 0 0,1-1 1,-1 1-1,0-1 0,0 0 0,1 1 1,-1-1-1,0 0 0,0 0 1,0 0-1,0 0 0,0-1 0,0 1 1,0-1-1,-1 1 0,1-1 1,0 1-1,0-1 0,0 0 0,-5-1 1,4 0-21,1 0 0,-1 0 1,0-1-1,1 1 0,-1-1 1,1 0-1,0 0 0,-1 0 1,1 0-1,0 0 0,0 0 1,0-1-1,1 1 0,-1-1 1,1 1-1,-1-1 0,1 0 1,-2-3-1,-4-12-127,1 0 1,0 0-1,1-1 1,-3-27-1,7 37 79,0 0 0,0 0 0,1 0 1,0 0-1,0-1 0,1 1 0,0 0 0,1 0 0,0 0 0,1 0 0,4-11 1,-4 16 44,0-1 1,0 1 0,0 0 0,0 0 0,1 1 0,0-1 0,0 1 0,0-1-1,0 1 1,0 0 0,1 1 0,-1-1 0,1 1 0,0 0 0,0 0-1,-1 0 1,7 0 0,11-3-282,0 2 0,41-2 1,8-2-6938,-30-1-6442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14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4869,'-30'10'16712,"27"-3"-10217,20-4-4436,364-3 290,-347-6-2393,-31 2 43,-20 1-119,-234 10-46,152-1 198,396-2-283,-583 5 385,285-9-273,22 0-993,-7 0-17,8 0-2477,-7-1-1945,3 0-5815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15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36 312 13645,'-7'9'1504,"4"-5"-641,0-1-1,0 1 0,1 0 0,-1-1 1,1 1-1,-1 0 0,1 0 0,0 1 0,1-1 1,-1 0-1,0 6 0,2-9-773,0-1-1,0 0 1,0 0-1,0 1 1,1-1 0,-1 0-1,0 0 1,0 1-1,0-1 1,1 0 0,-1 0-1,0 0 1,0 1-1,1-1 1,-1 0 0,0 0-1,0 0 1,1 0-1,-1 0 1,0 0-1,1 1 1,-1-1 0,0 0-1,1 0 1,-1 0-1,0 0 1,0 0 0,1 0-1,-1 0 1,0 0-1,1 0 1,-1 0 0,0-1-1,1 1 1,-1 0-1,0 0 1,0 0 0,1 0-1,-1 0 1,0 0-1,0-1 1,1 1-1,-1 0 1,16-8 711,15-10-566,0-3 0,-2 0 0,-1-2 0,0-1-1,-2-1 1,-1-1 0,-1-1 0,-1-2 0,-2 0 0,31-55 0,-34 43-234,-30 73 0,1 1 0,2 0 0,1 1 0,1 0 0,2 0 0,1 0 0,2 1 0,5 65 0,17-34 0,-17-68-2999,-2-8-5933,-5-7-6427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16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11627,'1'-8'2557,"0"0"-2959,5-39 8489,-3 42-3779,-1 35-3804,-3 78 112,-1-69 103,2 0 0,1 1 0,10 55 0,-11-92-666,1 0 0,0 1 0,0-1 0,0 0 1,0 0-1,0 0 0,1 0 0,-1 0 0,1 0 0,0 0 1,0-1-1,0 1 0,0-1 0,0 1 0,1-1 1,-1 0-1,1 0 0,-1 0 0,1 0 0,0 0 1,0-1-1,0 1 0,0-1 0,0 0 0,0 1 1,0-2-1,4 2 0,0-1 26,-1-1 0,1 0 0,0 0 0,-1-1 0,1 0 0,-1 0-1,1 0 1,-1-1 0,1 0 0,-1 0 0,0 0 0,0-1 0,6-4 0,5-3-170,0-1-1,-1 0 1,0-1 0,-1-1-1,0-1 1,-1 0 0,-1-1-1,20-28 1,-26 34-43,-1-2 1,0 1 0,0-1-1,-1 0 1,0 0-1,-1-1 1,0 1-1,-1-1 1,-1 0-1,1 0 1,-2 0-1,0 0 1,0 0-1,-1 0 1,-3-20 0,3 30-341,-1 1 0,1-1 1,-1 0-1,0 0 1,1 0-1,-1 1 1,0-1-1,0 0 1,0 1-1,-1-1 1,1 1-1,0-1 1,0 1-1,-1 0 1,1-1-1,-1 1 1,1 0-1,-1 0 1,-2-1-1,-18-9-10064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16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13549,'0'0'14189,"78"-33"-13804,-42 33-161,5 0-160,0 4-32,1 5-641,-1 0-1633,-10-3-2402,-1-1-3940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16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105 153 14318,'0'0'11274,"-8"-8"-10628,-29-20-379,36 27-260,0 1-1,0-1 1,-1 1-1,1 0 1,0 0-1,0-1 1,-1 1 0,1 0-1,0 0 1,0 0-1,-1 0 1,1 0-1,0 0 1,0 1-1,0-1 1,-1 0 0,1 1-1,0-1 1,0 0-1,0 1 1,0 0-1,-1-1 1,1 1-1,0 0 1,0-1 0,0 1-1,0 0 1,1 0-1,-1 0 1,0 0-1,0 0 1,0 0-1,1 0 1,-1 0 0,1 0-1,-2 2 1,-15 40 844,17-40-749,-1-1-1,0 1 1,1 0-1,0-1 1,0 1-1,0 0 1,0-1-1,0 1 1,0 0-1,1-1 1,-1 1-1,1-1 1,0 1-1,-1-1 1,1 1-1,3 3 1,-3-4-12,1 0 1,0-1 0,0 1-1,1-1 1,-1 0 0,0 0 0,0 0-1,1 0 1,-1 0 0,0 0-1,1 0 1,-1-1 0,1 1-1,-1-1 1,1 0 0,-1 0 0,1 0-1,2 0 1,5 0-1,0-1-1,-1 0 1,1 0 0,-1-1-1,1 0 1,-1 0 0,1-1-1,-1 0 1,0-1-1,-1 0 1,16-10 0,-19 11-58,0-1 0,0 0 0,0 0 0,-1-1 1,1 1-1,-1-1 0,0 0 0,-1 0 0,1 0 0,-1-1 1,0 1-1,0-1 0,-1 0 0,1 0 0,-1 0 0,-1 0 1,1 0-1,-1 0 0,1-9 0,-2 12-152,0 0 0,0-1-1,-1 1 1,1 0 0,-1-1 0,1 1-1,-1 0 1,0-1 0,0 1 0,-1 0-1,1 0 1,-1 0 0,1 0 0,-1 0-1,0 1 1,0-1 0,0 0 0,-1 1-1,1-1 1,0 1 0,-1 0 0,0 0 0,1 0-1,-1 0 1,0 1 0,0-1 0,0 1-1,0-1 1,0 1 0,-1 0 0,-5-1-1,-4-1-901,-1 0 0,1 1 0,-1 1 0,0 0 0,1 1 0,-24 3 0,-6 4-6906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17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6897 168 10442,'-8'-6'304,"-25"-15"33,0 2 0,-2 2 0,0 1 0,0 1 0,-2 2 0,1 2 1,-2 1-1,1 2 0,-43-4 0,-62-1 775,-158 6 1,275 7-1210,-1270 32 31,0 37-1012,760-39 764,207-14 335,-288 19 45,9 46 120,517-62-71,0 4 1,2 5 0,1 3-1,2 3 1,-137 78 0,157-73-80,3 3 1,1 3 0,3 2-1,1 3 1,3 2 0,2 3 0,-63 86-1,91-108 98,2 0-1,2 2 1,1 1-1,-23 59 1,35-73-98,0 1 1,1-1 0,1 1 0,2 0 0,0 1 0,1-1-1,1 0 1,2 1 0,3 30 0,-1-40-18,0 0 0,1 0 0,0-1-1,1 1 1,0-1 0,1 0 0,1-1 0,0 1 0,16 20 0,-8-16 56,0-1 0,1 0-1,0-1 1,2-1 0,30 21 0,0-8 101,1-2-1,2-2 1,0-2-1,67 18 1,75 13-32,3-9 0,255 24 0,409-27 139,-534-50-9,367-58-1,318-102 144,-895 148-393,-48 10-19,615-127 63,-524 99-16,-2-8 0,185-83 0,-297 111 245,-1-3 0,-1-1 0,-1-3 0,-2-1-1,0-2 1,-2-1 0,-2-3 0,0 0 0,-3-3 0,-1 0-1,-1-2 1,-3-2 0,-1 0 0,28-61 0,-2-12 361,-5-2 0,59-225 1,-106 335-801,0 1 1,0-1-1,0 0 0,-1 1 1,1-1-1,-1 0 1,-1-5-1,0 8-204,1 0 0,-1 0 0,0 0 0,0 0 0,0 1 0,0-1 1,-1 0-1,1 1 0,-1-1 0,-1-2 0,-24-24-5308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28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871 13 10730,'-36'22'64,"8"-7"86,0 2-1,1 0 1,1 2-1,1 1 1,1 1-1,-39 43 1,-41 79-169,-108 194 0,176-269 46,3 2 0,3 2 0,3 0 0,3 2 0,-22 119 0,18-11 33,-6 218 1,14-141 252,6-95 390,8 237 0,7-386-636,0 0 0,1 1 1,1-1-1,0-1 0,1 1 0,0 0 0,1-1 1,1 0-1,1 0 0,0 0 0,0-1 0,1 0 1,1-1-1,0 1 0,1-2 0,0 1 0,1-2 0,0 1 1,1-1-1,0-1 0,1 0 0,0-1 0,0 0 1,0-1-1,1-1 0,0 0 0,1 0 0,21 4 1,5-3 69,1-1 1,0-2 0,0-3-1,0 0 1,0-3-1,0-2 1,0-1 0,72-20-1,-46 6-318,-1-4-1,0-2 1,-2-3-1,88-52 1,-83 34 125,-2-2 1,-1-3-1,-3-3 1,84-93 0,-30 14 108,103-155 0,-169 213-60,82-154 0,-115 187 8,-1-1-1,-2 0 1,-2-1-1,-2-1 1,11-78-1,-1-108 683,-7-259 1,-16 465-638,-1-1 1,-2 1-1,0 1 1,-2-1 0,0 1-1,-2 0 1,-1 0-1,-1 1 1,0 0 0,-2 0-1,-1 2 1,-1-1-1,0 2 1,-2 0 0,0 1-1,-1 0 1,-1 1-1,-1 1 1,0 1 0,-23-14-1,3 5-192,-1 1 0,-1 3 0,-1 1-1,-1 2 1,0 2 0,-2 1 0,0 3-1,0 2 1,-1 1 0,-49-2 0,-142 7-3233,111 12-1010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1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196 199 10730,'0'0'8558,"-11"-1"-8329,8 0-215,-4 0 24,0 0 0,1 1 0,-1 0 0,0 0 0,1 0 0,-1 1 0,1 0 0,-1 0 0,1 1 0,-1-1-1,1 1 1,-11 6 0,7-2 328,0 1 0,1 0 0,0 0-1,-11 13 1,17-18-239,0 1-1,1 0 1,0 0-1,-1 0 1,1 0-1,0 0 0,1 0 1,-1 1-1,0-1 1,1 1-1,0-1 1,0 1-1,0 0 1,0-1-1,1 1 1,-1 0-1,1 7 0,1-10-111,0 0 0,0 0-1,0 1 1,0-1-1,0 0 1,0 0-1,0 0 1,0 0 0,0 0-1,1 0 1,-1-1-1,0 1 1,1 0-1,-1-1 1,0 1-1,1-1 1,-1 1 0,1-1-1,-1 0 1,1 1-1,-1-1 1,1 0-1,-1 0 1,1 0 0,-1 0-1,1-1 1,-1 1-1,3-1 1,48-7 705,-40 2-667,0 0 1,0 0-1,0-1 0,-1-1 1,0 0-1,-1-1 1,1 0-1,-2 0 0,1-1 1,7-11-1,12-17 97,34-58-1,-52 80-154,-7 10-6,1 0 1,-1-1-1,-1 1 0,1-1 0,-1 1 1,0-1-1,-1 0 0,1 0 1,-1-1-1,1-7 0,-19 38-426,-1 8 385,-23 52 1,35-72 139,1 0 0,1 0 0,0 1-1,0-1 1,1 1 0,1 0 0,-1 0 0,2 19 0,0-30-83,0 0 0,0 0-1,1 0 1,-1 0 0,0 0-1,0-1 1,1 1 0,-1 0 0,1 0-1,-1 0 1,1 0 0,-1-1-1,1 1 1,-1 0 0,1 0 0,-1-1-1,1 1 1,0 0 0,0-1-1,-1 1 1,1-1 0,0 1-1,0-1 1,0 1 0,0-1 0,-1 1-1,3-1 1,30-1 212,-25-1-149,1 0 0,-1-1 1,0 0-1,0-1 0,11-6 0,-8 1-10,-1 0 0,0 0 0,15-20 0,17-14-503,-42 47 303,1 1-1,-1 0 1,0 0 0,-1 0 0,1 0 0,-1-1 0,-2 10 0,0-1 148,-1-1 69,2 0 1,-1 0-1,1 0 1,1 0-1,0 13 1,2-24-53,-1 0 0,1 0 0,-1 1 1,1-1-1,-1 0 0,1 0 0,0 0 1,0 0-1,-1 0 0,1 0 0,0 0 0,0 0 1,0 0-1,0-1 0,0 1 0,0 0 0,0-1 1,1 1-1,-1 0 0,0-1 0,0 1 1,0-1-1,1 0 0,-1 1 0,0-1 0,0 0 1,1 0-1,-1 0 0,0 0 0,0 0 1,1 0-1,-1 0 0,3-1 0,2 1 106,0-1 0,0 0 0,0 0 0,0 0 0,0 0 0,8-4 0,-6 0-85,1-1 1,-1 0-1,0 0 1,-1-1-1,1 0 1,-1 0-1,-1 0 1,1-1-1,-1 0 1,5-10-1,20-22-1051,-35 87 20,3-44 986,-1 8-110,0 0 1,0-1-1,1 2 1,0 18-1,1-28 41,0 0 1,0-1-1,0 1 0,0-1 0,0 1 0,1 0 0,-1-1 1,1 1-1,-1-1 0,1 1 0,-1-1 0,1 1 1,0-1-1,0 0 0,0 1 0,0-1 0,0 0 0,0 0 1,0 0-1,0 1 0,0-1 0,1 0 0,-1-1 0,0 1 1,1 0-1,-1 0 0,1 0 0,-1-1 0,1 1 0,-1-1 1,1 1-1,-1-1 0,1 0 0,0 0 0,-1 1 1,1-1-1,-1 0 0,1 0 0,0-1 0,-1 1 0,4-1 1,20-4-6289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22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6598,'0'0'10661,"6"9"-9065,-3-5-1482,-1 0-1,0 0 1,1 0 0,-1 1-1,-1-1 1,1 0 0,-1 1-1,1-1 1,-2 1-1,1 0 1,0-1 0,-1 1-1,0 0 1,0-1 0,0 1-1,0 0 1,-1-1 0,0 1-1,0-1 1,-2 7-1,-10 30 650,-28 96 1789,-33 187 0,73-317-2530,-5 31 93,-1 56-1,16-99 452,0-10-291,-1 0 1,-1 0-1,-1-1 0,0 0 1,-1 0-1,4-21 0,4-11-195,12-31-1177,3 0 0,3 2 0,48-85 0,-73 152 749,1-1-1,0 1 1,0 1 0,1-1-1,1 1 1,15-14-1,-19 20 74,0 0 0,-1-1-1,1 2 1,0-1-1,1 0 1,-1 1-1,0 0 1,1 1-1,-1-1 1,1 1-1,0 0 1,-1 0 0,1 0-1,0 1 1,0 0-1,7 1 1,-11-1 228,0 1 0,0-1 0,0 1 1,0-1-1,0 1 0,0-1 0,-1 1 0,1 0 1,0 0-1,-1 0 0,1 0 0,0 0 0,-1 0 1,1 1-1,-1-1 0,1 0 0,-1 1 0,0-1 1,0 1-1,0 0 0,0-1 0,0 1 0,0 0 1,0 0-1,0-1 0,-1 1 0,1 0 0,-1 0 1,1 0-1,-1 0 0,0 0 0,0 0 0,0 3 1,0-1 129,0 0 1,0 0 0,-1 1-1,0-1 1,0 0 0,0 0-1,0 0 1,0 0-1,-1 0 1,0 0 0,0 0-1,0 0 1,0-1 0,-6 6-1,-12 10 677,-1-2 1,-1 0-1,-1-2 0,-1 0 0,0-2 0,0-1 0,-36 13 0,14-13-1646,52-28-5339,19-11 833,9-10-1884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01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760 105 9577,'0'0'609,"-7"-8"-444,-55-65 2734,58 70-2673,-1 0 0,0 0-1,0 1 1,0-1 0,0 1 0,0 0 0,-1 1 0,1-1 0,-1 1-1,1 0 1,-1 1 0,1-1 0,-1 1 0,1 0 0,-11 2-1,-10 1-137,-49 12 0,72-15-39,-18 5 28,0 0 0,1 2 0,0 0-1,0 1 1,0 1 0,1 1 0,1 1 0,0 0-1,0 2 1,1 0 0,1 0 0,-21 23-1,6-2-82,1 2-1,2 1 0,-25 43 1,40-58 2,2 1 1,0 0 0,2 1-1,1 1 1,0-1 0,2 1-1,-4 31 1,5-8 1,1 0-1,5 93 0,1-115-18,2 0-1,1-1 0,1 1 1,1-1-1,1-1 0,1 1 0,15 26 1,-6-15-21,84 149-147,-81-152-344,1 0 1,1-2 0,36 37 0,-55-63 523,1-1-1,0 0 1,0 0-1,0 0 1,0-1 0,1 1-1,-1-1 1,1-1-1,0 1 1,-1-1 0,1 0-1,1 0 1,-1-1-1,0 1 1,0-1 0,0-1-1,1 1 1,11-2-1,-10 0 107,1-1 0,0 0-1,0 0 1,-1-1 0,0 0-1,1-1 1,-1 0 0,0 0 0,-1-1-1,1 0 1,-1 0 0,12-10-1,19-25 360,-2-1 0,-1-2 1,-2-2-1,-2 0 0,-2-2 0,35-79 0,-48 89-367,-3 0 0,0 0 1,-3-1-1,-1-1 0,-2 0 0,-1 0 1,-2 0-1,-2-1 0,-2 0 1,-7-56-1,4 75-84,0 0 0,-2 0 0,-1 0 0,-1 0 0,-15-31 0,18 42-21,-1 1-1,0-1 1,-1 1 0,0 1 0,0-1-1,-1 1 1,0 0 0,-1 1 0,0-1-1,0 2 1,0-1 0,-1 1 0,-12-7-1,16 11-164,0 0 0,0 1 0,0-1 0,0 1 0,0 0 0,0 0 0,-1 1 0,-10 0 0,-20 7-4836,17 0-1069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09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534 1 4805,'-15'6'597,"-6"1"27,0 2 0,0 0 0,1 2 0,1 0 0,0 1 0,0 1 0,-30 27 0,21-8-242,1 2 0,3 0 0,-39 70 0,-41 124 481,86-183-854,3 2 0,1-1-1,2 2 1,3-1 0,-5 64-1,13-86-23,0 0-1,2 0 0,1 0 0,1-1 0,1 1 0,1-1 0,1 0 0,1 0 0,1 0 0,2-1 0,0-1 1,16 27-1,-10-25-93,1 0 1,0-1 0,2-1-1,1-1 1,42 35 0,-54-48 21,1-2-1,1 1 1,-1-1 0,1 0 0,0-1 0,0 0 0,0-1-1,1 0 1,0-1 0,-1 0 0,1 0 0,1-1-1,-1-1 1,0 0 0,0 0 0,0-1 0,1 0 0,11-3-1,-14 0 301,-1 0 0,0 0 0,1-1 0,-1 0-1,-1 0 1,1-1 0,-1 0 0,1-1 0,-2 1-1,1-1 1,-1-1 0,9-10 0,8-11 1008,31-53 0,-50 73-1097,31-52 201,-3-2 0,-4-2-1,-1 0 1,-4-2 0,-2-1 0,-4 0-1,-2-2 1,-4 1 0,-2-2-1,-1-110 1,-9 161-445,0 0 1,-1-1 0,-2 1-1,1 0 1,-2 0-1,-1 1 1,-13-31-1,17 43 31,-1 0-1,0 0 1,-1 0-1,1 0 1,-1 0-1,0 1 1,-1-1 0,1 1-1,-1 0 1,0 1-1,-1-1 1,1 1-1,-1 0 1,1 0-1,-1 1 1,0 0-1,-1 0 1,1 0-1,0 1 1,-1 0-1,0 0 1,1 0-1,-1 1 1,-12-1 0,10 3-3312,2 4-1932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10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1 273 8392,'12'0'278,"213"-11"1236,222-40 1,-140 12-920,1447-74 3511,-1688 111-4032,514-39 3503,-567 39-3289,-11 2-201,0 0-1,1 0 0,-1-1 1,1 1-1,-1-1 0,0 0 0,0 1 1,1-1-1,-1 0 0,0 0 1,3-2-1,-40-1 1152,15 4-1424,1 0 0,0 2 0,-28 6 0,35-5-1634,0 0 0,0 2 1,-19 9-1,19-7-3673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17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50 9577,'0'0'5274,"-9"-8"-4003,-36-34 1446,60 52-2567,-1-1-1,2-1 1,-1-1-1,1 0 1,0-1-1,1 0 1,-1-1-1,1-1 1,26 2-1,23 0-99,79-2-1,-40-3 124,259 22-109,46 1 176,-14-15-89,618 21 24,487-48 167,-759-34 125,425-38-315,-1121 88-398,-68 22 551,14-16-411,-13 7-969,6-9-4812,9-3-1069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19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1537,'0'0'12989,"8"-1"-12391,416-14 1878,-163 9-2102,1639 28 2119,-1438-3-2152,114 8-9,-560-25-838,-14-2 142,0 1 0,0-1 0,0 1 0,0-1 1,0 0-1,0 0 0,1 0 0,-1 0 0,0 0 0,0-1 0,0 1 0,0-1 0,0 1 0,0-1 0,0 0 0,0 1 0,0-1 1,2-2-1,5-6-5252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22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69 209 5990,'0'0'1366,"-9"-2"-309,-45-5-496,54 7-491,0 0 1,0 0-1,-1 0 1,1 0 0,0 0-1,0 0 1,0 0-1,-1 0 1,1 0-1,0 0 1,0 0-1,0 0 1,-1 0-1,1 0 1,0 0-1,0-1 1,0 1-1,-1 0 1,1 0 0,0 0-1,0 0 1,0 0-1,0-1 1,-1 1-1,1 0 1,0 0-1,0 0 1,0 0-1,0-1 1,0 1-1,0 0 1,0 0 0,0 0-1,-1-1 1,1 1-1,0 0 1,0 0-1,0-1 1,0 1-1,0 0 1,0 0-1,0 0 1,0-1-1,0 1 1,0 0-1,1 0 1,-1 0 0,0-1-1,0 1 1,0 0-1,0 0 1,0 0-1,0-1 1,0 1-1,0 0 1,1 0-1,-1 0 1,0 0-1,0-1 1,0 1 0,0 0-1,1 0 1,-1 0-1,0 0 1,0 0-1,0 0 1,0-1-1,1 1 1,-1 0-1,17-8 1260,261 4-580,-145 7-688,936-20 1491,-850 17-1109,1793 19 1626,-1290 11-1383,412 7-493,1367-110-34,-2396 65-149,408-34 223,-9-34-20,-485 73-174,-13 2-15,0 1 1,0-1-1,0-1 1,0 1-1,0-1 1,-1 0 0,1 0-1,-1-1 1,1 1-1,5-5 1,-65 3 251,31 4-470,-30-1-4915,42-2 400,4-13-4010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0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2036 4773,'0'0'5573,"12"-6"-4628,185-115 1446,-107 62-1809,2 5 0,133-58 0,202-45-373,32-13 297,409-158 958,-203 80-509,758-320 1415,-876 361-32,-529 202-1945,-34 4-8153,-3 1-1032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3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1 278 12236,'0'0'9844,"12"-3"-8045,-2 1-1557,-1 0 0,0-1 0,0 0 0,0-1 0,-1 0 0,1 0 1,-1-1-1,0 0 0,0 0 0,-1-1 0,1 0 0,-1-1 0,8-9 0,-3 3 62,-2-1-1,0 0 0,15-28 0,-22 36-242,0 0 0,0-1-1,-1 1 1,0-1 0,0 0 0,0 0 0,-1 0 0,0 0 0,-1 0 0,1 0 0,-2-14 0,1 20-63,-1 0 1,1 0 0,0-1-1,0 1 1,-1 0 0,1 0-1,-1 0 1,1 0 0,-1 0-1,0 0 1,1 0 0,-1 0-1,0 0 1,1 0 0,-1 0-1,0 0 1,0 1 0,0-1-1,0 0 1,0 0 0,0 1-1,0-1 1,0 1 0,0-1-1,0 1 1,-1 0 0,1-1-1,0 1 1,0 0 0,0 0-1,0-1 1,-1 1 0,1 0-1,0 0 1,0 0 0,0 1-1,-1-1 1,1 0 0,0 0-1,-2 1 1,-1 0-28,0 1 0,0-1 0,-1 1 0,1-1 0,1 1 0,-1 0 0,0 1 0,0-1 0,1 1 0,-4 3 0,-5 6 10,0 2 1,2-1-1,-1 2 0,2-1 1,0 1-1,1 1 0,0-1 0,1 2 1,1-1-1,1 0 0,0 1 1,1 0-1,-3 29 0,7-43 2,0-1 0,0 0 1,0 0-1,0 0 0,0 1 0,0-1 0,1 0 0,-1 0 0,1 0 0,0 0 0,-1 0 0,1 0 0,0 0 0,0 0 0,0 0 0,1 0 0,-1 0 0,0 0 1,1-1-1,-1 1 0,1-1 0,-1 1 0,1-1 0,0 1 0,0-1 0,0 0 0,0 0 0,0 0 0,0 0 0,0 0 0,0 0 0,0-1 0,0 1 0,0-1 1,0 0-1,0 1 0,1-1 0,-1 0 0,0 0 0,0 0 0,0 0 0,1-1 0,-1 1 0,3-2 0,6 1 23,0-2 0,0 0 0,-1 0 0,1-1-1,-1 0 1,0 0 0,16-11 0,-13 6 20,0 0 1,-1-1-1,0 0 0,-1-1 0,0 0 1,0-1-1,-1 0 0,-1-1 1,0 0-1,-1-1 0,0 1 0,9-26 1,-27 108-428,9-65 417,0 1-1,1 0 1,-1 0 0,1 0-1,0-1 1,0 1-1,1 0 1,1 6-1,-2-10-6,1 0-1,0 0 1,-1 0-1,1 0 0,0 0 1,0 0-1,0 0 0,0 0 1,0 0-1,0 0 1,0-1-1,0 1 0,0 0 1,0-1-1,1 1 0,-1-1 1,0 1-1,0-1 1,1 1-1,-1-1 0,0 0 1,0 0-1,1 1 0,-1-1 1,0 0-1,1 0 0,-1-1 1,0 1-1,1 0 1,-1 0-1,0-1 0,3 0 1,14-3 112,0-1 0,-1-2-1,0 1 1,0-2 0,0 0 0,-1-1 0,21-15 0,-17 11-92,1 0 0,0 2 0,34-13 0,-55 23-32,1 1-1,0-1 0,0 1 1,0-1-1,0 1 0,0-1 1,0 1-1,-1 0 0,1 0 1,0-1-1,0 1 0,0 0 0,0 0 1,0 0-1,0 0 0,0 0 1,0 0-1,0 0 0,0 1 1,0-1-1,0 0 0,0 1 1,0-1-1,0 0 0,-1 1 1,1-1-1,0 1 0,0-1 0,0 1 1,-1-1-1,1 1 0,0 0 1,0-1-1,-1 1 0,1 0 1,-1 0-1,1 0 0,-1-1 1,1 1-1,-1 0 0,1 1 0,0 4-1,-1 0-1,1 1 0,-1-1 0,-1 0 0,1 0 0,-2 7 0,1-9 22,0-1-1,0 1 1,1 1-1,0-1 1,0 0-1,0 0 0,0 0 1,0 0-1,1 0 1,0 0-1,2 7 1,-2-10 15,0 0 0,0-1 0,0 1 0,0 0 0,0-1 0,0 1 0,0-1 0,1 1 0,-1-1 0,0 1 0,0-1 0,0 0 0,1 0 0,-1 0 0,0 1 0,0-1 0,1 0 0,-1-1 0,0 1 0,0 0 0,1 0 0,-1 0 0,0-1 0,2 0 0,35-12 738,-28 8-690,-7 4-108,-1 0 1,1 0 0,0 0-1,-1 1 1,1-1 0,0 0-1,0 1 1,-1 0 0,1 0-1,0 0 1,0 0 0,0 0 0,0 0-1,-1 1 1,6 1 0,-7-1-257,0 0 1,0 0 0,1 0 0,-1 0 0,0 1 0,0-1 0,0 0-1,-1 1 1,1-1 0,0 0 0,0 1 0,-1-1 0,1 1 0,-1 0-1,1-1 1,-1 1 0,0-1 0,1 1 0,-1 0 0,0-1-1,0 1 1,0-1 0,0 1 0,-1 0 0,1-1 0,-1 3 0,-2 2-5738,-5-5-5461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4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16656,'0'0'10249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4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11050,'0'0'13400,"-9"14"-13203,-3 9-9,0 1 0,1 1 0,2-1-1,0 2 1,-7 37 0,5 11 518,3 0 1,2 89-1,11-146-782,-1-17-661,-2-9-660,-4-45-5468,-7 12 347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22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5830,'-1'10'5333,"-4"12"-2692,0 0 0,-13 35 0,-9 29 1794,26-80-4322,-1-1 0,1 0 0,0 0 0,1 1 0,0-1 0,-1 1 0,2-1 0,-1 0 0,2 9 0,-1-13-81,-1 1-1,1-1 1,0 0 0,0 1 0,0-1 0,0 0-1,0 1 1,0-1 0,0 0 0,1 0-1,-1 0 1,0 0 0,1 0 0,-1 0-1,0-1 1,1 1 0,-1 0 0,1-1-1,0 1 1,-1-1 0,1 1 0,-1-1 0,1 0-1,0 0 1,-1 0 0,1 1 0,0-2-1,-1 1 1,1 0 0,-1 0 0,1 0-1,0-1 1,1 0 0,2 0-20,-1-1 0,0 0 1,0 0-1,0 0 0,0 0 0,0-1 1,0 1-1,-1-1 0,1 0 0,-1 0 0,0 0 1,0-1-1,0 1 0,0-1 0,-1 1 0,1-1 1,-1 0-1,0 0 0,0 0 0,2-6 1,0 0-261,0-1 0,0 0 0,-1 0 0,0 0 0,-1 0 0,2-24 0,-4 32-67,-1-1-1,1 0 0,0 1 1,-1-1-1,0 1 0,0-1 1,0 1-1,-3-6 0,4 8 213,0 0-1,-1 0 1,1 0-1,-1 1 1,0-1-1,1 0 0,-1 1 1,1-1-1,-1 1 1,0-1-1,0 0 1,1 1-1,-1-1 0,0 1 1,0 0-1,0-1 1,1 1-1,-1 0 1,0-1-1,0 1 0,0 0 1,0 0-1,0 0 1,0 0-1,0 0 1,1 0-1,-1 0 0,0 0 1,0 0-1,0 0 1,0 1-1,0-1 1,0 0-1,0 1 0,1-1 1,-1 0-1,0 1 1,0-1-1,1 1 1,-1-1-1,-1 2 0,0-1 86,1 0-1,-1 0 0,1 0 0,0 1 0,-1-1 0,1 0 0,0 1 0,0-1 1,-1 1-1,1-1 0,0 1 0,1 0 0,-1-1 0,0 1 0,0 0 0,1 0 0,-1 0 1,1 0-1,-1-1 0,1 1 0,0 0 0,0 0 0,0 0 0,0 0 0,0 0 1,0 0-1,1 0 0,-1-1 0,1 1 0,-1 0 0,1 0 0,0 0 0,-1-1 0,1 1 1,0 0-1,0-1 0,0 1 0,0-1 0,2 3 0,1 1-1,0 0 0,0 0 0,1 0 0,-1 0-1,1-1 1,0 0 0,0 0 0,1 0 0,-1-1 0,10 5 0,5-1 7,0-2 1,0 0-1,1-1 1,-1-1 0,1-1-1,0-1 1,0-1 0,39-4-1,-47 3 68,1-1 1,-1-1-1,0 0 0,0-1 0,0 0 0,0-1 0,-1-1 0,0 0 0,0 0 0,0-1 0,-1-1 1,0 0-1,0 0 0,12-15 0,-20 20 39,0-1 0,0 0 0,-1 0 0,1-1 0,-1 1 0,0 0 0,0-1 0,-1 1 1,2-7-1,-3 10-73,1-1 1,-1 1 0,0 0 0,0 0 0,0 0 0,1-1 0,-1 1-1,0 0 1,-1 0 0,1 0 0,0-1 0,0 1 0,0 0 0,-1 0-1,1 0 1,-1 0 0,1 0 0,-1 0 0,1 0 0,-1 0 0,0 0-1,1 0 1,-1 0 0,0 0 0,0 0 0,0 0 0,0 0 0,0 1-1,1-1 1,-1 0 0,-1 1 0,1-1 0,0 1 0,0-1 0,0 1 0,0-1-1,0 1 1,0 0 0,-3-1 0,-8 1 135,0 0 1,0 0-1,-1 1 1,1 0-1,0 2 0,0-1 1,0 1-1,0 1 1,1 0-1,-1 0 0,1 1 1,0 1-1,1 0 1,-1 1-1,1 0 0,-11 10 1,12-11 102,0 2 0,1-1 0,0 1 0,0 1 0,1-1 0,0 1 0,0 1 0,1-1 0,0 1 0,1 0 0,0 0 0,1 1 0,0-1 0,0 1 0,1 0 0,1 0 0,-3 22 0,5-31-236,0 0 0,0 1 0,1-1 0,-1 0 0,0 0 0,1 0 0,-1 0 0,1 0 0,0 0 0,0 0 0,-1 0 1,1 0-1,1 0 0,-1 0 0,0-1 0,0 1 0,1 0 0,-1-1 0,1 1 0,-1-1 0,1 0 0,0 1 0,2 1 0,1-1 81,0 0-1,-1 0 1,1-1 0,0 1 0,0-1 0,0 0-1,1-1 1,-1 1 0,9-1 0,1-1 120,1 0 1,-1-1 0,0-1 0,0 0-1,28-11 1,-25 6-198,0 0-1,-1-2 1,0 0-1,-1-1 1,0 0-1,26-26 1,-34 30-494,-1-2 1,0 1 0,-1-1 0,0 0 0,10-18-1,-13 20-446,-1 0 0,1 0 1,-1 0-1,0 0 0,-1 0 0,0-1 0,0 1 0,0 0 0,-2-11 0,-2-10-7672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5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11275,'0'0'13420,"78"-26"-12170,-35 20-161,4 2-513,6 0-416,0 3-96,-2 1-64,-6 0-961,-8 0-1601,-8 0-1666,-10 1-2755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5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10218,'0'0'9288,"59"9"-7430,-23-9-64,7 0-833,2 0-769,2 0-160,1 0-416,-11 0-2179,-1 4-2594,-6 0-4612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5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2947,'0'0'9086,"-7"10"-4810,2-2-3762,-29 52 3047,32-56-3308,0 0 0,0 1 0,1 0 0,-1-1 1,1 1-1,0 0 0,1 0 0,-1 0 0,1 0 0,0-1 0,0 1 0,1 0 0,1 9 0,-1-13-222,0 1 1,0-1-1,0 1 1,0-1-1,0 0 1,0 0-1,1 1 1,-1-1 0,0 0-1,1 0 1,-1 0-1,1-1 1,-1 1-1,1 0 1,0-1-1,-1 1 1,1 0-1,-1-1 1,1 0-1,0 1 1,0-1 0,-1 0-1,1 0 1,0 0-1,2 0 1,48-6 1214,-37 1-1024,1 0 0,-1-2 1,0 0-1,18-11 1,-23 11-219,1 1 1,0 0 0,0 0-1,0 1 1,1 1 0,-1 0-1,1 1 1,0 0-1,21-2 1,-32 5-10,0 1 0,0-1 0,0 1 0,0 0 0,0-1 0,0 1 0,0 0 0,0 0 0,0-1 0,-1 1 0,1 0 0,0 0-1,0 0 1,-1 0 0,1 0 0,-1 0 0,1 0 0,-1 0 0,1 0 0,-1 1 0,0-1 0,1 0 0,-1 0 0,0 0 0,0 0 0,0 1 0,0-1 0,0 0 0,0 0 0,0 1 0,-1 51 39,1-38 61,-1-13-48,1-1-1,0 0 0,0 1 1,0-1-1,0 0 0,0 1 1,1-1-1,-1 0 0,0 1 1,0-1-1,1 0 0,-1 1 1,1-1-1,0 0 0,-1 0 1,1 1-1,0-1 0,-1 0 1,3 2-1,-2-3 25,1 1 0,0-1 0,-1 1 0,1-1 0,0 0 1,-1 0-1,1 1 0,0-1 0,-1 0 0,1-1 0,0 1 0,0 0 0,-1 0 0,1-1 0,-1 1 1,3-2-1,10-2 131,0-2 0,-1 1 0,0-2 0,20-12 1,-24 12-345,-1 2 0,2-1 0,-1 1 0,0 1 0,1 0 0,0 0 0,0 1 1,0 0-1,1 1 0,17-2 0,-26 4 100,-1 1 0,0-1 0,0 1 0,0 0 0,1 0 0,-1-1 0,0 1 0,0 0 0,0 0 0,0 0 0,-1 0 0,1 0 0,0 1 0,0-1 0,0 0 0,-1 0 0,1 0 0,-1 1 0,1-1 0,-1 0 0,0 1 0,1-1 0,-1 0 0,0 1 0,0-1 0,0 0 0,0 1 0,0-1 0,0 3 0,6 21-768,-6-24 754,1-1-1,-1 1 1,0-1-1,1 1 1,-1-1-1,0 0 0,1 1 1,-1-1-1,1 0 1,-1 1-1,1-1 0,-1 0 1,0 0-1,1 1 1,-1-1-1,1 0 1,0 0-1,-1 0 0,1 0 1,-1 1-1,1-1 1,-1 0-1,1 0 0,-1 0 1,1 0-1,-1 0 1,1-1-1,-1 1 1,1 0-1,-1 0 0,1 0 1,-1 0-1,1-1 1,-1 1-1,1 0 1,-1 0-1,1-1 0,0 1 1,13-18-5046,-11 12 2837,10-13-7083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6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13613,'0'0'7351,"-9"13"-5114,-8 14-1570,1 1 0,1 1 1,1 0-1,2 1 0,1 0 0,-8 36 1,13-21-574,2 0 0,2 49 1,2-92-88,0 0 1,0 0-1,0 0 1,0-1-1,0 1 1,0 0 0,0 0-1,1 0 1,-1-1-1,1 1 1,-1 0-1,1-1 1,0 1-1,0 0 1,0-1 0,0 1-1,0-1 1,0 1-1,0-1 1,0 0-1,2 3 1,-1-4 23,0 1 0,-1-1 0,1 1 0,0-1 0,-1 1 0,1-1 0,0 0 0,-1 0 0,1 0 0,0 0 0,-1 0 0,1 0 0,0-1 0,-1 1 0,1 0 0,0-1 0,-1 1 0,3-2 0,5-2 129,0 0 1,-1-1-1,1-1 1,-1 1 0,0-1-1,9-10 1,33-36-800,75-106 1,-116 146 25,-2 7-1924,-16 21-14966</inkml:trace>
  <inkml:trace contextRef="#ctx0" brushRef="#br0" timeOffset="1">180 396 8200,'0'0'11467,"-17"49"-8360,17-36-1250,0-2-896,4-3-640,9-2-225,6-3 32,4-3-897,5 0-768,2-10-2051,-3-11-3170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6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10954,'0'0'7485,"-9"13"-5702,-4 7-1214,1-1 1,0 2-1,2-1 1,0 2-1,-10 35 0,10-16-65,1 1-1,3 0 0,1 0 1,2 0-1,2 1 0,5 42 1,-4-85-501,0 1 1,0-1-1,0 1 1,0-1-1,0 1 0,0-1 1,0 1-1,0-1 1,0 1-1,0-1 1,0 1-1,1-1 1,-1 0-1,0 1 1,0-1-1,0 1 0,1-1 1,-1 0-1,0 1 1,1-1-1,-1 1 1,0-1-1,1 0 1,-1 0-1,0 1 1,1-1-1,-1 0 0,1 1 1,-1-1-1,0 0 1,1 0-1,-1 0 1,1 0-1,-1 0 1,1 1-1,-1-1 1,1 0-1,0 0 1,0-1-2,0 1 0,-1 0 1,1-1-1,0 1 0,0-1 1,-1 1-1,1-1 0,0 1 1,-1-1-1,1 0 1,0 1-1,-1-1 0,1 0 1,-1 0-1,1 1 0,-1-1 1,0 0-1,1 0 0,-1 0 1,0 1-1,1-3 1,5-26-659,-1 0 0,-1-1 1,-1 0-1,-2-32 1,-3 49 6,-1 23 325,1 25 544,3-33-179,1 1 0,-1-1 0,0 0 0,1 0 0,-1 1 0,1-1 0,0 0 0,-1 0 0,1-1 0,0 1 0,0 0 0,0-1-1,1 1 1,-1-1 0,0 1 0,0-1 0,1 0 0,-1 0 0,1 0 0,-1-1 0,1 1 0,-1 0 0,1-1 0,0 0 0,-1 0 0,5 0 0,7 2 351,1-2 0,-1 0 0,20-3 1,-18 0-262,0-2-1,0 1 1,-1-2 0,1 0 0,-1-1 0,-1-1 0,1 0 0,-1-1 0,-1 0 0,0-2 0,0 1 0,-1-1 0,0-1 0,-1 0 0,0-1-1,-1 0 1,0 0 0,7-17 0,-15 21-245,-12 18-16,-15 24 17,17-20 207,1 0 0,0 1-1,1 0 1,1 0 0,0 1 0,1-1 0,0 1 0,1 0 0,-1 25 0,4-38-79,0-1-1,1 1 1,-1 0-1,0-1 1,1 1-1,-1 0 1,1-1-1,0 1 0,-1-1 1,1 1-1,0-1 1,0 1-1,0-1 1,0 0-1,0 1 1,0-1-1,0 0 1,1 0-1,-1 0 1,0 0-1,1 0 1,-1 0-1,1 0 1,-1 0-1,1-1 1,-1 1-1,1-1 1,-1 1-1,1-1 1,0 1-1,-1-1 1,1 0-1,0 0 0,-1 0 1,1 0-1,0 0 1,2 0-1,1 0-25,0-1 0,0 1 0,0-1 0,-1 0 0,1 0 0,0 0 0,0 0-1,-1-1 1,1 0 0,-1 0 0,0 0 0,6-4 0,-6 2-395,1-1 0,-1 1 0,0-1-1,0 0 1,-1 0 0,0 0 0,1 0 0,-2-1 0,5-10 0,7-31-6621,-1-5-6164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7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14958,'0'0'8744,"0"50"-9801,15-46-4612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7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13 6438,'0'0'16261,"-8"-3"-15460,6 1-766,0 1 0,0 0 0,0 0 0,0 0 1,0 1-1,0-1 0,0 0 0,0 1 0,0-1 1,0 1-1,0 0 0,-1 0 0,1 0 0,0 0 1,0 0-1,0 0 0,0 0 0,-1 1 0,1-1 1,0 1-1,0 0 0,0 0 0,0-1 0,0 1 1,0 0-1,1 1 0,-1-1 0,0 0 0,0 0 1,1 1-1,-1-1 0,1 1 0,-1 0 1,1-1-1,0 1 0,-2 3 0,-3 1 41,1 0 0,1 0 0,-1 0 0,1 1 0,1 0-1,-1 0 1,1 0 0,0 0 0,0 1 0,1-1 0,0 1 0,1-1 0,-2 12-1,4-18-62,0 0-1,0 0 1,0 0 0,0 0-1,0 0 1,0 0-1,0 0 1,0 0-1,1 0 1,-1 0-1,0-1 1,0 1-1,1-1 1,-1 1-1,1-1 1,-1 1-1,0-1 1,1 0-1,-1 1 1,1-1-1,-1 0 1,1 0-1,-1 0 1,1 0-1,-1-1 1,1 1-1,2-1 1,46-5 608,25-24-166,-64 25-432,0-1-1,1 2 1,-1-1-1,1 2 1,0-1-1,0 2 1,23-3-1,-34 5-22,0 0-1,0 0 0,-1 0 1,1 0-1,0 0 0,0 0 1,0 0-1,0 0 1,-1 0-1,1 1 0,0-1 1,0 0-1,0 1 0,-1-1 1,1 1-1,0-1 0,-1 1 1,1-1-1,0 1 1,-1-1-1,1 1 0,0 0 1,-1-1-1,1 1 0,-1 0 1,1-1-1,-1 1 0,0 0 1,1 0-1,-1 0 1,2 30 173,0 2 247,-1-32-398,-1 0-1,1-1 1,-1 1 0,1 0-1,0 0 1,-1 0-1,1-1 1,0 1 0,0 0-1,0-1 1,-1 1-1,1 0 1,0-1 0,0 1-1,0-1 1,0 0 0,0 1-1,0-1 1,0 0-1,0 1 1,0-1 0,0 0-1,0 0 1,0 0-1,0 0 1,0 0 0,0 0-1,0 0 1,0 0 0,2-1-1,9-2 249,0 0 0,0-1 0,0-1 0,0 0 0,-1-1 0,0 0 0,0 0 0,12-10 0,35-18-217,-52 31-70,0 0 1,0 0-1,0 1 1,0 0-1,0 0 1,0 1-1,1-1 1,-1 2-1,0-1 1,1 0-1,8 2 1,-14-1 4,0 1 1,0 0-1,0-1 1,0 1-1,0 0 1,0 0-1,0 0 1,0 0-1,0 0 1,-1 0-1,1 0 1,0 0-1,-1 0 1,1 1-1,-1-1 1,1 0-1,-1 0 1,1 0-1,-1 1 1,0-1-1,0 0 1,0 0-1,0 1 1,0-1-1,0 0 0,0 2 1,0 46 41,-1-34 59,1-15-98,0 1 1,0 0-1,0 0 1,0 0-1,0 0 0,1 0 1,-1-1-1,0 1 1,0 0-1,1 0 1,-1 0-1,1-1 1,-1 1-1,1 0 0,-1 0 1,1-1-1,-1 1 1,1 0-1,0-1 1,-1 1-1,1-1 0,0 1 1,-1-1-1,1 1 1,0-1-1,0 0 1,0 1-1,-1-1 1,1 0-1,0 1 0,0-1 1,0 0-1,0 0 1,0 0-1,1 0 1,14-4-6080,-2-7-3366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9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12684,'11'-1'2616,"9"0"-1671,0 1 0,-1 1-1,1 1 1,0 1 0,33 8 0,-46-9-851,-1 0 1,0 1-1,1 0 0,-1 0 0,-1 0 1,1 1-1,0-1 0,-1 1 0,0 1 0,5 4 1,-7-6-95,-1 0 1,1 1-1,-1-1 1,0 1-1,0 0 1,0 0 0,0 0-1,-1 0 1,0 0-1,1 0 1,-2 0-1,1 0 1,0 0-1,-1 1 1,0-1-1,0 0 1,0 7 0,-2-4 51,1-1 1,-1 1-1,0-1 1,0 1 0,-1-1-1,0 0 1,0 0 0,0 0-1,-1 0 1,0-1 0,0 0-1,-6 7 1,-11 10 270,-35 27 1,28-25-97,16-13-75,-5 3 33,2 1 0,-19 22 0,31-34-184,0 1 1,0 0-1,0 0 1,1 1-1,-1-1 1,1 0-1,0 1 1,0-1-1,1 1 0,0 0 1,-1 0-1,2-1 1,-1 1-1,0 0 1,1 0-1,0 5 1,1-8 21,-1 0 1,1 0 0,-1 0 0,1 0 0,0 0-1,0 0 1,0 0 0,0 0 0,0-1-1,1 1 1,-1 0 0,0-1 0,1 1-1,-1-1 1,1 0 0,0 1 0,-1-1 0,1 0-1,0 0 1,0 0 0,0 0 0,0 0-1,0 0 1,0-1 0,0 1 0,0-1 0,3 1-1,8 1 430,-1 0 0,1-1-1,18-1 1,-20 0-137,60-2 1079,106-16 0,-104 5-1787,95-29 1,-164 40 192,-1 2-147,0-1 0,-1 1 0,1-1 0,-1 0 0,1 0 1,-1 0-1,0 0 0,1-1 0,-1 1 0,0-1 0,0 1 0,0-1 0,0 0 0,0 1 0,2-4 0,-2-8-6113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9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13325,'0'0'8167,"64"29"-6117,-28-19-544,7-2-545,4-1-417,0 0-416,0-1 0,-5-3-192,-8-3-1665,-4 0-2371,-9 0-5990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9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7687,'1'11'3775,"34"214"5354,-26-188-8127,1 0 1,2 0-1,1-1 0,22 41 1,-35-75-882,1 0 0,0 0 1,0 0-1,0 0 0,1 0 1,-1 0-1,0 0 0,1-1 1,-1 1-1,1 0 0,0-1 0,-1 1 1,1-1-1,0 0 0,0 1 1,0-1-1,0 0 0,0 0 0,0 0 1,0-1-1,1 1 0,-1 0 1,0-1-1,0 1 0,1-1 1,2 0-1,-1-1 68,0 0 1,-1 0-1,1 0 1,-1-1-1,1 1 1,-1-1-1,1 0 1,-1 0 0,0 0-1,0-1 1,0 1-1,0-1 1,-1 0-1,5-4 1,11-16 27,0 0-1,-2-1 1,-1-1 0,17-35 0,38-112-228,-6 13-1126,-54 145-1253,-10 15 2143,0-1 1,1 0-1,-1 0 1,1 0-1,-1 0 1,0 0-1,0 1 0,1-1 1,-1 0-1,0 0 1,1 0-1,-1 1 1,0-1-1,0 0 0,1 0 1,-1 1-1,0-1 1,0 0-1,0 1 1,1-1-1,-1 0 1,0 1-1,0-1 0,0 0 1,0 1-1,0-1 1,0 0-1,0 1 1,0-1-1,0 1 0,0-1 1,0 0-1,0 1 1,5 11-6256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23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3 14253,'2'-3'3649,"-2"9"-1566,-7 20-1092,-13 38-1041,-7 5 866,13-38-294,2 0 0,1 1 0,-11 59 1,21-89-514,1 1 1,0-1 0,0 1 0,0-1 0,0 1 0,0-1 0,1 1 0,-1-1-1,1 1 1,-1-1 0,1 1 0,0-1 0,0 1 0,0-1 0,0 0 0,0 0-1,1 1 1,-1-1 0,1 0 0,0 0 0,-1 0 0,1-1 0,0 1-1,0 0 1,0-1 0,0 1 0,0-1 0,1 0 0,-1 0 0,0 1 0,0-1-1,1-1 1,-1 1 0,5 1 0,9 1 13,0 0 1,0-1-1,1-1 0,24-1 0,-5 0 1,-2 2-40,58 11 0,-83-12-40,0 1-1,0 1 1,-1 0-1,1 0 1,-1 1-1,1 0 1,-1 0-1,0 1 1,-1 0-1,1 0 1,11 12-1,-16-15 73,-1 0 0,0 1 0,0-1 0,-1 1 0,1-1 0,0 1 0,-1 0 0,1-1 0,-1 1 0,0 0 0,0 0 0,0 0 0,-1 0 0,1 0 0,-1 0 0,1 0 0,-1 0 0,0 1 0,0-1 0,0 0 0,-1 0 0,1 0 0,-1 0 0,0 0 0,0 0 0,0 0 0,0 0 0,0 0 0,-1-1 0,1 1-1,-1 0 1,1-1 0,-1 1 0,0-1 0,0 0 0,-1 1 0,1-1 0,0 0 0,-3 2 0,-9 6 465,1 0 0,-1 0-1,-1-1 1,1-1 0,-31 12 0,24-12 15,0 0 1,0-2 0,-1 0-1,0-1 1,-24 1 0,39-5-471,1 0 1,0-1-1,0 0 0,0 0 1,0-1-1,0 1 1,0-1-1,0-1 0,0 1 1,0-1-1,0 0 1,0 0-1,1-1 1,-1 0-1,1 0 0,-1 0 1,1 0-1,0-1 1,1 0-1,-1 0 0,1 0 1,0-1-1,-5-6 1,4 3-266,0 0 0,1 0 0,0 0 0,1 0 1,0-1-1,0 0 0,1 0 0,0 0 0,-1-13 1,2 19-19,1 1 1,0-1-1,0 1 1,1-1-1,-1 1 1,0-1-1,1 1 1,0-1-1,-1 1 1,1-1-1,0 1 1,0 0 0,0-1-1,1 1 1,-1 0-1,0 0 1,1 0-1,0 0 1,-1 0-1,1 0 1,0 0-1,0 1 1,0-1-1,0 1 1,0-1-1,0 1 1,1 0 0,-1 0-1,0 0 1,1 0-1,-1 0 1,1 1-1,-1-1 1,0 0-1,1 1 1,0 0-1,-1 0 1,3 0-1,30-1-3746,4 1-706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28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2562 294 7944,'-11'-11'1622,"-29"-28"-37,-2 2-1,-1 1 0,-50-31 0,59 50-1352,0 1 0,-1 2 0,0 1 0,-2 2 1,1 2-1,-1 1 0,0 1 0,-1 3 0,1 1 0,-1 1 0,-50 5 0,-5 6-263,1 4-1,0 4 0,-126 40 1,119-26 38,2 4 0,1 5 1,2 4-1,2 4 1,3 3-1,-92 71 1,123-77-2,1 2 0,3 3 0,2 2 0,2 2 0,3 2 0,2 3 0,3 1 0,2 2 0,-43 93 0,69-124-26,1 1 0,2 0 0,1 1 0,2 0 0,1 0 0,1 1 0,-1 58 0,7-67 6,2-1 1,0 1-1,1-1 1,2 0 0,0 0-1,2-1 1,0 0 0,2 0-1,0 0 1,2-1 0,20 31-1,-2-10 12,3-2-1,1-1 1,2-1-1,2-2 1,1-2-1,2-1 0,1-2 1,2-2-1,1-2 1,1-2-1,92 39 1,-57-35 8,1-4 0,2-3-1,0-4 1,1-4 0,0-3 0,131 0 0,-103-11 49,0-5 1,157-25-1,-200 16-23,-1-3 0,0-3 0,-2-3 0,0-3 0,67-35 0,-92 38 1,-2-1 0,0-2 0,-1-2 0,-2-1 0,-1-2 0,-1-1 0,-2-2 0,-1-1 1,-2-2-1,-1-1 0,-2-1 0,-1-1 0,-2-1 0,33-81 0,-16 1 301,-6-1 1,-4-1-1,-6-2 0,11-173 0,-32 258-231,-1 0-1,-2-1 1,-2 1-1,-1 0 1,-3 0 0,-9-39-1,9 59-84,0 0 0,-2 0 1,0 1-1,-1 0 0,0 1 0,-2 0 0,0 0 0,-1 1 0,0 0 0,-1 1 0,-1 1 0,0 0 1,-30-21-1,18 19-139,0 0 0,-1 2 1,0 1-1,-1 1 0,-1 1 1,0 1-1,0 2 0,-52-7 0,-15 4-1215,-142 1 0,79 13-1803,-192 27 1,59 12-4299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44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76 9321,'0'0'2557,"-1"-9"326,0 4-2100,-2-28 1147,2 5 5035,-1 50-5891,0 1-1,-11 38 1,-1 8-734,-25 259-115,34-187-4817,9-165-8919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44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12172,'0'0'10174,"9"1"-9522,85 15 523,-55-7-1002,62 4 0,-27-12-601,-1 0-3879,-74-1 2676,1 1 1427,0-1 0,0 0 0,0 0 0,0 0 1,0 0-1,0 0 0,0 1 0,0-1 0,0 0 0,0 0 0,0 0 0,0 0 1,0 0-1,0 1 0,0-1 0,0 0 0,0 0 0,0 0 0,0 0 0,1 0 0,-1 0 1,1 1-1428,-15 4-946,-7-1-2239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44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2883,'0'0'3811,"-72"31"-63,44-16-897,9 0-257,10-1-64,7-2-736,2-3-737,6-2-192,13-3 256,9-3 320,4-1-448,7 0-544,5 0-353,-3 1 0,-1 7-1153,-4 3-1858,-18 2-2722,-6 4-3588</inkml:trace>
  <inkml:trace contextRef="#ctx0" brushRef="#br0" timeOffset="1">0 419 12684,'0'0'8904,"51"15"-6950,-21-15-929,8-3-801,2-4-192,3-3-1217,-3 0-2242,-5-1-3491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45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0 147 10826,'0'0'5034,"10"-7"-3197,-2 1-1565,0 1 0,0 0 1,1 0-1,0 1 0,0 0 0,1 0 1,-1 1-1,0 1 0,1-1 0,17-1 1,-26 4-232,15-2 235,-1 1 1,1 1-1,0 0 0,29 5 1,-41-4-260,-1-1-1,0 1 1,1 0-1,-1 0 1,0 1 0,0-1-1,0 1 1,0 0 0,0-1-1,0 1 1,0 0 0,0 1-1,-1-1 1,1 0-1,-1 1 1,0 0 0,0-1-1,0 1 1,0 0 0,0 0-1,0 0 1,-1 0 0,1 0-1,-1 1 1,0-1-1,0 0 1,0 1 0,0 6-1,0-1 425,0 1 0,-1-1 0,0 1 0,-1 0-1,0-1 1,-1 0 0,1 1 0,-2-1 0,1 0-1,-1 0 1,-1 0 0,0 0 0,-6 11 0,4-18 1012,3-12-859,2-22-560,1 22 57,-9-102 4,-1-24-505,11 135 384,-1 0-1,0 1 0,1-1 1,-1 0-1,0 1 0,1-1 1,-1 1-1,1-1 0,-1 0 1,1 1-1,-1-1 0,1 1 1,-1-1-1,1 1 0,0 0 0,-1-1 1,1 1-1,-1 0 0,1-1 1,0 1-1,0 0 0,-1 0 1,1-1-1,0 1 0,-1 0 1,1 0-1,0 0 0,0 0 1,-1 0-1,1 0 0,1 0 1,32 0-415,-23 1 337,197-1-1114,-206 0 1202,0 0 0,-1-1 0,1 1 0,0 0-1,0 0 1,0 0 0,-1 0 0,1 1-1,0-1 1,0 0 0,0 1 0,-1-1-1,1 1 1,0 0 0,-1 0 0,1-1-1,-1 1 1,1 0 0,-1 0 0,1 0-1,-1 1 1,1-1 0,-1 0 0,0 1-1,0-1 1,0 0 0,0 1 0,0-1-1,0 1 1,0 0 0,0-1 0,-1 1-1,1 0 1,-1-1 0,1 1 0,-1 0-1,1 0 1,-1-1 0,0 1 0,0 0-1,0 0 1,0 0 0,0 0 0,-1-1-1,1 3 1,-4 9 46,1-1-1,-2 1 1,1-1-1,-2 0 1,-7 13-1,5-10-3,2-5-21,1 0 1,0 1-1,1-1 0,0 1 1,1 0-1,0 0 0,1 0 1,-2 20-1,4-30-4,0 0 0,0 0 0,0 0-1,1-1 1,-1 1 0,0 0 0,1-1 0,-1 1 0,0 0-1,1-1 1,-1 1 0,1 0 0,-1-1 0,1 1 0,0-1 0,-1 1-1,1-1 1,-1 1 0,1-1 0,0 0 0,0 1 0,-1-1-1,1 0 1,0 1 0,-1-1 0,1 0 0,0 0 0,0 0 0,0 0-1,-1 0 1,1 1 0,0-1 0,0-1 0,-1 1 0,1 0-1,0 0 1,0 0 0,-1 0 0,2-1 0,34-8 29,-20 1-25,-1-1-1,0 0 1,-1-1-1,0-1 1,0 0-1,-1 0 1,-1-1-1,0-1 1,-1-1-1,0 1 1,-1-1-1,11-20 1,-24 45-36,1 0 0,0 0 1,0 0-1,1 19 0,0-8 30,0-13 10,0 0 0,1 1 0,0-1 0,1 0 0,0 0 0,0 0 0,1 0 1,3 10-1,-3-15 1,-1-1 1,0 0-1,1 0 1,0 0 0,0-1-1,0 1 1,0 0 0,0-1-1,0 1 1,1-1-1,-1 0 1,1 1 0,0-1-1,0-1 1,-1 1-1,1 0 1,0-1 0,1 1-1,-1-1 1,0 0 0,0 0-1,0 0 1,1 0-1,-1-1 1,4 1 0,-2-1 21,0 0 1,0 0 0,0 0 0,0 0-1,0-1 1,0 0 0,0 0 0,0 0-1,0-1 1,-1 0 0,1 0 0,0 0-1,-1 0 1,0-1 0,0 1 0,1-1-1,-1 0 1,-1-1 0,1 1 0,0-1-1,-1 1 1,0-1 0,0 0-1,0 0 1,0 0 0,-1-1 0,4-7-1,-1 1 63,-1 1-1,-1-1 1,0 0-1,0 0 1,-1 0-1,0-1 0,-1 1 1,0-1-1,-1 1 1,-1-1-1,-1-15 1,0 23-73,1 0 0,-1-1 0,0 1 0,0 0 0,0 0 0,0 0 1,-1 0-1,1 1 0,-1-1 0,0 1 0,0-1 0,-1 1 0,1 0 0,-5-3 1,6 4-33,0 1 1,0-1-1,0 1 1,0-1 0,-1 1-1,1 0 1,0 0 0,0 0-1,-1 0 1,1 1-1,-1-1 1,1 0 0,-1 1-1,1 0 1,-1 0 0,1-1-1,-1 2 1,1-1-1,-1 0 1,1 0 0,-1 1-1,1-1 1,-1 1-1,1 0 1,0 0 0,-1 0-1,-3 2 1,5-2-121,0 0-1,0 0 1,0 0-1,0 0 1,0 0 0,0 0-1,0 0 1,0 1-1,0-1 1,1 0-1,-1 1 1,0-1 0,1 1-1,-1-1 1,1 1-1,-1-1 1,1 1 0,0-1-1,0 1 1,0-1-1,0 1 1,0-1-1,0 1 1,0-1 0,0 1-1,0-1 1,1 1-1,-1-1 1,1 1 0,-1-1-1,2 3 1,0-1-625,-1 0 1,1 0-1,0-1 0,0 1 1,0 0-1,0-1 1,0 1-1,1-1 1,-1 0-1,1 0 0,-1 0 1,1 0-1,0-1 1,4 3-1,20 5-6793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46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128 290 12684,'0'0'7100,"-10"-2"-5061,-30-6-843,37 8-1153,1 0 0,-1 1 0,1-1 0,0 0 1,-1 1-1,1-1 0,0 1 0,0 0 0,-1 0 0,1 0 0,0 0 0,0 0 0,0 1 0,0-1 0,0 1 1,0-1-1,0 1 0,1-1 0,-1 1 0,1 0 0,-1 0 0,1 0 0,-1 0 0,1 0 0,-2 4 0,-1 3 30,0 0 0,1 0 0,0 0-1,-4 14 1,6-19-32,0-1 1,1 1-1,-1 0 0,1 0 0,-1-1 0,1 1 0,0 0 1,0 0-1,1 0 0,-1-1 0,1 1 0,0 0 1,2 5-1,-2-8-12,0 1 0,1 0 0,-1-1-1,1 1 1,-1-1 0,1 0 0,0 1 0,0-1 0,0 0 0,0 0 0,0 0 0,0 0 0,0-1 0,0 1-1,0 0 1,0-1 0,0 0 0,0 1 0,0-1 0,0 0 0,1 0 0,-1 0 0,3-1 0,4 0 5,-1 0 1,0-1 0,0 0 0,1-1-1,-1 0 1,-1 0 0,1-1-1,0 0 1,-1 0 0,0-1-1,0 0 1,0 0 0,-1 0-1,1-1 1,4-7 0,43-29-40,-54 42 3,0 0 0,1 0 0,-1 0 0,0 1 1,1-1-1,-1 0 0,0 0 0,0 0 1,1 1-1,-1-1 0,0 0 0,1 0 1,-1 0-1,0 1 0,0-1 0,0 0 0,1 1 1,-1-1-1,0 0 0,0 1 0,0-1 1,0 0-1,1 0 0,-1 1 0,0-1 1,0 1-1,0-1 0,0 0 0,0 1 0,0-1 1,0 0-1,0 1 0,0-1 0,0 0 1,0 1-1,0-1 0,0 0 0,-1 1 0,1-1 1,0 0-1,0 1 0,0-1 0,0 0 1,0 1-1,-1-1 0,1 1 0,-4 17 32,2-5 48,0 1 0,1-1 1,1 21-1,0-31-76,17-22 302,-4-22-350,-13 35-247,1 1 0,0 0 0,1 0 0,-1 0 0,1 0-1,0 0 1,0 1 0,0-1 0,1 0 0,0 1 0,-1 0 0,2 0-1,-1 0 1,0 0 0,1 0 0,0 0 0,0 1 0,8-6-1,16-4-1247,-1-2 0,-1-1 0,0 0 0,32-29-1,-48 36 1766,-1 0 0,0-1-1,-1 0 1,0-1-1,0 1 1,-1-2 0,-1 1-1,0-1 1,0 0-1,-1 0 1,-1 0 0,6-26-1,-9 15 1453,-2 23-1626,1-1 0,0 1 0,0 0 0,0 0-1,0-1 1,0 1 0,0 0 0,-1-1 0,1 1 0,0 0 0,0 0 0,0 0 0,-1-1-1,1 1 1,0 0 0,0 0 0,-1 0 0,1-1 0,0 1 0,0 0 0,-1 0 0,1 0-1,0 0 1,-1 0 0,1 0 0,0 0 0,-1-1 0,1 1 0,0 0 0,-1 0 0,1 0-1,0 0 1,0 0 0,-1 1 0,-2 0 19,1 0-1,0 0 1,0 1 0,-1-1-1,1 1 1,0-1 0,0 1-1,1 0 1,-1 0 0,0 0-1,1 0 1,-1 0-1,-1 4 1,-11 19 203,1 0 1,2 0-1,1 1 0,0 1 0,2 0 1,2 0-1,0 1 0,1-1 0,2 1 1,1 0-1,1 0 0,4 28 0,-4-53-265,1-1-1,1 0 0,-1 1 0,0-1 0,0 0 0,1 0 0,0 1 1,-1-1-1,1 0 0,0 0 0,0 0 0,0 0 0,0 0 0,0 0 0,1 0 1,-1 0-1,1 0 0,-1-1 0,1 1 0,0-1 0,-1 1 0,1-1 1,0 1-1,2 0 0,-2-2 7,-1 1 0,1-1 0,0 0-1,0 0 1,-1 0 0,1 0 0,0 0 0,0-1 0,-1 1 0,1 0 0,0-1 0,-1 1-1,1-1 1,0 0 0,-1 0 0,1 1 0,-1-1 0,1 0 0,-1 0 0,1 0 0,-1 0-1,0-1 1,0 1 0,1 0 0,-1-1 0,0 1 0,0 0 0,0-1 0,-1 1 0,1-1-1,1-1 1,3-7 21,0-1 0,-1 1-1,0 0 1,0-1 0,-1 0-1,0 0 1,-1 0 0,0 0-1,-1 0 1,-1-1 0,1 1-1,-3-18 1,2 28-33,0 1 0,0 0 1,0 0-1,0-1 0,0 1 0,0 0 0,0 0 0,0 0 1,0-1-1,-1 1 0,1 0 0,0 0 0,0 0 1,0-1-1,0 1 0,0 0 0,0 0 0,0 0 0,-1 0 1,1-1-1,0 1 0,0 0 0,0 0 0,0 0 1,-1 0-1,1 0 0,0 0 0,0-1 0,0 1 0,0 0 1,-1 0-1,1 0 0,0 0 0,0 0 0,-1 0 1,1 0-1,0 0 0,0 0 0,0 0 0,-1 0 0,1 0 1,0 0-1,0 0 0,0 0 0,-1 0 0,1 0 1,0 0-1,0 0 0,0 0 0,-1 1 0,1-1 0,0 0 1,0 0-1,0 0 0,0 0 0,-1 0 0,1 1 1,0-1-1,0 0 0,0 0 0,-8 11-94,6-6 90,1-1 1,-1 1 0,1 0 0,1 0 0,-1 0-1,1 0 1,-1 0 0,2 0 0,-1-1-1,0 1 1,1 0 0,0 0 0,0 0 0,2 5-1,-2-7 13,1 0 0,-1 0 0,1-1 0,-1 1 0,1-1 0,0 1-1,0-1 1,0 0 0,0 0 0,0 0 0,0 0 0,1 0 0,-1 0 0,1 0-1,-1-1 1,1 1 0,0-1 0,0 0 0,-1 0 0,1 0 0,0 0 0,0 0-1,0-1 1,3 1 0,2-1 72,-1 1 0,1-1 0,-1-1 0,1 0 0,-1 0 0,1 0 0,-1-1 0,0 0 0,0 0 0,0-1 0,0 0 0,0 0-1,0 0 1,-1-1 0,8-6 0,-5 3-57,0-1-1,0-1 1,0 1 0,-1-2-1,-1 1 1,1-1-1,-2 0 1,11-19-1,-21 39-82,1-1-1,0 1 1,1 0 0,-2 17-1,3-21 68,0-1-1,0 1 0,1 0 1,0-1-1,1 1 0,-1 0 1,1 0-1,0-1 0,0 1 0,1-1 1,2 6-1,-3-9-5,1 0-1,0 0 1,0-1-1,0 1 1,0 0 0,0-1-1,0 0 1,0 1-1,0-1 1,0 0-1,1 0 1,-1 0 0,0-1-1,1 1 1,-1 0-1,1-1 1,-1 0-1,0 0 1,1 1-1,-1-1 1,1-1 0,3 1-1,2-1-14,1 0-1,-1 0 1,1-1-1,-1 0 1,10-4-1,-7 1-194,-1-1 0,1 0 0,13-11 0,-17 11 115,1 0 0,-1 1 0,1 0 0,0 0 0,1 1 0,-1 0 0,11-2 0,-19 6 85,1 0 0,-1 1 0,1-1 0,-1 0-1,0 1 1,1-1 0,-1 1 0,1-1 0,-1 1 0,0-1 0,1 1 0,-1-1-1,0 1 1,0 0 0,0-1 0,1 1 0,-1-1 0,0 1 0,0-1 0,0 1-1,0 0 1,0-1 0,0 1 0,0 0 0,0-1 0,0 1 0,0 0 0,0 27 65,0-22-61,7 340 302,-7-340-237,0 1-1,-1 0 1,1 0 0,-2-1 0,1 1 0,-1 0-1,0-1 1,0 1 0,0-1 0,-6 9 0,7-13 29,-1 1 1,1-1-1,-1 0 1,0 0-1,0 0 1,0 0 0,0-1-1,0 1 1,0-1-1,0 1 1,-1-1 0,1 0-1,-1 1 1,1-1-1,-1 0 1,1-1-1,-1 1 1,1 0 0,-1-1-1,0 0 1,1 1-1,-1-1 1,0 0 0,1 0-1,-1-1 1,0 1-1,1 0 1,-1-1-1,-3-1 1,3 1-19,0 0 1,1-1-1,-1 1 0,1-1 1,0 1-1,-1-1 0,1 0 1,0 0-1,0 0 0,0 0 0,0-1 1,0 1-1,1 0 0,-1-1 1,1 1-1,-3-5 0,-17-49 22,17 45-53,-6-23-471,-11-58 1,18 77-30,1 0 0,1-1 0,0 0 0,1 1 0,1-1 0,4-19 0,-5 32 254,1 1-1,0-1 1,1 1 0,-1-1-1,0 1 1,1 0 0,-1-1-1,1 1 1,0 0-1,0 0 1,0 0 0,0 0-1,0 1 1,0-1-1,0 0 1,0 1 0,1 0-1,2-2 1,49-16-7090,-52 18 7015,33-8-5807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47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2 13933,'-6'-1'758,"0"1"-1,0-1 0,1 2 1,-1-1-1,0 0 1,1 1-1,-1 0 1,-8 3-1,7-1-353,-1 0 0,0 0-1,1 1 1,0 0 0,0 0 0,-7 5 0,10-6-351,0 0 1,0 0-1,0 0 1,1 1-1,-1-1 1,1 1-1,0 0 1,0 0-1,0 0 1,1 1-1,0-1 1,-1 0-1,1 1 1,1 0-1,-1-1 1,1 1-1,0 0 1,0 0-1,0 0 1,0 0-1,1-1 1,0 1-1,1 7 1,-1-11-51,1 1 0,0-1 1,-1 0-1,1 0 0,0 0 0,0 0 1,0 0-1,0 0 0,0 0 0,0 0 1,0-1-1,0 1 0,0 0 1,1 0-1,-1-1 0,0 1 0,0-1 1,1 1-1,-1-1 0,0 0 0,1 0 1,-1 1-1,2-1 0,42 5-7,-28-4-49,-8 0 8,-1 1 0,0-1 0,0 2-1,0-1 1,10 6 0,-16-8 71,-1 1-1,0-1 0,0 1 1,0-1-1,0 1 1,0 0-1,0 0 1,0 0-1,-1-1 1,1 1-1,0 0 0,0 0 1,-1 0-1,1 0 1,0 0-1,-1 1 1,1-1-1,-1 0 1,1 0-1,-1 0 0,0 0 1,0 1-1,1-1 1,-1 0-1,0 0 1,0 0-1,0 1 1,0-1-1,0 0 0,-1 0 1,1 1-1,0-1 1,0 0-1,-1 0 1,1 0-1,-1 0 1,1 0-1,-1 1 0,0-1 1,1 0-1,-1 0 1,0 0-1,1-1 1,-1 1-1,0 0 1,0 0-1,-1 1 0,-4 3 151,1 0 0,-1 0 0,0-1-1,0 0 1,0 0 0,0 0-1,-1-1 1,1 0 0,-1 0-1,0 0 1,-8 1 0,10-3-684,0 1 0,0-1 1,-1-1-1,1 1 0,0-1 1,-1 0-1,1 0 1,0 0-1,-9-2 0,-3-7-7494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48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72 314 10154,'0'0'14200,"-9"4"-13037,6-3-1097,-1 1 0,1 0 0,-1 0 0,1 0-1,0 0 1,0 0 0,0 0 0,0 1-1,0 0 1,1-1 0,-1 1 0,1 0-1,-1 0 1,1 1 0,0-1 0,0 0 0,1 1-1,-1-1 1,1 1 0,0 0 0,0-1-1,0 1 1,0 0 0,0 6 0,-1-1 69,1 0 1,0 0-1,0 0 1,1 0-1,0 0 1,0 0-1,3 11 1,-2-18-113,0 1 0,0-1-1,0 0 1,0 0 0,0 0 0,0 0 0,1 0 0,-1 0 0,1 0 0,-1-1 0,1 1 0,0-1 0,0 1 0,0-1 0,0 1 0,0-1 0,0 0 0,0 0 0,0 0 0,0 0 0,1 0 0,-1-1 0,0 1 0,1-1 0,-1 1 0,0-1 0,1 0 0,-1 0 0,0 0 0,1 0-1,-1 0 1,4-1 0,1-1 16,1 0-1,-1 0 0,0 0 0,1-1 0,-1 0 0,-1 0 0,1-1 0,0 0 1,-1 0-1,0-1 0,0 0 0,0 0 0,-1 0 0,1 0 0,8-13 1,-4 6-37,-1-1 1,0 0 0,0-1 0,-2 0 0,0 0 0,10-26-1,-16 29-12,-2 21-37,0-1 0,-1 1 0,0-1 0,-5 15 0,-7 34 41,14-55 16,-2 7 13,1-1 1,1 1-1,0-1 0,1 1 1,-1-1-1,4 14 0,-3-21-12,0 1-1,0-1 1,0 0 0,0 0-1,0 0 1,1 0 0,-1 0-1,1 0 1,-1-1-1,1 1 1,-1 0 0,1-1-1,0 1 1,0-1-1,0 0 1,0 0 0,0 1-1,0-1 1,0-1 0,1 1-1,-1 0 1,0 0-1,0-1 1,1 1 0,-1-1-1,0 0 1,1 0-1,-1 0 1,0 0 0,5-1-1,-3 1 5,0-1 0,-1 0-1,1 0 1,-1 0-1,1 0 1,-1-1 0,1 1-1,-1-1 1,0 0 0,0 0-1,0 0 1,0-1 0,0 1-1,0-1 1,0 1-1,-1-1 1,0 0 0,1 0-1,-1 0 1,0-1 0,-1 1-1,1 0 1,0-1 0,-1 1-1,0-1 1,0 1-1,1-5 1,2-5-2,-1 0 0,-1 0 1,0 0-1,-1 0 0,0 0 0,-2-21 0,1 35-15,0-1-1,0 0 0,0 0 1,0 1-1,0-1 1,-1 0-1,1 0 0,0 1 1,0-1-1,0 0 1,0 0-1,-1 0 0,1 0 1,0 1-1,0-1 1,-1 0-1,1 0 0,0 0 1,0 0-1,-1 0 1,1 0-1,0 0 1,0 1-1,-1-1 0,1 0 1,0 0-1,-1 0 1,1 0-1,0 0 0,0 0 1,-1 0-1,1 0 1,0 0-1,0-1 0,-1 1 1,1 0-1,0 0 1,0 0-1,-1 0 1,1 0-1,0 0 0,0-1 1,-1 1-1,1 0 1,0 0-1,0 0 0,0 0 1,-1-1-1,1 1 1,0 0-1,0 0 0,0-1 1,0 1-1,0 0 1,-1 0-1,1-1 0,0 1 1,0 0-1,0 0 1,0-1-1,0 1 1,0 0-1,0 0 0,0-1 1,0 1-1,0 0 1,0-1-1,-12 21-93,12-16 92,-1-1-1,0 1 1,1-1 0,-1 1 0,1-1-1,0 1 1,1-1 0,-1 1 0,0-1-1,1 1 1,0-1 0,0 0 0,0 1-1,0-1 1,0 0 0,1 0 0,-1 1-1,1-1 1,3 4 0,-1-4 4,0-1 1,-1 1 0,1-1-1,0 0 1,0-1 0,0 1-1,0-1 1,0 1 0,1-1-1,-1 0 1,0-1-1,1 1 1,-1-1 0,0 0-1,8 0 1,-4-1-4,-1 0 0,1-1 0,-1 0 0,0 0 0,0 0 0,0-1-1,0 0 1,0 0 0,0-1 0,-1 0 0,1 0 0,-1 0 0,0-1 0,8-8 0,-11 10-11,1 0 0,0-1 0,-1 0 0,0 1 0,0-1 1,0 0-1,-1-1 0,1 1 0,-1 0 0,0-1 0,0 1 0,0-1 1,-1 0-1,0 0 0,0 1 0,0-1 0,0 0 0,-1 0 0,0 0 1,0 0-1,0 0 0,-1 0 0,-1-7 0,2 11 11,-1 1 0,1-1 0,-1 0 0,1 0 0,-1 1 0,0-1-1,1 0 1,-1 0 0,0 1 0,0-1 0,1 1 0,-1-1 0,0 1 0,0-1 0,0 1 0,0 0-1,0-1 1,0 1 0,1 0 0,-1-1 0,0 1 0,0 0 0,0 0 0,0 0 0,0 0 0,0 0 0,0 0-1,0 0 1,0 1 0,0-1 0,0 0 0,0 0 0,0 1 0,0-1 0,0 0 0,0 1 0,0 0 0,-3 0-12,0 1 1,1 0 0,-1-1 0,1 1-1,0 0 1,0 1 0,-1-1 0,-2 3-1,1 1 10,1 0 0,-1 1-1,1-1 1,0 1 0,0 0-1,1 0 1,0 0 0,0 0-1,1 0 1,0 1 0,0-1-1,1 1 1,-1 0 0,2-1-1,-1 15 1,2-20-6,0 0-1,-1-1 1,1 1-1,0 0 1,0-1 0,0 1-1,0-1 1,0 1-1,0-1 1,0 0 0,1 1-1,-1-1 1,0 0-1,1 0 1,-1 0-1,1 0 1,0 0 0,-1 0-1,1 0 1,0-1-1,-1 1 1,1 0 0,0-1-1,0 1 1,-1-1-1,1 0 1,2 0 0,58 3-625,-48-4 449,138-2-1975,-152 3 2174,-1 0 0,0 0 0,0 0 0,0-1 0,1 1 0,-1 0 0,0 0 0,1-1 1,-1 1-1,0-1 0,1 1 0,-1-1 0,0 1 0,1-1 0,-1 1 0,1-1 0,-1 1 0,1-1 1,-1 0-1,1 1 0,-1-1 0,1 0 0,0 0 0,-1 1 0,1-1 0,0 0 0,0 0 0,-1 1 1,1-1-1,0 0 0,0 0 0,0 0 0,0 1 0,0-1 0,0 0 0,0 0 0,0 0 0,1 1 1,-1-1-1,0 0 0,0 0 0,1 1 0,-1-1 0,1-1 0,2-1-18,1 1-1,-1-1 0,1 1 1,-1 0-1,1 0 0,0 0 1,7-3-1,13-6-41,-7 0-587,0-1 0,-1-1 1,0 0-1,-1-1 1,-1-1-1,0-1 0,-1 0 1,0 0-1,-2-2 0,0 1 1,-1-1-1,0-1 1,-2 0-1,12-36 0,-14 32 1167,-1 0 0,-1 0 0,-1 0 0,-1-34 0,-2 57-457,0 0 1,0 0-1,-1 0 0,1-1 1,0 1-1,-1 0 1,1 0-1,0 0 0,-1 0 1,1 0-1,0 0 0,0 0 1,-1 0-1,1 0 1,0 0-1,-1 0 0,1 0 1,0 1-1,-1-1 1,1 0-1,0 0 0,0 0 1,-1 0-1,1 0 0,0 1 1,0-1-1,-1 0 1,1 0-1,0 0 0,0 1 1,-1-1-1,1 1 1,-5 6 113,0 0 0,1 1 1,0 0-1,0 0 0,1 0 1,0 1-1,0-1 0,-1 10 1,-11 72 1389,12-62-1201,1 0 1,1 0-1,2 0 0,4 29 1,-3-41-435,1-1 1,1 0 0,0 0-1,1 0 1,0-1-1,2 0 1,-1 0-1,17 24 1,-85-131-548,-69-95 90,128 184 260,-16-25 2271,24 20-227,16 6-1199,259 5-944,-229-7-3572,-6-10-4308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0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138 167 10410,'2'-2'861,"0"0"1,-1 0-1,1 0 1,0 0-1,-1 0 0,0 0 1,1 0-1,-1 0 1,0-1-1,0 1 1,0-1-1,0 1 0,0-5 1,0 6-701,-1 0 0,0 0 0,1 0 0,-1 0 1,0 0-1,0 0 0,0 0 0,0 0 0,0 0 0,0 0 0,0 0 1,0 0-1,0 0 0,0 1 0,0-1 0,-1 0 0,1 0 0,0 0 1,-1 0-1,1 0 0,-1 0 0,1 0 0,-1 0 0,1 1 0,-1-1 1,1 0-1,-1 0 0,0 1 0,0-1 0,1 0 0,-1 1 1,0-1-1,0 1 0,0-1 0,0 1 0,-1-1 0,-3 0-108,0 1 0,0-1 0,0 1-1,0 0 1,0 1 0,0-1 0,1 1-1,-1 0 1,0 0 0,0 0 0,0 1-1,1 0 1,-1 0 0,1 0 0,-1 0-1,1 1 1,0 0 0,0-1 0,0 2-1,0-1 1,-5 7 0,4-6-59,2 1 0,-1 0 1,1 0-1,-1 1 0,1-1 0,1 1 1,-1-1-1,1 1 0,0 0 0,0 0 1,1 0-1,-1 0 0,2 0 0,-1 0 1,0 0-1,1 1 0,1 6 0,-1-12 6,1 1 0,-1-1 0,1 0 0,0 0 0,-1 0 0,1 0 0,0 0 0,0 0 0,0 0 0,0 0 0,0 0 0,0 0-1,0 0 1,0 0 0,0 0 0,0-1 0,0 1 0,1-1 0,-1 1 0,0-1 0,0 1 0,1-1 0,-1 1 0,0-1 0,1 0 0,-1 0 0,0 0 0,1 0-1,-1 0 1,0 0 0,1 0 0,-1 0 0,2-1 0,4 0 2,0 0 0,0 0 1,0 0-1,0-1 0,10-4 0,-3-2-40,-1 0 1,-1-1-1,1 0 0,-2-1 1,1 0-1,-1-1 0,-1-1 1,0 0-1,0 0 0,-1-1 1,-1 0-1,0 0 0,-1-1 1,0 0-1,-2 0 1,1-1-1,-2 1 0,6-30 1,-53 134-775,41-83 811,-20 71 375,21-73-345,0-1-1,0 1 0,1 0 0,0 0 1,0 0-1,0-1 0,0 1 0,1 0 1,-1 0-1,1 0 0,0-1 0,1 1 1,3 8-1,-3-10-2,1-1 0,-1 0 0,1 0-1,0 0 1,0 0 0,-1-1 0,1 1 0,0-1 0,0 0 0,0 0 0,1 0 0,-1 0 0,0 0 0,0-1-1,1 1 1,-1-1 0,0 0 0,0 0 0,6-1 0,2 1 16,0-1-1,0 0 1,0-1-1,18-5 1,-19 3-31,0 0 0,0-1 0,-1 0-1,0-1 1,0 0 0,0 0 0,0-1 0,-1 0 0,11-13 0,-15 16 3,0-1 1,0 0 0,0 0 0,-1 0 0,0 0-1,0 0 1,-1-1 0,1 1 0,-1-1 0,0 0-1,-1 0 1,1 0 0,-1 0 0,-1 0-1,1 0 1,-1 0 0,0 0 0,-1-8 0,1 13-9,0 0 1,0 0-1,0 0 0,-1 0 1,1-1-1,-1 1 1,1 0-1,-1 0 1,1 0-1,-1 0 1,1 1-1,-1-1 1,0 0-1,0 0 1,1 0-1,-1 0 0,0 1 1,0-1-1,0 0 1,0 1-1,0-1 1,0 1-1,0-1 1,0 1-1,0-1 1,0 1-1,0 0 1,0-1-1,0 1 0,-1 0 1,1 0-1,0 0 1,0 0-1,0 0 1,0 0-1,0 0 1,0 0-1,-1 1 1,1-1-1,0 0 1,-2 1-1,-1 1-13,1-1 0,-1 0-1,0 1 1,0 0 0,1 0 0,-1 0 0,1 0-1,0 1 1,0-1 0,-4 5 0,-2 4-6,0 1 0,2 0 1,-1 0-1,2 1 0,-7 16 1,10-22 9,1-1 1,0 0-1,0 1 0,1-1 1,-1 1-1,1-1 1,1 1-1,0 0 1,0-1-1,0 1 0,0 0 1,1-1-1,3 12 1,-3-16-92,0 0 0,0 1 0,1-1 0,-1 0 0,1 0-1,0 0 1,-1 0 0,1 0 0,0 0 0,0-1 0,0 1 0,0-1 0,0 1 0,1-1 0,-1 0 0,0 0 0,1 0 0,-1 0 0,0 0 0,1 0 0,4 0 0,1 1-1040,0-1 0,1-1 0,-1 1 0,1-1 0,13-2 0,19-6-6094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1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9161,'-8'2'7409,"-6"3"-5673,1-1 0,-1 2-1,0 0 1,-19 12 0,27-15-1539,1 1 0,-1-1 0,1 1 1,0 0-1,0 0 0,0 1 1,1-1-1,-1 1 0,1 0 1,0 1-1,1-1 0,-1 1 0,1-1 1,-3 10-1,6-14-214,0 0-1,0 0 1,0 0-1,0 0 1,0-1-1,1 1 1,-1 0 0,0 0-1,1 0 1,-1 0-1,0 0 1,1-1-1,-1 1 1,1 0-1,0 0 1,-1-1 0,1 1-1,0 0 1,-1-1-1,1 1 1,0-1-1,0 1 1,-1-1 0,1 1-1,0-1 1,0 1-1,0-1 1,0 0-1,0 1 1,-1-1 0,1 0-1,0 0 1,0 0-1,0 0 1,0 0-1,0 0 1,2 0 0,44 3-1027,-41-3 802,199 0-2647,-204 0 2918,0 0-1,0 0 0,0 0 0,0 0 0,0 0 1,1 0-1,-1 0 0,0 0 0,0 0 0,0 0 0,0 1 1,0-1-1,0 0 0,0 1 0,0-1 0,-1 1 1,1-1-1,0 1 0,0 0 0,0-1 0,0 1 0,-1 0 1,2 0-1,-2 0 37,0 0 0,0 0-1,-1 0 1,1 0 0,0-1 0,0 1 0,-1 0-1,1 0 1,0 0 0,-1-1 0,1 1 0,-1 0 0,1-1-1,-1 1 1,1 0 0,-1-1 0,1 1 0,-1 0 0,0-1-1,-1 2 1,-43 28 1556,44-30-1665,-14 8 21,-9 6 521,-45 19 0,61-31-1198,0 1-1,0-1 1,-1 0-1,1-1 0,-17 1 1,14-3-5642,4-6-4346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24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52 330 14478,'0'0'10329,"13"3"-8764,-2-1-1353,-1 0-1,1-1 1,0 0 0,-1-1 0,1 0 0,0 0 0,-1-1 0,1-1 0,13-3 0,24-10 75,-1-2-1,70-36 1,-101 44-281,0 0 0,-1-1-1,0 0 1,0-1 0,-1-1 0,-1 0-1,0-1 1,0-1 0,-2 0 0,15-21 0,-24 32-3,0-1 1,0 1 0,-1-1 0,1 1 0,-1-1 0,0 1 0,0-1 0,0 0 0,-1 1 0,1-1 0,-1 0 0,0 0 0,0 1 0,-1-7 0,0 8-12,1 0 1,-1 0 0,0 0 0,0 0 0,0 0 0,0 1 0,0-1 0,0 0 0,0 1 0,-1-1 0,1 0 0,-1 1 0,1 0 0,-1-1 0,1 1-1,-1 0 1,0 0 0,0 0 0,1 0 0,-1 0 0,0 0 0,0 1 0,0-1 0,0 1 0,0-1 0,0 1 0,-4 0 0,-9-1-18,0 1 0,0 1 1,0 0-1,1 1 1,-1 0-1,0 2 0,1 0 1,0 0-1,0 1 0,0 1 1,1 0-1,-22 14 0,-10 8 47,1 3-1,-45 40 0,67-52 73,1 1-1,-28 32 0,42-45-57,1 2 1,1-1 0,-1 1 0,1 0-1,1 0 1,0 0 0,0 1 0,0-1-1,1 1 1,-2 14 0,5-21-31,0 0 1,0 0 0,0 1-1,0-1 1,1 0-1,-1 0 1,1 0-1,0 0 1,0 1 0,0-1-1,0 0 1,0-1-1,1 1 1,0 0 0,-1 0-1,1-1 1,0 1-1,0 0 1,0-1-1,1 0 1,-1 0 0,0 0-1,1 0 1,0 0-1,-1 0 1,1 0 0,0-1-1,0 0 1,4 2-1,10 4 43,0-2 0,0 0 0,35 6 0,-51-11-47,78 12-339,112 3 0,-12-22-7285,-91-9-2169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1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60 4708,'0'0'14318,"-5"-10"-11126,2 4-2753,2 3-358,0 1-1,0-1 1,0 1 0,-1 0-1,1-1 1,0 1 0,-1 0-1,1 0 1,-1 0 0,0 0-1,0 0 1,0 0 0,0 1-1,0-1 1,0 1 0,0-1-1,0 1 1,-1 0 0,1 0-1,-1 0 1,1 0-1,-1 0 1,1 0 0,-1 1-1,-4-1 1,-5 0-24,0 2 0,1-1 0,-1 1 0,0 1-1,0 0 1,1 1 0,-1 0 0,1 1 0,0 0 0,0 0-1,1 1 1,-1 1 0,1 0 0,0 0 0,0 1 0,1 1 0,0-1-1,0 1 1,-10 13 0,18-20-50,0 0-1,0 0 0,0 1 1,0-1-1,0 1 0,0-1 1,0 1-1,0-1 0,0 1 1,1-1-1,-1 1 0,1 0 1,-1-1-1,1 1 0,-1 0 1,1-1-1,0 1 0,0 0 1,0 0-1,0 1 0,1-1-3,-1-1-1,1 0 1,0 0 0,0 0-1,-1 0 1,1 0 0,0 0-1,0 0 1,0 0-1,0 0 1,0 0 0,1 0-1,-1-1 1,0 1-1,0 0 1,0-1 0,1 1-1,-1-1 1,3 1 0,8 2-31,1-1 0,0 0 1,0-1-1,17-1 1,-14 0-69,21 1-105,-27-2 105,1 1 0,0 0 0,-1 0 1,1 1-1,0 1 0,-1-1 0,1 2 1,-1 0-1,0 0 0,1 1 0,12 6 1,-22-9 107,0 0 1,0 0 0,0 0 0,0 0 0,0 0 0,0 0-1,0 1 1,0-1 0,-1 0 0,1 1 0,0-1 0,-1 0 0,1 1-1,-1-1 1,0 1 0,1-1 0,-1 0 0,0 1 0,0-1-1,0 1 1,0-1 0,0 1 0,0-1 0,0 1 0,0-1 0,-1 1-1,1-1 1,-1 0 0,1 1 0,-1-1 0,1 0 0,-2 2 0,0 2 170,-1-1 1,1 0-1,-1 0 1,0 0 0,0 0-1,-1-1 1,1 1 0,-6 3-1,-13 10 877,-2-2 0,-34 18 0,47-28-1163,1 0 0,-1-1 0,0 0 0,1-1 0,-2-1 0,1 1 0,0-2 0,-22 2 0,33-3-66,-1 0 0,1 0 1,-1 0-1,1 0 0,-1-1 0,1 1 0,-1 0 1,1 0-1,-1 0 0,1 0 0,-1 0 1,1-1-1,-1 1 0,1 0 0,0 0 0,-1-1 1,1 1-1,-1 0 0,1-1 0,0 1 0,-1-1 1,1 1-1,0 0 0,-1-1 0,1 1 1,0-1-1,0 1 0,-1-1 0,1 1 0,0-1 1,0 1-1,0-1 0,0 1 0,0-1 1,0 1-1,0-1 0,-1 1 0,2-1 0,-1 1 1,0-1-1,0 1 0,0-1 0,0 1 0,0-1 1,0 1-1,1-1 0,-1-20-7588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2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134 358 9225,'0'0'9726,"-9"-2"-6432,4 1-3028,2-1-127,0 1-1,0 0 1,0 0-1,0 0 1,0 1-1,0-1 0,-1 1 1,1 0-1,0 0 1,0 0-1,-1 0 1,1 1-1,0-1 1,0 1-1,0-1 0,0 1 1,-1 0-1,1 1 1,0-1-1,1 0 1,-1 1-1,0 0 0,0 0 1,1 0-1,-1 0 1,1 0-1,-5 5 1,-19 41 56,21-20-104,5-27-85,0 0 1,0-1-1,0 1 0,0 0 0,0-1 1,1 1-1,-1-1 0,0 1 0,0 0 0,1-1 1,-1 1-1,0-1 0,1 1 0,-1-1 1,1 1-1,-1-1 0,1 1 0,-1-1 0,1 1 1,-1-1-1,1 1 0,-1-1 0,1 0 1,0 0-1,-1 1 0,1-1 0,-1 0 0,1 0 1,0 1-1,-1-1 0,2 0 0,6 0 73,1 0-1,-1 0 1,0-1-1,0 0 0,0-1 1,0 0-1,0 0 0,0-1 1,0 0-1,0 0 1,-1 0-1,0-1 0,0 0 1,12-10-1,4-3-69,-1-1 0,-1-1 0,19-24 0,-25 26-12,-1-1 0,0 0 1,-2-1-1,16-32 0,-22 41-25,-2 0 0,0-1 0,0 0 1,-1 1-1,0-2 0,-1 1 0,0 0 0,-1 0 1,0-1-1,-2-22 0,1 32 13,0-1 1,0 0-1,-1 1 0,1-1 1,-1 0-1,0 1 0,0-1 1,0 1-1,0-1 0,0 1 1,-1-1-1,1 1 0,-1 0 1,1 0-1,-1 0 0,0 0 1,0 0-1,0 0 0,0 0 1,0 0-1,0 1 0,0-1 1,-1 1-1,1 0 0,0 0 1,-1-1-1,1 2 0,-1-1 1,0 0-1,1 0 0,-1 1 1,0-1-1,1 1 0,-1 0 1,-4 0-1,1 1-4,-1 0 0,1 0 1,-1 0-1,1 1 0,0 0 1,0 0-1,0 1 0,0-1 0,0 1 1,0 1-1,1-1 0,-1 1 1,-8 8-1,-4 6 4,1 0 1,1 0-1,-17 27 1,29-40 29,0 2 0,0-1 0,1 0 0,0 1 0,0 0 0,0-1 0,1 1 0,0 0 0,1 1 0,-1-1 0,1 0 0,1 0-1,-1 0 1,1 1 0,1 10 0,0-16-11,0 0-1,0 0 0,0 0 1,1 0-1,-1 0 0,1 0 1,-1 0-1,1 0 0,-1-1 1,1 1-1,0 0 0,0-1 1,0 0-1,-1 1 0,1-1 1,1 0-1,-1 0 0,0 0 1,0 0-1,0-1 0,1 1 1,-1-1-1,0 1 0,0-1 1,5 0-1,70 3 10,-59-4-22,16 0-33,41-1-237,-71 2 265,-1 0 1,1 1-1,0-1 0,-1 1 0,1 0 0,0 0 0,-1 0 1,1 0-1,-1 0 0,1 1 0,-1 0 0,0 0 0,0 0 0,5 4 1,-6-3 81,1 1 0,-2-1 0,1 1 0,0 0 1,-1 0-1,0 0 0,0 0 0,0 0 1,0 0-1,-1 0 0,1 0 0,-1 0 0,0 0 1,0 0-1,-1 0 0,1 0 0,-1 0 1,0 0-1,0 0 0,0 0 0,-1 0 0,-1 4 1,-5 12-322,-1-1 1,-19 31-1,27-64-21768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2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82 16720,'0'0'3096,"-11"-5"-400,6 2-2572,-1 0-1,0 0 1,0 1 0,0 0 0,0 0-1,0 0 1,-1 1 0,1 0-1,0 0 1,-1 1 0,1 0-1,-1 0 1,1 0 0,0 1 0,-1 0-1,1 0 1,0 0 0,0 1-1,0 0 1,0 0 0,0 1 0,-10 5-1,4 1-69,-1 1-1,2 0 0,-1 1 0,-14 19 1,21-24 8,0 0 0,0 1 0,1-1 0,0 1 0,1 0 1,-1 0-1,1 1 0,1-1 0,-1 1 0,-1 12 1,4-18-49,-1-1 1,1 1-1,0-1 1,0 1 0,0-1-1,0 1 1,0-1-1,0 1 1,0-1 0,1 1-1,-1-1 1,0 0-1,1 1 1,-1-1 0,1 1-1,0-1 1,-1 0-1,1 1 1,0-1 0,0 0-1,0 0 1,0 0-1,0 0 1,0 0 0,0 0-1,0 0 1,2 1-1,0-1 18,-1 0-1,1 0 0,0 0 1,0-1-1,0 1 0,0-1 1,0 0-1,0 0 0,0 0 1,0 0-1,0-1 0,5 0 1,4-2 38,-1-1 0,1 1 1,-1-2-1,0 0 1,19-11-1,-12 2-63,0 0 1,-1-1-1,-1 0 1,23-29-1,-31 34-36,0-1 0,0 0 0,-1 0 0,0-1 0,-1 0 0,-1 0 0,0-1 0,6-25 0,-10 38 25,-1 0 0,0 0 0,0-1-1,0 1 1,0 0 0,0 0 0,0-1 0,0 1 0,1 0 0,-1 0 0,0-1 0,0 1-1,0 0 1,0-1 0,0 1 0,0 0 0,0 0 0,0-1 0,0 1 0,-1 0 0,1-1-1,0 1 1,0 0 0,0 0 0,0-1 0,0 1 0,0 0 0,-1 0 0,1-1 0,0 1-1,0 0 1,0 0 0,-1 0 0,1-1 0,0 1 0,0 0 0,0 0 0,-1-1 0,-10 8-58,-11 17 92,14-13-22,1 0 1,1 0 0,-1 1 0,2 0 0,0 0-1,0 1 1,1 0 0,1-1 0,0 1-1,0 0 1,2 1 0,0-1 0,0 21-1,1-32-126,1 1-1,-1 0 1,1 0-1,-1 0 1,1 0-1,0-1 1,0 1-1,0 0 1,0 0-1,1-1 1,-1 1-1,1-1 1,0 0-1,-1 1 1,1-1-1,0 0 1,0 0-1,1 0 1,-1 0-1,0 0 1,5 2-1,-1-2-905,0 1-1,0-1 0,0 0 0,0 0 1,1 0-1,-1-1 0,1 0 0,10 0 1,25-1-9082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3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45 7751,'0'0'4164,"0"-9"-395,0-27 240,-1 39-113,-3 12-1110,-8 33-1871,-22 95 1471,23-108-2048,1 0-1,3 1 0,0 0 0,2 0 0,1 49 0,4-84-335,0 0 0,1 0 0,-1 0 0,1 0 0,-1 0-1,1-1 1,0 1 0,-1 0 0,1 0 0,0 0 0,0 0-1,-1-1 1,1 1 0,0 0 0,0-1 0,0 1 0,0 0 0,0-1-1,0 0 1,0 1 0,0-1 0,0 1 0,0-1 0,0 0-1,0 0 1,0 0 0,0 0 0,1 0 0,-1 0 0,0 0 0,0 0-1,2 0 1,40-5 60,37-20-234,-63 18 122,1 1 0,1 1 1,-1 0-1,1 2 1,34-4-1,-52 8 45,-1-1 0,1 0 0,-1 0 0,1 0-1,-1 0 1,1 1 0,-1-1 0,1 0 0,-1 0-1,1 1 1,-1-1 0,1 0 0,-1 1 0,1-1 0,-1 1-1,1-1 1,-1 0 0,0 1 0,1-1 0,-1 1-1,0-1 1,0 1 0,1-1 0,-1 1 0,0-1 0,0 1-1,0 0 1,1-1 0,-1 1 0,0-1 0,0 1-1,0-1 1,0 1 0,0-1 0,0 1 0,0 0 0,-1-1-1,1 1 1,0-1 0,0 1 0,0-1 0,0 1-1,-1-1 1,1 1 0,0-1 0,-1 2 0,-13 27-77,-5-8-35,-1 0 0,-1-2 0,-28 22 0,-7 6-168,55-47 274,1 0 1,0 0-1,0 1 1,0-1-1,0 0 1,0 0-1,-1 0 1,1 0-1,0 0 1,0 0-1,0 1 1,0-1-1,0 0 1,0 0-1,0 0 1,0 0-1,0 1 1,0-1-1,0 0 1,-1 0-1,1 0 1,0 0-1,0 1 1,0-1-1,0 0 1,0 0-1,0 0 0,1 1 1,-1-1-1,0 0 1,0 0-1,0 0 1,0 0-1,0 0 1,0 1-1,0-1 1,0 0-1,0 0 1,0 0-1,0 0 1,1 1-1,-1-1 1,0 0-1,0 0 1,0 0-1,0 0 1,0 0-1,1 0 1,-1 0-1,0 0 1,0 0-1,0 1 1,0-1-1,0 0 1,1 0-1,-1 0 0,0 0 1,0 0-1,0 0 1,1 0-1,-1 0 1,0 0-1,0 0 1,0 0-1,0 0 1,1 0-1,-1-1 1,25 3-112,29-8 201,-41 4-194,169-37 278,-110 11-3179,-70 27 2489,1-1-1,0 1 1,-1 0 0,1-1 0,-1 1 0,0-1 0,0 0-1,1 0 1,-1 0 0,0 0 0,-1 0 0,1 0 0,0-1-1,-1 1 1,3-4 0,-2-12-6856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3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13549,'0'0'10057,"47"-14"-8711,-11 11-129,6 3-577,-3 0-544,14 0-192,-8 8-1537,4 1-1891,-2 3-3810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4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13773,'0'0'13570,"9"-2"-12684,-8 2-868,10-3 115,0-1 0,0 0 0,-1 0 0,13-7-1,-20 9-100,0 0-1,0 1 0,0-1 0,-1 0 0,1 0 0,-1-1 1,1 1-1,-1-1 0,0 1 0,0-1 0,0 1 0,0-1 0,-1 0 1,1 0-1,-1 0 0,0 0 0,1 0 0,-1-1 0,-1 1 1,1 0-1,0 0 0,0-6 0,-2 8-37,1 1-1,0-1 1,0 0 0,-1 0-1,1 0 1,0 1-1,-1-1 1,1 0 0,-1 0-1,1 1 1,-1-1 0,1 0-1,-1 1 1,1-1 0,-1 1-1,0-1 1,1 1-1,-1-1 1,0 1 0,0-1-1,1 1 1,-1-1 0,0 1-1,0 0 1,0 0-1,1-1 1,-1 1 0,0 0-1,0 0 1,0 0 0,0 0-1,0 0 1,1 0 0,-1 0-1,0 0 1,0 0-1,0 1 1,0-1 0,1 0-1,-1 0 1,-1 1 0,-2 0-48,1 0 0,-1 0 0,0 0 0,0 0 0,1 1 0,-1-1 0,1 1 0,-6 4 0,3 0 41,0 0-1,1 0 1,0 1-1,0-1 1,0 1-1,-4 11 1,8-17 12,0 0 1,0 1 0,0-1 0,1 1-1,-1-1 1,1 0 0,-1 1-1,1-1 1,-1 1 0,1 0-1,0-1 1,-1 1 0,1-1 0,0 1-1,0-1 1,0 1 0,1 0-1,-1-1 1,0 1 0,0-1 0,1 1-1,-1-1 1,1 1 0,0-1-1,-1 1 1,1-1 0,0 0-1,0 1 1,0-1 0,0 0 0,0 1-1,0-1 1,0 0 0,0 0-1,0 0 1,1 0 0,-1 0-1,0 0 1,1-1 0,2 2 0,13 3 5,1-1-1,-1-1 1,1-1 0,0 0 0,32-1 0,-35-2-2,-1 0 0,1 2 0,0 0 0,-1 1 0,1 0 0,-1 1 0,1 1-1,-1 0 1,18 8 0,-32-12 25,1 0 0,-1 0 0,1 1 0,0-1 0,-1 0 0,1 0 0,-1 1 0,1-1 0,-1 0 0,1 1 0,-1-1 0,1 0 0,-1 1 0,0-1 0,1 1 0,-1-1 0,1 1 0,-1-1 0,0 1 0,1-1 0,-1 1 0,0-1 0,0 1 0,0-1 0,1 1 0,-1 0 0,0-1 0,0 1 0,0-1 0,0 1 0,0-1 0,0 1 0,0 0 0,0-1 0,0 1 0,0-1 0,0 1 0,-1 0 0,1-1 0,0 1 0,0-1 0,0 1 0,-1-1 0,1 1 0,0-1 0,-1 1 0,1-1 0,-1 1 0,0 0 3,1-1-1,-1 0 1,1 0 0,-1 0-1,0 1 1,1-1-1,-1 0 1,0 0 0,1 0-1,-1 0 1,0 0-1,1 0 1,-1 0-1,1 0 1,-1-1 0,0 1-1,1 0 1,-1 0-1,1 0 1,-1-1 0,0 1-1,1 0 1,-1-1-1,1 1 1,-1 0-1,1-1 1,-1 1 0,1-1-1,-1 1 1,1-1-1,0 1 1,-1-1 0,1 1-1,0-1 1,-1 1-1,1-1 1,0 1-1,0-1 1,-1 0 0,1 1-1,0-1 1,0 0-1,0 1 1,0-1 0,0 1-1,0-1 1,0 0-1,-5-25-79,2 0-1,1 1 0,1-31 1,-2-31-308,3 87 293,0-1 0,0 0 0,0 1 0,0-1 0,0 0 0,0 1 0,0-1 0,0 0-1,0 1 1,0-1 0,0 0 0,0 1 0,1-1 0,-1 1 0,0-1 0,1 0 0,-1 1 0,0-1 0,1 1 0,-1-1 0,1 1 0,-1-1-1,0 1 1,1-1 0,-1 1 0,1-1 0,0 1 0,-1 0 0,1-1 0,-1 1 0,1 0 0,0-1 0,-1 1 0,1 0 0,0 0 0,-1 0-1,1-1 1,0 1 0,-1 0 0,1 0 0,0 0 0,-1 0 0,1 0 0,0 1 0,-1-1 0,1 0 0,0 0 0,-1 0 0,1 0 0,-1 1 0,1-1-1,0 0 1,-1 1 0,2 0 0,50 22-5406,-27-11 1540,11-1-2572,3-2-5184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4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367 7 14446,'0'0'3918,"-11"-2"-608,8 2-3111,-7-2 367,1 1 0,-1 0 0,0 1 0,1 0 0,-16 1 0,23 0-512,0-1 0,0 0 0,-1 1-1,1 0 1,0-1 0,0 1 0,0 0-1,0 0 1,0 0 0,0 0 0,0 1 0,0-1-1,0 0 1,1 1 0,-1-1 0,0 1-1,1 0 1,-1 0 0,1-1 0,0 1 0,0 0-1,0 0 1,0 0 0,0 0 0,0 0-1,0 1 1,0-1 0,1 0 0,-1 0 0,1 1-1,0-1 1,0 0 0,0 4 0,0-4-54,0 0 0,1 0 0,-1 0 0,1-1 0,-1 1 0,1 0 0,0-1 0,0 1 0,0 0 0,0-1 0,0 1 0,0-1 0,0 1 0,1-1 0,-1 0 0,0 0 0,1 1 0,-1-1 0,1 0 0,-1 0 0,1 0 0,0 0 0,2 0 0,53 20-21,-15-5 10,-40-16 21,-1 1 0,1 0 1,-1-1-1,1 1 1,-1 0-1,1 0 1,-1 0-1,0 0 1,0 0-1,1 0 0,-1 1 1,0-1-1,0 0 1,0 0-1,0 1 1,-1-1-1,1 1 0,0-1 1,0 1-1,-1-1 1,1 1-1,-1-1 1,1 1-1,-1 0 1,0-1-1,0 1 0,0 2 1,-1-1 30,0-1-1,0 1 1,0-1 0,0 0 0,-1 0 0,1 1-1,-1-1 1,0 0 0,0 0 0,0 0 0,0 0-1,0-1 1,0 1 0,0-1 0,-3 2 0,-9 5 167,-1 0 0,1-1 0,-2-1 0,-20 7 0,14-8-295,0 0 0,0-2-1,-32 1 1,-28-8-5478,23-9-3895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4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11787,'0'0'13997,"51"26"-13708,-27-16-161,2-6-1409,1 1-3428,3-5-5541</inkml:trace>
  <inkml:trace contextRef="#ctx0" brushRef="#br0" timeOffset="1">242 50 13581,'0'0'11275,"-4"48"-22967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5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3395,'0'0'21653,"83"0"-21461,-28 6-128,3 0-128,3-3-1634,-9-1-1441,-8 0-2466,-14-2-3716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5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12396,'0'0'8039,"58"37"-7014,-15-32-640,12 0-289,0-5-256,1 0-3043,-9 0-3812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27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7263 320 11339,'-368'-95'530,"-4"16"0,-638-52 1,-139 117-742,807 36-610,-461 91 0,542-57 322,2 12-1,-320 129 1,376-111 555,5 8-1,3 9 1,-222 158-1,300-178-24,4 5 0,3 5 1,5 5-1,-162 194 0,214-222-100,4 2-1,2 3 1,-55 118 0,75-130-199,3 0 0,3 2 0,2 1 0,3 1 0,-7 73 0,16-89 147,3 1 0,2-1 0,2 1 0,2 0 0,3 0 0,2-1 0,2 0 0,17 55 0,-6-49 145,3 0 1,3-2-1,2-1 0,69 100 1,-47-87-18,4-3 0,2-2 0,69 59 1,17-6 116,5-6 0,270 151 0,-65-71 24,7-16 0,8-15 1,6-17-1,694 165 0,-541-200 135,5-23 0,3-24 0,563-10 1,-724-54-79,0-15 0,-2-17-1,404-93 1,-523 71 151,-4-11-1,-2-11 1,-5-11-1,-4-10 0,305-180 1,-403 197-175,-4-7 0,237-209 0,-309 241 76,-3-3 1,-2-2 0,-3-3 0,-3-2-1,-4-3 1,-2-1 0,41-96 0,-63 113-183,-4-1 1,-2-1-1,-2 0 1,-3-2-1,-3 1 1,-2-1 0,-4-1-1,-1 1 1,-4-1-1,-2 0 1,-3 1-1,-2 0 1,-3 0-1,-3 1 1,-3 1-1,-2 0 1,-2 2-1,-3 0 1,-57-97 0,30 74-212,-3 2 0,-4 2 0,-117-118 1,85 110-8,-4 3 0,-148-97 1,70 73-562,-4 7 1,-5 8-1,-273-96 1,108 71-2570,7 17-2818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5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 13196,'0'0'4095,"10"-1"-3753,4 1-251,0 0 0,0 1 0,0 1 0,0 1 0,0 0 0,0 0 0,-1 1 1,0 1-1,0 0 0,0 1 0,0 1 0,-1 0 0,0 0 0,21 18 0,-30-22 43,-1 0 1,1 0-1,-1 0 0,0 0 0,0 1 0,0-1 0,0 0 1,-1 1-1,1-1 0,-1 1 0,0 0 0,0 0 0,0-1 0,0 1 1,-1 0-1,0 0 0,0 0 0,0-1 0,0 1 0,0 0 1,-1 0-1,0 0 0,0 0 0,0-1 0,0 1 0,0-1 0,-3 6 1,-3 6 461,-1-1 0,-1 1 0,0-1 0,-19 22 0,-92 104 20,67-83-4392,34-38-3297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6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68 13389,'0'0'3838,"1"-8"86,0-28-1228,-1 35-2648,0 0 1,0 0 0,-1 0 0,1 0-1,0 0 1,-1 0 0,1 0-1,-1 0 1,1 0 0,-1 0 0,0 0-1,1 0 1,-1 0 0,0 0 0,0 0-1,0 0 1,1 1 0,-1-1 0,0 0-1,0 1 1,0-1 0,0 0 0,0 1-1,0-1 1,-1 1 0,1 0 0,0-1-1,0 1 1,0 0 0,0 0 0,-2 0-1,-39-1 874,32 2-846,-11 1-84,1 2 0,-1-1 0,1 2 0,0 1 0,0 1 0,1 0 0,-1 2 0,2 0 0,-31 19 0,50-28-1,-1 0 0,0 0 1,1 0-1,-1 0 0,0 1 1,1-1-1,-1 0 0,0 0 1,1 0-1,-1 0 0,0 0 1,0 1-1,1-1 0,-1 0 1,0 0-1,0 0 0,1 1 1,-1-1-1,0 0 0,0 0 1,0 1-1,1-1 0,-1 0 1,0 0-1,0 1 0,0-1 1,0 0-1,0 1 0,0-1 1,0 0-1,0 1 0,1-1 1,-1 0-1,0 1 0,0-1 1,0 0-1,-1 1 0,1-1 1,0 0-1,0 0 1,0 1-1,0-1 0,0 0 1,0 1-1,0-1 0,0 0 1,-1 1-1,1-1 0,0 0 1,0 0-1,0 1 0,-1-1 1,1 0-1,0 0 0,0 0 1,-1 1-1,1-1 0,0 0 1,0 0-1,-1 0 0,1 1 1,36-1-311,-27-1 288,-7 1 5,105 5-749,-97-4 740,-1 0 0,1 1 1,0 1-1,0-1 0,-1 1 0,0 1 0,1 0 0,12 8 0,-21-12 37,0 1 1,0-1-1,0 1 1,0 0-1,0-1 1,0 1-1,-1 0 1,1 0-1,0-1 1,0 1-1,-1 0 1,1 0-1,0 0 1,-1 0-1,1 0 1,-1 0-1,0 0 1,1 0 0,-1 0-1,0 0 1,1 1-1,-1-1 1,0 0-1,0 0 1,0 0-1,0 0 1,0 0-1,-1 2 1,0 0 52,0-1 1,0 1-1,0-1 1,-1 0-1,1 0 1,-1 1-1,0-1 1,1 0-1,-1 0 1,0-1-1,-4 4 1,-5 3 318,-1-1 1,0 0-1,-17 7 0,16-8-191,0 0 0,-1-2 0,1 0-1,-1 0 1,0-1 0,0-1-1,0 0 1,-19-1 0,32-1-276,0 0 1,0 0-1,0 0 1,-1 0 0,1 0-1,0 0 1,0-1-1,0 1 1,0 0 0,0-1-1,0 1 1,0-1-1,0 1 1,0-1 0,0 0-1,1 1 1,-1-1-1,0 0 1,0 1 0,0-1-1,1 0 1,-1 0-1,0 0 1,1 0 0,-1 0-1,1 0 1,-1 0-1,1 0 1,-1 0 0,1 0-1,0 0 1,0 0-1,-1 0 1,1 0 0,0 0-1,0 0 1,0 0-1,0 0 1,0-3 0,1 2-516,-1-1 1,1 0-1,-1 0 1,1 0 0,0 0-1,0 1 1,0-1 0,0 0-1,1 1 1,-1-1-1,1 1 1,-1-1 0,1 1-1,2-2 1,19-14-6141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7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104 106 11435,'0'0'10661,"-8"0"-9524,2 1-1077,1 0 0,0 0 0,-1 1 1,1 0-1,0 0 0,0 0 1,1 0-1,-1 1 0,0 0 0,1 0 1,-7 5-1,9-6-43,-1 0 0,1 0-1,0 1 1,0-1 0,-1 0 0,2 1-1,-1 0 1,0-1 0,0 1 0,1 0-1,0 0 1,-1 0 0,1 0 0,0 0-1,1 0 1,-1 0 0,0 1 0,1-1-1,0 0 1,0 0 0,0 1 0,0-1 0,0 0-1,2 6 1,-1-8 53,-1 0 1,1 0-1,0 0 1,0 1-1,0-1 1,0 0-1,0 0 0,1-1 1,-1 1-1,0 0 1,0 0-1,1 0 0,-1-1 1,0 1-1,1-1 1,-1 1-1,0-1 0,1 1 1,-1-1-1,1 0 1,-1 0-1,1 0 0,-1 0 1,1 0-1,-1 0 1,0 0-1,3-1 0,40-8 1061,-35 4-1050,-1 0 0,0-1 0,0 0 0,0 0 0,-1-1 0,0 0 0,-1 0 0,1-1 0,-1 0 0,8-14 0,-12 19-21,0-1-1,0 1 0,0 0 0,0-1 1,0 1-1,-1-1 0,0 0 0,0 0 1,0 1-1,0-1 0,0 0 0,-1 0 1,1 0-1,-1 0 0,0 0 0,-1 0 1,1 0-1,-1 1 0,1-1 0,-1 0 1,0 0-1,-1 0 0,1 1 0,-1-1 1,1 1-1,-1-1 0,0 1 0,0 0 1,-3-4-1,3 5-73,0 0 0,0 1 0,0-1 0,0 1 0,-1-1 0,1 1 0,0 0 0,-1 0 0,1 0 0,-1 0 0,1 0 0,-1 0 0,1 1 0,-1-1 0,0 1 0,1 0 0,-5 0 0,6 0-133,0 0 0,0 1 0,0-1 0,0 0 1,0 1-1,0-1 0,0 1 0,1-1 1,-1 1-1,0 0 0,0-1 0,0 1 0,0 0 1,1 0-1,-1-1 0,0 1 0,1 0 1,-1 0-1,0 0 0,1 0 0,-1 0 1,1 0-1,0 0 0,-1 0 0,1 0 0,0 0 1,-1 0-1,1 0 0,0 0 0,0 0 1,0 0-1,0 0 0,0 0 0,0 0 0,0 1 1,1-1-1,-1 0 0,0 0 0,1 0 1,-1 0-1,0 0 0,1 0 0,0 1 1,0 1-601,0-1 1,0 1 0,1-1 0,-1 1 0,1-1 0,-1 1 0,1-1 0,0 0 0,0 0 0,0 0 0,3 3 0,13 6-7235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7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13453,'0'0'5584,"-5"11"-4271,-6 14-652,2 0 0,1 0 1,1 0-1,1 1 0,1 1 0,-2 46 0,7-63-517,0 1 0,1 0-1,0-1 1,1 1-1,0-1 1,1 0 0,6 18-1,-8-26-129,0 0-1,1 0 0,-1 0 1,0 0-1,1 0 1,-1 0-1,1 0 0,-1-1 1,1 1-1,0-1 0,0 1 1,0-1-1,0 1 1,0-1-1,0 0 0,4 2 1,-3-3-11,0 1 0,0-1 1,0 0-1,0 0 0,0 0 1,0 0-1,0-1 0,0 1 1,0-1-1,0 0 0,-1 0 0,1 0 1,0 0-1,0 0 0,-1 0 1,1-1-1,2-1 0,5-5-145,-1 1 1,0-1-1,-1 0 0,1-1 0,-2 0 0,1-1 1,-1 1-1,-1-1 0,0-1 0,0 1 0,8-22 0,0-6-116,-1 0 0,9-47-1,-23 83 487,-3 12-104,-12 34-46,6-15 126,-10 51 0,19-69-328,-2 7 404,1 0-1,1 1 1,2 27 0,-1-41-399,1 0 0,0 0 0,0-1 0,1 1-1,-1 0 1,1 0 0,4 6 0,-5-8-168,1-1 1,-1 1-1,1-1 0,0 0 0,0 0 1,0 0-1,0 0 0,1 0 0,-1-1 0,0 1 1,1-1-1,-1 1 0,1-1 0,3 1 0,23 5-6743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8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159 152 9097,'0'0'3582,"4"-11"192,-3 10-3405,19-44 2923,-19 43-2983,0 0 0,-1 0 0,1 0 0,0 0 0,-1 0 0,1 0 0,-1 0 0,1-1 0,-1 1 0,0 0-1,0 0 1,0 0 0,-1-1 0,1 1 0,0 0 0,-1 0 0,1 0 0,-1 0 0,0 0 0,0 0 0,-2-4 0,2 4-255,-1 1 1,0 0 0,0 0-1,0 0 1,0 1 0,0-1-1,0 0 1,0 1 0,0-1-1,0 1 1,0 0 0,0-1-1,0 1 1,0 0-1,0 0 1,0 1 0,-1-1-1,1 0 1,0 1 0,0-1-1,0 1 1,0 0 0,0-1-1,0 1 1,1 0 0,-1 0-1,0 0 1,0 1-1,1-1 1,-3 2 0,-5 4-72,1 0 1,-1 0 0,1 1-1,-8 11 1,4-4-7,0 1 1,-14 28-1,23-40 22,0 1 0,1-1 1,0 1-1,0 0 0,0 0 0,1 0 1,-1 0-1,1 1 0,1-1 0,-1 0 1,1 0-1,0 0 0,0 1 0,0-1 1,2 6-1,-1-9 0,0-1-1,0 1 1,0-1 0,1 1 0,-1-1-1,0 0 1,1 1 0,-1-1 0,1 0-1,0 0 1,-1 0 0,1 0-1,0 0 1,0-1 0,-1 1 0,1 0-1,0-1 1,0 1 0,0-1 0,0 0-1,0 0 1,0 0 0,0 0 0,0 0-1,0 0 1,0 0 0,2-1-1,5 0 5,0 0 0,0-1 0,0 0 0,16-6 0,-9 0 46,0-1 1,-1 0-1,0-1 1,-1-1 0,0 0-1,0-1 1,-1-1-1,-1 0 1,0 0 0,-1-1-1,0-1 1,-1 0 0,-1-1-1,-1 1 1,0-2-1,12-33 1,-19 39-57,-3 10-16,-12 19-49,-15 32-40,18-27 24,1 0 0,-8 25 0,15-39-209,1 0 0,0 0 0,0 1 1,1-1-1,0 0 0,0 1 0,1-1 0,2 16 0,-1-23-8,-1 0 0,1 0-1,0 0 1,0 0-1,0 0 1,0-1-1,1 1 1,-1 0 0,0 0-1,1-1 1,-1 1-1,1-1 1,0 0 0,-1 1-1,1-1 1,0 0-1,0 0 1,0 0-1,0 0 1,0 0 0,0 0-1,0-1 1,0 1-1,0-1 1,0 1-1,0-1 1,0 0 0,1 0-1,-1 0 1,0 0-1,0 0 1,3-1 0,22 1-5418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8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4869,'0'0'21700,"3"10"-21358,8 28-86,-10-36-198,0-1 0,0 1-1,1-1 1,-1 0 0,0 0 0,1 0-1,-1 0 1,1 0 0,-1 0 0,1 0 0,-1 0-1,1-1 1,0 1 0,0 0 0,-1-1-1,1 0 1,0 1 0,0-1 0,-1 0 0,1 0-1,0 0 1,0 0 0,-1 0 0,3-1-1,0 1 40,0 0 0,-1 0 0,1-1 0,0 0 0,-1 0 0,1 0-1,0 0 1,-1 0 0,5-3 0,-6 2-91,0 0-1,0 1 1,0-1 0,0 0-1,0 0 1,-1 0-1,1 0 1,-1-1 0,1 1-1,-1 0 1,0-1 0,0 1-1,0 0 1,0-1-1,-1 1 1,1-1 0,0-4-1,-1 7-17,-1 0 0,1 0 0,0-1 0,-1 1 0,1 0 0,0 0 0,-1 0 0,1 0 0,0 0 0,-1 0 0,1 0 0,0 0 0,-1 0 0,1 0 0,0 0 0,-1 0 0,1 0 0,0 0 0,-1 0 0,1 0 0,0 1 0,-1-1 0,1 0 0,0 0 0,-1 0 0,1 0-1,0 1 1,-1-1 0,1 0 0,0 0 0,0 1 0,-1-1 0,1 0 0,0 0 0,0 1 0,0-1 0,-1 0 0,1 1 0,0 0 0,-13 11-72,8-7 75,1 1 1,-1-1 0,2 1 0,-1 0 0,1 0-1,-1 0 1,2 1 0,-1-1 0,1 1 0,0 0 0,0 0-1,1 0 1,0-1 0,0 11 0,1-15 11,0-1 1,1 0 0,-1 0-1,1 0 1,-1 0 0,1 0-1,-1 0 1,1 0 0,0 0-1,0 0 1,0 0 0,-1 0-1,1 0 1,0-1 0,0 1-1,0 0 1,0 0 0,0-1-1,0 1 1,1-1 0,-1 1-1,0-1 1,0 1 0,0-1-1,0 0 1,1 0 0,-1 0-1,0 1 1,0-1 0,0 0-1,2-1 1,46 0 179,-43 1-142,16-4 30,-1 0-1,0-1 1,35-14-1,-38 13-102,0 0-1,0 0 0,0 2 0,1 0 1,30-2-1,-48 6 29,0 0 1,-1 1-1,1-1 0,0 0 1,0 0-1,-1 1 0,1-1 1,0 0-1,-1 1 0,1-1 1,0 1-1,-1-1 0,1 0 1,-1 1-1,1 0 0,0-1 1,-1 1-1,1-1 1,-1 1-1,0 0 0,1-1 1,-1 1-1,0 0 0,1-1 1,-1 1-1,0 0 0,0 0 1,1-1-1,-1 1 0,0 0 1,0 0-1,0 0 0,0-1 1,0 1-1,0 0 0,0 0 1,-1 1-1,-5 42 137,2-19 513,8-24-568,0 0-1,0-1 0,1 1 0,-1-1 0,0 0 0,0 0 0,1 0 0,3-1 0,5-2-32,0 0-1,0-1 1,-1-1-1,24-10 0,-27 9-51,2 2 0,-1-1 0,0 1 0,1 1 0,0 0 0,0 0 0,19-1 0,-29 4 2,0 1 1,-1-1-1,1 1 1,-1 0-1,1-1 1,0 1-1,-1-1 1,1 1-1,-1 0 1,0-1-1,1 1 1,-1 0-1,1 0 1,-1-1-1,0 1 1,0 0-1,1 0 1,-1 0-1,0-1 1,0 1-1,0 0 1,0 0-1,0 0 1,0 0-1,0-1 1,0 1-1,0 0 1,-1 0-1,1 0 1,0-1-1,0 1 1,-1 1-1,-7 33 11,7-33-2,0 0-3,1 0-1,-1-1 1,1 1 0,0 0-1,0-1 1,-1 1-1,1 0 1,0-1 0,0 1-1,1 0 1,-1-1-1,0 1 1,0 0 0,2 2-1,-2-3 4,1-1-1,-1 1 0,1 0 1,-1-1-1,1 1 1,-1 0-1,1-1 0,0 1 1,-1-1-1,1 1 1,0-1-1,0 0 0,-1 1 1,1-1-1,0 1 0,0-1 1,-1 0-1,1 0 1,0 0-1,0 1 0,1-1 1,3 0 1,0-1 0,0 1 0,1-1-1,-1 0 1,0 0 0,0 0 0,0-1 0,6-3 0,38-17-179,23-9-2070,-66 33-811,-10 9 1390,-10 8-4735,6-7-2515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9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11915,'0'0'7586,"-3"11"-5744,-48 159 1251,-20 83 732,69-237-3717,0 1 0,1 32 0,1-35-111,1-26-5178,0 0 2934,0-1 0,-1 1 0,0-1 0,-5-23 0,-18-25-1927,3 11 5136,17 43 389,1 1 0,1-1 1,-1 0-1,1 0 0,0-9 0,34 16 2605,55 20-2630,-4 0-1945,3-11-5036,-45-8-4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0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183 283 11819,'0'0'3577,"-10"-1"-315,4 1-3057,0-1 1,0 1 0,1 0-1,-1 0 1,0 0 0,0 1-1,1 0 1,-1 0 0,1 1-1,-1-1 1,1 1 0,-1 0-1,1 1 1,0-1 0,0 1-1,0 0 1,0 1 0,-6 5-1,3-1 95,1 0 1,0 0-1,0 1 0,1 0 0,-7 15 0,10-20-183,1 1 1,0 0-1,0 0 0,1 0 1,-1 0-1,1 0 0,0 0 1,1 1-1,-1-1 0,1 0 1,0 0-1,0 0 0,2 9 1,-1-12-95,0 0 0,0 0 0,0 0 0,1 1 0,-1-1 0,1 0 0,-1 0 1,1-1-1,0 1 0,-1 0 0,1-1 0,0 1 0,0-1 0,1 1 0,-1-1 1,0 0-1,0 0 0,0 0 0,1 0 0,-1 0 0,1-1 0,-1 1 0,0-1 0,1 1 1,-1-1-1,1 0 0,-1 0 0,1 0 0,-1 0 0,5-1 0,2 0 56,0 0 1,0 0-1,0-1 0,0 0 0,0 0 0,16-7 0,2-7-593,-1-2 0,-1 0 0,43-40 0,-19 16-4920,-48 40 3646,-2 6 790,-16 22 791,-14 25 283,30-48-75,-1-1 0,1 1 0,0 0 0,0 0 0,0-1 0,1 1 0,-1 0 1,1 0-1,0 0 0,-1 0 0,1 0 0,1 0 0,-1 0 0,0 0 0,1 0 1,0 4-1,0-6-55,0 0-1,0 0 1,0 0 0,1 0 0,-1 0 0,0 0 0,0 0 0,0-1 0,1 1 0,-1 0 0,0-1 0,1 1-1,-1-1 1,0 0 0,1 1 0,-1-1 0,1 0 0,-1 0 0,1 0 0,-1 0 0,1 0 0,-1 0 0,0 0 0,1 0-1,-1 0 1,1-1 0,-1 1 0,0-1 0,2 0 0,42-16-1158,-24 2 1229,-1-1 0,0-1 0,-1-1 0,-1 0 0,0-1 0,-2-1 0,22-34 0,-18 23 513,-2-1 0,-1-1 0,-2-1 0,18-58 1,-24 56-138,-8 22 479,-8 21 1664,-14 30-1961,3 0 0,1 1 1,1 1-1,3 1 1,1 0-1,1 0 1,3 1-1,1 0 1,-1 68-1,8-106-562,3 27 54,-3-29-62,0 0-1,1 0 1,-1 0 0,0-1 0,1 1 0,-1 0 0,1 0-1,-1-1 1,1 1 0,-1-1 0,1 1 0,0 0 0,-1-1-1,1 1 1,0-1 0,-1 1 0,1-1 0,0 0 0,-1 1 0,1-1-1,0 0 1,0 1 0,0-1 0,0 0 0,-1 0 0,1 0-1,0 0 1,0 0 0,0 0 0,1 0 0,-1-1 0,0 0 0,1 0 0,-1 0 0,0 0 1,0 0-1,-1 0 0,1 0 0,0 0 0,0-1 0,0 1 0,-1 0 1,1-1-1,-1 1 0,1 0 0,-1-1 0,0 1 0,1-1 0,-1 1 1,0-1-1,0 1 0,0-1 0,0 1 0,0 0 0,0-1 1,0 1-1,-1-2 0,-4-45-32,-5 19-254,-20-41 0,3 7 298,27 62 40,0 0-1,0 1 0,0-1 1,0 1-1,0-1 1,0 0-1,1 1 0,-1-1 1,0 1-1,1-1 0,-1 1 1,0-1-1,1 1 0,-1-1 1,1 1-1,-1-1 0,0 1 1,1-1-1,-1 1 0,1 0 1,0-1-1,-1 1 0,1 0 1,-1-1-1,1 1 0,-1 0 1,1 0-1,0 0 0,-1 0 1,1-1-1,-1 1 0,1 0 1,0 0-1,-1 0 0,1 0 1,0 0-1,-1 0 0,1 1 1,-1-1-1,1 0 0,0 0 1,41 1-481,-32-1 526,67 8-2641,-16-1-2727,-5-3-2101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0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248 107 11563,'0'0'8525,"-6"-12"-4895,2 3-3182,0 0 0,-1 1-1,0-1 1,-1 1 0,0 0-1,-9-9 1,12 14-426,0 1 0,0-1 0,0 1 0,0 0 0,0 0 0,0 0 0,-1 0 0,1 1 0,-1-1 0,0 1 0,1 0 0,-1 0 0,0 0 0,1 0 0,-1 1 0,0 0 0,0 0 0,0 0 0,0 0 0,1 0 0,-1 1 0,0-1 0,0 1 0,-3 2 0,0-1-30,0 2 0,1-1 1,0 0-1,0 1 0,0 0 0,0 1 1,0-1-1,1 1 0,0 0 0,0 1 1,0-1-1,1 1 0,0 0 0,0 0 0,0 0 1,1 0-1,0 1 0,0 0 0,1-1 1,0 1-1,-3 14 0,5-20-12,1 1-1,-1 0 1,1 0 0,-1 0-1,1 0 1,0 0-1,0-1 1,0 1 0,0 0-1,0-1 1,0 1 0,0-1-1,1 1 1,-1-1-1,1 1 1,-1-1 0,1 0-1,-1 0 1,1 0 0,0 0-1,-1 0 1,1 0-1,0 0 1,0 0 0,0-1-1,0 1 1,-1-1 0,4 1-1,65 9-917,-57-9 727,34 3-432,-28-4 389,1 2 0,-1 0 0,0 1 0,1 1-1,24 8 1,-43-12 252,-1 0 1,1 1-1,0-1 0,0 0 0,0 1 0,0-1 0,0 1 0,0-1 0,-1 1 0,1-1 0,0 1 0,0 0 0,-1-1 0,1 1 0,0 0 0,-1-1 1,1 1-1,-1 0 0,1 0 0,-1 0 0,1 1 0,-1-2 18,0 1-1,0 0 1,0-1 0,-1 1-1,1-1 1,0 1 0,-1 0-1,1-1 1,0 1 0,-1-1-1,1 1 1,-1-1 0,1 1-1,0-1 1,-1 1 0,1-1-1,-1 0 1,0 1 0,1-1 0,-1 0-1,1 1 1,-2-1 0,-39 14 754,29-11-727,-1 1 0,0-2 0,0 0-1,0-1 1,0 0 0,0 0-1,0-2 1,-22-2 0,34 2-260,1 1 0,-1 0 0,0-1 0,0 1 0,1-1 0,-1 1 0,0-1 0,1 0 0,-1 1 0,1-1 0,-1 1 0,0-1 0,1 0 0,0 0 0,-1 1 0,1-1 0,-1 0 0,1 0 0,0 1 0,-1-1 0,1 0 0,0 0 0,0 0 0,0 0 0,0 0 0,0 1 0,0-1 0,0 0 0,0 0 0,0-1 0,0-15-5874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0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13196,'0'0'5691,"-9"8"-3732,9-8-1954,-14 11 784,1 0 1,-18 22 0,27-29-556,1 1 0,-1 0 0,1 0-1,0 0 1,0 0 0,0 0 0,1 0 0,0 1 0,0 0 0,0-1 0,1 1 0,0 0-1,-1 9 1,2-14-208,0 0-1,0-1 1,0 1-1,1 0 0,-1-1 1,0 1-1,0 0 1,0-1-1,1 1 0,-1-1 1,0 1-1,1 0 0,-1-1 1,0 1-1,1-1 1,-1 1-1,1-1 0,-1 1 1,1-1-1,-1 0 1,1 1-1,-1-1 0,1 0 1,-1 1-1,1-1 1,-1 0-1,1 1 0,1-1 1,24 3 415,24-14-44,-40 7-381,0-1 0,-1-1 0,0 1 0,0-2 0,0 1 0,8-9 0,-14 12 0,0 1 1,0-1 0,0 0-1,-1 0 1,1 0-1,-1 0 1,1-1-1,-1 1 1,0-1 0,0 1-1,-1-1 1,1 0-1,-1 0 1,0 1-1,0-1 1,0 0 0,0 0-1,-1 0 1,1-5-1,-2 9-21,-1-1 1,1 1-1,0-1 0,0 1 0,-1 0 0,1-1 0,0 1 0,0 0 0,-1 0 0,1 0 0,0 0 0,-1 0 0,1 0 1,0 0-1,-1 0 0,1 1 0,0-1 0,0 0 0,-1 1 0,1-1 0,0 1 0,0 0 0,0-1 0,-2 2 1,0 1 10,0 1 0,0-1 0,1 1 1,-1 0-1,1-1 0,0 1 0,0 0 1,0 0-1,1 1 0,-1-1 0,1 0 1,0 0-1,0 6 0,0-9-98,1 1 0,0 0 0,-1 0 0,1-1-1,0 1 1,0 0 0,0 0 0,0-1 0,0 1 0,1 0 0,-1 0-1,0-1 1,1 1 0,0 0 0,-1-1 0,1 1 0,0-1 0,0 1-1,0-1 1,0 1 0,0-1 0,0 1 0,0-1 0,0 0-1,0 0 1,1 1 0,-1-1 0,0 0 0,1 0 0,-1 0 0,1-1-1,0 1 1,-1 0 0,1-1 0,2 2 0,4-1-1039,1 0-1,-1 0 1,1-1 0,0 0 0,-1 0 0,1-1-1,0 0 1,-1-1 0,11-3 0,19-11-6343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30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7298 1433 6438,'0'0'2098,"-4"-10"-1420,-15-33-218,-45-85 479,55 112-894,-2 0 0,0 0 0,0 2 0,-2-1 0,0 2 0,-14-13 0,-21-10-71,0 2-1,-96-49 1,-117-38 181,250 116-135,-974-366 903,-25 72-570,796 246-333,-331-39 1,-229 50-223,530 45 112,1 11-1,-293 54 0,406-43 51,1 6 0,2 5 0,2 7 0,1 4 0,-207 113 0,257-114 14,1 4 1,3 3-1,2 3 1,3 3-1,-111 128 1,90-77-19,4 3 1,-133 247 0,184-301 88,4 2 1,2 1-1,3 2 0,3 0 1,2 1-1,-10 89 0,21-101-41,3 0 0,3 1 0,1-1 0,3 0 0,2 0 0,3 0 0,2-1 0,26 75-1,-16-70-12,2-2-1,3 0 0,2-2 0,2-1 0,3-1 0,2-1 0,2-3 1,2-1-1,2-1 0,2-3 0,2-1 0,67 46 0,-4-15 43,4-5-1,2-5 0,3-4 1,2-6-1,3-6 0,141 36 1,-24-25 83,3-11 1,321 22 0,1004-48 726,-377-140-694,-872 62-90,525-165 0,-686 169-27,188-94-1,-273 111-5,-2-2 0,-2-4 0,-2-3 0,104-92-1,-144 113 24,-2-2 0,0 0-1,-1-1 1,-2-1 0,-1-1 0,-2-1-1,-1-1 1,-1 0 0,-1-2-1,-3 1 1,0-1 0,-2-1-1,-2 0 1,-1-1 0,-2 1-1,-1-1 1,-2 0 0,-1 0-1,-2 0 1,-2 0 0,-1 0-1,-1 0 1,-3 1 0,-15-49 0,3 29 161,-2 2 1,-2 0 0,-2 1 0,-3 2-1,-43-57 1,20 39-325,-4 2 1,-120-109-1,111 111-2187,21-2-2722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1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102 277 9321,'0'0'6331,"-9"5"-4201,7-4-2102,-8 4 510,-1 2 0,1-1 0,-16 14 1,23-17-310,0 0 0,0 0 1,1 0-1,-1 0 1,0 1-1,1-1 1,0 1-1,0-1 0,0 1 1,0 0-1,1 0 1,-1 0-1,1 0 0,0 0 1,0 0-1,1 0 1,-1 5-1,1-7-215,1-1 1,-1 1-1,1-1 0,-1 0 0,1 1 0,-1-1 1,1 0-1,0 1 0,0-1 0,-1 0 0,1 0 0,0 0 1,0 0-1,0 0 0,0 0 0,1 0 0,-1 0 1,0 0-1,0 0 0,1-1 0,-1 1 0,0-1 1,1 1-1,-1-1 0,0 1 0,1-1 0,-1 1 1,1-1-1,-1 0 0,1 0 0,-1 0 0,1 0 1,-1 0-1,0 0 0,1 0 0,1-1 0,6 1 39,0-1 0,0 0 0,0-1 0,15-4 0,-3-2-17,-2 0-1,1-1 1,-1-1-1,-1-1 1,0-1-1,0-1 1,-2 0-1,23-22 1,-30 26-29,-1 0 1,0 0-1,0-1 0,0 0 1,-2-1-1,1 0 0,-1 0 1,-1 0-1,0 0 1,0-1-1,-1 0 0,-1 0 1,0 0-1,-1-1 1,2-20-1,-4 30-29,0-1 0,0 0-1,-1 1 1,1-1 0,-1 0 0,1 1 0,-1-1-1,0 1 1,-1-1 0,1 1 0,-1 0 0,1-1-1,-1 1 1,0 0 0,0 0 0,0 0 0,-1 0-1,1 1 1,-1-1 0,1 1 0,-1-1 0,0 1-1,-4-3 1,2 3-10,-1 0 0,1 0 0,-1 0 0,1 0 0,-1 1 0,0 0 0,1 0 0,-1 0 0,0 1 0,0 0 0,0 0 0,1 1 0,-11 1 0,8 0 4,0-1 0,0 2 0,1-1 1,-1 1-1,1 0 0,0 1 1,0 0-1,0 0 0,0 0 0,-8 8 1,12-9 21,0 0 1,0 0 0,0 0-1,0 1 1,0 0 0,0-1-1,1 1 1,0 0-1,0 0 1,0 0 0,0 0-1,1 1 1,0-1 0,-1 0-1,1 1 1,1-1 0,-1 1-1,1 6 1,0-7-3,1-1-1,-1 0 1,1 1 0,0-1-1,0 0 1,1 0 0,-1 0-1,1 0 1,-1 0-1,1 0 1,0 0 0,0 0-1,0-1 1,0 1 0,1-1-1,4 4 1,52 34-918,-17-13-19,-37-23 914,0 1-1,0 0 0,0 0 0,0 0 1,-1 0-1,0 0 0,0 1 0,-1 0 1,1 0-1,-1 0 0,0 0 1,3 12-1,-3-2 74,0 0 0,-2 1 0,0-1 0,-1 19 0,1-35-29,-1 1 0,0-1 1,1 0-1,-1 1 1,0-1-1,1 0 1,-1 1-1,1-1 1,-1 0-1,1 1 1,-1-1-1,1 0 0,-1 0 1,1 1-1,-1-1 1,1 0-1,-1 0 1,1 0-1,-1 0 1,1 0-1,-1 0 1,1 0-1,-1 0 0,1 0 1,-1 0-1,1 0 1,0 0-1,-1 0 1,1 0-1,-1 0 1,1-1-1,-1 1 1,1 0-1,-1 0 0,0-1 1,1 1-1,-1 0 1,1-1-1,-1 1 1,1-1-1,24-12 418,-1-6-323,-1-1 0,-2-1 0,0-1 0,-1-1 0,-1-1 0,-1 0 0,-1-2 0,-2 0 0,0 0 0,-2-1 0,-1-1 0,10-34 0,-21 59-107,0 1-1,0-1 1,-1 1 0,1-1 0,-1 1 0,1-1-1,-1 0 1,0 1 0,0-1 0,-1-4 0,1 7 1,0 0 1,0-1-1,0 1 0,0 0 1,-1-1-1,1 1 1,0 0-1,0 0 0,-1-1 1,1 1-1,0 0 1,0 0-1,-1 0 0,1-1 1,0 1-1,-1 0 1,1 0-1,0 0 0,-1 0 1,1 0-1,0 0 1,-1 0-1,1-1 0,0 1 1,-1 0-1,1 0 1,0 0-1,-1 0 0,1 1 1,0-1-1,-1 0 1,1 0-1,0 0 0,-1 0 1,1 0-1,0 0 1,-1 0-1,1 1 0,0-1 1,-1 0-1,1 1 1,-5 2 35,0 0 0,0 1 1,1 0-1,0 0 0,-1 0 1,2 1-1,-7 8 0,-10 17 566,2 0 0,-20 44 0,33-63-450,0 0-1,1 1 1,1-1 0,0 1-1,0 0 1,1 0 0,1 0-1,0 0 1,0 0 0,3 21-1,-2-32-145,0 1-1,0-1 1,1 0-1,-1 1 1,1-1-1,0 1 1,-1-1-1,1 0 1,0 0-1,-1 1 1,1-1-1,0 0 1,0 0-1,0 0 1,0 0-1,0 0 1,1 0-1,-1 0 1,0 0-1,0-1 1,1 1 0,-1 0-1,2 0 1,1 0 19,0 0 1,0 0-1,-1 0 1,1-1-1,0 0 1,0 0-1,0 0 1,7-1-1,-2 0 12,0-1-1,0 0 1,0 0-1,0-1 1,-1 0 0,1-1-1,8-5 1,-8 3-39,0 0 0,0 0 0,0-1 0,-1-1 0,0 1 0,-1-1 0,0-1 0,0 1 0,-1-1 0,10-18 0,-17 23-186,-6 10 100,-8 11 54,10-9 68,0 1 0,1-1-1,0 1 1,1 0 0,0 0 0,0 0 0,1 1 0,0-1 0,-1 12 0,3-18-13,-1-1 0,1 1-1,0 0 1,0 0 0,0-1 0,0 1-1,0 0 1,1 0 0,-1-1 0,1 1-1,0 0 1,0-1 0,0 1 0,0-1-1,0 1 1,0-1 0,1 1 0,-1-1-1,1 0 1,0 0 0,-1 0 0,1 0-1,0 0 1,0 0 0,1 0 0,-1-1-1,0 1 1,0-1 0,1 1 0,-1-1-1,1 0 1,-1 0 0,1 0-1,0 0 1,-1-1 0,5 1 0,0 0-203,-1 0 1,1-1-1,0 0 0,0 0 1,0-1-1,0 0 1,-1 0-1,1 0 0,0-1 1,-1 0-1,1 0 1,7-5-1,-8 4-964,0-1 0,0 0-1,0-1 1,-1 1 0,1-1 0,-1 0 0,6-8 0,12-19-9304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2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13036,'0'0'9994,"-45"68"-9962,45-47-1570,15 0-5188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2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65 385 11755,'0'0'1618,"-9"8"960,6-6-2314,-33 33 2567,34-33-2620,1 0 1,-1-1 0,1 1-1,-1 0 1,1 0 0,0 0-1,0 1 1,0-1 0,0 0-1,0 0 1,0 1 0,1-1-1,-1 0 1,1 1 0,0-1-1,0 0 1,0 1 0,0-1-1,0 1 1,0-1 0,1 5-1,1-5-135,-1-1 0,0 1 0,0-1-1,1 0 1,-1 1 0,1-1-1,-1 0 1,1 0 0,0 0-1,-1 0 1,1 0 0,0 0 0,0-1-1,0 1 1,-1-1 0,1 1-1,0-1 1,0 1 0,0-1 0,0 0-1,0 0 1,0 0 0,0 0-1,0 0 1,0-1 0,3 0-1,3 0 139,1-1 0,-1 1-1,0-2 1,-1 1 0,10-4-1,0-5-199,1 1 0,-1-2-1,-1 0 1,0-1 0,-1-1 0,0-1-1,-1 0 1,-1 0 0,-1-1 0,20-33 0,-21 30-278,-1 0 0,0-1 0,-2 0 0,0 0 0,-1-1 0,-2 0 0,0 0 0,-1 0 0,2-44 1,-5 63 251,-1 0 0,0-1 0,0 1 0,-1 0 0,1 0 0,0-1 1,-1 1-1,1 0 0,-1 0 0,0 0 0,0-1 0,1 1 0,-1 0 1,-1 0-1,1 0 0,0 1 0,0-1 0,-1 0 0,1 0 1,-1 1-1,0-1 0,-1-1 0,0 2-9,0 0-1,0-1 1,0 1 0,0 1 0,0-1 0,0 0-1,0 1 1,0-1 0,0 1 0,0 0-1,0 0 1,0 1 0,0-1 0,-4 1-1,-7 2-31,1 1-1,0 0 1,0 1-1,0 1 0,1 0 1,-14 9-1,19-12 59,-15 11 179,0 1 1,-24 21 0,42-32-156,-1 0 0,1 0 1,0 0-1,1 0 0,-1 0 1,1 1-1,0 0 0,0 0 1,0 0-1,0 0 0,1 0 1,0 0-1,0 1 0,1-1 1,-1 1-1,0 9 0,2-11-68,1-1-1,-1 0 1,1 0-1,0 0 1,0 0-1,0 0 1,1 0-1,-1 0 0,1 0 1,-1-1-1,1 1 1,0-1-1,0 1 1,5 4-1,42 35-1066,-8-5 499,-33-27 562,-1 0-1,-1 1 0,1-1 1,-2 2-1,0-1 1,0 1-1,-1 0 1,0 0-1,3 21 0,-5-27-74,6 6-7835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2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40 14286,'0'0'7148,"10"7"-5029,0-1-1806,-1-1 0,1 0 1,0 0-1,0-1 0,0 0 0,0 0 0,1-1 0,-1-1 1,1 0-1,0 0 0,18 0 0,-28-2-308,0 0 0,-1 0 0,1 0 0,0 0 1,0-1-1,0 1 0,0 0 0,-1 0 0,1-1 0,0 1 0,0 0 0,-1-1 0,1 1 0,0-1 0,-1 1 0,1-1 0,0 1 1,-1-1-1,1 1 0,-1-1 0,1 0 0,0 1 0,-1-1 0,0 0 0,1 0 0,-1 1 0,1-1 0,-1 0 0,0 0 1,0 0-1,1 1 0,-1-1 0,0 0 0,0 0 0,0 0 0,0 0 0,0 1 0,0-1 0,0 0 0,0 0 0,-1 0 0,1 1 1,0-1-1,-1-1 0,1-1-17,-1-1 1,0 1-1,0 0 0,-1 0 1,1 0-1,-1 0 1,1 0-1,-1 1 1,0-1-1,-2-2 1,-1 1-67,1 1 0,-1 0 1,0 0-1,-1 0 0,1 1 1,0 0-1,0 0 0,-1 0 1,0 1-1,1 0 0,-1 0 1,0 0-1,1 1 0,-1 0 1,0 0-1,1 0 0,-1 0 1,0 1-1,0 0 0,1 1 1,-8 2-1,10-4 95,0 1 1,0 0-1,-1 1 0,1-1 1,0 0-1,0 1 0,1 0 1,-1 0-1,0 0 0,0 0 1,1 0-1,-1 0 0,1 1 1,0-1-1,0 1 0,0 0 0,0-1 1,0 1-1,1 0 0,-1 0 1,1 0-1,-1 0 0,1 1 1,0-1-1,1 0 0,-1 0 1,0 1-1,1-1 0,0 0 1,0 1-1,0-1 0,0 1 1,0-1-1,1 0 0,0 0 1,1 7-1,-1-8-8,1 0 0,-1 0 0,0 1 1,1-2-1,0 1 0,-1 0 0,1 0 0,0 0 0,0-1 0,0 1 1,0-1-1,0 0 0,0 1 0,0-1 0,0 0 0,1 0 0,-1 0 1,0-1-1,1 1 0,-1 0 0,4-1 0,55 7 82,-56-7-79,31 0 34,72-10 1,13 0-1,-119 10 32,0 0-1,-1 1 1,1 0 0,-1-1-1,1 1 1,-1 0 0,1 0-1,-1 0 1,0 0 0,1 0-1,-1 0 1,0 0 0,0 0-1,1 0 1,-1 1 0,0-1-1,0 0 1,-1 1 0,1-1-1,0 1 1,0-1 0,-1 1-1,1 0 1,-1-1-1,1 1 1,-1-1 0,1 4-1,-1-2 51,1 0 0,0 0-1,0-1 1,0 1-1,0 0 1,1-1-1,-1 1 1,1-1 0,0 1-1,0-1 1,-1 0-1,5 4 1,2-3-125,-1 1 0,1-2 0,0 1 0,0-1 0,0 0 0,0 0 0,0-1 0,0 0 1,0 0-1,15-2 0,-18 1-720,0 0 1,0-1-1,0 0 1,0 0-1,0 0 1,0 0-1,0-1 1,0 0-1,0 0 1,8-5 0,-2-7-5466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3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15727,'0'0'1601,"94"-30"2467,-47 21-1505,4 6-1250,2 3-384,-2 0-769,3 8-288,5 0-2915,7-3-7015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3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11179,'0'0'6128,"-9"10"-4612,-9 11-1243,2 1-1,0 1 1,2 0-1,-17 36 0,22-41-205,2 0 0,0 0-1,1 1 1,1 0-1,1 0 1,0 1 0,-1 33-1,5-51-1,0 0 0,0 0 0,0 1 0,0-1 0,0 0-1,1 0 1,-1 0 0,1 0 0,0 1 0,0-1 0,0 0 0,-1 0 0,2 0-1,-1 0 1,0-1 0,0 1 0,1 0 0,-1 0 0,1-1 0,-1 1-1,1-1 1,2 2 0,0-1 108,-1 0 0,1-1 0,0 1 0,-1-1-1,1 0 1,0 0 0,0-1 0,0 1 0,0-1 0,0 0-1,7 0 1,3-2 225,0 0-1,0-1 0,0 0 1,0-1-1,-1 0 0,16-8 1,0-3 60,-1-1 0,-1-1 0,-1-2 0,43-37 0,-54 43-331,-1-1 0,-1-1 0,0 0 0,-1-1 0,-1 0-1,0-1 1,-1 0 0,14-35 0,-19 26-266,-5 26 133,0 0 0,0-1 0,0 1-1,0 0 1,-1 0 0,1 0 0,0 0-1,0-1 1,0 1 0,0 0 0,-1 0-1,1 0 1,0 0 0,0 0 0,0 0-1,-1 0 1,1 0 0,0 0 0,0 0-1,0-1 1,-1 1 0,1 0 0,0 0-1,0 0 1,0 0 0,-1 0 0,1 1-1,0-1 1,0 0 0,-1 0 0,1 0-1,0 0 1,0 0 0,0 0 0,-1 0-1,1 0 1,0 0 0,0 0 0,0 1-1,0-1 1,-1 0 0,1 0 0,0 0-1,0 0 1,0 0 0,0 1 0,0-1-1,0 0 1,-1 0 0,-31 39-402,22-23 365,0 0 0,1 1 1,0 1-1,2 0 0,0 0 0,1 0 1,1 1-1,0-1 0,-3 39 1,8-55 52,0 0 0,0 1 0,0-1 1,0 1-1,0-1 0,1 1 1,-1-1-1,1 0 0,0 1 0,-1-1 1,1 0-1,0 1 0,0-1 0,1 0 1,-1 0-1,0 0 0,1 0 1,-1 0-1,1 0 0,0 0 0,-1-1 1,3 3-1,0-2 43,0 0 1,0 0-1,0 0 1,1 0-1,-1-1 1,0 0-1,1 0 1,-1 0-1,0 0 1,1-1-1,6 1 1,1-1 83,-1-1 1,0 0-1,1-1 1,-1 0-1,0-1 1,0 0-1,0 0 0,-1-2 1,13-5-1,-6-1-40,-1-1-1,0 0 1,0-1-1,-1-1 1,-1-1-1,-1 0 0,16-22 1,-21 27-59,-2 0 0,1 0 0,-2-1 0,1 0 0,-1 0-1,-1 0 1,0 0 0,-1-1 0,0 1 0,0-1 0,-2 0 0,1 0 0,-1-18 0,-1 29-60,0-1 1,0 1-1,0 0 0,-1-1 0,1 1 1,0 0-1,-1-1 0,1 1 0,-1 0 1,1-1-1,-1 1 0,1 0 0,-1 0 1,0 0-1,0 0 0,1 0 1,-1 0-1,0 0 0,0 0 0,0 0 1,0 0-1,-1 0 0,1 0 0,0 1 1,0-1-1,0 0 0,0 1 0,-1-1 1,1 1-1,0 0 0,-1-1 1,1 1-1,0 0 0,-1 0 0,1 0 1,0-1-1,-1 2 0,1-1 0,-1 0 1,1 0-1,-2 1 0,-1-1-90,1 1 0,-1 0 0,1 1 0,-1-1 0,1 0 0,0 1-1,-1 0 1,1 0 0,0 0 0,0 0 0,0 0 0,1 0 0,-1 1 0,-4 4 0,-20 43-4215,15-14-1335,6-7-1261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4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1 454 14670,'0'0'4329,"12"-3"262,5-2-3561,-1 0 0,0-1 0,0-1-1,0 0 1,14-10 0,-20 11-803,0-1-1,0-1 1,-1 1-1,0-1 1,12-15-1,12-27 29,-31 47-233,-1 0 0,1 0 0,-1 0 0,0 0 0,0-1 1,0 1-1,-1 0 0,1 0 0,-1-1 0,1 1 0,-1 0 0,0-1 0,-1 1 0,1 0 1,-1-5-1,0 6-20,0 1 0,0 0 0,0-1 0,0 1 0,0 0 0,0 0 0,0 0 1,0 0-1,-1 0 0,1 0 0,0 0 0,-1 0 0,1 0 0,0 0 0,-1 1 0,1-1 1,-1 1-1,1-1 0,-1 1 0,0-1 0,1 1 0,-1 0 0,1 0 0,-1 0 0,1 0 1,-1 0-1,0 0 0,1 0 0,-3 1 0,-1 0-37,-1 0-1,1 0 1,-1 0 0,1 1 0,0 0-1,-1 0 1,-6 4 0,1 1-44,1 0 0,0 1-1,1 0 1,0 0 0,-15 19 0,21-23 54,-1 0 0,1 1 0,0 0 0,0-1 0,1 1 0,-1 0 0,1 1 0,0-1 0,0 0 0,1 0 0,0 1-1,0-1 1,0 1 0,0-1 0,1 10 0,1-13 19,-1-1-1,1 0 0,-1 0 0,1 0 1,0 1-1,0-1 0,-1 0 0,1 0 1,0 0-1,0 0 0,0 0 0,0 0 1,0-1-1,0 1 0,1 0 0,-1 0 1,0-1-1,0 1 0,0-1 0,1 1 1,-1-1-1,0 1 0,1-1 0,-1 0 1,0 0-1,1 0 0,-1 1 0,3-2 1,49 1-32,-39-1-1,17-1-694,0-2-1,42-10 0,22-3-3108,-103 32 3602,-5 6 437,13-21-180,-1 0 0,1 0 1,0 1-1,0-1 0,-1 1 1,1-1-1,0 0 0,0 1 0,0-1 1,-1 0-1,1 1 0,0-1 1,0 1-1,0-1 0,0 1 0,0-1 1,0 0-1,0 1 0,0-1 1,0 1-1,0-1 0,0 1 0,0-1 1,0 0-1,0 1 0,1-1 1,-1 1-1,0-1 0,0 0 0,0 1 1,1-1-1,-1 0 0,0 1 1,3 0 82,0 0 0,0-1 0,1 1 0,-1-1 0,0 0 0,0 1 0,0-2 0,0 1 1,0 0-1,0-1 0,0 1 0,0-1 0,0 0 0,0 0 0,0 0 0,0 0 0,4-3 0,53-32 361,-48 28-391,24-17-101,-1-1-1,-2-2 0,38-39 0,-55 51-130,-1-1 1,-1-1-1,0 0 1,-2-1-1,0-1 1,-1 0-1,16-39 0,-26 56 152,0 1 0,-1 0-1,1 0 1,-1 0 0,1 0 0,-1-1-1,0 1 1,0 0 0,0 0-1,0-1 1,-1-2 0,1 4 4,0 1 1,0-1 0,0 1-1,-1-1 1,1 1-1,0-1 1,-1 1 0,1 0-1,0-1 1,-1 1-1,1-1 1,0 1 0,-1 0-1,1 0 1,0-1-1,-1 1 1,1 0 0,-1-1-1,1 1 1,-1 0-1,1 0 1,-1 0 0,1 0-1,-1-1 1,1 1-1,-1 0 1,1 0 0,-1 0-1,1 0 1,-1 0-1,-2 1-9,0 0-1,0 0 0,0 0 0,0 0 0,0 0 0,1 1 1,-1-1-1,0 1 0,1 0 0,0 0 0,-1 0 0,1 0 1,0 0-1,-3 4 0,-8 12 44,1 0-1,1 1 1,0 1 0,2 0 0,0 0-1,1 1 1,1 0 0,1 0 0,1 0-1,1 1 1,1 0 0,1 0 0,1 0 0,3 41-1,-2-59-25,1 1-1,0 0 1,0-1 0,0 1-1,1-1 1,0 1-1,0-1 1,4 8 0,-5-11 6,0 1 1,0-1 0,-1 0-1,1 1 1,0-1 0,0 0-1,0 0 1,1 0 0,-1 0-1,0 0 1,0 0 0,0 0-1,1 0 1,-1 0 0,1-1-1,-1 1 1,0-1 0,1 1-1,-1-1 1,1 1 0,-1-1-1,1 0 1,0 0 0,-1 1-1,1-1 1,-1 0 0,1-1-1,-1 1 1,1 0 0,2-1-1,-3 0-8,-1 1-1,1-1 0,-1 0 0,1 0 1,-1 1-1,1-1 0,-1 0 1,0 0-1,1 0 0,-1 0 1,0 1-1,0-1 0,0 0 1,1 0-1,-1 0 0,0 0 0,0 0 1,0 0-1,0 0 0,-1 0 1,1 1-1,0-1 0,0 0 1,-1 0-1,1 0 0,0 0 1,-1 0-1,1 1 0,-1-1 0,1 0 1,-2-1-1,-14-27-452,-9-7 118,-3-3 991,1-2 0,-34-69 1,59 106-456,0-1-1,0 0 1,0 1 0,1-1 0,0 0 0,0 0 0,0 0 0,1 0 0,0-1 0,0-4 0,0 9-165,0 1 1,1-1-1,-1 0 1,0 1-1,1-1 0,-1 1 1,1-1-1,-1 1 1,0-1-1,1 1 1,-1 0-1,1-1 1,-1 1-1,1 0 1,-1-1-1,1 1 0,0 0 1,-1-1-1,1 1 1,-1 0-1,1 0 1,0 0-1,-1 0 1,1 0-1,-1 0 1,1 0-1,0 0 0,-1 0 1,2 0-1,24 1 198,-20-1-173,16 3-45,0 1 1,0 1-1,35 12 0,-32-8-828,0-2 0,32 5 0,-2-8-5327,2-4-7223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5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151 146 12556,'0'0'7111,"-9"-2"-3988,6 0-3052,0 1 1,0 1-1,0-1 1,0 0 0,0 1-1,-1 0 1,1-1 0,0 1-1,0 0 1,0 1 0,0-1-1,0 1 1,0-1-1,0 1 1,0 0 0,0 0-1,0 0 1,0 0 0,0 1-1,0-1 1,1 1 0,-1 0-1,1 0 1,-1 0 0,1 0-1,0 0 1,0 0-1,-1 0 1,2 1 0,-4 3-1,0 0 16,-1 0-1,1 1 1,1 0-1,-1 0 1,1 0-1,0 0 1,1 1-1,-1-1 1,1 1-1,1 0 1,0 0-1,0 0 1,0 0-1,0 11 1,3-18-61,-1 1 0,0-1 0,1 0 0,-1 0 1,1 0-1,0 0 0,-1 0 0,1 0 1,0 0-1,-1 0 0,1 0 0,0-1 0,0 1 1,0 0-1,0 0 0,0-1 0,0 1 0,0 0 1,0-1-1,0 1 0,0-1 0,0 1 1,0-1-1,0 0 0,0 0 0,1 1 0,-1-1 1,0 0-1,0 0 0,0 0 0,2 0 1,45-1 873,-40 0-776,9-2-62,-1 0 0,0-1 1,0-1-1,0-1 0,0 0 1,-1-1-1,0 0 0,-1-1 1,1-1-1,19-16 1,6-7-32,-2-2 0,38-42 0,-63 61-22,0 0 1,-1 0-1,16-28 0,-63 85-468,6-11 475,18-17-14,-12 16 10,-31 52-1,49-74-6,0 1 0,1-1 0,1 1 0,-1 0 0,2 0 0,-1 0 0,1 1 0,0-1 1,1 0-1,0 1 0,1 17 0,1-25-4,-1 0 0,1 1 0,0-1 0,0 0 0,0 1 0,1-1 1,-1 0-1,0 0 0,1 0 0,-1 0 0,1-1 0,0 1 0,0 0 0,0-1 1,-1 1-1,1-1 0,1 1 0,-1-1 0,0 0 0,0 0 0,0 0 0,1 0 1,-1 0-1,0-1 0,1 1 0,-1-1 0,1 1 0,-1-1 0,5 0 0,4 1 15,1-1 0,-1 0 0,1 0-1,-1-1 1,14-3 0,-11 0 7,-1 0-1,-1-1 1,1 0 0,-1-1 0,0-1-1,0 0 1,18-14 0,-24 17-12,-1 0 0,0 0 1,0 0-1,0-1 0,-1 1 0,0-1 0,0-1 1,0 1-1,0 0 0,-1-1 0,0 0 0,0 0 1,-1 1-1,1-2 0,-1 1 0,-1 0 0,1 0 1,0-7-1,-2 12-15,0 0 1,0 0 0,0 0-1,0 0 1,0 0-1,0 0 1,0 0 0,0 0-1,0 0 1,0 0-1,-1 0 1,1 0-1,0 1 1,-1-1 0,1 0-1,-1 0 1,1 0-1,-1 0 1,1 1 0,-1-1-1,0 0 1,1 1-1,-1-1 1,0 0-1,0 1 1,1-1 0,-1 1-1,0-1 1,0 1-1,0-1 1,-1 1-1,0-1-13,-1 1 0,1 0-1,-1 0 1,1 0-1,-1 1 1,1-1-1,-1 1 1,1-1-1,-1 1 1,1 0-1,-5 2 1,-3 2-42,0 0 0,0 1 0,1 0 0,-16 13 0,19-13 66,0 1 0,0-1 0,1 1-1,0 1 1,0-1 0,-4 9 0,8-15-5,0 1 0,0-1 0,1 1 0,-1-1 0,0 1 0,1-1 0,-1 1 0,1-1 0,0 1 0,-1-1 0,1 1-1,0 0 1,0-1 0,0 1 0,0 0 0,0-1 0,0 1 0,0 0 0,1-1 0,-1 1 0,1-1 0,-1 1 0,1-1 0,0 1 0,-1-1 0,1 1 0,0-1 0,0 1 0,0-1 0,0 0 0,0 0 0,0 1 0,1-1-1,-1 0 1,0 0 0,0 0 0,1 0 0,-1-1 0,1 1 0,1 1 0,14 3 32,1-1 0,-1-1 1,1 0-1,0-1 0,0-1 0,0-1 0,0 0 0,0-2 1,31-5-1,-45 6 45,1 0 1,0 0 0,-1 0-1,1 0 1,-1-1-1,1 0 1,-1 0 0,0 0-1,0-1 1,0 1-1,0-1 1,0 0 0,0 0-1,-1 0 1,1 0-1,-1-1 1,0 0 0,5-7-1,-5 3 58,0 0 0,-1 0 0,1-1 0,-1 0 0,-1 1 0,0-1 0,0 0 0,-1 0 1,0-9-1,-11-81-100,11 98-64,0 0 1,1 1-1,-1-1 1,0 1-1,1-1 1,-1 0-1,0 1 1,1-1-1,-1 1 1,1-1-1,-1 1 1,1-1-1,-1 1 1,1-1-1,-1 1 1,1 0-1,-1-1 1,1 1-1,0 0 1,-1 0-1,1-1 1,0 1-1,-1 0 1,1 0-1,0 0 1,-1 0-1,1 0 1,0 0-1,-1 0 0,1 0 1,0 0-1,-1 0 1,1 0-1,0 0 1,-1 0-1,1 0 1,1 1-1,30 5-1458,56 20-6144,-35-13-629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6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386 70 11659,'1'-4'754,"-1"0"-1,0-1 1,0 1-1,-1 0 1,1 0-1,-1-1 1,0 1 0,0 0-1,-1 0 1,-2-7-1,3 10-598,-1-1-1,1 1 0,-1 0 0,0-1 0,1 1 1,-1 0-1,0 0 0,0 0 0,0 0 1,0 0-1,0 0 0,0 1 0,0-1 0,0 1 1,0-1-1,0 1 0,0 0 0,0 0 1,0 0-1,0 0 0,0 0 0,0 0 0,0 1 1,-4 0-1,-3 1-126,-1 1-1,0 0 1,1 1 0,0 0 0,0 0 0,0 1-1,0 0 1,1 1 0,0 0 0,0 0 0,-12 12-1,-10 12-9,-34 45-1,47-54 3,1 0 1,1 2-1,-18 35 0,27-45 17,1 1-1,0-1 1,1 1 0,0 0 0,1 0-1,1 0 1,0 0 0,0 17-1,2-27-34,0-1-1,1 1 0,-1-1 1,1 1-1,-1-1 1,1 1-1,0-1 0,0 0 1,1 1-1,-1-1 0,1 0 1,0 0-1,-1 0 1,1 0-1,1-1 0,-1 1 1,0 0-1,1-1 0,-1 0 1,1 1-1,5 2 1,-2-1 8,0-1 1,0 0-1,1-1 1,-1 1 0,1-1-1,0 0 1,-1-1 0,1 0-1,0 0 1,14 0-1,-12-1 65,1-1-1,0 0 0,-1 0 0,1-1 0,-1 0 0,1-1 0,16-7 1,-22 8 22,1 0 0,-1 0 0,0-1 1,1 1-1,-1-1 0,0 0 0,-1-1 1,1 1-1,-1 0 0,1-1 1,-1 0-1,0 0 0,0 0 0,4-9 1,-6 11-62,0 0 0,0 0 0,-1 0 0,1 0 0,0-1 1,-1 1-1,1 0 0,-1 0 0,0-1 0,0 1 0,0 0 0,0 0 0,0-1 1,0 1-1,-1 0 0,1 0 0,-1-1 0,0 1 0,1 0 0,-1 0 1,0 0-1,-2-3 0,0 2-12,1 0 0,-1 1 0,0 0 0,0-1 0,1 1 0,-2 0 0,1 0 0,0 1 0,0-1 0,0 1 0,-1-1 0,-6-1 0,-4 0-11,0 1 1,0 0 0,0 1-1,0 1 1,0 0 0,-17 2-1,28-2-13,0 1-1,0-1 0,1 1 1,-1 0-1,1 0 0,-1 0 1,1 0-1,-1 1 1,1-1-1,0 0 0,-1 1 1,1 0-1,0-1 1,0 1-1,0 0 0,0 0 1,1 0-1,-3 4 1,4-6 1,0 1 1,-1-1 0,1 1-1,0-1 1,0 1 0,-1 0-1,1-1 1,0 1 0,0 0-1,0-1 1,0 1 0,0-1-1,0 1 1,0 0 0,0-1-1,0 1 1,0 0 0,0-1-1,1 1 1,-1-1 0,0 1-1,0 0 1,1-1 0,-1 1-1,0-1 1,1 1 0,0 0 0,0 0 0,1 1 0,0-1 0,-1 0 1,1-1-1,0 1 0,0 0 0,0 0 1,0-1-1,0 1 0,-1-1 0,1 0 1,0 0-1,0 1 0,3-1 1,22 0 1,1-1 1,-1-1 0,1-2 0,-1 0 0,0-2 0,-1-1 0,0-1 0,0-1 0,0-1 0,-1-1-1,33-21 1,-58 37-18,0-1 0,0 1-1,0 0 1,-1 0 0,1 0-1,-2 0 1,0 5 0,-13 27 83,5-17 26,2 1 0,0 0 0,2 0 0,0 0 0,1 1 0,-2 29 0,7-50-115,0-1 0,0 1 0,0-1 0,1 1 1,-1-1-1,0 1 0,0-1 0,0 0 1,1 1-1,-1-1 0,0 1 0,1-1 1,-1 0-1,0 1 0,1-1 0,-1 0 0,0 1 1,1-1-1,-1 0 0,1 0 0,-1 0 1,1 1-1,-1-1 0,0 0 0,1 0 1,-1 0-1,1 0 0,-1 0 0,1 0 0,-1 0 1,1 0-1,-1 0 0,1 0 0,-1 0 1,1 0-1,-1 0 0,1 0 0,-1 0 1,1 0-1,-1 0 0,0-1 0,1 1 0,-1 0 1,1 0-1,0-1 0,23-11-2966,0-11-3651,2-8-5642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7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15022,'-6'11'2312,"-4"7"-1234,-57 104 3458,61-108-4361,0 0 0,1 0 0,0 1 0,1 0 0,1 0 0,0 0 0,0 22 0,3-37-170,0 1 0,0-1 0,0 1 0,0-1 0,0 0 0,0 1 0,0-1 0,0 1 0,0-1 0,0 0 0,1 1 1,-1-1-1,0 1 0,0-1 0,0 0 0,1 1 0,-1-1 0,0 0 0,1 0 0,-1 1 0,0-1 0,0 0 0,1 0 0,-1 1 0,1-1 0,-1 0 0,0 0 0,1 0 0,-1 1 0,0-1 0,1 0 0,-1 0 0,1 0 0,-1 0 0,1 0 0,-1 0 0,0 0 0,1 0 0,-1 0 0,1 0 0,-1 0 0,0 0 0,1 0 0,-1 0 0,1-1 0,-1 1 0,0 0 0,1 0 0,-1 0 0,0-1 0,1 1 0,-1 0 0,1-1 0,21-14 338,-14 4-299,0 0 1,-1-1-1,0 0 0,-1 0 0,0 0 0,7-26 1,15-82-105,-27 113 51,1-14-198,-7 27-80,-9 34 87,12-34 234,1 0 1,1 0-1,-1 0 1,1 0-1,0 0 1,0 0-1,1 0 1,0 0-1,0 0 1,0 0 0,1 0-1,0 0 1,3 6-1,-3-9 75,0 0 0,0 0 0,0 0 0,1 0 0,-1-1 0,1 1 0,0-1 0,0 0 0,0 1 0,0-1 0,0-1 0,1 1 0,-1 0-1,0-1 1,1 1 0,-1-1 0,1 0 0,-1-1 0,1 1 0,0 0 0,-1-1 0,8 0 0,0-1-32,1 0 0,0 0 0,0-2-1,-1 1 1,1-2 0,-1 1 0,1-2 0,-2 1-1,1-1 1,0-1 0,-1 0 0,0-1 0,0 0 0,-1 0-1,0-1 1,0 0 0,-1-1 0,0 0 0,0 0 0,-1 0-1,0-1 1,8-17 0,-14 25-103,0 0-1,0 0 0,0-1 1,0 1-1,0-1 1,-1 1-1,1-1 1,-1 1-1,0-1 1,1 1-1,-1-4 1,-7 2-389,-8 17 176,3 1 234,2 0-1,-1 1 0,2 1 1,-12 25-1,16-31 93,1 0-1,1 0 1,-1 0 0,2 0-1,0 0 1,0 1 0,0-1-1,2 1 1,-1 13 0,2-22-84,-1-1 1,1 1-1,-1 0 0,1-1 1,0 1-1,-1-1 1,1 1-1,0-1 1,0 1-1,0-1 1,0 0-1,1 0 1,-1 1-1,0-1 1,0 0-1,1 0 1,-1 0-1,1 0 1,-1 0-1,1-1 1,-1 1-1,1 0 1,-1-1-1,1 1 1,0-1-1,-1 1 1,1-1-1,0 0 1,-1 0-1,1 0 1,0 0-1,0 0 1,-1 0-1,1 0 1,0-1-1,2 0 1,4 1 11,0-2 1,0 1 0,-1-1 0,1 0 0,0-1 0,11-4 0,10-11 25,0-2 0,38-32 0,2-2-4,-52 46-40,-10 11-6,-5 27-16,-1 4 7,-1-33 18,0 0 0,0 0 0,1 0 1,-1 0-1,0 0 0,0 0 0,1-1 0,-1 1 0,1 0 0,-1 0 0,0 0 0,1-1 0,0 1 0,-1 0 0,1 0 0,-1-1 0,1 1 0,0-1 0,0 1 0,-1-1 0,1 1 0,0-1 0,0 1 0,0-1 0,-1 1 0,1-1 0,0 0 1,1 1-1,11-1 10,0 0 1,1 0-1,-1-1 1,0-1-1,0 0 1,-1-1-1,1 0 1,15-7-1,-9 4-2513,0 0 0,38-4 0,-14 8-7790,-22 2 4704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33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9084 53 6118,'0'0'5616,"0"-8"-5168,-4-36 155,-10 58 849,9-7-1353,-11 11 395,-7-12-311,1-1-1,-2-1 1,1-1 0,0-1 0,-1-1-1,-30-4 1,9 3-63,-72 5-74,-158 28 0,-7 2-37,-1632 31 151,-372-49-32,1124 3-158,2 0-9,635-14 93,-328-4 95,810-3 41,1-2 1,-76-16-1,114 17-195,8 3-73,0 0-1,0-1 1,0 1 0,0-1 0,0 0 0,0 0 0,0-1 0,5 0 0,10 0-36,661-21-3819,-393 9 3980,2390-18-1471,0 102 1849,-852-32-2000,-2114-57 1955,-658-6-87,-179-7 663,1073 29-846,-2994-89 1915,811 120-3045,1740-19 946,459-7 1,36 0-138,10-1-46,64 7-195,791-1-1731,-511-10 2284,3133 12 887,-3149-9-855,131 2 503,1664-8-669,-2002 3-73,38 1-204,227-30 0,-352 19 262,-43 12 47,1 0-1,-1 0 1,1-1 0,-1 1-1,1 0 1,-1 0 0,0 0 0,1-1-1,-1 1 1,1 0 0,-1 0-1,0-1 1,1 1 0,-1 0-1,0-1 1,0 1 0,1 0-1,-1-1 1,0 1 0,1 0-1,-1-1 1,0 1 0,0-1-1,0 1 1,0-1 0,1 1 0,-1 0-1,0-1 1,0 1 0,0-1-1,0 1 1,0-1 0,0 1-1,0-1 1,0 1 0,0-1-1,0 1 1,-1 0 0,1-1-1,0 1 1,0-1 0,0 1 0,0-1-1,-1 1 1,1-1 0,-22-13-88,-16 3 144,0 1 1,0 1 0,-1 3 0,0 1-1,-41 0 1,23 1-22,-768-13 622,-6 63-2508,468-19-3305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7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131 241 9225,'0'0'4249,"2"-9"-133,3-30-1062,-5 38-2978,0 0 1,0 0 0,0 0 0,0 0 0,0 0 0,0 0 0,0 0 0,0 0 0,0 0 0,0 0 0,-1 0 0,1 0 0,0 0 0,-1 0-1,1 1 1,-1-1 0,1 0 0,-1 0 0,0 0 0,1 0 0,-1 1 0,0-1 0,1 0 0,-1 1 0,0-1 0,0 0 0,1 1 0,-1-1-1,0 1 1,0-1 0,0 1 0,0 0 0,0-1 0,0 1 0,0 0 0,0 0 0,0 0 0,0-1 0,0 1 0,0 0 0,0 0 0,0 1-1,0-1 1,0 0 0,0 0 0,0 0 0,0 1 0,0-1 0,0 0 0,0 1 0,-1 0 0,-3 1-35,0-1-1,0 1 1,0 1 0,0-1 0,1 1 0,-1 0-1,-6 6 1,5-4 15,0 1 0,1 1 0,0-1 1,1 1-1,-1 0 0,1 0 0,1 0 0,-1 0 0,1 1 0,0-1 0,1 1 0,0 0 0,0 0 0,1 0 0,-1 8 0,2-15-52,0 0 0,0 0 0,0 0-1,0 0 1,0-1 0,1 1 0,-1 0-1,0 0 1,1 0 0,-1-1 0,0 1 0,1 0-1,-1 0 1,1-1 0,-1 1 0,1 0 0,-1-1-1,1 1 1,0 0 0,-1-1 0,1 1 0,0-1-1,-1 1 1,1-1 0,0 0 0,0 1 0,1 0-1,30 2 105,-23-4-40,0 0 0,0-1 0,0 0-1,17-7 1,0-4 103,-1-1 0,-1-1 0,0-1 0,-1-2 0,30-27-1,-38 31-34,-2 0-1,0-1 0,0-1 1,-1 0-1,-1 0 0,-1-1 1,0 0-1,12-32 1,-19 26-110,-3 23-26,0 0 0,0-1 0,0 1 0,0 0 0,0-1-1,-1 1 1,1 0 0,0-1 0,0 1 0,0 0 0,0 0 0,-1-1 0,1 1-1,0 0 1,0 0 0,-1 0 0,1-1 0,0 1 0,0 0 0,-1 0 0,1 0-1,0 0 1,-1-1 0,1 1 0,0 0 0,-1 0 0,1 0 0,0 0 0,-1 0-1,1 0 1,0 0 0,-1 0 0,1 0 0,-3 1 1,0 0 1,1 0 0,-1 0-1,1 0 1,0 0-1,-1 1 1,1-1-1,0 1 1,0-1 0,0 1-1,0 0 1,-3 4-1,-13 14-308,1 1 0,1 1 0,1 0 0,-14 29-1,24-41-30,0 1-1,0 0 1,1-1-1,1 1 0,0 0 1,0 1-1,1-1 0,0 0 1,1 1-1,1-1 0,0 1 1,1 16-1,9 0-6842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8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93 12780,'1'-8'3876,"0"-1"-3085,0 5 70,-1 0-1,1 0 1,-1-1 0,0 1 0,0 0-1,0 0 1,-1 0 0,-1-8 0,1 11-708,1-1 1,-1 1 0,0-1-1,0 1 1,0 0 0,-1-1-1,1 1 1,0 0 0,0 0-1,-1 0 1,1 0 0,-1 0-1,1 0 1,-1 0-1,1 0 1,-1 0 0,0 1-1,1-1 1,-1 1 0,0-1-1,1 1 1,-1 0 0,0 0-1,0-1 1,1 1-1,-1 0 1,0 1 0,-2-1-1,-1 1-133,-1 0-1,1 0 0,-1 0 0,1 1 0,-1 0 0,1 0 0,0 0 1,0 1-1,0-1 0,0 1 0,0 0 0,0 1 0,1-1 0,0 1 1,-1 0-1,2 0 0,-1 1 0,0-1 0,-3 7 0,2-4-23,1-1 0,0 1 0,0 0 0,0 0 0,1 0 0,0 1 0,1-1 0,0 1-1,0-1 1,1 1 0,-1 0 0,2 0 0,-1 13 0,1-20 3,1 0-1,-1 0 1,0 1 0,1-1-1,-1 0 1,1 0 0,-1 0-1,1 0 1,-1 0 0,1 0-1,0 0 1,-1 0 0,1 0-1,0 0 1,0 0 0,0 0-1,0-1 1,0 1 0,0 0-1,0-1 1,0 1 0,0-1-1,2 2 1,36 4 0,-31-6-24,1-1-1,-1 1 0,1-2 0,0 1 0,-1-1 0,14-5 0,4-9-304,-22 12 12,1 1 0,0 0 0,0 0 0,0 0 0,1 1 0,-1-1 0,0 1 0,11-2 0,-15 8 201,0-1-1,0 1 1,-1 0 0,1 0-1,-1 0 1,0-1-1,0 1 1,-1 6 0,1-7 52,-2 25 146,-2 0 0,-1 0-1,-1-1 1,-1 0 0,-16 38-1,-1-6 855,-43 73 0,64-127-862,-67 111 1204,61-102-1191,-1-1 1,0-1-1,-1 0 0,-1 0 1,1-1-1,-17 11 0,28-22-91,-1 1 0,1-1 0,0 0-1,-1 1 1,1-1 0,0 0 0,-1 0 0,1 1 0,-1-1-1,1 0 1,0 0 0,-1 0 0,1 0 0,-1 0 0,1 1-1,0-1 1,-1 0 0,1 0 0,-1 0 0,1 0 0,-1 0-1,1 0 1,0 0 0,-1 0 0,1-1 0,-1 1 0,1 0-1,0 0 1,-1 0 0,1 0 0,-1-1 0,1 1 0,0 0-1,-1 0 1,1 0 0,0-1 0,-1 1 0,1 0 0,0-1-1,0 1 1,-1 0 0,1-1 0,0 1 0,-1-1 0,-3-27-189,13-36-85,0 28 172,2 0 0,1 2 0,2-1 0,2 2 0,0 0 0,3 1 0,0 1 0,35-42 0,-1 10 138,3 3 0,108-90 0,-133 126-62,-23 19-96,-1 0-1,1 0 1,-1-1 0,-1 0 0,1 0 0,-1-1 0,0 0 0,0 0 0,5-11 0,-10 18 124,-1 0 0,0 0 0,0 0-1,0 0 1,0-1 0,0 1 0,0 0 0,0 0 0,0 0 0,0-1 0,0 1 0,0 0 0,1 0 0,-1 0 0,0-1-1,0 1 1,0 0 0,-1 0 0,1 0 0,0-1 0,0 1 0,0 0 0,0 0 0,0 0 0,0-1 0,0 1 0,0 0-1,0 0 1,0 0 0,0 0 0,-1-1 0,1 1 0,0 0 0,0 0 0,0 0 0,0 0 0,0 0 0,-1-1 0,1 1-1,0 0 1,0 0 0,0 0 0,0 0 0,-1 0 0,1 0 0,-14 1-43,-15 9 180,21-4-70,-1 1 0,1-1 0,0 1 0,0 1-1,1 0 1,0 0 0,0 0 0,-9 17 0,12-19-89,0 1 0,1 0 0,0 0 0,1 0 0,-1 0 0,1 0 0,1 0 0,-1 0 0,1 1 0,0-1 0,1 1 0,0-1 0,1 13 0,0-18-179,-1 0 0,1 0 0,0 0 0,-1 0 1,1 0-1,0 0 0,0 0 0,0-1 0,0 1 1,0 0-1,1-1 0,-1 1 0,0 0 0,1-1 1,-1 0-1,1 1 0,0-1 0,-1 0 0,1 0 1,0 0-1,0 0 0,0 0 0,0 0 0,0 0 1,3 0-1,5 1-1384,-1 0 0,0-1 0,1-1 0,12 1 0,-21-1 1342,37 0-5984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8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11 12011,'0'0'7997,"-9"-3"-6780,6 1-1167,-1 1-1,1 0 1,0 0-1,-1 0 1,1 0-1,-1 1 1,1 0-1,-1-1 1,1 1-1,-1 1 1,1-1-1,-1 0 1,1 1-1,-1 0 1,-5 1-1,3 1 72,-1 0 0,1 1 0,0-1-1,0 1 1,0 1 0,0-1 0,1 1 0,-8 8 0,-16 29 768,28-41-886,0 0-1,1 0 0,-1 0 1,1-1-1,-1 1 0,1 0 1,-1 0-1,1 0 0,0 0 0,-1 0 1,1 0-1,0 0 0,0 0 1,0 0-1,-1 0 0,1 0 0,0 0 1,1 0-1,-1 0 0,0 0 1,0 0-1,0 0 0,1 0 0,-1 0 1,0 0-1,1 0 0,-1 0 1,1 0-1,-1-1 0,1 1 0,-1 0 1,1 0-1,0 0 0,-1-1 1,1 1-1,0 0 0,0-1 0,-1 1 1,1 0-1,0-1 0,0 1 1,0-1-1,0 0 0,1 1 0,15 2-131,1 0 0,0-1-1,28-1 1,-29-1 167,0 0 1,0 2 0,31 5-1,-47-7-6,1 1 0,-1-1-1,0 0 1,0 0 0,1 0-1,-1 1 1,0-1 0,0 0-1,0 1 1,0-1 0,0 1-1,0-1 1,0 1 0,0 0-1,0-1 1,0 1-1,0 0 1,0 0 0,0 0-1,0 0 1,-1 0 0,1 0-1,0 0 1,-1 0 0,1 0-1,0 0 1,-1 0 0,1 2-1,-2-1 92,1-1 1,-1 1-1,0-1 0,0 1 0,0-1 0,0 1 0,0-1 0,0 0 0,0 1 0,0-1 1,-1 0-1,1 0 0,0 0 0,-1 0 0,1 0 0,-4 1 0,-9 6 441,-1-1 0,-26 9 1,40-16-624,-46 11-141,25-13-2605,21 2 2475,1 0-1,-1-1 1,0 1-1,1 0 1,-1-1-1,0 1 0,1-1 1,-1 1-1,1-1 1,-1 1-1,0-1 0,1 0 1,0 1-1,-1-1 1,1 1-1,-1-1 1,1 0-1,0 0 0,-1 1 1,1-1-1,0 0 1,0 1-1,0-2 1,-1-18-9712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9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14061,'0'0'8926,"-11"6"-8611,-5 2-179,0 1 1,1 0-1,0 1 1,-14 13-1,23-19-75,2 0-1,-1 1 1,0-1-1,1 1 1,0 0 0,0 0-1,1 1 1,-1-1-1,1 1 1,0 0-1,1-1 1,-1 1 0,1 0-1,0 1 1,1-1-1,0 0 1,-1 9-1,2-14-55,0 1-1,1 0 1,-1-1-1,1 1 1,0-1-1,-1 1 1,1-1-1,0 1 1,0-1-1,0 0 1,0 0-1,0 1 1,0-1-1,0 0 1,1 0-1,-1 0 1,0 0-1,1 0 1,-1 0-1,0 0 1,1-1-1,-1 1 1,1 0-1,-1-1 1,1 1-1,0-1 1,-1 0-1,1 1 1,-1-1-1,1 0 1,0 0-1,2 0 1,7 0 26,0 0 0,0 0 0,19-3 0,-16-1-70,0 0 0,0-1 1,-1 0-1,1-1 0,-1-1 0,-1 0 1,1-1-1,-1 0 0,-1-1 1,1 0-1,-1-1 0,-1 0 1,0-1-1,-1 0 0,15-21 0,-21 22-42,-5 8 46,-16 13 57,-22 27 78,33-29 15,0 1 0,0 1 0,1-1 0,1 1 0,-1 0 0,2 0 0,-1 0 0,-3 18 0,8-29-100,0 1-1,1 0 0,-1-1 0,0 1 1,0-1-1,1 1 0,-1 0 1,0-1-1,1 1 0,-1-1 0,0 1 1,1-1-1,-1 1 0,1-1 0,-1 0 1,1 1-1,-1-1 0,1 1 0,-1-1 1,1 0-1,-1 1 0,1-1 1,0 0-1,-1 0 0,1 0 0,0 1 1,-1-1-1,1 0 0,-1 0 0,1 0 1,0 0-1,-1 0 0,1 0 1,0 0-1,-1 0 0,1 0 0,0-1 1,-1 1-1,1 0 0,1-1 0,32-5 490,-12-3-457,0 0-1,-1-2 1,38-24 0,-34 19-42,0 1 1,28-11-1,-53 26-5,0 0-1,0-1 1,0 1 0,1 0-1,-1 0 1,0 0-1,0 0 1,0 0-1,1 0 1,-1 0-1,0 0 1,0 0 0,0-1-1,1 1 1,-1 0-1,0 0 1,0 0-1,0 0 1,1 0-1,-1 0 1,0 0 0,0 1-1,1-1 1,-1 0-1,0 0 1,0 0-1,0 0 1,1 0-1,-1 0 1,0 0 0,0 0-1,0 0 1,0 1-1,1-1 1,-1 0-1,0 0 1,0 0 0,0 0-1,0 0 1,0 1-1,0-1 1,1 0-1,-1 0 1,0 0-1,0 1 1,0-1 0,0 0-1,0 0 1,0 1-1,-3 15 53,-18 27 170,16-32-127,-8 24 475,12-35-528,1 1 0,-1 0 0,1 0 0,0-1 0,-1 1 0,1 0 0,-1 0-1,1 0 1,0 0 0,0-1 0,0 1 0,-1 0 0,1 0 0,0 0 0,0 0 0,0 0 0,0 0 0,0-1 0,1 1 0,-1 0 0,0 0 0,0 0 0,1 0 0,-1 0 0,0-1-1,1 1 1,-1 0 0,0 0 0,1-1 0,-1 1 0,1 0 0,0 0 0,13-2 39,0-1 0,0 0 0,0-2 0,0 1 0,-1-2 1,0 0-1,0 0 0,19-11 0,-12 5-568,1 2 0,26-8 0,-47 17 476,1 0-1,-1 0 1,0 1 0,1-1 0,-1 0 0,0 1-1,0-1 1,0 0 0,1 0 0,-1 1 0,0-1 0,0 0-1,0 1 1,0-1 0,0 1 0,0-1 0,1 0-1,-1 1 1,0-1 0,0 0 0,0 1 0,0-1 0,0 0-1,0 1 1,-1-1 0,1 1 0,0-1 0,0 0-1,0 1 1,0-1 0,0 0 0,0 1 0,-1-1 0,1 0-1,0 1 1,0-1 0,-1 1 0,-8 28 119,1-5 209,9-23-309,-1 0 1,1-1-1,0 1 1,0-1-1,-1 1 1,1-1-1,0 1 1,0-1-1,0 0 1,0 1-1,-1-1 1,1 0-1,0 0 1,0 0-1,0 1 1,0-1-1,0 0 1,0 0-1,0 0 1,0 0-1,0-1 1,-1 1-1,1 0 1,0 0-1,0 0 1,1-1-1,28-5 83,-11-2-177,0 0-1,28-18 1,-31 17-794,0 0 0,1 1 0,25-9-1,-41 17 846,-1 1-1,0-1 0,0 0 1,1 1-1,-1-1 0,0 1 1,0-1-1,0 1 0,0-1 1,0 1-1,1-1 0,-1 0 1,0 1-1,0-1 0,0 1 1,0-1-1,0 1 0,0-1 1,-1 1-1,1-1 0,0 1 1,0-1-1,0 0 0,0 1 0,0-1 1,-1 1-1,1-1 0,0 1 1,0-1-1,-1 0 0,1 1 1,0-1-1,-1 1 0,-8 17-5,-3 7 283,7-4-3794,5-21 3407,0 0 1,0 1 0,0-1-1,0 1 1,0-1 0,0 0-1,0 1 1,1-1-1,-1 0 1,0 1 0,0-1-1,0 0 1,0 1 0,0-1-1,1 0 1,-1 1-1,0-1 1,0 0 0,1 0-1,-1 1 1,0-1 0,0 0-1,1 0 1,-1 1-1,0-1 1,1 0 0,-1 0-1,0 0 1,1 0 0,-1 0-1,0 1 1,1-1-1,-1 0 1,0 0 0,1 0-1,0 0 1,25-11-4982,0-8-47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9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102 262 641,'12'-16'3448,"-1"0"-2603,20-27-521,34-65 0,-58 94 1458,0 0 0,8-29 0,-16 36 3379,-8 16-3859,-8 18-1199,-1 5 553,1 0 0,2 2 0,2-1 0,1 2 0,1 0 0,-7 46 0,13-46-2744,-1 61 0,6-89-151,0-3-3150</inkml:trace>
  <inkml:trace contextRef="#ctx0" brushRef="#br0" timeOffset="1">55 366 9961,'0'0'3492,"-28"-59"-289,19 28-1025,-3 3-1089,8 5 64,3 2 384,1 4 385,5 6-705,10 6-160,12 4-224,5 1-352,9 0-321,6 5-128,6 5-128,7-5-1378,4-2-2369,4-3-5798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10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16560,'0'0'4286,"-5"13"-3271,4-11-990,-63 170 2532,53-138-1935,1 0 1,2 1-1,-5 57 0,12-89-596,1 0-1,0-1 0,-1 1 1,1 0-1,0-1 1,1 1-1,-1 0 1,0-1-1,1 1 0,0 0 1,0-1-1,-1 1 1,1-1-1,1 1 0,-1-1 1,0 0-1,1 1 1,-1-1-1,1 0 1,-1 0-1,4 3 0,-1-3 0,0 0-1,0-1 0,0 1 0,0-1 0,0 0 0,0 0 0,0 0 0,0-1 0,0 0 1,0 1-1,1-1 0,-1-1 0,5 0 0,8-2-1,0-1 1,-1 0-1,0-2 0,0 0 1,0 0-1,-1-2 0,0 0 1,0 0-1,-1-2 0,14-11 1,2 1-51,-31 28-176,-41 52 106,30-46 123,1 1 1,0 0 0,1 0 0,1 1 0,0 1-1,1 0 1,1 0 0,-8 31 0,15-48-75,0 0-1,0 1 1,-1-1 0,1 0 0,0 1-1,0-1 1,0 0 0,0 1 0,0-1-1,0 0 1,0 1 0,0-1 0,1 0-1,-1 0 1,0 1 0,0-1 0,0 0-1,0 1 1,0-1 0,0 0 0,1 0-1,-1 1 1,0-1 0,0 0 0,0 0-1,1 1 1,-1-1 0,0 0 0,0 0-1,1 0 1,-1 1 0,0-1 0,0 0-1,1 0 1,-1 0 0,0 0 0,0 0-1,1 0 1,-1 0 0,0 0 0,1 1-1,-1-1 1,0 0 0,1 0 0,-1 0-1,0 0 1,1-1 0,16-4-3839,6-12-3592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10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7 268 15022,'0'0'3155,"-1"9"-165,-1 1-2658,1-5 62,0 0 0,1 0 0,-1 1-1,1-1 1,0 0 0,0 0 0,2 7 0,-2-10-275,1-1 0,-1 1 0,1 0 0,0-1-1,0 1 1,0 0 0,0-1 0,0 1 0,0-1-1,0 0 1,0 1 0,1-1 0,-1 0 0,0 0-1,1 0 1,-1 0 0,1 0 0,-1 0 0,1 0 0,0 0-1,-1-1 1,1 1 0,0 0 0,0-1 0,-1 0-1,1 1 1,0-1 0,3 0 0,2 1 76,1-1 0,0 0-1,-1 0 1,1-1 0,0 1 0,-1-2 0,1 1 0,-1-1-1,0 0 1,0-1 0,0 0 0,0 0 0,0 0 0,9-7-1,-13 8-218,1-1-1,-1 0 1,0 0-1,0 0 0,0 0 1,0-1-1,0 1 1,-1-1-1,0 0 0,0 0 1,0 0-1,0 0 1,0 0-1,-1 0 0,0 0 1,0 0-1,0-1 0,0 1 1,-1-1-1,1 1 1,-1 0-1,0-1 0,-1 1 1,1 0-1,-1-1 1,-1-6-1,1 10-15,1 0 0,0-1 0,-1 1 1,1-1-1,-1 1 0,0 0 0,1-1 0,-1 1 0,0 0 0,0 0 1,1 0-1,-1-1 0,0 1 0,0 0 0,0 0 0,-1 0 0,1 1 1,0-1-1,0 0 0,0 0 0,-1 1 0,1-1 0,0 0 0,-1 1 1,1-1-1,-1 1 0,1 0 0,0-1 0,-1 1 0,1 0 0,-1 0 1,1 0-1,-1 0 0,1 0 0,-1 0 0,1 1 0,-1-1 0,1 0 1,0 1-1,-1-1 0,1 1 0,-2 1 0,-3 0-4,1 0 0,-1 1-1,1 0 1,0 0 0,0 0-1,0 1 1,1-1 0,-1 1 0,-4 5-1,-4 8 36,0 1 1,1-1-1,-15 31 0,24-41 35,-1 0 0,2 0 0,-1 0 1,1 1-1,0-1 0,0 1 0,1 0 0,0-1 0,1 1 1,0 0-1,0 0 0,0-1 0,3 11 0,-3-15-18,1-1-1,-1 0 0,1 0 0,0 0 0,0 0 1,0 0-1,0 0 0,1 0 0,-1 0 0,0 0 1,1 0-1,0-1 0,-1 1 0,1 0 1,0-1-1,-1 0 0,1 1 0,0-1 0,0 0 1,4 2-1,-2-2 15,1 1 0,0-1 0,0 0 1,0 0-1,0-1 0,0 1 0,0-1 1,0 0-1,6-1 0,1-1 24,0 0 0,-1 0 0,1-2 0,-1 1 0,0-1 0,0-1 0,15-8 0,-10 3-183,-1-1 0,-1-1 0,0 0 0,0-1-1,-1-1 1,-1 0 0,0-1 0,-1 0 0,10-19-1,-27 45-579,-24 40 395,28-47 362,0 0 0,0 0 0,1 0 0,-1 0 0,1 0 0,0 0 1,1 0-1,-1 1 0,1-1 0,-1 0 0,1 0 0,1 7 1,0-10-12,0 0 0,0 0 1,0 0-1,-1 0 0,2 0 0,-1 0 1,0 0-1,0-1 0,0 1 1,0 0-1,0-1 0,1 1 1,-1-1-1,0 1 0,0-1 1,1 1-1,-1-1 0,1 0 1,-1 0-1,0 0 0,1 1 1,-1-1-1,0-1 0,1 1 1,-1 0-1,2-1 0,41-6 877,-25-1-829,0-1-1,-1-1 1,0 0-1,-1-2 1,0 0 0,0-1-1,-1 0 1,19-22-1,-16 14-81,-1 0-1,-1-2 1,-1 0 0,0 0-1,20-45 1,-11-2-402,-24 66 327,1-1-1,-1 0 0,0 1 0,-1-1 0,1 0 0,-1 0 1,0 0-1,0 0 0,0 1 0,-1-1 0,1 0 0,-3-7 0,2 12 67,0 0 0,0 0-1,0 0 1,0 0 0,0 0-1,0 0 1,0 0-1,-1 0 1,1 0 0,0 1-1,0-1 1,0 0 0,0 1-1,0-1 1,0 1-1,0-1 1,1 1 0,-1-1-1,0 1 1,0 0 0,0-1-1,0 1 1,1 0-1,-1 0 1,-1 1 0,-7 8 16,0 1 0,1 0 0,0 1 0,0 0 1,1 0-1,-9 23 0,-28 86 686,41-112-607,-4 12 61,1 1 0,1 0 0,0 0 0,2 0 0,0 23 0,2-40-141,2 1 1,-1-1-1,1 0 1,-1 0-1,1 0 1,1 0 0,-1 0-1,1 0 1,0 0-1,0 0 1,0 0 0,4 4-1,-4-7-35,0 1-1,1-1 0,-1 1 1,1-1-1,-1 0 0,1 0 1,0 0-1,0-1 0,0 1 1,0-1-1,0 1 0,0-1 1,1 0-1,-1 0 1,0 0-1,1-1 0,-1 1 1,1-1-1,-1 0 0,5 0 1,-7 0-41,0 0 0,0 0 1,-1 0-1,1 0 0,0 0 1,0 0-1,0 0 0,0-1 1,0 1-1,-1 0 1,1 0-1,0-1 0,0 1 1,0-1-1,-1 1 0,1-1 1,0 1-1,0-1 0,-1 1 1,1-1-1,-1 1 0,1-1 1,0 0-1,-1 1 1,1-1-1,-1 0 0,0 0 1,1 1-1,0-2 0,-1 0-141,0-1 1,1 1-1,-1 0 0,0-1 0,0 1 0,0 0 1,0-1-1,-1 1 0,1 0 0,-2-5 0,-1-3-1115,-1 1 0,0-1 0,0 1 0,-7-11-1,-13-12-3894,-3-2-2018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11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5 388 10794,'0'0'10250,"77"17"-8681,-36-11-223,8-2-321,-5-1-641,-3-3-320,-5 0-416,-8 0-1666,-11-12-2563,-9-10-6789</inkml:trace>
  <inkml:trace contextRef="#ctx0" brushRef="#br0" timeOffset="1">1 20 17521,'0'0'11466,"39"-19"-26648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12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1 232 11723,'0'0'7613,"12"3"-6081,-4 0-1319,0-1 0,1 0 0,-1-1 1,1 0-1,0 0 0,-1-1 0,1 0 1,0-1-1,0 0 0,-1 0 0,1 0 0,-1-1 1,1-1-1,-1 0 0,0 0 0,10-5 1,-10 3-188,0 0 0,-1-1 1,0 0-1,0 0 1,0-1-1,0 0 1,-1 0-1,-1 0 0,1-1 1,-1 0-1,0 0 1,-1 0-1,0 0 1,0-1-1,-1 0 0,0 0 1,-1 0-1,0 0 1,0 0-1,1-15 1,-3 22-40,0 1 1,1-1-1,-1 0 1,0 1-1,0-1 1,0 1-1,0-1 1,0 0-1,0 1 1,-1-1-1,1 0 0,0 1 1,-1-1-1,0 1 1,1-1-1,-1 1 1,0-1-1,0 1 1,1 0-1,-1-1 1,0 1-1,0 0 1,-1 0-1,1-1 1,0 1-1,0 0 1,0 0-1,-1 0 1,1 1-1,-1-1 1,1 0-1,-1 0 1,1 1-1,-1-1 1,1 1-1,-1-1 0,1 1 1,-1 0-1,0-1 1,1 1-1,-3 0 1,0 1-22,0-1 0,0 1 1,0 0-1,0 0 0,0 0 0,0 0 1,0 1-1,1-1 0,-1 1 0,1 0 1,-1 0-1,1 0 0,0 1 0,-1-1 1,1 1-1,-2 3 0,-7 7 61,0 2-1,2-1 1,0 1 0,0 1-1,2-1 1,0 2 0,0-1 0,2 1-1,0 0 1,1 1 0,0-1-1,-2 25 1,7-41-17,0 1 1,0-1-1,0 1 0,1-1 1,-1 0-1,0 1 0,1-1 1,-1 1-1,0-1 0,1 0 1,0 1-1,-1-1 0,1 0 1,0 1-1,0-1 0,-1 0 1,1 0-1,0 0 0,0 0 1,0 0-1,0 0 1,1 0-1,-1 0 0,0 0 1,3 1-1,0 0 57,0-1 0,1 1 1,-1-1-1,0 0 0,1 0 0,-1-1 0,1 1 1,7-1-1,2-1 162,1 0-1,-1-1 1,0-1 0,24-6 0,-20 1-80,1-1 0,-1-1 0,0 0 0,17-14 0,27-16 83,-62 40-233,0 0 0,1 0 0,-1 0 0,0 0-1,1 0 1,-1 0 0,0 0 0,0 0 0,1 0 0,-1 1 0,0-1 0,0 0 0,1 0 0,-1 0 0,0 0 0,0 0 0,0 1 0,1-1-1,-1 0 1,0 0 0,0 0 0,0 1 0,1-1 0,-1 0 0,0 0 0,0 1 0,0-1 0,0 0 0,0 1 0,0-1 0,0 0 0,0 0-1,0 1 1,0-1 0,0 0 0,0 0 0,0 1 0,0-1 0,0 0 0,0 1 0,0-1 0,0 0 0,0 0 0,0 1 0,0-1 0,0 0-1,-1 19-74,1-18 75,-10 53 315,7-41-132,0 0-1,1 0 1,0 16 0,2-28-155,0-1 1,0 0 0,0 1-1,0-1 1,0 0 0,0 1-1,0-1 1,0 0 0,1 1-1,-1-1 1,0 0 0,0 1 0,0-1-1,0 0 1,1 0 0,-1 1-1,0-1 1,0 0 0,1 0-1,-1 1 1,0-1 0,1 0-1,-1 0 1,0 0 0,1 1-1,-1-1 1,0 0 0,1 0-1,-1 0 1,0 0 0,1 0-1,-1 0 1,0 0 0,1 0-1,0 0 1,19-2 407,17-13-217,11-14-85,-1-1-2052,-13 14-6288,-29 13 3488,0-1-1164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12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7591,'-4'10'2013,"-19"48"297,2 1 1,3 1-1,3 0 1,-8 71-1,18-25-437,5-89-1813,-2-66-3171,0 37 3013,0 0-1,0 0 0,-1 1 1,-7-18-1,0 5 321,-19-51 1199,21 26 3134,35 54-3188,3 8-1299,41 17-1250,-56-24 12,0-2 1,1 0-1,16 1 0,-16-2-1588,1-2 0,0 0 0,0-1 0,-1-1 0,18-2 0,-29 2 2570,0 0 0,-1 0 0,1-1 1,-1 0-1,0 1 0,1-1 0,-1-1 0,0 1 1,0-1-1,4-2 0,7-17 4024,-9-7 4510,-6 28-8129,0 0 1,0 0 0,0 1 0,0-1-1,0 0 1,0 0 0,-1 0 0,1 1 0,0-1-1,0 0 1,-1 1 0,1-1 0,0 0-1,-1 1 1,1-1 0,-1 0 0,1 1-1,-1-1 1,1 1 0,-1-1 0,1 0-1,-1 1 1,0 0 0,1-1 0,-1 1-1,0-1 1,0 1 0,-25-2 2115,20 3-2177,-1 0 0,1 1 0,0 0 1,0 0-1,0 0 0,-7 5 0,2 0-16,1 0 0,0 1 0,-15 15 0,22-21-133,1 0 0,0 1 0,0-1 1,0 1-1,0 0 0,0 0 0,0 0 1,1 0-1,-1 0 0,1 0 1,0 0-1,0 0 0,0 0 0,0 1 1,1-1-1,-1 0 0,1 1 0,0-1 1,0 5-1,1-7-21,-1 0-1,1 1 1,0-1-1,0 0 1,0 0-1,0 1 1,0-1 0,0 0-1,0 0 1,0 0-1,0 0 1,0 0-1,1-1 1,-1 1 0,0 0-1,1 0 1,-1-1-1,3 1 1,31 11-59,-27-10 57,27 7-40,-22-7 21,-1 1-1,0 0 0,0 1 0,0 0 1,-1 1-1,1 0 0,16 11 0,-28-16 39,0 0 0,1 0 0,-1 1 0,1-1 0,-1 0-1,0 0 1,1 1 0,-1-1 0,0 0 0,0 1 0,1-1-1,-1 0 1,0 1 0,0-1 0,1 1 0,-1-1 0,0 1-1,0-1 1,0 0 0,0 1 0,0-1 0,0 1 0,0-1 0,0 1-1,0-1 1,0 1 0,0-1 0,0 0 0,0 1 0,0-1-1,0 1 1,0-1 0,0 1 0,0-1 0,-1 1 0,1-1-1,0 0 1,-1 1 0,-18 10 272,-27-3 135,40-7-498,-33 0-2488,37-1 2319,1 0 1,-1-1 0,0 1 0,1 0-1,-1 0 1,1-1 0,-1 1 0,1-1 0,-1 0-1,1 1 1,-1-1 0,1 0 0,0 0-1,-1 0 1,1 0 0,0 0 0,0 0 0,0 0-1,-2-3 1,-4-12-7522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38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4036 781 11563,'5'-8'283,"3"-3"-184,-2 0-1,0 0 1,0-1 0,7-20 0,-11 28-59,-1-1 0,0 1 0,0 0 1,0-1-1,-1 1 0,1-1 1,-1 1-1,0-1 0,-1 1 1,1-1-1,-1 1 0,0-1 0,0 1 1,0 0-1,0-1 0,-1 1 1,1 0-1,-1 0 0,-1 0 1,-3-6-1,-18-16 17,-1 1 0,-1 1 0,-2 2 0,-46-31-1,18 14 364,4 4-323,-2 2-1,-2 3 0,0 2 0,-2 2 1,-1 3-1,-104-25 0,-377-48 937,492 89-994,-313-37 116,-445 4 0,737 43-156,1 3 0,-1 3 1,1 3-1,1 2 0,0 4 1,1 3-1,1 2 0,-122 63 1,114-45-7,2 3-1,1 3 1,3 3 0,1 4-1,4 1 1,1 4 0,-52 66 0,79-82-15,1 1 0,3 2 0,1 1 0,3 1 0,2 2 0,2 0 0,-16 54 0,29-74 10,1 1 0,2-1 0,1 1 1,1 1-1,1-1 0,2 0 0,2 1 0,0-1 0,3 0 0,0 0 1,2 0-1,1 0 0,19 49 0,0-22 34,2-1 0,4-2 0,1-1 0,3-2 0,2-1 0,2-2 0,54 51 0,-34-44-1,2-2 1,3-3-1,2-3 1,2-3-1,78 39 0,-10-20 3,3-5 0,1-7 0,3-6 0,2-7 0,274 39 0,-313-67-6,1-4 0,0-6 0,1-3 0,-2-6 0,1-4 0,146-37 0,-157 23 12,-2-4 0,-2-4-1,-1-5 1,-1-3 0,-3-5-1,-2-3 1,87-66-1,-110 68 110,-3-2 0,-1-2 0,-3-3 1,-3-2-1,-2-3 0,75-114 0,-105 138-43,-2 0 1,-1-2-1,-2 0 1,-2-1-1,-1 0 1,9-48-1,-17 57-24,-2-1-1,0 0 1,-2 1 0,-1-1-1,-2 0 1,-1 0 0,-1 1-1,-2 0 1,-10-34-1,5 31-46,-1 1-1,-2 0 0,-1 0 1,-1 2-1,-2 0 1,-1 1-1,-1 0 0,-1 2 1,-30-29-1,17 24-2,0 2-1,-2 2 1,-1 1 0,-2 2-1,0 1 1,-53-22 0,19 15-296,-2 3 1,-148-34 0,-153 5-2399,215 43 136,7 0-2348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1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0 10570,'-1'12'3118,"-14"75"3120,-33 107 1,-44 96-2660,64-204-3060,19-66-421,9-30 352,9-37 155,42-119-2073,114-247 0,-163 407 1302,2 0 0,-1 0 1,1 0-1,0 0 0,7-8 0,-11 14 127,1-1 1,-1 0-1,1 1 0,0-1 1,-1 1-1,1-1 0,-1 1 1,1-1-1,0 1 1,-1-1-1,1 1 0,0 0 1,0 0-1,-1-1 1,1 1-1,0 0 0,0 0 1,-1 0-1,1-1 1,0 1-1,0 0 0,0 0 1,-1 0-1,1 1 0,0-1 1,0 0-1,0 0 1,-1 0-1,1 0 0,0 1 1,0-1-1,-1 0 1,1 1-1,0-1 0,-1 1 1,1-1-1,0 1 0,-1-1 1,1 1-1,-1-1 1,1 1-1,-1-1 0,1 1 1,-1 0-1,1-1 1,-1 1-1,0 0 0,1 0 1,-1-1-1,0 1 1,1 0-1,-1 0 0,0-1 1,0 1-1,0 0 0,0 0 1,0 0-1,3 7-9,-1 0 0,0 1 0,0-1 0,0 0 0,-1 1 0,-1-1 1,0 1-1,0-1 0,0 0 0,-1 1 0,0-1 0,-1 0 0,0 1 0,0-1 0,-1 0 0,0 0 0,0 0 0,-1-1 0,0 1 0,-6 7 0,3-5 137,0-1 0,-1 0-1,0 0 1,-1-1 0,0 0-1,0 0 1,-1-1 0,0 0 0,0-1-1,-1 0 1,1-1 0,-1 0-1,-19 5 1,28-9-193,-20 2-495,22-3 410,-1 0 0,1 0 0,-1 0-1,1 0 1,-1 0 0,1-1 0,-1 1 0,1 0-1,0 0 1,-1-1 0,1 1 0,0 0 0,-1 0-1,1-1 1,0 1 0,-1 0 0,1-1 0,0 1-1,0-1 1,-1 1 0,1 0 0,0-1 0,0 1 0,0-1-1,-1 1 1,1 0 0,0-2 0,-1-17-6703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13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10890,'0'0'2851,"0"8"128,-2 17-1634,-1-1 0,-1 0 1,-1-1-1,-1 1 0,-1-1 1,-17 38-1,8-17-352,12-35-863,1-1 0,1 1 1,0 0-1,0 0 1,0 1-1,1 11 1,25-46 1160,-14 5-1361,-1-1-1,-2 0 1,0 0 0,8-43-1,1-38-3442,-16 107 3513,0-1 0,1 0 0,-1 1 0,1-1 0,0 0 0,0 1 0,0-1 0,1 0 0,-1 0 0,1 0-1,0 0 1,0 0 0,1 0 0,-1-1 0,1 1 0,0-1 0,-1 1 0,2-1 0,5 5 0,-3-4 24,1 0 1,-1 0-1,1-1 1,0 0 0,0 0-1,0-1 1,0 0 0,0 0-1,0-1 1,1 1 0,9-1-1,-5-1 46,-1 0-1,1 0 1,-1-1 0,1-1-1,-1 0 1,0-1 0,15-4-1,-20 4-4,1 1 1,-1-1-1,0 0 0,0-1 0,0 0 1,0 1-1,0-2 0,-1 1 0,0-1 1,0 0-1,8-9 0,-12 12-45,1 0-1,-1 1 1,0-1-1,0 0 1,0 0 0,0 0-1,0 1 1,0-1-1,-1 0 1,1 0-1,-1 0 1,1 0 0,-1-1-1,0 1 1,0 0-1,0 0 1,0 0 0,0 0-1,0 0 1,-1 0-1,1 0 1,-2-4 0,1 5-18,0 0 0,0-1 0,0 1 1,0 0-1,-1 0 0,1 0 1,-1 0-1,1 0 0,-1 0 0,1 0 1,-1 1-1,1-1 0,-1 0 1,0 1-1,1-1 0,-1 1 1,0 0-1,1-1 0,-1 1 0,0 0 1,0 0-1,1 0 0,-1 0 1,0 1-1,1-1 0,-4 1 0,-3 1 52,0 1-1,0 0 0,0 1 0,0-1 1,1 1-1,0 1 0,0-1 0,0 1 1,0 0-1,1 1 0,-1 0 0,-8 11 1,6-8 102,1 1 0,0 1 1,1 0-1,0 0 0,0 0 1,1 1-1,-6 19 1,11-29-191,0 1 0,0-1 0,0 1 0,0 0 1,1-1-1,-1 1 0,1 0 0,0 0 0,0 0 1,0-1-1,0 1 0,1 0 0,-1 0 0,1-1 0,-1 1 1,1 0-1,0-1 0,0 1 0,0-1 0,0 1 1,1-1-1,-1 1 0,1-1 0,0 0 0,-1 0 1,1 0-1,0 0 0,0 0 0,0 0 0,0 0 0,1-1 1,-1 1-1,0-1 0,1 1 0,-1-1 0,1 0 1,-1 0-1,1 0 0,0-1 0,-1 1 0,6 0 1,2 1-850,0 0 0,0-1 0,1 0 0,13-2 1,37-6-8008,-15-8-4664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14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0 11851,'0'0'3652,"-74"17"-1891,46-2-832,0 2-320,3 2 224,1 2 127,1 3-351,8-1-161,0 4-95,4-2 31,7-2-288,4-4-64,0-4-1153,4-7-1601,17-5-1666,9-3-2339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14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0 11691,'0'0'7837,"-8"6"-6636,-5 6-645,0-1 0,1 2 1,0-1-1,1 2 0,1-1 0,0 2 0,1-1 1,0 1-1,-8 21 0,-2 8 752,2 0 0,-15 64 0,22-42-913,10-65-389,-1 1 0,1 0 0,0 0 0,0-1 0,0 1 0,0 0 0,0 0 1,0 0-1,0-1 0,1 1 0,-1 0 0,1 0 0,-1-1 0,1 1 0,0 0 0,0-1 0,-1 1 0,1 0 0,0-1 0,0 0 0,1 1 0,-1-1 0,0 1 0,0-1 0,1 0 0,-1 0 0,0 0 0,1 0 0,0 0 0,2 1 0,2-1 28,1-1-1,-1 0 0,0-1 1,1 1-1,-1-1 1,0-1-1,1 1 1,-1-1-1,0 0 1,0 0-1,0-1 0,9-5 1,9-7-18,36-28-1,-32 21-75,-4 3-59,-12 10 16,0 0 1,1 0 0,25-12-1,-38 39-228,-7 1 412,0 0-1,-1-1 1,-14 23-1,-14 34 100,35-73 42,-8 27-1486,12-22-2521,11-14-2721,2-9-2436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15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 14125,'0'0'9706,"-3"9"-8217,2-4-1326,-2 3 236,1 0 0,0-1-1,0 1 1,1 0 0,0 10 0,1-16-333,0 0 1,0 1-1,0-1 1,1 0-1,-1 0 1,0 0-1,1 1 1,0-1-1,0 0 1,-1 0-1,1 0 1,0 0-1,1 0 1,-1-1-1,0 1 0,1 0 1,-1 0-1,0-1 1,1 1-1,0-1 1,-1 1-1,1-1 1,0 0-1,0 0 1,0 1-1,4 0 1,2 1 45,1 0 1,0-1 0,0 0 0,0 0-1,0-1 1,0-1 0,0 1-1,0-1 1,0-1 0,0 0-1,0 0 1,0-1 0,0 0 0,10-4-1,-13 5-126,-1-1 1,0-1-1,0 1 0,0-1 0,0 0 0,0 0 1,-1 0-1,0 0 0,1-1 0,-1 0 0,0 0 1,-1 0-1,1-1 0,-1 1 0,0-1 0,0 1 0,0-1 1,-1 0-1,1 0 0,-1-1 0,0 1 0,-1 0 1,1-1-1,0-5 0,-2 10-6,0 1 0,0-1 0,0 0 0,0 0 0,-1 1-1,1-1 1,0 0 0,0 0 0,0 1 0,-1-1 0,1 0 0,0 1 0,-1-1 0,1 0 0,0 1-1,-1-1 1,1 1 0,-1-1 0,1 1 0,-1-1 0,1 1 0,-1-1 0,0 1 0,1-1 0,-1 1 0,1 0-1,-1-1 1,0 1 0,1 0 0,-1-1 0,0 1 0,0 0 0,1 0 0,-1 0 0,0 0 0,0 0-1,1 0 1,-1 0 0,0 0 0,1 0 0,-1 0 0,0 0 0,0 0 0,1 0 0,-1 1 0,-1-1 0,-37 14-312,25-4 319,0 1 0,1 0 0,0 1 0,-17 20 0,24-25 85,0 1 0,0-1 0,1 1 0,0 1 1,0-1-1,1 1 0,0 0 0,0 0 1,-3 16-1,7-24-66,-1 0 1,1 0 0,0 1-1,0-1 1,0 0-1,0 1 1,0-1 0,0 0-1,0 1 1,1-1-1,-1 0 1,0 1 0,1-1-1,-1 0 1,1 0-1,-1 0 1,1 1-1,0-1 1,0 0 0,-1 0-1,1 0 1,0 0-1,0 0 1,2 1 0,0 0 12,-1-1 1,1 1-1,0-1 1,-1 0-1,1 0 0,0 0 1,0-1-1,0 1 1,0-1-1,6 1 1,2-1 32,1-1 1,0 0-1,-1-1 1,1 0-1,11-3 1,-2-4-36,1 0 0,-1-1 0,-1-1 0,31-21 0,31-18 26,-82 50-47,0 1 0,0-1 0,1 0 0,-1 0 0,0 1-1,0-1 1,0 0 0,1 1 0,-1-1 0,0 0 0,0 1 0,0-1 0,0 0 0,0 1 0,0-1 0,0 0 0,0 1 0,0-1 0,0 1 0,0-1 0,0 0-1,0 1 1,0-1 0,0 0 0,0 1 0,0-1 0,0 0 0,0 1 0,-1-1 0,1 0 0,0 1 0,0-1 0,0 0 0,-1 0 0,1 1 0,0-1-1,0 0 1,-1 0 0,1 1 0,0-1 0,0 0 0,-1 0 0,-9 20-8,3-8 6,3-6 66,0 1-1,1-1 1,0 1 0,0-1 0,0 1-1,0 0 1,1 0 0,1 0 0,-1 0 0,0 13-1,3-19-50,0 0 0,0 0 0,0 0 1,0 0-1,1-1 0,-1 1 0,0 0 0,1 0 0,-1-1 0,0 1 0,1-1 0,-1 1 0,1-1 0,-1 0 0,1 1 0,-1-1 0,1 0 0,-1 0 0,1 0 0,-1 0 0,1 0 1,-1-1-1,1 1 0,1-1 0,2 1 15,6-1-32,1-1-1,0 0 0,-1-1 1,0 0-1,1-1 1,-1 0-1,-1-1 0,1 0 1,-1 0-1,18-14 1,-11 9-107,1 0 1,23-10-1,-40 21 109,-1-1 0,0 0 0,1 0 0,-1 0-1,0 1 1,1-1 0,-1 0 0,0 1 0,1-1-1,-1 0 1,0 1 0,0-1 0,1 0 0,-1 1-1,0-1 1,0 0 0,0 1 0,1-1 0,-1 1-1,0-1 1,0 1 0,0-1 0,0 0 0,0 1-1,0-1 1,0 1 0,0-1 0,0 1 0,0-1 0,0 0-1,0 1 1,0-1 0,-1 1 0,1-1 0,0 0-1,0 1 1,0-1 0,-1 1 0,1-1 0,0 0-1,0 1 1,-1-1 0,1 1 0,-7 21-69,-4 3-219,-17 42 655,20-25-4330,8-40 3102,1 2-3405,3-3-2670,8-3-7295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15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 16143,'0'0'9545,"-4"73"-7751,-13-30-353,0 3-448,0 2-512,0-1-417,4 3 0,2 1-481,-2 1-1376,-1-3-2147,-1-4-4132</inkml:trace>
  <inkml:trace contextRef="#ctx0" brushRef="#br0" timeOffset="1">28 799 18930,'0'0'13837,"-28"28"-15086,34-31-4549,0-8-8807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8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13549,'0'0'6902,"10"-8"-5135,-8 7-1720,4-4 163,1 0-1,-1 1 1,1 0-1,0 0 1,0 0-1,0 1 1,1 0-1,-1 0 1,1 1-1,0 0 1,0 1-1,11-2 1,-17 3-191,0 0 0,0 0 0,0-1 0,0 1 0,0 1 0,0-1 0,0 0 0,0 0 0,1 1 0,-1-1 0,0 1 0,0 0-1,0 0 1,-1-1 0,1 1 0,0 0 0,0 1 0,0-1 0,-1 0 0,1 0 0,0 1 0,-1-1 0,2 3 0,-1 1-14,-1-1-1,1 0 1,-1 1 0,0-1 0,-1 1-1,1 0 1,-1-1 0,0 1 0,0 0-1,-1 5 1,-11 48 192,9-49-195,1 0 0,-1 0 1,2 1-1,-2 15 0,3-24 5,1 0 0,-1 0 0,1 0 0,0 0 0,-1 0 0,1 0 0,0 0 0,-1-1-1,1 1 1,0 0 0,0 0 0,0-1 0,0 1 0,0-1 0,0 1 0,0-1 0,0 1 0,0-1 0,0 1-1,0-1 1,0 0 0,0 0 0,0 0 0,0 1 0,0-1 0,0 0 0,0 0 0,1 0 0,-1-1 0,1 1-1,38-2 757,-28-1-569,-1-1 0,0 1 0,0-2-1,0 0 1,-1 0 0,0-1 0,0 0 0,0-1-1,-1 0 1,0 0 0,0-1 0,0 0-1,-1-1 1,-1 0 0,0 0 0,0-1 0,0 0-1,-1 0 1,6-16 0,-10 22-133,-1 0 0,1 0 0,-1 0 0,0 0 0,0 0 0,-1 0-1,0 0 1,1-1 0,-1 1 0,0 0 0,-1 0 0,1 0 0,-1-1 0,-2-5 0,2 8-84,0 0-1,0 0 1,0 1-1,0-1 1,0 0 0,-1 1-1,1-1 1,-1 1-1,1-1 1,-1 1 0,1 0-1,-1 0 1,0 0-1,1 0 1,-1 0 0,0 0-1,0 0 1,0 1-1,0-1 1,0 0 0,0 1-1,0 0 1,0 0 0,0-1-1,0 1 1,0 0-1,0 0 1,0 1 0,0-1-1,0 0 1,-4 2-1,5-2-77,0 0-1,0 1 0,0-1 1,0 0-1,0 1 0,1-1 1,-1 1-1,0-1 0,0 1 0,0-1 1,1 1-1,-1-1 0,0 1 1,0 0-1,1-1 0,-1 1 1,1 0-1,-1 0 0,1 0 0,-1-1 1,1 1-1,-1 0 0,1 0 1,0 0-1,-1 0 0,1 0 1,0 0-1,0 0 0,0 0 0,-1 0 1,1 0-1,0 0 0,1 0 1,-1 0-1,0 0 0,0-1 1,0 1-1,0 0 0,1 0 0,0 1 1,-1 1-309,1 0 1,0-1-1,0 1 1,0 0-1,1-1 1,-1 1-1,1-1 1,-1 0-1,1 0 1,0 1-1,0-1 1,0 0-1,3 2 1,2 1-914,1-1 0,0 0 0,0-1 0,0 0 0,13 3 0,14 1-3968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8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5125,'0'0'14221,"-10"3"-12512,-39 22-359,45-23-1213,0 1-1,1 0 0,-1 0 0,1 0 0,-1 0 0,1 0 0,0 0 0,1 1 0,-1 0 1,1 0-1,-1-1 0,1 1 0,-2 6 0,4-10-113,0 0-1,0 0 1,0 1 0,0-1 0,0 0-1,0 1 1,0-1 0,0 0 0,0 1-1,0-1 1,0 0 0,0 0 0,0 1-1,0-1 1,0 0 0,0 1 0,1-1-1,-1 0 1,0 0 0,0 1 0,0-1-1,0 0 1,1 0 0,-1 1 0,0-1-1,0 0 1,0 0 0,1 0 0,-1 0-1,0 1 1,1-1 0,-1 0 0,0 0-1,0 0 1,1 0 0,-1 0 0,0 0-1,1 0 1,-1 0 0,0 0 0,1 0-1,21 1 1012,21-9 490,-22 1-1371,2-1-56,0 1 0,0 1 1,1 1-1,-1 1 0,26 0 0,-48 4-95,-1 0-1,1 0 0,0 0 0,0 0 0,-1 0 0,1 1 0,0-1 1,-1 0-1,1 1 0,0-1 0,-1 0 0,1 1 0,0-1 1,-1 1-1,1-1 0,-1 1 0,1-1 0,-1 1 0,1-1 1,-1 1-1,1-1 0,-1 1 0,0 0 0,1-1 0,-1 1 0,0 0 1,1-1-1,-1 2 0,0-1 6,1 0-1,-1 0 1,1 0 0,-1 0 0,0 0-1,1-1 1,-1 1 0,1 0 0,0 0 0,-1-1-1,1 1 1,0 0 0,-1-1 0,1 1-1,0 0 1,0-1 0,0 1 0,0-1-1,-1 1 1,1-1 0,0 0 0,0 1-1,0-1 1,0 0 0,0 0 0,0 0-1,0 1 1,1-1 0,9-1 326,0 1 1,0-2-1,0 0 1,11-2-1,-11 1-510,-1 1 1,1 0 0,0 1-1,16-1 1,-25 3-43,-1-1 0,1 0 1,-1 1-1,1-1 1,-1 1-1,1-1 0,-1 1 1,0 0-1,1 0 1,-1 0-1,0 0 1,0 0-1,1 0 0,-1 0 1,0 0-1,0 0 1,0 0-1,0 0 0,-1 1 1,1-1-1,0 0 1,0 1-1,-1-1 0,1 1 1,-1-1-1,1 1 1,-1-1-1,1 2 0,4 11-4198,-1-7-2518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9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63 10794,'0'0'5734,"7"-8"-3177,-3 3-2305,0 1-1,-1 0 1,2 0 0,-1 0 0,0 0-1,1 1 1,-1-1 0,1 1 0,0 1 0,0-1-1,0 0 1,1 1 0,-1 0 0,0 1 0,1-1-1,-1 1 1,11-1 0,-8 1 22,0 1-1,1-1 0,-1 2 1,1-1-1,-1 1 1,1 1-1,-1-1 1,0 2-1,8 2 1,-13-4-236,-1 1-1,0-1 1,1 1 0,-1 0-1,0-1 1,0 1-1,0 0 1,0 1 0,-1-1-1,1 0 1,0 0 0,-1 1-1,0-1 1,1 1 0,-1-1-1,0 1 1,0 0 0,-1-1-1,1 1 1,0 0 0,-1-1-1,0 1 1,1 0 0,-1 0-1,0 0 1,-1-1-1,1 1 1,0 0 0,-1 0-1,0-1 1,-1 5 0,-1 4 16,0-1 1,-1 1 0,0-1 0,0 0-1,-1 0 1,-1 0 0,0-1 0,-11 14-1,-69 69 62,14-16-185,38-24 0,33-52 71,1 1 1,-1 0-1,0 0 1,1 0 0,-1 1-1,1-1 1,-1 0-1,1 0 1,0 0-1,-1 0 1,1 0-1,0 0 1,0 1-1,0-1 1,0 0 0,0 0-1,0 0 1,0 0-1,0 1 1,0-1-1,1 0 1,-1 0-1,0 0 1,1 0-1,-1 0 1,1 0 0,-1 0-1,1 0 1,0 0-1,-1 0 1,1 0-1,0 0 1,0 0-1,-1 0 1,1 0-1,0-1 1,0 1 0,0 0-1,0-1 1,0 1-1,0-1 1,0 1-1,0-1 1,1 1-1,0-1 1,16 4 279,0-2-1,1 0 1,-1-1-1,1-1 1,-1 0-1,30-6 1,-12 0-117,0-2 0,46-17 0,-37 4-531,-31 5-2714,-14 15 2722,0 0-1,0 0 1,0 0-1,0 0 0,0 1 1,0-1-1,0 0 1,0 0-1,0 0 0,0 0 1,-1 1-1,1-1 1,0 0-1,-1 0 0,1 0 1,0 1-1,-1-1 1,1 0-1,-1 1 0,1-1 1,-1 0-1,0 1 1,1-1-1,-1 1 0,0-1 1,-18-11-9379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9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4612,'0'0'17105,"49"-17"-15440,-17 13-224,14 2-640,6 1-705,-1 1-64,6 0-1057,-3 0-2754,-5 0-6727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47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2617 599 8264,'0'0'1842,"1"-8"-759,2-6-653,-1 0 0,-1 0 0,-1 1 1,0-1-1,-1 0 0,0 0 0,-1 0 0,0 0 0,-1 1 0,-1-1 0,0 1 0,-1 0 0,0 0 0,-1 1 0,-10-16 0,-3 2-180,-2 1-1,-1 0 0,-1 1 0,-1 2 0,-1 0 1,-1 2-1,-1 1 0,-49-27 0,39 28-221,-1 2-1,-1 1 0,0 2 1,0 2-1,-1 2 0,-65-7 1,-94-5 17,-354 10 0,489 16-50,-1 2-1,2 3 0,-1 4 0,2 1 1,0 4-1,1 2 0,1 3 0,1 3 1,-82 50-1,103-53 9,1 2 1,1 1-1,2 2 1,1 1-1,1 2 1,1 1-1,2 2 1,2 1-1,1 1 1,1 1-1,3 1 1,1 1-1,2 0 1,-19 60-1,19-30 14,3 1 0,3 1-1,-5 99 1,11 220 31,8-263-72,-2-110-12,1-1 0,1 1 0,1-1 0,1 1 0,0-1 0,1 0 1,1 0-1,0-1 0,2 1 0,0-1 0,0 0 0,2-1 0,0 0 0,0 0 0,2-1 0,-1 0 0,2-1 0,0 0 1,1-1-1,0 0 0,20 13 0,11 4 45,1-1 0,1-3 0,1-1 1,1-3-1,2-2 0,53 14 0,-31-16-10,0-3 0,0-3 0,133 2 0,-54-18 65,0-6-1,0-8 1,242-60 0,-241 40 30,170-67 0,-251 77-80,0-3-1,-3-3 1,0-3-1,86-65 1,-79 44 2,-2-3 0,81-91-1,-121 116 43,-2-2 0,-1-2 1,-3 0-1,-1-2 0,-1 0 0,20-56 0,-36 76-39,-1-1 1,-2 1-1,0-2 1,-1 1-1,-2-1 1,0 1-1,-2-1 1,0 0-1,-2 0 1,-1 0-1,-1 1 1,-1-1-1,-1 1 1,-1 0-1,-1 0 1,-1 0-1,-2 1 1,0 0-1,-1 1 1,-1 1-1,-1-1 1,-1 2-1,-1 0 1,-1 1-1,-23-23 1,5 12-23,-2 2-1,-1 1 1,-1 2-1,-1 2 1,-1 1-1,-1 2 1,-72-24 0,13 12-24,-1 5 1,-127-16-1,90 25-35,0 7 0,-241 11-1,318 5-798,-1 3-1,-117 30 1,-12 29-5165,144-48 1451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0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9097,'0'0'14173,"-10"6"-13741,6-3-392,-1 0 1,1 0-1,0 0 0,0 1 0,0 0 0,0-1 0,1 1 0,-1 1 0,1-1 0,0 0 0,0 1 0,1 0 0,0-1 0,-1 1 0,1 0 0,1 0 0,-1 0 0,1 1 0,0-1 0,0 0 0,1 0 0,-1 1 0,1-1 0,0 0 0,2 9 0,-2-13 24,0 1 0,1-1-1,-1 0 1,1 1-1,-1-1 1,1 0-1,0 0 1,-1 1-1,1-1 1,0 0 0,0 0-1,0 0 1,0 0-1,0 0 1,0 0-1,0 0 1,1 0 0,-1 0-1,0-1 1,0 1-1,1 0 1,-1-1-1,0 1 1,1-1 0,-1 0-1,0 1 1,1-1-1,-1 0 1,1 0-1,-1 0 1,1 0-1,-1 0 1,0 0 0,1 0-1,-1 0 1,1 0-1,-1-1 1,0 1-1,1-1 1,1 0 0,4-1 281,1 0 0,0 0 0,-1-1 0,1 0 0,12-8 0,5-7-95,39-37-1,-17 13-284,-47 42 31,0 0 1,1 0-1,-1 0 0,0 0 0,0 0 0,0 0 1,0-1-1,0 1 0,1 0 0,-1 0 0,0 0 1,0 0-1,0 0 0,1 0 0,-1 1 0,0-1 1,0 0-1,0 0 0,0 0 0,0 0 0,1 0 1,-1 0-1,0 0 0,0 0 0,0 0 0,0 0 1,0 0-1,1 1 0,-1-1 0,0 0 0,0 0 1,0 0-1,0 0 0,0 0 0,0 0 0,0 1 1,0-1-1,1 0 0,-1 0 0,0 0 0,0 0 1,0 1-1,0-1 0,0 0 0,0 0 0,0 0 1,0 0-1,0 1 0,0-1 0,0 0 0,0 0 1,0 0-1,0 1 0,2 18-381,-3 27-256,1-42 623,-1 1 16,1 1-1,0-1 1,0 1-1,1-1 1,-1 1 0,1-1-1,0 1 1,1-1-1,3 11 1,-4-14-18,1 0-1,0 0 1,0 0 0,-1-1-1,1 1 1,0 0 0,0-1-1,1 1 1,-1-1 0,0 0-1,0 1 1,1-1-1,-1 0 1,1-1 0,-1 1-1,1 0 1,-1-1 0,1 1-1,-1-1 1,1 0 0,-1 0-1,1 0 1,4 0 0,46-6-3132,-47 4 2032,1-1 0,0 1 0,0-1 0,-1 0 1,10-6-1,18-16-8035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0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0 12620,'0'0'4351,"-10"3"-1111,3-1-2980,0 1 0,0-1 1,0 2-1,1-1 0,-1 1 0,1 0 0,0 0 1,0 1-1,0 0 0,1 0 0,0 0 0,-1 1 0,2-1 1,-1 1-1,1 1 0,0-1 0,0 0 0,-5 13 0,2 0-82,0 1-1,1 0 0,1 0 1,1 0-1,1 1 0,0-1 1,2 1-1,0 0 0,3 25 0,3 6 72,3-1 0,20 75 0,-16-92-257,-9-51-444,-4 2 130,0 0 1,-7-30-1,-28-37-585,26 64 1061,2-1-1,0 0 0,-8-30 0,15 48 493,39 22-571,-23-15-245,1 0 1,31 6-1,-27-9-1156,-1 0 0,35 0-1,-41-4-2,0 1 0,-1-2 0,1 0 0,-1 0-1,15-5 1,-21 5 193,0-1-1,0 1 1,0-1 0,-1 0 0,1-1-1,-1 1 1,0-1 0,0 0-1,0 0 1,8-9 0,2-14 1868,-14 25-84,0-1 0,0 1 1,-1-1-1,1 1 0,-1-1 0,1 1 0,-1-1 0,0 1 1,0-1-1,0 0 0,-1 1 0,0-5 0,1 5-292,-1 1 0,1 0-1,-1 0 1,1 0 0,-1 0-1,1 0 1,-1 0 0,0 0-1,0 0 1,1 1 0,-1-1 0,0 0-1,0 0 1,0 1 0,0-1-1,0 0 1,0 1 0,0-1-1,0 1 1,0-1 0,-1 0-1,-1 1-153,1-1 0,-1 1-1,0 0 1,1 0-1,-1 0 1,0 0-1,1 1 1,-1-1-1,1 1 1,-1-1-1,1 1 1,-1 0 0,-2 1-1,-2 2 44,1 0 0,0 0 0,0 0 0,0 0 0,0 1 1,1 0-1,-1 0 0,1 1 0,1 0 0,-1 0 0,1 0 0,0 0 0,0 0 0,1 1 0,0 0 0,0 0 0,0 0 0,1 0 1,0 0-1,1 0 0,-2 12 0,3-19-230,0 1 1,0 0 0,0 0-1,1 0 1,-1-1 0,0 1-1,0 0 1,1 0 0,-1 0-1,0-1 1,1 1 0,-1 0-1,1-1 1,-1 1 0,1 0-1,-1-1 1,1 1 0,-1-1-1,1 1 1,0-1 0,-1 1-1,1-1 1,0 1 0,-1-1-1,1 1 1,1-1 0,28 5 1078,31-12 779,-50 2-1830,0 0 1,0 0-1,0-2 1,-1 1 0,0-1-1,0 0 1,0-1-1,-1-1 1,-1 1-1,1-1 1,-1 0 0,6-11-1,22-21-577,-33 42-606,-5 11 693,-6 21 491,5-21-130,-2 7 59,3-10 53,-1 0-1,2 0 0,-1 0 0,1 0 0,0 14 0,1-21-23,0 1 0,1-1 0,-1 0-1,1 0 1,-1 0 0,1 0 0,0 0 0,0 0-1,0 0 1,0 0 0,0 0 0,0-1 0,0 1-1,0 0 1,1-1 0,-1 1 0,1 0 0,0-1 0,-1 0-1,1 1 1,0-1 0,0 0 0,-1 0 0,1 0-1,0 0 1,0 0 0,0-1 0,4 2 0,3 0-471,-1-1 0,0 0 0,0 0 0,0-1 0,1 0 0,9-1 0,23-5-5014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1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9993,'0'0'9700,"-4"9"-7938,-6 19-1214,1-1 0,2 1-1,1 1 1,-4 37 0,1 127 1550,9-185-2061,0-1 1,1 1 0,0-1 0,0 1 0,0-1 0,1 1 0,0-1 0,0 0-1,5 9 1,-5-13-27,-1-1-1,0 0 1,1 0-1,0 0 1,-1 0-1,1-1 1,0 1 0,0 0-1,0-1 1,0 1-1,1-1 1,-1 0-1,0 1 1,0-1-1,1 0 1,-1-1-1,1 1 1,-1 0-1,1-1 1,-1 1-1,1-1 1,-1 0-1,1 0 1,-1 0-1,1 0 1,0 0-1,-1 0 1,1-1-1,-1 1 1,1-1-1,3-1 1,0-1-139,-1 0 0,1 0 0,-1 0 0,1-1 0,-1 1 0,0-1 0,-1-1 0,1 1 0,-1-1 0,1 1 0,-1-1 0,-1 0 0,1-1 0,4-8 0,8-15-2055,17-45 1,-27 59 1351,38-110-5172,-21 41 6294,-23 90 4298,-6 32-3776,-3-11-300,1 0 0,1 0 0,1 0 1,2 1-1,1 0 0,1 0 0,1 0 0,5 44 0,-3-69-584,-1 0 1,1 0-1,0-1 1,0 1 0,0 0-1,0-1 1,0 1-1,0-1 1,1 0-1,-1 1 1,1-1-1,0 0 1,0 0-1,0 0 1,0 0-1,0 0 1,0 0-1,0 0 1,1-1-1,-1 1 1,4 0 0,-2 0-587,1 0 1,-1-1-1,1 0 1,0 0 0,0 0-1,0 0 1,6-1 0,18 0-4859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1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0 14958,'0'0'4346,"-11"5"-1640,-7 3-2064,0 1 0,1 1 0,-18 13 0,26-17-407,1 1 0,-1 0-1,1 1 1,0-1 0,1 1 0,0 1 0,0 0 0,-9 15 0,16-24-231,0 1 1,-1-1 0,1 1-1,0-1 1,0 0-1,0 1 1,0-1-1,0 1 1,-1-1-1,1 0 1,0 1-1,0-1 1,0 1-1,0-1 1,0 1-1,0-1 1,1 0-1,-1 1 1,0-1 0,0 1-1,0-1 1,0 0-1,0 1 1,1-1-1,-1 1 1,0-1-1,0 0 1,0 1-1,1-1 1,-1 0-1,0 1 1,1-1-1,-1 0 1,0 0-1,1 1 1,-1-1-1,0 0 1,1 0 0,-1 1-1,1-1 1,26 4 139,43-9-29,-59 4-133,6-1 38,84-5-299,-90 6 241,-1 2-1,1-1 1,-1 1 0,1 1-1,-1 0 1,0 0-1,13 6 1,-21-8 32,0 1 1,0 0-1,0 0 0,-1 0 1,1 0-1,0 0 0,-1 0 1,1 0-1,-1 0 0,1 1 1,-1-1-1,0 0 0,1 1 1,-1 0-1,0-1 0,0 1 1,0-1-1,1 5 0,-2-5 24,1 1-1,-1-1 1,0 1-1,0-1 0,-1 1 1,1-1-1,0 1 0,0-1 1,-1 0-1,1 1 1,-1-1-1,1 1 0,-1-1 1,0 0-1,1 1 0,-1-1 1,0 0-1,-2 2 1,-2 3 206,-1-1 0,1 1 1,-1-1-1,-1-1 1,1 1-1,-1-1 1,-11 5-1,2-2-23,-1 0-1,0-1 1,0-1 0,-1-1 0,0-1-1,1 0 1,-1-1 0,0-1 0,-21-1-1,37 0-445,0 0-1,0 0 1,0-1 0,-1 1-1,1 0 1,0-1-1,0 0 1,0 0-1,0 1 1,0-1 0,1 0-1,-1-1 1,0 1-1,0 0 1,-2-3-1,-8-20-9653,10 2-6373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2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17 100 7911,'-15'-21'9600,"14"3"-3682,2 15-5625,0 1 1,1-1-1,-1 1 0,1 0 1,0-1-1,-1 1 1,1 0-1,0 0 0,0 0 1,0 0-1,1 1 0,-1-1 1,4-2-1,2 0-238,0 0 0,0 0 0,1 0 1,-1 1-1,1 1 0,0-1 0,0 1 0,12-1 0,-19 4-49,1-1-1,-1 0 1,0 1 0,1 0 0,-1-1-1,1 1 1,-1 0 0,0 0 0,0 1-1,1-1 1,-1 0 0,0 1 0,0-1 0,0 1-1,0 0 1,-1-1 0,1 1 0,0 0-1,-1 0 1,1 0 0,-1 1 0,0-1-1,0 0 1,0 0 0,0 1 0,0-1-1,0 0 1,-1 1 0,1-1 0,-1 1-1,1 4 1,1 12 22,0 0 0,-1 1 0,-2 23-1,0-19 62,-4 90 93,5-114-171,0 0 0,0 1 0,0-1 0,0 0 0,0 1 0,0-1 1,0 1-1,1-1 0,-1 0 0,0 1 0,0-1 0,0 0 0,1 1 0,-1-1 1,0 0-1,0 0 0,1 1 0,-1-1 0,0 0 0,0 0 0,1 1 1,-1-1-1,0 0 0,1 0 0,-1 0 0,0 0 0,1 1 0,-1-1 0,1 0 1,-1 0-1,0 0 0,1 0 0,-1 0 0,1 0 0,-1 0 0,0 0 0,1 0 1,-1 0-1,0 0 0,1 0 0,-1 0 0,1 0 0,-1-1 0,0 1 0,1 0 1,-1 0-1,0 0 0,1-1 0,-1 1 0,0 0 0,0 0 0,1-1 0,-1 1 1,0 0-1,1-1 0,19-13 1095,-8-1-896,0 0-1,-1 0 0,-1-1 0,0-1 1,-1 1-1,-1-2 0,-1 1 0,0-1 1,8-34-1,-15 51-223,0 1 0,0 0 0,1-1 0,-1 1 0,0 0 0,0-1 0,0 1 0,0 0 0,0-1 0,0 1 0,0 0 0,1-1 0,-1 1 0,0-1 0,0 1 1,0 0-1,0-1 0,-1 1 0,1 0 0,0-1 0,0 1 0,0-1 0,0 1 0,0 0 0,0-1 0,-1 1 0,1 0 0,0-1 0,0 1 0,0 0 0,-1 0 0,1-1 0,0 1 0,0 0 0,-1 0 0,1-1 0,0 1 0,-1 0 0,1 0 0,0-1 0,-1 1 0,1 0 0,0 0 0,-1 0 0,1 0 0,0 0 0,-1 0 1,1 0-1,-1 0 0,1 0 0,0 0 0,-1 0 0,1 0 0,0 0 0,-1 0 0,1 0 0,-1 0 0,1 0 0,-1 0 0,1 0-499,9 0-1569,51 0-7308,-33 0 2477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3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82 11211,'0'0'13121,"-9"-8"-12416,-32-22-417,39 30-290,1-1 0,-1 0-1,1 1 1,-1-1 0,1 1 0,-1 0-1,1-1 1,-1 1 0,1 0 0,-1 0-1,0 0 1,1 0 0,-1 0-1,1 1 1,-1-1 0,1 0 0,-1 1-1,1-1 1,-1 1 0,1-1-1,-1 1 1,1 0 0,-1 0 0,1-1-1,0 1 1,-1 0 0,1 0 0,0 0-1,-2 2 1,-28 39-113,25-33 122,-1 1-19,-27 44 273,33-51-235,-1-1 0,1 1 0,0 0-1,0 0 1,0 0 0,0 0 0,0 0 0,0 0 0,1 0 0,0 0 0,-1 0-1,1 0 1,0 0 0,0 1 0,1-1 0,0 4 0,1-5-7,-1-1 0,1 0 0,0 0 0,-1 0 1,1 0-1,0 0 0,0 0 0,0 0 0,0-1 0,0 1 1,0-1-1,0 1 0,0-1 0,0 0 0,0 1 1,0-1-1,0 0 0,0-1 0,2 1 0,47-4 774,-49 4-715,72-14 672,-55 9-727,-1 1 1,1 1-1,27-1 1,-45 4-15,0 0 1,0 1 0,-1-1-1,1 1 1,0-1 0,0 1-1,0 0 1,-1-1-1,1 1 1,0 0 0,-1-1-1,1 1 1,0 0 0,-1 0-1,1 0 1,-1-1-1,1 1 1,-1 0 0,1 0-1,-1 0 1,0 0 0,0 0-1,1 0 1,-1 0 0,0 0-1,0 0 1,0 0-1,0 0 1,0 0 0,0 0-1,0 0 1,0 0 0,-1 0-1,1 0 1,0 0-1,-1 1 1,0 6 1353,7-23 457,2-12-1846,-2 0 1,0 0-1,-2-1 1,2-49-1,-6 77-444,22 24-784,-17-22 1265,1 1 1,-1-1 0,1 0-1,0 0 1,0-1 0,0 0 0,0 0-1,0 0 1,0-1 0,0 1-1,0-2 1,0 1 0,1-1-1,7-1 1,-4 0 34,0 0-1,-1-1 1,1 0-1,0-1 0,-1 0 1,0 0-1,16-10 1,-19 9-43,-2 3 14,0-1 0,-1 1 0,1-1 0,0 0-1,-1-1 1,0 1 0,0-1 0,4-5 0,-6 8-71,-4 35-469,-2-17 536,1 0-1,1 0 1,1 0-1,1 1 0,0 17 1,1-34-10,0 0 0,0 0 0,0 0 0,0 0 0,0 0 0,1 0 0,-1 0 0,0 0 0,0 0 0,1 0 0,-1 0 0,1-1 0,-1 1 0,1 0 0,-1 0 0,1 0 0,-1-1 0,1 1 0,0 0 0,-1 0 0,1-1 0,0 1 0,0-1 0,-1 1 0,1-1 0,0 1 0,0-1 0,0 1 0,0-1 0,0 0 0,0 1 0,0-1 0,0 0 0,0 0 0,0 0 1,-1 0-1,1 0 0,0 0 0,0 0 0,0 0 0,0 0 0,2-1 0,-1 1-214,1-1 1,-1 0 0,0 1-1,1-1 1,-1 0 0,1 0 0,-1-1-1,0 1 1,0-1 0,0 1-1,0-1 1,0 1 0,0-1-1,0 0 1,2-3 0,9-20-5823,-2-5-4937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3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12908,'0'0'6374,"-2"53"-6214,14-39-256,7 1-1858,-2-2-1409,3-1-2562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4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5573,'0'0'11771,"-12"4"-9566,1 1-1833,-1 0-1,1 0 0,0 2 1,0-1-1,1 1 1,-12 10-1,18-13-228,-1 0-1,1 1 1,0-1 0,0 1-1,0 0 1,0 0 0,1 0-1,0 0 1,0 0 0,1 1-1,-1 0 1,1-1-1,0 1 1,1 0 0,-1 0-1,1 0 1,0 9 0,1-13-111,0-1 0,1 1 0,-1-1 0,1 0 0,0 1 1,-1-1-1,1 0 0,0 1 0,0-1 0,0 0 0,0 0 0,0 0 1,0 1-1,0-1 0,0-1 0,0 1 0,0 0 0,1 0 0,-1 0 0,0 0 1,1-1-1,-1 1 0,0-1 0,1 1 0,-1-1 0,1 0 0,-1 1 1,1-1-1,-1 0 0,1 0 0,-1 0 0,1 0 0,-1 0 0,1 0 1,2-1-1,4 0 301,0 1 1,0-1-1,-1 0 1,1-1-1,0 0 1,7-3-1,-2-1-271,-2 0 0,1-1 0,-1 0 0,0-1 0,0 0 0,-1-1-1,0 0 1,-1-1 0,0 0 0,0 0 0,-1-1 0,0 0 0,-1 0 0,10-23 0,-54 80-665,32-37 608,0 1 1,0-1 0,1 1 0,0 1 0,-4 16-1,7-25-38,0 0-1,1 1 0,-1-1 1,1 0-1,-1 0 0,1 0 1,0 0-1,0 0 0,0 1 1,0-1-1,0 0 0,1 0 1,-1 0-1,1 0 0,-1 0 1,1 1-1,0-1 0,0 0 1,0 0-1,0-1 0,0 1 0,0 0 1,0 0-1,1 0 0,-1-1 1,1 1-1,-1-1 0,1 1 1,0-1-1,-1 0 0,1 1 1,0-1-1,3 1 0,2 0-454,0 0 0,1 0 0,-1-1-1,0-1 1,0 1 0,12-1 0,23-7-7022,2-9-8441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4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3716,'0'0'11915,"0"9"-9646,0 46 1937,-14 99 1,12-145-3904,0-1-83,1 1 0,-1 0 0,1 0 0,1 13 0,0-21-211,0 1-1,0-1 1,0 0-1,0 1 0,1-1 1,-1 1-1,0-1 1,1 0-1,-1 1 0,1-1 1,0 0-1,-1 1 1,1-1-1,0 0 0,0 0 1,0 0-1,0 1 1,0-1-1,0 0 0,0-1 1,0 1-1,0 0 1,0 0-1,0 0 0,1-1 1,-1 1-1,0 0 1,1-1-1,-1 1 0,0-1 1,1 0-1,-1 1 1,1-1-1,1 0 0,25 1 101,1-2 0,30-4 0,29-1-916,-87 5 785,1 1 0,-1 0-1,1 0 1,0 0 0,-1 0 0,1 1 0,-1-1-1,1 0 1,-1 1 0,1-1 0,-1 1 0,1-1-1,-1 1 1,1 0 0,-1-1 0,1 1 0,-1 0 0,0 0-1,0 0 1,0 0 0,1 0 0,-1 0 0,0 1-1,0-1 1,0 0 0,-1 1 0,1-1 0,0 0-1,0 1 1,-1-1 0,1 1 0,0 2 0,-1-2 45,0 1 0,0-1 0,0 0 1,0 0-1,-1 1 0,1-1 0,-1 0 1,1 0-1,-1 0 0,0 0 0,0 0 1,0 0-1,0 0 0,0 0 0,-1 0 1,1 0-1,0 0 0,-1-1 1,1 1-1,-1-1 0,0 1 0,-3 2 1,-7 3 211,-1 0 0,1 0 1,-2-1-1,1-1 0,0 0 1,-16 4-1,20-7-146,-1 0-1,1 0 1,0-1-1,-1 0 1,1-1-1,0 0 1,-1 0-1,1-1 1,0 0-1,-13-4 1,19 4-196,0 0 0,1-1 0,-1 0 0,1 1 0,-1-1 1,1 0-1,0 0 0,0 0 0,0 0 0,0 0 0,0-1 0,0 1 1,1-1-1,-1 1 0,1-1 0,-2-4 0,-1-20-4120,4 26 3705,0-1-1,1 1 1,-1-1 0,1 1-1,-1-1 1,1 1-1,0 0 1,-1-1-1,1 1 1,0 0-1,0-1 1,0 1-1,0 0 1,0 0-1,2-2 1,15-10-6509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4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13741,'0'0'4324,"-15"60"-192,9-20-1249,-3 3-1026,3 5-511,-3 3-642,7 0-383,2-5-193,0-1-64,0-4-32,8-9-641,3-6-960,-4-11-962,9-11-543,-3-4-4293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54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2594,'0'0'-448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5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 9577,'0'0'16031,"7"2"-15166,1 0-641,1 0 0,-1-1 0,0 0 0,1-1 0,-1 0 0,1 0 0,-1 0 1,0-1-1,1-1 0,-1 1 0,0-1 0,15-6 0,-18 6-190,1-1 1,0 1-1,-1-1 1,0 0 0,1-1-1,-1 1 1,-1-1-1,1 0 1,-1-1-1,1 1 1,-1-1-1,0 1 1,-1-1-1,1 0 1,-1-1-1,0 1 1,0-1-1,-1 1 1,4-12-1,-5 15-34,0 1 0,-1-1 0,0 0 0,1 1 0,-1-1-1,0 0 1,0 0 0,0 1 0,0-1 0,0 0 0,0 0 0,0 1-1,0-1 1,-1 0 0,1 1 0,-1-1 0,0-1 0,0 2-26,1 1 1,-1-1 0,1 1 0,-1-1 0,0 1 0,1 0 0,-1-1 0,0 1-1,1 0 1,-1-1 0,0 1 0,0 0 0,1 0 0,-1 0 0,0-1-1,0 1 1,1 0 0,-1 0 0,0 0 0,0 0 0,1 0 0,-1 1 0,0-1-1,0 0 1,-1 1 0,-3 0-89,1 1 0,-1 0-1,1 1 1,-1-1 0,1 1 0,0 0-1,0 0 1,0 0 0,-7 7-1,1 2 95,0 0 0,1 0 0,1 0-1,-1 1 1,2 1 0,0-1-1,1 1 1,0 1 0,-7 28 0,13-42 27,0 0 0,-1 0 1,1 0-1,0 0 1,0-1-1,0 1 1,1 0-1,-1 0 1,0 0-1,0 0 1,0 0-1,1 0 1,-1 0-1,0 0 0,1 0 1,-1-1-1,1 1 1,-1 0-1,1 0 1,-1 0-1,1-1 1,0 1-1,-1 0 1,1-1-1,0 1 0,-1-1 1,1 1-1,0-1 1,1 2-1,1-1 31,1 0 1,-1 0-1,0-1 0,0 1 0,1-1 0,-1 0 0,0 1 0,1-1 0,2-1 0,9-1 142,-1 0 0,1-1 0,15-5-1,61-29 125,-64 25-325,1 1 0,39-11 0,-66 22 10,0-1 0,-1 1 0,1-1 0,0 1 0,0 0 0,0-1 0,0 1 0,0 0 0,0 0 0,-1 0 0,1 0 0,0 0 0,0-1 0,0 2 0,0-1 0,0 0 0,0 0 0,0 0 0,0 0 0,-1 1 0,1-1 0,0 0 0,0 1 0,0-1 0,0 0 0,-1 1 0,1 0 0,0-1 0,0 1 0,-1-1 0,1 1 0,0 0 0,-1-1 0,1 1 0,-1 0 0,1 0 1,-1-1-1,1 1 0,-1 0 0,0 0 0,1 0 0,-1 0 0,0-1 0,0 1 0,1 0 0,-1 1 0,-1 4-20,1 0 1,-1 0 0,0 0-1,-1 0 1,-4 11 0,4-10 71,1-3-32,-9 41 196,10-44-176,1-1 0,-1 1 0,1-1 0,-1 1 0,0-1 0,1 1 0,0-1 0,-1 0 0,1 1 0,-1-1 0,1 0 0,-1 0 0,1 1 0,0-1 0,-1 0 0,1 0 0,0 0 0,-1 0 0,1 1 0,0-1 0,-1 0 0,1 0 0,-1-1 0,1 1 0,0 0 1,-1 0-1,2 0 0,22-4 770,-5-4-656,-1-1 0,0-1 0,0-1 1,-1 0-1,0-2 0,-1 0 0,16-17 0,-2 5-167,-31 25 13,1 0-1,0 0 1,0 1-1,0-1 1,0 0 0,0 0-1,0 1 1,-1-1 0,1 0-1,0 0 1,0 1 0,0-1-1,0 0 1,0 0 0,0 1-1,0-1 1,0 0 0,0 0-1,0 1 1,0-1 0,0 0-1,0 1 1,1-1 0,-1 0-1,0 0 1,0 1-1,0-1 1,0 0 0,0 0-1,0 0 1,1 1 0,-1-1-1,0 0 1,0 0 0,0 0-1,1 1 1,-1-1 0,0 0-1,0 0 1,0 0 0,1 0-1,-1 0 1,0 0 0,0 1-1,1-1 1,-1 0 0,0 0-1,1 0 1,-1 0-1,0 0 1,0 0 0,1 0-1,-1 0 1,0 0 0,0 0-1,1 0 1,-1 0 0,0 0-1,0-1 1,1 1 0,-1 0-1,0 0 1,0 0 0,1 0-1,-1 0 1,0 0 0,0-1-1,1 1 1,-6 38 91,1 2-941,5-40 638,-1 0-1,1 1 1,0-1 0,-1 0 0,1 1 0,0-1 0,-1 0-1,1 0 1,0 1 0,-1-1 0,1 0 0,0 0 0,-1 0-1,1 0 1,0 0 0,-1 0 0,1 0 0,0 0 0,-1 0 0,1-1-1,0 1 1,0 0 0,0-1-362,16-3-6189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7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11627,'0'0'10565,"1"8"-10416,3 40 262,-3 0 1,-1 0-1,-11 71 0,-1 30-187,3-6-2430,5-91-4520,4-43 1185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8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9705,'0'0'3881,"-6"13"-2397,0 0-1115,0 1 0,1 0 0,0 0 0,2 0 0,-1 0 0,2 1 0,-2 29 0,4-32-29,0-1 0,1 1-1,1 0 1,0 0 0,0-1-1,1 1 1,1-1-1,0 0 1,0 0 0,1 0-1,1-1 1,0 0 0,0 0-1,1 0 1,0-1-1,14 14 1,-13-15-59,0-1-1,1-1 1,0 0-1,0 0 1,1-1-1,0 0 1,0 0-1,0-1 1,0-1-1,0 0 1,1 0-1,0-1 1,-1 0 0,1-1-1,0 0 1,0 0-1,0-2 1,15-1-1,-10-1-170,0 0 0,0-1 1,-1-1-1,0-1 0,1 0 0,-2-1 0,1 0 0,-1-1 0,0-1 0,-1 0 0,0-1 0,-1 0 1,16-17-1,-13 11-320,-1 0 1,-1-1-1,23-37 1,-28 38-740,0 0 0,0 0 0,-2-1 0,9-31 0,-8 16-3172,1 5-2429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6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12139,'8'-3'1807,"1"0"-1,-1 1 1,1 0-1,16-1 1,-7 2-1207,0 1 0,1 0 1,-1 2-1,0 0 0,0 1 0,20 6 0,-35-8-561,1 0 0,0 0-1,-1 0 1,0 1-1,1-1 1,-1 1 0,0 0-1,0 0 1,1 0-1,-2 0 1,1 1 0,0-1-1,0 1 1,-1 0-1,1-1 1,2 6 0,-5-6-33,1 0 0,-1 1 1,1-1-1,-1 0 0,0 0 0,0 1 1,0-1-1,0 0 0,-1 0 1,1 1-1,-1-1 0,1 0 1,-1 0-1,0 0 0,0 0 0,0 0 1,0 0-1,0 0 0,0 0 1,0 0-1,-1 0 0,1 0 1,-1-1-1,1 1 0,-1-1 1,0 1-1,-3 1 0,-9 9 77,0-1 1,-2-1-1,1 0 0,-34 15 0,-16 9 435,106-31 347,7-5-494,0-2 0,0-3 0,71-18 0,-97 13-6318,-15 3-971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6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14061,'0'0'9673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7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12748,'0'0'8296,"72"-7"-5734,-36 3-1377,7 1-128,4 1-736,6 0-289,-4 2-449,-2-1-1504,-6-4-2692,-5-4-5925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7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13357,'0'0'15727,"17"45"-19955,0-45-2050,-5-7-10859</inkml:trace>
  <inkml:trace contextRef="#ctx0" brushRef="#br0" timeOffset="1">351 1 18481,'0'0'6663,"-23"71"-5991,16-44-255,3 2-289,2 1-64,2-2-384,0-5-1474,0-5-1377,6-5-1698,-6-9-1761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7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15631,'0'0'3593,"9"-4"-780,2-1-2334,0 0-1,1 1 1,-1 1 0,1 0-1,0 0 1,0 1 0,0 1-1,13 0 1,-8 1-267,76 4 1143,-86-3-1293,0 0 0,0 1 0,-1 0 0,1 0 0,-1 0 0,0 1 0,1 0 0,-1 0 0,0 0 0,-1 1 0,8 5 0,-12-8-66,1 1-1,-1-1 1,1 0-1,-1 1 1,0-1-1,0 1 0,0-1 1,0 1-1,0-1 1,0 1-1,0 0 0,0-1 1,-1 1-1,1 0 1,0 0-1,-1 0 0,0 0 1,1-1-1,-1 1 1,0 0-1,0 0 1,0 0-1,-1 2 0,0 0-15,0-1 1,0 0-1,0 0 0,-1 0 0,0-1 0,1 1 0,-1 0 0,0 0 1,0-1-1,-1 0 0,1 1 0,-4 2 0,-5 4-86,-1-1 1,0 0-1,-1-1 0,-23 10 1,99 10-974,-50-22 984,1 0 0,-1 1 1,0 0-1,-1 1 0,0 0 0,19 15 0,-29-20 73,0 0-1,0 0 1,0 0-1,0 0 1,0 0 0,-1 1-1,1-1 1,-1 1 0,1-1-1,-1 1 1,0 0-1,0-1 1,0 1 0,0 0-1,-1 0 1,1 4-1,-1-4 63,-1 0 0,1 0 0,-1 1 0,0-1-1,0 0 1,0 0 0,0 0 0,-1 0 0,1 0 0,-1-1-1,0 1 1,0 0 0,0-1 0,0 1 0,0-1-1,0 0 1,-1 1 0,-3 1 0,-4 6 344,-1-2 0,0 1 0,-1-1 0,0-1 0,0 0 0,-1-1 0,0 0 0,0-1 0,0 0 0,0-1 0,-1-1 0,0 0 0,0-1 0,-18 1 0,30-3-451,1 0 1,0 0-1,0 0 1,-1-1-1,1 1 0,0 0 1,0-1-1,0 1 0,0-1 1,-1 0-1,1 1 0,0-1 1,0 0-1,0 0 1,0 1-1,1-1 0,-1 0 1,0 0-1,0 0 0,0 0 1,1 0-1,-1 0 1,1 0-1,-1-1 0,0 1 1,1 0-1,0 0 0,-1 0 1,1-2-1,0-25-9839,5 17 1830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8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20 17232,'0'0'15535,"-49"0"-15535,43 0 0,6-4-961,0-1-2178,6-6-4516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8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54 12684,'0'0'13004,"-12"-5"-11317,4 1-1502,5 2-156,0 0 1,0 0-1,0 1 0,-1-1 1,1 1-1,-1 0 1,0 0-1,1 0 1,-1 0-1,0 1 1,1-1-1,-1 1 1,0 0-1,1 0 1,-1 0-1,0 1 0,0-1 1,1 1-1,-1 0 1,1 0-1,-1 0 1,1 1-1,-5 1 1,-8 9-29,2 0-1,-1 0 1,1 1 0,1 1 0,1 0 0,0 1-1,-15 24 1,20-28-2,1 0-1,0 0 0,0 1 0,1-1 1,1 1-1,0 0 0,1 1 0,0-1 1,1 1-1,0-1 0,1 1 0,0 14 1,2-24 3,0 1 0,0-1 1,0 0-1,0 0 1,0 1-1,1-1 0,-1 0 1,1 0-1,0-1 0,0 1 1,0 0-1,0 0 0,1-1 1,-1 0-1,0 1 1,1-1-1,0 0 0,0 0 1,0 0-1,0-1 0,0 1 1,0-1-1,0 1 0,0-1 1,0 0-1,1 0 1,-1-1-1,0 1 0,1-1 1,3 1-1,11 1 171,1-1 1,0 0-1,-1-1 0,21-3 0,-17-1 38,1 0-1,-1-1 0,0-1 0,-1-1 0,1-1 1,-1-1-1,32-20 0,-39 22-148,-1-2 1,0 0-1,0 0 0,-1-1 0,-1-1 1,1 0-1,-2-1 0,1 0 0,-2 0 1,0-1-1,14-25 0,-21 33-85,0 0-1,0 0 0,0 0 1,0 0-1,-1-1 0,0 1 1,0 0-1,0-1 0,-1 1 1,0-1-1,0 1 0,0 0 1,-1-1-1,0 1 1,0-1-1,0 1 0,0 0 1,-1 0-1,0-1 0,0 1 1,-1 1-1,1-1 0,-1 0 1,0 1-1,-6-9 0,4 9-348,1 0-1,-1 1 1,0-1-1,0 1 0,0 0 1,0 0-1,-1 0 0,1 1 1,-1 0-1,1 0 1,-1 1-1,0-1 0,0 1 1,0 0-1,-8 0 0,11 1 114,-3-1-679,0 1 0,0 0 0,-1 0 0,1 1 0,0-1 0,0 1 0,0 0 0,-8 3 0,-14 15-4737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2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3876,'0'0'21994,"5"12"-21578,-2-7-359,1 3 2,0 0-1,-1 0 0,0 0 1,0 0-1,-1 1 0,0-1 1,0 1-1,-1-1 0,1 12 1,-12 230 592,10-248-644,0 0 0,0 0 0,0 0 1,0 0-1,1-1 0,-1 1 0,0 0 0,1 0 0,0-1 0,-1 1 0,1 0 0,0-1 0,0 1 1,0 0-1,0-1 0,0 1 0,0-1 0,0 0 0,0 1 0,1-1 0,-1 0 0,3 2 0,-1-1 56,0-1 0,1 1-1,-1-1 1,0 0-1,1-1 1,-1 1 0,0 0-1,1-1 1,-1 0-1,1 0 1,4 0-1,7-2 285,0-1 0,-1 0 0,1-1-1,23-9 1,-27 9-195,114-51 1001,-112 49-1193,-1-1 1,-1 0-1,1-1 0,-1 0 1,0-1-1,-1 0 0,15-17 1,-24 25-202,0-1 0,-1 1 0,1 0 0,0 0 0,-1-1 0,1 1 0,-1 0 0,1-1 0,-1 1 0,0 0 0,1-1 0,-1 1 0,0-1 0,0 1 0,0 0 0,0-3 0,-7-12-8160,-7 3-5639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55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2424 171 5862,'0'0'555,"-9"-2"-128,-28-7 1390,-51-19 1,-32-10 595,0 6-929,68 16-965,-1 3 1,-58-7 0,-31 8-336,-285 13 0,330 7-47,1 4-1,1 4 1,0 4-1,1 5 1,1 3-1,-120 55 1,182-68-132,1 1 0,0 2 0,1 0 0,1 3 0,1 0 1,1 1-1,1 2 0,1 1 0,1 0 0,1 2 0,1 1 0,2 0 0,1 1 0,1 1 0,1 1 0,2 1 0,1 0 1,2 0-1,1 1 0,-7 41 0,3 20 8,4 1 0,4-1 1,6 100-1,3-149-3,1-1-1,3 1 1,2-1 0,1 0-1,3 0 1,1-2-1,2 0 1,2 0 0,2-2-1,1 0 1,3-1-1,1-2 1,1 0 0,2-2-1,2-1 1,1-1 0,1-2-1,2-1 1,51 35-1,-28-27 7,2-3 0,1-2 0,2-3 0,1-3 0,1-2 0,2-3 0,0-3 0,132 20 0,-122-31 12,1-3 0,-1-4 0,1-3 0,0-3 0,-1-3 1,0-4-1,131-39 0,-86 13 134,-2-7 1,-2-4-1,-2-5 0,-3-5 1,-3-6-1,145-110 1,-213 142-133,-1-2 0,-2-2 1,-2-2-1,-1-1 0,53-81 1,-68 89 71,-2-1 0,-2 0 0,0-1-1,-3-1 1,-1 0 0,-1-1 0,-2 0 0,-2 0 0,4-42 0,-8 44-44,-2 1-1,-1-1 1,-1 1 0,-2-1 0,-1 1 0,-2 0-1,-1 0 1,-2 0 0,-1 1 0,-1 1-1,-2 0 1,-1 0 0,-2 1 0,0 1 0,-2 1-1,-25-30 1,13 24 20,-1 2 0,-2 1 0,-1 1 0,-2 2 0,0 1 0,-2 3 0,-1 0-1,-1 3 1,-1 1 0,0 2 0,-1 2 0,-57-14 0,20 11-869,-161-19-1,-82 23-5252,201 15 903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9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14542,'0'0'10153,"71"27"-9768,-20-25 95,0-2-95,13 0-289,0 0-224,-7-2-2211,-4-8-3426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9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0 445 13261,'0'0'9262,"16"-4"-7495,20-5-1234,0-3 1,-1 0-1,0-3 1,-2 0-1,1-3 1,-2 0-1,43-33 1,-58 37-605,-1 0 0,0-1 0,-1 0 0,-1-1 0,0-1-1,13-21 1,-20 26-245,-1 0 0,0 0 0,-1 0 0,0-1 0,-1 1 0,0-1 0,-1 0 0,0-1-1,-2 1 1,2-23 0,-4 60 376,2-1-1,1 0 1,0 1-1,12 44 1,-11-59-226,0 0 0,1-1 0,0 1 0,1-1 1,-1 0-1,2 0 0,-1 0 0,7 6 0,-5-7-679,0 0 1,0-1 0,0 0-1,1-1 1,11 7-1,16 5-9436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9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11787,'0'0'11307,"49"-7"-10442,-13 4-353,9 3-256,6-2-127,5 2-129,1 0-129,-6 0-1472,-10 0-2147,-5-2-3875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0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11403,'0'0'6726,"49"8"-4035,-4-8-737,15 0-257,10-2-704,2-4-673,-1 0-320,1-1-2338,-12 0-4324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1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0 410 4068,'0'0'21818,"5"-8"-21049,21-29 213,37-40 0,-42 55-810,-1-2-1,-1 0 1,-1-1-1,-1-1 1,-2 0 0,19-42-1,-16-5-966,-19 93 570,-1 0 0,-8 33 0,5-31 222,2 0 0,-2 24 0,4-38-14,0 2 3,0-1 0,1 0 0,0 1 0,0-1-1,1 1 1,0-1 0,1 1 0,0-1 0,0 0 0,1 0 0,0 0-1,1 0 1,0-1 0,10 16 0,-7-13-583,18 24-2602,-14-10-5956,-10-18 80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1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12011,'0'0'9225,"71"8"-6823,-29-8-384,3-1-480,6-6-673,-2-1-705,-6 1-128,-1 1-417,-12 0-1857,-4-4-1633,-16-3-4678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1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8872,'0'0'6785,"-4"8"-3459,-13 26-836,6-16-1312,0 2 0,2-1-1,0 2 1,1-1-1,-5 26 1,13-45-1168,-1-1 0,1 1 1,0 0-1,0 0 0,0-1 0,0 1 0,0 0 0,0-1 1,0 1-1,0 0 0,1-1 0,-1 1 0,0 0 1,0-1-1,1 1 0,-1 0 0,0-1 0,1 1 0,-1 0 1,0-1-1,1 1 0,-1-1 0,1 1 0,-1-1 1,1 1-1,-1-1 0,1 0 0,-1 1 0,1-1 0,0 1 1,0-1-1,26-1 493,27-21 515,8-16-535,-48 27-468,2 1 0,-1 0 0,2 1 0,-1 1 0,1 1-1,24-8 1,-41 15-20,1 0 0,-1 0 0,1 0 0,-1 0 0,1 0 0,-1 0 0,0 0 0,1 0 0,-1 0 0,1 0 0,-1 0 0,1 0 0,-1 0 0,1 0 0,-1 0 0,1 1 0,-1-1-1,1 0 1,-1 0 0,0 1 0,1-1 0,-1 0 0,0 0 0,1 1 0,-1-1 0,0 0 0,1 1 0,-1-1 0,0 1 0,1-1 0,-1 0 0,0 1 0,0-1 0,0 1 0,1 0 0,-1 22-62,-12 23 80,8-39-11,1 1-1,1-1 0,0 1 1,0 0-1,0 0 0,1-1 1,-1 12-1,3-18-12,-1-1 0,0 0 0,1 1 0,-1-1 0,0 0-1,1 1 1,-1-1 0,0 0 0,1 1 0,-1-1 0,1 0 0,-1 1 0,1-1 0,-1 0 0,0 0-1,1 0 1,-1 0 0,1 1 0,-1-1 0,1 0 0,-1 0 0,1 0 0,-1 0 0,1 0-1,-1 0 1,1 0 0,-1 0 0,1 0 0,-1-1 0,1 1 0,-1 0 0,1 0 0,-1 0 0,1-1-1,0 1 1,21-8-1212,36-33-7023,-58 41 8170,33-28-9293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2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13677,'0'0'12364,"92"-41"-11435,-28 27-225,8-1-255,7-1-129,-8 5-192,-3 0-128,-13 6-128,-14 0-1089,-14 3-993,-18 0-1378,-9-3-2978,-15 2-4292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2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11275,'0'0'10281,"8"7"-9181,0-1-981,0 2 0,-1-1 0,1 1 0,-2 0 0,1 1 0,6 10 0,-11-16-107,-1 0-1,1 0 1,-1 0-1,0 0 1,0 0 0,0 0-1,0 1 1,0-1-1,-1 0 1,0 1 0,1-1-1,-1 0 1,0 1-1,-1-1 1,1 0 0,-1 1-1,1-1 1,-1 0-1,0 0 1,0 0-1,0 1 1,-1-1 0,1 0-1,-1 0 1,0-1-1,1 1 1,-1 0 0,-4 4-1,-15 13 78,-39 31 0,40-36 27,2 1-1,0 0 1,-22 26 0,39-41-107,0 0 1,0 0 0,0 1-1,0-1 1,0 0-1,0 1 1,1-1 0,-1 1-1,1-1 1,-1 1-1,1-1 1,-1 1 0,1-1-1,0 1 1,-1-1-1,1 3 1,0-4 4,1 1 0,-1 0-1,0 0 1,1-1 0,-1 1 0,0 0-1,1-1 1,-1 1 0,1-1 0,-1 1 0,1-1-1,-1 1 1,1 0 0,-1-1 0,1 0 0,0 1-1,-1-1 1,1 1 0,0-1 0,-1 0 0,1 1-1,0-1 1,1 0 0,6 2 202,0-1 0,0 0-1,1 0 1,-1-1 0,8-1 0,-1 1 338,487 0 2735,-501-1-3379,0 1-1,1 0 1,-1-1 0,0 1-1,0-1 1,0 1 0,0-1-1,0 0 1,0 0 0,0 1 0,0-1-1,0 0 1,-1 0 0,1 0-1,0 0 1,0 0 0,-1 0 0,1 0-1,0 0 1,0-2 0,10-25-7182,-11 28 7188,8-21-9712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3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528 0 8808,'0'0'11419,"-13"12"-10586,-273 317 5024,213-239-5030,45-57-729,1 1 0,2 2 0,1 0 0,-27 60 1,63-198-8924,-6 50 3060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19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497 185 3459,'0'0'14115,"13"1"-13293,366-22 925,-192 6-1556,1142-122 87,-1317 136-257,40-7 70,-46 5-44,-32 3-4,-394 37 519,231-16-483,-524 64 284,121-14 272,294-52-165,298-19-457,0 0 0,0 0 0,0 0 1,0 1-1,-1-1 0,1 0 0,0 0 0,0 0 0,0 0 0,0 0 1,0 0-1,-1 0 0,1 0 0,0 0 0,0 0 0,0 0 0,0 0 0,-1 0 1,1 0-1,0 0 0,0 0 0,0 0 0,0 0 0,0 0 0,-1 0 1,1 0-1,0 0 0,0 0 0,0 0 0,0-1 0,0 1 0,-1 0 0,1 0 1,0 0-1,0 0 0,0 0 0,0 0 0,0 0 0,0-1 0,0 1 1,0 0-1,-1 0 0,1 0 0,0 0 0,0 0 0,0-1 0,0 1 0,0 0 1,0 0-1,0 0 0,0 0 0,0 0 0,0-1 0,0 1 0,0 0 1,0 0-1,0 0 0,0-1 0,11-7 129,20-7-232,21 2 98,1 2 0,85-8 0,114 7-196,-139 9-117,738-67-42,-819 63 346,-20 4 2,-14 1 4,-639 47 180,509-32-220,-869 141 899,1138-165-1227,16-9 339,1206-149-1430,-1321 165 1459,-24 1-6,1 2 0,-1-1 0,1 2 0,-1 0 1,26 3-1,-41-3-1,1 0 0,0 0 0,0 0 0,0 0 0,0 0 0,0 0 0,-1 0 0,1 0 1,0 0-1,0 0 0,0 0 0,0 1 0,0-1 0,-1 0 0,1 0 0,0 0 0,0 0 1,0 0-1,0 0 0,0 0 0,0 0 0,0 0 0,0 1 0,-1-1 0,1 0 0,0 0 1,0 0-1,0 0 0,0 0 0,0 0 0,0 1 0,0-1 0,0 0 0,0 0 0,0 0 1,0 0-1,0 1 0,0-1 0,0 0 0,0 0 0,0 0 0,0 0 0,0 0 0,0 1 1,0-1-1,0 0 0,0 0 0,0 0 0,0 0 0,1 0 0,-1 0 0,0 1 0,0-1 1,0 0-1,0 0 0,0 0 0,0 0 0,0 0 0,0 0 0,1 0 0,-1 0 0,0 0 1,0 1-1,0-1 0,-17 9 25,0 0 0,-1-2-1,0 0 1,0 0 0,0-2 0,-22 4 0,-8 3 73,-306 80 245,-234 67-255,277-66-4410,182-59-251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3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9449,'0'0'10917,"4"12"-9764,5 20-152,3 0 0,1-1 0,1 0 0,1-1 0,36 52 0,-31-55-833,1 0-1,2-2 1,0 0-1,2-2 0,0-1 1,2 0-1,0-2 0,1-2 1,1 0-1,35 15 0,2-8 11,1 0-1514,-28-3-6874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3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12908,'0'0'15727,"-6"59"-15278,-5-23 63,2 0-256,3 4-160,-2-4-32,3-3 0,3-4-32,2-9-512,0-3-449,0-9-480,6-33-19859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4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15983,'0'0'14862,"5"18"-18737,3-18-1891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5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11979,'0'0'9257,"-27"49"-7719,18-19-385,3 3-257,-3-2-287,3 1-321,6-5-192,0-4-32,0-4 1,0-7-97,4-8-417,7-4-512,-5 0-929,-1-13-2946,-5-9-6183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5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14125,'0'0'11788,"32"29"-13198,-11-19-864,-6-3-1506,6-2-1985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5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13229,'0'0'10537,"58"12"-10472,-34-12-33,-1 1-481,0-1-1088,-8 0-1730,-6 0-2467</inkml:trace>
  <inkml:trace contextRef="#ctx0" brushRef="#br0" timeOffset="1">0 116 9033,'0'0'7431,"64"3"-4709,-32-3-1345,2-3-992,-4 0-353,2-2-1409,-3-1-3588,-3-1-8071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6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0 210 10826,'0'0'9855,"9"-7"-7533,14-10-2045,-1 0 0,0-2 0,-2-1 0,0-1 0,-1 0 0,-1-1 0,16-27 0,-27 32-507,-11 18-221,-15 28 139,13-15 181,0 0 1,0 0-1,2 1 1,0 0-1,0 0 1,1 0-1,1 0 1,0 29-1,2-44 57,2 11-2881,7-9-1901,10-2-4801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6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29 14734,'0'0'8846,"-7"9"-8622,2-4-183,-25 34 165,28-36-162,1 0-1,-1-1 0,1 1 0,-1 0 1,1 0-1,0 0 0,0 1 0,1-1 1,-1 0-1,0 0 0,1 0 0,0 1 1,0-1-1,0 0 0,1 6 0,1-8 101,1-1-1,-1 0 1,1 0-1,-1 0 1,1 0-1,-1 0 0,0 0 1,1-1-1,-1 1 1,1-1-1,-1 1 1,0-1-1,1 0 0,1-1 1,11-7 49,0 0 0,0-1-1,-1 0 1,-1-1 0,0 0 0,13-15 0,19-17-139,-45 43-80,0 0 0,1 0 0,-1 0 0,0-1 0,0 1 0,0 0 0,0 0 0,1 0 0,-1-1 0,0 1 0,0 0 1,1 0-1,-1 0 0,0 0 0,0 0 0,1 0 0,-1 0 0,0-1 0,0 1 0,1 0 0,-1 0 0,0 0 0,1 0 0,-1 0 0,0 0 0,0 0 0,1 0 0,-1 0 1,0 1-1,0-1 0,1 0 0,-1 0 0,0 0 0,1 0 0,-1 0 0,0 0 0,0 1 0,0-1 0,1 0 0,-1 0 0,0 0 0,0 0 0,0 1 0,1-1 1,-1 0-1,0 0 0,0 1 0,0-1 0,0 0 0,0 0 0,1 1 0,-1-1 0,3 24-845,-8 30 586,0-30 276,3-17 11,0 1 1,0 0-1,1 0 0,0 1 1,0-1-1,1 0 0,0 0 1,0 0-1,1 1 0,2 9 0,-3-17-77,1 0-1,-1 0 0,1 0 0,0 0 0,0 0 1,-1 0-1,1 0 0,0-1 0,0 1 1,0 0-1,0 0 0,0-1 0,0 1 0,0-1 1,0 1-1,0-1 0,0 1 0,0-1 1,3 1-1,24 1-5236,-1-2-2563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7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926 155 8456,'0'0'1890,"-2"-11"0,-1 0-1242,0 1 1,-1-1 0,0 1 0,0 0 0,-1 0-1,-11-16 1,13 22-473,0-1 0,-1 1 0,0 0 0,0 0 0,0 1 0,0-1 0,0 1 0,-1 0 0,1 0 0,-1 0 0,0 0 0,0 1 0,0 0 0,0 0 0,-1 0-1,1 1 1,0 0 0,-8-1 0,-4 2-176,0 1 0,0 0 0,0 1-1,1 1 1,-1 1 0,1 0 0,0 1-1,0 1 1,0 0 0,1 1 0,-1 1-1,2 0 1,-1 1 0,-19 17 0,-16 15 61,1 3 1,-57 65 0,67-65-10,3 1 0,1 2-1,2 1 1,3 1 0,-38 81 0,52-91 109,1 0-1,1 2 1,3-1-1,1 1 1,2 1-1,2 0 1,2 0 0,1 55-1,3-81-100,1 0 0,1 0 1,0 0-1,1 0 0,1-1 0,0 1 0,1-1 0,1 0 0,0 0 0,1-1 0,0 0 0,2 0 1,-1 0-1,2-1 0,0-1 0,0 0 0,1 0 0,0-1 0,1 0 0,1-1 0,0 0 0,0-1 1,0-1-1,1 0 0,1-1 0,-1 0 0,1-1 0,0-1 0,1 0 0,23 4 0,31 0 351,0-4 0,0-2 0,0-3 1,0-3-1,-1-4 0,1-2 0,75-21 0,-96 19-278,-1-3 1,-1-1 0,0-3 0,-1-2-1,-1-1 1,-1-3 0,66-46 0,-92 56-80,0-1 0,0 0 0,-2-2 0,0 0 0,0 0 0,-2-1 0,0-1 0,-1-1 1,-1 0-1,-1 0 0,-1-1 0,-1-1 0,-1 1 0,0-2 0,-2 1 0,0-1 1,-2 1-1,2-32 0,-4 30-369,-2 0 0,-1 0-1,-1 0 1,-1 0 0,-1 1 0,-1-1 0,-2 1 0,0 0 0,-1 1 0,-1 0 0,-1 0-1,-15-24 1,10 23-937,-1 1-1,-1 1 0,-1 0 0,-1 1 1,-1 1-1,-30-23 0,-9 0-2825,2 7-1496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04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5765,'0'0'13005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24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0 845 13196,'0'0'5371,"4"-9"-4992,5-8-311,1 2 0,0-1-1,1 1 1,0 1 0,1 0 0,15-12 0,97-83 359,-64 58-245,64-55 127,-3 6-87,205-224-1,-312 303-278,-14 21 12,0 0 1,0 0 0,1 0-1,-1 0 1,0-1-1,0 1 1,0 0 0,0 0-1,0 0 1,0 0-1,0-1 1,0 1-1,0 0 1,0 0 0,0 0-1,0-1 1,0 1-1,0 0 1,0 0 0,0 0-1,0-1 1,0 1-1,0 0 1,0 0 0,0 0-1,0-1 1,0 1-1,0 0 1,0 0 0,0 0-1,0-1 1,-1 1-1,1 0 1,0 0-1,0 0 1,0 0 0,0 0-1,0-1 1,-1 1-1,1 0 1,0 0 0,0 0-1,-1 0 1,-36 10-6977,1 4-2199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05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12876,'0'0'7025,"0"10"-6747,-1 13 298,1 1-1,2 0 1,0-1 0,2 1-1,8 30 1,95 348 3113,-99-376-3644,1 24-234,-9-54-126,-1 1-1,0-1 1,0 1 0,0 0 0,-1-1 0,1 1-1,-1 0 1,-4-6 0,-4-9-1808,0-16-3178,0-6-2744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06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105 181 8264,'0'0'2076,"-9"8"-239,1-2-1422,1 1-1,-1 1 1,1-1 0,0 1 0,1 1-1,0-1 1,0 1 0,1 0 0,0 0-1,1 1 1,0-1 0,-5 20 0,5-16 229,1 1 0,0 0-1,2 0 1,-1 0 0,2 0 0,0 0 0,2 17 0,-2-31-587,0 1 0,1 0 0,-1 0-1,1-1 1,-1 1 0,1 0 0,0 0 0,-1-1-1,1 1 1,0-1 0,-1 1 0,1-1-1,0 1 1,0-1 0,-1 1 0,1-1 0,0 0-1,0 1 1,0-1 0,0 0 0,-1 1 0,1-1-1,0 0 1,0 0 0,0 0 0,0 0 0,0 0-1,0 0 1,-1 0 0,1 0 0,0-1 0,0 1-1,0 0 1,0 0 0,1-2 0,32-11 1507,-19 1-1304,-1-1-1,0 0 1,0-1 0,-1 0-1,-1-1 1,0 0 0,-2-1-1,1-1 1,10-24 0,-4 6-213,-2-1 1,-2-1-1,15-62 1,-25 79-30,-3 17-20,0 0 1,0-1-1,1 1 1,0 0-1,-1 0 1,1-1-1,0 1 1,1 0-1,-1 0 1,1 0-1,2-4 1,-4 7-17,0 0 1,1-1 0,-1 1 0,0 0-1,1 0 1,-1 0 0,1 0 0,-1 0-1,0 0 1,1 0 0,-1 0 0,0 0 0,1 0-1,-1 0 1,1 0 0,-1 0 0,0 0-1,1 0 1,-1 0 0,0 0 0,1 0 0,-1 0-1,0 0 1,1 1 0,-1-1 0,0 0-1,1 0 1,-1 1 0,0-1 0,1 0-1,-1 0 1,0 1 0,0-1 0,1 0 0,-1 0-1,0 1 1,0-1 0,0 0 0,1 1-1,-1-1 1,0 1 0,0-1 0,0 0 0,0 1-1,0 0 1,11 23-415,-9-19 370,16 34 31,3-1 0,0-2 0,3 0 0,1-1 0,38 41 0,-40-52-836,2 0 1,43 30 0,-43-37-1367,1-1 0,1-1-1,31 13 1,8-4-7824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07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28 4548,'0'0'10955,"-21"-27"-19892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07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462 87 2659,'0'0'8952,"0"-9"-7073,2-3-1103,3-26 1689,-7 15 4197,-1 22-6409,0 0 0,0 0 0,0 1 0,0-1 0,0 1 0,0 0 0,0 0 0,0 0 0,0 0 1,-6 1-1,4-1-58,-14 2-152,-1 1 0,1 0 1,0 2-1,0 0 0,1 1 0,-1 1 1,-21 11-1,-7 6-35,-62 44 1,51-22-29,54-43 15,1 0 0,0 0-1,0 1 1,0-1 0,1 1 0,-1 0 0,1-1 0,0 1 0,0 0 0,0 1 0,0-1 0,1 0 0,-2 7 0,3-10 0,0 0 1,0 0-1,0 0 1,1 0-1,-1 0 0,0 1 1,1-1-1,-1 0 1,1 0-1,-1 0 1,1 0-1,-1 0 0,1 0 1,0-1-1,0 1 1,-1 0-1,1 0 1,0 0-1,0-1 0,0 1 1,0 0-1,0-1 1,0 1-1,0-1 0,0 1 1,0-1-1,0 1 1,0-1-1,0 0 1,0 0-1,0 1 0,0-1 1,0 0-1,2 0 1,48 3-23,-38-3 27,24 1 4,-6-1-12,46 5 1,-70-4 4,0 0 1,0 1-1,0 0 0,0 0 0,-1 0 0,1 1 0,-1 0 0,1 0 0,-1 0 1,0 1-1,0 0 0,6 6 0,-10-9 3,0 1 0,-1 0 0,1 1 0,0-1-1,-1 0 1,0 0 0,1 1 0,-1-1 0,0 1 0,0-1 0,0 1 0,-1-1-1,1 1 1,-1 0 0,1-1 0,-1 1 0,0 0 0,0-1 0,0 1 0,0 0-1,0-1 1,-1 1 0,1 0 0,-1-1 0,0 1 0,0-1 0,0 1 0,0-1 0,0 1-1,-1-1 1,-1 3 0,-1 1 125,-1 0 0,1 0 0,-1 0 0,0-1 1,-1 0-1,1 0 0,-1 0 0,0-1 0,-1 0 0,-6 4 0,-6 1 193,0-1 0,-1-1 0,0-1 1,0-1-1,0 0 0,-1-2 0,0 0 0,1-1 0,-29-2 1,48 0-358,0 0 0,0 0 0,0 0 0,0 0 0,0 0 0,1-1 0,-1 1 0,0 0 0,0-1 0,0 1 1,1 0-1,-1-1 0,0 1 0,0-1 0,1 1 0,-1-1 0,0 1 0,1-1 0,-1 1 0,1-1 0,-1 0 0,0 0 1,1 1-1,0-1 0,-1 0 0,1 0 0,-1 1 0,1-3 0,-1 2-230,1-1 0,0 1 0,0 0 0,0-1 0,0 1-1,0-1 1,0 1 0,0-1 0,1 1 0,-1 0 0,1-1 0,-1 1 0,1 0 0,-1-1 0,1 1 0,-1 0-1,1-1 1,0 1 0,0 0 0,0 0 0,0 0 0,0 0 0,0 0 0,0 0 0,2-1 0,46-17-10195,-17 10 1806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08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123 351 12139,'0'0'13346,"-10"3"-13287,4-2-61,1 1 0,-1 0 0,1 0 0,0 0 0,0 1 0,0 0 0,0 0 0,0 0 0,1 1 0,-1-1 1,1 1-1,0 0 0,0 0 0,0 1 0,1-1 0,-1 1 0,1 0 0,-3 5 0,3-5 30,0 0 1,0 0 0,1 1 0,-1-1-1,1 0 1,0 1 0,0 0-1,1-1 1,0 1 0,0 0-1,0 0 1,1-1 0,0 1 0,0 0-1,1 7 1,0-12-13,0 0 0,-1 0 1,1 0-1,0 0 0,0 0 0,0 0 1,0-1-1,0 1 0,0 0 0,0-1 1,0 1-1,0-1 0,1 1 1,-1-1-1,0 1 0,0-1 0,0 0 1,1 0-1,-1 1 0,0-1 0,0 0 1,1 0-1,-1 0 0,2-1 0,34-3 977,-25 0-810,0 0 0,0 0 0,-1-2 1,0 1-1,0-2 0,-1 1 1,1-1-1,-1-1 0,11-11 1,6-6-95,43-56 1,-53 60-55,-1-2 0,-1 0 0,-2 0-1,13-30 1,-20 40-32,-1 0 0,-1-1 0,0 1 0,-1-1 0,0 0 0,-1 0-1,-1 0 1,0 0 0,-2-26 0,1 38-11,-1 0 0,1 0 0,0 0 0,-1 0 0,1 0 0,-1 0 0,1 0 0,-1 1 0,0-1 0,0 0 0,0 0 0,0 1-1,0-1 1,0 1 0,0-1 0,-1 1 0,1-1 0,-1 1 0,1 0 0,-1-1 0,1 1 0,-1 0 0,-2-1 0,1 1-10,-1 0-1,1 0 1,0 1-1,-1-1 0,1 1 1,0 0-1,-1 0 1,1 0-1,-1 0 1,1 1-1,0-1 1,-6 2-1,-2 2-25,0 0-1,1 0 0,-1 1 0,1 0 0,0 1 0,-19 13 1,-35 43-25,60-57 66,0 0 0,0 0-1,1 0 1,-1 0-1,1 0 1,1 1 0,-1-1-1,1 1 1,0 0 0,0 0-1,0 0 1,0 9 0,2-14-1,0 1 1,0-1 0,1 0 0,-1 1 0,0-1 0,1 0 0,-1 0 0,1 1 0,0-1 0,-1 0-1,1 0 1,0 0 0,0 1 0,-1-1 0,1 0 0,0 0 0,0 0 0,0-1 0,1 1 0,-1 0-1,0 0 1,0-1 0,0 1 0,1 0 0,-1-1 0,0 1 0,3 0 0,45 11 8,-27-8-4,-15-2-2,1 1 0,0-1-1,-1 2 1,1-1-1,-1 1 1,0 0-1,0 0 1,11 10 0,-15-11-40,0 0 1,0 1 0,0-1 0,0 1 0,-1 0-1,1-1 1,-1 1 0,0 0 0,0 0-1,-1 0 1,1 1 0,-1-1 0,0 0 0,0 1-1,0-1 1,-1 1 0,1 6 0,-7 55-924,-4-23-4510,9-37 819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08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5637,'0'0'16784,"-10"3"-15716,-2 1-899,1 1 1,0 1 0,0 0-1,0 0 1,1 1-1,-13 11 1,19-15-93,0 0-1,-1 1 1,1 0 0,0-1 0,1 2-1,-1-1 1,1 0 0,0 1 0,0-1 0,0 1-1,1 0 1,-1 0 0,1 0 0,0 0 0,1 1-1,-1-1 1,1 0 0,0 1 0,0 7-1,2-12-13,0 0-1,-1 0 1,1-1-1,0 1 0,0 0 1,0 0-1,0-1 1,0 1-1,0-1 0,-1 1 1,2-1-1,-1 1 0,0-1 1,0 0-1,0 1 1,0-1-1,0 0 0,0 0 1,0 0-1,0 0 1,0 0-1,0 0 0,1 0 1,-1 0-1,0 0 0,0-1 1,0 1-1,1-1 1,36-7 1261,-24 2-1266,-1-2 0,0 0 0,0 0 0,-1-1 0,0 0 0,-1-1 0,0-1 0,0 0 0,-1 0 0,-1-1 0,0 0 0,0-1 0,6-14 0,-16 29-306,-25 54-226,24-49 473,-1-1 1,1 1 0,0 0-1,1 0 1,0 0-1,0 0 1,0 0 0,1 0-1,0 0 1,1 8 0,0-13-30,0 0 1,0-1 0,0 1 0,0-1 0,0 1 0,0 0 0,1-1 0,-1 0 0,0 1 0,1-1 0,-1 0 0,1 0 0,-1 0 0,1 0 0,0 0 0,-1 0 0,1 0 0,0 0 0,0-1 0,0 1 0,0-1 0,-1 1 0,1-1 0,0 0-1,3 0 1,52 1-3566,-13-7-2512,2-13-5787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09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10090,'0'0'12401,"2"10"-11280,-1 2-780,0 0 0,0 0 0,-1 0 0,-1 0 0,0 0 0,-1 0 1,0-1-1,-1 1 0,-7 19 0,-28 60 1060,20-53-927,-12 41 0,30-78-460,-1 0 0,1 0 0,-1 0 0,1-1-1,0 1 1,-1 0 0,1 0 0,0 0 0,0 0 0,0 0 0,0 0 0,0 0 0,0 0 0,0 0 0,0 0 0,0 0 0,0 0 0,0 0 0,1 0 0,-1 0 0,0-1-1,1 1 1,-1 0 0,0 0 0,1 0 0,-1 0 0,1 0 0,1 1 0,-1-2 10,1 0-1,-1 1 1,1-1 0,-1 0-1,1 0 1,-1 0-1,1 0 1,-1 0 0,1 0-1,-1-1 1,1 1-1,-1 0 1,1-1 0,-1 1-1,1-1 1,1 0 0,67-39 448,-59 33-485,-4 3 18,1-2-5,0 1 0,0 0 0,1 1 0,0-1 0,0 2 0,0-1 0,0 2 0,14-4 0,-23 6-3,1 1 0,-1-1-1,1 0 1,-1 0 0,1 0 0,-1 1-1,1-1 1,-1 0 0,1 1-1,-1-1 1,1 0 0,-1 1 0,1-1-1,-1 1 1,0-1 0,1 1-1,-1-1 1,0 1 0,1-1 0,-1 1-1,0-1 1,0 1 0,1-1 0,-1 1-1,0-1 1,0 1 0,0 0-1,0-1 1,0 1 0,0-1 0,0 1-1,0-1 1,0 1 0,0 0-1,0-1 1,0 1 0,0-1 0,0 1-1,-1-1 1,1 2 0,-7 24-12,-26 32-177,27-49 144,0 0 0,0 0 0,1 1 0,1 0 0,-8 20-1,12-30 51,1 1-1,-1 0 1,0 0-1,0 0 0,0-1 1,0 1-1,1 0 0,-1 0 1,0-1-1,0 1 0,1 0 1,-1-1-1,1 1 1,-1 0-1,1-1 0,-1 1 1,1-1-1,-1 1 0,1-1 1,-1 1-1,1-1 1,0 1-1,-1-1 0,1 1 1,0-1-1,-1 0 0,1 1 1,0-1-1,0 0 0,-1 0 1,1 0-1,0 1 1,0-1-1,0 0 0,-1 0 1,1 0-1,1-1 0,40 3 85,-33-2-69,32 2-61,29 0-715,-26-7-3798,-23-4-1843,-8-7-5153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09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5669,'0'0'17457,"64"-21"-15984,-24 20-95,-1 1-65,12 0-769,-4 0-480,-4 0-64,-3 1-1569,-8-1-2115,-7 0-4708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0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15214,'0'0'8040,"0"59"-8008,0-49-224,6-6-1986,7-4-2338,4 0-609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0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0 512,'0'0'16945,"-24"63"-16273,18-46-480,6-3-96,0-7-1825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24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371 0 10954,'0'0'1132,"-9"8"0,-1 1-740,0 1 0,0 0 0,1 0 0,0 1 0,1 1 0,-11 19 0,-259 485 2277,277-515-2654,0 0 0,0 1 0,0-1 0,0 0 0,1 1 0,-1-1 0,0 1 0,1-1-1,0 1 1,-1 0 0,1-1 0,0 1 0,-1-1 0,1 1 0,0 3 0,1-5-15,-1 0 0,1 1 1,-1-1-1,0 0 0,1 1 0,-1-1 0,1 0 0,-1 1 1,0-1-1,1 0 0,-1 0 0,1 1 0,-1-1 1,1 0-1,-1 0 0,1 0 0,-1 0 0,1 0 0,0 0 1,-1 0-1,1 0 0,-1 0 0,1 0 0,-1 0 0,1 0 1,-1 0-1,1 0 0,-1 0 0,2-1 0,48-21 279,241-138 1378,-90 66-4237,-119 60-1712,-8 2-1896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0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21 122 11755,'0'0'16010,"11"-1"-14820,-3 0-1048,0-1 0,-1 0 0,1 0 0,0 0-1,-1-1 1,1 0 0,-1-1 0,11-7-1,-14 9-109,0-1 0,-1 0 0,0 0-1,1 0 1,-1 0 0,0 0 0,-1 0 0,1-1-1,-1 0 1,1 1 0,-1-1 0,0 0-1,-1 0 1,1 0 0,0 0 0,-1 0-1,0-1 1,0 1 0,-1 0 0,1-9 0,-1 12-34,0 1 0,0 0 0,0-1 0,0 1 0,-1 0 0,1-1 1,0 1-1,0 0 0,-1-1 0,1 1 0,0 0 0,-1 0 0,1-1 1,0 1-1,0 0 0,-1 0 0,1-1 0,-1 1 0,1 0 0,0 0 1,-1 0-1,1 0 0,0 0 0,-1 0 0,1-1 0,-1 1 1,1 0-1,0 0 0,-1 0 0,1 0 0,-1 0 0,1 1 0,0-1 1,-1 0-1,1 0 0,-1 0 0,1 0 0,0 0 0,-1 1 0,-18 6-318,6 5 228,0 1 0,1 0 0,0 1 1,1 0-1,1 0 0,0 2 0,1-1 1,0 1-1,2 0 0,-9 26 1,15-40 87,0 0 1,1 0 0,-1 0-1,1 1 1,0-1 0,0 0-1,0 0 1,0 0 0,0 0-1,0 0 1,0 1 0,1-1-1,-1 0 1,1 0 0,-1 0-1,2 2 1,-1-3 4,0 0 0,0 0 0,0 0 0,0 0 0,0 0 0,0 0 0,0 0 0,0 0 0,0-1 0,0 1 0,0 0 0,1-1 0,-1 1 0,0-1 0,0 0 0,1 1 0,-1-1 0,0 0-1,2 1 1,6-2 41,0 1-1,-1-1 0,1 0 0,-1 0 0,1-1 0,12-5 0,-11 4 3,9-4-8,1 1 1,-1 1-1,1 1 0,0 1 1,21-1-1,-39 4-41,0 0 1,0 1-1,0-1 0,0 1 0,0 0 1,-1-1-1,1 1 0,0 0 1,0 0-1,-1 0 0,1 0 0,-1 0 1,1 1-1,-1-1 0,1 0 0,-1 1 1,0-1-1,0 1 0,1-1 1,-1 1-1,0 0 0,-1 0 0,1-1 1,0 1-1,0 0 0,-1 0 0,1 0 1,-1 0-1,0 0 0,1 3 1,3 57 72,-4-55 757,2-15 729,9-37-1398,12-73 247,-17 37-3028,0 90-3881,18 13-2197,-3-10 492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1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13196,'0'0'12652,"-22"48"-11466,16-16-322,-2 5-383,3-1-289,1 1-96,4-4-64,0-6 0,0-8-833,0-9-1473,6-10-128,3 0-2659,-1-20-4868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1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5862,'0'0'19314,"-23"51"-19282,29-37-1025,9-2-1762,6-5-1152,1-1-353,8-4-2691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2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188 323 7751,'0'0'12129,"-10"5"-9647,-38 14-900,15-7-686,-49 27 0,81-38-895,0-1-1,0 0 0,0 1 1,0-1-1,1 1 1,-1-1-1,0 1 0,0-1 1,1 1-1,-1 0 1,0-1-1,1 1 0,-1 0 1,1-1-1,-1 1 1,1 0-1,-1 0 0,1 0 1,-1-1-1,1 1 0,0 0 1,0 0-1,-1 0 1,1 1-1,0-1 0,1 0-1,-1-1 1,1 1-1,-1 0 1,1 0-1,-1 0 1,1-1-1,0 1 1,-1 0-1,1-1 1,0 1 0,0-1-1,-1 1 1,1-1-1,0 1 1,0-1-1,0 1 1,0-1-1,1 1 1,61 14-26,-45-12 30,-13-2-8,81 25-36,-80-24 36,-1 0 1,1 0-1,0 1 1,-1 0-1,1 1 1,-1-1 0,0 1-1,0 0 1,-1 0-1,1 0 1,7 10 0,-11-13 2,0 1 0,0-1 0,0 1 0,-1 0 1,1-1-1,0 1 0,-1 0 0,1-1 0,-1 1 1,0 0-1,1 0 0,-1 0 0,0-1 1,0 1-1,0 0 0,0 0 0,-1 0 0,1 0 1,0-1-1,-1 1 0,-1 3 0,1-2 4,-1 0-1,0 0 1,0 0-1,0-1 1,-1 1-1,1 0 1,-1-1-1,1 0 0,-1 0 1,-5 4-1,-4 0 29,1 0-1,-1 0 1,0-2-1,-1 1 0,-14 2 1,17-4 19,0-1 0,0-1 0,-1 0 0,1 0 0,-15-1 0,23 0-173,0 0 0,-1-1 0,1 1 0,0 0 1,-1-1-1,1 0 0,0 1 0,-1-1 0,1 0 0,0 0 1,0 0-1,0-1 0,0 1 0,0 0 0,0-1 1,0 1-1,1-1 0,-1 0 0,0 1 0,1-1 1,-1 0-1,1 0 0,0 0 0,-1 0 0,1 0 0,0 0 1,0-1-1,0-3 0,-2-27-5429,3-4-3705</inkml:trace>
  <inkml:trace contextRef="#ctx0" brushRef="#br0" timeOffset="1">402 0 10826,'0'0'8696,"0"10"-6832,-18 102 910,-4 23-664,20-101-2102,1 1-1,1-1 1,2 0 0,1 0-1,2 0 1,18 65 0,-22-96-622,6 22-997,-9-12-6996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2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85 139 8072,'0'0'4292,"-51"-67"-801,31 42-192,10 5-736,6 6-353,4 6-417,17 5-960,10 1-609,12 2-192,5 0-32,12 0 32,1 2-993,7-2-2017,2-2-4838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2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11915,'0'0'14574,"-9"3"-14542,-10 5-145,0 0 0,-25 16 0,37-20 76,1 0 0,0 1 1,1-1-1,-1 1 0,-6 9 0,10-13 26,1 1 0,0 0 0,-1 0-1,1 0 1,0 0 0,0 1-1,0-1 1,0 0 0,0 0-1,1 1 1,-1-1 0,1 0-1,-1 1 1,1-1 0,0 1-1,0-1 1,0 4 0,2-4 0,0 1 1,0-1 0,-1 1-1,2-1 1,-1 0 0,0 1-1,0-1 1,1-1 0,-1 1-1,1 0 1,-1 0 0,1-1-1,0 0 1,0 1 0,0-1 0,0 0-1,0 0 1,4 0 0,11 7 3,-12-5-2,0 0-1,0 1 1,0 0 0,0 0-1,-1 1 1,0 0 0,0 0-1,0 0 1,0 0 0,-1 1-1,0-1 1,5 10 0,-8-12 53,0 0 0,0 0 0,0-1 0,0 1 0,-1 0 0,1 0-1,-1 0 1,1 0 0,-1 0 0,0 0 0,0 0 0,-1 0 0,1 0 0,-1 0 0,1 0 0,-1-1 0,0 1 0,0 0 0,0 0 0,0-1 0,-1 1 0,1 0 0,-1-1 0,0 1 0,1-1 0,-1 0 0,0 0 0,0 0 0,-1 0 0,1 0 0,-4 3 0,-1 0 163,0-1-1,1 0 0,-2-1 1,1 1-1,0-1 1,-1 0-1,1-1 0,-1 0 1,0 0-1,-14 1 0,19-3-278,1 1-1,-1-1 1,0 0-1,1 0 0,-1 0 1,1 0-1,-1-1 1,1 1-1,-1-1 0,1 1 1,0-1-1,-1 0 1,1 0-1,-1 0 0,1 0 1,0-1-1,0 1 0,0-1 1,0 1-1,0-1 1,0 0-1,0 1 0,1-1 1,-1 0-1,0 0 1,1 0-1,0 0 0,-1-1 1,1 1-1,0 0 1,0-1-1,0 1 0,1 0 1,-1-1-1,0 1 1,1-5-1,0-45-10929,6 23 672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3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1 408 13741,'0'0'4506,"10"1"-118,8 1-2927,1 0 0,0-2-1,27-3 1,-37 2-1301,0-1 0,0 0-1,0 0 1,-1-1 0,1 0-1,11-6 1,-9 3-102,-1 0 0,0-1 0,-1 0 0,1 0 0,11-14 0,-18 18-36,0 0 1,-1 0 0,1 0-1,-1-1 1,0 1 0,0-1-1,0 0 1,0 1 0,-1-1-1,1 0 1,-1 0 0,0 0-1,0 0 1,-1 0-1,1 0 1,-1 0 0,0 0-1,0-1 1,-1-3 0,1 7-19,0 0 1,0 0-1,0 0 0,-1-1 1,1 1-1,-1 0 1,1 0-1,-1 0 0,1 0 1,-1 0-1,0 0 1,1 1-1,-1-1 0,0 0 1,0 0-1,1 0 1,-1 1-1,0-1 0,0 0 1,0 1-1,0-1 1,0 0-1,0 1 0,-2-1 1,0 0-11,0 1 0,0-1 1,0 1-1,0 0 0,0 0 1,0 0-1,0 0 0,0 0 1,-4 2-1,-1-1-33,1 1-1,0 1 1,0-1 0,0 1-1,0 0 1,1 1 0,-8 4-1,-5 8-42,0 1-1,2 1 1,-29 36 0,41-47 67,-1 0 0,1 1 0,1 0 0,-1 0 0,1 0 0,1 1 0,-1-1 0,1 1 0,1 0 0,0 0 0,0 0 0,1 0 0,-1 16 0,2-24 15,1 1 0,-1 0 1,0-1-1,1 1 0,-1-1 0,1 1 0,-1 0 1,1-1-1,0 1 0,0-1 0,0 0 0,-1 1 0,1-1 1,1 0-1,-1 0 0,0 1 0,0-1 0,0 0 1,1 0-1,-1 0 0,0 0 0,1-1 0,-1 1 0,3 1 1,1-1 0,0 1 1,0-1-1,0 0 1,0 0 0,0 0-1,1-1 1,9 0-1,0-1 8,0-1-1,0 0 0,0-1 0,27-10 1,-9-1-1,-1-2 0,-1-1 0,0-2 0,-2-1 1,0-2-1,-1 0 0,-1-2 0,-2-1 0,0-1 0,-1-1 1,-2-1-1,-1-1 0,-1-1 0,-2 0 0,-1-2 0,20-49 1,-36 78-20,0 1 1,0-1-1,0 1 1,-1-1-1,1 0 1,-1 1-1,1-1 1,-1 0-1,0 0 1,0 1-1,0-1 1,0 0-1,-1-3 1,0 5 1,1 0-1,0 0 1,-1 0 0,1 1 0,-1-1 0,1 0 0,-1 1 0,1-1 0,-1 0 0,0 1-1,1-1 1,-1 1 0,0-1 0,0 1 0,1 0 0,-1-1 0,0 1 0,0-1-1,0 1 1,1 0 0,-1 0 0,0 0 0,0-1 0,0 1 0,0 0 0,1 0-1,-2 0 1,-4 1-38,0 0 0,0 0-1,1 1 1,-1-1-1,1 1 1,-1 0 0,1 1-1,-1-1 1,1 1-1,-5 4 1,-17 12 15,2 0-1,0 2 1,2 1-1,0 1 1,2 0-1,0 2 1,2 0-1,0 2 1,2 0-1,1 1 1,-16 39-1,29-59 38,0 0 1,1-1-1,0 1 0,0 0 0,1 0 1,0 1-1,1-1 0,0 0 0,1 15 0,0-20 3,0 0-1,0 0 1,0 0-1,0 0 1,0 0-1,0-1 1,1 1-1,-1 0 1,1-1-1,0 1 1,0-1-1,0 1 1,0-1-1,0 0 1,0 0-1,1 0 1,-1 0-1,1 0 1,0 0-1,-1-1 1,1 0-1,0 1 0,0-1 1,0 0-1,0 0 1,0 0-1,5 0 1,11 1 142,0-1 1,0 0-1,0-1 0,0-2 1,0 0-1,0 0 0,0-2 1,-1-1-1,1 0 0,-1-1 1,0-1-1,-1 0 0,0-2 1,29-18-1,-12 5-74,-1-2 0,-1-1 0,-1-2 0,-1 0 1,49-63-1,-63 70-64,-1 0 0,12-24 0,-23 35-64,1 1 0,-2-1 0,1 0 0,-1 0 0,0-1 0,-1 1-1,0 0 1,1-14 0,-3 22 39,0 0-1,0 0 1,0 0-1,0 0 1,0 0-1,0 0 1,0 0-1,-1 0 0,1 0 1,0 0-1,0 0 1,-1-1-1,1 1 1,-1 0-1,1 1 1,-1-1-1,1 0 0,-1 0 1,0 0-1,1 0 1,-1 0-1,0 0 1,0 1-1,0-1 1,0 0-1,1 1 0,-1-1 1,-2 0-1,1 0-11,-1 1 0,0-1 1,1 1-1,-1 0 0,0 0 0,1 0 0,-1 0 0,1 0 0,-1 0 0,0 1 0,-4 1 0,-3 1-35,0 0 0,0 2 0,0-1 0,0 1 1,-10 7-1,-2 4 28,2 1 1,0 1-1,1 0 1,1 1-1,0 1 0,-18 28 1,27-34 31,1 0 1,0 0 0,1 1-1,0 0 1,1 0 0,1 0-1,0 1 1,1 0-1,1 0 1,1 0 0,-1 22-1,3-33 17,0-1 0,1 1 0,0-1 0,0 0 0,0 0 0,1 1 0,-1-1 0,1 0 0,0 0 0,0 0 0,0 0 0,1-1 0,-1 1-1,1-1 1,0 1 0,0-1 0,0 0 0,0 0 0,1 0 0,-1-1 0,1 1 0,0-1 0,0 0 0,0 0 0,0 0 0,0 0 0,0-1 0,0 0 0,1 0 0,-1 0 0,6 1 0,-2-1 44,-1 0 0,0 0 1,1-1-1,-1 1 0,0-2 1,1 1-1,-1-1 0,1 0 1,-1-1-1,0 1 1,0-1-1,0-1 0,0 0 1,0 0-1,-1 0 0,1 0 1,-1-1-1,9-7 0,-10 7-39,-1-1 0,1 0 0,-1-1 0,-1 1 0,1-1 0,-1 0 0,1 1 0,-2-1 0,1-1 0,-1 1 0,0 0 0,0-1 0,0 1 0,-1-1 0,0 1 0,-1-1 0,1 0-1,-1 1 1,-1-1 0,1 0 0,-3-10 0,2 12-122,-1 1-1,1-1 1,-1 1-1,0 0 1,0-1-1,0 1 1,-1 0-1,1 0 1,-1 0 0,0 0-1,0 1 1,-1-1-1,1 1 1,-1 0-1,0 0 1,1 0-1,-1 1 1,-1-1-1,1 1 1,0 0-1,0 0 1,-1 0-1,1 1 1,-1-1-1,0 1 1,1 0 0,-1 1-1,0-1 1,0 1-1,-6 0 1,10 0-74,0 0 1,0 0 0,0 1-1,0-1 1,0 0 0,0 1-1,0-1 1,0 1 0,0-1-1,0 1 1,0-1 0,1 1-1,-1 0 1,0-1 0,0 1-1,1 0 1,-1 0 0,0-1-1,1 1 1,-1 0 0,0 0-1,1 0 1,-1 0 0,1 0-1,0 0 1,-1 0 0,1 0-1,0 0 1,0 0 0,-1 0-1,1 0 1,0 0 0,0 0-1,0 0 1,0 0 0,0 0-1,1 0 1,-1 0 0,0 0-1,0 0 1,1 0 0,-1 0-1,1 0 1,-1 0 0,1 0-1,-1 0 1,1 0 0,-1 0-1,1 0 1,0-1 0,-1 1-1,1 0 1,0 0 0,0-1-1,0 1 1,0-1 0,-1 1-1,1 0 1,0-1 0,0 0-1,0 1 1,0-1 0,2 1-1,9 3-1118,0-1 0,0 0-1,1-1 1,-1 0-1,1 0 1,0-2-1,12 0 1,-8-1 1134,0 0 0,0-1 0,0-1 0,0-1 0,0 0 1,-1-2-1,1 1 0,17-11 0,13-16 4242,-44 30-3441,0-1 0,0 0 0,-1 1 0,1-1 0,-1 0 0,1 0 0,-1-1 1,0 1-1,0 0 0,-1-1 0,1 1 0,1-6 0,-3 9-515,0-1 1,0 0-1,0 0 0,-1 1 1,1-1-1,0 0 1,0 1-1,0-1 1,-1 0-1,1 0 0,0 1 1,-1-1-1,1 0 1,0 1-1,-1-1 1,1 1-1,-1-1 0,1 1 1,-1-1-1,0 1 1,1-1-1,-1 1 1,1-1-1,-1 1 0,0 0 1,1-1-1,-1 1 1,0 0-1,1-1 1,-1 1-1,0 0 0,0 0 1,1 0-1,-1 0 1,0 0-1,0 0 1,1 0-1,-1 0 0,0 0 1,0 0-1,1 0 1,-1 0-1,-1 1 1,-34 5 466,28-2-552,0 1 0,0-1 1,0 1-1,1 1 1,0 0-1,0-1 0,-6 9 1,11-12-33,-1 0 0,1 0 0,0 1 0,-1-1 0,2 1 1,-1 0-1,0 0 0,0-1 0,1 1 0,-1 0 0,1 0 0,0 1 1,0-1-1,0 0 0,1 0 0,-1 0 0,1 1 0,-1-1 0,1 0 0,0 1 1,1-1-1,-1 4 0,1-6-5,0 1-1,1-1 1,-1 1-1,0-1 1,0 1 0,1-1-1,-1 0 1,0 0 0,1 0-1,0 0 1,-1 0 0,1 0-1,-1 0 1,1 0 0,0-1-1,3 2 1,36 9 38,-23-7-29,28 8 3,-28-8-35,0 1 1,0 0 0,-1 2-1,29 14 1,-45-21 12,0 1-1,0-1 1,0 1 0,0 0 0,0-1 0,0 1 0,0 0 0,0-1-1,0 1 1,-1 0 0,1 0 0,0 0 0,0 0 0,-1 0 0,1 0-1,-1 0 1,1 0 0,-1 0 0,1 0 0,-1 0 0,0 0 0,1 0-1,-1 0 1,0 0 0,0 0 0,0 2 0,0-2 5,-1 1 0,0 0 0,1-1 0,-1 1 0,0-1 1,0 1-1,0-1 0,0 0 0,0 1 0,-1-1 0,1 0 0,0 0 0,0 0 0,-1 0 1,-2 1-1,-8 6 39,-1-2 1,0 0-1,-19 6 0,23-9-22,6-1-8,-20 7 60,0 0-1,0-2 1,0 0-1,-1-2 1,-34 4-1,57-9-160,1 0-1,-1 0 1,0 0-1,1 0 1,-1-1-1,1 1 1,-1 0-1,0 0 1,1 0-1,-1-1 1,1 1 0,-1 0-1,1-1 1,-1 1-1,1-1 1,-1 1-1,1 0 1,-1-1-1,1 1 1,0-1-1,-1 1 1,1-1-1,0 1 1,-1-1-1,1 0 1,0 1 0,0-1-1,-1 1 1,1-1-1,0 0 1,0 1-1,0-1 1,0 1-1,0-1 1,0 0-1,0 1 1,0-1-1,0 0 1,0 1-1,0-1 1,0 1-1,1-1 1,-1 0 0,0 1-1,0-1 1,1 1-1,-1-1 1,0 1-1,1-1 1,-1 1-1,1-2 1,17-31-6540,8-2-1963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4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12075,'-4'14'3983,"-11"10"-2119,3-5-701,1 4-409,2 0 1,0 0 0,2 1 0,0 1-1,2-1 1,0 1 0,-1 26 0,5-20-416,1 0 0,2 1-1,1-1 1,1-1 0,11 41 0,-10-48 741,3 8-7440,-11-50-1364,-26-96 8186,20 85 1384,1-1 1,1 1 0,1-1-1,2 0 1,0-38 0,4 68-1789,0-1 0,0 1 1,0 0-1,1 0 1,-1 0-1,0 0 0,0 0 1,1 0-1,-1-1 0,1 1 1,-1 0-1,1 0 1,0 0-1,-1 0 0,1 0 1,0 1-1,-1-1 0,1 0 1,0 0-1,0 0 0,0 1 1,0-1-1,0 0 1,0 1-1,2-2 0,0 1-5,0 0 0,1 1 1,-1-1-1,0 1 0,1-1 0,-1 1 0,0 0 0,1 0 0,4 1 0,9 2-234,0 1 0,30 11 1,-39-12 30,38 10-2445,1-4-2834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5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16 217 12107,'0'0'12065,"13"4"-10570,-5-2-1226,-4 0-179,-1-1 1,0 1-1,1-1 1,-1 0-1,1 0 0,0-1 1,-1 1-1,1-1 1,0 0-1,-1 0 1,1 0-1,-1 0 1,1 0-1,0-1 0,-1 0 1,1 0-1,-1 0 1,1 0-1,-1 0 1,0-1-1,1 1 0,5-5 1,3-4 135,0 0 1,-1-1-1,0-1 1,16-22 0,-23 29-202,-1 0 0,0 0 1,-1 0-1,1 0 0,-1 0 1,0-1-1,0 1 1,0-1-1,-1 0 0,0 1 1,0-1-1,-1 0 0,1 0 1,-1 1-1,-1-1 1,0-7-1,1 11-45,0 0 1,-1 0-1,1 1 1,-1-1-1,1 0 0,-1 0 1,0 0-1,0 1 1,0-1-1,0 0 1,0 1-1,0-1 0,0 1 1,0-1-1,-1 1 1,1 0-1,-1 0 0,1-1 1,-1 1-1,1 0 1,-1 0-1,0 0 1,1 0-1,-1 1 0,0-1 1,0 0-1,1 1 1,-1 0-1,0-1 0,0 1 1,0 0-1,0 0 1,0 0-1,0 0 1,0 0-1,1 0 0,-1 0 1,0 1-1,0-1 1,-3 2-1,-1-1-98,1 1 0,-1 1 0,0-1-1,1 1 1,0 0 0,0 0 0,0 0 0,0 1 0,0 0 0,0 0-1,-6 7 1,0 3 78,1 0-1,1 0 1,0 1-1,0 0 0,2 1 1,0-1-1,0 2 1,2-1-1,0 1 0,1 0 1,0 0-1,2 0 1,0 0-1,0 23 1,2-39 39,1 1 0,-1-1 1,0 1-1,0-1 1,1 1-1,-1 0 0,1-1 1,-1 0-1,1 1 1,0-1-1,0 1 0,0-1 1,-1 0-1,1 1 1,0-1-1,0 0 0,1 0 1,-1 0-1,0 0 1,0 0-1,1 0 0,-1 0 1,3 1-1,-1-1 5,1 0 0,-1 0 0,1 0-1,-1-1 1,1 1 0,-1-1 0,1 0 0,-1 0-1,1 0 1,4-2 0,3 1 70,-1-2 0,1 0 0,-1 0 0,0-1-1,0 0 1,14-8 0,-1-4 28,-1-1-1,-1 0 0,0-2 1,-1 0-1,-1-2 1,-1 0-1,0-1 1,-2-1-1,16-28 0,-45 109-416,10-48 319,-1 0-3,1-1 1,0 1 0,0-1-1,1 1 1,0 0 0,0 0-1,2 0 1,-1 1 0,1-1-1,1 12 1,0-21 16,-1-1-1,1 1 1,-1-1 0,1 1 0,0-1-1,-1 1 1,1-1 0,0 1 0,-1-1-1,1 1 1,0-1 0,-1 0 0,1 1-1,0-1 1,0 0 0,-1 0 0,1 0-1,0 1 1,0-1 0,-1 0 0,1 0-1,0 0 1,0 0 0,0 0 0,-1-1-1,1 1 1,0 0 0,0 0 0,-1 0-1,1-1 1,0 1 0,0-1 0,27-9 597,-9-1-226,1-2 0,28-23 0,-32 23-325,1 0 1,0 1 0,31-15-1,-47 26-74,-1 1-1,1 0 1,0-1 0,-1 1-1,1 0 1,-1 0-1,1-1 1,0 1-1,-1 0 1,1 0-1,0 0 1,-1 0 0,1 0-1,0 0 1,-1 0-1,1 0 1,0 0-1,-1 0 1,1 1-1,0-1 1,-1 0 0,1 0-1,0 0 1,-1 1-1,1-1 1,-1 0-1,1 1 1,0 0 0,6 20-140,-14 44 116,3-36 51,4-28-12,0-1 1,0 0 0,0 1-1,1-1 1,-1 0-1,0 0 1,0 1 0,0-1-1,0 0 1,1 0 0,-1 1-1,0-1 1,0 0 0,1 0-1,-1 0 1,0 0 0,0 1-1,1-1 1,-1 0 0,0 0-1,0 0 1,1 0 0,-1 0-1,0 0 1,1 0-1,-1 0 1,0 0 0,1 0-1,-1 0 1,0 0 0,0 0-1,1 0 1,-1 0 0,0 0-1,1 0 1,-1 0 0,0 0-1,0 0 1,1 0 0,-1 0-1,0-1 1,1 1 0,-1 0-1,0 0 1,0 0-1,0 0 1,1-1 0,-1 1-1,0 0 1,1-1 0,16-10 389,43-40 445,-35 28-789,1 2 0,50-32 0,-75 52-85,0 0 1,0 0-1,1 0 0,-1 0 1,0 1-1,1-1 1,-1 0-1,0 1 0,1-1 1,-1 1-1,0-1 1,1 1-1,-1 0 0,1 0 1,-1 0-1,1 0 1,-1 0-1,1 0 0,-1 0 1,1 0-1,-1 0 1,0 1-1,2 0 0,-2 0 13,0 0-1,-1 0 1,1 0-1,-1 0 0,0 0 1,1 0-1,-1 0 0,0 0 1,1 1-1,-1-1 0,0 0 1,0 0-1,0 0 0,0 0 1,0 1-1,0-1 0,-1 0 1,1 0-1,0 0 0,0 0 1,-1 2-1,-3 9-242,-1 1 0,0-1 0,-9 16 1,-5-1-1945,1-17-5129,12-9-842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5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13773,'0'0'4100,"26"61"-11883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25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15246,'10'-7'1762,"14"-10"-468,1 1-1,32-15 0,-43 23-1000,1 2 0,0 0 0,0 1 0,1 0 0,0 2 0,28-4 0,-43 6-301,0 1 1,1 0-1,-1 0 0,0 0 1,0 0-1,1 0 0,-1 0 0,0 1 1,0-1-1,1 0 0,-1 0 1,0 1-1,0-1 0,0 1 1,0-1-1,0 1 0,1 0 0,-1-1 1,0 1-1,0 0 0,-1 0 1,1 0-1,0 0 0,0 0 1,0 0-1,0 0 0,-1 0 1,1 0-1,-1 0 0,1 0 0,-1 0 1,1 0-1,-1 1 0,1-1 1,-1 0-1,0 0 0,0 1 1,0-1-1,0 0 0,0 0 0,0 1 1,0-1-1,0 0 0,0 0 1,0 1-1,-1-1 0,1 0 1,0 0-1,-1 0 0,1 0 0,-2 2 1,0 5-4,-1 0 0,-1 0 1,1 0-1,-1-1 0,0 1 1,-8 9-1,-16 15 210,-40 34 1,42-42 140,2 0 1,-40 50-1,62-71-310,0-1 0,1 0 1,-1 1-1,0 0 0,1-1 0,0 1 0,-1 0 1,1-1-1,0 1 0,0 0 0,1 0 1,-1 0-1,1 0 0,-1 0 0,1 0 0,0 0 1,0 0-1,0 0 0,1 0 0,0 3 0,0-3-7,1-1 0,-1 0 0,1 0 0,-1 0-1,1 0 1,0 0 0,0-1 0,0 1-1,0 0 1,0-1 0,0 0 0,1 1 0,-1-1-1,0 0 1,1 0 0,-1 0 0,1 0-1,-1-1 1,1 1 0,-1-1 0,1 0 0,4 1-1,86 5 527,-44-10-1885,-8-9-3599,-20-2-1060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6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94 118 17489,'0'0'10399,"8"1"-9839,-1-1-507,-1 1-1,0-1 1,0 0-1,0 0 0,1-1 1,-1 0-1,0 0 1,0 0-1,0-1 1,0 0-1,0 0 1,-1 0-1,1-1 0,-1 0 1,1 0-1,8-8 1,-6 5-10,0-1 0,-1 0 1,12-15-1,-18 20-30,0 0 0,1 1-1,-1-1 1,-1 0 0,1 1 0,0-1 0,0 0 0,-1 0 0,1 0-1,-1 1 1,1-1 0,-1-4 0,0 5-6,0 0-1,0 0 1,-1 0 0,1 1-1,0-1 1,-1 0-1,1 0 1,-1 0 0,1 1-1,-1-1 1,1 0 0,-1 1-1,0-1 1,1 0-1,-1 1 1,0-1 0,0 1-1,1-1 1,-1 1 0,0-1-1,0 1 1,0-1 0,1 1-1,-1 0 1,0 0-1,0-1 1,0 1 0,0 0-1,-1 0 1,-5-1-13,0 0 1,-1 1 0,1 0-1,0 0 1,-1 1-1,1 0 1,0 0-1,0 1 1,0 0-1,0 0 1,0 0 0,0 1-1,1 0 1,-1 1-1,1-1 1,0 1-1,-10 8 1,4-2 64,0 0 0,0 1 0,1 1 0,1 0 0,0 0 0,1 1 0,-10 16 0,17-26-22,1 0-1,-1 0 1,0 0 0,1 0 0,0 0 0,0 0 0,-1 0 0,2 0 0,-1 1 0,0-1 0,1 0-1,-1 1 1,1-1 0,0 0 0,0 1 0,1-1 0,-1 0 0,1 0 0,1 6 0,-1-7-12,1 1-1,-1-1 1,1 0 0,0 1 0,0-1-1,0 0 1,1 0 0,-1 0 0,0 0-1,1-1 1,-1 1 0,1-1 0,-1 1 0,1-1-1,0 0 1,0 0 0,4 1 0,9 2-282,1-2 0,0 1 0,1-2 0,-1-1 0,0 0 1,20-3-1,12-7-4249,2-11-5092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6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3459,'0'0'7533,"1"-10"-3300,-1 6-3912,0 0-1,1 0 1,0-1-1,0 1 0,0 0 1,0 0-1,0 0 1,1 0-1,0 0 1,0 0-1,0 0 1,0 0-1,1 1 1,-1-1-1,1 1 1,0 0-1,0 0 1,0 0-1,1 0 1,-1 0-1,1 1 1,-1 0-1,1-1 1,0 1-1,0 1 1,0-1-1,0 0 1,0 1-1,9-2 1,-4 1-21,0-1 1,1 1 0,-1 1 0,1-1 0,0 2 0,-1-1-1,1 1 1,13 2 0,-20-1-285,0-1-1,0 1 1,0 0 0,0 0-1,0 0 1,-1 1 0,1-1-1,0 0 1,-1 1-1,1 0 1,-1 0 0,1-1-1,-1 2 1,0-1 0,0 0-1,0 0 1,0 1 0,0-1-1,0 1 1,-1-1-1,1 1 1,-1 0 0,0-1-1,0 1 1,0 0 0,0 0-1,0 0 1,-1 0 0,1 0-1,-1 3 1,1 3 8,-1-1-1,0 1 1,-1-1 0,0 0-1,0 1 1,0-1 0,-1 0 0,-1 0-1,1 0 1,-1 0 0,-1 0-1,1-1 1,-8 11 0,-6 6 23,-1 0 1,-32 32-1,33-38-72,1-1-1,1 2 1,0 0-1,-12 23 1,26-40 20,0-1 0,0 0 0,0 1 0,0-1 0,0 1 0,1 0 0,-1-1 0,1 1 0,-1-1 0,1 1 0,0 0 0,0-1 0,0 1 0,-1 0 0,2-1 0,-1 1 0,0 0 1,0-1-1,0 1 0,1 0 0,-1-1 0,1 1 0,-1-1 0,2 3 0,-1-3 2,1 0 0,-1 0 0,1 1-1,-1-1 1,1 0 0,0-1 0,0 1 0,-1 0 0,1 0 0,0-1 0,0 1 0,0-1 0,0 1 0,0-1-1,-1 0 1,1 0 0,3 0 0,6 0 6,1-1 1,-1 0-1,0-1 0,1 0 0,21-8 1,-14 2-34,-1 0 0,1-2 0,-1 0 1,-1-1-1,0-1 0,0 0 1,-1-2-1,-1 0 0,0 0 0,-1-1 1,-1-1-1,0-1 0,13-23 0,-17 21 36,-9 19-10,0 0 1,-1 0-1,1 0 1,0 0-1,0 1 0,-1-1 1,1 0-1,0 0 1,0 0-1,-1 0 1,1 0-1,0 0 1,-1 0-1,1 0 1,0 0-1,0 0 1,-1 0-1,1 0 0,0 0 1,0 0-1,-1 0 1,1 0-1,0 0 1,0-1-1,-1 1 1,1 0-1,0 0 1,0 0-1,-1 0 1,1 0-1,0-1 1,0 1-1,0 0 0,-1 0 1,1 0-1,0-1 1,0 1-1,0 0 1,0 0-1,-1-1 1,1 1-1,0 0 1,0 0-1,0-1 1,0 1-1,0 0 0,0 0 1,0-1-1,0 1 1,0 0-1,0-1 1,0 1-1,0 0 1,0 0-1,0-1 1,0 1-1,0 0-19,-8 8 49,0 1-1,1 0 0,0 1 0,0 0 1,1 0-1,0 0 0,1 1 1,0-1-1,1 1 0,0 0 0,1 1 1,0-1-1,1 1 0,-2 23 0,4-35 10,1 1 0,-1 0 0,0 0 0,1 0 0,-1 0 0,1-1 0,-1 1 0,0 0 0,1 0 0,0-1 0,-1 1 0,1-1 0,-1 1 0,1 0 0,0-1 0,0 1 0,-1-1 0,1 1 0,0-1 0,0 0 0,-1 1 0,1-1 0,0 0 0,0 1 0,0-1 0,0 0 0,0 0 0,0 0 0,-1 0 0,1 0 0,0 0 0,0 0 0,0 0 0,0 0 0,0 0 0,0 0 0,-1-1 0,1 1 0,0 0 0,1-1 0,40-13 1194,-15-1-1128,0-2 0,-1-1 0,0 0-1,-2-2 1,0-1 0,-2-1 0,29-35-1,-56 69-1331,-5 5 1188,2 1-1,0 1 0,1-1 0,1 1 1,1 1-1,-4 22 0,9-41-62,0 0 1,0 0-1,0-1 1,0 1-1,0 0 0,0 0 1,1 0-1,-1 0 1,0 0-1,0-1 1,0 1-1,1 0 0,-1 0 1,1-1-1,-1 1 1,0 0-1,1 0 0,-1-1 1,1 1-1,-1 0 1,1-1-1,0 1 1,-1-1-1,1 1 0,0-1 1,1 2-1,24 0-5318,2-2-1014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7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5029,'0'0'18407,"-9"12"-17489,-14 28-326,1 1-1,2 1 1,2 1 0,2 1 0,2 1 0,2 0 0,-8 54 0,17-75-477,1 0-1,0 26 1,2-43-138,0 0 1,1 0 0,0 0-1,0 0 1,1 0-1,0-1 1,0 1-1,0 0 1,1-1-1,0 1 1,5 8 0,-8-15-26,1 1 0,-1-1 0,0 1 0,1 0 0,-1-1-1,1 1 1,-1-1 0,0 1 0,1-1 0,-1 1 0,1-1 0,0 0 0,-1 1 0,1-1 0,-1 0 0,1 1 0,0-1 0,-1 0 0,1 1 0,0-1 0,-1 0 0,2 0 0,5-10-503,-4-26 99,-3 35 419,0-7 30,1-19 60,-1-1-1,-1 1 0,-1 0 1,-1 1-1,-2-1 1,-1 0-1,-15-43 0,21 70-42,0-1-1,0 1 1,0-1 0,0 1-1,0-1 1,0 1-1,0-1 1,0 1-1,0-1 1,-1 1-1,1-1 1,0 1 0,0-1-1,0 1 1,-1 0-1,1-1 1,0 1-1,-1-1 1,1 1-1,0 0 1,-1-1 0,1 1-1,0 0 1,-1-1-1,1 1 1,-1 0-1,1 0 1,-1 0-1,1-1 1,0 1 0,-1 0-1,1 0 1,-1 0-1,1 0 1,-1 0-1,1 0 1,-1 0-1,1 0 1,-1 0-1,1 0 1,-1 0 0,0 0-1,1 1-31,0 0 0,0 0 0,0 0 0,-1 0 0,1 0 0,0-1 0,1 1 0,-1 0 0,0 0 0,0 0 0,0 0-1,0 0 1,1 0 0,-1 0 0,0 0 0,1 0 0,-1-1 0,1 1 0,-1 0 0,1 0 0,-1-1 0,1 1 0,1 1 0,2 2-353,0 0 0,0 0 0,0-1 0,1 0 0,0 1 0,-1-1 0,1-1 0,0 1 0,0-1 0,0 0 0,1 0 0,-1-1 0,1 1 0,5 0 0,9 1-2714,1-1 0,27-1 0,-17-1-2285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7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108 329 3619,'0'0'3166,"2"-8"667,5-28-230,-7 36-3488,0-1 0,0 0 0,0 1-1,0-1 1,0 1 0,0-1-1,0 0 1,0 1 0,-1-1 0,1 1-1,0-1 1,0 1 0,0-1-1,-1 0 1,1 1 0,0-1-1,-1 1 1,1-1 0,0 1 0,-1-1-1,1 1 1,-1 0 0,1-1-1,0 1 1,-1-1 0,1 1 0,-1 0-1,0 0 1,1-1 0,-1 1-1,1 0 1,-1 0 0,1-1 0,-1 1-1,1 0 1,-1 0 0,0 0-1,1 0 1,-1 0 0,0 0-1,0 0 1,-22 5 1623,16 0-1465,2 0 0,-1 0 0,0 0 0,1 1 0,0-1 0,0 2-1,1-1 1,-1 0 0,-5 13 0,7-14-88,0 0-1,1 0 0,0 0 0,0 0 1,0 1-1,0-1 0,1 0 0,0 1 1,0-1-1,1 1 0,-1-1 0,1 1 1,0 0-1,2 8 0,-1-12-122,0-1 0,0 0 0,0 0 0,0 0 0,0-1 0,0 1 0,0 0 0,0 0 1,1-1-1,-1 1 0,0 0 0,0-1 0,1 1 0,-1-1 0,0 0 0,1 1 0,-1-1 0,1 0 0,-1 0 0,0 0 0,1 0 0,-1 0 0,1 0 0,-1 0 0,0-1 0,1 1 0,-1 0 0,0-1 0,2 0 0,42-14 1264,-29 6-1330,-1-1-1,0-1 0,0 0 1,-2-1-1,1-1 1,-1 0-1,-1-1 1,0 0-1,-1-1 0,-1 0 1,0 0-1,-1-1 1,8-19-1,-47 99-870,23-52 876,1 0 0,0 0 0,1 0 0,0 1 0,1 0 0,0 0 0,1 0 0,0 0 0,-1 25 0,5-37-15,-1 0-1,0 0 0,1 0 1,-1 0-1,1 0 1,-1 0-1,1-1 0,-1 1 1,1 0-1,-1 0 1,1-1-1,0 1 0,0 0 1,-1-1-1,1 1 1,0 0-1,0-1 0,0 1 1,0-1-1,-1 0 1,1 1-1,0-1 0,0 0 1,0 1-1,0-1 1,0 0-1,0 0 0,0 0 1,0 0-1,0 0 1,0 0-1,0 0 0,0 0 1,0 0-1,0 0 1,0-1-1,0 1 0,1-1 1,41-12-821,-26 2 450,1-1 0,-2-1 0,0 0 0,0-1-1,-2-1 1,1 0 0,-2-1 0,0-1 0,17-28-1,-13 15-267,-1-1-1,-2 0 1,-1-1 0,-1-1-1,7-34 1,-19 67 654,7-34-47,-8 22 681,-8 22 1647,-15 32-877,-29 67 0,44-86-795,0 1-1,2 0 0,1 0 0,-7 48 0,13-70-568,-1 0 0,1 0 0,0 0 0,0 0 0,0 0 0,0 0 0,0 0 1,0 0-1,1-1 0,-1 1 0,1 0 0,-1 0 0,1 0 0,0 0 0,0 0 0,0 0 0,0-1 0,0 1 0,0 0 1,0-1-1,0 1 0,1-1 0,-1 1 0,1-1 0,-1 0 0,1 0 0,2 2 0,-1-2 35,1 0-1,-1 0 1,0-1-1,1 1 1,-1-1-1,0 0 1,1 0-1,-1 0 1,0-1 0,1 1-1,-1-1 1,0 0-1,0 0 1,1 0-1,-1 0 1,5-3-1,8-4-13,-1-1 0,0-1 0,-1 0-1,0-1 1,-1-1 0,0 0 0,0-1 0,18-25-1,-12 12-154,-1 0 0,-2-1 0,-1 0 0,13-33 0,-25 52-38,11-26-274,-14 32 382,1 1 0,-1-1 0,1 1 0,-1-1 0,0 1 0,0-1 0,0 1 0,1-1 0,-1 0 0,-1 1 0,1-1 0,0 1 0,0-1 0,0 1 0,-1-1 0,1 1 0,-2-3 0,1 4 6,-1 0 1,1 0-1,0 0 1,-1 1-1,1-1 1,0 1-1,-1-1 1,1 1-1,0-1 1,0 1-1,-1-1 1,1 1-1,0 0 1,0 0 0,0 0-1,0 0 1,0 0-1,0 0 1,0 0-1,-1 1 1,2-1 4,-11 11-1,0 1-1,1 1 1,1-1-1,0 2 1,1-1-1,1 1 1,0 0-1,1 1 1,0-1-1,2 1 1,0 1-1,0-1 1,2 0-1,0 1 0,0-1 1,2 18-1,0-32-102,1 0 0,-1 1 0,0-1 0,1 0-1,-1 1 1,1-1 0,0 0 0,0 0 0,0 0-1,0 0 1,0 0 0,0 0 0,1 0 0,-1 0-1,1 0 1,-1-1 0,1 1 0,2 2 0,-2-3-400,1 0 0,-1 1 0,0-1 0,1 0 0,-1 0 0,1 0 0,0-1 0,-1 1 0,6 0 1,21 0-7733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8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81 14189,'0'0'3636,"-3"-10"69,-10-47 1008,12 56-4571,0 0 0,0 0 0,0 0 0,0 0 0,0 0 0,0 0 0,0 0 0,0 0 0,0 1-1,-1-1 1,1 0 0,0 1 0,0-1 0,-1 1 0,1 0 0,0-1 0,0 1 0,-1 0 0,1 0-1,-1 0 1,1 0 0,0 0 0,-1 0 0,1 0 0,0 0 0,-1 0 0,1 1 0,-3 0-1,-39 11-140,-28 18 73,64-27-75,1 1 0,-1 0 0,1 0 0,0 0 0,0 1 0,0-1-1,1 2 1,-6 5 0,11-10-1,-1-1-1,1 0 1,0 0-1,0 1 1,0-1-1,-1 0 1,1 1-1,0-1 0,0 0 1,0 0-1,0 1 1,0-1-1,-1 0 1,1 1-1,0-1 1,0 0-1,0 1 0,0-1 1,0 1-1,0-1 1,0 0-1,0 1 1,0-1-1,0 0 1,1 1-1,-1-1 0,0 0 1,0 1-1,0-1 1,0 0-1,0 0 1,1 1-1,-1-1 1,0 0-1,1 1 0,14 5-28,30-3 55,-35-3-15,4 0-43,79 10 110,-86-9-182,0 0 1,0 1 0,-1 0 0,1 0-1,-1 1 1,1-1 0,-1 1 0,0 1-1,0 0 1,10 7 0,-15-10 69,0 0 0,0 0 0,0 0-1,0 1 1,0-1 0,0 0 0,0 0 0,0 1 0,-1-1 0,1 1 0,-1-1 0,1 0-1,-1 1 1,1-1 0,-1 1 0,0-1 0,0 1 0,0-1 0,1 1 0,-2-1-1,1 1 1,0-1 0,0 1 0,0-1 0,-1 1 0,1-1 0,-1 1 0,1-1-1,-1 1 1,1-1 0,-1 0 0,0 1 0,0-1 0,0 0 0,0 0 0,0 0 0,0 0-1,0 1 1,0-1 0,0-1 0,0 1 0,-2 1 0,-5 5 63,-1-2 1,1 1-1,-1-1 1,0-1-1,-10 5 1,-9 1-24,-46 13-1,3-13-3405,26-9-2711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8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10186,'0'0'8552,"79"2"-6438,-40-2-385,3 0-736,1-4-736,6 0-225,2-1-929,0-4-3011,6-8-6662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9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9833,'0'0'12791,"0"-8"-11718,1 5-950,-1 0-1,0-1 1,1 1 0,0 0-1,-1 0 1,1 0-1,1 0 1,-1 0 0,0 0-1,4-5 1,-4 7-59,0 0-1,0 0 1,1-1 0,-1 1 0,0 0-1,1 0 1,-1 1 0,1-1 0,-1 0-1,1 0 1,0 1 0,-1-1 0,1 1-1,0-1 1,-1 1 0,1 0 0,0 0-1,0 0 1,-1 0 0,1 0 0,0 0-1,0 0 1,-1 0 0,1 1 0,0-1 0,-1 1-1,1-1 1,2 2 0,-2-1-55,-1 0 0,1 0 0,0 0 0,0 0 0,-1 1 0,1-1 0,-1 0-1,1 1 1,-1-1 0,0 1 0,1 0 0,-1-1 0,0 1 0,0 0 0,0 0 0,-1 0 0,1 0 0,0 0 0,-1 0 0,1 0 0,0 3 0,3 45-67,-18 138-1173,14-188 1228,0 2-16,-1 0 0,1 1-1,0-1 1,0 0-1,0 1 1,0-1 0,1 0-1,-1 0 1,1 0-1,-1 1 1,2 2 0,-2-5 32,1 1 0,-1 0 0,0-1 0,1 1-1,-1-1 1,1 1 0,-1-1 0,1 1 0,-1-1 0,1 0 0,-1 1 0,1-1 0,0 0 0,-1 1 0,1-1 0,-1 0 0,1 1 0,0-1 0,-1 0 0,1 0 0,0 0 0,-1 0 0,1 0 0,1 0 0,2 0 72,-1-1 1,1 0 0,-1-1 0,1 1 0,-1-1-1,1 1 1,-1-1 0,0 0 0,0 0-1,0 0 1,0-1 0,3-2 0,10-10 251,0 0 0,-1-2 1,0 1-1,-2-2 0,0 1 1,10-21-1,-16 25-253,0-1-1,-2 0 1,1 0 0,-2-1-1,0 0 1,-1 1 0,0-1-1,-1-1 1,0-22 0,-2 37-100,0 1 1,0-1 0,1 1 0,-1-1 0,0 0 0,0 1 0,0-1 0,0 0-1,0 1 1,0-1 0,0 1 0,0-1 0,0 0 0,0 1 0,0-1 0,-1 1-1,1-1 1,0 0 0,0 1 0,-1-1 0,1 1 0,0-1 0,0 1-1,-1-1 1,1 1 0,-1-1 0,1 1 0,-1-1 0,1 1 0,0-1 0,-1 1-1,0 0 1,1-1 0,-1 1 0,1 0 0,-1 0 0,1-1 0,-1 1 0,1 0-1,-1 0 1,0 0 0,1 0 0,-1-1 0,0 1 0,1 0 0,-1 0 0,1 0-1,-1 1 1,0-1 0,1 0 0,-1 0 0,0 0 0,1 0 0,-1 0 0,1 1-1,-1-1 1,1 0 0,-1 1 0,1-1 0,-1 0 0,1 1 0,-1 0-1,-3 1-29,1 0-1,0 1 0,0-1 0,0 1 0,0 0 0,0 0 0,1 0 0,-3 4 0,3-5-32,1 1 0,-1-1 0,1 0 0,0 0 0,0 1 1,0-1-1,0 0 0,0 1 0,0-1 0,1 1 0,-1-1 0,1 1 0,0-1 0,0 1 0,0 0 1,0-1-1,0 1 0,1-1 0,-1 1 0,2 4 0,0-5-493,0-1 1,0 1-1,0-1 1,0 1-1,0-1 1,1 0-1,-1 0 0,0 0 1,1 0-1,-1 0 1,1 0-1,-1-1 0,1 1 1,-1-1-1,1 0 1,-1 1-1,1-1 1,-1 0-1,1-1 0,4 0 1,23 0-7251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9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29 12011,'0'0'3171,"-11"6"134,-5 3-2434,0 1 0,0 0 0,-19 18 1,27-21-711,1-1 0,0 1 0,1 1 0,-1-1 1,2 1-1,-1 0 0,1 0 0,0 0 1,1 1-1,-4 9 0,7-17-113,1 0-1,0 0 1,-1 0-1,1 0 1,0 0-1,0-1 1,0 1-1,0 0 1,0 0-1,0 0 1,0 0-1,0 0 1,0 0-1,0 0 1,0 0-1,0 0 1,1-1-1,-1 1 1,0 0-1,1 0 1,-1 0-1,1 0 1,-1-1-1,1 1 1,-1 0-1,2 1 1,-1-2 30,1 1 1,-1 0 0,1 0 0,0 0 0,-1-1-1,1 1 1,0-1 0,-1 1 0,1-1-1,0 0 1,0 0 0,-1 0 0,4 0 0,10-1 327,1-1-1,28-7 1,-14 2-555,-25 6 147,-1 1-1,1-1 1,0 1 0,0 0 0,-1 0-1,1 1 1,0-1 0,0 1-1,-1 0 1,7 2 0,-9-2 0,0 1 1,-1-1 0,1 1-1,-1-1 1,1 1-1,-1 0 1,0 0 0,1 0-1,-1 0 1,0-1-1,0 1 1,-1 1 0,1-1-1,0 0 1,-1 0-1,1 0 1,-1 0 0,0 0-1,1 1 1,-1-1 0,0 0-1,0 0 1,-1 4-1,-1 20 737,1 0 869,5-44-430,2-56-1169,-2-82 0,-4 151-100,-1 16-1149,3 11 678,-1-20 566,0-1 1,0 0-1,0 0 1,0 0-1,1 0 1,-1 0-1,0 0 1,1 0-1,-1-1 1,1 1-1,-1 0 1,1-1-1,-1 1 1,1-1-1,0 0 1,-1 1-1,1-1 1,-1 0 0,1 0-1,1 0 1,7 1 13,-1 0 0,1-1 0,-1 0 1,1-1-1,-1 0 0,0 0 0,1-1 0,-1-1 1,0 1-1,0-1 0,0-1 0,-1 1 1,1-2-1,-1 1 0,0-1 0,0 0 1,0-1-1,-1 0 0,0 0 0,0-1 0,0 1 1,-1-2-1,7-9 0,-10 12-19,-8 18-93,-8 14 246,2 0-1,2 1 1,0 0-1,2 1 0,1 0 1,-4 40-1,10-68-148,1-1 0,-1 1-1,0-1 1,0 1 0,0-1 0,0 0 0,0 1-1,1-1 1,-1 1 0,0-1 0,0 0-1,1 1 1,-1-1 0,0 0 0,1 1-1,-1-1 1,0 0 0,1 0 0,-1 1 0,0-1-1,1 0 1,-1 0 0,1 1 0,-1-1-1,0 0 1,1 0 0,-1 0 0,1 0 0,-1 0-1,1 0 1,-1 0 0,1 0 0,-1 0-1,0 0 1,1 0 0,-1 0 0,1 0 0,-1 0-1,1 0 1,-1 0 0,0 0 0,1-1-1,-1 1 1,1 0 0,-1 0 0,0-1 0,1 1-1,-1 0 1,0 0 0,1-1 0,-1 1-1,0 0 1,1-1 0,-1 1 0,0-1 0,23-17-1340,-8-10-2076,-2-2-3539,0-8-6080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20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8616,'0'0'6759,"-5"53"-4806,5-33-1408,2 2-449,11-4-384,2 2-2083,2-5-255,2-1-1666,0-5-2210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20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41 4164,'0'0'16955,"-9"7"-15728,0-1-967,1 1-1,0 0 0,1 0 0,0 1 0,0 0 0,0 0 0,1 1 0,0 0 0,1 0 0,0 1 0,1-1 0,0 1 0,0 0 0,1 0 1,0 0-1,-2 19 0,5-28-219,-1-1 0,1 1 1,0-1-1,0 1 0,0-1 0,0 0 1,1 1-1,-1-1 0,0 1 1,0-1-1,0 1 0,0-1 1,0 0-1,0 1 0,1-1 0,-1 1 1,0-1-1,0 0 0,1 1 1,-1-1-1,0 0 0,1 1 1,-1-1-1,0 0 0,1 0 0,-1 1 1,0-1-1,1 0 0,-1 0 1,0 1-1,1-1 0,-1 0 1,1 0-1,-1 0 0,1 0 0,-1 0 1,0 0-1,2 0 0,20-6 851,20-22-284,-33 21-619,-1-2-1,0 1 1,0-1-1,-1 0 0,0-1 1,0 0-1,-1 0 1,0 0-1,-1-1 1,0 0-1,-1 0 0,0 0 1,-1 0-1,0-1 1,-1 1-1,1-15 1,-6 21-536,-3 10 359,-7 13 104,2-1 78,2 1 1,-1 0-1,2 1 1,0 0 0,2 0-1,0 1 1,1-1-1,1 1 1,-3 34 0,7-53-19,0 0 1,-1 1 0,1-1 0,0 0 0,0 1 0,0-1 0,0 1 0,1-1 0,-1 0-1,0 1 1,1-1 0,-1 0 0,0 1 0,1-1 0,0 0 0,-1 0 0,1 0 0,0 1-1,-1-1 1,1 0 0,0 0 0,0 0 0,0 0 0,0 0 0,0 0 0,0-1 0,0 1-1,1 0 1,-1 0 0,0-1 0,0 1 0,1-1 0,-1 1 0,0-1 0,1 1 0,-1-1-1,0 0 1,1 0 0,-1 0 0,0 0 0,1 0 0,-1 0 0,0 0 0,1 0 0,-1 0-1,1-1 1,-1 1 0,0 0 0,0-1 0,1 1 0,-1-1 0,0 0 0,2 0 0,6-3-526,1-1 1,-1 0 0,0 0 0,0-1 0,14-12 0,-7 4-2700,-1-1 0,24-29-1,-8-3-5489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25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14414,'0'0'5957,"86"18"-5700,-37-13-193,10-4-3267,1-1-3204</inkml:trace>
  <inkml:trace contextRef="#ctx0" brushRef="#br0" timeOffset="1">666 31 17617,'0'0'1633,"-40"57"-288,29-39-896,9-4-481,2-7-3011,6-7-2306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20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8104,'0'0'8680,"-9"14"-6465,1-2-1951,-69 112 3519,71-113-3317,-1 2-1,2-1 1,0 1-1,0 0 0,1 0 1,1 0-1,0 0 1,1 1-1,-1 18 1,4-30-433,-1-1 1,0 0-1,1 1 1,0-1-1,-1 0 1,1 0-1,0 0 1,0 1-1,-1-1 1,1 0-1,0 0 0,0 0 1,0 0-1,0 0 1,0-1-1,1 1 1,-1 0-1,0 0 1,0-1-1,1 1 1,-1-1-1,0 1 1,0-1-1,1 1 0,-1-1 1,1 0-1,-1 0 1,0 0-1,1 0 1,-1 0-1,0 0 1,2 0-1,55-3 495,-50 2-505,8-1 36,-8 1-73,0 0 0,0 0 0,1 1 0,-1 0 1,0 0-1,14 3 0,-20-3 8,0 1-1,-1 0 1,1 0-1,0 0 1,-1 0 0,1 0-1,-1 0 1,1 0 0,-1 0-1,0 0 1,1 1 0,-1-1-1,0 0 1,0 1-1,0 0 1,0-1 0,0 1-1,0-1 1,-1 1 0,1 0-1,0 0 1,-1-1 0,1 1-1,-1 0 1,0 0-1,0 0 1,0-1 0,0 1-1,0 0 1,0 0 0,0 0-1,0 0 1,-1-1 0,1 1-1,-2 3 1,1 1 80,-1-1 0,0 1 0,-1-1 1,1 0-1,-1 0 0,0 0 0,-1 0 0,1 0 1,-1-1-1,0 1 0,0-1 0,0 0 0,0 0 1,-1-1-1,0 1 0,1-1 0,-7 3 0,5-3 21,1 0-1,-1 0 0,1 0 0,-1-1 0,0 0 0,0 0 1,0 0-1,0-1 0,0 0 0,0 0 0,0-1 0,-1 1 0,1-1 1,0-1-1,0 1 0,-8-3 0,12 2-154,-1 0-1,1 0 1,-1-1-1,1 1 1,0-1 0,0 0-1,0 0 1,0 0 0,0 0-1,0 0 1,0 0-1,0 0 1,1-1 0,-1 1-1,1-1 1,0 1-1,0-1 1,0 1 0,0-1-1,0 0 1,0-3 0,-7-64-7485,7 59 5133,0-22-5644</inkml:trace>
  <inkml:trace contextRef="#ctx0" brushRef="#br0" timeOffset="1">343 0 12172,'0'0'14851,"0"12"-14205,-5 20-203,-2-2 0,0 1 0,-2-1 0,-16 35 0,14-38-458,1 0 0,1 1 1,1 0-1,1 0 1,2 0-1,0 1 0,1 41 1,4-69-169,0-1 1,0 1-1,0 0 0,0-1 1,0 1-1,0 0 0,0-1 1,0 1-1,1 0 1,-1-1-1,0 1 0,0 0 1,1-1-1,-1 1 0,0-1 1,1 1-1,-1-1 1,1 1-1,-1-1 0,1 1 1,-1-1-1,1 1 0,-1-1 1,2 1-1,11-4-9804,1-10-5227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21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13421,'0'0'8189,"4"11"-5979,17 32-977,-19-39-1113,1-1-1,-1 1 1,1-1-1,0 0 1,0 0-1,0-1 1,1 1-1,-1 0 1,1-1-1,-1 0 1,1 0 0,0 0-1,0 0 1,0-1-1,0 0 1,0 1-1,0-1 1,0-1-1,0 1 1,1-1-1,3 1 1,4-1 177,0 0-1,0 0 1,0-1-1,0-1 1,21-5 0,-25 5-227,-1-1 0,1 0 1,-1-1-1,0 0 1,0 0-1,0 0 1,-1-1-1,1 0 1,5-6-1,-9 8-59,1-1 0,-1 0 0,0 1 0,0-1 0,0 0 0,-1 0 0,1-1 0,-1 1 0,0 0 0,0-1 0,-1 0 0,1 1 0,-1-1 0,0 0 0,0 0 0,0-5 0,-1 9-13,0 0 0,0-1-1,0 1 1,-1-1 0,1 1 0,0 0-1,0-1 1,-1 1 0,1-1 0,-1 1 0,0 0-1,1 0 1,-1-1 0,0 1 0,0 0-1,0 0 1,1 0 0,-1 0 0,0 0 0,-1 0-1,1 0 1,0 0 0,-2-1 0,0 0-9,-1 1 0,1 0 0,0 0 0,-1 0 0,1 0 0,-1 1 0,1-1 0,-1 1 0,-5 0 0,0 0-8,1 1-1,0 0 1,0 0 0,0 1 0,0 0-1,0 1 1,0 0 0,-8 3 0,5 2 38,0-1 0,1 1 0,0 1 0,0 0 0,1 0 0,0 1 0,1 0 0,-9 14 0,14-20 18,0 0-1,0 1 1,0 0 0,1-1-1,0 1 1,0 0 0,0 1-1,0-1 1,1 0 0,0 0-1,0 1 1,1-1 0,-1 0-1,1 1 1,0-1-1,0 0 1,1 1 0,0-1-1,0 0 1,0 1 0,1-1-1,3 9 1,-2-10-25,1 1 0,0-1 0,0 0 0,0 0 0,0-1 0,1 1 0,-1-1 0,1 0 0,0 0 0,0-1 1,0 1-1,0-1 0,0 0 0,1-1 0,-1 1 0,1-1 0,-1 0 0,10 0 0,5 1-818,0 0 0,1-2 0,37-3 0,-18-9-3513,-3-12-2711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21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13132,'0'0'11467,"-11"54"-10282,7-17 33,2 8-322,-1 5-255,1 3-96,-2 2-353,4 0-96,-2 2-64,0-4-769,2-3-2722,-4-4-3716</inkml:trace>
  <inkml:trace contextRef="#ctx0" brushRef="#br0" timeOffset="1">0 889 18065,'0'0'13645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0:45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5023 868 12588,'-7'-10'80,"-111"-171"-43,104 162-39,0 1 0,-1 1 0,-1 0 0,-1 1 0,0 0 0,-2 1 0,1 2 0,-2 0 0,1 0 0,-30-12 0,-27-8-14,-125-38 1,127 48 138,-188-68-138,-86-28-71,238 87 59,-137-22 0,-5 19 281,-2 11 1,-342 11-1,465 21-226,1 6 1,1 5-1,1 6 0,-142 47 0,110-18 9,2 7 0,-258 140-1,326-150 85,2 3-1,-156 129 0,213-157-109,2 3-1,0 0 0,2 1 1,1 2-1,2 1 1,1 1-1,1 1 0,2 0 1,2 2-1,-19 53 0,29-62-25,1 1 0,2-1-1,0 2 1,2-1-1,2 0 1,0 0-1,2 1 1,1-1 0,2 0-1,0 0 1,2 0-1,2 0 1,0-1 0,2-1-1,1 1 1,1-1-1,1-1 1,20 29-1,-6-14-8,2-2-1,2-1 0,2-2 0,1-1 0,1-1 1,2-3-1,2 0 0,0-3 0,2-1 0,53 26 0,-2-10 31,3-4 0,0-4-1,125 28 1,307 37 41,-66-35 10,3-21 0,477-16 0,-795-35 4,-1-7-1,-1-6 1,-1-6 0,-1-6 0,190-70 0,-186 46-10,-3-7 1,-3-5 0,-3-7 0,238-172 0,-321 206-15,-1-3-1,-2-2 0,68-79 1,-102 104 52,-1-1-1,0 0 1,-2-1 0,0-1 0,-2 0 0,-1-1 0,-1 0 0,-1-1 0,-1 0-1,-1-1 1,6-45 0,-11 45 61,-1 0 0,-2-1 0,0 1 0,-2 0 0,-1 0 0,-1 1 0,-1-1 0,-2 1 0,0 0 0,-2 0 1,-1 1-1,0 1 0,-2 0 0,-1 1 0,-1 0 0,-1 1 0,-1 0 0,-19-18 0,-1 4-54,0 1 0,-3 2 0,0 2 1,-3 2-1,0 1 0,-1 3 0,-2 1 0,-87-31 1,23 18-212,-2 5 1,-208-32 0,110 39-1114,-236 1-1,-215 46-5250,387 0-824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45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85 2530,'0'0'1346,"-57"3"-1218,52-3 256,1 0 673,-2-6 320,1-3-63,1 0-129,2 0-705,2-4-416,0 1-576,0-3-1314,0 0-961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46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11 320 2018,'0'0'1046,"5"-12"614,6-17-748,74-219 14966,-79 218-12916,-6 30-2620,-1 9-433,-35 92 213,-11 37 264,38-104-332,1 1 0,2-1 0,1 2 0,2-1 0,1 0 0,3 39 1,-1-73-58,1 1 0,-1-1 0,0 1 0,0-1 0,0 1 1,1-1-1,-1 1 0,1-1 0,-1 1 0,1-1 1,0 1-1,-1-1 0,1 0 0,0 1 0,0-1 0,0 0 1,0 0-1,0 0 0,0 0 0,1 0 0,-1 0 1,0 0-1,0 0 0,1 0 0,-1 0 0,0-1 0,1 1 1,-1 0-1,1-1 0,-1 0 0,1 1 0,-1-1 0,1 0 1,-1 0-1,1 1 0,0-1 0,-1-1 0,1 1 1,2 0-1,1-1 17,0-1 0,1 1 0,-1-1 0,0 0 0,0 0 1,-1 0-1,1-1 0,0 0 0,-1 0 0,7-5 0,22-25 74,-1-2-1,-1-1 1,-2-2-1,-2 0 0,-1-2 1,-3-1-1,21-46 1,-25 48-122,-19 40 30,0-1 1,0 0-1,0 0 1,0 0-1,0 0 1,0 0-1,0 0 1,0 0-1,0 0 1,1 0-1,-1 0 1,0 0-1,0 1 1,0-1-1,0 0 1,0 0-1,0 0 1,0 0-1,0 0 1,0 0-1,0 0 1,0 0-1,0 0 1,1 0-1,-1 0 1,0 0-1,0 0 1,0 0-1,0 0 1,0 0-1,0 0 1,0 0-1,0 0 1,0 0-1,1 0 1,-1 0-1,0 0 1,0 0-1,0 0 1,0 0-1,0 0 1,0 0-1,0 0 1,0 0-1,0 0 1,0 0-1,0 0 1,1 0-1,-1-1 1,0 1-1,0 0 1,0 0-1,0 0 1,0 0-1,0 0 0,-4 25-198,-40 124 274,31-113-26,1 1 0,2 0-1,2 0 1,1 1 0,-2 47 0,9-84-40,0 1-1,-1-1 1,1 0-1,0 0 1,0 0-1,0 0 1,0 1-1,0-1 1,0 0-1,0 0 1,0 0-1,1 0 1,-1 0-1,0 1 1,1-1-1,-1 0 1,1 0-1,-1 0 1,1 0-1,0 0 1,-1 0-1,1 0 1,0 0-1,0 0 1,-1-1-1,1 1 1,0 0-1,0 0 1,0-1-1,0 1 1,0-1-1,0 1 0,0-1 1,0 1-1,0-1 1,1 1-1,-1-1 1,0 0-1,0 0 1,0 1-1,0-1 1,1 0-1,-1 0 1,0 0-1,0 0 1,0-1-1,0 1 1,0 0-1,1 0 1,-1-1-1,0 1 1,0-1-1,0 1 1,2-2-1,6-2 129,-1 0 0,0-1 0,0 0 0,0-1-1,10-9 1,46-50 117,-43 41-163,42-35 0,-62 58-95,0 0 0,1 0 0,-1 0-1,1 1 1,-1-1 0,1 0 0,-1 1 0,1-1-1,0 1 1,-1 0 0,1-1 0,-1 1 0,1 0-1,0 0 1,-1 0 0,1 0 0,0 0 0,-1 1-1,1-1 1,-1 0 0,1 1 0,0-1 0,1 2-1,-1-1 1,0-1-1,1 1 0,-1-1 0,1 1 0,-1-1 0,0 0 0,1 0 1,-1 0-1,1 0 0,-1 0 0,0 0 0,1-1 0,2 0 0,47-25 147,-46 21-144,1 1-1,-1 0 0,1 1 0,-1 0 1,1 0-1,0 0 0,0 1 1,1 0-1,-1 0 0,0 1 0,1 0 1,-1 0-1,10 0 0,-16 2-3,0 0 0,0 0-1,0 0 1,0-1 0,0 1-1,0 0 1,0 0 0,-1 0 0,1 1-1,0-1 1,-1 0 0,1 0 0,0 0-1,-1 0 1,0 1 0,1-1-1,-1 0 1,0 1 0,1-1 0,-1 0-1,0 0 1,0 1 0,0-1-1,0 0 1,-1 3 0,0 39 288,0-40-231,-9 34 567,0 2 665,10-39-1355,3 0-324,-1 0 0,1 0 0,-1-1 0,1 0 0,-1 1 0,1-1 0,-1 0 1,0 0-1,0 0 0,3-2 0,5-11-4998,-3-4-4853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48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30 4612,'0'-1'479,"1"0"0,0 0 0,-1 0-1,0 0 1,1 0 0,-1 0 0,0 0-1,1-1 1,-1 1 0,0 0 0,0 0-1,0 0 1,0 0 0,0-1 0,0 1-1,0 0 1,0 0 0,-1 0 0,1 0-1,0 0 1,-1 0 0,1 0 0,-1 0-1,1 0 1,-2-2 0,-10 7 5175,1 10-6977,-6 18 2114,2 0 0,1 2 0,2 0 0,-10 45 1,20-69-708,0 0 0,1 0 1,0 0-1,2 11 0,-1-14-30,0-7-46,0 1 0,0-1 1,0 0-1,0 0 0,0 0 0,1 1 1,-1-1-1,0 0 0,0 0 1,0 0-1,1 0 0,-1 0 0,0 0 1,0 1-1,0-1 0,1 0 0,-1 0 1,0 0-1,0 0 0,1 0 1,-1 0-1,0 0 0,0 0 0,1 0 1,-1 0-1,0 0 0,0 0 0,1 0 1,-1 0-1,0 0 0,0 0 1,0 0-1,1 0 0,-1 0 0,0-1 1,0 1-1,1 0 0,-1 0 0,0 0 1,0 0-1,0 0 0,0-1 1,1 1-1,-1 0 0,0 0 0,0 0 1,0-1-1,13-8 732,1-9-486,-1-1 0,0-1 1,14-30-1,-16 29-105,1 0-1,1 0 1,20-23 0,-34 60-184,-5 44-57,6-57 89,0-1 0,0 1 0,0 0 0,0-1 1,0 1-1,1-1 0,-1 1 0,1-1 0,0 1 0,-1-1 1,1 0-1,0 1 0,1-1 0,-1 0 0,0 0 0,1 1 1,-1-1-1,1 0 0,0-1 0,1 3 0,1-2 5,0 0-1,0 0 0,-1 0 1,1-1-1,0 1 1,0-1-1,0 0 1,1-1-1,-1 1 0,0-1 1,0 1-1,0-1 1,0 0-1,1-1 0,7-1 1,-4 0 9,0 0 0,0-1 0,0-1 1,0 1-1,0-1 0,-1-1 0,10-6 1,5-6 24,-2-1-1,-1-1 1,34-41 0,-40 36 29,-13 23-67,0 1-1,0 0 1,0-1 0,0 1-1,0 0 1,0-1 0,-1 1-1,1 0 1,0-1 0,0 1-1,0 0 1,0 0 0,-1-1-1,1 1 1,0 0 0,0-1-1,0 1 1,-1 0 0,1 0-1,0 0 1,0-1 0,-1 1-1,1 0 1,0 0 0,-1 0-1,1-1 1,0 1 0,-1 0-1,1 0 1,0 0 0,-1 0-1,1 0 1,0 0 0,-1 0-1,1 0 1,0 0-1,-1 0 1,-2 0-16,0 1 0,0 0-1,0-1 1,0 1 0,0 0-1,1 0 1,-1 0 0,0 1-1,1-1 1,-1 1 0,1 0-1,-1-1 1,1 1 0,-3 3-1,-8 8-25,1 1-1,-19 29 1,27-36 36,0-1-1,1 0 1,0 1 0,0 0 0,0-1-1,1 1 1,0 0 0,0 1 0,1-1-1,-1 8 1,2-14 6,0 0 0,0 0 0,1 0 0,-1 0 0,0 0 0,1 0 1,-1 0-1,1 0 0,-1 0 0,1 0 0,-1-1 0,1 1 0,0 0 0,-1 0 0,1-1 0,0 1 0,0 0 0,-1-1 0,1 1 0,0-1 0,0 1 0,0-1 0,0 0 0,0 1 0,0-1 0,0 0 0,0 1 0,0-1 0,0 0 0,0 0 0,0 0 0,1 0 1,43 0 35,-31 0-9,60-5-23,-51 2-8,0 2 0,0 0 0,26 4 1,-32 2 223,7-1 522,-23-4-721,-1-1 0,1 1 0,0-1 0,0 1 0,-1-1 0,1 1 0,0-1 0,-1 0 1,1 1-1,0-1 0,-1 0 0,1 1 0,-1-1 0,1 0 0,-1 0 0,1 0 0,-1 1 0,0-1 0,0 0 0,1 0 0,-1 0 0,0 0 0,0 0 0,0 1 0,0-1 0,0 0 0,0 0 0,0-1 0,3-23 131,2-32 203,-4 54-339,-1 0 1,0-1-1,-1 1 0,1 0 1,-1 0-1,1-1 0,-1 1 1,0 0-1,0 0 0,0 0 0,-1 0 1,-2-5-1,3 7-35,11-1-590,-1 0 411,0 0 0,1-1 0,12-5 0,26-8-418,-33 12 580,1 2 1,-1 0-1,1 0 1,31 2-1,-44 0 31,0 0 1,1 1 0,-1-1-1,0 1 1,0 0-1,0 0 1,-1-1-1,1 2 1,0-1 0,0 0-1,0 1 1,-1-1-1,1 1 1,-1 0-1,1 0 1,-1 0 0,0 0-1,0 0 1,0 1-1,0-1 1,0 0-1,0 1 1,-1 0 0,1-1-1,-1 1 1,1 0-1,-1 0 1,0 0-1,-1 0 1,1 0 0,0 0-1,0 4 1,-1 2 15,0 0 0,0 0 0,0 0 0,-1 0 0,-1 0 0,1 0 1,-2-1-1,1 1 0,-6 11 0,-4 5 319,-25 40 0,34-61-285,4-3-38,-1 0 0,1-1 1,-1 1-1,1 0 0,0-1 1,-1 1-1,1-1 0,0 1 1,-1-1-1,1 0 0,0 1 1,-1-1-1,1 1 0,0-1 1,0 0-1,0 0 0,-1 0 1,1 1-1,0-1 0,0 0 1,0 0-1,-1 0 0,1 0 0,0 0 1,0 0-1,0-1 0,0 1 1,-1 0-1,2-1 0,34 1 92,-36 0-97,16-1-122,0-2 0,1 0 0,-1 0-1,21-9 1,30-13-4278,-48 17 1467,-13 5-814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48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59 12300,'-9'-3'2370,"3"-3"1922,4-1-1377,2-2-801,0 2-865,12-2 64,1 1-576,11 2-609,5 3-64,1 3-160,6 0 32,-4 0-1313,0 0-1090,0 4-2369,-4-3-1827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49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1 148 11403,'0'0'9096,"9"-2"-7820,1-1-939,0-1 0,0 1 0,0-2 0,-1 1 0,1-1 0,-1-1 0,11-8 0,-16 10-186,1 1 0,-1 0 0,0-1 0,-1 0 1,1 0-1,-1 0 0,1-1 0,-1 1 0,0-1 1,-1 0-1,1 1 0,-1-1 0,0 0 0,0 0 0,-1-1 1,1 1-1,-1 0 0,1-10 0,-3 15-153,1-1 0,0 1-1,0-1 1,-1 1 0,1-1 0,0 1 0,-1 0-1,1-1 1,-1 1 0,1 0 0,0-1-1,-1 1 1,1 0 0,-1 0 0,1 0-1,-1-1 1,1 1 0,-1 0 0,1 0-1,-1 0 1,1 0 0,-1 0 0,1 0-1,-1 0 1,1 0 0,-1 0 0,1 0-1,-1 0 1,1 0 0,-1 0 0,1 0 0,-1 0-1,1 0 1,-1 1 0,1-1 0,-1 0-1,1 0 1,0 1 0,-1-1 0,0 1-1,-22 11-236,11-1 220,1 1 0,1 0 0,0 1 0,-12 20 0,17-26 0,1 1 0,0 0 0,1 0 1,0 0-1,0 0 0,0 1 0,1-1 1,1 1-1,-2 16 0,3-24 19,1-1-1,-1 1 0,0 0 0,1 0 1,-1-1-1,1 1 0,-1 0 0,1 0 0,-1-1 1,1 1-1,0-1 0,-1 1 0,1 0 1,0-1-1,-1 1 0,1-1 0,0 0 1,0 1-1,-1-1 0,1 1 0,0-1 1,0 0-1,0 0 0,-1 0 0,1 1 1,0-1-1,0 0 0,0 0 0,1 0 1,35 1 63,-30-1-50,13-2 16,-1 0 1,1-2-1,-1 0 1,0-1-1,0-1 1,-1-1-1,34-17 1,44-14 49,-92 36-117,0 1 0,0 0 1,0 0-1,0 0 1,0 0-1,0 1 1,0-1-1,0 1 0,1 0 1,-1 1-1,0-1 1,0 1-1,0-1 0,0 1 1,0 1-1,0-1 1,7 4-1,-8-3 5,-1 0 1,1 0-1,-1 1 1,1-1-1,-1 1 1,0 0-1,0 0 0,0 0 1,-1 0-1,1 0 1,-1 0-1,0 0 1,1 0-1,-1 0 0,-1 1 1,1-1-1,0 0 1,-1 1-1,0-1 0,0 1 1,0 5-1,0 3 20,0 29 172,0-39-109,0 0 0,-1 0 0,1 0 0,0 0 0,-1 0 1,1 0-1,-1-1 0,0 1 0,1 0 0,-1 0 1,0-1-1,0 1 0,0 0 0,0-1 0,0 1 0,-3 1 1,2-8 226,1-1 1,0 0-1,1 1 1,-1-1 0,1 0-1,0 0 1,1-6-1,0 6-302,0-1 0,1 1 0,0 0 0,0 0 0,0 0 0,0 0 0,1 0 0,0 1 0,1-1 0,-1 1 0,1 0 0,0 0 0,0 0 0,1 0 0,-1 1 0,1 0 0,0 0 0,0 0 0,0 0 0,1 1 0,-1 0 0,1 0 0,0 0 0,0 1 0,0 0 0,0 0 0,0 1 0,1-1 0,-1 1 0,0 1 0,1-1 0,-1 1 0,0 0 0,1 1 0,-1-1 0,0 1 0,8 2 0,-10-1-39,0 0 0,0 0 0,0 0 0,0 0 0,0 1 0,0 0-1,-1 0 1,1 0 0,-1 0 0,0 0 0,0 1 0,0 0 0,0-1 0,0 1 0,-1 0-1,0 0 1,0 0 0,0 1 0,0-1 0,1 9 0,-1-8 122,-1 0 1,0 0-1,0 0 1,0 0-1,-1 0 1,0 0-1,0 0 1,0 0-1,-1 0 1,1 0-1,-1 0 1,-1 0-1,1 0 1,-1 0-1,1 0 1,-1-1-1,-1 1 1,1-1-1,-4 5 1,7-53 1729,-2 27-1745,1-117-790,0 133 672,40 28-1329,-33-25 904,1 1 1,0-1-1,0 0 0,0-1 1,-1 0-1,1 0 1,14-1-1,-18 0-378,1 0-1,-1-1 1,0 0 0,1 0-1,-1 0 1,0 0 0,0 0-1,0-1 1,5-2 0,12-13-6345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50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15022,'0'0'5755,"-4"13"-4794,-19 85 598,4 1 0,-11 181-1,29-203-1221,17-98 992,-8-6-1510,-1-1 1,-1 0 0,-1-1-1,2-55 1,-7 86 119,1 0 1,-1 1-1,1-1 1,0 0-1,0 0 1,0 0 0,0 0-1,0 0 1,0 0-1,1 0 1,-1-1-1,1 1 1,-1 0-1,1-1 1,0 1-1,0-1 1,-1 0 0,1 1-1,0-1 1,0 0-1,4 1 1,0 1 78,-1 0 1,1-1-1,0 0 0,0 0 1,0 0-1,12 1 1,-8-3 12,-1 0 0,1-1 0,-1 1 0,1-2 0,-1 1 0,1-2 1,-1 1-1,18-8 0,-22 8-16,0-1-1,-1 1 1,1-1 0,0 0-1,-1-1 1,0 1 0,0-1-1,0 1 1,0-1 0,0-1-1,-1 1 1,0 0 0,0-1-1,0 0 1,0 1 0,-1-1-1,3-7 1,-7 5-88,-7 10-91,-10 11-122,18-13 277,-9 11 0,0 0 0,1 0 0,0 1 0,-9 18 0,17-29 13,0 1-1,0-1 0,0 0 0,0 1 0,0-1 1,0 1-1,0-1 0,1 1 0,-1-1 0,1 1 1,0-1-1,0 1 0,0-1 0,0 1 0,0 0 1,1-1-1,-1 1 0,1-1 0,-1 1 1,1-1-1,0 0 0,0 1 0,0-1 0,0 0 1,1 1-1,-1-1 0,1 0 0,-1 0 0,1 0 1,0 0-1,-1 0 0,1-1 0,0 1 0,4 2 1,17 7 12,1 0 0,0-2 0,1 0 0,0-2 1,35 6-1,0 1-124,-59-13 166,-1-1 1,1 0-1,0 0 0,-1 1 1,1-1-1,0 0 0,-1 0 0,1 0 1,0 0-1,-1 0 0,1 0 1,0 0-1,-1 0 0,1 0 1,0 0-1,-1-1 0,1 1 0,-1 0 1,1 0-1,0-1 0,-1 1 1,1 0-1,-1-1 0,1 1 1,-1 0-1,1-1 0,-1 1 1,1-1-1,-1 1 0,1-1 0,-1 1 1,1-1-1,-1 1 0,0-1 1,1 0-1,-1 0 0,0-31 886,-21-35-660,2 26-271,4 7-33,-19-54 0,40 87-64,-1-1 0,1 1 0,-1 1 0,1-1-1,0 1 1,0 0 0,8 1 0,123 10-6194,-80-10-416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26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12812,'0'0'1409,"-17"50"-1120,4-15 640,1 3-33,11 6-607,-5 1-193,6-3-32,0 1 64,7-2-96,3-6 96,-1-5-865,-3-7-800,-6-10-513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51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3 9161,'0'0'15572,"-12"-1"-15241,5 0-295,-1 0 0,0 1 1,1 1-1,-1-1 1,0 1-1,1 0 0,-1 1 1,1 0-1,-1 0 0,1 0 1,0 1-1,0 0 0,0 1 1,1-1-1,-12 9 1,-6 5 28,1 2 0,-30 31 1,47-45-76,0 1 1,1 0 0,0 0 0,1 1 0,-1-1 0,1 1 0,0 0-1,1 0 1,0 0 0,0 0 0,0 1 0,1 0 0,0-1-1,-1 12 1,3-17 2,1 0 1,-1 0-1,1 0 0,0 0 0,0 0 0,0-1 0,0 1 1,0 0-1,0-1 0,0 1 0,0-1 0,0 1 0,1-1 1,-1 1-1,1-1 0,-1 0 0,1 0 0,-1 0 0,1 0 1,0 0-1,0 0 0,0 0 0,-1 0 0,1-1 0,4 2 1,59 13 76,-45-11-91,1 0 46,-2 0-86,1 0-1,-1 1 0,-1 1 1,31 13-1,-46-17 60,0-1-1,0 1 0,0 0 0,0 0 1,0 0-1,0 0 0,0 1 0,-1-1 1,1 1-1,-1-1 0,0 1 0,1 0 1,-1 0-1,-1 0 0,1 0 0,0 0 1,-1 0-1,0 1 0,1-1 0,-1 1 1,0-1-1,-1 0 0,1 1 0,-1 0 1,0-1-1,1 1 0,-1-1 0,-1 1 1,1-1-1,-1 1 0,1-1 0,-3 6 1,1-3 189,-1 0 1,0 0 0,-1 0 0,1 0-1,-1-1 1,-1 1 0,1-1 0,-1 0 0,1-1-1,-1 1 1,-1-1 0,1 0 0,-1 0 0,-9 5-1,6-4 15,-1 1 0,0-2 0,-1 1 0,1-1 0,-1-1 0,0 0-1,0 0 1,-12 0 0,19-3-266,0 0-1,-1 0 0,1 0 1,-1 0-1,1-1 0,0 0 1,-1 0-1,1 0 1,0 0-1,0-1 0,0 0 1,0 0-1,0 0 1,0 0-1,0-1 0,1 1 1,-1-1-1,1 0 0,0 0 1,0 0-1,0 0 1,0-1-1,-3-5 0,3 4-764,0 0-1,1 0 0,-1-1 1,1 1-1,0-1 1,1 0-1,0 1 0,0-1 1,0 0-1,0-11 0,4-1-3915,11 6-829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51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125 430 10474,'0'0'10271,"-11"3"-10041,4-2-124,1 1 1,0 0-1,0 1 1,1-1-1,-1 1 1,0 0-1,1 1 1,0-1-1,-1 1 1,2 0 0,-1 1-1,0-1 1,1 1-1,0 0 1,0 0-1,0 0 1,1 0-1,-1 1 1,1-1-1,1 1 1,-1 0 0,1 0-1,-3 10 1,5-14-64,-1 0 1,0 0 0,1 0-1,0 0 1,-1 0 0,1 0-1,0 0 1,0 0 0,0 0 0,0 0-1,0 0 1,1 0 0,-1 0-1,1 0 1,-1 0 0,1 0-1,0 0 1,-1 0 0,1-1 0,0 1-1,0 0 1,1 0 0,-1-1-1,0 1 1,0-1 0,1 1-1,-1-1 1,1 1 0,3 1-1,-2-2 54,1 1 0,0-1 0,0-1 0,0 1 0,0-1 0,0 1 0,0-1 0,0 0 0,0 0 0,0-1-1,0 1 1,0-1 0,0 0 0,0 0 0,6-3 0,8-4 21,0 0 0,0-1 0,-2-1 0,1 0 0,-1-2 0,0 0-1,-1 0 1,-1-2 0,0 1 0,19-26 0,-16 17-16,-2 0 0,0-1 0,-1-1 1,-1 0-1,-1-1 0,-2 0 0,9-28 0,-15 39-133,-1 0-1,0 0 1,-1 0 0,-1 0 0,0 0-1,-1-1 1,0 1 0,-3-15-1,2 24 20,0 1-1,0 0 0,0 0 0,0-1 0,-1 1 0,1 0 0,-1 0 1,0 0-1,-1 0 0,1 1 0,-1-1 0,1 1 0,-1-1 0,0 1 1,0 0-1,-1 0 0,1 0 0,0 0 0,-1 1 0,0 0 0,0-1 1,0 1-1,0 1 0,0-1 0,0 0 0,0 1 0,0 0 0,-1 0 1,-4 0-1,-2 0-16,0 1 0,0 0 1,0 0-1,0 1 0,0 1 1,1 0-1,-1 0 0,1 1 1,-1 1-1,1 0 0,0 0 1,0 1-1,-10 6 0,13-7 33,1 0-1,-1 1 1,1 0-1,-1 0 0,1 0 1,1 1-1,-1 0 1,1 0-1,0 1 1,0-1-1,1 1 0,0 0 1,0 0-1,1 1 1,0-1-1,0 1 1,1-1-1,-3 13 0,5-18-3,0 0 0,0 0 0,1-1-1,-1 1 1,0 0 0,1 0-1,0 0 1,-1 0 0,1 0 0,0-1-1,0 1 1,0 0 0,0-1 0,0 1-1,0-1 1,0 1 0,1-1-1,-1 1 1,1-1 0,-1 0 0,1 0-1,-1 0 1,1 0 0,0 0 0,-1 0-1,1 0 1,0 0 0,0-1-1,0 1 1,-1-1 0,1 1 0,3-1-1,12 4 30,-1-1-1,32 1 1,-31-2-4,23 1 43,-1 0-211,57 11 1,-87-12 8,0 0 0,0 0 0,-1 1 0,1 1 0,-1-1 0,1 1-1,-1 1 1,0 0 0,-1 0 0,1 0 0,12 13 0,-17-15 130,-1 1 1,1-1-1,-1 1 0,0 0 1,0 0-1,0-1 0,-1 1 1,1 1-1,-1-1 0,0 0 1,0 0-1,-1 0 0,1 1 0,-1-1 1,0 0-1,0 1 0,0-1 1,-1 0-1,1 1 0,-3 7 1,-3 6 229,0 1-1,-1-2 1,-15 27 0,0 1-182,19-37-179,-6 14-34,7-8-2746,16-15-13244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52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97 7944,'0'0'3421,"-8"-10"316,-26-31-251,31 38-3099,0 0-1,0 1 1,1-1 0,-1 1-1,-1-1 1,1 1-1,0 0 1,-1 1-1,1-1 1,-1 0 0,1 1-1,-8-2 1,7 2-239,-1 1-1,1 0 1,0 0 0,0 0 0,-1 0 0,1 0-1,0 1 1,0 0 0,0 0 0,-5 2 0,1 0-119,-1 1 1,1 0 0,0 1-1,0 0 1,1 0 0,-1 1-1,1 0 1,-12 13 0,10-9 137,0 2 0,0-1 1,-11 22-1,17-28-97,0 1 0,1-1 0,0 1 1,0 0-1,0-1 0,1 1 0,-1 0 0,1 0 0,1 0 0,-1 0 0,1 7 1,1-11-57,0 0 0,-1 0 0,1 0 1,0-1-1,0 1 0,0 0 0,0-1 1,0 1-1,1-1 0,-1 1 0,0-1 1,1 1-1,-1-1 0,1 0 0,-1 0 1,1 0-1,0 0 0,-1 0 0,1 0 1,0 0-1,0-1 0,0 1 0,0-1 1,-1 1-1,1-1 0,0 0 0,0 1 1,0-1-1,0 0 0,0 0 0,0-1 1,0 1-1,2-1 0,8 1 184,-1-1 0,0-1-1,0 0 1,17-5 0,-10 0-165,-1-1 0,-1 0 0,1-1 0,-2-1 0,1-1 0,-1 0 0,-1-1 0,0 0 0,0-1 0,-2-1 0,0 0 0,0 0 0,-1-2 0,-1 1 0,10-20 0,-12 7-9,-8 27-26,-1 1 0,1 0 0,0 0 0,0 0 1,0 0-1,0-1 0,-1 1 0,1 0 0,0 0 1,0 0-1,-1 0 0,1 0 0,0 0 1,0-1-1,-1 1 0,1 0 0,0 0 0,0 0 1,-1 0-1,1 0 0,0 0 0,0 0 0,-1 0 1,1 0-1,0 0 0,0 0 0,-1 0 0,1 1 1,0-1-1,0 0 0,-1 0 0,1 0 0,0 0 1,0 0-1,0 0 0,-1 1 0,1-1 1,0 0-1,0 0 0,0 0 0,-1 0 0,1 1 1,0-1-1,0 0 0,0 0 0,0 1 0,-36 39-209,28-29 204,1 1 0,0 0 0,1 0 0,0 0 0,1 1-1,1 0 1,0 0 0,0 0 0,1 0 0,1 0 0,0 1 0,1 0 0,1-1 0,1 16-1,0-25-26,0-1-1,0 1 1,0 0-1,1-1 1,0 0-1,0 1 1,0-1-1,0 0 1,0 0-1,0 0 1,1 0-1,0 0 1,-1-1-1,1 1 0,0-1 1,0 0-1,1 0 1,-1 0-1,0 0 1,1 0-1,-1-1 1,1 1-1,-1-1 1,1 0-1,0 0 1,-1-1-1,1 1 1,0-1-1,5 1 1,1-1-536,0 1 1,0-1 0,0-1 0,15-2 0,-16 1-673,-1 0 1,0 0-1,0-1 0,14-6 1,25-20-9270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53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12620,'0'0'10730,"-2"10"-10554,-23 92 922,-69 271 3383,86-346-4239,1-4-40,0 0 1,2 0-1,1 1 1,-2 32-1,5-56-200,1 0 0,0 0 0,0 1 0,0-1 0,0 0 0,0 1 0,0-1 0,0 0 0,1 0 0,-1 1 0,0-1-1,0 0 1,0 0 0,0 1 0,0-1 0,0 0 0,0 0 0,1 1 0,-1-1 0,0 0 0,0 0 0,0 0 0,0 1 0,1-1-1,-1 0 1,0 0 0,0 0 0,1 0 0,-1 1 0,0-1 0,0 0 0,1 0 0,-1 0 0,0 0 0,0 0 0,1 0 0,-1 0-1,0 0 1,1 0 0,13-4 125,12-14 219,6-8-172,69-44 0,-90 64-350,0 0 0,0 1 1,1 0-1,0 1 0,0 0 0,0 1 0,0 0 1,0 1-1,0 1 0,1 0 0,13 0 1,-25 1 159,0 0 1,-1 1 0,1-1 0,0 0 0,0 0 0,-1 1 0,1-1 0,0 0-1,-1 1 1,1-1 0,0 1 0,-1-1 0,1 1 0,0-1 0,-1 1-1,1-1 1,-1 1 0,1 0 0,-1-1 0,1 1 0,-1 0 0,0-1 0,1 1-1,-1 0 1,0 0 0,0-1 0,1 1 0,-1 0 0,0 0 0,0 0-1,0-1 1,0 1 0,0 0 0,0 0 0,0 0 0,0-1 0,0 1 0,-1 0-1,1 0 1,0 0 0,0-1 0,-1 1 0,1 0 0,-1 0 0,-17 37-52,-57 46 249,6-8 5,68-75-180,0 0 1,1 0-1,-1 0 0,0 0 1,0 0-1,0 0 1,1 1-1,-1-1 1,0 0-1,1 0 1,0 1-1,-1-1 1,1 0-1,0 1 1,-1-1-1,1 0 1,0 1-1,0-1 1,0 1-1,0-1 1,0 2-1,1-2 6,0 0-1,-1 0 1,1-1-1,0 1 0,0 0 1,-1 0-1,1 0 1,0-1-1,0 1 1,0 0-1,0-1 1,0 1-1,0-1 0,0 1 1,0-1-1,0 0 1,0 1-1,0-1 1,0 0-1,2 0 0,9 2 120,0-2 0,0 1-1,23-4 1,-20 2-38,23-3-552,-2-1-1,1-2 1,-1-1 0,0-2 0,35-15 0,-70 24 375,43-21-3763,-43 21 3163,1-1 0,0 1 0,-1-1 0,0 1 0,1-1 0,-1 0 0,0 0 0,0 1 0,0-1 0,0 0 0,0 0 0,0 0 0,0-3 1,1-12-12510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53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8904,'0'0'14606,"60"-38"-13357,-19 33-63,5 4-161,12 1-769,1 0-224,-5 8-32,-5 6-1057,-4-3-1794,-18-3-1697,-12 0-3204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53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13837,'0'0'7815,"15"39"-18352</inkml:trace>
  <inkml:trace contextRef="#ctx0" brushRef="#br0" timeOffset="1">149 1 10794,'0'0'11755,"-17"36"-14445,29-36-2755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54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1 201 8872,'0'0'15690,"6"1"-15236,0 0-380,0 0 0,1-1 0,-1 0 0,1 0 0,-1 0 0,0-1 0,1 0 0,-1 0 0,0-1 0,0 0 0,0 0 0,0 0 0,0-1 0,0 0 0,0 0 0,-1 0 0,0-1 0,1 1 1,4-6-1,0 1-18,1-1 0,-1 0 0,-1 0 0,0-1 0,0 0 0,-1-1 0,0 1 0,12-24 1,-19 31-44,0 0-1,0 1 1,0-1 0,0 0 0,0 0 0,-1 0 0,1 1 0,-1-1 0,0 0 0,0 0 0,0-3 0,0 5-10,-1 0 0,1 0 0,0 0 0,0 1-1,-1-1 1,1 0 0,0 0 0,-1 0 0,1 1 0,-1-1 0,1 0 0,-1 0-1,0 1 1,1-1 0,-1 0 0,1 1 0,-1-1 0,0 1 0,0-1-1,1 1 1,-1-1 0,0 1 0,-1-1 0,-1 1-17,-1-1 0,1 1 0,0 0 0,0 0 0,0 1 0,0-1 0,0 1 0,0-1-1,0 1 1,0 0 0,0 0 0,0 1 0,0-1 0,0 0 0,1 1 0,-1 0 0,1-1 0,-5 5 0,-8 7 17,0 1 0,1 0-1,1 1 1,0 0 0,1 1 0,1 1 0,0 0 0,1 0 0,1 1 0,1 0-1,0 1 1,-9 37 0,17-54 0,-1 0 1,1 0-1,-1 0 0,1 0 0,0 0 1,0 0-1,0 0 0,0 0 0,0 0 1,1 0-1,-1 0 0,0 0 0,1 0 1,0 0-1,-1 0 0,1 0 0,0 0 0,0 0 1,0-1-1,0 1 0,0 0 0,1-1 1,-1 1-1,0-1 0,1 1 0,-1-1 1,1 1-1,0-1 0,-1 0 0,1 0 1,0 0-1,0 0 0,-1 0 0,5 1 0,5 0 44,-1 0-1,0-1 0,1 0 0,0 0 0,17-2 0,-7 0 45,19-1-10,-1-2-1,53-12 1,-60 9-85,0 1-1,0 2 0,0 1 0,56 2 1,-88 1 0,1 0 0,0 0 1,0 0-1,-1 1 1,1-1-1,0 0 1,-1 0-1,1 1 0,0-1 1,-1 0-1,1 1 1,0-1-1,-1 1 0,1-1 1,-1 0-1,1 1 1,-1 0-1,1-1 1,-1 1-1,1-1 0,-1 1 1,1-1-1,-1 1 1,0 0-1,1-1 1,-1 1-1,0 0 0,0 0 1,-1 26 142,0-21 213,-1 0-1,0 1 1,-1-1 0,0-1 0,1 1 0,-7 7 0,9-12 342,10-45 1185,3-17-1899,7-79 0,-4 21-25,-16 118 30,0 0 0,1 0 1,-1 1-1,0-1 0,0 0 0,1 0 1,-1 1-1,0-1 0,1 0 1,-1 1-1,0-1 0,1 0 1,-1 1-1,1-1 0,0 1 1,-1-1-1,1 1 0,-1-1 1,1 1-1,0-1 0,-1 1 1,1-1-1,0 1 0,-1 0 1,1 0-1,0-1 0,0 1 0,-1 0 1,1 0-1,0 0 0,0 0 1,0 0-1,-1 0 0,1 0 1,0 0-1,0 0 0,-1 0 1,1 0-1,0 0 0,1 1 1,34 13-1236,-30-11 1057,106 43-3948,-34-25-2453,-21-12-2674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55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1 425 15278,'0'0'1949,"11"0"-1202,875-19 561,-86-36-288,1438-65 2076,-1269 107-2527,1159-42 1547,-1088-29-2271,-599 26-6096,-319 38-678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6:54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4515 30 96,'-230'-9'5246,"-117"3"-4207,-60-2 534,215 2-681,1 8-1,-253 35 1,-365 109 277,483-84 43,-294 78-516,524-111-688,1 4 0,2 4 0,1 4 0,-111 68 0,169-87-11,2 1 0,0 1 0,1 2 0,2 2 0,1 0 0,-32 41 0,45-49 9,1 1 0,0 1 1,2 0-1,1 1 0,0 0 0,2 0 1,0 1-1,2 0 0,1 1 0,1 0 0,-2 25 1,5-26-7,1-1 0,1 1 0,1 0 0,1-1 1,1 1-1,1-1 0,1 0 0,10 28 0,-7-33-10,0-1-1,1 1 0,0-1 0,2-1 0,0 0 0,1-1 1,0 0-1,1 0 0,1-2 0,24 20 0,7 1-3,2-3 0,1-2-1,2-2 1,62 25-1,219 63-9,-79-47 21,3-12 0,474 42-1,529-50 35,-1086-46-20,1475-19-219,1060-43-288,-2226 33 576,-373 13-45,-2-5 1,150-47-1,-226 56-19,0-1-1,-1-1 1,0-2-1,-1 0 1,0-2-1,42-33 1,-59 40 19,-2 0 0,1 0 1,-1 0-1,-1-1 0,0-1 1,0 1-1,-1-1 0,0-1 1,-1 1-1,0-1 0,-1 0 1,0 0-1,-1-1 0,-1 0 1,0 1-1,0-1 0,-1 0 0,0-22 1,-4 4 22,-1 1 0,-2-1 0,-1 1 0,-1 1 0,-1-1 0,-2 1 0,-1 1 0,-1 0 0,-18-30 0,-16-20-212,-99-129 0,102 154-138,-1 0 0,-3 3 0,-2 2 0,-2 3 0,-2 1 0,-2 3 0,-1 2 0,-3 3 0,-98-46 0,43 36 425,-2 5 0,-187-42 0,-253-16 1030,279 54-648,260 42-481,-690-110 769,-7 60-567,464 57-714,0 12 0,2 11 0,-444 106 0,287-22-3573,207-51-332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9:07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1192 142 8520,'-27'-14'2195,"-8"-5"195,-56-23 0,82 38-2418,-1 1 0,1 0 0,-1 1 0,0 0 1,0 0-1,0 1 0,0 0 0,0 1 0,0 0 1,0 1-1,-14 2 0,13 1-80,1 0 0,0 0-1,1 1 1,-1 0 0,1 1 0,0 0 0,0 1-1,1-1 1,-12 13 0,-65 76-172,81-89 291,-32 38 164,1 1 1,3 2-1,1 2 0,3 1 0,2 0 0,2 2 0,3 1 0,1 1 0,-13 64 0,25-80-181,1 0-1,3 0 0,-1 61 1,5-85-13,1 0 1,1-1 0,0 1-1,1-1 1,0 1 0,1-1 0,0 0-1,1-1 1,1 1 0,0-1-1,1 0 1,0 0 0,14 17-1,1-6 43,1-1 0,1-1 0,0-1 1,2-1-1,0-1 0,1-2 0,1 0 0,54 20 0,-2-6 0,2-4 0,88 16 0,-61-22 23,157 10 0,112-18 113,-75-5-51,1195 16 115,-416-9-151,-936-10-71,1037 3 91,-844-9-80,602-32-27,-10-1 23,-881 35-1,560-19 108,-513 10-122,1-4 1,-2-5-1,0-4 1,106-38-1,-192 56 7,20-6-40,-1-2 0,1-2 0,40-24 1,-63 33 63,0 1 0,-1-1 0,1 0 0,-1-1 0,-1 1 0,1-1 0,-1-1 0,0 1 0,0-1 0,-1 1 0,0-1 1,0 0-1,-1-1 0,0 1 0,0-1 0,0 1 0,-1-1 0,0 0 0,0-10 0,-1 0 53,-1 0 0,-1 0 0,0 0 0,-1 0 0,-2 0 0,-9-32 1,-47-98 565,41 108-930,2 0-1,-20-70 0,31 83-283,-2-11-391,-2 1-1,-1 1 1,-28-64-1,33 89 894,0 0-1,-1 1 1,0 0 0,0 0-1,-2 0 1,1 1 0,-1 0 0,0 1-1,-1 0 1,0 0 0,0 1-1,0 0 1,-1 1 0,0 1-1,-22-9 1,6 6 286,-1 1-1,1 1 1,-1 1 0,-46-1 0,-116 7 1401,159 0-1391,-343 32 1266,55-3-901,-1456-6 689,559-104-1090,4-61 262,-703 13-481,399 202 2221,1198-48-3029,105-18-3530,96-7-514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26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13389,'0'0'3304,"3"-11"-1462,-1 4-1591,0 1 0,1 0 0,0-1-1,0 1 1,0 0 0,1 0 0,0 1 0,0-1 0,0 1 0,1 0 0,0 0 0,0 0 0,0 0 0,1 1-1,-1 0 1,1 0 0,10-4 0,1 0-98,0 2-1,0 0 0,1 1 1,0 1-1,0 0 0,0 2 1,1 0-1,-1 1 1,0 1-1,31 3 0,-45-3-166,-1 0 0,0 1 0,0-1-1,1 1 1,-1 0 0,0 0-1,0 0 1,0 0 0,0 1 0,0-1-1,0 1 1,-1-1 0,1 1-1,0 0 1,4 5 0,-6-5 10,1 0 0,-1 0 0,0 0 0,0 1 0,0-1 0,0 0 0,0 1 1,0-1-1,-1 1 0,1-1 0,-1 0 0,0 1 0,0-1 0,0 1 0,0-1 0,0 5 0,-2 2 163,-1 0 1,1 0-1,-1 0 0,-1 0 0,0-1 1,0 1-1,-1-1 0,0 0 0,-8 11 1,12-18-158,0-1 1,0 1 0,0 0 0,0-1-1,1 1 1,-1 0 0,0 0 0,0 0-1,1 0 1,-1 0 0,1 0 0,-1 0 0,1 0-1,-1 0 1,1 0 0,0 0 0,-1 0-1,1 0 1,0 0 0,0 0 0,0 0-1,0 0 1,0 0 0,0 0 0,0 1-1,0-1 1,0 0 0,1 0 0,-1 0 0,0 0-1,1 0 1,-1 0 0,1 0 0,0 1-1,2 0-116,0 0 0,1-1-1,-1 1 1,0-1-1,1 0 1,-1 0 0,1 0-1,6 0 1,10 3-411,-2-1-211,0 2-1,0 0 0,-1 1 1,1 1-1,26 15 0,-40-20 672,0 0-1,-1 1 1,1-1-1,-1 1 1,1 0-1,-1 0 1,0 0-1,0 1 1,-1-1-1,1 1 1,0-1-1,-1 1 1,0 0-1,0 0 1,0 0-1,-1 0 1,1 0-1,-1 0 1,0 1-1,0-1 1,0 0-1,-1 1 1,0-1-1,1 1 1,-2-1-1,1 0 1,0 1-1,-1-1 1,-2 8 0,0-5 443,0 1 1,-1-1 0,0 0 0,0 0-1,-1 0 1,0-1 0,0 0 0,0 1 0,-1-2-1,0 1 1,0-1 0,-12 9 0,-2-1 956,0-1 1,0 0-1,-27 10 0,39-19-965,0 0 1,-1 0-1,1-1 0,-1 0 0,0 0 0,0-1 1,1-1-1,-1 1 0,-12-2 0,18 1-537,0-1 1,0 1-1,0-1 0,0 0 0,0 0 0,0 0 1,1 0-1,-1-1 0,0 1 0,1-1 0,-1 0 0,1 1 1,-3-3-1,-7-16-4718,8-7-3496,4 19 96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1:41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9993,'0'0'2312,"-4"0"-2323,0 3 138,12 2 17,33 7 153,60 7 64,168 3 1307,407 89 1,-529-81-1571,242 18 1,157-25 91,-378-19-124,837-8-79,-356-5-38,-113 32 16,1 1-26,274-73 84,-131 1 13,766-6 92,-243 43-37,-842 22-85,534-5 20,1059-73-21,-1108 48 342,462-4 678,-1285 23-1025,0 0 0,0 2 0,0 1 0,0 0 0,-1 2 0,0 1 0,0 0 0,0 2 0,-1 0 0,26 15 0,-34-16-315,0 0 0,1-1 0,0 0 0,0-1-1,22 4 1,-32-7 37,0-1 0,0 0 0,1-1-1,-1 1 1,0-1 0,0 0 0,0 0 0,1 0-1,-1 0 1,0-1 0,0 1 0,0-1-1,0 0 1,0-1 0,0 1 0,0-1 0,0 0-1,0 0 1,-1 0 0,1 0 0,-1 0 0,1-1-1,2-3 1,8-17-4825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1:53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7655,'0'0'1132,"10"0"-1041,27-3-121,52-3 1519,2 3-1,129 13 1,204 38 339,458-8 1,-209-60-1573,554-25 0,188 45-122,-681 18-6,-734-18-128,97 0 126,1-3 1,106-18-1,-189 20-57,-20-1-5503,0 2 1451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00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34 6374,'0'0'272,"-9"-1"524,4 1-667,-2-1 79,0 0-1,1 0 1,-1 0 0,0-1-1,0 0 1,1-1-1,-1 1 1,1-1 0,0-1-1,-11-6 1,10 7 2600,10 12-2325,13 14-662,-11-19 299,-1-1 1,1-1-1,0 1 0,-1-1 1,1 0-1,0 0 0,0 0 1,1-1-1,-1 0 1,0 0-1,7 1 0,67 0 771,-33-1-893,1361 154 2783,-1232-130-2668,416 43 169,492-27 2596,272-71-2254,-1250 17-1665,-111 23-1435,2-2-2393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09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15 1185,'0'0'1105,"-8"-2"-582,-16-2 646,1 0 0,-1 1 0,-38 2 0,47 1-536,0 1 0,1 0-1,-1 2 1,1 0 0,-1 0-1,1 1 1,-22 10 0,19-8 95,16-6-546,0 0-1,0 0 1,-1 1-1,1-1 1,0 0 0,0 1-1,0-1 1,0 0-1,0 1 1,-1 0 0,1-1-1,0 1 1,0 0 0,0-1-1,0 1 1,1 0-1,-1 0 1,0 0 0,0 0-1,0 0 1,1 0-1,-1 0 1,0 0 0,1 0-1,-1 0 1,1 0-1,-1 2 1,30 0 891,510-15 762,-99-1-1930,537 56 213,-550-32 1299,-284-12-1468,-143 1-146,-34 3-10240,17-3 2222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32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15 163 8584,'-1'-1'304,"0"1"0,0-1 0,0-1 0,0 1 0,0 0 0,0 0 1,0 0-1,0 0 0,0-1 0,0 1 0,1 0 0,-1-1 0,1 1 0,-1-1 0,1 1 0,-1 0 0,1-1 0,0 1 0,0-1 0,0 1 0,0-1 0,0 1 0,0-1 0,0 1 0,0-1 1,0 1-1,1-1 0,-1 1 0,1-1 0,-1 1 0,2-2 0,-1-3-45,1 1 0,1-1 0,-1 1 1,1 0-1,0-1 0,1 1 0,3-5 0,1 2-67,1-1-1,-1 1 1,2 0-1,15-10 1,-21 15-185,0 1 0,0 0 0,0-1 0,1 2 0,-1-1 0,1 0 0,0 1 0,-1 0 0,1 0 0,0 0 0,0 1 0,0 0 0,-1-1 0,9 2 0,-11 0-15,1 0 0,-1 0 0,1 0 0,-1 1 0,0-1 0,1 1 0,-1-1 0,0 1 0,0 0 0,0 0 0,0 0 0,-1 0 0,1 0 0,2 5 0,23 40 132,-16-28-43,-2-3 119,1 0-1,0-1 1,1-1 0,1 0 0,20 19-1,-25-27-19,0-1 1,0 1-1,1-2 0,-1 1 0,1-1 0,0 0 1,0-1-1,0 0 0,1 0 0,-1 0 0,1-1 1,0-1-1,13 2 0,-10-3-4,-1 0 0,1-1 1,-1-1-1,0 1 0,1-2 0,-1 1 1,21-9-1,-26 9-345,-1-1-1,0 1 1,0-1-1,0 0 1,0 0 0,0-1-1,0 1 1,-1-1-1,0 0 1,0 0 0,0-1-1,0 1 1,0-1 0,-1 0-1,0 0 1,0 0-1,3-9 1,-4-18-8308,-2 13-641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32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10122,'10'-2'2578,"122"-10"1909,13 10-3609,-143 1-859,1 1 0,-1 0 0,1 0 1,-1 0-1,1 1 0,-1-1 0,1 1 0,-1-1 0,1 1 0,-1 0 0,0 0 1,1 0-1,-1 0 0,0 0 0,0 1 0,0-1 0,0 0 0,0 1 0,0 0 1,0 0-1,0-1 0,-1 1 0,1 0 0,-1 0 0,1 0 0,0 3 1,-1-1 142,1 1 0,-2-1 1,1 0-1,0 1 0,-1-1 1,0 0-1,0 1 1,-1-1-1,1 1 0,-1-1 1,0 0-1,0 0 0,0 1 1,-3 6-1,-5 7 305,0-1 0,-1 0 0,-1 0 0,0-1 0,-1-1 0,-1 0 1,-16 15-1,13-14-320,1 0 1,1 1 0,0 1 0,2 0-1,-13 23 1,19-25-1137,5-5-2618,1-6-2831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36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56 11403,'-2'-14'7473,"-2"11"-3547,-9 19-2262,5-5-1686,-2 3 143,0 0 0,1 0-1,1 1 1,0 0-1,1 1 1,-5 16 0,9-21-110,-1 0 1,2 0 0,-1 0-1,2 0 1,-1 1 0,2-1-1,-1 1 1,2-1 0,2 23-1,-2-32-7,0-1-1,0 1 0,-1-1 1,1 1-1,0 0 0,1-1 1,-1 0-1,0 1 0,0-1 1,0 0-1,1 1 0,-1-1 0,1 0 1,-1 0-1,1 0 0,-1 0 1,1-1-1,0 1 0,-1 0 1,1-1-1,0 1 0,-1-1 1,1 1-1,0-1 0,0 0 1,0 0-1,-1 0 0,1 0 1,0 0-1,3 0 0,1-1 41,-1 1-1,0-1 1,0 0 0,1 0-1,-1 0 1,0-1 0,0 0-1,-1 0 1,9-4 0,18-20 172,-1-2 0,-2 0 0,-1-2 0,-1-1 0,38-60 0,-40 57 30,-30 53-234,0 0 0,1 0 0,-4 39 0,7-43-27,1 1 0,0-1-1,1 0 1,1 0 0,2 18-1,-2-30 14,0 0-1,-1 0 1,1 0-1,0 0 1,0 0-1,0 0 0,1-1 1,-1 1-1,1 0 1,0-1-1,-1 1 1,1-1-1,0 0 1,0 0-1,1 0 1,-1 0-1,0 0 0,1 0 1,-1 0-1,1-1 1,0 1-1,-1-1 1,1 0-1,0 0 1,0 0-1,0 0 0,0 0 1,0-1-1,0 1 1,0-1-1,0 0 1,4 0-1,-4 0 33,1 0 0,-1 0 0,0 0 0,0-1 0,0 1 0,0-1 0,0 0 0,0 0-1,0 0 1,0 0 0,0-1 0,0 1 0,-1-1 0,1 1 0,0-1 0,-1 0 0,0 0 0,1 0 0,-1-1 0,3-2-1,0-4 151,0 0 0,0 0 0,-1 0 0,0 0 0,3-11 0,-6 19-174,3-12 103,0-1 0,-1 1 0,0-1 0,-1 0 0,0 0 0,-1-17 0,-1 31-115,1 1 1,-1-1-1,0 1 0,1-1 0,-1 0 1,0 1-1,1-1 0,-1 1 0,0-1 1,0 1-1,1-1 0,-1 1 0,0-1 1,0 1-1,0 0 0,0-1 0,1 1 1,-1-1-1,0 1 0,0-1 0,0 1 0,0 0 1,-1-1-1,1 1 0,0-1 0,0 1 1,0-1-1,0 1 0,0-1 0,-1 1 1,1-1-1,0 1 0,-1-1 0,1 1 1,0-1-1,-1 1 0,1-1 0,0 0 1,-1 1-1,1-1 0,-1 1 0,1-1 0,-1 0 1,1 0-1,-1 1 0,1-1 0,-1 0 1,1 0-1,-1 1 0,1-1 0,-1 0 1,1 0-1,-1 0 0,1 0 0,-1 0 1,0 0-1,1 0 0,-1 0 0,1 0 1,-1 0-1,1 0 0,-2-1 0,8 6 7,0-1 0,1 1 0,-1-2-1,1 1 1,0-1 0,0 0 0,0 0 0,0-1-1,1 0 1,-1 0 0,1-1 0,-1 0 0,1 0-1,-1-1 1,1 1 0,-1-2 0,1 1 0,0-1-1,-1-1 1,1 1 0,-1-1 0,0 0 0,12-6-1,-3 2 14,-1-2 0,1 0-1,-1-1 1,-1 0-1,0-1 1,0-1-1,-1 0 1,0-1-1,14-17 1,-24 26 1,-1-1-1,0 1 1,1-1-1,-1 0 1,0 0 0,-1 0-1,1 0 1,-1 0-1,0 0 1,0 0 0,0 0-1,0 0 1,-1-1-1,0-5 1,0 10-15,0 0 0,0 0 0,0-1 0,0 1 0,0 0 0,0 0 0,0-1 0,0 1 0,0 0 0,0 0 0,0 0 0,0-1-1,0 1 1,0 0 0,0 0 0,0 0 0,-1-1 0,1 1 0,0 0 0,0 0 0,0 0 0,0-1 0,0 1 0,-1 0 0,1 0 0,0 0 0,0 0 0,0 0 0,-1-1 0,1 1 0,0 0 0,0 0 0,-1 0 0,1 0 0,0 0 0,0 0 0,0 0 0,-1 0 0,1 0 0,0 0 0,0 0 0,-1 0-1,-13 5-81,-9 12-80,15-8 150,1-1 0,0 1-1,1 0 1,0 1 0,0 0-1,1 0 1,0 0 0,1 0-1,0 1 1,1-1 0,0 1-1,0 0 1,2 0 0,-1 0-1,1 18 1,1-27 9,1 0 0,0 0 0,-1 0 0,1 0 0,0 0 0,0 0 0,1-1 0,-1 1 0,0 0 0,0-1 0,1 1 1,-1-1-1,1 0 0,-1 1 0,1-1 0,0 0 0,0 0 0,-1 0 0,1 0 0,0 0 0,0 0 0,0-1 0,0 1 0,0 0 0,0-1 0,0 0 0,0 0 0,0 1 0,0-1 1,0 0-1,3-1 0,6 2 8,0-1 0,0 0 0,0-1-1,19-4 1,-17 1 0,-1-1-1,1 0 0,-1-1 0,12-7 0,-15 7-1,1 1-1,1-1 0,-1 2 1,1 0-1,-1 0 0,13-2 1,-22 6-2,-1 0 0,0 0 0,1 1 0,-1-1 0,1 0-1,-1 0 1,0 0 0,1 1 0,-1-1 0,0 0 0,1 1 0,-1-1 0,0 0 0,1 1 0,-1-1 0,0 0 0,0 1 0,1-1 0,-1 1 0,0-1 0,0 0 0,0 1-1,0-1 1,1 1 0,-1-1 0,0 1 0,0-1 0,0 0 0,0 1 0,0-1 0,0 1 0,0-1 0,0 1 0,-1-1 0,1 1 0,0 0 0,0 0 0,0-1 1,-1 1 0,1 0 0,0 0-1,0 0 1,0 0 0,0 0 0,1 0-1,-1-1 1,0 1 0,0 0 0,0 0-1,1 0 1,-1 0 0,0-1 0,1 1-1,-1 0 1,1 0 0,-1 0 0,1-1-1,-1 1 1,1 0 0,-1-1 0,1 1-1,0-1 1,-1 1 0,1-1 0,0 1-1,0-1 1,-1 1 0,1-1 0,0 1-1,0-1 1,0 0 0,-1 0 0,1 1-1,2-1 1,19-1-37,1-2 0,0 0 0,-1-1 1,0-1-1,0-1 0,24-11 0,-13 6 18,-32 11 20,-1 0 1,1-1-1,-1 1 1,1 0-1,0-1 1,-1 1-1,1 0 1,-1 0-1,1 0 1,0 0-1,-1-1 1,1 1-1,0 0 1,-1 0-1,1 0 1,0 0-1,-1 1 1,1-1-1,0 0 1,-1 0-1,1 0 1,-1 0-1,1 1 1,0-1-1,-1 0 1,1 0-1,-1 1 1,1-1-1,-1 1 1,1-1-1,-1 0 1,1 1-1,-1-1 1,1 1-1,-1-1 1,0 1-1,1 0 1,0 27 204,-2-11-165,1-8-521,-1-8 160,1 0 0,0 0 0,-1 0 1,1 0-1,0 0 0,0 0 0,0 0 0,0 0 0,0 0 1,0 0-1,0-1 0,0 1 0,0 0 0,0 0 0,1 0 1,-1 0-1,0 0 0,0 0 0,1 0 0,-1 0 0,1 0 1,-1 0-1,1-1 0,-1 1 0,1 0 0,0 0 0,-1-1 0,1 1 1,0 0-1,0-1 0,-1 1 0,1-1 0,0 1 0,0-1 1,0 1-1,0-1 0,0 1 0,-1-1 0,1 0 0,0 0 1,0 1-1,0-1 0,0 0 0,0 0 0,0 0 0,0 0 1,0 0-1,0 0 0,0 0 0,1-1 0,8 1-8106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37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21 9897,'13'-20'9535,"-13"35"-5030,-13 38-2818,8-40-1273,2-8-329,0 1 0,1-1 0,0 1 1,0-1-1,0 1 0,1 0 0,0 0 1,0 0-1,0 0 0,1 0 0,0 0 1,0 0-1,2 7 0,1-12-68,0 0 0,1 0-1,-1 0 1,1 0 0,-1-1 0,1 1 0,-1-1-1,1 0 1,-1 0 0,1 0 0,0-1-1,-1 1 1,6-3 0,6-1-42,0-2-1,-1 1 1,0-2 0,17-10 0,-21 11-78,0 0 1,1 0 0,0 1 0,0 0 0,0 1 0,0 1 0,1 0 0,-1 0-1,13-1 1,-24 6 105,0 1 0,-1-1-1,1 0 1,0 0 0,-1 0-1,1 0 1,-1 0 0,0 0-1,0 0 1,0 0 0,-2 3-1,-1 2 41,0 1 0,1 0 0,-1 0-1,-2 13 1,3 3-4485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38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200 102 10666,'0'0'11317,"-8"-1"-11108,3 0-192,0 1 0,1-1 0,-1 1 0,0 0 0,0 1 0,1-1 1,-1 1-1,0 0 0,1 0 0,-1 0 0,1 1 0,-1-1 0,1 1 0,0 0 1,0 1-1,-1-1 0,2 1 0,-1 0 0,0-1 0,0 2 0,1-1 0,0 0 1,-4 5-1,4-4 10,-53 59 1005,53-59-983,0 0 0,0 0 1,1 0-1,-1 0 0,1 0 1,0 1-1,0-1 0,1 1 1,-1-1-1,1 1 0,0 0 1,1-1-1,-1 1 0,1 9 1,0-13-49,0-1 1,1 1-1,-1 0 1,0 0-1,1-1 1,-1 1 0,1-1-1,-1 1 1,1 0-1,0-1 1,-1 1-1,1-1 1,0 1-1,-1-1 1,1 1-1,0-1 1,-1 0-1,1 1 1,0-1-1,0 0 1,-1 0-1,1 0 1,0 1 0,0-1-1,0 0 1,0 0-1,-1 0 1,1 0-1,0 0 1,1-1-1,27-1 86,-28 2-82,12-4 28,1 0 0,-1 0 1,0-1-1,-1-1 0,1 0 1,-1-1-1,12-8 0,77-63 42,-96 74-74,73-68 11,-70 65-1,-1-1 0,0 0 0,-1 0 0,0-1 0,0 0 1,-1 0-1,8-18 0,-16 25 117,-8 8-129,-8 9-52,2 1 50,2 1-1,0 0 0,-23 36 0,34-47 2,0 0-1,0 0 1,1 0-1,0 1 0,1-1 1,-1 1-1,1 0 1,0-1-1,1 1 1,0 0-1,0 0 0,0 0 1,1 0-1,0 1 1,0-1-1,3 12 1,-2-17 2,0 0 1,0 0-1,0 0 1,1 1 0,-1-2-1,1 1 1,-1 0 0,1 0-1,0 0 1,-1-1-1,1 1 1,0-1 0,0 1-1,0-1 1,1 0-1,-1 0 1,0 0 0,0 0-1,1 0 1,-1-1-1,0 1 1,1 0 0,4-1-1,64 3 31,-53-3-28,-8-1 137,0 0 1,0-1-1,0 0 1,0 0 0,0-1-1,0 0 1,-1-1-1,1 0 1,-1-1-1,0 1 1,-1-2 0,1 1-1,-1-1 1,0-1-1,0 0 1,-1 0 0,0 0-1,0-1 1,-1 0-1,0 0 1,0-1-1,-1 1 1,7-15 0,-14 18 263,-9 9-393,-9 10-144,17-9 114,-1 1 0,1-1 0,0 1-1,0 0 1,1 0 0,0 0 0,0 1-1,-1 6 1,2-12-10,0 1-1,1 0 0,0 0 1,-1 0-1,1 0 0,0-1 1,0 1-1,0 0 1,0 0-1,0 0 0,0 0 1,1 0-1,-1-1 1,1 1-1,-1 0 0,1 0 1,0-1-1,0 1 0,-1 0 1,1-1-1,0 1 1,0-1-1,1 1 0,-1-1 1,0 1-1,0-1 0,1 0 1,-1 0-1,1 1 1,-1-1-1,3 1 0,16 3 25,0-1 0,0 0-1,0-2 1,1 0-1,-1-2 1,35-3-1,-28 3-4,-22-1 89,0 1 0,0 0-1,0-1 1,0 0-1,0 0 1,0 0 0,0-1-1,0 0 1,-1 0-1,1 0 1,0 0-1,-1-1 1,0 0 0,0 0-1,0 0 1,0 0-1,0-1 1,6-6 0,-8 7-22,-1 0 0,1 0 1,-1 0-1,0 0 0,1-1 1,-2 1-1,1 0 0,0-1 1,0 1-1,-1 0 0,0-1 1,0 1-1,0 0 0,0-1 1,0 1-1,-1-1 1,1 1-1,-1 0 0,0-1 1,0 1-1,0 0 0,-1 0 1,1 0-1,-1 0 0,0 0 1,0 0-1,0 0 0,0 1 1,-2-3-1,-37-41-4,63 44-239,73 9-85,9 0-3299,-34-16-5535,-13-10-8533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0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29 12492,'0'0'11387,"-10"-7"-11201,6 5-185,0-1-1,1 1 1,-1 0-1,0 0 1,0 0-1,-1 0 0,1 1 1,0-1-1,0 1 1,-1 0-1,1 0 1,-1 1-1,1 0 0,-1-1 1,1 1-1,-1 1 1,1-1-1,0 1 1,-1 0-1,1 0 0,0 0 1,-1 0-1,1 1 1,-8 3-1,-16 7 0,-43 21-4,66-31 2,1 1 1,-1 0-1,1 0 0,-1 0 1,1 0-1,0 1 1,0 0-1,1-1 1,-1 2-1,-5 7 1,8-11-3,1 0 0,0-1 0,0 1 0,0 0 0,0 0 0,0-1 1,-1 1-1,1 0 0,1 0 0,-1-1 0,0 1 0,0 0 0,0 0 0,0-1 0,0 1 0,1 0 1,-1 0-1,0-1 0,1 1 0,-1 0 0,0-1 0,1 1 0,-1 0 0,1-1 0,-1 1 1,1-1-1,-1 1 0,1-1 0,-1 1 0,1-1 0,0 1 0,-1-1 0,1 0 0,0 1 1,-1-1-1,1 0 0,0 0 0,0 1 0,-1-1 0,1 0 0,0 0 0,0 0 0,-1 0 0,2 0 1,47 7-140,-35-6 50,-9 0 76,16 1-57,0 1 1,-1 2-1,0 0 0,28 11 0,-44-15 75,-1 1 1,0-1-1,1 1 1,-1 0-1,0 0 1,0 0-1,0 1 1,-1-1-1,1 1 1,-1-1-1,1 1 1,-1 0-1,0 0 1,3 5-1,-4-6 16,-1 1 1,1 0-1,-1 0 0,1-1 0,-1 1 1,0 0-1,0 0 0,0 0 0,0-1 1,-1 1-1,1 0 0,-1 0 0,0 0 1,0-1-1,0 1 0,0-1 0,0 1 1,0 0-1,-1-1 0,1 0 0,-4 4 1,-5 6 181,0-1 1,-1 0 0,-1-1 0,1 0-1,-2-1 1,1 0 0,-1-1-1,-1-1 1,1 0 0,-1-1 0,0 0-1,-1-1 1,1-1 0,-1 0-1,0-1 1,-29 3 0,43-6-318,0 0 1,0 0-1,0 0 0,0 0 1,0 0-1,0 0 0,0-1 1,0 1-1,0 0 0,0 0 1,0-1-1,0 1 0,0-1 1,0 1-1,0-1 0,0 1 1,0-1-1,0 0 0,0 1 1,1-1-1,-1 0 0,0 0 1,1 1-1,-2-2 0,2 0-250,-1 1-1,1-1 0,0 1 1,0-1-1,0 1 1,0-1-1,0 1 0,0-1 1,0 1-1,0-1 0,0 1 1,1-1-1,-1 1 1,1-1-1,-1 1 0,1 0 1,-1-1-1,2-1 1,18-24-6140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26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10 19346,'0'0'5574,"-49"-9"-5094,39 9-448,4 8-96,6 1-224,0-3-2563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0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12075,'0'0'6166,"-2"9"-3838,-8 27-317,-18 42 1,15-44-1577,1 1 0,-12 58 0,20-66-416,1-16 2,1 0 0,0 0 0,1 0 0,0 0 0,1 0 0,0 0-1,2 12 1,0-25 43,0 0-1,-1 1 0,1-1 0,-1 0 0,1-1 0,-1 1 1,0 0-1,0 0 0,0-1 0,0 1 0,1-3 0,3-36 115,0-55 1,-2 56-2479,-1 45 2298,0-1 0,0 0 0,0 1 1,1-1-1,0 0 0,0 0 0,0-1 0,0 1 0,1 0 0,-1-1 0,1 0 0,0 0 0,0 0 0,0-1 1,0 1-1,1-1 0,-1 0 0,1 0 0,-1 0 0,1-1 0,0 0 0,0 0 0,-1 0 0,10 0 0,1 1 116,-1 0-1,0-2 1,0 0-1,1 0 0,-1-2 1,0 0-1,21-5 1,-26 4-37,1-1 0,-1 0 1,0-1-1,0 0 0,15-12 0,-21 15-57,1 0-1,-1-1 0,0 1 1,-1-1-1,1 0 0,0 0 1,-1 0-1,0 0 0,1 0 1,-1-1-1,0 1 0,-1 0 1,1-1-1,-1 0 0,1 1 0,-1-1 1,1-6-1,-11 15-163,3 3 172,0 0 0,1 0 0,-1 0 0,2 1 0,-1 0 0,1 0 0,1 0 0,-1 0 0,1 1-1,1-1 1,0 1 0,1 0 0,-1 0 0,2-1 0,-1 1 0,3 18 0,-2-27-32,1 0-1,-1 0 1,1 1 0,-1-1-1,1 0 1,0 0 0,0 0-1,-1 0 1,1 0-1,0 0 1,0 0 0,0 0-1,0 0 1,0 0 0,0 0-1,1-1 1,-1 1-1,0 0 1,0-1 0,0 1-1,1-1 1,-1 1 0,0-1-1,1 0 1,-1 1-1,0-1 1,1 0 0,-1 0-1,0 0 1,1 0 0,-1 0-1,0 0 1,1-1 0,-1 1-1,0 0 1,1-1-1,-1 1 1,2-1 0,1 0-509,-1-1 1,1 1-1,0 0 1,-1-1-1,1 0 1,-1 0-1,0 0 1,1 0-1,-1-1 1,0 1-1,-1-1 0,5-4 1,8-18-6294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0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13773,'0'0'7047,"49"43"-23447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1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120 299 8520,'0'0'4185,"-10"8"-651,4-4-3191,-9 9 1468,0 0 0,-21 24 0,32-32-1547,0 0 1,0 1 0,1-1-1,0 1 1,0-1 0,0 1 0,0 0-1,1 0 1,0 0 0,0 0-1,1 1 1,0-1 0,-1 11-1,2-16-237,1 0 0,-1 0 0,1 0 0,-1 0 0,1 0 0,-1 0 0,1 0 0,0 0 0,-1-1 0,1 1 0,0 0 0,0-1 0,-1 1 0,1 0-1,0-1 1,0 1 0,0-1 0,0 1 0,0-1 0,0 0 0,0 1 0,0-1 0,0 0 0,0 0 0,0 1 0,0-1 0,0 0 0,0 0 0,0 0 0,0 0 0,2-1-1,38-2 1104,-31-1-1003,0 0 0,0 0 0,0-1 0,-1 0 0,0-1 0,0 0 0,0-1 0,-1 0 0,11-10 0,64-76-31,-70 79-166,-1-1 1,-1 0-1,-1-1 0,0 0 0,-1 0 0,0-1 1,-2 0-1,0-1 0,-1 1 0,0-1 1,-2-1-1,0 1 0,2-33 0,-6 49 47,0 0 0,0-1 0,0 1 0,0 0 0,0 0 0,-1 0 0,1 0 0,-1 0 0,1 0 0,-1 0 0,0 0 0,0 1 0,0-1 0,0 0 0,0 0 0,0 1 0,-1-1 1,1 0-1,0 1 0,-1-1 0,1 1 0,-3-2 0,1 2 1,0-1-1,0 1 1,0 0 0,0 0 0,-1 0 0,1 0 0,0 1 0,0-1 0,-1 1 0,1 0 0,0 0 0,-6 1 0,0 0-17,1 0 0,-1 1 0,1 0 0,-1 1 0,1-1 0,0 2 0,0-1 0,1 1 0,-1 0 0,-7 6 0,8-4-29,0 1 0,1-1-1,0 1 1,0 1 0,0-1-1,1 1 1,-8 16 0,12-22 10,0 0 1,0 0 0,0 0 0,0 0 0,0 1 0,0-1-1,1 0 1,-1 0 0,1 1 0,0-1 0,0 0 0,0 1-1,0-1 1,0 1 0,0-1 0,0 0 0,1 1-1,-1-1 1,1 0 0,0 0 0,0 1 0,0-1 0,0 0-1,0 0 1,0 0 0,0 0 0,1 0 0,-1 0-1,1-1 1,0 1 0,-1 0 0,1-1 0,0 1 0,0-1-1,3 2 1,5 3 36,0-1-1,0 2 0,0 0 0,-1 0 0,0 0 1,12 14-1,-17-16 145,-1 0 1,1 0-1,-2 1 0,1-1 1,0 1-1,-1 0 0,0-1 1,0 1-1,-1 0 0,0 0 1,0 0-1,0 0 0,-1 1 1,0 7-1,0-7-389,4 37 749,6-27-4014,10-9-6533,-7-8-1451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2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12876,'0'0'6652,"-3"9"-5067,-124 482 3722,127-491-5306,11-52 316,31-86 0,-31 110-385,1 0 0,1 1 1,2 0-1,29-40 0,-39 60 39,0 1 0,0 0 0,1 0-1,0 0 1,0 1 0,0 0 0,1 0 0,-1 1 0,1 0 0,0 0 0,1 0-1,-1 1 1,0 0 0,1 0 0,0 1 0,0 0 0,0 0 0,0 1 0,0 0-1,0 1 1,0 0 0,12 1 0,-18-1 16,-1 0-1,0 0 1,0 0-1,1 0 1,-1 1-1,0-1 1,0 1 0,0-1-1,1 1 1,-1-1-1,0 1 1,0 0-1,0-1 1,0 1 0,0 0-1,0 0 1,0 0-1,-1 0 1,1 0-1,0 0 1,0 0 0,-1 0-1,1 0 1,0 0-1,-1 0 1,1 0-1,-1 0 1,0 1 0,1-1-1,-1 0 1,0 0-1,0 1 1,1-1 0,-1 0-1,0 0 1,-1 1-1,1-1 1,0 0-1,0 0 1,0 1 0,-1-1-1,1 0 1,0 0-1,-1 0 1,1 0-1,-1 1 1,-1 0 0,0 4 47,-1 0 1,0 0-1,-1 0 1,1-1-1,-1 1 1,0-1-1,-8 8 1,-2-2 279,-1 0 1,1-1-1,-33 16 1,41-23-329,0 0-1,0-1 1,-1 1-1,1-1 1,0-1-1,-1 1 1,1-1-1,-1 0 1,1-1-1,-1 1 1,0-1-1,1-1 1,-1 1-1,-7-2 1,14 1-178,-1 0 1,0 1-1,0-1 1,0 0-1,1 0 1,-1 1-1,0-1 1,1 0-1,-1 0 1,1 0-1,-1 0 1,1 0-1,-1 0 1,1 0-1,-1 0 1,1 0-1,0 0 1,0 0-1,0 0 1,0 0-1,0 0 1,0 0-1,0 0 1,0-2-1,7-27-8222,12 13 1431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2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9 12396,'0'0'10159,"-3"9"-9001,-21 54 250,14-43-1199,1 1-1,2 0 0,0 0 1,1 1-1,1 0 0,-3 41 1,9-63-150,0 0 0,0 0 0,0 0 0,0 0 0,0 0 0,1 0 0,-1 0 0,0 0 0,0-1 0,0 1 0,0 0 0,0-1 0,0 1-1,0-1 1,0 1 0,0-1 0,0 1 0,0-1 0,0 0 0,1-1 0,3-4-23,0-1 0,0 0-1,0-1 1,-1 1-1,-1-1 1,1 0 0,-1 0-1,0 0 1,2-13 0,-1 3-25,-1-1 0,0 1 0,-1-26 0,-1 32-74,-2-29 165,1 40-138,0 1 0,0-1 0,0 0-1,0 0 1,0 0 0,0 0-1,0 0 1,0 0 0,-1 0 0,1 1-1,0-1 1,-1 0 0,1 0 0,0 0-1,-1 0 1,1 1 0,-1-1-1,0 0 1,1 1 0,-1-1 0,1 0-1,-1 1 1,0-1 0,0 1 0,1-1-1,-1 1 1,0-1 0,0 1-1,0-1 1,1 1 0,-3-1 0,2 5-393,1-1 0,-1 0 0,1 1 1,0-1-1,0 1 0,0-1 1,0 0-1,0 1 0,1-1 1,-1 0-1,1 1 0,2 5 0,2-2-153,0-1-1,0 0 0,1 0 1,-1 0-1,1-1 1,1 0-1,-1 0 0,1 0 1,0-1-1,0 0 0,0 0 1,0-1-1,1 0 1,-1 0-1,1-1 0,0 0 1,0 0-1,0-1 0,8 1 1,-2 0 322,0-1 0,0-1 0,1 0 0,18-3 0,-23 1 721,-1 1 0,0-2 0,0 1-1,0-1 1,0-1 0,12-5 0,-19 8-143,0 0 0,0 0 0,-1 0-1,1 0 1,0 0 0,-1 0 0,1 0 0,-1-1 0,1 1 0,-1-1 0,0 1 0,1-1 0,-1 1 0,0-1 0,0 0-1,0 1 1,0-1 0,0 0 0,-1 0 0,2-2 0,-3 2-161,1 1 1,-1 0-1,1 1 0,-1-1 1,0 0-1,1 0 0,-1 0 0,0 0 1,0 0-1,1 1 0,-1-1 1,0 0-1,0 0 0,0 1 1,0-1-1,0 1 0,0-1 1,0 1-1,0 0 0,0-1 0,0 1 1,0 0-1,-1 0 0,1-1 1,0 1-1,0 0 0,0 0 1,0 0-1,0 0 0,0 1 0,0-1 1,-3 1-1,-2-1-122,0 1-1,0 0 1,0 1-1,0 0 1,1 0 0,-1 0-1,0 0 1,1 1 0,0 0-1,-1 0 1,1 0-1,0 1 1,1 0 0,-1 0-1,1 0 1,-5 6-1,5-6 62,0 0-1,1 0 1,0 0-1,0 1 1,0 0-1,0-1 1,1 1-1,0 0 1,0 0-1,0 0 1,1 1-1,-1-1 1,1 0-1,1 1 0,-1-1 1,1 0-1,0 1 1,0 6-1,1-10-11,0 0-1,0-1 1,0 1-1,0-1 1,0 0-1,1 1 1,-1-1-1,0 0 1,1 0-1,-1 1 1,0-1-1,1 0 1,0 0-1,-1-1 1,1 1-1,-1 0 1,1 0-1,0-1 1,0 1-1,-1-1 1,1 0-1,0 1 1,0-1-1,0 0 1,-1 0-1,1 0 1,2-1-1,5 2 122,-1-2 0,0 1-1,0-1 1,0 0 0,8-2-1,-8 0-147,-1-1-1,0 1 1,0-1 0,-1 0-1,1-1 1,-1 1-1,0-1 1,0-1-1,-1 1 1,1-1-1,-1 0 1,-1 0-1,1 0 1,6-13-1,-9 16-134,-1-1-1,1 1 0,-1-1 1,0 1-1,0-1 0,0 1 1,0-1-1,-1 0 0,1 0 0,-1 1 1,0-1-1,0 0 0,-1-7 1,0 8-176,0 0 0,-1 0 0,1 1 0,0-1 0,-1 0 0,1 1 0,-1-1 0,0 1 0,0-1 0,0 1 0,0 0 0,0 0 0,-1 0 0,1 0 0,-1 0 0,1 1 0,-1-1 0,1 1 0,-5-2 0,-9-2-3712,6 4-3438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3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3107,'0'0'18300,"-9"7"-17248,2-2-874,1 1 0,0-1 1,0 1-1,1 0 1,0 0-1,0 1 0,0-1 1,1 1-1,0 0 1,0 1-1,1-1 1,0 1-1,0-1 0,1 1 1,-1 0-1,2 0 1,-1 0-1,1 12 0,0-4 40,0-7-135,0 1-1,1 0 0,0 0 0,3 19 1,-2-27-79,-1 1 0,1-1 0,0 0 0,0 0 0,-1 0 0,1 0 0,1 0 0,-1 0 0,0 0 0,0-1 0,1 1 0,-1 0 0,1-1 0,-1 1 0,1-1 0,0 1 0,0-1 0,-1 0 0,1 0 0,0 1 0,0-1 0,0-1 0,0 1 0,1 0 0,-1 0 0,0-1 0,3 1 0,18 1-262,1 0-1,29-3 0,15 1-43,-68 0 319,0-1 0,1 1-1,-1 0 1,0 0 0,0 0-1,1 0 1,-1 0 0,0 0-1,0 1 1,1-1 0,-1 0 0,0 0-1,0 0 1,1 0 0,-1 0-1,0 0 1,0 0 0,0 0 0,1 1-1,-1-1 1,0 0 0,0 0-1,0 0 1,1 0 0,-1 1-1,0-1 1,0 0 0,0 0 0,0 0-1,0 1 1,1-1 0,-1 0-1,0 0 1,0 1 0,0-1 0,0 0-1,0 0 1,0 1 0,0-1-1,0 0 1,0 0 0,0 1-1,-7 12 681,-14 8 253,3-9-526,-1 0-1,-39 18 1,50-26-459,-1-1 0,0 0 1,0 0-1,-1-1 0,1 0 0,0-1 1,-1 0-1,1-1 0,-16 0 1,24 0-144,-1-1 0,0 1 1,1 0-1,-1-1 0,1 1 0,-1-1 1,1 1-1,-1-1 0,1 0 1,-1 0-1,1 0 0,0 0 1,-1 0-1,1 0 0,0 0 1,0 0-1,0 0 0,0 0 0,0-1 1,0 1-1,-1-2 0,-5-22-6130,6-1-2858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3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11371,'0'0'8050,"11"3"-5205,1 1-2020,0-2-1,0 1 0,0-2 0,0 1 0,19-2 1,-28 1-773,0-1 1,0-1 0,0 1-1,0 0 1,0-1 0,1 1-1,-1-1 1,-1 0 0,1 0-1,0-1 1,0 1 0,0 0-1,-1-1 1,1 0 0,0 1 0,-1-1-1,0 0 1,1 0 0,-1-1-1,0 1 1,0 0 0,0-1-1,0 1 1,-1-1 0,1 0-1,-1 1 1,1-1 0,-1 0-1,0 0 1,0 0 0,-1 0-1,2-5 1,-2 8-51,0-1-1,0 0 1,0 0 0,0 0-1,0 0 1,0 0 0,0 0-1,0 1 1,0-1 0,-1 0-1,1 0 1,0 0 0,-1 1-1,1-1 1,0 0 0,-1 0-1,1 1 1,-1-1 0,1 0-1,-1 0 1,0 1 0,1-1-1,-1 1 1,0-1-1,1 1 1,-1-1 0,-1 0-1,-28-6-289,23 7 193,1 0 1,0 0-1,0 1 1,-1 0-1,1 0 1,0 1-1,-11 3 1,13-2 88,-1 0 0,1 0 0,1 0 1,-1 0-1,0 0 0,1 1 0,-1-1 0,1 1 1,0 0-1,1 0 0,-1 1 0,1-1 0,-1 0 1,1 1-1,0-1 0,1 1 0,-1 0 0,1-1 1,0 1-1,0 0 0,1 0 0,-1 6 0,1-10 18,1 1 0,-1-1 0,0 0 0,0 1 0,1-1 0,-1 0 0,1 0 0,-1 0 0,1 1 0,-1-1 0,1 0 0,0 0 0,0 0 0,0 0 0,-1 0 0,1 0 0,0 0 0,0 0 0,0-1 0,0 1 0,0 0 0,1-1 0,-1 1 0,0 0 0,0-1-1,0 1 1,1-1 0,-1 0 0,0 1 0,0-1 0,2 0 0,48 4 349,-43-4-283,29-2-71,1-1-1,-1-2 0,0-1 0,0-2 1,47-17-1,-83 24-5,0 1 1,0-1-1,0 0 0,0 1 1,0-1-1,0 1 0,1 0 1,-1-1-1,0 1 0,0 0 1,0 0-1,0 0 0,0 0 1,1 0-1,-1 0 1,0 0-1,0 0 0,0 0 1,1 0-1,-1 1 0,0-1 1,0 0-1,0 1 0,1 0 1,-10 20 279,6-19-257,1 1-1,-1-1 0,1 0 0,-1 1 0,1-1 0,0 1 0,0-1 0,1 1 0,-1 0 0,0-1 0,1 1 0,0 0 1,-1 0-1,1 3 0,42-5 132,12-10-411,-46 6-384,0 1 0,0 0 1,1 1-1,-1 0 0,16 0 0,-23 1 545,-1 1 0,1-1 0,-1 1 0,1-1 0,-1 0 0,0 1-1,1-1 1,-1 1 0,0-1 0,1 1 0,-1-1 0,0 1 0,0-1 0,1 1 0,-1-1 0,0 1 0,0-1 0,0 1-1,0-1 1,0 1 0,0-1 0,0 1 0,0 0 0,0-1 0,0 1 0,0-1 0,0 1 0,0-1 0,0 1-1,0-1 1,-1 1 0,1 0 0,-5 19-8463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4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10442,'0'0'3080,"-12"6"-293,4 0-2622,0-1 0,0 1 0,0 0-1,0 0 1,1 1 0,0 0 0,0 1 0,1-1 0,0 1 0,1 1 0,-1-1 0,2 1 0,-1 0 0,1 0 0,0 0 0,1 0 0,0 1-1,-2 11 1,5-19-154,-1 0-1,1 0 1,0 0-1,-1 0 1,1 0-1,0 0 1,0 0-1,0 0 1,1 0-1,-1 0 1,0 0-1,1 0 1,-1 0-1,1 0 0,0-1 1,-1 1-1,1 0 1,0 0-1,0 0 1,0-1-1,0 1 1,1-1-1,-1 1 1,0-1-1,1 1 1,2 1-1,0-2 90,0 1-1,1-1 1,-1-1-1,1 1 1,-1 0-1,1-1 1,-1 0-1,1 0 1,-1 0-1,9-3 1,7-1 3,-1-1 1,1-1-1,-1-1 1,0 0-1,-1-2 1,0 0-1,17-12 1,60-28 456,-95 49-538,1 0 1,-1-1 0,1 1 0,-1 0-1,1-1 1,-1 1 0,1 0-1,-1 0 1,1-1 0,0 1 0,-1 0-1,1 0 1,-1 0 0,1 0 0,0 0-1,-1 0 1,1 0 0,-1 0-1,1 0 1,-1 0 0,1 0 0,0 0-1,-1 1 1,1-1 0,-1 0 0,1 0-1,-1 1 1,1-1 0,-1 0-1,1 1 1,-1-1 0,1 0 0,-1 1-1,1-1 1,-1 1 0,0-1 0,1 1-1,-1-1 1,1 1 0,-1-1-1,0 1 1,1 30 1107,0 4 93,-1-35-1178,0 1 0,0 0 0,0 0-1,1 0 1,-1 0 0,0 0 0,1-1-1,-1 1 1,1 0 0,-1 0-1,1 0 1,-1-1 0,1 1 0,-1 0-1,1-1 1,-1 1 0,1-1 0,0 1-1,0 0 1,-1-1 0,1 0 0,0 1-1,0-1 1,0 1 0,-1-1-1,1 0 1,0 1 0,0-1 0,1 0-1,16 1 104,0-1 0,0-1-1,0-1 1,0 0 0,0-1-1,0-1 1,-1-1 0,20-8-1,-16 6-751,0 1 0,0 0 0,1 2 0,-1 0 0,24 0 0,-44 4 577,0 0 1,1 0-1,-1 1 0,0-1 1,0 0-1,1 1 0,-1-1 1,0 1-1,0-1 1,0 1-1,0-1 0,1 1 1,-1 0-1,0 0 0,0 0 1,0-1-1,-1 1 0,1 0 1,0 0-1,0 0 0,0 1 1,-1-1-1,1 0 1,0 0-1,-1 0 0,1 0 1,-1 1-1,0-1 0,1 0 1,-1 0-1,0 2 0,1-1 49,-1 0-1,1 0 1,-1-1 0,1 1-1,0 0 1,0 0-1,0-1 1,0 1-1,0-1 1,0 1-1,0-1 1,0 1-1,0-1 1,1 0-1,-1 1 1,1-1-1,-1 0 1,1 0-1,-1 0 1,1 0-1,3 1 1,3 0-63,1-1 0,-1 0 0,1 0 0,0 0 0,-1-2 0,17-1 1,24-8-4436,-11-4-1684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5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8840,'0'0'8654,"-8"2"-6465,2-1-2001,1 1 0,0-1 0,0 1-1,0 0 1,0 1 0,0-1 0,1 1 0,-1 0 0,1 0 0,-1 0 0,1 1 0,0 0 0,0-1 0,1 1 0,-1 1 0,1-1 0,0 0 0,-4 8 0,-9 21 276,1 1 1,2 1-1,2 0 1,1 0-1,1 1 1,2 0-1,2 1 1,1 0-1,2 0 0,1 0 1,6 47-1,0-64-376,0-24 121,3-33 231,-13-236-1267,5 272 223,38 20-2838,-24-13 2913,3 0-254,0 0 1,1-1 0,0 0 0,0-1 0,0-2 0,35 2 0,-44-3 787,0-1 1,0 0 0,0-1 0,0 0 0,0 0 0,0-1 0,-1-1-1,1 1 1,-1-1 0,1 0 0,-1-1 0,0 0 0,0 0 0,-1-1 0,14-11-1,-19 15 194,-1 0 0,0 0 0,1-1-1,-1 1 1,0-1 0,0 1-1,0-1 1,0 1 0,-1-1 0,1 1-1,0-1 1,0 0 0,-1 1-1,1-4 1,-1 4-106,0 1-1,0-1 1,0 1 0,0-1-1,-1 1 1,1-1-1,0 0 1,0 1-1,0 0 1,-1-1 0,1 1-1,0-1 1,-1 1-1,1-1 1,0 1 0,-1 0-1,1-1 1,-1 1-1,1 0 1,-1-1 0,1 1-1,-1 0 1,1-1-1,-1 1 1,1 0 0,-1 0-1,1 0 1,-1 0-1,0-1 1,-2 1 20,-1 0-1,1 0 1,0 0-1,0 0 1,-1 0-1,1 0 1,0 1 0,0 0-1,0 0 1,-1 0-1,1 0 1,0 0-1,1 0 1,-5 3-1,3-2-59,1 0-1,0 1 0,0-1 0,0 1 0,0-1 0,0 1 0,0 0 0,1 0 0,-1 0 0,1 0 0,0 1 0,0-1 0,0 1 0,1-1 0,-1 1 0,1 0 0,0-1 0,0 1 0,0 0 0,0 0 1,1 0-1,-1 0 0,1 6 0,1-9-22,0 0 0,0 1 1,0-1-1,0 0 1,1 0-1,-1 0 0,0 0 1,0 0-1,1 0 0,-1 0 1,0 0-1,1 0 1,-1-1-1,1 1 0,-1-1 1,1 1-1,-1-1 0,1 1 1,0-1-1,-1 0 1,1 0-1,-1 0 0,1 0 1,1 0-1,47-1 655,-43 1-661,18-3-65,0-1 1,-1-1 0,0-2 0,0 0 0,36-17-1,38-11-1089,-98 35 1115,1 0 1,-1 0 0,1-1 0,0 1-1,-1 0 1,1 0 0,0 0 0,-1 0-1,1 0 1,-1 0 0,1 0 0,0 0-1,-1 0 1,1 0 0,0 0 0,-1 0-1,1 0 1,0 0 0,-1 1-1,1-1 1,-1 0 0,1 0 0,-1 1-1,1-1 1,0 1 0,-1-1 0,1 0-1,-1 1 1,0-1 0,1 1 0,-1-1-1,1 1 1,-1-1 0,0 1 0,1-1-1,-1 1 1,0 0 0,1-1-1,-1 1 1,0-1 0,0 1 0,0 0-1,0-1 1,0 1 0,0 0 0,0-1-1,0 1 1,0 0 0,0-1 0,0 1-1,0-1 1,0 1 0,0 0 0,0-1-1,-1 1 1,1 1 0,-1-1 17,1 0 1,0 1-1,0-1 1,0 1 0,0-1-1,0 0 1,0 1-1,0-1 1,1 1-1,-1-1 1,0 0-1,1 1 1,-1-1-1,1 0 1,0 1 0,-1-1-1,1 0 1,0 0-1,0 0 1,-1 0-1,1 0 1,0 1-1,0-2 1,0 1 0,2 1-1,5 1 22,1-1 0,0 0-1,-1 0 1,1-1 0,0 0-1,0 0 1,0-1 0,0-1 0,14-1-1,43 1-1328,-63 2 1277,-1 0 0,1 0 1,-1 0-1,1 0 0,-1 1 0,0-1 0,1 1 1,-1 0-1,0-1 0,0 1 0,0 0 0,0 0 1,0 0-1,-1 1 0,1-1 0,-1 0 0,1 1 1,-1-1-1,0 1 0,0-1 0,0 1 0,0 0 0,0-1 1,-1 1-1,1 0 0,-1 4 0,3 12 227,-1 0-1,-1 32 0,-1-43-94,1 25 533,0-14-431,0-1 0,-2 0 0,0 0 1,-6 31-1,6-45-194,1-1-1,-1 0 1,-1 1 0,1-1 0,0 0 0,-1 0 0,1 0-1,-1 0 1,0 0 0,0 0 0,0 0 0,-1-1-1,1 1 1,-1-1 0,1 0 0,-1 1 0,0-1-1,0 0 1,0-1 0,0 1 0,0 0 0,0-1-1,0 0 1,0 1 0,-1-1 0,1-1 0,-1 1 0,1 0-1,0-1 1,-6 0 0,5 0 17,1 0 0,0 0 0,-1-1 0,1 1-1,-1-1 1,1 0 0,0 0 0,0 0 0,0 0 0,-1-1 0,1 1 0,0-1 0,1 0-1,-1 0 1,0 0 0,0 0 0,1 0 0,-1-1 0,-2-2 0,1-1 3,0 0 0,0 0 1,1-1-1,-1 1 1,1-1-1,1 1 0,-1-1 1,1 0-1,-1-8 0,1 6-31,0 0-1,1 0 0,0 0 0,1-1 0,0 1 0,0 0 1,1 0-1,0 0 0,1 0 0,0 0 0,0 0 1,1 0-1,0 0 0,0 1 0,7-12 0,-5 14 8,1 0 0,-1 0-1,1 1 1,0 0 0,0 0-1,1 0 1,0 1 0,0-1 0,0 2-1,0-1 1,0 1 0,1 0-1,0 1 1,-1 0 0,9-2 0,14 0-208,0 1 1,53 1-1,5 0-4187,-39-4-3103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6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11115,'-4'5'798,"-36"51"4939,38-52-5551,1-1-1,-1 1 1,1-1 0,-1 1 0,1-1-1,0 1 1,0 0 0,0 0 0,1-1 0,0 1-1,-1 0 1,1 0 0,1 0 0,-1 0-1,1 4 1,0-6-140,0-1 0,0 1 0,0-1 0,0 0 0,1 1 0,-1-1 0,0 0 0,0 0 0,1 0 0,-1 0 0,1 0 0,-1 0-1,1 0 1,0-1 0,-1 1 0,1 0 0,0-1 0,-1 1 0,1-1 0,0 0 0,-1 0 0,1 0 0,0 1 0,3-2 0,52 0 1377,-49 0-1043,16-3-51,1 0 1,-1-2-1,0-1 0,27-11 0,-25 8-309,0 1-1,1 2 1,33-6 0,-59 13-20,-1 0 0,1 0 0,0-1 0,0 1 0,0 0 0,0 0 1,-1 0-1,1 0 0,0 0 0,0 0 0,0 0 0,0 0 0,-1 1 1,1-1-1,0 0 0,0 0 0,0 1 0,-1-1 0,1 0 0,0 1 1,0-1-1,-1 1 0,1-1 0,0 1 0,-1-1 0,1 1 0,-1 0 1,1-1-1,-1 1 0,1 0 0,0 0 0,-1 26-14,-1 1 486,1-27-422,0-1-1,1 1 0,-1 0 1,1 0-1,-1 0 1,0-1-1,1 1 0,-1 0 1,1-1-1,0 1 1,-1 0-1,1-1 0,-1 1 1,1 0-1,0-1 1,0 1-1,-1-1 0,1 0 1,0 1-1,0-1 1,0 0-1,-1 1 0,1-1 1,0 0-1,0 0 1,0 0-1,0 1 0,1-1 1,24 0 238,-1 0 1,1-1-1,-1-2 1,30-6 0,-26 4-386,0 1 0,55-1 1,-7 24 139,-71-18-109,52-4-450,-33-7-2528,-1-10-4306,-11 0-2088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27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6983,'0'0'11376,"-4"12"-11334,-57 191 1117,51-162-722,2 0 1,2 1 0,-1 56 0,6-94-425,1-1 1,0 1-1,0-1 1,1 1-1,-1-1 1,1 1-1,0-1 0,0 1 1,0-1-1,0 0 1,0 0-1,1 1 1,0-1-1,2 3 1,-3-4 9,1-1 0,0 1 0,0-1 0,0 0 0,0 0 0,0 0 0,0 0 0,1 0 0,-1 0 0,0-1 0,0 1 0,0-1 0,1 1 0,-1-1 0,0 0 0,1 0 0,-1 0 0,0 0 0,1 0 0,-1-1 0,0 1 0,3-1 0,5-2 92,-1 0-1,1-1 0,-1 0 0,0 0 1,0-1-1,0-1 0,-1 1 1,1-1-1,-2 0 0,1-1 1,0 0-1,10-14 0,6-8-22,-1-1 0,19-34 0,69-146-258,-154 304 19,26-62 331,2 0-1,1 1 1,2 1 0,1 0 0,-7 41 0,18-73-178,0-1 0,-1 1 0,1-1 1,0 1-1,0 0 0,0-1 0,0 1 0,1-1 0,-1 1 0,0 0 1,1-1-1,-1 1 0,1-1 0,-1 1 0,1-1 0,0 0 0,-1 1 1,1-1-1,0 1 0,0-1 0,0 0 0,0 0 0,0 0 0,2 2 1,0-2 9,0 1 0,0-1 0,0 1 1,0-1-1,0 0 0,0 0 1,0-1-1,0 1 0,0-1 0,0 1 1,6-1-1,4-1 77,1 0 1,-1-1 0,1 0-1,24-8 1,-2-5-65,0-2-1,-1-1 1,-1-1 0,48-37 0,-81 55-55,-1 0 0,1 1 0,0-1 0,-1 0 0,1 1-1,0-1 1,0 1 0,0-1 0,0 1 0,0-1 0,-1 1 0,1 0 0,0-1 0,0 1 0,0 0 0,0 0 0,0 0 0,0 0 0,0-1 0,0 1 0,0 1-1,0-1 1,2 0 0,-3 1 13,0 0 0,1 0 0,-1 0 0,0-1-1,1 1 1,-1 0 0,0 0 0,0 0 0,0 0-1,0 0 1,0 0 0,0 0 0,0 0 0,0 0-1,-1 0 1,1 0 0,0 0 0,0-1 0,-1 3-1,-27 61 383,21-50 2,6-13-340,1-1 0,-1 1-1,1 0 1,0 0 0,-1 0-1,1 0 1,0-1 0,-1 1-1,1 0 1,0 0 0,0 0-1,0 0 1,0 0 0,0 0-1,0 0 1,0 0 0,0 0 0,0 0-1,0 0 1,0-1 0,0 1-1,1 0 1,-1 0 0,0 0-1,1 0 1,-1 0 0,1-1-1,0 2 1,0-1 1,1-1 1,-1 1-1,1-1 0,-1 1 1,0-1-1,1 0 0,-1 0 1,1 1-1,-1-1 0,1 0 1,-1 0-1,1-1 0,-1 1 1,1 0-1,-1 0 1,2-1-1,70-27 401,-59 22-394,-12 5-23,4-2-134,0 0 0,1 1 0,-1-1 0,1 1 0,-1 0 1,1 1-1,0 0 0,0 0 0,0 0 0,0 1 0,0 0 0,8 1 0,-14 0 99,0 0 0,0 0-1,0 0 1,0 1 0,0-1-1,0 0 1,-1 1 0,1-1-1,0 0 1,-1 1 0,1-1-1,-1 1 1,1-1 0,-1 1-1,0-1 1,0 1 0,1 0-1,-1-1 1,0 1-1,0-1 1,-1 3 0,-3 40 634,3-38-404,1-5-177,0 0 1,0 0 0,-1-1-1,1 1 1,0 0 0,0 0-1,0-1 1,0 1 0,0 0 0,0 0-1,1-1 1,-1 1 0,0 0-1,0 0 1,0-1 0,1 1-1,-1 0 1,0-1 0,1 1-1,-1 0 1,1-1 0,-1 1-1,0 0 1,1-1 0,0 1-1,-1-1 1,1 1 0,-1-1-1,1 1 1,0-1 0,-1 0-1,1 1 1,0-1 0,-1 0-1,1 1 1,1-1 0,1 0 62,1 0 1,-1 0 0,0 0 0,1 0 0,-1-1 0,0 1 0,0-1-1,0 0 1,5-2 0,62-31 726,-33 10-766,-25 15-149,1 0 0,1 1-1,0 0 1,0 1 0,0 1-1,1 0 1,26-7 0,-40 13 72,-1 0 1,1 0 0,-1 0-1,0 0 1,1 0-1,-1 0 1,0 0 0,1 0-1,-1 0 1,1 1-1,-1-1 1,0 0 0,1 0-1,-1 0 1,0 0-1,1 0 1,-1 1 0,0-1-1,0 0 1,1 0-1,-1 1 1,0-1 0,0 0-1,1 0 1,-1 1-1,0-1 1,0 0 0,1 1-1,-1-1 1,0 0 0,0 1-1,0-1 1,0 0-1,0 1 1,0-1 0,0 0-1,0 1 1,0-1-1,0 1 1,0-1 0,0 1-1,-4 24-80,-15 21 122,14-37-280,-7 11-4526,6-15-3304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6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8168,'0'0'19378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7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84 14734,'0'0'4788,"-6"-10"-528,-21-32-1612,26 40-2584,0 0-1,-1 0 1,1 0-1,-1 1 1,0-1-1,1 1 1,-1-1-1,0 1 1,0-1-1,0 1 1,0 0-1,0 0 1,0 0-1,0 0 1,-1 1-1,1-1 1,0 0-1,0 1 1,-1 0-1,1-1 0,0 1 1,-1 0-1,1 0 1,0 0-1,-1 1 1,1-1-1,0 0 1,0 1-1,-1 0 1,1-1-1,0 1 1,0 0-1,-3 2 1,-2 1-83,1 0-1,0 0 1,1 0 0,-1 1 0,1 0 0,0 0 0,0 0-1,-7 10 1,8-9-18,0 0-1,0 0 1,0 0 0,1 1-1,0-1 1,0 1 0,0 0-1,1 0 1,0 0 0,1 0-1,-2 8 1,4-14 22,-1-1 0,0 1 0,1 0-1,-1 0 1,1 0 0,-1 0 0,1 0 0,-1 0 0,1-1 0,-1 1 0,1 0 0,0-1 0,0 1 0,-1 0-1,1-1 1,0 1 0,0-1 0,0 1 0,0-1 0,-1 1 0,1-1 0,0 0 0,0 1 0,0-1 0,0 0 0,0 0-1,0 0 1,0 0 0,0 0 0,0 0 0,2 0 0,40 0-227,-33-1 27,48-5-1306,-44 3 1179,0 1 1,0 1-1,0 0 0,0 1 1,25 3-1,-38-3 325,0 1 0,0-1 0,1 1 0,-1-1 0,0 1 0,0 0 0,0 0-1,0-1 1,0 1 0,0 0 0,0 0 0,0 0 0,0 0 0,0 0 0,0 0 0,-1 1 0,1-1 0,0 0 0,-1 0 0,1 0 0,-1 1 0,0-1 0,1 0 0,-1 1 0,0-1 0,0 0 0,1 1 0,-1-1 0,0 0-1,-1 1 1,1-1 0,0 2 0,-1 3 23,0 1 0,0-1-1,0 0 1,-1 0-1,0 0 1,-2 6 0,-11 15 339,-2-1 0,0 0 0,-1-1 0,-2-1 0,0-1 0,-2-1 0,-42 35 0,47-48 86,19-20-219,18-24-530,113-145-1157,-110 153 1508,2 1-1,0 1 0,1 1 1,39-27-1,-64 51-29,2-3 15,0 1 0,1 0 0,-1 0 0,0 0 0,1 0 0,-1 1 0,1-1 0,0 1 0,-1 0 0,1 0 0,7-1 0,-10 5-16,0 0 0,0 0 0,0 0 0,0 0-1,-1 0 1,0 0 0,1 0 0,-1 1 0,0-1 0,0 0 0,-1 0 0,1 0 0,-2 4 0,-19 32 169,19-35-129,-1 0 0,0-1 0,1 1 0,0 0 1,0 1-1,0-1 0,0 0 0,1 0 0,0 1 1,-1 4-1,2-8-15,15-13 117,2-10 68,0 0 0,13-25 0,-23 36-45,-2 1 0,1-1-1,-2-1 1,1 1 0,-2-1-1,1 1 1,1-15 0,-5 25-149,0 1 1,0-1 0,1 0 0,-1 1-1,0-1 1,0 1 0,1-1 0,-1 1 0,1-1-1,-1 1 1,0-1 0,1 1 0,-1-1-1,1 1 1,-1 0 0,1-1 0,-1 1 0,1 0-1,-1-1 1,1 1 0,-1 0 0,1 0-1,-1-1 1,1 1 0,0 0 0,-1 0-1,1 0 1,-1 0 0,1 0 0,0 0 0,-1 0-1,1 0 1,0 0 0,-1 0 0,1 0-1,-1 0 1,1 0 0,0 1 0,-1-1 0,2 0-1,32 12-252,-22-7 142,-1-1-207,85 25-4571,-29-20-4199,-36-8 1638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7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102 185 4260,'0'0'18113,"-9"-3"-17862,6 2-242,0 0-1,0 0 1,0 1-1,0-1 1,0 1-1,0 0 1,0 0 0,0 0-1,1 0 1,-1 0-1,0 0 1,0 1-1,0 0 1,0-1 0,0 1-1,0 0 1,0 1-1,1-1 1,-1 0-1,1 1 1,-1 0 0,1-1-1,-1 1 1,1 0-1,0 0 1,0 0-1,0 0 1,0 1-1,0-1 1,0 1 0,1-1-1,-1 1 1,1-1-1,0 1 1,0 0-1,0 0 1,0 0 0,0 0-1,0-1 1,1 1-1,0 0 1,-1 5-1,1-8-4,0 1-1,0 0 1,0 0-1,0-1 1,0 1-1,0 0 1,0-1-1,0 1 1,1 0-1,-1-1 1,0 1-1,0 0 1,1-1-1,-1 1 1,0 0-1,1-1 1,-1 1-1,0-1 1,1 1-1,-1-1 1,1 1 0,-1-1-1,1 1 1,-1-1-1,1 1 1,-1-1-1,1 0 1,0 1-1,-1-1 1,1 0-1,0 0 1,-1 1-1,1-1 1,1 0-1,32-1-37,36-22-625,-67 23 583,26-14-265,-21 10 336,1 0-1,-1 0 1,1 1 0,0 0-1,0 0 1,18-2-1,-27 8 120,-1-1 0,1 1 0,-1 0-1,1 0 1,-1-1 0,0 1-1,0-1 1,0 1 0,-3 4 0,-29 50 949,11-23-440,1 0 0,3 2 0,1 0-1,1 1 1,2 0 0,-9 42 0,7-21-550,12-43 358,24-52 42,26-54-105,100-176-551,-125 234-132,2 1 0,1 1 1,1 1-1,1 1 1,51-42-1,-73 67 274,1 0 0,-1 1 0,1 0-1,0 0 1,0 0 0,1 0 0,-1 1-1,0-1 1,1 1 0,7-1 0,-13 3 32,0 0 0,0 0 0,1 0 0,-1 0 0,0 0 0,0 0 0,0 0-1,1 0 1,-1 0 0,0 0 0,0 0 0,0 0 0,0 0 0,1 0 0,-1 0 0,0 0 0,0 0 0,0 0 0,0 0 0,1 0 0,-1 0 0,0 1 0,0-1 0,0 0 0,0 0 0,0 0 0,0 0 0,1 0 0,-1 1 0,0-1 0,0 0 0,0 0 0,0 0 0,0 0 0,0 1 0,0-1 0,0 0 0,0 0 0,0 0 0,0 0 0,0 1 0,0-1 0,0 0 0,0 0 0,0 0 0,0 1 0,-3 12-116,-10 12 81,-11 2 49,20-23 28,-1 0-1,1 0 1,0 0-1,0 1 0,1 0 1,0 0-1,-1 0 1,2 0-1,-1 0 0,0 0 1,1 1-1,0-1 1,-2 11-1,6-13-32,1 0-1,0 0 1,0 0 0,0 0-1,0 0 1,0-1 0,0 0-1,1 1 1,-1-1 0,1 0-1,0-1 1,-1 1 0,7 1-1,6 5-10,-13-7 10,0 0 0,0 1-1,0 0 1,-1 0 0,1-1 0,-1 2-1,1-1 1,-1 0 0,0 0 0,0 1-1,0-1 1,0 1 0,0 0 0,0 0-1,-1-1 1,1 1 0,-1 0 0,0 0-1,1 6 1,-2-6 32,0-1 0,0 1 1,-1-1-1,0 1 0,1-1 0,-1 1 0,0-1 0,0 1 0,0-1 1,-1 0-1,1 0 0,0 0 0,-1 0 0,0 0 0,1 0 0,-1 0 1,0 0-1,0 0 0,0-1 0,0 1 0,0-1 0,0 0 0,-1 1 1,1-1-1,-4 1 0,-5 4 162,0-1 1,-1-1 0,0 0-1,1-1 1,-1 0 0,0 0-1,-1-1 1,1-1 0,0 0-1,-14-1 1,25 0-323,0-1 0,0 1 0,0 0 0,1 0 0,-1-1 0,0 1 0,1 0 0,-1-1 1,0 1-1,1-1 0,-1 1 0,0-1 0,1 1 0,-1-1 0,1 1 0,-1-1 0,1 1 0,-1-1 0,1 0 0,-1 1 0,1-1 1,0 0-1,-1 0 0,1 1 0,0-1 0,0 0 0,-1 0 0,1 1 0,0-1 0,0 0 0,0 0 0,0 0 0,0 0 0,3-19-10157,7 6-3268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8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0 177 12011,'0'0'14521,"9"-3"-13149,4-1-1156,-1-1 0,-1 0 1,1-1-1,16-12 0,-24 16-209,-1 0 0,1-1 0,0 0 0,-1 0 0,0 0 0,0 0 1,0 0-1,0-1 0,0 0 0,-1 1 0,1-1 0,-1 0 0,0 0 0,0 0 0,-1 0 0,1-1 0,-1 1 0,0 0 0,1-8 0,-2 11-25,0 1 1,-1-1-1,1 0 0,0 1 0,-1-1 1,1 0-1,-1 0 0,1 1 0,-1-1 1,1 1-1,-1-1 0,1 1 0,-1-1 0,0 0 1,1 1-1,-1 0 0,0-1 0,1 1 1,-1-1-1,0 1 0,1 0 0,-1 0 1,0-1-1,0 1 0,0 0 0,1 0 0,-1 0 1,0 0-1,0 0 0,0 0 0,1 0 1,-1 0-1,0 0 0,0 0 0,0 1 1,1-1-1,-1 0 0,0 0 0,0 1 0,-1 0 1,-32 13-290,30-9 296,0-1 0,0 1 1,0-1-1,0 1 0,1 0 1,0 0-1,0 1 0,-2 7 0,4-12 10,1 0-1,-1 1 1,1-1-1,0 1 0,-1-1 1,1 1-1,0-1 1,0 1-1,0-1 0,0 0 1,1 1-1,-1-1 1,0 1-1,1-1 0,-1 1 1,0-1-1,1 0 1,0 1-1,-1-1 0,1 0 1,0 1-1,0-1 1,0 0-1,-1 0 0,1 0 1,1 0-1,-1 0 1,0 0-1,0 0 0,0 0 1,0 0-1,1-1 1,-1 1-1,0 0 0,1-1 1,-1 1-1,0-1 1,1 1-1,1-1 0,92 21-194,-72-17 121,-1 0 0,0 1 0,30 12 0,-42-12 395,-10-5-279,0 0 1,0 0-1,0 0 1,0 0 0,0 0-1,0 0 1,0 0-1,0 0 1,0 0 0,0 0-1,0 0 1,0-1 0,0 1-1,0 0 1,0 0-1,0 0 1,0 0 0,0 0-1,0 0 1,0 0-1,0 0 1,1 0 0,-1 0-1,0 0 1,0 0 0,0 0-1,0 0 1,0 0-1,0 0 1,0 0 0,0 0-1,0 0 1,0 0-1,0-1 1,0 1 0,0 0-1,1 0 1,-1 0 0,0 0-1,0 0 1,0 0-1,0 0 1,0 0 0,0 0-1,0 0 1,0 1-1,0-1 1,-1-20 257,0 5-284,2-1 1,0 1-1,0 0 1,2-1-1,0 1 1,1 0-1,0 1 1,1-1 0,1 1-1,8-16 1,-13 29-119,0-1 1,0 1 0,1 0 0,-1 0 0,0 0-1,1 0 1,-1 0 0,1 0 0,-1 1-1,1-1 1,0 1 0,-1-1 0,1 1 0,0-1-1,-1 1 1,1 0 0,0 0 0,-1 0 0,1 0-1,0 0 1,0 0 0,-1 0 0,1 0 0,0 1-1,-1-1 1,1 1 0,0-1 0,-1 1-1,1 0 1,-1 0 0,3 1 0,21 17-5202,-24-18 4476,0 1 0,0-1 0,0 0-1,0 1 1,-1-1 0,1 1 0,0-1 0,-1 1 0,1 0 0,0-1 0,-1 1-1,0-1 1,1 4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8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10154,'0'0'3779,"62"16"930,-18-5-1731,5 2-1312,3 2-1057,-3 0-513,2-2-1506,-4-5-4579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9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31 1602,'0'0'9155,"-10"4"-5979,2 0-2903,0 0 0,0 1 1,1 0-1,-1 0 0,1 1 0,0-1 0,1 2 0,-1-1 1,1 1-1,0 0 0,-4 8 0,2-4-154,1 0 1,0 0-1,0 1 0,2 0 1,-1 0-1,1 0 1,1 1-1,1 0 0,-1 0 1,-1 16-1,6-27-37,-1-1 0,0 0 0,1 1 0,-1-1 0,1 0 0,-1 1 0,1-1 0,0 0 0,-1 0 0,1 0 0,0 0 0,0 0 0,0 0 0,0 0 0,0 0 0,0 0 0,0 0 0,0 0 0,0-1 0,0 1 0,0 0 0,1-1 0,-1 1 0,0-1 0,0 1 0,1-1 0,-1 0 0,0 1 0,1-1 0,-1 0 0,0 0 0,1 0 0,-1 0 0,1 0 0,-1 0 0,0 0 0,3-2 0,4 2 258,0-1 0,0 0 0,0-1 1,0 0-1,12-5 0,-3-2-198,0 0-1,-1-2 1,0 1 0,-1-2-1,0 0 1,-1-1 0,-1 0-1,0-1 1,0-1 0,-1 0-1,-1-1 1,11-20 0,-39 66-320,-20 47 147,35-71 123,0 0 0,0 1 0,1-1 0,-1 0 1,1 1-1,1-1 0,-1 0 0,1 1 0,1-1 0,-1 1 0,3 9 1,-2-14-15,0 0 1,0 0 0,0 0 0,1 0 0,-1 0-1,1-1 1,-1 1 0,1-1 0,-1 1 0,1-1-1,0 0 1,0 1 0,0-1 0,0 0 0,0 0-1,0 0 1,0-1 0,0 1 0,0 0 0,0-1-1,1 1 1,-1-1 0,0 0 0,5 0 0,2 1 190,0-1 0,1 0 0,-1 0 0,16-3 0,-15 0-222,0-1 0,-1 0 0,1 0 0,-1-1 1,0 0-1,0 0 0,0-1 0,-1-1 0,0 1 0,0-1 1,9-11-1,-8 9-47,0-1 0,-1-1 0,0 0 0,-1 0 0,0 0 0,-1-1 0,0 0 0,5-17 0,-10 28-5,0-1 1,-1 0 0,1 0-1,-1 1 1,1-1-1,-1 0 1,0 0 0,0 0-1,0 0 1,0 1-1,0-1 1,0 0 0,0 0-1,-1 0 1,1 0 0,-1-2-1,0 3-2,0 1 0,1-1 1,-1 1-1,1 0 0,-1-1 0,0 1 0,1 0 1,-1 0-1,1 0 0,-1-1 0,0 1 0,1 0 0,-1 0 1,0 0-1,1 0 0,-1 0 0,0 0 0,1 0 1,-1 0-1,0 1 0,1-1 0,-1 0 0,0 0 0,1 0 1,-1 1-1,1-1 0,-1 0 0,0 1 0,0-1 0,-4 4-16,-1-1-1,1 1 0,0 0 0,0 0 0,0 1 1,0-1-1,-6 10 0,9-11 24,0-1 0,0 1 0,1-1 0,-1 1 0,1 0 0,-1 0 0,1 0-1,0 0 1,0 0 0,1 0 0,-1 0 0,0 0 0,1 0 0,0 0 0,0 1 0,0-1 0,0 0 0,0 0 0,1 0 0,-1 0 0,1 0 0,0 0 0,2 4 0,-2-5-6,1 1 1,0-1 0,0-1-1,0 1 1,0 0 0,0 0 0,0-1-1,0 1 1,1-1 0,-1 0-1,0 0 1,1 0 0,-1 0-1,1 0 1,-1 0 0,1-1 0,0 1-1,-1-1 1,1 1 0,0-1-1,-1 0 1,1 0 0,0-1 0,-1 1-1,1 0 1,-1-1 0,1 0-1,3-1 1,3-2-43,-1 0 1,0 0-1,0-1 0,-1 0 1,1 0-1,-1-1 0,0 0 1,-1 0-1,1-1 0,-1 0 1,-1 0-1,8-12 0,-12 18 49,4-11 73,-15 13-45,-13 13-15,21-12-14,0 0-1,0 0 1,0 1 0,0-1-1,1 1 1,-1-1 0,1 1-1,-1-1 1,1 1-1,0 0 1,0-1 0,0 1-1,1 0 1,-1 4-1,1-5 2,0-1-1,1 0 0,-1 1 1,1-1-1,-1 0 1,1 1-1,0-1 0,-1 0 1,1 0-1,0 0 0,0 0 1,0 1-1,0-1 0,0 0 1,0-1-1,0 1 1,0 0-1,0 0 0,1 0 1,-1-1-1,0 1 0,0-1 1,1 1-1,-1-1 0,0 1 1,1-1-1,-1 0 1,1 0-1,-1 1 0,3-1 1,89 10 35,-66-8-1,0 1 1,0 1-1,-1 1 1,33 11-1,-50-12 243,-9-5-245,0 1 0,0 0 1,0 0-1,0 0 0,0-1 0,0 1 0,0 0 0,0 0 1,0 0-1,0-1 0,0 1 0,0 0 0,0 0 1,0 0-1,0 0 0,0-1 0,0 1 0,1 0 1,-1 0-1,0 0 0,0-1 0,0 1 0,0 0 1,0 0-1,0 0 0,1 0 0,-1 0 0,0 0 1,0-1-1,0 1 0,0 0 0,1 0 0,-1 0 1,0 0-1,0 0 0,0 0 0,1 0 0,-1 0 1,0 0-1,0 0 0,0 0 0,1 0 0,-1 0 0,0 0 1,0 0-1,0 0 0,1 0 0,-1 0 0,0 0 1,0 0-1,0 0 0,1 0 0,-1 0 0,0 0 1,0 0-1,0 1 0,1-1 0,-3-22-143,8-202-1438,0 229-2363,1 8 882,-2 12-6313,-4-18 1644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0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10922,'0'0'9321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0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304 200 15663,'0'0'9390,"-9"-8"-8552,6 4-800,-1 1-1,1-1 0,-1 1 1,0 0-1,0 0 0,0 1 1,-1-1-1,1 1 0,0 0 1,-1 0-1,0 1 1,1-1-1,-1 1 0,0 0 1,0 0-1,0 1 0,1-1 1,-1 1-1,0 0 1,0 0-1,0 1 0,0-1 1,-6 3-1,-3 2-32,0 0-1,0 1 1,1 1-1,0 0 1,0 1 0,1 0-1,-12 11 1,18-15 1,1 0 0,0 1 0,0 0 0,0 0 0,1 0 0,0 0 0,0 1 0,0 0-1,1 0 1,-1 0 0,1 0 0,1 0 0,-1 1 0,1-1 0,0 1 0,1-1 0,-2 10 0,3-15-2,0 0-1,1 1 1,-1-1-1,0 0 1,0 0-1,1 0 1,-1 1-1,0-1 1,1 0-1,-1 0 1,1 0-1,0 0 0,-1 0 1,1 0-1,0 0 1,0 0-1,0 0 1,-1 0-1,1 0 1,0 0-1,0-1 1,0 1-1,0 0 1,2 0-1,1 1 28,0-1 0,0 1-1,0-1 1,0 0-1,0 0 1,0-1 0,8 1-1,2-1 146,-1 0 0,1-2 0,0 1 0,14-5 0,-7 0-94,-1-2 0,1 0 1,-1-2-1,0 0 0,-1-1 1,31-23-1,-24 13-62,0-1 0,-1-1 0,37-46 1,-54 60-34,0 0 1,-1-1-1,-1 0 1,0-1-1,0 0 1,-1 1-1,0-2 1,5-19-1,-9 30 7,-1 1 0,0-1-1,1 0 1,-1 1-1,0-1 1,0 0-1,0 1 1,0-1-1,0 0 1,1 1-1,-1-1 1,0 0-1,-1 0 1,1 1-1,0-1 1,0 0-1,0 1 1,0-1-1,0 0 1,-1 1-1,1-1 1,0 0-1,-1 1 1,1-1-1,0 0 1,-1 1-1,1-1 1,-1 1-1,1-1 1,-1 1 0,1-1-1,-1 1 1,0 0-1,1-1 1,-1 1-1,1-1 1,-1 1-1,0 0 1,1 0-1,-1-1 1,0 1-1,1 0 1,-1 0-1,0 0 1,1 0-1,-1 0 1,0 0-1,0 0 1,-1 0-1,-1 0-16,0 1-1,-1 0 0,1 0 1,0 0-1,0 0 1,0 1-1,0-1 0,0 1 1,-5 3-1,1 1 24,0 1 0,0 1 0,0-1 0,1 1 0,0 0 0,0 1 0,1-1-1,0 1 1,1 0 0,0 0 0,0 1 0,1-1 0,0 1 0,1 0 0,-3 18 0,4-22-87,1 0 0,-1 0 0,1 1-1,0-1 1,1 0 0,-1 0 0,1 0 0,0 0 0,1 0-1,0-1 1,0 1 0,0 0 0,0 0 0,1-1 0,0 0-1,0 1 1,0-1 0,1-1 0,0 1 0,0 0 0,0-1 0,0 0-1,1 0 1,0 0 0,-1 0 0,12 5 0,25 6-4664,4-7-5318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0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41 6374,'0'0'4324,"9"-5"-806,3 0-2198,-7 2-541,0 1 0,0-1 1,-1 0-1,1 0 0,0 0 0,4-6 1,-19 6 5717,-49 1-6188,42 4-310,-1 1 1,1 1 0,-1 0-1,1 1 1,1 1-1,-1 0 1,1 2-1,0-1 1,0 2-1,-17 13 1,32-21-29,-1 0 1,1 0-1,0 0 1,-1 0-1,1 0 1,0 1-1,0-1 1,0 1-1,0-1 1,0 1-1,0-1 1,0 1-1,0-1 1,0 1-1,1 0 1,-1-1-1,1 1 1,0 0-1,-1 2 1,1-2-40,0-1 1,1 0-1,-1 1 1,1-1-1,-1 1 1,1-1-1,0 0 1,-1 1-1,1-1 1,0 0-1,0 0 1,0 0-1,0 0 1,0 1-1,0-1 1,0 0-1,0-1 0,2 2 1,7 4-401,0 0-1,1-2 1,-1 1-1,21 5 1,-21-7 360,40 11-813,-34-11 685,0 2-1,-1-1 1,0 2 0,0 0 0,24 13 0,-39-18 298,1-1 0,0 0 1,-1 1-1,1-1 0,0 1 1,-1-1-1,1 0 0,0 1 1,-1 0-1,1-1 0,-1 1 1,1-1-1,-1 1 0,1 0 1,-1-1-1,0 1 0,1 0 1,-1-1-1,0 1 0,1 0 1,-1-1-1,0 1 0,0 0 1,0 0-1,0-1 0,0 1 1,0 0-1,0 0 0,0 0 1,0 0-1,-1 0 29,1 1 0,-1-1 0,0 0 0,0 0 0,0 0 0,0 0-1,-1 0 1,1 0 0,0 0 0,0 0 0,0-1 0,-1 1 0,1 0 0,-2 0 0,-51 14 1092,53-15-1173,-22 4-166,0 0-1,1-2 0,-1-1 1,0 0-1,-28-4 1,33-3-2423,12-5-2716,5-2-2852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1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51 12684,'0'0'3336,"-11"-1"-314,0 0-2863,0 1 0,0 1 0,1 0 0,-1 0 0,0 1 1,0 0-1,1 1 0,0 0 0,-1 1 0,1 0 0,0 0 0,1 1 0,-1 0 0,-13 12 0,15-11-136,1 0 0,0 1-1,1 0 1,-1 0-1,-8 14 1,14-18 28,-1-1-1,0 1 1,1 0-1,-1-1 1,1 1 0,0 0-1,0 0 1,0 0 0,0 0-1,1 0 1,-1 1-1,1-1 1,0 0 0,0 0-1,0 0 1,0 0-1,1 0 1,-1 1 0,1-1-1,0 0 1,1 4-1,0-5 131,0 0 0,0 0-1,1 0 1,-1 0-1,1 0 1,-1 0-1,1-1 1,0 1-1,-1-1 1,1 0 0,0 0-1,0 0 1,0 0-1,0 0 1,0-1-1,0 1 1,0-1 0,0 0-1,0 0 1,5 0-1,3 0 155,1 0 0,-1-1 0,1-1 0,13-2 0,-17 1-263,0 0 0,0 0 0,0-1-1,-1 0 1,1-1 0,-1 1 0,0-1 0,0-1 0,-1 1 0,1-1-1,-1 0 1,-1-1 0,10-12 0,-11 13-70,0 0 0,-1 0 0,0 0 0,0-1 0,0 1 0,-1-1 0,0 0-1,0 1 1,0-1 0,-1 0 0,0 0 0,-1 0 0,1 0 0,-1 0 0,-1 0 0,1 0 0,-3-9 0,2 14-92,1 0 0,-1 0 0,0 0 0,0 1 0,0-1 0,0 0 0,0 1-1,-1-1 1,1 1 0,0-1 0,-1 1 0,1-1 0,-1 1 0,0 0 0,1 0 0,-1 0 0,0 0 0,0 0 0,1 0 0,-1 1 0,0-1 0,0 0 0,0 1 0,0-1-1,0 1 1,0 0 0,0 0 0,0 0 0,0 0 0,0 0 0,0 0 0,0 0 0,0 1 0,0-1 0,0 1 0,0 0 0,1-1 0,-1 1 0,0 0 0,0 0-1,0 0 1,1 0 0,-1 0 0,1 0 0,-1 1 0,1-1 0,-1 1 0,1-1 0,0 1 0,-1-1 0,1 1 0,0 0 0,-1 3 0,1-2-451,0 1 0,0 0 0,0-1 0,1 1 0,-1 0 1,1-1-1,0 1 0,0 0 0,0-1 0,1 1 0,-1 0 1,1-1-1,0 1 0,0 0 0,2 5 0,17 7-4461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2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8072,'0'0'14157,"10"49"-12491,5-37-1026,-2-1-448,6 0-31,1-1-738,-5-5-2658,1-1-3363,-9-4-5542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28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14958,'0'0'11024,"-6"15"-11158,-47 128 1250,6 2 0,-37 204 0,79-292-914,6-57-201,-1 0 0,0 1 0,0-1 0,0 0 0,1 0 0,-1 0 0,0 1 0,0-1 0,0 0 0,1 0 0,-1 0 0,0 0 0,0 0-1,1 0 1,-1 0 0,0 1 0,0-1 0,1 0 0,-1 0 0,0 0 0,1 0 0,-1 0 0,0 0 0,0 0 0,1 0 0,-1 0 0,0-1-1,0 1 1,1 0 0,-1 0 0,0 0 0,0 0 0,1 0 0,-1 0 0,0 0 0,0-1 0,1 1 0,-1 0 0,0 0 0,0 0 0,0-1-1,0 1 1,1 0 0,-1 0 0,0-1 0,17-15 78,0-1 0,21-30 0,4-3-572,-30 37 273,7-8 5,37-33-1,-52 50 194,0 1 1,0 0-1,0 0 0,1 0 1,-1 0-1,1 1 0,-1-1 1,1 1-1,0 1 0,0-1 0,0 0 1,0 1-1,0 0 0,0 1 1,0-1-1,10 1 0,-14 0 8,0 1-1,0 0 1,0 0-1,0 0 1,0 0-1,-1 0 1,1 0-1,0 0 1,-1 0-1,1 0 1,-1 0-1,1 0 1,-1 0-1,1 0 1,-1 1-1,0-1 1,0 0-1,1 0 1,-1 0-1,0 1 1,0-1-1,0 0 1,0 0-1,-1 0 1,1 1-1,0-1 1,0 0-1,-1 2 1,0 1 56,1-1 0,-1 1 0,0 0 0,0-1 0,0 1 0,0-1 0,-1 0 0,-3 6 0,-1-8 804,3-13-477,3-20-304,0 26-43,-2-20-80,1 19 30,1 0 0,-1-1 0,1 1 0,0 0 0,1 0 0,0 0 0,0-1 1,4-11-1,-5 18 13,1 1 1,-1 0-1,1-1 1,0 1-1,-1-1 1,1 1-1,0 0 1,0-1-1,-1 1 1,1 0 0,0 0-1,0 0 1,0 0-1,-1 0 1,1 0-1,0 0 1,0 0-1,-1 0 1,1 0-1,0 0 1,0 0 0,0 0-1,-1 0 1,1 1-1,0-1 1,-1 0-1,1 1 1,0-1-1,0 1 1,31 15 42,-18-9-76,41 7-1311,3-10-4900,-23-4-371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1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 8136,'0'0'9844,"-12"9"-8035,-8 9-1292,0 1-1,1 0 0,2 2 0,0 0 1,1 1-1,1 0 0,0 1 0,2 1 0,-10 26 1,19-38-372,0 0 0,0 0 1,2 1-1,-3 17 0,4-28-131,1 0 0,0 0 0,-1 0 0,1 0 0,0 0 0,0 0 0,1 1 0,-1-1 0,0 0 0,1 0 0,-1 0 0,1 0 0,-1 0 0,1 0 0,0 0 0,0 0 0,0-1 0,0 1 0,0 0 0,0 0 1,1-1-1,-1 1 0,1-1 0,-1 1 0,1-1 0,-1 0 0,1 1 0,0-1 0,0 0 0,0 0 0,-1 0 0,1 0 0,0-1 0,4 2 0,1-1 100,0 0 0,-1-1 1,1 0-1,0 0 0,0-1 1,0 0-1,0 0 0,-1 0 1,1-1-1,-1 0 1,13-5-1,-7 1-60,-1-1 0,1 0 0,-1 0-1,0-1 1,15-15 0,1-5-55,-1-2 1,-1-1-1,22-36 0,-34 48-618,-1-1 0,12-29-1,-51 83-154,10-7 788,1 2-1,-24 57 0,36-74 20,0 1 0,0-1-1,1 1 1,1-1 0,0 1 0,1 0 0,0 0-1,1-1 1,0 1 0,4 19 0,-4-29-215,1 0 1,0 0-1,0 0 1,1 0-1,-1 0 1,1 0-1,-1-1 1,1 1-1,0-1 1,0 1-1,0-1 1,0 0-1,0 1 1,0-1-1,1 0 0,-1-1 1,6 4-1,21 6-5748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3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93 2915,'0'0'11157,"1"-9"-7570,0-1-3245,0 5 358,0 1 0,-1-1 0,1 1-1,-1-1 1,0 1 0,-1-1 0,1 0 0,-2-5-1,1 8-536,0 1 0,0-1 0,0 1 0,0-1 0,0 0 0,0 1 0,0 0 0,-1-1 0,1 1 0,0 0 0,-1-1 0,1 1 0,-1 0 0,0 0 0,1 0 0,-1 1 0,0-1 0,1 0 0,-1 1-1,0-1 1,0 1 0,0-1 0,0 1 0,0 0 0,1 0 0,-5 0 0,-4 0-134,-1 1-1,1 0 1,0 0-1,0 1 1,0 1 0,0 0-1,0 0 1,1 1-1,-1 0 1,1 1 0,0 0-1,0 0 1,0 1-1,1 0 1,0 0-1,-12 13 1,6-5-50,1 0 1,0 1-1,1 0 0,1 1 1,0 1-1,1-1 0,-14 36 0,20-42 17,0 0 0,2 0 0,-1 0-1,-1 20 1,3-28 2,1-1 0,0 1 0,0 0 0,0 0-1,0 0 1,0-1 0,0 1 0,0 0 0,1 0 0,-1 0 0,1-1 0,-1 1-1,1 0 1,0 0 0,-1-1 0,1 1 0,0-1 0,0 1 0,0-1-1,0 1 1,1-1 0,-1 0 0,0 1 0,1-1 0,-1 0 0,1 0-1,-1 0 1,1 0 0,-1 0 0,1 0 0,0 0 0,-1-1 0,1 1-1,3 0 1,6 0-12,0-1-1,0 0 0,0 0 0,0-1 0,0-1 1,0 0-1,0-1 0,0 0 0,-1 0 0,0-1 1,1 0-1,-1-1 0,-1 0 0,1-1 0,-1 0 1,0 0-1,0-1 0,11-12 0,-5 6-39,-1-2 0,0 0 0,-1-1 0,-1 0 0,0 0 0,-2-2 0,0 1-1,-1-1 1,11-28 0,-19 42 48,1-1 1,-1 1-1,0 0 0,0-1 0,0 1 0,-1-1 0,1 1 1,-1-1-1,0 1 0,-2-9 0,2 12 1,0 1 0,-1 0 0,1 0-1,0-1 1,-1 1 0,1 0 0,0 0-1,-1 0 1,1 0 0,-1-1 0,1 1-1,0 0 1,-1 0 0,1 0 0,-1 0 0,1 0-1,0 0 1,-1 0 0,1 0 0,-1 0-1,1 0 1,-1 0 0,1 0 0,0 1-1,-1-1 1,1 0 0,0 0 0,-1 0 0,1 0-1,-1 1 1,1-1 0,0 0 0,0 0-1,-1 1 1,1-1 0,0 0 0,-1 1-1,1-1 1,0 0 0,0 1 0,-1-1 0,1 0-1,0 1 1,0-1 0,0 0 0,0 1-1,0-1 1,-1 1 0,-12 18-150,9-8 135,0 0 0,1 0 1,0 0-1,1 1 0,0-1 0,1 1 0,0-1 0,1 1 0,0-1 1,0 1-1,4 13 0,-3-20 20,0 0-1,0 1 1,1-1 0,-1 0-1,1 0 1,1 0 0,-1-1 0,1 1-1,0-1 1,0 1 0,0-1-1,0 0 1,1 0 0,0 0 0,-1 0-1,2-1 1,-1 0 0,0 1 0,1-2-1,-1 1 1,1 0 0,0-1-1,0 0 1,0 0 0,9 2 0,-1-2 9,0 0 0,0 0 0,1-2 0,-1 1 0,0-2 0,1 0 0,-1 0 0,0-1 1,0-1-1,19-6 0,-24 6-4,0 0 0,-1 0 0,1-1 0,-1 0 0,0 0 0,0 0 1,-1-1-1,1 0 0,-1-1 0,0 1 0,0-1 0,-1 0 0,0-1 0,0 1 1,0-1-1,-1 0 0,0 0 0,4-8 0,-7 11 8,0 0 0,0 0 0,0 0 0,-1 0 0,0 0 0,1 0 0,-1 0 0,0 0 0,-1 0 0,0-6 0,0 9-14,1 0 0,0 0 0,0 0 0,-1 0 0,1 1 0,0-1 1,-1 0-1,1 0 0,-1 0 0,1 1 0,-1-1 0,1 0 0,-1 1 0,0-1 1,1 0-1,-1 1 0,0-1 0,1 1 0,-1-1 0,0 1 0,0-1 0,0 1 0,1 0 1,-1-1-1,0 1 0,0 0 0,0 0 0,0 0 0,0-1 0,0 1 0,1 0 1,-1 0-1,0 0 0,0 0 0,0 1 0,0-1 0,0 0 0,0 0 0,0 0 1,1 1-1,-1-1 0,0 0 0,0 1 0,0-1 0,1 1 0,-1-1 0,0 1 1,0 0-1,1-1 0,-1 1 0,1-1 0,-2 2 0,-2 3-2,-1 0 0,1 0 0,-1 0 0,1 1-1,1 0 1,-1 0 0,1 0 0,0 0 0,1 0 0,-1 0-1,1 1 1,1-1 0,-1 1 0,1 0 0,0 0 0,0-1 0,1 1-1,0 0 1,0 0 0,1-1 0,1 10 0,0-13 5,-1 0 1,0-1-1,1 0 1,0 1-1,-1-1 0,1 0 1,0 0-1,0 0 1,0 0-1,0 0 1,1 0-1,-1-1 0,0 1 1,1-1-1,-1 1 1,1-1-1,0 0 1,-1 0-1,1 0 0,0-1 1,0 1-1,-1-1 1,1 1-1,0-1 1,0 0-1,3 0 0,5 0 6,0 0 0,0 0 0,0-1-1,0 0 1,16-5 0,-19 3-14,0 1 1,-1-1-1,1-1 1,-1 0-1,0 0 1,0 0-1,0-1 1,-1 0-1,1 0 1,-1 0-1,0-1 0,-1 0 1,8-11-1,-10 14 70,-1-1 0,0 1 0,0-1 0,0 0-1,-1 1 1,1-1 0,-1 0 0,0 0-1,0 0 1,0 0 0,-1 0 0,0 0 0,1-1-1,-1 1 1,-1 0 0,1 0 0,0 0 0,-1 0-1,0 0 1,0 0 0,0 0 0,-1 0 0,1 0-1,-1 1 1,0-1 0,0 1 0,0-1-1,-4-4 1,-54-50 1287,103 60-1693,-11 2-156,46 7-2032,2-5-3368,-24-6-2478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3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13965,'0'0'10698,"6"68"-9833,-14-35-128,-3 6-353,-4 1-96,2 4-191,0 0-65,7-2 32,2-1-96,4-7-1666,0-9-1857,15-9-4645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4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71 11179,'0'0'3357,"3"-9"754,11-29-481,-13 37-3481,-1 1-1,0-1 0,0 0 1,0 1-1,1-1 1,-1 0-1,0 1 1,0-1-1,0 1 0,0-1 1,0 0-1,0 0 1,0 1-1,0-1 1,0 1-1,0-1 1,-1 0-1,1 1 0,0-1 1,0 0-1,-1 1 1,1-1-1,0 1 1,-1-1-1,1 0 0,0 1 1,-1-1-1,1 1 1,-1-1-1,0 0 1,-22-3 1055,-25 14-1287,18 1 91,0 2 1,-38 23-1,54-27-13,0 0 0,0 0 0,1 2-1,0-1 1,1 2 0,-16 18 0,27-29-12,0 0 1,0 0-1,0 1 0,0-1 0,1 0 0,-1 0 0,0 0 1,1 0-1,-1 1 0,1-1 0,-1 0 0,1 1 1,0-1-1,0 0 0,0 1 0,-1-1 0,1 0 0,0 1 1,1 1-1,-1-3-5,1 1 0,-1 0 0,1 0 0,-1 0 0,1 0 0,-1-1 0,1 1 0,0 0-1,-1 0 1,1-1 0,0 1 0,0-1 0,0 1 0,-1-1 0,1 1 0,0-1 0,0 1 0,0-1 0,0 0 0,1 1 0,7 1-119,1-1 0,-1 0 0,0 0 0,15-1 0,-13 0 118,44-2-420,-37 0 356,-1 1 1,1 1-1,0 1 1,-1 0-1,1 1 1,-1 1-1,0 0 0,21 8 1,-36-10 92,-1-1 1,1 1-1,0 0 1,-1 0-1,1 0 0,0 0 1,-1 0-1,1 0 1,-1 0-1,0 0 1,1 1-1,-1-1 0,0 1 1,0-1-1,0 1 1,0-1-1,0 1 1,0 0-1,0-1 0,-1 1 1,1 0-1,-1 0 1,1-1-1,-1 1 0,0 0 1,1 0-1,-1 0 1,0 0-1,0 0 1,0-1-1,0 1 0,-1 0 1,1 0-1,-1 0 1,1 0-1,-1-1 1,1 1-1,-1 0 0,0 0 1,0-1-1,0 1 1,0-1-1,-2 3 1,-2 4 204,-1-1 1,0 0-1,0-1 1,0 1-1,-1-1 1,0 0 0,-12 7-1,10-7-118,-1 0 0,0 0 0,0-1 0,-1 0 0,1-1 0,-1 0 0,0-1 0,0 0 0,0-1 0,-1 0 0,-17 0 0,28-2-173,0 0 1,0 0-1,-1 0 1,1 0-1,0 0 0,0-1 1,0 1-1,0-1 1,-1 1-1,1-1 1,0 1-1,0-1 0,0 1 1,0-1-1,0 0 1,0 0-1,0 0 1,0 1-1,1-1 0,-1 0 1,0 0-1,0 0 1,1 0-1,-1 0 1,1 0-1,-1-1 1,1 1-1,-1 0 0,1 0 1,-1-3-1,0-40-10506,6 15-2770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5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26 389 14510,'0'0'6769,"-3"8"-5371,2-6-1284,-4 11 194,1 0 0,1 0 0,0 0 0,-1 14 0,3-25-285,1 0 1,-1 1 0,1-1-1,0 1 1,0-1 0,0 0-1,0 1 1,0-1 0,1 0-1,-1 1 1,1-1 0,-1 0 0,1 1-1,0-1 1,0 0 0,0 0-1,0 0 1,1 0 0,-1 0-1,0 0 1,1 0 0,-1 0-1,1 0 1,0-1 0,0 1 0,-1-1-1,1 1 1,0-1 0,0 0-1,0 0 1,1 0 0,-1 0-1,0 0 1,3 1 0,4-1 53,-1-1 1,1 0 0,-1 0-1,1-1 1,0 0-1,-1 0 1,0-1 0,1 0-1,-1 0 1,0-1-1,0 0 1,0-1 0,-1 0-1,1 0 1,-1 0-1,0-1 1,0 0-1,0-1 1,8-8 0,2-3-73,0 0 1,-2-1-1,0-1 1,-2 0 0,23-41-1,-27 41-8,-1 0 1,-1-1-1,0 0 0,7-40 0,-12 48 4,0 0 0,-1-1 0,-1 1 0,0 0 0,0-1-1,-1 1 1,-1 0 0,0 0 0,-6-21 0,7 30-6,0 0 0,0 0 0,0 0 0,0 1 0,-1-1 1,1 0-1,-1 1 0,1-1 0,-1 1 0,0 0 0,0-1 0,0 1 0,0 0 0,-1 0 0,1 0 0,0 0 1,-1 1-1,1-1 0,-1 1 0,0-1 0,1 1 0,-1 0 0,0 0 0,0 0 0,0 1 0,0-1 1,0 1-1,0-1 0,0 1 0,0 0 0,0 0 0,0 0 0,0 1 0,0-1 0,0 1 0,0-1 1,0 1-1,1 0 0,-6 2 0,-2 2-15,-1 1 0,1 0 1,0 0-1,0 1 0,1 0 0,0 1 1,0 0-1,-13 15 0,17-17 14,-14 16-26,-28 44 0,44-60 25,-1 0 0,1 1 0,0-1 1,0 1-1,1-1 0,-1 1 0,2 0 0,-1 0 1,1 0-1,0 0 0,0 0 0,1 0 1,0 8-1,1-14 5,0 1 0,-1 0-1,1 0 1,0-1 0,0 1 0,0 0 0,0-1 0,1 1 0,-1-1-1,0 1 1,1-1 0,-1 0 0,1 0 0,-1 1 0,1-1 0,-1 0-1,1 0 1,0-1 0,0 1 0,0 0 0,-1 0 0,1-1 0,0 1-1,0-1 1,0 0 0,3 1 0,59 3-108,-54-4 75,52 0-214,52 1-438,-103 0 611,1 1-1,0 0 0,0 0 1,-1 1-1,1 1 1,-1 0-1,12 6 1,-21-9 80,0 0-1,0 0 1,0 1 0,0-1 0,0 1 0,0-1-1,-1 1 1,1-1 0,-1 1 0,1 0 0,-1 0 0,1 0-1,-1 0 1,0 0 0,0 0 0,0 0 0,0 0-1,-1 0 1,1 1 0,0-1 0,-1 0 0,0 0-1,1 1 1,-1-1 0,0 0 0,0 1 0,0-1 0,-1 0-1,0 4 1,-2 6 64,0 0 1,-1-1-1,-1 0 0,-9 19 0,-7 19-454,24-47-3538,12-5 1335,3-10-2327,2-4-2857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5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44 11851,'0'0'8670,"-9"-3"-6012,6 1-2594,0 1 0,0 0 0,0 0 1,0 0-1,0 1 0,-1-1 0,1 1 0,0-1 0,0 1 0,-1 0 0,1 1 0,0-1 0,0 0 0,-1 1 0,1 0 0,0 0 0,0 0 0,0 0 0,0 0 0,0 1 1,0-1-1,0 1 0,1 0 0,-1 0 0,0 0 0,1 0 0,0 0 0,-1 0 0,1 1 0,0-1 0,-2 4 0,-3 2 23,1 1 0,-1 0 0,2 0 0,-10 19 0,13-24-47,0 0 0,1 0 0,-1 0 0,1 0 0,0 0 0,0 0-1,1 0 1,-1 0 0,1 1 0,0-1 0,0 0 0,0 0 0,1 0-1,-1 1 1,3 7 0,-1-11-5,-1 1-1,0-1 1,1 0-1,-1 1 1,1-1-1,-1 0 0,1 0 1,0 0-1,-1 0 1,1 0-1,0 0 1,0 0-1,0-1 1,0 1-1,-1-1 1,1 1-1,0-1 1,0 0-1,0 0 0,0 0 1,0 0-1,0 0 1,4-1-1,48-8 847,-40 3-791,-1-1-1,1 0 0,-1-1 0,-1-1 0,0 0 0,0 0 0,18-20 0,-7 5-138,-1-2 0,25-38 0,-39 50 17,-14 19-57,-16 22-9,16-14 137,1 0-1,0 0 0,1 0 0,0 0 0,1 1 0,0 0 1,0 18-1,2-29-122,1 0 1,0-1-1,0 1 0,0 0 1,0 0-1,1 0 0,-1 0 1,1 0-1,-1 0 1,1 0-1,0-1 0,0 1 1,1 0-1,-1-1 1,0 1-1,1-1 0,0 1 1,-1-1-1,1 0 0,0 0 1,0 1-1,1-2 1,-1 1-1,0 0 0,1 0 1,-1-1-1,1 1 1,-1-1-1,1 1 0,-1-1 1,1 0-1,0 0 0,0-1 1,0 1-1,0-1 1,0 1-1,-1-1 0,1 0 1,0 0-1,3 0 1,-1 0-773,1 0 1,-1-1 0,0 1 0,0-1 0,0 0 0,0 0 0,0-1 0,0 0 0,0 1-1,6-5 1,23-16-9400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5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14542,'0'0'7255,"-11"13"-5237,9-10-1920,-11 11 380,2 0 0,-1 1 0,2 0-1,0 1 1,1 0 0,-9 23 0,16-34-411,-7 17 161,2 1 0,0 0 1,1 0-1,2 0 1,0 1-1,0 32 0,4-54-227,0 0 0,0-1 0,1 1 0,-1 0 1,0 0-1,1-1 0,0 1 0,-1 0 0,1-1 0,0 1 0,0-1 0,0 1 0,0-1 0,0 1 0,0-1 0,0 0 0,1 0 0,-1 1 0,0-1 0,1 0 0,-1 0 0,3 1 0,1 0-8,0 0 0,0 0 0,0 0 0,0-1 0,0 1 0,0-1 0,9 0 0,5 0-17,0-1 0,0-1 0,25-5 0,0-7 9,-37 10 1,0 1 1,1-1-1,-1 1 1,1 1 0,13-2-1,-25 5-23,-1 0 1,1 0-1,0 0 0,0 1 0,0 0 1,0 0-1,-4 4 0,-3 1 43,-29 15 22,29-17-20,-1 0 0,1 1-1,1 0 1,-1 1 0,-15 15 0,27-22 27,1-1 1,0 1-1,0 0 0,0-1 1,0 1-1,0-1 1,0 0-1,0 1 1,0-1-1,0 0 1,0 0-1,0 0 1,3-1-1,47-5 293,1-2 1,-2-3-1,64-20 0,-102 27-403,0 1-479,0-1 0,0-1 0,0 0 0,20-11 0,-33 16 367,1 0 0,0-1 0,-1 1-1,1 0 1,-1-1 0,1 1 0,-1-1 0,1 1 0,-1-1 0,1 1 0,-1-1 0,0 1-1,1-1 1,-1 1 0,0-1 0,1 0 0,-1 1 0,0-1 0,0 1 0,1-1-1,-1 0 1,0 1 0,0-1 0,0 0 0,0 1 0,0-1 0,0 0 0,0 1 0,0-1-1,0 0 1,0 1 0,-1-1 0,1 0 0,0 1 0,0-1 0,0 0 0,-1 1-1,1-1 1,0 1 0,-1-1 0,1 1 0,-1-1 0,1 1 0,-1-1 0,1 1-1,-1-1 1,1 1 0,-1-1 0,1 1 0,-1 0 0,1-1 0,-1 1 0,0 0 0,1 0-1,-1-1 1,0 1 0,0 0 0,-23-12-7409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6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11915,'0'0'7720,"64"-13"-5286,-28 12-320,9 1-577,0 0-384,2 0-928,-5 0-161,-10 3-609,-8 0-1505,-9-3-2146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6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12364,'0'0'10217,"62"0"-10153,-45 0-256,0 0-2114,0 0-3427,-4 0-4421</inkml:trace>
  <inkml:trace contextRef="#ctx0" brushRef="#br0" timeOffset="1">193 0 10090,'0'0'15566,"0"53"-15406,4-49-736,2-4-3396,3-2-9288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7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10314,'0'0'8739,"8"1"-6422,1 0-2003,0-1 1,0 1-1,0-2 1,0 0 0,1 0-1,-1 0 1,0-1 0,-1 0-1,1-1 1,0 0-1,-1-1 1,1 0 0,-1 0-1,0 0 1,10-9 0,-17 13-310,55-42 232,-54 40-239,1-1-1,0 1 1,-1-1 0,0 0-1,0 0 1,1 0 0,-2 0-1,1 0 1,0-1 0,-1 1-1,1 0 1,-1-1 0,0 1-1,0-1 1,0 0 0,0-4 0,-7 7-85,0 0 1,0 0 0,0 0 0,0 1 0,0 0 0,-1 0 0,-10 3 0,9 0 145,0 0 0,1 0 1,-1 1-1,1 0 0,0 1 1,0 0-1,0 0 0,-10 10 1,18-16 36,1 0-1,-1 0 1,0 0 0,1 0 0,-1 1 0,1-1-1,-1 0 1,1 1 0,-1-1 0,1 1 0,-1-1 0,1 1-1,0 0 1,-1 0 0,1 0 0,0 0 0,-1 0 0,1 0-1,2 1 1,-3-1-69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28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12684,'-9'1'4863,"-2"2"-4088,-1 0 0,0 1-1,1 0 1,0 1 0,0 0-1,-15 9 1,19-10-438,0 1 0,0 0-1,0 0 1,0 0 0,1 1 0,0 0 0,0 0 0,1 1 0,0 0-1,0 0 1,-5 8 0,10-14-331,-1 0 0,0 0 0,1 0 0,0 0 0,-1 0 0,1 0 0,-1 0 0,1 0 0,0 0 0,0 0 1,0 1-1,-1-1 0,1 0 0,0 0 0,0 0 0,1 0 0,-1 0 0,0 0 0,0 0 0,0 0 0,1 0 0,-1 0 0,1 0 0,-1 0 0,1 0 0,-1 0 0,1 0 0,0 2 0,1-2 5,0 0 0,0 0 0,-1 0 0,1-1 0,0 1 0,0 0 0,0-1 0,0 1 0,0-1 1,0 0-1,0 1 0,0-1 0,0 0 0,3 0 0,3-1 24,1 0 0,-1 0 1,0 0-1,1-1 0,-1-1 0,13-4 0,-5-2-152,-1-1 0,1 0-1,-2-2 1,1 1-1,-2-1 1,0-1-1,17-21 1,-34 41 60,-1 0 0,1 0 1,1 0-1,-1 1 0,1 0 0,0 0 0,1 0 1,0 0-1,0 0 0,0 16 0,2-23-4,1 0-1,-1 0 1,1 0-1,-1 0 0,1-1 1,0 1-1,0 0 1,-1-1-1,1 1 1,0 0-1,0-1 0,0 1 1,0-1-1,-1 1 1,1-1-1,0 1 1,0-1-1,0 0 0,0 0 1,0 1-1,0-1 1,0 0-1,0 0 0,0 0 1,0 0-1,0 0 1,0 0-1,0 0 1,2-1-1,34-4-2842,-28 2 1358,-1-1-1,0 0 1,0-1 0,-1 0-1,10-8 1,9-10-5687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8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1 260 6790,'8'1'1430,"-1"0"-1,1-1 0,0 0 0,0 0 0,0-1 1,0 0-1,8-2 0,-2-1-528,0-1 0,0 0-1,16-9 1,-3 0-580,-1-2 0,45-37 0,-68 51-308,42-40 377,-43 39-299,0 0-1,0 0 1,0 0-1,0 0 1,0 0-1,-1-1 1,1 1-1,-1-1 1,0 1-1,0-1 1,0 1-1,-1-1 1,1-7-1,-1 10-74,0 0 0,-1 0 0,1 1-1,-1-1 1,1 0 0,-1 0-1,0 1 1,1-1 0,-1 0-1,0 1 1,1-1 0,-1 1-1,0-1 1,0 1 0,1-1 0,-1 1-1,0-1 1,0 1 0,0 0-1,0-1 1,0 1 0,0 0-1,1 0 1,-1 0 0,0 0-1,0 0 1,0 0 0,0 0 0,0 0-1,0 0 1,0 0 0,0 0-1,0 1 1,1-1 0,-1 0-1,-2 1 1,-34 10-47,23-2 14,1 0 0,0 1 0,-22 21 0,30-26 41,0 1-1,0-1 1,0 1 0,0 0-1,1 1 1,0-1 0,0 1-1,1 0 1,0 0 0,-3 8 0,6-14-19,0 0 0,0 1 0,0-1 0,0 0 0,0 0 0,0 0 0,1 0 0,-1 0 0,0 1 1,1-1-1,-1 0 0,0 0 0,1 0 0,-1 0 0,1 0 0,0 0 0,-1 0 0,1 0 1,0-1-1,0 1 0,-1 0 0,1 0 0,0 0 0,0-1 0,0 1 0,0 0 0,0-1 1,0 1-1,0-1 0,0 1 0,0-1 0,0 0 0,0 1 0,0-1 0,1 0 0,-1 0 1,0 0-1,0 0 0,0 0 0,0 0 0,0 0 0,2 0 0,58-4 48,-56 3-37,88-18 23,-69 13-39,-1 1 1,1 0 0,0 2-1,0 1 1,39 1-1,-62 2 37,0 0 0,0-1 0,1 1 0,-1 0-1,0 0 1,0 0 0,0 0 0,0 0-1,-1 0 1,1 0 0,0 1 0,0-1 0,-1 0-1,1 0 1,-1 1 0,1-1 0,-1 0-1,1 0 1,-1 1 0,0-1 0,1 1-1,-1-1 1,0 0 0,0 1 0,0-1 0,-1 3-1,2-2 153,-1 1 0,0 0 0,0 0-1,0-1 1,-1 1 0,1 0 0,0 0-1,-1-1 1,0 1 0,0 0 0,0-1-1,0 1 1,-2 2 0,4-45 601,4-150-539,-5 179-203,0 10 11,9 7-134,66 46-2350,-17-28-2981,-21-14-1823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9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13549,'0'0'8440,"-7"11"-7127,1 0-997,0 1-1,0 0 1,1-1-1,1 2 1,0-1-1,1 0 1,0 1-1,1 0 1,-1 18-1,3-29-279,-1 0 0,1 0 0,0 0 0,0 0 0,1 0-1,-1 0 1,0 0 0,1 0 0,-1 0 0,1 0 0,-1 0 0,1 0 0,0 0 0,0-1 0,0 1 0,1 2-1,0-3-14,0 0 0,0 0 0,1 0 0,-1 0 0,0 0 0,0-1 0,0 1-1,1-1 1,-1 1 0,0-1 0,0 0 0,1 0 0,-1 0 0,3 0 0,11-1 81,-1 0 1,1-1-1,-1-1 1,0-1-1,0 0 1,28-11-1,83-49-132,-74 35 90,-51 29-45,-1-1 0,0 1 0,0 0 0,1-1 1,-1 1-1,0 0 0,1-1 0,-1 1 0,1 0 0,-1-1 0,0 1 0,1 0 1,-1 0-1,1 0 0,-1-1 0,1 1 0,-1 0 0,1 0 0,-1 0 0,0 0 1,1 0-1,-1 0 0,1 0 0,-1 0 0,1 0 0,-1 0 0,1 0 0,-1 0 1,1 0-1,-1 0 0,1 1 0,-1-1 0,1 0 0,-1 0 0,0 0 0,1 1 1,-1-1-1,1 0 0,-1 1 0,0-1 0,1 0 0,-1 1 0,0-1 1,1 0-1,-1 1 0,0-1 0,0 1 0,1-1 0,-1 0 0,0 1 0,0-1 1,0 1-1,-4 30 725,0-11-430,10-19-265,1 0 0,-1 0 0,0 0 0,1-1 0,-1 0 0,12-2 0,-1 0-92,0-1-1,26-9 0,-29 7-89,0 1 0,1 1 0,-1 1 1,23-2-1,-37 4 138,1 0 1,-1 0-1,1 0 1,-1 0-1,1 1 1,-1-1-1,0 0 1,1 0-1,-1 1 1,1-1-1,-1 0 1,0 1-1,1-1 1,-1 0-1,0 1 1,1-1-1,-1 0 1,0 1-1,0-1 1,1 1-1,-1-1 1,0 0-1,0 1 1,0-1-1,0 1 1,0-1-1,0 1 1,1-1-1,-1 1 1,0-1-1,0 1 1,0-1-1,-1 1 1,1-1-1,0 1 1,0-1-1,0 0 1,0 1-1,0-1 1,0 1-1,-1-1 1,1 1-1,-1 0 6,1-1 0,0 1 0,0 0 0,-1-1 0,1 1 0,0 0 0,0-1 0,0 1 0,0 0 0,0-1-1,0 1 1,0 0 0,0-1 0,0 1 0,0 0 0,0-1 0,0 1 0,1-1 0,-1 1 0,0 0 0,0-1 0,1 1 0,-1-1-1,0 1 1,1 0 0,-1-1 0,0 1 0,1-1 0,-1 1 0,1-1 0,-1 0 0,1 1 0,-1-1 0,1 1 0,0-1-1,-1 0 1,1 1 0,-1-1 0,1 0 0,0 0 0,-1 0 0,1 1 0,0-1 0,-1 0 0,1 0 0,0 0 0,12-1-48,-1 0-1,1-2 1,-1 1 0,0-1 0,0-1 0,0 0 0,18-9 0,-14 6-355,0 1 0,31-8 0,-47 14 407,1 0-1,0 0 0,-1 0 0,1 1 1,-1-1-1,1 0 0,-1 1 0,1-1 0,-1 0 1,1 1-1,-1-1 0,1 1 0,-1-1 0,1 1 1,-1-1-1,0 1 0,1-1 0,-1 1 0,0-1 1,0 1-1,1 0 0,-1-1 0,0 1 0,0-1 1,0 1-1,0 0 0,0-1 0,0 1 1,0 0-1,0-1 0,0 1 0,0-1 0,0 1 1,0 0-1,0-1 0,0 1 0,0 0 0,-1-1 1,1 1-1,0-1 0,-1 2 0,-6 28 501,-4 22-986,17-56-5253,1-11-822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9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10378,'0'0'15759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0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13196,'0'0'10891,"0"54"-9450,0-22-96,0 0-480,0 5-480,-4-6-161,4 0-96,0-8-160,0 0-32,4-7-833,-2-5-512,2-4-545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0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1057,'0'0'20563,"66"-6"-18641,-28 6-160,3 0-129,6 0-576,2 0-608,4 0-321,-6 0-64,-7 0-64,-10 0-608,-11 0-866,-13 0-1120</inkml:trace>
  <inkml:trace contextRef="#ctx0" brushRef="#br0" timeOffset="1">72 163 11691,'0'0'14798,"71"9"-12748,-33-9-737,7 0-672,2-4-449,-3 0-160,-3 3-64,-9 1-673,-5 0-1088,-12 0-1731,-11 0-2113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9385,'0'0'12972,"53"5"-10730,-23-9-961,6-3-736,5 1-545,-3 1-769,1 1-1761,-7-3-3396,2 2-5733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1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1 159 8904,'0'0'11446,"2"-10"-9119,-2 6-2174,1 0 0,0 0 0,0 0-1,0 0 1,0 0 0,0 1-1,1-1 1,0 0 0,0 1 0,0-1-1,0 1 1,1-1 0,-1 1-1,1 0 1,0 0 0,0 0 0,0 1-1,0-1 1,0 1 0,0-1-1,1 1 1,-1 0 0,1 1 0,0-1-1,0 0 1,-1 1 0,9-2 0,-4 1-122,0 1 0,0 0 1,0 0-1,0 0 0,10 1 1,-17 0-28,0 1 0,1-1 0,-1 0 0,1 0 0,-1 0 0,0 1 0,1-1 1,-1 1-1,0-1 0,1 1 0,-1-1 0,0 1 0,0 0 0,1-1 0,-1 1 1,0 0-1,0 0 0,0 0 0,0 0 0,0 0 0,0 0 0,0 1 0,-1-1 0,1 0 1,0 0-1,-1 0 0,1 1 0,-1-1 0,1 0 0,-1 1 0,1-1 0,-1 1 0,0-1 1,0 0-1,0 4 0,0 1 185,0 1 0,0-1 0,-1 1-1,0 0 1,0-1 0,-1 0 0,0 1 0,0-1 0,0 0 0,-1 0 0,0 0 0,-6 10-1,9-16 474,12-33 625,-3-27-964,-8 55-271,-1 1 0,0 0 1,0-1-1,0 1 0,-1 0 1,0 0-1,1-1 0,-2 1 0,1 0 1,0 0-1,-4-7 0,0 6 3,4 2-5,13 5-32,260 31-2506,-228-26 2119,-33 4 476,-11-10-87,0 0 0,-1 0 0,1 0 0,0 0 0,0 0 0,-1-1 0,1 1 0,0 0 0,-1 0 1,1 0-1,-1 0 0,0 0 0,1 0 0,-1-1 0,1 1 0,-1 0 0,0-1 0,0 1 0,-1 0 0,1 1 20,-39 38 348,38-37-385,-1-1 0,1 1-1,0 0 1,0 0 0,0 1 0,0-1 0,1 0-1,0 1 1,-1-1 0,1 0 0,0 1 0,-1 7 0,5-11 3,-1 1 1,1 0 0,-1-1-1,1 1 1,-1-1 0,1 0-1,-1 0 1,1 0 0,-1 0-1,1 0 1,4-2 0,8-2-66,0-1-1,0 0 1,-1-2 0,0 0 0,0 0 0,0-1 0,-1-1 0,-1 0 0,1-1 0,-1 0-1,-1-1 1,0 0 0,14-19 0,-39 46-333,11-11 386,-1 0-1,1 1 0,0-1 0,0 1 1,-3 10-1,4-11 10,1 1-1,0-1 1,0 0 0,0 1 0,1-1 0,-1 1 0,1-1 0,1 1 0,-1-1-1,1 1 1,0-1 0,2 8 0,-1-10 2,-1-1-1,1 1 1,-1-1-1,1 0 1,0 0-1,0 0 1,0 0-1,0 0 1,0 0-1,0-1 1,0 1-1,1-1 1,-1 1-1,1-1 1,-1 0-1,1 0 1,0 0-1,-1 0 1,1 0-1,0-1 1,-1 1-1,1-1 1,0 0 0,0 0-1,5 0 1,0 0 12,0 0 0,0-1 0,0 0 0,0 0 0,0-1 0,-1 0 0,1 0 0,-1-1 0,1 0 0,-1 0 0,0-1 0,0 0 0,0 0 1,11-10-1,-13 10-2,-1 0 1,1-1 0,-1 0 0,-1 0-1,1 0 1,-1 0 0,0-1 0,0 1-1,0-1 1,-1 0 0,0 1 0,0-1-1,0 0 1,-1-1 0,0 1 0,0 0-1,0 0 1,-1 0 0,-1-13 0,1 16-7,-1 0 0,0 0-1,0 0 1,0 0 0,0 0 0,-1 0 0,1 1 0,-1-1 0,0 0 0,1 1 0,-1-1 0,-1 1-1,1-1 1,0 1 0,0 0 0,-1 0 0,1 0 0,-1 0 0,0 1 0,1-1 0,-1 1 0,0-1-1,0 1 1,0 0 0,0 0 0,0 0 0,0 1 0,-1-1 0,1 1 0,0 0 0,0 0 0,0 0-1,0 0 1,-1 0 0,-2 1 0,6-1-10,-1 0 1,1 0-1,-1 1 0,1-1 0,0 0 0,-1 0 1,1 0-1,-1 1 0,1-1 0,0 0 1,-1 0-1,1 1 0,0-1 0,-1 0 0,1 1 1,0-1-1,0 0 0,-1 1 0,1-1 0,0 0 1,0 1-1,-1-1 0,1 1 0,0-1 1,0 0-1,0 1 0,0-1 0,0 1 0,0-1 1,0 1-1,0-1 0,0 1 0,0-1 1,0 0-1,0 1 0,0-1 0,0 1 0,0-1 1,0 1-1,0-1 0,1 0 0,-1 1 1,0-1-1,0 1 0,0-1 0,1 1 0,14 19-106,-6-14-269,1 0-1,-1 0 1,2 0-1,14 5 1,47 9-5477,-27-12-1034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2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238 111 8456,'0'-14'6191,"0"9"-4267,1-1 0,-1 0-1,-1 0 1,1 1 0,-1-1-1,-2-8 1,2 13-1798,0-1 0,1 1 0,-1-1 0,0 1-1,0-1 1,0 1 0,0 0 0,0-1 0,-1 1 0,1 0 0,0 0 0,0 0 0,-1 0 0,1 0 0,-1 0-1,1 0 1,-1 0 0,1 1 0,-1-1 0,0 1 0,1-1 0,-1 1 0,0-1 0,1 1 0,-1 0 0,-3 0-1,-4 0-132,0 1-1,0 0 0,0 1 1,0 0-1,1 0 0,-1 1 1,0 0-1,1 1 0,0-1 0,0 2 1,0-1-1,0 1 0,1 0 1,-1 1-1,2 0 0,-1 0 0,0 0 1,1 1-1,0 0 0,1 0 1,0 1-1,0-1 0,0 1 0,1 0 1,0 1-1,-3 9 0,7-16 10,-1 0 0,1 0 0,0 0-1,-1-1 1,1 1 0,0 0 0,0 0 0,0 0-1,1 0 1,-1 0 0,0 0 0,1-1 0,-1 1-1,1 0 1,-1 0 0,1-1 0,0 1 0,0 0-1,0-1 1,0 1 0,0-1 0,0 1 0,0-1-1,3 2 1,-1 0 0,1-1-1,-1 0 1,1 1 0,0-2 0,0 1-1,0 0 1,0-1 0,0 0-1,0 0 1,7 1 0,5-1-3,0 0 0,0 0 0,1-2 0,30-4 0,-32 1-50,-1 0 0,1-1 0,-1 0 0,0-1 0,-1-1 0,15-8 1,-24 12 12,1 1 1,0-1-1,-1 0 1,0 0-1,0-1 1,0 1 0,0-1-1,0 0 1,-1 0-1,0 0 1,1-1-1,-2 1 1,1-1 0,0 1-1,-1-1 1,0 0-1,0 0 1,0 0-1,-1 0 1,1-8 0,-2 13 28,0-1 1,0 1-1,-1-1 1,1 1-1,0-1 1,-1 1 0,1-1-1,0 1 1,-1-1-1,1 1 1,-1 0-1,1-1 1,-1 1 0,1 0-1,-1-1 1,1 1-1,-1 0 1,1 0-1,-1-1 1,1 1 0,-1 0-1,1 0 1,-1 0-1,1 0 1,-1 0-1,0 0 1,1 0 0,-1 0-1,1 0 1,-1 0-1,1 0 1,-1 0-1,0 0 1,1 0 0,-1 1-1,1-1 1,-1 0-1,1 0 1,-1 1 0,1-1-1,-1 0 1,0 1-1,-25 12-205,-6 28 162,30-39 60,1 1 0,-1-1 0,1 1 0,0-1 0,0 1 0,0 0 0,0 0 0,0 0-1,0 0 1,1 0 0,0-1 0,-1 1 0,1 0 0,0 0 0,1 4 0,0-6-3,-1 0 0,1 1 1,0-1-1,0 0 0,0 0 0,0-1 1,0 1-1,0 0 0,0 0 0,0 0 1,0 0-1,0-1 0,0 1 0,0-1 1,1 1-1,-1-1 0,0 1 1,1-1-1,-1 0 0,0 1 0,0-1 1,1 0-1,-1 0 0,2 0 0,40 1 101,-32-2-82,15 0-89,1-2-1,46-10 0,-16 2-254,-63 13 188,-7 1 1029,12-4-870,1 0-1,-1 1 0,0-1 1,1 1-1,-1-1 0,1 0 1,-1 1-1,1-1 1,0 0-1,-1 0 0,1 1 1,0-1-1,-1 0 0,1 0 1,0 0-1,0 0 1,0 1-1,0-1 0,0 0 1,0 0-1,0 0 0,0 0 1,0-1-1,-1-48 71,0 25-126,0 1 1,5-30-1,-4 53 5,0 1 0,0-1 0,1 1 1,-1 0-1,0-1 0,1 1 0,-1 0 0,0-1 0,1 1 1,-1 0-1,0-1 0,1 1 0,-1 0 0,1 0 0,-1-1 1,0 1-1,1 0 0,-1 0 0,1 0 0,-1 0 0,1 0 1,-1-1-1,1 1 0,-1 0 0,1 0 0,-1 0 1,1 0-1,-1 1 0,1-1 0,-1 0 0,1 0 0,-1 0 1,0 0-1,1 0 0,-1 0 0,1 1 0,0-1 0,20 8-1577,-19-7 1396,17 7-3822,0-1 0,38 9 0,-16-10-4909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3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11627,'0'0'11189,"-7"13"-9934,-7 22-102,1 0 0,2 0 0,-13 73 0,18-74-601,0-1-250,1 1-1,1 0 1,2-1 0,2 37 0,0-69-298,1 0 0,-1 0 1,0 0-1,0 0 0,0 1 0,1-1 1,-1 0-1,0 0 0,1 0 0,-1 0 1,1 0-1,0-1 0,-1 1 1,1 0-1,0 0 0,-1 0 0,1 0 1,0-1-1,0 1 0,0 0 0,0-1 1,-1 1-1,1 0 0,0-1 1,0 1-1,2-1 0,-1 1 12,1 0 1,0-1-1,0 1 1,0-1-1,0 0 0,0 0 1,-1 0-1,1-1 0,0 1 1,3-1-1,2-1 12,-1 0 0,1-1 0,-1 0 0,0 0 0,0 0 0,13-9 0,-11 2-123,0 0 0,0 0 0,-1-1 0,0 0 0,-1 0 0,0-1 1,0 0-1,7-21 0,-14 35 91,0 0 1,0 1-1,1-1 1,-1 0-1,1 1 1,-1-1-1,1 0 1,0 0-1,0 0 1,0 1-1,0-1 1,0 0-1,0 0 1,1-1-1,-1 1 1,1 0-1,-1 0 1,1-1 0,2 3-1,0-1 13,1 0 0,0 0 1,0 0-1,0-1 0,0 0 0,1 0 1,8 3-1,7-1 53,0-1-1,0-1 1,25 0 0,-23-1-39,-1-2 1,1 0-1,0-2 0,25-6 1,-39 7-25,-1 0 0,0-1 1,0 0-1,0 0 0,0-1 1,-1 0-1,1 0 0,-1-1 1,0 0-1,0 0 0,-1-1 1,0 0-1,0 0 0,8-10 0,-11 9-351,-12 15 208,-11 19 101,18-25 54,1 0-1,1 0 1,-1 0 0,0 0-1,0 0 1,1 0-1,-1 0 1,1 0 0,0 0-1,-1 0 1,1 1-1,0-1 1,0 0-1,0 0 1,1 0 0,-1 0-1,0 0 1,1 0-1,0 0 1,-1 0 0,1 0-1,0 0 1,0 0-1,0 0 1,0 0-1,0 0 1,1-1 0,-1 1-1,0 0 1,1-1-1,-1 1 1,1-1 0,0 0-1,-1 0 1,1 1-1,0-1 1,0 0-1,0 0 1,0-1 0,2 2-1,9 1 20,-1-1 0,1 0-1,0-1 1,0 0-1,21-2 1,4 1-81,-35 0 24,0 0 1,0 0 0,1 0-1,-1 0 1,0 1 0,0-1-1,0 1 1,0 0 0,0 0-1,0 0 1,0 1 0,0-1-1,-1 1 1,1-1 0,0 1-1,-1 0 1,1 0 0,-1 0-1,0 1 1,1-1 0,-1 0-1,2 5 1,-2-2 0,0 0-1,0 1 1,-1-1-1,0 1 1,0 0-1,-1-1 1,1 1-1,-1 0 1,0-1-1,-1 1 1,-1 10-1,-1-2 34,0-1 1,-1 0-1,0 0 0,-1-1 0,-1 1 1,-6 11-1,-49 74 667,38-63 0,8-18-244,15-17-421,0 0 1,0 0-1,-1 0 0,1 0 1,0 1-1,0-1 1,-1 0-1,1 0 1,0 0-1,0 0 1,-1 0-1,1 0 1,0 0-1,0 0 1,-1 0-1,1-1 1,0 1-1,0 0 1,-1 0-1,1 0 1,0 0-1,0 0 1,0 0-1,-1 0 1,1-1-1,0 1 1,0 0-1,0 0 1,-1 0-1,1 0 1,0-1-1,0 1 1,0 0-1,0 0 0,0 0 1,-1-1-1,1 1 1,0 0-1,0-1 1,-5-39 410,3 15-507,-6-26-82,3 0 0,3-94 0,2 142 151,1-1 0,-1 1-1,0 0 1,1 0 0,0 0 0,0 0-1,0 1 1,0-1 0,0 0 0,1 0-1,-1 0 1,1 1 0,0-1-1,-1 1 1,1 0 0,0-1 0,1 1-1,-1 0 1,0 0 0,1 0 0,-1 0-1,1 1 1,-1-1 0,1 1 0,5-3-1,5 0-965,0 1 0,0 0 0,0 0 0,25 0 0,11-3-5915,-5-3-1562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3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10 12460,'0'0'7639,"-10"-2"-4345,-33-5-1234,41 7-1982,0 0-1,0 0 1,-1 1-1,1 0 1,0-1-1,0 1 1,0 0-1,0 0 1,0 0-1,0 0 0,0 0 1,0 1-1,0-1 1,0 0-1,1 1 1,-1 0-1,1-1 1,-1 1-1,1 0 1,-1 0-1,1 0 0,0 0 1,0 0-1,0 0 1,0 0-1,0 0 1,1 0-1,-1 0 1,1 1-1,-1 3 1,0-2-85,0-1 0,0 1 1,0 0-1,1 0 1,0 0-1,0 0 0,0 0 1,0 0-1,1 0 1,-1 0-1,1 0 0,0 0 1,0 0-1,1-1 1,2 8-1,2-6-21,0 0 0,0 0 0,0 0 0,0-1 1,1 1-1,0-2 0,12 6 0,-13-6 14,-1-1 1,1 1 0,-1 0-1,1 0 1,-1 0-1,0 1 1,0 0-1,-1 0 1,1 0-1,-1 0 1,7 9 0,-11-12 20,0 0 1,0-1 0,1 1 0,-1-1 0,0 1 0,0 0 0,0-1 0,0 1 0,0-1 0,0 1 0,0 0 0,0-1 0,0 1 0,0 0-1,-1-1 1,1 1 0,0-1 0,0 1 0,0-1 0,-1 1 0,1 0 0,0-1 0,-1 1 0,1-1 0,-1 1 0,1-1 0,0 1 0,-1-1 0,1 0-1,-1 1 1,1-1 0,-1 0 0,1 1 0,-1-1 0,0 0 0,1 1 0,-1-1 0,1 0 0,-2 0 0,-28 10 557,24-8-438,-98 22 651,59-21-6681,33-3-1811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29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23 2787,'0'0'12203,"-10"10"-10473,5-5-1590,-5 5 468,0 0 0,1 1 1,1 0-1,-1 0 1,-6 14-1,13-21-545,0 0-1,0 0 1,1 0-1,-1 0 1,1 0 0,0 0-1,0 0 1,0 0-1,1 1 1,0-1-1,0 0 1,0 1-1,0-1 1,0 0 0,1 0-1,0 0 1,0 1-1,0-1 1,0 0-1,1 0 1,0 0 0,0-1-1,0 1 1,4 6-1,33 41 306,-15-22-1316,-2 2 1,20 34-1,-37-56 877,-1-1 1,0 1-1,0 0 0,-1 0 1,0 1-1,-1-1 0,0 1 1,0-1-1,-1 1 0,0 0 1,-1-1-1,0 1 0,-1 10 1,0-16 260,-1 1 0,1-1 0,-1 0 0,0 0 0,0 0 0,0 0 0,-1 0 0,1 0 0,-1 0 0,0-1 0,0 1 0,0-1 0,-1 0 0,1 0 0,-1 0 0,1-1 0,-1 1-1,-8 3 2,9-4-104,1-1 1,-1 0 0,1 0-1,0 0 1,-1 0 0,0-1 0,1 1-1,-1-1 1,1 1 0,-1-1 0,0 0-1,1 0 1,-1 0 0,0 0 0,1-1-1,-1 1 1,1-1 0,-1 1-1,1-1 1,-1 0 0,1 0 0,-1 0-1,1 0 1,0-1 0,-1 1 0,1-1-1,0 1 1,0-1 0,0 0 0,0 0-1,0 1 1,1-1 0,-3-3 0,0-2-173,0 1 1,1-1-1,-1 0 1,1 0 0,1 0-1,-1-1 1,1 1-1,1-1 1,-1 1 0,1-1-1,1 1 1,-1-1-1,1 0 1,1 1 0,1-13-1,0 10 4,1 1-1,0 0 1,0-1-1,1 1 1,0 1 0,1-1-1,0 0 1,0 1-1,1 0 1,0 1-1,12-14 1,22-15 301,81-56 0,-84 66 109,-1-1 0,-2-2 0,44-45 0,-77 73-294,1-1 0,0 1 0,-1-1 0,1 1 0,-1-1 0,0 0 0,0 1 0,1-1 0,-1 0 0,0 0 0,0 0 0,-1 0 0,1 0 0,0 0 0,-1 0 0,1 0 0,-1 0 0,0 0 0,0-1-1,0 1 1,0 0 0,0 0 0,0-3 0,-2 3-2,1 1 1,-1-1-1,0 1 0,1 0 0,-1 0 0,0 0 0,0 0 0,0 0 0,0 0 0,0 0 0,0 0 1,0 1-1,0-1 0,0 1 0,0 0 0,0-1 0,0 1 0,0 0 0,0 0 0,0 1 1,0-1-1,-1 0 0,-1 1 0,-7 1-34,0 0 1,0 1-1,0 1 0,0-1 1,1 2-1,0-1 0,0 2 1,0-1-1,0 1 0,1 1 1,-12 10-1,15-13 3,1 1-1,0 0 1,0 1 0,1-1-1,0 1 1,-1 0 0,2 0-1,-6 12 1,7-14-16,1-1 0,0 1 0,0-1 0,0 1 0,1 0 0,-1 0 0,1-1 0,0 1 0,0 0 0,0 0 0,1-1-1,-1 1 1,1 0 0,0 0 0,0-1 0,0 1 0,3 4 0,-2-5-203,0 0-1,1 1 0,0-1 1,0 0-1,0 0 0,0 0 0,0-1 1,1 1-1,-1-1 0,1 0 1,0 0-1,-1 0 0,1 0 1,0-1-1,0 1 0,0-1 1,7 1-1,42 6-5548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5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94 12876,'0'0'12076,"-9"10"-11964,3-5-107,1 0 0,0 0 0,1 1 0,-1 0 0,1-1 0,0 2 0,1-1 0,-1 0 0,1 1 0,1 0 0,-1-1 0,1 1 0,0 0 0,1 0 0,-2 14 0,2-18-1,1 1 0,0 0 1,0 0-1,0-1 1,1 1-1,-1 0 0,1 0 1,0-1-1,0 1 0,0 0 1,0-1-1,1 1 0,3 5 1,-3-7 17,0 0 0,0 0 0,1 0 0,-1-1 0,1 1 0,-1-1 1,1 0-1,0 1 0,0-1 0,-1 0 0,1-1 0,0 1 0,0-1 0,0 1 1,0-1-1,0 0 0,5 0 0,3 0 82,0-1 0,0 0 0,-1-1 0,1 0 0,-1 0 0,1-1 1,-1 0-1,0-1 0,0-1 0,10-5 0,-13 6-85,0 0 0,-1 0 0,1-1 0,-1 0 0,0 0 0,0-1 0,-1 0 0,1 0 0,-1 0 0,0 0 0,-1-1 0,0 0 0,0 0 1,4-9-1,-12 29-47,0 0 1,1 0 0,1 0-1,0 0 1,1 1 0,0-1 0,1 0-1,2 16 1,-1-27 82,0 0 1,0 0-1,0 0 0,1 0 1,-1 0-1,0-1 0,1 1 0,-1 0 1,1-1-1,0 1 0,-1-1 1,1 1-1,0-1 0,0 0 1,0 0-1,0 0 0,0 0 0,0 0 1,1 0-1,-1-1 0,0 1 1,0-1-1,0 1 0,1-1 1,-1 0-1,0 0 0,1 0 0,3 0 1,1 0 142,1-1 0,-1 0 0,1 0-1,-1 0 1,1-1 0,-1 0 0,11-4 0,-10 1-157,1 1 0,-1-2 0,-1 1-1,1-1 1,-1 0 0,0 0 0,0-1 0,-1 0 0,0 0-1,7-10 1,-10 12-37,0 0 0,0 0 1,0-1-1,-1 1 0,1-1 0,-2 0 0,1 1 0,0-1 0,-1 0 0,0 0 0,-1 0 1,1 0-1,-1 0 0,0 0 0,0 0 0,-1 0 0,-1-6 0,2 11-9,-1 0 0,1 0-1,0 0 1,0 1 0,-1-1-1,1 0 1,0 0 0,-1 0-1,1 1 1,-1-1 0,1 0 0,-1 0-1,0 1 1,1-1 0,-1 1-1,0-1 1,1 0 0,-1 1-1,0-1 1,0 1 0,1 0 0,-1-1-1,0 1 1,0 0 0,0-1-1,0 1 1,1 0 0,-1 0-1,0 0 1,0-1 0,0 1 0,0 0-1,0 0 1,0 1 0,0-1-1,1 0 1,-1 0 0,0 0-1,0 0 1,0 1 0,0-1-1,-1 1 1,0 0-12,-1 0 0,1 0-1,0 1 1,-1-1 0,1 1 0,0-1-1,0 1 1,0 0 0,0-1-1,0 1 1,1 0 0,-1 0 0,-1 3-1,1-3 15,1 1-1,0-1 1,0 1-1,0-1 0,0 1 1,0 0-1,0-1 1,0 1-1,1 0 0,0-1 1,-1 1-1,1 0 1,0 0-1,0 0 0,1-1 1,-1 1-1,1 0 1,-1-1-1,1 1 0,0 0 1,1 3-1,0-4 6,0 1-1,0-1 1,0 0 0,1 0-1,-1 1 1,1-1 0,-1-1-1,1 1 1,0 0-1,0-1 1,-1 1 0,1-1-1,0 0 1,0 0-1,5 1 1,12 2 17,0-2 1,0 0-1,1-1 0,29-3 1,-47 2-21,6-1 5,1 0 0,-1 0 1,0-1-1,0 0 0,0-1 0,-1 0 0,1 0 0,-1-1 1,11-7-1,-15 10-16,-1-1 0,0-1 1,0 1-1,0 0 0,0-1 1,0 0-1,0 1 0,-1-1 0,1 0 1,-1-1-1,0 1 0,0 0 1,0-1-1,0 1 0,-1-1 1,0 1-1,1-1 0,-1 0 0,0 1 1,-1-1-1,1 0 0,-1 0 1,1 0-1,-1-6 0,-1 9 3,1-1-1,-1 0 0,1 0 0,-1 1 1,0-1-1,0 0 0,0 1 0,0-1 1,0 1-1,0-1 0,0 1 1,0 0-1,0-1 0,-1 1 0,1 0 1,-1 0-1,1 0 0,-1 0 1,1 0-1,-1 0 0,1 0 0,-1 0 1,0 1-1,0-1 0,1 1 0,-1-1 1,0 1-1,0 0 0,1 0 1,-1 0-1,0 0 0,0 0 0,0 0 1,0 0-1,-2 1 0,-2-1-28,0 1-1,1 0 1,-1 0-1,0 0 1,0 1-1,1 0 0,-1 0 1,1 0-1,0 1 1,-6 3-1,-28 31-80,37-35 113,1 0 1,-1 0 0,1 0 0,0 0-1,0 0 1,0 1 0,0-1 0,0 0-1,0 0 1,1 1 0,-1-1 0,1 0-1,-1 1 1,1-1 0,0 1 0,0-1 0,0 0-1,0 1 1,0-1 0,2 5 0,-1-6-1,0 1 0,0-1 1,0 1-1,1-1 0,-1 0 1,1 1-1,-1-1 0,1 0 1,-1 0-1,1 0 0,-1 0 1,1 0-1,0 0 0,0-1 1,-1 1-1,1-1 0,0 1 1,0-1-1,0 0 0,2 1 1,46 4-114,-41-4 111,53-1-60,-45-1 37,-1 1-1,1 0 1,-1 1-1,0 1 1,1 1-1,24 7 1,-36-8 45,-5-2 0,1 1-1,0-1 1,-1 0-1,1 1 1,0-1 0,-1 0-1,1 0 1,0 1 0,-1-1-1,1 0 1,0 0-1,0 0 1,-1 0 0,1 0-1,0 0 1,0 0-1,0 0 1,-1 0 0,1 0-1,0 0 1,-1 0-1,1-1 1,0 1 0,0 0-1,-1 0 1,1-1-1,0 1 1,-1-1 0,1 1-1,-1-1 1,1 1 0,0-1-1,-1 1 1,1-2-1,5-1-39,7-8-894,1-1 0,-2 0 0,1 0 1,19-28-1,-12 11-4273,24-45 0,-19 25-1747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5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0 3908,'0'0'4479,"-5"10"-1671,-10 18-1225,2 1 0,1 0 1,1 1-1,2 0 0,0 1 1,3 0-1,0 0 1,2 1-1,0 43 0,5-68-1534,0-1-1,0 1 0,0-1 0,1 0 1,0 1-1,1-1 0,-1 0 1,1 0-1,0-1 0,1 1 1,-1 0-1,1-1 0,0 0 0,1 0 1,-1 0-1,1-1 0,0 1 1,0-1-1,0 0 0,7 4 1,-11-8-147,-1 0 0,0 1 0,0-1 0,1 1 0,-1-1 0,0 0 0,1 1 0,-1-1 0,1 0 0,-1 0 0,0 1 1,1-1-1,-1 0 0,1 0 0,-1 0 0,1 1 0,-1-1 0,0 0 0,1 0 0,-1 0 0,1 0 0,-1 0 0,1 0 1,-1 0-1,1 0 0,-1 0 0,1 0 0,-1 0 0,1 0 0,-1 0 0,1-1 0,-1 1 0,0 0 0,1-1 1,-3-15-2250,-17-24 65,3 19 2682,-1 1-1,-36-32 1,32 32 1710,-35-43-1,54 62-1968,1-1 0,0 0 0,-1 1 0,1-1 0,0 0 0,0 0 0,0 0 0,0 1-1,0-1 1,1 0 0,-1 0 0,1 0 0,-1-1 0,1 1 0,0 0 0,-1 0 0,1 0 0,0 0-1,1-3 1,-1 4-93,1 0 0,0-1 0,0 1 0,0 0 0,0 0 0,0 0-1,0 0 1,0 0 0,0 0 0,0 0 0,0 0 0,0 0 0,1 1 0,-1-1-1,0 0 1,0 1 0,1-1 0,-1 1 0,1-1 0,2 1 0,10-2-100,0 0 0,0 1 1,0 1-1,21 2 0,-23-1 64,52 6-1852,14-1-5310,-30-5-3745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6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174 234 9065,'0'0'3576,"7"-9"-191,-7 8-3360,6-7 875,-1 0-1,0 0 1,0 0 0,-1-1 0,7-17 0,-10 24-772,-1 0 0,1-1 0,-1 1 0,0 0 0,1 0 0,-1-1 0,0 1 1,0 0-1,0 0 0,-1-1 0,1 1 0,-1 0 0,1 0 0,-1-1 0,1 1 1,-1 0-1,0 0 0,0 0 0,0 0 0,-1 0 0,1 0 0,0 0 0,-1 1 1,1-1-1,-1 0 0,1 1 0,-1-1 0,0 1 0,0-1 0,0 1 0,0 0 1,0 0-1,0 0 0,0 0 0,0 0 0,-4 0 0,-2-2-90,0 1 1,0 1-1,0 0 1,0 0-1,0 0 0,0 1 1,-1 0-1,1 1 0,0 0 1,0 0-1,-14 4 0,18-4-46,1 0 0,-1 0 0,1 0 0,0 0 0,-1 1 0,1-1-1,0 1 1,0 0 0,0 0 0,0 0 0,0 1 0,1-1 0,-1 1-1,1-1 1,-1 1 0,1 0 0,0 0 0,0 0 0,0 0 0,0 0-1,1 0 1,-1 1 0,1-1 0,0 0 0,0 1 0,0-1 0,0 1-1,0 5 1,2-8 7,-1 0 0,1 0 0,-1 0-1,1 0 1,-1 0 0,1-1 0,-1 1-1,1 0 1,-1 0 0,1-1-1,0 1 1,0 0 0,-1-1 0,1 1-1,0-1 1,0 1 0,0-1 0,0 1-1,-1-1 1,1 0 0,0 1 0,0-1-1,0 0 1,0 0 0,0 0 0,0 0-1,1 1 1,40 3 0,-20-2-59,-15-1 16,1 1 0,-1 0 0,0 1 0,1-1 0,-1 1 0,-1 1 0,1-1 0,0 1 0,-1 1 0,0-1-1,0 1 1,0 0 0,0 0 0,-1 1 0,0-1 0,0 1 0,0 0 0,-1 1 0,0-1 0,3 8 0,-3-5 59,-1 0 1,0 0-1,0 0 1,-1 1-1,-1-1 1,1 1-1,-2-1 0,1 1 1,-1 0-1,-1-1 1,1 1-1,-2-1 1,1 1-1,-1-1 1,-6 17-1,3-15 143,0 0-1,0-1 0,-1 0 0,0 0 1,-1 0-1,0-1 0,-17 17 0,20-21-76,0-1-1,-1 0 1,1 0-1,-1-1 1,0 1-1,0-1 1,0 0-1,0-1 1,0 1-1,-1-1 0,0 0 1,1 0-1,-1-1 1,0 1-1,0-1 1,1-1-1,-11 1 1,14-2-97,0 1 1,0-1 0,1 0-1,-1 0 1,0 0-1,0-1 1,0 1-1,1 0 1,-1-1 0,1 1-1,-1-1 1,1 1-1,0-1 1,-1 0-1,1 1 1,0-1 0,0 0-1,0 0 1,1 0-1,-1 0 1,0 0-1,1 0 1,-1 0 0,1 0-1,-1 0 1,1 0-1,0 0 1,0-1-1,0 1 1,0 0 0,1-2-1,-1-7-267,0 0-1,1 1 1,1-1-1,4-19 1,-2 20 179,0 0 0,1 0 0,1 0 1,-1 0-1,1 1 0,1 0 1,0 1-1,0-1 0,1 1 0,0 1 1,0-1-1,15-9 0,13-7 95,76-36-1,-36 20-85,-73 39 90,18-11-64,0-1 1,-1 0 0,25-23-1,-42 33 71,1 0-1,0 0 0,-1-1 0,0 1 0,0-1 0,0 0 0,0 0 0,-1 0 0,0 0 1,1 0-1,-1 0 0,-1-1 0,1 1 0,-1-1 0,0 1 0,0-1 0,0 0 0,0 1 0,-1-1 1,0 0-1,0 0 0,0 1 0,-1-1 0,0-5 0,0 8 22,0 0 0,0 0-1,0 0 1,-1 0 0,1 0 0,0 0 0,-1 0-1,1 1 1,-1-1 0,0 1 0,1-1 0,-1 1-1,0 0 1,0-1 0,0 1 0,0 0 0,0 0-1,0 0 1,0 1 0,0-1 0,-1 0-1,1 1 1,0 0 0,0-1 0,-1 1 0,1 0-1,0 0 1,0 0 0,-1 0 0,-2 1 0,0 0-21,1-1 1,-1 1 0,1 0 0,-1 0-1,1 0 1,0 1 0,-1-1-1,1 1 1,0 0 0,0 1 0,0-1-1,0 1 1,1-1 0,-6 6-1,4-1 13,0 0-1,0 0 0,1 0 1,-1 1-1,2 0 0,-1 0 0,1 0 1,0 0-1,1 1 0,0-1 1,0 1-1,1-1 0,0 1 0,1 8 1,0-13-132,0 0 1,1 0-1,-1 0 1,1 0-1,0-1 1,0 1-1,1 0 1,-1-1-1,1 1 1,-1-1-1,1 1 1,0-1-1,1 0 1,2 4 0,-2-5-282,0 1 0,0 0 1,0-1-1,1 0 0,-1 0 1,1 0-1,0 0 0,0 0 1,0-1-1,0 1 0,-1-1 1,2 0-1,-1 0 0,0-1 1,7 1-1,26 0-3600,-1-1-1795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7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0 10346,'0'0'2514,"-8"10"-629,-1 1-1494,1 0-1,0 1 1,0 0 0,1 1 0,1 0 0,1 0 0,-1 0 0,2 1 0,0 0 0,1 0 0,0 0 0,-1 26 0,5-17 68,2 0 0,0-1 1,1 1-1,9 24 0,-7-28-327,-1 1-1,0-1 1,-2 1-1,0 0 1,-1 34-1,-3-50-96,1 1 1,-1 0-1,0-1 0,-1 1 0,1-1 0,-1 0 0,0 1 0,0-1 0,-1 0 1,1 0-1,-1 0 0,0-1 0,0 1 0,0-1 0,0 1 0,-1-1 0,1 0 1,-1 0-1,0 0 0,0-1 0,0 0 0,0 1 0,0-1 0,0-1 0,-1 1 1,1-1-1,-1 1 0,1-1 0,-1 0 0,1-1 0,-1 1 0,0-1 0,1 0 0,-1 0 1,0-1-1,1 1 0,-7-2 0,8 0 5,0 0 0,0 0 0,1 0-1,-1 0 1,1 0 0,-1-1 0,1 1 0,0-1 0,0 0 0,0 1 0,0-1-1,0 0 1,1 0 0,0 0 0,-1 0 0,1 0 0,0-1 0,0 1 0,1 0-1,-1 0 1,1-1 0,-1-5 0,0-10-134,1 0 0,2-30 0,-1 45 62,0-7-26,1 0 1,1-1-1,0 2 0,1-1 0,0 0 1,1 1-1,0 0 0,0 0 0,1 0 1,0 0-1,1 1 0,0 0 1,0 1-1,1 0 0,10-9 0,18-13 8,1 2-1,58-34 1,-24 16-7,-53 33 186,0 0-1,19-19 0,-41 36 12,-4 2-7,0 1 0,1-1 0,0 2 0,1-1 0,0 1 0,0 0 0,0 0 0,1 1 0,1-1 0,-1 1 0,1 0 0,1 1 0,0-1 1,0 0-1,-2 13 0,6-21-107,-1 0 1,0 1-1,1-1 1,-1 0-1,0 0 1,1 1-1,0-1 0,-1 0 1,1 0-1,0 0 1,-1 0-1,1 0 1,0 0-1,0 0 1,0 0-1,0 0 1,0 0-1,0 0 1,0-1-1,0 1 1,1 0-1,-1-1 1,0 1-1,0-1 1,1 1-1,-1-1 1,0 0-1,0 1 1,1-1-1,-1 0 1,0 0-1,1 0 1,-1 0-1,3 0 1,56-2 845,-53 1-782,10-2-29,1-1-1,-1-1 0,0-1 0,0 0 0,-1-1 1,28-15-1,-25 11-24,1 1 0,0 2 0,27-9 0,-47 17-36,1 0 0,-1 0 1,1 0-1,-1 0 0,0 0 0,1 0 0,-1 0 0,1-1 0,-1 1 0,1 1 0,-1-1 1,0 0-1,1 0 0,-1 0 0,1 0 0,-1 0 0,1 0 0,-1 0 0,0 0 0,1 1 0,-1-1 1,1 0-1,-1 0 0,0 1 0,1-1 0,-1 0 0,0 1 0,0-1 0,1 0 0,-1 1 1,0-1-1,1 0 0,-1 1 0,0-1 0,1 20 23,-13 24 150,11-39-100,0-4-27,0 0 1,1 1-1,-1-1 1,1 0-1,-1 0 0,1 1 1,0-1-1,0 0 1,-1 1-1,1-1 1,0 0-1,0 1 1,0-1-1,1 0 1,-1 1-1,0-1 1,0 0-1,1 1 1,-1-1-1,1 0 1,-1 0-1,1 1 1,-1-1-1,1 0 1,0 0-1,0 0 1,-1 0-1,1 0 1,0 0-1,0 0 1,0 0-1,0 0 1,0 0-1,0-1 1,1 1-1,-1 0 1,0-1-1,0 1 1,0 0-1,1-1 1,-1 0-1,0 1 1,1-1-1,-1 0 1,2 0-1,3 1 10,1-1 0,-1 0 0,1 0 0,-1-1 0,1 0 0,-1 0 0,0-1 0,11-3 0,-4 0-327,-1 0 1,1-1-1,-1-1 0,0 0 0,12-10 0,-9 3-4187,-4-1-3787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8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202 238 11627,'0'0'7602,"-3"-9"-4944,3 6-2533,-1 0-1,0 0 0,0 0 0,0 0 1,0 0-1,0 1 0,0-1 0,-1 0 1,0 0-1,1 1 0,-1-1 0,0 1 0,0 0 1,0-1-1,-1 1 0,1 0 0,-1 0 1,1 0-1,-1 1 0,1-1 0,-1 1 1,0-1-1,0 1 0,0 0 0,0 0 1,0 0-1,0 0 0,0 1 0,0-1 1,0 1-1,0 0 0,-4 0 0,2 0-117,-1 0 0,1 0-1,0 1 1,0 0-1,0 0 1,0 0 0,0 1-1,0-1 1,0 1 0,0 1-1,1-1 1,-1 0-1,1 1 1,-1 0 0,1 0-1,0 1 1,0-1 0,0 1-1,1 0 1,-1-1 0,1 2-1,0-1 1,0 0-1,1 1 1,-1-1 0,1 1-1,0 0 1,0 0 0,0 0-1,1 0 1,0 0-1,-2 9 1,4-13-5,-1 0 0,0 0-1,0 0 1,1 0 0,-1 0 0,1 0 0,-1 0-1,1 0 1,-1 0 0,1 0 0,0 0-1,-1-1 1,1 1 0,0 0 0,0 0-1,-1-1 1,1 1 0,0 0 0,0-1-1,0 1 1,0-1 0,0 0 0,0 1 0,0-1-1,0 0 1,0 1 0,0-1 0,0 0-1,0 0 1,0 0 0,0 0 0,0 0-1,1 0 1,44-1 37,-40 0-26,8-1-14,-1-1-1,1-1 1,-1 0-1,0-1 1,0-1 0,0 0-1,-1 0 1,1-1-1,-2-1 1,1 0-1,17-17 1,-8 7-17,-2-2 1,0 0-1,-1-1 1,-1 0-1,14-26 0,-29 43 11,2 0-22,-1-1-1,-1 0 1,1 1 0,-1-1-1,0 0 1,0 0-1,0 0 1,-1 0-1,0-1 1,1-5-1,-16 20-274,1 6 274,2 0 0,-1 0 0,2 1 0,-14 28 0,19-35 90,1 1 0,0 0 0,0 1 0,1-1-1,1 1 1,-1-1 0,2 1 0,-1 0 0,2 19 0,0-28-40,1 0 0,0 0 0,-1 0 0,1 0 0,0 0 0,0 0 0,1-1 0,-1 1 0,0 0 0,0-1 0,1 1 0,-1-1 0,1 1 0,0-1 0,-1 0 0,1 1 0,0-1 0,0 0 0,0 0 0,0 0 0,0-1 0,0 1 0,0 0 0,0-1 0,0 1 0,0-1 0,0 0 0,0 0 0,0 0 0,0 0 0,0 0 0,3-1 0,3 2 30,0-2 0,-1 1 0,1-1 0,0 0 0,-1-1 0,0 0 0,1 0 0,6-3 0,-7 1-121,0 0 0,0-1 0,-1 0 0,0 0 1,0 0-1,0-1 0,0 0 0,-1 0 0,0 0 0,0 0 0,-1-1 0,0 0 1,0 0-1,0 0 0,-1-1 0,0 1 0,2-9 0,-5 16 63,0 0 0,0 0 1,0 0-1,0-1 0,0 1 0,0 0 0,0 0 0,0 0 0,0 0 1,0-1-1,0 1 0,0 0 0,0 0 0,0 0 0,0 0 0,0-1 0,0 1 1,0 0-1,0 0 0,0 0 0,0 0 0,0-1 0,0 1 0,0 0 1,0 0-1,0 0 0,0 0 0,-1-1 0,1 1 0,0 0 0,0 0 1,0 0-1,0 0 0,0 0 0,0 0 0,-1-1 0,1 1 0,0 0 1,0 0-1,0 0 0,0 0 0,-1 0 0,1 0 0,0 0 0,0 0 1,0 0-1,0 0 0,-1 0 0,1 0 0,0 0 0,0 0 0,-13 6-159,-10 14 103,-14 35 463,35-51-296,0 1 1,0-1-1,0 0 0,1 1 0,-1-1 1,1 1-1,0 0 0,0-1 1,1 1-1,-1 0 0,1 8 0,1-12-87,-1 0 0,1 0 0,-1 0 0,1 0 0,-1 0 0,1 0 0,0 0 0,-1 0 0,1 0 0,0 0 0,0 0 0,0-1 0,0 1 0,0 0 0,-1-1 0,1 1-1,1 0 1,-1-1 0,0 1 0,0-1 0,0 0 0,0 1 0,0-1 0,0 0 0,0 1 0,1-1 0,-1 0 0,1 0 0,42 0 526,-33 0-335,6-2-125,-1 0 0,1-1 0,-1 0 0,0-2 0,21-7 0,49-13-61,-85 25-22,-1 0 0,0 0 1,1 0-1,-1 0 1,0 1-1,0-1 0,1 0 1,-1 0-1,0 0 0,1 0 1,-1 0-1,0 1 1,0-1-1,1 0 0,-1 0 1,0 0-1,0 1 0,1-1 1,-1 0-1,0 1 0,0-1 1,0 0-1,1 0 1,-1 1-1,0-1 0,0 0 1,0 1-1,0-1 0,0 0 1,0 1-1,0-1 1,0 0-1,0 1 0,0-1 1,0 0-1,0 1 0,0-1 1,0 1-1,-1 22 17,1-21 7,0 0 0,-1 0 0,1 0 0,0-1 0,0 1 0,0 0 1,0 0-1,0 0 0,0 0 0,0-1 0,1 1 0,-1 0 0,1 0 1,-1-1-1,1 1 0,1 2 0,3-2 73,-1-1 0,0 0 0,1 0-1,-1-1 1,1 1 0,-1-1 0,1 0 0,-1 0 0,1-1-1,-1 1 1,0-1 0,9-2 0,48-25 198,-52 23-455,0 0 0,0 0-1,0 1 1,1 1 0,-1 0-1,16-4 1,-25 7 104,1 1-1,0-1 1,-1 0-1,1 0 1,-1 0 0,1 0-1,-1 1 1,1-1-1,-1 0 1,1 0 0,-1 1-1,0-1 1,1 0-1,-1 1 1,1-1 0,-1 1-1,0-1 1,1 0-1,-1 1 1,0-1 0,1 1-1,-1-1 1,0 1-1,0-1 1,1 1 0,-1-1-1,0 1 1,0-1-1,0 1 1,0-1 0,0 1-1,0-1 1,0 1-1,0 0 1,0 0-1,0 28-3184,-1-20-231,1-1-2692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8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14542,'0'0'11440,"-1"11"-10837,-20 143 1114,9-75-1454,-3 112-1,15-190-347,0-1 0,0 0 0,0 0 0,0 0 0,0 1 0,0-1 0,0 0 0,-1 0-1,1 0 1,0 0 0,0 1 0,0-1 0,0 0 0,0 0 0,0 0 0,0 0 0,0 1 0,-1-1-1,1 0 1,0 0 0,0 0 0,0 0 0,0 0 0,0 0 0,-1 1 0,1-1 0,0 0 0,0 0 0,0 0-1,-1 0 1,1 0 0,0 0 0,0 0 0,0 0 0,-1 0 0,1 0 0,0 0 0,0 0 0,0 0-1,-1 0 1,1 0 0,0 0 0,0 0 0,0 0 0,0 0 0,-1 0 0,1 0 0,0 0 0,0-1 0,0 1-1,0 0 1,-1 0 0,1 0 0,0 0 0,0 0 0,0 0 0,0-1 0,0 1 0,-1 0 0,1 0-1,0 0 1,0-1 0,-11-10-4157,-3-8-2314,-1-6-3069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8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9353,'0'0'11242,"7"-50"-9160,12 49-608,8 1-385,-1 0-160,4 0-321,0 4-415,6 6-161,0 1-161,0 2-1376,-1 0-1282,1 0-2882,0-4-3620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9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196 276 9641,'0'0'5360,"-9"-7"-540,3 2-4208,-1 0-1,0 1 0,-1 0 1,1 0-1,-1 0 0,-13-4 1,18 7-554,-1 0 0,1 0 0,-1 1 0,1-1 0,-1 1 0,1 0 1,-1 0-1,1 0 0,-1 0 0,0 1 0,1-1 0,-1 1 0,1 0 0,0 0 1,-1 0-1,1 0 0,0 1 0,-1 0 0,1-1 0,0 1 0,0 0 0,-2 3 0,1-2-37,0 1 0,0 0-1,1 0 1,0 0 0,0 0-1,0 0 1,0 1 0,1-1-1,0 1 1,0-1 0,0 1-1,0 0 1,1 0 0,-1 0-1,1 0 1,1 0 0,-1 0-1,1 0 1,0 1 0,0-1-1,0 0 1,2 7 0,-1-10-16,0 0 0,0 0 1,0-1-1,1 1 0,-1 0 1,0-1-1,1 1 0,0-1 1,-1 0-1,1 1 0,0-1 1,-1 0-1,1 0 1,0 0-1,0 0 0,0 0 1,0 0-1,0-1 0,0 1 1,0-1-1,0 1 0,0-1 1,0 0-1,0 0 0,4 0 1,3 1 18,1-1 1,-1 0-1,0-1 1,16-3-1,-14 0-164,0-1 0,-1 0 0,0-1 0,0 0 0,0 0 0,0-1 0,-1 0-1,-1-1 1,1 0 0,-1-1 0,0 0 0,8-12 0,-11 15-286,-10 20-2517,1-4 2964,0 0 1,0 0 0,1 1-1,0 0 1,1-1-1,-2 17 1,5-26-18,0 0 1,-1 0 0,1 0-1,0 0 1,0 0 0,0-1 0,0 1-1,0 0 1,0-1 0,0 1-1,0 0 1,0-1 0,0 0 0,1 1-1,-1-1 1,0 0 0,0 1-1,0-1 1,0 0 0,1 0 0,-1 0-1,0 0 1,0 0 0,0 0-1,1 0 1,-1-1 0,0 1-1,0 0 1,2-2 0,38-8 89,-29 3-79,0 0 0,0 0-1,0-2 1,-1 1 0,0-1 0,0-1 0,-1 0 0,0-1 0,14-21 0,-8 9-35,0-2 0,-2 0 0,20-49 0,-28 60-281,-1-1 1,-1 0 0,0 0-1,0-1 1,-2 1-1,2-20 1,-18 43 412,5 4 64,1-1 1,1 1 0,0 1-1,0 0 1,2 0 0,-1 0-1,-3 16 1,0 4 1385,-9 63 0,18-93-1490,-7 79 1789,7-77-1779,0 0 1,0 0-1,1 0 0,-1-1 1,1 1-1,0 0 1,0 0-1,1-1 0,-1 1 1,1 0-1,0-1 0,1 0 1,4 9-1,-6-13-89,-1 0 0,0 1 0,0-1 0,0 1 0,1-1 0,-1 0 0,0 1-1,1-1 1,-1 0 0,0 1 0,0-1 0,1 0 0,-1 0 0,1 1 0,-1-1 0,0 0 0,1 0 0,-1 0 0,1 0 0,-1 1 0,0-1 0,1 0 0,-1 0-1,1 0 1,-1 0 0,1 0 0,-1 0 0,0 0 0,1 0 0,-1 0 0,1-1 0,2-12-308,-10-21-9,-12-10 33,-27-48 0,4 9 649,42 83-338,0-1 1,0 1 0,0 0-1,0 0 1,0 0-1,0-1 1,0 1-1,0 0 1,0 0-1,0 0 1,1 0-1,-1-1 1,0 1 0,0 0-1,0 0 1,0 0-1,0 0 1,1 0-1,-1-1 1,0 1-1,0 0 1,0 0-1,0 0 1,1 0 0,-1 0-1,0 0 1,0 0-1,0 0 1,1 0-1,-1 0 1,0 0-1,0 0 1,0 0-1,1 0 1,-1 0 0,0 0-1,0 0 1,0 0-1,1 0 1,-1 0-1,0 0 1,0 0-1,0 0 1,0 0-1,1 0 1,-1 0 0,0 1-1,0-1 1,0 0-1,0 0 1,1 0-1,-1 0 1,0 0-1,0 1 1,0-1-1,0 0 1,0 0 0,15 6-71,39 22-1310,95 33 0,-120-52-735,0-1-1,0-1 0,1-2 0,-1-1 1,42 1-1,-68-5 2090,0 0 0,0 0 0,0-1 0,0 1-1,0-1 1,-1 1 0,1-1 0,0 0 0,0 0 0,-1 0 0,1 0 0,0-1 0,-1 1 0,1-1 0,-1 1-1,0-1 1,0 0 0,1 0 0,-1 0 0,2-3 0,-2 2 394,0 0 0,-1 0-1,0 0 1,1 0 0,-1-1 0,0 1 0,0 0-1,-1 0 1,1-1 0,-1 1 0,1 0 0,-1-1-1,0 1 1,0-1 0,-1 1 0,-1-7 0,2 9-217,-1-1-1,1 0 1,-1 1 0,0-1 0,0 1 0,0 0 0,0-1 0,0 1-1,0 0 1,0 0 0,0-1 0,-1 1 0,1 0 0,0 0 0,-1 0-1,1 0 1,-1 1 0,1-1 0,-1 0 0,1 1 0,-1-1 0,0 1-1,1-1 1,-1 1 0,0 0 0,1 0 0,-1-1 0,0 1 0,1 0-1,-1 1 1,0-1 0,1 0 0,-1 0 0,0 1 0,1-1 0,-4 2-1,-2 0-83,-1 0 0,1 0 0,-1 1 0,1 0-1,0 0 1,-11 8 0,18-11-84,-39 34 168,28-13-127,11-20-45,0 0 0,0-1 0,0 1 0,0 0-1,0-1 1,0 1 0,0 0 0,0-1 0,1 1-1,-1 0 1,0-1 0,0 1 0,1 0 0,-1-1-1,1 1 1,-1-1 0,0 1 0,1-1 0,-1 1-1,1-1 1,-1 1 0,1-1 0,0 0 0,-1 1 0,1-1-1,-1 0 1,1 1 0,0-1 0,-1 0 0,2 1-1,106 35-1046,-70-25 726,70 31 0,-106-42 351,-1 1 0,0-1 0,0 0 0,1 1 0,-1-1 0,0 1 0,0 0-1,0-1 1,0 1 0,0 0 0,0 0 0,0 0 0,0 0 0,0 0 0,0 0 0,-1 0 0,1 0 0,0 0 0,0 0-1,-1 0 1,1 2 0,-1-2 36,-1 0-1,1 0 0,-1-1 1,1 1-1,-1 0 1,0-1-1,1 1 0,-1-1 1,0 1-1,0 0 0,0-1 1,1 0-1,-1 1 1,0-1-1,0 1 0,0-1 1,0 0-1,0 0 0,0 1 1,1-1-1,-3 0 1,-67 6 2258,64-6-2311,-164 1-930,168-1 719,-15-3-2527,13-7-3472,4 3 213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0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10 11691,'0'-1'187,"0"1"-1,0-1 1,0 1-1,0 0 1,0-1-1,0 1 1,0-1 0,0 1-1,0 0 1,-1-1-1,1 1 1,0 0-1,0-1 1,-1 1 0,1 0-1,0-1 1,0 1-1,-1 0 1,1 0-1,0-1 1,-1 1 0,1 0-1,0 0 1,-1-1-1,1 1 1,0 0-1,-1 0 1,1 0 0,0 0-1,-1 0 1,1-1-1,-1 1 1,0 0-1,-19 2 1834,-17 12-1073,30-10-716,1 1 1,1 0-1,-1 1 0,0-1 0,1 1 1,0 0-1,1 0 0,-1 1 0,1-1 1,0 1-1,1 0 0,0 0 0,0 0 1,0 1-1,1-1 0,0 1 0,1-1 0,-2 12 1,3-18-178,0 0 0,0-1 0,0 1 0,1 0 0,-1 0 0,0 0 0,0 0 0,1 0 0,-1-1 0,0 1 1,1 0-1,-1 0 0,1-1 0,-1 1 0,1 0 0,-1 0 0,1-1 0,-1 1 0,1-1 0,0 1 0,-1 0 0,1-1 0,0 1 0,0-1 1,-1 0-1,1 1 0,1-1 0,30 4 949,-24-4-911,-1-1 1,1-1 0,-1 1-1,1-1 1,-1 0 0,9-5-1,2-3-32,0-2 0,20-17 0,-31 24-205,-1-1 0,0 1 0,-1-1 0,0 0-1,0 0 1,0-1 0,0 0 0,6-14 0,-11 11-875,-11 16 661,-12 16-29,19-15 119,0-1 1,0 1-1,1 0 0,0 0 0,0 0 1,1 0-1,0 1 0,0-1 1,-1 12-1,3-16-117,0 0 0,0 0 0,0-1 0,0 1 0,1 0 0,-1-1-1,1 1 1,0 0 0,-1-1 0,1 1 0,0-1 0,3 5 0,-2-5-109,-1 0-1,1-1 1,-1 1-1,1-1 1,0 1-1,-1-1 1,1 0 0,0 1-1,0-1 1,0 0-1,0 0 1,0 0-1,0-1 1,0 1 0,1-1-1,-1 1 1,4 0-1,28 1-6689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0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168 289 8232,'0'0'11541,"-11"-6"-9806,8 4-1679,0 0 0,0 0 0,0 1 0,0-1 0,0 1 0,0 0 0,-1 0 0,1 0-1,0 0 1,-1 1 0,1-1 0,0 1 0,-1 0 0,1 0 0,-1 0 0,1 0 0,0 1 0,-1 0 0,1-1-1,0 1 1,-1 0 0,1 0 0,0 1 0,0-1 0,0 1 0,0-1 0,0 1 0,0 0 0,0 0-1,1 1 1,-1-1 0,1 0 0,0 1 0,-1 0 0,-1 2 0,-1 1 91,1 0 0,-1-1-1,1 2 1,0-1 0,1 0 0,-1 1 0,1-1-1,0 1 1,1 0 0,0 0 0,0 0 0,1 0-1,-2 11 1,3-17-133,0 0 0,0-1 0,1 1 0,-1 0 0,0 0 0,0 0 0,0 0 0,1 0 0,-1-1 0,1 1 0,-1 0 0,0 0 0,1 0 0,-1-1 0,1 1 0,0 0 0,-1-1 0,1 1 0,0 0 0,-1-1 0,1 1 0,0-1 0,0 1 0,-1-1 0,2 1 0,29 5 406,-21-6-338,-1-1 1,1 0-1,0 0 1,16-5-1,-10 0-104,0-1 0,-1 0 0,0-1 0,0-1 0,-1 0 0,0-1 0,0-1 0,-1 0 0,-1-1 0,21-24 0,-24 24-157,-1 1 0,0-1 1,0 0-1,-1 0 0,-1-1 1,0 0-1,-1 0 0,0-1 0,-1 0 1,0 1-1,-1-1 0,-1-1 1,1-18-1,-3 31 163,0 0 0,0-1 1,0 1-1,0-1 0,0 1 0,0 0 0,-1-1 0,1 1 0,-1 0 1,0 0-1,0-1 0,0 1 0,0 0 0,0 0 0,0 0 0,-1 0 1,1 0-1,0 0 0,-1 0 0,0 0 0,1 1 0,-1-1 0,0 1 1,0-1-1,0 1 0,0 0 0,0 0 0,0 0 0,0 0 1,-1 0-1,1 0 0,0 0 0,-1 1 0,1-1 0,0 1 0,-1 0 1,1-1-1,0 1 0,-1 0 0,1 1 0,-1-1 0,1 0 0,0 1 1,-4 0-1,-5 1 17,1 1 0,-1 0 0,1 1 0,0 0 0,0 0 0,0 1-1,1 0 1,-16 12 0,21-15 25,1 0-1,0 0 1,0 1-1,0 0 1,0-1-1,1 1 1,-1 0-1,1 0 1,-1 1-1,1-1 1,0 0-1,1 1 1,-1-1-1,0 1 1,1 0-1,0-1 1,0 1-1,0 0 1,0 0-1,1 0 0,0 0 1,-1-1-1,1 1 1,1 0-1,-1 0 1,1 0-1,-1 0 1,1 0-1,0 0 1,0-1-1,1 1 1,-1 0-1,1-1 1,0 1-1,0-1 1,0 0-1,0 0 1,0 1-1,1-1 1,-1-1-1,1 1 1,0 0-1,4 2 0,9 9-273,0 1 0,-1 0 0,-1 2 0,14 19 0,-22-27 231,-2-1-1,1 1 0,-1 0 1,-1 0-1,1 0 0,-2 1 1,1-1-1,-1 1 0,-1-1 1,1 1-1,-2 16 0,1-26 33,-1 1-1,0-1 0,0 1 0,0-1 1,0 1-1,0-1 0,1 1 0,-1-1 1,0 1-1,0-1 0,1 0 0,-1 1 1,0-1-1,1 1 0,-1-1 1,0 0-1,1 1 0,-1-1 0,1 0 1,-1 1-1,1-1 0,-1 0 0,0 0 1,1 1-1,-1-1 0,1 0 0,-1 0 1,1 0-1,0 0 0,-1 0 0,1 1 1,-1-1-1,1 0 0,-1 0 0,1-1 1,-1 1-1,1 0 0,-1 0 0,1 0 1,-1 0-1,1 0 0,-1 0 0,1-1 1,-1 1-1,1 0 0,-1 0 1,1-1-1,28-13 337,-2-7-245,-1-1-1,0 0 1,-2-2-1,-1-1 1,-1-1-1,-1-1 1,-1-1-1,-2 0 1,-1-1-1,-1-2 1,-1 1-1,15-47 1,-28 72-103,-1 0 1,1-1-1,-1 1 1,0-1-1,-1 1 1,1-11-1,-1 15-2,0 1-1,0 0 1,0-1 0,0 1-1,0-1 1,0 1 0,0 0-1,-1-1 1,1 1-1,0-1 1,0 1 0,0 0-1,-1-1 1,1 1 0,0 0-1,0-1 1,-1 1 0,1 0-1,0-1 1,0 1-1,-1 0 1,1-1 0,-1 1-1,1 0 1,0 0 0,-1 0-1,1-1 1,0 1 0,-1 0-1,1 0 1,-1 0-1,0 0 1,-1 0 1,0 1-1,1-1 0,-1 1 1,0-1-1,0 1 1,1 0-1,-1 0 1,0 0-1,1 0 1,-1 0-1,1 0 1,-3 3-1,-11 9 203,0 1 0,1 1 0,1 0 0,0 0 1,2 2-1,-14 22 0,19-29-43,0 1 1,1 0 0,1 0-1,0 1 1,0-1 0,1 1-1,0 0 1,1 0 0,1 0-1,0 0 1,1 22 0,0-32-130,0 0 0,1 0 0,-1 1 1,1-1-1,0 0 0,-1 0 0,1 0 1,0 0-1,1 0 0,-1 0 0,0 0 1,0 0-1,1-1 0,-1 1 0,1 0 1,0-1-1,-1 1 0,1-1 0,4 3 1,-1-2 12,0 0 0,0 1 0,0-1 0,0-1 0,1 1 0,-1-1 0,0 0 0,8 0 1,-3 0-7,0-1 1,1 0 0,-1-1 0,0 0 0,1 0-1,-1-1 1,0-1 0,18-6 0,-14 2-6,-1-1 1,1 0-1,-1-1 1,12-11-1,-21 17-26,0-1 0,0 1-1,-1-1 1,1 1 0,-1-1 0,0 0 0,0 0-1,-1-1 1,1 1 0,-1 0 0,0-1-1,0 0 1,0 1 0,-1-1 0,1 0-1,0-9 1,-22 32-115,10-3 136,1 1 0,1-1-1,-10 24 1,16-33-20,0 0 0,0 0 0,0 0 0,1 0 0,0 0 0,0 0 0,1 1 0,-1-1 0,2 0 0,-1 0 0,0 1 0,1-1 0,3 9 0,-4-13-68,1-1 0,0 1 0,0-1-1,-1 0 1,1 1 0,0-1 0,1 0 0,-1 0 0,0 0 0,0 0 0,0 0 0,1 0 0,-1 0 0,0 0 0,1 0 0,-1-1 0,1 1 0,-1-1-1,1 1 1,-1-1 0,1 1 0,-1-1 0,1 0 0,-1 0 0,1 0 0,0 0 0,-1 0 0,1 0 0,1 0 0,2-1-664,-1 1 0,0-1 0,0 0 0,0 0 0,0 0 1,0-1-1,0 0 0,0 1 0,7-6 0,14-14-6286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0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42 13357,'0'0'15166,"2"-7"-15123,-1 4-24,1 1-5,-1 0-1,0 0 1,-1 0 0,1 0 0,0 0 0,0 0 0,-1 0 0,0 0 0,1 0 0,-1 0 0,0 0-1,0 0 1,0-3 0,-32 129 963,31-117-965,0 1 1,0 0-1,0 0 0,1 0 0,0 0 0,2 12 1,-2-18-9,1-1 0,-1 1 1,1-1-1,0 0 1,-1 1-1,1-1 1,0 1-1,0-1 0,0 0 1,0 0-1,0 0 1,0 1-1,0-1 1,0 0-1,1 0 0,-1 0 1,0-1-1,1 1 1,-1 0-1,0 0 1,1-1-1,-1 1 0,1-1 1,-1 1-1,1-1 1,-1 0-1,1 1 1,-1-1-1,1 0 0,0 0 1,-1 0-1,1 0 1,-1-1-1,1 1 1,-1 0-1,1-1 0,-1 1 1,1-1-1,-1 1 1,3-2-1,6-2 25,0 0 1,0 0-1,0-2 0,-1 1 0,0-1 1,0 0-1,0-1 0,-1 0 0,0 0 1,0-1-1,7-9 0,7-10-194,-1-1 0,20-34 0,-78 131-1170,34-62 1410,0 0 1,1 0-1,0 0 1,0 0-1,0 0 0,1 1 1,0-1-1,0 13 0,2-19-53,0 0-1,0 0 1,0 0 0,1 0-1,-1 0 1,0-1-1,0 1 1,0 0-1,1-1 1,-1 1 0,0-1-1,1 1 1,-1-1-1,0 0 1,1 0-1,-1 1 1,0-1-1,1 0 1,-1 0 0,1 0-1,-1 0 1,0-1-1,1 1 1,1-1-1,41-5 332,-28 0-305,1 0 0,-1-1 0,17-10 0,-20 9-113,1 1 0,0 1 0,0 0 0,20-4-1,-34 10 33,1 0 0,0 0 0,-1 1 0,1-1 0,0 1 0,-1-1 0,1 0 0,-1 1 0,1-1 0,-1 1 0,1-1 0,-1 1 0,1 0 0,-1-1 0,0 1 0,1-1 0,-1 1 0,0 0-1,1-1 1,-1 1 0,0 0 0,0-1 0,0 1 0,1 0 0,-1 0 0,0-1 0,0 1 0,0 0 0,0 0 0,0-1 0,-1 1 0,1 0 0,0 1 0,-2 34 156,2-29-121,-1-6 32,1 1 0,0-1 0,0 1-1,0-1 1,0 0 0,0 1 0,0-1 0,0 1 0,1-1 0,-1 1-1,0-1 1,1 1 0,-1-1 0,1 0 0,0 1 0,-1-1 0,1 0-1,0 1 1,0-1 0,0 0 0,0 0 0,0 0 0,0 0-1,0 0 1,0 0 0,0 0 0,1 0 0,-1-1 0,2 2 0,0-1-88,-1-1 0,1 0 0,0 0 0,0 1 1,-1-2-1,1 1 0,0 0 0,-1 0 1,1-1-1,0 0 0,-1 1 0,1-1 1,0 0-1,-1 0 0,1-1 0,3-2 1,31-23-4925,-5-9-4266,-8-1-1198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1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76 5733,'0'0'11409,"-2"8"-11233,-1 3-326,1 0 0,1 0 0,-1 0 1,2 14-1,0-18-279,0 0 0,1 0 0,0 1 0,0-1 0,1 0-1,0 0 1,1 0 0,-1-1 0,4 8 0,-1-5-701,1 0 0,0 0-1,0 0 1,0-1-1,1 0 1,0 0 0,10 7-1,23 7 1386,-35-20 1493,1 0 0,0-1-1,0 1 1,0-2-1,12 2 1,-17-2-1597,-1 0 0,0 0 0,0 0-1,1 0 1,-1 0 0,0 1 0,1-1 0,-1 0 0,0 0 0,0 0 0,1 0 0,-1 0 0,0 0-1,1 0 1,-1 0 0,0 0 0,1 0 0,-1 0 0,0 0 0,0 0 0,1 0 0,-1 0-1,0 0 1,1 0 0,-1-1 0,0 1 0,0 0 0,1 0 0,-1 0 0,0 0 0,0 0 0,1-1-1,-1 1 1,0 0 0,0 0 0,0-1 0,1 1 0,-1 0 0,0 0 0,0-1 0,0 1 0,0 0-1,0 0 1,0-1 0,1 1 0,-1 0 0,0-1 0,0 1 0,0 0 0,0 0 0,0-1-1,0 1 1,0 0 0,0-1 0,-1 0 44,0 0 0,0 1 0,1-1 1,-1 1-1,0-1 0,0 1 0,0-1 0,0 1 0,0 0 0,0 0 0,1-1 0,-1 1 0,0 0 0,0 0 1,0 0-1,0 0 0,0 0 0,-2 0 0,-3 1 72,-1 1 0,0-1 0,1 1 0,-1 1 0,1-1 0,0 1 0,0 1 0,-8 5 0,11-8-198,0 1 0,0 0 0,0 0-1,0 0 1,1 0 0,-1 1 0,1-1-1,0 1 1,0-1 0,0 1 0,0 0 0,0 0-1,0 0 1,1 0 0,-1 0 0,1 0 0,0 0-1,-1 7 1,2-9-59,1-1-1,-1 1 1,1-1 0,0 1-1,-1-1 1,1 1 0,0-1-1,0 1 1,-1-1 0,1 1-1,0-1 1,0 0 0,0 0-1,-1 1 1,1-1 0,0 0-1,0 0 1,0 0 0,0 0-1,-1 0 1,1 0 0,0 0-1,0 0 1,0 0 0,0-1-1,-1 1 1,1 0 0,1-1-1,28-5 58,3-9-331,-1-2-1,-1 0 0,-1-3 1,0 0-1,-2-2 1,0-1-1,-2-1 1,28-32-1,-43 44-111,7-8-683,27-38 1,-41 53 1007,-1 1 0,0-1 0,-1 1 0,1-1 0,-1 0 0,0 0 0,0 0 0,-1 0 0,1 0 0,-1-1 0,0 1 0,-1 0-1,1-1 1,-1 1 0,-1-8 0,1 12 55,-1 1 0,1-1 0,-1 0 0,0 0 0,0 0 0,0 0 0,1 1-1,-1-1 1,0 0 0,0 1 0,0-1 0,0 1 0,0-1 0,0 1 0,0 0 0,0-1-1,0 1 1,-1 0 0,1-1 0,0 1 0,0 0 0,0 0 0,0 0 0,0 0 0,0 0-1,-2 1 1,-30 2-7,25-1 42,0 1 0,1-1 0,-1 1 0,1 0 0,0 1 0,0-1 0,0 2 0,1-1 0,-1 1 0,1 0 0,0 0 0,1 0 0,-1 1 0,1 0 0,-6 8 1,8-9-22,0 0 1,0-1-1,1 1 1,-1 1-1,1-1 1,0 0-1,1 0 1,-1 1 0,1-1-1,0 1 1,1-1-1,-1 1 1,1-1-1,0 1 1,0-1 0,1 1-1,-1-1 1,2 1-1,-1-1 1,0 1-1,1-1 1,3 7-1,3 4-27,0 0 0,-2 0 0,1 0 0,-2 1 0,0 0 0,-2 0 0,1 0 0,-2 1 0,1 25 0,-3 9-1606,0-19-7250,0-27 1077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1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12204,'0'0'3934,"3"-9"289,-3 7-3604,7-27 1424,-2 20-118,-2 18 1655,-3-6-3569,1 0-1,0 0 0,0 0 1,1 0-1,-1 0 1,0-1-1,1 1 0,0 0 1,0-1-1,0 1 0,0-1 1,0 1-1,0-1 1,0 0-1,1 0 0,-1 0 1,1 0-1,0-1 0,0 1 1,-1-1-1,1 1 1,0-1-1,0 0 0,0 0 1,0 0-1,0-1 0,4 1 1,11 3-58,-1-1-1,0-2 1,28 1 0,67-2-802,-111 2 875,-1 1 0,0-1-1,0 0 1,-1 1 0,1-1 0,0 0 0,-1 1-1,1-1 1,-1 0 0,0 0 0,-2 4 0,-12 20 258,11-20-228,0 0 1,0 1-1,0-1 0,1 1 1,0 0-1,0-1 1,1 2-1,0-1 0,0 0 1,1 0-1,-1 8 0,2-15-68,0 1-1,0-1 0,0 1 0,1-1 0,-1 0 0,0 1 0,0-1 0,0 1 0,1-1 0,-1 0 0,0 1 0,0-1 0,1 0 0,-1 1 0,0-1 0,1 0 0,-1 0 0,0 1 0,1-1 0,-1 0 0,0 0 0,1 1 0,-1-1 0,1 0 0,-1 0 1,0 0-1,1 0 0,-1 0 0,1 0 0,-1 0 0,1 0 0,-1 0 0,1 0 0,-1 0 0,0 0 0,1 0 0,0 0 0,-1 0-103,1 0 0,-1 0 1,0-1-1,1 1 0,-1 0 0,1 0 0,-1 0 1,0-1-1,1 1 0,-1 0 0,0 0 0,1-1 1,-1 1-1,0 0 0,0-1 0,1 1 0,-1 0 1,0-1-1,0 1 0,1-1 0,-1 1 0,0 0 1,0-1-1,0 1 0,0-1 0,0 1 0,0 0 1,0-1-1,0 0 0,1-16-4528,-1-5-3113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2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12940,'0'0'12556,"48"-24"-12460,-9 24-128,8 10-288,4 0-1602,17-2-3683,0-8-9289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3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2 10794,'0'0'6780,"-8"-1"-3951,4 1-2731,1 0-1,0 0 1,-1 0 0,1 0-1,0 0 1,0 1-1,-1-1 1,1 1-1,0 0 1,0 0-1,0 0 1,0 0 0,0 1-1,0-1 1,0 1-1,0 0 1,0 0-1,1 0 1,-1 0 0,1 0-1,-1 1 1,1-1-1,0 1 1,0 0-1,0-1 1,1 1 0,-1 0-1,-1 4 1,-9 11 64,1 1 0,1 0-1,0 0 1,2 1 0,0 0 0,1 1 0,1 0 0,1 0 0,1 0 0,1 0 0,0 39 0,3-57-156,0 0 0,0 0 0,1 0 1,-1 0-1,1 0 0,0 0 0,0 0 0,0 0 1,0-1-1,1 1 0,-1 0 0,1 0 0,-1-1 1,1 1-1,0-1 0,0 0 0,0 0 1,0 0-1,1 1 0,-1-2 0,1 1 0,-1 0 1,1-1-1,0 1 0,-1-1 0,1 1 0,0-1 1,0 0-1,0-1 0,0 1 0,0 0 0,0-1 1,0 1-1,0-1 0,0 0 0,0 0 0,0-1 1,3 1-1,7-1 18,-1-1 1,0 0 0,0 0 0,0-1-1,-1-1 1,1 0 0,-1 0 0,17-10-1,-12 5-60,-1-2 0,-1 1 0,0-2 1,0 0-1,-1 0 0,20-26 0,-28 32 37,0 0 0,-1-1 0,0 1-1,0-1 1,0 0 0,-1 0 0,0-1 0,0 1 0,-1-1 0,0 1 0,0-1 0,-1 0 0,0 0 0,0 1 0,-1-1 0,0 0-1,-2-15 1,1 22-2,1 0 0,0 1-1,0-1 1,0 1-1,0-1 1,0 1-1,0-1 1,-1 1-1,1 0 1,0-1 0,0 1-1,-1-1 1,1 1-1,0-1 1,-1 1-1,1 0 1,0-1 0,-1 1-1,1 0 1,-1-1-1,1 1 1,0 0-1,-1-1 1,1 1-1,-1 0 1,1 0 0,-1 0-1,1 0 1,-1-1-1,1 1 1,-1 0-1,1 0 1,-1 0 0,1 0-1,-1 0 1,1 0-1,-1 0 1,0 0-1,1 0 1,-1 1 0,1-1-1,-1 0 1,1 0-1,0 0 1,-1 0-1,1 1 1,-1-1-1,1 0 1,-1 1 0,1-1-1,-1 0 1,1 1-1,0-1 1,-1 0-1,1 1 1,0-1 0,0 1-1,-1-1 1,1 1-1,-1 0 1,-19 27-264,13-7 203,1 0 0,2 0 0,0 0 0,1 1 0,1-1 0,1 1 1,1 0-1,1-1 0,4 25 0,-4-42 82,0 1 0,0-1 0,0 0 0,0 1 1,1-1-1,-1 0 0,1 0 0,0 0 0,1 0 0,-1 0 0,1 0 1,-1 0-1,1-1 0,0 0 0,1 1 0,-1-1 0,0 0 1,1 0-1,0-1 0,0 1 0,-1-1 0,1 0 0,1 0 0,-1 0 1,0-1-1,0 1 0,1-1 0,-1 0 0,1 0 0,-1-1 0,1 1 1,-1-1-1,1 0 0,-1 0 0,1 0 0,6-2 0,3 0 136,-1-1-1,0-1 1,0 1-1,0-2 0,-1 0 1,0-1-1,0 0 1,0 0-1,0-1 0,-1-1 1,13-11-1,-12 8-85,-1-1 0,-1 0 0,1 0 0,-2-1 0,0 0 0,0-1 0,-1 0 0,-1 0 0,-1-1 0,0 0 0,0 0 0,-2 0 0,0-1 0,-1 1 0,0-1 0,-1 0 0,-1 0 0,-1-20 0,0 34-112,1 1 1,-1 0 0,0-1 0,0 1 0,0-1 0,-1 1 0,1-1 0,0 1 0,0-1 0,-1 1 0,1-1 0,-1 1 0,0 0 0,1-1 0,-1 1 0,0 0 0,1 0 0,-1-1 0,0 1 0,0 0 0,0 0 0,0 0 0,0 0 0,-1 0 0,1 0 0,0 0 0,0 1 0,-1-1 0,1 0 0,0 1 0,-1-1 0,1 1 0,-1-1 0,1 1 0,0 0 0,-1-1 0,-2 1 0,2 0-354,0 1 0,0-1 0,0 1 0,0 0 0,1-1 0,-1 1-1,0 0 1,0 0 0,1 0 0,-1 0 0,0 0 0,1 1 0,-1-1 0,1 0 0,-1 1 0,1-1 0,0 1 0,0 0 0,0-1 0,0 1 0,0 0 0,0-1 0,0 1 0,0 0 0,1 0 0,-1 0 0,0 3 0,0 13-5622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4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40 424 11275,'0'0'12465,"8"-6"-9924,-2 1-2370,0 0 0,0 0 0,0 0 0,-1-1 0,1 0 1,-1 0-1,-1-1 0,1 1 0,-1-1 0,0 0 0,-1 0 0,0 0 0,0-1 0,0 1 1,-1-1-1,0 0 0,-1 0 0,2-10 0,-3 16-168,0-1 0,0 0-1,-1 1 1,1-1 0,0 0 0,-1 1-1,0-1 1,1 1 0,-1-1 0,0 1 0,0 0-1,-1-1 1,1 1 0,0 0 0,-1 0 0,-1-3-1,1 4-13,1 0 0,-1 0-1,1 1 1,-1-1-1,1 0 1,-1 0-1,1 1 1,-1-1 0,0 1-1,1 0 1,-1-1-1,0 1 1,0 0 0,1 0-1,-1 0 1,0 0-1,1 0 1,-1 0-1,0 1 1,0-1 0,1 0-1,-1 1 1,1 0-1,-1-1 1,0 1 0,1 0-1,-3 1 1,-1 2-4,0 0 1,0 1-1,0 0 1,1 0-1,0 0 1,0 0-1,0 0 1,0 1 0,1 0-1,0 0 1,0 0-1,1 0 1,-1 0-1,1 0 1,1 1-1,-1-1 1,1 1-1,0-1 1,1 1 0,-1 0-1,2-1 1,-1 1-1,2 9 1,-1-13-10,1-1-1,0 1 1,0-1 0,0 0 0,0 1 0,0-1 0,1 0-1,-1 0 1,1 0 0,-1-1 0,1 1 0,0-1 0,0 1-1,-1-1 1,1 0 0,0 0 0,0 0 0,0 0 0,0-1 0,0 1-1,1-1 1,-1 0 0,5 0 0,8 1-61,1-1 1,-1-1-1,19-2 0,48-17-299,-64 14 169,0 0 1,0 2-1,1 1 1,27-2-1,-47 5 211,1 0 0,0 0 0,-1 0-1,1 1 1,0-1 0,-1 0 0,1 1 0,0-1-1,-1 0 1,1 1 0,-1-1 0,1 1 0,-1-1-1,1 1 1,-1-1 0,1 1 0,-1-1 0,1 1-1,-1-1 1,1 1 0,-1 0 0,0-1 0,1 1-1,-1-1 1,0 1 0,0 0 0,0 0 0,1-1-1,-1 1 1,0 0 0,0-1 0,0 1 0,0 0-1,0 0 1,-1 0 0,-2 35 91,2-23-34,1-12 22,7-10 219,8-12-433,-2 0 1,0-2-1,-1 1 1,13-36-1,27-104-4334,-20 58 329,-32 103 4134,0 0 1,0-1-1,0 1 1,1 0 0,-1 0-1,1 0 1,-1-1-1,1 1 1,-1 0-1,1 0 1,0 0-1,-1 0 1,1 0 0,0 0-1,0 0 1,0 0-1,0 1 1,0-1-1,2-1 1,-2 2 30,-1 0-1,1 1 1,-1-1 0,1 0-1,0 1 1,-1-1 0,1 1 0,-1-1-1,1 1 1,-1-1 0,1 1-1,-1-1 1,1 1 0,-1 0-1,1-1 1,-1 1 0,0 0-1,1-1 1,-1 1 0,0 0 0,0-1-1,0 1 1,1 1 0,10 52 866,-9-39-447,0 0-1,1 0 1,1 0-1,1 0 1,0-1-1,0 0 1,12 19-1,-14-27-293,1 0 0,0 0 0,0-1 0,1 0 0,-1 1 0,1-2 0,0 1 0,1 0 0,-1-1 0,1 0 0,0-1 0,0 1-1,0-1 1,0 0 0,1-1 0,-1 1 0,1-1 0,11 2 0,-16-4-42,37 10-680,-30 1-243,-10-10 800,1 0 0,0 0 0,-1 0 1,1 0-1,-1 0 0,1-1 1,-1 1-1,0 0 0,1 0 0,-1 0 1,0 0-1,0-1 0,0 1 1,1 0-1,-1-1 0,0 1 1,-2 0-1,-1 2-122,0-1 0,0 1 0,-1-1 0,1 0 0,-1 0 0,1-1 0,-1 0 0,0 0 0,1 0 0,-1 0 0,0 0 0,0-1 0,0 0 0,0 0 0,1-1 0,-1 1 0,0-1 0,0 0 0,1 0 0,-1 0 0,0-1 0,1 0 0,-1 0 0,1 0 0,-5-3 0,-10-8-751,1 0-1,0-1 1,1-1-1,-20-22 1,-10-8 1471,15 19 1140,9 9 4073,120 17-659,110-1-3593,-159-4-3675,-19-5-2637,-3-8-6386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5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52 6790,'0'8'10794,"0"12"-6157,-2 73-3428,-6-38-424,1-10 707,-2 90 0,9-133-1469,0-1 0,0 1 1,0-1-1,1 1 0,-1-1 0,0 0 0,0 1 0,1-1 0,-1 1 1,1-1-1,-1 0 0,1 1 0,0-1 0,-1 0 0,1 0 0,0 0 1,0 1-1,0-1 0,0 0 0,0 0 0,0 0 0,0-1 1,0 1-1,1 0 0,1 1 0,0-1 23,0 0-1,0-1 1,1 1 0,-1-1 0,0 1-1,0-1 1,0 0 0,0-1-1,0 1 1,0 0 0,5-2 0,4-1 100,-1-1 0,1 0 1,-1-1-1,0 0 0,14-9 1,8-9-191,-1-2 0,-1-1 1,-1-2-1,-2-1 0,0-1 1,-2-1-1,-2-1 0,-1-1 1,-1-2-1,33-70 0,-53 96-3678,-9 12 1273,-15 22-1626,14-17 1189,-19 19-4882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5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6086,'0'0'14413,"38"53"-12491,-23-34-801,2 2-672,7-2-321,1-1-481,-1-5-3074,4-7-4196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5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14 13389,'0'0'3288,"-12"-3"-21,-39-7-1062,47 10-2104,1-1 1,-1 1-1,1 0 1,-1 0-1,1 1 0,-1-1 1,1 1-1,0 0 1,-1-1-1,1 1 0,0 1 1,-1-1-1,1 0 1,0 1-1,0 0 1,0 0-1,0 0 0,0 0 1,1 0-1,-1 0 1,1 1-1,-1-1 0,1 1 1,0 0-1,-2 3 1,-1 1 148,1 0 0,1 0 1,-1 1-1,1 0 0,0-1 1,1 1-1,0 0 1,-2 15-1,3-22-210,1 0 0,0 0 0,0 0 0,0 0 1,0 0-1,0 0 0,1 0 0,-1 0 0,0 0 0,0 0 0,1-1 0,-1 1 1,0 0-1,1 0 0,-1 0 0,1 0 0,-1 0 0,1 0 0,0-1 0,-1 1 1,1 0-1,0-1 0,-1 1 0,1 0 0,0-1 0,0 1 0,1 0 0,1 0 24,0 1-1,0-1 0,0 0 1,0-1-1,1 1 0,-1-1 1,0 1-1,6-1 0,5-1 32,0 0-1,0-1 1,14-3-1,-8 0-54,7-2-120,-1 1 1,1 2 0,39-2 0,-64 6 72,-1 0 1,0 0 0,0 0 0,0 0-1,0 0 1,1 0 0,-1 1 0,0-1-1,0 0 1,0 1 0,0-1 0,0 1-1,0-1 1,0 1 0,0 0 0,0-1-1,0 1 1,0 0 0,0 0 0,0-1-1,-1 1 1,1 0 0,0 0 0,0 0-1,-1 0 1,1 0 0,-1 0 0,1 0-1,-1 0 1,1 1 0,-1 1 0,2 42 300,-3-18 119,1-26-400,1 0-1,-1-1 1,1 1 0,-1 0 0,1-1-1,-1 1 1,1-1 0,-1 1 0,1-1 0,-1 1-1,1-1 1,0 1 0,-1-1 0,1 1-1,0-1 1,-1 0 0,1 1 0,0-1 0,-1 0-1,1 0 1,0 0 0,0 1 0,-1-1-1,1 0 1,0 0 0,0 0 0,0 0 0,-1 0-1,1-1 1,0 1 0,0 0 0,-1 0-1,1 0 1,1-1 0,29-7 287,-6-3-247,45-27-1,-55 27-164,1 2-1,1 0 0,0 1 1,0 1-1,0 0 0,25-5 1,-42 12 109,1 0 0,0 0 0,-1 0 0,1 0 0,-1 0 0,1 1 0,0-1 0,-1 0 0,1 0 0,-1 1 0,1-1 1,-1 0-1,1 1 0,-1-1 0,1 1 0,-1-1 0,1 1 0,-1-1 0,1 1 0,-1-1 0,0 1 0,1-1 0,-1 1 0,0-1 0,0 1 0,1 0 0,-1-1 0,0 1 1,0-1-1,0 1 0,0 0 0,0-1 0,0 1 0,0 0 0,0-1 0,0 1 0,0 0 0,0-1 0,0 1 0,0-1 0,-1 1 0,1 0 0,0-1 0,-1 2 0,-9 42-182,7-30-597,1-3-1265,1-4-5478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6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67 1666,'0'0'19906,"-9"3"-18491,5-2-1342,1 0-1,-1 0 1,1 1-1,0-1 1,0 1-1,0 0 1,-1 0-1,2 0 1,-1 0-1,0 0 1,0 1-1,1-1 1,-1 1-1,1 0 1,0 0 0,0 0-1,0 0 1,0 0-1,0 0 1,1 0-1,0 1 1,-1-1-1,1 0 1,0 1-1,1 0 1,-1-1-1,1 1 1,-1 6-1,-1 4 223,-1-2 39,1 2-1,1-1 1,0 0-1,1 0 1,2 20-1,-2-30-282,1-1 1,-1 1-1,1-1 0,0 1 0,0-1 0,0 1 0,0-1 0,0 0 0,0 0 0,1 1 0,-1-1 0,1 0 0,-1 0 1,1 0-1,0-1 0,0 1 0,0 0 0,0-1 0,0 1 0,0-1 0,1 0 0,-1 1 0,0-1 0,1 0 0,-1 0 1,1-1-1,-1 1 0,1-1 0,-1 1 0,1-1 0,-1 0 0,1 0 0,0 0 0,2 0 0,5-1 19,0 0 0,0 0 0,0-1 1,0-1-1,0 0 0,-1 0 0,1 0 0,-1-2 0,0 1 0,0-1 0,0 0 0,-1-1 0,12-10 0,-6 5-104,-2-1 1,0 0-1,0-1 0,-1-1 0,-1 0 0,0 0 0,8-17 0,-16 27 10,0 1 0,-1-1 0,1 0 0,-1 1 0,0-1 0,0 0 0,-1 0 0,1 0 0,-1-5 0,0 9 19,0 0 0,0 0 0,0 0-1,0 0 1,0 0 0,0 0 0,0 0 0,0 0-1,0 0 1,0 0 0,-1 0 0,1 0 0,0 0-1,0 0 1,0 0 0,0 0 0,0 0 0,0 0 0,0 0-1,0 0 1,0 0 0,0 0 0,0 0 0,-1 0-1,1 0 1,0 0 0,0 0 0,0 0 0,0 0-1,0 0 1,0 0 0,0 0 0,0 0 0,0 0-1,0 0 1,0 0 0,0 0 0,0 0 0,0 0-1,0 0 1,0-1 0,-1 1 0,1 0 0,0 0-1,0 0 1,0 0 0,0 0 0,0 0 0,-4 23-120,3-17 131,0 1 0,1-1-1,-1 1 1,2-1 0,-1 0 0,1 1 0,0-1-1,0 0 1,0 0 0,1 1 0,0-1 0,3 5-1,-3-7 7,0-1 1,0 0-1,1 0 0,-1 0 0,1-1 0,0 1 0,0 0 0,0-1 0,0 0 0,0 0 0,0 0 1,0 0-1,1 0 0,-1-1 0,1 1 0,-1-1 0,1 0 0,0 0 0,-1 0 0,1-1 1,7 1-1,-1-1 26,-1 0 0,1 0 1,0-1-1,-1-1 0,1 1 1,-1-1-1,0-1 0,0 0 0,0 0 1,0-1-1,16-9 0,-19 9-43,0 0 0,0 0 0,0-1 0,0 1 0,-1-2 0,1 1 0,-1 0 0,-1-1 0,1 0 0,-1 0 0,0-1 0,0 1 0,-1-1 0,0 0-1,0 1 1,2-9 0,-4 13-1,-1 0-1,1-1 1,0 1-1,-1 0 0,1 0 1,-1-1-1,0 1 0,0 0 1,0-1-1,0 1 1,0 0-1,0-1 0,-1 1 1,1 0-1,-1 0 1,0-1-1,0 1 0,1 0 1,-1 0-1,-1 0 0,1 0 1,0 0-1,0 0 1,-1 0-1,1 0 0,-1 1 1,0-1-1,1 0 1,-1 1-1,-2-2 0,1 2-4,0 0 0,0 0-1,0 1 1,0-1 0,0 1 0,0 0-1,0 0 1,0 0 0,-1 0 0,1 0-1,0 1 1,0-1 0,0 1-1,0 0 1,0 0 0,0 0 0,1 0-1,-1 0 1,0 1 0,0-1-1,1 1 1,-5 4 0,-1 0 6,1 0 1,-1 1-1,1 0 1,1 1-1,0 0 1,-8 12-1,11-17 11,1 0 0,0 0 0,1 1 0,-1-1 0,0 1-1,1-1 1,0 1 0,0 0 0,0 0 0,0-1 0,1 1 0,-1 0-1,1 0 1,0 0 0,0 0 0,0-1 0,1 1 0,-1 0-1,3 6 1,-2-8-2,0 0-1,1-1 0,-1 1 0,1 0 0,0-1 0,-1 1 1,1-1-1,0 1 0,0-1 0,0 0 0,0 0 0,0 0 1,0 0-1,0 0 0,1 0 0,-1-1 0,0 1 1,0-1-1,5 1 0,51 3 72,-46-4-70,300 1-303,-310-1 380,-1-1 0,0 1 1,1-1-1,-1 1 0,1-1 1,-1 0-1,0 0 0,1 1 1,-1-1-1,0 0 1,0 0-1,0 0 0,0 0 1,0 0-1,0-1 0,0 1 1,0 0-1,0 0 0,0-1 1,-1 1-1,1 0 1,0-1-1,-1 1 0,1-1 1,-1 1-1,0-1 0,1 1 1,-1-1-1,0-1 0,5-52 343,-5 48-384,0-8-524,-1 0 1,-1 0 0,0 0-1,-8-28 1,3 18-2503,9 20-4369,9 4 4550,-8 2 790,20-1-5817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8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224 111 10410,'0'0'7410,"-5"-9"-4047,-12-24-817,17 32-2507,0 1 0,0-1 0,-1 0 0,1 1 0,0-1 0,-1 0 0,1 1 0,0-1 0,-1 1 0,1-1 0,-1 1 0,1-1 0,-1 1 0,1-1-1,-1 1 1,1-1 0,-1 1 0,1-1 0,-1 1 0,0 0 0,1 0 0,-1-1 0,0 1 0,1 0 0,-1 0 0,0 0 0,1-1 0,-1 1 0,0 0 0,0 0 0,1 0 0,-1 0 0,0 0 0,1 0 0,-1 1 0,0-1-1,1 0 1,-1 0 0,0 0 0,1 1 0,-1-1 0,0 0 0,1 1 0,-1-1 0,1 1 0,-1-1 0,0 0 0,1 1 0,-1-1 0,1 1 0,0-1 0,-2 2 0,-13 27 1008,14 1-1232,1-30 166,1 1 0,-1-1 0,0 1 0,0 0 0,1-1 0,-1 1 0,0-1 0,1 1 0,-1-1 0,1 1 0,-1-1 0,1 1 0,-1-1 0,0 1 0,1-1-1,0 0 1,-1 1 0,1-1 0,-1 0 0,1 1 0,-1-1 0,1 0 0,1 1 0,2-1-108,0 0 0,0-1-1,1 1 1,-1-1 0,0 0 0,0 0-1,0 0 1,7-3 0,16-5-290,-27 9 389,1 0 1,-1 0 0,0 0-1,1 0 1,-1 0 0,1 0 0,-1 0-1,0 1 1,1-1 0,-1 0-1,0 0 1,1 0 0,-1 0 0,0 0-1,1 1 1,-1-1 0,0 0-1,1 0 1,-1 1 0,0-1 0,0 0-1,1 1 1,-1-1 0,0 0-1,0 0 1,0 1 0,1-1-1,-1 0 1,0 1 0,0-1 0,0 1-1,0-1 1,0 0 0,0 1-1,0-1 1,0 1 0,2 23-120,-7 24 444,-31 110 1031,-10 61 1487,42-188-2751,-2 1 1,-14 41 0,18-65-46,-1-1 1,0 0-1,0 0 1,-1 0-1,0 0 1,0 0 0,0-1-1,-1 1 1,0-1-1,0-1 1,-1 1 0,0-1-1,0 0 1,0 0-1,-11 6 1,16-10 0,0 0-1,0-1 1,0 1-1,0-1 1,0 1 0,0-1-1,0 1 1,-1-1 0,1 0-1,0 1 1,0-1-1,0 0 1,-1 0 0,1 0-1,0 0 1,0 0 0,-1 0-1,1 0 1,0-1-1,0 1 1,-1 0 0,1-1-1,0 1 1,0 0 0,0-1-1,0 0 1,0 1-1,0-1 1,0 0 0,-2-1-1,1 0-13,1-1 0,-1 0 0,1 0 1,0 1-1,0-1 0,0 0 0,0 0 0,0 0 0,1 0 0,-1 0 0,1 0 0,0-4 0,0-8-218,0 0 0,1 0 0,1 0-1,5-21 1,2 11 4,1 0 0,1 1 0,1-1 0,1 2 1,1 0-1,1 1 0,1 0 0,28-29 0,23-17 116,75-59 0,-88 83-15,-29 25 67,0-1-1,-1-1 0,-2-1 1,26-32-1,-43 44 49,-10 10-83,-13 11-13,12-4 126,-1 1 0,1 0 0,1 0 0,-1 0 0,1 1 0,1 0 0,0 0 0,0 0 0,0 0 0,1 1 0,1-1 0,0 1 0,0 0 0,1 0 0,0 0 0,1 10 0,0-18-8,0-1-1,1 0 1,-1 0-1,0 0 1,1 0-1,-1 0 1,1 0-1,0 0 1,-1 0-1,1 0 1,0 0-1,0 0 1,-1 0-1,1 0 1,0-1-1,0 1 0,0 0 1,0-1-1,0 1 1,0 0-1,0-1 1,0 1-1,0-1 1,1 0-1,-1 1 1,0-1-1,0 0 1,0 0-1,0 1 1,1-1-1,-1 0 1,0 0-1,0-1 0,0 1 1,0 0-1,1 0 1,-1 0-1,1-1 1,4 0 9,1 0 1,-1 0-1,0 0 1,0-1-1,0 0 0,7-3 1,18-14-223,38-31-1,-41 28-78,42-25-1,-69 47 266,-1 0 0,0-1 0,0 1 0,1-1 0,-1 1 0,1 0 0,-1 0 0,0-1 0,1 1 0,-1 0 0,1 0 0,-1-1 0,0 1 0,1 0 0,-1 0 0,1 0 0,-1 0 0,1 0 0,-1 0 0,1 0-1,-1 0 1,1 0 0,-1 0 0,0 0 0,1 0 0,-1 0 0,1 0 0,-1 0 0,1 0 0,-1 0 0,1 1 0,0-1 0,-8 12 336,8-13-326,-1 1-1,0-1 0,0 1 0,0-1 0,0 1 0,0-1 0,0 1 1,0-1-1,0 1 0,0-1 0,0 1 0,0-1 0,0 1 1,-1-1-1,1 1 0,0-1 0,0 1 0,0-1 0,-1 1 0,1 0 1,0-1-1,0 1 0,-1-1 0,1 1 0,0 0 0,-1-1 1,1 1-1,-1 0 0,1-1 0,0 1 0,-1 0 0,1 0 1,-1 0-1,1-1 0,-1 1 0,1 0 0,-1 0 0,1 0 0,-1 0 1,1 0-1,-1 0 0,1 0 0,-1 0 0,1 0 0,-1 0 1,1 0-1,-1 0 0,1 0 0,0 0 0,-1 0 0,1 0 0,-1 0 1,1 1-1,-1-1 0,1 0 0,-1 0 0,1 1 0,0-1 1,-1 0-1,1 1 0,-1-1 0,1 0 0,0 1 0,-1-1 0,1 1 1,0-1-1,0 0 0,-1 2 0,9-17 504,-7 13-489,0 1 0,0 0 1,0-1-1,0 1 0,0-1 0,0 1 1,0-1-1,-1 0 0,1 1 0,-1-1 0,1 0 1,-1 1-1,1-5 0,-1 6-30,0-1-1,0 1 1,0-1-1,0 0 1,0 1-1,0-1 1,0 1 0,0-1-1,0 0 1,-1 1-1,1-1 1,0 1-1,0-1 1,-1 1 0,1-1-1,0 1 1,-1-1-1,1 1 1,0-1-1,-1 1 1,1-1 0,-1 1-1,1-1 1,-1 1-1,1 0 1,-1-1-1,1 1 1,-1 0 0,1-1-1,-1 1 1,1 0-1,-1 0 1,1 0-1,-2-1 1,-25 6-125,19-1 89,0 0 0,0 0 0,1 0 0,-13 11 0,12-8 36,1 1 1,0 0-1,1 0 0,0 1 1,-9 15-1,13-20 15,-1 0 0,2 0 0,-1 1 0,0-1 0,1 0 0,0 1-1,0-1 1,0 0 0,0 1 0,1-1 0,0 1 0,0-1 0,0 1 0,0-1 0,1 1 0,1 4 0,-1-7-9,0 0 0,0 0 0,1-1 0,-1 1 0,1 0 0,-1-1 0,1 1 0,0-1 0,-1 0 0,1 1 0,0-1 0,0 0 1,0 0-1,0 0 0,0 0 0,0-1 0,0 1 0,0 0 0,0-1 0,0 1 0,1-1 0,-1 0 0,0 0 0,0 0 0,0 0 0,0 0 0,1-1 0,-1 1 0,3-1 1,4-1 3,0 1 1,1-2 0,-2 1 0,1-1 0,15-7 0,5-6-12,-19 9-2,1 0 0,-1 1 0,1 1 0,0 0 0,0 1 0,1 0 0,-1 0 0,1 1 0,0 1 1,0 0-1,12-1 0,-23 4 3,0-1-1,0 1 1,0 0 0,0 0 0,0-1 0,0 1 0,0 0-1,0 0 1,0 0 0,-1 0 0,1 0 0,0 0 0,-1 0-1,1 0 1,-1 0 0,1 1 0,-1-1 0,0 0-1,1 0 1,-1 0 0,0 0 0,0 1 0,0-1 0,0 0-1,0 0 1,0 1 0,0-1 0,0 0 0,0 0 0,-1 2-1,-7 39 204,-26 22 462,33-63-598,12-38 395,-3 6-445,7-54-1,-1 6-141,-10 84 76,1 1 0,0-1 0,1 0 0,-1 0 0,1-1 0,0 1 0,7 3 0,-2-4 54,0 1 1,0-1 0,0-1 0,0 0-1,1-1 1,-1 0 0,1-1 0,0 0 0,0-1-1,13-1 1,-8 0 3,-1-1-1,1 0 1,-1-2-1,1 0 1,-1-1-1,23-10 1,-29 10-34,1-1 0,-1 0 0,15-12 0,-22 17 20,-1-1 1,0 1-1,0-1 0,0 0 1,0 0-1,-1 0 0,1 0 1,0 0-1,-1 0 0,0 0 1,1-1-1,-1 1 0,0 0 1,0-1-1,0 1 0,0-1 1,-1 1-1,1-1 0,-1 0 1,0 1-1,1-1 0,-1-4 1,-1 7-1,1-1 0,-1 1 0,1-1 0,-1 1 0,1-1 0,-1 1 0,1-1 0,-1 1 0,1-1 1,-1 1-1,0 0 0,1 0 0,-1-1 0,1 1 0,-1 0 0,0 0 0,1-1 0,-1 1 0,0 0 0,1 0 1,-1 0-1,0 0 0,0 0 0,1 0 0,-1 0 0,0 0 0,1 0 0,-1 1 0,0-1 0,1 0 0,-1 0 0,0 1 1,1-1-1,-1 1 0,-24 8-84,8 4 163,2 0-1,-1 0 1,2 2 0,0 0-1,0 0 1,2 2-1,0-1 1,-12 24 0,22-38-18,1 1 0,-1 0 1,1-1-1,0 1 1,0 0-1,0 0 0,0-1 1,1 1-1,-1 0 1,1 0-1,0 6 0,0-8-41,0 0-1,0 0 1,0-1-1,1 1 1,-1 0-1,0 0 0,1 0 1,-1 0-1,1 0 1,-1-1-1,1 1 1,-1 0-1,1 0 1,0-1-1,-1 1 0,1 0 1,0-1-1,-1 1 1,1-1-1,0 1 1,0-1-1,0 1 0,-1-1 1,1 1-1,0-1 1,0 0-1,0 0 1,0 1-1,0-1 0,0 0 1,0 0-1,0 0 1,0 0-1,1 0 1,14-1 7,0 0 0,0-1 1,0-1-1,0 0 0,-1-1 1,1-1-1,27-13 0,102-61-496,-97 50 351,-68 66 164,17-32-27,0-1 1,0 1 0,0-1 0,1 1 0,0 0 0,0 0 0,1 0 0,-1 0 0,1 0 0,0 0 0,0 0-1,0 6 1,2-10-14,-1 0 0,1 0-1,-1-1 1,1 1-1,-1 0 1,1-1-1,0 1 1,0-1 0,-1 1-1,1 0 1,0-1-1,0 0 1,-1 1 0,1-1-1,0 1 1,0-1-1,0 0 1,0 0-1,-1 0 1,1 1 0,0-1-1,0 0 1,0 0-1,0 0 1,0 0 0,0 0-1,0-1 1,-1 1-1,2 0 1,31-4-283,-15-2-202,-1 0 0,0-1 0,18-11 0,-24 12 28,1-1 0,0 2 0,0 0-1,1 0 1,-1 1 0,1 1 0,25-4-1,-38 7 452,0 0 0,1 0-1,-1 0 1,1 0 0,-1 0 0,1 0-1,-1 0 1,0 0 0,1 0 0,-1 0-1,1 0 1,-1 1 0,0-1-1,1 0 1,-1 0 0,0 0 0,1 1-1,-1-1 1,0 0 0,1 1-1,-1-1 1,0 0 0,1 1 0,-1-1-1,0 0 1,0 1 0,0-1-1,1 0 1,-1 1 0,0-1 0,0 1-1,0-1 1,0 0 0,0 1-1,0-1 1,0 1 0,0 0 0,-3 22 143,1-18-331,0 0 1,0-1-1,0 1 0,-1 0 0,1-1 0,-1 0 1,-5 6-1,-8 0-5426,-1-6-4985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0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13869,'0'0'10314,"-10"11"-8830,-3 4-1167,1 0 0,1 1 0,1 1 0,0 0-1,1 0 1,0 1 0,2 0 0,0 1 0,1-1 0,-3 23 0,4-12-299,1 0 0,2 1 0,1 0 1,4 43-1,-3-72-81,0 0 1,0 0-1,0-1 1,0 1-1,0 0 1,1 0-1,-1 0 1,0 0-1,0-1 1,1 1-1,-1 0 1,0 0 0,1 0-1,-1-1 1,1 1-1,-1 0 1,1-1-1,-1 1 1,1 0-1,0-1 1,-1 1-1,1-1 1,1 2-1,-1-2 30,0 0 0,0 0 1,0-1-1,-1 1 0,1 0 0,0 0 0,0-1 0,0 1 0,-1 0 0,1-1 0,0 1 0,0 0 0,-1-1 0,1 1 0,0-1 0,-1 0 0,1 1 0,0-1 0,0-1 0,30-43-605,-25 35 168,10-16-284,14-20 34,-29 45 698,-1 1 1,1 0-1,0 0 0,-1 0 0,1-1 0,-1 1 0,1 0 1,0 0-1,-1 0 0,1 0 0,-1 0 0,1 0 0,0 0 1,-1 0-1,1 0 0,-1 1 0,1-1 0,0 0 0,-1 0 1,1 0-1,-1 1 0,1-1 0,-1 0 0,1 1 0,-1-1 1,1 0-1,-1 1 0,1-1 0,0 1 0,20 18 48,-10-9 246,-2-5-40,0-1 1,1 0 0,0 0 0,0-1 0,0 0 0,0 0 0,0-1 0,0-1 0,1 0 0,-1 0 0,1-1 0,-1 0 0,14-3 0,-23 3-218,1 0 0,-1-1 1,0 1-1,1-1 0,-1 0 0,0 1 0,1-1 0,-1 0 0,0 0 0,0 0 0,0 0 1,0 0-1,0 0 0,0 0 0,0 0 0,0 0 0,0-1 0,0 1 0,-1 0 0,1 0 1,0-1-1,-1 1 0,1-1 0,-1 1 0,0 0 0,1-1 0,-1 1 0,0-1 0,0 1 1,0-1-1,0 1 0,0-1 0,0 1 0,-1-1 0,1 1 0,0 0 0,-1-1 0,1 1 1,-1-1-1,1 1 0,-1 0 0,0-1 0,1 1 0,-1 0 0,0 0 0,0 0 0,0 0 1,0-1-1,0 1 0,0 1 0,0-1 0,-1 0 0,1 0 0,0 0 0,0 0 0,-1 1 1,1-1-1,-1 1 0,1-1 0,0 1 0,-1 0 0,1-1 0,-1 1 0,-2 0 1,1 0-62,-1 0 0,1 0 1,0 1-1,-1-1 1,1 1-1,-1 0 1,1 0-1,0 0 1,0 1-1,0-1 0,-1 1 1,2-1-1,-1 1 1,0 0-1,-4 4 1,6-5 31,-1 1 1,1 0 0,0 0 0,-1-1-1,1 1 1,0 0 0,0 0 0,1 0-1,-1 0 1,0 0 0,0 1 0,1-1-1,0 0 1,-1 0 0,1 0 0,0 1 0,0-1-1,0 0 1,0 0 0,0 0 0,1 1-1,-1-1 1,1 0 0,0 0 0,-1 0-1,1 0 1,1 2 0,0-2 10,-1 1 0,1-1 0,-1-1 0,1 1 0,0 0 0,0 0 0,0-1 0,0 1 0,0-1 0,0 1 0,0-1 0,0 0 0,1 0 0,-1 0 0,0 0 0,1 0 0,-1-1 0,1 1 0,-1-1 0,4 1 0,58 1 191,-53-2-174,-2 0 84,0 0 1,0-1-1,-1 0 1,1-1-1,-1 0 1,1 0-1,-1-1 1,0 0-1,0 0 1,0-1-1,0 0 1,-1 0-1,13-10 1,-15 10 67,0-1 0,0 0 0,-1 0 0,0 0 0,0 0 0,0-1-1,-1 1 1,1-1 0,-1 0 0,-1 0 0,1 0 0,-1 0 0,0 0 0,0-1 0,-1 1 0,0-1 0,0 1 0,0-12 0,-2 9-166,1 0 0,-1 1 0,0-1 0,-1 0 0,0 0 0,0 0 0,-1 1 0,-5-13 0,15 25-1055,1 0 0,0-1 0,0 0 0,16 4 1,20 2-2993,12-3-2802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8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25 2466,'-9'-10'20340,"3"3"-17522,2-1 2467,6 17-5541,9 2-1634,1-2-2626,1 1-4645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9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16207,'0'0'11723,"8"70"-10057,-8-37-545,0 7-384,-2 3-321,-4 0-128,1 5-191,1 2-33,2-1-257,2-2-1216,-6-4-2114,6-5-4261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9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17969,'0'0'14510,"0"29"-22614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9:11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340 1 12716,'0'0'1863,"-4"11"-2012,-7 43 194,3 0 0,-3 58 0,-1 8 12,-44 232-162,24-179-48,-17 348 0,49-502 159,1 0 1,1 0-1,1 0 1,0 0-1,2-1 1,0 0 0,1 0-1,0 0 1,2 0-1,0-1 1,1 0-1,1-1 1,0 0-1,1-1 1,1 0-1,0 0 1,1-1 0,1-1-1,0 0 1,1-1-1,0-1 1,0 0-1,2-1 1,-1 0-1,1-2 1,0 0-1,1-1 1,0-1 0,0 0-1,22 3 1,13 0-9,1-2 1,1-2 0,71-4 0,168-23 53,-113 6-30,400 1 1,49-3 77,-541 11-11,1476-137 462,-301 65-487,-571 69-74,262 1 85,-319 35 53,16-43-64,-263 2-59,378-21 630,-432 17-250,-205 19-256,28-2-7,-122-2-66,269-15-1153,-271 19 1348,0 2-1,65 11 1,-32-3 288,105 4 1,-79-9-300,42-2-115,200-20-1,-92 1-26,878-52 302,-914 53-312,294-34 43,-393 34 6,1 4 0,218 7 0,-260 7-259,-4 0-55,104 18 1,-75-6 87,1-3 0,167-2 0,-241-12 95,1 0-1,-1-1 0,1-1 1,-1-1-1,0 0 0,-1-2 1,1 0-1,-1-1 0,-1-1 1,1 0-1,-1-1 0,-1-1 1,18-16-1,-29 21 21,0 0 0,0 0 1,-1 0-1,0-1 0,0 1 0,-1-1 0,0 0 1,0 0-1,-1 0 0,0 0 0,0 0 1,0-1-1,0-8 0,1-16 130,-3-58 0,-1 47-194,-1-1 48,-2 0 0,-2 0 0,-2 1 0,-1 0 0,-3 0 0,-1 1 0,-2 1 0,-37-71 0,34 84-4,0 1 0,-2 0 0,-1 1 0,0 1 0,-40-33-1,5 10-697,-88-56-1,105 81 405,-1 2 0,-1 1 0,-1 2 0,0 2 0,-2 2 0,1 2 0,-2 2 0,-61-7 0,-47 3 500,-171 7 1,265 8-102,-1151 53 334,665-20-425,-2181 103 1,375-75 429,1694-53-478,-2375-26 1186,1533 9 706,601 53-1968,302 20-2851,458-47-724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4:30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90 7111,'0'0'13912,"-5"1"-13501,-2 0-141,10-1-78,24-4 13,93-13-34,192 18 322,-153 4-335,315 18-144,22 0 9,54-17-2,474-1 471,286-111 1008,-1290 104-1800,73-9 900,-31 9-4546,-62-2-2423,0-4 379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7:27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31 272 11915,'0'0'3262,"-5"2"-3054,1 1-142,-17 4 205,120-5 86,81-2-239,347-11-38,15-2 128,226-4-49,-452 15-142,-192-4 76,132-21 1,123-41 274,-174 28-170,278-18-1,65 53-124,78-5 212,-613 8-192,-13-2-1110,-22-5-2821,-17-4-3027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7:51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373 217 10314,'0'0'2071,"-3"-9"-1115,-8-24 469,11 32-1392,0 1 0,0-1 0,0 1 0,-1-1 0,1 1 0,0-1 0,0 1 0,0 0 0,-1-1 0,1 1 0,0-1 0,0 1 0,-1 0 0,1-1 0,0 1 0,-1 0 0,1-1 0,0 1 0,-1 0 0,1-1 0,0 1 0,-1 0 0,1 0 0,-1-1 0,1 1 0,-1 0 0,1 0 0,-1 0 0,1 0 0,0 0 0,-1 0 0,1 0 0,-1 0 0,1 0 0,-1 0 0,1 0 0,-1 0 0,1 0 0,-1 0 0,1 0 0,-1 0 0,1 0 0,-1 1 0,1-1 0,0 0 0,-1 0 0,1 0 0,-1 1 0,1-1 0,0 0 0,-1 1 0,1-1 0,-1 1 0,-11 18 32,4 2-64,1 0 1,2 1-1,0-1 0,-4 33 0,0 97-3,3-31 105,-130 690 1130,69-475-1052,40-203-142,9-55 16,-12 124 1,30-201-56,2 37-51,7-30 1,10-14 50,17-20 169,-30 21-152,0 1-1,0 1 0,1-1 1,-1 1-1,13-6 0,-15 9-36,0 0-1,0 0 0,0 0 1,0 1-1,0-1 0,0 1 0,0 0 1,0 0-1,0 0 0,0 1 1,0 0-1,0-1 0,0 1 1,7 3-1,55 16 19,0-2 0,1-4 0,1-2 0,74 2 0,281-8 29,-273-7-23,1089-66 313,-415 11-132,823 37-185,0 68 62,-799-20 47,-159 6-7,91 2-12,-697-35-97,235-5 83,-311 2-34,24-4-86,-30 5 69,0 0 1,0-1-1,0 1 0,0-1 1,0 1-1,0-1 0,-1 1 1,1-1-1,0 0 1,0 1-1,-1-1 0,1 0 1,0 1-1,-1-1 0,1 0 1,0 0-1,-1 0 0,1 0 1,-1 0-1,0 1 0,1-1 1,-1 0-1,0 0 0,1 0 1,-1-2-1,6-27 96,0 1 1,3-1-1,19-47 0,13-43-115,23-255 49,-31-6-60,-27 286-18,1 19 15,-4 0 0,-3 0 0,-12-87 0,6 135-8,-1 1 1,-1 0-1,-1 0 1,-1 1-1,-15-27 1,-77-118-49,98 165 71,3 3-18,-1 1 0,0 0 0,0 0 0,0 0 0,0 0 0,0 0 0,-1 0 0,1 1 0,0-1 0,-1 1 0,1 0-1,-1-1 1,0 1 0,1 0 0,-1 1 0,0-1 0,-5 0 0,-54 0-166,29 2 68,-4537-159-1196,4442 153 1291,-205-9 70,-1390-52-170,1 36 1010,1667 30-951,-129 5 254,165-4-372,0 2 0,0 0 0,0 2 1,1 0-1,0 0 0,0 2 0,-22 11 1,37-16-242,0-1 0,0 1 0,0 0 1,0 0-1,0 1 0,1-1 1,-1 1-1,1-1 0,0 1 0,-1 0 1,1-1-1,0 1 0,-2 4 0,3 6-5815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7:55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4324 8136,'0'0'7009,"-8"-9"-6731,5 5-254,0 1-2,0 0-1,0 0 0,0-1 0,1 1 0,0-1 0,-1 1 1,1-1-1,1 0 0,-1 0 0,1 0 0,-1 0 1,1 0-1,0 0 0,0 0 0,1 0 0,-1-1 1,1 1-1,0 0 0,0 0 0,1-6 0,28-100 347,5 0-1,61-136 1,-5 18-387,153-511-13,-202 623 31,154-404-10,-141 396 8,6 3 0,83-126 0,22 1 368,330-374 0,-374 490-218,6 6 1,5 6 0,6 5-1,168-105 1,-195 155-88,-100 58-112,1 0 1,0 0-1,0 1 0,0 1 1,1 0-1,-1 0 1,23 0-1,-35 4-159,1 0-1,-1 0 0,0 0 0,0 0 0,0 0 0,0 0 1,0 0-1,0 0 0,0 0 0,0 0 0,0 0 1,0-1-1,0 1 0,-1 0 0,1 0 0,0 0 0,-1 0 1,1 0-1,-1 0 0,1 0 0,-1 0 0,1-1 1,-1 1-1,0 0 0,1 0 0,-1-1 0,-1 2 0,-7-1-4170,1-1-1485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7:55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6726,'0'0'9887,"0"-9"-9118,1 6-739,-1 1 0,0-1 1,0 1-1,1-1 0,-1 1 0,1-1 1,0 1-1,0 0 0,0-1 1,0 1-1,0 0 0,0 0 0,1 0 1,-1 0-1,1 0 0,2-2 1,0 1 10,0 0 1,1 1-1,-1 0 1,1 0-1,-1 0 1,1 1-1,0-1 1,0 1-1,0 0 1,6 0-1,129-15 104,202 2-1,-335 13-151,0 1 0,0 1 0,1 0 0,-1-1 0,0 2 0,0-1 0,0 1 1,0 1-1,0-1 0,-1 1 0,1 0 0,7 5 0,-11-6 6,0 1 0,-1 0-1,1-1 1,-1 1 0,1 0 0,-1 0-1,0 1 1,0-1 0,-1 0-1,1 1 1,-1-1 0,1 1 0,-1-1-1,0 1 1,-1 0 0,1-1-1,0 1 1,-1 0 0,0 0 0,0-1-1,0 1 1,-1 0 0,1 0-1,-1-1 1,-1 7 0,-5 10 74,-1 1-1,-1-1 1,-1 0 0,0-1 0,-2 0 0,0-1 0,-25 28-1,12-12 18,-41 51-66,-41 60 60,93-124-1633,2 1 1,-16 37 0,24-40-3241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7:59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48 205 9897,'0'0'4960,"-7"8"-2745,7-7-2164,-29 37 2023,27-36-1877,1 0 1,0-1-1,0 1 1,0 0-1,0 0 1,0 0-1,0 0 1,1 0-1,-1 0 1,0 0-1,1 0 1,0 0-1,-1 0 1,1 0 0,0 0-1,0 0 1,0 0-1,1 1 1,-1-1-1,0 0 1,1 0-1,-1 0 1,1 0-1,0 0 1,1 2-1,-1-2-113,1-1 0,0 0 0,-1 0 0,1-1 0,0 1 0,0 0 0,0-1 0,-1 1 0,1-1 0,0 1 0,0-1 0,0 0 0,0 0 0,0 0 0,0 0 0,0 0 0,0 0 0,-1 0 0,1-1 0,0 1 0,0-1 0,2 0 0,2-1 10,0 0 0,-1 0 0,1 0 0,-1-1 0,0 1-1,6-5 1,0-2-27,0 0-1,-1-1 1,-1 0-1,1-1 0,-1 0 1,-1 0-1,0-1 1,6-13-1,-10 16-57,0 0-1,0 0 1,-1 0 0,-1 0-1,0 0 1,0-1 0,0 1-1,-1-1 1,-1 1 0,0-1-1,0 1 1,-3-18-1,3 25-23,-1-1 0,1 1 0,-1 0 0,0 0 0,0-1 0,0 1 0,0 0 0,0 0 0,0 0 0,-1 0 0,1 0 0,-1 1 0,1-1 0,-1 0 0,0 1-1,0-1 1,1 1 0,-1-1 0,0 1 0,0 0 0,0 0 0,-1 0 0,1 0 0,0 0 0,0 1 0,0-1 0,-1 1 0,1-1 0,0 1 0,-1 0 0,1 0-1,0 0 1,-1 0 0,1 0 0,0 0 0,-1 1 0,1-1 0,0 1 0,0 0 0,-1-1 0,1 1 0,0 0 0,0 0 0,0 1 0,0-1 0,0 0 0,0 1 0,1-1-1,-1 1 1,0-1 0,1 1 0,-1 0 0,1 0 0,-1 0 0,0 2 0,-8 12 4,1 0 0,1 1 0,1-1 0,0 2 0,1-1-1,1 1 1,1 0 0,0 0 0,1 1 0,1-1 0,1 0 0,2 22 0,-1-37 7,0 0 0,0-1 1,1 1-1,-1-1 0,1 1 0,0-1 1,0 1-1,0-1 0,0 1 1,0-1-1,0 0 0,1 0 0,-1 1 1,1-1-1,-1 0 0,1-1 0,0 1 1,0 0-1,0 0 0,0-1 0,0 1 1,0-1-1,1 1 0,-1-1 0,0 0 1,1 0-1,-1 0 0,1 0 1,-1-1-1,1 1 0,-1-1 0,1 1 1,3-1-1,0 0 14,0 0 0,0 0 0,1 0 1,-1-1-1,0 0 0,0 0 0,0 0 1,0-1-1,0 0 0,0 0 0,0-1 0,-1 1 1,7-5-1,7-8 68,-2-1 1,0 0-1,-1-1 0,-1-1 1,0 0-1,-1-1 1,13-25-1,-22 37-75,-5 6-4,-1 1 1,1 0-1,0 0 1,0-1-1,0 1 0,1 0 1,-1 0-1,0-1 1,0 1-1,0 0 0,0 0 1,0 0-1,0-1 1,0 1-1,0 0 1,0 0-1,0 0 0,1-1 1,-1 1-1,0 0 1,0 0-1,0 0 1,0 0-1,1-1 0,-1 1 1,0 0-1,0 0 1,0 0-1,1 0 1,-1 0-1,0 0 0,0-1 1,1 1-1,-1 0 1,0 0-1,0 0 0,0 0 1,1 0-1,-1 0 1,0 0-1,0 0 1,1 0-1,-1 0 0,0 0 1,0 0-1,1 1 1,-1-1-1,0 0 1,0 0-1,0 0 0,1 0 1,-1 0-1,0 0 1,0 0-1,0 1 1,1-1-1,-1 0 0,0 0 1,2 21-70,-6 27 14,2-34 106,-3 37 195,4-50-237,1 0 0,0 1 0,0-1 0,0 0-1,0 0 1,0 0 0,0 0 0,1 1 0,-1-1 0,0 0 0,1 0 0,-1 0-1,0 0 1,1 0 0,0 0 0,-1 0 0,1 0 0,-1 0 0,1 0 0,0 0-1,0 0 1,-1 0 0,1-1 0,0 1 0,0 0 0,0-1 0,0 1 0,0 0-1,0-1 1,0 1 0,0-1 0,2 1 0,5-1 55,-1 1 1,1-2 0,-1 1-1,1-1 1,0 0 0,-1-1-1,0 1 1,1-1-1,-1-1 1,7-3 0,69-41 223,-4 3-228,-78 44-63,-1-1-1,1 1 1,0-1-1,-1 1 1,1 0-1,0-1 1,0 1-1,-1 0 1,1-1-1,0 1 0,0 0 1,-1 0-1,1 0 1,0 0-1,0 0 1,-1 0-1,1 0 1,0 0-1,0 0 1,-1 0-1,1 0 1,0 0-1,0 1 1,-1-1-1,1 0 1,0 0-1,0 1 1,-1-1-1,1 1 1,0-1-1,-1 1 1,1-1-1,-1 1 1,1-1-1,-1 1 1,1 0-1,2 29-14,-2 3 82,-1-32-60,0 0 0,1 0 0,-1 0 1,0 0-1,1 0 0,-1-1 0,1 1 0,-1 0 0,1 0 0,-1 0 1,1-1-1,0 1 0,-1 0 0,1-1 0,0 1 0,-1 0 0,1-1 1,0 1-1,0-1 0,0 1 0,0-1 0,-1 0 0,1 1 0,0-1 1,0 0-1,0 0 0,0 1 0,1-1 0,6 0 39,0 0 0,-1-1 0,1 0-1,-1 0 1,1 0 0,-1-1 0,1 0 0,11-6-1,-11 5-212,-1 0-1,1 1 0,-1 0 1,1 0-1,0 0 0,0 1 0,0 0 1,13 1-1,-20 1 90,1 0 0,0 0 0,-1 0 0,1 0 0,-1 0 0,1 0 0,-1 1-1,0-1 1,0 1 0,1-1 0,-1 1 0,0-1 0,0 1 0,0 0 0,0-1 0,-1 1 0,1 0 0,0 0 0,-1-1 0,1 1-1,-1 0 1,0 0 0,0 0 0,0 0 0,0 3 0,0-4-209,0-1-1,0 1 1,0 0 0,0 0-1,0 0 1,0 0-1,0 0 1,0-1 0,-1 1-1,1 0 1,0 0-1,-1 0 1,1-1 0,0 1-1,-1 0 1,1 0-1,-1-1 1,0 1 0,1 0-1,-1 0 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1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17585,'0'0'4900,"7"73"-3426,-7-35-385,0 4-289,0 0-223,4 1-417,2-2-64,0-4-96,7-2-1377,-2-7-1282,6-6-2305,2-9-3300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0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15631,'0'0'9641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0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99 12460,'0'0'6630,"-5"10"-3971,-12 31-1202,16-40-1412,1 0 1,-1 0-1,1 0 1,0 0-1,-1 0 0,1 0 1,0 0-1,0 0 1,0 0-1,0 0 0,0 0 1,0 0-1,0 0 1,0 0-1,0 0 0,0 0 1,0 0-1,1 0 0,-1 0 1,0 0-1,1 0 1,-1 0-1,1 0 0,-1 0 1,1-1-1,0 1 1,-1 0-1,1 0 0,0 0 1,-1-1-1,1 1 1,0 0-1,0-1 0,0 1 1,-1-1-1,1 1 1,0-1-1,0 1 0,0-1 1,0 0-1,0 1 1,0-1-1,2 0 0,45 2 539,-42-2-453,1-1-83,0 0 0,-1 0 0,1-1-1,-1 1 1,1-1 0,-1-1 0,0 1 0,0-1 0,0 0 0,0-1 0,0 1 0,-1-1-1,1 0 1,-1-1 0,0 1 0,-1-1 0,1 0 0,-1 0 0,0 0 0,0-1 0,0 0-1,-1 0 1,0 0 0,0 0 0,-1 0 0,1 0 0,-1-1 0,-1 1 0,1-1 0,-1 1-1,0-1 1,-1 0 0,0-12 0,0 18-47,0 0 0,-1 0 0,1 0 0,-1 0-1,1-1 1,-1 1 0,1 0 0,-1 0 0,0 0 0,0 0 0,1 0-1,-1 0 1,0 1 0,0-1 0,0 0 0,0 0 0,0 1 0,0-1 0,0 0-1,0 1 1,0-1 0,0 1 0,-1-1 0,1 1 0,0 0 0,0-1-1,0 1 1,-1 0 0,1 0 0,0 0 0,0 0 0,-1 0 0,1 0-1,0 0 1,0 0 0,-1 1 0,1-1 0,0 0 0,0 1 0,0-1 0,0 1-1,-2 0 1,-3 1-23,0 0 0,0 1 0,0-1 0,0 1 0,1 1 0,-10 5 0,4 2 104,0-1 1,1 2 0,0-1 0,1 1-1,0 1 1,1-1 0,0 2 0,1-1-1,1 1 1,0 0 0,1 0 0,1 1-1,0-1 1,0 1 0,-1 25 0,5-37-69,0-1 1,1 1 0,-1 0-1,1 0 1,0 0 0,-1 0-1,1 0 1,1-1 0,-1 1 0,0 0-1,1-1 1,-1 1 0,1-1-1,0 0 1,0 1 0,0-1-1,0 0 1,0 0 0,0 0-1,0 0 1,1-1 0,-1 1 0,1-1-1,0 1 1,-1-1 0,1 0-1,0 0 1,-1 0 0,1 0-1,0-1 1,0 1 0,0-1 0,0 0-1,3 1 1,3-1-182,0 1 0,0-1 0,0-1-1,0 1 1,1-1 0,-2-1 0,1 0 0,0 0 0,0-1 0,11-5 0,46-34-8530,-38 17 695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1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12236,'0'0'5253,"-7"12"-3486,-8 23-690,1 0 0,1 1 0,2 1 1,-6 38-1,5 5 84,0 92 1,10-10-2449,-5-300-430,2 88-428,3 1 0,7-91 0,-4 138 2140,0 0-1,-1 0 1,1 0-1,0 1 1,0-1 0,0 1-1,0-1 1,0 0-1,0 1 1,0 0 0,0-1-1,1 1 1,-1 0 0,1-1-1,-1 1 1,1 0-1,-1 0 1,1 0 0,0 0-1,-1 1 1,1-1-1,0 0 1,0 1 0,0-1-1,-1 1 1,1 0-1,0 0 1,0-1 0,3 1-1,69 2 57,-46 0 55,-21-2 53,0-1 1,-1 0 0,1 0-1,-1-1 1,1 0 0,-1 0-1,0-1 1,0 1 0,0-1-1,0-1 1,0 1 0,-1-1-1,1 0 1,-1 0 0,0 0 0,0-1-1,-1 0 1,5-6 0,-3 4-16,-1 0 0,0 0 1,0-1-1,-1 1 1,0-1-1,-1 0 0,1 0 1,-1-1-1,-1 1 0,0-1 1,0 1-1,-1-1 1,1-11-1,-2 21-144,0-1 0,0 0 0,0 0 1,0 0-1,0 0 0,0 1 0,0-1 0,0 0 0,0 0 0,0 0 1,0 1-1,-1-1 0,1 0 0,0 0 0,0 0 0,0 0 0,0 0 1,0 1-1,0-1 0,-1 0 0,1 0 0,0 0 0,0 0 0,0 0 0,0 0 1,0 0-1,-1 0 0,1 0 0,0 0 0,0 1 0,0-1 0,-1 0 1,1 0-1,0 0 0,0 0 0,0 0 0,0 0 0,-1 0 0,1 0 1,0 0-1,0-1 0,0 1 0,-1 0 0,1 0 0,0 0 0,0 0 1,0 0-1,0 0 0,-1 0 0,1 0 0,0 0 0,0 0 0,0-1 1,0 1-1,0 0 0,-1 0 0,1 0 0,0 0 0,0 0 0,0-1 0,0 1 1,0 0-1,0 0 0,0 0 0,0-1 0,0 1 0,0 0 0,-11 14-46,-6 13 396,2 2 1,1-1 0,-13 38 0,22-50-26,0 0 1,1 1 0,0 0 0,1 0-1,1 0 1,1 0 0,1 30 0,0-45-319,1-1 0,-1 1 0,0 0 0,1 0 0,-1 0 0,1 0 0,-1-1 0,1 1 0,0 0 0,0-1 0,0 1-1,0 0 1,0-1 0,0 1 0,0-1 0,1 0 0,-1 1 0,1-1 0,-1 0 0,1 0 0,-1 0 0,1 0 0,-1 0 0,1 0 0,0 0 0,0 0 0,-1-1 0,1 1 0,0-1 0,0 1 0,0-1 0,0 0 0,-1 0 0,1 0 0,0 0 0,0 0 0,2 0 0,2-1 12,-1 0-1,0 0 1,1 0-1,-1-1 1,0 1 0,0-1-1,0 0 1,-1-1-1,1 1 1,0-1 0,-1 0-1,7-5 1,3-6-36,0-1 0,-2 0 0,1-1 0,-2 0 0,0-1-1,-1-1 1,-1 1 0,-1-1 0,8-22 0,-62 139 599,42-88-373,2 0 0,-1 0 0,2 0-1,-1 0 1,2 1 0,-1-1 0,3 21 0,-2-30-208,1-1-1,-1 1 1,1-1 0,0 0-1,-1 1 1,1-1 0,0 1 0,0-1-1,0 0 1,0 0 0,0 1-1,0-1 1,0 0 0,0 0-1,0 0 1,0 0 0,1 0 0,-1-1-1,0 1 1,1 0 0,-1 0-1,1-1 1,-1 1 0,1-1 0,-1 0-1,1 1 1,-1-1 0,1 0-1,0 0 1,-1 0 0,1 0-1,-1 0 1,1 0 0,-1 0 0,1 0-1,-1-1 1,1 1 0,1-2-1,1 2-388,0-1-1,-1 0 0,1 0 0,-1-1 1,1 1-1,-1-1 0,0 1 0,0-1 1,0 0-1,0 0 0,0-1 0,0 1 1,0-1-1,-1 1 0,4-6 0,6-21-7469,2-5-7228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1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16624,'0'0'8968,"-7"65"-14029,12-49-992,3 0-3268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2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7 1313,'8'-1'9791,"5"-1"-8078,-7 1-664,1 0 1,0 0-1,0 1 0,0-1 0,0 2 1,10 0-1,-15 0-928,-1-1 1,1 1-1,-1-1 1,1 1-1,-1 0 1,1 0-1,-1-1 1,0 1-1,1 0 1,-1 0-1,0 0 1,0 0-1,0 1 1,0-1 0,0 0-1,0 0 1,0 1-1,0-1 1,0 1-1,0-1 1,-1 1-1,1-1 1,-1 1-1,1-1 1,-1 1-1,1-1 1,-1 1-1,0 0 1,0-1-1,0 1 1,0-1-1,0 1 1,0 0-1,0-1 1,-1 1-1,0 1 1,0 4 148,-1 0 0,0 0 1,-1 0-1,1 0 0,-2 0 0,1 0 1,-1-1-1,-6 9 0,-41 50 1077,38-50-1112,5-5-119,2-5-40,1 0-1,1 1 0,-1-1 0,1 1 1,0 0-1,0 0 0,1 0 1,0 1-1,0-1 0,1 1 0,-1 0 1,-1 10-1,4-17-43,1 1 0,0 0 0,-1-1 0,1 1 0,0 0 0,-1-1 1,1 1-1,0-1 0,-1 1 0,1-1 0,0 0 0,0 1 0,0-1 0,0 0 0,-1 1 1,1-1-1,0 0 0,0 0 0,0 0 0,0 0 0,0 0 0,0 0 0,-1 0 0,1 0 1,1 0-1,32-1 333,-28 1-268,11-1-70,0-2 0,0 1 0,27-9 0,15-10-3055,-43 12-902,-9 0-2902,-6-1-4624</inkml:trace>
  <inkml:trace contextRef="#ctx0" brushRef="#br0" timeOffset="1">0 108 12844,'0'0'12396,"59"-20"-12076,-27 19-320,3 1 32,5 0-1569,-8 0-2531,-2-4-3812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2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13741,'0'0'8232,"-24"56"-5830,7-25-640,7 0-321,-1 3-768,5-3-449,2-1-160,4-6-128,0-3-641,0-7-896,10-8-802,-3-6-2721,3-4-4101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3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4 226 12396,'0'0'3491,"0"8"-427,-1-5-2915,0 0 0,1 0-1,-1 0 1,1 0-1,0-1 1,0 1 0,0 0-1,0 0 1,1 0 0,-1 0-1,1 0 1,-1-1 0,1 1-1,0 0 1,0 0 0,0-1-1,1 1 1,-1-1-1,1 1 1,-1-1 0,1 0-1,0 1 1,0-1 0,0 0-1,0 0 1,0 0 0,1-1-1,-1 1 1,0 0-1,1-1 1,4 2 0,1 0-14,0-1 0,0 0-1,0 0 1,0-1 0,0 0 0,0 0 0,0-1 0,1 0 0,-1-1 0,0 0 0,0 0 0,13-4-1,-17 5-120,-1-1-1,1 0 0,-1-1 0,1 1 0,-1-1 0,0 0 0,1 1 0,-1-1 0,0-1 0,0 1 0,0 0 0,-1-1 0,1 0 1,-1 1-1,1-1 0,-1 0 0,0 0 0,0 0 0,0-1 0,0 1 0,-1 0 0,1-1 0,-1 1 0,0-1 0,0 1 0,0-1 1,0 0-1,-1 0 0,0-3 0,0 6-20,0 1 1,0-1-1,0 1 0,-1-1 1,1 1-1,0-1 1,0 1-1,-1-1 1,1 1-1,-1 0 0,1-1 1,0 1-1,-1-1 1,1 1-1,-1 0 0,1-1 1,-1 1-1,1 0 1,-1 0-1,1-1 1,-1 1-1,1 0 0,-1 0 1,1 0-1,-1 0 1,1 0-1,-1 0 0,1 0 1,-1 0-1,0 0 1,1 0-1,-1 0 1,1 0-1,-1 0 0,1 0 1,-1 0-1,1 0 1,-1 1-1,1-1 0,-1 0 1,1 0-1,-1 1 1,1-1-1,-1 0 1,1 1-1,-1-1 0,0 1 1,-26 16-84,22-13 122,0 1 0,0-1-1,0 1 1,1 0 0,-1 1-1,2-1 1,-1 1 0,0 0 0,1 0-1,0 0 1,1 0 0,-1 0 0,1 1-1,0-1 1,1 1 0,-1 0 0,0 12-1,3-18-20,-1 1-1,1-1 1,0 0 0,-1 1-1,1-1 1,0 0-1,0 0 1,-1 0-1,1 1 1,0-1-1,0 0 1,0 0 0,1 0-1,-1-1 1,0 1-1,0 0 1,0 0-1,1-1 1,-1 1 0,0 0-1,1-1 1,-1 1-1,0-1 1,1 0-1,-1 0 1,1 1 0,-1-1-1,1 0 1,-1 0-1,1 0 1,1-1-1,52-1 475,-53 2-454,20-5-118,1-1 0,-1-1-1,-1-1 1,1 0-1,-1-2 1,-1-1-1,23-15 1,28-13-2828,-70 45 1768,-1-6 1149,0 1 0,0-1 0,0 0 0,-1 0 0,1 1 0,0-1 0,0 0 0,0 0 0,0 1 0,0-1 0,0 0 0,0 1 0,-1-1 0,1 0 0,0 1 0,0-1 0,0 0 0,0 1 0,0-1 0,0 0 0,0 1 0,0-1 0,1 0 0,-1 0 0,0 1 0,0-1 0,0 0 0,0 1 0,0-1 0,0 0 1,1 0-1,-1 1 0,0-1 0,0 0 0,0 0 0,1 1 0,-1-1 0,0 0 0,0 0 0,1 0 0,-1 1 0,0-1 0,0 0 0,1 0 0,-1 0 0,0 0 0,1 0 0,-1 0 0,1 1 0,5-3-41,1-1 1,-1 1-1,0-1 0,0 0 0,0 0 1,0-1-1,0 0 0,-1 0 1,8-8-1,44-47-2096,-53 54 1913,1 0 58,9-9-259,-1-1 0,-1 0 0,0-1 0,-1 0 0,-1-1 0,0 0 0,-1 0-1,6-20 1,-14 37 455,-1-1-1,0 1 1,0 0-1,0 0 0,0 0 1,1-1-1,-1 1 1,0 0-1,0 0 0,0-1 1,0 1-1,0 0 1,0 0-1,0-1 0,0 1 1,0 0-1,0 0 1,0-1-1,0 1 0,0 0 1,0 0-1,0-1 1,0 1-1,0 0 0,0 0 1,0-1-1,0 1 1,0 0-1,0 0 0,0-1 1,-1 1-1,1 0 1,0 0-1,0-1 1,0 1-1,0 0 0,-1 0 1,1 0-1,0 0 1,0-1-1,0 1 0,-1 0 1,1 0-1,0 0 1,0 0-1,-1 0 0,1-1 1,-15 10 1304,-14 20 433,15-11-965,0 0 0,1 1 0,1 1 0,-14 31 0,22-41-670,0 0 1,0 0-1,1 1 0,0 0 0,1-1 1,0 1-1,1 0 0,0 0 1,1 0-1,0 0 0,3 18 1,-2-27-139,-1 0 0,1-1 1,-1 1-1,1-1 0,0 1 0,-1-1 1,1 1-1,0-1 0,0 1 0,0-1 1,0 0-1,0 1 0,0-1 1,1 0-1,-1 0 0,0 0 0,1 0 1,-1 0-1,0 0 0,1 0 0,-1-1 1,1 1-1,0 0 0,-1-1 1,1 1-1,-1-1 0,1 0 0,0 1 1,-1-1-1,1 0 0,0 0 1,-1 0-1,1 0 0,0-1 0,-1 1 1,1 0-1,0-1 0,-1 1 0,1-1 1,1 0-1,3-1-18,0 0 1,-1 0-1,1 0 1,-1-1-1,1 0 1,-1 0-1,0 0 0,0 0 1,9-9-1,-7 3 46,1 1 363,0 0 0,-1-1 0,0 0 0,-1 0 0,0-1 1,7-14-1,-16 24-346,0 0 1,1 1 0,-1-1 0,0 1-1,1 0 1,-1 0 0,1 0-1,-1 0 1,1 0 0,-5 3 0,4-2-65,0 1 1,-1-1 0,1 1 0,0-1-1,0 1 1,0 0 0,1 0 0,-1 0-1,1 1 1,0-1 0,-1 1-1,2-1 1,-4 8 0,4-9 12,1 0 0,-1 0 0,1 0 0,-1 0 0,1 0 0,0 0 0,0 0 0,0 0 0,0 0 0,0-1 1,0 1-1,1 0 0,-1 0 0,1 0 0,-1 0 0,1 0 0,0 0 0,0-1 0,0 1 0,0 0 0,0 0 0,0-1 0,0 1 0,0-1 0,1 1 0,-1-1 0,0 0 1,1 1-1,0-1 0,-1 0 0,4 2 0,7 3 19,0-1 1,0 0-1,0 0 1,1-2-1,-1 1 1,1-1-1,15 1 1,93 1 442,-120-5-396,1 0-1,-1 0 1,0 0-1,0 0 1,1 0-1,-1 0 1,0 0-1,0 0 1,1-1-1,-1 1 1,0-1-1,0 1 1,0-1-1,0 1 1,0-1-1,1 0 1,-1 1-1,0-1 1,-1 0-1,1 0 0,0 0 1,0 0-1,0 0 1,0 0-1,0-1 1,0 0 8,-1 0-1,1 0 1,-1 0 0,1-1 0,-1 1-1,0 0 1,0 0 0,0 0-1,0-1 1,0 1 0,0 0 0,-1 0-1,0-3 1,-2-4-3,0 1 1,0 0-1,-1 0 1,0 0 0,0 0-1,-7-8 1,0 1-33,-19-25-57,-40-40 0,102 79-303,-4 5-45,26 3-1532,-51-7 1196,0 0 0,0 0 0,0 0-1,0 0 1,0 0 0,0-1 0,0 1 0,0-1 0,-1 0 0,1 0 0,0 0-1,5-3 1,2-11-7503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3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18770,'0'0'5829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4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1 11819,'0'0'9679,"-10"0"-8265,4 2-1323,-1-1 1,0 1-1,1 0 0,-1 0 0,1 1 0,-1 0 0,1 0 0,0 0 0,0 1 0,1 0 1,-1 0-1,1 1 0,0-1 0,-9 11 0,-13 10-25,16-16-268,0 1 1,0 0-1,1 1 1,0 0-1,0 1 0,-11 19 1,25-30 116,-1 0 0,0 0 0,0-1 0,0 1 1,1 0-1,-1-1 0,0 0 0,1 0 0,-1 0 1,5-1-1,-5 1 30,36 0 49,-18-2 3,-1 2 0,1 0 0,0 1 1,0 1-1,-1 1 0,0 1 0,1 1 0,30 11 0,-49-15 0,1 0 0,-1 0 0,0 1 0,0-1 0,0 1 0,0-1 0,0 1 0,0 0 0,0-1 0,0 1 0,0 0 0,-1 0 0,1 0 0,1 4 0,-3-5 67,1 1 0,-1-1 0,0 0 0,1 1 0,-1-1 0,0 0 0,0 1 0,0-1 1,0 1-1,0-1 0,-1 0 0,1 1 0,0-1 0,-1 0 0,1 1 0,0-1 0,-1 0 0,0 1 0,0 1 1,-2 1 214,-1 0 0,1 0 0,-1 0 0,0 0 0,0-1 0,0 1 0,-1-1 0,1 0 0,-1 0 1,1-1-1,-8 4 0,-6 1 129,-1-1 1,1-1-1,-1 0 0,0-1 1,0-2-1,0 1 0,-28-2 1,44-1-513,0 0-1,1 0 1,-1-1 0,1 1 0,-1-1 0,0 0 0,1 0-1,-1 0 1,1 0 0,0 0 0,-1 0 0,1-1-1,0 1 1,0-1 0,-4-3 0,-4-15-4612,10 18 4014,0 1 1,0-1 0,0 0-1,0 0 1,1 1 0,-1-1-1,0 0 1,1 1 0,-1-1-1,1 1 1,0-1 0,-1 0-1,3-1 1,16-15-11967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4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67 423 13485,'0'0'8595,"-8"10"-6268,2-3-2041,0-2-190,1 1 0,0 0 0,1 0 0,-1 1 0,1-1-1,0 1 1,1 0 0,0 0 0,0 0 0,0 1 0,1-1 0,0 1-1,-1 9 1,3-17-95,1 1-1,-1 0 1,0 0-1,1-1 1,-1 1-1,1 0 1,0-1 0,-1 1-1,1 0 1,-1-1-1,1 1 1,0-1-1,-1 1 1,1-1-1,0 1 1,0-1-1,-1 0 1,1 1-1,0-1 1,0 0-1,0 0 1,0 0 0,-1 1-1,1-1 1,0 0-1,0 0 1,0 0-1,0 0 1,0 0-1,-1-1 1,1 1-1,0 0 1,1-1-1,34-6 105,-25 1-53,1-1-1,-2 0 1,1 0-1,-1-1 1,0-1-1,-1 0 1,0 0 0,13-16-1,-1-4 8,33-58 0,-38 57-72,-1-1 1,16-52-1,-26 67-134,-1 1-1,0-1 1,-1 0-1,-1 0 1,-1 0 0,0 0-1,-2-26 1,0 40 141,1 0 0,0-1 0,-1 1 0,1 0 0,-1 0 0,0 0 0,1 0 0,-1 0 0,0 0 0,0 0 0,0 1 0,-1-1 0,1 0 0,0 0 0,-1 1 0,1-1 0,-1 1 0,1-1 0,-1 1 0,0 0 0,0 0 0,1-1 0,-1 1 0,0 0 0,0 1 0,0-1 0,0 0 0,0 1 0,-1-1 0,1 1 0,0-1 0,0 1 0,0 0 0,0 0 0,0 0 0,-1 0 0,1 1 0,0-1 0,-3 1 0,-5 1 23,0 1 0,1-1 1,0 2-1,0-1 0,0 1 1,0 1-1,-10 6 0,-3 3 222,1 2-1,-36 35 0,52-46-188,-1 0-1,1 1 1,1 0-1,-1 0 1,1 0-1,0 0 1,0 1-1,1-1 1,0 1-1,0 0 1,0 0-1,1 0 1,0 0-1,-1 15 1,3-21-49,0 0-1,1 1 1,-1-1 0,0 0 0,1 0-1,-1 1 1,1-1 0,0 0 0,-1 0-1,1 0 1,0 0 0,0 0 0,0 0 0,0 0-1,-1 0 1,1 0 0,0 0 0,1-1-1,-1 1 1,0 0 0,0-1 0,0 1 0,0-1-1,0 1 1,1-1 0,-1 1 0,0-1-1,1 0 1,0 0 0,49 7 22,-37-6-21,21 2-381,6 1-1896,43 9 0,-73-11 1846,0 0-1,-1 1 0,0 1 1,1 0-1,-2 0 1,1 1-1,0 0 0,-1 1 1,11 8-1,-18-12 284,1 1 0,-1-1 0,0 1 0,0 0-1,0-1 1,0 1 0,0 0 0,-1 0 0,1 0 0,-1 0 0,0 0 0,0 1-1,0-1 1,0 0 0,1 7 0,-6 50-531,0-20-4059,4-35 871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1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99 12332,'1'-12'2968,"-1"8"-2801,1 0 193,-1-1-1,0 0 0,0 1 1,0-1-1,0 1 1,-1-1-1,0 1 0,-1-7 1,1 9-235,0 0 1,0 0 0,-1 0 0,1 1 0,0-1 0,-1 0-1,1 0 1,-1 1 0,1-1 0,-1 1 0,0 0-1,0-1 1,0 1 0,0 0 0,0 0 0,0 0-1,0 0 1,0 1 0,0-1 0,0 0 0,0 1 0,0-1-1,-1 1 1,1 0 0,-4 0 0,-3 0-30,1 1 0,-1 0 0,1 0 0,0 1 0,-1 0 0,1 1 0,0 0 0,0 0 0,1 0 0,-1 1 0,1 0 0,-1 1 0,1 0 0,0 0 0,1 0 0,0 1 0,-1 0 0,2 0 0,-9 10 0,6-6 114,1 1 0,-1-1 1,1 1-1,1 0 1,0 1-1,1 0 0,0-1 1,1 2-1,0-1 1,1 0-1,0 1 0,-1 18 1,4-28-150,1 1-1,-1-1 1,0 1 0,1-1-1,0 0 1,0 1 0,0-1 0,0 0-1,1 1 1,-1-1 0,1 0-1,-1 0 1,1 0 0,0 0 0,1-1-1,-1 1 1,0 0 0,1-1-1,-1 0 1,1 0 0,0 1-1,0-1 1,0-1 0,0 1 0,0 0-1,0-1 1,0 0 0,1 1-1,-1-1 1,0-1 0,1 1 0,-1 0-1,7 0 1,1 0 82,0 0-1,1-1 1,-1 0 0,0 0 0,1-1-1,-1-1 1,0 0 0,0 0-1,18-7 1,-21 5-104,1-1-1,-1 0 1,0 0 0,0 0-1,0-1 1,-1-1-1,0 1 1,0-1-1,-1 0 1,1-1 0,-2 1-1,1-1 1,-1 0-1,0-1 1,-1 1 0,0-1-1,0 0 1,3-11-1,-4 9-273,-1 1-1,0 0 1,0-1-1,-1 0 1,0 1-1,-1-1 1,0 0-1,-1 1 1,0-1-1,-4-12 0,4 20-93,0 0 0,-1 0 0,0 0 0,0 0-1,0 0 1,0 0 0,0 0 0,0 0 0,-1 1 0,1-1-1,-1 1 1,0 0 0,0 0 0,-6-4 0,8 6 57,0-1 0,0 0 0,0 0 1,0 1-1,0-1 0,-1 1 0,1-1 1,0 1-1,0-1 0,-1 1 0,1 0 1,0-1-1,-1 1 0,1 0 0,0 0 1,-1 0-1,1 0 0,-1 1 0,1-1 1,0 0-1,0 0 0,-1 1 1,1-1-1,0 1 0,-1-1 0,1 1 1,0 0-1,0-1 0,0 1 0,0 0 1,0 0-1,0 0 0,0-1 0,0 1 1,0 0-1,0 1 0,0-1 0,1 0 1,-1 0-1,-1 2 0,-4 16-5088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4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134 144 4516,'4'-11'3646,"1"-3"-2480,-1 1 1,0-1-1,-1 0 0,-1 0 0,0 0 0,0-15 0,-2 28-1067,0 0 1,0 0-1,0 0 1,0 1 0,0-1-1,0 0 1,-1 0-1,1 0 1,0 1-1,0-1 1,-1 0-1,1 0 1,0 1 0,-1-1-1,1 0 1,-1 1-1,1-1 1,-1 0-1,1 1 1,-1-1-1,0 1 1,1-1 0,-1 1-1,0-1 1,1 1-1,-1-1 1,0 1-1,1 0 1,-1-1-1,0 1 1,0 0 0,0 0-1,1-1 1,-1 1-1,0 0 1,0 0-1,0 0 1,1 0-1,-1 0 1,0 0 0,0 0-1,0 0 1,1 1-1,-1-1 1,0 0-1,0 0 1,0 1-1,1-1 1,-1 0 0,-1 2-1,-2-1 146,-1 2 0,0-1 0,1 0-1,0 1 1,0 0 0,0 0 0,-5 5 0,-3 5 235,1 0 0,0 1 0,1 1 1,-12 21-1,18-29-312,1 0 0,-1 1 1,1-1-1,1 1 0,-1 0 0,2 0 1,-1 0-1,1 0 0,0 0 0,0 0 1,2 16-1,0-22-152,-1-1 0,1 1 1,0-1-1,0 1 0,0-1 0,0 1 0,0-1 0,0 0 1,0 0-1,0 1 0,0-1 0,1 0 0,-1 0 1,1 0-1,-1 0 0,1 0 0,-1-1 0,1 1 1,-1 0-1,1-1 0,0 1 0,-1-1 0,1 1 1,0-1-1,-1 0 0,1 0 0,0 0 0,0 0 0,1 0 1,54-3 805,-46 0-779,-1-1 1,1 1 0,-1-2-1,0 1 1,-1-1-1,1-1 1,-1 0 0,0 0-1,0-1 1,14-14-1,-9 7-101,-1 0-1,-1-1 1,0 0-1,-1-1 1,12-23-1,-17 20-522,-15 26 298,-18 27 239,20-24 88,0 1 1,1 0-1,1 1 0,0 0 0,0 0 0,1 0 0,1 0 0,0 0 0,0 1 0,2-1 0,-1 15 0,1-26-112,1 0 0,1 0 0,-1 1 0,0-1 0,0 0 1,0 0-1,1 0 0,-1 0 0,0 0 0,1 0 0,-1 0 0,1 1 0,-1-1 0,1-1 0,0 1 0,-1 0 1,1 0-1,0 0 0,0 0 0,0 0 0,-1-1 0,1 1 0,2 1 0,28 3-6475,-2-5-3552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5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12268,'0'0'13207,"-10"8"-12444,8-7-736,-5 3 59,0 1-1,1 0 0,-1 1 1,1-1-1,0 1 0,1 0 1,-1 1-1,1-1 1,1 1-1,-8 13 0,-1 6 83,1 1-1,2 0 1,0 0-1,2 1 1,1 0-1,1 1 1,-3 41-1,9-69-162,0 0 0,0 0 0,0 0 0,0 0 0,0 0-1,0 0 1,0 0 0,0 0 0,0 0 0,1-1 0,-1 1-1,0 0 1,1 0 0,-1 0 0,1 0 0,-1-1 0,1 1-1,-1 0 1,1 0 0,0-1 0,-1 1 0,1 0 0,0-1-1,-1 1 1,1-1 0,0 1 0,0-1 0,0 1 0,2 0 7,-1-1 1,0 0-1,0 1 1,0-1-1,0 0 1,0 0 0,1-1-1,-1 1 1,0 0-1,0-1 1,4-1-1,5-2 53,0 0 0,0-2-1,16-9 1,4-7-21,-23 15-41,0 0 1,1 1 0,0 0-1,0 1 1,0 0 0,1 0-1,0 1 1,0 0 0,13-3-1,-23 7-9,1 0 0,-1 0 0,1 1 0,-1-1 0,1 0 0,-1 0 0,1 1-1,-1-1 1,0 0 0,1 1 0,-1-1 0,1 1 0,-1-1 0,0 0 0,0 1 0,1-1-1,-1 1 1,0-1 0,0 1 0,1-1 0,-1 1 0,0-1 0,0 1 0,0-1 0,0 1 0,0-1-1,0 1 1,0-1 0,0 1 0,0-1 0,0 1 0,0-1 0,0 1 0,0 0 0,-3 21-112,-1-8 100,-1 0-1,0-1 1,-1 1-1,-14 22 1,14-26-8,0 1 0,0 0 0,1 0 1,0 1-1,1-1 0,0 1 0,-3 19 0,8-30 34,-1 0 0,1 0 0,-1 0 0,1-1 0,-1 1 0,1 0-1,0 0 1,-1-1 0,1 1 0,0-1 0,-1 1 0,1 0 0,0-1-1,0 1 1,0-1 0,0 0 0,-1 1 0,1-1 0,0 0 0,0 1-1,0-1 1,0 0 0,0 0 0,0 0 0,0 0 0,0 0 0,0 0-1,0 0 1,0 0 0,0 0 0,0 0 0,0-1 0,-1 1 0,1 0-1,1-1 1,5 1 51,26 0-174,125-3 799,-54-6-6495,-81 2-2154,-9-1-7330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6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14414,'0'0'10180,"3"9"-10031,7 29-79,-9-36-174,0 0-1,0-1 1,0 1 0,0 0-1,1 0 1,-1-1 0,0 1 0,1-1-1,-1 1 1,1-1 0,0 1 0,-1-1-1,1 0 1,0 0 0,0 0 0,0 0-1,0 0 1,0 0 0,0-1-1,0 1 1,0-1 0,0 1 0,0-1-1,0 0 1,0 0 0,0 0 0,0 0-1,0 0 1,0 0 0,3-1 0,0 1-298,0-1 0,0 0 0,1-1 1,-1 1-1,0-1 0,0 0 0,-1 0 1,1 0-1,7-6 0,5-8-195,12-8 789,-27 52 1121,-3-7-1015,0 29 787,1-48-1264,0 1 0,0-1 0,1 0 0,-1 0 0,1 0 0,-1 1 0,1-1 0,0 0 0,-1 0 0,1 0 0,0 0 0,0 0 0,1 0 0,-1-1 0,0 1 0,3 3 0,9 1-6062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6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8936,'0'0'6278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7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2819,'0'0'20280,"1"7"-19879,0-5-376,-1 0 1,0 0-1,1-1 1,0 1-1,-1 0 1,1 0 0,0-1-1,0 1 1,0-1-1,0 1 1,0-1-1,0 1 1,0-1 0,0 1-1,1-1 1,-1 0-1,0 0 1,1 0-1,-1 0 1,1 0 0,0 0-1,1 1 1,1-1 79,-1 0-1,1-1 1,0 1 0,-1-1 0,1 1-1,0-1 1,-1 0 0,1-1 0,0 1 0,0-1-1,-1 1 1,1-1 0,6-3 0,-4 2-12,0-1 1,0 1-1,-1-1 1,1-1-1,-1 1 0,0-1 1,0 0-1,0 0 1,0-1-1,-1 1 0,0-1 1,0 0-1,0 0 1,0 0-1,-1-1 1,0 0-1,0 1 0,0-1 1,-1 0-1,0 0 1,0 0-1,0 0 1,0-9-1,-2 15-92,0-1 0,-1 0 0,1 1 0,0-1 0,-1 1 0,1-1 0,0 1-1,-1-1 1,1 1 0,-1-1 0,1 1 0,-1 0 0,1-1 0,-1 1 0,1 0 0,-1-1 0,1 1 0,-1 0 0,1-1 0,-1 1 0,1 0 0,-1 0 0,0 0-1,1 0 1,-1 0 0,0 0 0,1-1 0,-1 1 0,1 1 0,-1-1 0,0 0 0,1 0 0,-1 0 0,1 0 0,-1 0 0,0 0 0,1 1 0,-1-1 0,1 0-1,-1 1 1,1-1 0,-1 0 0,1 1 0,-1-1 0,-29 16-118,17-2 106,0 1-1,0 0 1,-11 20-1,19-28 12,1 1 0,-1 0 0,2 0-1,-1 0 1,1 1 0,0-1 0,1 1 0,0 0-1,-1 10 1,3-18 5,0 0 1,0 0-1,1 0 0,-1 0 0,1 0 0,-1 0 1,1 0-1,-1 0 0,1 0 0,0 0 0,-1 0 1,1 0-1,0-1 0,0 1 0,-1 0 0,1 0 1,0-1-1,0 1 0,0-1 0,0 1 0,0-1 1,0 1-1,0-1 0,0 1 0,0-1 0,0 0 1,0 0-1,1 0 0,-1 1 0,0-1 0,0 0 1,0 0-1,0 0 0,0-1 0,0 1 0,0 0 1,2-1-1,47-5 347,13-10 6,-41 10-339,1 0 0,0 2-1,-1 0 1,2 2-1,25 0 1,-48 2-23,0 0 0,0 0 0,0 0 1,0 0-1,0 0 0,0 0 0,0 0 1,0 1-1,0-1 0,0 1 0,-1-1 0,1 0 1,0 1-1,0-1 0,0 1 0,0 0 0,-1-1 1,1 1-1,0 0 0,-1-1 0,1 1 1,0 0-1,-1 0 0,1 0 0,-1-1 0,1 1 1,-1 0-1,0 0 0,1 2 0,0 30 240,-1-18 1500,1-41 314,3 6-2002,1 0 1,11-26-1,8-32-28,-24 76-98,1 1-1,-1 0 1,1 0-1,-1 0 1,1 0-1,0 0 1,0 0 0,-1 0-1,1 1 1,0-1-1,0 0 1,0 0 0,0 0-1,0 1 1,0-1-1,0 1 1,0-1-1,0 1 1,0-1 0,1 1-1,-1-1 1,0 1-1,0 0 1,0 0 0,0 0-1,1 0 1,-1 0-1,2 0 1,49 3-4911,-23 0 1506,11-3-4477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9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15310,'0'0'11083,"-4"11"-10757,-5 11-140,-15 36 691,3 0 0,2 1 0,-20 106 0,39-164-871,0 0 0,0 0 1,1-1-1,-1 1 0,0 0 0,0 0 1,1-1-1,-1 1 0,0 0 0,1-1 0,-1 1 1,1 0-1,-1-1 0,0 1 0,1-1 1,0 1-1,-1 0 0,1-1 0,-1 1 1,1-1-1,0 0 0,-1 1 0,1-1 1,0 1-1,0-1 0,-1 0 0,1 0 1,0 1-1,0-1 0,-1 0 0,1 0 1,0 0-1,0 0 0,-1 0 0,1 0 1,0 0-1,0 0 0,0 0 0,-1 0 1,1-1-1,0 1 0,0 0 0,-1-1 1,1 1-1,1-1 0,39-12 96,-30 8-88,0-1-14,-1 0-1,1 1 1,0 1 0,0-1 0,1 2-1,-1 0 1,1 0 0,-1 1 0,1 0-1,17 1 1,-27 1-2,0 1-1,-1 0 1,1-1-1,-1 1 1,1 0 0,-1 0-1,1 0 1,-1 0-1,0 0 1,1 0-1,-1 0 1,0 1-1,0-1 1,0 0 0,0 1-1,0-1 1,0 1-1,0-1 1,0 1-1,-1 0 1,1-1-1,-1 1 1,1 0 0,-1-1-1,0 1 1,1 3-1,3 48 10,-4-52-7,0 7 13,1 26-18,6-26 30,8-17 60,-9 1-32,0 0 1,-1 0 0,0-1-1,0 0 1,-1 0-1,6-17 1,13-46 144,-22 66-365,-1 27 161,-1-16 4,1 1 0,-1 0-1,2 0 1,-1 0 0,1-1 0,1 11 0,-1-15 6,0 0-1,-1 1 1,1-1-1,0 0 1,0 0-1,-1 1 1,1-1-1,0 0 1,0 0-1,0 0 1,1 0-1,-1 0 1,0-1-1,0 1 1,0 0 0,1-1-1,-1 1 1,0 0-1,1-1 1,-1 1-1,0-1 1,1 0-1,-1 1 1,1-1-1,-1 0 1,0 0-1,1 0 1,-1 0 0,1 0-1,-1 0 1,1-1-1,0 1 1,6-2 24,-1 0 0,0 0 0,0 0 0,0-1 0,-1 0 0,1-1 0,-1 1 0,0-1 0,0 0 1,0-1-1,0 1 0,-1-1 0,1-1 0,-1 1 0,4-7 0,1 0-22,-1 0 0,-1 0 0,0-1 0,-1 0 0,0-1 0,7-21 0,-62 116-385,44-72 379,-2 1 31,1 1 1,0 0-1,0 1 0,1-1 1,1 1-1,0-1 0,-2 24 1,5-34-30,0-1 1,0 0 0,0 1 0,0-1-1,0 0 1,0 1 0,0-1 0,0 0-1,0 1 1,0-1 0,0 0-1,0 1 1,0-1 0,1 0 0,-1 1-1,0-1 1,0 0 0,0 1 0,0-1-1,1 0 1,-1 0 0,0 1-1,0-1 1,1 0 0,-1 0 0,0 1-1,0-1 1,1 0 0,-1 0 0,0 0-1,1 0 1,-1 0 0,0 1 0,1-1-1,-1 0 1,0 0 0,1 0-1,-1 0 1,0 0 0,1 0 0,-1 0-1,0 0 1,1 0 0,-1 0 0,0 0-1,1 0 1,-1 0 0,0-1-1,1 1 1,-1 0 0,0 0 0,1 0-1,-1 0 1,0-1 0,1 1 0,-1 0-1,0 0 1,0 0 0,1-1 0,-1 1-1,0 0 1,0 0 0,0-1-1,1 1 1,-1-1 0,18-17-39,-16 14-723,0-1-1,0 0 1,-1 0 0,1 0-1,-1 0 1,1-9 0,0 0-3589,0-1-3809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0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1 575 13645,'0'0'11098,"12"-3"-9293,3-3-1475,0-1 0,0-1 1,0 0-1,-1 0 0,0-2 1,-1 1-1,23-23 0,-2-2-409,-1-2-1,-2 0 1,-1-3-1,-3 0 1,-1-2-1,-1-1 0,-3 0 1,-1-2-1,27-87 1,-78 170-636,10-3 671,-112 213 830,114-212-636,3 2 1,1 0-1,2 1 1,-12 69-1,21-78-519,2 43 0,1-42-3884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0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0 483 7399,'0'0'12374,"12"0"-10019,-3-1-2010,0 0 1,1 0-1,-1 0 0,0-2 1,-1 1-1,1-1 1,0 0-1,-1-1 1,1 1-1,-1-2 1,0 1-1,0-1 1,9-9-1,22-19-96,-2-1-1,-1-3 1,-2-1-1,-2-1 1,-1-1-1,-2-2 1,-2-2-1,34-74 1,-59 110-781,-5 9 216,-15 16 137,-23 33 218,5 1 184,2 2-1,3 2 0,2 0 0,3 2 0,2 1 1,2 1-1,-21 96 0,-3 51 56,36-179-1215,6-38-3369,3-51-5384,1 49 8613,0-29-4085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1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0 540 8680,'0'0'8275,"11"-3"-5617,6-3-2001,1-1 1,-1 0-1,0-1 0,-1-1 0,31-22 0,-22 10-461,0 0-1,39-46 1,-2-11-1240,67-112 0,-69 98 1287,-73 111 275,-7 8-278,-28 50 1,-8 41 1897,-72 219 0,122-295-2054,2-20-275,3-45-418,-1-48-370,1 33 704,1-1 0,6-53 0,-6 89 329,1 0 0,-1 0 0,1-1 0,0 1 0,0 0-1,0 0 1,0 0 0,0 0 0,1 0 0,-1 0 0,1 1 0,0-1 0,0 0 0,0 1 0,0-1 0,0 1 0,1 0-1,-1 0 1,1 0 0,-1 0 0,1 0 0,0 0 0,0 1 0,4-2 0,3 0 172,0 1 0,0 1 1,0 0-1,0 0 0,0 1 1,14 2-1,-16-1-466,-1-1 1,1 1-1,0-1 1,-1 0-1,1-1 1,0 0-1,-1 0 1,1-1-1,-1 0 1,1 0-1,-1-1 1,7-3 0,1-9-4902,-10-5-4404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1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7399,'0'0'13549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1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31 8904,'0'0'14120,"-9"-7"-13223,4 3-841,3 2-46,0 1 0,0-1 0,0 0 0,0 1 0,0-1 0,0 1 0,0 0 1,-1-1-1,1 1 0,0 0 0,-1 1 0,1-1 0,-1 0 0,1 1 0,-1-1 0,1 1 0,-1 0 0,1 0 0,-1 0 0,0 0 0,1 0 0,-1 1 0,1-1 0,-1 1 0,1-1 0,-1 1 0,1 0 0,-3 1 0,-2 3 60,0-1 0,0 2 0,0-1 0,1 0 0,0 1 1,0 0-1,0 1 0,1-1 0,0 1 0,0 0 0,1 1 0,0-1 0,0 1 0,1-1 0,0 1 0,0 0 0,1 0 0,0 1 0,0-1 0,1 0 0,0 1 0,0-1 0,1 1 0,1 9 0,-1-16-24,1 0-1,0 1 1,-1-1-1,1 0 1,0 0-1,0 0 0,0 0 1,1 0-1,-1 0 1,0 0-1,1 0 1,-1 0-1,1-1 0,0 1 1,-1-1-1,1 1 1,0-1-1,0 0 1,3 2-1,0-1 101,0 0 1,0 0-1,0 0 0,0-1 0,0 1 0,1-2 1,-1 1-1,8 0 0,-5-1 8,1 0 0,0-1 0,-1 1 0,1-2 0,-1 1 0,1-1 0,-1-1 0,0 1 0,0-2 0,12-5 0,-15 6-105,-1-1 0,0 1 1,0-1-1,0 0 0,0 0 1,-1 0-1,0 0 0,1 0 1,-2-1-1,1 0 0,0 1 1,-1-1-1,0 0 0,0 0 1,-1 0-1,1-1 0,-1 1 1,0 0-1,-1-1 0,1 1 1,-1 0-1,0-7 0,-1 8-191,1 1-1,-1-1 1,0 0-1,0 1 0,0-1 1,0 1-1,0 0 1,-1-1-1,0 1 0,0 0 1,0 0-1,0 0 0,0 0 1,0 0-1,-1 1 1,0-1-1,1 1 0,-1-1 1,0 1-1,0 0 1,0 0-1,0 0 0,-1 1 1,1-1-1,0 1 1,-1 0-1,1 0 0,-1 0 1,1 0-1,-1 0 0,0 1 1,-4 0-1,-21-1-3234,10 2-1760,-4 3-5572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2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13164,'0'0'5771,"0"11"-3491,-2 61-127,1 105 98,1-175-2223,-1 0 0,1-1 0,0 1-1,1 0 1,-1 0 0,0-1 0,0 1 0,1 0 0,-1 0 0,1-1 0,0 1-1,-1 0 1,1-1 0,0 1 0,0-1 0,0 1 0,0-1 0,0 1-1,0-1 1,0 0 0,1 0 0,-1 1 0,1-1 0,-1 0 0,0 0 0,1 0-1,0 0 1,-1-1 0,1 1 0,2 0 0,-2-1 34,1 0 0,0 0 0,-1 0 0,1-1 0,0 1 0,-1-1 0,1 1 0,0-1 0,-1 0 0,1 0 0,-1-1 0,1 1-1,-1 0 1,0-1 0,0 1 0,1-1 0,-1 0 0,0 0 0,2-2 0,17-21 119,19-18-90,-38 41-96,0 0 1,1 0-1,0 0 0,-1 0 0,1 0 0,0 1 0,0-1 0,0 1 0,-1 0 0,2 0 0,-1 0 0,0 0 0,0 1 0,4-1 0,-6 1-15,0 1 1,1-1-1,-1 1 1,0 0-1,0-1 0,0 1 1,0 0-1,0 0 1,0 0-1,0 0 1,0 0-1,0 0 1,-1 0-1,1 0 0,0 0 1,-1 0-1,1 0 1,-1 1-1,1-1 1,-1 0-1,1 0 1,-1 1-1,0-1 1,1 0-1,-1 3 0,6 42-152,-5-37 159,0-6 2,-1 2 14,0-1 0,1 1-1,0-1 1,0 1 0,0-1 0,0 1 0,4 6-1,-5-10 5,1-1 0,-1 0 0,0 1 0,0-1-1,1 0 1,-1 1 0,1-1 0,-1 0 0,0 0 0,1 1-1,-1-1 1,1 0 0,-1 0 0,0 0 0,1 1 0,-1-1-1,1 0 1,-1 0 0,1 0 0,-1 0 0,1 0-1,-1 0 1,1 0 0,-1 0 0,1 0 0,-1 0 0,1 0-1,0-1 1,21-15 355,-11 5-306,0 0 0,0 1 0,26-16 0,-33 23-94,0 1 0,0-1 0,0 1 0,1 0 0,-1 0 0,1 1 0,-1-1 0,1 1 1,0 0-1,-1 0 0,1 1 0,0 0 0,0-1 0,-1 1 0,1 1 0,0-1 0,5 2 0,-8-1 15,0 0 0,0 0 1,0 1-1,0-1 0,0 1 1,0 0-1,0-1 0,0 1 0,-1 0 1,1 0-1,-1 0 0,1 0 1,-1 0-1,0 0 0,0 1 0,0-1 1,0 0-1,0 1 0,0-1 1,-1 1-1,1-1 0,-1 1 0,0 2 1,1-1-7,0-1 0,0 1 0,0 0 1,0-1-1,1 1 0,-1-1 0,1 1 1,0-1-1,3 5 0,-4-8 32,-1 1 0,1-1 1,0 1-1,0-1 0,-1 0 0,1 1 0,0-1 0,0 0 1,0 0-1,0 1 0,-1-1 0,1 0 0,0 0 1,0 0-1,0 0 0,0 0 0,0 0 0,0 0 0,0 0 1,-1-1-1,1 1 0,0 0 0,0 0 0,0-1 0,0 1 1,-1-1-1,1 1 0,0-1 0,0 1 0,-1-1 1,1 1-1,0-1 0,-1 1 0,1-1 0,-1 0 0,1 1 1,-1-1-1,1 0 0,0-1 0,26-35-157,-22 28-123,7-8-753,8-13-3558,-1 1-3695,-10 10-301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2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56 11050,'0'0'7656,"-28"-53"-4133,24 50-96,4 9-3459,0 11 0,0 3 64,6 2-96,3-3-1601,2-2-2788,-1-8-6437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2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52 13549,'0'0'13356,"-26"75"-12427,24-37-224,-2 1-353,2-1-224,2-3-96,0-4 1,0-8-66,0-4-767,0-6-898,0-8-512</inkml:trace>
  <inkml:trace contextRef="#ctx0" brushRef="#br0" timeOffset="1">0 50 16752,'0'0'9801,"72"-31"-8167,-44 26-449,4 1-705,2 1-352,2-1-96,0 3-96,-4 0-512,-6 1-802,-7 0-992,-8 0-833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3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46 14542,'0'0'14798,"67"14"-13101,-35-26-672,4-2-576,0 1-385,-2 4-160,-10 2-993,-1 4-1634,-10 2-3202</inkml:trace>
  <inkml:trace contextRef="#ctx0" brushRef="#br0" timeOffset="1">0 196 17040,'0'0'11947,"64"-4"-11338,-30-1-481,-2-1-128,2 2-961,2-3-2018,-6 2-2434,0-1-4484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4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12684,'0'0'14414,"9"-7"-13865,44-29-275,-50 34-271,0 0 0,0 0-1,1 1 1,-1-1 0,1 1 0,-1 0-1,1 0 1,0 0 0,-1 0 0,1 1-1,0 0 1,0 0 0,0 0-1,-1 0 1,1 0 0,0 1 0,-1-1-1,8 3 1,-5 42 1102,-21 81 134,15-121-1480,1 20 1457,5-40 243,-2-15-1453,-1 0-1,-2-51 1,-1 60-7,42 7 1,5 0-196,-36 9 103,0 1 1,1 0-1,-1 1 0,1 0 1,0 1-1,0 0 0,0 1 1,0 1-1,0 0 0,0 0 1,12 2-1,-23-1 89,1 0 0,-1 0 0,0 0-1,1 0 1,-1 1 0,0-1 0,0 0 0,0 0-1,0 1 1,0-1 0,0 0 0,0 1 0,0-1-1,-1 1 1,1-1 0,-1 1 0,1 0 0,-1-1-1,1 1 1,-1 0 0,0-1 0,0 1 0,0 0 0,0-1-1,0 1 1,0 0 0,0-1 0,-1 1 0,1-1-1,0 1 1,-1 0 0,0 1 0,-17 55 46,15-53-7,1 1 0,0 0 0,0-1 0,1 1 0,0 0 0,-1 11 1,3-16-30,0 0 0,0-1 1,1 0-1,-1 1 1,0-1-1,1 0 0,-1 0 1,0 0-1,1 1 1,-1-1-1,0-1 0,1 1 1,-1 0-1,0 0 1,1 0-1,-1-1 0,0 1 1,0-1-1,2 0 1,9-5 12,0-1-1,0-1 1,-1 0 0,0 0 0,-1-1 0,0 0 0,12-14 0,3-7-202,27-42 1,-51 71 65,-9 37-305,3-20 424,2-8 17,0 0 1,0 1 0,0-1 0,1 1 0,1-1 0,-1 1 0,2 0 0,-1-1 0,1 1-1,0 0 1,2 13 0,-1-20-2,0-1-1,0 1 1,1 0-1,-1-1 1,0 1-1,0-1 1,1 0-1,-1 1 1,1-1-1,-1 0 1,1 0-1,0 0 1,-1 0-1,1 0 1,0 0-1,0-1 1,0 1-1,-1 0 1,1-1 0,0 0-1,0 1 1,0-1-1,0 0 1,0 0-1,0 0 1,0 0-1,0 0 1,0-1-1,0 1 1,0 0-1,3-2 1,1 1 9,0-1 0,1 0 1,-1 0-1,0 0 0,0-1 0,0 0 1,-1 0-1,8-5 0,-7 2-6,0 1-1,-1-1 1,1-1 0,-1 1-1,0-1 1,-1 0-1,0 0 1,4-9 0,-6 13-11,-1 0 1,1-1 0,-1 1 0,0-1-1,0 1 1,-1-1 0,1 1 0,-1-1-1,1 1 1,-1-1 0,0 0 0,-1 1-1,1-1 1,-1 0 0,1 1 0,-1-1-1,0 1 1,0-1 0,-1 1 0,-2-6-1,2 7-8,0 0-1,0 0 1,0 1-1,0-1 1,0 1-1,0-1 1,-1 1-1,1 0 1,-1 0-1,1 0 1,0 0-1,-1 1 0,0-1 1,1 1-1,-4-1 1,5 1-16,0-1 0,0 1 0,0 0 0,0 0 0,0-1 0,0 1-1,0 0 1,0 0 0,0 0 0,0 0 0,0 1 0,0-1 0,0 0 0,0 0 0,0 0 0,0 1 0,1-1 0,-1 1 0,0-1 0,0 1-1,0-1 1,0 1 0,0-1 0,1 1 0,-1 0 0,0-1 0,1 1 0,-1 0 0,0-1 0,1 1 0,-1 0 0,1 0 0,-1 0 0,1 0 0,-1 0-1,1 0 1,0 0 0,-1 0 0,1 1 0,1 0-139,-1-1 1,1 1-1,0-1 0,0 1 1,0-1-1,0 0 0,0 1 0,0-1 1,0 0-1,1 0 0,-1 0 1,0 0-1,1 0 0,-1 0 0,1 0 1,-1 0-1,1-1 0,-1 1 0,1 0 1,-1-1-1,1 0 0,0 1 1,-1-1-1,1 0 0,0 0 0,3 0 1,50 5-5782,-16-5 227,-1 0-1783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5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150 228 3491,'0'-1'524,"0"1"1,0 0-1,0-1 0,-1 1 0,1-1 0,0 1 0,0-1 0,0 1 0,-1 0 0,1-1 0,0 1 1,0-1-1,-1 1 0,1 0 0,0-1 0,-1 1 0,1 0 0,0-1 0,-1 1 0,1 0 1,0 0-1,-1-1 0,1 1 0,-1 0 0,1 0 0,-1 0 0,0 0 0,-18-3 4030,-19 8-2253,32-1-2094,-1 0 0,1 1 0,0 0 0,1 0 0,0 1 0,-1-1-1,2 1 1,-1 0 0,1 1 0,0-1 0,0 1 0,0 0 0,1 0 0,0 0 0,1 0 0,0 0 0,0 1 0,0-1 0,1 1 0,-1 12-1,2-19-198,0 0-1,1 0 0,-1 0 0,0 0 0,1 0 1,-1 0-1,1 0 0,-1 0 0,1 0 0,-1 0 0,1 0 1,0 0-1,-1-1 0,1 1 0,0 0 0,0 0 0,0-1 1,-1 1-1,1 0 0,0-1 0,0 1 0,0-1 1,0 1-1,0-1 0,0 1 0,0-1 0,1 0 0,-1 0 1,0 0-1,0 1 0,0-1 0,0 0 0,0 0 1,0 0-1,0 0 0,0-1 0,0 1 0,2 0 0,0-1 7,1 1 1,-1 0-1,1-1 0,-1 0 0,0 0 0,1 0 0,-1 0 0,0-1 0,1 1 0,-1-1 0,5-3 0,-4 1-47,1 0-1,0-1 1,-1 1-1,0-1 1,0 0 0,-1 0-1,1-1 1,-1 1 0,0-1-1,-1 1 1,1-1-1,-1 0 1,0 0 0,-1 0-1,2-7 1,-5 14-1,0 0 0,-1 0-1,1 1 1,0-1 0,0 1 0,0 0-1,0-1 1,1 1 0,-1 0-1,0 0 1,-1 3 0,-6 9 32,5-8 27,0 0-1,0 0 0,0 0 1,1 0-1,0 1 1,1 0-1,-1-1 1,1 1-1,0 0 0,-1 12 1,3-18-21,0-1 0,0 0 0,0 1 0,0-1 0,0 1 0,1-1 0,-1 0 0,0 1 0,0-1 0,0 1 0,0-1 0,1 0 0,-1 1 0,0-1 0,0 0 0,1 1 0,-1-1 0,0 0 0,0 1 0,1-1 0,-1 0 0,0 1 0,1-1 0,-1 0 0,1 0 0,-1 0 0,0 1 0,1-1 0,-1 0 0,1 0 0,-1 0 0,0 0 0,1 0 0,-1 0 0,1 0 0,22-2 96,18-15-13,-8-2-60,-15 8-29,2 0 1,-1 1 0,27-9-1,-41 23-157,-5-3 163,0-1-1,1 1 1,-1-1-1,0 1 1,0-1-1,0 1 1,1-1-1,-1 1 1,0-1 0,1 0-1,-1 1 1,0-1-1,1 0 1,-1 1-1,1-1 1,-1 0-1,1 1 1,-1-1-1,1 0 1,-1 0-1,0 0 1,1 1 0,-1-1-1,1 0 1,-1 0-1,1 0 1,0 0-1,-1 0 1,1 0-1,-1 0 1,1 0-1,-1 0 1,1 0-1,-1 0 1,1 0 0,-1 0-1,1 0 1,-1-1-1,1 1 1,-1 0-1,1 0 1,-1-1-1,0 1 1,1 0-1,-1-1 1,1 1-1,-1 0 1,0-1 0,1 1-1,-1 0 1,0-1-1,1 1 1,-1-1-1,14-11-241,-1 0-1,0 0 0,17-22 1,-10 7-1538,-2 0 0,-1-1-1,-1 0 1,-2-2 0,14-37 0,-20 27 2242,-8 40-401,1-1 1,-1 1 0,0 0 0,0-1-1,0 1 1,0 0 0,0-1-1,0 1 1,0 0 0,0 0 0,0-1-1,-1 1 1,1 0 0,0-1-1,0 1 1,0 0 0,0 0-1,0-1 1,0 1 0,-1 0 0,1 0-1,0-1 1,0 1 0,0 0-1,-1 0 1,1 0 0,0-1 0,0 1-1,0 0 1,-1 0 0,1 0-1,0 0 1,-1-1 0,1 1-1,-17 13 1959,9-1-1708,-1 0 0,2 1 1,0 0-1,0 1 0,1 0 1,1 0-1,0 0 0,1 0 1,1 1-1,0-1 0,1 1 0,0 0 1,1 0-1,1 0 0,2 20 1,-2-33-314,1 0 1,-1 0-1,0 0 1,1-1 0,0 1-1,-1 0 1,1 0 0,0 0-1,0 0 1,0-1-1,0 1 1,1 0 0,-1-1-1,0 1 1,1-1-1,-1 1 1,1-1 0,-1 0-1,1 0 1,-1 0 0,1 0-1,0 0 1,0 0-1,0 0 1,0 0 0,-1-1-1,1 1 1,0 0-1,0-1 1,0 0 0,0 0-1,0 1 1,0-1 0,0 0-1,0-1 1,0 1-1,0 0 1,3-1 0,2 0-7,-1 0-1,1-1 1,-1 1 0,0-1 0,0 0 0,0-1 0,0 1 0,0-1 0,0 0-1,9-8 1,-12 9 47,1-1 0,-1 0-1,0 0 1,0 0 0,-1 0 0,1 0-1,-1 0 1,1-1 0,-1 1-1,0-1 1,0 0 0,-1 1 0,1-1-1,-1 0 1,2-7 0,-3 10 116,2 26-278,0-23 123,1 1-1,0-1 0,-1 0 0,1 0 0,0 0 1,0 0-1,1 0 0,-1-1 0,0 1 0,0-1 1,1 0-1,-1 0 0,1 0 0,-1 0 0,1-1 1,-1 1-1,1-1 0,-1 0 0,5-1 0,4 2 9,0-2 1,1 0-1,-1 0 0,18-5 0,-17 1-84,-1 0 0,1-1 1,-1-1-1,15-10 0,-19 11-174,1 0 1,1 1-1,-1 0 0,1 0 0,0 1 1,0 0-1,17-3 0,-26 7 232,-1 0-1,1 0 0,0 1 0,0-1 0,-1 0 1,1 1-1,0-1 0,-1 1 0,1-1 1,0 1-1,-1-1 0,1 1 0,-1-1 0,1 1 1,-1 0-1,1-1 0,-1 1 0,0 0 0,1-1 1,-1 1-1,0 0 0,1 0 0,-1-1 1,0 1-1,0 0 0,0 0 0,1 0 0,-1-1 1,0 1-1,0 0 0,0 0 0,0 0 1,-1 1-1,1 40 155,-1-30-91,1 21 212,1-1 1,2 1 0,0 0-1,16 58 1,-14-75-255,-1-1 0,0 1 0,-2 0 0,0 0 0,-1 0 0,0 1 0,-4 29 0,3-44 30,0 0 0,0-1-1,-1 1 1,1 0 0,-1-1 0,0 1 0,1 0-1,-1-1 1,0 1 0,0-1 0,0 1-1,0-1 1,0 1 0,-1-1 0,1 0 0,0 0-1,-1 1 1,1-1 0,0 0 0,-1 0 0,1 0-1,-1-1 1,0 1 0,1 0 0,-1-1-1,0 1 1,1-1 0,-1 1 0,0-1 0,0 0-1,1 1 1,-1-1 0,0 0 0,0 0 0,0-1-1,1 1 1,-1 0 0,0-1 0,-2 0-1,0 0 120,-1 0-1,1 0 0,-1-1 1,1 0-1,-1 0 0,1 0 1,0 0-1,0-1 0,0 0 0,0 0 1,1 0-1,-1 0 0,-5-7 1,1-3-180,2 0 0,-1 0 0,1 0 0,1-1 0,1 0 0,0 0 0,0-1 1,2 1-1,0-1 0,0 0 0,1 1 0,1-1 0,3-26 0,-2 38-20,0-1-1,0 0 1,0 0-1,0 1 1,0-1-1,1 1 1,0-1-1,0 1 1,0-1 0,0 1-1,0 0 1,1 0-1,-1 0 1,1 1-1,0-1 1,0 0-1,0 1 1,0 0-1,0 0 1,1 0-1,4-2 1,8-4-1907,0 2 1,1 0-1,27-5 1,-9 2-4837,9-4-4371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6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9 18225,'0'0'185,"0"0"-1,0-1 1,0 1-1,0-1 1,0 1 0,0 0-1,-1-1 1,1 1-1,0-1 1,0 1-1,-1 0 1,1-1-1,0 1 1,0 0-1,-1 0 1,1-1-1,0 1 1,-1 0 0,1-1-1,0 1 1,-1 0-1,1 0 1,-1 0-1,1 0 1,0-1-1,-1 1 1,1 0-1,-1 0 1,1 0 0,-1 0-1,-21 0 1990,-18 9-1186,2 20-559,37-28-452,-1 1 0,0-1 0,1 1 0,0 0 0,-1 0 0,1-1 0,0 1 0,0 0 0,0 0 0,0 0 0,0 0 0,0 0 0,1 0 0,-1 1 0,1-1 0,-1 0-1,1 0 1,0 0 0,0 4 0,1-5-32,-1 0 0,1 0 0,0 0 0,0 0 0,0 0-1,-1 0 1,1 0 0,0 0 0,1 0 0,-1 0 0,0-1 0,0 1-1,0 0 1,0-1 0,0 1 0,1-1 0,-1 1 0,0-1-1,0 0 1,3 1 0,31 5-555,-27-5 366,6 1-494,-1-1 211,-1 1 1,0 0 0,21 7-1,-32-9 542,1 0 1,-1 1-1,0-1 0,1 1 0,-1-1 0,0 1 1,0-1-1,0 1 0,1 0 0,-1 0 0,0 0 0,0 0 1,0-1-1,0 1 0,0 1 0,0-1 0,0 0 1,-1 0-1,1 0 0,0 0 0,-1 1 0,1-1 1,0 0-1,-1 0 0,0 1 0,1-1 0,-1 0 0,0 1 1,0-1-1,1 1 0,-1-1 0,0 0 0,0 1 1,-1-1-1,1 1 0,0-1 0,0 0 0,-1 1 1,1-1-1,-2 3 0,-1 0 100,0 0 1,0-1-1,0 1 1,-1-1-1,1 0 1,-1 0-1,0 0 1,0 0-1,0 0 1,0-1-1,-1 0 0,1 0 1,-8 2-1,0 1-169,-1-1-1,0 0 1,-24 3 0,4-6-1580,6-1-3005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7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1 448 15150,'0'0'3908,"11"-11"-753,-10 10-3103,12-12 1077,0 1 0,29-21 0,-36 30-956,-1-1-1,1 1 0,-1 0 0,1 1 0,0-1 0,0 1 0,0 0 1,1 1-1,-1-1 0,0 1 0,1 1 0,-1-1 0,0 1 1,11 1-1,-14 0-165,-1 0 1,0 0-1,0 0 1,0 0-1,0 1 1,0-1-1,0 1 1,0-1-1,0 1 1,-1 0-1,1 0 1,0 0-1,-1 0 1,0 0-1,1 0 0,-1 0 1,0 1-1,0-1 1,0 0-1,-1 1 1,1-1-1,-1 0 1,1 1-1,-1-1 1,0 1-1,1-1 1,-1 1-1,-1 3 1,2 5 37,-1 0 1,-1 0 0,0 0-1,0 0 1,-4 13 0,-2-6 8,5-13-29,1 0 0,-1-1 0,1 1 0,0 0 0,0-1 0,0 9 0,19-16 242,-6-4-196,-1 0 0,1-1 0,-1 0-1,0-1 1,-1 0 0,12-14 0,51-66-6,-61 74-247,-21 31-301,-6 15 422,12-21 89,-13 42-7,15-49 29,0 0 0,1 0 0,-1 0 1,1 0-1,0 0 0,-1 0 1,1 0-1,1 0 0,-1 0 0,0 0 1,1 0-1,0 0 0,2 6 1,-2-8 7,0 0 1,0 0 0,0 0-1,0-1 1,0 1 0,0 0-1,0-1 1,0 1 0,1-1-1,-1 1 1,0-1 0,0 1-1,1-1 1,-1 0 0,0 0-1,1 0 1,-1 1 0,0-1-1,1-1 1,-1 1 0,0 0-1,1 0 1,-1 0 0,0-1-1,3 0 1,32-13 962,-24 6-947,0-1 1,-1 0-1,1-1 0,-2 0 1,15-18-1,-20 22-88,-1 0 0,0 0-1,0 0 1,0 0 0,0-1 0,-1 1 0,0-1-1,-1 0 1,0 0 0,0 0 0,0 0 0,1-15 0,-7 18-611,-5 12 425,-6 10 133,12-10 63,0-1 0,1 1 0,0 0 0,0 0 0,-1 13 0,3-19 6,-1-1 1,1 1-1,0-1 0,0 1 1,0 0-1,0-1 1,0 1-1,0-1 1,1 1-1,-1-1 1,0 1-1,1-1 1,-1 1-1,1-1 0,-1 1 1,1-1-1,0 0 1,0 1-1,0-1 1,0 0-1,0 0 1,0 0-1,0 1 1,0-1-1,0 0 1,0 0-1,1-1 0,-1 1 1,0 0-1,1 0 1,-1 0-1,0-1 1,1 1-1,-1-1 1,4 1-1,6 0 35,-1-2 0,1 1 0,0-1 0,0-1 0,0 0 0,-1 0-1,1-1 1,-1 0 0,0-1 0,1 0 0,-2-1 0,1 0 0,-1 0 0,1-1 0,-1-1 0,-1 1-1,0-1 1,0-1 0,0 0 0,-1 0 0,0 0 0,9-15 0,-14 21-60,-1 0-1,1-1 1,-1 1-1,0 0 1,0-1 0,0 1-1,0-1 1,-1 0 0,1 1-1,0-1 1,-1 0 0,0 1-1,0-1 1,0 0 0,0 1-1,0-1 1,-1 0 0,1 1-1,-1-1 1,1 0 0,-2-2-1,1 4 7,1 0 0,-1 0 0,0 0-1,1 1 1,-1-1 0,0 0 0,1 0 0,-1 1 0,0-1-1,0 1 1,0-1 0,1 1 0,-1-1 0,0 1-1,0-1 1,0 1 0,0 0 0,0-1 0,0 1-1,0 0 1,-2 0 0,1 0-2,0 0 0,-1 1 0,1-1 1,0 0-1,-1 1 0,1 0 0,0 0 0,0 0 0,0 0 0,0 0 1,0 0-1,-4 3 0,-2 2 9,0 1 0,1-1-1,0 1 1,-11 14 0,16-19 26,1 0 0,-1 1 1,0-1-1,0 1 0,1 0 0,-1-1 0,1 1 0,0 0 0,0 0 1,0 0-1,0 0 0,1 0 0,-1 0 0,1 0 0,0 0 0,-1 0 1,1 0-1,1 0 0,0 5 0,0-6-10,0-1 0,-1 0 0,1 0 0,0 0 0,0 0 0,0 0 0,1-1 0,-1 1 0,0 0 0,0 0 0,0-1 0,1 1 0,-1-1 0,0 1 0,1-1 0,-1 1 0,0-1 0,1 0 0,-1 0 0,1 0 0,-1 1-1,2-2 1,40 1 78,-29 0-54,39-1-1,61 2-1382,-112 0 1340,-1-1 1,1 0-1,0 1 1,-1-1-1,1 0 0,-1 1 1,1 0-1,-1-1 1,0 1-1,1 0 1,-1 0-1,0 0 0,1 0 1,-1 0-1,0 0 1,0 0-1,0 0 0,0 1 1,0-1-1,0 0 1,0 0-1,0 1 0,-1-1 1,1 1-1,-1-1 1,1 1-1,-1-1 0,1 1 1,-1-1-1,0 1 1,1 0-1,-1-1 0,0 1 1,0-1-1,0 1 1,-1-1-1,1 1 0,-1 3 1,22-40 482,-10 15-487,32-62-1832,4 2 1,63-80-1,-101 149 2102,0-1-1,-1 0 1,0 0 0,-1 0 0,7-18-1,-16 28 1243,-7 9-1134,-9 10-316,6 3 169,1 1-1,1 0 1,1 1 0,0 0 0,2 0 0,1 1 0,0 0 0,2 0 0,1 0 0,0 1 0,2-1 0,1 1 0,4 35-1,-3-54-202,0 0 0,1 1-1,0-1 1,0 0 0,0 0-1,0-1 1,1 1 0,0 0-1,5 6 1,-6-9-32,-1 0-1,1-1 1,-1 1 0,1 0-1,0-1 1,0 0 0,0 1-1,0-1 1,0 0 0,0 0-1,0 0 1,0 0 0,0 0-1,1 0 1,-1-1 0,0 1-1,0-1 1,1 0 0,-1 1-1,0-1 1,1 0 0,-1 0-1,4-1 1,-4 0-23,-1 1 0,0-1 0,0 0 1,0 1-1,0-1 0,0 0 0,-1 0 0,1 0 1,0 0-1,0 1 0,0-1 0,-1 0 1,1-1-1,0 1 0,-1 0 0,1 0 0,-1 0 1,0 0-1,1 0 0,-1 0 0,0-1 0,1 1 1,-1 0-1,0 0 0,0-1 0,0 1 0,0 0 1,0 0-1,-1 0 0,1-1 0,0 1 1,-1 0-1,1 0 0,-1-2 0,-15-39-1413,-1 22 1133,-1 0-1,0 1 1,-29-21-1,-31-33 3006,78 72-2636,-1 1 1,0 0-1,1 0 0,-1-1 1,1 1-1,-1 0 1,1-1-1,0 1 0,-1-1 1,1 1-1,-1 0 1,1-1-1,0 1 0,-1-1 1,1 1-1,0-1 1,-1 1-1,1-1 0,0 0 1,0 1-1,0-1 0,0 1 1,-1-1-1,1 1 1,0-1-1,0 0 0,0 1 1,0-1-1,0 1 1,0-1-1,0 0 0,1 1 1,-1-1-1,0 1 0,0-1 1,0 1-1,1-1 1,-1 0-1,0 1 0,0-1 1,1 1-1,-1-1 1,1 1-1,-1 0 0,0-1 1,1 1-1,-1-1 1,1 1-1,-1 0 0,1-1 1,-1 1-1,1 0 0,-1-1 1,1 1-1,-1 0 1,1 0-1,0 0 0,-1-1 1,1 1-1,-1 0 1,1 0-1,0 0 0,46-1 5,-35 2 89,58 0-144,27 1-1170,-33-7-4473,-17-6-4906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9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110 246 9353,'0'0'9433,"9"-8"-7063,-6 6-2147,36-29 1502,-37 30-1552,-1 0 1,1-1-1,-1 0 1,1 1-1,-1-1 0,0 0 1,1 1-1,-1-1 1,0 0-1,0 0 0,-1 0 1,1 0-1,0 0 1,-1 0-1,1 0 1,-1-1-1,1 1 0,-1 0 1,0 0-1,0 0 1,0 0-1,0 0 0,-1-1 1,0-2-1,0 4-125,1 1 1,-1-1-1,0 0 0,0 0 0,0 0 0,0 1 0,-1-1 1,1 1-1,0-1 0,0 1 0,0-1 0,0 1 0,-1 0 1,1-1-1,0 1 0,0 0 0,-1 0 0,1 0 0,0 0 1,0 0-1,-1 0 0,1 0 0,0 1 0,-2 0 0,-32 8-29,27-4-25,1 0 0,0 1-1,0 0 1,0 0 0,1 1 0,0 0 0,0 0 0,0 0 0,1 1 0,0 0-1,-5 11 1,5-8 1,0-1-1,0 2 1,1-1-1,1 0 1,-1 1-1,2 0 1,0 0-1,-1 14 1,3-25 5,0 0 0,0 0 0,0-1 1,1 1-1,-1 0 0,0 0 0,0 0 0,0 0 0,1 0 0,-1 0 1,1-1-1,-1 1 0,0 0 0,1 0 0,0-1 0,-1 1 0,1 0 1,-1-1-1,1 1 0,0 0 0,-1-1 0,1 1 0,0-1 0,0 1 0,-1-1 1,1 1-1,0-1 0,0 0 0,0 1 0,0-1 0,0 0 0,-1 0 1,1 0-1,0 0 0,0 0 0,0 0 0,0 0 0,0 0 0,0 0 1,0 0-1,0 0 0,-1 0 0,1 0 0,0-1 0,0 1 0,0 0 1,1-2-1,5 0 5,-1 0 0,1-1 0,-1 1 0,1-2 0,6-4 0,8-7 116,0-1 0,-1 0 0,0-2 0,-2-1 0,0 0 0,-1-1 0,-1-1-1,-1-1 1,0 0 0,-2-1 0,-1 0 0,-1-1 0,14-43 0,-19 35-107,-8 28-109,-6 18-27,-7 14 150,3 1 0,0 1 0,2-1 0,1 2 0,1-1 0,2 1 0,-4 44 0,10-74-17,0 1 0,0 0 1,0-1-1,0 1 0,0-1 0,0 1 1,0-1-1,1 1 0,-1-1 0,1 1 0,-1-1 1,1 1-1,0-1 0,-1 0 0,1 1 1,0-1-1,0 0 0,0 1 0,0-1 1,0 0-1,0 0 0,0 0 0,2 1 0,15 4-2068,4-5-5188,-13-1-207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9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12107,'0'0'7101,"1"10"-4507,0-5-2319,-1-3-149,0 1 1,0-1-1,0 1 1,0-1 0,1 1-1,-1-1 1,1 0-1,0 1 1,0-1 0,-1 0-1,1 0 1,1 0-1,-1 1 1,0-1-1,0 0 1,1 0 0,-1-1-1,1 1 1,0 0-1,0 0 1,-1-1 0,1 1-1,0-1 1,0 0-1,1 1 1,-1-1 0,0 0-1,0 0 1,0-1-1,1 1 1,-1 0 0,5 0-1,-1-1-20,0 1 0,0-1-1,0-1 1,0 1 0,-1-1 0,1 0-1,0-1 1,0 1 0,-1-1-1,1 0 1,-1-1 0,0 1 0,1-1-1,-1 0 1,0 0 0,-1-1 0,1 1-1,-1-1 1,1 0 0,-1 0-1,0-1 1,0 1 0,-1-1 0,0 0-1,0 0 1,0 0 0,0-1 0,-1 1-1,1 0 1,-2-1 0,1 0 0,0 1-1,-1-1 1,0 0 0,0-11-1,-1 16-125,0 0 0,0 0-1,0 0 1,0 1-1,0-1 1,-1 0 0,1 0-1,0 1 1,0-1-1,-1 0 1,1 0 0,0 1-1,-1-1 1,1 0-1,-1 1 1,1-1-1,-1 0 1,1 1 0,-1-1-1,0 1 1,1-1-1,-1 1 1,0-1 0,1 1-1,-1 0 1,0-1-1,1 1 1,-1 0 0,0 0-1,0-1 1,1 1-1,-1 0 1,0 0-1,0 0 1,0 0 0,1 0-1,-1 0 1,0 0-1,0 0 1,0 0 0,1 0-1,-1 0 1,0 1-1,0-1 1,1 0 0,-1 1-1,-1 0 1,-1 0-32,-1 0 1,1 1-1,0-1 1,0 1-1,0 0 1,0 0-1,0 0 1,1 0-1,-5 5 1,-1 3 64,0 1 1,1 0 0,0 1-1,1-1 1,0 1 0,1 1-1,0-1 1,-4 19-1,9-30 1,-1-1 0,1 1 0,0 0 0,0 0 0,0-1 0,0 1 0,0 0 0,0 0 0,0-1 0,0 1 0,0 0 0,0 0 0,0-1 0,1 1 0,-1 0 0,0 0 0,0-1 0,1 1 0,-1 0 0,0-1 0,1 1 0,-1 0 0,1-1 0,-1 1 0,1-1-1,-1 1 1,1-1 0,0 1 0,-1-1 0,1 1 0,-1-1 0,1 0 0,0 1 0,-1-1 0,2 1 0,1-1 17,0 1 0,0-1 0,0 0 0,0 0-1,0-1 1,0 1 0,0 0 0,0-1 0,5-1 0,58-26 252,-35 11-241,-21 10-47,1 0 1,1 1 0,-1 1 0,1 0 0,0 0 0,0 1-1,0 1 1,1 0 0,14-2 0,-26 5-1,0 0 0,-1 0 1,1 1-1,0-1 0,-1 0 0,1 0 1,0 0-1,-1 1 0,1-1 0,0 0 1,-1 1-1,1-1 0,-1 1 1,1-1-1,-1 0 0,1 1 0,-1-1 1,1 1-1,-1 0 0,1-1 0,-1 1 1,0-1-1,1 1 0,-1 0 0,0-1 1,1 1-1,-1-1 0,0 1 0,0 1 1,5 28-69,-5-27 99,0 0 0,0-1 0,0 1 0,0 0 0,0-1 0,1 1 0,-1 0 0,1-1 0,0 1 0,0-1 0,0 1 0,0-1 0,0 1 0,0-1 0,1 0 0,-1 1 0,1-1 0,0 0 0,-1 0 0,1 0 0,2 2 1,1-4 34,0 1 1,0 0-1,0-1 1,0 0-1,0 0 1,0 0-1,0-1 1,0 1-1,0-1 1,0-1-1,-1 1 1,1-1-1,0 1 1,-1-1 0,1-1-1,-1 1 1,0-1-1,7-4 1,-5 3-211,-1 1 0,1-1 0,1 1 0,-1 1 0,0-1 0,0 1 0,1 0 0,0 1 0,10-2 0,-16 3 76,0 0-1,0 1 1,-1-1-1,1 0 1,0 1 0,0-1-1,0 1 1,0-1-1,-1 1 1,1 0-1,0-1 1,-1 1 0,1 0-1,0 0 1,-1-1-1,1 1 1,-1 0-1,1 0 1,-1 0-1,1 0 1,-1-1 0,0 1-1,1 0 1,-1 0-1,0 0 1,0 0-1,0 0 1,0 0 0,0 0-1,0 0 1,0 0-1,0 1 1,-1 19-2409,-4-7-4154,-1-8-1938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2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15887,'0'0'4746,"0"9"-3716,-3 43 1233,-18 93 0,12-101-1815,3-1-1,1 1 1,2 1-1,3 53 1,1-96-432,-1 0 1,1 0 0,-1 0-1,1 0 1,0 0-1,-1 0 1,1 0 0,0 0-1,0-1 1,0 1-1,1 0 1,-1-1 0,0 1-1,1 0 1,-1-1-1,1 0 1,-1 1 0,1-1-1,0 0 1,0 0-1,-1 0 1,1 0 0,0 0-1,0 0 1,0 0-1,0-1 1,0 1 0,0-1-1,3 1 1,8 1 131,0-1-1,0-1 1,23-1-1,-14 0-2,-2 0-333,0-1 1,-1 0-1,1-1 1,-1-2-1,25-8 1,1-7-3439,-6-7-3746,-13 1-4143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2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50 112 11403,'2'-13'868,"0"-15"5571,-4 15-945,-4 28-4325,-30 132 84,32-125-1094,1 0-1,1 1 0,1-1 1,3 38-1,-1-59-150,-1 1 0,0-1 0,0 0 1,1 1-1,-1-1 0,1 0 0,-1 1 0,1-1 0,-1 0 1,1 0-1,0 0 0,0 0 0,0 0 0,0 1 0,-1-1 1,1-1-1,0 1 0,1 0 0,-1 0 0,0 0 1,0 0-1,0-1 0,0 1 0,1-1 0,-1 1 0,0-1 1,1 1-1,-1-1 0,0 0 0,1 1 0,-1-1 0,0 0 1,1 0-1,-1 0 0,1 0 0,-1 0 0,0-1 0,1 1 1,-1 0-1,0-1 0,2 0 0,3 0 68,-1-1 0,1 1-1,-1-2 1,1 1 0,-1 0 0,0-1-1,0 0 1,7-6 0,2-5 30,0-2 0,-1 0 0,0 0 0,-1-1 0,-1-1 1,-1 1-1,-1-2 0,0 0 0,-1 0 0,-1 0 0,-1-1 0,-1 0 0,-1 0 0,0-1 0,1-29 1,-9 38-111,-4 17-116,-5 18-7,11-18 121,-30 99-29,29-94 36,1 1 0,1-1 0,0 1 0,0-1 0,1 1 0,0-1 0,1 1 0,2 13 0,-2-23 10,0 1-1,-1 0 1,1-1 0,0 1 0,0-1 0,0 1 0,0-1 0,0 1 0,1-1 0,-1 0 0,0 1 0,1-1 0,-1 0 0,1 0 0,-1 0-1,1 0 1,-1 0 0,1 0 0,0-1 0,-1 1 0,1 0 0,0-1 0,0 0 0,-1 1 0,1-1 0,0 0 0,0 0 0,0 0 0,0 0 0,-1 0-1,1 0 1,0 0 0,3-2 0,1 1 140,1 0-1,-1 0 0,1-1 0,-1 0 1,0-1-1,0 1 0,0-1 1,6-4-1,-1-2-91,0 0 0,0-1 1,-1 0-1,-1 0 0,0-1 0,0-1 1,-1 1-1,0-2 0,-1 1 0,-1-1 1,0 0-1,0 0 0,-2 0 0,1-1 1,-2 0-1,0 0 0,0 0 0,-1 0 1,-1-24-1,-1 37-80,0 1 0,0-1 0,1 0-1,-1 1 1,-1-1 0,1 1 0,0-1 0,0 0 0,0 1 0,0-1 0,0 0-1,0 1 1,-1-1 0,1 1 0,0-1 0,-1 0 0,1 1 0,0-1-1,-1 1 1,1-1 0,-1 1 0,1-1 0,0 1 0,-1 0 0,1-1-1,-1 1 1,0-1 0,1 1 0,-1 0 0,1 0 0,-1-1 0,1 1 0,-1 0-1,0 0 1,1 0 0,-1-1 0,0 1 0,1 0 0,-1 0 0,1 0-1,-1 0 1,-1 1 0,1-1-66,-1 0-1,1 0 1,-1 1-1,1-1 1,-1 1 0,1 0-1,0-1 1,-1 1-1,1 0 1,0 0 0,0 0-1,-1 0 1,1 0-1,0 0 1,0 0-1,0 0 1,-1 2 0,-19 46-4953,12-14-2049,3-14 560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3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0 333 5509,'0'0'16843,"10"4"-15247,31 12 38,-39-16-1447,0 0 0,1 0 1,-1 0-1,1 0 1,-1 0-1,1 0 0,-1 0 1,1-1-1,-1 1 1,1-1-1,-1 0 1,0 0-1,1 0 0,-1 0 1,0 0-1,0 0 1,0-1-1,3-2 0,33-31 1467,-31 27-1397,-5 7-224,-1 0 0,1 0-1,-1-1 1,0 1-1,0 0 1,1-1-1,-1 1 1,0 0-1,0-1 1,0 1 0,0-1-1,-1 0 1,1 1-1,0-1 1,-1 0-1,1 0 1,-1 1 0,0-1-1,1 0 1,-1 0-1,0 1 1,0-1-1,0 0 1,0 0-1,0 0 1,-1-3 0,-1 3-22,0 1 1,1-1-1,-1 1 1,0-1-1,0 1 1,0 0-1,0 0 1,0 0-1,0 0 1,0 0-1,0 0 1,-1 1-1,1-1 1,0 0-1,0 1 1,-1 0-1,1 0 1,0 0-1,-1 0 1,-3 0-1,1 1-21,1 0 0,-1 0-1,1 1 1,0 0 0,-1-1-1,1 1 1,0 1 0,0-1-1,0 0 1,0 1 0,0 0-1,1 0 1,0 0 0,-1 1-1,1-1 1,-4 6-1,5-6 7,-1 0-1,1 0 0,-1 0 0,1 0 0,0 0 0,0 1 1,1-1-1,-1 1 0,1-1 0,0 1 0,0 0 0,0-1 1,0 1-1,0 0 0,1 0 0,0 0 0,0-1 0,0 1 1,0 0-1,1 6 0,1-9 1,-1 0 0,1 0 0,-1 0 1,1 0-1,-1 0 0,1-1 0,0 1 0,-1 0 0,1-1 1,0 1-1,0-1 0,-1 0 0,1 1 0,0-1 1,0 0-1,0 0 0,-1 0 0,1 0 0,3-1 0,36-4 17,10-13-134,-44 15 39,-1 0-1,1 0 0,0 0 1,0 1-1,0 0 0,0 1 0,0-1 1,0 1-1,0 1 0,14 0 0,-20 0 74,0 0 0,0 1-1,-1-1 1,1 0-1,0 1 1,0-1 0,0 1-1,0-1 1,-1 1 0,1 0-1,0-1 1,0 1-1,-1 0 1,1 0 0,0-1-1,-1 1 1,1 0-1,-1 0 1,1 0 0,-1 0-1,0 0 1,1 0-1,-1-1 1,0 1 0,0 0-1,0 0 1,1 2-1,1 35-38,-1-12 93,-1-25-33,1-1-1,-1 0 1,0 1 0,0-1 0,1 0 0,-1 1 0,0-1 0,0 0 0,1 0 0,-1 1 0,0-1 0,1 0 0,-1 0 0,1 1 0,-1-1 0,0 0 0,1 0 0,-1 0 0,0 0 0,1 0 0,-1 0 0,1 1 0,-1-1 0,1 0-1,-1 0 1,0 0 0,1-1 0,-1 1 0,1 0 0,-1 0 0,0 0 0,1 0 0,-1 0 0,1 0 0,-1 0 0,0-1 0,1 1 0,-1 0 0,0 0 0,1-1 0,-1 1 0,0 0 0,1 0 0,-1-1 0,0 1 0,0 0 0,1-1-1,17-16 349,-17 16-365,33-35-551,-1-2 1,-2-1-1,-2-2 0,-1-1 0,-3-1 0,25-54 0,-48 92 479,0 0 0,-1 1-1,1-1 1,-1 0 0,0 0 0,0 0 0,-1 0 0,1-8 0,-2 13 86,1-1-1,0 1 1,0 0 0,-1-1 0,1 1-1,0 0 1,-1 0 0,1-1 0,0 1-1,-1 0 1,1 0 0,0 0 0,-1 0 0,1-1-1,0 1 1,-1 0 0,1 0 0,-1 0-1,1 0 1,0 0 0,-1 0 0,1 0 0,-1 0-1,1 0 1,0 0 0,-1 0 0,1 0-1,0 0 1,-1 1 0,1-1 0,-1 0-1,1 0 1,0 0 0,-1 0 0,1 1 0,0-1-1,-1 0 1,1 0 0,0 1 0,0-1-1,-1 1 1,-16 9 157,11-2-56,-1 0 1,1 0-1,1 0 1,-1 1 0,2 0-1,-1 0 1,1 1 0,0-1-1,1 1 1,0 0-1,-2 19 1,0 8 434,2 70 0,3-98-501,0 0-18,1 0 0,0 0 1,1 0-1,5 16 0,-6-21-85,0 0 0,0-1-1,1 1 1,0-1 0,-1 1-1,1-1 1,1 1-1,-1-1 1,0 0 0,1 0-1,0 0 1,-1-1 0,6 5-1,-7-7 10,-1 0-1,0 0 0,1 0 1,-1 0-1,1 0 1,-1 0-1,0-1 0,1 1 1,-1 0-1,0 0 0,1 0 1,-1-1-1,0 1 0,1 0 1,-1 0-1,0-1 1,1 1-1,-1 0 0,0 0 1,0-1-1,1 1 0,-1 0 1,0-1-1,0 1 1,0-1-1,1 1 0,-1 0 1,0-1-1,0 1 0,0 0 1,0-1-1,0 1 1,0-1-1,0 1 0,0 0 1,0-1-1,0 1 0,0-1 1,0 1-1,0 0 1,0-1-1,0 1 0,-1-1 1,1-25-162,0 24 73,-1-11 211,-1 0-1,0 1 1,-1-1 0,-1 1 0,0-1 0,0 1-1,-10-16 1,1 2 981,-2 2-1,-21-29 0,36 53-1042,0 0 0,-1 0 0,1 0 0,0 0 0,0-1 0,0 1-1,0 0 1,0 0 0,0 0 0,0 0 0,0 0 0,0 0-1,0-1 1,0 1 0,0 0 0,0 0 0,-1 0 0,1 0 0,0 0-1,0-1 1,0 1 0,0 0 0,0 0 0,1 0 0,-1 0 0,0 0-1,0 0 1,0-1 0,0 1 0,0 0 0,0 0 0,0 0 0,0 0-1,0 0 1,0 0 0,0-1 0,0 1 0,0 0 0,0 0 0,1 0-1,-1 0 1,0 0 0,0 0 0,0 0 0,0 0 0,0 0 0,0 0-1,0-1 1,1 1 0,-1 0 0,0 0 0,0 0 0,0 0 0,0 0-1,0 0 1,1 0 0,13 0-120,17 6-908,57 10-3246,-28-11-1924,-13-3-501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4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124 125 11627,'0'0'11803,"-9"-1"-10148,5 1-1544,0 0-1,0 0 1,0 1-1,0-1 1,0 1 0,0 0-1,0 0 1,0 0-1,0 0 1,1 1-1,-1-1 1,0 1 0,1 0-1,0 1 1,-1-1-1,1 0 1,0 1 0,0 0-1,0-1 1,0 1-1,1 1 1,-1-1-1,1 0 1,0 0 0,0 1-1,0 0 1,-2 6-1,0-5 80,1 1 0,1 0 0,-1 0 0,1 0 0,0 1 0,0-1 0,1 1 0,0-1 0,0 1 0,0-1 0,2 14 0,-1-19-177,0-1 0,1 1 0,0 0 1,-1 0-1,1 0 0,0 0 0,-1-1 0,1 1 1,0 0-1,0 0 0,0-1 0,-1 1 0,1-1 1,0 1-1,0-1 0,0 1 0,0-1 0,0 0 1,0 1-1,0-1 0,0 0 0,0 0 0,0 0 1,0 1-1,0-1 0,0 0 0,0-1 0,0 1 0,1 0 1,-1 0-1,1-1 0,34-9 366,-26 4-349,0 0 1,0-1-1,-1-1 1,0 1-1,0-2 1,-1 1-1,0-1 1,0 0-1,10-18 1,-6 7-16,0-1 1,-2 0 0,15-42 0,-19 20-320,-6 42 291,0 1-1,0-1 0,0 1 0,0-1 1,0 1-1,0-1 0,0 1 0,0-1 1,0 1-1,-1-1 0,1 1 0,0 0 1,0-1-1,0 1 0,-1-1 1,1 1-1,0-1 0,-1 1 0,1 0 1,0-1-1,-1 1 0,1 0 0,-1-1 1,1 1-1,0 0 0,-2-1 0,1 1 2,0 0 0,0 1 0,0-1 0,0 0 0,0 1 1,0-1-1,0 1 0,0-1 0,0 1 0,0-1 0,0 1 0,0 0 0,0-1 0,0 1 0,0 0 0,0 0 0,1 0 0,-2 0 0,-7 11 42,0-1 0,0 2-1,1-1 1,0 1 0,1 0 0,1 0 0,0 1 0,1 0 0,1 0 0,0 0 0,0 1-1,2-1 1,0 1 0,-1 18 0,3-31-24,1 0 0,-1 0-1,0 0 1,1 0 0,-1 0-1,1 0 1,0 0 0,0-1 0,-1 1-1,1 0 1,0 0 0,1 0 0,-1-1-1,0 1 1,0-1 0,1 1-1,-1-1 1,1 1 0,-1-1 0,1 0-1,0 0 1,-1 0 0,1 0-1,0 0 1,0 0 0,0 0 0,0 0-1,0-1 1,0 1 0,0-1 0,0 0-1,0 1 1,0-1 0,0 0-1,0 0 1,2-1 0,4 2 13,-1-2 1,1 1-1,-1-1 0,1 0 1,-1 0-1,0-1 1,0 0-1,0-1 0,9-3 1,-3-1-3,0-1-1,-1-1 1,0 0 0,0-1 0,11-12 0,-19 18-14,0 0 0,0 0 0,0-1 0,-1 1 0,0-1 1,0 0-1,0 0 0,0 0 0,-1 0 0,0 0 1,0-1-1,0 1 0,-1-1 0,1 1 0,-1-1 1,0-9-1,-2 14-8,1 1 1,-1-1 0,1 0 0,-1 0-1,0 1 1,1-1 0,-1 0-1,0 1 1,0-1 0,1 1 0,-1-1-1,0 1 1,0-1 0,0 1-1,0-1 1,0 1 0,0 0-1,1 0 1,-1-1 0,0 1 0,0 0-1,0 0 1,0 0 0,0 0-1,0 0 1,0 0 0,0 0 0,0 1-1,0-1 1,0 0 0,0 0-1,0 1 1,0-1 0,-1 1 0,-35 12-65,30-8 91,0-1 0,0 1-1,1 1 1,0-1 0,0 1 0,0 0 0,1 1 0,0-1 0,0 1 0,0 0 0,1 0-1,0 1 1,1-1 0,-1 1 0,2 0 0,-1 0 0,1 0 0,0 0 0,-1 14 0,3-20-36,1 0 1,-1-1 0,1 1 0,0-1 0,-1 1 0,1-1 0,0 1 0,0-1 0,0 1 0,0-1 0,0 0 0,0 1 0,1-1 0,-1 0-1,0 0 1,0 0 0,1 0 0,-1 0 0,1 0 0,-1-1 0,1 1 0,-1 0 0,1-1 0,0 1 0,-1-1 0,1 1 0,0-1-1,-1 0 1,1 0 0,0 0 0,0 0 0,1 0 0,7 1-707,-1-1 0,1 0 1,-1-1-1,19-3 0,9-10-3860,0-9-2526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4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16303,'-9'2'3155,"0"0"-2273,-1 1 1,1 1-1,0-1 0,0 1 0,0 1 0,-12 8 0,17-11-714,0 1-1,1-1 1,0 1-1,-1 0 1,1 0 0,0 0-1,0 0 1,1 0 0,-1 1-1,1-1 1,0 1-1,0 0 1,0-1 0,0 1-1,0 0 1,1 0-1,0 1 1,0-1 0,0 0-1,0 5 1,1-8-159,0 0 0,0 1 0,1-1 0,-1 0 0,0 0 0,1 1 0,-1-1 0,1 0 0,0 0 0,-1 0 0,1 0 0,0 0 0,0 0 1,-1 0-1,1 0 0,0 0 0,0 0 0,0 0 0,0-1 0,0 1 0,0 0 0,1-1 0,-1 1 0,0 0 0,0-1 0,0 0 0,1 1 0,-1-1 0,0 0 0,0 1 0,1-1 0,1 0 0,53 1 29,-38-2-129,11-1-228,-21 1 206,-1 0 1,1 0-1,0 1 0,-1 0 1,1 1-1,0-1 0,-1 1 1,1 1-1,-1 0 0,9 2 1,-15-3 121,0 0 0,-1 0 0,1 0 0,0 0 1,0 0-1,0 0 0,-1 0 0,1 0 0,0 0 1,-1 0-1,1 0 0,-1 0 0,0 0 0,1 1 1,-1-1-1,0 0 0,1 0 0,-1 1 0,0-1 0,0 0 1,0 0-1,0 1 0,-1-1 0,1 0 0,0 0 1,0 0-1,-1 1 0,1-1 0,-1 0 0,1 0 1,-1 0-1,1 0 0,-1 0 0,0 0 0,1 0 0,-1 0 1,0 0-1,0 0 0,0 0 0,-1 1 0,-41 38 1243,40-38-1172,-15 12 517,0 0-1,-23 11 1,-2-7-1539,-1-11-5255,30-7-2980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5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12876,'0'0'11633,"0"14"-10833,-2 74 511,6 184 1387,5-227-2537,-8-43-151,-1-1 0,0 1 0,1 0-1,-1-1 1,1 1 0,-1-1 0,1 1 0,0-1-1,0 0 1,0 1 0,-1-1 0,1 0 0,1 1-1,-1-1 1,0 0 0,0 0 0,0 0 0,1 0-1,-1 0 1,0 0 0,1 0 0,-1 0 0,1-1-1,1 2 1,-6-26-4740,-8 5-523,-5-1-2124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5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10474,'0'0'15695,"52"-47"-14574,-16 42-320,6 0-289,-1 1-352,2-1-128,1 0-576,-8 1-2211,-1 0-2434,-8 0-5733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6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12268,'0'0'8413,"-8"8"-6251,-1 3-1874,0 0 0,0 1 0,1 0 0,1 1-1,0-1 1,0 1 0,2 1 0,0-1 0,0 1 0,1 0 0,1 0 0,0 0 0,-1 17-1,4-28-238,0-1 0,0 1-1,0-1 1,0 1-1,1-1 1,-1 1-1,1-1 1,-1 1 0,1-1-1,0 0 1,0 1-1,0-1 1,0 0-1,1 0 1,1 3-1,-2-4 2,1 0-1,-1 0 0,1 0 0,-1 0 0,1-1 0,-1 1 0,1-1 0,0 1 1,-1-1-1,1 0 0,0 1 0,-1-1 0,1 0 0,0 0 0,-1 0 0,1 0 1,0-1-1,0 1 0,-1 0 0,1-1 0,-1 1 0,1-1 0,0 1 0,-1-1 1,1 0-1,1-1 0,4-2 2,1-1 1,-1 0-1,-1 0 1,1-1-1,-1 0 1,1 0 0,-2-1-1,1 0 1,-1 1-1,0-2 1,0 1-1,4-10 1,-2 3 5,0 0-1,-1 0 1,-1 0 0,0-1 0,-1 1 0,2-20-1,-5 34-59,-1-1 0,0 1 0,0 0-1,1-1 1,-1 1 0,0 0-1,0-1 1,0 1 0,0-1 0,0 1-1,0-1 1,0 1 0,0 0-1,0-1 1,0 1 0,0-1 0,0 1-1,0-1 1,0 1 0,0 0-1,0-1 1,0 1 0,0-1-1,0 1 1,-1 0 0,1-1 0,0 1-1,0-1 1,-1 1 0,1 0-1,0-1 1,0 1 0,-1 0 0,1 0-1,0-1 1,-1 1 0,1 0-1,-1 0 1,1-1 0,0 1 0,-1 0-1,1 0 1,0 0 0,-1 0-1,1 0 1,-1-1 0,1 1 0,-1 0-1,1 0 1,0 0 0,-1 0-1,1 0 1,-1 0 0,1 0 0,-1 1-1,-20 16-228,14-3 237,-1 0 0,2 0 0,0 0 0,1 1 0,0 0 0,1 0 0,1 1-1,0-1 1,1 1 0,1-1 0,0 1 0,2 16 0,0-30 3,-1 0 0,1 0 1,-1 0-1,1 0 0,0 0 0,0 0 0,0 0 0,0 0 0,0-1 1,1 1-1,-1 0 0,0-1 0,1 1 0,-1-1 0,1 1 0,0-1 1,-1 0-1,1 1 0,0-1 0,0 0 0,0 0 0,0-1 1,0 1-1,0 0 0,0-1 0,0 1 0,0-1 0,0 1 0,0-1 1,0 0-1,0 0 0,0 0 0,0 0 0,1-1 0,1 1 0,3-1-360,1 0 0,-1 0 0,1 0-1,-1-1 1,0 0 0,1 0-1,-1-1 1,11-6 0,9-10-4602,0-4-2910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6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14318,'0'0'6646,"-1"11"-4852,-2 41-570,-10 278 4529,17-281-5474,-4-47-267,1-1 0,-1 1 0,0 0 0,1 0 0,-1-1 0,1 1 0,-1 0 0,1-1 0,0 1-1,0-1 1,0 1 0,0-1 0,0 1 0,0-1 0,0 0 0,0 1 0,0-1 0,1 0 0,-1 0 0,1 0 0,-1 0 0,1 0 0,2 1 0,-3-2-36,0-1 1,-1 1 0,1-1 0,0 0 0,-1 1-1,1-1 1,0 0 0,-1 1 0,1-1-1,-1 0 1,1 1 0,-1-1 0,0 0-1,1 0 1,-1 0 0,0 0 0,1 1-1,-1-1 1,0 0 0,0 0 0,0 0 0,0 0-1,0 0 1,0 0 0,0 1 0,0-1-1,0 0 1,0 0 0,0 0 0,-1-1-1,-4-33-1332,-2 18 789,0 1-1,-1 0 1,-1 1-1,-1 0 1,0 1-1,-1 0 1,0 0-1,-15-13 1,-19-24 3368,51 51 286,12-1-2554,-6 0-358,38 2-89,30 0-1955,-29-7-5508,-20-2-3247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7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24 11531,'0'0'13826,"-9"-5"-12235,8 5-1582,-3-3 114,0 1-1,0 0 1,0 0-1,0 0 1,-1 0 0,1 1-1,0 0 1,-1 0 0,1 0-1,-1 0 1,0 1-1,1 0 1,-1 0 0,1 0-1,-1 0 1,0 1-1,1 0 1,-1 0 0,1 0-1,-5 2 1,2 0-84,-59 30 165,63-31-224,0 0-1,0 0 0,0 0 0,1 1 0,-1-1 0,0 1 0,1-1 0,0 1 0,0 0 0,0 0 0,0 0 0,0 0 0,0 0 0,1 1 0,0-1 0,-1 1 0,0 5 0,3-8-22,-1 0-1,1 0 1,0-1-1,-1 1 1,1 0-1,0-1 1,0 1-1,0 0 1,0-1-1,-1 1 1,1-1-1,0 1 1,0-1-1,0 0 1,0 0-1,0 1 1,0-1-1,0 0 1,0 0-1,0 0 1,0 0-1,1 0 1,-1 0-1,0 0 1,1 0-1,42-1-197,-35 1 129,28-2-181,-21 1 154,0 0 0,0 1 0,24 4 1,-38-4 160,-1 0 0,1 0 1,-1 1-1,1-1 1,-1 1-1,0-1 0,1 1 1,-1-1-1,0 1 1,1 0-1,-1 0 0,0 0 1,0 0-1,0 0 1,0 0-1,0 0 0,0 0 1,0 0-1,0 0 1,0 0-1,0 1 1,-1-1-1,1 0 0,0 1 1,-1-1-1,1 0 1,-1 1-1,0-1 0,1 1 1,-1-1-1,0 1 1,0-1-1,0 1 0,0-1 1,0 1-1,0-1 1,-1 1-1,1-1 0,0 0 1,-1 1-1,1-1 1,-1 1-1,1-1 0,-1 0 1,0 1-1,0 0 1,-2 4 158,0 0-1,0 0 1,-1 0 0,0-1 0,0 0 0,0 0 0,0 0-1,-1 0 1,-5 4 0,4-4-201,0-1-1,-1 1 1,0-1 0,0-1 0,0 1-1,0-1 1,0 0 0,-1-1-1,1 0 1,-1 0 0,1 0 0,-1-1-1,0-1 1,-9 1 0,16-2-323,-1 1-1,1-1 1,0 1 0,0-1 0,0 0 0,0 1 0,0-1 0,0 0-1,0 0 1,0 0 0,0 0 0,0 0 0,1 0 0,-1 0 0,0 0-1,1 0 1,-1 0 0,0-1 0,1 1 0,0 0 0,-1 0 0,1-1-1,0 1 1,-1 0 0,1 0 0,0-1 0,0 1 0,0 0 0,0-1-1,0 1 1,1 0 0,-1-1 0,0 1 0,0 0 0,2-2 0,2-19-8791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7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16207,'0'0'7880,"-8"0"-6225,2 1-1620,1-1 0,-1 1 1,1 0-1,0 0 1,0 1-1,0 0 0,0 0 1,0 0-1,0 0 0,0 1 1,1-1-1,-1 1 0,1 1 1,0-1-1,-1 1 1,2-1-1,-1 1 0,0 0 1,1 0-1,0 1 0,0-1 1,0 1-1,-3 6 0,3-5 5,-1 1 0,1-1-1,0 1 1,1 0 0,-1 0-1,1 0 1,1 1 0,-1-1-1,1 0 1,1 1 0,-1-1-1,1 0 1,2 11 0,-2-16-21,1-1-1,0 0 1,-1 0 0,1 0 0,0 1 0,0-1 0,0 0 0,0 0-1,0 0 1,0 0 0,0-1 0,0 1 0,1 0 0,-1 0-1,0-1 1,0 1 0,1 0 0,-1-1 0,0 0 0,1 1 0,-1-1-1,1 0 1,-1 1 0,0-1 0,1 0 0,-1 0 0,1 0 0,-1 0-1,0-1 1,1 1 0,-1 0 0,1-1 0,-1 1 0,0 0 0,1-1-1,-1 0 1,2 0 0,3-1 121,0-1 0,0 1 1,0-1-1,0 0 0,0-1 0,8-6 0,1-6-81,0-1 0,0-1-1,-2 0 1,0-1 0,-2 0 0,15-30-1,-32 61-540,1 0 0,0 1-1,1-1 1,0 1-1,1 0 1,1 0 0,0 0-1,0 1 1,2-1-1,0 21 1,0-33 304,0 1 1,1-1-1,-1 1 1,0-1-1,1 0 1,-1 1-1,0-1 1,1 0-1,0 1 1,-1-1-1,1 0 1,0 0-1,-1 0 0,1 0 1,0 1-1,0-1 1,0 0-1,0 0 1,0-1-1,0 1 1,0 0-1,1 0 1,-1 0-1,0-1 1,3 2-1,-1-2-94,0 1 0,0-1 0,0 0 0,0 1-1,0-2 1,0 1 0,0 0 0,0 0 0,0-1 0,0 0 0,4-1 0,2-2-607,1 0 1,-1 0 0,0 0 0,-1-2-1,1 1 1,9-9 0,13-18-4429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3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12716,'0'0'6577,"10"6"-5205,-6-3-1229,2 2 24,0-1 1,1 0 0,-1-1-1,1 1 1,0-1-1,0-1 1,0 1-1,0-1 1,1 0-1,12 1 1,-10-2-40,21 1 91,0-1 0,34-3 0,-58 1-182,1 1 0,-1-2 0,0 1 0,0-1 0,1 0 0,-1 0 0,-1-1 0,1 0 0,0 0 0,-1-1 0,1 1 0,-1-2 0,0 1 0,9-9 0,-13 12-44,-1 0 0,0-1 1,1 1-1,-1 0 0,0-1 1,0 1-1,0 0 0,0-1 1,0 0-1,0 1 0,0-1 1,-1 1-1,1-1 0,0 0 1,-1 0-1,0 1 0,1-1 1,-1 0-1,0 0 0,0 1 1,0-1-1,0 0 0,0 0 0,0 0 1,0 1-1,-1-1 0,1 0 1,-1 0-1,1 1 0,-1-1 1,0 0-1,0 1 0,0-1 1,1 1-1,-2-1 0,1 1 1,0-1-1,-2-1 0,-1 0-42,0 0-1,0 1 0,0-1 1,0 1-1,-1 0 0,1 0 1,0 1-1,-1-1 0,1 1 1,-1 0-1,0 0 0,1 1 1,-8-1-1,4 1 74,1 1 0,-1 0-1,1 0 1,-1 1 0,1 0-1,-1 0 1,1 0 0,0 1 0,0 1-1,0-1 1,0 1 0,1 0 0,-1 0-1,1 1 1,0 0 0,0 0-1,1 0 1,0 1 0,0 0 0,0 0-1,0 0 1,1 1 0,0-1 0,1 1-1,-1 0 1,1 0 0,1 0-1,-1 0 1,1 1 0,0-1 0,1 1-1,0 0 1,0-1 0,1 1 0,0 10-1,0-16 0,1 1 0,-1-1-1,1 0 1,0 0 0,0 0-1,-1 0 1,1 0 0,0 0-1,1 0 1,-1 0-1,0 0 1,1 0 0,-1 0-1,1-1 1,-1 1 0,1-1-1,0 1 1,3 2 0,0-1 48,1-1 0,-1 1 0,0-1 0,1 0 0,0 0 1,-1-1-1,9 2 0,0-2 57,2 1 0,-1-2 0,0 0-1,0-1 1,17-2 0,-23 0-127,0 1-1,0-2 0,0 1 0,0-1 1,-1 0-1,0-1 0,1 0 1,-2 0-1,1-1 0,-1 0 0,1 0 1,-2-1-1,1 0 0,-1 0 0,0-1 1,0 1-1,-1-1 0,6-13 1,-10 8-462,-12 20 205,-12 17 257,18-18 173,1 1 1,0-1-1,0 1 0,1 0 0,-1 0 1,2 0-1,-1 0 0,1 0 0,0 1 1,-2 14-1,4-21-156,0 0-1,0 0 1,0-1 0,0 1 0,1 0 0,-1 0 0,0-1 0,0 1-1,0 0 1,1 0 0,-1-1 0,0 1 0,1 0 0,-1-1 0,0 1-1,1 0 1,-1-1 0,1 1 0,-1-1 0,1 1 0,-1-1 0,1 1-1,0-1 1,-1 1 0,1-1 0,-1 1 0,1-1 0,0 0 0,1 1-1,29 2 832,29-18 319,-44 8-1287,-1-1 0,0-1 1,0-1-1,-1 0 1,0-1-1,-1 0 1,0-1-1,-1 0 1,0-1-1,-1 0 1,-1-1-1,0-1 1,-1 1-1,13-28 1,-22 40-48,0 7 169,-1 0 0,0 0-1,-1 0 1,1 0-1,-1-1 1,0 1 0,-5 7-1,-5 14 266,11-20-182,-1-1 1,1 0 0,0 1 0,0-1 0,0 1 0,1-1 0,0 1 0,0-1 0,0 1-1,0 0 1,3 8 0,-2-11-66,0-1 1,1 1-1,-1-1 0,0 0 1,1 1-1,0-1 0,-1 0 0,1 0 1,0 0-1,0 0 0,0 0 1,0-1-1,1 1 0,-1-1 1,0 1-1,1-1 0,-1 0 0,1 0 1,-1 0-1,1 0 0,0 0 1,-1 0-1,1-1 0,0 1 0,3-1 1,4 1-232,-1 0 1,1-1-1,0 0 0,-1 0 1,1-1-1,-1-1 1,11-2-1,-13 2-671,-1 0 1,0 0-1,0-1 0,0 0 0,0 0 0,9-7 1,16-18-7213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7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93 212 3716,'0'0'12224,"-10"11"-10601,1-3-1129,1 2 0,0-1-1,1 1 1,0 0-1,1 1 1,0-1 0,0 1-1,1 1 1,1-1 0,0 1-1,0-1 1,2 1-1,-1 0 1,-1 19 0,4-30-456,0 0 1,0 0 0,0 0-1,0 0 1,0 0-1,0 0 1,0 0 0,1 0-1,-1 0 1,0 0 0,0 0-1,1 0 1,-1-1 0,1 1-1,-1 0 1,1 0-1,-1 0 1,1-1 0,-1 1-1,1 0 1,0 0 0,-1-1-1,1 1 1,0-1 0,0 1-1,-1-1 1,1 1-1,0-1 1,0 1 0,0-1-1,0 0 1,0 1 0,-1-1-1,1 0 1,0 0 0,0 1-1,0-1 1,0 0-1,0 0 1,0 0 0,0 0-1,0-1 1,0 1 0,0 0-1,0 0 1,0 0-1,0-1 1,-1 1 0,1 0-1,0-1 1,0 1 0,1-1-1,4-2 196,1 0-1,-1 0 1,0-1-1,0 1 1,11-10-1,5-8-153,0-1-1,-1-1 1,-1 0 0,-2-2-1,17-27 1,-28 39-139,1 0 0,-1 0 0,-1 0 0,-1-1 0,0 0 0,0 0 0,-2 0 0,1-1 1,-2 0-1,0 1 0,-1-1 0,-1-21 0,0 35 28,0 0 0,0 0 0,0 0 0,0-1 0,0 1 0,0 0 0,-1 0 0,1 0 0,0 0-1,-1 0 1,1 0 0,-1 0 0,0 0 0,1 0 0,-1 0 0,1 0 0,-1 0 0,0 0 0,0 1 0,0-1 0,0 0 0,1 0 0,-1 1 0,0-1 0,0 1 0,-2-2 0,1 2 8,0 0 1,0 0-1,0 0 0,0 0 1,0 0-1,0 0 1,-1 1-1,1-1 1,0 0-1,1 1 0,-1 0 1,0 0-1,-3 1 1,-4 2 9,1 1 1,0 1-1,0 0 0,-14 12 1,18-14-8,-47 51 371,48-51-293,0 0-1,0 1 1,0-1-1,1 0 0,-1 1 1,1-1-1,0 1 1,0 0-1,1 0 1,0 0-1,-1 0 1,1 5-1,1-9-55,0 0 1,0 0-1,1-1 0,-1 1 1,0 0-1,1 0 0,-1-1 1,0 1-1,1 0 1,-1-1-1,1 1 0,-1-1 1,1 1-1,-1 0 0,1-1 1,0 1-1,-1-1 0,1 0 1,0 1-1,-1-1 0,1 1 1,0-1-1,0 0 0,-1 0 1,1 1-1,0-1 0,0 0 1,-1 0-1,1 0 0,0 0 1,1 0-1,34 2-236,-17-2-162,-13 1 300,0-1 1,0 2-1,-1-1 1,1 0-1,0 1 1,-1 0-1,1 1 1,-1-1-1,1 1 1,-1 0-1,0 0 1,0 1-1,-1-1 1,1 1-1,-1 0 1,0 0-1,0 1 1,5 5-1,-5-2 35,0 0 0,0 0 0,0 0 0,-1 1 0,-1-1 0,1 1 0,-1 0 0,-1-1 0,0 1 1,0 0-1,-1 14 0,0-10-1581,0-6-3106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8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6150,'0'0'13298,"-3"11"-10004,-14 36-1353,-20 72 2011,33-107-3756,2 0-1,0 1 1,0-1-1,1 0 1,1 1-1,0-1 1,4 24-1,-4-34-192,1 1 0,0-1-1,0 0 1,0 0 0,0 1-1,0-1 1,0 0 0,1 0-1,-1 0 1,1 0 0,-1-1-1,1 1 1,0 0 0,0 0-1,-1-1 1,1 0 0,0 1-1,1-1 1,-1 0-1,0 0 1,0 0 0,0 0-1,1 0 1,-1 0 0,1-1-1,-1 1 1,0-1 0,1 0-1,-1 0 1,1 0 0,-1 0-1,1 0 1,3-1 0,0 1 0,1-1 1,0-1-1,0 1 0,0-1 1,-1 0-1,1 0 1,-1-1-1,0 0 1,0 0-1,10-8 0,1-3-42,-1 0-1,25-31 1,-36 39 42,0 1 0,-1-1 0,0 0 0,0 0 0,-1 0 0,0 0 0,0-1 0,0 1 0,-1-1-1,0 0 1,0 0 0,1-10 0,-14 18 136,7 4-139,-1-1 0,0 1 0,1 0-1,0 0 1,0 0 0,1 0 0,-1 1 0,1 0 0,0 0 0,1 0-1,0 0 1,-1 0 0,0 9 0,-1 2 101,0 0-1,2 0 1,-2 33-1,4-46-68,0 0 0,1 0 0,-1-1 0,1 1 0,0 0-1,-1 0 1,2-1 0,-1 1 0,0-1 0,1 1-1,-1-1 1,1 1 0,0-1 0,0 0 0,3 3-1,-3-4-30,0-1 0,-1 1 0,1-1 0,0 0 0,0 0 0,0 0 0,0 0 0,0 0-1,0 0 1,1 0 0,-1-1 0,0 1 0,0-1 0,1 1 0,-1-1 0,0 0 0,0 0-1,1 0 1,-1 0 0,0 0 0,0-1 0,1 1 0,-1-1 0,0 0 0,0 1 0,0-1-1,4-2 1,-1 0-552,0 0-1,-1-1 0,1 0 0,-1 0 0,1 0 1,-1 0-1,-1-1 0,1 0 0,0 0 1,-1 0-1,0 0 0,0 0 0,2-8 1,11-24-6453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8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15118,'0'0'7527,"-21"55"-7495,21-39-672,6-2-2275,9-3-3139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107 267 10826,'0'0'3145,"-10"11"426,-6 9-2040,1 1 1,-15 26-1,25-38-1017,0 1-1,0 0 1,1 0 0,1 0 0,-1 1 0,2-1-1,-1 1 1,1 0 0,0 14 0,2-24-503,0-1 1,0 1 0,0-1-1,0 1 1,0 0 0,0-1-1,0 1 1,0-1 0,0 1-1,0 0 1,0-1 0,1 1-1,-1-1 1,0 1-1,0-1 1,1 1 0,-1-1-1,0 1 1,1-1 0,-1 1-1,0-1 1,1 1 0,-1-1-1,1 0 1,-1 1-1,1-1 1,-1 1 0,1-1-1,-1 0 1,1 0 0,-1 1-1,1-1 1,-1 0 0,1 0-1,23-6 301,19-24 74,-17-1-355,-2-1 0,-1-1 0,36-69 0,-48 80-169,-1-1-1,-1 0 1,-1 0 0,-1 0-1,-1-1 1,-1 0 0,3-39 0,-8 61 97,0 0 1,1 0-1,-1 0 1,-1 0-1,1 0 1,0 0-1,0 0 1,-1 0-1,1 0 1,-1 0-1,0 0 1,1 0-1,-1 0 1,0 0-1,0 1 1,-2-4-1,2 5 31,0-1 1,-1 1-1,1-1 0,0 1 0,0-1 0,-1 1 0,1 0 0,0-1 0,0 1 0,-1 0 0,1 0 1,0 0-1,-1 0 0,1 0 0,0 1 0,-1-1 0,1 0 0,0 0 0,0 1 0,-1-1 0,1 1 1,0-1-1,0 1 0,0 0 0,0-1 0,-2 2 0,-6 5 107,0 0 0,1 0 0,0 0-1,0 1 1,0 0 0,1 1 0,1-1 0,-1 2 0,1-1 0,1 1-1,0-1 1,0 1 0,1 1 0,0-1 0,1 1 0,0-1 0,1 1-1,0 0 1,1 0 0,-1 15 0,3-24-91,0 0 1,-1 0-1,1 0 0,0 0 0,0 0 1,0 0-1,1-1 0,-1 1 1,0 0-1,1-1 0,-1 1 0,1-1 1,0 1-1,-1-1 0,1 1 1,3 1-1,40 22-492,-28-16-32,-4-2-42,-1 0 1,1 0-1,-1 1 1,-1 1-1,0 0 0,0 1 1,-1 0-1,0 0 0,-1 1 1,0 0-1,9 15 0,-18-25 207,1 0 0,-1 0 0,1-1 0,0 1-1,-1 0 1,1 0 0,0-1 0,0 1 0,-1-1 0,1 1-1,0 0 1,0-1 0,0 1 0,0-1 0,0 0-1,0 1 1,0-1 0,0 0 0,0 0 0,0 1-1,0-1 1,0 0 0,0 0 0,0 0 0,0 0 0,0 0-1,1-1 1,0 1-392,12 0-4807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9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13 7271,'0'0'17627,"-8"5"-16068,4-3-1331,-25 16 1187,28-17-1305,0 0-1,0 1 1,0-1 0,0 0 0,0 0 0,0 0-1,0 1 1,1-1 0,-1 1 0,0-1 0,1 0 0,-1 1-1,1-1 1,-1 1 0,1-1 0,0 1 0,0-1-1,0 1 1,0 0 0,0-1 0,0 1 0,0-1 0,0 1-1,1 1 1,0-2-87,-1 0 1,1-1-1,0 1 0,-1 0 0,1-1 1,0 1-1,-1-1 0,1 1 0,0-1 1,0 1-1,0-1 0,0 0 0,0 1 1,-1-1-1,1 0 0,0 1 0,0-1 1,0 0-1,0 0 0,0 0 0,0 0 0,0 0 1,0 0-1,0 0 0,0-1 0,0 1 1,0 0-1,-1 0 0,1-1 0,0 1 1,0 0-1,1-2 0,29-12 107,-18 0-498,-1-1 0,13-19 0,-24 32-754,-5 9 1227,0 0 1,0 1-1,1 0 1,-1-1-1,2 2 1,-1-1-1,1 0 0,1 0 1,-1 1-1,1-1 1,1 15-1,0-23-90,1 1 1,0 0-1,-1 0 0,1 0 0,0 0 1,0-1-1,-1 1 0,1 0 0,0-1 0,0 1 1,0-1-1,0 1 0,0-1 0,0 1 1,0-1-1,0 0 0,0 1 0,0-1 0,0 0 1,0 0-1,0 0 0,0 0 0,0 0 1,1 0-1,-1 0 0,0 0 0,0 0 1,2-1-1,37-5 77,27-22-173,-55 22-124,0 0 0,0 1 0,1 1 0,-1 0 0,1 0 0,20-2 0,-32 6 195,-1 0 0,1 0 0,-1 0 1,1 0-1,-1 0 0,1 0 0,-1 0 1,1 0-1,0 0 0,-1 0 0,1 1 0,-1-1 1,1 0-1,-1 0 0,1 1 0,-1-1 0,0 0 1,1 1-1,-1-1 0,1 0 0,-1 1 1,0-1-1,1 1 0,-1-1 0,0 0 0,1 1 1,-1-1-1,0 1 0,0-1 0,1 2 0,0 21-9,-14 32 491,10-45-258,2-8-152,0 1 1,1-1-1,-1 0 0,1 1 1,-1-1-1,1 1 0,0-1 1,0 0-1,0 1 0,1-1 1,-1 1-1,0-1 0,1 0 0,-1 1 1,2 2-1,-1-4-35,0 0 1,-1 0-1,1-1 0,0 1 1,0 0-1,0 0 0,-1-1 1,1 1-1,0-1 0,0 1 0,0-1 1,0 1-1,0-1 0,0 0 1,0 1-1,0-1 0,0 0 1,0 0-1,0 0 0,0 0 0,0 0 1,0 0-1,3 0 0,5-2-13,0 0-1,0-1 0,-1 0 1,1 0-1,0-1 0,9-6 1,39-26-2720,-27 4-7176,-20 12-3096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9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19699,'0'0'6662,"71"-23"-4612,-20 16-1377,11 1-417,4 2-224,0-1-320,-4-5-2467,-3-8-3939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1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3555,'0'0'12044,"0"79"-9834,0-43-320,0 1-961,0 0-225,0-5-416,0-2-159,0-7-97,0-5 0,0-5-96,0-7-385,0-3-896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1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11787,'0'0'11819,"5"-9"-10650,-1 3-1041,0 1 0,0-1 0,1 1 0,0-1-1,0 1 1,0 1 0,1-1 0,0 1 0,0 0 0,0 0-1,0 1 1,0-1 0,1 1 0,-1 1 0,1-1-1,8-1 1,6-2-17,1 0-1,-1 2 1,1 0-1,0 1 1,0 2-1,0 0 1,0 1-1,0 1 1,42 8-1,-62-8-107,1 0-1,0 0 0,-1 0 1,1 0-1,-1 0 1,1 1-1,-1-1 1,0 1-1,0-1 0,1 1 1,-1 0-1,0 0 1,-1 0-1,1 0 0,0 1 1,-1-1-1,1 0 1,-1 1-1,1-1 1,-1 1-1,0-1 0,0 1 1,0-1-1,-1 1 1,1 0-1,-1 0 0,1-1 1,-1 1-1,0 0 1,0 0-1,0-1 1,0 1-1,-1 0 0,1 0 1,-1-1-1,0 1 1,1 0-1,-1-1 1,0 1-1,-1-1 0,1 1 1,0-1-1,-1 1 1,1-1-1,-1 0 0,0 0 1,0 0-1,0 0 1,0 0-1,0 0 1,0 0-1,-5 2 0,-7 4-2,0 0 1,-1-1-1,0 0 0,-1-2 0,1 0 0,-1 0 0,0-1 0,-19 1 1,-36 0-5394,71-5 5208,0 0 0,0 0 1,-1 0-1,1 0 1,0 0-1,0 0 1,0 0-1,-1 1 1,1-1-1,0 0 1,0 0-1,0 0 1,-1 0-1,1 0 0,0 0 1,0 0-1,0 0 1,-1-1-1,1 1 1,0 0-1,0 0 1,0 0-1,-1 0 1,1 0-1,0 0 1,0 0-1,0 0 0,0 0 1,-1-1-1,1 1 1,0 0-1,0 0 1,0 0-1,0 0 1,0-1-1,-1 1 1,1 0-1,0 0 0,0 0 1,0 0-1,0-1 1,0 1-1,0 0 1,0 0-1,0 0 1,0-1-1,0 1 1,0 0-1,0 0 1,0-1-1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2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13741,'0'0'3369,"-6"8"-610,0 3-2467,1 0 0,0 0-1,0 1 1,1-1 0,1 1-1,0 0 1,1 0 0,0 1 0,0-1-1,1 16 1,1-26-293,5 35 1595,-5-36-1521,0-1 1,1 1-1,-1 0 1,1 0-1,-1-1 1,1 1-1,-1 0 1,1-1-1,0 1 1,-1 0-1,1-1 1,0 1-1,-1-1 1,1 1-1,0-1 1,0 1-1,0-1 1,-1 0-1,1 1 1,0-1-1,0 0 1,0 0 0,0 0-1,0 1 1,0-1-1,-1 0 1,1 0-1,0 0 1,0-1-1,0 1 1,0 0-1,0 0 1,0 0-1,-1-1 1,1 1-1,0 0 1,0-1-1,0 1 1,0 0-1,0-2 1,1 1-37,1-1 0,-1 0 0,0 0 0,0 0 0,0 0 0,0 0 0,0 0-1,-1-1 1,1 1 0,-1-1 0,1 1 0,-1-1 0,0 0 0,0 1 0,0-1 0,0 0 0,-1 0 0,1 1 0,-1-1 0,0-6 0,1 1-251,0-1 0,-1 1 0,0-1 1,-1 1-1,0-1 0,-2-8 0,2 13-271,-1 0 0,1 0 1,-1 0-1,0 0 0,0 0 0,0 0 0,-6-6 0,-2 1-3541,-3 6-3865,9 3 2264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2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30 5830,'0'0'13730,"-11"-2"-12833,0 0-586,0 1 1,0 0 0,0 1-1,0 0 1,0 0 0,0 1-1,0 1 1,0 0 0,1 0-1,-1 1 1,1 1 0,-15 6 0,18-7-242,0 1 0,1 0 0,-1 0 1,1 1-1,0-1 0,0 1 1,1 1-1,-1-1 0,1 1 0,1 0 1,-1 0-1,1 0 0,0 1 1,0 0-1,1-1 0,0 1 0,0 1 1,0-1-1,1 0 0,0 1 1,1-1-1,0 1 0,-1 8 0,2-15-72,0 0 0,0 0-1,0 0 1,1 0-1,-1-1 1,0 1 0,0 0-1,1 0 1,-1 0 0,0 0-1,1 0 1,-1 0-1,1 0 1,0-1 0,-1 1-1,1 0 1,-1 0-1,1-1 1,0 1 0,0 0-1,-1-1 1,1 1-1,0-1 1,0 1 0,0-1-1,1 1 1,34 4 47,-28-5-5,1-1-1,-1 0 0,0-1 1,0 0-1,1 0 0,8-4 1,-9 1 2,-1 1 0,0-1 0,1 0-1,-2 0 1,1-1 0,-1 0 0,1 0 0,-2-1 0,1 0 0,-1 0 0,0 0 0,0 0 0,-1-1 0,0 0 0,0 0 0,-1 0 0,0 0 0,-1-1 0,0 1 0,2-15 0,-8 20-127,-5 10 19,-6 11 14,-12 42 17,25-55 55,1-1 1,0 1-1,0 0 0,0-1 0,0 1 1,1 0-1,0 0 0,0-1 0,0 1 0,0 0 1,3 8-1,-2-12-5,0 0 0,0 0 1,1 0-1,-1 0 0,0-1 1,1 1-1,-1 0 0,0-1 1,1 1-1,-1-1 0,1 1 1,-1-1-1,1 0 0,-1 0 0,1 1 1,-1-1-1,1 0 0,-1 0 1,1-1-1,2 1 0,35-5 443,60-26 101,-35 10-269,-63 20-239,-1 1-1,1-1 1,-1 1-1,0-1 1,1 1-1,-1-1 1,0 1-1,1-1 1,-1 1-1,0-1 1,0 1-1,1-1 1,-1 0-1,0 1 1,0-1 0,0 1-1,0-1 1,0 0-1,0 1 1,0-1-1,0 1 1,0-1-1,0 0 1,0 1-1,0-1 1,0 0-1,0 1 1,-1-1-1,1 1 1,0-1-1,0 1 1,-1-1-1,1 1 1,-1-2 0,-14-28 659,10 21-408,-9-18 140,10 21-472,1 1-1,0 0 0,1-1 0,-1 0 0,1 0 0,0 0 0,1 1 1,-1-2-1,0-7 0,35 32-4347,-23-13 2597,0 0 0,1-1 0,-1 0-1,1 0 1,17 3 0,2-3-4561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17.04.2023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17.04.2023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17.04.2023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17.04.2023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17.04.2023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17.04.2023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17.04.2023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17.04.2023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17.04.2023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17.04.2023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17.04.2023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17.04.2023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28.xml"/><Relationship Id="rId21" Type="http://schemas.openxmlformats.org/officeDocument/2006/relationships/customXml" Target="../ink/ink879.xml"/><Relationship Id="rId42" Type="http://schemas.openxmlformats.org/officeDocument/2006/relationships/image" Target="../media/image874.png"/><Relationship Id="rId63" Type="http://schemas.openxmlformats.org/officeDocument/2006/relationships/image" Target="../media/image883.png"/><Relationship Id="rId84" Type="http://schemas.openxmlformats.org/officeDocument/2006/relationships/customXml" Target="../ink/ink911.xml"/><Relationship Id="rId138" Type="http://schemas.openxmlformats.org/officeDocument/2006/relationships/image" Target="../media/image920.png"/><Relationship Id="rId107" Type="http://schemas.openxmlformats.org/officeDocument/2006/relationships/customXml" Target="../ink/ink923.xml"/><Relationship Id="rId11" Type="http://schemas.openxmlformats.org/officeDocument/2006/relationships/customXml" Target="../ink/ink874.xml"/><Relationship Id="rId32" Type="http://schemas.openxmlformats.org/officeDocument/2006/relationships/image" Target="../media/image869.png"/><Relationship Id="rId53" Type="http://schemas.openxmlformats.org/officeDocument/2006/relationships/customXml" Target="../ink/ink895.xml"/><Relationship Id="rId74" Type="http://schemas.openxmlformats.org/officeDocument/2006/relationships/customXml" Target="../ink/ink906.xml"/><Relationship Id="rId128" Type="http://schemas.openxmlformats.org/officeDocument/2006/relationships/image" Target="../media/image915.png"/><Relationship Id="rId5" Type="http://schemas.openxmlformats.org/officeDocument/2006/relationships/customXml" Target="../ink/ink871.xml"/><Relationship Id="rId90" Type="http://schemas.openxmlformats.org/officeDocument/2006/relationships/image" Target="../media/image896.png"/><Relationship Id="rId95" Type="http://schemas.openxmlformats.org/officeDocument/2006/relationships/customXml" Target="../ink/ink917.xml"/><Relationship Id="rId22" Type="http://schemas.openxmlformats.org/officeDocument/2006/relationships/image" Target="../media/image864.png"/><Relationship Id="rId27" Type="http://schemas.openxmlformats.org/officeDocument/2006/relationships/customXml" Target="../ink/ink882.xml"/><Relationship Id="rId43" Type="http://schemas.openxmlformats.org/officeDocument/2006/relationships/customXml" Target="../ink/ink890.xml"/><Relationship Id="rId48" Type="http://schemas.openxmlformats.org/officeDocument/2006/relationships/image" Target="../media/image876.png"/><Relationship Id="rId64" Type="http://schemas.openxmlformats.org/officeDocument/2006/relationships/customXml" Target="../ink/ink901.xml"/><Relationship Id="rId69" Type="http://schemas.openxmlformats.org/officeDocument/2006/relationships/image" Target="../media/image886.png"/><Relationship Id="rId113" Type="http://schemas.openxmlformats.org/officeDocument/2006/relationships/customXml" Target="../ink/ink926.xml"/><Relationship Id="rId118" Type="http://schemas.openxmlformats.org/officeDocument/2006/relationships/image" Target="../media/image910.png"/><Relationship Id="rId134" Type="http://schemas.openxmlformats.org/officeDocument/2006/relationships/image" Target="../media/image918.png"/><Relationship Id="rId139" Type="http://schemas.openxmlformats.org/officeDocument/2006/relationships/customXml" Target="../ink/ink939.xml"/><Relationship Id="rId80" Type="http://schemas.openxmlformats.org/officeDocument/2006/relationships/customXml" Target="../ink/ink909.xml"/><Relationship Id="rId85" Type="http://schemas.openxmlformats.org/officeDocument/2006/relationships/image" Target="../media/image894.png"/><Relationship Id="rId12" Type="http://schemas.openxmlformats.org/officeDocument/2006/relationships/image" Target="../media/image859.png"/><Relationship Id="rId17" Type="http://schemas.openxmlformats.org/officeDocument/2006/relationships/customXml" Target="../ink/ink877.xml"/><Relationship Id="rId33" Type="http://schemas.openxmlformats.org/officeDocument/2006/relationships/customXml" Target="../ink/ink885.xml"/><Relationship Id="rId38" Type="http://schemas.openxmlformats.org/officeDocument/2006/relationships/image" Target="../media/image872.png"/><Relationship Id="rId59" Type="http://schemas.openxmlformats.org/officeDocument/2006/relationships/image" Target="../media/image881.png"/><Relationship Id="rId103" Type="http://schemas.openxmlformats.org/officeDocument/2006/relationships/customXml" Target="../ink/ink921.xml"/><Relationship Id="rId108" Type="http://schemas.openxmlformats.org/officeDocument/2006/relationships/image" Target="../media/image905.png"/><Relationship Id="rId124" Type="http://schemas.openxmlformats.org/officeDocument/2006/relationships/image" Target="../media/image913.png"/><Relationship Id="rId129" Type="http://schemas.openxmlformats.org/officeDocument/2006/relationships/customXml" Target="../ink/ink934.xml"/><Relationship Id="rId54" Type="http://schemas.openxmlformats.org/officeDocument/2006/relationships/image" Target="../media/image879.png"/><Relationship Id="rId70" Type="http://schemas.openxmlformats.org/officeDocument/2006/relationships/customXml" Target="../ink/ink904.xml"/><Relationship Id="rId75" Type="http://schemas.openxmlformats.org/officeDocument/2006/relationships/image" Target="../media/image889.png"/><Relationship Id="rId91" Type="http://schemas.openxmlformats.org/officeDocument/2006/relationships/customXml" Target="../ink/ink915.xml"/><Relationship Id="rId96" Type="http://schemas.openxmlformats.org/officeDocument/2006/relationships/image" Target="../media/image899.png"/><Relationship Id="rId140" Type="http://schemas.openxmlformats.org/officeDocument/2006/relationships/image" Target="../media/image921.png"/><Relationship Id="rId145" Type="http://schemas.openxmlformats.org/officeDocument/2006/relationships/customXml" Target="../ink/ink9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6.png"/><Relationship Id="rId23" Type="http://schemas.openxmlformats.org/officeDocument/2006/relationships/customXml" Target="../ink/ink880.xml"/><Relationship Id="rId28" Type="http://schemas.openxmlformats.org/officeDocument/2006/relationships/image" Target="../media/image867.png"/><Relationship Id="rId49" Type="http://schemas.openxmlformats.org/officeDocument/2006/relationships/customXml" Target="../ink/ink893.xml"/><Relationship Id="rId114" Type="http://schemas.openxmlformats.org/officeDocument/2006/relationships/image" Target="../media/image908.png"/><Relationship Id="rId119" Type="http://schemas.openxmlformats.org/officeDocument/2006/relationships/customXml" Target="../ink/ink929.xml"/><Relationship Id="rId44" Type="http://schemas.openxmlformats.org/officeDocument/2006/relationships/image" Target="../media/image56.png"/><Relationship Id="rId60" Type="http://schemas.openxmlformats.org/officeDocument/2006/relationships/customXml" Target="../ink/ink899.xml"/><Relationship Id="rId65" Type="http://schemas.openxmlformats.org/officeDocument/2006/relationships/image" Target="../media/image884.png"/><Relationship Id="rId81" Type="http://schemas.openxmlformats.org/officeDocument/2006/relationships/image" Target="../media/image892.png"/><Relationship Id="rId86" Type="http://schemas.openxmlformats.org/officeDocument/2006/relationships/customXml" Target="../ink/ink912.xml"/><Relationship Id="rId130" Type="http://schemas.openxmlformats.org/officeDocument/2006/relationships/image" Target="../media/image916.png"/><Relationship Id="rId135" Type="http://schemas.openxmlformats.org/officeDocument/2006/relationships/customXml" Target="../ink/ink937.xml"/><Relationship Id="rId13" Type="http://schemas.openxmlformats.org/officeDocument/2006/relationships/customXml" Target="../ink/ink875.xml"/><Relationship Id="rId18" Type="http://schemas.openxmlformats.org/officeDocument/2006/relationships/image" Target="../media/image862.png"/><Relationship Id="rId39" Type="http://schemas.openxmlformats.org/officeDocument/2006/relationships/customXml" Target="../ink/ink888.xml"/><Relationship Id="rId109" Type="http://schemas.openxmlformats.org/officeDocument/2006/relationships/customXml" Target="../ink/ink924.xml"/><Relationship Id="rId34" Type="http://schemas.openxmlformats.org/officeDocument/2006/relationships/image" Target="../media/image870.png"/><Relationship Id="rId50" Type="http://schemas.openxmlformats.org/officeDocument/2006/relationships/image" Target="../media/image877.png"/><Relationship Id="rId55" Type="http://schemas.openxmlformats.org/officeDocument/2006/relationships/customXml" Target="../ink/ink896.xml"/><Relationship Id="rId76" Type="http://schemas.openxmlformats.org/officeDocument/2006/relationships/customXml" Target="../ink/ink907.xml"/><Relationship Id="rId97" Type="http://schemas.openxmlformats.org/officeDocument/2006/relationships/customXml" Target="../ink/ink918.xml"/><Relationship Id="rId104" Type="http://schemas.openxmlformats.org/officeDocument/2006/relationships/image" Target="../media/image903.png"/><Relationship Id="rId120" Type="http://schemas.openxmlformats.org/officeDocument/2006/relationships/image" Target="../media/image911.png"/><Relationship Id="rId125" Type="http://schemas.openxmlformats.org/officeDocument/2006/relationships/customXml" Target="../ink/ink932.xml"/><Relationship Id="rId141" Type="http://schemas.openxmlformats.org/officeDocument/2006/relationships/customXml" Target="../ink/ink940.xml"/><Relationship Id="rId146" Type="http://schemas.openxmlformats.org/officeDocument/2006/relationships/image" Target="../media/image924.png"/><Relationship Id="rId7" Type="http://schemas.openxmlformats.org/officeDocument/2006/relationships/customXml" Target="../ink/ink872.xml"/><Relationship Id="rId71" Type="http://schemas.openxmlformats.org/officeDocument/2006/relationships/image" Target="../media/image887.png"/><Relationship Id="rId92" Type="http://schemas.openxmlformats.org/officeDocument/2006/relationships/image" Target="../media/image897.png"/><Relationship Id="rId2" Type="http://schemas.openxmlformats.org/officeDocument/2006/relationships/image" Target="../media/image854.png"/><Relationship Id="rId29" Type="http://schemas.openxmlformats.org/officeDocument/2006/relationships/customXml" Target="../ink/ink883.xml"/><Relationship Id="rId24" Type="http://schemas.openxmlformats.org/officeDocument/2006/relationships/image" Target="../media/image865.png"/><Relationship Id="rId40" Type="http://schemas.openxmlformats.org/officeDocument/2006/relationships/image" Target="../media/image873.png"/><Relationship Id="rId45" Type="http://schemas.openxmlformats.org/officeDocument/2006/relationships/customXml" Target="../ink/ink891.xml"/><Relationship Id="rId66" Type="http://schemas.openxmlformats.org/officeDocument/2006/relationships/customXml" Target="../ink/ink902.xml"/><Relationship Id="rId87" Type="http://schemas.openxmlformats.org/officeDocument/2006/relationships/customXml" Target="../ink/ink913.xml"/><Relationship Id="rId110" Type="http://schemas.openxmlformats.org/officeDocument/2006/relationships/image" Target="../media/image906.png"/><Relationship Id="rId115" Type="http://schemas.openxmlformats.org/officeDocument/2006/relationships/customXml" Target="../ink/ink927.xml"/><Relationship Id="rId131" Type="http://schemas.openxmlformats.org/officeDocument/2006/relationships/customXml" Target="../ink/ink935.xml"/><Relationship Id="rId136" Type="http://schemas.openxmlformats.org/officeDocument/2006/relationships/image" Target="../media/image919.png"/><Relationship Id="rId61" Type="http://schemas.openxmlformats.org/officeDocument/2006/relationships/image" Target="../media/image882.png"/><Relationship Id="rId82" Type="http://schemas.openxmlformats.org/officeDocument/2006/relationships/customXml" Target="../ink/ink910.xml"/><Relationship Id="rId19" Type="http://schemas.openxmlformats.org/officeDocument/2006/relationships/customXml" Target="../ink/ink878.xml"/><Relationship Id="rId14" Type="http://schemas.openxmlformats.org/officeDocument/2006/relationships/image" Target="../media/image860.png"/><Relationship Id="rId30" Type="http://schemas.openxmlformats.org/officeDocument/2006/relationships/image" Target="../media/image868.png"/><Relationship Id="rId35" Type="http://schemas.openxmlformats.org/officeDocument/2006/relationships/customXml" Target="../ink/ink886.xml"/><Relationship Id="rId56" Type="http://schemas.openxmlformats.org/officeDocument/2006/relationships/customXml" Target="../ink/ink897.xml"/><Relationship Id="rId77" Type="http://schemas.openxmlformats.org/officeDocument/2006/relationships/image" Target="../media/image890.png"/><Relationship Id="rId100" Type="http://schemas.openxmlformats.org/officeDocument/2006/relationships/image" Target="../media/image901.png"/><Relationship Id="rId105" Type="http://schemas.openxmlformats.org/officeDocument/2006/relationships/customXml" Target="../ink/ink922.xml"/><Relationship Id="rId126" Type="http://schemas.openxmlformats.org/officeDocument/2006/relationships/image" Target="../media/image914.png"/><Relationship Id="rId147" Type="http://schemas.openxmlformats.org/officeDocument/2006/relationships/customXml" Target="../ink/ink943.xml"/><Relationship Id="rId8" Type="http://schemas.openxmlformats.org/officeDocument/2006/relationships/image" Target="../media/image857.png"/><Relationship Id="rId51" Type="http://schemas.openxmlformats.org/officeDocument/2006/relationships/customXml" Target="../ink/ink894.xml"/><Relationship Id="rId72" Type="http://schemas.openxmlformats.org/officeDocument/2006/relationships/customXml" Target="../ink/ink905.xml"/><Relationship Id="rId93" Type="http://schemas.openxmlformats.org/officeDocument/2006/relationships/customXml" Target="../ink/ink916.xml"/><Relationship Id="rId98" Type="http://schemas.openxmlformats.org/officeDocument/2006/relationships/image" Target="../media/image900.png"/><Relationship Id="rId121" Type="http://schemas.openxmlformats.org/officeDocument/2006/relationships/customXml" Target="../ink/ink930.xml"/><Relationship Id="rId142" Type="http://schemas.openxmlformats.org/officeDocument/2006/relationships/image" Target="../media/image922.png"/><Relationship Id="rId3" Type="http://schemas.openxmlformats.org/officeDocument/2006/relationships/customXml" Target="../ink/ink870.xml"/><Relationship Id="rId25" Type="http://schemas.openxmlformats.org/officeDocument/2006/relationships/customXml" Target="../ink/ink881.xml"/><Relationship Id="rId46" Type="http://schemas.openxmlformats.org/officeDocument/2006/relationships/image" Target="../media/image875.png"/><Relationship Id="rId67" Type="http://schemas.openxmlformats.org/officeDocument/2006/relationships/image" Target="../media/image885.png"/><Relationship Id="rId116" Type="http://schemas.openxmlformats.org/officeDocument/2006/relationships/image" Target="../media/image909.png"/><Relationship Id="rId137" Type="http://schemas.openxmlformats.org/officeDocument/2006/relationships/customXml" Target="../ink/ink938.xml"/><Relationship Id="rId20" Type="http://schemas.openxmlformats.org/officeDocument/2006/relationships/image" Target="../media/image863.png"/><Relationship Id="rId41" Type="http://schemas.openxmlformats.org/officeDocument/2006/relationships/customXml" Target="../ink/ink889.xml"/><Relationship Id="rId62" Type="http://schemas.openxmlformats.org/officeDocument/2006/relationships/customXml" Target="../ink/ink900.xml"/><Relationship Id="rId83" Type="http://schemas.openxmlformats.org/officeDocument/2006/relationships/image" Target="../media/image893.png"/><Relationship Id="rId88" Type="http://schemas.openxmlformats.org/officeDocument/2006/relationships/image" Target="../media/image895.png"/><Relationship Id="rId111" Type="http://schemas.openxmlformats.org/officeDocument/2006/relationships/customXml" Target="../ink/ink925.xml"/><Relationship Id="rId132" Type="http://schemas.openxmlformats.org/officeDocument/2006/relationships/image" Target="../media/image917.png"/><Relationship Id="rId15" Type="http://schemas.openxmlformats.org/officeDocument/2006/relationships/customXml" Target="../ink/ink876.xml"/><Relationship Id="rId36" Type="http://schemas.openxmlformats.org/officeDocument/2006/relationships/image" Target="../media/image871.png"/><Relationship Id="rId57" Type="http://schemas.openxmlformats.org/officeDocument/2006/relationships/image" Target="../media/image880.png"/><Relationship Id="rId106" Type="http://schemas.openxmlformats.org/officeDocument/2006/relationships/image" Target="../media/image904.png"/><Relationship Id="rId127" Type="http://schemas.openxmlformats.org/officeDocument/2006/relationships/customXml" Target="../ink/ink933.xml"/><Relationship Id="rId10" Type="http://schemas.openxmlformats.org/officeDocument/2006/relationships/image" Target="../media/image858.png"/><Relationship Id="rId31" Type="http://schemas.openxmlformats.org/officeDocument/2006/relationships/customXml" Target="../ink/ink884.xml"/><Relationship Id="rId52" Type="http://schemas.openxmlformats.org/officeDocument/2006/relationships/image" Target="../media/image878.png"/><Relationship Id="rId73" Type="http://schemas.openxmlformats.org/officeDocument/2006/relationships/image" Target="../media/image888.png"/><Relationship Id="rId78" Type="http://schemas.openxmlformats.org/officeDocument/2006/relationships/customXml" Target="../ink/ink908.xml"/><Relationship Id="rId94" Type="http://schemas.openxmlformats.org/officeDocument/2006/relationships/image" Target="../media/image898.png"/><Relationship Id="rId99" Type="http://schemas.openxmlformats.org/officeDocument/2006/relationships/customXml" Target="../ink/ink919.xml"/><Relationship Id="rId101" Type="http://schemas.openxmlformats.org/officeDocument/2006/relationships/customXml" Target="../ink/ink920.xml"/><Relationship Id="rId122" Type="http://schemas.openxmlformats.org/officeDocument/2006/relationships/image" Target="../media/image912.png"/><Relationship Id="rId143" Type="http://schemas.openxmlformats.org/officeDocument/2006/relationships/customXml" Target="../ink/ink941.xml"/><Relationship Id="rId148" Type="http://schemas.openxmlformats.org/officeDocument/2006/relationships/image" Target="../media/image925.png"/><Relationship Id="rId4" Type="http://schemas.openxmlformats.org/officeDocument/2006/relationships/image" Target="../media/image855.png"/><Relationship Id="rId9" Type="http://schemas.openxmlformats.org/officeDocument/2006/relationships/customXml" Target="../ink/ink873.xml"/><Relationship Id="rId26" Type="http://schemas.openxmlformats.org/officeDocument/2006/relationships/image" Target="../media/image866.png"/><Relationship Id="rId47" Type="http://schemas.openxmlformats.org/officeDocument/2006/relationships/customXml" Target="../ink/ink892.xml"/><Relationship Id="rId68" Type="http://schemas.openxmlformats.org/officeDocument/2006/relationships/customXml" Target="../ink/ink903.xml"/><Relationship Id="rId89" Type="http://schemas.openxmlformats.org/officeDocument/2006/relationships/customXml" Target="../ink/ink914.xml"/><Relationship Id="rId112" Type="http://schemas.openxmlformats.org/officeDocument/2006/relationships/image" Target="../media/image907.png"/><Relationship Id="rId133" Type="http://schemas.openxmlformats.org/officeDocument/2006/relationships/customXml" Target="../ink/ink936.xml"/><Relationship Id="rId16" Type="http://schemas.openxmlformats.org/officeDocument/2006/relationships/image" Target="../media/image861.png"/><Relationship Id="rId37" Type="http://schemas.openxmlformats.org/officeDocument/2006/relationships/customXml" Target="../ink/ink887.xml"/><Relationship Id="rId58" Type="http://schemas.openxmlformats.org/officeDocument/2006/relationships/customXml" Target="../ink/ink898.xml"/><Relationship Id="rId79" Type="http://schemas.openxmlformats.org/officeDocument/2006/relationships/image" Target="../media/image891.png"/><Relationship Id="rId102" Type="http://schemas.openxmlformats.org/officeDocument/2006/relationships/image" Target="../media/image902.png"/><Relationship Id="rId123" Type="http://schemas.openxmlformats.org/officeDocument/2006/relationships/customXml" Target="../ink/ink931.xml"/><Relationship Id="rId144" Type="http://schemas.openxmlformats.org/officeDocument/2006/relationships/image" Target="../media/image923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81.png"/><Relationship Id="rId21" Type="http://schemas.openxmlformats.org/officeDocument/2006/relationships/customXml" Target="../ink/ink953.xml"/><Relationship Id="rId42" Type="http://schemas.openxmlformats.org/officeDocument/2006/relationships/image" Target="../media/image944.png"/><Relationship Id="rId63" Type="http://schemas.openxmlformats.org/officeDocument/2006/relationships/image" Target="../media/image954.png"/><Relationship Id="rId84" Type="http://schemas.openxmlformats.org/officeDocument/2006/relationships/customXml" Target="../ink/ink986.xml"/><Relationship Id="rId138" Type="http://schemas.openxmlformats.org/officeDocument/2006/relationships/customXml" Target="../ink/ink1013.xml"/><Relationship Id="rId159" Type="http://schemas.openxmlformats.org/officeDocument/2006/relationships/image" Target="../media/image1002.png"/><Relationship Id="rId170" Type="http://schemas.openxmlformats.org/officeDocument/2006/relationships/customXml" Target="../ink/ink1029.xml"/><Relationship Id="rId191" Type="http://schemas.openxmlformats.org/officeDocument/2006/relationships/image" Target="../media/image1018.png"/><Relationship Id="rId205" Type="http://schemas.openxmlformats.org/officeDocument/2006/relationships/image" Target="../media/image1025.png"/><Relationship Id="rId107" Type="http://schemas.openxmlformats.org/officeDocument/2006/relationships/image" Target="../media/image976.png"/><Relationship Id="rId11" Type="http://schemas.openxmlformats.org/officeDocument/2006/relationships/customXml" Target="../ink/ink948.xml"/><Relationship Id="rId32" Type="http://schemas.openxmlformats.org/officeDocument/2006/relationships/customXml" Target="../ink/ink959.xml"/><Relationship Id="rId53" Type="http://schemas.openxmlformats.org/officeDocument/2006/relationships/image" Target="../media/image949.png"/><Relationship Id="rId74" Type="http://schemas.openxmlformats.org/officeDocument/2006/relationships/customXml" Target="../ink/ink981.xml"/><Relationship Id="rId128" Type="http://schemas.openxmlformats.org/officeDocument/2006/relationships/customXml" Target="../ink/ink1008.xml"/><Relationship Id="rId149" Type="http://schemas.openxmlformats.org/officeDocument/2006/relationships/image" Target="../media/image997.png"/><Relationship Id="rId5" Type="http://schemas.openxmlformats.org/officeDocument/2006/relationships/customXml" Target="../ink/ink945.xml"/><Relationship Id="rId95" Type="http://schemas.openxmlformats.org/officeDocument/2006/relationships/image" Target="../media/image970.png"/><Relationship Id="rId160" Type="http://schemas.openxmlformats.org/officeDocument/2006/relationships/customXml" Target="../ink/ink1024.xml"/><Relationship Id="rId181" Type="http://schemas.openxmlformats.org/officeDocument/2006/relationships/image" Target="../media/image1013.png"/><Relationship Id="rId22" Type="http://schemas.openxmlformats.org/officeDocument/2006/relationships/image" Target="../media/image935.png"/><Relationship Id="rId43" Type="http://schemas.openxmlformats.org/officeDocument/2006/relationships/customXml" Target="../ink/ink965.xml"/><Relationship Id="rId64" Type="http://schemas.openxmlformats.org/officeDocument/2006/relationships/customXml" Target="../ink/ink976.xml"/><Relationship Id="rId118" Type="http://schemas.openxmlformats.org/officeDocument/2006/relationships/customXml" Target="../ink/ink1003.xml"/><Relationship Id="rId139" Type="http://schemas.openxmlformats.org/officeDocument/2006/relationships/image" Target="../media/image992.png"/><Relationship Id="rId85" Type="http://schemas.openxmlformats.org/officeDocument/2006/relationships/image" Target="../media/image965.png"/><Relationship Id="rId150" Type="http://schemas.openxmlformats.org/officeDocument/2006/relationships/customXml" Target="../ink/ink1019.xml"/><Relationship Id="rId171" Type="http://schemas.openxmlformats.org/officeDocument/2006/relationships/image" Target="../media/image1008.png"/><Relationship Id="rId192" Type="http://schemas.openxmlformats.org/officeDocument/2006/relationships/customXml" Target="../ink/ink1040.xml"/><Relationship Id="rId12" Type="http://schemas.openxmlformats.org/officeDocument/2006/relationships/image" Target="../media/image931.png"/><Relationship Id="rId33" Type="http://schemas.openxmlformats.org/officeDocument/2006/relationships/image" Target="../media/image940.png"/><Relationship Id="rId108" Type="http://schemas.openxmlformats.org/officeDocument/2006/relationships/customXml" Target="../ink/ink998.xml"/><Relationship Id="rId129" Type="http://schemas.openxmlformats.org/officeDocument/2006/relationships/image" Target="../media/image987.png"/><Relationship Id="rId54" Type="http://schemas.openxmlformats.org/officeDocument/2006/relationships/customXml" Target="../ink/ink971.xml"/><Relationship Id="rId75" Type="http://schemas.openxmlformats.org/officeDocument/2006/relationships/image" Target="../media/image960.png"/><Relationship Id="rId96" Type="http://schemas.openxmlformats.org/officeDocument/2006/relationships/customXml" Target="../ink/ink992.xml"/><Relationship Id="rId140" Type="http://schemas.openxmlformats.org/officeDocument/2006/relationships/customXml" Target="../ink/ink1014.xml"/><Relationship Id="rId161" Type="http://schemas.openxmlformats.org/officeDocument/2006/relationships/image" Target="../media/image1003.png"/><Relationship Id="rId182" Type="http://schemas.openxmlformats.org/officeDocument/2006/relationships/customXml" Target="../ink/ink1035.xml"/><Relationship Id="rId6" Type="http://schemas.openxmlformats.org/officeDocument/2006/relationships/image" Target="../media/image928.png"/><Relationship Id="rId23" Type="http://schemas.openxmlformats.org/officeDocument/2006/relationships/customXml" Target="../ink/ink954.xml"/><Relationship Id="rId119" Type="http://schemas.openxmlformats.org/officeDocument/2006/relationships/image" Target="../media/image982.png"/><Relationship Id="rId44" Type="http://schemas.openxmlformats.org/officeDocument/2006/relationships/image" Target="../media/image945.png"/><Relationship Id="rId65" Type="http://schemas.openxmlformats.org/officeDocument/2006/relationships/image" Target="../media/image955.png"/><Relationship Id="rId86" Type="http://schemas.openxmlformats.org/officeDocument/2006/relationships/customXml" Target="../ink/ink987.xml"/><Relationship Id="rId130" Type="http://schemas.openxmlformats.org/officeDocument/2006/relationships/customXml" Target="../ink/ink1009.xml"/><Relationship Id="rId151" Type="http://schemas.openxmlformats.org/officeDocument/2006/relationships/image" Target="../media/image998.png"/><Relationship Id="rId172" Type="http://schemas.openxmlformats.org/officeDocument/2006/relationships/customXml" Target="../ink/ink1030.xml"/><Relationship Id="rId193" Type="http://schemas.openxmlformats.org/officeDocument/2006/relationships/image" Target="../media/image1019.png"/><Relationship Id="rId13" Type="http://schemas.openxmlformats.org/officeDocument/2006/relationships/customXml" Target="../ink/ink949.xml"/><Relationship Id="rId109" Type="http://schemas.openxmlformats.org/officeDocument/2006/relationships/image" Target="../media/image977.png"/><Relationship Id="rId34" Type="http://schemas.openxmlformats.org/officeDocument/2006/relationships/customXml" Target="../ink/ink960.xml"/><Relationship Id="rId55" Type="http://schemas.openxmlformats.org/officeDocument/2006/relationships/image" Target="../media/image950.png"/><Relationship Id="rId76" Type="http://schemas.openxmlformats.org/officeDocument/2006/relationships/customXml" Target="../ink/ink982.xml"/><Relationship Id="rId97" Type="http://schemas.openxmlformats.org/officeDocument/2006/relationships/image" Target="../media/image971.png"/><Relationship Id="rId120" Type="http://schemas.openxmlformats.org/officeDocument/2006/relationships/customXml" Target="../ink/ink1004.xml"/><Relationship Id="rId141" Type="http://schemas.openxmlformats.org/officeDocument/2006/relationships/image" Target="../media/image993.png"/><Relationship Id="rId7" Type="http://schemas.openxmlformats.org/officeDocument/2006/relationships/customXml" Target="../ink/ink946.xml"/><Relationship Id="rId162" Type="http://schemas.openxmlformats.org/officeDocument/2006/relationships/customXml" Target="../ink/ink1025.xml"/><Relationship Id="rId183" Type="http://schemas.openxmlformats.org/officeDocument/2006/relationships/image" Target="../media/image1014.png"/><Relationship Id="rId24" Type="http://schemas.openxmlformats.org/officeDocument/2006/relationships/image" Target="../media/image936.png"/><Relationship Id="rId40" Type="http://schemas.openxmlformats.org/officeDocument/2006/relationships/customXml" Target="../ink/ink963.xml"/><Relationship Id="rId45" Type="http://schemas.openxmlformats.org/officeDocument/2006/relationships/customXml" Target="../ink/ink966.xml"/><Relationship Id="rId66" Type="http://schemas.openxmlformats.org/officeDocument/2006/relationships/customXml" Target="../ink/ink977.xml"/><Relationship Id="rId87" Type="http://schemas.openxmlformats.org/officeDocument/2006/relationships/image" Target="../media/image966.png"/><Relationship Id="rId110" Type="http://schemas.openxmlformats.org/officeDocument/2006/relationships/customXml" Target="../ink/ink999.xml"/><Relationship Id="rId115" Type="http://schemas.openxmlformats.org/officeDocument/2006/relationships/image" Target="../media/image980.png"/><Relationship Id="rId131" Type="http://schemas.openxmlformats.org/officeDocument/2006/relationships/image" Target="../media/image988.png"/><Relationship Id="rId136" Type="http://schemas.openxmlformats.org/officeDocument/2006/relationships/customXml" Target="../ink/ink1012.xml"/><Relationship Id="rId157" Type="http://schemas.openxmlformats.org/officeDocument/2006/relationships/image" Target="../media/image1001.png"/><Relationship Id="rId178" Type="http://schemas.openxmlformats.org/officeDocument/2006/relationships/customXml" Target="../ink/ink1033.xml"/><Relationship Id="rId61" Type="http://schemas.openxmlformats.org/officeDocument/2006/relationships/image" Target="../media/image953.png"/><Relationship Id="rId82" Type="http://schemas.openxmlformats.org/officeDocument/2006/relationships/customXml" Target="../ink/ink985.xml"/><Relationship Id="rId152" Type="http://schemas.openxmlformats.org/officeDocument/2006/relationships/customXml" Target="../ink/ink1020.xml"/><Relationship Id="rId173" Type="http://schemas.openxmlformats.org/officeDocument/2006/relationships/image" Target="../media/image1009.png"/><Relationship Id="rId194" Type="http://schemas.openxmlformats.org/officeDocument/2006/relationships/customXml" Target="../ink/ink1041.xml"/><Relationship Id="rId199" Type="http://schemas.openxmlformats.org/officeDocument/2006/relationships/image" Target="../media/image1022.png"/><Relationship Id="rId203" Type="http://schemas.openxmlformats.org/officeDocument/2006/relationships/image" Target="../media/image1024.png"/><Relationship Id="rId19" Type="http://schemas.openxmlformats.org/officeDocument/2006/relationships/customXml" Target="../ink/ink952.xml"/><Relationship Id="rId14" Type="http://schemas.openxmlformats.org/officeDocument/2006/relationships/image" Target="../media/image932.png"/><Relationship Id="rId30" Type="http://schemas.openxmlformats.org/officeDocument/2006/relationships/customXml" Target="../ink/ink958.xml"/><Relationship Id="rId35" Type="http://schemas.openxmlformats.org/officeDocument/2006/relationships/image" Target="../media/image941.png"/><Relationship Id="rId56" Type="http://schemas.openxmlformats.org/officeDocument/2006/relationships/customXml" Target="../ink/ink972.xml"/><Relationship Id="rId77" Type="http://schemas.openxmlformats.org/officeDocument/2006/relationships/image" Target="../media/image961.png"/><Relationship Id="rId100" Type="http://schemas.openxmlformats.org/officeDocument/2006/relationships/customXml" Target="../ink/ink994.xml"/><Relationship Id="rId105" Type="http://schemas.openxmlformats.org/officeDocument/2006/relationships/image" Target="../media/image975.png"/><Relationship Id="rId126" Type="http://schemas.openxmlformats.org/officeDocument/2006/relationships/customXml" Target="../ink/ink1007.xml"/><Relationship Id="rId147" Type="http://schemas.openxmlformats.org/officeDocument/2006/relationships/image" Target="../media/image996.png"/><Relationship Id="rId168" Type="http://schemas.openxmlformats.org/officeDocument/2006/relationships/customXml" Target="../ink/ink1028.xml"/><Relationship Id="rId8" Type="http://schemas.openxmlformats.org/officeDocument/2006/relationships/image" Target="../media/image929.png"/><Relationship Id="rId51" Type="http://schemas.openxmlformats.org/officeDocument/2006/relationships/customXml" Target="../ink/ink969.xml"/><Relationship Id="rId72" Type="http://schemas.openxmlformats.org/officeDocument/2006/relationships/customXml" Target="../ink/ink980.xml"/><Relationship Id="rId93" Type="http://schemas.openxmlformats.org/officeDocument/2006/relationships/image" Target="../media/image969.png"/><Relationship Id="rId98" Type="http://schemas.openxmlformats.org/officeDocument/2006/relationships/customXml" Target="../ink/ink993.xml"/><Relationship Id="rId121" Type="http://schemas.openxmlformats.org/officeDocument/2006/relationships/image" Target="../media/image983.png"/><Relationship Id="rId142" Type="http://schemas.openxmlformats.org/officeDocument/2006/relationships/customXml" Target="../ink/ink1015.xml"/><Relationship Id="rId163" Type="http://schemas.openxmlformats.org/officeDocument/2006/relationships/image" Target="../media/image1004.png"/><Relationship Id="rId184" Type="http://schemas.openxmlformats.org/officeDocument/2006/relationships/customXml" Target="../ink/ink1036.xml"/><Relationship Id="rId189" Type="http://schemas.openxmlformats.org/officeDocument/2006/relationships/image" Target="../media/image1017.png"/><Relationship Id="rId3" Type="http://schemas.openxmlformats.org/officeDocument/2006/relationships/customXml" Target="../ink/ink944.xml"/><Relationship Id="rId25" Type="http://schemas.openxmlformats.org/officeDocument/2006/relationships/customXml" Target="../ink/ink955.xml"/><Relationship Id="rId46" Type="http://schemas.openxmlformats.org/officeDocument/2006/relationships/image" Target="../media/image946.png"/><Relationship Id="rId67" Type="http://schemas.openxmlformats.org/officeDocument/2006/relationships/image" Target="../media/image956.png"/><Relationship Id="rId116" Type="http://schemas.openxmlformats.org/officeDocument/2006/relationships/customXml" Target="../ink/ink1002.xml"/><Relationship Id="rId137" Type="http://schemas.openxmlformats.org/officeDocument/2006/relationships/image" Target="../media/image991.png"/><Relationship Id="rId158" Type="http://schemas.openxmlformats.org/officeDocument/2006/relationships/customXml" Target="../ink/ink1023.xml"/><Relationship Id="rId20" Type="http://schemas.openxmlformats.org/officeDocument/2006/relationships/image" Target="../media/image934.png"/><Relationship Id="rId41" Type="http://schemas.openxmlformats.org/officeDocument/2006/relationships/customXml" Target="../ink/ink964.xml"/><Relationship Id="rId62" Type="http://schemas.openxmlformats.org/officeDocument/2006/relationships/customXml" Target="../ink/ink975.xml"/><Relationship Id="rId83" Type="http://schemas.openxmlformats.org/officeDocument/2006/relationships/image" Target="../media/image964.png"/><Relationship Id="rId88" Type="http://schemas.openxmlformats.org/officeDocument/2006/relationships/customXml" Target="../ink/ink988.xml"/><Relationship Id="rId111" Type="http://schemas.openxmlformats.org/officeDocument/2006/relationships/image" Target="../media/image978.png"/><Relationship Id="rId132" Type="http://schemas.openxmlformats.org/officeDocument/2006/relationships/customXml" Target="../ink/ink1010.xml"/><Relationship Id="rId153" Type="http://schemas.openxmlformats.org/officeDocument/2006/relationships/image" Target="../media/image999.png"/><Relationship Id="rId174" Type="http://schemas.openxmlformats.org/officeDocument/2006/relationships/customXml" Target="../ink/ink1031.xml"/><Relationship Id="rId179" Type="http://schemas.openxmlformats.org/officeDocument/2006/relationships/image" Target="../media/image1012.png"/><Relationship Id="rId195" Type="http://schemas.openxmlformats.org/officeDocument/2006/relationships/image" Target="../media/image1020.png"/><Relationship Id="rId190" Type="http://schemas.openxmlformats.org/officeDocument/2006/relationships/customXml" Target="../ink/ink1039.xml"/><Relationship Id="rId204" Type="http://schemas.openxmlformats.org/officeDocument/2006/relationships/customXml" Target="../ink/ink1046.xml"/><Relationship Id="rId15" Type="http://schemas.openxmlformats.org/officeDocument/2006/relationships/customXml" Target="../ink/ink950.xml"/><Relationship Id="rId36" Type="http://schemas.openxmlformats.org/officeDocument/2006/relationships/customXml" Target="../ink/ink961.xml"/><Relationship Id="rId57" Type="http://schemas.openxmlformats.org/officeDocument/2006/relationships/image" Target="../media/image951.png"/><Relationship Id="rId106" Type="http://schemas.openxmlformats.org/officeDocument/2006/relationships/customXml" Target="../ink/ink997.xml"/><Relationship Id="rId127" Type="http://schemas.openxmlformats.org/officeDocument/2006/relationships/image" Target="../media/image986.png"/><Relationship Id="rId10" Type="http://schemas.openxmlformats.org/officeDocument/2006/relationships/image" Target="../media/image930.png"/><Relationship Id="rId31" Type="http://schemas.openxmlformats.org/officeDocument/2006/relationships/image" Target="../media/image939.png"/><Relationship Id="rId52" Type="http://schemas.openxmlformats.org/officeDocument/2006/relationships/customXml" Target="../ink/ink970.xml"/><Relationship Id="rId73" Type="http://schemas.openxmlformats.org/officeDocument/2006/relationships/image" Target="../media/image959.png"/><Relationship Id="rId78" Type="http://schemas.openxmlformats.org/officeDocument/2006/relationships/customXml" Target="../ink/ink983.xml"/><Relationship Id="rId94" Type="http://schemas.openxmlformats.org/officeDocument/2006/relationships/customXml" Target="../ink/ink991.xml"/><Relationship Id="rId99" Type="http://schemas.openxmlformats.org/officeDocument/2006/relationships/image" Target="../media/image972.png"/><Relationship Id="rId101" Type="http://schemas.openxmlformats.org/officeDocument/2006/relationships/image" Target="../media/image973.png"/><Relationship Id="rId122" Type="http://schemas.openxmlformats.org/officeDocument/2006/relationships/customXml" Target="../ink/ink1005.xml"/><Relationship Id="rId143" Type="http://schemas.openxmlformats.org/officeDocument/2006/relationships/image" Target="../media/image994.png"/><Relationship Id="rId148" Type="http://schemas.openxmlformats.org/officeDocument/2006/relationships/customXml" Target="../ink/ink1018.xml"/><Relationship Id="rId164" Type="http://schemas.openxmlformats.org/officeDocument/2006/relationships/customXml" Target="../ink/ink1026.xml"/><Relationship Id="rId169" Type="http://schemas.openxmlformats.org/officeDocument/2006/relationships/image" Target="../media/image1007.png"/><Relationship Id="rId185" Type="http://schemas.openxmlformats.org/officeDocument/2006/relationships/image" Target="../media/image1015.png"/><Relationship Id="rId4" Type="http://schemas.openxmlformats.org/officeDocument/2006/relationships/image" Target="../media/image927.png"/><Relationship Id="rId9" Type="http://schemas.openxmlformats.org/officeDocument/2006/relationships/customXml" Target="../ink/ink947.xml"/><Relationship Id="rId180" Type="http://schemas.openxmlformats.org/officeDocument/2006/relationships/customXml" Target="../ink/ink1034.xml"/><Relationship Id="rId26" Type="http://schemas.openxmlformats.org/officeDocument/2006/relationships/image" Target="../media/image937.png"/><Relationship Id="rId47" Type="http://schemas.openxmlformats.org/officeDocument/2006/relationships/customXml" Target="../ink/ink967.xml"/><Relationship Id="rId68" Type="http://schemas.openxmlformats.org/officeDocument/2006/relationships/customXml" Target="../ink/ink978.xml"/><Relationship Id="rId89" Type="http://schemas.openxmlformats.org/officeDocument/2006/relationships/image" Target="../media/image967.png"/><Relationship Id="rId112" Type="http://schemas.openxmlformats.org/officeDocument/2006/relationships/customXml" Target="../ink/ink1000.xml"/><Relationship Id="rId133" Type="http://schemas.openxmlformats.org/officeDocument/2006/relationships/image" Target="../media/image989.png"/><Relationship Id="rId154" Type="http://schemas.openxmlformats.org/officeDocument/2006/relationships/customXml" Target="../ink/ink1021.xml"/><Relationship Id="rId175" Type="http://schemas.openxmlformats.org/officeDocument/2006/relationships/image" Target="../media/image1010.png"/><Relationship Id="rId196" Type="http://schemas.openxmlformats.org/officeDocument/2006/relationships/customXml" Target="../ink/ink1042.xml"/><Relationship Id="rId200" Type="http://schemas.openxmlformats.org/officeDocument/2006/relationships/customXml" Target="../ink/ink1044.xml"/><Relationship Id="rId16" Type="http://schemas.openxmlformats.org/officeDocument/2006/relationships/image" Target="../media/image56.png"/><Relationship Id="rId37" Type="http://schemas.openxmlformats.org/officeDocument/2006/relationships/image" Target="../media/image942.png"/><Relationship Id="rId58" Type="http://schemas.openxmlformats.org/officeDocument/2006/relationships/customXml" Target="../ink/ink973.xml"/><Relationship Id="rId79" Type="http://schemas.openxmlformats.org/officeDocument/2006/relationships/image" Target="../media/image962.png"/><Relationship Id="rId102" Type="http://schemas.openxmlformats.org/officeDocument/2006/relationships/customXml" Target="../ink/ink995.xml"/><Relationship Id="rId123" Type="http://schemas.openxmlformats.org/officeDocument/2006/relationships/image" Target="../media/image984.png"/><Relationship Id="rId144" Type="http://schemas.openxmlformats.org/officeDocument/2006/relationships/customXml" Target="../ink/ink1016.xml"/><Relationship Id="rId90" Type="http://schemas.openxmlformats.org/officeDocument/2006/relationships/customXml" Target="../ink/ink989.xml"/><Relationship Id="rId165" Type="http://schemas.openxmlformats.org/officeDocument/2006/relationships/image" Target="../media/image1005.png"/><Relationship Id="rId186" Type="http://schemas.openxmlformats.org/officeDocument/2006/relationships/customXml" Target="../ink/ink1037.xml"/><Relationship Id="rId27" Type="http://schemas.openxmlformats.org/officeDocument/2006/relationships/customXml" Target="../ink/ink956.xml"/><Relationship Id="rId48" Type="http://schemas.openxmlformats.org/officeDocument/2006/relationships/image" Target="../media/image947.png"/><Relationship Id="rId69" Type="http://schemas.openxmlformats.org/officeDocument/2006/relationships/image" Target="../media/image957.png"/><Relationship Id="rId113" Type="http://schemas.openxmlformats.org/officeDocument/2006/relationships/image" Target="../media/image979.png"/><Relationship Id="rId134" Type="http://schemas.openxmlformats.org/officeDocument/2006/relationships/customXml" Target="../ink/ink1011.xml"/><Relationship Id="rId80" Type="http://schemas.openxmlformats.org/officeDocument/2006/relationships/customXml" Target="../ink/ink984.xml"/><Relationship Id="rId155" Type="http://schemas.openxmlformats.org/officeDocument/2006/relationships/image" Target="../media/image1000.png"/><Relationship Id="rId176" Type="http://schemas.openxmlformats.org/officeDocument/2006/relationships/customXml" Target="../ink/ink1032.xml"/><Relationship Id="rId197" Type="http://schemas.openxmlformats.org/officeDocument/2006/relationships/image" Target="../media/image1021.png"/><Relationship Id="rId201" Type="http://schemas.openxmlformats.org/officeDocument/2006/relationships/image" Target="../media/image1023.png"/><Relationship Id="rId17" Type="http://schemas.openxmlformats.org/officeDocument/2006/relationships/customXml" Target="../ink/ink951.xml"/><Relationship Id="rId38" Type="http://schemas.openxmlformats.org/officeDocument/2006/relationships/customXml" Target="../ink/ink962.xml"/><Relationship Id="rId59" Type="http://schemas.openxmlformats.org/officeDocument/2006/relationships/image" Target="../media/image952.png"/><Relationship Id="rId103" Type="http://schemas.openxmlformats.org/officeDocument/2006/relationships/image" Target="../media/image974.png"/><Relationship Id="rId124" Type="http://schemas.openxmlformats.org/officeDocument/2006/relationships/customXml" Target="../ink/ink1006.xml"/><Relationship Id="rId70" Type="http://schemas.openxmlformats.org/officeDocument/2006/relationships/customXml" Target="../ink/ink979.xml"/><Relationship Id="rId91" Type="http://schemas.openxmlformats.org/officeDocument/2006/relationships/image" Target="../media/image968.png"/><Relationship Id="rId145" Type="http://schemas.openxmlformats.org/officeDocument/2006/relationships/image" Target="../media/image995.png"/><Relationship Id="rId166" Type="http://schemas.openxmlformats.org/officeDocument/2006/relationships/customXml" Target="../ink/ink1027.xml"/><Relationship Id="rId187" Type="http://schemas.openxmlformats.org/officeDocument/2006/relationships/image" Target="../media/image1016.png"/><Relationship Id="rId1" Type="http://schemas.openxmlformats.org/officeDocument/2006/relationships/slideLayout" Target="../slideLayouts/slideLayout1.xml"/><Relationship Id="rId28" Type="http://schemas.openxmlformats.org/officeDocument/2006/relationships/image" Target="../media/image938.png"/><Relationship Id="rId49" Type="http://schemas.openxmlformats.org/officeDocument/2006/relationships/customXml" Target="../ink/ink968.xml"/><Relationship Id="rId114" Type="http://schemas.openxmlformats.org/officeDocument/2006/relationships/customXml" Target="../ink/ink1001.xml"/><Relationship Id="rId60" Type="http://schemas.openxmlformats.org/officeDocument/2006/relationships/customXml" Target="../ink/ink974.xml"/><Relationship Id="rId81" Type="http://schemas.openxmlformats.org/officeDocument/2006/relationships/image" Target="../media/image963.png"/><Relationship Id="rId135" Type="http://schemas.openxmlformats.org/officeDocument/2006/relationships/image" Target="../media/image990.png"/><Relationship Id="rId156" Type="http://schemas.openxmlformats.org/officeDocument/2006/relationships/customXml" Target="../ink/ink1022.xml"/><Relationship Id="rId177" Type="http://schemas.openxmlformats.org/officeDocument/2006/relationships/image" Target="../media/image1011.png"/><Relationship Id="rId198" Type="http://schemas.openxmlformats.org/officeDocument/2006/relationships/customXml" Target="../ink/ink1043.xml"/><Relationship Id="rId202" Type="http://schemas.openxmlformats.org/officeDocument/2006/relationships/customXml" Target="../ink/ink1045.xml"/><Relationship Id="rId18" Type="http://schemas.openxmlformats.org/officeDocument/2006/relationships/image" Target="../media/image933.png"/><Relationship Id="rId39" Type="http://schemas.openxmlformats.org/officeDocument/2006/relationships/image" Target="../media/image943.png"/><Relationship Id="rId50" Type="http://schemas.openxmlformats.org/officeDocument/2006/relationships/image" Target="../media/image948.png"/><Relationship Id="rId104" Type="http://schemas.openxmlformats.org/officeDocument/2006/relationships/customXml" Target="../ink/ink996.xml"/><Relationship Id="rId125" Type="http://schemas.openxmlformats.org/officeDocument/2006/relationships/image" Target="../media/image985.png"/><Relationship Id="rId146" Type="http://schemas.openxmlformats.org/officeDocument/2006/relationships/customXml" Target="../ink/ink1017.xml"/><Relationship Id="rId167" Type="http://schemas.openxmlformats.org/officeDocument/2006/relationships/image" Target="../media/image1006.png"/><Relationship Id="rId188" Type="http://schemas.openxmlformats.org/officeDocument/2006/relationships/customXml" Target="../ink/ink1038.xml"/><Relationship Id="rId71" Type="http://schemas.openxmlformats.org/officeDocument/2006/relationships/image" Target="../media/image958.png"/><Relationship Id="rId92" Type="http://schemas.openxmlformats.org/officeDocument/2006/relationships/customXml" Target="../ink/ink990.xml"/><Relationship Id="rId2" Type="http://schemas.openxmlformats.org/officeDocument/2006/relationships/image" Target="../media/image926.png"/><Relationship Id="rId29" Type="http://schemas.openxmlformats.org/officeDocument/2006/relationships/customXml" Target="../ink/ink957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04.xml"/><Relationship Id="rId299" Type="http://schemas.openxmlformats.org/officeDocument/2006/relationships/customXml" Target="../ink/ink1196.xml"/><Relationship Id="rId21" Type="http://schemas.openxmlformats.org/officeDocument/2006/relationships/customXml" Target="../ink/ink1056.xml"/><Relationship Id="rId63" Type="http://schemas.openxmlformats.org/officeDocument/2006/relationships/customXml" Target="../ink/ink1077.xml"/><Relationship Id="rId159" Type="http://schemas.openxmlformats.org/officeDocument/2006/relationships/customXml" Target="../ink/ink1125.xml"/><Relationship Id="rId324" Type="http://schemas.openxmlformats.org/officeDocument/2006/relationships/image" Target="../media/image1185.png"/><Relationship Id="rId366" Type="http://schemas.openxmlformats.org/officeDocument/2006/relationships/customXml" Target="../ink/ink1230.xml"/><Relationship Id="rId170" Type="http://schemas.openxmlformats.org/officeDocument/2006/relationships/image" Target="../media/image1109.png"/><Relationship Id="rId226" Type="http://schemas.openxmlformats.org/officeDocument/2006/relationships/image" Target="../media/image1136.png"/><Relationship Id="rId433" Type="http://schemas.openxmlformats.org/officeDocument/2006/relationships/customXml" Target="../ink/ink1264.xml"/><Relationship Id="rId268" Type="http://schemas.openxmlformats.org/officeDocument/2006/relationships/image" Target="../media/image1157.png"/><Relationship Id="rId32" Type="http://schemas.openxmlformats.org/officeDocument/2006/relationships/image" Target="../media/image1041.png"/><Relationship Id="rId74" Type="http://schemas.openxmlformats.org/officeDocument/2006/relationships/image" Target="../media/image1062.png"/><Relationship Id="rId128" Type="http://schemas.openxmlformats.org/officeDocument/2006/relationships/image" Target="../media/image1089.png"/><Relationship Id="rId335" Type="http://schemas.openxmlformats.org/officeDocument/2006/relationships/customXml" Target="../ink/ink1214.xml"/><Relationship Id="rId377" Type="http://schemas.openxmlformats.org/officeDocument/2006/relationships/image" Target="../media/image1211.png"/><Relationship Id="rId5" Type="http://schemas.openxmlformats.org/officeDocument/2006/relationships/customXml" Target="../ink/ink1048.xml"/><Relationship Id="rId181" Type="http://schemas.openxmlformats.org/officeDocument/2006/relationships/image" Target="../media/image1114.png"/><Relationship Id="rId237" Type="http://schemas.openxmlformats.org/officeDocument/2006/relationships/customXml" Target="../ink/ink1165.xml"/><Relationship Id="rId402" Type="http://schemas.openxmlformats.org/officeDocument/2006/relationships/image" Target="../media/image1222.png"/><Relationship Id="rId279" Type="http://schemas.openxmlformats.org/officeDocument/2006/relationships/customXml" Target="../ink/ink1186.xml"/><Relationship Id="rId444" Type="http://schemas.openxmlformats.org/officeDocument/2006/relationships/image" Target="../media/image1243.png"/><Relationship Id="rId43" Type="http://schemas.openxmlformats.org/officeDocument/2006/relationships/customXml" Target="../ink/ink1067.xml"/><Relationship Id="rId139" Type="http://schemas.openxmlformats.org/officeDocument/2006/relationships/customXml" Target="../ink/ink1115.xml"/><Relationship Id="rId290" Type="http://schemas.openxmlformats.org/officeDocument/2006/relationships/image" Target="../media/image1168.png"/><Relationship Id="rId304" Type="http://schemas.openxmlformats.org/officeDocument/2006/relationships/image" Target="../media/image1175.png"/><Relationship Id="rId346" Type="http://schemas.openxmlformats.org/officeDocument/2006/relationships/customXml" Target="../ink/ink1220.xml"/><Relationship Id="rId388" Type="http://schemas.openxmlformats.org/officeDocument/2006/relationships/customXml" Target="../ink/ink1241.xml"/><Relationship Id="rId85" Type="http://schemas.openxmlformats.org/officeDocument/2006/relationships/customXml" Target="../ink/ink1088.xml"/><Relationship Id="rId150" Type="http://schemas.openxmlformats.org/officeDocument/2006/relationships/image" Target="../media/image1099.png"/><Relationship Id="rId192" Type="http://schemas.openxmlformats.org/officeDocument/2006/relationships/customXml" Target="../ink/ink1142.xml"/><Relationship Id="rId206" Type="http://schemas.openxmlformats.org/officeDocument/2006/relationships/customXml" Target="../ink/ink1149.xml"/><Relationship Id="rId413" Type="http://schemas.openxmlformats.org/officeDocument/2006/relationships/customXml" Target="../ink/ink1254.xml"/><Relationship Id="rId248" Type="http://schemas.openxmlformats.org/officeDocument/2006/relationships/image" Target="../media/image1147.png"/><Relationship Id="rId12" Type="http://schemas.openxmlformats.org/officeDocument/2006/relationships/image" Target="../media/image1031.png"/><Relationship Id="rId108" Type="http://schemas.openxmlformats.org/officeDocument/2006/relationships/image" Target="../media/image1079.png"/><Relationship Id="rId315" Type="http://schemas.openxmlformats.org/officeDocument/2006/relationships/customXml" Target="../ink/ink1204.xml"/><Relationship Id="rId357" Type="http://schemas.openxmlformats.org/officeDocument/2006/relationships/image" Target="../media/image1201.png"/><Relationship Id="rId54" Type="http://schemas.openxmlformats.org/officeDocument/2006/relationships/image" Target="../media/image1052.png"/><Relationship Id="rId96" Type="http://schemas.openxmlformats.org/officeDocument/2006/relationships/image" Target="../media/image1073.png"/><Relationship Id="rId161" Type="http://schemas.openxmlformats.org/officeDocument/2006/relationships/customXml" Target="../ink/ink1126.xml"/><Relationship Id="rId217" Type="http://schemas.openxmlformats.org/officeDocument/2006/relationships/image" Target="../media/image1132.png"/><Relationship Id="rId399" Type="http://schemas.openxmlformats.org/officeDocument/2006/relationships/customXml" Target="../ink/ink1247.xml"/><Relationship Id="rId259" Type="http://schemas.openxmlformats.org/officeDocument/2006/relationships/customXml" Target="../ink/ink1176.xml"/><Relationship Id="rId424" Type="http://schemas.openxmlformats.org/officeDocument/2006/relationships/image" Target="../media/image1233.png"/><Relationship Id="rId23" Type="http://schemas.openxmlformats.org/officeDocument/2006/relationships/customXml" Target="../ink/ink1057.xml"/><Relationship Id="rId119" Type="http://schemas.openxmlformats.org/officeDocument/2006/relationships/customXml" Target="../ink/ink1105.xml"/><Relationship Id="rId270" Type="http://schemas.openxmlformats.org/officeDocument/2006/relationships/image" Target="../media/image1158.png"/><Relationship Id="rId326" Type="http://schemas.openxmlformats.org/officeDocument/2006/relationships/image" Target="../media/image1186.png"/><Relationship Id="rId65" Type="http://schemas.openxmlformats.org/officeDocument/2006/relationships/customXml" Target="../ink/ink1078.xml"/><Relationship Id="rId130" Type="http://schemas.openxmlformats.org/officeDocument/2006/relationships/image" Target="../media/image1090.png"/><Relationship Id="rId368" Type="http://schemas.openxmlformats.org/officeDocument/2006/relationships/customXml" Target="../ink/ink1231.xml"/><Relationship Id="rId172" Type="http://schemas.openxmlformats.org/officeDocument/2006/relationships/customXml" Target="../ink/ink1132.xml"/><Relationship Id="rId228" Type="http://schemas.openxmlformats.org/officeDocument/2006/relationships/image" Target="../media/image1137.png"/><Relationship Id="rId435" Type="http://schemas.openxmlformats.org/officeDocument/2006/relationships/customXml" Target="../ink/ink1265.xml"/><Relationship Id="rId281" Type="http://schemas.openxmlformats.org/officeDocument/2006/relationships/customXml" Target="../ink/ink1187.xml"/><Relationship Id="rId337" Type="http://schemas.openxmlformats.org/officeDocument/2006/relationships/image" Target="../media/image1191.png"/><Relationship Id="rId34" Type="http://schemas.openxmlformats.org/officeDocument/2006/relationships/image" Target="../media/image1042.png"/><Relationship Id="rId76" Type="http://schemas.openxmlformats.org/officeDocument/2006/relationships/image" Target="../media/image1063.png"/><Relationship Id="rId141" Type="http://schemas.openxmlformats.org/officeDocument/2006/relationships/customXml" Target="../ink/ink1116.xml"/><Relationship Id="rId379" Type="http://schemas.openxmlformats.org/officeDocument/2006/relationships/image" Target="../media/image238.png"/><Relationship Id="rId7" Type="http://schemas.openxmlformats.org/officeDocument/2006/relationships/customXml" Target="../ink/ink1049.xml"/><Relationship Id="rId183" Type="http://schemas.openxmlformats.org/officeDocument/2006/relationships/image" Target="../media/image1115.png"/><Relationship Id="rId239" Type="http://schemas.openxmlformats.org/officeDocument/2006/relationships/customXml" Target="../ink/ink1166.xml"/><Relationship Id="rId390" Type="http://schemas.openxmlformats.org/officeDocument/2006/relationships/customXml" Target="../ink/ink1242.xml"/><Relationship Id="rId404" Type="http://schemas.openxmlformats.org/officeDocument/2006/relationships/image" Target="../media/image1223.png"/><Relationship Id="rId446" Type="http://schemas.openxmlformats.org/officeDocument/2006/relationships/image" Target="../media/image220.png"/><Relationship Id="rId250" Type="http://schemas.openxmlformats.org/officeDocument/2006/relationships/image" Target="../media/image1148.png"/><Relationship Id="rId292" Type="http://schemas.openxmlformats.org/officeDocument/2006/relationships/image" Target="../media/image1169.png"/><Relationship Id="rId306" Type="http://schemas.openxmlformats.org/officeDocument/2006/relationships/image" Target="../media/image1176.png"/><Relationship Id="rId45" Type="http://schemas.openxmlformats.org/officeDocument/2006/relationships/customXml" Target="../ink/ink1068.xml"/><Relationship Id="rId87" Type="http://schemas.openxmlformats.org/officeDocument/2006/relationships/customXml" Target="../ink/ink1089.xml"/><Relationship Id="rId110" Type="http://schemas.openxmlformats.org/officeDocument/2006/relationships/image" Target="../media/image1080.png"/><Relationship Id="rId348" Type="http://schemas.openxmlformats.org/officeDocument/2006/relationships/customXml" Target="../ink/ink1221.xml"/><Relationship Id="rId152" Type="http://schemas.openxmlformats.org/officeDocument/2006/relationships/image" Target="../media/image1100.png"/><Relationship Id="rId194" Type="http://schemas.openxmlformats.org/officeDocument/2006/relationships/customXml" Target="../ink/ink1143.xml"/><Relationship Id="rId208" Type="http://schemas.openxmlformats.org/officeDocument/2006/relationships/customXml" Target="../ink/ink1150.xml"/><Relationship Id="rId415" Type="http://schemas.openxmlformats.org/officeDocument/2006/relationships/customXml" Target="../ink/ink1255.xml"/><Relationship Id="rId261" Type="http://schemas.openxmlformats.org/officeDocument/2006/relationships/customXml" Target="../ink/ink1177.xml"/><Relationship Id="rId14" Type="http://schemas.openxmlformats.org/officeDocument/2006/relationships/image" Target="../media/image1032.png"/><Relationship Id="rId56" Type="http://schemas.openxmlformats.org/officeDocument/2006/relationships/image" Target="../media/image1053.png"/><Relationship Id="rId317" Type="http://schemas.openxmlformats.org/officeDocument/2006/relationships/customXml" Target="../ink/ink1205.xml"/><Relationship Id="rId359" Type="http://schemas.openxmlformats.org/officeDocument/2006/relationships/image" Target="../media/image1202.png"/><Relationship Id="rId98" Type="http://schemas.openxmlformats.org/officeDocument/2006/relationships/image" Target="../media/image1074.png"/><Relationship Id="rId121" Type="http://schemas.openxmlformats.org/officeDocument/2006/relationships/customXml" Target="../ink/ink1106.xml"/><Relationship Id="rId163" Type="http://schemas.openxmlformats.org/officeDocument/2006/relationships/customXml" Target="../ink/ink1127.xml"/><Relationship Id="rId219" Type="http://schemas.openxmlformats.org/officeDocument/2006/relationships/image" Target="../media/image1133.png"/><Relationship Id="rId370" Type="http://schemas.openxmlformats.org/officeDocument/2006/relationships/customXml" Target="../ink/ink1232.xml"/><Relationship Id="rId426" Type="http://schemas.openxmlformats.org/officeDocument/2006/relationships/image" Target="../media/image1234.png"/><Relationship Id="rId230" Type="http://schemas.openxmlformats.org/officeDocument/2006/relationships/image" Target="../media/image1138.png"/><Relationship Id="rId25" Type="http://schemas.openxmlformats.org/officeDocument/2006/relationships/customXml" Target="../ink/ink1058.xml"/><Relationship Id="rId67" Type="http://schemas.openxmlformats.org/officeDocument/2006/relationships/customXml" Target="../ink/ink1079.xml"/><Relationship Id="rId272" Type="http://schemas.openxmlformats.org/officeDocument/2006/relationships/image" Target="../media/image1159.png"/><Relationship Id="rId328" Type="http://schemas.openxmlformats.org/officeDocument/2006/relationships/image" Target="../media/image1187.png"/><Relationship Id="rId132" Type="http://schemas.openxmlformats.org/officeDocument/2006/relationships/image" Target="../media/image1091.png"/><Relationship Id="rId174" Type="http://schemas.openxmlformats.org/officeDocument/2006/relationships/customXml" Target="../ink/ink1133.xml"/><Relationship Id="rId381" Type="http://schemas.openxmlformats.org/officeDocument/2006/relationships/image" Target="../media/image1212.png"/><Relationship Id="rId241" Type="http://schemas.openxmlformats.org/officeDocument/2006/relationships/customXml" Target="../ink/ink1167.xml"/><Relationship Id="rId437" Type="http://schemas.openxmlformats.org/officeDocument/2006/relationships/customXml" Target="../ink/ink1266.xml"/><Relationship Id="rId36" Type="http://schemas.openxmlformats.org/officeDocument/2006/relationships/image" Target="../media/image1043.png"/><Relationship Id="rId283" Type="http://schemas.openxmlformats.org/officeDocument/2006/relationships/customXml" Target="../ink/ink1188.xml"/><Relationship Id="rId339" Type="http://schemas.openxmlformats.org/officeDocument/2006/relationships/image" Target="../media/image1192.png"/><Relationship Id="rId78" Type="http://schemas.openxmlformats.org/officeDocument/2006/relationships/image" Target="../media/image1064.png"/><Relationship Id="rId101" Type="http://schemas.openxmlformats.org/officeDocument/2006/relationships/customXml" Target="../ink/ink1096.xml"/><Relationship Id="rId143" Type="http://schemas.openxmlformats.org/officeDocument/2006/relationships/customXml" Target="../ink/ink1117.xml"/><Relationship Id="rId185" Type="http://schemas.openxmlformats.org/officeDocument/2006/relationships/image" Target="../media/image1116.png"/><Relationship Id="rId350" Type="http://schemas.openxmlformats.org/officeDocument/2006/relationships/customXml" Target="../ink/ink1222.xml"/><Relationship Id="rId406" Type="http://schemas.openxmlformats.org/officeDocument/2006/relationships/image" Target="../media/image1224.png"/><Relationship Id="rId9" Type="http://schemas.openxmlformats.org/officeDocument/2006/relationships/customXml" Target="../ink/ink1050.xml"/><Relationship Id="rId210" Type="http://schemas.openxmlformats.org/officeDocument/2006/relationships/customXml" Target="../ink/ink1151.xml"/><Relationship Id="rId392" Type="http://schemas.openxmlformats.org/officeDocument/2006/relationships/customXml" Target="../ink/ink1243.xml"/><Relationship Id="rId448" Type="http://schemas.openxmlformats.org/officeDocument/2006/relationships/image" Target="../media/image1244.png"/><Relationship Id="rId252" Type="http://schemas.openxmlformats.org/officeDocument/2006/relationships/image" Target="../media/image1149.png"/><Relationship Id="rId294" Type="http://schemas.openxmlformats.org/officeDocument/2006/relationships/image" Target="../media/image1170.png"/><Relationship Id="rId308" Type="http://schemas.openxmlformats.org/officeDocument/2006/relationships/image" Target="../media/image1177.png"/><Relationship Id="rId47" Type="http://schemas.openxmlformats.org/officeDocument/2006/relationships/customXml" Target="../ink/ink1069.xml"/><Relationship Id="rId89" Type="http://schemas.openxmlformats.org/officeDocument/2006/relationships/customXml" Target="../ink/ink1090.xml"/><Relationship Id="rId112" Type="http://schemas.openxmlformats.org/officeDocument/2006/relationships/image" Target="../media/image1081.png"/><Relationship Id="rId154" Type="http://schemas.openxmlformats.org/officeDocument/2006/relationships/image" Target="../media/image1101.png"/><Relationship Id="rId361" Type="http://schemas.openxmlformats.org/officeDocument/2006/relationships/image" Target="../media/image1203.png"/><Relationship Id="rId196" Type="http://schemas.openxmlformats.org/officeDocument/2006/relationships/customXml" Target="../ink/ink1144.xml"/><Relationship Id="rId417" Type="http://schemas.openxmlformats.org/officeDocument/2006/relationships/customXml" Target="../ink/ink1256.xml"/><Relationship Id="rId16" Type="http://schemas.openxmlformats.org/officeDocument/2006/relationships/image" Target="../media/image1033.png"/><Relationship Id="rId221" Type="http://schemas.openxmlformats.org/officeDocument/2006/relationships/image" Target="../media/image1134.png"/><Relationship Id="rId263" Type="http://schemas.openxmlformats.org/officeDocument/2006/relationships/customXml" Target="../ink/ink1178.xml"/><Relationship Id="rId319" Type="http://schemas.openxmlformats.org/officeDocument/2006/relationships/customXml" Target="../ink/ink1206.xml"/><Relationship Id="rId58" Type="http://schemas.openxmlformats.org/officeDocument/2006/relationships/image" Target="../media/image1054.png"/><Relationship Id="rId123" Type="http://schemas.openxmlformats.org/officeDocument/2006/relationships/customXml" Target="../ink/ink1107.xml"/><Relationship Id="rId330" Type="http://schemas.openxmlformats.org/officeDocument/2006/relationships/image" Target="../media/image1188.png"/><Relationship Id="rId165" Type="http://schemas.openxmlformats.org/officeDocument/2006/relationships/customXml" Target="../ink/ink1128.xml"/><Relationship Id="rId372" Type="http://schemas.openxmlformats.org/officeDocument/2006/relationships/customXml" Target="../ink/ink1233.xml"/><Relationship Id="rId428" Type="http://schemas.openxmlformats.org/officeDocument/2006/relationships/image" Target="../media/image1235.png"/><Relationship Id="rId232" Type="http://schemas.openxmlformats.org/officeDocument/2006/relationships/image" Target="../media/image1139.png"/><Relationship Id="rId274" Type="http://schemas.openxmlformats.org/officeDocument/2006/relationships/image" Target="../media/image1160.png"/><Relationship Id="rId27" Type="http://schemas.openxmlformats.org/officeDocument/2006/relationships/customXml" Target="../ink/ink1059.xml"/><Relationship Id="rId69" Type="http://schemas.openxmlformats.org/officeDocument/2006/relationships/customXml" Target="../ink/ink1080.xml"/><Relationship Id="rId134" Type="http://schemas.openxmlformats.org/officeDocument/2006/relationships/image" Target="../media/image1092.png"/><Relationship Id="rId80" Type="http://schemas.openxmlformats.org/officeDocument/2006/relationships/image" Target="../media/image1065.png"/><Relationship Id="rId176" Type="http://schemas.openxmlformats.org/officeDocument/2006/relationships/customXml" Target="../ink/ink1134.xml"/><Relationship Id="rId341" Type="http://schemas.openxmlformats.org/officeDocument/2006/relationships/image" Target="../media/image1193.png"/><Relationship Id="rId383" Type="http://schemas.openxmlformats.org/officeDocument/2006/relationships/image" Target="../media/image1213.png"/><Relationship Id="rId439" Type="http://schemas.openxmlformats.org/officeDocument/2006/relationships/customXml" Target="../ink/ink1267.xml"/><Relationship Id="rId201" Type="http://schemas.openxmlformats.org/officeDocument/2006/relationships/image" Target="../media/image1124.png"/><Relationship Id="rId243" Type="http://schemas.openxmlformats.org/officeDocument/2006/relationships/customXml" Target="../ink/ink1168.xml"/><Relationship Id="rId285" Type="http://schemas.openxmlformats.org/officeDocument/2006/relationships/customXml" Target="../ink/ink1189.xml"/><Relationship Id="rId450" Type="http://schemas.openxmlformats.org/officeDocument/2006/relationships/image" Target="../media/image1245.png"/><Relationship Id="rId38" Type="http://schemas.openxmlformats.org/officeDocument/2006/relationships/image" Target="../media/image1044.png"/><Relationship Id="rId103" Type="http://schemas.openxmlformats.org/officeDocument/2006/relationships/customXml" Target="../ink/ink1097.xml"/><Relationship Id="rId310" Type="http://schemas.openxmlformats.org/officeDocument/2006/relationships/image" Target="../media/image1178.png"/><Relationship Id="rId91" Type="http://schemas.openxmlformats.org/officeDocument/2006/relationships/customXml" Target="../ink/ink1091.xml"/><Relationship Id="rId145" Type="http://schemas.openxmlformats.org/officeDocument/2006/relationships/customXml" Target="../ink/ink1118.xml"/><Relationship Id="rId187" Type="http://schemas.openxmlformats.org/officeDocument/2006/relationships/image" Target="../media/image1117.png"/><Relationship Id="rId352" Type="http://schemas.openxmlformats.org/officeDocument/2006/relationships/customXml" Target="../ink/ink1223.xml"/><Relationship Id="rId394" Type="http://schemas.openxmlformats.org/officeDocument/2006/relationships/customXml" Target="../ink/ink1244.xml"/><Relationship Id="rId408" Type="http://schemas.openxmlformats.org/officeDocument/2006/relationships/image" Target="../media/image1225.png"/><Relationship Id="rId212" Type="http://schemas.openxmlformats.org/officeDocument/2006/relationships/customXml" Target="../ink/ink1152.xml"/><Relationship Id="rId254" Type="http://schemas.openxmlformats.org/officeDocument/2006/relationships/image" Target="../media/image1150.png"/><Relationship Id="rId49" Type="http://schemas.openxmlformats.org/officeDocument/2006/relationships/customXml" Target="../ink/ink1070.xml"/><Relationship Id="rId114" Type="http://schemas.openxmlformats.org/officeDocument/2006/relationships/image" Target="../media/image1082.png"/><Relationship Id="rId296" Type="http://schemas.openxmlformats.org/officeDocument/2006/relationships/image" Target="../media/image1171.png"/><Relationship Id="rId60" Type="http://schemas.openxmlformats.org/officeDocument/2006/relationships/image" Target="../media/image1055.png"/><Relationship Id="rId156" Type="http://schemas.openxmlformats.org/officeDocument/2006/relationships/image" Target="../media/image1102.png"/><Relationship Id="rId198" Type="http://schemas.openxmlformats.org/officeDocument/2006/relationships/customXml" Target="../ink/ink1145.xml"/><Relationship Id="rId321" Type="http://schemas.openxmlformats.org/officeDocument/2006/relationships/customXml" Target="../ink/ink1207.xml"/><Relationship Id="rId363" Type="http://schemas.openxmlformats.org/officeDocument/2006/relationships/image" Target="../media/image1204.png"/><Relationship Id="rId419" Type="http://schemas.openxmlformats.org/officeDocument/2006/relationships/customXml" Target="../ink/ink1257.xml"/><Relationship Id="rId223" Type="http://schemas.openxmlformats.org/officeDocument/2006/relationships/customXml" Target="../ink/ink1158.xml"/><Relationship Id="rId430" Type="http://schemas.openxmlformats.org/officeDocument/2006/relationships/image" Target="../media/image1236.png"/><Relationship Id="rId18" Type="http://schemas.openxmlformats.org/officeDocument/2006/relationships/image" Target="../media/image1034.png"/><Relationship Id="rId265" Type="http://schemas.openxmlformats.org/officeDocument/2006/relationships/customXml" Target="../ink/ink1179.xml"/><Relationship Id="rId50" Type="http://schemas.openxmlformats.org/officeDocument/2006/relationships/image" Target="../media/image1050.png"/><Relationship Id="rId104" Type="http://schemas.openxmlformats.org/officeDocument/2006/relationships/image" Target="../media/image1077.png"/><Relationship Id="rId125" Type="http://schemas.openxmlformats.org/officeDocument/2006/relationships/customXml" Target="../ink/ink1108.xml"/><Relationship Id="rId146" Type="http://schemas.openxmlformats.org/officeDocument/2006/relationships/image" Target="../media/image1098.png"/><Relationship Id="rId167" Type="http://schemas.openxmlformats.org/officeDocument/2006/relationships/customXml" Target="../ink/ink1129.xml"/><Relationship Id="rId188" Type="http://schemas.openxmlformats.org/officeDocument/2006/relationships/customXml" Target="../ink/ink1140.xml"/><Relationship Id="rId311" Type="http://schemas.openxmlformats.org/officeDocument/2006/relationships/customXml" Target="../ink/ink1202.xml"/><Relationship Id="rId332" Type="http://schemas.openxmlformats.org/officeDocument/2006/relationships/image" Target="../media/image1189.png"/><Relationship Id="rId353" Type="http://schemas.openxmlformats.org/officeDocument/2006/relationships/image" Target="../media/image1199.png"/><Relationship Id="rId374" Type="http://schemas.openxmlformats.org/officeDocument/2006/relationships/customXml" Target="../ink/ink1234.xml"/><Relationship Id="rId395" Type="http://schemas.openxmlformats.org/officeDocument/2006/relationships/image" Target="../media/image1219.png"/><Relationship Id="rId409" Type="http://schemas.openxmlformats.org/officeDocument/2006/relationships/customXml" Target="../ink/ink1252.xml"/><Relationship Id="rId71" Type="http://schemas.openxmlformats.org/officeDocument/2006/relationships/customXml" Target="../ink/ink1081.xml"/><Relationship Id="rId92" Type="http://schemas.openxmlformats.org/officeDocument/2006/relationships/image" Target="../media/image1071.png"/><Relationship Id="rId213" Type="http://schemas.openxmlformats.org/officeDocument/2006/relationships/image" Target="../media/image1130.png"/><Relationship Id="rId234" Type="http://schemas.openxmlformats.org/officeDocument/2006/relationships/image" Target="../media/image1140.png"/><Relationship Id="rId420" Type="http://schemas.openxmlformats.org/officeDocument/2006/relationships/image" Target="../media/image1231.png"/><Relationship Id="rId2" Type="http://schemas.openxmlformats.org/officeDocument/2006/relationships/image" Target="../media/image1026.png"/><Relationship Id="rId29" Type="http://schemas.openxmlformats.org/officeDocument/2006/relationships/customXml" Target="../ink/ink1060.xml"/><Relationship Id="rId255" Type="http://schemas.openxmlformats.org/officeDocument/2006/relationships/customXml" Target="../ink/ink1174.xml"/><Relationship Id="rId276" Type="http://schemas.openxmlformats.org/officeDocument/2006/relationships/image" Target="../media/image1161.png"/><Relationship Id="rId297" Type="http://schemas.openxmlformats.org/officeDocument/2006/relationships/customXml" Target="../ink/ink1195.xml"/><Relationship Id="rId441" Type="http://schemas.openxmlformats.org/officeDocument/2006/relationships/customXml" Target="../ink/ink1268.xml"/><Relationship Id="rId40" Type="http://schemas.openxmlformats.org/officeDocument/2006/relationships/image" Target="../media/image1045.png"/><Relationship Id="rId115" Type="http://schemas.openxmlformats.org/officeDocument/2006/relationships/customXml" Target="../ink/ink1103.xml"/><Relationship Id="rId136" Type="http://schemas.openxmlformats.org/officeDocument/2006/relationships/image" Target="../media/image1093.png"/><Relationship Id="rId157" Type="http://schemas.openxmlformats.org/officeDocument/2006/relationships/customXml" Target="../ink/ink1124.xml"/><Relationship Id="rId178" Type="http://schemas.openxmlformats.org/officeDocument/2006/relationships/customXml" Target="../ink/ink1135.xml"/><Relationship Id="rId301" Type="http://schemas.openxmlformats.org/officeDocument/2006/relationships/customXml" Target="../ink/ink1197.xml"/><Relationship Id="rId322" Type="http://schemas.openxmlformats.org/officeDocument/2006/relationships/image" Target="../media/image1184.png"/><Relationship Id="rId343" Type="http://schemas.openxmlformats.org/officeDocument/2006/relationships/image" Target="../media/image1194.png"/><Relationship Id="rId364" Type="http://schemas.openxmlformats.org/officeDocument/2006/relationships/customXml" Target="../ink/ink1229.xml"/><Relationship Id="rId61" Type="http://schemas.openxmlformats.org/officeDocument/2006/relationships/customXml" Target="../ink/ink1076.xml"/><Relationship Id="rId82" Type="http://schemas.openxmlformats.org/officeDocument/2006/relationships/image" Target="../media/image1066.png"/><Relationship Id="rId199" Type="http://schemas.openxmlformats.org/officeDocument/2006/relationships/image" Target="../media/image1123.png"/><Relationship Id="rId203" Type="http://schemas.openxmlformats.org/officeDocument/2006/relationships/image" Target="../media/image1125.png"/><Relationship Id="rId385" Type="http://schemas.openxmlformats.org/officeDocument/2006/relationships/image" Target="../media/image1214.png"/><Relationship Id="rId19" Type="http://schemas.openxmlformats.org/officeDocument/2006/relationships/customXml" Target="../ink/ink1055.xml"/><Relationship Id="rId224" Type="http://schemas.openxmlformats.org/officeDocument/2006/relationships/image" Target="../media/image1135.png"/><Relationship Id="rId245" Type="http://schemas.openxmlformats.org/officeDocument/2006/relationships/customXml" Target="../ink/ink1169.xml"/><Relationship Id="rId266" Type="http://schemas.openxmlformats.org/officeDocument/2006/relationships/image" Target="../media/image1156.png"/><Relationship Id="rId287" Type="http://schemas.openxmlformats.org/officeDocument/2006/relationships/customXml" Target="../ink/ink1190.xml"/><Relationship Id="rId410" Type="http://schemas.openxmlformats.org/officeDocument/2006/relationships/image" Target="../media/image1226.png"/><Relationship Id="rId431" Type="http://schemas.openxmlformats.org/officeDocument/2006/relationships/customXml" Target="../ink/ink1263.xml"/><Relationship Id="rId30" Type="http://schemas.openxmlformats.org/officeDocument/2006/relationships/image" Target="../media/image1040.png"/><Relationship Id="rId105" Type="http://schemas.openxmlformats.org/officeDocument/2006/relationships/customXml" Target="../ink/ink1098.xml"/><Relationship Id="rId126" Type="http://schemas.openxmlformats.org/officeDocument/2006/relationships/image" Target="../media/image1088.png"/><Relationship Id="rId147" Type="http://schemas.openxmlformats.org/officeDocument/2006/relationships/customXml" Target="../ink/ink1119.xml"/><Relationship Id="rId168" Type="http://schemas.openxmlformats.org/officeDocument/2006/relationships/image" Target="../media/image1108.png"/><Relationship Id="rId312" Type="http://schemas.openxmlformats.org/officeDocument/2006/relationships/image" Target="../media/image1179.png"/><Relationship Id="rId333" Type="http://schemas.openxmlformats.org/officeDocument/2006/relationships/customXml" Target="../ink/ink1213.xml"/><Relationship Id="rId354" Type="http://schemas.openxmlformats.org/officeDocument/2006/relationships/customXml" Target="../ink/ink1224.xml"/><Relationship Id="rId51" Type="http://schemas.openxmlformats.org/officeDocument/2006/relationships/customXml" Target="../ink/ink1071.xml"/><Relationship Id="rId72" Type="http://schemas.openxmlformats.org/officeDocument/2006/relationships/image" Target="../media/image1061.png"/><Relationship Id="rId93" Type="http://schemas.openxmlformats.org/officeDocument/2006/relationships/customXml" Target="../ink/ink1092.xml"/><Relationship Id="rId189" Type="http://schemas.openxmlformats.org/officeDocument/2006/relationships/image" Target="../media/image1118.png"/><Relationship Id="rId375" Type="http://schemas.openxmlformats.org/officeDocument/2006/relationships/image" Target="../media/image1210.png"/><Relationship Id="rId396" Type="http://schemas.openxmlformats.org/officeDocument/2006/relationships/customXml" Target="../ink/ink1245.xml"/><Relationship Id="rId3" Type="http://schemas.openxmlformats.org/officeDocument/2006/relationships/customXml" Target="../ink/ink1047.xml"/><Relationship Id="rId214" Type="http://schemas.openxmlformats.org/officeDocument/2006/relationships/customXml" Target="../ink/ink1153.xml"/><Relationship Id="rId235" Type="http://schemas.openxmlformats.org/officeDocument/2006/relationships/customXml" Target="../ink/ink1164.xml"/><Relationship Id="rId256" Type="http://schemas.openxmlformats.org/officeDocument/2006/relationships/image" Target="../media/image1151.png"/><Relationship Id="rId277" Type="http://schemas.openxmlformats.org/officeDocument/2006/relationships/customXml" Target="../ink/ink1185.xml"/><Relationship Id="rId298" Type="http://schemas.openxmlformats.org/officeDocument/2006/relationships/image" Target="../media/image1172.png"/><Relationship Id="rId400" Type="http://schemas.openxmlformats.org/officeDocument/2006/relationships/image" Target="../media/image1221.png"/><Relationship Id="rId421" Type="http://schemas.openxmlformats.org/officeDocument/2006/relationships/customXml" Target="../ink/ink1258.xml"/><Relationship Id="rId442" Type="http://schemas.openxmlformats.org/officeDocument/2006/relationships/image" Target="../media/image1242.png"/><Relationship Id="rId116" Type="http://schemas.openxmlformats.org/officeDocument/2006/relationships/image" Target="../media/image1083.png"/><Relationship Id="rId137" Type="http://schemas.openxmlformats.org/officeDocument/2006/relationships/customXml" Target="../ink/ink1114.xml"/><Relationship Id="rId158" Type="http://schemas.openxmlformats.org/officeDocument/2006/relationships/image" Target="../media/image1103.png"/><Relationship Id="rId302" Type="http://schemas.openxmlformats.org/officeDocument/2006/relationships/image" Target="../media/image1174.png"/><Relationship Id="rId323" Type="http://schemas.openxmlformats.org/officeDocument/2006/relationships/customXml" Target="../ink/ink1208.xml"/><Relationship Id="rId344" Type="http://schemas.openxmlformats.org/officeDocument/2006/relationships/customXml" Target="../ink/ink1219.xml"/><Relationship Id="rId20" Type="http://schemas.openxmlformats.org/officeDocument/2006/relationships/image" Target="../media/image1035.png"/><Relationship Id="rId41" Type="http://schemas.openxmlformats.org/officeDocument/2006/relationships/customXml" Target="../ink/ink1066.xml"/><Relationship Id="rId62" Type="http://schemas.openxmlformats.org/officeDocument/2006/relationships/image" Target="../media/image1056.png"/><Relationship Id="rId83" Type="http://schemas.openxmlformats.org/officeDocument/2006/relationships/customXml" Target="../ink/ink1087.xml"/><Relationship Id="rId179" Type="http://schemas.openxmlformats.org/officeDocument/2006/relationships/image" Target="../media/image1113.png"/><Relationship Id="rId365" Type="http://schemas.openxmlformats.org/officeDocument/2006/relationships/image" Target="../media/image1205.png"/><Relationship Id="rId386" Type="http://schemas.openxmlformats.org/officeDocument/2006/relationships/customXml" Target="../ink/ink1240.xml"/><Relationship Id="rId190" Type="http://schemas.openxmlformats.org/officeDocument/2006/relationships/customXml" Target="../ink/ink1141.xml"/><Relationship Id="rId204" Type="http://schemas.openxmlformats.org/officeDocument/2006/relationships/customXml" Target="../ink/ink1148.xml"/><Relationship Id="rId225" Type="http://schemas.openxmlformats.org/officeDocument/2006/relationships/customXml" Target="../ink/ink1159.xml"/><Relationship Id="rId246" Type="http://schemas.openxmlformats.org/officeDocument/2006/relationships/image" Target="../media/image1146.png"/><Relationship Id="rId267" Type="http://schemas.openxmlformats.org/officeDocument/2006/relationships/customXml" Target="../ink/ink1180.xml"/><Relationship Id="rId288" Type="http://schemas.openxmlformats.org/officeDocument/2006/relationships/image" Target="../media/image1167.png"/><Relationship Id="rId411" Type="http://schemas.openxmlformats.org/officeDocument/2006/relationships/customXml" Target="../ink/ink1253.xml"/><Relationship Id="rId432" Type="http://schemas.openxmlformats.org/officeDocument/2006/relationships/image" Target="../media/image1237.png"/><Relationship Id="rId106" Type="http://schemas.openxmlformats.org/officeDocument/2006/relationships/image" Target="../media/image1078.png"/><Relationship Id="rId127" Type="http://schemas.openxmlformats.org/officeDocument/2006/relationships/customXml" Target="../ink/ink1109.xml"/><Relationship Id="rId313" Type="http://schemas.openxmlformats.org/officeDocument/2006/relationships/customXml" Target="../ink/ink1203.xml"/><Relationship Id="rId10" Type="http://schemas.openxmlformats.org/officeDocument/2006/relationships/image" Target="../media/image1030.png"/><Relationship Id="rId31" Type="http://schemas.openxmlformats.org/officeDocument/2006/relationships/customXml" Target="../ink/ink1061.xml"/><Relationship Id="rId52" Type="http://schemas.openxmlformats.org/officeDocument/2006/relationships/image" Target="../media/image1051.png"/><Relationship Id="rId73" Type="http://schemas.openxmlformats.org/officeDocument/2006/relationships/customXml" Target="../ink/ink1082.xml"/><Relationship Id="rId94" Type="http://schemas.openxmlformats.org/officeDocument/2006/relationships/image" Target="../media/image1072.png"/><Relationship Id="rId148" Type="http://schemas.openxmlformats.org/officeDocument/2006/relationships/image" Target="../media/image56.png"/><Relationship Id="rId169" Type="http://schemas.openxmlformats.org/officeDocument/2006/relationships/customXml" Target="../ink/ink1130.xml"/><Relationship Id="rId334" Type="http://schemas.openxmlformats.org/officeDocument/2006/relationships/image" Target="../media/image1190.png"/><Relationship Id="rId355" Type="http://schemas.openxmlformats.org/officeDocument/2006/relationships/image" Target="../media/image1200.png"/><Relationship Id="rId376" Type="http://schemas.openxmlformats.org/officeDocument/2006/relationships/customXml" Target="../ink/ink1235.xml"/><Relationship Id="rId397" Type="http://schemas.openxmlformats.org/officeDocument/2006/relationships/customXml" Target="../ink/ink1246.xml"/><Relationship Id="rId4" Type="http://schemas.openxmlformats.org/officeDocument/2006/relationships/image" Target="../media/image1027.png"/><Relationship Id="rId180" Type="http://schemas.openxmlformats.org/officeDocument/2006/relationships/customXml" Target="../ink/ink1136.xml"/><Relationship Id="rId215" Type="http://schemas.openxmlformats.org/officeDocument/2006/relationships/image" Target="../media/image1131.png"/><Relationship Id="rId236" Type="http://schemas.openxmlformats.org/officeDocument/2006/relationships/image" Target="../media/image1141.png"/><Relationship Id="rId257" Type="http://schemas.openxmlformats.org/officeDocument/2006/relationships/customXml" Target="../ink/ink1175.xml"/><Relationship Id="rId278" Type="http://schemas.openxmlformats.org/officeDocument/2006/relationships/image" Target="../media/image1162.png"/><Relationship Id="rId401" Type="http://schemas.openxmlformats.org/officeDocument/2006/relationships/customXml" Target="../ink/ink1248.xml"/><Relationship Id="rId422" Type="http://schemas.openxmlformats.org/officeDocument/2006/relationships/image" Target="../media/image1232.png"/><Relationship Id="rId443" Type="http://schemas.openxmlformats.org/officeDocument/2006/relationships/customXml" Target="../ink/ink1269.xml"/><Relationship Id="rId303" Type="http://schemas.openxmlformats.org/officeDocument/2006/relationships/customXml" Target="../ink/ink1198.xml"/><Relationship Id="rId42" Type="http://schemas.openxmlformats.org/officeDocument/2006/relationships/image" Target="../media/image1046.png"/><Relationship Id="rId84" Type="http://schemas.openxmlformats.org/officeDocument/2006/relationships/image" Target="../media/image1067.png"/><Relationship Id="rId138" Type="http://schemas.openxmlformats.org/officeDocument/2006/relationships/image" Target="../media/image1094.png"/><Relationship Id="rId345" Type="http://schemas.openxmlformats.org/officeDocument/2006/relationships/image" Target="../media/image1195.png"/><Relationship Id="rId387" Type="http://schemas.openxmlformats.org/officeDocument/2006/relationships/image" Target="../media/image1215.png"/><Relationship Id="rId191" Type="http://schemas.openxmlformats.org/officeDocument/2006/relationships/image" Target="../media/image1119.png"/><Relationship Id="rId205" Type="http://schemas.openxmlformats.org/officeDocument/2006/relationships/image" Target="../media/image1126.png"/><Relationship Id="rId247" Type="http://schemas.openxmlformats.org/officeDocument/2006/relationships/customXml" Target="../ink/ink1170.xml"/><Relationship Id="rId412" Type="http://schemas.openxmlformats.org/officeDocument/2006/relationships/image" Target="../media/image1227.png"/><Relationship Id="rId107" Type="http://schemas.openxmlformats.org/officeDocument/2006/relationships/customXml" Target="../ink/ink1099.xml"/><Relationship Id="rId289" Type="http://schemas.openxmlformats.org/officeDocument/2006/relationships/customXml" Target="../ink/ink1191.xml"/><Relationship Id="rId11" Type="http://schemas.openxmlformats.org/officeDocument/2006/relationships/customXml" Target="../ink/ink1051.xml"/><Relationship Id="rId53" Type="http://schemas.openxmlformats.org/officeDocument/2006/relationships/customXml" Target="../ink/ink1072.xml"/><Relationship Id="rId149" Type="http://schemas.openxmlformats.org/officeDocument/2006/relationships/customXml" Target="../ink/ink1120.xml"/><Relationship Id="rId314" Type="http://schemas.openxmlformats.org/officeDocument/2006/relationships/image" Target="../media/image1180.png"/><Relationship Id="rId356" Type="http://schemas.openxmlformats.org/officeDocument/2006/relationships/customXml" Target="../ink/ink1225.xml"/><Relationship Id="rId398" Type="http://schemas.openxmlformats.org/officeDocument/2006/relationships/image" Target="../media/image1220.png"/><Relationship Id="rId95" Type="http://schemas.openxmlformats.org/officeDocument/2006/relationships/customXml" Target="../ink/ink1093.xml"/><Relationship Id="rId160" Type="http://schemas.openxmlformats.org/officeDocument/2006/relationships/image" Target="../media/image1104.png"/><Relationship Id="rId216" Type="http://schemas.openxmlformats.org/officeDocument/2006/relationships/customXml" Target="../ink/ink1154.xml"/><Relationship Id="rId423" Type="http://schemas.openxmlformats.org/officeDocument/2006/relationships/customXml" Target="../ink/ink1259.xml"/><Relationship Id="rId258" Type="http://schemas.openxmlformats.org/officeDocument/2006/relationships/image" Target="../media/image1152.png"/><Relationship Id="rId22" Type="http://schemas.openxmlformats.org/officeDocument/2006/relationships/image" Target="../media/image1036.png"/><Relationship Id="rId64" Type="http://schemas.openxmlformats.org/officeDocument/2006/relationships/image" Target="../media/image1057.png"/><Relationship Id="rId118" Type="http://schemas.openxmlformats.org/officeDocument/2006/relationships/image" Target="../media/image1084.png"/><Relationship Id="rId325" Type="http://schemas.openxmlformats.org/officeDocument/2006/relationships/customXml" Target="../ink/ink1209.xml"/><Relationship Id="rId367" Type="http://schemas.openxmlformats.org/officeDocument/2006/relationships/image" Target="../media/image1206.png"/><Relationship Id="rId171" Type="http://schemas.openxmlformats.org/officeDocument/2006/relationships/customXml" Target="../ink/ink1131.xml"/><Relationship Id="rId227" Type="http://schemas.openxmlformats.org/officeDocument/2006/relationships/customXml" Target="../ink/ink1160.xml"/><Relationship Id="rId269" Type="http://schemas.openxmlformats.org/officeDocument/2006/relationships/customXml" Target="../ink/ink1181.xml"/><Relationship Id="rId434" Type="http://schemas.openxmlformats.org/officeDocument/2006/relationships/image" Target="../media/image1238.png"/><Relationship Id="rId33" Type="http://schemas.openxmlformats.org/officeDocument/2006/relationships/customXml" Target="../ink/ink1062.xml"/><Relationship Id="rId129" Type="http://schemas.openxmlformats.org/officeDocument/2006/relationships/customXml" Target="../ink/ink1110.xml"/><Relationship Id="rId280" Type="http://schemas.openxmlformats.org/officeDocument/2006/relationships/image" Target="../media/image1163.png"/><Relationship Id="rId336" Type="http://schemas.openxmlformats.org/officeDocument/2006/relationships/customXml" Target="../ink/ink1215.xml"/><Relationship Id="rId75" Type="http://schemas.openxmlformats.org/officeDocument/2006/relationships/customXml" Target="../ink/ink1083.xml"/><Relationship Id="rId140" Type="http://schemas.openxmlformats.org/officeDocument/2006/relationships/image" Target="../media/image1095.png"/><Relationship Id="rId182" Type="http://schemas.openxmlformats.org/officeDocument/2006/relationships/customXml" Target="../ink/ink1137.xml"/><Relationship Id="rId378" Type="http://schemas.openxmlformats.org/officeDocument/2006/relationships/customXml" Target="../ink/ink1236.xml"/><Relationship Id="rId403" Type="http://schemas.openxmlformats.org/officeDocument/2006/relationships/customXml" Target="../ink/ink1249.xml"/><Relationship Id="rId6" Type="http://schemas.openxmlformats.org/officeDocument/2006/relationships/image" Target="../media/image1028.png"/><Relationship Id="rId238" Type="http://schemas.openxmlformats.org/officeDocument/2006/relationships/image" Target="../media/image1142.png"/><Relationship Id="rId445" Type="http://schemas.openxmlformats.org/officeDocument/2006/relationships/customXml" Target="../ink/ink1270.xml"/><Relationship Id="rId291" Type="http://schemas.openxmlformats.org/officeDocument/2006/relationships/customXml" Target="../ink/ink1192.xml"/><Relationship Id="rId305" Type="http://schemas.openxmlformats.org/officeDocument/2006/relationships/customXml" Target="../ink/ink1199.xml"/><Relationship Id="rId347" Type="http://schemas.openxmlformats.org/officeDocument/2006/relationships/image" Target="../media/image1196.png"/><Relationship Id="rId44" Type="http://schemas.openxmlformats.org/officeDocument/2006/relationships/image" Target="../media/image1047.png"/><Relationship Id="rId86" Type="http://schemas.openxmlformats.org/officeDocument/2006/relationships/image" Target="../media/image1068.png"/><Relationship Id="rId151" Type="http://schemas.openxmlformats.org/officeDocument/2006/relationships/customXml" Target="../ink/ink1121.xml"/><Relationship Id="rId389" Type="http://schemas.openxmlformats.org/officeDocument/2006/relationships/image" Target="../media/image1216.png"/><Relationship Id="rId193" Type="http://schemas.openxmlformats.org/officeDocument/2006/relationships/image" Target="../media/image1120.png"/><Relationship Id="rId207" Type="http://schemas.openxmlformats.org/officeDocument/2006/relationships/image" Target="../media/image1127.png"/><Relationship Id="rId249" Type="http://schemas.openxmlformats.org/officeDocument/2006/relationships/customXml" Target="../ink/ink1171.xml"/><Relationship Id="rId414" Type="http://schemas.openxmlformats.org/officeDocument/2006/relationships/image" Target="../media/image1228.png"/><Relationship Id="rId13" Type="http://schemas.openxmlformats.org/officeDocument/2006/relationships/customXml" Target="../ink/ink1052.xml"/><Relationship Id="rId109" Type="http://schemas.openxmlformats.org/officeDocument/2006/relationships/customXml" Target="../ink/ink1100.xml"/><Relationship Id="rId260" Type="http://schemas.openxmlformats.org/officeDocument/2006/relationships/image" Target="../media/image1153.png"/><Relationship Id="rId316" Type="http://schemas.openxmlformats.org/officeDocument/2006/relationships/image" Target="../media/image1181.png"/><Relationship Id="rId55" Type="http://schemas.openxmlformats.org/officeDocument/2006/relationships/customXml" Target="../ink/ink1073.xml"/><Relationship Id="rId97" Type="http://schemas.openxmlformats.org/officeDocument/2006/relationships/customXml" Target="../ink/ink1094.xml"/><Relationship Id="rId120" Type="http://schemas.openxmlformats.org/officeDocument/2006/relationships/image" Target="../media/image1085.png"/><Relationship Id="rId358" Type="http://schemas.openxmlformats.org/officeDocument/2006/relationships/customXml" Target="../ink/ink1226.xml"/><Relationship Id="rId162" Type="http://schemas.openxmlformats.org/officeDocument/2006/relationships/image" Target="../media/image1105.png"/><Relationship Id="rId218" Type="http://schemas.openxmlformats.org/officeDocument/2006/relationships/customXml" Target="../ink/ink1155.xml"/><Relationship Id="rId425" Type="http://schemas.openxmlformats.org/officeDocument/2006/relationships/customXml" Target="../ink/ink1260.xml"/><Relationship Id="rId271" Type="http://schemas.openxmlformats.org/officeDocument/2006/relationships/customXml" Target="../ink/ink1182.xml"/><Relationship Id="rId24" Type="http://schemas.openxmlformats.org/officeDocument/2006/relationships/image" Target="../media/image1037.png"/><Relationship Id="rId66" Type="http://schemas.openxmlformats.org/officeDocument/2006/relationships/image" Target="../media/image1058.png"/><Relationship Id="rId131" Type="http://schemas.openxmlformats.org/officeDocument/2006/relationships/customXml" Target="../ink/ink1111.xml"/><Relationship Id="rId327" Type="http://schemas.openxmlformats.org/officeDocument/2006/relationships/customXml" Target="../ink/ink1210.xml"/><Relationship Id="rId369" Type="http://schemas.openxmlformats.org/officeDocument/2006/relationships/image" Target="../media/image1207.png"/><Relationship Id="rId173" Type="http://schemas.openxmlformats.org/officeDocument/2006/relationships/image" Target="../media/image1110.png"/><Relationship Id="rId229" Type="http://schemas.openxmlformats.org/officeDocument/2006/relationships/customXml" Target="../ink/ink1161.xml"/><Relationship Id="rId380" Type="http://schemas.openxmlformats.org/officeDocument/2006/relationships/customXml" Target="../ink/ink1237.xml"/><Relationship Id="rId436" Type="http://schemas.openxmlformats.org/officeDocument/2006/relationships/image" Target="../media/image1239.png"/><Relationship Id="rId240" Type="http://schemas.openxmlformats.org/officeDocument/2006/relationships/image" Target="../media/image1143.png"/><Relationship Id="rId35" Type="http://schemas.openxmlformats.org/officeDocument/2006/relationships/customXml" Target="../ink/ink1063.xml"/><Relationship Id="rId77" Type="http://schemas.openxmlformats.org/officeDocument/2006/relationships/customXml" Target="../ink/ink1084.xml"/><Relationship Id="rId100" Type="http://schemas.openxmlformats.org/officeDocument/2006/relationships/image" Target="../media/image1075.png"/><Relationship Id="rId282" Type="http://schemas.openxmlformats.org/officeDocument/2006/relationships/image" Target="../media/image1164.png"/><Relationship Id="rId338" Type="http://schemas.openxmlformats.org/officeDocument/2006/relationships/customXml" Target="../ink/ink1216.xml"/><Relationship Id="rId8" Type="http://schemas.openxmlformats.org/officeDocument/2006/relationships/image" Target="../media/image1029.png"/><Relationship Id="rId142" Type="http://schemas.openxmlformats.org/officeDocument/2006/relationships/image" Target="../media/image1096.png"/><Relationship Id="rId184" Type="http://schemas.openxmlformats.org/officeDocument/2006/relationships/customXml" Target="../ink/ink1138.xml"/><Relationship Id="rId391" Type="http://schemas.openxmlformats.org/officeDocument/2006/relationships/image" Target="../media/image1217.png"/><Relationship Id="rId405" Type="http://schemas.openxmlformats.org/officeDocument/2006/relationships/customXml" Target="../ink/ink1250.xml"/><Relationship Id="rId447" Type="http://schemas.openxmlformats.org/officeDocument/2006/relationships/customXml" Target="../ink/ink1271.xml"/><Relationship Id="rId251" Type="http://schemas.openxmlformats.org/officeDocument/2006/relationships/customXml" Target="../ink/ink1172.xml"/><Relationship Id="rId46" Type="http://schemas.openxmlformats.org/officeDocument/2006/relationships/image" Target="../media/image1048.png"/><Relationship Id="rId293" Type="http://schemas.openxmlformats.org/officeDocument/2006/relationships/customXml" Target="../ink/ink1193.xml"/><Relationship Id="rId307" Type="http://schemas.openxmlformats.org/officeDocument/2006/relationships/customXml" Target="../ink/ink1200.xml"/><Relationship Id="rId349" Type="http://schemas.openxmlformats.org/officeDocument/2006/relationships/image" Target="../media/image1197.png"/><Relationship Id="rId88" Type="http://schemas.openxmlformats.org/officeDocument/2006/relationships/image" Target="../media/image1069.png"/><Relationship Id="rId111" Type="http://schemas.openxmlformats.org/officeDocument/2006/relationships/customXml" Target="../ink/ink1101.xml"/><Relationship Id="rId153" Type="http://schemas.openxmlformats.org/officeDocument/2006/relationships/customXml" Target="../ink/ink1122.xml"/><Relationship Id="rId195" Type="http://schemas.openxmlformats.org/officeDocument/2006/relationships/image" Target="../media/image1121.png"/><Relationship Id="rId209" Type="http://schemas.openxmlformats.org/officeDocument/2006/relationships/image" Target="../media/image1128.png"/><Relationship Id="rId360" Type="http://schemas.openxmlformats.org/officeDocument/2006/relationships/customXml" Target="../ink/ink1227.xml"/><Relationship Id="rId416" Type="http://schemas.openxmlformats.org/officeDocument/2006/relationships/image" Target="../media/image1229.png"/><Relationship Id="rId220" Type="http://schemas.openxmlformats.org/officeDocument/2006/relationships/customXml" Target="../ink/ink1156.xml"/><Relationship Id="rId15" Type="http://schemas.openxmlformats.org/officeDocument/2006/relationships/customXml" Target="../ink/ink1053.xml"/><Relationship Id="rId57" Type="http://schemas.openxmlformats.org/officeDocument/2006/relationships/customXml" Target="../ink/ink1074.xml"/><Relationship Id="rId262" Type="http://schemas.openxmlformats.org/officeDocument/2006/relationships/image" Target="../media/image1154.png"/><Relationship Id="rId318" Type="http://schemas.openxmlformats.org/officeDocument/2006/relationships/image" Target="../media/image1182.png"/><Relationship Id="rId99" Type="http://schemas.openxmlformats.org/officeDocument/2006/relationships/customXml" Target="../ink/ink1095.xml"/><Relationship Id="rId122" Type="http://schemas.openxmlformats.org/officeDocument/2006/relationships/image" Target="../media/image1086.png"/><Relationship Id="rId164" Type="http://schemas.openxmlformats.org/officeDocument/2006/relationships/image" Target="../media/image1106.png"/><Relationship Id="rId371" Type="http://schemas.openxmlformats.org/officeDocument/2006/relationships/image" Target="../media/image1208.png"/><Relationship Id="rId427" Type="http://schemas.openxmlformats.org/officeDocument/2006/relationships/customXml" Target="../ink/ink1261.xml"/><Relationship Id="rId26" Type="http://schemas.openxmlformats.org/officeDocument/2006/relationships/image" Target="../media/image1038.png"/><Relationship Id="rId231" Type="http://schemas.openxmlformats.org/officeDocument/2006/relationships/customXml" Target="../ink/ink1162.xml"/><Relationship Id="rId273" Type="http://schemas.openxmlformats.org/officeDocument/2006/relationships/customXml" Target="../ink/ink1183.xml"/><Relationship Id="rId329" Type="http://schemas.openxmlformats.org/officeDocument/2006/relationships/customXml" Target="../ink/ink1211.xml"/><Relationship Id="rId68" Type="http://schemas.openxmlformats.org/officeDocument/2006/relationships/image" Target="../media/image1059.png"/><Relationship Id="rId133" Type="http://schemas.openxmlformats.org/officeDocument/2006/relationships/customXml" Target="../ink/ink1112.xml"/><Relationship Id="rId175" Type="http://schemas.openxmlformats.org/officeDocument/2006/relationships/image" Target="../media/image1111.png"/><Relationship Id="rId340" Type="http://schemas.openxmlformats.org/officeDocument/2006/relationships/customXml" Target="../ink/ink1217.xml"/><Relationship Id="rId200" Type="http://schemas.openxmlformats.org/officeDocument/2006/relationships/customXml" Target="../ink/ink1146.xml"/><Relationship Id="rId382" Type="http://schemas.openxmlformats.org/officeDocument/2006/relationships/customXml" Target="../ink/ink1238.xml"/><Relationship Id="rId438" Type="http://schemas.openxmlformats.org/officeDocument/2006/relationships/image" Target="../media/image1240.png"/><Relationship Id="rId242" Type="http://schemas.openxmlformats.org/officeDocument/2006/relationships/image" Target="../media/image1144.png"/><Relationship Id="rId284" Type="http://schemas.openxmlformats.org/officeDocument/2006/relationships/image" Target="../media/image1165.png"/><Relationship Id="rId37" Type="http://schemas.openxmlformats.org/officeDocument/2006/relationships/customXml" Target="../ink/ink1064.xml"/><Relationship Id="rId79" Type="http://schemas.openxmlformats.org/officeDocument/2006/relationships/customXml" Target="../ink/ink1085.xml"/><Relationship Id="rId102" Type="http://schemas.openxmlformats.org/officeDocument/2006/relationships/image" Target="../media/image1076.png"/><Relationship Id="rId144" Type="http://schemas.openxmlformats.org/officeDocument/2006/relationships/image" Target="../media/image1097.png"/><Relationship Id="rId90" Type="http://schemas.openxmlformats.org/officeDocument/2006/relationships/image" Target="../media/image1070.png"/><Relationship Id="rId186" Type="http://schemas.openxmlformats.org/officeDocument/2006/relationships/customXml" Target="../ink/ink1139.xml"/><Relationship Id="rId351" Type="http://schemas.openxmlformats.org/officeDocument/2006/relationships/image" Target="../media/image1198.png"/><Relationship Id="rId393" Type="http://schemas.openxmlformats.org/officeDocument/2006/relationships/image" Target="../media/image1218.png"/><Relationship Id="rId407" Type="http://schemas.openxmlformats.org/officeDocument/2006/relationships/customXml" Target="../ink/ink1251.xml"/><Relationship Id="rId449" Type="http://schemas.openxmlformats.org/officeDocument/2006/relationships/customXml" Target="../ink/ink1272.xml"/><Relationship Id="rId211" Type="http://schemas.openxmlformats.org/officeDocument/2006/relationships/image" Target="../media/image1129.png"/><Relationship Id="rId253" Type="http://schemas.openxmlformats.org/officeDocument/2006/relationships/customXml" Target="../ink/ink1173.xml"/><Relationship Id="rId295" Type="http://schemas.openxmlformats.org/officeDocument/2006/relationships/customXml" Target="../ink/ink1194.xml"/><Relationship Id="rId309" Type="http://schemas.openxmlformats.org/officeDocument/2006/relationships/customXml" Target="../ink/ink1201.xml"/><Relationship Id="rId48" Type="http://schemas.openxmlformats.org/officeDocument/2006/relationships/image" Target="../media/image1049.png"/><Relationship Id="rId113" Type="http://schemas.openxmlformats.org/officeDocument/2006/relationships/customXml" Target="../ink/ink1102.xml"/><Relationship Id="rId320" Type="http://schemas.openxmlformats.org/officeDocument/2006/relationships/image" Target="../media/image1183.png"/><Relationship Id="rId155" Type="http://schemas.openxmlformats.org/officeDocument/2006/relationships/customXml" Target="../ink/ink1123.xml"/><Relationship Id="rId197" Type="http://schemas.openxmlformats.org/officeDocument/2006/relationships/image" Target="../media/image1122.png"/><Relationship Id="rId362" Type="http://schemas.openxmlformats.org/officeDocument/2006/relationships/customXml" Target="../ink/ink1228.xml"/><Relationship Id="rId418" Type="http://schemas.openxmlformats.org/officeDocument/2006/relationships/image" Target="../media/image1230.png"/><Relationship Id="rId222" Type="http://schemas.openxmlformats.org/officeDocument/2006/relationships/customXml" Target="../ink/ink1157.xml"/><Relationship Id="rId264" Type="http://schemas.openxmlformats.org/officeDocument/2006/relationships/image" Target="../media/image1155.png"/><Relationship Id="rId17" Type="http://schemas.openxmlformats.org/officeDocument/2006/relationships/customXml" Target="../ink/ink1054.xml"/><Relationship Id="rId59" Type="http://schemas.openxmlformats.org/officeDocument/2006/relationships/customXml" Target="../ink/ink1075.xml"/><Relationship Id="rId124" Type="http://schemas.openxmlformats.org/officeDocument/2006/relationships/image" Target="../media/image1087.png"/><Relationship Id="rId70" Type="http://schemas.openxmlformats.org/officeDocument/2006/relationships/image" Target="../media/image1060.png"/><Relationship Id="rId166" Type="http://schemas.openxmlformats.org/officeDocument/2006/relationships/image" Target="../media/image1107.png"/><Relationship Id="rId331" Type="http://schemas.openxmlformats.org/officeDocument/2006/relationships/customXml" Target="../ink/ink1212.xml"/><Relationship Id="rId373" Type="http://schemas.openxmlformats.org/officeDocument/2006/relationships/image" Target="../media/image1209.png"/><Relationship Id="rId429" Type="http://schemas.openxmlformats.org/officeDocument/2006/relationships/customXml" Target="../ink/ink1262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163.xml"/><Relationship Id="rId440" Type="http://schemas.openxmlformats.org/officeDocument/2006/relationships/image" Target="../media/image1241.png"/><Relationship Id="rId28" Type="http://schemas.openxmlformats.org/officeDocument/2006/relationships/image" Target="../media/image1039.png"/><Relationship Id="rId275" Type="http://schemas.openxmlformats.org/officeDocument/2006/relationships/customXml" Target="../ink/ink1184.xml"/><Relationship Id="rId300" Type="http://schemas.openxmlformats.org/officeDocument/2006/relationships/image" Target="../media/image1173.png"/><Relationship Id="rId81" Type="http://schemas.openxmlformats.org/officeDocument/2006/relationships/customXml" Target="../ink/ink1086.xml"/><Relationship Id="rId135" Type="http://schemas.openxmlformats.org/officeDocument/2006/relationships/customXml" Target="../ink/ink1113.xml"/><Relationship Id="rId177" Type="http://schemas.openxmlformats.org/officeDocument/2006/relationships/image" Target="../media/image1112.png"/><Relationship Id="rId342" Type="http://schemas.openxmlformats.org/officeDocument/2006/relationships/customXml" Target="../ink/ink1218.xml"/><Relationship Id="rId384" Type="http://schemas.openxmlformats.org/officeDocument/2006/relationships/customXml" Target="../ink/ink1239.xml"/><Relationship Id="rId202" Type="http://schemas.openxmlformats.org/officeDocument/2006/relationships/customXml" Target="../ink/ink1147.xml"/><Relationship Id="rId244" Type="http://schemas.openxmlformats.org/officeDocument/2006/relationships/image" Target="../media/image1145.png"/><Relationship Id="rId39" Type="http://schemas.openxmlformats.org/officeDocument/2006/relationships/customXml" Target="../ink/ink1065.xml"/><Relationship Id="rId286" Type="http://schemas.openxmlformats.org/officeDocument/2006/relationships/image" Target="../media/image1166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30.xml"/><Relationship Id="rId21" Type="http://schemas.openxmlformats.org/officeDocument/2006/relationships/customXml" Target="../ink/ink1282.xml"/><Relationship Id="rId42" Type="http://schemas.openxmlformats.org/officeDocument/2006/relationships/image" Target="../media/image1265.png"/><Relationship Id="rId63" Type="http://schemas.openxmlformats.org/officeDocument/2006/relationships/customXml" Target="../ink/ink1303.xml"/><Relationship Id="rId84" Type="http://schemas.openxmlformats.org/officeDocument/2006/relationships/image" Target="../media/image1286.png"/><Relationship Id="rId138" Type="http://schemas.openxmlformats.org/officeDocument/2006/relationships/image" Target="../media/image1313.png"/><Relationship Id="rId159" Type="http://schemas.openxmlformats.org/officeDocument/2006/relationships/customXml" Target="../ink/ink1351.xml"/><Relationship Id="rId170" Type="http://schemas.openxmlformats.org/officeDocument/2006/relationships/image" Target="../media/image1329.png"/><Relationship Id="rId191" Type="http://schemas.openxmlformats.org/officeDocument/2006/relationships/customXml" Target="../ink/ink1367.xml"/><Relationship Id="rId205" Type="http://schemas.openxmlformats.org/officeDocument/2006/relationships/customXml" Target="../ink/ink1374.xml"/><Relationship Id="rId226" Type="http://schemas.openxmlformats.org/officeDocument/2006/relationships/image" Target="../media/image1357.png"/><Relationship Id="rId247" Type="http://schemas.openxmlformats.org/officeDocument/2006/relationships/customXml" Target="../ink/ink1395.xml"/><Relationship Id="rId107" Type="http://schemas.openxmlformats.org/officeDocument/2006/relationships/customXml" Target="../ink/ink1325.xml"/><Relationship Id="rId11" Type="http://schemas.openxmlformats.org/officeDocument/2006/relationships/customXml" Target="../ink/ink1277.xml"/><Relationship Id="rId32" Type="http://schemas.openxmlformats.org/officeDocument/2006/relationships/image" Target="../media/image1260.png"/><Relationship Id="rId53" Type="http://schemas.openxmlformats.org/officeDocument/2006/relationships/customXml" Target="../ink/ink1298.xml"/><Relationship Id="rId74" Type="http://schemas.openxmlformats.org/officeDocument/2006/relationships/image" Target="../media/image1281.png"/><Relationship Id="rId128" Type="http://schemas.openxmlformats.org/officeDocument/2006/relationships/image" Target="../media/image1308.png"/><Relationship Id="rId149" Type="http://schemas.openxmlformats.org/officeDocument/2006/relationships/customXml" Target="../ink/ink1346.xml"/><Relationship Id="rId5" Type="http://schemas.openxmlformats.org/officeDocument/2006/relationships/customXml" Target="../ink/ink1274.xml"/><Relationship Id="rId95" Type="http://schemas.openxmlformats.org/officeDocument/2006/relationships/customXml" Target="../ink/ink1319.xml"/><Relationship Id="rId160" Type="http://schemas.openxmlformats.org/officeDocument/2006/relationships/image" Target="../media/image1324.png"/><Relationship Id="rId181" Type="http://schemas.openxmlformats.org/officeDocument/2006/relationships/customXml" Target="../ink/ink1362.xml"/><Relationship Id="rId216" Type="http://schemas.openxmlformats.org/officeDocument/2006/relationships/image" Target="../media/image1352.png"/><Relationship Id="rId237" Type="http://schemas.openxmlformats.org/officeDocument/2006/relationships/customXml" Target="../ink/ink1390.xml"/><Relationship Id="rId22" Type="http://schemas.openxmlformats.org/officeDocument/2006/relationships/image" Target="../media/image1255.png"/><Relationship Id="rId43" Type="http://schemas.openxmlformats.org/officeDocument/2006/relationships/customXml" Target="../ink/ink1293.xml"/><Relationship Id="rId64" Type="http://schemas.openxmlformats.org/officeDocument/2006/relationships/image" Target="../media/image1276.png"/><Relationship Id="rId118" Type="http://schemas.openxmlformats.org/officeDocument/2006/relationships/image" Target="../media/image1303.png"/><Relationship Id="rId139" Type="http://schemas.openxmlformats.org/officeDocument/2006/relationships/customXml" Target="../ink/ink1341.xml"/><Relationship Id="rId85" Type="http://schemas.openxmlformats.org/officeDocument/2006/relationships/customXml" Target="../ink/ink1314.xml"/><Relationship Id="rId150" Type="http://schemas.openxmlformats.org/officeDocument/2006/relationships/image" Target="../media/image1319.png"/><Relationship Id="rId171" Type="http://schemas.openxmlformats.org/officeDocument/2006/relationships/customXml" Target="../ink/ink1357.xml"/><Relationship Id="rId192" Type="http://schemas.openxmlformats.org/officeDocument/2006/relationships/image" Target="../media/image1340.png"/><Relationship Id="rId206" Type="http://schemas.openxmlformats.org/officeDocument/2006/relationships/image" Target="../media/image1347.png"/><Relationship Id="rId227" Type="http://schemas.openxmlformats.org/officeDocument/2006/relationships/customXml" Target="../ink/ink1385.xml"/><Relationship Id="rId248" Type="http://schemas.openxmlformats.org/officeDocument/2006/relationships/image" Target="../media/image1368.png"/><Relationship Id="rId12" Type="http://schemas.openxmlformats.org/officeDocument/2006/relationships/image" Target="../media/image1250.png"/><Relationship Id="rId33" Type="http://schemas.openxmlformats.org/officeDocument/2006/relationships/customXml" Target="../ink/ink1288.xml"/><Relationship Id="rId108" Type="http://schemas.openxmlformats.org/officeDocument/2006/relationships/image" Target="../media/image1298.png"/><Relationship Id="rId129" Type="http://schemas.openxmlformats.org/officeDocument/2006/relationships/customXml" Target="../ink/ink1336.xml"/><Relationship Id="rId54" Type="http://schemas.openxmlformats.org/officeDocument/2006/relationships/image" Target="../media/image1271.png"/><Relationship Id="rId75" Type="http://schemas.openxmlformats.org/officeDocument/2006/relationships/customXml" Target="../ink/ink1309.xml"/><Relationship Id="rId96" Type="http://schemas.openxmlformats.org/officeDocument/2006/relationships/image" Target="../media/image1292.png"/><Relationship Id="rId140" Type="http://schemas.openxmlformats.org/officeDocument/2006/relationships/image" Target="../media/image1314.png"/><Relationship Id="rId161" Type="http://schemas.openxmlformats.org/officeDocument/2006/relationships/customXml" Target="../ink/ink1352.xml"/><Relationship Id="rId182" Type="http://schemas.openxmlformats.org/officeDocument/2006/relationships/image" Target="../media/image1335.png"/><Relationship Id="rId217" Type="http://schemas.openxmlformats.org/officeDocument/2006/relationships/customXml" Target="../ink/ink1380.xml"/><Relationship Id="rId6" Type="http://schemas.openxmlformats.org/officeDocument/2006/relationships/image" Target="../media/image56.png"/><Relationship Id="rId238" Type="http://schemas.openxmlformats.org/officeDocument/2006/relationships/image" Target="../media/image1363.png"/><Relationship Id="rId23" Type="http://schemas.openxmlformats.org/officeDocument/2006/relationships/customXml" Target="../ink/ink1283.xml"/><Relationship Id="rId119" Type="http://schemas.openxmlformats.org/officeDocument/2006/relationships/customXml" Target="../ink/ink1331.xml"/><Relationship Id="rId44" Type="http://schemas.openxmlformats.org/officeDocument/2006/relationships/image" Target="../media/image1266.png"/><Relationship Id="rId65" Type="http://schemas.openxmlformats.org/officeDocument/2006/relationships/customXml" Target="../ink/ink1304.xml"/><Relationship Id="rId86" Type="http://schemas.openxmlformats.org/officeDocument/2006/relationships/image" Target="../media/image1287.png"/><Relationship Id="rId130" Type="http://schemas.openxmlformats.org/officeDocument/2006/relationships/image" Target="../media/image1309.png"/><Relationship Id="rId151" Type="http://schemas.openxmlformats.org/officeDocument/2006/relationships/customXml" Target="../ink/ink1347.xml"/><Relationship Id="rId172" Type="http://schemas.openxmlformats.org/officeDocument/2006/relationships/image" Target="../media/image1330.png"/><Relationship Id="rId193" Type="http://schemas.openxmlformats.org/officeDocument/2006/relationships/customXml" Target="../ink/ink1368.xml"/><Relationship Id="rId207" Type="http://schemas.openxmlformats.org/officeDocument/2006/relationships/customXml" Target="../ink/ink1375.xml"/><Relationship Id="rId228" Type="http://schemas.openxmlformats.org/officeDocument/2006/relationships/image" Target="../media/image1358.png"/><Relationship Id="rId249" Type="http://schemas.openxmlformats.org/officeDocument/2006/relationships/customXml" Target="../ink/ink1396.xml"/><Relationship Id="rId13" Type="http://schemas.openxmlformats.org/officeDocument/2006/relationships/customXml" Target="../ink/ink1278.xml"/><Relationship Id="rId109" Type="http://schemas.openxmlformats.org/officeDocument/2006/relationships/customXml" Target="../ink/ink1326.xml"/><Relationship Id="rId34" Type="http://schemas.openxmlformats.org/officeDocument/2006/relationships/image" Target="../media/image1261.png"/><Relationship Id="rId55" Type="http://schemas.openxmlformats.org/officeDocument/2006/relationships/customXml" Target="../ink/ink1299.xml"/><Relationship Id="rId76" Type="http://schemas.openxmlformats.org/officeDocument/2006/relationships/image" Target="../media/image1282.png"/><Relationship Id="rId97" Type="http://schemas.openxmlformats.org/officeDocument/2006/relationships/customXml" Target="../ink/ink1320.xml"/><Relationship Id="rId120" Type="http://schemas.openxmlformats.org/officeDocument/2006/relationships/image" Target="../media/image1304.png"/><Relationship Id="rId141" Type="http://schemas.openxmlformats.org/officeDocument/2006/relationships/customXml" Target="../ink/ink1342.xml"/><Relationship Id="rId7" Type="http://schemas.openxmlformats.org/officeDocument/2006/relationships/customXml" Target="../ink/ink1275.xml"/><Relationship Id="rId162" Type="http://schemas.openxmlformats.org/officeDocument/2006/relationships/image" Target="../media/image1325.png"/><Relationship Id="rId183" Type="http://schemas.openxmlformats.org/officeDocument/2006/relationships/customXml" Target="../ink/ink1363.xml"/><Relationship Id="rId218" Type="http://schemas.openxmlformats.org/officeDocument/2006/relationships/image" Target="../media/image1353.png"/><Relationship Id="rId239" Type="http://schemas.openxmlformats.org/officeDocument/2006/relationships/customXml" Target="../ink/ink1391.xml"/><Relationship Id="rId250" Type="http://schemas.openxmlformats.org/officeDocument/2006/relationships/image" Target="../media/image1369.png"/><Relationship Id="rId24" Type="http://schemas.openxmlformats.org/officeDocument/2006/relationships/image" Target="../media/image1256.png"/><Relationship Id="rId45" Type="http://schemas.openxmlformats.org/officeDocument/2006/relationships/customXml" Target="../ink/ink1294.xml"/><Relationship Id="rId66" Type="http://schemas.openxmlformats.org/officeDocument/2006/relationships/image" Target="../media/image1277.png"/><Relationship Id="rId87" Type="http://schemas.openxmlformats.org/officeDocument/2006/relationships/customXml" Target="../ink/ink1315.xml"/><Relationship Id="rId110" Type="http://schemas.openxmlformats.org/officeDocument/2006/relationships/image" Target="../media/image1299.png"/><Relationship Id="rId131" Type="http://schemas.openxmlformats.org/officeDocument/2006/relationships/customXml" Target="../ink/ink1337.xml"/><Relationship Id="rId152" Type="http://schemas.openxmlformats.org/officeDocument/2006/relationships/image" Target="../media/image1320.png"/><Relationship Id="rId173" Type="http://schemas.openxmlformats.org/officeDocument/2006/relationships/customXml" Target="../ink/ink1358.xml"/><Relationship Id="rId194" Type="http://schemas.openxmlformats.org/officeDocument/2006/relationships/image" Target="../media/image1341.png"/><Relationship Id="rId208" Type="http://schemas.openxmlformats.org/officeDocument/2006/relationships/image" Target="../media/image1348.png"/><Relationship Id="rId229" Type="http://schemas.openxmlformats.org/officeDocument/2006/relationships/customXml" Target="../ink/ink1386.xml"/><Relationship Id="rId240" Type="http://schemas.openxmlformats.org/officeDocument/2006/relationships/image" Target="../media/image1364.png"/><Relationship Id="rId14" Type="http://schemas.openxmlformats.org/officeDocument/2006/relationships/image" Target="../media/image1251.png"/><Relationship Id="rId35" Type="http://schemas.openxmlformats.org/officeDocument/2006/relationships/customXml" Target="../ink/ink1289.xml"/><Relationship Id="rId56" Type="http://schemas.openxmlformats.org/officeDocument/2006/relationships/image" Target="../media/image1272.png"/><Relationship Id="rId77" Type="http://schemas.openxmlformats.org/officeDocument/2006/relationships/customXml" Target="../ink/ink1310.xml"/><Relationship Id="rId100" Type="http://schemas.openxmlformats.org/officeDocument/2006/relationships/image" Target="../media/image1294.png"/><Relationship Id="rId8" Type="http://schemas.openxmlformats.org/officeDocument/2006/relationships/image" Target="../media/image1248.png"/><Relationship Id="rId98" Type="http://schemas.openxmlformats.org/officeDocument/2006/relationships/image" Target="../media/image1293.png"/><Relationship Id="rId121" Type="http://schemas.openxmlformats.org/officeDocument/2006/relationships/customXml" Target="../ink/ink1332.xml"/><Relationship Id="rId142" Type="http://schemas.openxmlformats.org/officeDocument/2006/relationships/image" Target="../media/image1315.png"/><Relationship Id="rId163" Type="http://schemas.openxmlformats.org/officeDocument/2006/relationships/customXml" Target="../ink/ink1353.xml"/><Relationship Id="rId184" Type="http://schemas.openxmlformats.org/officeDocument/2006/relationships/image" Target="../media/image1336.png"/><Relationship Id="rId219" Type="http://schemas.openxmlformats.org/officeDocument/2006/relationships/customXml" Target="../ink/ink1381.xml"/><Relationship Id="rId230" Type="http://schemas.openxmlformats.org/officeDocument/2006/relationships/image" Target="../media/image1359.png"/><Relationship Id="rId251" Type="http://schemas.openxmlformats.org/officeDocument/2006/relationships/customXml" Target="../ink/ink1397.xml"/><Relationship Id="rId25" Type="http://schemas.openxmlformats.org/officeDocument/2006/relationships/customXml" Target="../ink/ink1284.xml"/><Relationship Id="rId46" Type="http://schemas.openxmlformats.org/officeDocument/2006/relationships/image" Target="../media/image1267.png"/><Relationship Id="rId67" Type="http://schemas.openxmlformats.org/officeDocument/2006/relationships/customXml" Target="../ink/ink1305.xml"/><Relationship Id="rId88" Type="http://schemas.openxmlformats.org/officeDocument/2006/relationships/image" Target="../media/image1288.png"/><Relationship Id="rId111" Type="http://schemas.openxmlformats.org/officeDocument/2006/relationships/customXml" Target="../ink/ink1327.xml"/><Relationship Id="rId132" Type="http://schemas.openxmlformats.org/officeDocument/2006/relationships/image" Target="../media/image1310.png"/><Relationship Id="rId153" Type="http://schemas.openxmlformats.org/officeDocument/2006/relationships/customXml" Target="../ink/ink1348.xml"/><Relationship Id="rId174" Type="http://schemas.openxmlformats.org/officeDocument/2006/relationships/image" Target="../media/image1331.png"/><Relationship Id="rId195" Type="http://schemas.openxmlformats.org/officeDocument/2006/relationships/customXml" Target="../ink/ink1369.xml"/><Relationship Id="rId209" Type="http://schemas.openxmlformats.org/officeDocument/2006/relationships/customXml" Target="../ink/ink1376.xml"/><Relationship Id="rId220" Type="http://schemas.openxmlformats.org/officeDocument/2006/relationships/image" Target="../media/image1354.png"/><Relationship Id="rId241" Type="http://schemas.openxmlformats.org/officeDocument/2006/relationships/customXml" Target="../ink/ink1392.xml"/><Relationship Id="rId15" Type="http://schemas.openxmlformats.org/officeDocument/2006/relationships/customXml" Target="../ink/ink1279.xml"/><Relationship Id="rId36" Type="http://schemas.openxmlformats.org/officeDocument/2006/relationships/image" Target="../media/image1262.png"/><Relationship Id="rId57" Type="http://schemas.openxmlformats.org/officeDocument/2006/relationships/customXml" Target="../ink/ink1300.xml"/><Relationship Id="rId78" Type="http://schemas.openxmlformats.org/officeDocument/2006/relationships/image" Target="../media/image1283.png"/><Relationship Id="rId99" Type="http://schemas.openxmlformats.org/officeDocument/2006/relationships/customXml" Target="../ink/ink1321.xml"/><Relationship Id="rId101" Type="http://schemas.openxmlformats.org/officeDocument/2006/relationships/customXml" Target="../ink/ink1322.xml"/><Relationship Id="rId122" Type="http://schemas.openxmlformats.org/officeDocument/2006/relationships/image" Target="../media/image1305.png"/><Relationship Id="rId143" Type="http://schemas.openxmlformats.org/officeDocument/2006/relationships/customXml" Target="../ink/ink1343.xml"/><Relationship Id="rId164" Type="http://schemas.openxmlformats.org/officeDocument/2006/relationships/image" Target="../media/image1326.png"/><Relationship Id="rId185" Type="http://schemas.openxmlformats.org/officeDocument/2006/relationships/customXml" Target="../ink/ink1364.xml"/><Relationship Id="rId9" Type="http://schemas.openxmlformats.org/officeDocument/2006/relationships/customXml" Target="../ink/ink1276.xml"/><Relationship Id="rId210" Type="http://schemas.openxmlformats.org/officeDocument/2006/relationships/image" Target="../media/image1349.png"/><Relationship Id="rId26" Type="http://schemas.openxmlformats.org/officeDocument/2006/relationships/image" Target="../media/image1257.png"/><Relationship Id="rId231" Type="http://schemas.openxmlformats.org/officeDocument/2006/relationships/customXml" Target="../ink/ink1387.xml"/><Relationship Id="rId252" Type="http://schemas.openxmlformats.org/officeDocument/2006/relationships/image" Target="../media/image1370.png"/><Relationship Id="rId47" Type="http://schemas.openxmlformats.org/officeDocument/2006/relationships/customXml" Target="../ink/ink1295.xml"/><Relationship Id="rId68" Type="http://schemas.openxmlformats.org/officeDocument/2006/relationships/image" Target="../media/image1278.png"/><Relationship Id="rId89" Type="http://schemas.openxmlformats.org/officeDocument/2006/relationships/customXml" Target="../ink/ink1316.xml"/><Relationship Id="rId112" Type="http://schemas.openxmlformats.org/officeDocument/2006/relationships/image" Target="../media/image1300.png"/><Relationship Id="rId133" Type="http://schemas.openxmlformats.org/officeDocument/2006/relationships/customXml" Target="../ink/ink1338.xml"/><Relationship Id="rId154" Type="http://schemas.openxmlformats.org/officeDocument/2006/relationships/image" Target="../media/image1321.png"/><Relationship Id="rId175" Type="http://schemas.openxmlformats.org/officeDocument/2006/relationships/customXml" Target="../ink/ink1359.xml"/><Relationship Id="rId196" Type="http://schemas.openxmlformats.org/officeDocument/2006/relationships/image" Target="../media/image1342.png"/><Relationship Id="rId200" Type="http://schemas.openxmlformats.org/officeDocument/2006/relationships/image" Target="../media/image1344.png"/><Relationship Id="rId16" Type="http://schemas.openxmlformats.org/officeDocument/2006/relationships/image" Target="../media/image1252.png"/><Relationship Id="rId221" Type="http://schemas.openxmlformats.org/officeDocument/2006/relationships/customXml" Target="../ink/ink1382.xml"/><Relationship Id="rId242" Type="http://schemas.openxmlformats.org/officeDocument/2006/relationships/image" Target="../media/image1365.png"/><Relationship Id="rId37" Type="http://schemas.openxmlformats.org/officeDocument/2006/relationships/customXml" Target="../ink/ink1290.xml"/><Relationship Id="rId58" Type="http://schemas.openxmlformats.org/officeDocument/2006/relationships/image" Target="../media/image1273.png"/><Relationship Id="rId79" Type="http://schemas.openxmlformats.org/officeDocument/2006/relationships/customXml" Target="../ink/ink1311.xml"/><Relationship Id="rId102" Type="http://schemas.openxmlformats.org/officeDocument/2006/relationships/image" Target="../media/image1295.png"/><Relationship Id="rId123" Type="http://schemas.openxmlformats.org/officeDocument/2006/relationships/customXml" Target="../ink/ink1333.xml"/><Relationship Id="rId144" Type="http://schemas.openxmlformats.org/officeDocument/2006/relationships/image" Target="../media/image1316.png"/><Relationship Id="rId90" Type="http://schemas.openxmlformats.org/officeDocument/2006/relationships/image" Target="../media/image1289.png"/><Relationship Id="rId165" Type="http://schemas.openxmlformats.org/officeDocument/2006/relationships/customXml" Target="../ink/ink1354.xml"/><Relationship Id="rId186" Type="http://schemas.openxmlformats.org/officeDocument/2006/relationships/image" Target="../media/image1337.png"/><Relationship Id="rId211" Type="http://schemas.openxmlformats.org/officeDocument/2006/relationships/customXml" Target="../ink/ink1377.xml"/><Relationship Id="rId232" Type="http://schemas.openxmlformats.org/officeDocument/2006/relationships/image" Target="../media/image1360.png"/><Relationship Id="rId253" Type="http://schemas.openxmlformats.org/officeDocument/2006/relationships/customXml" Target="../ink/ink1398.xml"/><Relationship Id="rId27" Type="http://schemas.openxmlformats.org/officeDocument/2006/relationships/customXml" Target="../ink/ink1285.xml"/><Relationship Id="rId48" Type="http://schemas.openxmlformats.org/officeDocument/2006/relationships/image" Target="../media/image1268.png"/><Relationship Id="rId69" Type="http://schemas.openxmlformats.org/officeDocument/2006/relationships/customXml" Target="../ink/ink1306.xml"/><Relationship Id="rId113" Type="http://schemas.openxmlformats.org/officeDocument/2006/relationships/customXml" Target="../ink/ink1328.xml"/><Relationship Id="rId134" Type="http://schemas.openxmlformats.org/officeDocument/2006/relationships/image" Target="../media/image1311.png"/><Relationship Id="rId80" Type="http://schemas.openxmlformats.org/officeDocument/2006/relationships/image" Target="../media/image1284.png"/><Relationship Id="rId155" Type="http://schemas.openxmlformats.org/officeDocument/2006/relationships/customXml" Target="../ink/ink1349.xml"/><Relationship Id="rId176" Type="http://schemas.openxmlformats.org/officeDocument/2006/relationships/image" Target="../media/image1332.png"/><Relationship Id="rId197" Type="http://schemas.openxmlformats.org/officeDocument/2006/relationships/customXml" Target="../ink/ink1370.xml"/><Relationship Id="rId201" Type="http://schemas.openxmlformats.org/officeDocument/2006/relationships/customXml" Target="../ink/ink1372.xml"/><Relationship Id="rId222" Type="http://schemas.openxmlformats.org/officeDocument/2006/relationships/image" Target="../media/image1355.png"/><Relationship Id="rId243" Type="http://schemas.openxmlformats.org/officeDocument/2006/relationships/customXml" Target="../ink/ink1393.xml"/><Relationship Id="rId17" Type="http://schemas.openxmlformats.org/officeDocument/2006/relationships/customXml" Target="../ink/ink1280.xml"/><Relationship Id="rId38" Type="http://schemas.openxmlformats.org/officeDocument/2006/relationships/image" Target="../media/image1263.png"/><Relationship Id="rId59" Type="http://schemas.openxmlformats.org/officeDocument/2006/relationships/customXml" Target="../ink/ink1301.xml"/><Relationship Id="rId103" Type="http://schemas.openxmlformats.org/officeDocument/2006/relationships/customXml" Target="../ink/ink1323.xml"/><Relationship Id="rId124" Type="http://schemas.openxmlformats.org/officeDocument/2006/relationships/image" Target="../media/image1306.png"/><Relationship Id="rId70" Type="http://schemas.openxmlformats.org/officeDocument/2006/relationships/image" Target="../media/image1279.png"/><Relationship Id="rId91" Type="http://schemas.openxmlformats.org/officeDocument/2006/relationships/customXml" Target="../ink/ink1317.xml"/><Relationship Id="rId145" Type="http://schemas.openxmlformats.org/officeDocument/2006/relationships/customXml" Target="../ink/ink1344.xml"/><Relationship Id="rId166" Type="http://schemas.openxmlformats.org/officeDocument/2006/relationships/image" Target="../media/image1327.png"/><Relationship Id="rId187" Type="http://schemas.openxmlformats.org/officeDocument/2006/relationships/customXml" Target="../ink/ink1365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350.png"/><Relationship Id="rId233" Type="http://schemas.openxmlformats.org/officeDocument/2006/relationships/customXml" Target="../ink/ink1388.xml"/><Relationship Id="rId254" Type="http://schemas.openxmlformats.org/officeDocument/2006/relationships/image" Target="../media/image1371.png"/><Relationship Id="rId28" Type="http://schemas.openxmlformats.org/officeDocument/2006/relationships/image" Target="../media/image1258.png"/><Relationship Id="rId49" Type="http://schemas.openxmlformats.org/officeDocument/2006/relationships/customXml" Target="../ink/ink1296.xml"/><Relationship Id="rId114" Type="http://schemas.openxmlformats.org/officeDocument/2006/relationships/image" Target="../media/image1301.png"/><Relationship Id="rId60" Type="http://schemas.openxmlformats.org/officeDocument/2006/relationships/image" Target="../media/image1274.png"/><Relationship Id="rId81" Type="http://schemas.openxmlformats.org/officeDocument/2006/relationships/customXml" Target="../ink/ink1312.xml"/><Relationship Id="rId135" Type="http://schemas.openxmlformats.org/officeDocument/2006/relationships/customXml" Target="../ink/ink1339.xml"/><Relationship Id="rId156" Type="http://schemas.openxmlformats.org/officeDocument/2006/relationships/image" Target="../media/image1322.png"/><Relationship Id="rId177" Type="http://schemas.openxmlformats.org/officeDocument/2006/relationships/customXml" Target="../ink/ink1360.xml"/><Relationship Id="rId198" Type="http://schemas.openxmlformats.org/officeDocument/2006/relationships/image" Target="../media/image1343.png"/><Relationship Id="rId202" Type="http://schemas.openxmlformats.org/officeDocument/2006/relationships/image" Target="../media/image1345.png"/><Relationship Id="rId223" Type="http://schemas.openxmlformats.org/officeDocument/2006/relationships/customXml" Target="../ink/ink1383.xml"/><Relationship Id="rId244" Type="http://schemas.openxmlformats.org/officeDocument/2006/relationships/image" Target="../media/image1366.png"/><Relationship Id="rId18" Type="http://schemas.openxmlformats.org/officeDocument/2006/relationships/image" Target="../media/image1253.png"/><Relationship Id="rId39" Type="http://schemas.openxmlformats.org/officeDocument/2006/relationships/customXml" Target="../ink/ink1291.xml"/><Relationship Id="rId50" Type="http://schemas.openxmlformats.org/officeDocument/2006/relationships/image" Target="../media/image1269.png"/><Relationship Id="rId104" Type="http://schemas.openxmlformats.org/officeDocument/2006/relationships/image" Target="../media/image1296.png"/><Relationship Id="rId125" Type="http://schemas.openxmlformats.org/officeDocument/2006/relationships/customXml" Target="../ink/ink1334.xml"/><Relationship Id="rId146" Type="http://schemas.openxmlformats.org/officeDocument/2006/relationships/image" Target="../media/image1317.png"/><Relationship Id="rId167" Type="http://schemas.openxmlformats.org/officeDocument/2006/relationships/customXml" Target="../ink/ink1355.xml"/><Relationship Id="rId188" Type="http://schemas.openxmlformats.org/officeDocument/2006/relationships/image" Target="../media/image1338.png"/><Relationship Id="rId71" Type="http://schemas.openxmlformats.org/officeDocument/2006/relationships/customXml" Target="../ink/ink1307.xml"/><Relationship Id="rId92" Type="http://schemas.openxmlformats.org/officeDocument/2006/relationships/image" Target="../media/image1290.png"/><Relationship Id="rId213" Type="http://schemas.openxmlformats.org/officeDocument/2006/relationships/customXml" Target="../ink/ink1378.xml"/><Relationship Id="rId234" Type="http://schemas.openxmlformats.org/officeDocument/2006/relationships/image" Target="../media/image1361.png"/><Relationship Id="rId2" Type="http://schemas.openxmlformats.org/officeDocument/2006/relationships/image" Target="../media/image1246.png"/><Relationship Id="rId29" Type="http://schemas.openxmlformats.org/officeDocument/2006/relationships/customXml" Target="../ink/ink1286.xml"/><Relationship Id="rId255" Type="http://schemas.openxmlformats.org/officeDocument/2006/relationships/customXml" Target="../ink/ink1399.xml"/><Relationship Id="rId40" Type="http://schemas.openxmlformats.org/officeDocument/2006/relationships/image" Target="../media/image1264.png"/><Relationship Id="rId115" Type="http://schemas.openxmlformats.org/officeDocument/2006/relationships/customXml" Target="../ink/ink1329.xml"/><Relationship Id="rId136" Type="http://schemas.openxmlformats.org/officeDocument/2006/relationships/image" Target="../media/image1312.png"/><Relationship Id="rId157" Type="http://schemas.openxmlformats.org/officeDocument/2006/relationships/customXml" Target="../ink/ink1350.xml"/><Relationship Id="rId178" Type="http://schemas.openxmlformats.org/officeDocument/2006/relationships/image" Target="../media/image1333.png"/><Relationship Id="rId61" Type="http://schemas.openxmlformats.org/officeDocument/2006/relationships/customXml" Target="../ink/ink1302.xml"/><Relationship Id="rId82" Type="http://schemas.openxmlformats.org/officeDocument/2006/relationships/image" Target="../media/image1285.png"/><Relationship Id="rId199" Type="http://schemas.openxmlformats.org/officeDocument/2006/relationships/customXml" Target="../ink/ink1371.xml"/><Relationship Id="rId203" Type="http://schemas.openxmlformats.org/officeDocument/2006/relationships/customXml" Target="../ink/ink1373.xml"/><Relationship Id="rId19" Type="http://schemas.openxmlformats.org/officeDocument/2006/relationships/customXml" Target="../ink/ink1281.xml"/><Relationship Id="rId224" Type="http://schemas.openxmlformats.org/officeDocument/2006/relationships/image" Target="../media/image1356.png"/><Relationship Id="rId245" Type="http://schemas.openxmlformats.org/officeDocument/2006/relationships/customXml" Target="../ink/ink1394.xml"/><Relationship Id="rId30" Type="http://schemas.openxmlformats.org/officeDocument/2006/relationships/image" Target="../media/image1259.png"/><Relationship Id="rId105" Type="http://schemas.openxmlformats.org/officeDocument/2006/relationships/customXml" Target="../ink/ink1324.xml"/><Relationship Id="rId126" Type="http://schemas.openxmlformats.org/officeDocument/2006/relationships/image" Target="../media/image1307.png"/><Relationship Id="rId147" Type="http://schemas.openxmlformats.org/officeDocument/2006/relationships/customXml" Target="../ink/ink1345.xml"/><Relationship Id="rId168" Type="http://schemas.openxmlformats.org/officeDocument/2006/relationships/image" Target="../media/image1328.png"/><Relationship Id="rId51" Type="http://schemas.openxmlformats.org/officeDocument/2006/relationships/customXml" Target="../ink/ink1297.xml"/><Relationship Id="rId72" Type="http://schemas.openxmlformats.org/officeDocument/2006/relationships/image" Target="../media/image1280.png"/><Relationship Id="rId93" Type="http://schemas.openxmlformats.org/officeDocument/2006/relationships/customXml" Target="../ink/ink1318.xml"/><Relationship Id="rId189" Type="http://schemas.openxmlformats.org/officeDocument/2006/relationships/customXml" Target="../ink/ink1366.xml"/><Relationship Id="rId3" Type="http://schemas.openxmlformats.org/officeDocument/2006/relationships/customXml" Target="../ink/ink1273.xml"/><Relationship Id="rId214" Type="http://schemas.openxmlformats.org/officeDocument/2006/relationships/image" Target="../media/image1351.png"/><Relationship Id="rId235" Type="http://schemas.openxmlformats.org/officeDocument/2006/relationships/customXml" Target="../ink/ink1389.xml"/><Relationship Id="rId256" Type="http://schemas.openxmlformats.org/officeDocument/2006/relationships/image" Target="../media/image1372.png"/><Relationship Id="rId116" Type="http://schemas.openxmlformats.org/officeDocument/2006/relationships/image" Target="../media/image1302.png"/><Relationship Id="rId137" Type="http://schemas.openxmlformats.org/officeDocument/2006/relationships/customXml" Target="../ink/ink1340.xml"/><Relationship Id="rId158" Type="http://schemas.openxmlformats.org/officeDocument/2006/relationships/image" Target="../media/image1323.png"/><Relationship Id="rId20" Type="http://schemas.openxmlformats.org/officeDocument/2006/relationships/image" Target="../media/image1254.png"/><Relationship Id="rId41" Type="http://schemas.openxmlformats.org/officeDocument/2006/relationships/customXml" Target="../ink/ink1292.xml"/><Relationship Id="rId62" Type="http://schemas.openxmlformats.org/officeDocument/2006/relationships/image" Target="../media/image1275.png"/><Relationship Id="rId83" Type="http://schemas.openxmlformats.org/officeDocument/2006/relationships/customXml" Target="../ink/ink1313.xml"/><Relationship Id="rId179" Type="http://schemas.openxmlformats.org/officeDocument/2006/relationships/customXml" Target="../ink/ink1361.xml"/><Relationship Id="rId190" Type="http://schemas.openxmlformats.org/officeDocument/2006/relationships/image" Target="../media/image1339.png"/><Relationship Id="rId204" Type="http://schemas.openxmlformats.org/officeDocument/2006/relationships/image" Target="../media/image1346.png"/><Relationship Id="rId225" Type="http://schemas.openxmlformats.org/officeDocument/2006/relationships/customXml" Target="../ink/ink1384.xml"/><Relationship Id="rId246" Type="http://schemas.openxmlformats.org/officeDocument/2006/relationships/image" Target="../media/image1367.png"/><Relationship Id="rId106" Type="http://schemas.openxmlformats.org/officeDocument/2006/relationships/image" Target="../media/image1297.png"/><Relationship Id="rId127" Type="http://schemas.openxmlformats.org/officeDocument/2006/relationships/customXml" Target="../ink/ink1335.xml"/><Relationship Id="rId10" Type="http://schemas.openxmlformats.org/officeDocument/2006/relationships/image" Target="../media/image1249.png"/><Relationship Id="rId31" Type="http://schemas.openxmlformats.org/officeDocument/2006/relationships/customXml" Target="../ink/ink1287.xml"/><Relationship Id="rId52" Type="http://schemas.openxmlformats.org/officeDocument/2006/relationships/image" Target="../media/image1270.png"/><Relationship Id="rId73" Type="http://schemas.openxmlformats.org/officeDocument/2006/relationships/customXml" Target="../ink/ink1308.xml"/><Relationship Id="rId94" Type="http://schemas.openxmlformats.org/officeDocument/2006/relationships/image" Target="../media/image1291.png"/><Relationship Id="rId148" Type="http://schemas.openxmlformats.org/officeDocument/2006/relationships/image" Target="../media/image1318.png"/><Relationship Id="rId169" Type="http://schemas.openxmlformats.org/officeDocument/2006/relationships/customXml" Target="../ink/ink1356.xml"/><Relationship Id="rId4" Type="http://schemas.openxmlformats.org/officeDocument/2006/relationships/image" Target="../media/image1247.png"/><Relationship Id="rId180" Type="http://schemas.openxmlformats.org/officeDocument/2006/relationships/image" Target="../media/image1334.png"/><Relationship Id="rId215" Type="http://schemas.openxmlformats.org/officeDocument/2006/relationships/customXml" Target="../ink/ink1379.xml"/><Relationship Id="rId236" Type="http://schemas.openxmlformats.org/officeDocument/2006/relationships/image" Target="../media/image1362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05.xml"/><Relationship Id="rId18" Type="http://schemas.openxmlformats.org/officeDocument/2006/relationships/image" Target="../media/image1381.png"/><Relationship Id="rId26" Type="http://schemas.openxmlformats.org/officeDocument/2006/relationships/image" Target="../media/image1385.png"/><Relationship Id="rId39" Type="http://schemas.openxmlformats.org/officeDocument/2006/relationships/customXml" Target="../ink/ink1418.xml"/><Relationship Id="rId21" Type="http://schemas.openxmlformats.org/officeDocument/2006/relationships/customXml" Target="../ink/ink1409.xml"/><Relationship Id="rId34" Type="http://schemas.openxmlformats.org/officeDocument/2006/relationships/image" Target="../media/image971.png"/><Relationship Id="rId42" Type="http://schemas.openxmlformats.org/officeDocument/2006/relationships/image" Target="../media/image1392.png"/><Relationship Id="rId47" Type="http://schemas.openxmlformats.org/officeDocument/2006/relationships/customXml" Target="../ink/ink1422.xml"/><Relationship Id="rId50" Type="http://schemas.openxmlformats.org/officeDocument/2006/relationships/image" Target="../media/image1396.png"/><Relationship Id="rId7" Type="http://schemas.openxmlformats.org/officeDocument/2006/relationships/customXml" Target="../ink/ink1402.xml"/><Relationship Id="rId2" Type="http://schemas.openxmlformats.org/officeDocument/2006/relationships/image" Target="../media/image1373.png"/><Relationship Id="rId16" Type="http://schemas.openxmlformats.org/officeDocument/2006/relationships/image" Target="../media/image1380.png"/><Relationship Id="rId29" Type="http://schemas.openxmlformats.org/officeDocument/2006/relationships/customXml" Target="../ink/ink1413.xml"/><Relationship Id="rId11" Type="http://schemas.openxmlformats.org/officeDocument/2006/relationships/customXml" Target="../ink/ink1404.xml"/><Relationship Id="rId24" Type="http://schemas.openxmlformats.org/officeDocument/2006/relationships/image" Target="../media/image1384.png"/><Relationship Id="rId32" Type="http://schemas.openxmlformats.org/officeDocument/2006/relationships/image" Target="../media/image1388.png"/><Relationship Id="rId37" Type="http://schemas.openxmlformats.org/officeDocument/2006/relationships/customXml" Target="../ink/ink1417.xml"/><Relationship Id="rId40" Type="http://schemas.openxmlformats.org/officeDocument/2006/relationships/image" Target="../media/image1391.png"/><Relationship Id="rId45" Type="http://schemas.openxmlformats.org/officeDocument/2006/relationships/customXml" Target="../ink/ink1421.xml"/><Relationship Id="rId5" Type="http://schemas.openxmlformats.org/officeDocument/2006/relationships/customXml" Target="../ink/ink1401.xml"/><Relationship Id="rId15" Type="http://schemas.openxmlformats.org/officeDocument/2006/relationships/customXml" Target="../ink/ink1406.xml"/><Relationship Id="rId23" Type="http://schemas.openxmlformats.org/officeDocument/2006/relationships/customXml" Target="../ink/ink1410.xml"/><Relationship Id="rId28" Type="http://schemas.openxmlformats.org/officeDocument/2006/relationships/image" Target="../media/image1386.png"/><Relationship Id="rId36" Type="http://schemas.openxmlformats.org/officeDocument/2006/relationships/image" Target="../media/image1389.png"/><Relationship Id="rId49" Type="http://schemas.openxmlformats.org/officeDocument/2006/relationships/customXml" Target="../ink/ink1423.xml"/><Relationship Id="rId10" Type="http://schemas.openxmlformats.org/officeDocument/2006/relationships/image" Target="../media/image1377.png"/><Relationship Id="rId19" Type="http://schemas.openxmlformats.org/officeDocument/2006/relationships/customXml" Target="../ink/ink1408.xml"/><Relationship Id="rId31" Type="http://schemas.openxmlformats.org/officeDocument/2006/relationships/customXml" Target="../ink/ink1414.xml"/><Relationship Id="rId44" Type="http://schemas.openxmlformats.org/officeDocument/2006/relationships/image" Target="../media/image1393.png"/><Relationship Id="rId4" Type="http://schemas.openxmlformats.org/officeDocument/2006/relationships/image" Target="../media/image1374.png"/><Relationship Id="rId9" Type="http://schemas.openxmlformats.org/officeDocument/2006/relationships/customXml" Target="../ink/ink1403.xml"/><Relationship Id="rId14" Type="http://schemas.openxmlformats.org/officeDocument/2006/relationships/image" Target="../media/image1379.png"/><Relationship Id="rId22" Type="http://schemas.openxmlformats.org/officeDocument/2006/relationships/image" Target="../media/image1383.png"/><Relationship Id="rId27" Type="http://schemas.openxmlformats.org/officeDocument/2006/relationships/customXml" Target="../ink/ink1412.xml"/><Relationship Id="rId30" Type="http://schemas.openxmlformats.org/officeDocument/2006/relationships/image" Target="../media/image1387.png"/><Relationship Id="rId35" Type="http://schemas.openxmlformats.org/officeDocument/2006/relationships/customXml" Target="../ink/ink1416.xml"/><Relationship Id="rId43" Type="http://schemas.openxmlformats.org/officeDocument/2006/relationships/customXml" Target="../ink/ink1420.xml"/><Relationship Id="rId48" Type="http://schemas.openxmlformats.org/officeDocument/2006/relationships/image" Target="../media/image1395.png"/><Relationship Id="rId8" Type="http://schemas.openxmlformats.org/officeDocument/2006/relationships/image" Target="../media/image1376.png"/><Relationship Id="rId3" Type="http://schemas.openxmlformats.org/officeDocument/2006/relationships/customXml" Target="../ink/ink1400.xml"/><Relationship Id="rId12" Type="http://schemas.openxmlformats.org/officeDocument/2006/relationships/image" Target="../media/image1378.png"/><Relationship Id="rId17" Type="http://schemas.openxmlformats.org/officeDocument/2006/relationships/customXml" Target="../ink/ink1407.xml"/><Relationship Id="rId25" Type="http://schemas.openxmlformats.org/officeDocument/2006/relationships/customXml" Target="../ink/ink1411.xml"/><Relationship Id="rId33" Type="http://schemas.openxmlformats.org/officeDocument/2006/relationships/customXml" Target="../ink/ink1415.xml"/><Relationship Id="rId38" Type="http://schemas.openxmlformats.org/officeDocument/2006/relationships/image" Target="../media/image1390.png"/><Relationship Id="rId46" Type="http://schemas.openxmlformats.org/officeDocument/2006/relationships/image" Target="../media/image1394.png"/><Relationship Id="rId20" Type="http://schemas.openxmlformats.org/officeDocument/2006/relationships/image" Target="../media/image1382.png"/><Relationship Id="rId41" Type="http://schemas.openxmlformats.org/officeDocument/2006/relationships/customXml" Target="../ink/ink14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7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0.png"/><Relationship Id="rId13" Type="http://schemas.openxmlformats.org/officeDocument/2006/relationships/customXml" Target="../ink/ink1429.xml"/><Relationship Id="rId18" Type="http://schemas.openxmlformats.org/officeDocument/2006/relationships/image" Target="../media/image1405.png"/><Relationship Id="rId3" Type="http://schemas.openxmlformats.org/officeDocument/2006/relationships/customXml" Target="../ink/ink1424.xml"/><Relationship Id="rId7" Type="http://schemas.openxmlformats.org/officeDocument/2006/relationships/customXml" Target="../ink/ink1426.xml"/><Relationship Id="rId12" Type="http://schemas.openxmlformats.org/officeDocument/2006/relationships/image" Target="../media/image1402.png"/><Relationship Id="rId17" Type="http://schemas.openxmlformats.org/officeDocument/2006/relationships/customXml" Target="../ink/ink1431.xml"/><Relationship Id="rId2" Type="http://schemas.openxmlformats.org/officeDocument/2006/relationships/image" Target="../media/image1397.png"/><Relationship Id="rId16" Type="http://schemas.openxmlformats.org/officeDocument/2006/relationships/image" Target="../media/image1404.png"/><Relationship Id="rId20" Type="http://schemas.openxmlformats.org/officeDocument/2006/relationships/image" Target="../media/image140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99.png"/><Relationship Id="rId11" Type="http://schemas.openxmlformats.org/officeDocument/2006/relationships/customXml" Target="../ink/ink1428.xml"/><Relationship Id="rId5" Type="http://schemas.openxmlformats.org/officeDocument/2006/relationships/customXml" Target="../ink/ink1425.xml"/><Relationship Id="rId15" Type="http://schemas.openxmlformats.org/officeDocument/2006/relationships/customXml" Target="../ink/ink1430.xml"/><Relationship Id="rId10" Type="http://schemas.openxmlformats.org/officeDocument/2006/relationships/image" Target="../media/image1401.png"/><Relationship Id="rId19" Type="http://schemas.openxmlformats.org/officeDocument/2006/relationships/customXml" Target="../ink/ink1432.xml"/><Relationship Id="rId4" Type="http://schemas.openxmlformats.org/officeDocument/2006/relationships/image" Target="../media/image1398.png"/><Relationship Id="rId9" Type="http://schemas.openxmlformats.org/officeDocument/2006/relationships/customXml" Target="../ink/ink1427.xml"/><Relationship Id="rId14" Type="http://schemas.openxmlformats.org/officeDocument/2006/relationships/image" Target="../media/image1403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90.xml"/><Relationship Id="rId671" Type="http://schemas.openxmlformats.org/officeDocument/2006/relationships/customXml" Target="../ink/ink1769.xml"/><Relationship Id="rId769" Type="http://schemas.openxmlformats.org/officeDocument/2006/relationships/image" Target="../media/image1781.png"/><Relationship Id="rId21" Type="http://schemas.openxmlformats.org/officeDocument/2006/relationships/customXml" Target="../ink/ink1442.xml"/><Relationship Id="rId324" Type="http://schemas.openxmlformats.org/officeDocument/2006/relationships/customXml" Target="../ink/ink1595.xml"/><Relationship Id="rId531" Type="http://schemas.openxmlformats.org/officeDocument/2006/relationships/image" Target="../media/image1664.png"/><Relationship Id="rId629" Type="http://schemas.openxmlformats.org/officeDocument/2006/relationships/customXml" Target="../ink/ink1748.xml"/><Relationship Id="rId170" Type="http://schemas.openxmlformats.org/officeDocument/2006/relationships/customXml" Target="../ink/ink1517.xml"/><Relationship Id="rId268" Type="http://schemas.openxmlformats.org/officeDocument/2006/relationships/customXml" Target="../ink/ink1567.xml"/><Relationship Id="rId475" Type="http://schemas.openxmlformats.org/officeDocument/2006/relationships/image" Target="../media/image1636.png"/><Relationship Id="rId682" Type="http://schemas.openxmlformats.org/officeDocument/2006/relationships/image" Target="../media/image1738.png"/><Relationship Id="rId32" Type="http://schemas.openxmlformats.org/officeDocument/2006/relationships/image" Target="../media/image1420.png"/><Relationship Id="rId128" Type="http://schemas.openxmlformats.org/officeDocument/2006/relationships/image" Target="../media/image1466.png"/><Relationship Id="rId335" Type="http://schemas.openxmlformats.org/officeDocument/2006/relationships/image" Target="../media/image1566.png"/><Relationship Id="rId542" Type="http://schemas.openxmlformats.org/officeDocument/2006/relationships/customXml" Target="../ink/ink1704.xml"/><Relationship Id="rId181" Type="http://schemas.openxmlformats.org/officeDocument/2006/relationships/image" Target="../media/image1491.png"/><Relationship Id="rId402" Type="http://schemas.openxmlformats.org/officeDocument/2006/relationships/customXml" Target="../ink/ink1634.xml"/><Relationship Id="rId279" Type="http://schemas.openxmlformats.org/officeDocument/2006/relationships/image" Target="../media/image1538.png"/><Relationship Id="rId486" Type="http://schemas.openxmlformats.org/officeDocument/2006/relationships/customXml" Target="../ink/ink1676.xml"/><Relationship Id="rId693" Type="http://schemas.openxmlformats.org/officeDocument/2006/relationships/customXml" Target="../ink/ink1780.xml"/><Relationship Id="rId707" Type="http://schemas.openxmlformats.org/officeDocument/2006/relationships/customXml" Target="../ink/ink1787.xml"/><Relationship Id="rId43" Type="http://schemas.openxmlformats.org/officeDocument/2006/relationships/customXml" Target="../ink/ink1453.xml"/><Relationship Id="rId139" Type="http://schemas.openxmlformats.org/officeDocument/2006/relationships/customXml" Target="../ink/ink1501.xml"/><Relationship Id="rId346" Type="http://schemas.openxmlformats.org/officeDocument/2006/relationships/customXml" Target="../ink/ink1606.xml"/><Relationship Id="rId553" Type="http://schemas.openxmlformats.org/officeDocument/2006/relationships/image" Target="../media/image1674.png"/><Relationship Id="rId760" Type="http://schemas.openxmlformats.org/officeDocument/2006/relationships/customXml" Target="../ink/ink1814.xml"/><Relationship Id="rId192" Type="http://schemas.openxmlformats.org/officeDocument/2006/relationships/customXml" Target="../ink/ink1528.xml"/><Relationship Id="rId206" Type="http://schemas.openxmlformats.org/officeDocument/2006/relationships/image" Target="../media/image1503.png"/><Relationship Id="rId413" Type="http://schemas.openxmlformats.org/officeDocument/2006/relationships/image" Target="../media/image1605.png"/><Relationship Id="rId497" Type="http://schemas.openxmlformats.org/officeDocument/2006/relationships/image" Target="../media/image1647.png"/><Relationship Id="rId620" Type="http://schemas.openxmlformats.org/officeDocument/2006/relationships/image" Target="../media/image1707.png"/><Relationship Id="rId718" Type="http://schemas.openxmlformats.org/officeDocument/2006/relationships/image" Target="../media/image1756.png"/><Relationship Id="rId357" Type="http://schemas.openxmlformats.org/officeDocument/2006/relationships/image" Target="../media/image1577.png"/><Relationship Id="rId54" Type="http://schemas.openxmlformats.org/officeDocument/2006/relationships/image" Target="../media/image1431.png"/><Relationship Id="rId217" Type="http://schemas.openxmlformats.org/officeDocument/2006/relationships/customXml" Target="../ink/ink1541.xml"/><Relationship Id="rId564" Type="http://schemas.openxmlformats.org/officeDocument/2006/relationships/customXml" Target="../ink/ink1715.xml"/><Relationship Id="rId771" Type="http://schemas.openxmlformats.org/officeDocument/2006/relationships/image" Target="../media/image1782.png"/><Relationship Id="rId424" Type="http://schemas.openxmlformats.org/officeDocument/2006/relationships/customXml" Target="../ink/ink1645.xml"/><Relationship Id="rId631" Type="http://schemas.openxmlformats.org/officeDocument/2006/relationships/customXml" Target="../ink/ink1749.xml"/><Relationship Id="rId729" Type="http://schemas.openxmlformats.org/officeDocument/2006/relationships/image" Target="../media/image1761.png"/><Relationship Id="rId270" Type="http://schemas.openxmlformats.org/officeDocument/2006/relationships/customXml" Target="../ink/ink1568.xml"/><Relationship Id="rId65" Type="http://schemas.openxmlformats.org/officeDocument/2006/relationships/customXml" Target="../ink/ink1464.xml"/><Relationship Id="rId130" Type="http://schemas.openxmlformats.org/officeDocument/2006/relationships/image" Target="../media/image1467.png"/><Relationship Id="rId368" Type="http://schemas.openxmlformats.org/officeDocument/2006/relationships/customXml" Target="../ink/ink1617.xml"/><Relationship Id="rId575" Type="http://schemas.openxmlformats.org/officeDocument/2006/relationships/customXml" Target="../ink/ink1721.xml"/><Relationship Id="rId782" Type="http://schemas.openxmlformats.org/officeDocument/2006/relationships/customXml" Target="../ink/ink1825.xml"/><Relationship Id="rId228" Type="http://schemas.openxmlformats.org/officeDocument/2006/relationships/image" Target="../media/image1514.png"/><Relationship Id="rId435" Type="http://schemas.openxmlformats.org/officeDocument/2006/relationships/image" Target="../media/image1616.png"/><Relationship Id="rId642" Type="http://schemas.openxmlformats.org/officeDocument/2006/relationships/image" Target="../media/image1718.png"/><Relationship Id="rId281" Type="http://schemas.openxmlformats.org/officeDocument/2006/relationships/image" Target="../media/image1539.png"/><Relationship Id="rId502" Type="http://schemas.openxmlformats.org/officeDocument/2006/relationships/customXml" Target="../ink/ink1684.xml"/><Relationship Id="rId76" Type="http://schemas.openxmlformats.org/officeDocument/2006/relationships/image" Target="../media/image1441.png"/><Relationship Id="rId141" Type="http://schemas.openxmlformats.org/officeDocument/2006/relationships/customXml" Target="../ink/ink1502.xml"/><Relationship Id="rId379" Type="http://schemas.openxmlformats.org/officeDocument/2006/relationships/image" Target="../media/image1588.png"/><Relationship Id="rId586" Type="http://schemas.openxmlformats.org/officeDocument/2006/relationships/image" Target="../media/image1690.png"/><Relationship Id="rId793" Type="http://schemas.openxmlformats.org/officeDocument/2006/relationships/image" Target="../media/image1793.png"/><Relationship Id="rId7" Type="http://schemas.openxmlformats.org/officeDocument/2006/relationships/customXml" Target="../ink/ink1435.xml"/><Relationship Id="rId239" Type="http://schemas.openxmlformats.org/officeDocument/2006/relationships/customXml" Target="../ink/ink1552.xml"/><Relationship Id="rId446" Type="http://schemas.openxmlformats.org/officeDocument/2006/relationships/customXml" Target="../ink/ink1656.xml"/><Relationship Id="rId653" Type="http://schemas.openxmlformats.org/officeDocument/2006/relationships/customXml" Target="../ink/ink1760.xml"/><Relationship Id="rId292" Type="http://schemas.openxmlformats.org/officeDocument/2006/relationships/customXml" Target="../ink/ink1579.xml"/><Relationship Id="rId306" Type="http://schemas.openxmlformats.org/officeDocument/2006/relationships/customXml" Target="../ink/ink1586.xml"/><Relationship Id="rId87" Type="http://schemas.openxmlformats.org/officeDocument/2006/relationships/customXml" Target="../ink/ink1475.xml"/><Relationship Id="rId513" Type="http://schemas.openxmlformats.org/officeDocument/2006/relationships/image" Target="../media/image1655.png"/><Relationship Id="rId597" Type="http://schemas.openxmlformats.org/officeDocument/2006/relationships/customXml" Target="../ink/ink1732.xml"/><Relationship Id="rId720" Type="http://schemas.openxmlformats.org/officeDocument/2006/relationships/image" Target="../media/image1757.png"/><Relationship Id="rId152" Type="http://schemas.openxmlformats.org/officeDocument/2006/relationships/customXml" Target="../ink/ink1508.xml"/><Relationship Id="rId457" Type="http://schemas.openxmlformats.org/officeDocument/2006/relationships/image" Target="../media/image1627.png"/><Relationship Id="rId664" Type="http://schemas.openxmlformats.org/officeDocument/2006/relationships/image" Target="../media/image1729.png"/><Relationship Id="rId14" Type="http://schemas.openxmlformats.org/officeDocument/2006/relationships/image" Target="../media/image168.png"/><Relationship Id="rId317" Type="http://schemas.openxmlformats.org/officeDocument/2006/relationships/image" Target="../media/image1557.png"/><Relationship Id="rId524" Type="http://schemas.openxmlformats.org/officeDocument/2006/relationships/customXml" Target="../ink/ink1695.xml"/><Relationship Id="rId731" Type="http://schemas.openxmlformats.org/officeDocument/2006/relationships/image" Target="../media/image1762.png"/><Relationship Id="rId98" Type="http://schemas.openxmlformats.org/officeDocument/2006/relationships/image" Target="../media/image1452.png"/><Relationship Id="rId163" Type="http://schemas.openxmlformats.org/officeDocument/2006/relationships/image" Target="../media/image1482.png"/><Relationship Id="rId370" Type="http://schemas.openxmlformats.org/officeDocument/2006/relationships/customXml" Target="../ink/ink1618.xml"/><Relationship Id="rId230" Type="http://schemas.openxmlformats.org/officeDocument/2006/relationships/image" Target="../media/image1515.png"/><Relationship Id="rId468" Type="http://schemas.openxmlformats.org/officeDocument/2006/relationships/customXml" Target="../ink/ink1667.xml"/><Relationship Id="rId675" Type="http://schemas.openxmlformats.org/officeDocument/2006/relationships/customXml" Target="../ink/ink1771.xml"/><Relationship Id="rId25" Type="http://schemas.openxmlformats.org/officeDocument/2006/relationships/customXml" Target="../ink/ink1444.xml"/><Relationship Id="rId328" Type="http://schemas.openxmlformats.org/officeDocument/2006/relationships/customXml" Target="../ink/ink1597.xml"/><Relationship Id="rId535" Type="http://schemas.openxmlformats.org/officeDocument/2006/relationships/image" Target="../media/image1666.png"/><Relationship Id="rId742" Type="http://schemas.openxmlformats.org/officeDocument/2006/relationships/customXml" Target="../ink/ink1805.xml"/><Relationship Id="rId174" Type="http://schemas.openxmlformats.org/officeDocument/2006/relationships/customXml" Target="../ink/ink1519.xml"/><Relationship Id="rId381" Type="http://schemas.openxmlformats.org/officeDocument/2006/relationships/image" Target="../media/image1589.png"/><Relationship Id="rId602" Type="http://schemas.openxmlformats.org/officeDocument/2006/relationships/image" Target="../media/image1698.png"/><Relationship Id="rId241" Type="http://schemas.openxmlformats.org/officeDocument/2006/relationships/customXml" Target="../ink/ink1553.xml"/><Relationship Id="rId479" Type="http://schemas.openxmlformats.org/officeDocument/2006/relationships/image" Target="../media/image1638.png"/><Relationship Id="rId686" Type="http://schemas.openxmlformats.org/officeDocument/2006/relationships/image" Target="../media/image1740.png"/><Relationship Id="rId36" Type="http://schemas.openxmlformats.org/officeDocument/2006/relationships/image" Target="../media/image1422.png"/><Relationship Id="rId339" Type="http://schemas.openxmlformats.org/officeDocument/2006/relationships/image" Target="../media/image1568.png"/><Relationship Id="rId546" Type="http://schemas.openxmlformats.org/officeDocument/2006/relationships/customXml" Target="../ink/ink1706.xml"/><Relationship Id="rId753" Type="http://schemas.openxmlformats.org/officeDocument/2006/relationships/image" Target="../media/image1773.png"/><Relationship Id="rId101" Type="http://schemas.openxmlformats.org/officeDocument/2006/relationships/customXml" Target="../ink/ink1482.xml"/><Relationship Id="rId185" Type="http://schemas.openxmlformats.org/officeDocument/2006/relationships/image" Target="../media/image1493.png"/><Relationship Id="rId406" Type="http://schemas.openxmlformats.org/officeDocument/2006/relationships/customXml" Target="../ink/ink1636.xml"/><Relationship Id="rId392" Type="http://schemas.openxmlformats.org/officeDocument/2006/relationships/customXml" Target="../ink/ink1629.xml"/><Relationship Id="rId613" Type="http://schemas.openxmlformats.org/officeDocument/2006/relationships/customXml" Target="../ink/ink1740.xml"/><Relationship Id="rId697" Type="http://schemas.openxmlformats.org/officeDocument/2006/relationships/customXml" Target="../ink/ink1782.xml"/><Relationship Id="rId252" Type="http://schemas.openxmlformats.org/officeDocument/2006/relationships/customXml" Target="../ink/ink1559.xml"/><Relationship Id="rId47" Type="http://schemas.openxmlformats.org/officeDocument/2006/relationships/customXml" Target="../ink/ink1455.xml"/><Relationship Id="rId112" Type="http://schemas.openxmlformats.org/officeDocument/2006/relationships/image" Target="../media/image1458.png"/><Relationship Id="rId557" Type="http://schemas.openxmlformats.org/officeDocument/2006/relationships/image" Target="../media/image1676.png"/><Relationship Id="rId764" Type="http://schemas.openxmlformats.org/officeDocument/2006/relationships/customXml" Target="../ink/ink1816.xml"/><Relationship Id="rId196" Type="http://schemas.openxmlformats.org/officeDocument/2006/relationships/customXml" Target="../ink/ink1530.xml"/><Relationship Id="rId417" Type="http://schemas.openxmlformats.org/officeDocument/2006/relationships/image" Target="../media/image1607.png"/><Relationship Id="rId624" Type="http://schemas.openxmlformats.org/officeDocument/2006/relationships/image" Target="../media/image1709.png"/><Relationship Id="rId263" Type="http://schemas.openxmlformats.org/officeDocument/2006/relationships/image" Target="../media/image1530.png"/><Relationship Id="rId470" Type="http://schemas.openxmlformats.org/officeDocument/2006/relationships/customXml" Target="../ink/ink1668.xml"/><Relationship Id="rId58" Type="http://schemas.openxmlformats.org/officeDocument/2006/relationships/image" Target="../media/image1433.png"/><Relationship Id="rId123" Type="http://schemas.openxmlformats.org/officeDocument/2006/relationships/customXml" Target="../ink/ink1493.xml"/><Relationship Id="rId330" Type="http://schemas.openxmlformats.org/officeDocument/2006/relationships/customXml" Target="../ink/ink1598.xml"/><Relationship Id="rId568" Type="http://schemas.openxmlformats.org/officeDocument/2006/relationships/image" Target="../media/image1681.png"/><Relationship Id="rId775" Type="http://schemas.openxmlformats.org/officeDocument/2006/relationships/image" Target="../media/image1784.png"/><Relationship Id="rId428" Type="http://schemas.openxmlformats.org/officeDocument/2006/relationships/customXml" Target="../ink/ink1647.xml"/><Relationship Id="rId635" Type="http://schemas.openxmlformats.org/officeDocument/2006/relationships/customXml" Target="../ink/ink1751.xml"/><Relationship Id="rId274" Type="http://schemas.openxmlformats.org/officeDocument/2006/relationships/customXml" Target="../ink/ink1570.xml"/><Relationship Id="rId481" Type="http://schemas.openxmlformats.org/officeDocument/2006/relationships/image" Target="../media/image1639.png"/><Relationship Id="rId702" Type="http://schemas.openxmlformats.org/officeDocument/2006/relationships/image" Target="../media/image1748.png"/><Relationship Id="rId69" Type="http://schemas.openxmlformats.org/officeDocument/2006/relationships/customXml" Target="../ink/ink1466.xml"/><Relationship Id="rId134" Type="http://schemas.openxmlformats.org/officeDocument/2006/relationships/image" Target="../media/image1469.png"/><Relationship Id="rId579" Type="http://schemas.openxmlformats.org/officeDocument/2006/relationships/customXml" Target="../ink/ink1723.xml"/><Relationship Id="rId786" Type="http://schemas.openxmlformats.org/officeDocument/2006/relationships/customXml" Target="../ink/ink1827.xml"/><Relationship Id="rId341" Type="http://schemas.openxmlformats.org/officeDocument/2006/relationships/image" Target="../media/image1569.png"/><Relationship Id="rId439" Type="http://schemas.openxmlformats.org/officeDocument/2006/relationships/image" Target="../media/image1618.png"/><Relationship Id="rId646" Type="http://schemas.openxmlformats.org/officeDocument/2006/relationships/image" Target="../media/image1720.png"/><Relationship Id="rId201" Type="http://schemas.openxmlformats.org/officeDocument/2006/relationships/image" Target="../media/image1501.png"/><Relationship Id="rId285" Type="http://schemas.openxmlformats.org/officeDocument/2006/relationships/image" Target="../media/image1541.png"/><Relationship Id="rId506" Type="http://schemas.openxmlformats.org/officeDocument/2006/relationships/customXml" Target="../ink/ink1686.xml"/><Relationship Id="rId492" Type="http://schemas.openxmlformats.org/officeDocument/2006/relationships/customXml" Target="../ink/ink1679.xml"/><Relationship Id="rId713" Type="http://schemas.openxmlformats.org/officeDocument/2006/relationships/customXml" Target="../ink/ink1790.xml"/><Relationship Id="rId797" Type="http://schemas.openxmlformats.org/officeDocument/2006/relationships/image" Target="../media/image1795.png"/><Relationship Id="rId145" Type="http://schemas.openxmlformats.org/officeDocument/2006/relationships/customXml" Target="../ink/ink1504.xml"/><Relationship Id="rId352" Type="http://schemas.openxmlformats.org/officeDocument/2006/relationships/customXml" Target="../ink/ink1609.xml"/><Relationship Id="rId212" Type="http://schemas.openxmlformats.org/officeDocument/2006/relationships/image" Target="../media/image1506.png"/><Relationship Id="rId657" Type="http://schemas.openxmlformats.org/officeDocument/2006/relationships/customXml" Target="../ink/ink1762.xml"/><Relationship Id="rId296" Type="http://schemas.openxmlformats.org/officeDocument/2006/relationships/customXml" Target="../ink/ink1581.xml"/><Relationship Id="rId517" Type="http://schemas.openxmlformats.org/officeDocument/2006/relationships/image" Target="../media/image1657.png"/><Relationship Id="rId724" Type="http://schemas.openxmlformats.org/officeDocument/2006/relationships/image" Target="../media/image1759.png"/><Relationship Id="rId60" Type="http://schemas.openxmlformats.org/officeDocument/2006/relationships/image" Target="../media/image1434.png"/><Relationship Id="rId156" Type="http://schemas.openxmlformats.org/officeDocument/2006/relationships/customXml" Target="../ink/ink1510.xml"/><Relationship Id="rId363" Type="http://schemas.openxmlformats.org/officeDocument/2006/relationships/image" Target="../media/image1580.png"/><Relationship Id="rId570" Type="http://schemas.openxmlformats.org/officeDocument/2006/relationships/image" Target="../media/image1682.png"/><Relationship Id="rId223" Type="http://schemas.openxmlformats.org/officeDocument/2006/relationships/customXml" Target="../ink/ink1544.xml"/><Relationship Id="rId430" Type="http://schemas.openxmlformats.org/officeDocument/2006/relationships/customXml" Target="../ink/ink1648.xml"/><Relationship Id="rId668" Type="http://schemas.openxmlformats.org/officeDocument/2006/relationships/image" Target="../media/image1731.png"/><Relationship Id="rId18" Type="http://schemas.openxmlformats.org/officeDocument/2006/relationships/image" Target="../media/image1413.png"/><Relationship Id="rId528" Type="http://schemas.openxmlformats.org/officeDocument/2006/relationships/customXml" Target="../ink/ink1697.xml"/><Relationship Id="rId735" Type="http://schemas.openxmlformats.org/officeDocument/2006/relationships/image" Target="../media/image1764.png"/><Relationship Id="rId167" Type="http://schemas.openxmlformats.org/officeDocument/2006/relationships/image" Target="../media/image1484.png"/><Relationship Id="rId374" Type="http://schemas.openxmlformats.org/officeDocument/2006/relationships/customXml" Target="../ink/ink1620.xml"/><Relationship Id="rId581" Type="http://schemas.openxmlformats.org/officeDocument/2006/relationships/customXml" Target="../ink/ink1724.xml"/><Relationship Id="rId71" Type="http://schemas.openxmlformats.org/officeDocument/2006/relationships/customXml" Target="../ink/ink1467.xml"/><Relationship Id="rId234" Type="http://schemas.openxmlformats.org/officeDocument/2006/relationships/image" Target="../media/image333.png"/><Relationship Id="rId679" Type="http://schemas.openxmlformats.org/officeDocument/2006/relationships/customXml" Target="../ink/ink1773.xml"/><Relationship Id="rId2" Type="http://schemas.openxmlformats.org/officeDocument/2006/relationships/image" Target="../media/image1407.png"/><Relationship Id="rId29" Type="http://schemas.openxmlformats.org/officeDocument/2006/relationships/customXml" Target="../ink/ink1446.xml"/><Relationship Id="rId441" Type="http://schemas.openxmlformats.org/officeDocument/2006/relationships/image" Target="../media/image1619.png"/><Relationship Id="rId539" Type="http://schemas.openxmlformats.org/officeDocument/2006/relationships/image" Target="../media/image1668.png"/><Relationship Id="rId746" Type="http://schemas.openxmlformats.org/officeDocument/2006/relationships/customXml" Target="../ink/ink1807.xml"/><Relationship Id="rId178" Type="http://schemas.openxmlformats.org/officeDocument/2006/relationships/customXml" Target="../ink/ink1521.xml"/><Relationship Id="rId301" Type="http://schemas.openxmlformats.org/officeDocument/2006/relationships/image" Target="../media/image1549.png"/><Relationship Id="rId82" Type="http://schemas.openxmlformats.org/officeDocument/2006/relationships/image" Target="../media/image1444.png"/><Relationship Id="rId385" Type="http://schemas.openxmlformats.org/officeDocument/2006/relationships/image" Target="../media/image1591.png"/><Relationship Id="rId592" Type="http://schemas.openxmlformats.org/officeDocument/2006/relationships/image" Target="../media/image1693.png"/><Relationship Id="rId606" Type="http://schemas.openxmlformats.org/officeDocument/2006/relationships/image" Target="../media/image1700.png"/><Relationship Id="rId245" Type="http://schemas.openxmlformats.org/officeDocument/2006/relationships/customXml" Target="../ink/ink1555.xml"/><Relationship Id="rId452" Type="http://schemas.openxmlformats.org/officeDocument/2006/relationships/customXml" Target="../ink/ink1659.xml"/><Relationship Id="rId105" Type="http://schemas.openxmlformats.org/officeDocument/2006/relationships/customXml" Target="../ink/ink1484.xml"/><Relationship Id="rId312" Type="http://schemas.openxmlformats.org/officeDocument/2006/relationships/customXml" Target="../ink/ink1589.xml"/><Relationship Id="rId757" Type="http://schemas.openxmlformats.org/officeDocument/2006/relationships/image" Target="../media/image1775.png"/><Relationship Id="rId93" Type="http://schemas.openxmlformats.org/officeDocument/2006/relationships/customXml" Target="../ink/ink1478.xml"/><Relationship Id="rId189" Type="http://schemas.openxmlformats.org/officeDocument/2006/relationships/image" Target="../media/image1495.png"/><Relationship Id="rId396" Type="http://schemas.openxmlformats.org/officeDocument/2006/relationships/customXml" Target="../ink/ink1631.xml"/><Relationship Id="rId617" Type="http://schemas.openxmlformats.org/officeDocument/2006/relationships/customXml" Target="../ink/ink1742.xml"/><Relationship Id="rId256" Type="http://schemas.openxmlformats.org/officeDocument/2006/relationships/customXml" Target="../ink/ink1561.xml"/><Relationship Id="rId463" Type="http://schemas.openxmlformats.org/officeDocument/2006/relationships/image" Target="../media/image1630.png"/><Relationship Id="rId670" Type="http://schemas.openxmlformats.org/officeDocument/2006/relationships/image" Target="../media/image1732.png"/><Relationship Id="rId116" Type="http://schemas.openxmlformats.org/officeDocument/2006/relationships/image" Target="../media/image1460.png"/><Relationship Id="rId323" Type="http://schemas.openxmlformats.org/officeDocument/2006/relationships/image" Target="../media/image1560.png"/><Relationship Id="rId530" Type="http://schemas.openxmlformats.org/officeDocument/2006/relationships/customXml" Target="../ink/ink1698.xml"/><Relationship Id="rId768" Type="http://schemas.openxmlformats.org/officeDocument/2006/relationships/customXml" Target="../ink/ink1818.xml"/><Relationship Id="rId20" Type="http://schemas.openxmlformats.org/officeDocument/2006/relationships/image" Target="../media/image1414.png"/><Relationship Id="rId628" Type="http://schemas.openxmlformats.org/officeDocument/2006/relationships/image" Target="../media/image1711.png"/><Relationship Id="rId267" Type="http://schemas.openxmlformats.org/officeDocument/2006/relationships/image" Target="../media/image1532.png"/><Relationship Id="rId474" Type="http://schemas.openxmlformats.org/officeDocument/2006/relationships/customXml" Target="../ink/ink1670.xml"/><Relationship Id="rId127" Type="http://schemas.openxmlformats.org/officeDocument/2006/relationships/customXml" Target="../ink/ink1495.xml"/><Relationship Id="rId681" Type="http://schemas.openxmlformats.org/officeDocument/2006/relationships/customXml" Target="../ink/ink1774.xml"/><Relationship Id="rId779" Type="http://schemas.openxmlformats.org/officeDocument/2006/relationships/image" Target="../media/image1786.png"/><Relationship Id="rId31" Type="http://schemas.openxmlformats.org/officeDocument/2006/relationships/customXml" Target="../ink/ink1447.xml"/><Relationship Id="rId334" Type="http://schemas.openxmlformats.org/officeDocument/2006/relationships/customXml" Target="../ink/ink1600.xml"/><Relationship Id="rId541" Type="http://schemas.openxmlformats.org/officeDocument/2006/relationships/image" Target="../media/image1669.png"/><Relationship Id="rId639" Type="http://schemas.openxmlformats.org/officeDocument/2006/relationships/customXml" Target="../ink/ink1753.xml"/><Relationship Id="rId180" Type="http://schemas.openxmlformats.org/officeDocument/2006/relationships/customXml" Target="../ink/ink1522.xml"/><Relationship Id="rId278" Type="http://schemas.openxmlformats.org/officeDocument/2006/relationships/customXml" Target="../ink/ink1572.xml"/><Relationship Id="rId401" Type="http://schemas.openxmlformats.org/officeDocument/2006/relationships/image" Target="../media/image1599.png"/><Relationship Id="rId485" Type="http://schemas.openxmlformats.org/officeDocument/2006/relationships/image" Target="../media/image1641.png"/><Relationship Id="rId692" Type="http://schemas.openxmlformats.org/officeDocument/2006/relationships/image" Target="../media/image1743.png"/><Relationship Id="rId706" Type="http://schemas.openxmlformats.org/officeDocument/2006/relationships/image" Target="../media/image1750.png"/><Relationship Id="rId42" Type="http://schemas.openxmlformats.org/officeDocument/2006/relationships/image" Target="../media/image1425.png"/><Relationship Id="rId138" Type="http://schemas.openxmlformats.org/officeDocument/2006/relationships/image" Target="../media/image1471.png"/><Relationship Id="rId345" Type="http://schemas.openxmlformats.org/officeDocument/2006/relationships/image" Target="../media/image1571.png"/><Relationship Id="rId552" Type="http://schemas.openxmlformats.org/officeDocument/2006/relationships/customXml" Target="../ink/ink1709.xml"/><Relationship Id="rId191" Type="http://schemas.openxmlformats.org/officeDocument/2006/relationships/image" Target="../media/image1496.png"/><Relationship Id="rId205" Type="http://schemas.openxmlformats.org/officeDocument/2006/relationships/customXml" Target="../ink/ink1535.xml"/><Relationship Id="rId412" Type="http://schemas.openxmlformats.org/officeDocument/2006/relationships/customXml" Target="../ink/ink1639.xml"/><Relationship Id="rId289" Type="http://schemas.openxmlformats.org/officeDocument/2006/relationships/image" Target="../media/image1543.png"/><Relationship Id="rId496" Type="http://schemas.openxmlformats.org/officeDocument/2006/relationships/customXml" Target="../ink/ink1681.xml"/><Relationship Id="rId717" Type="http://schemas.openxmlformats.org/officeDocument/2006/relationships/customXml" Target="../ink/ink1792.xml"/><Relationship Id="rId53" Type="http://schemas.openxmlformats.org/officeDocument/2006/relationships/customXml" Target="../ink/ink1458.xml"/><Relationship Id="rId149" Type="http://schemas.openxmlformats.org/officeDocument/2006/relationships/image" Target="../media/image1476.png"/><Relationship Id="rId356" Type="http://schemas.openxmlformats.org/officeDocument/2006/relationships/customXml" Target="../ink/ink1611.xml"/><Relationship Id="rId563" Type="http://schemas.openxmlformats.org/officeDocument/2006/relationships/image" Target="../media/image1679.png"/><Relationship Id="rId770" Type="http://schemas.openxmlformats.org/officeDocument/2006/relationships/customXml" Target="../ink/ink1819.xml"/><Relationship Id="rId216" Type="http://schemas.openxmlformats.org/officeDocument/2006/relationships/image" Target="../media/image1508.png"/><Relationship Id="rId423" Type="http://schemas.openxmlformats.org/officeDocument/2006/relationships/image" Target="../media/image1610.png"/><Relationship Id="rId630" Type="http://schemas.openxmlformats.org/officeDocument/2006/relationships/image" Target="../media/image1712.png"/><Relationship Id="rId728" Type="http://schemas.openxmlformats.org/officeDocument/2006/relationships/customXml" Target="../ink/ink1798.xml"/><Relationship Id="rId64" Type="http://schemas.openxmlformats.org/officeDocument/2006/relationships/image" Target="../media/image56.png"/><Relationship Id="rId367" Type="http://schemas.openxmlformats.org/officeDocument/2006/relationships/image" Target="../media/image1582.png"/><Relationship Id="rId574" Type="http://schemas.openxmlformats.org/officeDocument/2006/relationships/image" Target="../media/image1684.png"/><Relationship Id="rId171" Type="http://schemas.openxmlformats.org/officeDocument/2006/relationships/image" Target="../media/image1486.png"/><Relationship Id="rId227" Type="http://schemas.openxmlformats.org/officeDocument/2006/relationships/customXml" Target="../ink/ink1546.xml"/><Relationship Id="rId781" Type="http://schemas.openxmlformats.org/officeDocument/2006/relationships/image" Target="../media/image1787.png"/><Relationship Id="rId269" Type="http://schemas.openxmlformats.org/officeDocument/2006/relationships/image" Target="../media/image1533.png"/><Relationship Id="rId434" Type="http://schemas.openxmlformats.org/officeDocument/2006/relationships/customXml" Target="../ink/ink1650.xml"/><Relationship Id="rId476" Type="http://schemas.openxmlformats.org/officeDocument/2006/relationships/customXml" Target="../ink/ink1671.xml"/><Relationship Id="rId641" Type="http://schemas.openxmlformats.org/officeDocument/2006/relationships/customXml" Target="../ink/ink1754.xml"/><Relationship Id="rId683" Type="http://schemas.openxmlformats.org/officeDocument/2006/relationships/customXml" Target="../ink/ink1775.xml"/><Relationship Id="rId739" Type="http://schemas.openxmlformats.org/officeDocument/2006/relationships/image" Target="../media/image1766.png"/><Relationship Id="rId33" Type="http://schemas.openxmlformats.org/officeDocument/2006/relationships/customXml" Target="../ink/ink1448.xml"/><Relationship Id="rId129" Type="http://schemas.openxmlformats.org/officeDocument/2006/relationships/customXml" Target="../ink/ink1496.xml"/><Relationship Id="rId280" Type="http://schemas.openxmlformats.org/officeDocument/2006/relationships/customXml" Target="../ink/ink1573.xml"/><Relationship Id="rId336" Type="http://schemas.openxmlformats.org/officeDocument/2006/relationships/customXml" Target="../ink/ink1601.xml"/><Relationship Id="rId501" Type="http://schemas.openxmlformats.org/officeDocument/2006/relationships/image" Target="../media/image1649.png"/><Relationship Id="rId543" Type="http://schemas.openxmlformats.org/officeDocument/2006/relationships/image" Target="../media/image1670.png"/><Relationship Id="rId75" Type="http://schemas.openxmlformats.org/officeDocument/2006/relationships/customXml" Target="../ink/ink1469.xml"/><Relationship Id="rId140" Type="http://schemas.openxmlformats.org/officeDocument/2006/relationships/image" Target="../media/image1472.png"/><Relationship Id="rId182" Type="http://schemas.openxmlformats.org/officeDocument/2006/relationships/customXml" Target="../ink/ink1523.xml"/><Relationship Id="rId378" Type="http://schemas.openxmlformats.org/officeDocument/2006/relationships/customXml" Target="../ink/ink1622.xml"/><Relationship Id="rId403" Type="http://schemas.openxmlformats.org/officeDocument/2006/relationships/image" Target="../media/image1600.png"/><Relationship Id="rId585" Type="http://schemas.openxmlformats.org/officeDocument/2006/relationships/customXml" Target="../ink/ink1726.xml"/><Relationship Id="rId750" Type="http://schemas.openxmlformats.org/officeDocument/2006/relationships/customXml" Target="../ink/ink1809.xml"/><Relationship Id="rId792" Type="http://schemas.openxmlformats.org/officeDocument/2006/relationships/customXml" Target="../ink/ink1830.xml"/><Relationship Id="rId6" Type="http://schemas.openxmlformats.org/officeDocument/2006/relationships/image" Target="../media/image1408.png"/><Relationship Id="rId238" Type="http://schemas.openxmlformats.org/officeDocument/2006/relationships/image" Target="../media/image1518.png"/><Relationship Id="rId445" Type="http://schemas.openxmlformats.org/officeDocument/2006/relationships/image" Target="../media/image1621.png"/><Relationship Id="rId487" Type="http://schemas.openxmlformats.org/officeDocument/2006/relationships/image" Target="../media/image1642.png"/><Relationship Id="rId610" Type="http://schemas.openxmlformats.org/officeDocument/2006/relationships/image" Target="../media/image1702.png"/><Relationship Id="rId652" Type="http://schemas.openxmlformats.org/officeDocument/2006/relationships/image" Target="../media/image1723.png"/><Relationship Id="rId694" Type="http://schemas.openxmlformats.org/officeDocument/2006/relationships/image" Target="../media/image1744.png"/><Relationship Id="rId708" Type="http://schemas.openxmlformats.org/officeDocument/2006/relationships/image" Target="../media/image1751.png"/><Relationship Id="rId291" Type="http://schemas.openxmlformats.org/officeDocument/2006/relationships/image" Target="../media/image1544.png"/><Relationship Id="rId305" Type="http://schemas.openxmlformats.org/officeDocument/2006/relationships/image" Target="../media/image1551.png"/><Relationship Id="rId347" Type="http://schemas.openxmlformats.org/officeDocument/2006/relationships/image" Target="../media/image1572.png"/><Relationship Id="rId512" Type="http://schemas.openxmlformats.org/officeDocument/2006/relationships/customXml" Target="../ink/ink1689.xml"/><Relationship Id="rId44" Type="http://schemas.openxmlformats.org/officeDocument/2006/relationships/image" Target="../media/image1426.png"/><Relationship Id="rId86" Type="http://schemas.openxmlformats.org/officeDocument/2006/relationships/image" Target="../media/image1446.png"/><Relationship Id="rId151" Type="http://schemas.openxmlformats.org/officeDocument/2006/relationships/image" Target="../media/image1477.png"/><Relationship Id="rId389" Type="http://schemas.openxmlformats.org/officeDocument/2006/relationships/image" Target="../media/image1593.png"/><Relationship Id="rId554" Type="http://schemas.openxmlformats.org/officeDocument/2006/relationships/customXml" Target="../ink/ink1710.xml"/><Relationship Id="rId596" Type="http://schemas.openxmlformats.org/officeDocument/2006/relationships/image" Target="../media/image1695.png"/><Relationship Id="rId761" Type="http://schemas.openxmlformats.org/officeDocument/2006/relationships/image" Target="../media/image1777.png"/><Relationship Id="rId193" Type="http://schemas.openxmlformats.org/officeDocument/2006/relationships/image" Target="../media/image1497.png"/><Relationship Id="rId207" Type="http://schemas.openxmlformats.org/officeDocument/2006/relationships/customXml" Target="../ink/ink1536.xml"/><Relationship Id="rId249" Type="http://schemas.openxmlformats.org/officeDocument/2006/relationships/image" Target="../media/image1523.png"/><Relationship Id="rId414" Type="http://schemas.openxmlformats.org/officeDocument/2006/relationships/customXml" Target="../ink/ink1640.xml"/><Relationship Id="rId456" Type="http://schemas.openxmlformats.org/officeDocument/2006/relationships/customXml" Target="../ink/ink1661.xml"/><Relationship Id="rId498" Type="http://schemas.openxmlformats.org/officeDocument/2006/relationships/customXml" Target="../ink/ink1682.xml"/><Relationship Id="rId621" Type="http://schemas.openxmlformats.org/officeDocument/2006/relationships/customXml" Target="../ink/ink1744.xml"/><Relationship Id="rId663" Type="http://schemas.openxmlformats.org/officeDocument/2006/relationships/customXml" Target="../ink/ink1765.xml"/><Relationship Id="rId13" Type="http://schemas.openxmlformats.org/officeDocument/2006/relationships/customXml" Target="../ink/ink1438.xml"/><Relationship Id="rId109" Type="http://schemas.openxmlformats.org/officeDocument/2006/relationships/customXml" Target="../ink/ink1486.xml"/><Relationship Id="rId260" Type="http://schemas.openxmlformats.org/officeDocument/2006/relationships/customXml" Target="../ink/ink1563.xml"/><Relationship Id="rId316" Type="http://schemas.openxmlformats.org/officeDocument/2006/relationships/customXml" Target="../ink/ink1591.xml"/><Relationship Id="rId523" Type="http://schemas.openxmlformats.org/officeDocument/2006/relationships/image" Target="../media/image1660.png"/><Relationship Id="rId719" Type="http://schemas.openxmlformats.org/officeDocument/2006/relationships/customXml" Target="../ink/ink1793.xml"/><Relationship Id="rId55" Type="http://schemas.openxmlformats.org/officeDocument/2006/relationships/customXml" Target="../ink/ink1459.xml"/><Relationship Id="rId97" Type="http://schemas.openxmlformats.org/officeDocument/2006/relationships/customXml" Target="../ink/ink1480.xml"/><Relationship Id="rId120" Type="http://schemas.openxmlformats.org/officeDocument/2006/relationships/image" Target="../media/image1462.png"/><Relationship Id="rId358" Type="http://schemas.openxmlformats.org/officeDocument/2006/relationships/customXml" Target="../ink/ink1612.xml"/><Relationship Id="rId565" Type="http://schemas.openxmlformats.org/officeDocument/2006/relationships/image" Target="../media/image1680.png"/><Relationship Id="rId730" Type="http://schemas.openxmlformats.org/officeDocument/2006/relationships/customXml" Target="../ink/ink1799.xml"/><Relationship Id="rId772" Type="http://schemas.openxmlformats.org/officeDocument/2006/relationships/customXml" Target="../ink/ink1820.xml"/><Relationship Id="rId162" Type="http://schemas.openxmlformats.org/officeDocument/2006/relationships/customXml" Target="../ink/ink1513.xml"/><Relationship Id="rId218" Type="http://schemas.openxmlformats.org/officeDocument/2006/relationships/image" Target="../media/image1509.png"/><Relationship Id="rId425" Type="http://schemas.openxmlformats.org/officeDocument/2006/relationships/image" Target="../media/image1611.png"/><Relationship Id="rId467" Type="http://schemas.openxmlformats.org/officeDocument/2006/relationships/image" Target="../media/image1632.png"/><Relationship Id="rId632" Type="http://schemas.openxmlformats.org/officeDocument/2006/relationships/image" Target="../media/image1713.png"/><Relationship Id="rId271" Type="http://schemas.openxmlformats.org/officeDocument/2006/relationships/image" Target="../media/image1534.png"/><Relationship Id="rId674" Type="http://schemas.openxmlformats.org/officeDocument/2006/relationships/image" Target="../media/image1734.png"/><Relationship Id="rId24" Type="http://schemas.openxmlformats.org/officeDocument/2006/relationships/image" Target="../media/image1416.png"/><Relationship Id="rId66" Type="http://schemas.openxmlformats.org/officeDocument/2006/relationships/image" Target="../media/image1436.png"/><Relationship Id="rId131" Type="http://schemas.openxmlformats.org/officeDocument/2006/relationships/customXml" Target="../ink/ink1497.xml"/><Relationship Id="rId327" Type="http://schemas.openxmlformats.org/officeDocument/2006/relationships/image" Target="../media/image1562.png"/><Relationship Id="rId369" Type="http://schemas.openxmlformats.org/officeDocument/2006/relationships/image" Target="../media/image1583.png"/><Relationship Id="rId534" Type="http://schemas.openxmlformats.org/officeDocument/2006/relationships/customXml" Target="../ink/ink1700.xml"/><Relationship Id="rId576" Type="http://schemas.openxmlformats.org/officeDocument/2006/relationships/image" Target="../media/image1685.png"/><Relationship Id="rId741" Type="http://schemas.openxmlformats.org/officeDocument/2006/relationships/image" Target="../media/image1767.png"/><Relationship Id="rId783" Type="http://schemas.openxmlformats.org/officeDocument/2006/relationships/image" Target="../media/image1788.png"/><Relationship Id="rId173" Type="http://schemas.openxmlformats.org/officeDocument/2006/relationships/image" Target="../media/image1487.png"/><Relationship Id="rId229" Type="http://schemas.openxmlformats.org/officeDocument/2006/relationships/customXml" Target="../ink/ink1547.xml"/><Relationship Id="rId380" Type="http://schemas.openxmlformats.org/officeDocument/2006/relationships/customXml" Target="../ink/ink1623.xml"/><Relationship Id="rId436" Type="http://schemas.openxmlformats.org/officeDocument/2006/relationships/customXml" Target="../ink/ink1651.xml"/><Relationship Id="rId601" Type="http://schemas.openxmlformats.org/officeDocument/2006/relationships/customXml" Target="../ink/ink1734.xml"/><Relationship Id="rId643" Type="http://schemas.openxmlformats.org/officeDocument/2006/relationships/customXml" Target="../ink/ink1755.xml"/><Relationship Id="rId240" Type="http://schemas.openxmlformats.org/officeDocument/2006/relationships/image" Target="../media/image1519.png"/><Relationship Id="rId478" Type="http://schemas.openxmlformats.org/officeDocument/2006/relationships/customXml" Target="../ink/ink1672.xml"/><Relationship Id="rId685" Type="http://schemas.openxmlformats.org/officeDocument/2006/relationships/customXml" Target="../ink/ink1776.xml"/><Relationship Id="rId35" Type="http://schemas.openxmlformats.org/officeDocument/2006/relationships/customXml" Target="../ink/ink1449.xml"/><Relationship Id="rId77" Type="http://schemas.openxmlformats.org/officeDocument/2006/relationships/customXml" Target="../ink/ink1470.xml"/><Relationship Id="rId100" Type="http://schemas.openxmlformats.org/officeDocument/2006/relationships/image" Target="../media/image1453.png"/><Relationship Id="rId282" Type="http://schemas.openxmlformats.org/officeDocument/2006/relationships/customXml" Target="../ink/ink1574.xml"/><Relationship Id="rId338" Type="http://schemas.openxmlformats.org/officeDocument/2006/relationships/customXml" Target="../ink/ink1602.xml"/><Relationship Id="rId503" Type="http://schemas.openxmlformats.org/officeDocument/2006/relationships/image" Target="../media/image1650.png"/><Relationship Id="rId545" Type="http://schemas.openxmlformats.org/officeDocument/2006/relationships/image" Target="../media/image1671.png"/><Relationship Id="rId587" Type="http://schemas.openxmlformats.org/officeDocument/2006/relationships/customXml" Target="../ink/ink1727.xml"/><Relationship Id="rId710" Type="http://schemas.openxmlformats.org/officeDocument/2006/relationships/image" Target="../media/image1752.png"/><Relationship Id="rId752" Type="http://schemas.openxmlformats.org/officeDocument/2006/relationships/customXml" Target="../ink/ink1810.xml"/><Relationship Id="rId8" Type="http://schemas.openxmlformats.org/officeDocument/2006/relationships/image" Target="../media/image1409.png"/><Relationship Id="rId142" Type="http://schemas.openxmlformats.org/officeDocument/2006/relationships/image" Target="../media/image1473.png"/><Relationship Id="rId184" Type="http://schemas.openxmlformats.org/officeDocument/2006/relationships/customXml" Target="../ink/ink1524.xml"/><Relationship Id="rId391" Type="http://schemas.openxmlformats.org/officeDocument/2006/relationships/image" Target="../media/image1594.png"/><Relationship Id="rId405" Type="http://schemas.openxmlformats.org/officeDocument/2006/relationships/image" Target="../media/image1601.png"/><Relationship Id="rId447" Type="http://schemas.openxmlformats.org/officeDocument/2006/relationships/image" Target="../media/image1622.png"/><Relationship Id="rId612" Type="http://schemas.openxmlformats.org/officeDocument/2006/relationships/image" Target="../media/image1703.png"/><Relationship Id="rId794" Type="http://schemas.openxmlformats.org/officeDocument/2006/relationships/customXml" Target="../ink/ink1831.xml"/><Relationship Id="rId251" Type="http://schemas.openxmlformats.org/officeDocument/2006/relationships/image" Target="../media/image1524.png"/><Relationship Id="rId489" Type="http://schemas.openxmlformats.org/officeDocument/2006/relationships/image" Target="../media/image1643.png"/><Relationship Id="rId654" Type="http://schemas.openxmlformats.org/officeDocument/2006/relationships/image" Target="../media/image1724.png"/><Relationship Id="rId696" Type="http://schemas.openxmlformats.org/officeDocument/2006/relationships/image" Target="../media/image1745.png"/><Relationship Id="rId46" Type="http://schemas.openxmlformats.org/officeDocument/2006/relationships/image" Target="../media/image1427.png"/><Relationship Id="rId293" Type="http://schemas.openxmlformats.org/officeDocument/2006/relationships/image" Target="../media/image1545.png"/><Relationship Id="rId307" Type="http://schemas.openxmlformats.org/officeDocument/2006/relationships/image" Target="../media/image1552.png"/><Relationship Id="rId349" Type="http://schemas.openxmlformats.org/officeDocument/2006/relationships/image" Target="../media/image1573.png"/><Relationship Id="rId514" Type="http://schemas.openxmlformats.org/officeDocument/2006/relationships/customXml" Target="../ink/ink1690.xml"/><Relationship Id="rId556" Type="http://schemas.openxmlformats.org/officeDocument/2006/relationships/customXml" Target="../ink/ink1711.xml"/><Relationship Id="rId721" Type="http://schemas.openxmlformats.org/officeDocument/2006/relationships/customXml" Target="../ink/ink1794.xml"/><Relationship Id="rId763" Type="http://schemas.openxmlformats.org/officeDocument/2006/relationships/image" Target="../media/image1778.png"/><Relationship Id="rId88" Type="http://schemas.openxmlformats.org/officeDocument/2006/relationships/image" Target="../media/image1447.png"/><Relationship Id="rId111" Type="http://schemas.openxmlformats.org/officeDocument/2006/relationships/customXml" Target="../ink/ink1487.xml"/><Relationship Id="rId153" Type="http://schemas.openxmlformats.org/officeDocument/2006/relationships/image" Target="../media/image1478.png"/><Relationship Id="rId195" Type="http://schemas.openxmlformats.org/officeDocument/2006/relationships/image" Target="../media/image1498.png"/><Relationship Id="rId209" Type="http://schemas.openxmlformats.org/officeDocument/2006/relationships/customXml" Target="../ink/ink1537.xml"/><Relationship Id="rId360" Type="http://schemas.openxmlformats.org/officeDocument/2006/relationships/customXml" Target="../ink/ink1613.xml"/><Relationship Id="rId416" Type="http://schemas.openxmlformats.org/officeDocument/2006/relationships/customXml" Target="../ink/ink1641.xml"/><Relationship Id="rId598" Type="http://schemas.openxmlformats.org/officeDocument/2006/relationships/image" Target="../media/image1696.png"/><Relationship Id="rId220" Type="http://schemas.openxmlformats.org/officeDocument/2006/relationships/image" Target="../media/image1510.png"/><Relationship Id="rId458" Type="http://schemas.openxmlformats.org/officeDocument/2006/relationships/customXml" Target="../ink/ink1662.xml"/><Relationship Id="rId623" Type="http://schemas.openxmlformats.org/officeDocument/2006/relationships/customXml" Target="../ink/ink1745.xml"/><Relationship Id="rId665" Type="http://schemas.openxmlformats.org/officeDocument/2006/relationships/customXml" Target="../ink/ink1766.xml"/><Relationship Id="rId15" Type="http://schemas.openxmlformats.org/officeDocument/2006/relationships/customXml" Target="../ink/ink1439.xml"/><Relationship Id="rId57" Type="http://schemas.openxmlformats.org/officeDocument/2006/relationships/customXml" Target="../ink/ink1460.xml"/><Relationship Id="rId262" Type="http://schemas.openxmlformats.org/officeDocument/2006/relationships/customXml" Target="../ink/ink1564.xml"/><Relationship Id="rId318" Type="http://schemas.openxmlformats.org/officeDocument/2006/relationships/customXml" Target="../ink/ink1592.xml"/><Relationship Id="rId525" Type="http://schemas.openxmlformats.org/officeDocument/2006/relationships/image" Target="../media/image1661.png"/><Relationship Id="rId567" Type="http://schemas.openxmlformats.org/officeDocument/2006/relationships/customXml" Target="../ink/ink1717.xml"/><Relationship Id="rId732" Type="http://schemas.openxmlformats.org/officeDocument/2006/relationships/customXml" Target="../ink/ink1800.xml"/><Relationship Id="rId99" Type="http://schemas.openxmlformats.org/officeDocument/2006/relationships/customXml" Target="../ink/ink1481.xml"/><Relationship Id="rId122" Type="http://schemas.openxmlformats.org/officeDocument/2006/relationships/image" Target="../media/image1463.png"/><Relationship Id="rId164" Type="http://schemas.openxmlformats.org/officeDocument/2006/relationships/customXml" Target="../ink/ink1514.xml"/><Relationship Id="rId371" Type="http://schemas.openxmlformats.org/officeDocument/2006/relationships/image" Target="../media/image1584.png"/><Relationship Id="rId774" Type="http://schemas.openxmlformats.org/officeDocument/2006/relationships/customXml" Target="../ink/ink1821.xml"/><Relationship Id="rId427" Type="http://schemas.openxmlformats.org/officeDocument/2006/relationships/image" Target="../media/image1612.png"/><Relationship Id="rId469" Type="http://schemas.openxmlformats.org/officeDocument/2006/relationships/image" Target="../media/image1633.png"/><Relationship Id="rId634" Type="http://schemas.openxmlformats.org/officeDocument/2006/relationships/image" Target="../media/image1714.png"/><Relationship Id="rId676" Type="http://schemas.openxmlformats.org/officeDocument/2006/relationships/image" Target="../media/image1735.png"/><Relationship Id="rId26" Type="http://schemas.openxmlformats.org/officeDocument/2006/relationships/image" Target="../media/image1417.png"/><Relationship Id="rId231" Type="http://schemas.openxmlformats.org/officeDocument/2006/relationships/customXml" Target="../ink/ink1548.xml"/><Relationship Id="rId273" Type="http://schemas.openxmlformats.org/officeDocument/2006/relationships/image" Target="../media/image1535.png"/><Relationship Id="rId329" Type="http://schemas.openxmlformats.org/officeDocument/2006/relationships/image" Target="../media/image1563.png"/><Relationship Id="rId480" Type="http://schemas.openxmlformats.org/officeDocument/2006/relationships/customXml" Target="../ink/ink1673.xml"/><Relationship Id="rId536" Type="http://schemas.openxmlformats.org/officeDocument/2006/relationships/customXml" Target="../ink/ink1701.xml"/><Relationship Id="rId701" Type="http://schemas.openxmlformats.org/officeDocument/2006/relationships/customXml" Target="../ink/ink1784.xml"/><Relationship Id="rId68" Type="http://schemas.openxmlformats.org/officeDocument/2006/relationships/image" Target="../media/image1437.png"/><Relationship Id="rId133" Type="http://schemas.openxmlformats.org/officeDocument/2006/relationships/customXml" Target="../ink/ink1498.xml"/><Relationship Id="rId175" Type="http://schemas.openxmlformats.org/officeDocument/2006/relationships/image" Target="../media/image1488.png"/><Relationship Id="rId340" Type="http://schemas.openxmlformats.org/officeDocument/2006/relationships/customXml" Target="../ink/ink1603.xml"/><Relationship Id="rId578" Type="http://schemas.openxmlformats.org/officeDocument/2006/relationships/image" Target="../media/image1686.png"/><Relationship Id="rId743" Type="http://schemas.openxmlformats.org/officeDocument/2006/relationships/image" Target="../media/image1768.png"/><Relationship Id="rId785" Type="http://schemas.openxmlformats.org/officeDocument/2006/relationships/image" Target="../media/image1789.png"/><Relationship Id="rId200" Type="http://schemas.openxmlformats.org/officeDocument/2006/relationships/customXml" Target="../ink/ink1532.xml"/><Relationship Id="rId382" Type="http://schemas.openxmlformats.org/officeDocument/2006/relationships/customXml" Target="../ink/ink1624.xml"/><Relationship Id="rId438" Type="http://schemas.openxmlformats.org/officeDocument/2006/relationships/customXml" Target="../ink/ink1652.xml"/><Relationship Id="rId603" Type="http://schemas.openxmlformats.org/officeDocument/2006/relationships/customXml" Target="../ink/ink1735.xml"/><Relationship Id="rId645" Type="http://schemas.openxmlformats.org/officeDocument/2006/relationships/customXml" Target="../ink/ink1756.xml"/><Relationship Id="rId687" Type="http://schemas.openxmlformats.org/officeDocument/2006/relationships/customXml" Target="../ink/ink1777.xml"/><Relationship Id="rId242" Type="http://schemas.openxmlformats.org/officeDocument/2006/relationships/image" Target="../media/image1520.png"/><Relationship Id="rId284" Type="http://schemas.openxmlformats.org/officeDocument/2006/relationships/customXml" Target="../ink/ink1575.xml"/><Relationship Id="rId491" Type="http://schemas.openxmlformats.org/officeDocument/2006/relationships/image" Target="../media/image1644.png"/><Relationship Id="rId505" Type="http://schemas.openxmlformats.org/officeDocument/2006/relationships/image" Target="../media/image1651.png"/><Relationship Id="rId712" Type="http://schemas.openxmlformats.org/officeDocument/2006/relationships/image" Target="../media/image1753.png"/><Relationship Id="rId37" Type="http://schemas.openxmlformats.org/officeDocument/2006/relationships/customXml" Target="../ink/ink1450.xml"/><Relationship Id="rId79" Type="http://schemas.openxmlformats.org/officeDocument/2006/relationships/customXml" Target="../ink/ink1471.xml"/><Relationship Id="rId102" Type="http://schemas.openxmlformats.org/officeDocument/2006/relationships/image" Target="../media/image1454.png"/><Relationship Id="rId144" Type="http://schemas.openxmlformats.org/officeDocument/2006/relationships/image" Target="../media/image1474.png"/><Relationship Id="rId547" Type="http://schemas.openxmlformats.org/officeDocument/2006/relationships/image" Target="../media/image1672.png"/><Relationship Id="rId589" Type="http://schemas.openxmlformats.org/officeDocument/2006/relationships/customXml" Target="../ink/ink1728.xml"/><Relationship Id="rId754" Type="http://schemas.openxmlformats.org/officeDocument/2006/relationships/customXml" Target="../ink/ink1811.xml"/><Relationship Id="rId796" Type="http://schemas.openxmlformats.org/officeDocument/2006/relationships/customXml" Target="../ink/ink1832.xml"/><Relationship Id="rId90" Type="http://schemas.openxmlformats.org/officeDocument/2006/relationships/image" Target="../media/image1448.png"/><Relationship Id="rId186" Type="http://schemas.openxmlformats.org/officeDocument/2006/relationships/customXml" Target="../ink/ink1525.xml"/><Relationship Id="rId351" Type="http://schemas.openxmlformats.org/officeDocument/2006/relationships/image" Target="../media/image1574.png"/><Relationship Id="rId393" Type="http://schemas.openxmlformats.org/officeDocument/2006/relationships/image" Target="../media/image1595.png"/><Relationship Id="rId407" Type="http://schemas.openxmlformats.org/officeDocument/2006/relationships/image" Target="../media/image1602.png"/><Relationship Id="rId449" Type="http://schemas.openxmlformats.org/officeDocument/2006/relationships/image" Target="../media/image1623.png"/><Relationship Id="rId614" Type="http://schemas.openxmlformats.org/officeDocument/2006/relationships/image" Target="../media/image1704.png"/><Relationship Id="rId656" Type="http://schemas.openxmlformats.org/officeDocument/2006/relationships/image" Target="../media/image1725.png"/><Relationship Id="rId211" Type="http://schemas.openxmlformats.org/officeDocument/2006/relationships/customXml" Target="../ink/ink1538.xml"/><Relationship Id="rId253" Type="http://schemas.openxmlformats.org/officeDocument/2006/relationships/image" Target="../media/image1525.png"/><Relationship Id="rId295" Type="http://schemas.openxmlformats.org/officeDocument/2006/relationships/image" Target="../media/image1546.png"/><Relationship Id="rId309" Type="http://schemas.openxmlformats.org/officeDocument/2006/relationships/image" Target="../media/image1553.png"/><Relationship Id="rId460" Type="http://schemas.openxmlformats.org/officeDocument/2006/relationships/customXml" Target="../ink/ink1663.xml"/><Relationship Id="rId516" Type="http://schemas.openxmlformats.org/officeDocument/2006/relationships/customXml" Target="../ink/ink1691.xml"/><Relationship Id="rId698" Type="http://schemas.openxmlformats.org/officeDocument/2006/relationships/image" Target="../media/image1746.png"/><Relationship Id="rId48" Type="http://schemas.openxmlformats.org/officeDocument/2006/relationships/image" Target="../media/image1428.png"/><Relationship Id="rId113" Type="http://schemas.openxmlformats.org/officeDocument/2006/relationships/customXml" Target="../ink/ink1488.xml"/><Relationship Id="rId320" Type="http://schemas.openxmlformats.org/officeDocument/2006/relationships/customXml" Target="../ink/ink1593.xml"/><Relationship Id="rId558" Type="http://schemas.openxmlformats.org/officeDocument/2006/relationships/customXml" Target="../ink/ink1712.xml"/><Relationship Id="rId723" Type="http://schemas.openxmlformats.org/officeDocument/2006/relationships/customXml" Target="../ink/ink1795.xml"/><Relationship Id="rId765" Type="http://schemas.openxmlformats.org/officeDocument/2006/relationships/image" Target="../media/image1779.png"/><Relationship Id="rId155" Type="http://schemas.openxmlformats.org/officeDocument/2006/relationships/image" Target="../media/image1479.png"/><Relationship Id="rId197" Type="http://schemas.openxmlformats.org/officeDocument/2006/relationships/image" Target="../media/image1499.png"/><Relationship Id="rId362" Type="http://schemas.openxmlformats.org/officeDocument/2006/relationships/customXml" Target="../ink/ink1614.xml"/><Relationship Id="rId418" Type="http://schemas.openxmlformats.org/officeDocument/2006/relationships/customXml" Target="../ink/ink1642.xml"/><Relationship Id="rId625" Type="http://schemas.openxmlformats.org/officeDocument/2006/relationships/customXml" Target="../ink/ink1746.xml"/><Relationship Id="rId222" Type="http://schemas.openxmlformats.org/officeDocument/2006/relationships/image" Target="../media/image1511.png"/><Relationship Id="rId264" Type="http://schemas.openxmlformats.org/officeDocument/2006/relationships/customXml" Target="../ink/ink1565.xml"/><Relationship Id="rId471" Type="http://schemas.openxmlformats.org/officeDocument/2006/relationships/image" Target="../media/image1634.png"/><Relationship Id="rId667" Type="http://schemas.openxmlformats.org/officeDocument/2006/relationships/customXml" Target="../ink/ink1767.xml"/><Relationship Id="rId17" Type="http://schemas.openxmlformats.org/officeDocument/2006/relationships/customXml" Target="../ink/ink1440.xml"/><Relationship Id="rId59" Type="http://schemas.openxmlformats.org/officeDocument/2006/relationships/customXml" Target="../ink/ink1461.xml"/><Relationship Id="rId124" Type="http://schemas.openxmlformats.org/officeDocument/2006/relationships/image" Target="../media/image1464.png"/><Relationship Id="rId527" Type="http://schemas.openxmlformats.org/officeDocument/2006/relationships/image" Target="../media/image1662.png"/><Relationship Id="rId569" Type="http://schemas.openxmlformats.org/officeDocument/2006/relationships/customXml" Target="../ink/ink1718.xml"/><Relationship Id="rId734" Type="http://schemas.openxmlformats.org/officeDocument/2006/relationships/customXml" Target="../ink/ink1801.xml"/><Relationship Id="rId776" Type="http://schemas.openxmlformats.org/officeDocument/2006/relationships/customXml" Target="../ink/ink1822.xml"/><Relationship Id="rId70" Type="http://schemas.openxmlformats.org/officeDocument/2006/relationships/image" Target="../media/image1438.png"/><Relationship Id="rId166" Type="http://schemas.openxmlformats.org/officeDocument/2006/relationships/customXml" Target="../ink/ink1515.xml"/><Relationship Id="rId331" Type="http://schemas.openxmlformats.org/officeDocument/2006/relationships/image" Target="../media/image1564.png"/><Relationship Id="rId373" Type="http://schemas.openxmlformats.org/officeDocument/2006/relationships/image" Target="../media/image1585.png"/><Relationship Id="rId429" Type="http://schemas.openxmlformats.org/officeDocument/2006/relationships/image" Target="../media/image1613.png"/><Relationship Id="rId580" Type="http://schemas.openxmlformats.org/officeDocument/2006/relationships/image" Target="../media/image1687.png"/><Relationship Id="rId636" Type="http://schemas.openxmlformats.org/officeDocument/2006/relationships/image" Target="../media/image1715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549.xml"/><Relationship Id="rId440" Type="http://schemas.openxmlformats.org/officeDocument/2006/relationships/customXml" Target="../ink/ink1653.xml"/><Relationship Id="rId678" Type="http://schemas.openxmlformats.org/officeDocument/2006/relationships/image" Target="../media/image1736.png"/><Relationship Id="rId28" Type="http://schemas.openxmlformats.org/officeDocument/2006/relationships/image" Target="../media/image1418.png"/><Relationship Id="rId275" Type="http://schemas.openxmlformats.org/officeDocument/2006/relationships/image" Target="../media/image1536.png"/><Relationship Id="rId300" Type="http://schemas.openxmlformats.org/officeDocument/2006/relationships/customXml" Target="../ink/ink1583.xml"/><Relationship Id="rId482" Type="http://schemas.openxmlformats.org/officeDocument/2006/relationships/customXml" Target="../ink/ink1674.xml"/><Relationship Id="rId538" Type="http://schemas.openxmlformats.org/officeDocument/2006/relationships/customXml" Target="../ink/ink1702.xml"/><Relationship Id="rId703" Type="http://schemas.openxmlformats.org/officeDocument/2006/relationships/customXml" Target="../ink/ink1785.xml"/><Relationship Id="rId745" Type="http://schemas.openxmlformats.org/officeDocument/2006/relationships/image" Target="../media/image1769.png"/><Relationship Id="rId81" Type="http://schemas.openxmlformats.org/officeDocument/2006/relationships/customXml" Target="../ink/ink1472.xml"/><Relationship Id="rId135" Type="http://schemas.openxmlformats.org/officeDocument/2006/relationships/customXml" Target="../ink/ink1499.xml"/><Relationship Id="rId177" Type="http://schemas.openxmlformats.org/officeDocument/2006/relationships/image" Target="../media/image1489.png"/><Relationship Id="rId342" Type="http://schemas.openxmlformats.org/officeDocument/2006/relationships/customXml" Target="../ink/ink1604.xml"/><Relationship Id="rId384" Type="http://schemas.openxmlformats.org/officeDocument/2006/relationships/customXml" Target="../ink/ink1625.xml"/><Relationship Id="rId591" Type="http://schemas.openxmlformats.org/officeDocument/2006/relationships/customXml" Target="../ink/ink1729.xml"/><Relationship Id="rId605" Type="http://schemas.openxmlformats.org/officeDocument/2006/relationships/customXml" Target="../ink/ink1736.xml"/><Relationship Id="rId787" Type="http://schemas.openxmlformats.org/officeDocument/2006/relationships/image" Target="../media/image1790.png"/><Relationship Id="rId202" Type="http://schemas.openxmlformats.org/officeDocument/2006/relationships/customXml" Target="../ink/ink1533.xml"/><Relationship Id="rId244" Type="http://schemas.openxmlformats.org/officeDocument/2006/relationships/image" Target="../media/image1521.png"/><Relationship Id="rId647" Type="http://schemas.openxmlformats.org/officeDocument/2006/relationships/customXml" Target="../ink/ink1757.xml"/><Relationship Id="rId689" Type="http://schemas.openxmlformats.org/officeDocument/2006/relationships/customXml" Target="../ink/ink1778.xml"/><Relationship Id="rId39" Type="http://schemas.openxmlformats.org/officeDocument/2006/relationships/customXml" Target="../ink/ink1451.xml"/><Relationship Id="rId286" Type="http://schemas.openxmlformats.org/officeDocument/2006/relationships/customXml" Target="../ink/ink1576.xml"/><Relationship Id="rId451" Type="http://schemas.openxmlformats.org/officeDocument/2006/relationships/image" Target="../media/image1624.png"/><Relationship Id="rId493" Type="http://schemas.openxmlformats.org/officeDocument/2006/relationships/image" Target="../media/image1645.png"/><Relationship Id="rId507" Type="http://schemas.openxmlformats.org/officeDocument/2006/relationships/image" Target="../media/image1652.png"/><Relationship Id="rId549" Type="http://schemas.openxmlformats.org/officeDocument/2006/relationships/image" Target="../media/image1673.png"/><Relationship Id="rId714" Type="http://schemas.openxmlformats.org/officeDocument/2006/relationships/image" Target="../media/image1754.png"/><Relationship Id="rId756" Type="http://schemas.openxmlformats.org/officeDocument/2006/relationships/customXml" Target="../ink/ink1812.xml"/><Relationship Id="rId50" Type="http://schemas.openxmlformats.org/officeDocument/2006/relationships/image" Target="../media/image1429.png"/><Relationship Id="rId104" Type="http://schemas.openxmlformats.org/officeDocument/2006/relationships/image" Target="../media/image1455.png"/><Relationship Id="rId146" Type="http://schemas.openxmlformats.org/officeDocument/2006/relationships/customXml" Target="../ink/ink1505.xml"/><Relationship Id="rId188" Type="http://schemas.openxmlformats.org/officeDocument/2006/relationships/customXml" Target="../ink/ink1526.xml"/><Relationship Id="rId311" Type="http://schemas.openxmlformats.org/officeDocument/2006/relationships/image" Target="../media/image1554.png"/><Relationship Id="rId353" Type="http://schemas.openxmlformats.org/officeDocument/2006/relationships/image" Target="../media/image1575.png"/><Relationship Id="rId395" Type="http://schemas.openxmlformats.org/officeDocument/2006/relationships/image" Target="../media/image1596.png"/><Relationship Id="rId409" Type="http://schemas.openxmlformats.org/officeDocument/2006/relationships/image" Target="../media/image1603.png"/><Relationship Id="rId560" Type="http://schemas.openxmlformats.org/officeDocument/2006/relationships/customXml" Target="../ink/ink1713.xml"/><Relationship Id="rId798" Type="http://schemas.openxmlformats.org/officeDocument/2006/relationships/customXml" Target="../ink/ink1833.xml"/><Relationship Id="rId92" Type="http://schemas.openxmlformats.org/officeDocument/2006/relationships/image" Target="../media/image1449.png"/><Relationship Id="rId213" Type="http://schemas.openxmlformats.org/officeDocument/2006/relationships/customXml" Target="../ink/ink1539.xml"/><Relationship Id="rId420" Type="http://schemas.openxmlformats.org/officeDocument/2006/relationships/customXml" Target="../ink/ink1643.xml"/><Relationship Id="rId616" Type="http://schemas.openxmlformats.org/officeDocument/2006/relationships/image" Target="../media/image1705.png"/><Relationship Id="rId658" Type="http://schemas.openxmlformats.org/officeDocument/2006/relationships/image" Target="../media/image1726.png"/><Relationship Id="rId255" Type="http://schemas.openxmlformats.org/officeDocument/2006/relationships/image" Target="../media/image1526.png"/><Relationship Id="rId297" Type="http://schemas.openxmlformats.org/officeDocument/2006/relationships/image" Target="../media/image1547.png"/><Relationship Id="rId462" Type="http://schemas.openxmlformats.org/officeDocument/2006/relationships/customXml" Target="../ink/ink1664.xml"/><Relationship Id="rId518" Type="http://schemas.openxmlformats.org/officeDocument/2006/relationships/customXml" Target="../ink/ink1692.xml"/><Relationship Id="rId725" Type="http://schemas.openxmlformats.org/officeDocument/2006/relationships/customXml" Target="../ink/ink1796.xml"/><Relationship Id="rId115" Type="http://schemas.openxmlformats.org/officeDocument/2006/relationships/customXml" Target="../ink/ink1489.xml"/><Relationship Id="rId157" Type="http://schemas.openxmlformats.org/officeDocument/2006/relationships/image" Target="../media/image438.png"/><Relationship Id="rId322" Type="http://schemas.openxmlformats.org/officeDocument/2006/relationships/customXml" Target="../ink/ink1594.xml"/><Relationship Id="rId364" Type="http://schemas.openxmlformats.org/officeDocument/2006/relationships/customXml" Target="../ink/ink1615.xml"/><Relationship Id="rId767" Type="http://schemas.openxmlformats.org/officeDocument/2006/relationships/image" Target="../media/image1780.png"/><Relationship Id="rId61" Type="http://schemas.openxmlformats.org/officeDocument/2006/relationships/customXml" Target="../ink/ink1462.xml"/><Relationship Id="rId199" Type="http://schemas.openxmlformats.org/officeDocument/2006/relationships/image" Target="../media/image1500.png"/><Relationship Id="rId571" Type="http://schemas.openxmlformats.org/officeDocument/2006/relationships/customXml" Target="../ink/ink1719.xml"/><Relationship Id="rId627" Type="http://schemas.openxmlformats.org/officeDocument/2006/relationships/customXml" Target="../ink/ink1747.xml"/><Relationship Id="rId669" Type="http://schemas.openxmlformats.org/officeDocument/2006/relationships/customXml" Target="../ink/ink1768.xml"/><Relationship Id="rId19" Type="http://schemas.openxmlformats.org/officeDocument/2006/relationships/customXml" Target="../ink/ink1441.xml"/><Relationship Id="rId224" Type="http://schemas.openxmlformats.org/officeDocument/2006/relationships/image" Target="../media/image1512.png"/><Relationship Id="rId266" Type="http://schemas.openxmlformats.org/officeDocument/2006/relationships/customXml" Target="../ink/ink1566.xml"/><Relationship Id="rId431" Type="http://schemas.openxmlformats.org/officeDocument/2006/relationships/image" Target="../media/image1614.png"/><Relationship Id="rId473" Type="http://schemas.openxmlformats.org/officeDocument/2006/relationships/image" Target="../media/image1635.png"/><Relationship Id="rId529" Type="http://schemas.openxmlformats.org/officeDocument/2006/relationships/image" Target="../media/image1663.png"/><Relationship Id="rId680" Type="http://schemas.openxmlformats.org/officeDocument/2006/relationships/image" Target="../media/image1737.png"/><Relationship Id="rId736" Type="http://schemas.openxmlformats.org/officeDocument/2006/relationships/customXml" Target="../ink/ink1802.xml"/><Relationship Id="rId30" Type="http://schemas.openxmlformats.org/officeDocument/2006/relationships/image" Target="../media/image1419.png"/><Relationship Id="rId126" Type="http://schemas.openxmlformats.org/officeDocument/2006/relationships/image" Target="../media/image1465.png"/><Relationship Id="rId168" Type="http://schemas.openxmlformats.org/officeDocument/2006/relationships/customXml" Target="../ink/ink1516.xml"/><Relationship Id="rId333" Type="http://schemas.openxmlformats.org/officeDocument/2006/relationships/image" Target="../media/image1565.png"/><Relationship Id="rId540" Type="http://schemas.openxmlformats.org/officeDocument/2006/relationships/customXml" Target="../ink/ink1703.xml"/><Relationship Id="rId778" Type="http://schemas.openxmlformats.org/officeDocument/2006/relationships/customXml" Target="../ink/ink1823.xml"/><Relationship Id="rId72" Type="http://schemas.openxmlformats.org/officeDocument/2006/relationships/image" Target="../media/image1439.png"/><Relationship Id="rId375" Type="http://schemas.openxmlformats.org/officeDocument/2006/relationships/image" Target="../media/image1586.png"/><Relationship Id="rId582" Type="http://schemas.openxmlformats.org/officeDocument/2006/relationships/image" Target="../media/image1688.png"/><Relationship Id="rId638" Type="http://schemas.openxmlformats.org/officeDocument/2006/relationships/image" Target="../media/image1716.png"/><Relationship Id="rId3" Type="http://schemas.openxmlformats.org/officeDocument/2006/relationships/customXml" Target="../ink/ink1433.xml"/><Relationship Id="rId235" Type="http://schemas.openxmlformats.org/officeDocument/2006/relationships/customXml" Target="../ink/ink1550.xml"/><Relationship Id="rId277" Type="http://schemas.openxmlformats.org/officeDocument/2006/relationships/image" Target="../media/image1537.png"/><Relationship Id="rId400" Type="http://schemas.openxmlformats.org/officeDocument/2006/relationships/customXml" Target="../ink/ink1633.xml"/><Relationship Id="rId442" Type="http://schemas.openxmlformats.org/officeDocument/2006/relationships/customXml" Target="../ink/ink1654.xml"/><Relationship Id="rId484" Type="http://schemas.openxmlformats.org/officeDocument/2006/relationships/customXml" Target="../ink/ink1675.xml"/><Relationship Id="rId705" Type="http://schemas.openxmlformats.org/officeDocument/2006/relationships/customXml" Target="../ink/ink1786.xml"/><Relationship Id="rId137" Type="http://schemas.openxmlformats.org/officeDocument/2006/relationships/customXml" Target="../ink/ink1500.xml"/><Relationship Id="rId302" Type="http://schemas.openxmlformats.org/officeDocument/2006/relationships/customXml" Target="../ink/ink1584.xml"/><Relationship Id="rId344" Type="http://schemas.openxmlformats.org/officeDocument/2006/relationships/customXml" Target="../ink/ink1605.xml"/><Relationship Id="rId691" Type="http://schemas.openxmlformats.org/officeDocument/2006/relationships/customXml" Target="../ink/ink1779.xml"/><Relationship Id="rId747" Type="http://schemas.openxmlformats.org/officeDocument/2006/relationships/image" Target="../media/image1770.png"/><Relationship Id="rId789" Type="http://schemas.openxmlformats.org/officeDocument/2006/relationships/image" Target="../media/image1791.png"/><Relationship Id="rId41" Type="http://schemas.openxmlformats.org/officeDocument/2006/relationships/customXml" Target="../ink/ink1452.xml"/><Relationship Id="rId83" Type="http://schemas.openxmlformats.org/officeDocument/2006/relationships/customXml" Target="../ink/ink1473.xml"/><Relationship Id="rId179" Type="http://schemas.openxmlformats.org/officeDocument/2006/relationships/image" Target="../media/image1490.png"/><Relationship Id="rId386" Type="http://schemas.openxmlformats.org/officeDocument/2006/relationships/customXml" Target="../ink/ink1626.xml"/><Relationship Id="rId551" Type="http://schemas.openxmlformats.org/officeDocument/2006/relationships/image" Target="../media/image1367.png"/><Relationship Id="rId593" Type="http://schemas.openxmlformats.org/officeDocument/2006/relationships/customXml" Target="../ink/ink1730.xml"/><Relationship Id="rId607" Type="http://schemas.openxmlformats.org/officeDocument/2006/relationships/customXml" Target="../ink/ink1737.xml"/><Relationship Id="rId649" Type="http://schemas.openxmlformats.org/officeDocument/2006/relationships/customXml" Target="../ink/ink1758.xml"/><Relationship Id="rId190" Type="http://schemas.openxmlformats.org/officeDocument/2006/relationships/customXml" Target="../ink/ink1527.xml"/><Relationship Id="rId204" Type="http://schemas.openxmlformats.org/officeDocument/2006/relationships/customXml" Target="../ink/ink1534.xml"/><Relationship Id="rId246" Type="http://schemas.openxmlformats.org/officeDocument/2006/relationships/customXml" Target="../ink/ink1556.xml"/><Relationship Id="rId288" Type="http://schemas.openxmlformats.org/officeDocument/2006/relationships/customXml" Target="../ink/ink1577.xml"/><Relationship Id="rId411" Type="http://schemas.openxmlformats.org/officeDocument/2006/relationships/image" Target="../media/image1604.png"/><Relationship Id="rId453" Type="http://schemas.openxmlformats.org/officeDocument/2006/relationships/image" Target="../media/image1625.png"/><Relationship Id="rId509" Type="http://schemas.openxmlformats.org/officeDocument/2006/relationships/image" Target="../media/image1653.png"/><Relationship Id="rId660" Type="http://schemas.openxmlformats.org/officeDocument/2006/relationships/image" Target="../media/image1727.png"/><Relationship Id="rId106" Type="http://schemas.openxmlformats.org/officeDocument/2006/relationships/image" Target="../media/image1456.png"/><Relationship Id="rId313" Type="http://schemas.openxmlformats.org/officeDocument/2006/relationships/image" Target="../media/image1555.png"/><Relationship Id="rId495" Type="http://schemas.openxmlformats.org/officeDocument/2006/relationships/image" Target="../media/image1646.png"/><Relationship Id="rId716" Type="http://schemas.openxmlformats.org/officeDocument/2006/relationships/image" Target="../media/image1755.png"/><Relationship Id="rId758" Type="http://schemas.openxmlformats.org/officeDocument/2006/relationships/customXml" Target="../ink/ink1813.xml"/><Relationship Id="rId10" Type="http://schemas.openxmlformats.org/officeDocument/2006/relationships/image" Target="../media/image1410.png"/><Relationship Id="rId52" Type="http://schemas.openxmlformats.org/officeDocument/2006/relationships/image" Target="../media/image1430.png"/><Relationship Id="rId94" Type="http://schemas.openxmlformats.org/officeDocument/2006/relationships/image" Target="../media/image1450.png"/><Relationship Id="rId148" Type="http://schemas.openxmlformats.org/officeDocument/2006/relationships/customXml" Target="../ink/ink1506.xml"/><Relationship Id="rId355" Type="http://schemas.openxmlformats.org/officeDocument/2006/relationships/image" Target="../media/image1576.png"/><Relationship Id="rId397" Type="http://schemas.openxmlformats.org/officeDocument/2006/relationships/image" Target="../media/image1597.png"/><Relationship Id="rId520" Type="http://schemas.openxmlformats.org/officeDocument/2006/relationships/customXml" Target="../ink/ink1693.xml"/><Relationship Id="rId562" Type="http://schemas.openxmlformats.org/officeDocument/2006/relationships/customXml" Target="../ink/ink1714.xml"/><Relationship Id="rId618" Type="http://schemas.openxmlformats.org/officeDocument/2006/relationships/image" Target="../media/image1706.png"/><Relationship Id="rId215" Type="http://schemas.openxmlformats.org/officeDocument/2006/relationships/customXml" Target="../ink/ink1540.xml"/><Relationship Id="rId257" Type="http://schemas.openxmlformats.org/officeDocument/2006/relationships/image" Target="../media/image1527.png"/><Relationship Id="rId422" Type="http://schemas.openxmlformats.org/officeDocument/2006/relationships/customXml" Target="../ink/ink1644.xml"/><Relationship Id="rId464" Type="http://schemas.openxmlformats.org/officeDocument/2006/relationships/customXml" Target="../ink/ink1665.xml"/><Relationship Id="rId299" Type="http://schemas.openxmlformats.org/officeDocument/2006/relationships/image" Target="../media/image1548.png"/><Relationship Id="rId727" Type="http://schemas.openxmlformats.org/officeDocument/2006/relationships/image" Target="../media/image1760.png"/><Relationship Id="rId63" Type="http://schemas.openxmlformats.org/officeDocument/2006/relationships/customXml" Target="../ink/ink1463.xml"/><Relationship Id="rId159" Type="http://schemas.openxmlformats.org/officeDocument/2006/relationships/image" Target="../media/image1480.png"/><Relationship Id="rId366" Type="http://schemas.openxmlformats.org/officeDocument/2006/relationships/customXml" Target="../ink/ink1616.xml"/><Relationship Id="rId573" Type="http://schemas.openxmlformats.org/officeDocument/2006/relationships/customXml" Target="../ink/ink1720.xml"/><Relationship Id="rId780" Type="http://schemas.openxmlformats.org/officeDocument/2006/relationships/customXml" Target="../ink/ink1824.xml"/><Relationship Id="rId226" Type="http://schemas.openxmlformats.org/officeDocument/2006/relationships/image" Target="../media/image1513.png"/><Relationship Id="rId433" Type="http://schemas.openxmlformats.org/officeDocument/2006/relationships/image" Target="../media/image1615.png"/><Relationship Id="rId640" Type="http://schemas.openxmlformats.org/officeDocument/2006/relationships/image" Target="../media/image1717.png"/><Relationship Id="rId738" Type="http://schemas.openxmlformats.org/officeDocument/2006/relationships/customXml" Target="../ink/ink1803.xml"/><Relationship Id="rId74" Type="http://schemas.openxmlformats.org/officeDocument/2006/relationships/image" Target="../media/image1440.png"/><Relationship Id="rId377" Type="http://schemas.openxmlformats.org/officeDocument/2006/relationships/image" Target="../media/image1587.png"/><Relationship Id="rId500" Type="http://schemas.openxmlformats.org/officeDocument/2006/relationships/customXml" Target="../ink/ink1683.xml"/><Relationship Id="rId584" Type="http://schemas.openxmlformats.org/officeDocument/2006/relationships/image" Target="../media/image1689.png"/><Relationship Id="rId5" Type="http://schemas.openxmlformats.org/officeDocument/2006/relationships/customXml" Target="../ink/ink1434.xml"/><Relationship Id="rId237" Type="http://schemas.openxmlformats.org/officeDocument/2006/relationships/customXml" Target="../ink/ink1551.xml"/><Relationship Id="rId791" Type="http://schemas.openxmlformats.org/officeDocument/2006/relationships/image" Target="../media/image1792.png"/><Relationship Id="rId444" Type="http://schemas.openxmlformats.org/officeDocument/2006/relationships/customXml" Target="../ink/ink1655.xml"/><Relationship Id="rId651" Type="http://schemas.openxmlformats.org/officeDocument/2006/relationships/customXml" Target="../ink/ink1759.xml"/><Relationship Id="rId749" Type="http://schemas.openxmlformats.org/officeDocument/2006/relationships/image" Target="../media/image1771.png"/><Relationship Id="rId290" Type="http://schemas.openxmlformats.org/officeDocument/2006/relationships/customXml" Target="../ink/ink1578.xml"/><Relationship Id="rId304" Type="http://schemas.openxmlformats.org/officeDocument/2006/relationships/customXml" Target="../ink/ink1585.xml"/><Relationship Id="rId388" Type="http://schemas.openxmlformats.org/officeDocument/2006/relationships/customXml" Target="../ink/ink1627.xml"/><Relationship Id="rId511" Type="http://schemas.openxmlformats.org/officeDocument/2006/relationships/image" Target="../media/image1654.png"/><Relationship Id="rId609" Type="http://schemas.openxmlformats.org/officeDocument/2006/relationships/customXml" Target="../ink/ink1738.xml"/><Relationship Id="rId85" Type="http://schemas.openxmlformats.org/officeDocument/2006/relationships/customXml" Target="../ink/ink1474.xml"/><Relationship Id="rId150" Type="http://schemas.openxmlformats.org/officeDocument/2006/relationships/customXml" Target="../ink/ink1507.xml"/><Relationship Id="rId595" Type="http://schemas.openxmlformats.org/officeDocument/2006/relationships/customXml" Target="../ink/ink1731.xml"/><Relationship Id="rId248" Type="http://schemas.openxmlformats.org/officeDocument/2006/relationships/customXml" Target="../ink/ink1557.xml"/><Relationship Id="rId455" Type="http://schemas.openxmlformats.org/officeDocument/2006/relationships/image" Target="../media/image1626.png"/><Relationship Id="rId662" Type="http://schemas.openxmlformats.org/officeDocument/2006/relationships/image" Target="../media/image1728.png"/><Relationship Id="rId12" Type="http://schemas.openxmlformats.org/officeDocument/2006/relationships/image" Target="../media/image1411.png"/><Relationship Id="rId108" Type="http://schemas.openxmlformats.org/officeDocument/2006/relationships/image" Target="../media/image1326.png"/><Relationship Id="rId315" Type="http://schemas.openxmlformats.org/officeDocument/2006/relationships/image" Target="../media/image1556.png"/><Relationship Id="rId522" Type="http://schemas.openxmlformats.org/officeDocument/2006/relationships/customXml" Target="../ink/ink1694.xml"/><Relationship Id="rId96" Type="http://schemas.openxmlformats.org/officeDocument/2006/relationships/image" Target="../media/image1451.png"/><Relationship Id="rId161" Type="http://schemas.openxmlformats.org/officeDocument/2006/relationships/image" Target="../media/image1481.png"/><Relationship Id="rId399" Type="http://schemas.openxmlformats.org/officeDocument/2006/relationships/image" Target="../media/image1598.png"/><Relationship Id="rId259" Type="http://schemas.openxmlformats.org/officeDocument/2006/relationships/image" Target="../media/image1528.png"/><Relationship Id="rId466" Type="http://schemas.openxmlformats.org/officeDocument/2006/relationships/customXml" Target="../ink/ink1666.xml"/><Relationship Id="rId673" Type="http://schemas.openxmlformats.org/officeDocument/2006/relationships/customXml" Target="../ink/ink1770.xml"/><Relationship Id="rId23" Type="http://schemas.openxmlformats.org/officeDocument/2006/relationships/customXml" Target="../ink/ink1443.xml"/><Relationship Id="rId119" Type="http://schemas.openxmlformats.org/officeDocument/2006/relationships/customXml" Target="../ink/ink1491.xml"/><Relationship Id="rId326" Type="http://schemas.openxmlformats.org/officeDocument/2006/relationships/customXml" Target="../ink/ink1596.xml"/><Relationship Id="rId533" Type="http://schemas.openxmlformats.org/officeDocument/2006/relationships/image" Target="../media/image1665.png"/><Relationship Id="rId740" Type="http://schemas.openxmlformats.org/officeDocument/2006/relationships/customXml" Target="../ink/ink1804.xml"/><Relationship Id="rId172" Type="http://schemas.openxmlformats.org/officeDocument/2006/relationships/customXml" Target="../ink/ink1518.xml"/><Relationship Id="rId477" Type="http://schemas.openxmlformats.org/officeDocument/2006/relationships/image" Target="../media/image1637.png"/><Relationship Id="rId600" Type="http://schemas.openxmlformats.org/officeDocument/2006/relationships/image" Target="../media/image1697.png"/><Relationship Id="rId684" Type="http://schemas.openxmlformats.org/officeDocument/2006/relationships/image" Target="../media/image1739.png"/><Relationship Id="rId337" Type="http://schemas.openxmlformats.org/officeDocument/2006/relationships/image" Target="../media/image1567.png"/><Relationship Id="rId34" Type="http://schemas.openxmlformats.org/officeDocument/2006/relationships/image" Target="../media/image1421.png"/><Relationship Id="rId544" Type="http://schemas.openxmlformats.org/officeDocument/2006/relationships/customXml" Target="../ink/ink1705.xml"/><Relationship Id="rId751" Type="http://schemas.openxmlformats.org/officeDocument/2006/relationships/image" Target="../media/image1772.png"/><Relationship Id="rId183" Type="http://schemas.openxmlformats.org/officeDocument/2006/relationships/image" Target="../media/image1492.png"/><Relationship Id="rId390" Type="http://schemas.openxmlformats.org/officeDocument/2006/relationships/customXml" Target="../ink/ink1628.xml"/><Relationship Id="rId404" Type="http://schemas.openxmlformats.org/officeDocument/2006/relationships/customXml" Target="../ink/ink1635.xml"/><Relationship Id="rId611" Type="http://schemas.openxmlformats.org/officeDocument/2006/relationships/customXml" Target="../ink/ink1739.xml"/><Relationship Id="rId250" Type="http://schemas.openxmlformats.org/officeDocument/2006/relationships/customXml" Target="../ink/ink1558.xml"/><Relationship Id="rId488" Type="http://schemas.openxmlformats.org/officeDocument/2006/relationships/customXml" Target="../ink/ink1677.xml"/><Relationship Id="rId695" Type="http://schemas.openxmlformats.org/officeDocument/2006/relationships/customXml" Target="../ink/ink1781.xml"/><Relationship Id="rId709" Type="http://schemas.openxmlformats.org/officeDocument/2006/relationships/customXml" Target="../ink/ink1788.xml"/><Relationship Id="rId45" Type="http://schemas.openxmlformats.org/officeDocument/2006/relationships/customXml" Target="../ink/ink1454.xml"/><Relationship Id="rId110" Type="http://schemas.openxmlformats.org/officeDocument/2006/relationships/image" Target="../media/image1457.png"/><Relationship Id="rId348" Type="http://schemas.openxmlformats.org/officeDocument/2006/relationships/customXml" Target="../ink/ink1607.xml"/><Relationship Id="rId555" Type="http://schemas.openxmlformats.org/officeDocument/2006/relationships/image" Target="../media/image1675.png"/><Relationship Id="rId762" Type="http://schemas.openxmlformats.org/officeDocument/2006/relationships/customXml" Target="../ink/ink1815.xml"/><Relationship Id="rId194" Type="http://schemas.openxmlformats.org/officeDocument/2006/relationships/customXml" Target="../ink/ink1529.xml"/><Relationship Id="rId208" Type="http://schemas.openxmlformats.org/officeDocument/2006/relationships/image" Target="../media/image1504.png"/><Relationship Id="rId415" Type="http://schemas.openxmlformats.org/officeDocument/2006/relationships/image" Target="../media/image1606.png"/><Relationship Id="rId622" Type="http://schemas.openxmlformats.org/officeDocument/2006/relationships/image" Target="../media/image1708.png"/><Relationship Id="rId261" Type="http://schemas.openxmlformats.org/officeDocument/2006/relationships/image" Target="../media/image1529.png"/><Relationship Id="rId499" Type="http://schemas.openxmlformats.org/officeDocument/2006/relationships/image" Target="../media/image1648.png"/><Relationship Id="rId56" Type="http://schemas.openxmlformats.org/officeDocument/2006/relationships/image" Target="../media/image1432.png"/><Relationship Id="rId359" Type="http://schemas.openxmlformats.org/officeDocument/2006/relationships/image" Target="../media/image1578.png"/><Relationship Id="rId566" Type="http://schemas.openxmlformats.org/officeDocument/2006/relationships/customXml" Target="../ink/ink1716.xml"/><Relationship Id="rId773" Type="http://schemas.openxmlformats.org/officeDocument/2006/relationships/image" Target="../media/image1783.png"/><Relationship Id="rId121" Type="http://schemas.openxmlformats.org/officeDocument/2006/relationships/customXml" Target="../ink/ink1492.xml"/><Relationship Id="rId219" Type="http://schemas.openxmlformats.org/officeDocument/2006/relationships/customXml" Target="../ink/ink1542.xml"/><Relationship Id="rId426" Type="http://schemas.openxmlformats.org/officeDocument/2006/relationships/customXml" Target="../ink/ink1646.xml"/><Relationship Id="rId633" Type="http://schemas.openxmlformats.org/officeDocument/2006/relationships/customXml" Target="../ink/ink1750.xml"/><Relationship Id="rId67" Type="http://schemas.openxmlformats.org/officeDocument/2006/relationships/customXml" Target="../ink/ink1465.xml"/><Relationship Id="rId272" Type="http://schemas.openxmlformats.org/officeDocument/2006/relationships/customXml" Target="../ink/ink1569.xml"/><Relationship Id="rId577" Type="http://schemas.openxmlformats.org/officeDocument/2006/relationships/customXml" Target="../ink/ink1722.xml"/><Relationship Id="rId700" Type="http://schemas.openxmlformats.org/officeDocument/2006/relationships/image" Target="../media/image1747.png"/><Relationship Id="rId132" Type="http://schemas.openxmlformats.org/officeDocument/2006/relationships/image" Target="../media/image1468.png"/><Relationship Id="rId784" Type="http://schemas.openxmlformats.org/officeDocument/2006/relationships/customXml" Target="../ink/ink1826.xml"/><Relationship Id="rId437" Type="http://schemas.openxmlformats.org/officeDocument/2006/relationships/image" Target="../media/image1617.png"/><Relationship Id="rId644" Type="http://schemas.openxmlformats.org/officeDocument/2006/relationships/image" Target="../media/image1719.png"/><Relationship Id="rId283" Type="http://schemas.openxmlformats.org/officeDocument/2006/relationships/image" Target="../media/image1540.png"/><Relationship Id="rId490" Type="http://schemas.openxmlformats.org/officeDocument/2006/relationships/customXml" Target="../ink/ink1678.xml"/><Relationship Id="rId504" Type="http://schemas.openxmlformats.org/officeDocument/2006/relationships/customXml" Target="../ink/ink1685.xml"/><Relationship Id="rId711" Type="http://schemas.openxmlformats.org/officeDocument/2006/relationships/customXml" Target="../ink/ink1789.xml"/><Relationship Id="rId78" Type="http://schemas.openxmlformats.org/officeDocument/2006/relationships/image" Target="../media/image1442.png"/><Relationship Id="rId143" Type="http://schemas.openxmlformats.org/officeDocument/2006/relationships/customXml" Target="../ink/ink1503.xml"/><Relationship Id="rId350" Type="http://schemas.openxmlformats.org/officeDocument/2006/relationships/customXml" Target="../ink/ink1608.xml"/><Relationship Id="rId588" Type="http://schemas.openxmlformats.org/officeDocument/2006/relationships/image" Target="../media/image1691.png"/><Relationship Id="rId795" Type="http://schemas.openxmlformats.org/officeDocument/2006/relationships/image" Target="../media/image1794.png"/><Relationship Id="rId9" Type="http://schemas.openxmlformats.org/officeDocument/2006/relationships/customXml" Target="../ink/ink1436.xml"/><Relationship Id="rId210" Type="http://schemas.openxmlformats.org/officeDocument/2006/relationships/image" Target="../media/image1505.png"/><Relationship Id="rId448" Type="http://schemas.openxmlformats.org/officeDocument/2006/relationships/customXml" Target="../ink/ink1657.xml"/><Relationship Id="rId655" Type="http://schemas.openxmlformats.org/officeDocument/2006/relationships/customXml" Target="../ink/ink1761.xml"/><Relationship Id="rId294" Type="http://schemas.openxmlformats.org/officeDocument/2006/relationships/customXml" Target="../ink/ink1580.xml"/><Relationship Id="rId308" Type="http://schemas.openxmlformats.org/officeDocument/2006/relationships/customXml" Target="../ink/ink1587.xml"/><Relationship Id="rId515" Type="http://schemas.openxmlformats.org/officeDocument/2006/relationships/image" Target="../media/image1656.png"/><Relationship Id="rId722" Type="http://schemas.openxmlformats.org/officeDocument/2006/relationships/image" Target="../media/image1758.png"/><Relationship Id="rId89" Type="http://schemas.openxmlformats.org/officeDocument/2006/relationships/customXml" Target="../ink/ink1476.xml"/><Relationship Id="rId154" Type="http://schemas.openxmlformats.org/officeDocument/2006/relationships/customXml" Target="../ink/ink1509.xml"/><Relationship Id="rId361" Type="http://schemas.openxmlformats.org/officeDocument/2006/relationships/image" Target="../media/image1579.png"/><Relationship Id="rId599" Type="http://schemas.openxmlformats.org/officeDocument/2006/relationships/customXml" Target="../ink/ink1733.xml"/><Relationship Id="rId459" Type="http://schemas.openxmlformats.org/officeDocument/2006/relationships/image" Target="../media/image1628.png"/><Relationship Id="rId666" Type="http://schemas.openxmlformats.org/officeDocument/2006/relationships/image" Target="../media/image1730.png"/><Relationship Id="rId16" Type="http://schemas.openxmlformats.org/officeDocument/2006/relationships/image" Target="../media/image1412.png"/><Relationship Id="rId221" Type="http://schemas.openxmlformats.org/officeDocument/2006/relationships/customXml" Target="../ink/ink1543.xml"/><Relationship Id="rId319" Type="http://schemas.openxmlformats.org/officeDocument/2006/relationships/image" Target="../media/image1558.png"/><Relationship Id="rId526" Type="http://schemas.openxmlformats.org/officeDocument/2006/relationships/customXml" Target="../ink/ink1696.xml"/><Relationship Id="rId733" Type="http://schemas.openxmlformats.org/officeDocument/2006/relationships/image" Target="../media/image1763.png"/><Relationship Id="rId165" Type="http://schemas.openxmlformats.org/officeDocument/2006/relationships/image" Target="../media/image1483.png"/><Relationship Id="rId372" Type="http://schemas.openxmlformats.org/officeDocument/2006/relationships/customXml" Target="../ink/ink1619.xml"/><Relationship Id="rId677" Type="http://schemas.openxmlformats.org/officeDocument/2006/relationships/customXml" Target="../ink/ink1772.xml"/><Relationship Id="rId232" Type="http://schemas.openxmlformats.org/officeDocument/2006/relationships/image" Target="../media/image1516.png"/><Relationship Id="rId27" Type="http://schemas.openxmlformats.org/officeDocument/2006/relationships/customXml" Target="../ink/ink1445.xml"/><Relationship Id="rId537" Type="http://schemas.openxmlformats.org/officeDocument/2006/relationships/image" Target="../media/image1667.png"/><Relationship Id="rId744" Type="http://schemas.openxmlformats.org/officeDocument/2006/relationships/customXml" Target="../ink/ink1806.xml"/><Relationship Id="rId80" Type="http://schemas.openxmlformats.org/officeDocument/2006/relationships/image" Target="../media/image1443.png"/><Relationship Id="rId176" Type="http://schemas.openxmlformats.org/officeDocument/2006/relationships/customXml" Target="../ink/ink1520.xml"/><Relationship Id="rId383" Type="http://schemas.openxmlformats.org/officeDocument/2006/relationships/image" Target="../media/image1590.png"/><Relationship Id="rId590" Type="http://schemas.openxmlformats.org/officeDocument/2006/relationships/image" Target="../media/image1692.png"/><Relationship Id="rId604" Type="http://schemas.openxmlformats.org/officeDocument/2006/relationships/image" Target="../media/image1699.png"/><Relationship Id="rId243" Type="http://schemas.openxmlformats.org/officeDocument/2006/relationships/customXml" Target="../ink/ink1554.xml"/><Relationship Id="rId450" Type="http://schemas.openxmlformats.org/officeDocument/2006/relationships/customXml" Target="../ink/ink1658.xml"/><Relationship Id="rId688" Type="http://schemas.openxmlformats.org/officeDocument/2006/relationships/image" Target="../media/image1741.png"/><Relationship Id="rId38" Type="http://schemas.openxmlformats.org/officeDocument/2006/relationships/image" Target="../media/image1423.png"/><Relationship Id="rId103" Type="http://schemas.openxmlformats.org/officeDocument/2006/relationships/customXml" Target="../ink/ink1483.xml"/><Relationship Id="rId310" Type="http://schemas.openxmlformats.org/officeDocument/2006/relationships/customXml" Target="../ink/ink1588.xml"/><Relationship Id="rId548" Type="http://schemas.openxmlformats.org/officeDocument/2006/relationships/customXml" Target="../ink/ink1707.xml"/><Relationship Id="rId755" Type="http://schemas.openxmlformats.org/officeDocument/2006/relationships/image" Target="../media/image1774.png"/><Relationship Id="rId91" Type="http://schemas.openxmlformats.org/officeDocument/2006/relationships/customXml" Target="../ink/ink1477.xml"/><Relationship Id="rId187" Type="http://schemas.openxmlformats.org/officeDocument/2006/relationships/image" Target="../media/image1494.png"/><Relationship Id="rId394" Type="http://schemas.openxmlformats.org/officeDocument/2006/relationships/customXml" Target="../ink/ink1630.xml"/><Relationship Id="rId408" Type="http://schemas.openxmlformats.org/officeDocument/2006/relationships/customXml" Target="../ink/ink1637.xml"/><Relationship Id="rId615" Type="http://schemas.openxmlformats.org/officeDocument/2006/relationships/customXml" Target="../ink/ink1741.xml"/><Relationship Id="rId254" Type="http://schemas.openxmlformats.org/officeDocument/2006/relationships/customXml" Target="../ink/ink1560.xml"/><Relationship Id="rId699" Type="http://schemas.openxmlformats.org/officeDocument/2006/relationships/customXml" Target="../ink/ink1783.xml"/><Relationship Id="rId49" Type="http://schemas.openxmlformats.org/officeDocument/2006/relationships/customXml" Target="../ink/ink1456.xml"/><Relationship Id="rId114" Type="http://schemas.openxmlformats.org/officeDocument/2006/relationships/image" Target="../media/image1459.png"/><Relationship Id="rId461" Type="http://schemas.openxmlformats.org/officeDocument/2006/relationships/image" Target="../media/image1629.png"/><Relationship Id="rId559" Type="http://schemas.openxmlformats.org/officeDocument/2006/relationships/image" Target="../media/image1677.png"/><Relationship Id="rId766" Type="http://schemas.openxmlformats.org/officeDocument/2006/relationships/customXml" Target="../ink/ink1817.xml"/><Relationship Id="rId198" Type="http://schemas.openxmlformats.org/officeDocument/2006/relationships/customXml" Target="../ink/ink1531.xml"/><Relationship Id="rId321" Type="http://schemas.openxmlformats.org/officeDocument/2006/relationships/image" Target="../media/image1559.png"/><Relationship Id="rId419" Type="http://schemas.openxmlformats.org/officeDocument/2006/relationships/image" Target="../media/image1608.png"/><Relationship Id="rId626" Type="http://schemas.openxmlformats.org/officeDocument/2006/relationships/image" Target="../media/image1710.png"/><Relationship Id="rId265" Type="http://schemas.openxmlformats.org/officeDocument/2006/relationships/image" Target="../media/image1531.png"/><Relationship Id="rId472" Type="http://schemas.openxmlformats.org/officeDocument/2006/relationships/customXml" Target="../ink/ink1669.xml"/><Relationship Id="rId125" Type="http://schemas.openxmlformats.org/officeDocument/2006/relationships/customXml" Target="../ink/ink1494.xml"/><Relationship Id="rId332" Type="http://schemas.openxmlformats.org/officeDocument/2006/relationships/customXml" Target="../ink/ink1599.xml"/><Relationship Id="rId777" Type="http://schemas.openxmlformats.org/officeDocument/2006/relationships/image" Target="../media/image1785.png"/><Relationship Id="rId637" Type="http://schemas.openxmlformats.org/officeDocument/2006/relationships/customXml" Target="../ink/ink1752.xml"/><Relationship Id="rId276" Type="http://schemas.openxmlformats.org/officeDocument/2006/relationships/customXml" Target="../ink/ink1571.xml"/><Relationship Id="rId483" Type="http://schemas.openxmlformats.org/officeDocument/2006/relationships/image" Target="../media/image1640.png"/><Relationship Id="rId690" Type="http://schemas.openxmlformats.org/officeDocument/2006/relationships/image" Target="../media/image1742.png"/><Relationship Id="rId704" Type="http://schemas.openxmlformats.org/officeDocument/2006/relationships/image" Target="../media/image1749.png"/><Relationship Id="rId40" Type="http://schemas.openxmlformats.org/officeDocument/2006/relationships/image" Target="../media/image1424.png"/><Relationship Id="rId136" Type="http://schemas.openxmlformats.org/officeDocument/2006/relationships/image" Target="../media/image1470.png"/><Relationship Id="rId343" Type="http://schemas.openxmlformats.org/officeDocument/2006/relationships/image" Target="../media/image1570.png"/><Relationship Id="rId550" Type="http://schemas.openxmlformats.org/officeDocument/2006/relationships/customXml" Target="../ink/ink1708.xml"/><Relationship Id="rId788" Type="http://schemas.openxmlformats.org/officeDocument/2006/relationships/customXml" Target="../ink/ink1828.xml"/><Relationship Id="rId203" Type="http://schemas.openxmlformats.org/officeDocument/2006/relationships/image" Target="../media/image1502.png"/><Relationship Id="rId648" Type="http://schemas.openxmlformats.org/officeDocument/2006/relationships/image" Target="../media/image1721.png"/><Relationship Id="rId287" Type="http://schemas.openxmlformats.org/officeDocument/2006/relationships/image" Target="../media/image1542.png"/><Relationship Id="rId410" Type="http://schemas.openxmlformats.org/officeDocument/2006/relationships/customXml" Target="../ink/ink1638.xml"/><Relationship Id="rId494" Type="http://schemas.openxmlformats.org/officeDocument/2006/relationships/customXml" Target="../ink/ink1680.xml"/><Relationship Id="rId508" Type="http://schemas.openxmlformats.org/officeDocument/2006/relationships/customXml" Target="../ink/ink1687.xml"/><Relationship Id="rId715" Type="http://schemas.openxmlformats.org/officeDocument/2006/relationships/customXml" Target="../ink/ink1791.xml"/><Relationship Id="rId147" Type="http://schemas.openxmlformats.org/officeDocument/2006/relationships/image" Target="../media/image1475.png"/><Relationship Id="rId354" Type="http://schemas.openxmlformats.org/officeDocument/2006/relationships/customXml" Target="../ink/ink1610.xml"/><Relationship Id="rId799" Type="http://schemas.openxmlformats.org/officeDocument/2006/relationships/image" Target="../media/image1796.png"/><Relationship Id="rId51" Type="http://schemas.openxmlformats.org/officeDocument/2006/relationships/customXml" Target="../ink/ink1457.xml"/><Relationship Id="rId561" Type="http://schemas.openxmlformats.org/officeDocument/2006/relationships/image" Target="../media/image1678.png"/><Relationship Id="rId659" Type="http://schemas.openxmlformats.org/officeDocument/2006/relationships/customXml" Target="../ink/ink1763.xml"/><Relationship Id="rId214" Type="http://schemas.openxmlformats.org/officeDocument/2006/relationships/image" Target="../media/image1507.png"/><Relationship Id="rId298" Type="http://schemas.openxmlformats.org/officeDocument/2006/relationships/customXml" Target="../ink/ink1582.xml"/><Relationship Id="rId421" Type="http://schemas.openxmlformats.org/officeDocument/2006/relationships/image" Target="../media/image1609.png"/><Relationship Id="rId519" Type="http://schemas.openxmlformats.org/officeDocument/2006/relationships/image" Target="../media/image1658.png"/><Relationship Id="rId158" Type="http://schemas.openxmlformats.org/officeDocument/2006/relationships/customXml" Target="../ink/ink1511.xml"/><Relationship Id="rId726" Type="http://schemas.openxmlformats.org/officeDocument/2006/relationships/customXml" Target="../ink/ink1797.xml"/><Relationship Id="rId62" Type="http://schemas.openxmlformats.org/officeDocument/2006/relationships/image" Target="../media/image1435.png"/><Relationship Id="rId365" Type="http://schemas.openxmlformats.org/officeDocument/2006/relationships/image" Target="../media/image1581.png"/><Relationship Id="rId572" Type="http://schemas.openxmlformats.org/officeDocument/2006/relationships/image" Target="../media/image1683.png"/><Relationship Id="rId225" Type="http://schemas.openxmlformats.org/officeDocument/2006/relationships/customXml" Target="../ink/ink1545.xml"/><Relationship Id="rId432" Type="http://schemas.openxmlformats.org/officeDocument/2006/relationships/customXml" Target="../ink/ink1649.xml"/><Relationship Id="rId737" Type="http://schemas.openxmlformats.org/officeDocument/2006/relationships/image" Target="../media/image1765.png"/><Relationship Id="rId73" Type="http://schemas.openxmlformats.org/officeDocument/2006/relationships/customXml" Target="../ink/ink1468.xml"/><Relationship Id="rId169" Type="http://schemas.openxmlformats.org/officeDocument/2006/relationships/image" Target="../media/image1485.png"/><Relationship Id="rId376" Type="http://schemas.openxmlformats.org/officeDocument/2006/relationships/customXml" Target="../ink/ink1621.xml"/><Relationship Id="rId583" Type="http://schemas.openxmlformats.org/officeDocument/2006/relationships/customXml" Target="../ink/ink1725.xml"/><Relationship Id="rId790" Type="http://schemas.openxmlformats.org/officeDocument/2006/relationships/customXml" Target="../ink/ink1829.xml"/><Relationship Id="rId4" Type="http://schemas.openxmlformats.org/officeDocument/2006/relationships/image" Target="../media/image14070.png"/><Relationship Id="rId236" Type="http://schemas.openxmlformats.org/officeDocument/2006/relationships/image" Target="../media/image1517.png"/><Relationship Id="rId443" Type="http://schemas.openxmlformats.org/officeDocument/2006/relationships/image" Target="../media/image1620.png"/><Relationship Id="rId650" Type="http://schemas.openxmlformats.org/officeDocument/2006/relationships/image" Target="../media/image1722.png"/><Relationship Id="rId303" Type="http://schemas.openxmlformats.org/officeDocument/2006/relationships/image" Target="../media/image1550.png"/><Relationship Id="rId748" Type="http://schemas.openxmlformats.org/officeDocument/2006/relationships/customXml" Target="../ink/ink1808.xml"/><Relationship Id="rId84" Type="http://schemas.openxmlformats.org/officeDocument/2006/relationships/image" Target="../media/image1445.png"/><Relationship Id="rId387" Type="http://schemas.openxmlformats.org/officeDocument/2006/relationships/image" Target="../media/image1592.png"/><Relationship Id="rId510" Type="http://schemas.openxmlformats.org/officeDocument/2006/relationships/customXml" Target="../ink/ink1688.xml"/><Relationship Id="rId594" Type="http://schemas.openxmlformats.org/officeDocument/2006/relationships/image" Target="../media/image1694.png"/><Relationship Id="rId608" Type="http://schemas.openxmlformats.org/officeDocument/2006/relationships/image" Target="../media/image1701.png"/><Relationship Id="rId247" Type="http://schemas.openxmlformats.org/officeDocument/2006/relationships/image" Target="../media/image1522.png"/><Relationship Id="rId107" Type="http://schemas.openxmlformats.org/officeDocument/2006/relationships/customXml" Target="../ink/ink1485.xml"/><Relationship Id="rId454" Type="http://schemas.openxmlformats.org/officeDocument/2006/relationships/customXml" Target="../ink/ink1660.xml"/><Relationship Id="rId661" Type="http://schemas.openxmlformats.org/officeDocument/2006/relationships/customXml" Target="../ink/ink1764.xml"/><Relationship Id="rId759" Type="http://schemas.openxmlformats.org/officeDocument/2006/relationships/image" Target="../media/image1776.png"/><Relationship Id="rId11" Type="http://schemas.openxmlformats.org/officeDocument/2006/relationships/customXml" Target="../ink/ink1437.xml"/><Relationship Id="rId314" Type="http://schemas.openxmlformats.org/officeDocument/2006/relationships/customXml" Target="../ink/ink1590.xml"/><Relationship Id="rId398" Type="http://schemas.openxmlformats.org/officeDocument/2006/relationships/customXml" Target="../ink/ink1632.xml"/><Relationship Id="rId521" Type="http://schemas.openxmlformats.org/officeDocument/2006/relationships/image" Target="../media/image1659.png"/><Relationship Id="rId619" Type="http://schemas.openxmlformats.org/officeDocument/2006/relationships/customXml" Target="../ink/ink1743.xml"/><Relationship Id="rId95" Type="http://schemas.openxmlformats.org/officeDocument/2006/relationships/customXml" Target="../ink/ink1479.xml"/><Relationship Id="rId160" Type="http://schemas.openxmlformats.org/officeDocument/2006/relationships/customXml" Target="../ink/ink1512.xml"/><Relationship Id="rId258" Type="http://schemas.openxmlformats.org/officeDocument/2006/relationships/customXml" Target="../ink/ink1562.xml"/><Relationship Id="rId465" Type="http://schemas.openxmlformats.org/officeDocument/2006/relationships/image" Target="../media/image1631.png"/><Relationship Id="rId672" Type="http://schemas.openxmlformats.org/officeDocument/2006/relationships/image" Target="../media/image1733.png"/><Relationship Id="rId22" Type="http://schemas.openxmlformats.org/officeDocument/2006/relationships/image" Target="../media/image1415.png"/><Relationship Id="rId118" Type="http://schemas.openxmlformats.org/officeDocument/2006/relationships/image" Target="../media/image1461.png"/><Relationship Id="rId325" Type="http://schemas.openxmlformats.org/officeDocument/2006/relationships/image" Target="../media/image1561.png"/><Relationship Id="rId532" Type="http://schemas.openxmlformats.org/officeDocument/2006/relationships/customXml" Target="../ink/ink1699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91.xml"/><Relationship Id="rId671" Type="http://schemas.openxmlformats.org/officeDocument/2006/relationships/customXml" Target="../ink/ink2174.xml"/><Relationship Id="rId21" Type="http://schemas.openxmlformats.org/officeDocument/2006/relationships/customXml" Target="../ink/ink1843.xml"/><Relationship Id="rId324" Type="http://schemas.openxmlformats.org/officeDocument/2006/relationships/image" Target="../media/image1949.png"/><Relationship Id="rId531" Type="http://schemas.openxmlformats.org/officeDocument/2006/relationships/customXml" Target="../ink/ink2103.xml"/><Relationship Id="rId629" Type="http://schemas.openxmlformats.org/officeDocument/2006/relationships/customXml" Target="../ink/ink2153.xml"/><Relationship Id="rId170" Type="http://schemas.openxmlformats.org/officeDocument/2006/relationships/image" Target="../media/image1877.png"/><Relationship Id="rId268" Type="http://schemas.openxmlformats.org/officeDocument/2006/relationships/image" Target="../media/image1923.png"/><Relationship Id="rId475" Type="http://schemas.openxmlformats.org/officeDocument/2006/relationships/image" Target="../media/image2021.png"/><Relationship Id="rId682" Type="http://schemas.openxmlformats.org/officeDocument/2006/relationships/image" Target="../media/image2121.png"/><Relationship Id="rId32" Type="http://schemas.openxmlformats.org/officeDocument/2006/relationships/image" Target="../media/image1811.png"/><Relationship Id="rId128" Type="http://schemas.openxmlformats.org/officeDocument/2006/relationships/image" Target="../media/image1858.png"/><Relationship Id="rId335" Type="http://schemas.openxmlformats.org/officeDocument/2006/relationships/customXml" Target="../ink/ink2002.xml"/><Relationship Id="rId542" Type="http://schemas.openxmlformats.org/officeDocument/2006/relationships/customXml" Target="../ink/ink2109.xml"/><Relationship Id="rId181" Type="http://schemas.openxmlformats.org/officeDocument/2006/relationships/customXml" Target="../ink/ink1923.xml"/><Relationship Id="rId402" Type="http://schemas.openxmlformats.org/officeDocument/2006/relationships/customXml" Target="../ink/ink2037.xml"/><Relationship Id="rId279" Type="http://schemas.openxmlformats.org/officeDocument/2006/relationships/customXml" Target="../ink/ink1973.xml"/><Relationship Id="rId486" Type="http://schemas.openxmlformats.org/officeDocument/2006/relationships/customXml" Target="../ink/ink2080.xml"/><Relationship Id="rId693" Type="http://schemas.openxmlformats.org/officeDocument/2006/relationships/customXml" Target="../ink/ink2185.xml"/><Relationship Id="rId707" Type="http://schemas.openxmlformats.org/officeDocument/2006/relationships/customXml" Target="../ink/ink2192.xml"/><Relationship Id="rId43" Type="http://schemas.openxmlformats.org/officeDocument/2006/relationships/customXml" Target="../ink/ink1854.xml"/><Relationship Id="rId139" Type="http://schemas.openxmlformats.org/officeDocument/2006/relationships/customXml" Target="../ink/ink1902.xml"/><Relationship Id="rId346" Type="http://schemas.openxmlformats.org/officeDocument/2006/relationships/customXml" Target="../ink/ink2008.xml"/><Relationship Id="rId553" Type="http://schemas.openxmlformats.org/officeDocument/2006/relationships/image" Target="../media/image2058.png"/><Relationship Id="rId192" Type="http://schemas.openxmlformats.org/officeDocument/2006/relationships/image" Target="../media/image1888.png"/><Relationship Id="rId206" Type="http://schemas.openxmlformats.org/officeDocument/2006/relationships/image" Target="../media/image1894.png"/><Relationship Id="rId413" Type="http://schemas.openxmlformats.org/officeDocument/2006/relationships/image" Target="../media/image1991.png"/><Relationship Id="rId497" Type="http://schemas.openxmlformats.org/officeDocument/2006/relationships/image" Target="../media/image2032.png"/><Relationship Id="rId620" Type="http://schemas.openxmlformats.org/officeDocument/2006/relationships/image" Target="../media/image2091.png"/><Relationship Id="rId718" Type="http://schemas.openxmlformats.org/officeDocument/2006/relationships/image" Target="../media/image2139.png"/><Relationship Id="rId357" Type="http://schemas.openxmlformats.org/officeDocument/2006/relationships/customXml" Target="../ink/ink2014.xml"/><Relationship Id="rId54" Type="http://schemas.openxmlformats.org/officeDocument/2006/relationships/image" Target="../media/image1822.png"/><Relationship Id="rId217" Type="http://schemas.openxmlformats.org/officeDocument/2006/relationships/customXml" Target="../ink/ink1941.xml"/><Relationship Id="rId564" Type="http://schemas.openxmlformats.org/officeDocument/2006/relationships/customXml" Target="../ink/ink2120.xml"/><Relationship Id="rId424" Type="http://schemas.openxmlformats.org/officeDocument/2006/relationships/customXml" Target="../ink/ink2049.xml"/><Relationship Id="rId631" Type="http://schemas.openxmlformats.org/officeDocument/2006/relationships/customXml" Target="../ink/ink2154.xml"/><Relationship Id="rId729" Type="http://schemas.openxmlformats.org/officeDocument/2006/relationships/customXml" Target="../ink/ink2203.xml"/><Relationship Id="rId270" Type="http://schemas.openxmlformats.org/officeDocument/2006/relationships/image" Target="../media/image1924.png"/><Relationship Id="rId65" Type="http://schemas.openxmlformats.org/officeDocument/2006/relationships/customXml" Target="../ink/ink1865.xml"/><Relationship Id="rId130" Type="http://schemas.openxmlformats.org/officeDocument/2006/relationships/image" Target="../media/image1859.png"/><Relationship Id="rId368" Type="http://schemas.openxmlformats.org/officeDocument/2006/relationships/image" Target="../media/image1970.png"/><Relationship Id="rId575" Type="http://schemas.openxmlformats.org/officeDocument/2006/relationships/image" Target="../media/image2069.png"/><Relationship Id="rId228" Type="http://schemas.openxmlformats.org/officeDocument/2006/relationships/image" Target="../media/image1905.png"/><Relationship Id="rId435" Type="http://schemas.openxmlformats.org/officeDocument/2006/relationships/image" Target="../media/image2002.png"/><Relationship Id="rId642" Type="http://schemas.openxmlformats.org/officeDocument/2006/relationships/image" Target="../media/image2102.png"/><Relationship Id="rId281" Type="http://schemas.openxmlformats.org/officeDocument/2006/relationships/customXml" Target="../ink/ink1974.xml"/><Relationship Id="rId502" Type="http://schemas.openxmlformats.org/officeDocument/2006/relationships/customXml" Target="../ink/ink2088.xml"/><Relationship Id="rId76" Type="http://schemas.openxmlformats.org/officeDocument/2006/relationships/image" Target="../media/image1833.png"/><Relationship Id="rId141" Type="http://schemas.openxmlformats.org/officeDocument/2006/relationships/customXml" Target="../ink/ink1903.xml"/><Relationship Id="rId379" Type="http://schemas.openxmlformats.org/officeDocument/2006/relationships/customXml" Target="../ink/ink2025.xml"/><Relationship Id="rId586" Type="http://schemas.openxmlformats.org/officeDocument/2006/relationships/customXml" Target="../ink/ink2131.xml"/><Relationship Id="rId7" Type="http://schemas.openxmlformats.org/officeDocument/2006/relationships/customXml" Target="../ink/ink1836.xml"/><Relationship Id="rId239" Type="http://schemas.openxmlformats.org/officeDocument/2006/relationships/customXml" Target="../ink/ink1952.xml"/><Relationship Id="rId446" Type="http://schemas.openxmlformats.org/officeDocument/2006/relationships/customXml" Target="../ink/ink2060.xml"/><Relationship Id="rId653" Type="http://schemas.openxmlformats.org/officeDocument/2006/relationships/customXml" Target="../ink/ink2165.xml"/><Relationship Id="rId292" Type="http://schemas.openxmlformats.org/officeDocument/2006/relationships/image" Target="../media/image1933.png"/><Relationship Id="rId306" Type="http://schemas.openxmlformats.org/officeDocument/2006/relationships/image" Target="../media/image1940.png"/><Relationship Id="rId87" Type="http://schemas.openxmlformats.org/officeDocument/2006/relationships/customXml" Target="../ink/ink1876.xml"/><Relationship Id="rId513" Type="http://schemas.openxmlformats.org/officeDocument/2006/relationships/image" Target="../media/image2040.png"/><Relationship Id="rId597" Type="http://schemas.openxmlformats.org/officeDocument/2006/relationships/image" Target="../media/image2080.png"/><Relationship Id="rId720" Type="http://schemas.openxmlformats.org/officeDocument/2006/relationships/image" Target="../media/image2140.png"/><Relationship Id="rId152" Type="http://schemas.openxmlformats.org/officeDocument/2006/relationships/image" Target="../media/image1869.png"/><Relationship Id="rId457" Type="http://schemas.openxmlformats.org/officeDocument/2006/relationships/image" Target="../media/image2012.png"/><Relationship Id="rId664" Type="http://schemas.openxmlformats.org/officeDocument/2006/relationships/image" Target="../media/image2113.png"/><Relationship Id="rId14" Type="http://schemas.openxmlformats.org/officeDocument/2006/relationships/image" Target="../media/image1803.png"/><Relationship Id="rId317" Type="http://schemas.openxmlformats.org/officeDocument/2006/relationships/customXml" Target="../ink/ink1993.xml"/><Relationship Id="rId524" Type="http://schemas.openxmlformats.org/officeDocument/2006/relationships/image" Target="../media/image1367.png"/><Relationship Id="rId731" Type="http://schemas.openxmlformats.org/officeDocument/2006/relationships/customXml" Target="../ink/ink2204.xml"/><Relationship Id="rId98" Type="http://schemas.openxmlformats.org/officeDocument/2006/relationships/image" Target="../media/image1843.png"/><Relationship Id="rId163" Type="http://schemas.openxmlformats.org/officeDocument/2006/relationships/customXml" Target="../ink/ink1914.xml"/><Relationship Id="rId370" Type="http://schemas.openxmlformats.org/officeDocument/2006/relationships/image" Target="../media/image1971.png"/><Relationship Id="rId230" Type="http://schemas.openxmlformats.org/officeDocument/2006/relationships/image" Target="../media/image1906.png"/><Relationship Id="rId468" Type="http://schemas.openxmlformats.org/officeDocument/2006/relationships/customXml" Target="../ink/ink2071.xml"/><Relationship Id="rId675" Type="http://schemas.openxmlformats.org/officeDocument/2006/relationships/customXml" Target="../ink/ink2176.xml"/><Relationship Id="rId25" Type="http://schemas.openxmlformats.org/officeDocument/2006/relationships/customXml" Target="../ink/ink1845.xml"/><Relationship Id="rId328" Type="http://schemas.openxmlformats.org/officeDocument/2006/relationships/image" Target="../media/image1951.png"/><Relationship Id="rId535" Type="http://schemas.openxmlformats.org/officeDocument/2006/relationships/image" Target="../media/image2049.png"/><Relationship Id="rId742" Type="http://schemas.openxmlformats.org/officeDocument/2006/relationships/image" Target="../media/image2151.png"/><Relationship Id="rId174" Type="http://schemas.openxmlformats.org/officeDocument/2006/relationships/image" Target="../media/image1879.png"/><Relationship Id="rId381" Type="http://schemas.openxmlformats.org/officeDocument/2006/relationships/customXml" Target="../ink/ink2026.xml"/><Relationship Id="rId602" Type="http://schemas.openxmlformats.org/officeDocument/2006/relationships/image" Target="../media/image2082.png"/><Relationship Id="rId241" Type="http://schemas.openxmlformats.org/officeDocument/2006/relationships/customXml" Target="../ink/ink1953.xml"/><Relationship Id="rId479" Type="http://schemas.openxmlformats.org/officeDocument/2006/relationships/image" Target="../media/image2023.png"/><Relationship Id="rId686" Type="http://schemas.openxmlformats.org/officeDocument/2006/relationships/image" Target="../media/image2123.png"/><Relationship Id="rId36" Type="http://schemas.openxmlformats.org/officeDocument/2006/relationships/image" Target="../media/image1813.png"/><Relationship Id="rId339" Type="http://schemas.openxmlformats.org/officeDocument/2006/relationships/customXml" Target="../ink/ink2004.xml"/><Relationship Id="rId546" Type="http://schemas.openxmlformats.org/officeDocument/2006/relationships/customXml" Target="../ink/ink2111.xml"/><Relationship Id="rId101" Type="http://schemas.openxmlformats.org/officeDocument/2006/relationships/customXml" Target="../ink/ink1883.xml"/><Relationship Id="rId185" Type="http://schemas.openxmlformats.org/officeDocument/2006/relationships/customXml" Target="../ink/ink1925.xml"/><Relationship Id="rId406" Type="http://schemas.openxmlformats.org/officeDocument/2006/relationships/customXml" Target="../ink/ink2039.xml"/><Relationship Id="rId392" Type="http://schemas.openxmlformats.org/officeDocument/2006/relationships/customXml" Target="../ink/ink2032.xml"/><Relationship Id="rId613" Type="http://schemas.openxmlformats.org/officeDocument/2006/relationships/customXml" Target="../ink/ink2145.xml"/><Relationship Id="rId697" Type="http://schemas.openxmlformats.org/officeDocument/2006/relationships/customXml" Target="../ink/ink2187.xml"/><Relationship Id="rId252" Type="http://schemas.openxmlformats.org/officeDocument/2006/relationships/image" Target="../media/image1915.png"/><Relationship Id="rId47" Type="http://schemas.openxmlformats.org/officeDocument/2006/relationships/customXml" Target="../ink/ink1856.xml"/><Relationship Id="rId112" Type="http://schemas.openxmlformats.org/officeDocument/2006/relationships/image" Target="../media/image1850.png"/><Relationship Id="rId557" Type="http://schemas.openxmlformats.org/officeDocument/2006/relationships/image" Target="../media/image2060.png"/><Relationship Id="rId196" Type="http://schemas.openxmlformats.org/officeDocument/2006/relationships/image" Target="../media/image1460.png"/><Relationship Id="rId417" Type="http://schemas.openxmlformats.org/officeDocument/2006/relationships/image" Target="../media/image1993.png"/><Relationship Id="rId624" Type="http://schemas.openxmlformats.org/officeDocument/2006/relationships/image" Target="../media/image2093.png"/><Relationship Id="rId263" Type="http://schemas.openxmlformats.org/officeDocument/2006/relationships/customXml" Target="../ink/ink1965.xml"/><Relationship Id="rId470" Type="http://schemas.openxmlformats.org/officeDocument/2006/relationships/customXml" Target="../ink/ink2072.xml"/><Relationship Id="rId58" Type="http://schemas.openxmlformats.org/officeDocument/2006/relationships/image" Target="../media/image1824.png"/><Relationship Id="rId123" Type="http://schemas.openxmlformats.org/officeDocument/2006/relationships/customXml" Target="../ink/ink1894.xml"/><Relationship Id="rId330" Type="http://schemas.openxmlformats.org/officeDocument/2006/relationships/image" Target="../media/image1952.png"/><Relationship Id="rId568" Type="http://schemas.openxmlformats.org/officeDocument/2006/relationships/customXml" Target="../ink/ink2122.xml"/><Relationship Id="rId428" Type="http://schemas.openxmlformats.org/officeDocument/2006/relationships/customXml" Target="../ink/ink2051.xml"/><Relationship Id="rId635" Type="http://schemas.openxmlformats.org/officeDocument/2006/relationships/customXml" Target="../ink/ink2156.xml"/><Relationship Id="rId274" Type="http://schemas.openxmlformats.org/officeDocument/2006/relationships/image" Target="../media/image1926.png"/><Relationship Id="rId481" Type="http://schemas.openxmlformats.org/officeDocument/2006/relationships/image" Target="../media/image2024.png"/><Relationship Id="rId702" Type="http://schemas.openxmlformats.org/officeDocument/2006/relationships/image" Target="../media/image2131.png"/><Relationship Id="rId69" Type="http://schemas.openxmlformats.org/officeDocument/2006/relationships/customXml" Target="../ink/ink1867.xml"/><Relationship Id="rId134" Type="http://schemas.openxmlformats.org/officeDocument/2006/relationships/image" Target="../media/image1861.png"/><Relationship Id="rId579" Type="http://schemas.openxmlformats.org/officeDocument/2006/relationships/image" Target="../media/image2071.png"/><Relationship Id="rId341" Type="http://schemas.openxmlformats.org/officeDocument/2006/relationships/customXml" Target="../ink/ink2005.xml"/><Relationship Id="rId439" Type="http://schemas.openxmlformats.org/officeDocument/2006/relationships/image" Target="../media/image2004.png"/><Relationship Id="rId646" Type="http://schemas.openxmlformats.org/officeDocument/2006/relationships/image" Target="../media/image2104.png"/><Relationship Id="rId201" Type="http://schemas.openxmlformats.org/officeDocument/2006/relationships/customXml" Target="../ink/ink1933.xml"/><Relationship Id="rId285" Type="http://schemas.openxmlformats.org/officeDocument/2006/relationships/customXml" Target="../ink/ink1976.xml"/><Relationship Id="rId506" Type="http://schemas.openxmlformats.org/officeDocument/2006/relationships/customXml" Target="../ink/ink2090.xml"/><Relationship Id="rId492" Type="http://schemas.openxmlformats.org/officeDocument/2006/relationships/customXml" Target="../ink/ink2083.xml"/><Relationship Id="rId713" Type="http://schemas.openxmlformats.org/officeDocument/2006/relationships/customXml" Target="../ink/ink2195.xml"/><Relationship Id="rId145" Type="http://schemas.openxmlformats.org/officeDocument/2006/relationships/customXml" Target="../ink/ink1905.xml"/><Relationship Id="rId352" Type="http://schemas.openxmlformats.org/officeDocument/2006/relationships/customXml" Target="../ink/ink2011.xml"/><Relationship Id="rId212" Type="http://schemas.openxmlformats.org/officeDocument/2006/relationships/image" Target="../media/image1897.png"/><Relationship Id="rId657" Type="http://schemas.openxmlformats.org/officeDocument/2006/relationships/customXml" Target="../ink/ink2167.xml"/><Relationship Id="rId296" Type="http://schemas.openxmlformats.org/officeDocument/2006/relationships/image" Target="../media/image1935.png"/><Relationship Id="rId517" Type="http://schemas.openxmlformats.org/officeDocument/2006/relationships/image" Target="../media/image2042.png"/><Relationship Id="rId724" Type="http://schemas.openxmlformats.org/officeDocument/2006/relationships/image" Target="../media/image2142.png"/><Relationship Id="rId60" Type="http://schemas.openxmlformats.org/officeDocument/2006/relationships/image" Target="../media/image1825.png"/><Relationship Id="rId156" Type="http://schemas.openxmlformats.org/officeDocument/2006/relationships/image" Target="../media/image1871.png"/><Relationship Id="rId363" Type="http://schemas.openxmlformats.org/officeDocument/2006/relationships/customXml" Target="../ink/ink2017.xml"/><Relationship Id="rId570" Type="http://schemas.openxmlformats.org/officeDocument/2006/relationships/customXml" Target="../ink/ink2123.xml"/><Relationship Id="rId223" Type="http://schemas.openxmlformats.org/officeDocument/2006/relationships/customXml" Target="../ink/ink1944.xml"/><Relationship Id="rId430" Type="http://schemas.openxmlformats.org/officeDocument/2006/relationships/customXml" Target="../ink/ink2052.xml"/><Relationship Id="rId668" Type="http://schemas.openxmlformats.org/officeDocument/2006/relationships/image" Target="../media/image2115.png"/><Relationship Id="rId18" Type="http://schemas.openxmlformats.org/officeDocument/2006/relationships/image" Target="../media/image1804.png"/><Relationship Id="rId528" Type="http://schemas.openxmlformats.org/officeDocument/2006/relationships/image" Target="../media/image2046.png"/><Relationship Id="rId735" Type="http://schemas.openxmlformats.org/officeDocument/2006/relationships/customXml" Target="../ink/ink2206.xml"/><Relationship Id="rId167" Type="http://schemas.openxmlformats.org/officeDocument/2006/relationships/customXml" Target="../ink/ink1916.xml"/><Relationship Id="rId374" Type="http://schemas.openxmlformats.org/officeDocument/2006/relationships/image" Target="../media/image1973.png"/><Relationship Id="rId581" Type="http://schemas.openxmlformats.org/officeDocument/2006/relationships/image" Target="../media/image2072.png"/><Relationship Id="rId71" Type="http://schemas.openxmlformats.org/officeDocument/2006/relationships/customXml" Target="../ink/ink1868.xml"/><Relationship Id="rId234" Type="http://schemas.openxmlformats.org/officeDocument/2006/relationships/image" Target="../media/image1907.png"/><Relationship Id="rId679" Type="http://schemas.openxmlformats.org/officeDocument/2006/relationships/customXml" Target="../ink/ink2178.xml"/><Relationship Id="rId2" Type="http://schemas.openxmlformats.org/officeDocument/2006/relationships/image" Target="../media/image1797.png"/><Relationship Id="rId29" Type="http://schemas.openxmlformats.org/officeDocument/2006/relationships/customXml" Target="../ink/ink1847.xml"/><Relationship Id="rId441" Type="http://schemas.openxmlformats.org/officeDocument/2006/relationships/image" Target="../media/image2005.png"/><Relationship Id="rId539" Type="http://schemas.openxmlformats.org/officeDocument/2006/relationships/image" Target="../media/image2051.png"/><Relationship Id="rId178" Type="http://schemas.openxmlformats.org/officeDocument/2006/relationships/image" Target="../media/image1881.png"/><Relationship Id="rId301" Type="http://schemas.openxmlformats.org/officeDocument/2006/relationships/customXml" Target="../ink/ink1985.xml"/><Relationship Id="rId82" Type="http://schemas.openxmlformats.org/officeDocument/2006/relationships/image" Target="../media/image1836.png"/><Relationship Id="rId385" Type="http://schemas.openxmlformats.org/officeDocument/2006/relationships/customXml" Target="../ink/ink2028.xml"/><Relationship Id="rId592" Type="http://schemas.openxmlformats.org/officeDocument/2006/relationships/customXml" Target="../ink/ink2134.xml"/><Relationship Id="rId606" Type="http://schemas.openxmlformats.org/officeDocument/2006/relationships/image" Target="../media/image2084.png"/><Relationship Id="rId245" Type="http://schemas.openxmlformats.org/officeDocument/2006/relationships/image" Target="../media/image1912.png"/><Relationship Id="rId452" Type="http://schemas.openxmlformats.org/officeDocument/2006/relationships/customXml" Target="../ink/ink2063.xml"/><Relationship Id="rId105" Type="http://schemas.openxmlformats.org/officeDocument/2006/relationships/customXml" Target="../ink/ink1885.xml"/><Relationship Id="rId312" Type="http://schemas.openxmlformats.org/officeDocument/2006/relationships/image" Target="../media/image1943.png"/><Relationship Id="rId93" Type="http://schemas.openxmlformats.org/officeDocument/2006/relationships/customXml" Target="../ink/ink1879.xml"/><Relationship Id="rId189" Type="http://schemas.openxmlformats.org/officeDocument/2006/relationships/customXml" Target="../ink/ink1927.xml"/><Relationship Id="rId396" Type="http://schemas.openxmlformats.org/officeDocument/2006/relationships/customXml" Target="../ink/ink2034.xml"/><Relationship Id="rId617" Type="http://schemas.openxmlformats.org/officeDocument/2006/relationships/customXml" Target="../ink/ink2147.xml"/><Relationship Id="rId256" Type="http://schemas.openxmlformats.org/officeDocument/2006/relationships/image" Target="../media/image1917.png"/><Relationship Id="rId463" Type="http://schemas.openxmlformats.org/officeDocument/2006/relationships/image" Target="../media/image2015.png"/><Relationship Id="rId670" Type="http://schemas.openxmlformats.org/officeDocument/2006/relationships/image" Target="../media/image2116.png"/><Relationship Id="rId116" Type="http://schemas.openxmlformats.org/officeDocument/2006/relationships/image" Target="../media/image1852.png"/><Relationship Id="rId158" Type="http://schemas.openxmlformats.org/officeDocument/2006/relationships/image" Target="../media/image1872.png"/><Relationship Id="rId323" Type="http://schemas.openxmlformats.org/officeDocument/2006/relationships/customXml" Target="../ink/ink1996.xml"/><Relationship Id="rId530" Type="http://schemas.openxmlformats.org/officeDocument/2006/relationships/image" Target="../media/image2047.png"/><Relationship Id="rId726" Type="http://schemas.openxmlformats.org/officeDocument/2006/relationships/image" Target="../media/image2143.png"/><Relationship Id="rId20" Type="http://schemas.openxmlformats.org/officeDocument/2006/relationships/image" Target="../media/image1805.png"/><Relationship Id="rId62" Type="http://schemas.openxmlformats.org/officeDocument/2006/relationships/image" Target="../media/image1826.png"/><Relationship Id="rId365" Type="http://schemas.openxmlformats.org/officeDocument/2006/relationships/customXml" Target="../ink/ink2018.xml"/><Relationship Id="rId572" Type="http://schemas.openxmlformats.org/officeDocument/2006/relationships/customXml" Target="../ink/ink2124.xml"/><Relationship Id="rId628" Type="http://schemas.openxmlformats.org/officeDocument/2006/relationships/image" Target="../media/image2095.png"/><Relationship Id="rId225" Type="http://schemas.openxmlformats.org/officeDocument/2006/relationships/customXml" Target="../ink/ink1945.xml"/><Relationship Id="rId267" Type="http://schemas.openxmlformats.org/officeDocument/2006/relationships/customXml" Target="../ink/ink1967.xml"/><Relationship Id="rId432" Type="http://schemas.openxmlformats.org/officeDocument/2006/relationships/customXml" Target="../ink/ink2053.xml"/><Relationship Id="rId474" Type="http://schemas.openxmlformats.org/officeDocument/2006/relationships/customXml" Target="../ink/ink2074.xml"/><Relationship Id="rId127" Type="http://schemas.openxmlformats.org/officeDocument/2006/relationships/customXml" Target="../ink/ink1896.xml"/><Relationship Id="rId681" Type="http://schemas.openxmlformats.org/officeDocument/2006/relationships/customXml" Target="../ink/ink2179.xml"/><Relationship Id="rId737" Type="http://schemas.openxmlformats.org/officeDocument/2006/relationships/customXml" Target="../ink/ink2207.xml"/><Relationship Id="rId31" Type="http://schemas.openxmlformats.org/officeDocument/2006/relationships/customXml" Target="../ink/ink1848.xml"/><Relationship Id="rId73" Type="http://schemas.openxmlformats.org/officeDocument/2006/relationships/customXml" Target="../ink/ink1869.xml"/><Relationship Id="rId169" Type="http://schemas.openxmlformats.org/officeDocument/2006/relationships/customXml" Target="../ink/ink1917.xml"/><Relationship Id="rId334" Type="http://schemas.openxmlformats.org/officeDocument/2006/relationships/image" Target="../media/image1954.png"/><Relationship Id="rId376" Type="http://schemas.openxmlformats.org/officeDocument/2006/relationships/image" Target="../media/image1974.png"/><Relationship Id="rId541" Type="http://schemas.openxmlformats.org/officeDocument/2006/relationships/image" Target="../media/image2052.png"/><Relationship Id="rId583" Type="http://schemas.openxmlformats.org/officeDocument/2006/relationships/image" Target="../media/image2073.png"/><Relationship Id="rId639" Type="http://schemas.openxmlformats.org/officeDocument/2006/relationships/customXml" Target="../ink/ink2158.xml"/><Relationship Id="rId4" Type="http://schemas.openxmlformats.org/officeDocument/2006/relationships/image" Target="../media/image1798.png"/><Relationship Id="rId180" Type="http://schemas.openxmlformats.org/officeDocument/2006/relationships/image" Target="../media/image1882.png"/><Relationship Id="rId236" Type="http://schemas.openxmlformats.org/officeDocument/2006/relationships/image" Target="../media/image1908.png"/><Relationship Id="rId278" Type="http://schemas.openxmlformats.org/officeDocument/2006/relationships/image" Target="../media/image798.png"/><Relationship Id="rId401" Type="http://schemas.openxmlformats.org/officeDocument/2006/relationships/image" Target="../media/image1986.png"/><Relationship Id="rId443" Type="http://schemas.openxmlformats.org/officeDocument/2006/relationships/image" Target="../media/image2006.png"/><Relationship Id="rId650" Type="http://schemas.openxmlformats.org/officeDocument/2006/relationships/image" Target="../media/image2106.png"/><Relationship Id="rId303" Type="http://schemas.openxmlformats.org/officeDocument/2006/relationships/customXml" Target="../ink/ink1986.xml"/><Relationship Id="rId485" Type="http://schemas.openxmlformats.org/officeDocument/2006/relationships/image" Target="../media/image2026.png"/><Relationship Id="rId692" Type="http://schemas.openxmlformats.org/officeDocument/2006/relationships/image" Target="../media/image2126.png"/><Relationship Id="rId706" Type="http://schemas.openxmlformats.org/officeDocument/2006/relationships/image" Target="../media/image2133.png"/><Relationship Id="rId42" Type="http://schemas.openxmlformats.org/officeDocument/2006/relationships/image" Target="../media/image1816.png"/><Relationship Id="rId84" Type="http://schemas.openxmlformats.org/officeDocument/2006/relationships/image" Target="../media/image1837.png"/><Relationship Id="rId138" Type="http://schemas.openxmlformats.org/officeDocument/2006/relationships/image" Target="../media/image1862.png"/><Relationship Id="rId345" Type="http://schemas.openxmlformats.org/officeDocument/2006/relationships/customXml" Target="../ink/ink2007.xml"/><Relationship Id="rId387" Type="http://schemas.openxmlformats.org/officeDocument/2006/relationships/image" Target="../media/image1979.png"/><Relationship Id="rId510" Type="http://schemas.openxmlformats.org/officeDocument/2006/relationships/customXml" Target="../ink/ink2092.xml"/><Relationship Id="rId552" Type="http://schemas.openxmlformats.org/officeDocument/2006/relationships/customXml" Target="../ink/ink2114.xml"/><Relationship Id="rId594" Type="http://schemas.openxmlformats.org/officeDocument/2006/relationships/customXml" Target="../ink/ink2135.xml"/><Relationship Id="rId608" Type="http://schemas.openxmlformats.org/officeDocument/2006/relationships/image" Target="../media/image2085.png"/><Relationship Id="rId191" Type="http://schemas.openxmlformats.org/officeDocument/2006/relationships/customXml" Target="../ink/ink1928.xml"/><Relationship Id="rId205" Type="http://schemas.openxmlformats.org/officeDocument/2006/relationships/customXml" Target="../ink/ink1935.xml"/><Relationship Id="rId247" Type="http://schemas.openxmlformats.org/officeDocument/2006/relationships/image" Target="../media/image1913.png"/><Relationship Id="rId412" Type="http://schemas.openxmlformats.org/officeDocument/2006/relationships/customXml" Target="../ink/ink2043.xml"/><Relationship Id="rId107" Type="http://schemas.openxmlformats.org/officeDocument/2006/relationships/customXml" Target="../ink/ink1886.xml"/><Relationship Id="rId289" Type="http://schemas.openxmlformats.org/officeDocument/2006/relationships/customXml" Target="../ink/ink1979.xml"/><Relationship Id="rId454" Type="http://schemas.openxmlformats.org/officeDocument/2006/relationships/customXml" Target="../ink/ink2064.xml"/><Relationship Id="rId496" Type="http://schemas.openxmlformats.org/officeDocument/2006/relationships/customXml" Target="../ink/ink2085.xml"/><Relationship Id="rId661" Type="http://schemas.openxmlformats.org/officeDocument/2006/relationships/customXml" Target="../ink/ink2169.xml"/><Relationship Id="rId717" Type="http://schemas.openxmlformats.org/officeDocument/2006/relationships/customXml" Target="../ink/ink2197.xml"/><Relationship Id="rId11" Type="http://schemas.openxmlformats.org/officeDocument/2006/relationships/customXml" Target="../ink/ink1838.xml"/><Relationship Id="rId53" Type="http://schemas.openxmlformats.org/officeDocument/2006/relationships/customXml" Target="../ink/ink1859.xml"/><Relationship Id="rId149" Type="http://schemas.openxmlformats.org/officeDocument/2006/relationships/customXml" Target="../ink/ink1907.xml"/><Relationship Id="rId314" Type="http://schemas.openxmlformats.org/officeDocument/2006/relationships/image" Target="../media/image1944.png"/><Relationship Id="rId356" Type="http://schemas.openxmlformats.org/officeDocument/2006/relationships/image" Target="../media/image1964.png"/><Relationship Id="rId398" Type="http://schemas.openxmlformats.org/officeDocument/2006/relationships/customXml" Target="../ink/ink2035.xml"/><Relationship Id="rId521" Type="http://schemas.openxmlformats.org/officeDocument/2006/relationships/customXml" Target="../ink/ink2098.xml"/><Relationship Id="rId563" Type="http://schemas.openxmlformats.org/officeDocument/2006/relationships/image" Target="../media/image2063.png"/><Relationship Id="rId619" Type="http://schemas.openxmlformats.org/officeDocument/2006/relationships/customXml" Target="../ink/ink2148.xml"/><Relationship Id="rId95" Type="http://schemas.openxmlformats.org/officeDocument/2006/relationships/customXml" Target="../ink/ink1880.xml"/><Relationship Id="rId160" Type="http://schemas.openxmlformats.org/officeDocument/2006/relationships/image" Target="../media/image1873.png"/><Relationship Id="rId216" Type="http://schemas.openxmlformats.org/officeDocument/2006/relationships/image" Target="../media/image1899.png"/><Relationship Id="rId423" Type="http://schemas.openxmlformats.org/officeDocument/2006/relationships/image" Target="../media/image1996.png"/><Relationship Id="rId258" Type="http://schemas.openxmlformats.org/officeDocument/2006/relationships/image" Target="../media/image1918.png"/><Relationship Id="rId465" Type="http://schemas.openxmlformats.org/officeDocument/2006/relationships/image" Target="../media/image2016.png"/><Relationship Id="rId630" Type="http://schemas.openxmlformats.org/officeDocument/2006/relationships/image" Target="../media/image2096.png"/><Relationship Id="rId672" Type="http://schemas.openxmlformats.org/officeDocument/2006/relationships/image" Target="../media/image1429.png"/><Relationship Id="rId728" Type="http://schemas.openxmlformats.org/officeDocument/2006/relationships/image" Target="../media/image2144.png"/><Relationship Id="rId22" Type="http://schemas.openxmlformats.org/officeDocument/2006/relationships/image" Target="../media/image1806.png"/><Relationship Id="rId64" Type="http://schemas.openxmlformats.org/officeDocument/2006/relationships/image" Target="../media/image1827.png"/><Relationship Id="rId118" Type="http://schemas.openxmlformats.org/officeDocument/2006/relationships/image" Target="../media/image1853.png"/><Relationship Id="rId325" Type="http://schemas.openxmlformats.org/officeDocument/2006/relationships/customXml" Target="../ink/ink1997.xml"/><Relationship Id="rId367" Type="http://schemas.openxmlformats.org/officeDocument/2006/relationships/customXml" Target="../ink/ink2019.xml"/><Relationship Id="rId532" Type="http://schemas.openxmlformats.org/officeDocument/2006/relationships/image" Target="../media/image2048.png"/><Relationship Id="rId574" Type="http://schemas.openxmlformats.org/officeDocument/2006/relationships/customXml" Target="../ink/ink2125.xml"/><Relationship Id="rId171" Type="http://schemas.openxmlformats.org/officeDocument/2006/relationships/customXml" Target="../ink/ink1918.xml"/><Relationship Id="rId227" Type="http://schemas.openxmlformats.org/officeDocument/2006/relationships/customXml" Target="../ink/ink1946.xml"/><Relationship Id="rId269" Type="http://schemas.openxmlformats.org/officeDocument/2006/relationships/customXml" Target="../ink/ink1968.xml"/><Relationship Id="rId434" Type="http://schemas.openxmlformats.org/officeDocument/2006/relationships/customXml" Target="../ink/ink2054.xml"/><Relationship Id="rId476" Type="http://schemas.openxmlformats.org/officeDocument/2006/relationships/customXml" Target="../ink/ink2075.xml"/><Relationship Id="rId641" Type="http://schemas.openxmlformats.org/officeDocument/2006/relationships/customXml" Target="../ink/ink2159.xml"/><Relationship Id="rId683" Type="http://schemas.openxmlformats.org/officeDocument/2006/relationships/customXml" Target="../ink/ink2180.xml"/><Relationship Id="rId739" Type="http://schemas.openxmlformats.org/officeDocument/2006/relationships/customXml" Target="../ink/ink2208.xml"/><Relationship Id="rId33" Type="http://schemas.openxmlformats.org/officeDocument/2006/relationships/customXml" Target="../ink/ink1849.xml"/><Relationship Id="rId129" Type="http://schemas.openxmlformats.org/officeDocument/2006/relationships/customXml" Target="../ink/ink1897.xml"/><Relationship Id="rId280" Type="http://schemas.openxmlformats.org/officeDocument/2006/relationships/image" Target="../media/image1928.png"/><Relationship Id="rId336" Type="http://schemas.openxmlformats.org/officeDocument/2006/relationships/image" Target="../media/image1955.png"/><Relationship Id="rId501" Type="http://schemas.openxmlformats.org/officeDocument/2006/relationships/image" Target="../media/image2034.png"/><Relationship Id="rId543" Type="http://schemas.openxmlformats.org/officeDocument/2006/relationships/image" Target="../media/image2053.png"/><Relationship Id="rId75" Type="http://schemas.openxmlformats.org/officeDocument/2006/relationships/customXml" Target="../ink/ink1870.xml"/><Relationship Id="rId140" Type="http://schemas.openxmlformats.org/officeDocument/2006/relationships/image" Target="../media/image1863.png"/><Relationship Id="rId182" Type="http://schemas.openxmlformats.org/officeDocument/2006/relationships/image" Target="../media/image1883.png"/><Relationship Id="rId378" Type="http://schemas.openxmlformats.org/officeDocument/2006/relationships/image" Target="../media/image1975.png"/><Relationship Id="rId403" Type="http://schemas.openxmlformats.org/officeDocument/2006/relationships/image" Target="../media/image1987.png"/><Relationship Id="rId585" Type="http://schemas.openxmlformats.org/officeDocument/2006/relationships/image" Target="../media/image2074.png"/><Relationship Id="rId6" Type="http://schemas.openxmlformats.org/officeDocument/2006/relationships/image" Target="../media/image1799.png"/><Relationship Id="rId238" Type="http://schemas.openxmlformats.org/officeDocument/2006/relationships/image" Target="../media/image1909.png"/><Relationship Id="rId445" Type="http://schemas.openxmlformats.org/officeDocument/2006/relationships/image" Target="../media/image2007.png"/><Relationship Id="rId487" Type="http://schemas.openxmlformats.org/officeDocument/2006/relationships/image" Target="../media/image2027.png"/><Relationship Id="rId610" Type="http://schemas.openxmlformats.org/officeDocument/2006/relationships/image" Target="../media/image2086.png"/><Relationship Id="rId652" Type="http://schemas.openxmlformats.org/officeDocument/2006/relationships/image" Target="../media/image2107.png"/><Relationship Id="rId694" Type="http://schemas.openxmlformats.org/officeDocument/2006/relationships/image" Target="../media/image2127.png"/><Relationship Id="rId708" Type="http://schemas.openxmlformats.org/officeDocument/2006/relationships/image" Target="../media/image2134.png"/><Relationship Id="rId291" Type="http://schemas.openxmlformats.org/officeDocument/2006/relationships/customXml" Target="../ink/ink1980.xml"/><Relationship Id="rId305" Type="http://schemas.openxmlformats.org/officeDocument/2006/relationships/customXml" Target="../ink/ink1987.xml"/><Relationship Id="rId347" Type="http://schemas.openxmlformats.org/officeDocument/2006/relationships/image" Target="../media/image1960.png"/><Relationship Id="rId512" Type="http://schemas.openxmlformats.org/officeDocument/2006/relationships/customXml" Target="../ink/ink2093.xml"/><Relationship Id="rId44" Type="http://schemas.openxmlformats.org/officeDocument/2006/relationships/image" Target="../media/image1817.png"/><Relationship Id="rId86" Type="http://schemas.openxmlformats.org/officeDocument/2006/relationships/image" Target="../media/image1838.png"/><Relationship Id="rId151" Type="http://schemas.openxmlformats.org/officeDocument/2006/relationships/customXml" Target="../ink/ink1908.xml"/><Relationship Id="rId389" Type="http://schemas.openxmlformats.org/officeDocument/2006/relationships/image" Target="../media/image1980.png"/><Relationship Id="rId554" Type="http://schemas.openxmlformats.org/officeDocument/2006/relationships/customXml" Target="../ink/ink2115.xml"/><Relationship Id="rId596" Type="http://schemas.openxmlformats.org/officeDocument/2006/relationships/customXml" Target="../ink/ink2136.xml"/><Relationship Id="rId193" Type="http://schemas.openxmlformats.org/officeDocument/2006/relationships/customXml" Target="../ink/ink1929.xml"/><Relationship Id="rId207" Type="http://schemas.openxmlformats.org/officeDocument/2006/relationships/customXml" Target="../ink/ink1936.xml"/><Relationship Id="rId249" Type="http://schemas.openxmlformats.org/officeDocument/2006/relationships/image" Target="../media/image1914.png"/><Relationship Id="rId414" Type="http://schemas.openxmlformats.org/officeDocument/2006/relationships/customXml" Target="../ink/ink2044.xml"/><Relationship Id="rId456" Type="http://schemas.openxmlformats.org/officeDocument/2006/relationships/customXml" Target="../ink/ink2065.xml"/><Relationship Id="rId498" Type="http://schemas.openxmlformats.org/officeDocument/2006/relationships/customXml" Target="../ink/ink2086.xml"/><Relationship Id="rId621" Type="http://schemas.openxmlformats.org/officeDocument/2006/relationships/customXml" Target="../ink/ink2149.xml"/><Relationship Id="rId663" Type="http://schemas.openxmlformats.org/officeDocument/2006/relationships/customXml" Target="../ink/ink2170.xml"/><Relationship Id="rId13" Type="http://schemas.openxmlformats.org/officeDocument/2006/relationships/customXml" Target="../ink/ink1839.xml"/><Relationship Id="rId109" Type="http://schemas.openxmlformats.org/officeDocument/2006/relationships/customXml" Target="../ink/ink1887.xml"/><Relationship Id="rId260" Type="http://schemas.openxmlformats.org/officeDocument/2006/relationships/image" Target="../media/image1919.png"/><Relationship Id="rId316" Type="http://schemas.openxmlformats.org/officeDocument/2006/relationships/image" Target="../media/image1945.png"/><Relationship Id="rId523" Type="http://schemas.openxmlformats.org/officeDocument/2006/relationships/customXml" Target="../ink/ink2099.xml"/><Relationship Id="rId719" Type="http://schemas.openxmlformats.org/officeDocument/2006/relationships/customXml" Target="../ink/ink2198.xml"/><Relationship Id="rId55" Type="http://schemas.openxmlformats.org/officeDocument/2006/relationships/customXml" Target="../ink/ink1860.xml"/><Relationship Id="rId97" Type="http://schemas.openxmlformats.org/officeDocument/2006/relationships/customXml" Target="../ink/ink1881.xml"/><Relationship Id="rId120" Type="http://schemas.openxmlformats.org/officeDocument/2006/relationships/image" Target="../media/image1854.png"/><Relationship Id="rId358" Type="http://schemas.openxmlformats.org/officeDocument/2006/relationships/image" Target="../media/image1965.png"/><Relationship Id="rId565" Type="http://schemas.openxmlformats.org/officeDocument/2006/relationships/image" Target="../media/image2064.png"/><Relationship Id="rId730" Type="http://schemas.openxmlformats.org/officeDocument/2006/relationships/image" Target="../media/image2145.png"/><Relationship Id="rId162" Type="http://schemas.openxmlformats.org/officeDocument/2006/relationships/image" Target="../media/image1874.png"/><Relationship Id="rId218" Type="http://schemas.openxmlformats.org/officeDocument/2006/relationships/image" Target="../media/image1900.png"/><Relationship Id="rId425" Type="http://schemas.openxmlformats.org/officeDocument/2006/relationships/image" Target="../media/image1997.png"/><Relationship Id="rId467" Type="http://schemas.openxmlformats.org/officeDocument/2006/relationships/image" Target="../media/image2017.png"/><Relationship Id="rId632" Type="http://schemas.openxmlformats.org/officeDocument/2006/relationships/image" Target="../media/image2097.png"/><Relationship Id="rId271" Type="http://schemas.openxmlformats.org/officeDocument/2006/relationships/customXml" Target="../ink/ink1969.xml"/><Relationship Id="rId674" Type="http://schemas.openxmlformats.org/officeDocument/2006/relationships/image" Target="../media/image2117.png"/><Relationship Id="rId24" Type="http://schemas.openxmlformats.org/officeDocument/2006/relationships/image" Target="../media/image1807.png"/><Relationship Id="rId66" Type="http://schemas.openxmlformats.org/officeDocument/2006/relationships/image" Target="../media/image1828.png"/><Relationship Id="rId131" Type="http://schemas.openxmlformats.org/officeDocument/2006/relationships/customXml" Target="../ink/ink1898.xml"/><Relationship Id="rId327" Type="http://schemas.openxmlformats.org/officeDocument/2006/relationships/customXml" Target="../ink/ink1998.xml"/><Relationship Id="rId369" Type="http://schemas.openxmlformats.org/officeDocument/2006/relationships/customXml" Target="../ink/ink2020.xml"/><Relationship Id="rId534" Type="http://schemas.openxmlformats.org/officeDocument/2006/relationships/customXml" Target="../ink/ink2105.xml"/><Relationship Id="rId576" Type="http://schemas.openxmlformats.org/officeDocument/2006/relationships/customXml" Target="../ink/ink2126.xml"/><Relationship Id="rId741" Type="http://schemas.openxmlformats.org/officeDocument/2006/relationships/customXml" Target="../ink/ink2209.xml"/><Relationship Id="rId173" Type="http://schemas.openxmlformats.org/officeDocument/2006/relationships/customXml" Target="../ink/ink1919.xml"/><Relationship Id="rId229" Type="http://schemas.openxmlformats.org/officeDocument/2006/relationships/customXml" Target="../ink/ink1947.xml"/><Relationship Id="rId380" Type="http://schemas.openxmlformats.org/officeDocument/2006/relationships/image" Target="../media/image1976.png"/><Relationship Id="rId436" Type="http://schemas.openxmlformats.org/officeDocument/2006/relationships/customXml" Target="../ink/ink2055.xml"/><Relationship Id="rId601" Type="http://schemas.openxmlformats.org/officeDocument/2006/relationships/customXml" Target="../ink/ink2139.xml"/><Relationship Id="rId643" Type="http://schemas.openxmlformats.org/officeDocument/2006/relationships/customXml" Target="../ink/ink2160.xml"/><Relationship Id="rId240" Type="http://schemas.openxmlformats.org/officeDocument/2006/relationships/image" Target="../media/image1910.png"/><Relationship Id="rId478" Type="http://schemas.openxmlformats.org/officeDocument/2006/relationships/customXml" Target="../ink/ink2076.xml"/><Relationship Id="rId685" Type="http://schemas.openxmlformats.org/officeDocument/2006/relationships/customXml" Target="../ink/ink2181.xml"/><Relationship Id="rId35" Type="http://schemas.openxmlformats.org/officeDocument/2006/relationships/customXml" Target="../ink/ink1850.xml"/><Relationship Id="rId77" Type="http://schemas.openxmlformats.org/officeDocument/2006/relationships/customXml" Target="../ink/ink1871.xml"/><Relationship Id="rId100" Type="http://schemas.openxmlformats.org/officeDocument/2006/relationships/image" Target="../media/image1844.png"/><Relationship Id="rId282" Type="http://schemas.openxmlformats.org/officeDocument/2006/relationships/image" Target="../media/image1929.png"/><Relationship Id="rId338" Type="http://schemas.openxmlformats.org/officeDocument/2006/relationships/image" Target="../media/image1956.png"/><Relationship Id="rId503" Type="http://schemas.openxmlformats.org/officeDocument/2006/relationships/image" Target="../media/image2035.png"/><Relationship Id="rId545" Type="http://schemas.openxmlformats.org/officeDocument/2006/relationships/image" Target="../media/image2054.png"/><Relationship Id="rId587" Type="http://schemas.openxmlformats.org/officeDocument/2006/relationships/image" Target="../media/image2075.png"/><Relationship Id="rId710" Type="http://schemas.openxmlformats.org/officeDocument/2006/relationships/image" Target="../media/image2135.png"/><Relationship Id="rId8" Type="http://schemas.openxmlformats.org/officeDocument/2006/relationships/image" Target="../media/image1800.png"/><Relationship Id="rId142" Type="http://schemas.openxmlformats.org/officeDocument/2006/relationships/image" Target="../media/image1864.png"/><Relationship Id="rId184" Type="http://schemas.openxmlformats.org/officeDocument/2006/relationships/image" Target="../media/image1884.png"/><Relationship Id="rId391" Type="http://schemas.openxmlformats.org/officeDocument/2006/relationships/image" Target="../media/image1981.png"/><Relationship Id="rId405" Type="http://schemas.openxmlformats.org/officeDocument/2006/relationships/image" Target="../media/image1988.png"/><Relationship Id="rId447" Type="http://schemas.openxmlformats.org/officeDocument/2006/relationships/image" Target="../media/image2008.png"/><Relationship Id="rId612" Type="http://schemas.openxmlformats.org/officeDocument/2006/relationships/image" Target="../media/image2087.png"/><Relationship Id="rId251" Type="http://schemas.openxmlformats.org/officeDocument/2006/relationships/customXml" Target="../ink/ink1959.xml"/><Relationship Id="rId489" Type="http://schemas.openxmlformats.org/officeDocument/2006/relationships/image" Target="../media/image2028.png"/><Relationship Id="rId654" Type="http://schemas.openxmlformats.org/officeDocument/2006/relationships/image" Target="../media/image2108.png"/><Relationship Id="rId696" Type="http://schemas.openxmlformats.org/officeDocument/2006/relationships/image" Target="../media/image2128.png"/><Relationship Id="rId46" Type="http://schemas.openxmlformats.org/officeDocument/2006/relationships/image" Target="../media/image1818.png"/><Relationship Id="rId293" Type="http://schemas.openxmlformats.org/officeDocument/2006/relationships/customXml" Target="../ink/ink1981.xml"/><Relationship Id="rId307" Type="http://schemas.openxmlformats.org/officeDocument/2006/relationships/customXml" Target="../ink/ink1988.xml"/><Relationship Id="rId349" Type="http://schemas.openxmlformats.org/officeDocument/2006/relationships/image" Target="../media/image1961.png"/><Relationship Id="rId514" Type="http://schemas.openxmlformats.org/officeDocument/2006/relationships/customXml" Target="../ink/ink2094.xml"/><Relationship Id="rId556" Type="http://schemas.openxmlformats.org/officeDocument/2006/relationships/customXml" Target="../ink/ink2116.xml"/><Relationship Id="rId721" Type="http://schemas.openxmlformats.org/officeDocument/2006/relationships/customXml" Target="../ink/ink2199.xml"/><Relationship Id="rId88" Type="http://schemas.openxmlformats.org/officeDocument/2006/relationships/image" Target="../media/image1839.png"/><Relationship Id="rId111" Type="http://schemas.openxmlformats.org/officeDocument/2006/relationships/customXml" Target="../ink/ink1888.xml"/><Relationship Id="rId153" Type="http://schemas.openxmlformats.org/officeDocument/2006/relationships/customXml" Target="../ink/ink1909.xml"/><Relationship Id="rId195" Type="http://schemas.openxmlformats.org/officeDocument/2006/relationships/customXml" Target="../ink/ink1930.xml"/><Relationship Id="rId209" Type="http://schemas.openxmlformats.org/officeDocument/2006/relationships/customXml" Target="../ink/ink1937.xml"/><Relationship Id="rId360" Type="http://schemas.openxmlformats.org/officeDocument/2006/relationships/image" Target="../media/image1966.png"/><Relationship Id="rId416" Type="http://schemas.openxmlformats.org/officeDocument/2006/relationships/customXml" Target="../ink/ink2045.xml"/><Relationship Id="rId598" Type="http://schemas.openxmlformats.org/officeDocument/2006/relationships/customXml" Target="../ink/ink2137.xml"/><Relationship Id="rId220" Type="http://schemas.openxmlformats.org/officeDocument/2006/relationships/image" Target="../media/image1901.png"/><Relationship Id="rId458" Type="http://schemas.openxmlformats.org/officeDocument/2006/relationships/customXml" Target="../ink/ink2066.xml"/><Relationship Id="rId623" Type="http://schemas.openxmlformats.org/officeDocument/2006/relationships/customXml" Target="../ink/ink2150.xml"/><Relationship Id="rId665" Type="http://schemas.openxmlformats.org/officeDocument/2006/relationships/customXml" Target="../ink/ink2171.xml"/><Relationship Id="rId15" Type="http://schemas.openxmlformats.org/officeDocument/2006/relationships/customXml" Target="../ink/ink1840.xml"/><Relationship Id="rId57" Type="http://schemas.openxmlformats.org/officeDocument/2006/relationships/customXml" Target="../ink/ink1861.xml"/><Relationship Id="rId262" Type="http://schemas.openxmlformats.org/officeDocument/2006/relationships/image" Target="../media/image1920.png"/><Relationship Id="rId318" Type="http://schemas.openxmlformats.org/officeDocument/2006/relationships/image" Target="../media/image1946.png"/><Relationship Id="rId525" Type="http://schemas.openxmlformats.org/officeDocument/2006/relationships/customXml" Target="../ink/ink2100.xml"/><Relationship Id="rId567" Type="http://schemas.openxmlformats.org/officeDocument/2006/relationships/image" Target="../media/image2065.png"/><Relationship Id="rId732" Type="http://schemas.openxmlformats.org/officeDocument/2006/relationships/image" Target="../media/image2146.png"/><Relationship Id="rId99" Type="http://schemas.openxmlformats.org/officeDocument/2006/relationships/customXml" Target="../ink/ink1882.xml"/><Relationship Id="rId122" Type="http://schemas.openxmlformats.org/officeDocument/2006/relationships/image" Target="../media/image1855.png"/><Relationship Id="rId164" Type="http://schemas.openxmlformats.org/officeDocument/2006/relationships/image" Target="../media/image56.png"/><Relationship Id="rId371" Type="http://schemas.openxmlformats.org/officeDocument/2006/relationships/customXml" Target="../ink/ink2021.xml"/><Relationship Id="rId427" Type="http://schemas.openxmlformats.org/officeDocument/2006/relationships/image" Target="../media/image1998.png"/><Relationship Id="rId469" Type="http://schemas.openxmlformats.org/officeDocument/2006/relationships/image" Target="../media/image2018.png"/><Relationship Id="rId634" Type="http://schemas.openxmlformats.org/officeDocument/2006/relationships/image" Target="../media/image2098.png"/><Relationship Id="rId676" Type="http://schemas.openxmlformats.org/officeDocument/2006/relationships/image" Target="../media/image2118.png"/><Relationship Id="rId26" Type="http://schemas.openxmlformats.org/officeDocument/2006/relationships/image" Target="../media/image1808.png"/><Relationship Id="rId231" Type="http://schemas.openxmlformats.org/officeDocument/2006/relationships/customXml" Target="../ink/ink1948.xml"/><Relationship Id="rId273" Type="http://schemas.openxmlformats.org/officeDocument/2006/relationships/customXml" Target="../ink/ink1970.xml"/><Relationship Id="rId329" Type="http://schemas.openxmlformats.org/officeDocument/2006/relationships/customXml" Target="../ink/ink1999.xml"/><Relationship Id="rId480" Type="http://schemas.openxmlformats.org/officeDocument/2006/relationships/customXml" Target="../ink/ink2077.xml"/><Relationship Id="rId536" Type="http://schemas.openxmlformats.org/officeDocument/2006/relationships/customXml" Target="../ink/ink2106.xml"/><Relationship Id="rId701" Type="http://schemas.openxmlformats.org/officeDocument/2006/relationships/customXml" Target="../ink/ink2189.xml"/><Relationship Id="rId68" Type="http://schemas.openxmlformats.org/officeDocument/2006/relationships/image" Target="../media/image1829.png"/><Relationship Id="rId133" Type="http://schemas.openxmlformats.org/officeDocument/2006/relationships/customXml" Target="../ink/ink1899.xml"/><Relationship Id="rId175" Type="http://schemas.openxmlformats.org/officeDocument/2006/relationships/customXml" Target="../ink/ink1920.xml"/><Relationship Id="rId340" Type="http://schemas.openxmlformats.org/officeDocument/2006/relationships/image" Target="../media/image1957.png"/><Relationship Id="rId578" Type="http://schemas.openxmlformats.org/officeDocument/2006/relationships/customXml" Target="../ink/ink2127.xml"/><Relationship Id="rId200" Type="http://schemas.openxmlformats.org/officeDocument/2006/relationships/image" Target="../media/image1891.png"/><Relationship Id="rId382" Type="http://schemas.openxmlformats.org/officeDocument/2006/relationships/image" Target="../media/image1977.png"/><Relationship Id="rId438" Type="http://schemas.openxmlformats.org/officeDocument/2006/relationships/customXml" Target="../ink/ink2056.xml"/><Relationship Id="rId603" Type="http://schemas.openxmlformats.org/officeDocument/2006/relationships/customXml" Target="../ink/ink2140.xml"/><Relationship Id="rId645" Type="http://schemas.openxmlformats.org/officeDocument/2006/relationships/customXml" Target="../ink/ink2161.xml"/><Relationship Id="rId687" Type="http://schemas.openxmlformats.org/officeDocument/2006/relationships/customXml" Target="../ink/ink2182.xml"/><Relationship Id="rId242" Type="http://schemas.openxmlformats.org/officeDocument/2006/relationships/image" Target="../media/image1911.png"/><Relationship Id="rId284" Type="http://schemas.openxmlformats.org/officeDocument/2006/relationships/image" Target="../media/image1930.png"/><Relationship Id="rId491" Type="http://schemas.openxmlformats.org/officeDocument/2006/relationships/image" Target="../media/image2029.png"/><Relationship Id="rId505" Type="http://schemas.openxmlformats.org/officeDocument/2006/relationships/image" Target="../media/image2036.png"/><Relationship Id="rId712" Type="http://schemas.openxmlformats.org/officeDocument/2006/relationships/image" Target="../media/image2136.png"/><Relationship Id="rId37" Type="http://schemas.openxmlformats.org/officeDocument/2006/relationships/customXml" Target="../ink/ink1851.xml"/><Relationship Id="rId79" Type="http://schemas.openxmlformats.org/officeDocument/2006/relationships/customXml" Target="../ink/ink1872.xml"/><Relationship Id="rId102" Type="http://schemas.openxmlformats.org/officeDocument/2006/relationships/image" Target="../media/image1845.png"/><Relationship Id="rId144" Type="http://schemas.openxmlformats.org/officeDocument/2006/relationships/image" Target="../media/image1865.png"/><Relationship Id="rId547" Type="http://schemas.openxmlformats.org/officeDocument/2006/relationships/image" Target="../media/image2055.png"/><Relationship Id="rId589" Type="http://schemas.openxmlformats.org/officeDocument/2006/relationships/image" Target="../media/image2076.png"/><Relationship Id="rId90" Type="http://schemas.openxmlformats.org/officeDocument/2006/relationships/image" Target="../media/image1840.png"/><Relationship Id="rId186" Type="http://schemas.openxmlformats.org/officeDocument/2006/relationships/image" Target="../media/image1885.png"/><Relationship Id="rId351" Type="http://schemas.openxmlformats.org/officeDocument/2006/relationships/image" Target="../media/image1962.png"/><Relationship Id="rId393" Type="http://schemas.openxmlformats.org/officeDocument/2006/relationships/image" Target="../media/image1982.png"/><Relationship Id="rId407" Type="http://schemas.openxmlformats.org/officeDocument/2006/relationships/customXml" Target="../ink/ink2040.xml"/><Relationship Id="rId449" Type="http://schemas.openxmlformats.org/officeDocument/2006/relationships/image" Target="../media/image2009.png"/><Relationship Id="rId614" Type="http://schemas.openxmlformats.org/officeDocument/2006/relationships/image" Target="../media/image2088.png"/><Relationship Id="rId656" Type="http://schemas.openxmlformats.org/officeDocument/2006/relationships/image" Target="../media/image2109.png"/><Relationship Id="rId211" Type="http://schemas.openxmlformats.org/officeDocument/2006/relationships/customXml" Target="../ink/ink1938.xml"/><Relationship Id="rId253" Type="http://schemas.openxmlformats.org/officeDocument/2006/relationships/customXml" Target="../ink/ink1960.xml"/><Relationship Id="rId295" Type="http://schemas.openxmlformats.org/officeDocument/2006/relationships/customXml" Target="../ink/ink1982.xml"/><Relationship Id="rId309" Type="http://schemas.openxmlformats.org/officeDocument/2006/relationships/customXml" Target="../ink/ink1989.xml"/><Relationship Id="rId460" Type="http://schemas.openxmlformats.org/officeDocument/2006/relationships/customXml" Target="../ink/ink2067.xml"/><Relationship Id="rId516" Type="http://schemas.openxmlformats.org/officeDocument/2006/relationships/customXml" Target="../ink/ink2095.xml"/><Relationship Id="rId698" Type="http://schemas.openxmlformats.org/officeDocument/2006/relationships/image" Target="../media/image2129.png"/><Relationship Id="rId48" Type="http://schemas.openxmlformats.org/officeDocument/2006/relationships/image" Target="../media/image1819.png"/><Relationship Id="rId113" Type="http://schemas.openxmlformats.org/officeDocument/2006/relationships/customXml" Target="../ink/ink1889.xml"/><Relationship Id="rId320" Type="http://schemas.openxmlformats.org/officeDocument/2006/relationships/image" Target="../media/image1947.png"/><Relationship Id="rId558" Type="http://schemas.openxmlformats.org/officeDocument/2006/relationships/customXml" Target="../ink/ink2117.xml"/><Relationship Id="rId723" Type="http://schemas.openxmlformats.org/officeDocument/2006/relationships/customXml" Target="../ink/ink2200.xml"/><Relationship Id="rId155" Type="http://schemas.openxmlformats.org/officeDocument/2006/relationships/customXml" Target="../ink/ink1910.xml"/><Relationship Id="rId197" Type="http://schemas.openxmlformats.org/officeDocument/2006/relationships/customXml" Target="../ink/ink1931.xml"/><Relationship Id="rId362" Type="http://schemas.openxmlformats.org/officeDocument/2006/relationships/image" Target="../media/image1967.png"/><Relationship Id="rId418" Type="http://schemas.openxmlformats.org/officeDocument/2006/relationships/customXml" Target="../ink/ink2046.xml"/><Relationship Id="rId625" Type="http://schemas.openxmlformats.org/officeDocument/2006/relationships/customXml" Target="../ink/ink2151.xml"/><Relationship Id="rId222" Type="http://schemas.openxmlformats.org/officeDocument/2006/relationships/image" Target="../media/image1902.png"/><Relationship Id="rId264" Type="http://schemas.openxmlformats.org/officeDocument/2006/relationships/image" Target="../media/image1921.png"/><Relationship Id="rId471" Type="http://schemas.openxmlformats.org/officeDocument/2006/relationships/image" Target="../media/image2019.png"/><Relationship Id="rId667" Type="http://schemas.openxmlformats.org/officeDocument/2006/relationships/customXml" Target="../ink/ink2172.xml"/><Relationship Id="rId17" Type="http://schemas.openxmlformats.org/officeDocument/2006/relationships/customXml" Target="../ink/ink1841.xml"/><Relationship Id="rId59" Type="http://schemas.openxmlformats.org/officeDocument/2006/relationships/customXml" Target="../ink/ink1862.xml"/><Relationship Id="rId124" Type="http://schemas.openxmlformats.org/officeDocument/2006/relationships/image" Target="../media/image1856.png"/><Relationship Id="rId527" Type="http://schemas.openxmlformats.org/officeDocument/2006/relationships/customXml" Target="../ink/ink2101.xml"/><Relationship Id="rId569" Type="http://schemas.openxmlformats.org/officeDocument/2006/relationships/image" Target="../media/image2066.png"/><Relationship Id="rId734" Type="http://schemas.openxmlformats.org/officeDocument/2006/relationships/image" Target="../media/image2147.png"/><Relationship Id="rId70" Type="http://schemas.openxmlformats.org/officeDocument/2006/relationships/image" Target="../media/image1830.png"/><Relationship Id="rId166" Type="http://schemas.openxmlformats.org/officeDocument/2006/relationships/image" Target="../media/image1875.png"/><Relationship Id="rId331" Type="http://schemas.openxmlformats.org/officeDocument/2006/relationships/customXml" Target="../ink/ink2000.xml"/><Relationship Id="rId373" Type="http://schemas.openxmlformats.org/officeDocument/2006/relationships/customXml" Target="../ink/ink2022.xml"/><Relationship Id="rId429" Type="http://schemas.openxmlformats.org/officeDocument/2006/relationships/image" Target="../media/image1999.png"/><Relationship Id="rId580" Type="http://schemas.openxmlformats.org/officeDocument/2006/relationships/customXml" Target="../ink/ink2128.xml"/><Relationship Id="rId636" Type="http://schemas.openxmlformats.org/officeDocument/2006/relationships/image" Target="../media/image2099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949.xml"/><Relationship Id="rId440" Type="http://schemas.openxmlformats.org/officeDocument/2006/relationships/customXml" Target="../ink/ink2057.xml"/><Relationship Id="rId678" Type="http://schemas.openxmlformats.org/officeDocument/2006/relationships/image" Target="../media/image2119.png"/><Relationship Id="rId28" Type="http://schemas.openxmlformats.org/officeDocument/2006/relationships/image" Target="../media/image1809.png"/><Relationship Id="rId275" Type="http://schemas.openxmlformats.org/officeDocument/2006/relationships/customXml" Target="../ink/ink1971.xml"/><Relationship Id="rId300" Type="http://schemas.openxmlformats.org/officeDocument/2006/relationships/image" Target="../media/image1937.png"/><Relationship Id="rId482" Type="http://schemas.openxmlformats.org/officeDocument/2006/relationships/customXml" Target="../ink/ink2078.xml"/><Relationship Id="rId538" Type="http://schemas.openxmlformats.org/officeDocument/2006/relationships/customXml" Target="../ink/ink2107.xml"/><Relationship Id="rId703" Type="http://schemas.openxmlformats.org/officeDocument/2006/relationships/customXml" Target="../ink/ink2190.xml"/><Relationship Id="rId81" Type="http://schemas.openxmlformats.org/officeDocument/2006/relationships/customXml" Target="../ink/ink1873.xml"/><Relationship Id="rId135" Type="http://schemas.openxmlformats.org/officeDocument/2006/relationships/customXml" Target="../ink/ink1900.xml"/><Relationship Id="rId177" Type="http://schemas.openxmlformats.org/officeDocument/2006/relationships/customXml" Target="../ink/ink1921.xml"/><Relationship Id="rId342" Type="http://schemas.openxmlformats.org/officeDocument/2006/relationships/image" Target="../media/image1958.png"/><Relationship Id="rId384" Type="http://schemas.openxmlformats.org/officeDocument/2006/relationships/image" Target="../media/image1978.png"/><Relationship Id="rId591" Type="http://schemas.openxmlformats.org/officeDocument/2006/relationships/image" Target="../media/image2077.png"/><Relationship Id="rId605" Type="http://schemas.openxmlformats.org/officeDocument/2006/relationships/customXml" Target="../ink/ink2141.xml"/><Relationship Id="rId202" Type="http://schemas.openxmlformats.org/officeDocument/2006/relationships/image" Target="../media/image1892.png"/><Relationship Id="rId244" Type="http://schemas.openxmlformats.org/officeDocument/2006/relationships/customXml" Target="../ink/ink1955.xml"/><Relationship Id="rId647" Type="http://schemas.openxmlformats.org/officeDocument/2006/relationships/customXml" Target="../ink/ink2162.xml"/><Relationship Id="rId689" Type="http://schemas.openxmlformats.org/officeDocument/2006/relationships/customXml" Target="../ink/ink2183.xml"/><Relationship Id="rId39" Type="http://schemas.openxmlformats.org/officeDocument/2006/relationships/customXml" Target="../ink/ink1852.xml"/><Relationship Id="rId286" Type="http://schemas.openxmlformats.org/officeDocument/2006/relationships/customXml" Target="../ink/ink1977.xml"/><Relationship Id="rId451" Type="http://schemas.openxmlformats.org/officeDocument/2006/relationships/image" Target="../media/image220.png"/><Relationship Id="rId493" Type="http://schemas.openxmlformats.org/officeDocument/2006/relationships/image" Target="../media/image2030.png"/><Relationship Id="rId507" Type="http://schemas.openxmlformats.org/officeDocument/2006/relationships/image" Target="../media/image2037.png"/><Relationship Id="rId549" Type="http://schemas.openxmlformats.org/officeDocument/2006/relationships/image" Target="../media/image2056.png"/><Relationship Id="rId714" Type="http://schemas.openxmlformats.org/officeDocument/2006/relationships/image" Target="../media/image2137.png"/><Relationship Id="rId50" Type="http://schemas.openxmlformats.org/officeDocument/2006/relationships/image" Target="../media/image1820.png"/><Relationship Id="rId104" Type="http://schemas.openxmlformats.org/officeDocument/2006/relationships/image" Target="../media/image1846.png"/><Relationship Id="rId146" Type="http://schemas.openxmlformats.org/officeDocument/2006/relationships/image" Target="../media/image1866.png"/><Relationship Id="rId188" Type="http://schemas.openxmlformats.org/officeDocument/2006/relationships/image" Target="../media/image1886.png"/><Relationship Id="rId311" Type="http://schemas.openxmlformats.org/officeDocument/2006/relationships/customXml" Target="../ink/ink1990.xml"/><Relationship Id="rId353" Type="http://schemas.openxmlformats.org/officeDocument/2006/relationships/image" Target="../media/image1963.png"/><Relationship Id="rId395" Type="http://schemas.openxmlformats.org/officeDocument/2006/relationships/image" Target="../media/image1983.png"/><Relationship Id="rId409" Type="http://schemas.openxmlformats.org/officeDocument/2006/relationships/customXml" Target="../ink/ink2041.xml"/><Relationship Id="rId560" Type="http://schemas.openxmlformats.org/officeDocument/2006/relationships/customXml" Target="../ink/ink2118.xml"/><Relationship Id="rId92" Type="http://schemas.openxmlformats.org/officeDocument/2006/relationships/image" Target="../media/image1841.png"/><Relationship Id="rId213" Type="http://schemas.openxmlformats.org/officeDocument/2006/relationships/customXml" Target="../ink/ink1939.xml"/><Relationship Id="rId420" Type="http://schemas.openxmlformats.org/officeDocument/2006/relationships/customXml" Target="../ink/ink2047.xml"/><Relationship Id="rId616" Type="http://schemas.openxmlformats.org/officeDocument/2006/relationships/image" Target="../media/image2089.png"/><Relationship Id="rId658" Type="http://schemas.openxmlformats.org/officeDocument/2006/relationships/image" Target="../media/image2110.png"/><Relationship Id="rId255" Type="http://schemas.openxmlformats.org/officeDocument/2006/relationships/customXml" Target="../ink/ink1961.xml"/><Relationship Id="rId297" Type="http://schemas.openxmlformats.org/officeDocument/2006/relationships/customXml" Target="../ink/ink1983.xml"/><Relationship Id="rId462" Type="http://schemas.openxmlformats.org/officeDocument/2006/relationships/customXml" Target="../ink/ink2068.xml"/><Relationship Id="rId518" Type="http://schemas.openxmlformats.org/officeDocument/2006/relationships/customXml" Target="../ink/ink2096.xml"/><Relationship Id="rId725" Type="http://schemas.openxmlformats.org/officeDocument/2006/relationships/customXml" Target="../ink/ink2201.xml"/><Relationship Id="rId115" Type="http://schemas.openxmlformats.org/officeDocument/2006/relationships/customXml" Target="../ink/ink1890.xml"/><Relationship Id="rId157" Type="http://schemas.openxmlformats.org/officeDocument/2006/relationships/customXml" Target="../ink/ink1911.xml"/><Relationship Id="rId322" Type="http://schemas.openxmlformats.org/officeDocument/2006/relationships/image" Target="../media/image1948.png"/><Relationship Id="rId364" Type="http://schemas.openxmlformats.org/officeDocument/2006/relationships/image" Target="../media/image1968.png"/><Relationship Id="rId61" Type="http://schemas.openxmlformats.org/officeDocument/2006/relationships/customXml" Target="../ink/ink1863.xml"/><Relationship Id="rId199" Type="http://schemas.openxmlformats.org/officeDocument/2006/relationships/customXml" Target="../ink/ink1932.xml"/><Relationship Id="rId571" Type="http://schemas.openxmlformats.org/officeDocument/2006/relationships/image" Target="../media/image2067.png"/><Relationship Id="rId627" Type="http://schemas.openxmlformats.org/officeDocument/2006/relationships/customXml" Target="../ink/ink2152.xml"/><Relationship Id="rId669" Type="http://schemas.openxmlformats.org/officeDocument/2006/relationships/customXml" Target="../ink/ink2173.xml"/><Relationship Id="rId19" Type="http://schemas.openxmlformats.org/officeDocument/2006/relationships/customXml" Target="../ink/ink1842.xml"/><Relationship Id="rId224" Type="http://schemas.openxmlformats.org/officeDocument/2006/relationships/image" Target="../media/image1903.png"/><Relationship Id="rId266" Type="http://schemas.openxmlformats.org/officeDocument/2006/relationships/image" Target="../media/image1922.png"/><Relationship Id="rId431" Type="http://schemas.openxmlformats.org/officeDocument/2006/relationships/image" Target="../media/image2000.png"/><Relationship Id="rId473" Type="http://schemas.openxmlformats.org/officeDocument/2006/relationships/image" Target="../media/image2020.png"/><Relationship Id="rId529" Type="http://schemas.openxmlformats.org/officeDocument/2006/relationships/customXml" Target="../ink/ink2102.xml"/><Relationship Id="rId680" Type="http://schemas.openxmlformats.org/officeDocument/2006/relationships/image" Target="../media/image2120.png"/><Relationship Id="rId736" Type="http://schemas.openxmlformats.org/officeDocument/2006/relationships/image" Target="../media/image2148.png"/><Relationship Id="rId30" Type="http://schemas.openxmlformats.org/officeDocument/2006/relationships/image" Target="../media/image1810.png"/><Relationship Id="rId126" Type="http://schemas.openxmlformats.org/officeDocument/2006/relationships/image" Target="../media/image1857.png"/><Relationship Id="rId168" Type="http://schemas.openxmlformats.org/officeDocument/2006/relationships/image" Target="../media/image1876.png"/><Relationship Id="rId333" Type="http://schemas.openxmlformats.org/officeDocument/2006/relationships/customXml" Target="../ink/ink2001.xml"/><Relationship Id="rId540" Type="http://schemas.openxmlformats.org/officeDocument/2006/relationships/customXml" Target="../ink/ink2108.xml"/><Relationship Id="rId72" Type="http://schemas.openxmlformats.org/officeDocument/2006/relationships/image" Target="../media/image1831.png"/><Relationship Id="rId375" Type="http://schemas.openxmlformats.org/officeDocument/2006/relationships/customXml" Target="../ink/ink2023.xml"/><Relationship Id="rId582" Type="http://schemas.openxmlformats.org/officeDocument/2006/relationships/customXml" Target="../ink/ink2129.xml"/><Relationship Id="rId638" Type="http://schemas.openxmlformats.org/officeDocument/2006/relationships/image" Target="../media/image2100.png"/><Relationship Id="rId3" Type="http://schemas.openxmlformats.org/officeDocument/2006/relationships/customXml" Target="../ink/ink1834.xml"/><Relationship Id="rId235" Type="http://schemas.openxmlformats.org/officeDocument/2006/relationships/customXml" Target="../ink/ink1950.xml"/><Relationship Id="rId277" Type="http://schemas.openxmlformats.org/officeDocument/2006/relationships/customXml" Target="../ink/ink1972.xml"/><Relationship Id="rId400" Type="http://schemas.openxmlformats.org/officeDocument/2006/relationships/customXml" Target="../ink/ink2036.xml"/><Relationship Id="rId442" Type="http://schemas.openxmlformats.org/officeDocument/2006/relationships/customXml" Target="../ink/ink2058.xml"/><Relationship Id="rId484" Type="http://schemas.openxmlformats.org/officeDocument/2006/relationships/customXml" Target="../ink/ink2079.xml"/><Relationship Id="rId705" Type="http://schemas.openxmlformats.org/officeDocument/2006/relationships/customXml" Target="../ink/ink2191.xml"/><Relationship Id="rId137" Type="http://schemas.openxmlformats.org/officeDocument/2006/relationships/customXml" Target="../ink/ink1901.xml"/><Relationship Id="rId302" Type="http://schemas.openxmlformats.org/officeDocument/2006/relationships/image" Target="../media/image1938.png"/><Relationship Id="rId344" Type="http://schemas.openxmlformats.org/officeDocument/2006/relationships/image" Target="../media/image1959.png"/><Relationship Id="rId691" Type="http://schemas.openxmlformats.org/officeDocument/2006/relationships/customXml" Target="../ink/ink2184.xml"/><Relationship Id="rId41" Type="http://schemas.openxmlformats.org/officeDocument/2006/relationships/customXml" Target="../ink/ink1853.xml"/><Relationship Id="rId83" Type="http://schemas.openxmlformats.org/officeDocument/2006/relationships/customXml" Target="../ink/ink1874.xml"/><Relationship Id="rId179" Type="http://schemas.openxmlformats.org/officeDocument/2006/relationships/customXml" Target="../ink/ink1922.xml"/><Relationship Id="rId386" Type="http://schemas.openxmlformats.org/officeDocument/2006/relationships/customXml" Target="../ink/ink2029.xml"/><Relationship Id="rId551" Type="http://schemas.openxmlformats.org/officeDocument/2006/relationships/image" Target="../media/image2057.png"/><Relationship Id="rId593" Type="http://schemas.openxmlformats.org/officeDocument/2006/relationships/image" Target="../media/image2078.png"/><Relationship Id="rId607" Type="http://schemas.openxmlformats.org/officeDocument/2006/relationships/customXml" Target="../ink/ink2142.xml"/><Relationship Id="rId649" Type="http://schemas.openxmlformats.org/officeDocument/2006/relationships/customXml" Target="../ink/ink2163.xml"/><Relationship Id="rId190" Type="http://schemas.openxmlformats.org/officeDocument/2006/relationships/image" Target="../media/image1887.png"/><Relationship Id="rId204" Type="http://schemas.openxmlformats.org/officeDocument/2006/relationships/image" Target="../media/image1893.png"/><Relationship Id="rId246" Type="http://schemas.openxmlformats.org/officeDocument/2006/relationships/customXml" Target="../ink/ink1956.xml"/><Relationship Id="rId288" Type="http://schemas.openxmlformats.org/officeDocument/2006/relationships/customXml" Target="../ink/ink1978.xml"/><Relationship Id="rId411" Type="http://schemas.openxmlformats.org/officeDocument/2006/relationships/customXml" Target="../ink/ink2042.xml"/><Relationship Id="rId453" Type="http://schemas.openxmlformats.org/officeDocument/2006/relationships/image" Target="../media/image2010.png"/><Relationship Id="rId509" Type="http://schemas.openxmlformats.org/officeDocument/2006/relationships/image" Target="../media/image2038.png"/><Relationship Id="rId660" Type="http://schemas.openxmlformats.org/officeDocument/2006/relationships/image" Target="../media/image2111.png"/><Relationship Id="rId106" Type="http://schemas.openxmlformats.org/officeDocument/2006/relationships/image" Target="../media/image1847.png"/><Relationship Id="rId313" Type="http://schemas.openxmlformats.org/officeDocument/2006/relationships/customXml" Target="../ink/ink1991.xml"/><Relationship Id="rId495" Type="http://schemas.openxmlformats.org/officeDocument/2006/relationships/image" Target="../media/image2031.png"/><Relationship Id="rId716" Type="http://schemas.openxmlformats.org/officeDocument/2006/relationships/image" Target="../media/image2138.png"/><Relationship Id="rId10" Type="http://schemas.openxmlformats.org/officeDocument/2006/relationships/image" Target="../media/image1801.png"/><Relationship Id="rId52" Type="http://schemas.openxmlformats.org/officeDocument/2006/relationships/image" Target="../media/image1821.png"/><Relationship Id="rId94" Type="http://schemas.openxmlformats.org/officeDocument/2006/relationships/image" Target="../media/image1842.png"/><Relationship Id="rId148" Type="http://schemas.openxmlformats.org/officeDocument/2006/relationships/image" Target="../media/image1867.png"/><Relationship Id="rId355" Type="http://schemas.openxmlformats.org/officeDocument/2006/relationships/customXml" Target="../ink/ink2013.xml"/><Relationship Id="rId397" Type="http://schemas.openxmlformats.org/officeDocument/2006/relationships/image" Target="../media/image1984.png"/><Relationship Id="rId520" Type="http://schemas.openxmlformats.org/officeDocument/2006/relationships/image" Target="../media/image2043.png"/><Relationship Id="rId562" Type="http://schemas.openxmlformats.org/officeDocument/2006/relationships/customXml" Target="../ink/ink2119.xml"/><Relationship Id="rId618" Type="http://schemas.openxmlformats.org/officeDocument/2006/relationships/image" Target="../media/image2090.png"/><Relationship Id="rId215" Type="http://schemas.openxmlformats.org/officeDocument/2006/relationships/customXml" Target="../ink/ink1940.xml"/><Relationship Id="rId257" Type="http://schemas.openxmlformats.org/officeDocument/2006/relationships/customXml" Target="../ink/ink1962.xml"/><Relationship Id="rId422" Type="http://schemas.openxmlformats.org/officeDocument/2006/relationships/customXml" Target="../ink/ink2048.xml"/><Relationship Id="rId464" Type="http://schemas.openxmlformats.org/officeDocument/2006/relationships/customXml" Target="../ink/ink2069.xml"/><Relationship Id="rId299" Type="http://schemas.openxmlformats.org/officeDocument/2006/relationships/customXml" Target="../ink/ink1984.xml"/><Relationship Id="rId727" Type="http://schemas.openxmlformats.org/officeDocument/2006/relationships/customXml" Target="../ink/ink2202.xml"/><Relationship Id="rId63" Type="http://schemas.openxmlformats.org/officeDocument/2006/relationships/customXml" Target="../ink/ink1864.xml"/><Relationship Id="rId159" Type="http://schemas.openxmlformats.org/officeDocument/2006/relationships/customXml" Target="../ink/ink1912.xml"/><Relationship Id="rId366" Type="http://schemas.openxmlformats.org/officeDocument/2006/relationships/image" Target="../media/image1969.png"/><Relationship Id="rId573" Type="http://schemas.openxmlformats.org/officeDocument/2006/relationships/image" Target="../media/image2068.png"/><Relationship Id="rId226" Type="http://schemas.openxmlformats.org/officeDocument/2006/relationships/image" Target="../media/image1904.png"/><Relationship Id="rId433" Type="http://schemas.openxmlformats.org/officeDocument/2006/relationships/image" Target="../media/image2001.png"/><Relationship Id="rId640" Type="http://schemas.openxmlformats.org/officeDocument/2006/relationships/image" Target="../media/image2101.png"/><Relationship Id="rId738" Type="http://schemas.openxmlformats.org/officeDocument/2006/relationships/image" Target="../media/image2149.png"/><Relationship Id="rId74" Type="http://schemas.openxmlformats.org/officeDocument/2006/relationships/image" Target="../media/image1832.png"/><Relationship Id="rId377" Type="http://schemas.openxmlformats.org/officeDocument/2006/relationships/customXml" Target="../ink/ink2024.xml"/><Relationship Id="rId500" Type="http://schemas.openxmlformats.org/officeDocument/2006/relationships/customXml" Target="../ink/ink2087.xml"/><Relationship Id="rId584" Type="http://schemas.openxmlformats.org/officeDocument/2006/relationships/customXml" Target="../ink/ink2130.xml"/><Relationship Id="rId5" Type="http://schemas.openxmlformats.org/officeDocument/2006/relationships/customXml" Target="../ink/ink1835.xml"/><Relationship Id="rId237" Type="http://schemas.openxmlformats.org/officeDocument/2006/relationships/customXml" Target="../ink/ink1951.xml"/><Relationship Id="rId444" Type="http://schemas.openxmlformats.org/officeDocument/2006/relationships/customXml" Target="../ink/ink2059.xml"/><Relationship Id="rId651" Type="http://schemas.openxmlformats.org/officeDocument/2006/relationships/customXml" Target="../ink/ink2164.xml"/><Relationship Id="rId290" Type="http://schemas.openxmlformats.org/officeDocument/2006/relationships/image" Target="../media/image1932.png"/><Relationship Id="rId304" Type="http://schemas.openxmlformats.org/officeDocument/2006/relationships/image" Target="../media/image1939.png"/><Relationship Id="rId388" Type="http://schemas.openxmlformats.org/officeDocument/2006/relationships/customXml" Target="../ink/ink2030.xml"/><Relationship Id="rId511" Type="http://schemas.openxmlformats.org/officeDocument/2006/relationships/image" Target="../media/image2039.png"/><Relationship Id="rId609" Type="http://schemas.openxmlformats.org/officeDocument/2006/relationships/customXml" Target="../ink/ink2143.xml"/><Relationship Id="rId85" Type="http://schemas.openxmlformats.org/officeDocument/2006/relationships/customXml" Target="../ink/ink1875.xml"/><Relationship Id="rId150" Type="http://schemas.openxmlformats.org/officeDocument/2006/relationships/image" Target="../media/image1868.png"/><Relationship Id="rId595" Type="http://schemas.openxmlformats.org/officeDocument/2006/relationships/image" Target="../media/image2079.png"/><Relationship Id="rId248" Type="http://schemas.openxmlformats.org/officeDocument/2006/relationships/customXml" Target="../ink/ink1957.xml"/><Relationship Id="rId455" Type="http://schemas.openxmlformats.org/officeDocument/2006/relationships/image" Target="../media/image2011.png"/><Relationship Id="rId662" Type="http://schemas.openxmlformats.org/officeDocument/2006/relationships/image" Target="../media/image2112.png"/><Relationship Id="rId12" Type="http://schemas.openxmlformats.org/officeDocument/2006/relationships/image" Target="../media/image1802.png"/><Relationship Id="rId108" Type="http://schemas.openxmlformats.org/officeDocument/2006/relationships/image" Target="../media/image1848.png"/><Relationship Id="rId315" Type="http://schemas.openxmlformats.org/officeDocument/2006/relationships/customXml" Target="../ink/ink1992.xml"/><Relationship Id="rId522" Type="http://schemas.openxmlformats.org/officeDocument/2006/relationships/image" Target="../media/image2044.png"/><Relationship Id="rId96" Type="http://schemas.openxmlformats.org/officeDocument/2006/relationships/image" Target="../media/image249.png"/><Relationship Id="rId161" Type="http://schemas.openxmlformats.org/officeDocument/2006/relationships/customXml" Target="../ink/ink1913.xml"/><Relationship Id="rId399" Type="http://schemas.openxmlformats.org/officeDocument/2006/relationships/image" Target="../media/image1985.png"/><Relationship Id="rId259" Type="http://schemas.openxmlformats.org/officeDocument/2006/relationships/customXml" Target="../ink/ink1963.xml"/><Relationship Id="rId466" Type="http://schemas.openxmlformats.org/officeDocument/2006/relationships/customXml" Target="../ink/ink2070.xml"/><Relationship Id="rId673" Type="http://schemas.openxmlformats.org/officeDocument/2006/relationships/customXml" Target="../ink/ink2175.xml"/><Relationship Id="rId23" Type="http://schemas.openxmlformats.org/officeDocument/2006/relationships/customXml" Target="../ink/ink1844.xml"/><Relationship Id="rId119" Type="http://schemas.openxmlformats.org/officeDocument/2006/relationships/customXml" Target="../ink/ink1892.xml"/><Relationship Id="rId326" Type="http://schemas.openxmlformats.org/officeDocument/2006/relationships/image" Target="../media/image1950.png"/><Relationship Id="rId533" Type="http://schemas.openxmlformats.org/officeDocument/2006/relationships/customXml" Target="../ink/ink2104.xml"/><Relationship Id="rId740" Type="http://schemas.openxmlformats.org/officeDocument/2006/relationships/image" Target="../media/image2150.png"/><Relationship Id="rId172" Type="http://schemas.openxmlformats.org/officeDocument/2006/relationships/image" Target="../media/image1878.png"/><Relationship Id="rId477" Type="http://schemas.openxmlformats.org/officeDocument/2006/relationships/image" Target="../media/image2022.png"/><Relationship Id="rId600" Type="http://schemas.openxmlformats.org/officeDocument/2006/relationships/image" Target="../media/image2081.png"/><Relationship Id="rId684" Type="http://schemas.openxmlformats.org/officeDocument/2006/relationships/image" Target="../media/image2122.png"/><Relationship Id="rId337" Type="http://schemas.openxmlformats.org/officeDocument/2006/relationships/customXml" Target="../ink/ink2003.xml"/><Relationship Id="rId34" Type="http://schemas.openxmlformats.org/officeDocument/2006/relationships/image" Target="../media/image1812.png"/><Relationship Id="rId544" Type="http://schemas.openxmlformats.org/officeDocument/2006/relationships/customXml" Target="../ink/ink2110.xml"/><Relationship Id="rId183" Type="http://schemas.openxmlformats.org/officeDocument/2006/relationships/customXml" Target="../ink/ink1924.xml"/><Relationship Id="rId390" Type="http://schemas.openxmlformats.org/officeDocument/2006/relationships/customXml" Target="../ink/ink2031.xml"/><Relationship Id="rId404" Type="http://schemas.openxmlformats.org/officeDocument/2006/relationships/customXml" Target="../ink/ink2038.xml"/><Relationship Id="rId611" Type="http://schemas.openxmlformats.org/officeDocument/2006/relationships/customXml" Target="../ink/ink2144.xml"/><Relationship Id="rId250" Type="http://schemas.openxmlformats.org/officeDocument/2006/relationships/customXml" Target="../ink/ink1958.xml"/><Relationship Id="rId488" Type="http://schemas.openxmlformats.org/officeDocument/2006/relationships/customXml" Target="../ink/ink2081.xml"/><Relationship Id="rId695" Type="http://schemas.openxmlformats.org/officeDocument/2006/relationships/customXml" Target="../ink/ink2186.xml"/><Relationship Id="rId709" Type="http://schemas.openxmlformats.org/officeDocument/2006/relationships/customXml" Target="../ink/ink2193.xml"/><Relationship Id="rId45" Type="http://schemas.openxmlformats.org/officeDocument/2006/relationships/customXml" Target="../ink/ink1855.xml"/><Relationship Id="rId110" Type="http://schemas.openxmlformats.org/officeDocument/2006/relationships/image" Target="../media/image1849.png"/><Relationship Id="rId348" Type="http://schemas.openxmlformats.org/officeDocument/2006/relationships/customXml" Target="../ink/ink2009.xml"/><Relationship Id="rId555" Type="http://schemas.openxmlformats.org/officeDocument/2006/relationships/image" Target="../media/image2059.png"/><Relationship Id="rId194" Type="http://schemas.openxmlformats.org/officeDocument/2006/relationships/image" Target="../media/image1889.png"/><Relationship Id="rId208" Type="http://schemas.openxmlformats.org/officeDocument/2006/relationships/image" Target="../media/image1895.png"/><Relationship Id="rId415" Type="http://schemas.openxmlformats.org/officeDocument/2006/relationships/image" Target="../media/image1992.png"/><Relationship Id="rId622" Type="http://schemas.openxmlformats.org/officeDocument/2006/relationships/image" Target="../media/image2092.png"/><Relationship Id="rId261" Type="http://schemas.openxmlformats.org/officeDocument/2006/relationships/customXml" Target="../ink/ink1964.xml"/><Relationship Id="rId499" Type="http://schemas.openxmlformats.org/officeDocument/2006/relationships/image" Target="../media/image2033.png"/><Relationship Id="rId56" Type="http://schemas.openxmlformats.org/officeDocument/2006/relationships/image" Target="../media/image1823.png"/><Relationship Id="rId359" Type="http://schemas.openxmlformats.org/officeDocument/2006/relationships/customXml" Target="../ink/ink2015.xml"/><Relationship Id="rId566" Type="http://schemas.openxmlformats.org/officeDocument/2006/relationships/customXml" Target="../ink/ink2121.xml"/><Relationship Id="rId121" Type="http://schemas.openxmlformats.org/officeDocument/2006/relationships/customXml" Target="../ink/ink1893.xml"/><Relationship Id="rId219" Type="http://schemas.openxmlformats.org/officeDocument/2006/relationships/customXml" Target="../ink/ink1942.xml"/><Relationship Id="rId426" Type="http://schemas.openxmlformats.org/officeDocument/2006/relationships/customXml" Target="../ink/ink2050.xml"/><Relationship Id="rId633" Type="http://schemas.openxmlformats.org/officeDocument/2006/relationships/customXml" Target="../ink/ink2155.xml"/><Relationship Id="rId67" Type="http://schemas.openxmlformats.org/officeDocument/2006/relationships/customXml" Target="../ink/ink1866.xml"/><Relationship Id="rId272" Type="http://schemas.openxmlformats.org/officeDocument/2006/relationships/image" Target="../media/image1925.png"/><Relationship Id="rId577" Type="http://schemas.openxmlformats.org/officeDocument/2006/relationships/image" Target="../media/image2070.png"/><Relationship Id="rId700" Type="http://schemas.openxmlformats.org/officeDocument/2006/relationships/image" Target="../media/image2130.png"/><Relationship Id="rId132" Type="http://schemas.openxmlformats.org/officeDocument/2006/relationships/image" Target="../media/image1860.png"/><Relationship Id="rId437" Type="http://schemas.openxmlformats.org/officeDocument/2006/relationships/image" Target="../media/image2003.png"/><Relationship Id="rId644" Type="http://schemas.openxmlformats.org/officeDocument/2006/relationships/image" Target="../media/image2103.png"/><Relationship Id="rId283" Type="http://schemas.openxmlformats.org/officeDocument/2006/relationships/customXml" Target="../ink/ink1975.xml"/><Relationship Id="rId490" Type="http://schemas.openxmlformats.org/officeDocument/2006/relationships/customXml" Target="../ink/ink2082.xml"/><Relationship Id="rId504" Type="http://schemas.openxmlformats.org/officeDocument/2006/relationships/customXml" Target="../ink/ink2089.xml"/><Relationship Id="rId711" Type="http://schemas.openxmlformats.org/officeDocument/2006/relationships/customXml" Target="../ink/ink2194.xml"/><Relationship Id="rId78" Type="http://schemas.openxmlformats.org/officeDocument/2006/relationships/image" Target="../media/image1834.png"/><Relationship Id="rId143" Type="http://schemas.openxmlformats.org/officeDocument/2006/relationships/customXml" Target="../ink/ink1904.xml"/><Relationship Id="rId350" Type="http://schemas.openxmlformats.org/officeDocument/2006/relationships/customXml" Target="../ink/ink2010.xml"/><Relationship Id="rId588" Type="http://schemas.openxmlformats.org/officeDocument/2006/relationships/customXml" Target="../ink/ink2132.xml"/><Relationship Id="rId9" Type="http://schemas.openxmlformats.org/officeDocument/2006/relationships/customXml" Target="../ink/ink1837.xml"/><Relationship Id="rId210" Type="http://schemas.openxmlformats.org/officeDocument/2006/relationships/image" Target="../media/image1896.png"/><Relationship Id="rId448" Type="http://schemas.openxmlformats.org/officeDocument/2006/relationships/customXml" Target="../ink/ink2061.xml"/><Relationship Id="rId655" Type="http://schemas.openxmlformats.org/officeDocument/2006/relationships/customXml" Target="../ink/ink2166.xml"/><Relationship Id="rId294" Type="http://schemas.openxmlformats.org/officeDocument/2006/relationships/image" Target="../media/image1934.png"/><Relationship Id="rId308" Type="http://schemas.openxmlformats.org/officeDocument/2006/relationships/image" Target="../media/image1941.png"/><Relationship Id="rId515" Type="http://schemas.openxmlformats.org/officeDocument/2006/relationships/image" Target="../media/image2041.png"/><Relationship Id="rId722" Type="http://schemas.openxmlformats.org/officeDocument/2006/relationships/image" Target="../media/image2141.png"/><Relationship Id="rId89" Type="http://schemas.openxmlformats.org/officeDocument/2006/relationships/customXml" Target="../ink/ink1877.xml"/><Relationship Id="rId154" Type="http://schemas.openxmlformats.org/officeDocument/2006/relationships/image" Target="../media/image1870.png"/><Relationship Id="rId361" Type="http://schemas.openxmlformats.org/officeDocument/2006/relationships/customXml" Target="../ink/ink2016.xml"/><Relationship Id="rId599" Type="http://schemas.openxmlformats.org/officeDocument/2006/relationships/customXml" Target="../ink/ink2138.xml"/><Relationship Id="rId459" Type="http://schemas.openxmlformats.org/officeDocument/2006/relationships/image" Target="../media/image2013.png"/><Relationship Id="rId666" Type="http://schemas.openxmlformats.org/officeDocument/2006/relationships/image" Target="../media/image2114.png"/><Relationship Id="rId16" Type="http://schemas.openxmlformats.org/officeDocument/2006/relationships/image" Target="../media/image148.png"/><Relationship Id="rId221" Type="http://schemas.openxmlformats.org/officeDocument/2006/relationships/customXml" Target="../ink/ink1943.xml"/><Relationship Id="rId319" Type="http://schemas.openxmlformats.org/officeDocument/2006/relationships/customXml" Target="../ink/ink1994.xml"/><Relationship Id="rId526" Type="http://schemas.openxmlformats.org/officeDocument/2006/relationships/image" Target="../media/image2045.png"/><Relationship Id="rId733" Type="http://schemas.openxmlformats.org/officeDocument/2006/relationships/customXml" Target="../ink/ink2205.xml"/><Relationship Id="rId165" Type="http://schemas.openxmlformats.org/officeDocument/2006/relationships/customXml" Target="../ink/ink1915.xml"/><Relationship Id="rId372" Type="http://schemas.openxmlformats.org/officeDocument/2006/relationships/image" Target="../media/image1972.png"/><Relationship Id="rId677" Type="http://schemas.openxmlformats.org/officeDocument/2006/relationships/customXml" Target="../ink/ink2177.xml"/><Relationship Id="rId232" Type="http://schemas.openxmlformats.org/officeDocument/2006/relationships/image" Target="../media/image168.png"/><Relationship Id="rId27" Type="http://schemas.openxmlformats.org/officeDocument/2006/relationships/customXml" Target="../ink/ink1846.xml"/><Relationship Id="rId537" Type="http://schemas.openxmlformats.org/officeDocument/2006/relationships/image" Target="../media/image2050.png"/><Relationship Id="rId80" Type="http://schemas.openxmlformats.org/officeDocument/2006/relationships/image" Target="../media/image1835.png"/><Relationship Id="rId176" Type="http://schemas.openxmlformats.org/officeDocument/2006/relationships/image" Target="../media/image1880.png"/><Relationship Id="rId383" Type="http://schemas.openxmlformats.org/officeDocument/2006/relationships/customXml" Target="../ink/ink2027.xml"/><Relationship Id="rId590" Type="http://schemas.openxmlformats.org/officeDocument/2006/relationships/customXml" Target="../ink/ink2133.xml"/><Relationship Id="rId604" Type="http://schemas.openxmlformats.org/officeDocument/2006/relationships/image" Target="../media/image2083.png"/><Relationship Id="rId243" Type="http://schemas.openxmlformats.org/officeDocument/2006/relationships/customXml" Target="../ink/ink1954.xml"/><Relationship Id="rId450" Type="http://schemas.openxmlformats.org/officeDocument/2006/relationships/customXml" Target="../ink/ink2062.xml"/><Relationship Id="rId688" Type="http://schemas.openxmlformats.org/officeDocument/2006/relationships/image" Target="../media/image2124.png"/><Relationship Id="rId38" Type="http://schemas.openxmlformats.org/officeDocument/2006/relationships/image" Target="../media/image1814.png"/><Relationship Id="rId103" Type="http://schemas.openxmlformats.org/officeDocument/2006/relationships/customXml" Target="../ink/ink1884.xml"/><Relationship Id="rId310" Type="http://schemas.openxmlformats.org/officeDocument/2006/relationships/image" Target="../media/image1942.png"/><Relationship Id="rId548" Type="http://schemas.openxmlformats.org/officeDocument/2006/relationships/customXml" Target="../ink/ink2112.xml"/><Relationship Id="rId91" Type="http://schemas.openxmlformats.org/officeDocument/2006/relationships/customXml" Target="../ink/ink1878.xml"/><Relationship Id="rId187" Type="http://schemas.openxmlformats.org/officeDocument/2006/relationships/customXml" Target="../ink/ink1926.xml"/><Relationship Id="rId394" Type="http://schemas.openxmlformats.org/officeDocument/2006/relationships/customXml" Target="../ink/ink2033.xml"/><Relationship Id="rId408" Type="http://schemas.openxmlformats.org/officeDocument/2006/relationships/image" Target="../media/image1989.png"/><Relationship Id="rId615" Type="http://schemas.openxmlformats.org/officeDocument/2006/relationships/customXml" Target="../ink/ink2146.xml"/><Relationship Id="rId254" Type="http://schemas.openxmlformats.org/officeDocument/2006/relationships/image" Target="../media/image1916.png"/><Relationship Id="rId699" Type="http://schemas.openxmlformats.org/officeDocument/2006/relationships/customXml" Target="../ink/ink2188.xml"/><Relationship Id="rId49" Type="http://schemas.openxmlformats.org/officeDocument/2006/relationships/customXml" Target="../ink/ink1857.xml"/><Relationship Id="rId114" Type="http://schemas.openxmlformats.org/officeDocument/2006/relationships/image" Target="../media/image1851.png"/><Relationship Id="rId461" Type="http://schemas.openxmlformats.org/officeDocument/2006/relationships/image" Target="../media/image2014.png"/><Relationship Id="rId559" Type="http://schemas.openxmlformats.org/officeDocument/2006/relationships/image" Target="../media/image2061.png"/><Relationship Id="rId198" Type="http://schemas.openxmlformats.org/officeDocument/2006/relationships/image" Target="../media/image1890.png"/><Relationship Id="rId321" Type="http://schemas.openxmlformats.org/officeDocument/2006/relationships/customXml" Target="../ink/ink1995.xml"/><Relationship Id="rId419" Type="http://schemas.openxmlformats.org/officeDocument/2006/relationships/image" Target="../media/image1994.png"/><Relationship Id="rId626" Type="http://schemas.openxmlformats.org/officeDocument/2006/relationships/image" Target="../media/image2094.png"/><Relationship Id="rId265" Type="http://schemas.openxmlformats.org/officeDocument/2006/relationships/customXml" Target="../ink/ink1966.xml"/><Relationship Id="rId472" Type="http://schemas.openxmlformats.org/officeDocument/2006/relationships/customXml" Target="../ink/ink2073.xml"/><Relationship Id="rId125" Type="http://schemas.openxmlformats.org/officeDocument/2006/relationships/customXml" Target="../ink/ink1895.xml"/><Relationship Id="rId332" Type="http://schemas.openxmlformats.org/officeDocument/2006/relationships/image" Target="../media/image1953.png"/><Relationship Id="rId637" Type="http://schemas.openxmlformats.org/officeDocument/2006/relationships/customXml" Target="../ink/ink2157.xml"/><Relationship Id="rId276" Type="http://schemas.openxmlformats.org/officeDocument/2006/relationships/image" Target="../media/image1927.png"/><Relationship Id="rId483" Type="http://schemas.openxmlformats.org/officeDocument/2006/relationships/image" Target="../media/image2025.png"/><Relationship Id="rId690" Type="http://schemas.openxmlformats.org/officeDocument/2006/relationships/image" Target="../media/image2125.png"/><Relationship Id="rId704" Type="http://schemas.openxmlformats.org/officeDocument/2006/relationships/image" Target="../media/image2132.png"/><Relationship Id="rId40" Type="http://schemas.openxmlformats.org/officeDocument/2006/relationships/image" Target="../media/image1815.png"/><Relationship Id="rId136" Type="http://schemas.openxmlformats.org/officeDocument/2006/relationships/image" Target="../media/image1516.png"/><Relationship Id="rId343" Type="http://schemas.openxmlformats.org/officeDocument/2006/relationships/customXml" Target="../ink/ink2006.xml"/><Relationship Id="rId550" Type="http://schemas.openxmlformats.org/officeDocument/2006/relationships/customXml" Target="../ink/ink2113.xml"/><Relationship Id="rId203" Type="http://schemas.openxmlformats.org/officeDocument/2006/relationships/customXml" Target="../ink/ink1934.xml"/><Relationship Id="rId648" Type="http://schemas.openxmlformats.org/officeDocument/2006/relationships/image" Target="../media/image2105.png"/><Relationship Id="rId287" Type="http://schemas.openxmlformats.org/officeDocument/2006/relationships/image" Target="../media/image1931.png"/><Relationship Id="rId410" Type="http://schemas.openxmlformats.org/officeDocument/2006/relationships/image" Target="../media/image1990.png"/><Relationship Id="rId494" Type="http://schemas.openxmlformats.org/officeDocument/2006/relationships/customXml" Target="../ink/ink2084.xml"/><Relationship Id="rId508" Type="http://schemas.openxmlformats.org/officeDocument/2006/relationships/customXml" Target="../ink/ink2091.xml"/><Relationship Id="rId715" Type="http://schemas.openxmlformats.org/officeDocument/2006/relationships/customXml" Target="../ink/ink2196.xml"/><Relationship Id="rId147" Type="http://schemas.openxmlformats.org/officeDocument/2006/relationships/customXml" Target="../ink/ink1906.xml"/><Relationship Id="rId354" Type="http://schemas.openxmlformats.org/officeDocument/2006/relationships/customXml" Target="../ink/ink2012.xml"/><Relationship Id="rId51" Type="http://schemas.openxmlformats.org/officeDocument/2006/relationships/customXml" Target="../ink/ink1858.xml"/><Relationship Id="rId561" Type="http://schemas.openxmlformats.org/officeDocument/2006/relationships/image" Target="../media/image2062.png"/><Relationship Id="rId659" Type="http://schemas.openxmlformats.org/officeDocument/2006/relationships/customXml" Target="../ink/ink2168.xml"/><Relationship Id="rId214" Type="http://schemas.openxmlformats.org/officeDocument/2006/relationships/image" Target="../media/image1898.png"/><Relationship Id="rId298" Type="http://schemas.openxmlformats.org/officeDocument/2006/relationships/image" Target="../media/image1936.png"/><Relationship Id="rId421" Type="http://schemas.openxmlformats.org/officeDocument/2006/relationships/image" Target="../media/image1995.png"/><Relationship Id="rId519" Type="http://schemas.openxmlformats.org/officeDocument/2006/relationships/customXml" Target="../ink/ink2097.xml"/></Relationships>
</file>

<file path=ppt/slides/_rels/slide18.xml.rels><?xml version="1.0" encoding="UTF-8" standalone="yes"?>
<Relationships xmlns="http://schemas.openxmlformats.org/package/2006/relationships"><Relationship Id="rId1522" Type="http://schemas.openxmlformats.org/officeDocument/2006/relationships/image" Target="../media/image2901.png"/><Relationship Id="rId21" Type="http://schemas.openxmlformats.org/officeDocument/2006/relationships/customXml" Target="../ink/ink2219.xml"/><Relationship Id="rId170" Type="http://schemas.openxmlformats.org/officeDocument/2006/relationships/image" Target="../media/image2236.png"/><Relationship Id="rId268" Type="http://schemas.openxmlformats.org/officeDocument/2006/relationships/customXml" Target="../ink/ink2343.xml"/><Relationship Id="rId475" Type="http://schemas.openxmlformats.org/officeDocument/2006/relationships/customXml" Target="../ink/ink2444.xml"/><Relationship Id="rId682" Type="http://schemas.openxmlformats.org/officeDocument/2006/relationships/image" Target="../media/image2485.png"/><Relationship Id="rId128" Type="http://schemas.openxmlformats.org/officeDocument/2006/relationships/image" Target="../media/image2215.png"/><Relationship Id="rId335" Type="http://schemas.openxmlformats.org/officeDocument/2006/relationships/image" Target="../media/image2318.png"/><Relationship Id="rId542" Type="http://schemas.openxmlformats.org/officeDocument/2006/relationships/customXml" Target="../ink/ink2478.xml"/><Relationship Id="rId987" Type="http://schemas.openxmlformats.org/officeDocument/2006/relationships/customXml" Target="../ink/ink2702.xml"/><Relationship Id="rId1172" Type="http://schemas.openxmlformats.org/officeDocument/2006/relationships/customXml" Target="../ink/ink2796.xml"/><Relationship Id="rId847" Type="http://schemas.openxmlformats.org/officeDocument/2006/relationships/customXml" Target="../ink/ink2631.xml"/><Relationship Id="rId1032" Type="http://schemas.openxmlformats.org/officeDocument/2006/relationships/customXml" Target="../ink/ink2725.xml"/><Relationship Id="rId1477" Type="http://schemas.openxmlformats.org/officeDocument/2006/relationships/customXml" Target="../ink/ink2950.xml"/><Relationship Id="rId707" Type="http://schemas.openxmlformats.org/officeDocument/2006/relationships/customXml" Target="../ink/ink2561.xml"/><Relationship Id="rId914" Type="http://schemas.openxmlformats.org/officeDocument/2006/relationships/customXml" Target="../ink/ink2665.xml"/><Relationship Id="rId1337" Type="http://schemas.openxmlformats.org/officeDocument/2006/relationships/customXml" Target="../ink/ink2879.xml"/><Relationship Id="rId1544" Type="http://schemas.openxmlformats.org/officeDocument/2006/relationships/image" Target="../media/image2912.png"/><Relationship Id="rId43" Type="http://schemas.openxmlformats.org/officeDocument/2006/relationships/customXml" Target="../ink/ink2230.xml"/><Relationship Id="rId1404" Type="http://schemas.openxmlformats.org/officeDocument/2006/relationships/image" Target="../media/image2843.png"/><Relationship Id="rId192" Type="http://schemas.openxmlformats.org/officeDocument/2006/relationships/image" Target="../media/image2247.png"/><Relationship Id="rId497" Type="http://schemas.openxmlformats.org/officeDocument/2006/relationships/customXml" Target="../ink/ink2455.xml"/><Relationship Id="rId357" Type="http://schemas.openxmlformats.org/officeDocument/2006/relationships/customXml" Target="../ink/ink2388.xml"/><Relationship Id="rId1194" Type="http://schemas.openxmlformats.org/officeDocument/2006/relationships/customXml" Target="../ink/ink2807.xml"/><Relationship Id="rId217" Type="http://schemas.openxmlformats.org/officeDocument/2006/relationships/customXml" Target="../ink/ink2317.xml"/><Relationship Id="rId564" Type="http://schemas.openxmlformats.org/officeDocument/2006/relationships/customXml" Target="../ink/ink2489.xml"/><Relationship Id="rId771" Type="http://schemas.openxmlformats.org/officeDocument/2006/relationships/customXml" Target="../ink/ink2593.xml"/><Relationship Id="rId869" Type="http://schemas.openxmlformats.org/officeDocument/2006/relationships/image" Target="../media/image2578.png"/><Relationship Id="rId1499" Type="http://schemas.openxmlformats.org/officeDocument/2006/relationships/customXml" Target="../ink/ink2961.xml"/><Relationship Id="rId424" Type="http://schemas.openxmlformats.org/officeDocument/2006/relationships/image" Target="../media/image2342.png"/><Relationship Id="rId631" Type="http://schemas.openxmlformats.org/officeDocument/2006/relationships/image" Target="../media/image2460.png"/><Relationship Id="rId729" Type="http://schemas.openxmlformats.org/officeDocument/2006/relationships/customXml" Target="../ink/ink2572.xml"/><Relationship Id="rId1054" Type="http://schemas.openxmlformats.org/officeDocument/2006/relationships/customXml" Target="../ink/ink2736.xml"/><Relationship Id="rId1261" Type="http://schemas.openxmlformats.org/officeDocument/2006/relationships/image" Target="../media/image2772.png"/><Relationship Id="rId1359" Type="http://schemas.openxmlformats.org/officeDocument/2006/relationships/customXml" Target="../ink/ink2890.xml"/><Relationship Id="rId936" Type="http://schemas.openxmlformats.org/officeDocument/2006/relationships/customXml" Target="../ink/ink2676.xml"/><Relationship Id="rId1121" Type="http://schemas.openxmlformats.org/officeDocument/2006/relationships/image" Target="../media/image2703.png"/><Relationship Id="rId1219" Type="http://schemas.openxmlformats.org/officeDocument/2006/relationships/image" Target="../media/image2751.png"/><Relationship Id="rId1566" Type="http://schemas.openxmlformats.org/officeDocument/2006/relationships/image" Target="../media/image2923.png"/><Relationship Id="rId65" Type="http://schemas.openxmlformats.org/officeDocument/2006/relationships/customXml" Target="../ink/ink2241.xml"/><Relationship Id="rId1426" Type="http://schemas.openxmlformats.org/officeDocument/2006/relationships/image" Target="../media/image2854.png"/><Relationship Id="rId281" Type="http://schemas.openxmlformats.org/officeDocument/2006/relationships/image" Target="../media/image2291.png"/><Relationship Id="rId141" Type="http://schemas.openxmlformats.org/officeDocument/2006/relationships/customXml" Target="../ink/ink2279.xml"/><Relationship Id="rId379" Type="http://schemas.openxmlformats.org/officeDocument/2006/relationships/image" Target="../media/image2339.png"/><Relationship Id="rId586" Type="http://schemas.openxmlformats.org/officeDocument/2006/relationships/customXml" Target="../ink/ink2500.xml"/><Relationship Id="rId793" Type="http://schemas.openxmlformats.org/officeDocument/2006/relationships/customXml" Target="../ink/ink2604.xml"/><Relationship Id="rId7" Type="http://schemas.openxmlformats.org/officeDocument/2006/relationships/customXml" Target="../ink/ink2212.xml"/><Relationship Id="rId239" Type="http://schemas.openxmlformats.org/officeDocument/2006/relationships/image" Target="../media/image2270.png"/><Relationship Id="rId446" Type="http://schemas.openxmlformats.org/officeDocument/2006/relationships/image" Target="../media/image2368.png"/><Relationship Id="rId653" Type="http://schemas.openxmlformats.org/officeDocument/2006/relationships/customXml" Target="../ink/ink2534.xml"/><Relationship Id="rId1076" Type="http://schemas.openxmlformats.org/officeDocument/2006/relationships/customXml" Target="../ink/ink2747.xml"/><Relationship Id="rId1283" Type="http://schemas.openxmlformats.org/officeDocument/2006/relationships/customXml" Target="../ink/ink2852.xml"/><Relationship Id="rId1490" Type="http://schemas.openxmlformats.org/officeDocument/2006/relationships/image" Target="../media/image2885.png"/><Relationship Id="rId306" Type="http://schemas.openxmlformats.org/officeDocument/2006/relationships/customXml" Target="../ink/ink2362.xml"/><Relationship Id="rId860" Type="http://schemas.openxmlformats.org/officeDocument/2006/relationships/image" Target="../media/image2574.png"/><Relationship Id="rId958" Type="http://schemas.openxmlformats.org/officeDocument/2006/relationships/customXml" Target="../ink/ink2687.xml"/><Relationship Id="rId1143" Type="http://schemas.openxmlformats.org/officeDocument/2006/relationships/image" Target="../media/image2714.png"/><Relationship Id="rId87" Type="http://schemas.openxmlformats.org/officeDocument/2006/relationships/customXml" Target="../ink/ink2252.xml"/><Relationship Id="rId513" Type="http://schemas.openxmlformats.org/officeDocument/2006/relationships/customXml" Target="../ink/ink2463.xml"/><Relationship Id="rId720" Type="http://schemas.openxmlformats.org/officeDocument/2006/relationships/image" Target="../media/image2504.png"/><Relationship Id="rId818" Type="http://schemas.openxmlformats.org/officeDocument/2006/relationships/image" Target="../media/image2553.png"/><Relationship Id="rId1350" Type="http://schemas.openxmlformats.org/officeDocument/2006/relationships/image" Target="../media/image2816.png"/><Relationship Id="rId1448" Type="http://schemas.openxmlformats.org/officeDocument/2006/relationships/customXml" Target="../ink/ink2935.xml"/><Relationship Id="rId1003" Type="http://schemas.openxmlformats.org/officeDocument/2006/relationships/image" Target="../media/image2644.png"/><Relationship Id="rId1210" Type="http://schemas.openxmlformats.org/officeDocument/2006/relationships/customXml" Target="../ink/ink2815.xml"/><Relationship Id="rId1308" Type="http://schemas.openxmlformats.org/officeDocument/2006/relationships/image" Target="../media/image2795.png"/><Relationship Id="rId1515" Type="http://schemas.openxmlformats.org/officeDocument/2006/relationships/customXml" Target="../ink/ink2969.xml"/><Relationship Id="rId14" Type="http://schemas.openxmlformats.org/officeDocument/2006/relationships/image" Target="../media/image2158.png"/><Relationship Id="rId163" Type="http://schemas.openxmlformats.org/officeDocument/2006/relationships/customXml" Target="../ink/ink2290.xml"/><Relationship Id="rId370" Type="http://schemas.openxmlformats.org/officeDocument/2006/relationships/customXml" Target="../ink/ink2395.xml"/><Relationship Id="rId230" Type="http://schemas.openxmlformats.org/officeDocument/2006/relationships/customXml" Target="../ink/ink2324.xml"/><Relationship Id="rId468" Type="http://schemas.openxmlformats.org/officeDocument/2006/relationships/image" Target="../media/image2379.png"/><Relationship Id="rId675" Type="http://schemas.openxmlformats.org/officeDocument/2006/relationships/customXml" Target="../ink/ink2545.xml"/><Relationship Id="rId882" Type="http://schemas.openxmlformats.org/officeDocument/2006/relationships/customXml" Target="../ink/ink2649.xml"/><Relationship Id="rId1098" Type="http://schemas.openxmlformats.org/officeDocument/2006/relationships/customXml" Target="../ink/ink2758.xml"/><Relationship Id="rId328" Type="http://schemas.openxmlformats.org/officeDocument/2006/relationships/customXml" Target="../ink/ink2373.xml"/><Relationship Id="rId535" Type="http://schemas.openxmlformats.org/officeDocument/2006/relationships/image" Target="../media/image2412.png"/><Relationship Id="rId742" Type="http://schemas.openxmlformats.org/officeDocument/2006/relationships/image" Target="../media/image2515.png"/><Relationship Id="rId1165" Type="http://schemas.openxmlformats.org/officeDocument/2006/relationships/customXml" Target="../ink/ink2792.xml"/><Relationship Id="rId1372" Type="http://schemas.openxmlformats.org/officeDocument/2006/relationships/image" Target="../media/image2827.png"/><Relationship Id="rId602" Type="http://schemas.openxmlformats.org/officeDocument/2006/relationships/customXml" Target="../ink/ink2508.xml"/><Relationship Id="rId1025" Type="http://schemas.openxmlformats.org/officeDocument/2006/relationships/image" Target="../media/image2655.png"/><Relationship Id="rId1232" Type="http://schemas.openxmlformats.org/officeDocument/2006/relationships/customXml" Target="../ink/ink2826.xml"/><Relationship Id="rId907" Type="http://schemas.openxmlformats.org/officeDocument/2006/relationships/image" Target="../media/image2597.png"/><Relationship Id="rId1537" Type="http://schemas.openxmlformats.org/officeDocument/2006/relationships/customXml" Target="../ink/ink2980.xml"/><Relationship Id="rId36" Type="http://schemas.openxmlformats.org/officeDocument/2006/relationships/image" Target="../media/image2169.png"/><Relationship Id="rId185" Type="http://schemas.openxmlformats.org/officeDocument/2006/relationships/customXml" Target="../ink/ink2301.xml"/><Relationship Id="rId392" Type="http://schemas.openxmlformats.org/officeDocument/2006/relationships/image" Target="../media/image2345.png"/><Relationship Id="rId697" Type="http://schemas.openxmlformats.org/officeDocument/2006/relationships/customXml" Target="../ink/ink2556.xml"/><Relationship Id="rId252" Type="http://schemas.openxmlformats.org/officeDocument/2006/relationships/customXml" Target="../ink/ink2335.xml"/><Relationship Id="rId1187" Type="http://schemas.openxmlformats.org/officeDocument/2006/relationships/image" Target="../media/image2735.png"/><Relationship Id="rId112" Type="http://schemas.openxmlformats.org/officeDocument/2006/relationships/image" Target="../media/image2207.png"/><Relationship Id="rId557" Type="http://schemas.openxmlformats.org/officeDocument/2006/relationships/image" Target="../media/image2423.png"/><Relationship Id="rId764" Type="http://schemas.openxmlformats.org/officeDocument/2006/relationships/image" Target="../media/image2526.png"/><Relationship Id="rId971" Type="http://schemas.openxmlformats.org/officeDocument/2006/relationships/image" Target="../media/image2629.png"/><Relationship Id="rId1394" Type="http://schemas.openxmlformats.org/officeDocument/2006/relationships/image" Target="../media/image2838.png"/><Relationship Id="rId417" Type="http://schemas.openxmlformats.org/officeDocument/2006/relationships/customXml" Target="../ink/ink2415.xml"/><Relationship Id="rId624" Type="http://schemas.openxmlformats.org/officeDocument/2006/relationships/customXml" Target="../ink/ink2519.xml"/><Relationship Id="rId831" Type="http://schemas.openxmlformats.org/officeDocument/2006/relationships/customXml" Target="../ink/ink2623.xml"/><Relationship Id="rId1047" Type="http://schemas.openxmlformats.org/officeDocument/2006/relationships/image" Target="../media/image2666.png"/><Relationship Id="rId1254" Type="http://schemas.openxmlformats.org/officeDocument/2006/relationships/customXml" Target="../ink/ink2837.xml"/><Relationship Id="rId1461" Type="http://schemas.openxmlformats.org/officeDocument/2006/relationships/customXml" Target="../ink/ink2942.xml"/><Relationship Id="rId929" Type="http://schemas.openxmlformats.org/officeDocument/2006/relationships/image" Target="../media/image2608.png"/><Relationship Id="rId1114" Type="http://schemas.openxmlformats.org/officeDocument/2006/relationships/customXml" Target="../ink/ink2766.xml"/><Relationship Id="rId1321" Type="http://schemas.openxmlformats.org/officeDocument/2006/relationships/customXml" Target="../ink/ink2871.xml"/><Relationship Id="rId1559" Type="http://schemas.openxmlformats.org/officeDocument/2006/relationships/customXml" Target="../ink/ink2991.xml"/><Relationship Id="rId58" Type="http://schemas.openxmlformats.org/officeDocument/2006/relationships/image" Target="../media/image2180.png"/><Relationship Id="rId1419" Type="http://schemas.openxmlformats.org/officeDocument/2006/relationships/customXml" Target="../ink/ink2920.xml"/><Relationship Id="rId274" Type="http://schemas.openxmlformats.org/officeDocument/2006/relationships/customXml" Target="../ink/ink2346.xml"/><Relationship Id="rId481" Type="http://schemas.openxmlformats.org/officeDocument/2006/relationships/customXml" Target="../ink/ink2447.xml"/><Relationship Id="rId134" Type="http://schemas.openxmlformats.org/officeDocument/2006/relationships/image" Target="../media/image2218.png"/><Relationship Id="rId579" Type="http://schemas.openxmlformats.org/officeDocument/2006/relationships/image" Target="../media/image2434.png"/><Relationship Id="rId786" Type="http://schemas.openxmlformats.org/officeDocument/2006/relationships/image" Target="../media/image2537.png"/><Relationship Id="rId993" Type="http://schemas.openxmlformats.org/officeDocument/2006/relationships/image" Target="../media/image2639.png"/><Relationship Id="rId341" Type="http://schemas.openxmlformats.org/officeDocument/2006/relationships/image" Target="../media/image2321.png"/><Relationship Id="rId439" Type="http://schemas.openxmlformats.org/officeDocument/2006/relationships/customXml" Target="../ink/ink2426.xml"/><Relationship Id="rId646" Type="http://schemas.openxmlformats.org/officeDocument/2006/relationships/image" Target="../media/image2467.png"/><Relationship Id="rId1069" Type="http://schemas.openxmlformats.org/officeDocument/2006/relationships/image" Target="../media/image2677.png"/><Relationship Id="rId1276" Type="http://schemas.openxmlformats.org/officeDocument/2006/relationships/image" Target="../media/image2779.png"/><Relationship Id="rId1483" Type="http://schemas.openxmlformats.org/officeDocument/2006/relationships/customXml" Target="../ink/ink2953.xml"/><Relationship Id="rId201" Type="http://schemas.openxmlformats.org/officeDocument/2006/relationships/customXml" Target="../ink/ink2309.xml"/><Relationship Id="rId506" Type="http://schemas.openxmlformats.org/officeDocument/2006/relationships/image" Target="../media/image2398.png"/><Relationship Id="rId853" Type="http://schemas.openxmlformats.org/officeDocument/2006/relationships/customXml" Target="../ink/ink2634.xml"/><Relationship Id="rId1136" Type="http://schemas.openxmlformats.org/officeDocument/2006/relationships/customXml" Target="../ink/ink2777.xml"/><Relationship Id="rId713" Type="http://schemas.openxmlformats.org/officeDocument/2006/relationships/customXml" Target="../ink/ink2564.xml"/><Relationship Id="rId920" Type="http://schemas.openxmlformats.org/officeDocument/2006/relationships/customXml" Target="../ink/ink2668.xml"/><Relationship Id="rId1343" Type="http://schemas.openxmlformats.org/officeDocument/2006/relationships/customXml" Target="../ink/ink2882.xml"/><Relationship Id="rId1550" Type="http://schemas.openxmlformats.org/officeDocument/2006/relationships/image" Target="../media/image2915.png"/><Relationship Id="rId1203" Type="http://schemas.openxmlformats.org/officeDocument/2006/relationships/image" Target="../media/image2743.png"/><Relationship Id="rId1410" Type="http://schemas.openxmlformats.org/officeDocument/2006/relationships/image" Target="../media/image2846.png"/><Relationship Id="rId1508" Type="http://schemas.openxmlformats.org/officeDocument/2006/relationships/image" Target="../media/image2894.png"/><Relationship Id="rId296" Type="http://schemas.openxmlformats.org/officeDocument/2006/relationships/customXml" Target="../ink/ink2357.xml"/><Relationship Id="rId156" Type="http://schemas.openxmlformats.org/officeDocument/2006/relationships/image" Target="../media/image2229.png"/><Relationship Id="rId363" Type="http://schemas.openxmlformats.org/officeDocument/2006/relationships/image" Target="../media/image2331.png"/><Relationship Id="rId570" Type="http://schemas.openxmlformats.org/officeDocument/2006/relationships/customXml" Target="../ink/ink2492.xml"/><Relationship Id="rId223" Type="http://schemas.openxmlformats.org/officeDocument/2006/relationships/image" Target="../media/image2262.png"/><Relationship Id="rId430" Type="http://schemas.openxmlformats.org/officeDocument/2006/relationships/image" Target="../media/image2351.png"/><Relationship Id="rId668" Type="http://schemas.openxmlformats.org/officeDocument/2006/relationships/image" Target="../media/image2478.png"/><Relationship Id="rId875" Type="http://schemas.openxmlformats.org/officeDocument/2006/relationships/image" Target="../media/image2581.png"/><Relationship Id="rId1060" Type="http://schemas.openxmlformats.org/officeDocument/2006/relationships/customXml" Target="../ink/ink2739.xml"/><Relationship Id="rId1298" Type="http://schemas.openxmlformats.org/officeDocument/2006/relationships/image" Target="../media/image2790.png"/><Relationship Id="rId528" Type="http://schemas.openxmlformats.org/officeDocument/2006/relationships/customXml" Target="../ink/ink2471.xml"/><Relationship Id="rId735" Type="http://schemas.openxmlformats.org/officeDocument/2006/relationships/customXml" Target="../ink/ink2575.xml"/><Relationship Id="rId942" Type="http://schemas.openxmlformats.org/officeDocument/2006/relationships/customXml" Target="../ink/ink2679.xml"/><Relationship Id="rId1158" Type="http://schemas.openxmlformats.org/officeDocument/2006/relationships/image" Target="../media/image2721.png"/><Relationship Id="rId1365" Type="http://schemas.openxmlformats.org/officeDocument/2006/relationships/customXml" Target="../ink/ink2893.xml"/><Relationship Id="rId1572" Type="http://schemas.openxmlformats.org/officeDocument/2006/relationships/image" Target="../media/image2926.png"/><Relationship Id="rId1018" Type="http://schemas.openxmlformats.org/officeDocument/2006/relationships/customXml" Target="../ink/ink2718.xml"/><Relationship Id="rId1225" Type="http://schemas.openxmlformats.org/officeDocument/2006/relationships/image" Target="../media/image2754.png"/><Relationship Id="rId1432" Type="http://schemas.openxmlformats.org/officeDocument/2006/relationships/customXml" Target="../ink/ink2927.xml"/><Relationship Id="rId71" Type="http://schemas.openxmlformats.org/officeDocument/2006/relationships/customXml" Target="../ink/ink2244.xml"/><Relationship Id="rId802" Type="http://schemas.openxmlformats.org/officeDocument/2006/relationships/image" Target="../media/image2545.png"/><Relationship Id="rId29" Type="http://schemas.openxmlformats.org/officeDocument/2006/relationships/customXml" Target="../ink/ink2223.xml"/><Relationship Id="rId178" Type="http://schemas.openxmlformats.org/officeDocument/2006/relationships/image" Target="../media/image2240.png"/><Relationship Id="rId592" Type="http://schemas.openxmlformats.org/officeDocument/2006/relationships/customXml" Target="../ink/ink2503.xml"/><Relationship Id="rId245" Type="http://schemas.openxmlformats.org/officeDocument/2006/relationships/image" Target="../media/image2273.png"/><Relationship Id="rId452" Type="http://schemas.openxmlformats.org/officeDocument/2006/relationships/image" Target="../media/image2371.png"/><Relationship Id="rId897" Type="http://schemas.openxmlformats.org/officeDocument/2006/relationships/image" Target="../media/image2592.png"/><Relationship Id="rId1082" Type="http://schemas.openxmlformats.org/officeDocument/2006/relationships/customXml" Target="../ink/ink2750.xml"/><Relationship Id="rId105" Type="http://schemas.openxmlformats.org/officeDocument/2006/relationships/customXml" Target="../ink/ink2261.xml"/><Relationship Id="rId312" Type="http://schemas.openxmlformats.org/officeDocument/2006/relationships/customXml" Target="../ink/ink2365.xml"/><Relationship Id="rId757" Type="http://schemas.openxmlformats.org/officeDocument/2006/relationships/customXml" Target="../ink/ink2586.xml"/><Relationship Id="rId964" Type="http://schemas.openxmlformats.org/officeDocument/2006/relationships/customXml" Target="../ink/ink2690.xml"/><Relationship Id="rId1387" Type="http://schemas.openxmlformats.org/officeDocument/2006/relationships/customXml" Target="../ink/ink2904.xml"/><Relationship Id="rId93" Type="http://schemas.openxmlformats.org/officeDocument/2006/relationships/customXml" Target="../ink/ink2255.xml"/><Relationship Id="rId617" Type="http://schemas.openxmlformats.org/officeDocument/2006/relationships/image" Target="../media/image2453.png"/><Relationship Id="rId824" Type="http://schemas.openxmlformats.org/officeDocument/2006/relationships/image" Target="../media/image2556.png"/><Relationship Id="rId1247" Type="http://schemas.openxmlformats.org/officeDocument/2006/relationships/image" Target="../media/image2765.png"/><Relationship Id="rId1454" Type="http://schemas.openxmlformats.org/officeDocument/2006/relationships/customXml" Target="../ink/ink2938.xml"/><Relationship Id="rId1107" Type="http://schemas.openxmlformats.org/officeDocument/2006/relationships/image" Target="../media/image2696.png"/><Relationship Id="rId1314" Type="http://schemas.openxmlformats.org/officeDocument/2006/relationships/image" Target="../media/image2798.png"/><Relationship Id="rId1521" Type="http://schemas.openxmlformats.org/officeDocument/2006/relationships/customXml" Target="../ink/ink2972.xml"/><Relationship Id="rId20" Type="http://schemas.openxmlformats.org/officeDocument/2006/relationships/image" Target="../media/image2161.png"/><Relationship Id="rId267" Type="http://schemas.openxmlformats.org/officeDocument/2006/relationships/image" Target="../media/image2284.png"/><Relationship Id="rId474" Type="http://schemas.openxmlformats.org/officeDocument/2006/relationships/image" Target="../media/image2382.png"/><Relationship Id="rId127" Type="http://schemas.openxmlformats.org/officeDocument/2006/relationships/customXml" Target="../ink/ink2272.xml"/><Relationship Id="rId681" Type="http://schemas.openxmlformats.org/officeDocument/2006/relationships/customXml" Target="../ink/ink2548.xml"/><Relationship Id="rId779" Type="http://schemas.openxmlformats.org/officeDocument/2006/relationships/customXml" Target="../ink/ink2597.xml"/><Relationship Id="rId986" Type="http://schemas.openxmlformats.org/officeDocument/2006/relationships/image" Target="../media/image2636.png"/><Relationship Id="rId334" Type="http://schemas.openxmlformats.org/officeDocument/2006/relationships/customXml" Target="../ink/ink2376.xml"/><Relationship Id="rId541" Type="http://schemas.openxmlformats.org/officeDocument/2006/relationships/image" Target="../media/image2415.png"/><Relationship Id="rId639" Type="http://schemas.openxmlformats.org/officeDocument/2006/relationships/image" Target="../media/image2464.png"/><Relationship Id="rId1171" Type="http://schemas.openxmlformats.org/officeDocument/2006/relationships/image" Target="../media/image2727.png"/><Relationship Id="rId1269" Type="http://schemas.openxmlformats.org/officeDocument/2006/relationships/image" Target="../media/image2776.png"/><Relationship Id="rId1476" Type="http://schemas.openxmlformats.org/officeDocument/2006/relationships/image" Target="../media/image2878.png"/><Relationship Id="rId846" Type="http://schemas.openxmlformats.org/officeDocument/2006/relationships/image" Target="../media/image2567.png"/><Relationship Id="rId1031" Type="http://schemas.openxmlformats.org/officeDocument/2006/relationships/image" Target="../media/image2658.png"/><Relationship Id="rId1129" Type="http://schemas.openxmlformats.org/officeDocument/2006/relationships/image" Target="../media/image2707.png"/><Relationship Id="rId706" Type="http://schemas.openxmlformats.org/officeDocument/2006/relationships/image" Target="../media/image2497.png"/><Relationship Id="rId913" Type="http://schemas.openxmlformats.org/officeDocument/2006/relationships/image" Target="../media/image2600.png"/><Relationship Id="rId1336" Type="http://schemas.openxmlformats.org/officeDocument/2006/relationships/image" Target="../media/image2809.png"/><Relationship Id="rId1543" Type="http://schemas.openxmlformats.org/officeDocument/2006/relationships/customXml" Target="../ink/ink2983.xml"/><Relationship Id="rId42" Type="http://schemas.openxmlformats.org/officeDocument/2006/relationships/image" Target="../media/image2172.png"/><Relationship Id="rId1403" Type="http://schemas.openxmlformats.org/officeDocument/2006/relationships/customXml" Target="../ink/ink2912.xml"/><Relationship Id="rId191" Type="http://schemas.openxmlformats.org/officeDocument/2006/relationships/customXml" Target="../ink/ink2304.xml"/><Relationship Id="rId289" Type="http://schemas.openxmlformats.org/officeDocument/2006/relationships/image" Target="../media/image2295.png"/><Relationship Id="rId496" Type="http://schemas.openxmlformats.org/officeDocument/2006/relationships/image" Target="../media/image2393.png"/><Relationship Id="rId149" Type="http://schemas.openxmlformats.org/officeDocument/2006/relationships/customXml" Target="../ink/ink2283.xml"/><Relationship Id="rId356" Type="http://schemas.openxmlformats.org/officeDocument/2006/relationships/image" Target="../media/image2328.png"/><Relationship Id="rId563" Type="http://schemas.openxmlformats.org/officeDocument/2006/relationships/image" Target="../media/image2426.png"/><Relationship Id="rId770" Type="http://schemas.openxmlformats.org/officeDocument/2006/relationships/image" Target="../media/image2529.png"/><Relationship Id="rId1193" Type="http://schemas.openxmlformats.org/officeDocument/2006/relationships/image" Target="../media/image2738.png"/><Relationship Id="rId216" Type="http://schemas.openxmlformats.org/officeDocument/2006/relationships/image" Target="../media/image2259.png"/><Relationship Id="rId423" Type="http://schemas.openxmlformats.org/officeDocument/2006/relationships/customXml" Target="../ink/ink2418.xml"/><Relationship Id="rId868" Type="http://schemas.openxmlformats.org/officeDocument/2006/relationships/customXml" Target="../ink/ink2642.xml"/><Relationship Id="rId1053" Type="http://schemas.openxmlformats.org/officeDocument/2006/relationships/image" Target="../media/image2669.png"/><Relationship Id="rId1260" Type="http://schemas.openxmlformats.org/officeDocument/2006/relationships/customXml" Target="../ink/ink2840.xml"/><Relationship Id="rId1498" Type="http://schemas.openxmlformats.org/officeDocument/2006/relationships/image" Target="../media/image2889.png"/><Relationship Id="rId630" Type="http://schemas.openxmlformats.org/officeDocument/2006/relationships/customXml" Target="../ink/ink2522.xml"/><Relationship Id="rId728" Type="http://schemas.openxmlformats.org/officeDocument/2006/relationships/image" Target="../media/image2508.png"/><Relationship Id="rId935" Type="http://schemas.openxmlformats.org/officeDocument/2006/relationships/image" Target="../media/image2611.png"/><Relationship Id="rId1358" Type="http://schemas.openxmlformats.org/officeDocument/2006/relationships/image" Target="../media/image2820.png"/><Relationship Id="rId1565" Type="http://schemas.openxmlformats.org/officeDocument/2006/relationships/customXml" Target="../ink/ink2994.xml"/><Relationship Id="rId64" Type="http://schemas.openxmlformats.org/officeDocument/2006/relationships/image" Target="../media/image2183.png"/><Relationship Id="rId1120" Type="http://schemas.openxmlformats.org/officeDocument/2006/relationships/customXml" Target="../ink/ink2769.xml"/><Relationship Id="rId1218" Type="http://schemas.openxmlformats.org/officeDocument/2006/relationships/customXml" Target="../ink/ink2819.xml"/><Relationship Id="rId1425" Type="http://schemas.openxmlformats.org/officeDocument/2006/relationships/customXml" Target="../ink/ink2923.xml"/><Relationship Id="rId280" Type="http://schemas.openxmlformats.org/officeDocument/2006/relationships/customXml" Target="../ink/ink2349.xml"/><Relationship Id="rId140" Type="http://schemas.openxmlformats.org/officeDocument/2006/relationships/image" Target="../media/image2221.png"/><Relationship Id="rId378" Type="http://schemas.openxmlformats.org/officeDocument/2006/relationships/customXml" Target="../ink/ink2399.xml"/><Relationship Id="rId585" Type="http://schemas.openxmlformats.org/officeDocument/2006/relationships/image" Target="../media/image2437.png"/><Relationship Id="rId792" Type="http://schemas.openxmlformats.org/officeDocument/2006/relationships/image" Target="../media/image2540.png"/><Relationship Id="rId6" Type="http://schemas.openxmlformats.org/officeDocument/2006/relationships/image" Target="../media/image2154.png"/><Relationship Id="rId238" Type="http://schemas.openxmlformats.org/officeDocument/2006/relationships/customXml" Target="../ink/ink2328.xml"/><Relationship Id="rId445" Type="http://schemas.openxmlformats.org/officeDocument/2006/relationships/customXml" Target="../ink/ink2429.xml"/><Relationship Id="rId652" Type="http://schemas.openxmlformats.org/officeDocument/2006/relationships/image" Target="../media/image2470.png"/><Relationship Id="rId1075" Type="http://schemas.openxmlformats.org/officeDocument/2006/relationships/image" Target="../media/image2680.png"/><Relationship Id="rId1282" Type="http://schemas.openxmlformats.org/officeDocument/2006/relationships/image" Target="../media/image2782.png"/><Relationship Id="rId305" Type="http://schemas.openxmlformats.org/officeDocument/2006/relationships/image" Target="../media/image2303.png"/><Relationship Id="rId512" Type="http://schemas.openxmlformats.org/officeDocument/2006/relationships/image" Target="../media/image2401.png"/><Relationship Id="rId957" Type="http://schemas.openxmlformats.org/officeDocument/2006/relationships/image" Target="../media/image2622.png"/><Relationship Id="rId1142" Type="http://schemas.openxmlformats.org/officeDocument/2006/relationships/customXml" Target="../ink/ink2780.xml"/><Relationship Id="rId86" Type="http://schemas.openxmlformats.org/officeDocument/2006/relationships/image" Target="../media/image2194.png"/><Relationship Id="rId817" Type="http://schemas.openxmlformats.org/officeDocument/2006/relationships/customXml" Target="../ink/ink2616.xml"/><Relationship Id="rId1002" Type="http://schemas.openxmlformats.org/officeDocument/2006/relationships/customXml" Target="../ink/ink2710.xml"/><Relationship Id="rId1447" Type="http://schemas.openxmlformats.org/officeDocument/2006/relationships/image" Target="../media/image2864.png"/><Relationship Id="rId1307" Type="http://schemas.openxmlformats.org/officeDocument/2006/relationships/customXml" Target="../ink/ink2864.xml"/><Relationship Id="rId1514" Type="http://schemas.openxmlformats.org/officeDocument/2006/relationships/image" Target="../media/image2897.png"/><Relationship Id="rId13" Type="http://schemas.openxmlformats.org/officeDocument/2006/relationships/customXml" Target="../ink/ink2215.xml"/><Relationship Id="rId162" Type="http://schemas.openxmlformats.org/officeDocument/2006/relationships/image" Target="../media/image2232.png"/><Relationship Id="rId467" Type="http://schemas.openxmlformats.org/officeDocument/2006/relationships/customXml" Target="../ink/ink2440.xml"/><Relationship Id="rId1097" Type="http://schemas.openxmlformats.org/officeDocument/2006/relationships/image" Target="../media/image2691.png"/><Relationship Id="rId674" Type="http://schemas.openxmlformats.org/officeDocument/2006/relationships/image" Target="../media/image2481.png"/><Relationship Id="rId881" Type="http://schemas.openxmlformats.org/officeDocument/2006/relationships/image" Target="../media/image2584.png"/><Relationship Id="rId979" Type="http://schemas.openxmlformats.org/officeDocument/2006/relationships/image" Target="../media/image2633.png"/><Relationship Id="rId327" Type="http://schemas.openxmlformats.org/officeDocument/2006/relationships/image" Target="../media/image2314.png"/><Relationship Id="rId534" Type="http://schemas.openxmlformats.org/officeDocument/2006/relationships/customXml" Target="../ink/ink2474.xml"/><Relationship Id="rId741" Type="http://schemas.openxmlformats.org/officeDocument/2006/relationships/customXml" Target="../ink/ink2578.xml"/><Relationship Id="rId839" Type="http://schemas.openxmlformats.org/officeDocument/2006/relationships/customXml" Target="../ink/ink2627.xml"/><Relationship Id="rId1164" Type="http://schemas.openxmlformats.org/officeDocument/2006/relationships/image" Target="../media/image2724.png"/><Relationship Id="rId1371" Type="http://schemas.openxmlformats.org/officeDocument/2006/relationships/customXml" Target="../ink/ink2896.xml"/><Relationship Id="rId1469" Type="http://schemas.openxmlformats.org/officeDocument/2006/relationships/customXml" Target="../ink/ink2946.xml"/><Relationship Id="rId601" Type="http://schemas.openxmlformats.org/officeDocument/2006/relationships/image" Target="../media/image2445.png"/><Relationship Id="rId1024" Type="http://schemas.openxmlformats.org/officeDocument/2006/relationships/customXml" Target="../ink/ink2721.xml"/><Relationship Id="rId1231" Type="http://schemas.openxmlformats.org/officeDocument/2006/relationships/image" Target="../media/image2757.png"/><Relationship Id="rId906" Type="http://schemas.openxmlformats.org/officeDocument/2006/relationships/customXml" Target="../ink/ink2661.xml"/><Relationship Id="rId1329" Type="http://schemas.openxmlformats.org/officeDocument/2006/relationships/customXml" Target="../ink/ink2875.xml"/><Relationship Id="rId1536" Type="http://schemas.openxmlformats.org/officeDocument/2006/relationships/image" Target="../media/image2908.png"/><Relationship Id="rId35" Type="http://schemas.openxmlformats.org/officeDocument/2006/relationships/customXml" Target="../ink/ink2226.xml"/><Relationship Id="rId184" Type="http://schemas.openxmlformats.org/officeDocument/2006/relationships/image" Target="../media/image2243.png"/><Relationship Id="rId391" Type="http://schemas.openxmlformats.org/officeDocument/2006/relationships/customXml" Target="../ink/ink2405.xml"/><Relationship Id="rId251" Type="http://schemas.openxmlformats.org/officeDocument/2006/relationships/image" Target="../media/image2276.png"/><Relationship Id="rId489" Type="http://schemas.openxmlformats.org/officeDocument/2006/relationships/customXml" Target="../ink/ink2451.xml"/><Relationship Id="rId696" Type="http://schemas.openxmlformats.org/officeDocument/2006/relationships/image" Target="../media/image2492.png"/><Relationship Id="rId349" Type="http://schemas.openxmlformats.org/officeDocument/2006/relationships/customXml" Target="../ink/ink2384.xml"/><Relationship Id="rId556" Type="http://schemas.openxmlformats.org/officeDocument/2006/relationships/customXml" Target="../ink/ink2485.xml"/><Relationship Id="rId763" Type="http://schemas.openxmlformats.org/officeDocument/2006/relationships/customXml" Target="../ink/ink2589.xml"/><Relationship Id="rId1186" Type="http://schemas.openxmlformats.org/officeDocument/2006/relationships/customXml" Target="../ink/ink2803.xml"/><Relationship Id="rId1393" Type="http://schemas.openxmlformats.org/officeDocument/2006/relationships/customXml" Target="../ink/ink2907.xml"/><Relationship Id="rId111" Type="http://schemas.openxmlformats.org/officeDocument/2006/relationships/customXml" Target="../ink/ink2264.xml"/><Relationship Id="rId209" Type="http://schemas.openxmlformats.org/officeDocument/2006/relationships/customXml" Target="../ink/ink2313.xml"/><Relationship Id="rId416" Type="http://schemas.openxmlformats.org/officeDocument/2006/relationships/image" Target="../media/image2357.png"/><Relationship Id="rId970" Type="http://schemas.openxmlformats.org/officeDocument/2006/relationships/customXml" Target="../ink/ink2693.xml"/><Relationship Id="rId1046" Type="http://schemas.openxmlformats.org/officeDocument/2006/relationships/customXml" Target="../ink/ink2732.xml"/><Relationship Id="rId1253" Type="http://schemas.openxmlformats.org/officeDocument/2006/relationships/image" Target="../media/image2768.png"/><Relationship Id="rId623" Type="http://schemas.openxmlformats.org/officeDocument/2006/relationships/image" Target="../media/image2456.png"/><Relationship Id="rId830" Type="http://schemas.openxmlformats.org/officeDocument/2006/relationships/image" Target="../media/image2559.png"/><Relationship Id="rId928" Type="http://schemas.openxmlformats.org/officeDocument/2006/relationships/customXml" Target="../ink/ink2672.xml"/><Relationship Id="rId1460" Type="http://schemas.openxmlformats.org/officeDocument/2006/relationships/image" Target="../media/image2870.png"/><Relationship Id="rId1558" Type="http://schemas.openxmlformats.org/officeDocument/2006/relationships/image" Target="../media/image2919.png"/><Relationship Id="rId57" Type="http://schemas.openxmlformats.org/officeDocument/2006/relationships/customXml" Target="../ink/ink2237.xml"/><Relationship Id="rId1113" Type="http://schemas.openxmlformats.org/officeDocument/2006/relationships/image" Target="../media/image2699.png"/><Relationship Id="rId1320" Type="http://schemas.openxmlformats.org/officeDocument/2006/relationships/image" Target="../media/image2801.png"/><Relationship Id="rId1418" Type="http://schemas.openxmlformats.org/officeDocument/2006/relationships/image" Target="../media/image2850.png"/><Relationship Id="rId273" Type="http://schemas.openxmlformats.org/officeDocument/2006/relationships/image" Target="../media/image2287.png"/><Relationship Id="rId480" Type="http://schemas.openxmlformats.org/officeDocument/2006/relationships/image" Target="../media/image2385.png"/><Relationship Id="rId133" Type="http://schemas.openxmlformats.org/officeDocument/2006/relationships/customXml" Target="../ink/ink2275.xml"/><Relationship Id="rId340" Type="http://schemas.openxmlformats.org/officeDocument/2006/relationships/customXml" Target="../ink/ink2379.xml"/><Relationship Id="rId578" Type="http://schemas.openxmlformats.org/officeDocument/2006/relationships/customXml" Target="../ink/ink2496.xml"/><Relationship Id="rId785" Type="http://schemas.openxmlformats.org/officeDocument/2006/relationships/customXml" Target="../ink/ink2600.xml"/><Relationship Id="rId992" Type="http://schemas.openxmlformats.org/officeDocument/2006/relationships/customXml" Target="../ink/ink2705.xml"/><Relationship Id="rId200" Type="http://schemas.openxmlformats.org/officeDocument/2006/relationships/image" Target="../media/image2251.png"/><Relationship Id="rId438" Type="http://schemas.openxmlformats.org/officeDocument/2006/relationships/image" Target="../media/image2364.png"/><Relationship Id="rId645" Type="http://schemas.openxmlformats.org/officeDocument/2006/relationships/customXml" Target="../ink/ink2530.xml"/><Relationship Id="rId852" Type="http://schemas.openxmlformats.org/officeDocument/2006/relationships/image" Target="../media/image2570.png"/><Relationship Id="rId1068" Type="http://schemas.openxmlformats.org/officeDocument/2006/relationships/customXml" Target="../ink/ink2743.xml"/><Relationship Id="rId1275" Type="http://schemas.openxmlformats.org/officeDocument/2006/relationships/customXml" Target="../ink/ink2848.xml"/><Relationship Id="rId1482" Type="http://schemas.openxmlformats.org/officeDocument/2006/relationships/image" Target="../media/image2881.png"/><Relationship Id="rId505" Type="http://schemas.openxmlformats.org/officeDocument/2006/relationships/customXml" Target="../ink/ink2459.xml"/><Relationship Id="rId712" Type="http://schemas.openxmlformats.org/officeDocument/2006/relationships/image" Target="../media/image2500.png"/><Relationship Id="rId1135" Type="http://schemas.openxmlformats.org/officeDocument/2006/relationships/image" Target="../media/image2710.png"/><Relationship Id="rId1342" Type="http://schemas.openxmlformats.org/officeDocument/2006/relationships/image" Target="../media/image2812.png"/><Relationship Id="rId79" Type="http://schemas.openxmlformats.org/officeDocument/2006/relationships/customXml" Target="../ink/ink2248.xml"/><Relationship Id="rId1202" Type="http://schemas.openxmlformats.org/officeDocument/2006/relationships/customXml" Target="../ink/ink2811.xml"/><Relationship Id="rId1507" Type="http://schemas.openxmlformats.org/officeDocument/2006/relationships/customXml" Target="../ink/ink2965.xml"/><Relationship Id="rId295" Type="http://schemas.openxmlformats.org/officeDocument/2006/relationships/image" Target="../media/image2298.png"/><Relationship Id="rId155" Type="http://schemas.openxmlformats.org/officeDocument/2006/relationships/customXml" Target="../ink/ink2286.xml"/><Relationship Id="rId362" Type="http://schemas.openxmlformats.org/officeDocument/2006/relationships/customXml" Target="../ink/ink2391.xml"/><Relationship Id="rId1297" Type="http://schemas.openxmlformats.org/officeDocument/2006/relationships/customXml" Target="../ink/ink2859.xml"/><Relationship Id="rId222" Type="http://schemas.openxmlformats.org/officeDocument/2006/relationships/customXml" Target="../ink/ink2320.xml"/><Relationship Id="rId667" Type="http://schemas.openxmlformats.org/officeDocument/2006/relationships/customXml" Target="../ink/ink2541.xml"/><Relationship Id="rId874" Type="http://schemas.openxmlformats.org/officeDocument/2006/relationships/customXml" Target="../ink/ink2645.xml"/><Relationship Id="rId527" Type="http://schemas.openxmlformats.org/officeDocument/2006/relationships/image" Target="../media/image2408.png"/><Relationship Id="rId734" Type="http://schemas.openxmlformats.org/officeDocument/2006/relationships/image" Target="../media/image2511.png"/><Relationship Id="rId941" Type="http://schemas.openxmlformats.org/officeDocument/2006/relationships/image" Target="../media/image2614.png"/><Relationship Id="rId1157" Type="http://schemas.openxmlformats.org/officeDocument/2006/relationships/customXml" Target="../ink/ink2788.xml"/><Relationship Id="rId1364" Type="http://schemas.openxmlformats.org/officeDocument/2006/relationships/image" Target="../media/image2823.png"/><Relationship Id="rId1571" Type="http://schemas.openxmlformats.org/officeDocument/2006/relationships/customXml" Target="../ink/ink2997.xml"/><Relationship Id="rId70" Type="http://schemas.openxmlformats.org/officeDocument/2006/relationships/image" Target="../media/image2186.png"/><Relationship Id="rId801" Type="http://schemas.openxmlformats.org/officeDocument/2006/relationships/customXml" Target="../ink/ink2608.xml"/><Relationship Id="rId1017" Type="http://schemas.openxmlformats.org/officeDocument/2006/relationships/image" Target="../media/image2651.png"/><Relationship Id="rId1224" Type="http://schemas.openxmlformats.org/officeDocument/2006/relationships/customXml" Target="../ink/ink2822.xml"/><Relationship Id="rId1431" Type="http://schemas.openxmlformats.org/officeDocument/2006/relationships/customXml" Target="../ink/ink2926.xml"/><Relationship Id="rId1529" Type="http://schemas.openxmlformats.org/officeDocument/2006/relationships/customXml" Target="../ink/ink2976.xml"/><Relationship Id="rId28" Type="http://schemas.openxmlformats.org/officeDocument/2006/relationships/image" Target="../media/image2165.png"/><Relationship Id="rId177" Type="http://schemas.openxmlformats.org/officeDocument/2006/relationships/customXml" Target="../ink/ink2297.xml"/><Relationship Id="rId384" Type="http://schemas.openxmlformats.org/officeDocument/2006/relationships/customXml" Target="../ink/ink2402.xml"/><Relationship Id="rId591" Type="http://schemas.openxmlformats.org/officeDocument/2006/relationships/image" Target="../media/image2440.png"/><Relationship Id="rId244" Type="http://schemas.openxmlformats.org/officeDocument/2006/relationships/customXml" Target="../ink/ink2331.xml"/><Relationship Id="rId689" Type="http://schemas.openxmlformats.org/officeDocument/2006/relationships/customXml" Target="../ink/ink2552.xml"/><Relationship Id="rId896" Type="http://schemas.openxmlformats.org/officeDocument/2006/relationships/customXml" Target="../ink/ink2656.xml"/><Relationship Id="rId1081" Type="http://schemas.openxmlformats.org/officeDocument/2006/relationships/image" Target="../media/image2683.png"/><Relationship Id="rId451" Type="http://schemas.openxmlformats.org/officeDocument/2006/relationships/customXml" Target="../ink/ink2432.xml"/><Relationship Id="rId549" Type="http://schemas.openxmlformats.org/officeDocument/2006/relationships/image" Target="../media/image2419.png"/><Relationship Id="rId756" Type="http://schemas.openxmlformats.org/officeDocument/2006/relationships/image" Target="../media/image2522.png"/><Relationship Id="rId1179" Type="http://schemas.openxmlformats.org/officeDocument/2006/relationships/image" Target="../media/image2731.png"/><Relationship Id="rId1386" Type="http://schemas.openxmlformats.org/officeDocument/2006/relationships/image" Target="../media/image2834.png"/><Relationship Id="rId104" Type="http://schemas.openxmlformats.org/officeDocument/2006/relationships/image" Target="../media/image2203.png"/><Relationship Id="rId311" Type="http://schemas.openxmlformats.org/officeDocument/2006/relationships/image" Target="../media/image2306.png"/><Relationship Id="rId409" Type="http://schemas.openxmlformats.org/officeDocument/2006/relationships/customXml" Target="../ink/ink2411.xml"/><Relationship Id="rId963" Type="http://schemas.openxmlformats.org/officeDocument/2006/relationships/image" Target="../media/image2625.png"/><Relationship Id="rId1039" Type="http://schemas.openxmlformats.org/officeDocument/2006/relationships/image" Target="../media/image2662.png"/><Relationship Id="rId1246" Type="http://schemas.openxmlformats.org/officeDocument/2006/relationships/customXml" Target="../ink/ink2833.xml"/><Relationship Id="rId92" Type="http://schemas.openxmlformats.org/officeDocument/2006/relationships/image" Target="../media/image2197.png"/><Relationship Id="rId616" Type="http://schemas.openxmlformats.org/officeDocument/2006/relationships/customXml" Target="../ink/ink2515.xml"/><Relationship Id="rId823" Type="http://schemas.openxmlformats.org/officeDocument/2006/relationships/customXml" Target="../ink/ink2619.xml"/><Relationship Id="rId1453" Type="http://schemas.openxmlformats.org/officeDocument/2006/relationships/image" Target="../media/image2867.png"/><Relationship Id="rId1106" Type="http://schemas.openxmlformats.org/officeDocument/2006/relationships/customXml" Target="../ink/ink2762.xml"/><Relationship Id="rId1313" Type="http://schemas.openxmlformats.org/officeDocument/2006/relationships/customXml" Target="../ink/ink2867.xml"/><Relationship Id="rId1520" Type="http://schemas.openxmlformats.org/officeDocument/2006/relationships/image" Target="../media/image2900.png"/><Relationship Id="rId199" Type="http://schemas.openxmlformats.org/officeDocument/2006/relationships/customXml" Target="../ink/ink2308.xml"/><Relationship Id="rId266" Type="http://schemas.openxmlformats.org/officeDocument/2006/relationships/customXml" Target="../ink/ink2342.xml"/><Relationship Id="rId473" Type="http://schemas.openxmlformats.org/officeDocument/2006/relationships/customXml" Target="../ink/ink2443.xml"/><Relationship Id="rId680" Type="http://schemas.openxmlformats.org/officeDocument/2006/relationships/image" Target="../media/image2484.png"/><Relationship Id="rId126" Type="http://schemas.openxmlformats.org/officeDocument/2006/relationships/image" Target="../media/image2214.png"/><Relationship Id="rId333" Type="http://schemas.openxmlformats.org/officeDocument/2006/relationships/image" Target="../media/image2317.png"/><Relationship Id="rId540" Type="http://schemas.openxmlformats.org/officeDocument/2006/relationships/customXml" Target="../ink/ink2477.xml"/><Relationship Id="rId778" Type="http://schemas.openxmlformats.org/officeDocument/2006/relationships/image" Target="../media/image2533.png"/><Relationship Id="rId985" Type="http://schemas.openxmlformats.org/officeDocument/2006/relationships/customXml" Target="../ink/ink2701.xml"/><Relationship Id="rId1170" Type="http://schemas.openxmlformats.org/officeDocument/2006/relationships/customXml" Target="../ink/ink2795.xml"/><Relationship Id="rId638" Type="http://schemas.openxmlformats.org/officeDocument/2006/relationships/customXml" Target="../ink/ink2526.xml"/><Relationship Id="rId845" Type="http://schemas.openxmlformats.org/officeDocument/2006/relationships/customXml" Target="../ink/ink2630.xml"/><Relationship Id="rId1030" Type="http://schemas.openxmlformats.org/officeDocument/2006/relationships/customXml" Target="../ink/ink2724.xml"/><Relationship Id="rId1268" Type="http://schemas.openxmlformats.org/officeDocument/2006/relationships/customXml" Target="../ink/ink2844.xml"/><Relationship Id="rId1475" Type="http://schemas.openxmlformats.org/officeDocument/2006/relationships/customXml" Target="../ink/ink2949.xml"/><Relationship Id="rId705" Type="http://schemas.openxmlformats.org/officeDocument/2006/relationships/customXml" Target="../ink/ink2560.xml"/><Relationship Id="rId1128" Type="http://schemas.openxmlformats.org/officeDocument/2006/relationships/customXml" Target="../ink/ink2773.xml"/><Relationship Id="rId1335" Type="http://schemas.openxmlformats.org/officeDocument/2006/relationships/customXml" Target="../ink/ink2878.xml"/><Relationship Id="rId1542" Type="http://schemas.openxmlformats.org/officeDocument/2006/relationships/image" Target="../media/image2911.png"/><Relationship Id="rId912" Type="http://schemas.openxmlformats.org/officeDocument/2006/relationships/customXml" Target="../ink/ink2664.xml"/><Relationship Id="rId41" Type="http://schemas.openxmlformats.org/officeDocument/2006/relationships/customXml" Target="../ink/ink2229.xml"/><Relationship Id="rId1402" Type="http://schemas.openxmlformats.org/officeDocument/2006/relationships/image" Target="../media/image2842.png"/><Relationship Id="rId190" Type="http://schemas.openxmlformats.org/officeDocument/2006/relationships/image" Target="../media/image2246.png"/><Relationship Id="rId288" Type="http://schemas.openxmlformats.org/officeDocument/2006/relationships/customXml" Target="../ink/ink2353.xml"/><Relationship Id="rId495" Type="http://schemas.openxmlformats.org/officeDocument/2006/relationships/customXml" Target="../ink/ink2454.xml"/><Relationship Id="rId148" Type="http://schemas.openxmlformats.org/officeDocument/2006/relationships/image" Target="../media/image2225.png"/><Relationship Id="rId355" Type="http://schemas.openxmlformats.org/officeDocument/2006/relationships/customXml" Target="../ink/ink2387.xml"/><Relationship Id="rId562" Type="http://schemas.openxmlformats.org/officeDocument/2006/relationships/customXml" Target="../ink/ink2488.xml"/><Relationship Id="rId1192" Type="http://schemas.openxmlformats.org/officeDocument/2006/relationships/customXml" Target="../ink/ink2806.xml"/><Relationship Id="rId215" Type="http://schemas.openxmlformats.org/officeDocument/2006/relationships/customXml" Target="../ink/ink2316.xml"/><Relationship Id="rId422" Type="http://schemas.openxmlformats.org/officeDocument/2006/relationships/image" Target="../media/image2360.png"/><Relationship Id="rId867" Type="http://schemas.openxmlformats.org/officeDocument/2006/relationships/customXml" Target="../ink/ink2641.xml"/><Relationship Id="rId1052" Type="http://schemas.openxmlformats.org/officeDocument/2006/relationships/customXml" Target="../ink/ink2735.xml"/><Relationship Id="rId1497" Type="http://schemas.openxmlformats.org/officeDocument/2006/relationships/customXml" Target="../ink/ink2960.xml"/><Relationship Id="rId727" Type="http://schemas.openxmlformats.org/officeDocument/2006/relationships/customXml" Target="../ink/ink2571.xml"/><Relationship Id="rId934" Type="http://schemas.openxmlformats.org/officeDocument/2006/relationships/customXml" Target="../ink/ink2675.xml"/><Relationship Id="rId1357" Type="http://schemas.openxmlformats.org/officeDocument/2006/relationships/customXml" Target="../ink/ink2889.xml"/><Relationship Id="rId1564" Type="http://schemas.openxmlformats.org/officeDocument/2006/relationships/image" Target="../media/image2922.png"/><Relationship Id="rId63" Type="http://schemas.openxmlformats.org/officeDocument/2006/relationships/customXml" Target="../ink/ink2240.xml"/><Relationship Id="rId1217" Type="http://schemas.openxmlformats.org/officeDocument/2006/relationships/image" Target="../media/image2750.png"/><Relationship Id="rId1424" Type="http://schemas.openxmlformats.org/officeDocument/2006/relationships/image" Target="../media/image2853.png"/><Relationship Id="rId377" Type="http://schemas.openxmlformats.org/officeDocument/2006/relationships/image" Target="../media/image2338.png"/><Relationship Id="rId584" Type="http://schemas.openxmlformats.org/officeDocument/2006/relationships/customXml" Target="../ink/ink2499.xml"/><Relationship Id="rId5" Type="http://schemas.openxmlformats.org/officeDocument/2006/relationships/customXml" Target="../ink/ink2211.xml"/><Relationship Id="rId237" Type="http://schemas.openxmlformats.org/officeDocument/2006/relationships/image" Target="../media/image2269.png"/><Relationship Id="rId791" Type="http://schemas.openxmlformats.org/officeDocument/2006/relationships/customXml" Target="../ink/ink2603.xml"/><Relationship Id="rId889" Type="http://schemas.openxmlformats.org/officeDocument/2006/relationships/image" Target="../media/image2588.png"/><Relationship Id="rId1074" Type="http://schemas.openxmlformats.org/officeDocument/2006/relationships/customXml" Target="../ink/ink2746.xml"/><Relationship Id="rId444" Type="http://schemas.openxmlformats.org/officeDocument/2006/relationships/image" Target="../media/image2367.png"/><Relationship Id="rId651" Type="http://schemas.openxmlformats.org/officeDocument/2006/relationships/customXml" Target="../ink/ink2533.xml"/><Relationship Id="rId749" Type="http://schemas.openxmlformats.org/officeDocument/2006/relationships/customXml" Target="../ink/ink2582.xml"/><Relationship Id="rId1281" Type="http://schemas.openxmlformats.org/officeDocument/2006/relationships/customXml" Target="../ink/ink2851.xml"/><Relationship Id="rId1379" Type="http://schemas.openxmlformats.org/officeDocument/2006/relationships/customXml" Target="../ink/ink2900.xml"/><Relationship Id="rId304" Type="http://schemas.openxmlformats.org/officeDocument/2006/relationships/customXml" Target="../ink/ink2361.xml"/><Relationship Id="rId511" Type="http://schemas.openxmlformats.org/officeDocument/2006/relationships/customXml" Target="../ink/ink2462.xml"/><Relationship Id="rId609" Type="http://schemas.openxmlformats.org/officeDocument/2006/relationships/image" Target="../media/image2449.png"/><Relationship Id="rId956" Type="http://schemas.openxmlformats.org/officeDocument/2006/relationships/customXml" Target="../ink/ink2686.xml"/><Relationship Id="rId1141" Type="http://schemas.openxmlformats.org/officeDocument/2006/relationships/image" Target="../media/image2713.png"/><Relationship Id="rId1239" Type="http://schemas.openxmlformats.org/officeDocument/2006/relationships/image" Target="../media/image2761.png"/><Relationship Id="rId85" Type="http://schemas.openxmlformats.org/officeDocument/2006/relationships/customXml" Target="../ink/ink2251.xml"/><Relationship Id="rId816" Type="http://schemas.openxmlformats.org/officeDocument/2006/relationships/image" Target="../media/image2552.png"/><Relationship Id="rId1001" Type="http://schemas.openxmlformats.org/officeDocument/2006/relationships/image" Target="../media/image2643.png"/><Relationship Id="rId1446" Type="http://schemas.openxmlformats.org/officeDocument/2006/relationships/customXml" Target="../ink/ink2934.xml"/><Relationship Id="rId1306" Type="http://schemas.openxmlformats.org/officeDocument/2006/relationships/image" Target="../media/image2794.png"/><Relationship Id="rId1513" Type="http://schemas.openxmlformats.org/officeDocument/2006/relationships/customXml" Target="../ink/ink2968.xml"/><Relationship Id="rId12" Type="http://schemas.openxmlformats.org/officeDocument/2006/relationships/image" Target="../media/image2157.png"/><Relationship Id="rId108" Type="http://schemas.openxmlformats.org/officeDocument/2006/relationships/image" Target="../media/image2205.png"/><Relationship Id="rId315" Type="http://schemas.openxmlformats.org/officeDocument/2006/relationships/image" Target="../media/image2308.png"/><Relationship Id="rId522" Type="http://schemas.openxmlformats.org/officeDocument/2006/relationships/image" Target="../media/image2406.png"/><Relationship Id="rId967" Type="http://schemas.openxmlformats.org/officeDocument/2006/relationships/image" Target="../media/image2627.png"/><Relationship Id="rId1152" Type="http://schemas.openxmlformats.org/officeDocument/2006/relationships/image" Target="../media/image2718.png"/><Relationship Id="rId96" Type="http://schemas.openxmlformats.org/officeDocument/2006/relationships/image" Target="../media/image2199.png"/><Relationship Id="rId161" Type="http://schemas.openxmlformats.org/officeDocument/2006/relationships/customXml" Target="../ink/ink2289.xml"/><Relationship Id="rId399" Type="http://schemas.openxmlformats.org/officeDocument/2006/relationships/customXml" Target="../ink/ink2409.xml"/><Relationship Id="rId827" Type="http://schemas.openxmlformats.org/officeDocument/2006/relationships/customXml" Target="../ink/ink2621.xml"/><Relationship Id="rId1012" Type="http://schemas.openxmlformats.org/officeDocument/2006/relationships/customXml" Target="../ink/ink2715.xml"/><Relationship Id="rId1457" Type="http://schemas.openxmlformats.org/officeDocument/2006/relationships/image" Target="../media/image2869.png"/><Relationship Id="rId259" Type="http://schemas.openxmlformats.org/officeDocument/2006/relationships/image" Target="../media/image2280.png"/><Relationship Id="rId466" Type="http://schemas.openxmlformats.org/officeDocument/2006/relationships/image" Target="../media/image2378.png"/><Relationship Id="rId673" Type="http://schemas.openxmlformats.org/officeDocument/2006/relationships/customXml" Target="../ink/ink2544.xml"/><Relationship Id="rId880" Type="http://schemas.openxmlformats.org/officeDocument/2006/relationships/customXml" Target="../ink/ink2648.xml"/><Relationship Id="rId1096" Type="http://schemas.openxmlformats.org/officeDocument/2006/relationships/customXml" Target="../ink/ink2757.xml"/><Relationship Id="rId1317" Type="http://schemas.openxmlformats.org/officeDocument/2006/relationships/customXml" Target="../ink/ink2869.xml"/><Relationship Id="rId1524" Type="http://schemas.openxmlformats.org/officeDocument/2006/relationships/image" Target="../media/image2902.png"/><Relationship Id="rId23" Type="http://schemas.openxmlformats.org/officeDocument/2006/relationships/customXml" Target="../ink/ink2220.xml"/><Relationship Id="rId119" Type="http://schemas.openxmlformats.org/officeDocument/2006/relationships/customXml" Target="../ink/ink2268.xml"/><Relationship Id="rId326" Type="http://schemas.openxmlformats.org/officeDocument/2006/relationships/customXml" Target="../ink/ink2372.xml"/><Relationship Id="rId533" Type="http://schemas.openxmlformats.org/officeDocument/2006/relationships/image" Target="../media/image2411.png"/><Relationship Id="rId978" Type="http://schemas.openxmlformats.org/officeDocument/2006/relationships/customXml" Target="../ink/ink2697.xml"/><Relationship Id="rId1163" Type="http://schemas.openxmlformats.org/officeDocument/2006/relationships/customXml" Target="../ink/ink2791.xml"/><Relationship Id="rId1370" Type="http://schemas.openxmlformats.org/officeDocument/2006/relationships/image" Target="../media/image2826.png"/><Relationship Id="rId740" Type="http://schemas.openxmlformats.org/officeDocument/2006/relationships/image" Target="../media/image2514.png"/><Relationship Id="rId838" Type="http://schemas.openxmlformats.org/officeDocument/2006/relationships/image" Target="../media/image2563.png"/><Relationship Id="rId1023" Type="http://schemas.openxmlformats.org/officeDocument/2006/relationships/image" Target="../media/image2654.png"/><Relationship Id="rId1468" Type="http://schemas.openxmlformats.org/officeDocument/2006/relationships/image" Target="../media/image2874.png"/><Relationship Id="rId172" Type="http://schemas.openxmlformats.org/officeDocument/2006/relationships/image" Target="../media/image2237.png"/><Relationship Id="rId477" Type="http://schemas.openxmlformats.org/officeDocument/2006/relationships/customXml" Target="../ink/ink2445.xml"/><Relationship Id="rId600" Type="http://schemas.openxmlformats.org/officeDocument/2006/relationships/customXml" Target="../ink/ink2507.xml"/><Relationship Id="rId684" Type="http://schemas.openxmlformats.org/officeDocument/2006/relationships/image" Target="../media/image2486.png"/><Relationship Id="rId1230" Type="http://schemas.openxmlformats.org/officeDocument/2006/relationships/customXml" Target="../ink/ink2825.xml"/><Relationship Id="rId1328" Type="http://schemas.openxmlformats.org/officeDocument/2006/relationships/image" Target="../media/image2805.png"/><Relationship Id="rId1535" Type="http://schemas.openxmlformats.org/officeDocument/2006/relationships/customXml" Target="../ink/ink2979.xml"/><Relationship Id="rId337" Type="http://schemas.openxmlformats.org/officeDocument/2006/relationships/image" Target="../media/image2319.png"/><Relationship Id="rId891" Type="http://schemas.openxmlformats.org/officeDocument/2006/relationships/image" Target="../media/image2589.png"/><Relationship Id="rId905" Type="http://schemas.openxmlformats.org/officeDocument/2006/relationships/image" Target="../media/image2596.png"/><Relationship Id="rId989" Type="http://schemas.openxmlformats.org/officeDocument/2006/relationships/image" Target="../media/image2637.png"/><Relationship Id="rId34" Type="http://schemas.openxmlformats.org/officeDocument/2006/relationships/image" Target="../media/image2168.png"/><Relationship Id="rId544" Type="http://schemas.openxmlformats.org/officeDocument/2006/relationships/customXml" Target="../ink/ink2479.xml"/><Relationship Id="rId751" Type="http://schemas.openxmlformats.org/officeDocument/2006/relationships/customXml" Target="../ink/ink2583.xml"/><Relationship Id="rId849" Type="http://schemas.openxmlformats.org/officeDocument/2006/relationships/customXml" Target="../ink/ink2632.xml"/><Relationship Id="rId1174" Type="http://schemas.openxmlformats.org/officeDocument/2006/relationships/customXml" Target="../ink/ink2797.xml"/><Relationship Id="rId1381" Type="http://schemas.openxmlformats.org/officeDocument/2006/relationships/customXml" Target="../ink/ink2901.xml"/><Relationship Id="rId1479" Type="http://schemas.openxmlformats.org/officeDocument/2006/relationships/customXml" Target="../ink/ink2951.xml"/><Relationship Id="rId183" Type="http://schemas.openxmlformats.org/officeDocument/2006/relationships/customXml" Target="../ink/ink2300.xml"/><Relationship Id="rId390" Type="http://schemas.openxmlformats.org/officeDocument/2006/relationships/customXml" Target="../ink/ink2404.xml"/><Relationship Id="rId611" Type="http://schemas.openxmlformats.org/officeDocument/2006/relationships/image" Target="../media/image2450.png"/><Relationship Id="rId1034" Type="http://schemas.openxmlformats.org/officeDocument/2006/relationships/customXml" Target="../ink/ink2726.xml"/><Relationship Id="rId1241" Type="http://schemas.openxmlformats.org/officeDocument/2006/relationships/image" Target="../media/image2762.png"/><Relationship Id="rId1339" Type="http://schemas.openxmlformats.org/officeDocument/2006/relationships/customXml" Target="../ink/ink2880.xml"/><Relationship Id="rId250" Type="http://schemas.openxmlformats.org/officeDocument/2006/relationships/customXml" Target="../ink/ink2334.xml"/><Relationship Id="rId488" Type="http://schemas.openxmlformats.org/officeDocument/2006/relationships/image" Target="../media/image2389.png"/><Relationship Id="rId695" Type="http://schemas.openxmlformats.org/officeDocument/2006/relationships/customXml" Target="../ink/ink2555.xml"/><Relationship Id="rId709" Type="http://schemas.openxmlformats.org/officeDocument/2006/relationships/customXml" Target="../ink/ink2562.xml"/><Relationship Id="rId916" Type="http://schemas.openxmlformats.org/officeDocument/2006/relationships/customXml" Target="../ink/ink2666.xml"/><Relationship Id="rId1101" Type="http://schemas.openxmlformats.org/officeDocument/2006/relationships/image" Target="../media/image2693.png"/><Relationship Id="rId1546" Type="http://schemas.openxmlformats.org/officeDocument/2006/relationships/image" Target="../media/image2913.png"/><Relationship Id="rId45" Type="http://schemas.openxmlformats.org/officeDocument/2006/relationships/customXml" Target="../ink/ink2231.xml"/><Relationship Id="rId110" Type="http://schemas.openxmlformats.org/officeDocument/2006/relationships/image" Target="../media/image2206.png"/><Relationship Id="rId348" Type="http://schemas.openxmlformats.org/officeDocument/2006/relationships/image" Target="../media/image2324.png"/><Relationship Id="rId555" Type="http://schemas.openxmlformats.org/officeDocument/2006/relationships/image" Target="../media/image2422.png"/><Relationship Id="rId762" Type="http://schemas.openxmlformats.org/officeDocument/2006/relationships/image" Target="../media/image2525.png"/><Relationship Id="rId1185" Type="http://schemas.openxmlformats.org/officeDocument/2006/relationships/image" Target="../media/image2734.png"/><Relationship Id="rId1392" Type="http://schemas.openxmlformats.org/officeDocument/2006/relationships/image" Target="../media/image2837.png"/><Relationship Id="rId1406" Type="http://schemas.openxmlformats.org/officeDocument/2006/relationships/image" Target="../media/image2844.png"/><Relationship Id="rId194" Type="http://schemas.openxmlformats.org/officeDocument/2006/relationships/image" Target="../media/image2248.png"/><Relationship Id="rId208" Type="http://schemas.openxmlformats.org/officeDocument/2006/relationships/image" Target="../media/image2255.png"/><Relationship Id="rId415" Type="http://schemas.openxmlformats.org/officeDocument/2006/relationships/customXml" Target="../ink/ink2414.xml"/><Relationship Id="rId622" Type="http://schemas.openxmlformats.org/officeDocument/2006/relationships/customXml" Target="../ink/ink2518.xml"/><Relationship Id="rId1045" Type="http://schemas.openxmlformats.org/officeDocument/2006/relationships/image" Target="../media/image2665.png"/><Relationship Id="rId1252" Type="http://schemas.openxmlformats.org/officeDocument/2006/relationships/customXml" Target="../ink/ink2836.xml"/><Relationship Id="rId261" Type="http://schemas.openxmlformats.org/officeDocument/2006/relationships/image" Target="../media/image2281.png"/><Relationship Id="rId499" Type="http://schemas.openxmlformats.org/officeDocument/2006/relationships/customXml" Target="../ink/ink2456.xml"/><Relationship Id="rId927" Type="http://schemas.openxmlformats.org/officeDocument/2006/relationships/image" Target="../media/image2607.png"/><Relationship Id="rId1112" Type="http://schemas.openxmlformats.org/officeDocument/2006/relationships/customXml" Target="../ink/ink2765.xml"/><Relationship Id="rId1557" Type="http://schemas.openxmlformats.org/officeDocument/2006/relationships/customXml" Target="../ink/ink2990.xml"/><Relationship Id="rId56" Type="http://schemas.openxmlformats.org/officeDocument/2006/relationships/image" Target="../media/image2179.png"/><Relationship Id="rId359" Type="http://schemas.openxmlformats.org/officeDocument/2006/relationships/customXml" Target="../ink/ink2389.xml"/><Relationship Id="rId566" Type="http://schemas.openxmlformats.org/officeDocument/2006/relationships/customXml" Target="../ink/ink2490.xml"/><Relationship Id="rId773" Type="http://schemas.openxmlformats.org/officeDocument/2006/relationships/customXml" Target="../ink/ink2594.xml"/><Relationship Id="rId1196" Type="http://schemas.openxmlformats.org/officeDocument/2006/relationships/customXml" Target="../ink/ink2808.xml"/><Relationship Id="rId1417" Type="http://schemas.openxmlformats.org/officeDocument/2006/relationships/customXml" Target="../ink/ink2919.xml"/><Relationship Id="rId121" Type="http://schemas.openxmlformats.org/officeDocument/2006/relationships/customXml" Target="../ink/ink2269.xml"/><Relationship Id="rId219" Type="http://schemas.openxmlformats.org/officeDocument/2006/relationships/customXml" Target="../ink/ink2318.xml"/><Relationship Id="rId426" Type="http://schemas.openxmlformats.org/officeDocument/2006/relationships/image" Target="../media/image2349.png"/><Relationship Id="rId633" Type="http://schemas.openxmlformats.org/officeDocument/2006/relationships/image" Target="../media/image2461.png"/><Relationship Id="rId980" Type="http://schemas.openxmlformats.org/officeDocument/2006/relationships/customXml" Target="../ink/ink2698.xml"/><Relationship Id="rId1056" Type="http://schemas.openxmlformats.org/officeDocument/2006/relationships/customXml" Target="../ink/ink2737.xml"/><Relationship Id="rId1263" Type="http://schemas.openxmlformats.org/officeDocument/2006/relationships/image" Target="../media/image2773.png"/><Relationship Id="rId840" Type="http://schemas.openxmlformats.org/officeDocument/2006/relationships/image" Target="../media/image2564.png"/><Relationship Id="rId938" Type="http://schemas.openxmlformats.org/officeDocument/2006/relationships/customXml" Target="../ink/ink2677.xml"/><Relationship Id="rId1470" Type="http://schemas.openxmlformats.org/officeDocument/2006/relationships/image" Target="../media/image2875.png"/><Relationship Id="rId1568" Type="http://schemas.openxmlformats.org/officeDocument/2006/relationships/image" Target="../media/image2924.png"/><Relationship Id="rId67" Type="http://schemas.openxmlformats.org/officeDocument/2006/relationships/customXml" Target="../ink/ink2242.xml"/><Relationship Id="rId272" Type="http://schemas.openxmlformats.org/officeDocument/2006/relationships/customXml" Target="../ink/ink2345.xml"/><Relationship Id="rId577" Type="http://schemas.openxmlformats.org/officeDocument/2006/relationships/image" Target="../media/image2433.png"/><Relationship Id="rId700" Type="http://schemas.openxmlformats.org/officeDocument/2006/relationships/image" Target="../media/image2494.png"/><Relationship Id="rId1123" Type="http://schemas.openxmlformats.org/officeDocument/2006/relationships/image" Target="../media/image2704.png"/><Relationship Id="rId1330" Type="http://schemas.openxmlformats.org/officeDocument/2006/relationships/image" Target="../media/image2806.png"/><Relationship Id="rId1428" Type="http://schemas.openxmlformats.org/officeDocument/2006/relationships/image" Target="../media/image2855.png"/><Relationship Id="rId132" Type="http://schemas.openxmlformats.org/officeDocument/2006/relationships/image" Target="../media/image2217.png"/><Relationship Id="rId784" Type="http://schemas.openxmlformats.org/officeDocument/2006/relationships/image" Target="../media/image2536.png"/><Relationship Id="rId991" Type="http://schemas.openxmlformats.org/officeDocument/2006/relationships/image" Target="../media/image2638.png"/><Relationship Id="rId1067" Type="http://schemas.openxmlformats.org/officeDocument/2006/relationships/image" Target="../media/image2676.png"/><Relationship Id="rId437" Type="http://schemas.openxmlformats.org/officeDocument/2006/relationships/customXml" Target="../ink/ink2425.xml"/><Relationship Id="rId644" Type="http://schemas.openxmlformats.org/officeDocument/2006/relationships/image" Target="../media/image2466.png"/><Relationship Id="rId851" Type="http://schemas.openxmlformats.org/officeDocument/2006/relationships/customXml" Target="../ink/ink2633.xml"/><Relationship Id="rId1274" Type="http://schemas.openxmlformats.org/officeDocument/2006/relationships/customXml" Target="../ink/ink2847.xml"/><Relationship Id="rId1481" Type="http://schemas.openxmlformats.org/officeDocument/2006/relationships/customXml" Target="../ink/ink2952.xml"/><Relationship Id="rId1579" Type="http://schemas.openxmlformats.org/officeDocument/2006/relationships/customXml" Target="../ink/ink3001.xml"/><Relationship Id="rId283" Type="http://schemas.openxmlformats.org/officeDocument/2006/relationships/image" Target="../media/image2292.png"/><Relationship Id="rId490" Type="http://schemas.openxmlformats.org/officeDocument/2006/relationships/image" Target="../media/image2390.png"/><Relationship Id="rId504" Type="http://schemas.openxmlformats.org/officeDocument/2006/relationships/image" Target="../media/image2397.png"/><Relationship Id="rId711" Type="http://schemas.openxmlformats.org/officeDocument/2006/relationships/customXml" Target="../ink/ink2563.xml"/><Relationship Id="rId949" Type="http://schemas.openxmlformats.org/officeDocument/2006/relationships/image" Target="../media/image2618.png"/><Relationship Id="rId1134" Type="http://schemas.openxmlformats.org/officeDocument/2006/relationships/customXml" Target="../ink/ink2776.xml"/><Relationship Id="rId1341" Type="http://schemas.openxmlformats.org/officeDocument/2006/relationships/customXml" Target="../ink/ink2881.xml"/><Relationship Id="rId78" Type="http://schemas.openxmlformats.org/officeDocument/2006/relationships/image" Target="../media/image2190.png"/><Relationship Id="rId143" Type="http://schemas.openxmlformats.org/officeDocument/2006/relationships/customXml" Target="../ink/ink2280.xml"/><Relationship Id="rId350" Type="http://schemas.openxmlformats.org/officeDocument/2006/relationships/image" Target="../media/image2325.png"/><Relationship Id="rId588" Type="http://schemas.openxmlformats.org/officeDocument/2006/relationships/customXml" Target="../ink/ink2501.xml"/><Relationship Id="rId795" Type="http://schemas.openxmlformats.org/officeDocument/2006/relationships/customXml" Target="../ink/ink2605.xml"/><Relationship Id="rId809" Type="http://schemas.openxmlformats.org/officeDocument/2006/relationships/customXml" Target="../ink/ink2612.xml"/><Relationship Id="rId1201" Type="http://schemas.openxmlformats.org/officeDocument/2006/relationships/image" Target="../media/image2742.png"/><Relationship Id="rId1439" Type="http://schemas.openxmlformats.org/officeDocument/2006/relationships/image" Target="../media/image2860.png"/><Relationship Id="rId9" Type="http://schemas.openxmlformats.org/officeDocument/2006/relationships/customXml" Target="../ink/ink2213.xml"/><Relationship Id="rId210" Type="http://schemas.openxmlformats.org/officeDocument/2006/relationships/image" Target="../media/image2256.png"/><Relationship Id="rId448" Type="http://schemas.openxmlformats.org/officeDocument/2006/relationships/image" Target="../media/image2369.png"/><Relationship Id="rId655" Type="http://schemas.openxmlformats.org/officeDocument/2006/relationships/customXml" Target="../ink/ink2535.xml"/><Relationship Id="rId862" Type="http://schemas.openxmlformats.org/officeDocument/2006/relationships/image" Target="../media/image2575.png"/><Relationship Id="rId1078" Type="http://schemas.openxmlformats.org/officeDocument/2006/relationships/customXml" Target="../ink/ink2748.xml"/><Relationship Id="rId1285" Type="http://schemas.openxmlformats.org/officeDocument/2006/relationships/customXml" Target="../ink/ink2853.xml"/><Relationship Id="rId1492" Type="http://schemas.openxmlformats.org/officeDocument/2006/relationships/image" Target="../media/image2886.png"/><Relationship Id="rId1506" Type="http://schemas.openxmlformats.org/officeDocument/2006/relationships/image" Target="../media/image2893.png"/><Relationship Id="rId294" Type="http://schemas.openxmlformats.org/officeDocument/2006/relationships/customXml" Target="../ink/ink2356.xml"/><Relationship Id="rId308" Type="http://schemas.openxmlformats.org/officeDocument/2006/relationships/customXml" Target="../ink/ink2363.xml"/><Relationship Id="rId515" Type="http://schemas.openxmlformats.org/officeDocument/2006/relationships/customXml" Target="../ink/ink2464.xml"/><Relationship Id="rId722" Type="http://schemas.openxmlformats.org/officeDocument/2006/relationships/image" Target="../media/image2505.png"/><Relationship Id="rId1145" Type="http://schemas.openxmlformats.org/officeDocument/2006/relationships/customXml" Target="../ink/ink2782.xml"/><Relationship Id="rId1352" Type="http://schemas.openxmlformats.org/officeDocument/2006/relationships/image" Target="../media/image2817.png"/><Relationship Id="rId89" Type="http://schemas.openxmlformats.org/officeDocument/2006/relationships/customXml" Target="../ink/ink2253.xml"/><Relationship Id="rId154" Type="http://schemas.openxmlformats.org/officeDocument/2006/relationships/image" Target="../media/image2228.png"/><Relationship Id="rId361" Type="http://schemas.openxmlformats.org/officeDocument/2006/relationships/customXml" Target="../ink/ink2390.xml"/><Relationship Id="rId599" Type="http://schemas.openxmlformats.org/officeDocument/2006/relationships/image" Target="../media/image2444.png"/><Relationship Id="rId1005" Type="http://schemas.openxmlformats.org/officeDocument/2006/relationships/image" Target="../media/image2645.png"/><Relationship Id="rId1212" Type="http://schemas.openxmlformats.org/officeDocument/2006/relationships/customXml" Target="../ink/ink2816.xml"/><Relationship Id="rId459" Type="http://schemas.openxmlformats.org/officeDocument/2006/relationships/customXml" Target="../ink/ink2436.xml"/><Relationship Id="rId666" Type="http://schemas.openxmlformats.org/officeDocument/2006/relationships/image" Target="../media/image2477.png"/><Relationship Id="rId873" Type="http://schemas.openxmlformats.org/officeDocument/2006/relationships/image" Target="../media/image2580.png"/><Relationship Id="rId1089" Type="http://schemas.openxmlformats.org/officeDocument/2006/relationships/image" Target="../media/image2687.png"/><Relationship Id="rId1296" Type="http://schemas.openxmlformats.org/officeDocument/2006/relationships/image" Target="../media/image2789.png"/><Relationship Id="rId1517" Type="http://schemas.openxmlformats.org/officeDocument/2006/relationships/customXml" Target="../ink/ink2970.xml"/><Relationship Id="rId16" Type="http://schemas.openxmlformats.org/officeDocument/2006/relationships/image" Target="../media/image2159.png"/><Relationship Id="rId221" Type="http://schemas.openxmlformats.org/officeDocument/2006/relationships/customXml" Target="../ink/ink2319.xml"/><Relationship Id="rId319" Type="http://schemas.openxmlformats.org/officeDocument/2006/relationships/image" Target="../media/image2310.png"/><Relationship Id="rId526" Type="http://schemas.openxmlformats.org/officeDocument/2006/relationships/customXml" Target="../ink/ink2470.xml"/><Relationship Id="rId1156" Type="http://schemas.openxmlformats.org/officeDocument/2006/relationships/image" Target="../media/image2720.png"/><Relationship Id="rId1363" Type="http://schemas.openxmlformats.org/officeDocument/2006/relationships/customXml" Target="../ink/ink2892.xml"/><Relationship Id="rId733" Type="http://schemas.openxmlformats.org/officeDocument/2006/relationships/customXml" Target="../ink/ink2574.xml"/><Relationship Id="rId940" Type="http://schemas.openxmlformats.org/officeDocument/2006/relationships/customXml" Target="../ink/ink2678.xml"/><Relationship Id="rId1016" Type="http://schemas.openxmlformats.org/officeDocument/2006/relationships/customXml" Target="../ink/ink2717.xml"/><Relationship Id="rId1570" Type="http://schemas.openxmlformats.org/officeDocument/2006/relationships/image" Target="../media/image2925.png"/><Relationship Id="rId165" Type="http://schemas.openxmlformats.org/officeDocument/2006/relationships/customXml" Target="../ink/ink2291.xml"/><Relationship Id="rId372" Type="http://schemas.openxmlformats.org/officeDocument/2006/relationships/customXml" Target="../ink/ink2396.xml"/><Relationship Id="rId677" Type="http://schemas.openxmlformats.org/officeDocument/2006/relationships/customXml" Target="../ink/ink2546.xml"/><Relationship Id="rId800" Type="http://schemas.openxmlformats.org/officeDocument/2006/relationships/image" Target="../media/image2544.png"/><Relationship Id="rId1223" Type="http://schemas.openxmlformats.org/officeDocument/2006/relationships/image" Target="../media/image2753.png"/><Relationship Id="rId1430" Type="http://schemas.openxmlformats.org/officeDocument/2006/relationships/image" Target="../media/image2856.png"/><Relationship Id="rId1528" Type="http://schemas.openxmlformats.org/officeDocument/2006/relationships/image" Target="../media/image2904.png"/><Relationship Id="rId232" Type="http://schemas.openxmlformats.org/officeDocument/2006/relationships/customXml" Target="../ink/ink2325.xml"/><Relationship Id="rId884" Type="http://schemas.openxmlformats.org/officeDocument/2006/relationships/customXml" Target="../ink/ink2650.xml"/><Relationship Id="rId27" Type="http://schemas.openxmlformats.org/officeDocument/2006/relationships/customXml" Target="../ink/ink2222.xml"/><Relationship Id="rId537" Type="http://schemas.openxmlformats.org/officeDocument/2006/relationships/image" Target="../media/image2413.png"/><Relationship Id="rId744" Type="http://schemas.openxmlformats.org/officeDocument/2006/relationships/image" Target="../media/image2516.png"/><Relationship Id="rId951" Type="http://schemas.openxmlformats.org/officeDocument/2006/relationships/image" Target="../media/image2619.png"/><Relationship Id="rId1167" Type="http://schemas.openxmlformats.org/officeDocument/2006/relationships/customXml" Target="../ink/ink2793.xml"/><Relationship Id="rId1374" Type="http://schemas.openxmlformats.org/officeDocument/2006/relationships/image" Target="../media/image2828.png"/><Relationship Id="rId1581" Type="http://schemas.openxmlformats.org/officeDocument/2006/relationships/customXml" Target="../ink/ink3002.xml"/><Relationship Id="rId80" Type="http://schemas.openxmlformats.org/officeDocument/2006/relationships/image" Target="../media/image2191.png"/><Relationship Id="rId176" Type="http://schemas.openxmlformats.org/officeDocument/2006/relationships/image" Target="../media/image2239.png"/><Relationship Id="rId383" Type="http://schemas.openxmlformats.org/officeDocument/2006/relationships/image" Target="../media/image2341.png"/><Relationship Id="rId590" Type="http://schemas.openxmlformats.org/officeDocument/2006/relationships/customXml" Target="../ink/ink2502.xml"/><Relationship Id="rId604" Type="http://schemas.openxmlformats.org/officeDocument/2006/relationships/customXml" Target="../ink/ink2509.xml"/><Relationship Id="rId811" Type="http://schemas.openxmlformats.org/officeDocument/2006/relationships/customXml" Target="../ink/ink2613.xml"/><Relationship Id="rId1027" Type="http://schemas.openxmlformats.org/officeDocument/2006/relationships/image" Target="../media/image2656.png"/><Relationship Id="rId1234" Type="http://schemas.openxmlformats.org/officeDocument/2006/relationships/customXml" Target="../ink/ink2827.xml"/><Relationship Id="rId1441" Type="http://schemas.openxmlformats.org/officeDocument/2006/relationships/image" Target="../media/image2861.png"/><Relationship Id="rId243" Type="http://schemas.openxmlformats.org/officeDocument/2006/relationships/image" Target="../media/image2272.png"/><Relationship Id="rId450" Type="http://schemas.openxmlformats.org/officeDocument/2006/relationships/image" Target="../media/image2370.png"/><Relationship Id="rId688" Type="http://schemas.openxmlformats.org/officeDocument/2006/relationships/image" Target="../media/image2488.png"/><Relationship Id="rId895" Type="http://schemas.openxmlformats.org/officeDocument/2006/relationships/image" Target="../media/image2591.png"/><Relationship Id="rId909" Type="http://schemas.openxmlformats.org/officeDocument/2006/relationships/image" Target="../media/image2598.png"/><Relationship Id="rId1080" Type="http://schemas.openxmlformats.org/officeDocument/2006/relationships/customXml" Target="../ink/ink2749.xml"/><Relationship Id="rId1301" Type="http://schemas.openxmlformats.org/officeDocument/2006/relationships/customXml" Target="../ink/ink2861.xml"/><Relationship Id="rId1539" Type="http://schemas.openxmlformats.org/officeDocument/2006/relationships/customXml" Target="../ink/ink2981.xml"/><Relationship Id="rId38" Type="http://schemas.openxmlformats.org/officeDocument/2006/relationships/image" Target="../media/image2170.png"/><Relationship Id="rId103" Type="http://schemas.openxmlformats.org/officeDocument/2006/relationships/customXml" Target="../ink/ink2260.xml"/><Relationship Id="rId310" Type="http://schemas.openxmlformats.org/officeDocument/2006/relationships/customXml" Target="../ink/ink2364.xml"/><Relationship Id="rId548" Type="http://schemas.openxmlformats.org/officeDocument/2006/relationships/customXml" Target="../ink/ink2481.xml"/><Relationship Id="rId755" Type="http://schemas.openxmlformats.org/officeDocument/2006/relationships/customXml" Target="../ink/ink2585.xml"/><Relationship Id="rId962" Type="http://schemas.openxmlformats.org/officeDocument/2006/relationships/customXml" Target="../ink/ink2689.xml"/><Relationship Id="rId1178" Type="http://schemas.openxmlformats.org/officeDocument/2006/relationships/customXml" Target="../ink/ink2799.xml"/><Relationship Id="rId1385" Type="http://schemas.openxmlformats.org/officeDocument/2006/relationships/customXml" Target="../ink/ink2903.xml"/><Relationship Id="rId91" Type="http://schemas.openxmlformats.org/officeDocument/2006/relationships/customXml" Target="../ink/ink2254.xml"/><Relationship Id="rId187" Type="http://schemas.openxmlformats.org/officeDocument/2006/relationships/customXml" Target="../ink/ink2302.xml"/><Relationship Id="rId394" Type="http://schemas.openxmlformats.org/officeDocument/2006/relationships/image" Target="../media/image2346.png"/><Relationship Id="rId408" Type="http://schemas.openxmlformats.org/officeDocument/2006/relationships/image" Target="../media/image2353.png"/><Relationship Id="rId615" Type="http://schemas.openxmlformats.org/officeDocument/2006/relationships/image" Target="../media/image2452.png"/><Relationship Id="rId822" Type="http://schemas.openxmlformats.org/officeDocument/2006/relationships/image" Target="../media/image2555.png"/><Relationship Id="rId1038" Type="http://schemas.openxmlformats.org/officeDocument/2006/relationships/customXml" Target="../ink/ink2728.xml"/><Relationship Id="rId1245" Type="http://schemas.openxmlformats.org/officeDocument/2006/relationships/image" Target="../media/image2764.png"/><Relationship Id="rId1452" Type="http://schemas.openxmlformats.org/officeDocument/2006/relationships/customXml" Target="../ink/ink2937.xml"/><Relationship Id="rId254" Type="http://schemas.openxmlformats.org/officeDocument/2006/relationships/customXml" Target="../ink/ink2336.xml"/><Relationship Id="rId699" Type="http://schemas.openxmlformats.org/officeDocument/2006/relationships/customXml" Target="../ink/ink2557.xml"/><Relationship Id="rId1091" Type="http://schemas.openxmlformats.org/officeDocument/2006/relationships/image" Target="../media/image2688.png"/><Relationship Id="rId1105" Type="http://schemas.openxmlformats.org/officeDocument/2006/relationships/image" Target="../media/image2695.png"/><Relationship Id="rId1312" Type="http://schemas.openxmlformats.org/officeDocument/2006/relationships/image" Target="../media/image2797.png"/><Relationship Id="rId49" Type="http://schemas.openxmlformats.org/officeDocument/2006/relationships/customXml" Target="../ink/ink2233.xml"/><Relationship Id="rId114" Type="http://schemas.openxmlformats.org/officeDocument/2006/relationships/image" Target="../media/image2208.png"/><Relationship Id="rId461" Type="http://schemas.openxmlformats.org/officeDocument/2006/relationships/customXml" Target="../ink/ink2437.xml"/><Relationship Id="rId559" Type="http://schemas.openxmlformats.org/officeDocument/2006/relationships/image" Target="../media/image2424.png"/><Relationship Id="rId766" Type="http://schemas.openxmlformats.org/officeDocument/2006/relationships/image" Target="../media/image2527.png"/><Relationship Id="rId1189" Type="http://schemas.openxmlformats.org/officeDocument/2006/relationships/image" Target="../media/image2736.png"/><Relationship Id="rId1396" Type="http://schemas.openxmlformats.org/officeDocument/2006/relationships/image" Target="../media/image2839.png"/><Relationship Id="rId198" Type="http://schemas.openxmlformats.org/officeDocument/2006/relationships/image" Target="../media/image2250.png"/><Relationship Id="rId321" Type="http://schemas.openxmlformats.org/officeDocument/2006/relationships/image" Target="../media/image2311.png"/><Relationship Id="rId419" Type="http://schemas.openxmlformats.org/officeDocument/2006/relationships/customXml" Target="../ink/ink2416.xml"/><Relationship Id="rId626" Type="http://schemas.openxmlformats.org/officeDocument/2006/relationships/customXml" Target="../ink/ink2520.xml"/><Relationship Id="rId973" Type="http://schemas.openxmlformats.org/officeDocument/2006/relationships/image" Target="../media/image2630.png"/><Relationship Id="rId1049" Type="http://schemas.openxmlformats.org/officeDocument/2006/relationships/image" Target="../media/image2667.png"/><Relationship Id="rId1256" Type="http://schemas.openxmlformats.org/officeDocument/2006/relationships/customXml" Target="../ink/ink2838.xml"/><Relationship Id="rId833" Type="http://schemas.openxmlformats.org/officeDocument/2006/relationships/customXml" Target="../ink/ink2624.xml"/><Relationship Id="rId1116" Type="http://schemas.openxmlformats.org/officeDocument/2006/relationships/customXml" Target="../ink/ink2767.xml"/><Relationship Id="rId1463" Type="http://schemas.openxmlformats.org/officeDocument/2006/relationships/customXml" Target="../ink/ink2943.xml"/><Relationship Id="rId265" Type="http://schemas.openxmlformats.org/officeDocument/2006/relationships/image" Target="../media/image2283.png"/><Relationship Id="rId472" Type="http://schemas.openxmlformats.org/officeDocument/2006/relationships/image" Target="../media/image2381.png"/><Relationship Id="rId900" Type="http://schemas.openxmlformats.org/officeDocument/2006/relationships/customXml" Target="../ink/ink2658.xml"/><Relationship Id="rId1323" Type="http://schemas.openxmlformats.org/officeDocument/2006/relationships/customXml" Target="../ink/ink2872.xml"/><Relationship Id="rId1530" Type="http://schemas.openxmlformats.org/officeDocument/2006/relationships/image" Target="../media/image2905.png"/><Relationship Id="rId125" Type="http://schemas.openxmlformats.org/officeDocument/2006/relationships/customXml" Target="../ink/ink2271.xml"/><Relationship Id="rId332" Type="http://schemas.openxmlformats.org/officeDocument/2006/relationships/customXml" Target="../ink/ink2375.xml"/><Relationship Id="rId777" Type="http://schemas.openxmlformats.org/officeDocument/2006/relationships/customXml" Target="../ink/ink2596.xml"/><Relationship Id="rId984" Type="http://schemas.openxmlformats.org/officeDocument/2006/relationships/image" Target="../media/image2635.png"/><Relationship Id="rId637" Type="http://schemas.openxmlformats.org/officeDocument/2006/relationships/image" Target="../media/image2463.png"/><Relationship Id="rId844" Type="http://schemas.openxmlformats.org/officeDocument/2006/relationships/image" Target="../media/image2566.png"/><Relationship Id="rId1267" Type="http://schemas.openxmlformats.org/officeDocument/2006/relationships/image" Target="../media/image2775.png"/><Relationship Id="rId1474" Type="http://schemas.openxmlformats.org/officeDocument/2006/relationships/image" Target="../media/image2877.png"/><Relationship Id="rId276" Type="http://schemas.openxmlformats.org/officeDocument/2006/relationships/customXml" Target="../ink/ink2347.xml"/><Relationship Id="rId483" Type="http://schemas.openxmlformats.org/officeDocument/2006/relationships/customXml" Target="../ink/ink2448.xml"/><Relationship Id="rId690" Type="http://schemas.openxmlformats.org/officeDocument/2006/relationships/image" Target="../media/image2489.png"/><Relationship Id="rId704" Type="http://schemas.openxmlformats.org/officeDocument/2006/relationships/image" Target="../media/image2496.png"/><Relationship Id="rId911" Type="http://schemas.openxmlformats.org/officeDocument/2006/relationships/image" Target="../media/image2599.png"/><Relationship Id="rId1127" Type="http://schemas.openxmlformats.org/officeDocument/2006/relationships/image" Target="../media/image2706.png"/><Relationship Id="rId1334" Type="http://schemas.openxmlformats.org/officeDocument/2006/relationships/image" Target="../media/image2808.png"/><Relationship Id="rId1541" Type="http://schemas.openxmlformats.org/officeDocument/2006/relationships/customXml" Target="../ink/ink2982.xml"/><Relationship Id="rId40" Type="http://schemas.openxmlformats.org/officeDocument/2006/relationships/image" Target="../media/image2171.png"/><Relationship Id="rId136" Type="http://schemas.openxmlformats.org/officeDocument/2006/relationships/image" Target="../media/image2219.png"/><Relationship Id="rId343" Type="http://schemas.openxmlformats.org/officeDocument/2006/relationships/customXml" Target="../ink/ink2381.xml"/><Relationship Id="rId550" Type="http://schemas.openxmlformats.org/officeDocument/2006/relationships/customXml" Target="../ink/ink2482.xml"/><Relationship Id="rId788" Type="http://schemas.openxmlformats.org/officeDocument/2006/relationships/image" Target="../media/image2538.png"/><Relationship Id="rId995" Type="http://schemas.openxmlformats.org/officeDocument/2006/relationships/image" Target="../media/image2640.png"/><Relationship Id="rId1180" Type="http://schemas.openxmlformats.org/officeDocument/2006/relationships/customXml" Target="../ink/ink2800.xml"/><Relationship Id="rId1401" Type="http://schemas.openxmlformats.org/officeDocument/2006/relationships/customXml" Target="../ink/ink2911.xml"/><Relationship Id="rId203" Type="http://schemas.openxmlformats.org/officeDocument/2006/relationships/customXml" Target="../ink/ink2310.xml"/><Relationship Id="rId648" Type="http://schemas.openxmlformats.org/officeDocument/2006/relationships/image" Target="../media/image2468.png"/><Relationship Id="rId855" Type="http://schemas.openxmlformats.org/officeDocument/2006/relationships/customXml" Target="../ink/ink2635.xml"/><Relationship Id="rId1040" Type="http://schemas.openxmlformats.org/officeDocument/2006/relationships/customXml" Target="../ink/ink2729.xml"/><Relationship Id="rId1278" Type="http://schemas.openxmlformats.org/officeDocument/2006/relationships/image" Target="../media/image2780.png"/><Relationship Id="rId1485" Type="http://schemas.openxmlformats.org/officeDocument/2006/relationships/customXml" Target="../ink/ink2954.xml"/><Relationship Id="rId287" Type="http://schemas.openxmlformats.org/officeDocument/2006/relationships/image" Target="../media/image2294.png"/><Relationship Id="rId410" Type="http://schemas.openxmlformats.org/officeDocument/2006/relationships/image" Target="../media/image2354.png"/><Relationship Id="rId494" Type="http://schemas.openxmlformats.org/officeDocument/2006/relationships/image" Target="../media/image2392.png"/><Relationship Id="rId508" Type="http://schemas.openxmlformats.org/officeDocument/2006/relationships/image" Target="../media/image2399.png"/><Relationship Id="rId715" Type="http://schemas.openxmlformats.org/officeDocument/2006/relationships/customXml" Target="../ink/ink2565.xml"/><Relationship Id="rId922" Type="http://schemas.openxmlformats.org/officeDocument/2006/relationships/customXml" Target="../ink/ink2669.xml"/><Relationship Id="rId1138" Type="http://schemas.openxmlformats.org/officeDocument/2006/relationships/customXml" Target="../ink/ink2778.xml"/><Relationship Id="rId1345" Type="http://schemas.openxmlformats.org/officeDocument/2006/relationships/customXml" Target="../ink/ink2883.xml"/><Relationship Id="rId1552" Type="http://schemas.openxmlformats.org/officeDocument/2006/relationships/image" Target="../media/image2916.png"/><Relationship Id="rId147" Type="http://schemas.openxmlformats.org/officeDocument/2006/relationships/customXml" Target="../ink/ink2282.xml"/><Relationship Id="rId354" Type="http://schemas.openxmlformats.org/officeDocument/2006/relationships/image" Target="../media/image2327.png"/><Relationship Id="rId799" Type="http://schemas.openxmlformats.org/officeDocument/2006/relationships/customXml" Target="../ink/ink2607.xml"/><Relationship Id="rId1191" Type="http://schemas.openxmlformats.org/officeDocument/2006/relationships/image" Target="../media/image2737.png"/><Relationship Id="rId1205" Type="http://schemas.openxmlformats.org/officeDocument/2006/relationships/image" Target="../media/image2744.png"/><Relationship Id="rId51" Type="http://schemas.openxmlformats.org/officeDocument/2006/relationships/customXml" Target="../ink/ink2234.xml"/><Relationship Id="rId561" Type="http://schemas.openxmlformats.org/officeDocument/2006/relationships/image" Target="../media/image2425.png"/><Relationship Id="rId659" Type="http://schemas.openxmlformats.org/officeDocument/2006/relationships/customXml" Target="../ink/ink2537.xml"/><Relationship Id="rId866" Type="http://schemas.openxmlformats.org/officeDocument/2006/relationships/image" Target="../media/image2577.png"/><Relationship Id="rId1289" Type="http://schemas.openxmlformats.org/officeDocument/2006/relationships/customXml" Target="../ink/ink2855.xml"/><Relationship Id="rId1412" Type="http://schemas.openxmlformats.org/officeDocument/2006/relationships/image" Target="../media/image2847.png"/><Relationship Id="rId1496" Type="http://schemas.openxmlformats.org/officeDocument/2006/relationships/image" Target="../media/image2888.png"/><Relationship Id="rId214" Type="http://schemas.openxmlformats.org/officeDocument/2006/relationships/image" Target="../media/image2258.png"/><Relationship Id="rId298" Type="http://schemas.openxmlformats.org/officeDocument/2006/relationships/customXml" Target="../ink/ink2358.xml"/><Relationship Id="rId421" Type="http://schemas.openxmlformats.org/officeDocument/2006/relationships/customXml" Target="../ink/ink2417.xml"/><Relationship Id="rId519" Type="http://schemas.openxmlformats.org/officeDocument/2006/relationships/customXml" Target="../ink/ink2466.xml"/><Relationship Id="rId1051" Type="http://schemas.openxmlformats.org/officeDocument/2006/relationships/image" Target="../media/image2668.png"/><Relationship Id="rId1149" Type="http://schemas.openxmlformats.org/officeDocument/2006/relationships/customXml" Target="../ink/ink2784.xml"/><Relationship Id="rId1356" Type="http://schemas.openxmlformats.org/officeDocument/2006/relationships/image" Target="../media/image2819.png"/><Relationship Id="rId158" Type="http://schemas.openxmlformats.org/officeDocument/2006/relationships/image" Target="../media/image2230.png"/><Relationship Id="rId726" Type="http://schemas.openxmlformats.org/officeDocument/2006/relationships/image" Target="../media/image2507.png"/><Relationship Id="rId933" Type="http://schemas.openxmlformats.org/officeDocument/2006/relationships/image" Target="../media/image2610.png"/><Relationship Id="rId1009" Type="http://schemas.openxmlformats.org/officeDocument/2006/relationships/image" Target="../media/image2647.png"/><Relationship Id="rId1563" Type="http://schemas.openxmlformats.org/officeDocument/2006/relationships/customXml" Target="../ink/ink2993.xml"/><Relationship Id="rId62" Type="http://schemas.openxmlformats.org/officeDocument/2006/relationships/image" Target="../media/image2182.png"/><Relationship Id="rId365" Type="http://schemas.openxmlformats.org/officeDocument/2006/relationships/image" Target="../media/image2332.png"/><Relationship Id="rId572" Type="http://schemas.openxmlformats.org/officeDocument/2006/relationships/customXml" Target="../ink/ink2493.xml"/><Relationship Id="rId1216" Type="http://schemas.openxmlformats.org/officeDocument/2006/relationships/customXml" Target="../ink/ink2818.xml"/><Relationship Id="rId1423" Type="http://schemas.openxmlformats.org/officeDocument/2006/relationships/customXml" Target="../ink/ink2922.xml"/><Relationship Id="rId225" Type="http://schemas.openxmlformats.org/officeDocument/2006/relationships/image" Target="../media/image2263.png"/><Relationship Id="rId432" Type="http://schemas.openxmlformats.org/officeDocument/2006/relationships/image" Target="../media/image2361.png"/><Relationship Id="rId877" Type="http://schemas.openxmlformats.org/officeDocument/2006/relationships/image" Target="../media/image2582.png"/><Relationship Id="rId1062" Type="http://schemas.openxmlformats.org/officeDocument/2006/relationships/customXml" Target="../ink/ink2740.xml"/><Relationship Id="rId737" Type="http://schemas.openxmlformats.org/officeDocument/2006/relationships/customXml" Target="../ink/ink2576.xml"/><Relationship Id="rId944" Type="http://schemas.openxmlformats.org/officeDocument/2006/relationships/customXml" Target="../ink/ink2680.xml"/><Relationship Id="rId1367" Type="http://schemas.openxmlformats.org/officeDocument/2006/relationships/customXml" Target="../ink/ink2894.xml"/><Relationship Id="rId1574" Type="http://schemas.openxmlformats.org/officeDocument/2006/relationships/image" Target="../media/image2927.png"/><Relationship Id="rId73" Type="http://schemas.openxmlformats.org/officeDocument/2006/relationships/customXml" Target="../ink/ink2245.xml"/><Relationship Id="rId169" Type="http://schemas.openxmlformats.org/officeDocument/2006/relationships/customXml" Target="../ink/ink2293.xml"/><Relationship Id="rId376" Type="http://schemas.openxmlformats.org/officeDocument/2006/relationships/customXml" Target="../ink/ink2398.xml"/><Relationship Id="rId583" Type="http://schemas.openxmlformats.org/officeDocument/2006/relationships/image" Target="../media/image2436.png"/><Relationship Id="rId790" Type="http://schemas.openxmlformats.org/officeDocument/2006/relationships/image" Target="../media/image2539.png"/><Relationship Id="rId804" Type="http://schemas.openxmlformats.org/officeDocument/2006/relationships/image" Target="../media/image2546.png"/><Relationship Id="rId1227" Type="http://schemas.openxmlformats.org/officeDocument/2006/relationships/image" Target="../media/image2755.png"/><Relationship Id="rId1434" Type="http://schemas.openxmlformats.org/officeDocument/2006/relationships/customXml" Target="../ink/ink2928.xml"/><Relationship Id="rId4" Type="http://schemas.openxmlformats.org/officeDocument/2006/relationships/image" Target="../media/image2153.png"/><Relationship Id="rId236" Type="http://schemas.openxmlformats.org/officeDocument/2006/relationships/customXml" Target="../ink/ink2327.xml"/><Relationship Id="rId443" Type="http://schemas.openxmlformats.org/officeDocument/2006/relationships/customXml" Target="../ink/ink2428.xml"/><Relationship Id="rId650" Type="http://schemas.openxmlformats.org/officeDocument/2006/relationships/image" Target="../media/image2469.png"/><Relationship Id="rId888" Type="http://schemas.openxmlformats.org/officeDocument/2006/relationships/customXml" Target="../ink/ink2652.xml"/><Relationship Id="rId1073" Type="http://schemas.openxmlformats.org/officeDocument/2006/relationships/image" Target="../media/image2679.png"/><Relationship Id="rId1280" Type="http://schemas.openxmlformats.org/officeDocument/2006/relationships/image" Target="../media/image2781.png"/><Relationship Id="rId1501" Type="http://schemas.openxmlformats.org/officeDocument/2006/relationships/customXml" Target="../ink/ink2962.xml"/><Relationship Id="rId303" Type="http://schemas.openxmlformats.org/officeDocument/2006/relationships/image" Target="../media/image2302.png"/><Relationship Id="rId748" Type="http://schemas.openxmlformats.org/officeDocument/2006/relationships/image" Target="../media/image2518.png"/><Relationship Id="rId955" Type="http://schemas.openxmlformats.org/officeDocument/2006/relationships/image" Target="../media/image2621.png"/><Relationship Id="rId1140" Type="http://schemas.openxmlformats.org/officeDocument/2006/relationships/customXml" Target="../ink/ink2779.xml"/><Relationship Id="rId1378" Type="http://schemas.openxmlformats.org/officeDocument/2006/relationships/image" Target="../media/image2830.png"/><Relationship Id="rId84" Type="http://schemas.openxmlformats.org/officeDocument/2006/relationships/image" Target="../media/image2193.png"/><Relationship Id="rId387" Type="http://schemas.openxmlformats.org/officeDocument/2006/relationships/image" Target="../media/image2343.png"/><Relationship Id="rId510" Type="http://schemas.openxmlformats.org/officeDocument/2006/relationships/image" Target="../media/image2400.png"/><Relationship Id="rId594" Type="http://schemas.openxmlformats.org/officeDocument/2006/relationships/customXml" Target="../ink/ink2504.xml"/><Relationship Id="rId608" Type="http://schemas.openxmlformats.org/officeDocument/2006/relationships/customXml" Target="../ink/ink2511.xml"/><Relationship Id="rId815" Type="http://schemas.openxmlformats.org/officeDocument/2006/relationships/customXml" Target="../ink/ink2615.xml"/><Relationship Id="rId1238" Type="http://schemas.openxmlformats.org/officeDocument/2006/relationships/customXml" Target="../ink/ink2829.xml"/><Relationship Id="rId1445" Type="http://schemas.openxmlformats.org/officeDocument/2006/relationships/image" Target="../media/image2863.png"/><Relationship Id="rId247" Type="http://schemas.openxmlformats.org/officeDocument/2006/relationships/image" Target="../media/image2274.png"/><Relationship Id="rId899" Type="http://schemas.openxmlformats.org/officeDocument/2006/relationships/image" Target="../media/image2593.png"/><Relationship Id="rId1000" Type="http://schemas.openxmlformats.org/officeDocument/2006/relationships/customXml" Target="../ink/ink2709.xml"/><Relationship Id="rId1084" Type="http://schemas.openxmlformats.org/officeDocument/2006/relationships/customXml" Target="../ink/ink2751.xml"/><Relationship Id="rId1305" Type="http://schemas.openxmlformats.org/officeDocument/2006/relationships/customXml" Target="../ink/ink2863.xml"/><Relationship Id="rId107" Type="http://schemas.openxmlformats.org/officeDocument/2006/relationships/customXml" Target="../ink/ink2262.xml"/><Relationship Id="rId454" Type="http://schemas.openxmlformats.org/officeDocument/2006/relationships/image" Target="../media/image2372.png"/><Relationship Id="rId661" Type="http://schemas.openxmlformats.org/officeDocument/2006/relationships/customXml" Target="../ink/ink2538.xml"/><Relationship Id="rId759" Type="http://schemas.openxmlformats.org/officeDocument/2006/relationships/customXml" Target="../ink/ink2587.xml"/><Relationship Id="rId966" Type="http://schemas.openxmlformats.org/officeDocument/2006/relationships/customXml" Target="../ink/ink2691.xml"/><Relationship Id="rId1291" Type="http://schemas.openxmlformats.org/officeDocument/2006/relationships/customXml" Target="../ink/ink2856.xml"/><Relationship Id="rId1389" Type="http://schemas.openxmlformats.org/officeDocument/2006/relationships/customXml" Target="../ink/ink2905.xml"/><Relationship Id="rId1512" Type="http://schemas.openxmlformats.org/officeDocument/2006/relationships/image" Target="../media/image2896.png"/><Relationship Id="rId11" Type="http://schemas.openxmlformats.org/officeDocument/2006/relationships/customXml" Target="../ink/ink2214.xml"/><Relationship Id="rId314" Type="http://schemas.openxmlformats.org/officeDocument/2006/relationships/customXml" Target="../ink/ink2366.xml"/><Relationship Id="rId398" Type="http://schemas.openxmlformats.org/officeDocument/2006/relationships/image" Target="../media/image2348.png"/><Relationship Id="rId521" Type="http://schemas.openxmlformats.org/officeDocument/2006/relationships/customXml" Target="../ink/ink2467.xml"/><Relationship Id="rId619" Type="http://schemas.openxmlformats.org/officeDocument/2006/relationships/image" Target="../media/image2454.png"/><Relationship Id="rId1151" Type="http://schemas.openxmlformats.org/officeDocument/2006/relationships/customXml" Target="../ink/ink2785.xml"/><Relationship Id="rId1249" Type="http://schemas.openxmlformats.org/officeDocument/2006/relationships/image" Target="../media/image2766.png"/><Relationship Id="rId95" Type="http://schemas.openxmlformats.org/officeDocument/2006/relationships/customXml" Target="../ink/ink2256.xml"/><Relationship Id="rId160" Type="http://schemas.openxmlformats.org/officeDocument/2006/relationships/image" Target="../media/image2231.png"/><Relationship Id="rId826" Type="http://schemas.openxmlformats.org/officeDocument/2006/relationships/image" Target="../media/image2557.png"/><Relationship Id="rId1011" Type="http://schemas.openxmlformats.org/officeDocument/2006/relationships/image" Target="../media/image2648.png"/><Relationship Id="rId1109" Type="http://schemas.openxmlformats.org/officeDocument/2006/relationships/image" Target="../media/image2697.png"/><Relationship Id="rId1456" Type="http://schemas.openxmlformats.org/officeDocument/2006/relationships/customXml" Target="../ink/ink2939.xml"/><Relationship Id="rId258" Type="http://schemas.openxmlformats.org/officeDocument/2006/relationships/customXml" Target="../ink/ink2338.xml"/><Relationship Id="rId465" Type="http://schemas.openxmlformats.org/officeDocument/2006/relationships/customXml" Target="../ink/ink2439.xml"/><Relationship Id="rId672" Type="http://schemas.openxmlformats.org/officeDocument/2006/relationships/image" Target="../media/image2480.png"/><Relationship Id="rId1095" Type="http://schemas.openxmlformats.org/officeDocument/2006/relationships/image" Target="../media/image2690.png"/><Relationship Id="rId1316" Type="http://schemas.openxmlformats.org/officeDocument/2006/relationships/image" Target="../media/image2799.png"/><Relationship Id="rId1523" Type="http://schemas.openxmlformats.org/officeDocument/2006/relationships/customXml" Target="../ink/ink2973.xml"/><Relationship Id="rId22" Type="http://schemas.openxmlformats.org/officeDocument/2006/relationships/image" Target="../media/image2162.png"/><Relationship Id="rId118" Type="http://schemas.openxmlformats.org/officeDocument/2006/relationships/image" Target="../media/image2210.png"/><Relationship Id="rId325" Type="http://schemas.openxmlformats.org/officeDocument/2006/relationships/image" Target="../media/image2313.png"/><Relationship Id="rId532" Type="http://schemas.openxmlformats.org/officeDocument/2006/relationships/customXml" Target="../ink/ink2473.xml"/><Relationship Id="rId977" Type="http://schemas.openxmlformats.org/officeDocument/2006/relationships/image" Target="../media/image2632.png"/><Relationship Id="rId1162" Type="http://schemas.openxmlformats.org/officeDocument/2006/relationships/image" Target="../media/image2723.png"/><Relationship Id="rId171" Type="http://schemas.openxmlformats.org/officeDocument/2006/relationships/customXml" Target="../ink/ink2294.xml"/><Relationship Id="rId837" Type="http://schemas.openxmlformats.org/officeDocument/2006/relationships/customXml" Target="../ink/ink2626.xml"/><Relationship Id="rId1022" Type="http://schemas.openxmlformats.org/officeDocument/2006/relationships/customXml" Target="../ink/ink2720.xml"/><Relationship Id="rId1467" Type="http://schemas.openxmlformats.org/officeDocument/2006/relationships/customXml" Target="../ink/ink2945.xml"/><Relationship Id="rId269" Type="http://schemas.openxmlformats.org/officeDocument/2006/relationships/image" Target="../media/image2285.png"/><Relationship Id="rId476" Type="http://schemas.openxmlformats.org/officeDocument/2006/relationships/image" Target="../media/image2383.png"/><Relationship Id="rId683" Type="http://schemas.openxmlformats.org/officeDocument/2006/relationships/customXml" Target="../ink/ink2549.xml"/><Relationship Id="rId890" Type="http://schemas.openxmlformats.org/officeDocument/2006/relationships/customXml" Target="../ink/ink2653.xml"/><Relationship Id="rId904" Type="http://schemas.openxmlformats.org/officeDocument/2006/relationships/customXml" Target="../ink/ink2660.xml"/><Relationship Id="rId1327" Type="http://schemas.openxmlformats.org/officeDocument/2006/relationships/customXml" Target="../ink/ink2874.xml"/><Relationship Id="rId1534" Type="http://schemas.openxmlformats.org/officeDocument/2006/relationships/image" Target="../media/image2907.png"/><Relationship Id="rId33" Type="http://schemas.openxmlformats.org/officeDocument/2006/relationships/customXml" Target="../ink/ink2225.xml"/><Relationship Id="rId129" Type="http://schemas.openxmlformats.org/officeDocument/2006/relationships/customXml" Target="../ink/ink2273.xml"/><Relationship Id="rId336" Type="http://schemas.openxmlformats.org/officeDocument/2006/relationships/customXml" Target="../ink/ink2377.xml"/><Relationship Id="rId543" Type="http://schemas.openxmlformats.org/officeDocument/2006/relationships/image" Target="../media/image2416.png"/><Relationship Id="rId988" Type="http://schemas.openxmlformats.org/officeDocument/2006/relationships/customXml" Target="../ink/ink2703.xml"/><Relationship Id="rId1173" Type="http://schemas.openxmlformats.org/officeDocument/2006/relationships/image" Target="../media/image2728.png"/><Relationship Id="rId1380" Type="http://schemas.openxmlformats.org/officeDocument/2006/relationships/image" Target="../media/image2831.png"/><Relationship Id="rId182" Type="http://schemas.openxmlformats.org/officeDocument/2006/relationships/image" Target="../media/image2242.png"/><Relationship Id="rId750" Type="http://schemas.openxmlformats.org/officeDocument/2006/relationships/image" Target="../media/image2519.png"/><Relationship Id="rId848" Type="http://schemas.openxmlformats.org/officeDocument/2006/relationships/image" Target="../media/image2568.png"/><Relationship Id="rId1033" Type="http://schemas.openxmlformats.org/officeDocument/2006/relationships/image" Target="../media/image2659.png"/><Relationship Id="rId1478" Type="http://schemas.openxmlformats.org/officeDocument/2006/relationships/image" Target="../media/image2879.png"/><Relationship Id="rId487" Type="http://schemas.openxmlformats.org/officeDocument/2006/relationships/customXml" Target="../ink/ink2450.xml"/><Relationship Id="rId610" Type="http://schemas.openxmlformats.org/officeDocument/2006/relationships/customXml" Target="../ink/ink2512.xml"/><Relationship Id="rId694" Type="http://schemas.openxmlformats.org/officeDocument/2006/relationships/image" Target="../media/image2491.png"/><Relationship Id="rId708" Type="http://schemas.openxmlformats.org/officeDocument/2006/relationships/image" Target="../media/image2498.png"/><Relationship Id="rId915" Type="http://schemas.openxmlformats.org/officeDocument/2006/relationships/image" Target="../media/image2601.png"/><Relationship Id="rId1240" Type="http://schemas.openxmlformats.org/officeDocument/2006/relationships/customXml" Target="../ink/ink2830.xml"/><Relationship Id="rId1338" Type="http://schemas.openxmlformats.org/officeDocument/2006/relationships/image" Target="../media/image2810.png"/><Relationship Id="rId1545" Type="http://schemas.openxmlformats.org/officeDocument/2006/relationships/customXml" Target="../ink/ink2984.xml"/><Relationship Id="rId347" Type="http://schemas.openxmlformats.org/officeDocument/2006/relationships/customXml" Target="../ink/ink2383.xml"/><Relationship Id="rId999" Type="http://schemas.openxmlformats.org/officeDocument/2006/relationships/image" Target="../media/image2642.png"/><Relationship Id="rId1100" Type="http://schemas.openxmlformats.org/officeDocument/2006/relationships/customXml" Target="../ink/ink2759.xml"/><Relationship Id="rId1184" Type="http://schemas.openxmlformats.org/officeDocument/2006/relationships/customXml" Target="../ink/ink2802.xml"/><Relationship Id="rId1405" Type="http://schemas.openxmlformats.org/officeDocument/2006/relationships/customXml" Target="../ink/ink2913.xml"/><Relationship Id="rId44" Type="http://schemas.openxmlformats.org/officeDocument/2006/relationships/image" Target="../media/image2173.png"/><Relationship Id="rId554" Type="http://schemas.openxmlformats.org/officeDocument/2006/relationships/customXml" Target="../ink/ink2484.xml"/><Relationship Id="rId761" Type="http://schemas.openxmlformats.org/officeDocument/2006/relationships/customXml" Target="../ink/ink2588.xml"/><Relationship Id="rId859" Type="http://schemas.openxmlformats.org/officeDocument/2006/relationships/customXml" Target="../ink/ink2637.xml"/><Relationship Id="rId1391" Type="http://schemas.openxmlformats.org/officeDocument/2006/relationships/customXml" Target="../ink/ink2906.xml"/><Relationship Id="rId1489" Type="http://schemas.openxmlformats.org/officeDocument/2006/relationships/customXml" Target="../ink/ink2956.xml"/><Relationship Id="rId193" Type="http://schemas.openxmlformats.org/officeDocument/2006/relationships/customXml" Target="../ink/ink2305.xml"/><Relationship Id="rId207" Type="http://schemas.openxmlformats.org/officeDocument/2006/relationships/customXml" Target="../ink/ink2312.xml"/><Relationship Id="rId414" Type="http://schemas.openxmlformats.org/officeDocument/2006/relationships/image" Target="../media/image2356.png"/><Relationship Id="rId498" Type="http://schemas.openxmlformats.org/officeDocument/2006/relationships/image" Target="../media/image2394.png"/><Relationship Id="rId621" Type="http://schemas.openxmlformats.org/officeDocument/2006/relationships/image" Target="../media/image2455.png"/><Relationship Id="rId1044" Type="http://schemas.openxmlformats.org/officeDocument/2006/relationships/customXml" Target="../ink/ink2731.xml"/><Relationship Id="rId1251" Type="http://schemas.openxmlformats.org/officeDocument/2006/relationships/image" Target="../media/image2767.png"/><Relationship Id="rId1349" Type="http://schemas.openxmlformats.org/officeDocument/2006/relationships/customXml" Target="../ink/ink2885.xml"/><Relationship Id="rId260" Type="http://schemas.openxmlformats.org/officeDocument/2006/relationships/customXml" Target="../ink/ink2339.xml"/><Relationship Id="rId719" Type="http://schemas.openxmlformats.org/officeDocument/2006/relationships/customXml" Target="../ink/ink2567.xml"/><Relationship Id="rId926" Type="http://schemas.openxmlformats.org/officeDocument/2006/relationships/customXml" Target="../ink/ink2671.xml"/><Relationship Id="rId1111" Type="http://schemas.openxmlformats.org/officeDocument/2006/relationships/image" Target="../media/image2698.png"/><Relationship Id="rId1556" Type="http://schemas.openxmlformats.org/officeDocument/2006/relationships/image" Target="../media/image2918.png"/><Relationship Id="rId55" Type="http://schemas.openxmlformats.org/officeDocument/2006/relationships/customXml" Target="../ink/ink2236.xml"/><Relationship Id="rId120" Type="http://schemas.openxmlformats.org/officeDocument/2006/relationships/image" Target="../media/image2211.png"/><Relationship Id="rId358" Type="http://schemas.openxmlformats.org/officeDocument/2006/relationships/image" Target="../media/image2329.png"/><Relationship Id="rId565" Type="http://schemas.openxmlformats.org/officeDocument/2006/relationships/image" Target="../media/image2427.png"/><Relationship Id="rId772" Type="http://schemas.openxmlformats.org/officeDocument/2006/relationships/image" Target="../media/image2530.png"/><Relationship Id="rId1195" Type="http://schemas.openxmlformats.org/officeDocument/2006/relationships/image" Target="../media/image2739.png"/><Relationship Id="rId1209" Type="http://schemas.openxmlformats.org/officeDocument/2006/relationships/image" Target="../media/image2746.png"/><Relationship Id="rId1416" Type="http://schemas.openxmlformats.org/officeDocument/2006/relationships/image" Target="../media/image2849.png"/><Relationship Id="rId218" Type="http://schemas.openxmlformats.org/officeDocument/2006/relationships/image" Target="../media/image2260.png"/><Relationship Id="rId425" Type="http://schemas.openxmlformats.org/officeDocument/2006/relationships/customXml" Target="../ink/ink2419.xml"/><Relationship Id="rId632" Type="http://schemas.openxmlformats.org/officeDocument/2006/relationships/customXml" Target="../ink/ink2523.xml"/><Relationship Id="rId1055" Type="http://schemas.openxmlformats.org/officeDocument/2006/relationships/image" Target="../media/image2670.png"/><Relationship Id="rId1262" Type="http://schemas.openxmlformats.org/officeDocument/2006/relationships/customXml" Target="../ink/ink2841.xml"/><Relationship Id="rId271" Type="http://schemas.openxmlformats.org/officeDocument/2006/relationships/image" Target="../media/image2286.png"/><Relationship Id="rId937" Type="http://schemas.openxmlformats.org/officeDocument/2006/relationships/image" Target="../media/image2612.png"/><Relationship Id="rId1122" Type="http://schemas.openxmlformats.org/officeDocument/2006/relationships/customXml" Target="../ink/ink2770.xml"/><Relationship Id="rId1567" Type="http://schemas.openxmlformats.org/officeDocument/2006/relationships/customXml" Target="../ink/ink2995.xml"/><Relationship Id="rId66" Type="http://schemas.openxmlformats.org/officeDocument/2006/relationships/image" Target="../media/image2184.png"/><Relationship Id="rId131" Type="http://schemas.openxmlformats.org/officeDocument/2006/relationships/customXml" Target="../ink/ink2274.xml"/><Relationship Id="rId369" Type="http://schemas.openxmlformats.org/officeDocument/2006/relationships/image" Target="../media/image2334.png"/><Relationship Id="rId576" Type="http://schemas.openxmlformats.org/officeDocument/2006/relationships/customXml" Target="../ink/ink2495.xml"/><Relationship Id="rId783" Type="http://schemas.openxmlformats.org/officeDocument/2006/relationships/customXml" Target="../ink/ink2599.xml"/><Relationship Id="rId990" Type="http://schemas.openxmlformats.org/officeDocument/2006/relationships/customXml" Target="../ink/ink2704.xml"/><Relationship Id="rId1427" Type="http://schemas.openxmlformats.org/officeDocument/2006/relationships/customXml" Target="../ink/ink2924.xml"/><Relationship Id="rId229" Type="http://schemas.openxmlformats.org/officeDocument/2006/relationships/image" Target="../media/image2265.png"/><Relationship Id="rId436" Type="http://schemas.openxmlformats.org/officeDocument/2006/relationships/image" Target="../media/image2363.png"/><Relationship Id="rId643" Type="http://schemas.openxmlformats.org/officeDocument/2006/relationships/customXml" Target="../ink/ink2529.xml"/><Relationship Id="rId1066" Type="http://schemas.openxmlformats.org/officeDocument/2006/relationships/customXml" Target="../ink/ink2742.xml"/><Relationship Id="rId1273" Type="http://schemas.openxmlformats.org/officeDocument/2006/relationships/image" Target="../media/image2778.png"/><Relationship Id="rId1480" Type="http://schemas.openxmlformats.org/officeDocument/2006/relationships/image" Target="../media/image2880.png"/><Relationship Id="rId850" Type="http://schemas.openxmlformats.org/officeDocument/2006/relationships/image" Target="../media/image2569.png"/><Relationship Id="rId948" Type="http://schemas.openxmlformats.org/officeDocument/2006/relationships/customXml" Target="../ink/ink2682.xml"/><Relationship Id="rId1133" Type="http://schemas.openxmlformats.org/officeDocument/2006/relationships/image" Target="../media/image2709.png"/><Relationship Id="rId1578" Type="http://schemas.openxmlformats.org/officeDocument/2006/relationships/image" Target="../media/image2929.png"/><Relationship Id="rId77" Type="http://schemas.openxmlformats.org/officeDocument/2006/relationships/customXml" Target="../ink/ink2247.xml"/><Relationship Id="rId282" Type="http://schemas.openxmlformats.org/officeDocument/2006/relationships/customXml" Target="../ink/ink2350.xml"/><Relationship Id="rId503" Type="http://schemas.openxmlformats.org/officeDocument/2006/relationships/customXml" Target="../ink/ink2458.xml"/><Relationship Id="rId587" Type="http://schemas.openxmlformats.org/officeDocument/2006/relationships/image" Target="../media/image2438.png"/><Relationship Id="rId710" Type="http://schemas.openxmlformats.org/officeDocument/2006/relationships/image" Target="../media/image2499.png"/><Relationship Id="rId808" Type="http://schemas.openxmlformats.org/officeDocument/2006/relationships/image" Target="../media/image2548.png"/><Relationship Id="rId1340" Type="http://schemas.openxmlformats.org/officeDocument/2006/relationships/image" Target="../media/image2811.png"/><Relationship Id="rId1438" Type="http://schemas.openxmlformats.org/officeDocument/2006/relationships/customXml" Target="../ink/ink2930.xml"/><Relationship Id="rId8" Type="http://schemas.openxmlformats.org/officeDocument/2006/relationships/image" Target="../media/image2155.png"/><Relationship Id="rId142" Type="http://schemas.openxmlformats.org/officeDocument/2006/relationships/image" Target="../media/image2222.png"/><Relationship Id="rId447" Type="http://schemas.openxmlformats.org/officeDocument/2006/relationships/customXml" Target="../ink/ink2430.xml"/><Relationship Id="rId794" Type="http://schemas.openxmlformats.org/officeDocument/2006/relationships/image" Target="../media/image2541.png"/><Relationship Id="rId1077" Type="http://schemas.openxmlformats.org/officeDocument/2006/relationships/image" Target="../media/image2681.png"/><Relationship Id="rId1200" Type="http://schemas.openxmlformats.org/officeDocument/2006/relationships/customXml" Target="../ink/ink2810.xml"/><Relationship Id="rId654" Type="http://schemas.openxmlformats.org/officeDocument/2006/relationships/image" Target="../media/image2471.png"/><Relationship Id="rId861" Type="http://schemas.openxmlformats.org/officeDocument/2006/relationships/customXml" Target="../ink/ink2638.xml"/><Relationship Id="rId959" Type="http://schemas.openxmlformats.org/officeDocument/2006/relationships/image" Target="../media/image2623.png"/><Relationship Id="rId1284" Type="http://schemas.openxmlformats.org/officeDocument/2006/relationships/image" Target="../media/image2783.png"/><Relationship Id="rId1491" Type="http://schemas.openxmlformats.org/officeDocument/2006/relationships/customXml" Target="../ink/ink2957.xml"/><Relationship Id="rId1505" Type="http://schemas.openxmlformats.org/officeDocument/2006/relationships/customXml" Target="../ink/ink2964.xml"/><Relationship Id="rId293" Type="http://schemas.openxmlformats.org/officeDocument/2006/relationships/image" Target="../media/image2297.png"/><Relationship Id="rId307" Type="http://schemas.openxmlformats.org/officeDocument/2006/relationships/image" Target="../media/image2304.png"/><Relationship Id="rId514" Type="http://schemas.openxmlformats.org/officeDocument/2006/relationships/image" Target="../media/image2402.png"/><Relationship Id="rId721" Type="http://schemas.openxmlformats.org/officeDocument/2006/relationships/customXml" Target="../ink/ink2568.xml"/><Relationship Id="rId1144" Type="http://schemas.openxmlformats.org/officeDocument/2006/relationships/customXml" Target="../ink/ink2781.xml"/><Relationship Id="rId1351" Type="http://schemas.openxmlformats.org/officeDocument/2006/relationships/customXml" Target="../ink/ink2886.xml"/><Relationship Id="rId1449" Type="http://schemas.openxmlformats.org/officeDocument/2006/relationships/image" Target="../media/image2865.png"/><Relationship Id="rId88" Type="http://schemas.openxmlformats.org/officeDocument/2006/relationships/image" Target="../media/image2195.png"/><Relationship Id="rId153" Type="http://schemas.openxmlformats.org/officeDocument/2006/relationships/customXml" Target="../ink/ink2285.xml"/><Relationship Id="rId360" Type="http://schemas.openxmlformats.org/officeDocument/2006/relationships/image" Target="../media/image2330.png"/><Relationship Id="rId598" Type="http://schemas.openxmlformats.org/officeDocument/2006/relationships/customXml" Target="../ink/ink2506.xml"/><Relationship Id="rId819" Type="http://schemas.openxmlformats.org/officeDocument/2006/relationships/customXml" Target="../ink/ink2617.xml"/><Relationship Id="rId1004" Type="http://schemas.openxmlformats.org/officeDocument/2006/relationships/customXml" Target="../ink/ink2711.xml"/><Relationship Id="rId1211" Type="http://schemas.openxmlformats.org/officeDocument/2006/relationships/image" Target="../media/image2747.png"/><Relationship Id="rId220" Type="http://schemas.openxmlformats.org/officeDocument/2006/relationships/image" Target="../media/image2261.png"/><Relationship Id="rId458" Type="http://schemas.openxmlformats.org/officeDocument/2006/relationships/image" Target="../media/image2374.png"/><Relationship Id="rId665" Type="http://schemas.openxmlformats.org/officeDocument/2006/relationships/customXml" Target="../ink/ink2540.xml"/><Relationship Id="rId872" Type="http://schemas.openxmlformats.org/officeDocument/2006/relationships/customXml" Target="../ink/ink2644.xml"/><Relationship Id="rId1088" Type="http://schemas.openxmlformats.org/officeDocument/2006/relationships/customXml" Target="../ink/ink2753.xml"/><Relationship Id="rId1295" Type="http://schemas.openxmlformats.org/officeDocument/2006/relationships/customXml" Target="../ink/ink2858.xml"/><Relationship Id="rId1309" Type="http://schemas.openxmlformats.org/officeDocument/2006/relationships/customXml" Target="../ink/ink2865.xml"/><Relationship Id="rId1516" Type="http://schemas.openxmlformats.org/officeDocument/2006/relationships/image" Target="../media/image2898.png"/><Relationship Id="rId15" Type="http://schemas.openxmlformats.org/officeDocument/2006/relationships/customXml" Target="../ink/ink2216.xml"/><Relationship Id="rId318" Type="http://schemas.openxmlformats.org/officeDocument/2006/relationships/customXml" Target="../ink/ink2368.xml"/><Relationship Id="rId525" Type="http://schemas.openxmlformats.org/officeDocument/2006/relationships/image" Target="../media/image2407.png"/><Relationship Id="rId732" Type="http://schemas.openxmlformats.org/officeDocument/2006/relationships/image" Target="../media/image2510.png"/><Relationship Id="rId1155" Type="http://schemas.openxmlformats.org/officeDocument/2006/relationships/customXml" Target="../ink/ink2787.xml"/><Relationship Id="rId1362" Type="http://schemas.openxmlformats.org/officeDocument/2006/relationships/image" Target="../media/image2822.png"/><Relationship Id="rId99" Type="http://schemas.openxmlformats.org/officeDocument/2006/relationships/customXml" Target="../ink/ink2258.xml"/><Relationship Id="rId164" Type="http://schemas.openxmlformats.org/officeDocument/2006/relationships/image" Target="../media/image2233.png"/><Relationship Id="rId371" Type="http://schemas.openxmlformats.org/officeDocument/2006/relationships/image" Target="../media/image2335.png"/><Relationship Id="rId1015" Type="http://schemas.openxmlformats.org/officeDocument/2006/relationships/image" Target="../media/image2650.png"/><Relationship Id="rId1222" Type="http://schemas.openxmlformats.org/officeDocument/2006/relationships/customXml" Target="../ink/ink2821.xml"/><Relationship Id="rId469" Type="http://schemas.openxmlformats.org/officeDocument/2006/relationships/customXml" Target="../ink/ink2441.xml"/><Relationship Id="rId676" Type="http://schemas.openxmlformats.org/officeDocument/2006/relationships/image" Target="../media/image2482.png"/><Relationship Id="rId883" Type="http://schemas.openxmlformats.org/officeDocument/2006/relationships/image" Target="../media/image2585.png"/><Relationship Id="rId1099" Type="http://schemas.openxmlformats.org/officeDocument/2006/relationships/image" Target="../media/image2692.png"/><Relationship Id="rId1527" Type="http://schemas.openxmlformats.org/officeDocument/2006/relationships/customXml" Target="../ink/ink2975.xml"/><Relationship Id="rId26" Type="http://schemas.openxmlformats.org/officeDocument/2006/relationships/image" Target="../media/image2164.png"/><Relationship Id="rId231" Type="http://schemas.openxmlformats.org/officeDocument/2006/relationships/image" Target="../media/image2266.png"/><Relationship Id="rId329" Type="http://schemas.openxmlformats.org/officeDocument/2006/relationships/image" Target="../media/image2315.png"/><Relationship Id="rId536" Type="http://schemas.openxmlformats.org/officeDocument/2006/relationships/customXml" Target="../ink/ink2475.xml"/><Relationship Id="rId1166" Type="http://schemas.openxmlformats.org/officeDocument/2006/relationships/image" Target="../media/image2725.png"/><Relationship Id="rId1373" Type="http://schemas.openxmlformats.org/officeDocument/2006/relationships/customXml" Target="../ink/ink2897.xml"/><Relationship Id="rId175" Type="http://schemas.openxmlformats.org/officeDocument/2006/relationships/customXml" Target="../ink/ink2296.xml"/><Relationship Id="rId743" Type="http://schemas.openxmlformats.org/officeDocument/2006/relationships/customXml" Target="../ink/ink2579.xml"/><Relationship Id="rId950" Type="http://schemas.openxmlformats.org/officeDocument/2006/relationships/customXml" Target="../ink/ink2683.xml"/><Relationship Id="rId1026" Type="http://schemas.openxmlformats.org/officeDocument/2006/relationships/customXml" Target="../ink/ink2722.xml"/><Relationship Id="rId1580" Type="http://schemas.openxmlformats.org/officeDocument/2006/relationships/image" Target="../media/image2930.png"/><Relationship Id="rId382" Type="http://schemas.openxmlformats.org/officeDocument/2006/relationships/customXml" Target="../ink/ink2401.xml"/><Relationship Id="rId603" Type="http://schemas.openxmlformats.org/officeDocument/2006/relationships/image" Target="../media/image2446.png"/><Relationship Id="rId687" Type="http://schemas.openxmlformats.org/officeDocument/2006/relationships/customXml" Target="../ink/ink2551.xml"/><Relationship Id="rId810" Type="http://schemas.openxmlformats.org/officeDocument/2006/relationships/image" Target="../media/image2549.png"/><Relationship Id="rId908" Type="http://schemas.openxmlformats.org/officeDocument/2006/relationships/customXml" Target="../ink/ink2662.xml"/><Relationship Id="rId1233" Type="http://schemas.openxmlformats.org/officeDocument/2006/relationships/image" Target="../media/image2758.png"/><Relationship Id="rId1440" Type="http://schemas.openxmlformats.org/officeDocument/2006/relationships/customXml" Target="../ink/ink2931.xml"/><Relationship Id="rId1538" Type="http://schemas.openxmlformats.org/officeDocument/2006/relationships/image" Target="../media/image2909.png"/><Relationship Id="rId242" Type="http://schemas.openxmlformats.org/officeDocument/2006/relationships/customXml" Target="../ink/ink2330.xml"/><Relationship Id="rId894" Type="http://schemas.openxmlformats.org/officeDocument/2006/relationships/customXml" Target="../ink/ink2655.xml"/><Relationship Id="rId1177" Type="http://schemas.openxmlformats.org/officeDocument/2006/relationships/image" Target="../media/image2730.png"/><Relationship Id="rId1300" Type="http://schemas.openxmlformats.org/officeDocument/2006/relationships/image" Target="../media/image2791.png"/><Relationship Id="rId37" Type="http://schemas.openxmlformats.org/officeDocument/2006/relationships/customXml" Target="../ink/ink2227.xml"/><Relationship Id="rId102" Type="http://schemas.openxmlformats.org/officeDocument/2006/relationships/image" Target="../media/image2202.png"/><Relationship Id="rId547" Type="http://schemas.openxmlformats.org/officeDocument/2006/relationships/image" Target="../media/image2418.png"/><Relationship Id="rId754" Type="http://schemas.openxmlformats.org/officeDocument/2006/relationships/image" Target="../media/image2521.png"/><Relationship Id="rId961" Type="http://schemas.openxmlformats.org/officeDocument/2006/relationships/image" Target="../media/image2624.png"/><Relationship Id="rId1384" Type="http://schemas.openxmlformats.org/officeDocument/2006/relationships/image" Target="../media/image2833.png"/><Relationship Id="rId90" Type="http://schemas.openxmlformats.org/officeDocument/2006/relationships/image" Target="../media/image2196.png"/><Relationship Id="rId186" Type="http://schemas.openxmlformats.org/officeDocument/2006/relationships/image" Target="../media/image2244.png"/><Relationship Id="rId393" Type="http://schemas.openxmlformats.org/officeDocument/2006/relationships/customXml" Target="../ink/ink2406.xml"/><Relationship Id="rId407" Type="http://schemas.openxmlformats.org/officeDocument/2006/relationships/customXml" Target="../ink/ink2410.xml"/><Relationship Id="rId614" Type="http://schemas.openxmlformats.org/officeDocument/2006/relationships/customXml" Target="../ink/ink2514.xml"/><Relationship Id="rId821" Type="http://schemas.openxmlformats.org/officeDocument/2006/relationships/customXml" Target="../ink/ink2618.xml"/><Relationship Id="rId1037" Type="http://schemas.openxmlformats.org/officeDocument/2006/relationships/image" Target="../media/image2661.png"/><Relationship Id="rId1244" Type="http://schemas.openxmlformats.org/officeDocument/2006/relationships/customXml" Target="../ink/ink2832.xml"/><Relationship Id="rId1451" Type="http://schemas.openxmlformats.org/officeDocument/2006/relationships/image" Target="../media/image2866.png"/><Relationship Id="rId253" Type="http://schemas.openxmlformats.org/officeDocument/2006/relationships/image" Target="../media/image2277.png"/><Relationship Id="rId460" Type="http://schemas.openxmlformats.org/officeDocument/2006/relationships/image" Target="../media/image2375.png"/><Relationship Id="rId698" Type="http://schemas.openxmlformats.org/officeDocument/2006/relationships/image" Target="../media/image2493.png"/><Relationship Id="rId919" Type="http://schemas.openxmlformats.org/officeDocument/2006/relationships/image" Target="../media/image2603.png"/><Relationship Id="rId1090" Type="http://schemas.openxmlformats.org/officeDocument/2006/relationships/customXml" Target="../ink/ink2754.xml"/><Relationship Id="rId1104" Type="http://schemas.openxmlformats.org/officeDocument/2006/relationships/customXml" Target="../ink/ink2761.xml"/><Relationship Id="rId1311" Type="http://schemas.openxmlformats.org/officeDocument/2006/relationships/customXml" Target="../ink/ink2866.xml"/><Relationship Id="rId1549" Type="http://schemas.openxmlformats.org/officeDocument/2006/relationships/customXml" Target="../ink/ink2986.xml"/><Relationship Id="rId48" Type="http://schemas.openxmlformats.org/officeDocument/2006/relationships/image" Target="../media/image2175.png"/><Relationship Id="rId113" Type="http://schemas.openxmlformats.org/officeDocument/2006/relationships/customXml" Target="../ink/ink2265.xml"/><Relationship Id="rId320" Type="http://schemas.openxmlformats.org/officeDocument/2006/relationships/customXml" Target="../ink/ink2369.xml"/><Relationship Id="rId558" Type="http://schemas.openxmlformats.org/officeDocument/2006/relationships/customXml" Target="../ink/ink2486.xml"/><Relationship Id="rId765" Type="http://schemas.openxmlformats.org/officeDocument/2006/relationships/customXml" Target="../ink/ink2590.xml"/><Relationship Id="rId972" Type="http://schemas.openxmlformats.org/officeDocument/2006/relationships/customXml" Target="../ink/ink2694.xml"/><Relationship Id="rId1188" Type="http://schemas.openxmlformats.org/officeDocument/2006/relationships/customXml" Target="../ink/ink2804.xml"/><Relationship Id="rId1395" Type="http://schemas.openxmlformats.org/officeDocument/2006/relationships/customXml" Target="../ink/ink2908.xml"/><Relationship Id="rId1409" Type="http://schemas.openxmlformats.org/officeDocument/2006/relationships/customXml" Target="../ink/ink2915.xml"/><Relationship Id="rId197" Type="http://schemas.openxmlformats.org/officeDocument/2006/relationships/customXml" Target="../ink/ink2307.xml"/><Relationship Id="rId418" Type="http://schemas.openxmlformats.org/officeDocument/2006/relationships/image" Target="../media/image2358.png"/><Relationship Id="rId625" Type="http://schemas.openxmlformats.org/officeDocument/2006/relationships/image" Target="../media/image2457.png"/><Relationship Id="rId832" Type="http://schemas.openxmlformats.org/officeDocument/2006/relationships/image" Target="../media/image2560.png"/><Relationship Id="rId1048" Type="http://schemas.openxmlformats.org/officeDocument/2006/relationships/customXml" Target="../ink/ink2733.xml"/><Relationship Id="rId1255" Type="http://schemas.openxmlformats.org/officeDocument/2006/relationships/image" Target="../media/image2769.png"/><Relationship Id="rId1462" Type="http://schemas.openxmlformats.org/officeDocument/2006/relationships/image" Target="../media/image2871.png"/><Relationship Id="rId264" Type="http://schemas.openxmlformats.org/officeDocument/2006/relationships/customXml" Target="../ink/ink2341.xml"/><Relationship Id="rId471" Type="http://schemas.openxmlformats.org/officeDocument/2006/relationships/customXml" Target="../ink/ink2442.xml"/><Relationship Id="rId1115" Type="http://schemas.openxmlformats.org/officeDocument/2006/relationships/image" Target="../media/image2700.png"/><Relationship Id="rId1322" Type="http://schemas.openxmlformats.org/officeDocument/2006/relationships/image" Target="../media/image2802.png"/><Relationship Id="rId59" Type="http://schemas.openxmlformats.org/officeDocument/2006/relationships/customXml" Target="../ink/ink2238.xml"/><Relationship Id="rId124" Type="http://schemas.openxmlformats.org/officeDocument/2006/relationships/image" Target="../media/image2213.png"/><Relationship Id="rId569" Type="http://schemas.openxmlformats.org/officeDocument/2006/relationships/image" Target="../media/image2429.png"/><Relationship Id="rId776" Type="http://schemas.openxmlformats.org/officeDocument/2006/relationships/image" Target="../media/image2532.png"/><Relationship Id="rId983" Type="http://schemas.openxmlformats.org/officeDocument/2006/relationships/customXml" Target="../ink/ink2700.xml"/><Relationship Id="rId1199" Type="http://schemas.openxmlformats.org/officeDocument/2006/relationships/image" Target="../media/image2741.png"/><Relationship Id="rId331" Type="http://schemas.openxmlformats.org/officeDocument/2006/relationships/image" Target="../media/image2316.png"/><Relationship Id="rId429" Type="http://schemas.openxmlformats.org/officeDocument/2006/relationships/customXml" Target="../ink/ink2421.xml"/><Relationship Id="rId636" Type="http://schemas.openxmlformats.org/officeDocument/2006/relationships/customXml" Target="../ink/ink2525.xml"/><Relationship Id="rId1059" Type="http://schemas.openxmlformats.org/officeDocument/2006/relationships/image" Target="../media/image2672.png"/><Relationship Id="rId1266" Type="http://schemas.openxmlformats.org/officeDocument/2006/relationships/customXml" Target="../ink/ink2843.xml"/><Relationship Id="rId1473" Type="http://schemas.openxmlformats.org/officeDocument/2006/relationships/customXml" Target="../ink/ink2948.xml"/><Relationship Id="rId843" Type="http://schemas.openxmlformats.org/officeDocument/2006/relationships/customXml" Target="../ink/ink2629.xml"/><Relationship Id="rId1126" Type="http://schemas.openxmlformats.org/officeDocument/2006/relationships/customXml" Target="../ink/ink2772.xml"/><Relationship Id="rId275" Type="http://schemas.openxmlformats.org/officeDocument/2006/relationships/image" Target="../media/image2288.png"/><Relationship Id="rId482" Type="http://schemas.openxmlformats.org/officeDocument/2006/relationships/image" Target="../media/image2386.png"/><Relationship Id="rId703" Type="http://schemas.openxmlformats.org/officeDocument/2006/relationships/customXml" Target="../ink/ink2559.xml"/><Relationship Id="rId910" Type="http://schemas.openxmlformats.org/officeDocument/2006/relationships/customXml" Target="../ink/ink2663.xml"/><Relationship Id="rId1333" Type="http://schemas.openxmlformats.org/officeDocument/2006/relationships/customXml" Target="../ink/ink2877.xml"/><Relationship Id="rId1540" Type="http://schemas.openxmlformats.org/officeDocument/2006/relationships/image" Target="../media/image2910.png"/><Relationship Id="rId135" Type="http://schemas.openxmlformats.org/officeDocument/2006/relationships/customXml" Target="../ink/ink2276.xml"/><Relationship Id="rId342" Type="http://schemas.openxmlformats.org/officeDocument/2006/relationships/customXml" Target="../ink/ink2380.xml"/><Relationship Id="rId787" Type="http://schemas.openxmlformats.org/officeDocument/2006/relationships/customXml" Target="../ink/ink2601.xml"/><Relationship Id="rId994" Type="http://schemas.openxmlformats.org/officeDocument/2006/relationships/customXml" Target="../ink/ink2706.xml"/><Relationship Id="rId1400" Type="http://schemas.openxmlformats.org/officeDocument/2006/relationships/image" Target="../media/image2841.png"/><Relationship Id="rId202" Type="http://schemas.openxmlformats.org/officeDocument/2006/relationships/image" Target="../media/image2252.png"/><Relationship Id="rId647" Type="http://schemas.openxmlformats.org/officeDocument/2006/relationships/customXml" Target="../ink/ink2531.xml"/><Relationship Id="rId854" Type="http://schemas.openxmlformats.org/officeDocument/2006/relationships/image" Target="../media/image2571.png"/><Relationship Id="rId1277" Type="http://schemas.openxmlformats.org/officeDocument/2006/relationships/customXml" Target="../ink/ink2849.xml"/><Relationship Id="rId1484" Type="http://schemas.openxmlformats.org/officeDocument/2006/relationships/image" Target="../media/image2882.png"/><Relationship Id="rId286" Type="http://schemas.openxmlformats.org/officeDocument/2006/relationships/customXml" Target="../ink/ink2352.xml"/><Relationship Id="rId493" Type="http://schemas.openxmlformats.org/officeDocument/2006/relationships/customXml" Target="../ink/ink2453.xml"/><Relationship Id="rId507" Type="http://schemas.openxmlformats.org/officeDocument/2006/relationships/customXml" Target="../ink/ink2460.xml"/><Relationship Id="rId714" Type="http://schemas.openxmlformats.org/officeDocument/2006/relationships/image" Target="../media/image2501.png"/><Relationship Id="rId921" Type="http://schemas.openxmlformats.org/officeDocument/2006/relationships/image" Target="../media/image2604.png"/><Relationship Id="rId1137" Type="http://schemas.openxmlformats.org/officeDocument/2006/relationships/image" Target="../media/image2711.png"/><Relationship Id="rId1344" Type="http://schemas.openxmlformats.org/officeDocument/2006/relationships/image" Target="../media/image2813.png"/><Relationship Id="rId1551" Type="http://schemas.openxmlformats.org/officeDocument/2006/relationships/customXml" Target="../ink/ink2987.xml"/><Relationship Id="rId50" Type="http://schemas.openxmlformats.org/officeDocument/2006/relationships/image" Target="../media/image2176.png"/><Relationship Id="rId146" Type="http://schemas.openxmlformats.org/officeDocument/2006/relationships/image" Target="../media/image2224.png"/><Relationship Id="rId353" Type="http://schemas.openxmlformats.org/officeDocument/2006/relationships/customXml" Target="../ink/ink2386.xml"/><Relationship Id="rId560" Type="http://schemas.openxmlformats.org/officeDocument/2006/relationships/customXml" Target="../ink/ink2487.xml"/><Relationship Id="rId798" Type="http://schemas.openxmlformats.org/officeDocument/2006/relationships/image" Target="../media/image2543.png"/><Relationship Id="rId1190" Type="http://schemas.openxmlformats.org/officeDocument/2006/relationships/customXml" Target="../ink/ink2805.xml"/><Relationship Id="rId1204" Type="http://schemas.openxmlformats.org/officeDocument/2006/relationships/customXml" Target="../ink/ink2812.xml"/><Relationship Id="rId1411" Type="http://schemas.openxmlformats.org/officeDocument/2006/relationships/customXml" Target="../ink/ink2916.xml"/><Relationship Id="rId213" Type="http://schemas.openxmlformats.org/officeDocument/2006/relationships/customXml" Target="../ink/ink2315.xml"/><Relationship Id="rId420" Type="http://schemas.openxmlformats.org/officeDocument/2006/relationships/image" Target="../media/image2359.png"/><Relationship Id="rId658" Type="http://schemas.openxmlformats.org/officeDocument/2006/relationships/image" Target="../media/image2473.png"/><Relationship Id="rId865" Type="http://schemas.openxmlformats.org/officeDocument/2006/relationships/customXml" Target="../ink/ink2640.xml"/><Relationship Id="rId1050" Type="http://schemas.openxmlformats.org/officeDocument/2006/relationships/customXml" Target="../ink/ink2734.xml"/><Relationship Id="rId1288" Type="http://schemas.openxmlformats.org/officeDocument/2006/relationships/image" Target="../media/image2785.png"/><Relationship Id="rId1495" Type="http://schemas.openxmlformats.org/officeDocument/2006/relationships/customXml" Target="../ink/ink2959.xml"/><Relationship Id="rId1509" Type="http://schemas.openxmlformats.org/officeDocument/2006/relationships/customXml" Target="../ink/ink2966.xml"/><Relationship Id="rId297" Type="http://schemas.openxmlformats.org/officeDocument/2006/relationships/image" Target="../media/image2299.png"/><Relationship Id="rId518" Type="http://schemas.openxmlformats.org/officeDocument/2006/relationships/image" Target="../media/image2404.png"/><Relationship Id="rId725" Type="http://schemas.openxmlformats.org/officeDocument/2006/relationships/customXml" Target="../ink/ink2570.xml"/><Relationship Id="rId932" Type="http://schemas.openxmlformats.org/officeDocument/2006/relationships/customXml" Target="../ink/ink2674.xml"/><Relationship Id="rId1148" Type="http://schemas.openxmlformats.org/officeDocument/2006/relationships/image" Target="../media/image2716.png"/><Relationship Id="rId1355" Type="http://schemas.openxmlformats.org/officeDocument/2006/relationships/customXml" Target="../ink/ink2888.xml"/><Relationship Id="rId1562" Type="http://schemas.openxmlformats.org/officeDocument/2006/relationships/image" Target="../media/image2921.png"/><Relationship Id="rId157" Type="http://schemas.openxmlformats.org/officeDocument/2006/relationships/customXml" Target="../ink/ink2287.xml"/><Relationship Id="rId364" Type="http://schemas.openxmlformats.org/officeDocument/2006/relationships/customXml" Target="../ink/ink2392.xml"/><Relationship Id="rId1008" Type="http://schemas.openxmlformats.org/officeDocument/2006/relationships/customXml" Target="../ink/ink2713.xml"/><Relationship Id="rId1215" Type="http://schemas.openxmlformats.org/officeDocument/2006/relationships/image" Target="../media/image2749.png"/><Relationship Id="rId1422" Type="http://schemas.openxmlformats.org/officeDocument/2006/relationships/image" Target="../media/image2852.png"/><Relationship Id="rId61" Type="http://schemas.openxmlformats.org/officeDocument/2006/relationships/customXml" Target="../ink/ink2239.xml"/><Relationship Id="rId571" Type="http://schemas.openxmlformats.org/officeDocument/2006/relationships/image" Target="../media/image2430.png"/><Relationship Id="rId669" Type="http://schemas.openxmlformats.org/officeDocument/2006/relationships/customXml" Target="../ink/ink2542.xml"/><Relationship Id="rId876" Type="http://schemas.openxmlformats.org/officeDocument/2006/relationships/customXml" Target="../ink/ink2646.xml"/><Relationship Id="rId1299" Type="http://schemas.openxmlformats.org/officeDocument/2006/relationships/customXml" Target="../ink/ink2860.xml"/><Relationship Id="rId19" Type="http://schemas.openxmlformats.org/officeDocument/2006/relationships/customXml" Target="../ink/ink2218.xml"/><Relationship Id="rId224" Type="http://schemas.openxmlformats.org/officeDocument/2006/relationships/customXml" Target="../ink/ink2321.xml"/><Relationship Id="rId431" Type="http://schemas.openxmlformats.org/officeDocument/2006/relationships/customXml" Target="../ink/ink2422.xml"/><Relationship Id="rId529" Type="http://schemas.openxmlformats.org/officeDocument/2006/relationships/image" Target="../media/image2409.png"/><Relationship Id="rId736" Type="http://schemas.openxmlformats.org/officeDocument/2006/relationships/image" Target="../media/image2512.png"/><Relationship Id="rId1061" Type="http://schemas.openxmlformats.org/officeDocument/2006/relationships/image" Target="../media/image2673.png"/><Relationship Id="rId1159" Type="http://schemas.openxmlformats.org/officeDocument/2006/relationships/customXml" Target="../ink/ink2789.xml"/><Relationship Id="rId1366" Type="http://schemas.openxmlformats.org/officeDocument/2006/relationships/image" Target="../media/image2824.png"/><Relationship Id="rId168" Type="http://schemas.openxmlformats.org/officeDocument/2006/relationships/image" Target="../media/image2235.png"/><Relationship Id="rId943" Type="http://schemas.openxmlformats.org/officeDocument/2006/relationships/image" Target="../media/image2615.png"/><Relationship Id="rId1019" Type="http://schemas.openxmlformats.org/officeDocument/2006/relationships/image" Target="../media/image2652.png"/><Relationship Id="rId1573" Type="http://schemas.openxmlformats.org/officeDocument/2006/relationships/customXml" Target="../ink/ink2998.xml"/><Relationship Id="rId72" Type="http://schemas.openxmlformats.org/officeDocument/2006/relationships/image" Target="../media/image2187.png"/><Relationship Id="rId375" Type="http://schemas.openxmlformats.org/officeDocument/2006/relationships/image" Target="../media/image2337.png"/><Relationship Id="rId582" Type="http://schemas.openxmlformats.org/officeDocument/2006/relationships/customXml" Target="../ink/ink2498.xml"/><Relationship Id="rId803" Type="http://schemas.openxmlformats.org/officeDocument/2006/relationships/customXml" Target="../ink/ink2609.xml"/><Relationship Id="rId1226" Type="http://schemas.openxmlformats.org/officeDocument/2006/relationships/customXml" Target="../ink/ink2823.xml"/><Relationship Id="rId1433" Type="http://schemas.openxmlformats.org/officeDocument/2006/relationships/image" Target="../media/image2857.png"/><Relationship Id="rId3" Type="http://schemas.openxmlformats.org/officeDocument/2006/relationships/customXml" Target="../ink/ink2210.xml"/><Relationship Id="rId235" Type="http://schemas.openxmlformats.org/officeDocument/2006/relationships/image" Target="../media/image2268.png"/><Relationship Id="rId442" Type="http://schemas.openxmlformats.org/officeDocument/2006/relationships/image" Target="../media/image2366.png"/><Relationship Id="rId887" Type="http://schemas.openxmlformats.org/officeDocument/2006/relationships/image" Target="../media/image2587.png"/><Relationship Id="rId1072" Type="http://schemas.openxmlformats.org/officeDocument/2006/relationships/customXml" Target="../ink/ink2745.xml"/><Relationship Id="rId1500" Type="http://schemas.openxmlformats.org/officeDocument/2006/relationships/image" Target="../media/image2890.png"/><Relationship Id="rId302" Type="http://schemas.openxmlformats.org/officeDocument/2006/relationships/customXml" Target="../ink/ink2360.xml"/><Relationship Id="rId747" Type="http://schemas.openxmlformats.org/officeDocument/2006/relationships/customXml" Target="../ink/ink2581.xml"/><Relationship Id="rId954" Type="http://schemas.openxmlformats.org/officeDocument/2006/relationships/customXml" Target="../ink/ink2685.xml"/><Relationship Id="rId1377" Type="http://schemas.openxmlformats.org/officeDocument/2006/relationships/customXml" Target="../ink/ink2899.xml"/><Relationship Id="rId1584" Type="http://schemas.openxmlformats.org/officeDocument/2006/relationships/image" Target="../media/image2932.png"/><Relationship Id="rId83" Type="http://schemas.openxmlformats.org/officeDocument/2006/relationships/customXml" Target="../ink/ink2250.xml"/><Relationship Id="rId179" Type="http://schemas.openxmlformats.org/officeDocument/2006/relationships/customXml" Target="../ink/ink2298.xml"/><Relationship Id="rId593" Type="http://schemas.openxmlformats.org/officeDocument/2006/relationships/image" Target="../media/image2441.png"/><Relationship Id="rId607" Type="http://schemas.openxmlformats.org/officeDocument/2006/relationships/image" Target="../media/image2448.png"/><Relationship Id="rId814" Type="http://schemas.openxmlformats.org/officeDocument/2006/relationships/image" Target="../media/image2551.png"/><Relationship Id="rId1237" Type="http://schemas.openxmlformats.org/officeDocument/2006/relationships/image" Target="../media/image2760.png"/><Relationship Id="rId1444" Type="http://schemas.openxmlformats.org/officeDocument/2006/relationships/customXml" Target="../ink/ink2933.xml"/><Relationship Id="rId246" Type="http://schemas.openxmlformats.org/officeDocument/2006/relationships/customXml" Target="../ink/ink2332.xml"/><Relationship Id="rId453" Type="http://schemas.openxmlformats.org/officeDocument/2006/relationships/customXml" Target="../ink/ink2433.xml"/><Relationship Id="rId660" Type="http://schemas.openxmlformats.org/officeDocument/2006/relationships/image" Target="../media/image2474.png"/><Relationship Id="rId898" Type="http://schemas.openxmlformats.org/officeDocument/2006/relationships/customXml" Target="../ink/ink2657.xml"/><Relationship Id="rId1083" Type="http://schemas.openxmlformats.org/officeDocument/2006/relationships/image" Target="../media/image2684.png"/><Relationship Id="rId1290" Type="http://schemas.openxmlformats.org/officeDocument/2006/relationships/image" Target="../media/image2786.png"/><Relationship Id="rId1304" Type="http://schemas.openxmlformats.org/officeDocument/2006/relationships/image" Target="../media/image2793.png"/><Relationship Id="rId1511" Type="http://schemas.openxmlformats.org/officeDocument/2006/relationships/customXml" Target="../ink/ink2967.xml"/><Relationship Id="rId106" Type="http://schemas.openxmlformats.org/officeDocument/2006/relationships/image" Target="../media/image2204.png"/><Relationship Id="rId313" Type="http://schemas.openxmlformats.org/officeDocument/2006/relationships/image" Target="../media/image2307.png"/><Relationship Id="rId758" Type="http://schemas.openxmlformats.org/officeDocument/2006/relationships/image" Target="../media/image2523.png"/><Relationship Id="rId965" Type="http://schemas.openxmlformats.org/officeDocument/2006/relationships/image" Target="../media/image2626.png"/><Relationship Id="rId1150" Type="http://schemas.openxmlformats.org/officeDocument/2006/relationships/image" Target="../media/image2717.png"/><Relationship Id="rId1388" Type="http://schemas.openxmlformats.org/officeDocument/2006/relationships/image" Target="../media/image2835.png"/><Relationship Id="rId10" Type="http://schemas.openxmlformats.org/officeDocument/2006/relationships/image" Target="../media/image2156.png"/><Relationship Id="rId94" Type="http://schemas.openxmlformats.org/officeDocument/2006/relationships/image" Target="../media/image2198.png"/><Relationship Id="rId397" Type="http://schemas.openxmlformats.org/officeDocument/2006/relationships/customXml" Target="../ink/ink2408.xml"/><Relationship Id="rId520" Type="http://schemas.openxmlformats.org/officeDocument/2006/relationships/image" Target="../media/image2405.png"/><Relationship Id="rId618" Type="http://schemas.openxmlformats.org/officeDocument/2006/relationships/customXml" Target="../ink/ink2516.xml"/><Relationship Id="rId825" Type="http://schemas.openxmlformats.org/officeDocument/2006/relationships/customXml" Target="../ink/ink2620.xml"/><Relationship Id="rId1248" Type="http://schemas.openxmlformats.org/officeDocument/2006/relationships/customXml" Target="../ink/ink2834.xml"/><Relationship Id="rId1455" Type="http://schemas.openxmlformats.org/officeDocument/2006/relationships/image" Target="../media/image2868.png"/><Relationship Id="rId257" Type="http://schemas.openxmlformats.org/officeDocument/2006/relationships/image" Target="../media/image2279.png"/><Relationship Id="rId464" Type="http://schemas.openxmlformats.org/officeDocument/2006/relationships/image" Target="../media/image2377.png"/><Relationship Id="rId1010" Type="http://schemas.openxmlformats.org/officeDocument/2006/relationships/customXml" Target="../ink/ink2714.xml"/><Relationship Id="rId1094" Type="http://schemas.openxmlformats.org/officeDocument/2006/relationships/customXml" Target="../ink/ink2756.xml"/><Relationship Id="rId1108" Type="http://schemas.openxmlformats.org/officeDocument/2006/relationships/customXml" Target="../ink/ink2763.xml"/><Relationship Id="rId1315" Type="http://schemas.openxmlformats.org/officeDocument/2006/relationships/customXml" Target="../ink/ink2868.xml"/><Relationship Id="rId117" Type="http://schemas.openxmlformats.org/officeDocument/2006/relationships/customXml" Target="../ink/ink2267.xml"/><Relationship Id="rId671" Type="http://schemas.openxmlformats.org/officeDocument/2006/relationships/customXml" Target="../ink/ink2543.xml"/><Relationship Id="rId769" Type="http://schemas.openxmlformats.org/officeDocument/2006/relationships/customXml" Target="../ink/ink2592.xml"/><Relationship Id="rId976" Type="http://schemas.openxmlformats.org/officeDocument/2006/relationships/customXml" Target="../ink/ink2696.xml"/><Relationship Id="rId1399" Type="http://schemas.openxmlformats.org/officeDocument/2006/relationships/customXml" Target="../ink/ink2910.xml"/><Relationship Id="rId324" Type="http://schemas.openxmlformats.org/officeDocument/2006/relationships/customXml" Target="../ink/ink2371.xml"/><Relationship Id="rId531" Type="http://schemas.openxmlformats.org/officeDocument/2006/relationships/image" Target="../media/image2410.png"/><Relationship Id="rId629" Type="http://schemas.openxmlformats.org/officeDocument/2006/relationships/image" Target="../media/image2459.png"/><Relationship Id="rId1161" Type="http://schemas.openxmlformats.org/officeDocument/2006/relationships/customXml" Target="../ink/ink2790.xml"/><Relationship Id="rId1259" Type="http://schemas.openxmlformats.org/officeDocument/2006/relationships/image" Target="../media/image2771.png"/><Relationship Id="rId1466" Type="http://schemas.openxmlformats.org/officeDocument/2006/relationships/image" Target="../media/image2873.png"/><Relationship Id="rId836" Type="http://schemas.openxmlformats.org/officeDocument/2006/relationships/image" Target="../media/image2562.png"/><Relationship Id="rId1021" Type="http://schemas.openxmlformats.org/officeDocument/2006/relationships/image" Target="../media/image2653.png"/><Relationship Id="rId1119" Type="http://schemas.openxmlformats.org/officeDocument/2006/relationships/image" Target="../media/image2702.png"/><Relationship Id="rId903" Type="http://schemas.openxmlformats.org/officeDocument/2006/relationships/image" Target="../media/image2595.png"/><Relationship Id="rId1326" Type="http://schemas.openxmlformats.org/officeDocument/2006/relationships/image" Target="../media/image2804.png"/><Relationship Id="rId1533" Type="http://schemas.openxmlformats.org/officeDocument/2006/relationships/customXml" Target="../ink/ink2978.xml"/><Relationship Id="rId32" Type="http://schemas.openxmlformats.org/officeDocument/2006/relationships/image" Target="../media/image2167.png"/><Relationship Id="rId181" Type="http://schemas.openxmlformats.org/officeDocument/2006/relationships/customXml" Target="../ink/ink2299.xml"/><Relationship Id="rId279" Type="http://schemas.openxmlformats.org/officeDocument/2006/relationships/image" Target="../media/image2290.png"/><Relationship Id="rId486" Type="http://schemas.openxmlformats.org/officeDocument/2006/relationships/image" Target="../media/image2388.png"/><Relationship Id="rId693" Type="http://schemas.openxmlformats.org/officeDocument/2006/relationships/customXml" Target="../ink/ink2554.xml"/><Relationship Id="rId139" Type="http://schemas.openxmlformats.org/officeDocument/2006/relationships/customXml" Target="../ink/ink2278.xml"/><Relationship Id="rId346" Type="http://schemas.openxmlformats.org/officeDocument/2006/relationships/image" Target="../media/image2323.png"/><Relationship Id="rId553" Type="http://schemas.openxmlformats.org/officeDocument/2006/relationships/image" Target="../media/image2421.png"/><Relationship Id="rId760" Type="http://schemas.openxmlformats.org/officeDocument/2006/relationships/image" Target="../media/image2524.png"/><Relationship Id="rId998" Type="http://schemas.openxmlformats.org/officeDocument/2006/relationships/customXml" Target="../ink/ink2708.xml"/><Relationship Id="rId1183" Type="http://schemas.openxmlformats.org/officeDocument/2006/relationships/image" Target="../media/image2733.png"/><Relationship Id="rId1390" Type="http://schemas.openxmlformats.org/officeDocument/2006/relationships/image" Target="../media/image2836.png"/><Relationship Id="rId206" Type="http://schemas.openxmlformats.org/officeDocument/2006/relationships/image" Target="../media/image2254.png"/><Relationship Id="rId413" Type="http://schemas.openxmlformats.org/officeDocument/2006/relationships/customXml" Target="../ink/ink2413.xml"/><Relationship Id="rId858" Type="http://schemas.openxmlformats.org/officeDocument/2006/relationships/image" Target="../media/image2573.png"/><Relationship Id="rId1043" Type="http://schemas.openxmlformats.org/officeDocument/2006/relationships/image" Target="../media/image2664.png"/><Relationship Id="rId1488" Type="http://schemas.openxmlformats.org/officeDocument/2006/relationships/image" Target="../media/image2884.png"/><Relationship Id="rId620" Type="http://schemas.openxmlformats.org/officeDocument/2006/relationships/customXml" Target="../ink/ink2517.xml"/><Relationship Id="rId718" Type="http://schemas.openxmlformats.org/officeDocument/2006/relationships/image" Target="../media/image2503.png"/><Relationship Id="rId925" Type="http://schemas.openxmlformats.org/officeDocument/2006/relationships/image" Target="../media/image2606.png"/><Relationship Id="rId1250" Type="http://schemas.openxmlformats.org/officeDocument/2006/relationships/customXml" Target="../ink/ink2835.xml"/><Relationship Id="rId1348" Type="http://schemas.openxmlformats.org/officeDocument/2006/relationships/image" Target="../media/image2815.png"/><Relationship Id="rId1555" Type="http://schemas.openxmlformats.org/officeDocument/2006/relationships/customXml" Target="../ink/ink2989.xml"/><Relationship Id="rId1110" Type="http://schemas.openxmlformats.org/officeDocument/2006/relationships/customXml" Target="../ink/ink2764.xml"/><Relationship Id="rId1208" Type="http://schemas.openxmlformats.org/officeDocument/2006/relationships/customXml" Target="../ink/ink2814.xml"/><Relationship Id="rId1415" Type="http://schemas.openxmlformats.org/officeDocument/2006/relationships/customXml" Target="../ink/ink2918.xml"/><Relationship Id="rId54" Type="http://schemas.openxmlformats.org/officeDocument/2006/relationships/image" Target="../media/image2178.png"/><Relationship Id="rId270" Type="http://schemas.openxmlformats.org/officeDocument/2006/relationships/customXml" Target="../ink/ink2344.xml"/><Relationship Id="rId130" Type="http://schemas.openxmlformats.org/officeDocument/2006/relationships/image" Target="../media/image2216.png"/><Relationship Id="rId368" Type="http://schemas.openxmlformats.org/officeDocument/2006/relationships/customXml" Target="../ink/ink2394.xml"/><Relationship Id="rId575" Type="http://schemas.openxmlformats.org/officeDocument/2006/relationships/image" Target="../media/image2432.png"/><Relationship Id="rId782" Type="http://schemas.openxmlformats.org/officeDocument/2006/relationships/image" Target="../media/image2535.png"/><Relationship Id="rId228" Type="http://schemas.openxmlformats.org/officeDocument/2006/relationships/customXml" Target="../ink/ink2323.xml"/><Relationship Id="rId435" Type="http://schemas.openxmlformats.org/officeDocument/2006/relationships/customXml" Target="../ink/ink2424.xml"/><Relationship Id="rId642" Type="http://schemas.openxmlformats.org/officeDocument/2006/relationships/image" Target="../media/image2465.png"/><Relationship Id="rId1065" Type="http://schemas.openxmlformats.org/officeDocument/2006/relationships/image" Target="../media/image2675.png"/><Relationship Id="rId1272" Type="http://schemas.openxmlformats.org/officeDocument/2006/relationships/customXml" Target="../ink/ink2846.xml"/><Relationship Id="rId502" Type="http://schemas.openxmlformats.org/officeDocument/2006/relationships/image" Target="../media/image2396.png"/><Relationship Id="rId947" Type="http://schemas.openxmlformats.org/officeDocument/2006/relationships/image" Target="../media/image2617.png"/><Relationship Id="rId1132" Type="http://schemas.openxmlformats.org/officeDocument/2006/relationships/customXml" Target="../ink/ink2775.xml"/><Relationship Id="rId1577" Type="http://schemas.openxmlformats.org/officeDocument/2006/relationships/customXml" Target="../ink/ink3000.xml"/><Relationship Id="rId76" Type="http://schemas.openxmlformats.org/officeDocument/2006/relationships/image" Target="../media/image2189.png"/><Relationship Id="rId807" Type="http://schemas.openxmlformats.org/officeDocument/2006/relationships/customXml" Target="../ink/ink2611.xml"/><Relationship Id="rId1437" Type="http://schemas.openxmlformats.org/officeDocument/2006/relationships/image" Target="../media/image2859.png"/><Relationship Id="rId1504" Type="http://schemas.openxmlformats.org/officeDocument/2006/relationships/image" Target="../media/image2892.png"/><Relationship Id="rId292" Type="http://schemas.openxmlformats.org/officeDocument/2006/relationships/customXml" Target="../ink/ink2355.xml"/><Relationship Id="rId597" Type="http://schemas.openxmlformats.org/officeDocument/2006/relationships/image" Target="../media/image2443.png"/><Relationship Id="rId152" Type="http://schemas.openxmlformats.org/officeDocument/2006/relationships/image" Target="../media/image2227.png"/><Relationship Id="rId457" Type="http://schemas.openxmlformats.org/officeDocument/2006/relationships/customXml" Target="../ink/ink2435.xml"/><Relationship Id="rId1087" Type="http://schemas.openxmlformats.org/officeDocument/2006/relationships/image" Target="../media/image2686.png"/><Relationship Id="rId1294" Type="http://schemas.openxmlformats.org/officeDocument/2006/relationships/image" Target="../media/image2788.png"/><Relationship Id="rId664" Type="http://schemas.openxmlformats.org/officeDocument/2006/relationships/image" Target="../media/image2476.png"/><Relationship Id="rId871" Type="http://schemas.openxmlformats.org/officeDocument/2006/relationships/image" Target="../media/image2579.png"/><Relationship Id="rId969" Type="http://schemas.openxmlformats.org/officeDocument/2006/relationships/image" Target="../media/image2628.png"/><Relationship Id="rId317" Type="http://schemas.openxmlformats.org/officeDocument/2006/relationships/image" Target="../media/image2309.png"/><Relationship Id="rId524" Type="http://schemas.openxmlformats.org/officeDocument/2006/relationships/customXml" Target="../ink/ink2469.xml"/><Relationship Id="rId731" Type="http://schemas.openxmlformats.org/officeDocument/2006/relationships/customXml" Target="../ink/ink2573.xml"/><Relationship Id="rId1154" Type="http://schemas.openxmlformats.org/officeDocument/2006/relationships/image" Target="../media/image2719.png"/><Relationship Id="rId1361" Type="http://schemas.openxmlformats.org/officeDocument/2006/relationships/customXml" Target="../ink/ink2891.xml"/><Relationship Id="rId1459" Type="http://schemas.openxmlformats.org/officeDocument/2006/relationships/customXml" Target="../ink/ink2941.xml"/><Relationship Id="rId98" Type="http://schemas.openxmlformats.org/officeDocument/2006/relationships/image" Target="../media/image2200.png"/><Relationship Id="rId829" Type="http://schemas.openxmlformats.org/officeDocument/2006/relationships/customXml" Target="../ink/ink2622.xml"/><Relationship Id="rId1014" Type="http://schemas.openxmlformats.org/officeDocument/2006/relationships/customXml" Target="../ink/ink2716.xml"/><Relationship Id="rId1221" Type="http://schemas.openxmlformats.org/officeDocument/2006/relationships/image" Target="../media/image2752.png"/><Relationship Id="rId1319" Type="http://schemas.openxmlformats.org/officeDocument/2006/relationships/customXml" Target="../ink/ink2870.xml"/><Relationship Id="rId1526" Type="http://schemas.openxmlformats.org/officeDocument/2006/relationships/image" Target="../media/image2903.png"/><Relationship Id="rId25" Type="http://schemas.openxmlformats.org/officeDocument/2006/relationships/customXml" Target="../ink/ink2221.xml"/><Relationship Id="rId174" Type="http://schemas.openxmlformats.org/officeDocument/2006/relationships/image" Target="../media/image2238.png"/><Relationship Id="rId381" Type="http://schemas.openxmlformats.org/officeDocument/2006/relationships/image" Target="../media/image2340.png"/><Relationship Id="rId241" Type="http://schemas.openxmlformats.org/officeDocument/2006/relationships/image" Target="../media/image2271.png"/><Relationship Id="rId479" Type="http://schemas.openxmlformats.org/officeDocument/2006/relationships/customXml" Target="../ink/ink2446.xml"/><Relationship Id="rId686" Type="http://schemas.openxmlformats.org/officeDocument/2006/relationships/image" Target="../media/image2487.png"/><Relationship Id="rId893" Type="http://schemas.openxmlformats.org/officeDocument/2006/relationships/image" Target="../media/image2590.png"/><Relationship Id="rId339" Type="http://schemas.openxmlformats.org/officeDocument/2006/relationships/image" Target="../media/image2320.png"/><Relationship Id="rId546" Type="http://schemas.openxmlformats.org/officeDocument/2006/relationships/customXml" Target="../ink/ink2480.xml"/><Relationship Id="rId753" Type="http://schemas.openxmlformats.org/officeDocument/2006/relationships/customXml" Target="../ink/ink2584.xml"/><Relationship Id="rId1176" Type="http://schemas.openxmlformats.org/officeDocument/2006/relationships/customXml" Target="../ink/ink2798.xml"/><Relationship Id="rId1383" Type="http://schemas.openxmlformats.org/officeDocument/2006/relationships/customXml" Target="../ink/ink2902.xml"/><Relationship Id="rId101" Type="http://schemas.openxmlformats.org/officeDocument/2006/relationships/customXml" Target="../ink/ink2259.xml"/><Relationship Id="rId406" Type="http://schemas.openxmlformats.org/officeDocument/2006/relationships/image" Target="../media/image2352.png"/><Relationship Id="rId960" Type="http://schemas.openxmlformats.org/officeDocument/2006/relationships/customXml" Target="../ink/ink2688.xml"/><Relationship Id="rId1036" Type="http://schemas.openxmlformats.org/officeDocument/2006/relationships/customXml" Target="../ink/ink2727.xml"/><Relationship Id="rId1243" Type="http://schemas.openxmlformats.org/officeDocument/2006/relationships/image" Target="../media/image2763.png"/><Relationship Id="rId613" Type="http://schemas.openxmlformats.org/officeDocument/2006/relationships/image" Target="../media/image2451.png"/><Relationship Id="rId820" Type="http://schemas.openxmlformats.org/officeDocument/2006/relationships/image" Target="../media/image2554.png"/><Relationship Id="rId918" Type="http://schemas.openxmlformats.org/officeDocument/2006/relationships/customXml" Target="../ink/ink2667.xml"/><Relationship Id="rId1450" Type="http://schemas.openxmlformats.org/officeDocument/2006/relationships/customXml" Target="../ink/ink2936.xml"/><Relationship Id="rId1548" Type="http://schemas.openxmlformats.org/officeDocument/2006/relationships/image" Target="../media/image2914.png"/><Relationship Id="rId1103" Type="http://schemas.openxmlformats.org/officeDocument/2006/relationships/image" Target="../media/image2694.png"/><Relationship Id="rId1310" Type="http://schemas.openxmlformats.org/officeDocument/2006/relationships/image" Target="../media/image2796.png"/><Relationship Id="rId1408" Type="http://schemas.openxmlformats.org/officeDocument/2006/relationships/image" Target="../media/image2845.png"/><Relationship Id="rId47" Type="http://schemas.openxmlformats.org/officeDocument/2006/relationships/customXml" Target="../ink/ink2232.xml"/><Relationship Id="rId196" Type="http://schemas.openxmlformats.org/officeDocument/2006/relationships/image" Target="../media/image2249.png"/><Relationship Id="rId263" Type="http://schemas.openxmlformats.org/officeDocument/2006/relationships/image" Target="../media/image2282.png"/><Relationship Id="rId470" Type="http://schemas.openxmlformats.org/officeDocument/2006/relationships/image" Target="../media/image2380.png"/><Relationship Id="rId123" Type="http://schemas.openxmlformats.org/officeDocument/2006/relationships/customXml" Target="../ink/ink2270.xml"/><Relationship Id="rId330" Type="http://schemas.openxmlformats.org/officeDocument/2006/relationships/customXml" Target="../ink/ink2374.xml"/><Relationship Id="rId568" Type="http://schemas.openxmlformats.org/officeDocument/2006/relationships/customXml" Target="../ink/ink2491.xml"/><Relationship Id="rId775" Type="http://schemas.openxmlformats.org/officeDocument/2006/relationships/customXml" Target="../ink/ink2595.xml"/><Relationship Id="rId982" Type="http://schemas.openxmlformats.org/officeDocument/2006/relationships/image" Target="../media/image2634.png"/><Relationship Id="rId1198" Type="http://schemas.openxmlformats.org/officeDocument/2006/relationships/customXml" Target="../ink/ink2809.xml"/><Relationship Id="rId428" Type="http://schemas.openxmlformats.org/officeDocument/2006/relationships/image" Target="../media/image2350.png"/><Relationship Id="rId635" Type="http://schemas.openxmlformats.org/officeDocument/2006/relationships/image" Target="../media/image2462.png"/><Relationship Id="rId842" Type="http://schemas.openxmlformats.org/officeDocument/2006/relationships/image" Target="../media/image2565.png"/><Relationship Id="rId1058" Type="http://schemas.openxmlformats.org/officeDocument/2006/relationships/customXml" Target="../ink/ink2738.xml"/><Relationship Id="rId1265" Type="http://schemas.openxmlformats.org/officeDocument/2006/relationships/image" Target="../media/image2774.png"/><Relationship Id="rId1472" Type="http://schemas.openxmlformats.org/officeDocument/2006/relationships/image" Target="../media/image2876.png"/><Relationship Id="rId702" Type="http://schemas.openxmlformats.org/officeDocument/2006/relationships/image" Target="../media/image2495.png"/><Relationship Id="rId1125" Type="http://schemas.openxmlformats.org/officeDocument/2006/relationships/image" Target="../media/image2705.png"/><Relationship Id="rId1332" Type="http://schemas.openxmlformats.org/officeDocument/2006/relationships/image" Target="../media/image2807.png"/><Relationship Id="rId69" Type="http://schemas.openxmlformats.org/officeDocument/2006/relationships/customXml" Target="../ink/ink2243.xml"/><Relationship Id="rId285" Type="http://schemas.openxmlformats.org/officeDocument/2006/relationships/image" Target="../media/image2293.png"/><Relationship Id="rId492" Type="http://schemas.openxmlformats.org/officeDocument/2006/relationships/image" Target="../media/image2391.png"/><Relationship Id="rId797" Type="http://schemas.openxmlformats.org/officeDocument/2006/relationships/customXml" Target="../ink/ink2606.xml"/><Relationship Id="rId145" Type="http://schemas.openxmlformats.org/officeDocument/2006/relationships/customXml" Target="../ink/ink2281.xml"/><Relationship Id="rId352" Type="http://schemas.openxmlformats.org/officeDocument/2006/relationships/image" Target="../media/image2326.png"/><Relationship Id="rId1287" Type="http://schemas.openxmlformats.org/officeDocument/2006/relationships/customXml" Target="../ink/ink2854.xml"/><Relationship Id="rId212" Type="http://schemas.openxmlformats.org/officeDocument/2006/relationships/image" Target="../media/image2257.png"/><Relationship Id="rId657" Type="http://schemas.openxmlformats.org/officeDocument/2006/relationships/customXml" Target="../ink/ink2536.xml"/><Relationship Id="rId864" Type="http://schemas.openxmlformats.org/officeDocument/2006/relationships/image" Target="../media/image2576.png"/><Relationship Id="rId1494" Type="http://schemas.openxmlformats.org/officeDocument/2006/relationships/image" Target="../media/image2887.png"/><Relationship Id="rId517" Type="http://schemas.openxmlformats.org/officeDocument/2006/relationships/customXml" Target="../ink/ink2465.xml"/><Relationship Id="rId724" Type="http://schemas.openxmlformats.org/officeDocument/2006/relationships/image" Target="../media/image2506.png"/><Relationship Id="rId931" Type="http://schemas.openxmlformats.org/officeDocument/2006/relationships/image" Target="../media/image2609.png"/><Relationship Id="rId1147" Type="http://schemas.openxmlformats.org/officeDocument/2006/relationships/customXml" Target="../ink/ink2783.xml"/><Relationship Id="rId1354" Type="http://schemas.openxmlformats.org/officeDocument/2006/relationships/image" Target="../media/image2818.png"/><Relationship Id="rId1561" Type="http://schemas.openxmlformats.org/officeDocument/2006/relationships/customXml" Target="../ink/ink2992.xml"/><Relationship Id="rId60" Type="http://schemas.openxmlformats.org/officeDocument/2006/relationships/image" Target="../media/image2181.png"/><Relationship Id="rId1007" Type="http://schemas.openxmlformats.org/officeDocument/2006/relationships/image" Target="../media/image2646.png"/><Relationship Id="rId1214" Type="http://schemas.openxmlformats.org/officeDocument/2006/relationships/customXml" Target="../ink/ink2817.xml"/><Relationship Id="rId1421" Type="http://schemas.openxmlformats.org/officeDocument/2006/relationships/customXml" Target="../ink/ink2921.xml"/><Relationship Id="rId1519" Type="http://schemas.openxmlformats.org/officeDocument/2006/relationships/customXml" Target="../ink/ink2971.xml"/><Relationship Id="rId18" Type="http://schemas.openxmlformats.org/officeDocument/2006/relationships/image" Target="../media/image2160.png"/><Relationship Id="rId167" Type="http://schemas.openxmlformats.org/officeDocument/2006/relationships/customXml" Target="../ink/ink2292.xml"/><Relationship Id="rId374" Type="http://schemas.openxmlformats.org/officeDocument/2006/relationships/customXml" Target="../ink/ink2397.xml"/><Relationship Id="rId581" Type="http://schemas.openxmlformats.org/officeDocument/2006/relationships/image" Target="../media/image2435.png"/><Relationship Id="rId234" Type="http://schemas.openxmlformats.org/officeDocument/2006/relationships/customXml" Target="../ink/ink2326.xml"/><Relationship Id="rId679" Type="http://schemas.openxmlformats.org/officeDocument/2006/relationships/customXml" Target="../ink/ink2547.xml"/><Relationship Id="rId886" Type="http://schemas.openxmlformats.org/officeDocument/2006/relationships/customXml" Target="../ink/ink2651.xml"/><Relationship Id="rId2" Type="http://schemas.openxmlformats.org/officeDocument/2006/relationships/image" Target="../media/image2152.png"/><Relationship Id="rId441" Type="http://schemas.openxmlformats.org/officeDocument/2006/relationships/customXml" Target="../ink/ink2427.xml"/><Relationship Id="rId539" Type="http://schemas.openxmlformats.org/officeDocument/2006/relationships/image" Target="../media/image2414.png"/><Relationship Id="rId746" Type="http://schemas.openxmlformats.org/officeDocument/2006/relationships/image" Target="../media/image2517.png"/><Relationship Id="rId1071" Type="http://schemas.openxmlformats.org/officeDocument/2006/relationships/image" Target="../media/image2678.png"/><Relationship Id="rId1169" Type="http://schemas.openxmlformats.org/officeDocument/2006/relationships/image" Target="../media/image2726.png"/><Relationship Id="rId1376" Type="http://schemas.openxmlformats.org/officeDocument/2006/relationships/image" Target="../media/image2829.png"/><Relationship Id="rId1583" Type="http://schemas.openxmlformats.org/officeDocument/2006/relationships/customXml" Target="../ink/ink3003.xml"/><Relationship Id="rId301" Type="http://schemas.openxmlformats.org/officeDocument/2006/relationships/image" Target="../media/image2301.png"/><Relationship Id="rId953" Type="http://schemas.openxmlformats.org/officeDocument/2006/relationships/image" Target="../media/image2620.png"/><Relationship Id="rId1029" Type="http://schemas.openxmlformats.org/officeDocument/2006/relationships/image" Target="../media/image2657.png"/><Relationship Id="rId1236" Type="http://schemas.openxmlformats.org/officeDocument/2006/relationships/customXml" Target="../ink/ink2828.xml"/><Relationship Id="rId82" Type="http://schemas.openxmlformats.org/officeDocument/2006/relationships/image" Target="../media/image2192.png"/><Relationship Id="rId606" Type="http://schemas.openxmlformats.org/officeDocument/2006/relationships/customXml" Target="../ink/ink2510.xml"/><Relationship Id="rId813" Type="http://schemas.openxmlformats.org/officeDocument/2006/relationships/customXml" Target="../ink/ink2614.xml"/><Relationship Id="rId1443" Type="http://schemas.openxmlformats.org/officeDocument/2006/relationships/image" Target="../media/image2862.png"/><Relationship Id="rId1303" Type="http://schemas.openxmlformats.org/officeDocument/2006/relationships/customXml" Target="../ink/ink2862.xml"/><Relationship Id="rId1510" Type="http://schemas.openxmlformats.org/officeDocument/2006/relationships/image" Target="../media/image2895.png"/><Relationship Id="rId189" Type="http://schemas.openxmlformats.org/officeDocument/2006/relationships/customXml" Target="../ink/ink2303.xml"/><Relationship Id="rId396" Type="http://schemas.openxmlformats.org/officeDocument/2006/relationships/image" Target="../media/image2347.png"/><Relationship Id="rId256" Type="http://schemas.openxmlformats.org/officeDocument/2006/relationships/customXml" Target="../ink/ink2337.xml"/><Relationship Id="rId463" Type="http://schemas.openxmlformats.org/officeDocument/2006/relationships/customXml" Target="../ink/ink2438.xml"/><Relationship Id="rId670" Type="http://schemas.openxmlformats.org/officeDocument/2006/relationships/image" Target="../media/image2479.png"/><Relationship Id="rId1093" Type="http://schemas.openxmlformats.org/officeDocument/2006/relationships/image" Target="../media/image2689.png"/><Relationship Id="rId116" Type="http://schemas.openxmlformats.org/officeDocument/2006/relationships/image" Target="../media/image2209.png"/><Relationship Id="rId323" Type="http://schemas.openxmlformats.org/officeDocument/2006/relationships/image" Target="../media/image2312.png"/><Relationship Id="rId530" Type="http://schemas.openxmlformats.org/officeDocument/2006/relationships/customXml" Target="../ink/ink2472.xml"/><Relationship Id="rId768" Type="http://schemas.openxmlformats.org/officeDocument/2006/relationships/image" Target="../media/image2528.png"/><Relationship Id="rId975" Type="http://schemas.openxmlformats.org/officeDocument/2006/relationships/image" Target="../media/image2631.png"/><Relationship Id="rId1160" Type="http://schemas.openxmlformats.org/officeDocument/2006/relationships/image" Target="../media/image2722.png"/><Relationship Id="rId1398" Type="http://schemas.openxmlformats.org/officeDocument/2006/relationships/image" Target="../media/image2840.png"/><Relationship Id="rId628" Type="http://schemas.openxmlformats.org/officeDocument/2006/relationships/customXml" Target="../ink/ink2521.xml"/><Relationship Id="rId835" Type="http://schemas.openxmlformats.org/officeDocument/2006/relationships/customXml" Target="../ink/ink2625.xml"/><Relationship Id="rId1258" Type="http://schemas.openxmlformats.org/officeDocument/2006/relationships/customXml" Target="../ink/ink2839.xml"/><Relationship Id="rId1465" Type="http://schemas.openxmlformats.org/officeDocument/2006/relationships/customXml" Target="../ink/ink2944.xml"/><Relationship Id="rId1020" Type="http://schemas.openxmlformats.org/officeDocument/2006/relationships/customXml" Target="../ink/ink2719.xml"/><Relationship Id="rId1118" Type="http://schemas.openxmlformats.org/officeDocument/2006/relationships/customXml" Target="../ink/ink2768.xml"/><Relationship Id="rId1325" Type="http://schemas.openxmlformats.org/officeDocument/2006/relationships/customXml" Target="../ink/ink2873.xml"/><Relationship Id="rId1532" Type="http://schemas.openxmlformats.org/officeDocument/2006/relationships/image" Target="../media/image2906.png"/><Relationship Id="rId902" Type="http://schemas.openxmlformats.org/officeDocument/2006/relationships/customXml" Target="../ink/ink2659.xml"/><Relationship Id="rId31" Type="http://schemas.openxmlformats.org/officeDocument/2006/relationships/customXml" Target="../ink/ink2224.xml"/><Relationship Id="rId180" Type="http://schemas.openxmlformats.org/officeDocument/2006/relationships/image" Target="../media/image2241.png"/><Relationship Id="rId278" Type="http://schemas.openxmlformats.org/officeDocument/2006/relationships/customXml" Target="../ink/ink2348.xml"/><Relationship Id="rId485" Type="http://schemas.openxmlformats.org/officeDocument/2006/relationships/customXml" Target="../ink/ink2449.xml"/><Relationship Id="rId692" Type="http://schemas.openxmlformats.org/officeDocument/2006/relationships/image" Target="../media/image2490.png"/><Relationship Id="rId138" Type="http://schemas.openxmlformats.org/officeDocument/2006/relationships/image" Target="../media/image2220.png"/><Relationship Id="rId345" Type="http://schemas.openxmlformats.org/officeDocument/2006/relationships/customXml" Target="../ink/ink2382.xml"/><Relationship Id="rId552" Type="http://schemas.openxmlformats.org/officeDocument/2006/relationships/customXml" Target="../ink/ink2483.xml"/><Relationship Id="rId997" Type="http://schemas.openxmlformats.org/officeDocument/2006/relationships/image" Target="../media/image2641.png"/><Relationship Id="rId1182" Type="http://schemas.openxmlformats.org/officeDocument/2006/relationships/customXml" Target="../ink/ink2801.xml"/><Relationship Id="rId205" Type="http://schemas.openxmlformats.org/officeDocument/2006/relationships/customXml" Target="../ink/ink2311.xml"/><Relationship Id="rId412" Type="http://schemas.openxmlformats.org/officeDocument/2006/relationships/image" Target="../media/image2355.png"/><Relationship Id="rId857" Type="http://schemas.openxmlformats.org/officeDocument/2006/relationships/customXml" Target="../ink/ink2636.xml"/><Relationship Id="rId1042" Type="http://schemas.openxmlformats.org/officeDocument/2006/relationships/customXml" Target="../ink/ink2730.xml"/><Relationship Id="rId1487" Type="http://schemas.openxmlformats.org/officeDocument/2006/relationships/customXml" Target="../ink/ink2955.xml"/><Relationship Id="rId717" Type="http://schemas.openxmlformats.org/officeDocument/2006/relationships/customXml" Target="../ink/ink2566.xml"/><Relationship Id="rId924" Type="http://schemas.openxmlformats.org/officeDocument/2006/relationships/customXml" Target="../ink/ink2670.xml"/><Relationship Id="rId1347" Type="http://schemas.openxmlformats.org/officeDocument/2006/relationships/customXml" Target="../ink/ink2884.xml"/><Relationship Id="rId1554" Type="http://schemas.openxmlformats.org/officeDocument/2006/relationships/image" Target="../media/image2917.png"/><Relationship Id="rId53" Type="http://schemas.openxmlformats.org/officeDocument/2006/relationships/customXml" Target="../ink/ink2235.xml"/><Relationship Id="rId1207" Type="http://schemas.openxmlformats.org/officeDocument/2006/relationships/image" Target="../media/image2745.png"/><Relationship Id="rId1414" Type="http://schemas.openxmlformats.org/officeDocument/2006/relationships/image" Target="../media/image2848.png"/><Relationship Id="rId367" Type="http://schemas.openxmlformats.org/officeDocument/2006/relationships/image" Target="../media/image2333.png"/><Relationship Id="rId574" Type="http://schemas.openxmlformats.org/officeDocument/2006/relationships/customXml" Target="../ink/ink2494.xml"/><Relationship Id="rId227" Type="http://schemas.openxmlformats.org/officeDocument/2006/relationships/image" Target="../media/image2264.png"/><Relationship Id="rId781" Type="http://schemas.openxmlformats.org/officeDocument/2006/relationships/customXml" Target="../ink/ink2598.xml"/><Relationship Id="rId879" Type="http://schemas.openxmlformats.org/officeDocument/2006/relationships/image" Target="../media/image2583.png"/><Relationship Id="rId434" Type="http://schemas.openxmlformats.org/officeDocument/2006/relationships/image" Target="../media/image2362.png"/><Relationship Id="rId641" Type="http://schemas.openxmlformats.org/officeDocument/2006/relationships/customXml" Target="../ink/ink2528.xml"/><Relationship Id="rId739" Type="http://schemas.openxmlformats.org/officeDocument/2006/relationships/customXml" Target="../ink/ink2577.xml"/><Relationship Id="rId1064" Type="http://schemas.openxmlformats.org/officeDocument/2006/relationships/customXml" Target="../ink/ink2741.xml"/><Relationship Id="rId1271" Type="http://schemas.openxmlformats.org/officeDocument/2006/relationships/image" Target="../media/image2777.png"/><Relationship Id="rId1369" Type="http://schemas.openxmlformats.org/officeDocument/2006/relationships/customXml" Target="../ink/ink2895.xml"/><Relationship Id="rId1576" Type="http://schemas.openxmlformats.org/officeDocument/2006/relationships/image" Target="../media/image2928.png"/><Relationship Id="rId501" Type="http://schemas.openxmlformats.org/officeDocument/2006/relationships/customXml" Target="../ink/ink2457.xml"/><Relationship Id="rId946" Type="http://schemas.openxmlformats.org/officeDocument/2006/relationships/customXml" Target="../ink/ink2681.xml"/><Relationship Id="rId1131" Type="http://schemas.openxmlformats.org/officeDocument/2006/relationships/image" Target="../media/image2708.png"/><Relationship Id="rId1229" Type="http://schemas.openxmlformats.org/officeDocument/2006/relationships/image" Target="../media/image2756.png"/><Relationship Id="rId75" Type="http://schemas.openxmlformats.org/officeDocument/2006/relationships/customXml" Target="../ink/ink2246.xml"/><Relationship Id="rId806" Type="http://schemas.openxmlformats.org/officeDocument/2006/relationships/image" Target="../media/image2547.png"/><Relationship Id="rId1436" Type="http://schemas.openxmlformats.org/officeDocument/2006/relationships/customXml" Target="../ink/ink2929.xml"/><Relationship Id="rId1503" Type="http://schemas.openxmlformats.org/officeDocument/2006/relationships/customXml" Target="../ink/ink2963.xml"/><Relationship Id="rId291" Type="http://schemas.openxmlformats.org/officeDocument/2006/relationships/image" Target="../media/image2296.png"/><Relationship Id="rId151" Type="http://schemas.openxmlformats.org/officeDocument/2006/relationships/customXml" Target="../ink/ink2284.xml"/><Relationship Id="rId389" Type="http://schemas.openxmlformats.org/officeDocument/2006/relationships/image" Target="../media/image2344.png"/><Relationship Id="rId596" Type="http://schemas.openxmlformats.org/officeDocument/2006/relationships/customXml" Target="../ink/ink2505.xml"/><Relationship Id="rId249" Type="http://schemas.openxmlformats.org/officeDocument/2006/relationships/image" Target="../media/image2275.png"/><Relationship Id="rId456" Type="http://schemas.openxmlformats.org/officeDocument/2006/relationships/image" Target="../media/image2373.png"/><Relationship Id="rId663" Type="http://schemas.openxmlformats.org/officeDocument/2006/relationships/customXml" Target="../ink/ink2539.xml"/><Relationship Id="rId870" Type="http://schemas.openxmlformats.org/officeDocument/2006/relationships/customXml" Target="../ink/ink2643.xml"/><Relationship Id="rId1086" Type="http://schemas.openxmlformats.org/officeDocument/2006/relationships/customXml" Target="../ink/ink2752.xml"/><Relationship Id="rId1293" Type="http://schemas.openxmlformats.org/officeDocument/2006/relationships/customXml" Target="../ink/ink2857.xml"/><Relationship Id="rId109" Type="http://schemas.openxmlformats.org/officeDocument/2006/relationships/customXml" Target="../ink/ink2263.xml"/><Relationship Id="rId316" Type="http://schemas.openxmlformats.org/officeDocument/2006/relationships/customXml" Target="../ink/ink2367.xml"/><Relationship Id="rId523" Type="http://schemas.openxmlformats.org/officeDocument/2006/relationships/customXml" Target="../ink/ink2468.xml"/><Relationship Id="rId968" Type="http://schemas.openxmlformats.org/officeDocument/2006/relationships/customXml" Target="../ink/ink2692.xml"/><Relationship Id="rId1153" Type="http://schemas.openxmlformats.org/officeDocument/2006/relationships/customXml" Target="../ink/ink2786.xml"/><Relationship Id="rId97" Type="http://schemas.openxmlformats.org/officeDocument/2006/relationships/customXml" Target="../ink/ink2257.xml"/><Relationship Id="rId730" Type="http://schemas.openxmlformats.org/officeDocument/2006/relationships/image" Target="../media/image2509.png"/><Relationship Id="rId828" Type="http://schemas.openxmlformats.org/officeDocument/2006/relationships/image" Target="../media/image2558.png"/><Relationship Id="rId1013" Type="http://schemas.openxmlformats.org/officeDocument/2006/relationships/image" Target="../media/image2649.png"/><Relationship Id="rId1360" Type="http://schemas.openxmlformats.org/officeDocument/2006/relationships/image" Target="../media/image2821.png"/><Relationship Id="rId1458" Type="http://schemas.openxmlformats.org/officeDocument/2006/relationships/customXml" Target="../ink/ink2940.xml"/><Relationship Id="rId1220" Type="http://schemas.openxmlformats.org/officeDocument/2006/relationships/customXml" Target="../ink/ink2820.xml"/><Relationship Id="rId1318" Type="http://schemas.openxmlformats.org/officeDocument/2006/relationships/image" Target="../media/image2800.png"/><Relationship Id="rId1525" Type="http://schemas.openxmlformats.org/officeDocument/2006/relationships/customXml" Target="../ink/ink2974.xml"/><Relationship Id="rId24" Type="http://schemas.openxmlformats.org/officeDocument/2006/relationships/image" Target="../media/image2163.png"/><Relationship Id="rId173" Type="http://schemas.openxmlformats.org/officeDocument/2006/relationships/customXml" Target="../ink/ink2295.xml"/><Relationship Id="rId380" Type="http://schemas.openxmlformats.org/officeDocument/2006/relationships/customXml" Target="../ink/ink2400.xml"/><Relationship Id="rId240" Type="http://schemas.openxmlformats.org/officeDocument/2006/relationships/customXml" Target="../ink/ink2329.xml"/><Relationship Id="rId478" Type="http://schemas.openxmlformats.org/officeDocument/2006/relationships/image" Target="../media/image2384.png"/><Relationship Id="rId685" Type="http://schemas.openxmlformats.org/officeDocument/2006/relationships/customXml" Target="../ink/ink2550.xml"/><Relationship Id="rId892" Type="http://schemas.openxmlformats.org/officeDocument/2006/relationships/customXml" Target="../ink/ink2654.xml"/><Relationship Id="rId100" Type="http://schemas.openxmlformats.org/officeDocument/2006/relationships/image" Target="../media/image2201.png"/><Relationship Id="rId338" Type="http://schemas.openxmlformats.org/officeDocument/2006/relationships/customXml" Target="../ink/ink2378.xml"/><Relationship Id="rId545" Type="http://schemas.openxmlformats.org/officeDocument/2006/relationships/image" Target="../media/image2417.png"/><Relationship Id="rId752" Type="http://schemas.openxmlformats.org/officeDocument/2006/relationships/image" Target="../media/image2520.png"/><Relationship Id="rId1175" Type="http://schemas.openxmlformats.org/officeDocument/2006/relationships/image" Target="../media/image2729.png"/><Relationship Id="rId1382" Type="http://schemas.openxmlformats.org/officeDocument/2006/relationships/image" Target="../media/image2832.png"/><Relationship Id="rId612" Type="http://schemas.openxmlformats.org/officeDocument/2006/relationships/customXml" Target="../ink/ink2513.xml"/><Relationship Id="rId1035" Type="http://schemas.openxmlformats.org/officeDocument/2006/relationships/image" Target="../media/image2660.png"/><Relationship Id="rId1242" Type="http://schemas.openxmlformats.org/officeDocument/2006/relationships/customXml" Target="../ink/ink2831.xml"/><Relationship Id="rId917" Type="http://schemas.openxmlformats.org/officeDocument/2006/relationships/image" Target="../media/image2602.png"/><Relationship Id="rId1102" Type="http://schemas.openxmlformats.org/officeDocument/2006/relationships/customXml" Target="../ink/ink2760.xml"/><Relationship Id="rId1547" Type="http://schemas.openxmlformats.org/officeDocument/2006/relationships/customXml" Target="../ink/ink2985.xml"/><Relationship Id="rId46" Type="http://schemas.openxmlformats.org/officeDocument/2006/relationships/image" Target="../media/image2174.png"/><Relationship Id="rId1407" Type="http://schemas.openxmlformats.org/officeDocument/2006/relationships/customXml" Target="../ink/ink2914.xml"/><Relationship Id="rId195" Type="http://schemas.openxmlformats.org/officeDocument/2006/relationships/customXml" Target="../ink/ink2306.xml"/><Relationship Id="rId262" Type="http://schemas.openxmlformats.org/officeDocument/2006/relationships/customXml" Target="../ink/ink2340.xml"/><Relationship Id="rId567" Type="http://schemas.openxmlformats.org/officeDocument/2006/relationships/image" Target="../media/image2428.png"/><Relationship Id="rId1197" Type="http://schemas.openxmlformats.org/officeDocument/2006/relationships/image" Target="../media/image2740.png"/><Relationship Id="rId122" Type="http://schemas.openxmlformats.org/officeDocument/2006/relationships/image" Target="../media/image2212.png"/><Relationship Id="rId774" Type="http://schemas.openxmlformats.org/officeDocument/2006/relationships/image" Target="../media/image2531.png"/><Relationship Id="rId981" Type="http://schemas.openxmlformats.org/officeDocument/2006/relationships/customXml" Target="../ink/ink2699.xml"/><Relationship Id="rId1057" Type="http://schemas.openxmlformats.org/officeDocument/2006/relationships/image" Target="../media/image2671.png"/><Relationship Id="rId427" Type="http://schemas.openxmlformats.org/officeDocument/2006/relationships/customXml" Target="../ink/ink2420.xml"/><Relationship Id="rId634" Type="http://schemas.openxmlformats.org/officeDocument/2006/relationships/customXml" Target="../ink/ink2524.xml"/><Relationship Id="rId841" Type="http://schemas.openxmlformats.org/officeDocument/2006/relationships/customXml" Target="../ink/ink2628.xml"/><Relationship Id="rId1264" Type="http://schemas.openxmlformats.org/officeDocument/2006/relationships/customXml" Target="../ink/ink2842.xml"/><Relationship Id="rId1471" Type="http://schemas.openxmlformats.org/officeDocument/2006/relationships/customXml" Target="../ink/ink2947.xml"/><Relationship Id="rId1569" Type="http://schemas.openxmlformats.org/officeDocument/2006/relationships/customXml" Target="../ink/ink2996.xml"/><Relationship Id="rId701" Type="http://schemas.openxmlformats.org/officeDocument/2006/relationships/customXml" Target="../ink/ink2558.xml"/><Relationship Id="rId939" Type="http://schemas.openxmlformats.org/officeDocument/2006/relationships/image" Target="../media/image2613.png"/><Relationship Id="rId1124" Type="http://schemas.openxmlformats.org/officeDocument/2006/relationships/customXml" Target="../ink/ink2771.xml"/><Relationship Id="rId1331" Type="http://schemas.openxmlformats.org/officeDocument/2006/relationships/customXml" Target="../ink/ink2876.xml"/><Relationship Id="rId68" Type="http://schemas.openxmlformats.org/officeDocument/2006/relationships/image" Target="../media/image2185.png"/><Relationship Id="rId1429" Type="http://schemas.openxmlformats.org/officeDocument/2006/relationships/customXml" Target="../ink/ink2925.xml"/><Relationship Id="rId284" Type="http://schemas.openxmlformats.org/officeDocument/2006/relationships/customXml" Target="../ink/ink2351.xml"/><Relationship Id="rId491" Type="http://schemas.openxmlformats.org/officeDocument/2006/relationships/customXml" Target="../ink/ink2452.xml"/><Relationship Id="rId144" Type="http://schemas.openxmlformats.org/officeDocument/2006/relationships/image" Target="../media/image2223.png"/><Relationship Id="rId589" Type="http://schemas.openxmlformats.org/officeDocument/2006/relationships/image" Target="../media/image2439.png"/><Relationship Id="rId796" Type="http://schemas.openxmlformats.org/officeDocument/2006/relationships/image" Target="../media/image2542.png"/><Relationship Id="rId351" Type="http://schemas.openxmlformats.org/officeDocument/2006/relationships/customXml" Target="../ink/ink2385.xml"/><Relationship Id="rId449" Type="http://schemas.openxmlformats.org/officeDocument/2006/relationships/customXml" Target="../ink/ink2431.xml"/><Relationship Id="rId656" Type="http://schemas.openxmlformats.org/officeDocument/2006/relationships/image" Target="../media/image2472.png"/><Relationship Id="rId863" Type="http://schemas.openxmlformats.org/officeDocument/2006/relationships/customXml" Target="../ink/ink2639.xml"/><Relationship Id="rId1079" Type="http://schemas.openxmlformats.org/officeDocument/2006/relationships/image" Target="../media/image2682.png"/><Relationship Id="rId1286" Type="http://schemas.openxmlformats.org/officeDocument/2006/relationships/image" Target="../media/image2784.png"/><Relationship Id="rId1493" Type="http://schemas.openxmlformats.org/officeDocument/2006/relationships/customXml" Target="../ink/ink2958.xml"/><Relationship Id="rId211" Type="http://schemas.openxmlformats.org/officeDocument/2006/relationships/customXml" Target="../ink/ink2314.xml"/><Relationship Id="rId309" Type="http://schemas.openxmlformats.org/officeDocument/2006/relationships/image" Target="../media/image2305.png"/><Relationship Id="rId516" Type="http://schemas.openxmlformats.org/officeDocument/2006/relationships/image" Target="../media/image2403.png"/><Relationship Id="rId1146" Type="http://schemas.openxmlformats.org/officeDocument/2006/relationships/image" Target="../media/image2715.png"/><Relationship Id="rId723" Type="http://schemas.openxmlformats.org/officeDocument/2006/relationships/customXml" Target="../ink/ink2569.xml"/><Relationship Id="rId930" Type="http://schemas.openxmlformats.org/officeDocument/2006/relationships/customXml" Target="../ink/ink2673.xml"/><Relationship Id="rId1006" Type="http://schemas.openxmlformats.org/officeDocument/2006/relationships/customXml" Target="../ink/ink2712.xml"/><Relationship Id="rId1353" Type="http://schemas.openxmlformats.org/officeDocument/2006/relationships/customXml" Target="../ink/ink2887.xml"/><Relationship Id="rId1560" Type="http://schemas.openxmlformats.org/officeDocument/2006/relationships/image" Target="../media/image2920.png"/><Relationship Id="rId1213" Type="http://schemas.openxmlformats.org/officeDocument/2006/relationships/image" Target="../media/image2748.png"/><Relationship Id="rId1420" Type="http://schemas.openxmlformats.org/officeDocument/2006/relationships/image" Target="../media/image2851.png"/><Relationship Id="rId1518" Type="http://schemas.openxmlformats.org/officeDocument/2006/relationships/image" Target="../media/image2899.png"/><Relationship Id="rId17" Type="http://schemas.openxmlformats.org/officeDocument/2006/relationships/customXml" Target="../ink/ink2217.xml"/><Relationship Id="rId166" Type="http://schemas.openxmlformats.org/officeDocument/2006/relationships/image" Target="../media/image2234.png"/><Relationship Id="rId373" Type="http://schemas.openxmlformats.org/officeDocument/2006/relationships/image" Target="../media/image2336.png"/><Relationship Id="rId580" Type="http://schemas.openxmlformats.org/officeDocument/2006/relationships/customXml" Target="../ink/ink2497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2267.png"/><Relationship Id="rId440" Type="http://schemas.openxmlformats.org/officeDocument/2006/relationships/image" Target="../media/image2365.png"/><Relationship Id="rId678" Type="http://schemas.openxmlformats.org/officeDocument/2006/relationships/image" Target="../media/image2483.png"/><Relationship Id="rId885" Type="http://schemas.openxmlformats.org/officeDocument/2006/relationships/image" Target="../media/image2586.png"/><Relationship Id="rId1070" Type="http://schemas.openxmlformats.org/officeDocument/2006/relationships/customXml" Target="../ink/ink2744.xml"/><Relationship Id="rId300" Type="http://schemas.openxmlformats.org/officeDocument/2006/relationships/customXml" Target="../ink/ink2359.xml"/><Relationship Id="rId538" Type="http://schemas.openxmlformats.org/officeDocument/2006/relationships/customXml" Target="../ink/ink2476.xml"/><Relationship Id="rId745" Type="http://schemas.openxmlformats.org/officeDocument/2006/relationships/customXml" Target="../ink/ink2580.xml"/><Relationship Id="rId952" Type="http://schemas.openxmlformats.org/officeDocument/2006/relationships/customXml" Target="../ink/ink2684.xml"/><Relationship Id="rId1168" Type="http://schemas.openxmlformats.org/officeDocument/2006/relationships/customXml" Target="../ink/ink2794.xml"/><Relationship Id="rId1375" Type="http://schemas.openxmlformats.org/officeDocument/2006/relationships/customXml" Target="../ink/ink2898.xml"/><Relationship Id="rId1582" Type="http://schemas.openxmlformats.org/officeDocument/2006/relationships/image" Target="../media/image2931.png"/><Relationship Id="rId81" Type="http://schemas.openxmlformats.org/officeDocument/2006/relationships/customXml" Target="../ink/ink2249.xml"/><Relationship Id="rId605" Type="http://schemas.openxmlformats.org/officeDocument/2006/relationships/image" Target="../media/image2447.png"/><Relationship Id="rId812" Type="http://schemas.openxmlformats.org/officeDocument/2006/relationships/image" Target="../media/image2550.png"/><Relationship Id="rId1028" Type="http://schemas.openxmlformats.org/officeDocument/2006/relationships/customXml" Target="../ink/ink2723.xml"/><Relationship Id="rId1235" Type="http://schemas.openxmlformats.org/officeDocument/2006/relationships/image" Target="../media/image2759.png"/><Relationship Id="rId1442" Type="http://schemas.openxmlformats.org/officeDocument/2006/relationships/customXml" Target="../ink/ink2932.xml"/><Relationship Id="rId1302" Type="http://schemas.openxmlformats.org/officeDocument/2006/relationships/image" Target="../media/image2792.png"/><Relationship Id="rId39" Type="http://schemas.openxmlformats.org/officeDocument/2006/relationships/customXml" Target="../ink/ink2228.xml"/><Relationship Id="rId188" Type="http://schemas.openxmlformats.org/officeDocument/2006/relationships/image" Target="../media/image2245.png"/><Relationship Id="rId395" Type="http://schemas.openxmlformats.org/officeDocument/2006/relationships/customXml" Target="../ink/ink2407.xml"/><Relationship Id="rId255" Type="http://schemas.openxmlformats.org/officeDocument/2006/relationships/image" Target="../media/image2278.png"/><Relationship Id="rId462" Type="http://schemas.openxmlformats.org/officeDocument/2006/relationships/image" Target="../media/image2376.png"/><Relationship Id="rId1092" Type="http://schemas.openxmlformats.org/officeDocument/2006/relationships/customXml" Target="../ink/ink2755.xml"/><Relationship Id="rId1397" Type="http://schemas.openxmlformats.org/officeDocument/2006/relationships/customXml" Target="../ink/ink2909.xml"/><Relationship Id="rId115" Type="http://schemas.openxmlformats.org/officeDocument/2006/relationships/customXml" Target="../ink/ink2266.xml"/><Relationship Id="rId322" Type="http://schemas.openxmlformats.org/officeDocument/2006/relationships/customXml" Target="../ink/ink2370.xml"/><Relationship Id="rId767" Type="http://schemas.openxmlformats.org/officeDocument/2006/relationships/customXml" Target="../ink/ink2591.xml"/><Relationship Id="rId974" Type="http://schemas.openxmlformats.org/officeDocument/2006/relationships/customXml" Target="../ink/ink2695.xml"/><Relationship Id="rId627" Type="http://schemas.openxmlformats.org/officeDocument/2006/relationships/image" Target="../media/image2458.png"/><Relationship Id="rId834" Type="http://schemas.openxmlformats.org/officeDocument/2006/relationships/image" Target="../media/image2561.png"/><Relationship Id="rId1257" Type="http://schemas.openxmlformats.org/officeDocument/2006/relationships/image" Target="../media/image2770.png"/><Relationship Id="rId1464" Type="http://schemas.openxmlformats.org/officeDocument/2006/relationships/image" Target="../media/image2872.png"/><Relationship Id="rId901" Type="http://schemas.openxmlformats.org/officeDocument/2006/relationships/image" Target="../media/image2594.png"/><Relationship Id="rId1117" Type="http://schemas.openxmlformats.org/officeDocument/2006/relationships/image" Target="../media/image2701.png"/><Relationship Id="rId1324" Type="http://schemas.openxmlformats.org/officeDocument/2006/relationships/image" Target="../media/image2803.png"/><Relationship Id="rId1531" Type="http://schemas.openxmlformats.org/officeDocument/2006/relationships/customXml" Target="../ink/ink2977.xml"/><Relationship Id="rId30" Type="http://schemas.openxmlformats.org/officeDocument/2006/relationships/image" Target="../media/image2166.png"/><Relationship Id="rId277" Type="http://schemas.openxmlformats.org/officeDocument/2006/relationships/image" Target="../media/image2289.png"/><Relationship Id="rId484" Type="http://schemas.openxmlformats.org/officeDocument/2006/relationships/image" Target="../media/image2387.png"/><Relationship Id="rId137" Type="http://schemas.openxmlformats.org/officeDocument/2006/relationships/customXml" Target="../ink/ink2277.xml"/><Relationship Id="rId344" Type="http://schemas.openxmlformats.org/officeDocument/2006/relationships/image" Target="../media/image2322.png"/><Relationship Id="rId691" Type="http://schemas.openxmlformats.org/officeDocument/2006/relationships/customXml" Target="../ink/ink2553.xml"/><Relationship Id="rId789" Type="http://schemas.openxmlformats.org/officeDocument/2006/relationships/customXml" Target="../ink/ink2602.xml"/><Relationship Id="rId996" Type="http://schemas.openxmlformats.org/officeDocument/2006/relationships/customXml" Target="../ink/ink2707.xml"/><Relationship Id="rId551" Type="http://schemas.openxmlformats.org/officeDocument/2006/relationships/image" Target="../media/image2420.png"/><Relationship Id="rId649" Type="http://schemas.openxmlformats.org/officeDocument/2006/relationships/customXml" Target="../ink/ink2532.xml"/><Relationship Id="rId856" Type="http://schemas.openxmlformats.org/officeDocument/2006/relationships/image" Target="../media/image2572.png"/><Relationship Id="rId1181" Type="http://schemas.openxmlformats.org/officeDocument/2006/relationships/image" Target="../media/image2732.png"/><Relationship Id="rId1279" Type="http://schemas.openxmlformats.org/officeDocument/2006/relationships/customXml" Target="../ink/ink2850.xml"/><Relationship Id="rId1486" Type="http://schemas.openxmlformats.org/officeDocument/2006/relationships/image" Target="../media/image2883.png"/><Relationship Id="rId204" Type="http://schemas.openxmlformats.org/officeDocument/2006/relationships/image" Target="../media/image2253.png"/><Relationship Id="rId411" Type="http://schemas.openxmlformats.org/officeDocument/2006/relationships/customXml" Target="../ink/ink2412.xml"/><Relationship Id="rId509" Type="http://schemas.openxmlformats.org/officeDocument/2006/relationships/customXml" Target="../ink/ink2461.xml"/><Relationship Id="rId1041" Type="http://schemas.openxmlformats.org/officeDocument/2006/relationships/image" Target="../media/image2663.png"/><Relationship Id="rId1139" Type="http://schemas.openxmlformats.org/officeDocument/2006/relationships/image" Target="../media/image2712.png"/><Relationship Id="rId1346" Type="http://schemas.openxmlformats.org/officeDocument/2006/relationships/image" Target="../media/image2814.png"/><Relationship Id="rId716" Type="http://schemas.openxmlformats.org/officeDocument/2006/relationships/image" Target="../media/image2502.png"/><Relationship Id="rId923" Type="http://schemas.openxmlformats.org/officeDocument/2006/relationships/image" Target="../media/image2605.png"/><Relationship Id="rId1553" Type="http://schemas.openxmlformats.org/officeDocument/2006/relationships/customXml" Target="../ink/ink2988.xml"/><Relationship Id="rId52" Type="http://schemas.openxmlformats.org/officeDocument/2006/relationships/image" Target="../media/image2177.png"/><Relationship Id="rId1206" Type="http://schemas.openxmlformats.org/officeDocument/2006/relationships/customXml" Target="../ink/ink2813.xml"/><Relationship Id="rId1413" Type="http://schemas.openxmlformats.org/officeDocument/2006/relationships/customXml" Target="../ink/ink2917.xml"/><Relationship Id="rId299" Type="http://schemas.openxmlformats.org/officeDocument/2006/relationships/image" Target="../media/image2300.png"/><Relationship Id="rId159" Type="http://schemas.openxmlformats.org/officeDocument/2006/relationships/customXml" Target="../ink/ink2288.xml"/><Relationship Id="rId366" Type="http://schemas.openxmlformats.org/officeDocument/2006/relationships/customXml" Target="../ink/ink2393.xml"/><Relationship Id="rId573" Type="http://schemas.openxmlformats.org/officeDocument/2006/relationships/image" Target="../media/image2431.png"/><Relationship Id="rId780" Type="http://schemas.openxmlformats.org/officeDocument/2006/relationships/image" Target="../media/image2534.png"/><Relationship Id="rId226" Type="http://schemas.openxmlformats.org/officeDocument/2006/relationships/customXml" Target="../ink/ink2322.xml"/><Relationship Id="rId433" Type="http://schemas.openxmlformats.org/officeDocument/2006/relationships/customXml" Target="../ink/ink2423.xml"/><Relationship Id="rId878" Type="http://schemas.openxmlformats.org/officeDocument/2006/relationships/customXml" Target="../ink/ink2647.xml"/><Relationship Id="rId1063" Type="http://schemas.openxmlformats.org/officeDocument/2006/relationships/image" Target="../media/image2674.png"/><Relationship Id="rId1270" Type="http://schemas.openxmlformats.org/officeDocument/2006/relationships/customXml" Target="../ink/ink2845.xml"/><Relationship Id="rId640" Type="http://schemas.openxmlformats.org/officeDocument/2006/relationships/customXml" Target="../ink/ink2527.xml"/><Relationship Id="rId738" Type="http://schemas.openxmlformats.org/officeDocument/2006/relationships/image" Target="../media/image2513.png"/><Relationship Id="rId945" Type="http://schemas.openxmlformats.org/officeDocument/2006/relationships/image" Target="../media/image2616.png"/><Relationship Id="rId1368" Type="http://schemas.openxmlformats.org/officeDocument/2006/relationships/image" Target="../media/image2825.png"/><Relationship Id="rId1575" Type="http://schemas.openxmlformats.org/officeDocument/2006/relationships/customXml" Target="../ink/ink2999.xml"/><Relationship Id="rId74" Type="http://schemas.openxmlformats.org/officeDocument/2006/relationships/image" Target="../media/image2188.png"/><Relationship Id="rId500" Type="http://schemas.openxmlformats.org/officeDocument/2006/relationships/image" Target="../media/image2395.png"/><Relationship Id="rId805" Type="http://schemas.openxmlformats.org/officeDocument/2006/relationships/customXml" Target="../ink/ink2610.xml"/><Relationship Id="rId1130" Type="http://schemas.openxmlformats.org/officeDocument/2006/relationships/customXml" Target="../ink/ink2774.xml"/><Relationship Id="rId1228" Type="http://schemas.openxmlformats.org/officeDocument/2006/relationships/customXml" Target="../ink/ink2824.xml"/><Relationship Id="rId1435" Type="http://schemas.openxmlformats.org/officeDocument/2006/relationships/image" Target="../media/image2858.png"/><Relationship Id="rId1502" Type="http://schemas.openxmlformats.org/officeDocument/2006/relationships/image" Target="../media/image2891.png"/><Relationship Id="rId290" Type="http://schemas.openxmlformats.org/officeDocument/2006/relationships/customXml" Target="../ink/ink2354.xml"/><Relationship Id="rId388" Type="http://schemas.openxmlformats.org/officeDocument/2006/relationships/customXml" Target="../ink/ink2403.xml"/><Relationship Id="rId150" Type="http://schemas.openxmlformats.org/officeDocument/2006/relationships/image" Target="../media/image2226.png"/><Relationship Id="rId595" Type="http://schemas.openxmlformats.org/officeDocument/2006/relationships/image" Target="../media/image2442.png"/><Relationship Id="rId248" Type="http://schemas.openxmlformats.org/officeDocument/2006/relationships/customXml" Target="../ink/ink2333.xml"/><Relationship Id="rId455" Type="http://schemas.openxmlformats.org/officeDocument/2006/relationships/customXml" Target="../ink/ink2434.xml"/><Relationship Id="rId662" Type="http://schemas.openxmlformats.org/officeDocument/2006/relationships/image" Target="../media/image2475.png"/><Relationship Id="rId1085" Type="http://schemas.openxmlformats.org/officeDocument/2006/relationships/image" Target="../media/image2685.png"/><Relationship Id="rId1292" Type="http://schemas.openxmlformats.org/officeDocument/2006/relationships/image" Target="../media/image2787.png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990.png"/><Relationship Id="rId21" Type="http://schemas.openxmlformats.org/officeDocument/2006/relationships/image" Target="../media/image2943.png"/><Relationship Id="rId324" Type="http://schemas.openxmlformats.org/officeDocument/2006/relationships/customXml" Target="../ink/ink3164.xml"/><Relationship Id="rId531" Type="http://schemas.openxmlformats.org/officeDocument/2006/relationships/image" Target="../media/image3188.png"/><Relationship Id="rId170" Type="http://schemas.openxmlformats.org/officeDocument/2006/relationships/customXml" Target="../ink/ink3087.xml"/><Relationship Id="rId268" Type="http://schemas.openxmlformats.org/officeDocument/2006/relationships/customXml" Target="../ink/ink3136.xml"/><Relationship Id="rId475" Type="http://schemas.openxmlformats.org/officeDocument/2006/relationships/image" Target="../media/image3163.png"/><Relationship Id="rId32" Type="http://schemas.openxmlformats.org/officeDocument/2006/relationships/customXml" Target="../ink/ink3018.xml"/><Relationship Id="rId128" Type="http://schemas.openxmlformats.org/officeDocument/2006/relationships/customXml" Target="../ink/ink3066.xml"/><Relationship Id="rId335" Type="http://schemas.openxmlformats.org/officeDocument/2006/relationships/image" Target="../media/image2883.png"/><Relationship Id="rId542" Type="http://schemas.openxmlformats.org/officeDocument/2006/relationships/customXml" Target="../ink/ink3274.xml"/><Relationship Id="rId181" Type="http://schemas.openxmlformats.org/officeDocument/2006/relationships/image" Target="../media/image3021.png"/><Relationship Id="rId402" Type="http://schemas.openxmlformats.org/officeDocument/2006/relationships/image" Target="../media/image3129.png"/><Relationship Id="rId279" Type="http://schemas.openxmlformats.org/officeDocument/2006/relationships/image" Target="../media/image3069.png"/><Relationship Id="rId486" Type="http://schemas.openxmlformats.org/officeDocument/2006/relationships/customXml" Target="../ink/ink3246.xml"/><Relationship Id="rId43" Type="http://schemas.openxmlformats.org/officeDocument/2006/relationships/image" Target="../media/image2954.png"/><Relationship Id="rId139" Type="http://schemas.openxmlformats.org/officeDocument/2006/relationships/image" Target="../media/image3001.png"/><Relationship Id="rId346" Type="http://schemas.openxmlformats.org/officeDocument/2006/relationships/customXml" Target="../ink/ink3175.xml"/><Relationship Id="rId553" Type="http://schemas.openxmlformats.org/officeDocument/2006/relationships/customXml" Target="../ink/ink3280.xml"/><Relationship Id="rId192" Type="http://schemas.openxmlformats.org/officeDocument/2006/relationships/customXml" Target="../ink/ink3098.xml"/><Relationship Id="rId206" Type="http://schemas.openxmlformats.org/officeDocument/2006/relationships/customXml" Target="../ink/ink3105.xml"/><Relationship Id="rId413" Type="http://schemas.openxmlformats.org/officeDocument/2006/relationships/customXml" Target="../ink/ink3209.xml"/><Relationship Id="rId497" Type="http://schemas.openxmlformats.org/officeDocument/2006/relationships/image" Target="../media/image3173.png"/><Relationship Id="rId357" Type="http://schemas.openxmlformats.org/officeDocument/2006/relationships/image" Target="../media/image3107.png"/><Relationship Id="rId54" Type="http://schemas.openxmlformats.org/officeDocument/2006/relationships/customXml" Target="../ink/ink3029.xml"/><Relationship Id="rId217" Type="http://schemas.openxmlformats.org/officeDocument/2006/relationships/image" Target="../media/image3038.png"/><Relationship Id="rId564" Type="http://schemas.openxmlformats.org/officeDocument/2006/relationships/image" Target="../media/image3204.png"/><Relationship Id="rId424" Type="http://schemas.openxmlformats.org/officeDocument/2006/relationships/image" Target="../media/image3140.png"/><Relationship Id="rId270" Type="http://schemas.openxmlformats.org/officeDocument/2006/relationships/customXml" Target="../ink/ink3137.xml"/><Relationship Id="rId65" Type="http://schemas.openxmlformats.org/officeDocument/2006/relationships/image" Target="../media/image2965.png"/><Relationship Id="rId130" Type="http://schemas.openxmlformats.org/officeDocument/2006/relationships/customXml" Target="../ink/ink3067.xml"/><Relationship Id="rId368" Type="http://schemas.openxmlformats.org/officeDocument/2006/relationships/image" Target="../media/image3112.png"/><Relationship Id="rId575" Type="http://schemas.openxmlformats.org/officeDocument/2006/relationships/customXml" Target="../ink/ink3291.xml"/><Relationship Id="rId228" Type="http://schemas.openxmlformats.org/officeDocument/2006/relationships/customXml" Target="../ink/ink3116.xml"/><Relationship Id="rId435" Type="http://schemas.openxmlformats.org/officeDocument/2006/relationships/customXml" Target="../ink/ink3220.xml"/><Relationship Id="rId281" Type="http://schemas.openxmlformats.org/officeDocument/2006/relationships/image" Target="../media/image3070.png"/><Relationship Id="rId502" Type="http://schemas.openxmlformats.org/officeDocument/2006/relationships/customXml" Target="../ink/ink3254.xml"/><Relationship Id="rId76" Type="http://schemas.openxmlformats.org/officeDocument/2006/relationships/customXml" Target="../ink/ink3040.xml"/><Relationship Id="rId141" Type="http://schemas.openxmlformats.org/officeDocument/2006/relationships/image" Target="../media/image3002.png"/><Relationship Id="rId379" Type="http://schemas.openxmlformats.org/officeDocument/2006/relationships/customXml" Target="../ink/ink3192.xml"/><Relationship Id="rId586" Type="http://schemas.openxmlformats.org/officeDocument/2006/relationships/image" Target="../media/image3215.png"/><Relationship Id="rId7" Type="http://schemas.openxmlformats.org/officeDocument/2006/relationships/customXml" Target="../ink/ink3006.xml"/><Relationship Id="rId239" Type="http://schemas.openxmlformats.org/officeDocument/2006/relationships/image" Target="../media/image3049.png"/><Relationship Id="rId446" Type="http://schemas.openxmlformats.org/officeDocument/2006/relationships/customXml" Target="../ink/ink3226.xml"/><Relationship Id="rId292" Type="http://schemas.openxmlformats.org/officeDocument/2006/relationships/customXml" Target="../ink/ink3148.xml"/><Relationship Id="rId306" Type="http://schemas.openxmlformats.org/officeDocument/2006/relationships/customXml" Target="../ink/ink3155.xml"/><Relationship Id="rId87" Type="http://schemas.openxmlformats.org/officeDocument/2006/relationships/image" Target="../media/image2975.png"/><Relationship Id="rId513" Type="http://schemas.openxmlformats.org/officeDocument/2006/relationships/image" Target="../media/image3179.png"/><Relationship Id="rId597" Type="http://schemas.openxmlformats.org/officeDocument/2006/relationships/customXml" Target="../ink/ink3302.xml"/><Relationship Id="rId152" Type="http://schemas.openxmlformats.org/officeDocument/2006/relationships/customXml" Target="../ink/ink3078.xml"/><Relationship Id="rId457" Type="http://schemas.openxmlformats.org/officeDocument/2006/relationships/image" Target="../media/image3155.png"/><Relationship Id="rId14" Type="http://schemas.openxmlformats.org/officeDocument/2006/relationships/customXml" Target="../ink/ink3009.xml"/><Relationship Id="rId317" Type="http://schemas.openxmlformats.org/officeDocument/2006/relationships/image" Target="../media/image3088.png"/><Relationship Id="rId524" Type="http://schemas.openxmlformats.org/officeDocument/2006/relationships/customXml" Target="../ink/ink3265.xml"/><Relationship Id="rId98" Type="http://schemas.openxmlformats.org/officeDocument/2006/relationships/customXml" Target="../ink/ink3051.xml"/><Relationship Id="rId163" Type="http://schemas.openxmlformats.org/officeDocument/2006/relationships/image" Target="../media/image3012.png"/><Relationship Id="rId370" Type="http://schemas.openxmlformats.org/officeDocument/2006/relationships/image" Target="../media/image3113.png"/><Relationship Id="rId230" Type="http://schemas.openxmlformats.org/officeDocument/2006/relationships/customXml" Target="../ink/ink3117.xml"/><Relationship Id="rId468" Type="http://schemas.openxmlformats.org/officeDocument/2006/relationships/customXml" Target="../ink/ink3237.xml"/><Relationship Id="rId25" Type="http://schemas.openxmlformats.org/officeDocument/2006/relationships/image" Target="../media/image2945.png"/><Relationship Id="rId67" Type="http://schemas.openxmlformats.org/officeDocument/2006/relationships/image" Target="../media/image2966.png"/><Relationship Id="rId272" Type="http://schemas.openxmlformats.org/officeDocument/2006/relationships/customXml" Target="../ink/ink3138.xml"/><Relationship Id="rId328" Type="http://schemas.openxmlformats.org/officeDocument/2006/relationships/customXml" Target="../ink/ink3166.xml"/><Relationship Id="rId535" Type="http://schemas.openxmlformats.org/officeDocument/2006/relationships/image" Target="../media/image3190.png"/><Relationship Id="rId577" Type="http://schemas.openxmlformats.org/officeDocument/2006/relationships/customXml" Target="../ink/ink3292.xml"/><Relationship Id="rId132" Type="http://schemas.openxmlformats.org/officeDocument/2006/relationships/customXml" Target="../ink/ink3068.xml"/><Relationship Id="rId174" Type="http://schemas.openxmlformats.org/officeDocument/2006/relationships/customXml" Target="../ink/ink3089.xml"/><Relationship Id="rId381" Type="http://schemas.openxmlformats.org/officeDocument/2006/relationships/customXml" Target="../ink/ink3193.xml"/><Relationship Id="rId602" Type="http://schemas.openxmlformats.org/officeDocument/2006/relationships/image" Target="../media/image3223.png"/><Relationship Id="rId241" Type="http://schemas.openxmlformats.org/officeDocument/2006/relationships/image" Target="../media/image3050.png"/><Relationship Id="rId437" Type="http://schemas.openxmlformats.org/officeDocument/2006/relationships/customXml" Target="../ink/ink3221.xml"/><Relationship Id="rId479" Type="http://schemas.openxmlformats.org/officeDocument/2006/relationships/image" Target="../media/image2552.png"/><Relationship Id="rId36" Type="http://schemas.openxmlformats.org/officeDocument/2006/relationships/customXml" Target="../ink/ink3020.xml"/><Relationship Id="rId283" Type="http://schemas.openxmlformats.org/officeDocument/2006/relationships/image" Target="../media/image3071.png"/><Relationship Id="rId339" Type="http://schemas.openxmlformats.org/officeDocument/2006/relationships/image" Target="../media/image3098.png"/><Relationship Id="rId490" Type="http://schemas.openxmlformats.org/officeDocument/2006/relationships/customXml" Target="../ink/ink3248.xml"/><Relationship Id="rId504" Type="http://schemas.openxmlformats.org/officeDocument/2006/relationships/customXml" Target="../ink/ink3255.xml"/><Relationship Id="rId546" Type="http://schemas.openxmlformats.org/officeDocument/2006/relationships/customXml" Target="../ink/ink3276.xml"/><Relationship Id="rId78" Type="http://schemas.openxmlformats.org/officeDocument/2006/relationships/customXml" Target="../ink/ink3041.xml"/><Relationship Id="rId101" Type="http://schemas.openxmlformats.org/officeDocument/2006/relationships/image" Target="../media/image2982.png"/><Relationship Id="rId143" Type="http://schemas.openxmlformats.org/officeDocument/2006/relationships/image" Target="../media/image3003.png"/><Relationship Id="rId185" Type="http://schemas.openxmlformats.org/officeDocument/2006/relationships/image" Target="../media/image3023.png"/><Relationship Id="rId350" Type="http://schemas.openxmlformats.org/officeDocument/2006/relationships/customXml" Target="../ink/ink3177.xml"/><Relationship Id="rId406" Type="http://schemas.openxmlformats.org/officeDocument/2006/relationships/image" Target="../media/image3131.png"/><Relationship Id="rId588" Type="http://schemas.openxmlformats.org/officeDocument/2006/relationships/image" Target="../media/image3216.png"/><Relationship Id="rId9" Type="http://schemas.openxmlformats.org/officeDocument/2006/relationships/image" Target="../media/image2937.png"/><Relationship Id="rId210" Type="http://schemas.openxmlformats.org/officeDocument/2006/relationships/customXml" Target="../ink/ink3107.xml"/><Relationship Id="rId392" Type="http://schemas.openxmlformats.org/officeDocument/2006/relationships/image" Target="../media/image3124.png"/><Relationship Id="rId448" Type="http://schemas.openxmlformats.org/officeDocument/2006/relationships/customXml" Target="../ink/ink3227.xml"/><Relationship Id="rId613" Type="http://schemas.openxmlformats.org/officeDocument/2006/relationships/customXml" Target="../ink/ink3310.xml"/><Relationship Id="rId252" Type="http://schemas.openxmlformats.org/officeDocument/2006/relationships/customXml" Target="../ink/ink3128.xml"/><Relationship Id="rId294" Type="http://schemas.openxmlformats.org/officeDocument/2006/relationships/customXml" Target="../ink/ink3149.xml"/><Relationship Id="rId308" Type="http://schemas.openxmlformats.org/officeDocument/2006/relationships/customXml" Target="../ink/ink3156.xml"/><Relationship Id="rId515" Type="http://schemas.openxmlformats.org/officeDocument/2006/relationships/image" Target="../media/image3180.png"/><Relationship Id="rId47" Type="http://schemas.openxmlformats.org/officeDocument/2006/relationships/image" Target="../media/image2956.png"/><Relationship Id="rId89" Type="http://schemas.openxmlformats.org/officeDocument/2006/relationships/image" Target="../media/image2976.png"/><Relationship Id="rId112" Type="http://schemas.openxmlformats.org/officeDocument/2006/relationships/customXml" Target="../ink/ink3058.xml"/><Relationship Id="rId154" Type="http://schemas.openxmlformats.org/officeDocument/2006/relationships/customXml" Target="../ink/ink3079.xml"/><Relationship Id="rId361" Type="http://schemas.openxmlformats.org/officeDocument/2006/relationships/image" Target="../media/image3109.png"/><Relationship Id="rId557" Type="http://schemas.openxmlformats.org/officeDocument/2006/relationships/customXml" Target="../ink/ink3282.xml"/><Relationship Id="rId599" Type="http://schemas.openxmlformats.org/officeDocument/2006/relationships/customXml" Target="../ink/ink3303.xml"/><Relationship Id="rId196" Type="http://schemas.openxmlformats.org/officeDocument/2006/relationships/customXml" Target="../ink/ink3100.xml"/><Relationship Id="rId417" Type="http://schemas.openxmlformats.org/officeDocument/2006/relationships/customXml" Target="../ink/ink3211.xml"/><Relationship Id="rId459" Type="http://schemas.openxmlformats.org/officeDocument/2006/relationships/image" Target="../media/image2806.png"/><Relationship Id="rId16" Type="http://schemas.openxmlformats.org/officeDocument/2006/relationships/customXml" Target="../ink/ink3010.xml"/><Relationship Id="rId221" Type="http://schemas.openxmlformats.org/officeDocument/2006/relationships/image" Target="../media/image3040.png"/><Relationship Id="rId263" Type="http://schemas.openxmlformats.org/officeDocument/2006/relationships/image" Target="../media/image3061.png"/><Relationship Id="rId319" Type="http://schemas.openxmlformats.org/officeDocument/2006/relationships/image" Target="../media/image3089.png"/><Relationship Id="rId470" Type="http://schemas.openxmlformats.org/officeDocument/2006/relationships/customXml" Target="../ink/ink3238.xml"/><Relationship Id="rId526" Type="http://schemas.openxmlformats.org/officeDocument/2006/relationships/customXml" Target="../ink/ink3266.xml"/><Relationship Id="rId58" Type="http://schemas.openxmlformats.org/officeDocument/2006/relationships/customXml" Target="../ink/ink3031.xml"/><Relationship Id="rId123" Type="http://schemas.openxmlformats.org/officeDocument/2006/relationships/image" Target="../media/image2993.png"/><Relationship Id="rId330" Type="http://schemas.openxmlformats.org/officeDocument/2006/relationships/customXml" Target="../ink/ink3167.xml"/><Relationship Id="rId568" Type="http://schemas.openxmlformats.org/officeDocument/2006/relationships/image" Target="../media/image3206.png"/><Relationship Id="rId165" Type="http://schemas.openxmlformats.org/officeDocument/2006/relationships/image" Target="../media/image3013.png"/><Relationship Id="rId372" Type="http://schemas.openxmlformats.org/officeDocument/2006/relationships/image" Target="../media/image3114.png"/><Relationship Id="rId428" Type="http://schemas.openxmlformats.org/officeDocument/2006/relationships/image" Target="../media/image3142.png"/><Relationship Id="rId232" Type="http://schemas.openxmlformats.org/officeDocument/2006/relationships/customXml" Target="../ink/ink3118.xml"/><Relationship Id="rId274" Type="http://schemas.openxmlformats.org/officeDocument/2006/relationships/customXml" Target="../ink/ink3139.xml"/><Relationship Id="rId481" Type="http://schemas.openxmlformats.org/officeDocument/2006/relationships/image" Target="../media/image3165.png"/><Relationship Id="rId27" Type="http://schemas.openxmlformats.org/officeDocument/2006/relationships/image" Target="../media/image2946.png"/><Relationship Id="rId69" Type="http://schemas.openxmlformats.org/officeDocument/2006/relationships/image" Target="../media/image2967.png"/><Relationship Id="rId134" Type="http://schemas.openxmlformats.org/officeDocument/2006/relationships/customXml" Target="../ink/ink3069.xml"/><Relationship Id="rId537" Type="http://schemas.openxmlformats.org/officeDocument/2006/relationships/image" Target="../media/image3191.png"/><Relationship Id="rId579" Type="http://schemas.openxmlformats.org/officeDocument/2006/relationships/customXml" Target="../ink/ink3293.xml"/><Relationship Id="rId80" Type="http://schemas.openxmlformats.org/officeDocument/2006/relationships/customXml" Target="../ink/ink3042.xml"/><Relationship Id="rId176" Type="http://schemas.openxmlformats.org/officeDocument/2006/relationships/customXml" Target="../ink/ink3090.xml"/><Relationship Id="rId341" Type="http://schemas.openxmlformats.org/officeDocument/2006/relationships/image" Target="../media/image3099.png"/><Relationship Id="rId383" Type="http://schemas.openxmlformats.org/officeDocument/2006/relationships/customXml" Target="../ink/ink3194.xml"/><Relationship Id="rId439" Type="http://schemas.openxmlformats.org/officeDocument/2006/relationships/customXml" Target="../ink/ink3222.xml"/><Relationship Id="rId590" Type="http://schemas.openxmlformats.org/officeDocument/2006/relationships/image" Target="../media/image3217.png"/><Relationship Id="rId604" Type="http://schemas.openxmlformats.org/officeDocument/2006/relationships/image" Target="../media/image3224.png"/><Relationship Id="rId201" Type="http://schemas.openxmlformats.org/officeDocument/2006/relationships/image" Target="../media/image3030.png"/><Relationship Id="rId243" Type="http://schemas.openxmlformats.org/officeDocument/2006/relationships/image" Target="../media/image3051.png"/><Relationship Id="rId285" Type="http://schemas.openxmlformats.org/officeDocument/2006/relationships/image" Target="../media/image3072.png"/><Relationship Id="rId450" Type="http://schemas.openxmlformats.org/officeDocument/2006/relationships/customXml" Target="../ink/ink3228.xml"/><Relationship Id="rId506" Type="http://schemas.openxmlformats.org/officeDocument/2006/relationships/customXml" Target="../ink/ink3256.xml"/><Relationship Id="rId38" Type="http://schemas.openxmlformats.org/officeDocument/2006/relationships/customXml" Target="../ink/ink3021.xml"/><Relationship Id="rId103" Type="http://schemas.openxmlformats.org/officeDocument/2006/relationships/image" Target="../media/image2983.png"/><Relationship Id="rId310" Type="http://schemas.openxmlformats.org/officeDocument/2006/relationships/customXml" Target="../ink/ink3157.xml"/><Relationship Id="rId492" Type="http://schemas.openxmlformats.org/officeDocument/2006/relationships/customXml" Target="../ink/ink3249.xml"/><Relationship Id="rId548" Type="http://schemas.openxmlformats.org/officeDocument/2006/relationships/customXml" Target="../ink/ink3277.xml"/><Relationship Id="rId91" Type="http://schemas.openxmlformats.org/officeDocument/2006/relationships/image" Target="../media/image2977.png"/><Relationship Id="rId145" Type="http://schemas.openxmlformats.org/officeDocument/2006/relationships/image" Target="../media/image3004.png"/><Relationship Id="rId187" Type="http://schemas.openxmlformats.org/officeDocument/2006/relationships/image" Target="../media/image3024.png"/><Relationship Id="rId352" Type="http://schemas.openxmlformats.org/officeDocument/2006/relationships/customXml" Target="../ink/ink3178.xml"/><Relationship Id="rId394" Type="http://schemas.openxmlformats.org/officeDocument/2006/relationships/image" Target="../media/image3125.png"/><Relationship Id="rId408" Type="http://schemas.openxmlformats.org/officeDocument/2006/relationships/image" Target="../media/image3132.png"/><Relationship Id="rId212" Type="http://schemas.openxmlformats.org/officeDocument/2006/relationships/customXml" Target="../ink/ink3108.xml"/><Relationship Id="rId254" Type="http://schemas.openxmlformats.org/officeDocument/2006/relationships/customXml" Target="../ink/ink3129.xml"/><Relationship Id="rId49" Type="http://schemas.openxmlformats.org/officeDocument/2006/relationships/image" Target="../media/image2957.png"/><Relationship Id="rId114" Type="http://schemas.openxmlformats.org/officeDocument/2006/relationships/customXml" Target="../ink/ink3059.xml"/><Relationship Id="rId296" Type="http://schemas.openxmlformats.org/officeDocument/2006/relationships/customXml" Target="../ink/ink3150.xml"/><Relationship Id="rId461" Type="http://schemas.openxmlformats.org/officeDocument/2006/relationships/image" Target="../media/image3156.png"/><Relationship Id="rId517" Type="http://schemas.openxmlformats.org/officeDocument/2006/relationships/image" Target="../media/image3181.png"/><Relationship Id="rId559" Type="http://schemas.openxmlformats.org/officeDocument/2006/relationships/customXml" Target="../ink/ink3283.xml"/><Relationship Id="rId60" Type="http://schemas.openxmlformats.org/officeDocument/2006/relationships/customXml" Target="../ink/ink3032.xml"/><Relationship Id="rId156" Type="http://schemas.openxmlformats.org/officeDocument/2006/relationships/customXml" Target="../ink/ink3080.xml"/><Relationship Id="rId198" Type="http://schemas.openxmlformats.org/officeDocument/2006/relationships/customXml" Target="../ink/ink3101.xml"/><Relationship Id="rId321" Type="http://schemas.openxmlformats.org/officeDocument/2006/relationships/image" Target="../media/image3090.png"/><Relationship Id="rId363" Type="http://schemas.openxmlformats.org/officeDocument/2006/relationships/image" Target="../media/image3110.png"/><Relationship Id="rId419" Type="http://schemas.openxmlformats.org/officeDocument/2006/relationships/customXml" Target="../ink/ink3212.xml"/><Relationship Id="rId570" Type="http://schemas.openxmlformats.org/officeDocument/2006/relationships/image" Target="../media/image3207.png"/><Relationship Id="rId223" Type="http://schemas.openxmlformats.org/officeDocument/2006/relationships/image" Target="../media/image3041.png"/><Relationship Id="rId430" Type="http://schemas.openxmlformats.org/officeDocument/2006/relationships/image" Target="../media/image3143.png"/><Relationship Id="rId18" Type="http://schemas.openxmlformats.org/officeDocument/2006/relationships/customXml" Target="../ink/ink3011.xml"/><Relationship Id="rId265" Type="http://schemas.openxmlformats.org/officeDocument/2006/relationships/image" Target="../media/image3062.png"/><Relationship Id="rId472" Type="http://schemas.openxmlformats.org/officeDocument/2006/relationships/customXml" Target="../ink/ink3239.xml"/><Relationship Id="rId528" Type="http://schemas.openxmlformats.org/officeDocument/2006/relationships/customXml" Target="../ink/ink3267.xml"/><Relationship Id="rId125" Type="http://schemas.openxmlformats.org/officeDocument/2006/relationships/image" Target="../media/image2994.png"/><Relationship Id="rId167" Type="http://schemas.openxmlformats.org/officeDocument/2006/relationships/image" Target="../media/image3014.png"/><Relationship Id="rId332" Type="http://schemas.openxmlformats.org/officeDocument/2006/relationships/customXml" Target="../ink/ink3168.xml"/><Relationship Id="rId374" Type="http://schemas.openxmlformats.org/officeDocument/2006/relationships/image" Target="../media/image3115.png"/><Relationship Id="rId581" Type="http://schemas.openxmlformats.org/officeDocument/2006/relationships/customXml" Target="../ink/ink3294.xml"/><Relationship Id="rId71" Type="http://schemas.openxmlformats.org/officeDocument/2006/relationships/image" Target="../media/image2968.png"/><Relationship Id="rId234" Type="http://schemas.openxmlformats.org/officeDocument/2006/relationships/customXml" Target="../ink/ink3119.xml"/><Relationship Id="rId2" Type="http://schemas.openxmlformats.org/officeDocument/2006/relationships/image" Target="../media/image2933.png"/><Relationship Id="rId29" Type="http://schemas.openxmlformats.org/officeDocument/2006/relationships/image" Target="../media/image2947.png"/><Relationship Id="rId276" Type="http://schemas.openxmlformats.org/officeDocument/2006/relationships/customXml" Target="../ink/ink3140.xml"/><Relationship Id="rId441" Type="http://schemas.openxmlformats.org/officeDocument/2006/relationships/customXml" Target="../ink/ink3223.xml"/><Relationship Id="rId483" Type="http://schemas.openxmlformats.org/officeDocument/2006/relationships/image" Target="../media/image3166.png"/><Relationship Id="rId539" Type="http://schemas.openxmlformats.org/officeDocument/2006/relationships/image" Target="../media/image3192.png"/><Relationship Id="rId40" Type="http://schemas.openxmlformats.org/officeDocument/2006/relationships/customXml" Target="../ink/ink3022.xml"/><Relationship Id="rId136" Type="http://schemas.openxmlformats.org/officeDocument/2006/relationships/customXml" Target="../ink/ink3070.xml"/><Relationship Id="rId178" Type="http://schemas.openxmlformats.org/officeDocument/2006/relationships/customXml" Target="../ink/ink3091.xml"/><Relationship Id="rId301" Type="http://schemas.openxmlformats.org/officeDocument/2006/relationships/image" Target="../media/image3080.png"/><Relationship Id="rId343" Type="http://schemas.openxmlformats.org/officeDocument/2006/relationships/image" Target="../media/image3100.png"/><Relationship Id="rId550" Type="http://schemas.openxmlformats.org/officeDocument/2006/relationships/image" Target="../media/image3197.png"/><Relationship Id="rId82" Type="http://schemas.openxmlformats.org/officeDocument/2006/relationships/customXml" Target="../ink/ink3043.xml"/><Relationship Id="rId203" Type="http://schemas.openxmlformats.org/officeDocument/2006/relationships/image" Target="../media/image3031.png"/><Relationship Id="rId385" Type="http://schemas.openxmlformats.org/officeDocument/2006/relationships/customXml" Target="../ink/ink3195.xml"/><Relationship Id="rId592" Type="http://schemas.openxmlformats.org/officeDocument/2006/relationships/image" Target="../media/image3218.png"/><Relationship Id="rId606" Type="http://schemas.openxmlformats.org/officeDocument/2006/relationships/image" Target="../media/image3225.png"/><Relationship Id="rId245" Type="http://schemas.openxmlformats.org/officeDocument/2006/relationships/image" Target="../media/image3052.png"/><Relationship Id="rId287" Type="http://schemas.openxmlformats.org/officeDocument/2006/relationships/image" Target="../media/image3073.png"/><Relationship Id="rId410" Type="http://schemas.openxmlformats.org/officeDocument/2006/relationships/image" Target="../media/image3133.png"/><Relationship Id="rId452" Type="http://schemas.openxmlformats.org/officeDocument/2006/relationships/customXml" Target="../ink/ink3229.xml"/><Relationship Id="rId494" Type="http://schemas.openxmlformats.org/officeDocument/2006/relationships/customXml" Target="../ink/ink3250.xml"/><Relationship Id="rId508" Type="http://schemas.openxmlformats.org/officeDocument/2006/relationships/customXml" Target="../ink/ink3257.xml"/><Relationship Id="rId105" Type="http://schemas.openxmlformats.org/officeDocument/2006/relationships/image" Target="../media/image2984.png"/><Relationship Id="rId147" Type="http://schemas.openxmlformats.org/officeDocument/2006/relationships/image" Target="../media/image3005.png"/><Relationship Id="rId312" Type="http://schemas.openxmlformats.org/officeDocument/2006/relationships/customXml" Target="../ink/ink3158.xml"/><Relationship Id="rId354" Type="http://schemas.openxmlformats.org/officeDocument/2006/relationships/customXml" Target="../ink/ink3179.xml"/><Relationship Id="rId51" Type="http://schemas.openxmlformats.org/officeDocument/2006/relationships/image" Target="../media/image2958.png"/><Relationship Id="rId93" Type="http://schemas.openxmlformats.org/officeDocument/2006/relationships/image" Target="../media/image2978.png"/><Relationship Id="rId189" Type="http://schemas.openxmlformats.org/officeDocument/2006/relationships/image" Target="../media/image3025.png"/><Relationship Id="rId396" Type="http://schemas.openxmlformats.org/officeDocument/2006/relationships/image" Target="../media/image3126.png"/><Relationship Id="rId561" Type="http://schemas.openxmlformats.org/officeDocument/2006/relationships/customXml" Target="../ink/ink3284.xml"/><Relationship Id="rId214" Type="http://schemas.openxmlformats.org/officeDocument/2006/relationships/customXml" Target="../ink/ink3109.xml"/><Relationship Id="rId256" Type="http://schemas.openxmlformats.org/officeDocument/2006/relationships/customXml" Target="../ink/ink3130.xml"/><Relationship Id="rId298" Type="http://schemas.openxmlformats.org/officeDocument/2006/relationships/customXml" Target="../ink/ink3151.xml"/><Relationship Id="rId421" Type="http://schemas.openxmlformats.org/officeDocument/2006/relationships/customXml" Target="../ink/ink3213.xml"/><Relationship Id="rId463" Type="http://schemas.openxmlformats.org/officeDocument/2006/relationships/image" Target="../media/image3157.png"/><Relationship Id="rId519" Type="http://schemas.openxmlformats.org/officeDocument/2006/relationships/image" Target="../media/image3182.png"/><Relationship Id="rId116" Type="http://schemas.openxmlformats.org/officeDocument/2006/relationships/customXml" Target="../ink/ink3060.xml"/><Relationship Id="rId158" Type="http://schemas.openxmlformats.org/officeDocument/2006/relationships/customXml" Target="../ink/ink3081.xml"/><Relationship Id="rId323" Type="http://schemas.openxmlformats.org/officeDocument/2006/relationships/image" Target="../media/image3091.png"/><Relationship Id="rId530" Type="http://schemas.openxmlformats.org/officeDocument/2006/relationships/customXml" Target="../ink/ink3268.xml"/><Relationship Id="rId20" Type="http://schemas.openxmlformats.org/officeDocument/2006/relationships/customXml" Target="../ink/ink3012.xml"/><Relationship Id="rId62" Type="http://schemas.openxmlformats.org/officeDocument/2006/relationships/customXml" Target="../ink/ink3033.xml"/><Relationship Id="rId365" Type="http://schemas.openxmlformats.org/officeDocument/2006/relationships/image" Target="../media/image3111.png"/><Relationship Id="rId572" Type="http://schemas.openxmlformats.org/officeDocument/2006/relationships/image" Target="../media/image3208.png"/><Relationship Id="rId225" Type="http://schemas.openxmlformats.org/officeDocument/2006/relationships/image" Target="../media/image3042.png"/><Relationship Id="rId267" Type="http://schemas.openxmlformats.org/officeDocument/2006/relationships/image" Target="../media/image3063.png"/><Relationship Id="rId432" Type="http://schemas.openxmlformats.org/officeDocument/2006/relationships/image" Target="../media/image3144.png"/><Relationship Id="rId474" Type="http://schemas.openxmlformats.org/officeDocument/2006/relationships/customXml" Target="../ink/ink3240.xml"/><Relationship Id="rId127" Type="http://schemas.openxmlformats.org/officeDocument/2006/relationships/image" Target="../media/image2995.png"/><Relationship Id="rId31" Type="http://schemas.openxmlformats.org/officeDocument/2006/relationships/image" Target="../media/image2948.png"/><Relationship Id="rId73" Type="http://schemas.openxmlformats.org/officeDocument/2006/relationships/image" Target="../media/image2969.png"/><Relationship Id="rId169" Type="http://schemas.openxmlformats.org/officeDocument/2006/relationships/image" Target="../media/image3015.png"/><Relationship Id="rId334" Type="http://schemas.openxmlformats.org/officeDocument/2006/relationships/customXml" Target="../ink/ink3169.xml"/><Relationship Id="rId376" Type="http://schemas.openxmlformats.org/officeDocument/2006/relationships/image" Target="../media/image3116.png"/><Relationship Id="rId541" Type="http://schemas.openxmlformats.org/officeDocument/2006/relationships/image" Target="../media/image3193.png"/><Relationship Id="rId583" Type="http://schemas.openxmlformats.org/officeDocument/2006/relationships/customXml" Target="../ink/ink3295.xml"/><Relationship Id="rId4" Type="http://schemas.openxmlformats.org/officeDocument/2006/relationships/image" Target="../media/image2934.png"/><Relationship Id="rId180" Type="http://schemas.openxmlformats.org/officeDocument/2006/relationships/customXml" Target="../ink/ink3092.xml"/><Relationship Id="rId236" Type="http://schemas.openxmlformats.org/officeDocument/2006/relationships/customXml" Target="../ink/ink3120.xml"/><Relationship Id="rId278" Type="http://schemas.openxmlformats.org/officeDocument/2006/relationships/customXml" Target="../ink/ink3141.xml"/><Relationship Id="rId401" Type="http://schemas.openxmlformats.org/officeDocument/2006/relationships/customXml" Target="../ink/ink3203.xml"/><Relationship Id="rId443" Type="http://schemas.openxmlformats.org/officeDocument/2006/relationships/image" Target="../media/image3149.png"/><Relationship Id="rId303" Type="http://schemas.openxmlformats.org/officeDocument/2006/relationships/image" Target="../media/image3081.png"/><Relationship Id="rId485" Type="http://schemas.openxmlformats.org/officeDocument/2006/relationships/image" Target="../media/image3167.png"/><Relationship Id="rId42" Type="http://schemas.openxmlformats.org/officeDocument/2006/relationships/customXml" Target="../ink/ink3023.xml"/><Relationship Id="rId84" Type="http://schemas.openxmlformats.org/officeDocument/2006/relationships/customXml" Target="../ink/ink3044.xml"/><Relationship Id="rId138" Type="http://schemas.openxmlformats.org/officeDocument/2006/relationships/customXml" Target="../ink/ink3071.xml"/><Relationship Id="rId345" Type="http://schemas.openxmlformats.org/officeDocument/2006/relationships/image" Target="../media/image3101.png"/><Relationship Id="rId387" Type="http://schemas.openxmlformats.org/officeDocument/2006/relationships/customXml" Target="../ink/ink3196.xml"/><Relationship Id="rId510" Type="http://schemas.openxmlformats.org/officeDocument/2006/relationships/customXml" Target="../ink/ink3258.xml"/><Relationship Id="rId552" Type="http://schemas.openxmlformats.org/officeDocument/2006/relationships/image" Target="../media/image3198.png"/><Relationship Id="rId594" Type="http://schemas.openxmlformats.org/officeDocument/2006/relationships/image" Target="../media/image3219.png"/><Relationship Id="rId608" Type="http://schemas.openxmlformats.org/officeDocument/2006/relationships/image" Target="../media/image3226.png"/><Relationship Id="rId191" Type="http://schemas.openxmlformats.org/officeDocument/2006/relationships/image" Target="../media/image3026.png"/><Relationship Id="rId205" Type="http://schemas.openxmlformats.org/officeDocument/2006/relationships/image" Target="../media/image3032.png"/><Relationship Id="rId247" Type="http://schemas.openxmlformats.org/officeDocument/2006/relationships/image" Target="../media/image3053.png"/><Relationship Id="rId412" Type="http://schemas.openxmlformats.org/officeDocument/2006/relationships/image" Target="../media/image3134.png"/><Relationship Id="rId107" Type="http://schemas.openxmlformats.org/officeDocument/2006/relationships/image" Target="../media/image2985.png"/><Relationship Id="rId289" Type="http://schemas.openxmlformats.org/officeDocument/2006/relationships/image" Target="../media/image3074.png"/><Relationship Id="rId454" Type="http://schemas.openxmlformats.org/officeDocument/2006/relationships/customXml" Target="../ink/ink3230.xml"/><Relationship Id="rId496" Type="http://schemas.openxmlformats.org/officeDocument/2006/relationships/customXml" Target="../ink/ink3251.xml"/><Relationship Id="rId11" Type="http://schemas.openxmlformats.org/officeDocument/2006/relationships/image" Target="../media/image2938.png"/><Relationship Id="rId53" Type="http://schemas.openxmlformats.org/officeDocument/2006/relationships/image" Target="../media/image2959.png"/><Relationship Id="rId149" Type="http://schemas.openxmlformats.org/officeDocument/2006/relationships/image" Target="../media/image3006.png"/><Relationship Id="rId314" Type="http://schemas.openxmlformats.org/officeDocument/2006/relationships/customXml" Target="../ink/ink3159.xml"/><Relationship Id="rId356" Type="http://schemas.openxmlformats.org/officeDocument/2006/relationships/customXml" Target="../ink/ink3180.xml"/><Relationship Id="rId398" Type="http://schemas.openxmlformats.org/officeDocument/2006/relationships/image" Target="../media/image3127.png"/><Relationship Id="rId521" Type="http://schemas.openxmlformats.org/officeDocument/2006/relationships/image" Target="../media/image3183.png"/><Relationship Id="rId563" Type="http://schemas.openxmlformats.org/officeDocument/2006/relationships/customXml" Target="../ink/ink3285.xml"/><Relationship Id="rId95" Type="http://schemas.openxmlformats.org/officeDocument/2006/relationships/image" Target="../media/image2979.png"/><Relationship Id="rId160" Type="http://schemas.openxmlformats.org/officeDocument/2006/relationships/customXml" Target="../ink/ink3082.xml"/><Relationship Id="rId216" Type="http://schemas.openxmlformats.org/officeDocument/2006/relationships/customXml" Target="../ink/ink3110.xml"/><Relationship Id="rId423" Type="http://schemas.openxmlformats.org/officeDocument/2006/relationships/customXml" Target="../ink/ink3214.xml"/><Relationship Id="rId258" Type="http://schemas.openxmlformats.org/officeDocument/2006/relationships/customXml" Target="../ink/ink3131.xml"/><Relationship Id="rId465" Type="http://schemas.openxmlformats.org/officeDocument/2006/relationships/image" Target="../media/image3158.png"/><Relationship Id="rId22" Type="http://schemas.openxmlformats.org/officeDocument/2006/relationships/customXml" Target="../ink/ink3013.xml"/><Relationship Id="rId64" Type="http://schemas.openxmlformats.org/officeDocument/2006/relationships/customXml" Target="../ink/ink3034.xml"/><Relationship Id="rId118" Type="http://schemas.openxmlformats.org/officeDocument/2006/relationships/customXml" Target="../ink/ink3061.xml"/><Relationship Id="rId325" Type="http://schemas.openxmlformats.org/officeDocument/2006/relationships/image" Target="../media/image3092.png"/><Relationship Id="rId367" Type="http://schemas.openxmlformats.org/officeDocument/2006/relationships/customXml" Target="../ink/ink3186.xml"/><Relationship Id="rId532" Type="http://schemas.openxmlformats.org/officeDocument/2006/relationships/customXml" Target="../ink/ink3269.xml"/><Relationship Id="rId574" Type="http://schemas.openxmlformats.org/officeDocument/2006/relationships/image" Target="../media/image3209.png"/><Relationship Id="rId171" Type="http://schemas.openxmlformats.org/officeDocument/2006/relationships/image" Target="../media/image3016.png"/><Relationship Id="rId227" Type="http://schemas.openxmlformats.org/officeDocument/2006/relationships/image" Target="../media/image3043.png"/><Relationship Id="rId269" Type="http://schemas.openxmlformats.org/officeDocument/2006/relationships/image" Target="../media/image3064.png"/><Relationship Id="rId434" Type="http://schemas.openxmlformats.org/officeDocument/2006/relationships/image" Target="../media/image3145.png"/><Relationship Id="rId476" Type="http://schemas.openxmlformats.org/officeDocument/2006/relationships/customXml" Target="../ink/ink3241.xml"/><Relationship Id="rId33" Type="http://schemas.openxmlformats.org/officeDocument/2006/relationships/image" Target="../media/image2949.png"/><Relationship Id="rId129" Type="http://schemas.openxmlformats.org/officeDocument/2006/relationships/image" Target="../media/image2996.png"/><Relationship Id="rId280" Type="http://schemas.openxmlformats.org/officeDocument/2006/relationships/customXml" Target="../ink/ink3142.xml"/><Relationship Id="rId336" Type="http://schemas.openxmlformats.org/officeDocument/2006/relationships/customXml" Target="../ink/ink3170.xml"/><Relationship Id="rId501" Type="http://schemas.openxmlformats.org/officeDocument/2006/relationships/image" Target="../media/image3174.png"/><Relationship Id="rId543" Type="http://schemas.openxmlformats.org/officeDocument/2006/relationships/image" Target="../media/image3194.png"/><Relationship Id="rId75" Type="http://schemas.openxmlformats.org/officeDocument/2006/relationships/image" Target="../media/image2970.png"/><Relationship Id="rId140" Type="http://schemas.openxmlformats.org/officeDocument/2006/relationships/customXml" Target="../ink/ink3072.xml"/><Relationship Id="rId182" Type="http://schemas.openxmlformats.org/officeDocument/2006/relationships/customXml" Target="../ink/ink3093.xml"/><Relationship Id="rId378" Type="http://schemas.openxmlformats.org/officeDocument/2006/relationships/image" Target="../media/image3117.png"/><Relationship Id="rId403" Type="http://schemas.openxmlformats.org/officeDocument/2006/relationships/customXml" Target="../ink/ink3204.xml"/><Relationship Id="rId585" Type="http://schemas.openxmlformats.org/officeDocument/2006/relationships/customXml" Target="../ink/ink3296.xml"/><Relationship Id="rId6" Type="http://schemas.openxmlformats.org/officeDocument/2006/relationships/image" Target="../media/image2935.png"/><Relationship Id="rId238" Type="http://schemas.openxmlformats.org/officeDocument/2006/relationships/customXml" Target="../ink/ink3121.xml"/><Relationship Id="rId445" Type="http://schemas.openxmlformats.org/officeDocument/2006/relationships/image" Target="../media/image2591.png"/><Relationship Id="rId487" Type="http://schemas.openxmlformats.org/officeDocument/2006/relationships/image" Target="../media/image3168.png"/><Relationship Id="rId610" Type="http://schemas.openxmlformats.org/officeDocument/2006/relationships/image" Target="../media/image3227.png"/><Relationship Id="rId291" Type="http://schemas.openxmlformats.org/officeDocument/2006/relationships/image" Target="../media/image3075.png"/><Relationship Id="rId305" Type="http://schemas.openxmlformats.org/officeDocument/2006/relationships/image" Target="../media/image3082.png"/><Relationship Id="rId347" Type="http://schemas.openxmlformats.org/officeDocument/2006/relationships/image" Target="../media/image3102.png"/><Relationship Id="rId512" Type="http://schemas.openxmlformats.org/officeDocument/2006/relationships/customXml" Target="../ink/ink3259.xml"/><Relationship Id="rId44" Type="http://schemas.openxmlformats.org/officeDocument/2006/relationships/customXml" Target="../ink/ink3024.xml"/><Relationship Id="rId86" Type="http://schemas.openxmlformats.org/officeDocument/2006/relationships/customXml" Target="../ink/ink3045.xml"/><Relationship Id="rId151" Type="http://schemas.openxmlformats.org/officeDocument/2006/relationships/image" Target="../media/image3007.png"/><Relationship Id="rId389" Type="http://schemas.openxmlformats.org/officeDocument/2006/relationships/customXml" Target="../ink/ink3197.xml"/><Relationship Id="rId554" Type="http://schemas.openxmlformats.org/officeDocument/2006/relationships/image" Target="../media/image3199.png"/><Relationship Id="rId596" Type="http://schemas.openxmlformats.org/officeDocument/2006/relationships/image" Target="../media/image3220.png"/><Relationship Id="rId193" Type="http://schemas.openxmlformats.org/officeDocument/2006/relationships/image" Target="../media/image3027.png"/><Relationship Id="rId207" Type="http://schemas.openxmlformats.org/officeDocument/2006/relationships/image" Target="../media/image3033.png"/><Relationship Id="rId249" Type="http://schemas.openxmlformats.org/officeDocument/2006/relationships/image" Target="../media/image3054.png"/><Relationship Id="rId414" Type="http://schemas.openxmlformats.org/officeDocument/2006/relationships/image" Target="../media/image3135.png"/><Relationship Id="rId456" Type="http://schemas.openxmlformats.org/officeDocument/2006/relationships/customXml" Target="../ink/ink3231.xml"/><Relationship Id="rId498" Type="http://schemas.openxmlformats.org/officeDocument/2006/relationships/customXml" Target="../ink/ink3252.xml"/><Relationship Id="rId13" Type="http://schemas.openxmlformats.org/officeDocument/2006/relationships/image" Target="../media/image2939.png"/><Relationship Id="rId109" Type="http://schemas.openxmlformats.org/officeDocument/2006/relationships/image" Target="../media/image2986.png"/><Relationship Id="rId260" Type="http://schemas.openxmlformats.org/officeDocument/2006/relationships/customXml" Target="../ink/ink3132.xml"/><Relationship Id="rId316" Type="http://schemas.openxmlformats.org/officeDocument/2006/relationships/customXml" Target="../ink/ink3160.xml"/><Relationship Id="rId523" Type="http://schemas.openxmlformats.org/officeDocument/2006/relationships/image" Target="../media/image3184.png"/><Relationship Id="rId55" Type="http://schemas.openxmlformats.org/officeDocument/2006/relationships/image" Target="../media/image2960.png"/><Relationship Id="rId97" Type="http://schemas.openxmlformats.org/officeDocument/2006/relationships/image" Target="../media/image2980.png"/><Relationship Id="rId120" Type="http://schemas.openxmlformats.org/officeDocument/2006/relationships/customXml" Target="../ink/ink3062.xml"/><Relationship Id="rId358" Type="http://schemas.openxmlformats.org/officeDocument/2006/relationships/customXml" Target="../ink/ink3181.xml"/><Relationship Id="rId565" Type="http://schemas.openxmlformats.org/officeDocument/2006/relationships/customXml" Target="../ink/ink3286.xml"/><Relationship Id="rId162" Type="http://schemas.openxmlformats.org/officeDocument/2006/relationships/customXml" Target="../ink/ink3083.xml"/><Relationship Id="rId218" Type="http://schemas.openxmlformats.org/officeDocument/2006/relationships/customXml" Target="../ink/ink3111.xml"/><Relationship Id="rId425" Type="http://schemas.openxmlformats.org/officeDocument/2006/relationships/customXml" Target="../ink/ink3215.xml"/><Relationship Id="rId467" Type="http://schemas.openxmlformats.org/officeDocument/2006/relationships/image" Target="../media/image3159.png"/><Relationship Id="rId271" Type="http://schemas.openxmlformats.org/officeDocument/2006/relationships/image" Target="../media/image3065.png"/><Relationship Id="rId24" Type="http://schemas.openxmlformats.org/officeDocument/2006/relationships/customXml" Target="../ink/ink3014.xml"/><Relationship Id="rId66" Type="http://schemas.openxmlformats.org/officeDocument/2006/relationships/customXml" Target="../ink/ink3035.xml"/><Relationship Id="rId131" Type="http://schemas.openxmlformats.org/officeDocument/2006/relationships/image" Target="../media/image2997.png"/><Relationship Id="rId327" Type="http://schemas.openxmlformats.org/officeDocument/2006/relationships/image" Target="../media/image3093.png"/><Relationship Id="rId369" Type="http://schemas.openxmlformats.org/officeDocument/2006/relationships/customXml" Target="../ink/ink3187.xml"/><Relationship Id="rId534" Type="http://schemas.openxmlformats.org/officeDocument/2006/relationships/customXml" Target="../ink/ink3270.xml"/><Relationship Id="rId576" Type="http://schemas.openxmlformats.org/officeDocument/2006/relationships/image" Target="../media/image3210.png"/><Relationship Id="rId173" Type="http://schemas.openxmlformats.org/officeDocument/2006/relationships/image" Target="../media/image3017.png"/><Relationship Id="rId229" Type="http://schemas.openxmlformats.org/officeDocument/2006/relationships/image" Target="../media/image3044.png"/><Relationship Id="rId380" Type="http://schemas.openxmlformats.org/officeDocument/2006/relationships/image" Target="../media/image3118.png"/><Relationship Id="rId436" Type="http://schemas.openxmlformats.org/officeDocument/2006/relationships/image" Target="../media/image3146.png"/><Relationship Id="rId601" Type="http://schemas.openxmlformats.org/officeDocument/2006/relationships/customXml" Target="../ink/ink3304.xml"/><Relationship Id="rId240" Type="http://schemas.openxmlformats.org/officeDocument/2006/relationships/customXml" Target="../ink/ink3122.xml"/><Relationship Id="rId478" Type="http://schemas.openxmlformats.org/officeDocument/2006/relationships/customXml" Target="../ink/ink3242.xml"/><Relationship Id="rId35" Type="http://schemas.openxmlformats.org/officeDocument/2006/relationships/image" Target="../media/image2950.png"/><Relationship Id="rId77" Type="http://schemas.openxmlformats.org/officeDocument/2006/relationships/image" Target="../media/image2971.png"/><Relationship Id="rId100" Type="http://schemas.openxmlformats.org/officeDocument/2006/relationships/customXml" Target="../ink/ink3052.xml"/><Relationship Id="rId282" Type="http://schemas.openxmlformats.org/officeDocument/2006/relationships/customXml" Target="../ink/ink3143.xml"/><Relationship Id="rId338" Type="http://schemas.openxmlformats.org/officeDocument/2006/relationships/customXml" Target="../ink/ink3171.xml"/><Relationship Id="rId503" Type="http://schemas.openxmlformats.org/officeDocument/2006/relationships/image" Target="../media/image3175.png"/><Relationship Id="rId545" Type="http://schemas.openxmlformats.org/officeDocument/2006/relationships/image" Target="../media/image3195.png"/><Relationship Id="rId587" Type="http://schemas.openxmlformats.org/officeDocument/2006/relationships/customXml" Target="../ink/ink3297.xml"/><Relationship Id="rId8" Type="http://schemas.openxmlformats.org/officeDocument/2006/relationships/image" Target="../media/image2936.png"/><Relationship Id="rId142" Type="http://schemas.openxmlformats.org/officeDocument/2006/relationships/customXml" Target="../ink/ink3073.xml"/><Relationship Id="rId184" Type="http://schemas.openxmlformats.org/officeDocument/2006/relationships/customXml" Target="../ink/ink3094.xml"/><Relationship Id="rId391" Type="http://schemas.openxmlformats.org/officeDocument/2006/relationships/customXml" Target="../ink/ink3198.xml"/><Relationship Id="rId405" Type="http://schemas.openxmlformats.org/officeDocument/2006/relationships/customXml" Target="../ink/ink3205.xml"/><Relationship Id="rId447" Type="http://schemas.openxmlformats.org/officeDocument/2006/relationships/image" Target="../media/image3150.png"/><Relationship Id="rId612" Type="http://schemas.openxmlformats.org/officeDocument/2006/relationships/image" Target="../media/image3228.png"/><Relationship Id="rId251" Type="http://schemas.openxmlformats.org/officeDocument/2006/relationships/image" Target="../media/image3055.png"/><Relationship Id="rId489" Type="http://schemas.openxmlformats.org/officeDocument/2006/relationships/image" Target="../media/image3169.png"/><Relationship Id="rId46" Type="http://schemas.openxmlformats.org/officeDocument/2006/relationships/customXml" Target="../ink/ink3025.xml"/><Relationship Id="rId293" Type="http://schemas.openxmlformats.org/officeDocument/2006/relationships/image" Target="../media/image3076.png"/><Relationship Id="rId307" Type="http://schemas.openxmlformats.org/officeDocument/2006/relationships/image" Target="../media/image3083.png"/><Relationship Id="rId349" Type="http://schemas.openxmlformats.org/officeDocument/2006/relationships/image" Target="../media/image3103.png"/><Relationship Id="rId514" Type="http://schemas.openxmlformats.org/officeDocument/2006/relationships/customXml" Target="../ink/ink3260.xml"/><Relationship Id="rId556" Type="http://schemas.openxmlformats.org/officeDocument/2006/relationships/image" Target="../media/image3200.png"/><Relationship Id="rId88" Type="http://schemas.openxmlformats.org/officeDocument/2006/relationships/customXml" Target="../ink/ink3046.xml"/><Relationship Id="rId111" Type="http://schemas.openxmlformats.org/officeDocument/2006/relationships/image" Target="../media/image2987.png"/><Relationship Id="rId153" Type="http://schemas.openxmlformats.org/officeDocument/2006/relationships/image" Target="../media/image3008.png"/><Relationship Id="rId195" Type="http://schemas.openxmlformats.org/officeDocument/2006/relationships/image" Target="../media/image3028.png"/><Relationship Id="rId209" Type="http://schemas.openxmlformats.org/officeDocument/2006/relationships/image" Target="../media/image3034.png"/><Relationship Id="rId360" Type="http://schemas.openxmlformats.org/officeDocument/2006/relationships/customXml" Target="../ink/ink3182.xml"/><Relationship Id="rId416" Type="http://schemas.openxmlformats.org/officeDocument/2006/relationships/image" Target="../media/image3136.png"/><Relationship Id="rId598" Type="http://schemas.openxmlformats.org/officeDocument/2006/relationships/image" Target="../media/image3221.png"/><Relationship Id="rId220" Type="http://schemas.openxmlformats.org/officeDocument/2006/relationships/customXml" Target="../ink/ink3112.xml"/><Relationship Id="rId458" Type="http://schemas.openxmlformats.org/officeDocument/2006/relationships/customXml" Target="../ink/ink3232.xml"/><Relationship Id="rId15" Type="http://schemas.openxmlformats.org/officeDocument/2006/relationships/image" Target="../media/image2940.png"/><Relationship Id="rId57" Type="http://schemas.openxmlformats.org/officeDocument/2006/relationships/image" Target="../media/image2961.png"/><Relationship Id="rId262" Type="http://schemas.openxmlformats.org/officeDocument/2006/relationships/customXml" Target="../ink/ink3133.xml"/><Relationship Id="rId318" Type="http://schemas.openxmlformats.org/officeDocument/2006/relationships/customXml" Target="../ink/ink3161.xml"/><Relationship Id="rId525" Type="http://schemas.openxmlformats.org/officeDocument/2006/relationships/image" Target="../media/image3185.png"/><Relationship Id="rId567" Type="http://schemas.openxmlformats.org/officeDocument/2006/relationships/customXml" Target="../ink/ink3287.xml"/><Relationship Id="rId99" Type="http://schemas.openxmlformats.org/officeDocument/2006/relationships/image" Target="../media/image2981.png"/><Relationship Id="rId122" Type="http://schemas.openxmlformats.org/officeDocument/2006/relationships/customXml" Target="../ink/ink3063.xml"/><Relationship Id="rId164" Type="http://schemas.openxmlformats.org/officeDocument/2006/relationships/customXml" Target="../ink/ink3084.xml"/><Relationship Id="rId371" Type="http://schemas.openxmlformats.org/officeDocument/2006/relationships/customXml" Target="../ink/ink3188.xml"/><Relationship Id="rId427" Type="http://schemas.openxmlformats.org/officeDocument/2006/relationships/customXml" Target="../ink/ink3216.xml"/><Relationship Id="rId469" Type="http://schemas.openxmlformats.org/officeDocument/2006/relationships/image" Target="../media/image3160.png"/><Relationship Id="rId26" Type="http://schemas.openxmlformats.org/officeDocument/2006/relationships/customXml" Target="../ink/ink3015.xml"/><Relationship Id="rId231" Type="http://schemas.openxmlformats.org/officeDocument/2006/relationships/image" Target="../media/image3045.png"/><Relationship Id="rId273" Type="http://schemas.openxmlformats.org/officeDocument/2006/relationships/image" Target="../media/image3066.png"/><Relationship Id="rId329" Type="http://schemas.openxmlformats.org/officeDocument/2006/relationships/image" Target="../media/image3094.png"/><Relationship Id="rId480" Type="http://schemas.openxmlformats.org/officeDocument/2006/relationships/customXml" Target="../ink/ink3243.xml"/><Relationship Id="rId536" Type="http://schemas.openxmlformats.org/officeDocument/2006/relationships/customXml" Target="../ink/ink3271.xml"/><Relationship Id="rId68" Type="http://schemas.openxmlformats.org/officeDocument/2006/relationships/customXml" Target="../ink/ink3036.xml"/><Relationship Id="rId133" Type="http://schemas.openxmlformats.org/officeDocument/2006/relationships/image" Target="../media/image2998.png"/><Relationship Id="rId175" Type="http://schemas.openxmlformats.org/officeDocument/2006/relationships/image" Target="../media/image3018.png"/><Relationship Id="rId340" Type="http://schemas.openxmlformats.org/officeDocument/2006/relationships/customXml" Target="../ink/ink3172.xml"/><Relationship Id="rId578" Type="http://schemas.openxmlformats.org/officeDocument/2006/relationships/image" Target="../media/image3211.png"/><Relationship Id="rId200" Type="http://schemas.openxmlformats.org/officeDocument/2006/relationships/customXml" Target="../ink/ink3102.xml"/><Relationship Id="rId382" Type="http://schemas.openxmlformats.org/officeDocument/2006/relationships/image" Target="../media/image3119.png"/><Relationship Id="rId438" Type="http://schemas.openxmlformats.org/officeDocument/2006/relationships/image" Target="../media/image3147.png"/><Relationship Id="rId603" Type="http://schemas.openxmlformats.org/officeDocument/2006/relationships/customXml" Target="../ink/ink3305.xml"/><Relationship Id="rId242" Type="http://schemas.openxmlformats.org/officeDocument/2006/relationships/customXml" Target="../ink/ink3123.xml"/><Relationship Id="rId284" Type="http://schemas.openxmlformats.org/officeDocument/2006/relationships/customXml" Target="../ink/ink3144.xml"/><Relationship Id="rId491" Type="http://schemas.openxmlformats.org/officeDocument/2006/relationships/image" Target="../media/image3170.png"/><Relationship Id="rId505" Type="http://schemas.openxmlformats.org/officeDocument/2006/relationships/image" Target="../media/image2411.png"/><Relationship Id="rId37" Type="http://schemas.openxmlformats.org/officeDocument/2006/relationships/image" Target="../media/image2951.png"/><Relationship Id="rId79" Type="http://schemas.openxmlformats.org/officeDocument/2006/relationships/image" Target="../media/image2972.png"/><Relationship Id="rId102" Type="http://schemas.openxmlformats.org/officeDocument/2006/relationships/customXml" Target="../ink/ink3053.xml"/><Relationship Id="rId144" Type="http://schemas.openxmlformats.org/officeDocument/2006/relationships/customXml" Target="../ink/ink3074.xml"/><Relationship Id="rId547" Type="http://schemas.openxmlformats.org/officeDocument/2006/relationships/image" Target="../media/image3196.png"/><Relationship Id="rId589" Type="http://schemas.openxmlformats.org/officeDocument/2006/relationships/customXml" Target="../ink/ink3298.xml"/><Relationship Id="rId90" Type="http://schemas.openxmlformats.org/officeDocument/2006/relationships/customXml" Target="../ink/ink3047.xml"/><Relationship Id="rId186" Type="http://schemas.openxmlformats.org/officeDocument/2006/relationships/customXml" Target="../ink/ink3095.xml"/><Relationship Id="rId351" Type="http://schemas.openxmlformats.org/officeDocument/2006/relationships/image" Target="../media/image3104.png"/><Relationship Id="rId393" Type="http://schemas.openxmlformats.org/officeDocument/2006/relationships/customXml" Target="../ink/ink3199.xml"/><Relationship Id="rId407" Type="http://schemas.openxmlformats.org/officeDocument/2006/relationships/customXml" Target="../ink/ink3206.xml"/><Relationship Id="rId449" Type="http://schemas.openxmlformats.org/officeDocument/2006/relationships/image" Target="../media/image3151.png"/><Relationship Id="rId614" Type="http://schemas.openxmlformats.org/officeDocument/2006/relationships/image" Target="../media/image3229.png"/><Relationship Id="rId211" Type="http://schemas.openxmlformats.org/officeDocument/2006/relationships/image" Target="../media/image3035.png"/><Relationship Id="rId253" Type="http://schemas.openxmlformats.org/officeDocument/2006/relationships/image" Target="../media/image3056.png"/><Relationship Id="rId295" Type="http://schemas.openxmlformats.org/officeDocument/2006/relationships/image" Target="../media/image3077.png"/><Relationship Id="rId309" Type="http://schemas.openxmlformats.org/officeDocument/2006/relationships/image" Target="../media/image3084.png"/><Relationship Id="rId460" Type="http://schemas.openxmlformats.org/officeDocument/2006/relationships/customXml" Target="../ink/ink3233.xml"/><Relationship Id="rId516" Type="http://schemas.openxmlformats.org/officeDocument/2006/relationships/customXml" Target="../ink/ink3261.xml"/><Relationship Id="rId48" Type="http://schemas.openxmlformats.org/officeDocument/2006/relationships/customXml" Target="../ink/ink3026.xml"/><Relationship Id="rId113" Type="http://schemas.openxmlformats.org/officeDocument/2006/relationships/image" Target="../media/image2988.png"/><Relationship Id="rId320" Type="http://schemas.openxmlformats.org/officeDocument/2006/relationships/customXml" Target="../ink/ink3162.xml"/><Relationship Id="rId558" Type="http://schemas.openxmlformats.org/officeDocument/2006/relationships/image" Target="../media/image3201.png"/><Relationship Id="rId155" Type="http://schemas.openxmlformats.org/officeDocument/2006/relationships/image" Target="../media/image2389.png"/><Relationship Id="rId197" Type="http://schemas.openxmlformats.org/officeDocument/2006/relationships/image" Target="../media/image3029.png"/><Relationship Id="rId362" Type="http://schemas.openxmlformats.org/officeDocument/2006/relationships/customXml" Target="../ink/ink3183.xml"/><Relationship Id="rId418" Type="http://schemas.openxmlformats.org/officeDocument/2006/relationships/image" Target="../media/image3137.png"/><Relationship Id="rId222" Type="http://schemas.openxmlformats.org/officeDocument/2006/relationships/customXml" Target="../ink/ink3113.xml"/><Relationship Id="rId264" Type="http://schemas.openxmlformats.org/officeDocument/2006/relationships/customXml" Target="../ink/ink3134.xml"/><Relationship Id="rId471" Type="http://schemas.openxmlformats.org/officeDocument/2006/relationships/image" Target="../media/image3161.png"/><Relationship Id="rId17" Type="http://schemas.openxmlformats.org/officeDocument/2006/relationships/image" Target="../media/image2941.png"/><Relationship Id="rId59" Type="http://schemas.openxmlformats.org/officeDocument/2006/relationships/image" Target="../media/image2962.png"/><Relationship Id="rId124" Type="http://schemas.openxmlformats.org/officeDocument/2006/relationships/customXml" Target="../ink/ink3064.xml"/><Relationship Id="rId527" Type="http://schemas.openxmlformats.org/officeDocument/2006/relationships/image" Target="../media/image3186.png"/><Relationship Id="rId569" Type="http://schemas.openxmlformats.org/officeDocument/2006/relationships/customXml" Target="../ink/ink3288.xml"/><Relationship Id="rId70" Type="http://schemas.openxmlformats.org/officeDocument/2006/relationships/customXml" Target="../ink/ink3037.xml"/><Relationship Id="rId166" Type="http://schemas.openxmlformats.org/officeDocument/2006/relationships/customXml" Target="../ink/ink3085.xml"/><Relationship Id="rId331" Type="http://schemas.openxmlformats.org/officeDocument/2006/relationships/image" Target="../media/image3095.png"/><Relationship Id="rId373" Type="http://schemas.openxmlformats.org/officeDocument/2006/relationships/customXml" Target="../ink/ink3189.xml"/><Relationship Id="rId429" Type="http://schemas.openxmlformats.org/officeDocument/2006/relationships/customXml" Target="../ink/ink3217.xml"/><Relationship Id="rId580" Type="http://schemas.openxmlformats.org/officeDocument/2006/relationships/image" Target="../media/image3212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3046.png"/><Relationship Id="rId440" Type="http://schemas.openxmlformats.org/officeDocument/2006/relationships/image" Target="../media/image3148.png"/><Relationship Id="rId28" Type="http://schemas.openxmlformats.org/officeDocument/2006/relationships/customXml" Target="../ink/ink3016.xml"/><Relationship Id="rId275" Type="http://schemas.openxmlformats.org/officeDocument/2006/relationships/image" Target="../media/image3067.png"/><Relationship Id="rId300" Type="http://schemas.openxmlformats.org/officeDocument/2006/relationships/customXml" Target="../ink/ink3152.xml"/><Relationship Id="rId482" Type="http://schemas.openxmlformats.org/officeDocument/2006/relationships/customXml" Target="../ink/ink3244.xml"/><Relationship Id="rId538" Type="http://schemas.openxmlformats.org/officeDocument/2006/relationships/customXml" Target="../ink/ink3272.xml"/><Relationship Id="rId81" Type="http://schemas.openxmlformats.org/officeDocument/2006/relationships/image" Target="../media/image2973.png"/><Relationship Id="rId135" Type="http://schemas.openxmlformats.org/officeDocument/2006/relationships/image" Target="../media/image2999.png"/><Relationship Id="rId177" Type="http://schemas.openxmlformats.org/officeDocument/2006/relationships/image" Target="../media/image3019.png"/><Relationship Id="rId342" Type="http://schemas.openxmlformats.org/officeDocument/2006/relationships/customXml" Target="../ink/ink3173.xml"/><Relationship Id="rId384" Type="http://schemas.openxmlformats.org/officeDocument/2006/relationships/image" Target="../media/image3120.png"/><Relationship Id="rId591" Type="http://schemas.openxmlformats.org/officeDocument/2006/relationships/customXml" Target="../ink/ink3299.xml"/><Relationship Id="rId605" Type="http://schemas.openxmlformats.org/officeDocument/2006/relationships/customXml" Target="../ink/ink3306.xml"/><Relationship Id="rId202" Type="http://schemas.openxmlformats.org/officeDocument/2006/relationships/customXml" Target="../ink/ink3103.xml"/><Relationship Id="rId244" Type="http://schemas.openxmlformats.org/officeDocument/2006/relationships/customXml" Target="../ink/ink3124.xml"/><Relationship Id="rId39" Type="http://schemas.openxmlformats.org/officeDocument/2006/relationships/image" Target="../media/image2952.png"/><Relationship Id="rId286" Type="http://schemas.openxmlformats.org/officeDocument/2006/relationships/customXml" Target="../ink/ink3145.xml"/><Relationship Id="rId451" Type="http://schemas.openxmlformats.org/officeDocument/2006/relationships/image" Target="../media/image3152.png"/><Relationship Id="rId493" Type="http://schemas.openxmlformats.org/officeDocument/2006/relationships/image" Target="../media/image3171.png"/><Relationship Id="rId507" Type="http://schemas.openxmlformats.org/officeDocument/2006/relationships/image" Target="../media/image3176.png"/><Relationship Id="rId549" Type="http://schemas.openxmlformats.org/officeDocument/2006/relationships/customXml" Target="../ink/ink3278.xml"/><Relationship Id="rId50" Type="http://schemas.openxmlformats.org/officeDocument/2006/relationships/customXml" Target="../ink/ink3027.xml"/><Relationship Id="rId104" Type="http://schemas.openxmlformats.org/officeDocument/2006/relationships/customXml" Target="../ink/ink3054.xml"/><Relationship Id="rId146" Type="http://schemas.openxmlformats.org/officeDocument/2006/relationships/customXml" Target="../ink/ink3075.xml"/><Relationship Id="rId188" Type="http://schemas.openxmlformats.org/officeDocument/2006/relationships/customXml" Target="../ink/ink3096.xml"/><Relationship Id="rId311" Type="http://schemas.openxmlformats.org/officeDocument/2006/relationships/image" Target="../media/image3085.png"/><Relationship Id="rId353" Type="http://schemas.openxmlformats.org/officeDocument/2006/relationships/image" Target="../media/image3105.png"/><Relationship Id="rId395" Type="http://schemas.openxmlformats.org/officeDocument/2006/relationships/customXml" Target="../ink/ink3200.xml"/><Relationship Id="rId409" Type="http://schemas.openxmlformats.org/officeDocument/2006/relationships/customXml" Target="../ink/ink3207.xml"/><Relationship Id="rId560" Type="http://schemas.openxmlformats.org/officeDocument/2006/relationships/image" Target="../media/image3202.png"/><Relationship Id="rId92" Type="http://schemas.openxmlformats.org/officeDocument/2006/relationships/customXml" Target="../ink/ink3048.xml"/><Relationship Id="rId213" Type="http://schemas.openxmlformats.org/officeDocument/2006/relationships/image" Target="../media/image3036.png"/><Relationship Id="rId420" Type="http://schemas.openxmlformats.org/officeDocument/2006/relationships/image" Target="../media/image3138.png"/><Relationship Id="rId255" Type="http://schemas.openxmlformats.org/officeDocument/2006/relationships/image" Target="../media/image3057.png"/><Relationship Id="rId297" Type="http://schemas.openxmlformats.org/officeDocument/2006/relationships/image" Target="../media/image3078.png"/><Relationship Id="rId462" Type="http://schemas.openxmlformats.org/officeDocument/2006/relationships/customXml" Target="../ink/ink3234.xml"/><Relationship Id="rId518" Type="http://schemas.openxmlformats.org/officeDocument/2006/relationships/customXml" Target="../ink/ink3262.xml"/><Relationship Id="rId115" Type="http://schemas.openxmlformats.org/officeDocument/2006/relationships/image" Target="../media/image2989.png"/><Relationship Id="rId157" Type="http://schemas.openxmlformats.org/officeDocument/2006/relationships/image" Target="../media/image3009.png"/><Relationship Id="rId322" Type="http://schemas.openxmlformats.org/officeDocument/2006/relationships/customXml" Target="../ink/ink3163.xml"/><Relationship Id="rId364" Type="http://schemas.openxmlformats.org/officeDocument/2006/relationships/customXml" Target="../ink/ink3184.xml"/><Relationship Id="rId61" Type="http://schemas.openxmlformats.org/officeDocument/2006/relationships/image" Target="../media/image2963.png"/><Relationship Id="rId199" Type="http://schemas.openxmlformats.org/officeDocument/2006/relationships/image" Target="../media/image2548.png"/><Relationship Id="rId571" Type="http://schemas.openxmlformats.org/officeDocument/2006/relationships/customXml" Target="../ink/ink3289.xml"/><Relationship Id="rId19" Type="http://schemas.openxmlformats.org/officeDocument/2006/relationships/image" Target="../media/image2942.png"/><Relationship Id="rId224" Type="http://schemas.openxmlformats.org/officeDocument/2006/relationships/customXml" Target="../ink/ink3114.xml"/><Relationship Id="rId266" Type="http://schemas.openxmlformats.org/officeDocument/2006/relationships/customXml" Target="../ink/ink3135.xml"/><Relationship Id="rId431" Type="http://schemas.openxmlformats.org/officeDocument/2006/relationships/customXml" Target="../ink/ink3218.xml"/><Relationship Id="rId473" Type="http://schemas.openxmlformats.org/officeDocument/2006/relationships/image" Target="../media/image3162.png"/><Relationship Id="rId529" Type="http://schemas.openxmlformats.org/officeDocument/2006/relationships/image" Target="../media/image3187.png"/><Relationship Id="rId30" Type="http://schemas.openxmlformats.org/officeDocument/2006/relationships/customXml" Target="../ink/ink3017.xml"/><Relationship Id="rId126" Type="http://schemas.openxmlformats.org/officeDocument/2006/relationships/customXml" Target="../ink/ink3065.xml"/><Relationship Id="rId168" Type="http://schemas.openxmlformats.org/officeDocument/2006/relationships/customXml" Target="../ink/ink3086.xml"/><Relationship Id="rId333" Type="http://schemas.openxmlformats.org/officeDocument/2006/relationships/image" Target="../media/image3096.png"/><Relationship Id="rId540" Type="http://schemas.openxmlformats.org/officeDocument/2006/relationships/customXml" Target="../ink/ink3273.xml"/><Relationship Id="rId72" Type="http://schemas.openxmlformats.org/officeDocument/2006/relationships/customXml" Target="../ink/ink3038.xml"/><Relationship Id="rId375" Type="http://schemas.openxmlformats.org/officeDocument/2006/relationships/customXml" Target="../ink/ink3190.xml"/><Relationship Id="rId582" Type="http://schemas.openxmlformats.org/officeDocument/2006/relationships/image" Target="../media/image3213.png"/><Relationship Id="rId3" Type="http://schemas.openxmlformats.org/officeDocument/2006/relationships/customXml" Target="../ink/ink3004.xml"/><Relationship Id="rId235" Type="http://schemas.openxmlformats.org/officeDocument/2006/relationships/image" Target="../media/image3047.png"/><Relationship Id="rId277" Type="http://schemas.openxmlformats.org/officeDocument/2006/relationships/image" Target="../media/image3068.png"/><Relationship Id="rId400" Type="http://schemas.openxmlformats.org/officeDocument/2006/relationships/image" Target="../media/image3128.png"/><Relationship Id="rId442" Type="http://schemas.openxmlformats.org/officeDocument/2006/relationships/customXml" Target="../ink/ink3224.xml"/><Relationship Id="rId484" Type="http://schemas.openxmlformats.org/officeDocument/2006/relationships/customXml" Target="../ink/ink3245.xml"/><Relationship Id="rId137" Type="http://schemas.openxmlformats.org/officeDocument/2006/relationships/image" Target="../media/image3000.png"/><Relationship Id="rId302" Type="http://schemas.openxmlformats.org/officeDocument/2006/relationships/customXml" Target="../ink/ink3153.xml"/><Relationship Id="rId344" Type="http://schemas.openxmlformats.org/officeDocument/2006/relationships/customXml" Target="../ink/ink3174.xml"/><Relationship Id="rId41" Type="http://schemas.openxmlformats.org/officeDocument/2006/relationships/image" Target="../media/image2953.png"/><Relationship Id="rId83" Type="http://schemas.openxmlformats.org/officeDocument/2006/relationships/image" Target="../media/image2888.png"/><Relationship Id="rId179" Type="http://schemas.openxmlformats.org/officeDocument/2006/relationships/image" Target="../media/image3020.png"/><Relationship Id="rId386" Type="http://schemas.openxmlformats.org/officeDocument/2006/relationships/image" Target="../media/image3121.png"/><Relationship Id="rId551" Type="http://schemas.openxmlformats.org/officeDocument/2006/relationships/customXml" Target="../ink/ink3279.xml"/><Relationship Id="rId593" Type="http://schemas.openxmlformats.org/officeDocument/2006/relationships/customXml" Target="../ink/ink3300.xml"/><Relationship Id="rId607" Type="http://schemas.openxmlformats.org/officeDocument/2006/relationships/customXml" Target="../ink/ink3307.xml"/><Relationship Id="rId190" Type="http://schemas.openxmlformats.org/officeDocument/2006/relationships/customXml" Target="../ink/ink3097.xml"/><Relationship Id="rId204" Type="http://schemas.openxmlformats.org/officeDocument/2006/relationships/customXml" Target="../ink/ink3104.xml"/><Relationship Id="rId246" Type="http://schemas.openxmlformats.org/officeDocument/2006/relationships/customXml" Target="../ink/ink3125.xml"/><Relationship Id="rId288" Type="http://schemas.openxmlformats.org/officeDocument/2006/relationships/customXml" Target="../ink/ink3146.xml"/><Relationship Id="rId411" Type="http://schemas.openxmlformats.org/officeDocument/2006/relationships/customXml" Target="../ink/ink3208.xml"/><Relationship Id="rId453" Type="http://schemas.openxmlformats.org/officeDocument/2006/relationships/image" Target="../media/image3153.png"/><Relationship Id="rId509" Type="http://schemas.openxmlformats.org/officeDocument/2006/relationships/image" Target="../media/image3177.png"/><Relationship Id="rId106" Type="http://schemas.openxmlformats.org/officeDocument/2006/relationships/customXml" Target="../ink/ink3055.xml"/><Relationship Id="rId313" Type="http://schemas.openxmlformats.org/officeDocument/2006/relationships/image" Target="../media/image3086.png"/><Relationship Id="rId495" Type="http://schemas.openxmlformats.org/officeDocument/2006/relationships/image" Target="../media/image3172.png"/><Relationship Id="rId10" Type="http://schemas.openxmlformats.org/officeDocument/2006/relationships/customXml" Target="../ink/ink3007.xml"/><Relationship Id="rId52" Type="http://schemas.openxmlformats.org/officeDocument/2006/relationships/customXml" Target="../ink/ink3028.xml"/><Relationship Id="rId94" Type="http://schemas.openxmlformats.org/officeDocument/2006/relationships/customXml" Target="../ink/ink3049.xml"/><Relationship Id="rId148" Type="http://schemas.openxmlformats.org/officeDocument/2006/relationships/customXml" Target="../ink/ink3076.xml"/><Relationship Id="rId355" Type="http://schemas.openxmlformats.org/officeDocument/2006/relationships/image" Target="../media/image3106.png"/><Relationship Id="rId397" Type="http://schemas.openxmlformats.org/officeDocument/2006/relationships/customXml" Target="../ink/ink3201.xml"/><Relationship Id="rId520" Type="http://schemas.openxmlformats.org/officeDocument/2006/relationships/customXml" Target="../ink/ink3263.xml"/><Relationship Id="rId562" Type="http://schemas.openxmlformats.org/officeDocument/2006/relationships/image" Target="../media/image3203.png"/><Relationship Id="rId215" Type="http://schemas.openxmlformats.org/officeDocument/2006/relationships/image" Target="../media/image3037.png"/><Relationship Id="rId257" Type="http://schemas.openxmlformats.org/officeDocument/2006/relationships/image" Target="../media/image3058.png"/><Relationship Id="rId422" Type="http://schemas.openxmlformats.org/officeDocument/2006/relationships/image" Target="../media/image3139.png"/><Relationship Id="rId464" Type="http://schemas.openxmlformats.org/officeDocument/2006/relationships/customXml" Target="../ink/ink3235.xml"/><Relationship Id="rId299" Type="http://schemas.openxmlformats.org/officeDocument/2006/relationships/image" Target="../media/image3079.png"/><Relationship Id="rId63" Type="http://schemas.openxmlformats.org/officeDocument/2006/relationships/image" Target="../media/image2964.png"/><Relationship Id="rId159" Type="http://schemas.openxmlformats.org/officeDocument/2006/relationships/image" Target="../media/image3010.png"/><Relationship Id="rId366" Type="http://schemas.openxmlformats.org/officeDocument/2006/relationships/customXml" Target="../ink/ink3185.xml"/><Relationship Id="rId573" Type="http://schemas.openxmlformats.org/officeDocument/2006/relationships/customXml" Target="../ink/ink3290.xml"/><Relationship Id="rId226" Type="http://schemas.openxmlformats.org/officeDocument/2006/relationships/customXml" Target="../ink/ink3115.xml"/><Relationship Id="rId433" Type="http://schemas.openxmlformats.org/officeDocument/2006/relationships/customXml" Target="../ink/ink3219.xml"/><Relationship Id="rId74" Type="http://schemas.openxmlformats.org/officeDocument/2006/relationships/customXml" Target="../ink/ink3039.xml"/><Relationship Id="rId377" Type="http://schemas.openxmlformats.org/officeDocument/2006/relationships/customXml" Target="../ink/ink3191.xml"/><Relationship Id="rId500" Type="http://schemas.openxmlformats.org/officeDocument/2006/relationships/customXml" Target="../ink/ink3253.xml"/><Relationship Id="rId584" Type="http://schemas.openxmlformats.org/officeDocument/2006/relationships/image" Target="../media/image3214.png"/><Relationship Id="rId5" Type="http://schemas.openxmlformats.org/officeDocument/2006/relationships/customXml" Target="../ink/ink3005.xml"/><Relationship Id="rId237" Type="http://schemas.openxmlformats.org/officeDocument/2006/relationships/image" Target="../media/image3048.png"/><Relationship Id="rId444" Type="http://schemas.openxmlformats.org/officeDocument/2006/relationships/customXml" Target="../ink/ink3225.xml"/><Relationship Id="rId290" Type="http://schemas.openxmlformats.org/officeDocument/2006/relationships/customXml" Target="../ink/ink3147.xml"/><Relationship Id="rId304" Type="http://schemas.openxmlformats.org/officeDocument/2006/relationships/customXml" Target="../ink/ink3154.xml"/><Relationship Id="rId388" Type="http://schemas.openxmlformats.org/officeDocument/2006/relationships/image" Target="../media/image3122.png"/><Relationship Id="rId511" Type="http://schemas.openxmlformats.org/officeDocument/2006/relationships/image" Target="../media/image3178.png"/><Relationship Id="rId609" Type="http://schemas.openxmlformats.org/officeDocument/2006/relationships/customXml" Target="../ink/ink3308.xml"/><Relationship Id="rId85" Type="http://schemas.openxmlformats.org/officeDocument/2006/relationships/image" Target="../media/image2974.png"/><Relationship Id="rId150" Type="http://schemas.openxmlformats.org/officeDocument/2006/relationships/customXml" Target="../ink/ink3077.xml"/><Relationship Id="rId595" Type="http://schemas.openxmlformats.org/officeDocument/2006/relationships/customXml" Target="../ink/ink3301.xml"/><Relationship Id="rId248" Type="http://schemas.openxmlformats.org/officeDocument/2006/relationships/customXml" Target="../ink/ink3126.xml"/><Relationship Id="rId455" Type="http://schemas.openxmlformats.org/officeDocument/2006/relationships/image" Target="../media/image3154.png"/><Relationship Id="rId12" Type="http://schemas.openxmlformats.org/officeDocument/2006/relationships/customXml" Target="../ink/ink3008.xml"/><Relationship Id="rId108" Type="http://schemas.openxmlformats.org/officeDocument/2006/relationships/customXml" Target="../ink/ink3056.xml"/><Relationship Id="rId315" Type="http://schemas.openxmlformats.org/officeDocument/2006/relationships/image" Target="../media/image3087.png"/><Relationship Id="rId522" Type="http://schemas.openxmlformats.org/officeDocument/2006/relationships/customXml" Target="../ink/ink3264.xml"/><Relationship Id="rId96" Type="http://schemas.openxmlformats.org/officeDocument/2006/relationships/customXml" Target="../ink/ink3050.xml"/><Relationship Id="rId161" Type="http://schemas.openxmlformats.org/officeDocument/2006/relationships/image" Target="../media/image3011.png"/><Relationship Id="rId399" Type="http://schemas.openxmlformats.org/officeDocument/2006/relationships/customXml" Target="../ink/ink3202.xml"/><Relationship Id="rId259" Type="http://schemas.openxmlformats.org/officeDocument/2006/relationships/image" Target="../media/image3059.png"/><Relationship Id="rId466" Type="http://schemas.openxmlformats.org/officeDocument/2006/relationships/customXml" Target="../ink/ink3236.xml"/><Relationship Id="rId23" Type="http://schemas.openxmlformats.org/officeDocument/2006/relationships/image" Target="../media/image2944.png"/><Relationship Id="rId119" Type="http://schemas.openxmlformats.org/officeDocument/2006/relationships/image" Target="../media/image2991.png"/><Relationship Id="rId326" Type="http://schemas.openxmlformats.org/officeDocument/2006/relationships/customXml" Target="../ink/ink3165.xml"/><Relationship Id="rId533" Type="http://schemas.openxmlformats.org/officeDocument/2006/relationships/image" Target="../media/image3189.png"/><Relationship Id="rId172" Type="http://schemas.openxmlformats.org/officeDocument/2006/relationships/customXml" Target="../ink/ink3088.xml"/><Relationship Id="rId477" Type="http://schemas.openxmlformats.org/officeDocument/2006/relationships/image" Target="../media/image3164.png"/><Relationship Id="rId600" Type="http://schemas.openxmlformats.org/officeDocument/2006/relationships/image" Target="../media/image3222.png"/><Relationship Id="rId337" Type="http://schemas.openxmlformats.org/officeDocument/2006/relationships/image" Target="../media/image3097.png"/><Relationship Id="rId34" Type="http://schemas.openxmlformats.org/officeDocument/2006/relationships/customXml" Target="../ink/ink3019.xml"/><Relationship Id="rId544" Type="http://schemas.openxmlformats.org/officeDocument/2006/relationships/customXml" Target="../ink/ink3275.xml"/><Relationship Id="rId183" Type="http://schemas.openxmlformats.org/officeDocument/2006/relationships/image" Target="../media/image3022.png"/><Relationship Id="rId390" Type="http://schemas.openxmlformats.org/officeDocument/2006/relationships/image" Target="../media/image3123.png"/><Relationship Id="rId404" Type="http://schemas.openxmlformats.org/officeDocument/2006/relationships/image" Target="../media/image3130.png"/><Relationship Id="rId611" Type="http://schemas.openxmlformats.org/officeDocument/2006/relationships/customXml" Target="../ink/ink3309.xml"/><Relationship Id="rId250" Type="http://schemas.openxmlformats.org/officeDocument/2006/relationships/customXml" Target="../ink/ink3127.xml"/><Relationship Id="rId488" Type="http://schemas.openxmlformats.org/officeDocument/2006/relationships/customXml" Target="../ink/ink3247.xml"/><Relationship Id="rId45" Type="http://schemas.openxmlformats.org/officeDocument/2006/relationships/image" Target="../media/image2955.png"/><Relationship Id="rId110" Type="http://schemas.openxmlformats.org/officeDocument/2006/relationships/customXml" Target="../ink/ink3057.xml"/><Relationship Id="rId348" Type="http://schemas.openxmlformats.org/officeDocument/2006/relationships/customXml" Target="../ink/ink3176.xml"/><Relationship Id="rId555" Type="http://schemas.openxmlformats.org/officeDocument/2006/relationships/customXml" Target="../ink/ink3281.xml"/><Relationship Id="rId194" Type="http://schemas.openxmlformats.org/officeDocument/2006/relationships/customXml" Target="../ink/ink3099.xml"/><Relationship Id="rId208" Type="http://schemas.openxmlformats.org/officeDocument/2006/relationships/customXml" Target="../ink/ink3106.xml"/><Relationship Id="rId415" Type="http://schemas.openxmlformats.org/officeDocument/2006/relationships/customXml" Target="../ink/ink3210.xml"/><Relationship Id="rId261" Type="http://schemas.openxmlformats.org/officeDocument/2006/relationships/image" Target="../media/image3060.png"/><Relationship Id="rId499" Type="http://schemas.openxmlformats.org/officeDocument/2006/relationships/image" Target="../media/image2570.png"/><Relationship Id="rId56" Type="http://schemas.openxmlformats.org/officeDocument/2006/relationships/customXml" Target="../ink/ink3030.xml"/><Relationship Id="rId359" Type="http://schemas.openxmlformats.org/officeDocument/2006/relationships/image" Target="../media/image3108.png"/><Relationship Id="rId566" Type="http://schemas.openxmlformats.org/officeDocument/2006/relationships/image" Target="../media/image3205.png"/><Relationship Id="rId121" Type="http://schemas.openxmlformats.org/officeDocument/2006/relationships/image" Target="../media/image2992.png"/><Relationship Id="rId219" Type="http://schemas.openxmlformats.org/officeDocument/2006/relationships/image" Target="../media/image3039.png"/><Relationship Id="rId426" Type="http://schemas.openxmlformats.org/officeDocument/2006/relationships/image" Target="../media/image3141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.png"/><Relationship Id="rId21" Type="http://schemas.openxmlformats.org/officeDocument/2006/relationships/customXml" Target="../ink/ink12.xml"/><Relationship Id="rId42" Type="http://schemas.openxmlformats.org/officeDocument/2006/relationships/image" Target="../media/image24.png"/><Relationship Id="rId47" Type="http://schemas.openxmlformats.org/officeDocument/2006/relationships/customXml" Target="../ink/ink25.xml"/><Relationship Id="rId63" Type="http://schemas.openxmlformats.org/officeDocument/2006/relationships/customXml" Target="../ink/ink33.xml"/><Relationship Id="rId68" Type="http://schemas.openxmlformats.org/officeDocument/2006/relationships/image" Target="../media/image37.png"/><Relationship Id="rId84" Type="http://schemas.openxmlformats.org/officeDocument/2006/relationships/image" Target="../media/image45.png"/><Relationship Id="rId89" Type="http://schemas.openxmlformats.org/officeDocument/2006/relationships/customXml" Target="../ink/ink46.xml"/><Relationship Id="rId112" Type="http://schemas.openxmlformats.org/officeDocument/2006/relationships/image" Target="../media/image59.png"/><Relationship Id="rId16" Type="http://schemas.openxmlformats.org/officeDocument/2006/relationships/image" Target="../media/image11.png"/><Relationship Id="rId107" Type="http://schemas.openxmlformats.org/officeDocument/2006/relationships/customXml" Target="../ink/ink55.xml"/><Relationship Id="rId11" Type="http://schemas.openxmlformats.org/officeDocument/2006/relationships/customXml" Target="../ink/ink7.xml"/><Relationship Id="rId32" Type="http://schemas.openxmlformats.org/officeDocument/2006/relationships/image" Target="../media/image19.png"/><Relationship Id="rId37" Type="http://schemas.openxmlformats.org/officeDocument/2006/relationships/customXml" Target="../ink/ink20.xml"/><Relationship Id="rId53" Type="http://schemas.openxmlformats.org/officeDocument/2006/relationships/customXml" Target="../ink/ink28.xml"/><Relationship Id="rId58" Type="http://schemas.openxmlformats.org/officeDocument/2006/relationships/image" Target="../media/image32.png"/><Relationship Id="rId74" Type="http://schemas.openxmlformats.org/officeDocument/2006/relationships/image" Target="../media/image40.png"/><Relationship Id="rId79" Type="http://schemas.openxmlformats.org/officeDocument/2006/relationships/customXml" Target="../ink/ink41.xml"/><Relationship Id="rId102" Type="http://schemas.openxmlformats.org/officeDocument/2006/relationships/image" Target="../media/image54.png"/><Relationship Id="rId5" Type="http://schemas.openxmlformats.org/officeDocument/2006/relationships/customXml" Target="../ink/ink4.xml"/><Relationship Id="rId90" Type="http://schemas.openxmlformats.org/officeDocument/2006/relationships/image" Target="../media/image48.png"/><Relationship Id="rId95" Type="http://schemas.openxmlformats.org/officeDocument/2006/relationships/customXml" Target="../ink/ink49.xml"/><Relationship Id="rId22" Type="http://schemas.openxmlformats.org/officeDocument/2006/relationships/image" Target="../media/image14.png"/><Relationship Id="rId27" Type="http://schemas.openxmlformats.org/officeDocument/2006/relationships/customXml" Target="../ink/ink15.xml"/><Relationship Id="rId43" Type="http://schemas.openxmlformats.org/officeDocument/2006/relationships/customXml" Target="../ink/ink23.xml"/><Relationship Id="rId48" Type="http://schemas.openxmlformats.org/officeDocument/2006/relationships/image" Target="../media/image27.png"/><Relationship Id="rId64" Type="http://schemas.openxmlformats.org/officeDocument/2006/relationships/image" Target="../media/image35.png"/><Relationship Id="rId69" Type="http://schemas.openxmlformats.org/officeDocument/2006/relationships/customXml" Target="../ink/ink36.xml"/><Relationship Id="rId80" Type="http://schemas.openxmlformats.org/officeDocument/2006/relationships/image" Target="../media/image43.png"/><Relationship Id="rId85" Type="http://schemas.openxmlformats.org/officeDocument/2006/relationships/customXml" Target="../ink/ink44.xml"/><Relationship Id="rId12" Type="http://schemas.openxmlformats.org/officeDocument/2006/relationships/image" Target="../media/image9.png"/><Relationship Id="rId17" Type="http://schemas.openxmlformats.org/officeDocument/2006/relationships/customXml" Target="../ink/ink10.xml"/><Relationship Id="rId33" Type="http://schemas.openxmlformats.org/officeDocument/2006/relationships/customXml" Target="../ink/ink18.xml"/><Relationship Id="rId38" Type="http://schemas.openxmlformats.org/officeDocument/2006/relationships/image" Target="../media/image22.png"/><Relationship Id="rId59" Type="http://schemas.openxmlformats.org/officeDocument/2006/relationships/customXml" Target="../ink/ink31.xml"/><Relationship Id="rId103" Type="http://schemas.openxmlformats.org/officeDocument/2006/relationships/customXml" Target="../ink/ink53.xml"/><Relationship Id="rId108" Type="http://schemas.openxmlformats.org/officeDocument/2006/relationships/image" Target="../media/image57.png"/><Relationship Id="rId54" Type="http://schemas.openxmlformats.org/officeDocument/2006/relationships/image" Target="../media/image30.png"/><Relationship Id="rId70" Type="http://schemas.openxmlformats.org/officeDocument/2006/relationships/image" Target="../media/image38.png"/><Relationship Id="rId75" Type="http://schemas.openxmlformats.org/officeDocument/2006/relationships/customXml" Target="../ink/ink39.xml"/><Relationship Id="rId91" Type="http://schemas.openxmlformats.org/officeDocument/2006/relationships/customXml" Target="../ink/ink47.xml"/><Relationship Id="rId96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5" Type="http://schemas.openxmlformats.org/officeDocument/2006/relationships/customXml" Target="../ink/ink9.xml"/><Relationship Id="rId23" Type="http://schemas.openxmlformats.org/officeDocument/2006/relationships/customXml" Target="../ink/ink13.xml"/><Relationship Id="rId28" Type="http://schemas.openxmlformats.org/officeDocument/2006/relationships/image" Target="../media/image17.png"/><Relationship Id="rId36" Type="http://schemas.openxmlformats.org/officeDocument/2006/relationships/image" Target="../media/image21.png"/><Relationship Id="rId49" Type="http://schemas.openxmlformats.org/officeDocument/2006/relationships/customXml" Target="../ink/ink26.xml"/><Relationship Id="rId57" Type="http://schemas.openxmlformats.org/officeDocument/2006/relationships/customXml" Target="../ink/ink30.xml"/><Relationship Id="rId106" Type="http://schemas.openxmlformats.org/officeDocument/2006/relationships/image" Target="../media/image56.png"/><Relationship Id="rId10" Type="http://schemas.openxmlformats.org/officeDocument/2006/relationships/image" Target="../media/image8.png"/><Relationship Id="rId31" Type="http://schemas.openxmlformats.org/officeDocument/2006/relationships/customXml" Target="../ink/ink17.xml"/><Relationship Id="rId44" Type="http://schemas.openxmlformats.org/officeDocument/2006/relationships/image" Target="../media/image25.png"/><Relationship Id="rId52" Type="http://schemas.openxmlformats.org/officeDocument/2006/relationships/image" Target="../media/image29.png"/><Relationship Id="rId60" Type="http://schemas.openxmlformats.org/officeDocument/2006/relationships/image" Target="../media/image33.png"/><Relationship Id="rId65" Type="http://schemas.openxmlformats.org/officeDocument/2006/relationships/customXml" Target="../ink/ink34.xml"/><Relationship Id="rId73" Type="http://schemas.openxmlformats.org/officeDocument/2006/relationships/customXml" Target="../ink/ink38.xml"/><Relationship Id="rId78" Type="http://schemas.openxmlformats.org/officeDocument/2006/relationships/image" Target="../media/image42.png"/><Relationship Id="rId81" Type="http://schemas.openxmlformats.org/officeDocument/2006/relationships/customXml" Target="../ink/ink42.xml"/><Relationship Id="rId86" Type="http://schemas.openxmlformats.org/officeDocument/2006/relationships/image" Target="../media/image46.png"/><Relationship Id="rId94" Type="http://schemas.openxmlformats.org/officeDocument/2006/relationships/image" Target="../media/image50.png"/><Relationship Id="rId99" Type="http://schemas.openxmlformats.org/officeDocument/2006/relationships/customXml" Target="../ink/ink51.xml"/><Relationship Id="rId101" Type="http://schemas.openxmlformats.org/officeDocument/2006/relationships/customXml" Target="../ink/ink52.xml"/><Relationship Id="rId4" Type="http://schemas.openxmlformats.org/officeDocument/2006/relationships/image" Target="../media/image5.png"/><Relationship Id="rId9" Type="http://schemas.openxmlformats.org/officeDocument/2006/relationships/customXml" Target="../ink/ink6.xml"/><Relationship Id="rId13" Type="http://schemas.openxmlformats.org/officeDocument/2006/relationships/customXml" Target="../ink/ink8.xml"/><Relationship Id="rId18" Type="http://schemas.openxmlformats.org/officeDocument/2006/relationships/image" Target="../media/image12.png"/><Relationship Id="rId39" Type="http://schemas.openxmlformats.org/officeDocument/2006/relationships/customXml" Target="../ink/ink21.xml"/><Relationship Id="rId109" Type="http://schemas.openxmlformats.org/officeDocument/2006/relationships/customXml" Target="../ink/ink56.xml"/><Relationship Id="rId34" Type="http://schemas.openxmlformats.org/officeDocument/2006/relationships/image" Target="../media/image20.png"/><Relationship Id="rId50" Type="http://schemas.openxmlformats.org/officeDocument/2006/relationships/image" Target="../media/image28.png"/><Relationship Id="rId55" Type="http://schemas.openxmlformats.org/officeDocument/2006/relationships/customXml" Target="../ink/ink29.xml"/><Relationship Id="rId76" Type="http://schemas.openxmlformats.org/officeDocument/2006/relationships/image" Target="../media/image41.png"/><Relationship Id="rId97" Type="http://schemas.openxmlformats.org/officeDocument/2006/relationships/customXml" Target="../ink/ink50.xml"/><Relationship Id="rId104" Type="http://schemas.openxmlformats.org/officeDocument/2006/relationships/image" Target="../media/image55.png"/><Relationship Id="rId7" Type="http://schemas.openxmlformats.org/officeDocument/2006/relationships/customXml" Target="../ink/ink5.xml"/><Relationship Id="rId71" Type="http://schemas.openxmlformats.org/officeDocument/2006/relationships/customXml" Target="../ink/ink37.xml"/><Relationship Id="rId92" Type="http://schemas.openxmlformats.org/officeDocument/2006/relationships/image" Target="../media/image49.png"/><Relationship Id="rId2" Type="http://schemas.openxmlformats.org/officeDocument/2006/relationships/image" Target="../media/image4.png"/><Relationship Id="rId29" Type="http://schemas.openxmlformats.org/officeDocument/2006/relationships/customXml" Target="../ink/ink16.xml"/><Relationship Id="rId24" Type="http://schemas.openxmlformats.org/officeDocument/2006/relationships/image" Target="../media/image15.png"/><Relationship Id="rId40" Type="http://schemas.openxmlformats.org/officeDocument/2006/relationships/image" Target="../media/image23.png"/><Relationship Id="rId45" Type="http://schemas.openxmlformats.org/officeDocument/2006/relationships/customXml" Target="../ink/ink24.xml"/><Relationship Id="rId66" Type="http://schemas.openxmlformats.org/officeDocument/2006/relationships/image" Target="../media/image36.png"/><Relationship Id="rId87" Type="http://schemas.openxmlformats.org/officeDocument/2006/relationships/customXml" Target="../ink/ink45.xml"/><Relationship Id="rId110" Type="http://schemas.openxmlformats.org/officeDocument/2006/relationships/image" Target="../media/image58.png"/><Relationship Id="rId61" Type="http://schemas.openxmlformats.org/officeDocument/2006/relationships/customXml" Target="../ink/ink32.xml"/><Relationship Id="rId82" Type="http://schemas.openxmlformats.org/officeDocument/2006/relationships/image" Target="../media/image44.png"/><Relationship Id="rId19" Type="http://schemas.openxmlformats.org/officeDocument/2006/relationships/customXml" Target="../ink/ink11.xml"/><Relationship Id="rId14" Type="http://schemas.openxmlformats.org/officeDocument/2006/relationships/image" Target="../media/image10.png"/><Relationship Id="rId30" Type="http://schemas.openxmlformats.org/officeDocument/2006/relationships/image" Target="../media/image18.png"/><Relationship Id="rId35" Type="http://schemas.openxmlformats.org/officeDocument/2006/relationships/customXml" Target="../ink/ink19.xml"/><Relationship Id="rId56" Type="http://schemas.openxmlformats.org/officeDocument/2006/relationships/image" Target="../media/image31.png"/><Relationship Id="rId77" Type="http://schemas.openxmlformats.org/officeDocument/2006/relationships/customXml" Target="../ink/ink40.xml"/><Relationship Id="rId100" Type="http://schemas.openxmlformats.org/officeDocument/2006/relationships/image" Target="../media/image53.png"/><Relationship Id="rId105" Type="http://schemas.openxmlformats.org/officeDocument/2006/relationships/customXml" Target="../ink/ink54.xml"/><Relationship Id="rId8" Type="http://schemas.openxmlformats.org/officeDocument/2006/relationships/image" Target="../media/image7.png"/><Relationship Id="rId51" Type="http://schemas.openxmlformats.org/officeDocument/2006/relationships/customXml" Target="../ink/ink27.xml"/><Relationship Id="rId72" Type="http://schemas.openxmlformats.org/officeDocument/2006/relationships/image" Target="../media/image39.png"/><Relationship Id="rId93" Type="http://schemas.openxmlformats.org/officeDocument/2006/relationships/customXml" Target="../ink/ink48.xml"/><Relationship Id="rId98" Type="http://schemas.openxmlformats.org/officeDocument/2006/relationships/image" Target="../media/image52.png"/><Relationship Id="rId3" Type="http://schemas.openxmlformats.org/officeDocument/2006/relationships/customXml" Target="../ink/ink3.xml"/><Relationship Id="rId25" Type="http://schemas.openxmlformats.org/officeDocument/2006/relationships/customXml" Target="../ink/ink14.xml"/><Relationship Id="rId46" Type="http://schemas.openxmlformats.org/officeDocument/2006/relationships/image" Target="../media/image26.png"/><Relationship Id="rId67" Type="http://schemas.openxmlformats.org/officeDocument/2006/relationships/customXml" Target="../ink/ink35.xml"/><Relationship Id="rId20" Type="http://schemas.openxmlformats.org/officeDocument/2006/relationships/image" Target="../media/image13.png"/><Relationship Id="rId41" Type="http://schemas.openxmlformats.org/officeDocument/2006/relationships/customXml" Target="../ink/ink22.xml"/><Relationship Id="rId62" Type="http://schemas.openxmlformats.org/officeDocument/2006/relationships/image" Target="../media/image34.png"/><Relationship Id="rId83" Type="http://schemas.openxmlformats.org/officeDocument/2006/relationships/customXml" Target="../ink/ink43.xml"/><Relationship Id="rId88" Type="http://schemas.openxmlformats.org/officeDocument/2006/relationships/image" Target="../media/image47.png"/><Relationship Id="rId111" Type="http://schemas.openxmlformats.org/officeDocument/2006/relationships/customXml" Target="../ink/ink57.xml"/></Relationships>
</file>

<file path=ppt/slides/_rels/slide20.xml.rels><?xml version="1.0" encoding="UTF-8" standalone="yes"?>
<Relationships xmlns="http://schemas.openxmlformats.org/package/2006/relationships"><Relationship Id="rId1522" Type="http://schemas.openxmlformats.org/officeDocument/2006/relationships/customXml" Target="../ink/ink4085.xml"/><Relationship Id="rId21" Type="http://schemas.openxmlformats.org/officeDocument/2006/relationships/customXml" Target="../ink/ink3320.xml"/><Relationship Id="rId170" Type="http://schemas.openxmlformats.org/officeDocument/2006/relationships/customXml" Target="../ink/ink3397.xml"/><Relationship Id="rId268" Type="http://schemas.openxmlformats.org/officeDocument/2006/relationships/image" Target="../media/image3360.png"/><Relationship Id="rId475" Type="http://schemas.openxmlformats.org/officeDocument/2006/relationships/customXml" Target="../ink/ink3552.xml"/><Relationship Id="rId682" Type="http://schemas.openxmlformats.org/officeDocument/2006/relationships/customXml" Target="../ink/ink3658.xml"/><Relationship Id="rId128" Type="http://schemas.openxmlformats.org/officeDocument/2006/relationships/customXml" Target="../ink/ink3375.xml"/><Relationship Id="rId335" Type="http://schemas.openxmlformats.org/officeDocument/2006/relationships/customXml" Target="../ink/ink3481.xml"/><Relationship Id="rId542" Type="http://schemas.openxmlformats.org/officeDocument/2006/relationships/customXml" Target="../ink/ink3586.xml"/><Relationship Id="rId987" Type="http://schemas.openxmlformats.org/officeDocument/2006/relationships/image" Target="../media/image3712.png"/><Relationship Id="rId1172" Type="http://schemas.openxmlformats.org/officeDocument/2006/relationships/customXml" Target="../ink/ink3907.xml"/><Relationship Id="rId402" Type="http://schemas.openxmlformats.org/officeDocument/2006/relationships/image" Target="../media/image3425.png"/><Relationship Id="rId847" Type="http://schemas.openxmlformats.org/officeDocument/2006/relationships/customXml" Target="../ink/ink3741.xml"/><Relationship Id="rId1032" Type="http://schemas.openxmlformats.org/officeDocument/2006/relationships/customXml" Target="../ink/ink3836.xml"/><Relationship Id="rId1477" Type="http://schemas.openxmlformats.org/officeDocument/2006/relationships/customXml" Target="../ink/ink4062.xml"/><Relationship Id="rId707" Type="http://schemas.openxmlformats.org/officeDocument/2006/relationships/customXml" Target="../ink/ink3671.xml"/><Relationship Id="rId914" Type="http://schemas.openxmlformats.org/officeDocument/2006/relationships/customXml" Target="../ink/ink3776.xml"/><Relationship Id="rId1337" Type="http://schemas.openxmlformats.org/officeDocument/2006/relationships/customXml" Target="../ink/ink3992.xml"/><Relationship Id="rId1544" Type="http://schemas.openxmlformats.org/officeDocument/2006/relationships/customXml" Target="../ink/ink4096.xml"/><Relationship Id="rId43" Type="http://schemas.openxmlformats.org/officeDocument/2006/relationships/customXml" Target="../ink/ink3331.xml"/><Relationship Id="rId1404" Type="http://schemas.openxmlformats.org/officeDocument/2006/relationships/image" Target="../media/image3917.png"/><Relationship Id="rId192" Type="http://schemas.openxmlformats.org/officeDocument/2006/relationships/customXml" Target="../ink/ink3408.xml"/><Relationship Id="rId497" Type="http://schemas.openxmlformats.org/officeDocument/2006/relationships/customXml" Target="../ink/ink3563.xml"/><Relationship Id="rId357" Type="http://schemas.openxmlformats.org/officeDocument/2006/relationships/image" Target="../media/image3403.png"/><Relationship Id="rId1194" Type="http://schemas.openxmlformats.org/officeDocument/2006/relationships/customXml" Target="../ink/ink3918.xml"/><Relationship Id="rId217" Type="http://schemas.openxmlformats.org/officeDocument/2006/relationships/image" Target="../media/image3335.png"/><Relationship Id="rId564" Type="http://schemas.openxmlformats.org/officeDocument/2006/relationships/customXml" Target="../ink/ink3598.xml"/><Relationship Id="rId771" Type="http://schemas.openxmlformats.org/officeDocument/2006/relationships/customXml" Target="../ink/ink3703.xml"/><Relationship Id="rId869" Type="http://schemas.openxmlformats.org/officeDocument/2006/relationships/customXml" Target="../ink/ink3752.xml"/><Relationship Id="rId1499" Type="http://schemas.openxmlformats.org/officeDocument/2006/relationships/customXml" Target="../ink/ink4073.xml"/><Relationship Id="rId424" Type="http://schemas.openxmlformats.org/officeDocument/2006/relationships/image" Target="../media/image3436.png"/><Relationship Id="rId631" Type="http://schemas.openxmlformats.org/officeDocument/2006/relationships/image" Target="../media/image3537.png"/><Relationship Id="rId729" Type="http://schemas.openxmlformats.org/officeDocument/2006/relationships/customXml" Target="../ink/ink3682.xml"/><Relationship Id="rId1054" Type="http://schemas.openxmlformats.org/officeDocument/2006/relationships/customXml" Target="../ink/ink3847.xml"/><Relationship Id="rId1261" Type="http://schemas.openxmlformats.org/officeDocument/2006/relationships/customXml" Target="../ink/ink3952.xml"/><Relationship Id="rId1359" Type="http://schemas.openxmlformats.org/officeDocument/2006/relationships/customXml" Target="../ink/ink4003.xml"/><Relationship Id="rId936" Type="http://schemas.openxmlformats.org/officeDocument/2006/relationships/image" Target="../media/image3687.png"/><Relationship Id="rId1121" Type="http://schemas.openxmlformats.org/officeDocument/2006/relationships/image" Target="../media/image3778.png"/><Relationship Id="rId1219" Type="http://schemas.openxmlformats.org/officeDocument/2006/relationships/image" Target="../media/image3827.png"/><Relationship Id="rId1566" Type="http://schemas.openxmlformats.org/officeDocument/2006/relationships/customXml" Target="../ink/ink4107.xml"/><Relationship Id="rId65" Type="http://schemas.openxmlformats.org/officeDocument/2006/relationships/customXml" Target="../ink/ink3342.xml"/><Relationship Id="rId1426" Type="http://schemas.openxmlformats.org/officeDocument/2006/relationships/image" Target="../media/image3928.png"/><Relationship Id="rId281" Type="http://schemas.openxmlformats.org/officeDocument/2006/relationships/customXml" Target="../ink/ink3453.xml"/><Relationship Id="rId141" Type="http://schemas.openxmlformats.org/officeDocument/2006/relationships/image" Target="../media/image3298.png"/><Relationship Id="rId379" Type="http://schemas.openxmlformats.org/officeDocument/2006/relationships/customXml" Target="../ink/ink3504.xml"/><Relationship Id="rId586" Type="http://schemas.openxmlformats.org/officeDocument/2006/relationships/customXml" Target="../ink/ink3609.xml"/><Relationship Id="rId793" Type="http://schemas.openxmlformats.org/officeDocument/2006/relationships/customXml" Target="../ink/ink3714.xml"/><Relationship Id="rId7" Type="http://schemas.openxmlformats.org/officeDocument/2006/relationships/customXml" Target="../ink/ink3313.xml"/><Relationship Id="rId239" Type="http://schemas.openxmlformats.org/officeDocument/2006/relationships/customXml" Target="../ink/ink3432.xml"/><Relationship Id="rId446" Type="http://schemas.openxmlformats.org/officeDocument/2006/relationships/image" Target="../media/image3447.png"/><Relationship Id="rId653" Type="http://schemas.openxmlformats.org/officeDocument/2006/relationships/image" Target="../media/image3548.png"/><Relationship Id="rId1076" Type="http://schemas.openxmlformats.org/officeDocument/2006/relationships/image" Target="../media/image3756.png"/><Relationship Id="rId1283" Type="http://schemas.openxmlformats.org/officeDocument/2006/relationships/image" Target="../media/image3858.png"/><Relationship Id="rId1490" Type="http://schemas.openxmlformats.org/officeDocument/2006/relationships/image" Target="../media/image3960.png"/><Relationship Id="rId306" Type="http://schemas.openxmlformats.org/officeDocument/2006/relationships/image" Target="../media/image3378.png"/><Relationship Id="rId860" Type="http://schemas.openxmlformats.org/officeDocument/2006/relationships/image" Target="../media/image3651.png"/><Relationship Id="rId958" Type="http://schemas.openxmlformats.org/officeDocument/2006/relationships/customXml" Target="../ink/ink3799.xml"/><Relationship Id="rId1143" Type="http://schemas.openxmlformats.org/officeDocument/2006/relationships/image" Target="../media/image3789.png"/><Relationship Id="rId1588" Type="http://schemas.openxmlformats.org/officeDocument/2006/relationships/customXml" Target="../ink/ink4118.xml"/><Relationship Id="rId87" Type="http://schemas.openxmlformats.org/officeDocument/2006/relationships/image" Target="../media/image3272.png"/><Relationship Id="rId513" Type="http://schemas.openxmlformats.org/officeDocument/2006/relationships/customXml" Target="../ink/ink3571.xml"/><Relationship Id="rId720" Type="http://schemas.openxmlformats.org/officeDocument/2006/relationships/image" Target="../media/image3581.png"/><Relationship Id="rId818" Type="http://schemas.openxmlformats.org/officeDocument/2006/relationships/image" Target="../media/image3630.png"/><Relationship Id="rId1350" Type="http://schemas.openxmlformats.org/officeDocument/2006/relationships/image" Target="../media/image3890.png"/><Relationship Id="rId1448" Type="http://schemas.openxmlformats.org/officeDocument/2006/relationships/image" Target="../media/image3939.png"/><Relationship Id="rId1003" Type="http://schemas.openxmlformats.org/officeDocument/2006/relationships/image" Target="../media/image3720.png"/><Relationship Id="rId1210" Type="http://schemas.openxmlformats.org/officeDocument/2006/relationships/customXml" Target="../ink/ink3926.xml"/><Relationship Id="rId1308" Type="http://schemas.openxmlformats.org/officeDocument/2006/relationships/customXml" Target="../ink/ink3977.xml"/><Relationship Id="rId1515" Type="http://schemas.openxmlformats.org/officeDocument/2006/relationships/image" Target="../media/image3972.png"/><Relationship Id="rId14" Type="http://schemas.openxmlformats.org/officeDocument/2006/relationships/image" Target="../media/image3236.png"/><Relationship Id="rId163" Type="http://schemas.openxmlformats.org/officeDocument/2006/relationships/customXml" Target="../ink/ink3393.xml"/><Relationship Id="rId370" Type="http://schemas.openxmlformats.org/officeDocument/2006/relationships/image" Target="../media/image3409.png"/><Relationship Id="rId230" Type="http://schemas.openxmlformats.org/officeDocument/2006/relationships/image" Target="../media/image3341.png"/><Relationship Id="rId468" Type="http://schemas.openxmlformats.org/officeDocument/2006/relationships/image" Target="../media/image3458.png"/><Relationship Id="rId675" Type="http://schemas.openxmlformats.org/officeDocument/2006/relationships/image" Target="../media/image3559.png"/><Relationship Id="rId882" Type="http://schemas.openxmlformats.org/officeDocument/2006/relationships/image" Target="../media/image3661.png"/><Relationship Id="rId1098" Type="http://schemas.openxmlformats.org/officeDocument/2006/relationships/image" Target="../media/image3767.png"/><Relationship Id="rId328" Type="http://schemas.openxmlformats.org/officeDocument/2006/relationships/image" Target="../media/image3389.png"/><Relationship Id="rId535" Type="http://schemas.openxmlformats.org/officeDocument/2006/relationships/customXml" Target="../ink/ink3582.xml"/><Relationship Id="rId742" Type="http://schemas.openxmlformats.org/officeDocument/2006/relationships/image" Target="../media/image3592.png"/><Relationship Id="rId1165" Type="http://schemas.openxmlformats.org/officeDocument/2006/relationships/image" Target="../media/image3800.png"/><Relationship Id="rId1372" Type="http://schemas.openxmlformats.org/officeDocument/2006/relationships/image" Target="../media/image3901.png"/><Relationship Id="rId602" Type="http://schemas.openxmlformats.org/officeDocument/2006/relationships/image" Target="../media/image3523.png"/><Relationship Id="rId1025" Type="http://schemas.openxmlformats.org/officeDocument/2006/relationships/image" Target="../media/image3731.png"/><Relationship Id="rId1232" Type="http://schemas.openxmlformats.org/officeDocument/2006/relationships/image" Target="../media/image3833.png"/><Relationship Id="rId907" Type="http://schemas.openxmlformats.org/officeDocument/2006/relationships/customXml" Target="../ink/ink3772.xml"/><Relationship Id="rId1537" Type="http://schemas.openxmlformats.org/officeDocument/2006/relationships/image" Target="../media/image3983.png"/><Relationship Id="rId36" Type="http://schemas.openxmlformats.org/officeDocument/2006/relationships/image" Target="../media/image3247.png"/><Relationship Id="rId185" Type="http://schemas.openxmlformats.org/officeDocument/2006/relationships/image" Target="../media/image3319.png"/><Relationship Id="rId392" Type="http://schemas.openxmlformats.org/officeDocument/2006/relationships/image" Target="../media/image3420.png"/><Relationship Id="rId697" Type="http://schemas.openxmlformats.org/officeDocument/2006/relationships/customXml" Target="../ink/ink3666.xml"/><Relationship Id="rId252" Type="http://schemas.openxmlformats.org/officeDocument/2006/relationships/image" Target="../media/image3352.png"/><Relationship Id="rId1187" Type="http://schemas.openxmlformats.org/officeDocument/2006/relationships/image" Target="../media/image3811.png"/><Relationship Id="rId112" Type="http://schemas.openxmlformats.org/officeDocument/2006/relationships/customXml" Target="../ink/ink3367.xml"/><Relationship Id="rId557" Type="http://schemas.openxmlformats.org/officeDocument/2006/relationships/customXml" Target="../ink/ink3594.xml"/><Relationship Id="rId764" Type="http://schemas.openxmlformats.org/officeDocument/2006/relationships/image" Target="../media/image3603.png"/><Relationship Id="rId971" Type="http://schemas.openxmlformats.org/officeDocument/2006/relationships/image" Target="../media/image3704.png"/><Relationship Id="rId1394" Type="http://schemas.openxmlformats.org/officeDocument/2006/relationships/image" Target="../media/image3912.png"/><Relationship Id="rId417" Type="http://schemas.openxmlformats.org/officeDocument/2006/relationships/customXml" Target="../ink/ink3523.xml"/><Relationship Id="rId624" Type="http://schemas.openxmlformats.org/officeDocument/2006/relationships/customXml" Target="../ink/ink3629.xml"/><Relationship Id="rId831" Type="http://schemas.openxmlformats.org/officeDocument/2006/relationships/customXml" Target="../ink/ink3733.xml"/><Relationship Id="rId1047" Type="http://schemas.openxmlformats.org/officeDocument/2006/relationships/image" Target="../media/image3742.png"/><Relationship Id="rId1254" Type="http://schemas.openxmlformats.org/officeDocument/2006/relationships/image" Target="../media/image3844.png"/><Relationship Id="rId1461" Type="http://schemas.openxmlformats.org/officeDocument/2006/relationships/customXml" Target="../ink/ink4054.xml"/><Relationship Id="rId929" Type="http://schemas.openxmlformats.org/officeDocument/2006/relationships/customXml" Target="../ink/ink3784.xml"/><Relationship Id="rId1114" Type="http://schemas.openxmlformats.org/officeDocument/2006/relationships/customXml" Target="../ink/ink3878.xml"/><Relationship Id="rId1321" Type="http://schemas.openxmlformats.org/officeDocument/2006/relationships/image" Target="../media/image3876.png"/><Relationship Id="rId1559" Type="http://schemas.openxmlformats.org/officeDocument/2006/relationships/image" Target="../media/image3994.png"/><Relationship Id="rId58" Type="http://schemas.openxmlformats.org/officeDocument/2006/relationships/image" Target="../media/image3258.png"/><Relationship Id="rId1419" Type="http://schemas.openxmlformats.org/officeDocument/2006/relationships/customXml" Target="../ink/ink4033.xml"/><Relationship Id="rId274" Type="http://schemas.openxmlformats.org/officeDocument/2006/relationships/image" Target="../media/image3363.png"/><Relationship Id="rId481" Type="http://schemas.openxmlformats.org/officeDocument/2006/relationships/customXml" Target="../ink/ink3555.xml"/><Relationship Id="rId134" Type="http://schemas.openxmlformats.org/officeDocument/2006/relationships/customXml" Target="../ink/ink3378.xml"/><Relationship Id="rId579" Type="http://schemas.openxmlformats.org/officeDocument/2006/relationships/image" Target="../media/image3512.png"/><Relationship Id="rId786" Type="http://schemas.openxmlformats.org/officeDocument/2006/relationships/image" Target="../media/image3614.png"/><Relationship Id="rId993" Type="http://schemas.openxmlformats.org/officeDocument/2006/relationships/image" Target="../media/image3715.png"/><Relationship Id="rId341" Type="http://schemas.openxmlformats.org/officeDocument/2006/relationships/customXml" Target="../ink/ink3484.xml"/><Relationship Id="rId439" Type="http://schemas.openxmlformats.org/officeDocument/2006/relationships/customXml" Target="../ink/ink3534.xml"/><Relationship Id="rId646" Type="http://schemas.openxmlformats.org/officeDocument/2006/relationships/customXml" Target="../ink/ink3640.xml"/><Relationship Id="rId1069" Type="http://schemas.openxmlformats.org/officeDocument/2006/relationships/customXml" Target="../ink/ink3855.xml"/><Relationship Id="rId1276" Type="http://schemas.openxmlformats.org/officeDocument/2006/relationships/customXml" Target="../ink/ink3960.xml"/><Relationship Id="rId1483" Type="http://schemas.openxmlformats.org/officeDocument/2006/relationships/customXml" Target="../ink/ink4065.xml"/><Relationship Id="rId201" Type="http://schemas.openxmlformats.org/officeDocument/2006/relationships/image" Target="../media/image3327.png"/><Relationship Id="rId506" Type="http://schemas.openxmlformats.org/officeDocument/2006/relationships/image" Target="../media/image3477.png"/><Relationship Id="rId853" Type="http://schemas.openxmlformats.org/officeDocument/2006/relationships/customXml" Target="../ink/ink3744.xml"/><Relationship Id="rId1136" Type="http://schemas.openxmlformats.org/officeDocument/2006/relationships/customXml" Target="../ink/ink3889.xml"/><Relationship Id="rId713" Type="http://schemas.openxmlformats.org/officeDocument/2006/relationships/customXml" Target="../ink/ink3674.xml"/><Relationship Id="rId920" Type="http://schemas.openxmlformats.org/officeDocument/2006/relationships/customXml" Target="../ink/ink3779.xml"/><Relationship Id="rId1343" Type="http://schemas.openxmlformats.org/officeDocument/2006/relationships/customXml" Target="../ink/ink3995.xml"/><Relationship Id="rId1550" Type="http://schemas.openxmlformats.org/officeDocument/2006/relationships/customXml" Target="../ink/ink4099.xml"/><Relationship Id="rId1203" Type="http://schemas.openxmlformats.org/officeDocument/2006/relationships/image" Target="../media/image3819.png"/><Relationship Id="rId1410" Type="http://schemas.openxmlformats.org/officeDocument/2006/relationships/image" Target="../media/image3920.png"/><Relationship Id="rId1508" Type="http://schemas.openxmlformats.org/officeDocument/2006/relationships/customXml" Target="../ink/ink4078.xml"/><Relationship Id="rId296" Type="http://schemas.openxmlformats.org/officeDocument/2006/relationships/image" Target="../media/image3373.png"/><Relationship Id="rId156" Type="http://schemas.openxmlformats.org/officeDocument/2006/relationships/image" Target="../media/image3305.png"/><Relationship Id="rId363" Type="http://schemas.openxmlformats.org/officeDocument/2006/relationships/image" Target="../media/image3406.png"/><Relationship Id="rId570" Type="http://schemas.openxmlformats.org/officeDocument/2006/relationships/customXml" Target="../ink/ink3601.xml"/><Relationship Id="rId223" Type="http://schemas.openxmlformats.org/officeDocument/2006/relationships/customXml" Target="../ink/ink3424.xml"/><Relationship Id="rId430" Type="http://schemas.openxmlformats.org/officeDocument/2006/relationships/image" Target="../media/image3439.png"/><Relationship Id="rId668" Type="http://schemas.openxmlformats.org/officeDocument/2006/relationships/customXml" Target="../ink/ink3651.xml"/><Relationship Id="rId875" Type="http://schemas.openxmlformats.org/officeDocument/2006/relationships/customXml" Target="../ink/ink3756.xml"/><Relationship Id="rId1060" Type="http://schemas.openxmlformats.org/officeDocument/2006/relationships/image" Target="../media/image3748.png"/><Relationship Id="rId1298" Type="http://schemas.openxmlformats.org/officeDocument/2006/relationships/image" Target="../media/image3865.png"/><Relationship Id="rId528" Type="http://schemas.openxmlformats.org/officeDocument/2006/relationships/image" Target="../media/image3488.png"/><Relationship Id="rId735" Type="http://schemas.openxmlformats.org/officeDocument/2006/relationships/customXml" Target="../ink/ink3685.xml"/><Relationship Id="rId942" Type="http://schemas.openxmlformats.org/officeDocument/2006/relationships/image" Target="../media/image3690.png"/><Relationship Id="rId1158" Type="http://schemas.openxmlformats.org/officeDocument/2006/relationships/customXml" Target="../ink/ink3900.xml"/><Relationship Id="rId1365" Type="http://schemas.openxmlformats.org/officeDocument/2006/relationships/customXml" Target="../ink/ink4006.xml"/><Relationship Id="rId1572" Type="http://schemas.openxmlformats.org/officeDocument/2006/relationships/customXml" Target="../ink/ink4110.xml"/><Relationship Id="rId1018" Type="http://schemas.openxmlformats.org/officeDocument/2006/relationships/customXml" Target="../ink/ink3829.xml"/><Relationship Id="rId1225" Type="http://schemas.openxmlformats.org/officeDocument/2006/relationships/customXml" Target="../ink/ink3934.xml"/><Relationship Id="rId1432" Type="http://schemas.openxmlformats.org/officeDocument/2006/relationships/image" Target="../media/image3931.png"/><Relationship Id="rId71" Type="http://schemas.openxmlformats.org/officeDocument/2006/relationships/customXml" Target="../ink/ink3345.xml"/><Relationship Id="rId802" Type="http://schemas.openxmlformats.org/officeDocument/2006/relationships/image" Target="../media/image3622.png"/><Relationship Id="rId29" Type="http://schemas.openxmlformats.org/officeDocument/2006/relationships/customXml" Target="../ink/ink3324.xml"/><Relationship Id="rId178" Type="http://schemas.openxmlformats.org/officeDocument/2006/relationships/customXml" Target="../ink/ink3401.xml"/><Relationship Id="rId385" Type="http://schemas.openxmlformats.org/officeDocument/2006/relationships/customXml" Target="../ink/ink3507.xml"/><Relationship Id="rId592" Type="http://schemas.openxmlformats.org/officeDocument/2006/relationships/image" Target="../media/image3518.png"/><Relationship Id="rId245" Type="http://schemas.openxmlformats.org/officeDocument/2006/relationships/customXml" Target="../ink/ink3435.xml"/><Relationship Id="rId452" Type="http://schemas.openxmlformats.org/officeDocument/2006/relationships/image" Target="../media/image3450.png"/><Relationship Id="rId897" Type="http://schemas.openxmlformats.org/officeDocument/2006/relationships/customXml" Target="../ink/ink3767.xml"/><Relationship Id="rId1082" Type="http://schemas.openxmlformats.org/officeDocument/2006/relationships/image" Target="../media/image3759.png"/><Relationship Id="rId105" Type="http://schemas.openxmlformats.org/officeDocument/2006/relationships/customXml" Target="../ink/ink3363.xml"/><Relationship Id="rId312" Type="http://schemas.openxmlformats.org/officeDocument/2006/relationships/image" Target="../media/image3381.png"/><Relationship Id="rId757" Type="http://schemas.openxmlformats.org/officeDocument/2006/relationships/customXml" Target="../ink/ink3696.xml"/><Relationship Id="rId964" Type="http://schemas.openxmlformats.org/officeDocument/2006/relationships/customXml" Target="../ink/ink3802.xml"/><Relationship Id="rId1387" Type="http://schemas.openxmlformats.org/officeDocument/2006/relationships/customXml" Target="../ink/ink4017.xml"/><Relationship Id="rId93" Type="http://schemas.openxmlformats.org/officeDocument/2006/relationships/image" Target="../media/image3275.png"/><Relationship Id="rId617" Type="http://schemas.openxmlformats.org/officeDocument/2006/relationships/image" Target="../media/image3530.png"/><Relationship Id="rId824" Type="http://schemas.openxmlformats.org/officeDocument/2006/relationships/image" Target="../media/image3633.png"/><Relationship Id="rId1247" Type="http://schemas.openxmlformats.org/officeDocument/2006/relationships/customXml" Target="../ink/ink3945.xml"/><Relationship Id="rId1454" Type="http://schemas.openxmlformats.org/officeDocument/2006/relationships/image" Target="../media/image3942.png"/><Relationship Id="rId1107" Type="http://schemas.openxmlformats.org/officeDocument/2006/relationships/image" Target="../media/image3771.png"/><Relationship Id="rId1314" Type="http://schemas.openxmlformats.org/officeDocument/2006/relationships/customXml" Target="../ink/ink3980.xml"/><Relationship Id="rId1521" Type="http://schemas.openxmlformats.org/officeDocument/2006/relationships/image" Target="../media/image3975.png"/><Relationship Id="rId20" Type="http://schemas.openxmlformats.org/officeDocument/2006/relationships/image" Target="../media/image3239.png"/><Relationship Id="rId267" Type="http://schemas.openxmlformats.org/officeDocument/2006/relationships/customXml" Target="../ink/ink3446.xml"/><Relationship Id="rId474" Type="http://schemas.openxmlformats.org/officeDocument/2006/relationships/image" Target="../media/image3461.png"/><Relationship Id="rId127" Type="http://schemas.openxmlformats.org/officeDocument/2006/relationships/image" Target="../media/image3291.png"/><Relationship Id="rId681" Type="http://schemas.openxmlformats.org/officeDocument/2006/relationships/image" Target="../media/image3562.png"/><Relationship Id="rId779" Type="http://schemas.openxmlformats.org/officeDocument/2006/relationships/customXml" Target="../ink/ink3707.xml"/><Relationship Id="rId986" Type="http://schemas.openxmlformats.org/officeDocument/2006/relationships/customXml" Target="../ink/ink3813.xml"/><Relationship Id="rId334" Type="http://schemas.openxmlformats.org/officeDocument/2006/relationships/image" Target="../media/image3392.png"/><Relationship Id="rId541" Type="http://schemas.openxmlformats.org/officeDocument/2006/relationships/image" Target="../media/image3494.png"/><Relationship Id="rId639" Type="http://schemas.openxmlformats.org/officeDocument/2006/relationships/image" Target="../media/image3541.png"/><Relationship Id="rId1171" Type="http://schemas.openxmlformats.org/officeDocument/2006/relationships/image" Target="../media/image3803.png"/><Relationship Id="rId1269" Type="http://schemas.openxmlformats.org/officeDocument/2006/relationships/customXml" Target="../ink/ink3956.xml"/><Relationship Id="rId1476" Type="http://schemas.openxmlformats.org/officeDocument/2006/relationships/image" Target="../media/image3953.png"/><Relationship Id="rId401" Type="http://schemas.openxmlformats.org/officeDocument/2006/relationships/customXml" Target="../ink/ink3515.xml"/><Relationship Id="rId846" Type="http://schemas.openxmlformats.org/officeDocument/2006/relationships/image" Target="../media/image3644.png"/><Relationship Id="rId1031" Type="http://schemas.openxmlformats.org/officeDocument/2006/relationships/image" Target="../media/image3734.png"/><Relationship Id="rId1129" Type="http://schemas.openxmlformats.org/officeDocument/2006/relationships/image" Target="../media/image3782.png"/><Relationship Id="rId706" Type="http://schemas.openxmlformats.org/officeDocument/2006/relationships/image" Target="../media/image3574.png"/><Relationship Id="rId913" Type="http://schemas.openxmlformats.org/officeDocument/2006/relationships/image" Target="../media/image3676.png"/><Relationship Id="rId1336" Type="http://schemas.openxmlformats.org/officeDocument/2006/relationships/image" Target="../media/image3883.png"/><Relationship Id="rId1543" Type="http://schemas.openxmlformats.org/officeDocument/2006/relationships/image" Target="../media/image3986.png"/><Relationship Id="rId42" Type="http://schemas.openxmlformats.org/officeDocument/2006/relationships/image" Target="../media/image3250.png"/><Relationship Id="rId1403" Type="http://schemas.openxmlformats.org/officeDocument/2006/relationships/customXml" Target="../ink/ink4025.xml"/><Relationship Id="rId191" Type="http://schemas.openxmlformats.org/officeDocument/2006/relationships/image" Target="../media/image3322.png"/><Relationship Id="rId289" Type="http://schemas.openxmlformats.org/officeDocument/2006/relationships/customXml" Target="../ink/ink3458.xml"/><Relationship Id="rId496" Type="http://schemas.openxmlformats.org/officeDocument/2006/relationships/image" Target="../media/image3472.png"/><Relationship Id="rId149" Type="http://schemas.openxmlformats.org/officeDocument/2006/relationships/image" Target="../media/image3302.png"/><Relationship Id="rId356" Type="http://schemas.openxmlformats.org/officeDocument/2006/relationships/customXml" Target="../ink/ink3492.xml"/><Relationship Id="rId563" Type="http://schemas.openxmlformats.org/officeDocument/2006/relationships/image" Target="../media/image3504.png"/><Relationship Id="rId770" Type="http://schemas.openxmlformats.org/officeDocument/2006/relationships/image" Target="../media/image3606.png"/><Relationship Id="rId1193" Type="http://schemas.openxmlformats.org/officeDocument/2006/relationships/image" Target="../media/image3814.png"/><Relationship Id="rId216" Type="http://schemas.openxmlformats.org/officeDocument/2006/relationships/customXml" Target="../ink/ink3420.xml"/><Relationship Id="rId423" Type="http://schemas.openxmlformats.org/officeDocument/2006/relationships/customXml" Target="../ink/ink3526.xml"/><Relationship Id="rId868" Type="http://schemas.openxmlformats.org/officeDocument/2006/relationships/image" Target="../media/image3655.png"/><Relationship Id="rId1053" Type="http://schemas.openxmlformats.org/officeDocument/2006/relationships/image" Target="../media/image3745.png"/><Relationship Id="rId1260" Type="http://schemas.openxmlformats.org/officeDocument/2006/relationships/image" Target="../media/image3847.png"/><Relationship Id="rId1498" Type="http://schemas.openxmlformats.org/officeDocument/2006/relationships/image" Target="../media/image3964.png"/><Relationship Id="rId630" Type="http://schemas.openxmlformats.org/officeDocument/2006/relationships/customXml" Target="../ink/ink3632.xml"/><Relationship Id="rId728" Type="http://schemas.openxmlformats.org/officeDocument/2006/relationships/image" Target="../media/image3585.png"/><Relationship Id="rId935" Type="http://schemas.openxmlformats.org/officeDocument/2006/relationships/customXml" Target="../ink/ink3787.xml"/><Relationship Id="rId1358" Type="http://schemas.openxmlformats.org/officeDocument/2006/relationships/image" Target="../media/image3894.png"/><Relationship Id="rId1565" Type="http://schemas.openxmlformats.org/officeDocument/2006/relationships/image" Target="../media/image3997.png"/><Relationship Id="rId64" Type="http://schemas.openxmlformats.org/officeDocument/2006/relationships/image" Target="../media/image3261.png"/><Relationship Id="rId1120" Type="http://schemas.openxmlformats.org/officeDocument/2006/relationships/customXml" Target="../ink/ink3881.xml"/><Relationship Id="rId1218" Type="http://schemas.openxmlformats.org/officeDocument/2006/relationships/customXml" Target="../ink/ink3930.xml"/><Relationship Id="rId1425" Type="http://schemas.openxmlformats.org/officeDocument/2006/relationships/customXml" Target="../ink/ink4036.xml"/><Relationship Id="rId280" Type="http://schemas.openxmlformats.org/officeDocument/2006/relationships/image" Target="../media/image3366.png"/><Relationship Id="rId140" Type="http://schemas.openxmlformats.org/officeDocument/2006/relationships/customXml" Target="../ink/ink3381.xml"/><Relationship Id="rId378" Type="http://schemas.openxmlformats.org/officeDocument/2006/relationships/image" Target="../media/image3413.png"/><Relationship Id="rId585" Type="http://schemas.openxmlformats.org/officeDocument/2006/relationships/image" Target="../media/image3515.png"/><Relationship Id="rId792" Type="http://schemas.openxmlformats.org/officeDocument/2006/relationships/image" Target="../media/image3617.png"/><Relationship Id="rId6" Type="http://schemas.openxmlformats.org/officeDocument/2006/relationships/image" Target="../media/image3232.png"/><Relationship Id="rId238" Type="http://schemas.openxmlformats.org/officeDocument/2006/relationships/image" Target="../media/image3345.png"/><Relationship Id="rId445" Type="http://schemas.openxmlformats.org/officeDocument/2006/relationships/customXml" Target="../ink/ink3537.xml"/><Relationship Id="rId652" Type="http://schemas.openxmlformats.org/officeDocument/2006/relationships/customXml" Target="../ink/ink3643.xml"/><Relationship Id="rId1075" Type="http://schemas.openxmlformats.org/officeDocument/2006/relationships/customXml" Target="../ink/ink3858.xml"/><Relationship Id="rId1282" Type="http://schemas.openxmlformats.org/officeDocument/2006/relationships/customXml" Target="../ink/ink3963.xml"/><Relationship Id="rId305" Type="http://schemas.openxmlformats.org/officeDocument/2006/relationships/customXml" Target="../ink/ink3466.xml"/><Relationship Id="rId512" Type="http://schemas.openxmlformats.org/officeDocument/2006/relationships/image" Target="../media/image3480.png"/><Relationship Id="rId957" Type="http://schemas.openxmlformats.org/officeDocument/2006/relationships/customXml" Target="../ink/ink3798.xml"/><Relationship Id="rId1142" Type="http://schemas.openxmlformats.org/officeDocument/2006/relationships/customXml" Target="../ink/ink3892.xml"/><Relationship Id="rId1587" Type="http://schemas.openxmlformats.org/officeDocument/2006/relationships/image" Target="../media/image4008.png"/><Relationship Id="rId86" Type="http://schemas.openxmlformats.org/officeDocument/2006/relationships/customXml" Target="../ink/ink3353.xml"/><Relationship Id="rId817" Type="http://schemas.openxmlformats.org/officeDocument/2006/relationships/customXml" Target="../ink/ink3726.xml"/><Relationship Id="rId1002" Type="http://schemas.openxmlformats.org/officeDocument/2006/relationships/customXml" Target="../ink/ink3821.xml"/><Relationship Id="rId1447" Type="http://schemas.openxmlformats.org/officeDocument/2006/relationships/customXml" Target="../ink/ink4047.xml"/><Relationship Id="rId1307" Type="http://schemas.openxmlformats.org/officeDocument/2006/relationships/image" Target="../media/image3869.png"/><Relationship Id="rId1514" Type="http://schemas.openxmlformats.org/officeDocument/2006/relationships/customXml" Target="../ink/ink4081.xml"/><Relationship Id="rId13" Type="http://schemas.openxmlformats.org/officeDocument/2006/relationships/customXml" Target="../ink/ink3316.xml"/><Relationship Id="rId162" Type="http://schemas.openxmlformats.org/officeDocument/2006/relationships/image" Target="../media/image3308.png"/><Relationship Id="rId467" Type="http://schemas.openxmlformats.org/officeDocument/2006/relationships/customXml" Target="../ink/ink3548.xml"/><Relationship Id="rId1097" Type="http://schemas.openxmlformats.org/officeDocument/2006/relationships/customXml" Target="../ink/ink3869.xml"/><Relationship Id="rId674" Type="http://schemas.openxmlformats.org/officeDocument/2006/relationships/customXml" Target="../ink/ink3654.xml"/><Relationship Id="rId881" Type="http://schemas.openxmlformats.org/officeDocument/2006/relationships/customXml" Target="../ink/ink3759.xml"/><Relationship Id="rId979" Type="http://schemas.openxmlformats.org/officeDocument/2006/relationships/image" Target="../media/image3708.png"/><Relationship Id="rId327" Type="http://schemas.openxmlformats.org/officeDocument/2006/relationships/customXml" Target="../ink/ink3477.xml"/><Relationship Id="rId534" Type="http://schemas.openxmlformats.org/officeDocument/2006/relationships/image" Target="../media/image3491.png"/><Relationship Id="rId741" Type="http://schemas.openxmlformats.org/officeDocument/2006/relationships/customXml" Target="../ink/ink3688.xml"/><Relationship Id="rId839" Type="http://schemas.openxmlformats.org/officeDocument/2006/relationships/customXml" Target="../ink/ink3737.xml"/><Relationship Id="rId1164" Type="http://schemas.openxmlformats.org/officeDocument/2006/relationships/customXml" Target="../ink/ink3903.xml"/><Relationship Id="rId1371" Type="http://schemas.openxmlformats.org/officeDocument/2006/relationships/customXml" Target="../ink/ink4009.xml"/><Relationship Id="rId1469" Type="http://schemas.openxmlformats.org/officeDocument/2006/relationships/customXml" Target="../ink/ink4058.xml"/><Relationship Id="rId601" Type="http://schemas.openxmlformats.org/officeDocument/2006/relationships/customXml" Target="../ink/ink3617.xml"/><Relationship Id="rId1024" Type="http://schemas.openxmlformats.org/officeDocument/2006/relationships/customXml" Target="../ink/ink3832.xml"/><Relationship Id="rId1231" Type="http://schemas.openxmlformats.org/officeDocument/2006/relationships/customXml" Target="../ink/ink3937.xml"/><Relationship Id="rId906" Type="http://schemas.openxmlformats.org/officeDocument/2006/relationships/image" Target="../media/image3673.png"/><Relationship Id="rId1329" Type="http://schemas.openxmlformats.org/officeDocument/2006/relationships/customXml" Target="../ink/ink3988.xml"/><Relationship Id="rId1536" Type="http://schemas.openxmlformats.org/officeDocument/2006/relationships/customXml" Target="../ink/ink4092.xml"/><Relationship Id="rId35" Type="http://schemas.openxmlformats.org/officeDocument/2006/relationships/customXml" Target="../ink/ink3327.xml"/><Relationship Id="rId184" Type="http://schemas.openxmlformats.org/officeDocument/2006/relationships/customXml" Target="../ink/ink3404.xml"/><Relationship Id="rId391" Type="http://schemas.openxmlformats.org/officeDocument/2006/relationships/customXml" Target="../ink/ink3510.xml"/><Relationship Id="rId251" Type="http://schemas.openxmlformats.org/officeDocument/2006/relationships/customXml" Target="../ink/ink3438.xml"/><Relationship Id="rId489" Type="http://schemas.openxmlformats.org/officeDocument/2006/relationships/customXml" Target="../ink/ink3559.xml"/><Relationship Id="rId696" Type="http://schemas.openxmlformats.org/officeDocument/2006/relationships/image" Target="../media/image3569.png"/><Relationship Id="rId349" Type="http://schemas.openxmlformats.org/officeDocument/2006/relationships/image" Target="../media/image3399.png"/><Relationship Id="rId556" Type="http://schemas.openxmlformats.org/officeDocument/2006/relationships/image" Target="../media/image3501.png"/><Relationship Id="rId763" Type="http://schemas.openxmlformats.org/officeDocument/2006/relationships/customXml" Target="../ink/ink3699.xml"/><Relationship Id="rId1186" Type="http://schemas.openxmlformats.org/officeDocument/2006/relationships/customXml" Target="../ink/ink3914.xml"/><Relationship Id="rId1393" Type="http://schemas.openxmlformats.org/officeDocument/2006/relationships/customXml" Target="../ink/ink4020.xml"/><Relationship Id="rId111" Type="http://schemas.openxmlformats.org/officeDocument/2006/relationships/image" Target="../media/image3283.png"/><Relationship Id="rId209" Type="http://schemas.openxmlformats.org/officeDocument/2006/relationships/image" Target="../media/image3331.png"/><Relationship Id="rId416" Type="http://schemas.openxmlformats.org/officeDocument/2006/relationships/image" Target="../media/image3432.png"/><Relationship Id="rId970" Type="http://schemas.openxmlformats.org/officeDocument/2006/relationships/customXml" Target="../ink/ink3805.xml"/><Relationship Id="rId1046" Type="http://schemas.openxmlformats.org/officeDocument/2006/relationships/customXml" Target="../ink/ink3843.xml"/><Relationship Id="rId1253" Type="http://schemas.openxmlformats.org/officeDocument/2006/relationships/customXml" Target="../ink/ink3948.xml"/><Relationship Id="rId623" Type="http://schemas.openxmlformats.org/officeDocument/2006/relationships/image" Target="../media/image3533.png"/><Relationship Id="rId830" Type="http://schemas.openxmlformats.org/officeDocument/2006/relationships/image" Target="../media/image3636.png"/><Relationship Id="rId928" Type="http://schemas.openxmlformats.org/officeDocument/2006/relationships/image" Target="../media/image3683.png"/><Relationship Id="rId1460" Type="http://schemas.openxmlformats.org/officeDocument/2006/relationships/image" Target="../media/image3945.png"/><Relationship Id="rId1558" Type="http://schemas.openxmlformats.org/officeDocument/2006/relationships/customXml" Target="../ink/ink4103.xml"/><Relationship Id="rId57" Type="http://schemas.openxmlformats.org/officeDocument/2006/relationships/customXml" Target="../ink/ink3338.xml"/><Relationship Id="rId1113" Type="http://schemas.openxmlformats.org/officeDocument/2006/relationships/image" Target="../media/image3774.png"/><Relationship Id="rId1320" Type="http://schemas.openxmlformats.org/officeDocument/2006/relationships/customXml" Target="../ink/ink3983.xml"/><Relationship Id="rId1418" Type="http://schemas.openxmlformats.org/officeDocument/2006/relationships/image" Target="../media/image3924.png"/><Relationship Id="rId273" Type="http://schemas.openxmlformats.org/officeDocument/2006/relationships/customXml" Target="../ink/ink3449.xml"/><Relationship Id="rId480" Type="http://schemas.openxmlformats.org/officeDocument/2006/relationships/image" Target="../media/image3464.png"/><Relationship Id="rId133" Type="http://schemas.openxmlformats.org/officeDocument/2006/relationships/image" Target="../media/image3294.png"/><Relationship Id="rId340" Type="http://schemas.openxmlformats.org/officeDocument/2006/relationships/image" Target="../media/image3395.png"/><Relationship Id="rId578" Type="http://schemas.openxmlformats.org/officeDocument/2006/relationships/customXml" Target="../ink/ink3605.xml"/><Relationship Id="rId785" Type="http://schemas.openxmlformats.org/officeDocument/2006/relationships/customXml" Target="../ink/ink3710.xml"/><Relationship Id="rId992" Type="http://schemas.openxmlformats.org/officeDocument/2006/relationships/customXml" Target="../ink/ink3816.xml"/><Relationship Id="rId200" Type="http://schemas.openxmlformats.org/officeDocument/2006/relationships/customXml" Target="../ink/ink3412.xml"/><Relationship Id="rId438" Type="http://schemas.openxmlformats.org/officeDocument/2006/relationships/image" Target="../media/image3443.png"/><Relationship Id="rId645" Type="http://schemas.openxmlformats.org/officeDocument/2006/relationships/image" Target="../media/image3544.png"/><Relationship Id="rId852" Type="http://schemas.openxmlformats.org/officeDocument/2006/relationships/image" Target="../media/image3647.png"/><Relationship Id="rId1068" Type="http://schemas.openxmlformats.org/officeDocument/2006/relationships/image" Target="../media/image3752.png"/><Relationship Id="rId1275" Type="http://schemas.openxmlformats.org/officeDocument/2006/relationships/customXml" Target="../ink/ink3959.xml"/><Relationship Id="rId1482" Type="http://schemas.openxmlformats.org/officeDocument/2006/relationships/image" Target="../media/image3956.png"/><Relationship Id="rId505" Type="http://schemas.openxmlformats.org/officeDocument/2006/relationships/customXml" Target="../ink/ink3567.xml"/><Relationship Id="rId712" Type="http://schemas.openxmlformats.org/officeDocument/2006/relationships/image" Target="../media/image3577.png"/><Relationship Id="rId1135" Type="http://schemas.openxmlformats.org/officeDocument/2006/relationships/image" Target="../media/image3785.png"/><Relationship Id="rId1342" Type="http://schemas.openxmlformats.org/officeDocument/2006/relationships/image" Target="../media/image3886.png"/><Relationship Id="rId79" Type="http://schemas.openxmlformats.org/officeDocument/2006/relationships/image" Target="../media/image3268.png"/><Relationship Id="rId1202" Type="http://schemas.openxmlformats.org/officeDocument/2006/relationships/customXml" Target="../ink/ink3922.xml"/><Relationship Id="rId1507" Type="http://schemas.openxmlformats.org/officeDocument/2006/relationships/customXml" Target="../ink/ink4077.xml"/><Relationship Id="rId295" Type="http://schemas.openxmlformats.org/officeDocument/2006/relationships/customXml" Target="../ink/ink3461.xml"/><Relationship Id="rId155" Type="http://schemas.openxmlformats.org/officeDocument/2006/relationships/customXml" Target="../ink/ink3389.xml"/><Relationship Id="rId362" Type="http://schemas.openxmlformats.org/officeDocument/2006/relationships/customXml" Target="../ink/ink3495.xml"/><Relationship Id="rId1297" Type="http://schemas.openxmlformats.org/officeDocument/2006/relationships/customXml" Target="../ink/ink3971.xml"/><Relationship Id="rId222" Type="http://schemas.openxmlformats.org/officeDocument/2006/relationships/customXml" Target="../ink/ink3423.xml"/><Relationship Id="rId667" Type="http://schemas.openxmlformats.org/officeDocument/2006/relationships/image" Target="../media/image3555.png"/><Relationship Id="rId874" Type="http://schemas.openxmlformats.org/officeDocument/2006/relationships/image" Target="../media/image3657.png"/><Relationship Id="rId527" Type="http://schemas.openxmlformats.org/officeDocument/2006/relationships/customXml" Target="../ink/ink3578.xml"/><Relationship Id="rId734" Type="http://schemas.openxmlformats.org/officeDocument/2006/relationships/image" Target="../media/image3588.png"/><Relationship Id="rId941" Type="http://schemas.openxmlformats.org/officeDocument/2006/relationships/customXml" Target="../ink/ink3790.xml"/><Relationship Id="rId1157" Type="http://schemas.openxmlformats.org/officeDocument/2006/relationships/image" Target="../media/image3796.png"/><Relationship Id="rId1364" Type="http://schemas.openxmlformats.org/officeDocument/2006/relationships/image" Target="../media/image3897.png"/><Relationship Id="rId1571" Type="http://schemas.openxmlformats.org/officeDocument/2006/relationships/image" Target="../media/image4000.png"/><Relationship Id="rId70" Type="http://schemas.openxmlformats.org/officeDocument/2006/relationships/image" Target="../media/image3264.png"/><Relationship Id="rId801" Type="http://schemas.openxmlformats.org/officeDocument/2006/relationships/customXml" Target="../ink/ink3718.xml"/><Relationship Id="rId1017" Type="http://schemas.openxmlformats.org/officeDocument/2006/relationships/image" Target="../media/image3727.png"/><Relationship Id="rId1224" Type="http://schemas.openxmlformats.org/officeDocument/2006/relationships/image" Target="../media/image3829.png"/><Relationship Id="rId1431" Type="http://schemas.openxmlformats.org/officeDocument/2006/relationships/customXml" Target="../ink/ink4039.xml"/><Relationship Id="rId1529" Type="http://schemas.openxmlformats.org/officeDocument/2006/relationships/image" Target="../media/image3979.png"/><Relationship Id="rId28" Type="http://schemas.openxmlformats.org/officeDocument/2006/relationships/image" Target="../media/image3243.png"/><Relationship Id="rId177" Type="http://schemas.openxmlformats.org/officeDocument/2006/relationships/image" Target="../media/image3315.png"/><Relationship Id="rId384" Type="http://schemas.openxmlformats.org/officeDocument/2006/relationships/image" Target="../media/image3416.png"/><Relationship Id="rId591" Type="http://schemas.openxmlformats.org/officeDocument/2006/relationships/customXml" Target="../ink/ink3612.xml"/><Relationship Id="rId244" Type="http://schemas.openxmlformats.org/officeDocument/2006/relationships/image" Target="../media/image3348.png"/><Relationship Id="rId689" Type="http://schemas.openxmlformats.org/officeDocument/2006/relationships/image" Target="../media/image3566.png"/><Relationship Id="rId896" Type="http://schemas.openxmlformats.org/officeDocument/2006/relationships/image" Target="../media/image3668.png"/><Relationship Id="rId1081" Type="http://schemas.openxmlformats.org/officeDocument/2006/relationships/customXml" Target="../ink/ink3861.xml"/><Relationship Id="rId451" Type="http://schemas.openxmlformats.org/officeDocument/2006/relationships/customXml" Target="../ink/ink3540.xml"/><Relationship Id="rId549" Type="http://schemas.openxmlformats.org/officeDocument/2006/relationships/customXml" Target="../ink/ink3590.xml"/><Relationship Id="rId756" Type="http://schemas.openxmlformats.org/officeDocument/2006/relationships/image" Target="../media/image3599.png"/><Relationship Id="rId1179" Type="http://schemas.openxmlformats.org/officeDocument/2006/relationships/image" Target="../media/image3807.png"/><Relationship Id="rId1386" Type="http://schemas.openxmlformats.org/officeDocument/2006/relationships/image" Target="../media/image3908.png"/><Relationship Id="rId1593" Type="http://schemas.openxmlformats.org/officeDocument/2006/relationships/image" Target="../media/image4011.png"/><Relationship Id="rId104" Type="http://schemas.openxmlformats.org/officeDocument/2006/relationships/image" Target="../media/image3280.png"/><Relationship Id="rId311" Type="http://schemas.openxmlformats.org/officeDocument/2006/relationships/customXml" Target="../ink/ink3469.xml"/><Relationship Id="rId409" Type="http://schemas.openxmlformats.org/officeDocument/2006/relationships/customXml" Target="../ink/ink3519.xml"/><Relationship Id="rId963" Type="http://schemas.openxmlformats.org/officeDocument/2006/relationships/image" Target="../media/image3700.png"/><Relationship Id="rId1039" Type="http://schemas.openxmlformats.org/officeDocument/2006/relationships/image" Target="../media/image3738.png"/><Relationship Id="rId1246" Type="http://schemas.openxmlformats.org/officeDocument/2006/relationships/image" Target="../media/image3840.png"/><Relationship Id="rId92" Type="http://schemas.openxmlformats.org/officeDocument/2006/relationships/customXml" Target="../ink/ink3356.xml"/><Relationship Id="rId616" Type="http://schemas.openxmlformats.org/officeDocument/2006/relationships/customXml" Target="../ink/ink3625.xml"/><Relationship Id="rId823" Type="http://schemas.openxmlformats.org/officeDocument/2006/relationships/customXml" Target="../ink/ink3729.xml"/><Relationship Id="rId1453" Type="http://schemas.openxmlformats.org/officeDocument/2006/relationships/customXml" Target="../ink/ink4050.xml"/><Relationship Id="rId1106" Type="http://schemas.openxmlformats.org/officeDocument/2006/relationships/customXml" Target="../ink/ink3874.xml"/><Relationship Id="rId1313" Type="http://schemas.openxmlformats.org/officeDocument/2006/relationships/image" Target="../media/image3872.png"/><Relationship Id="rId1520" Type="http://schemas.openxmlformats.org/officeDocument/2006/relationships/customXml" Target="../ink/ink4084.xml"/><Relationship Id="rId199" Type="http://schemas.openxmlformats.org/officeDocument/2006/relationships/image" Target="../media/image3326.png"/><Relationship Id="rId266" Type="http://schemas.openxmlformats.org/officeDocument/2006/relationships/image" Target="../media/image3359.png"/><Relationship Id="rId473" Type="http://schemas.openxmlformats.org/officeDocument/2006/relationships/customXml" Target="../ink/ink3551.xml"/><Relationship Id="rId680" Type="http://schemas.openxmlformats.org/officeDocument/2006/relationships/customXml" Target="../ink/ink3657.xml"/><Relationship Id="rId126" Type="http://schemas.openxmlformats.org/officeDocument/2006/relationships/customXml" Target="../ink/ink3374.xml"/><Relationship Id="rId333" Type="http://schemas.openxmlformats.org/officeDocument/2006/relationships/customXml" Target="../ink/ink3480.xml"/><Relationship Id="rId540" Type="http://schemas.openxmlformats.org/officeDocument/2006/relationships/customXml" Target="../ink/ink3585.xml"/><Relationship Id="rId778" Type="http://schemas.openxmlformats.org/officeDocument/2006/relationships/image" Target="../media/image3610.png"/><Relationship Id="rId985" Type="http://schemas.openxmlformats.org/officeDocument/2006/relationships/image" Target="../media/image3711.png"/><Relationship Id="rId1170" Type="http://schemas.openxmlformats.org/officeDocument/2006/relationships/customXml" Target="../ink/ink3906.xml"/><Relationship Id="rId638" Type="http://schemas.openxmlformats.org/officeDocument/2006/relationships/customXml" Target="../ink/ink3636.xml"/><Relationship Id="rId845" Type="http://schemas.openxmlformats.org/officeDocument/2006/relationships/customXml" Target="../ink/ink3740.xml"/><Relationship Id="rId1030" Type="http://schemas.openxmlformats.org/officeDocument/2006/relationships/customXml" Target="../ink/ink3835.xml"/><Relationship Id="rId1268" Type="http://schemas.openxmlformats.org/officeDocument/2006/relationships/image" Target="../media/image3851.png"/><Relationship Id="rId1475" Type="http://schemas.openxmlformats.org/officeDocument/2006/relationships/customXml" Target="../ink/ink4061.xml"/><Relationship Id="rId400" Type="http://schemas.openxmlformats.org/officeDocument/2006/relationships/image" Target="../media/image3424.png"/><Relationship Id="rId705" Type="http://schemas.openxmlformats.org/officeDocument/2006/relationships/customXml" Target="../ink/ink3670.xml"/><Relationship Id="rId1128" Type="http://schemas.openxmlformats.org/officeDocument/2006/relationships/customXml" Target="../ink/ink3885.xml"/><Relationship Id="rId1335" Type="http://schemas.openxmlformats.org/officeDocument/2006/relationships/customXml" Target="../ink/ink3991.xml"/><Relationship Id="rId1542" Type="http://schemas.openxmlformats.org/officeDocument/2006/relationships/customXml" Target="../ink/ink4095.xml"/><Relationship Id="rId912" Type="http://schemas.openxmlformats.org/officeDocument/2006/relationships/customXml" Target="../ink/ink3775.xml"/><Relationship Id="rId41" Type="http://schemas.openxmlformats.org/officeDocument/2006/relationships/customXml" Target="../ink/ink3330.xml"/><Relationship Id="rId1402" Type="http://schemas.openxmlformats.org/officeDocument/2006/relationships/image" Target="../media/image3916.png"/><Relationship Id="rId190" Type="http://schemas.openxmlformats.org/officeDocument/2006/relationships/customXml" Target="../ink/ink3407.xml"/><Relationship Id="rId288" Type="http://schemas.openxmlformats.org/officeDocument/2006/relationships/image" Target="../media/image3369.png"/><Relationship Id="rId495" Type="http://schemas.openxmlformats.org/officeDocument/2006/relationships/customXml" Target="../ink/ink3562.xml"/><Relationship Id="rId148" Type="http://schemas.openxmlformats.org/officeDocument/2006/relationships/customXml" Target="../ink/ink3385.xml"/><Relationship Id="rId355" Type="http://schemas.openxmlformats.org/officeDocument/2006/relationships/image" Target="../media/image3402.png"/><Relationship Id="rId562" Type="http://schemas.openxmlformats.org/officeDocument/2006/relationships/customXml" Target="../ink/ink3597.xml"/><Relationship Id="rId1192" Type="http://schemas.openxmlformats.org/officeDocument/2006/relationships/customXml" Target="../ink/ink3917.xml"/><Relationship Id="rId215" Type="http://schemas.openxmlformats.org/officeDocument/2006/relationships/image" Target="../media/image3334.png"/><Relationship Id="rId422" Type="http://schemas.openxmlformats.org/officeDocument/2006/relationships/image" Target="../media/image3435.png"/><Relationship Id="rId867" Type="http://schemas.openxmlformats.org/officeDocument/2006/relationships/customXml" Target="../ink/ink3751.xml"/><Relationship Id="rId1052" Type="http://schemas.openxmlformats.org/officeDocument/2006/relationships/customXml" Target="../ink/ink3846.xml"/><Relationship Id="rId1497" Type="http://schemas.openxmlformats.org/officeDocument/2006/relationships/customXml" Target="../ink/ink4072.xml"/><Relationship Id="rId727" Type="http://schemas.openxmlformats.org/officeDocument/2006/relationships/customXml" Target="../ink/ink3681.xml"/><Relationship Id="rId934" Type="http://schemas.openxmlformats.org/officeDocument/2006/relationships/image" Target="../media/image3686.png"/><Relationship Id="rId1357" Type="http://schemas.openxmlformats.org/officeDocument/2006/relationships/customXml" Target="../ink/ink4002.xml"/><Relationship Id="rId1564" Type="http://schemas.openxmlformats.org/officeDocument/2006/relationships/customXml" Target="../ink/ink4106.xml"/><Relationship Id="rId63" Type="http://schemas.openxmlformats.org/officeDocument/2006/relationships/customXml" Target="../ink/ink3341.xml"/><Relationship Id="rId1217" Type="http://schemas.openxmlformats.org/officeDocument/2006/relationships/image" Target="../media/image3826.png"/><Relationship Id="rId1424" Type="http://schemas.openxmlformats.org/officeDocument/2006/relationships/image" Target="../media/image3927.png"/><Relationship Id="rId377" Type="http://schemas.openxmlformats.org/officeDocument/2006/relationships/customXml" Target="../ink/ink3503.xml"/><Relationship Id="rId584" Type="http://schemas.openxmlformats.org/officeDocument/2006/relationships/customXml" Target="../ink/ink3608.xml"/><Relationship Id="rId5" Type="http://schemas.openxmlformats.org/officeDocument/2006/relationships/customXml" Target="../ink/ink3312.xml"/><Relationship Id="rId237" Type="http://schemas.openxmlformats.org/officeDocument/2006/relationships/customXml" Target="../ink/ink3431.xml"/><Relationship Id="rId791" Type="http://schemas.openxmlformats.org/officeDocument/2006/relationships/customXml" Target="../ink/ink3713.xml"/><Relationship Id="rId889" Type="http://schemas.openxmlformats.org/officeDocument/2006/relationships/customXml" Target="../ink/ink3763.xml"/><Relationship Id="rId1074" Type="http://schemas.openxmlformats.org/officeDocument/2006/relationships/image" Target="../media/image3755.png"/><Relationship Id="rId444" Type="http://schemas.openxmlformats.org/officeDocument/2006/relationships/image" Target="../media/image3446.png"/><Relationship Id="rId651" Type="http://schemas.openxmlformats.org/officeDocument/2006/relationships/image" Target="../media/image3547.png"/><Relationship Id="rId749" Type="http://schemas.openxmlformats.org/officeDocument/2006/relationships/customXml" Target="../ink/ink3692.xml"/><Relationship Id="rId1281" Type="http://schemas.openxmlformats.org/officeDocument/2006/relationships/image" Target="../media/image3857.png"/><Relationship Id="rId1379" Type="http://schemas.openxmlformats.org/officeDocument/2006/relationships/customXml" Target="../ink/ink4013.xml"/><Relationship Id="rId1586" Type="http://schemas.openxmlformats.org/officeDocument/2006/relationships/customXml" Target="../ink/ink4117.xml"/><Relationship Id="rId304" Type="http://schemas.openxmlformats.org/officeDocument/2006/relationships/image" Target="../media/image3377.png"/><Relationship Id="rId511" Type="http://schemas.openxmlformats.org/officeDocument/2006/relationships/customXml" Target="../ink/ink3570.xml"/><Relationship Id="rId609" Type="http://schemas.openxmlformats.org/officeDocument/2006/relationships/customXml" Target="../ink/ink3621.xml"/><Relationship Id="rId956" Type="http://schemas.openxmlformats.org/officeDocument/2006/relationships/image" Target="../media/image3697.png"/><Relationship Id="rId1141" Type="http://schemas.openxmlformats.org/officeDocument/2006/relationships/image" Target="../media/image3788.png"/><Relationship Id="rId1239" Type="http://schemas.openxmlformats.org/officeDocument/2006/relationships/customXml" Target="../ink/ink3941.xml"/><Relationship Id="rId85" Type="http://schemas.openxmlformats.org/officeDocument/2006/relationships/image" Target="../media/image3271.png"/><Relationship Id="rId816" Type="http://schemas.openxmlformats.org/officeDocument/2006/relationships/image" Target="../media/image3629.png"/><Relationship Id="rId1001" Type="http://schemas.openxmlformats.org/officeDocument/2006/relationships/image" Target="../media/image3719.png"/><Relationship Id="rId1446" Type="http://schemas.openxmlformats.org/officeDocument/2006/relationships/image" Target="../media/image3938.png"/><Relationship Id="rId1306" Type="http://schemas.openxmlformats.org/officeDocument/2006/relationships/customXml" Target="../ink/ink3976.xml"/><Relationship Id="rId1513" Type="http://schemas.openxmlformats.org/officeDocument/2006/relationships/image" Target="../media/image3971.png"/><Relationship Id="rId12" Type="http://schemas.openxmlformats.org/officeDocument/2006/relationships/image" Target="../media/image3235.png"/><Relationship Id="rId161" Type="http://schemas.openxmlformats.org/officeDocument/2006/relationships/customXml" Target="../ink/ink3392.xml"/><Relationship Id="rId399" Type="http://schemas.openxmlformats.org/officeDocument/2006/relationships/customXml" Target="../ink/ink3514.xml"/><Relationship Id="rId259" Type="http://schemas.openxmlformats.org/officeDocument/2006/relationships/customXml" Target="../ink/ink3442.xml"/><Relationship Id="rId466" Type="http://schemas.openxmlformats.org/officeDocument/2006/relationships/image" Target="../media/image3457.png"/><Relationship Id="rId673" Type="http://schemas.openxmlformats.org/officeDocument/2006/relationships/image" Target="../media/image3558.png"/><Relationship Id="rId880" Type="http://schemas.openxmlformats.org/officeDocument/2006/relationships/image" Target="../media/image3660.png"/><Relationship Id="rId1096" Type="http://schemas.openxmlformats.org/officeDocument/2006/relationships/image" Target="../media/image3766.png"/><Relationship Id="rId119" Type="http://schemas.openxmlformats.org/officeDocument/2006/relationships/image" Target="../media/image3287.png"/><Relationship Id="rId326" Type="http://schemas.openxmlformats.org/officeDocument/2006/relationships/image" Target="../media/image3388.png"/><Relationship Id="rId533" Type="http://schemas.openxmlformats.org/officeDocument/2006/relationships/customXml" Target="../ink/ink3581.xml"/><Relationship Id="rId978" Type="http://schemas.openxmlformats.org/officeDocument/2006/relationships/customXml" Target="../ink/ink3809.xml"/><Relationship Id="rId1163" Type="http://schemas.openxmlformats.org/officeDocument/2006/relationships/image" Target="../media/image3799.png"/><Relationship Id="rId1370" Type="http://schemas.openxmlformats.org/officeDocument/2006/relationships/image" Target="../media/image3900.png"/><Relationship Id="rId740" Type="http://schemas.openxmlformats.org/officeDocument/2006/relationships/image" Target="../media/image3591.png"/><Relationship Id="rId838" Type="http://schemas.openxmlformats.org/officeDocument/2006/relationships/image" Target="../media/image3640.png"/><Relationship Id="rId1023" Type="http://schemas.openxmlformats.org/officeDocument/2006/relationships/image" Target="../media/image3730.png"/><Relationship Id="rId1468" Type="http://schemas.openxmlformats.org/officeDocument/2006/relationships/image" Target="../media/image3949.png"/><Relationship Id="rId172" Type="http://schemas.openxmlformats.org/officeDocument/2006/relationships/customXml" Target="../ink/ink3398.xml"/><Relationship Id="rId477" Type="http://schemas.openxmlformats.org/officeDocument/2006/relationships/customXml" Target="../ink/ink3553.xml"/><Relationship Id="rId600" Type="http://schemas.openxmlformats.org/officeDocument/2006/relationships/image" Target="../media/image3522.png"/><Relationship Id="rId684" Type="http://schemas.openxmlformats.org/officeDocument/2006/relationships/customXml" Target="../ink/ink3659.xml"/><Relationship Id="rId1230" Type="http://schemas.openxmlformats.org/officeDocument/2006/relationships/image" Target="../media/image3832.png"/><Relationship Id="rId1328" Type="http://schemas.openxmlformats.org/officeDocument/2006/relationships/image" Target="../media/image3879.png"/><Relationship Id="rId1535" Type="http://schemas.openxmlformats.org/officeDocument/2006/relationships/image" Target="../media/image3982.png"/><Relationship Id="rId337" Type="http://schemas.openxmlformats.org/officeDocument/2006/relationships/customXml" Target="../ink/ink3482.xml"/><Relationship Id="rId891" Type="http://schemas.openxmlformats.org/officeDocument/2006/relationships/customXml" Target="../ink/ink3764.xml"/><Relationship Id="rId905" Type="http://schemas.openxmlformats.org/officeDocument/2006/relationships/customXml" Target="../ink/ink3771.xml"/><Relationship Id="rId989" Type="http://schemas.openxmlformats.org/officeDocument/2006/relationships/image" Target="../media/image3713.png"/><Relationship Id="rId34" Type="http://schemas.openxmlformats.org/officeDocument/2006/relationships/image" Target="../media/image3246.png"/><Relationship Id="rId544" Type="http://schemas.openxmlformats.org/officeDocument/2006/relationships/image" Target="../media/image3495.png"/><Relationship Id="rId751" Type="http://schemas.openxmlformats.org/officeDocument/2006/relationships/customXml" Target="../ink/ink3693.xml"/><Relationship Id="rId849" Type="http://schemas.openxmlformats.org/officeDocument/2006/relationships/customXml" Target="../ink/ink3742.xml"/><Relationship Id="rId1174" Type="http://schemas.openxmlformats.org/officeDocument/2006/relationships/customXml" Target="../ink/ink3908.xml"/><Relationship Id="rId1381" Type="http://schemas.openxmlformats.org/officeDocument/2006/relationships/customXml" Target="../ink/ink4014.xml"/><Relationship Id="rId1479" Type="http://schemas.openxmlformats.org/officeDocument/2006/relationships/customXml" Target="../ink/ink4063.xml"/><Relationship Id="rId183" Type="http://schemas.openxmlformats.org/officeDocument/2006/relationships/image" Target="../media/image3318.png"/><Relationship Id="rId390" Type="http://schemas.openxmlformats.org/officeDocument/2006/relationships/image" Target="../media/image3419.png"/><Relationship Id="rId404" Type="http://schemas.openxmlformats.org/officeDocument/2006/relationships/image" Target="../media/image3426.png"/><Relationship Id="rId611" Type="http://schemas.openxmlformats.org/officeDocument/2006/relationships/customXml" Target="../ink/ink3622.xml"/><Relationship Id="rId1034" Type="http://schemas.openxmlformats.org/officeDocument/2006/relationships/customXml" Target="../ink/ink3837.xml"/><Relationship Id="rId1241" Type="http://schemas.openxmlformats.org/officeDocument/2006/relationships/customXml" Target="../ink/ink3942.xml"/><Relationship Id="rId1339" Type="http://schemas.openxmlformats.org/officeDocument/2006/relationships/customXml" Target="../ink/ink3993.xml"/><Relationship Id="rId250" Type="http://schemas.openxmlformats.org/officeDocument/2006/relationships/image" Target="../media/image3351.png"/><Relationship Id="rId488" Type="http://schemas.openxmlformats.org/officeDocument/2006/relationships/image" Target="../media/image3468.png"/><Relationship Id="rId695" Type="http://schemas.openxmlformats.org/officeDocument/2006/relationships/customXml" Target="../ink/ink3665.xml"/><Relationship Id="rId709" Type="http://schemas.openxmlformats.org/officeDocument/2006/relationships/customXml" Target="../ink/ink3672.xml"/><Relationship Id="rId916" Type="http://schemas.openxmlformats.org/officeDocument/2006/relationships/customXml" Target="../ink/ink3777.xml"/><Relationship Id="rId1101" Type="http://schemas.openxmlformats.org/officeDocument/2006/relationships/customXml" Target="../ink/ink3871.xml"/><Relationship Id="rId1546" Type="http://schemas.openxmlformats.org/officeDocument/2006/relationships/customXml" Target="../ink/ink4097.xml"/><Relationship Id="rId45" Type="http://schemas.openxmlformats.org/officeDocument/2006/relationships/customXml" Target="../ink/ink3332.xml"/><Relationship Id="rId110" Type="http://schemas.openxmlformats.org/officeDocument/2006/relationships/customXml" Target="../ink/ink3366.xml"/><Relationship Id="rId348" Type="http://schemas.openxmlformats.org/officeDocument/2006/relationships/customXml" Target="../ink/ink3488.xml"/><Relationship Id="rId555" Type="http://schemas.openxmlformats.org/officeDocument/2006/relationships/customXml" Target="../ink/ink3593.xml"/><Relationship Id="rId762" Type="http://schemas.openxmlformats.org/officeDocument/2006/relationships/image" Target="../media/image3602.png"/><Relationship Id="rId1185" Type="http://schemas.openxmlformats.org/officeDocument/2006/relationships/image" Target="../media/image3810.png"/><Relationship Id="rId1392" Type="http://schemas.openxmlformats.org/officeDocument/2006/relationships/image" Target="../media/image3911.png"/><Relationship Id="rId1406" Type="http://schemas.openxmlformats.org/officeDocument/2006/relationships/image" Target="../media/image3918.png"/><Relationship Id="rId194" Type="http://schemas.openxmlformats.org/officeDocument/2006/relationships/customXml" Target="../ink/ink3409.xml"/><Relationship Id="rId208" Type="http://schemas.openxmlformats.org/officeDocument/2006/relationships/customXml" Target="../ink/ink3416.xml"/><Relationship Id="rId415" Type="http://schemas.openxmlformats.org/officeDocument/2006/relationships/customXml" Target="../ink/ink3522.xml"/><Relationship Id="rId622" Type="http://schemas.openxmlformats.org/officeDocument/2006/relationships/customXml" Target="../ink/ink3628.xml"/><Relationship Id="rId1045" Type="http://schemas.openxmlformats.org/officeDocument/2006/relationships/image" Target="../media/image3741.png"/><Relationship Id="rId1252" Type="http://schemas.openxmlformats.org/officeDocument/2006/relationships/image" Target="../media/image3843.png"/><Relationship Id="rId261" Type="http://schemas.openxmlformats.org/officeDocument/2006/relationships/customXml" Target="../ink/ink3443.xml"/><Relationship Id="rId499" Type="http://schemas.openxmlformats.org/officeDocument/2006/relationships/customXml" Target="../ink/ink3564.xml"/><Relationship Id="rId927" Type="http://schemas.openxmlformats.org/officeDocument/2006/relationships/customXml" Target="../ink/ink3783.xml"/><Relationship Id="rId1112" Type="http://schemas.openxmlformats.org/officeDocument/2006/relationships/customXml" Target="../ink/ink3877.xml"/><Relationship Id="rId1557" Type="http://schemas.openxmlformats.org/officeDocument/2006/relationships/image" Target="../media/image3993.png"/><Relationship Id="rId56" Type="http://schemas.openxmlformats.org/officeDocument/2006/relationships/image" Target="../media/image3257.png"/><Relationship Id="rId359" Type="http://schemas.openxmlformats.org/officeDocument/2006/relationships/image" Target="../media/image3404.png"/><Relationship Id="rId566" Type="http://schemas.openxmlformats.org/officeDocument/2006/relationships/customXml" Target="../ink/ink3599.xml"/><Relationship Id="rId773" Type="http://schemas.openxmlformats.org/officeDocument/2006/relationships/customXml" Target="../ink/ink3704.xml"/><Relationship Id="rId1196" Type="http://schemas.openxmlformats.org/officeDocument/2006/relationships/customXml" Target="../ink/ink3919.xml"/><Relationship Id="rId1417" Type="http://schemas.openxmlformats.org/officeDocument/2006/relationships/customXml" Target="../ink/ink4032.xml"/><Relationship Id="rId121" Type="http://schemas.openxmlformats.org/officeDocument/2006/relationships/image" Target="../media/image3288.png"/><Relationship Id="rId219" Type="http://schemas.openxmlformats.org/officeDocument/2006/relationships/image" Target="../media/image3336.png"/><Relationship Id="rId426" Type="http://schemas.openxmlformats.org/officeDocument/2006/relationships/image" Target="../media/image3437.png"/><Relationship Id="rId633" Type="http://schemas.openxmlformats.org/officeDocument/2006/relationships/image" Target="../media/image3538.png"/><Relationship Id="rId980" Type="http://schemas.openxmlformats.org/officeDocument/2006/relationships/customXml" Target="../ink/ink3810.xml"/><Relationship Id="rId1056" Type="http://schemas.openxmlformats.org/officeDocument/2006/relationships/customXml" Target="../ink/ink3848.xml"/><Relationship Id="rId1263" Type="http://schemas.openxmlformats.org/officeDocument/2006/relationships/customXml" Target="../ink/ink3953.xml"/><Relationship Id="rId840" Type="http://schemas.openxmlformats.org/officeDocument/2006/relationships/image" Target="../media/image3641.png"/><Relationship Id="rId938" Type="http://schemas.openxmlformats.org/officeDocument/2006/relationships/image" Target="../media/image3688.png"/><Relationship Id="rId1470" Type="http://schemas.openxmlformats.org/officeDocument/2006/relationships/image" Target="../media/image3950.png"/><Relationship Id="rId1568" Type="http://schemas.openxmlformats.org/officeDocument/2006/relationships/customXml" Target="../ink/ink4108.xml"/><Relationship Id="rId67" Type="http://schemas.openxmlformats.org/officeDocument/2006/relationships/customXml" Target="../ink/ink3343.xml"/><Relationship Id="rId272" Type="http://schemas.openxmlformats.org/officeDocument/2006/relationships/image" Target="../media/image3362.png"/><Relationship Id="rId577" Type="http://schemas.openxmlformats.org/officeDocument/2006/relationships/image" Target="../media/image3511.png"/><Relationship Id="rId700" Type="http://schemas.openxmlformats.org/officeDocument/2006/relationships/image" Target="../media/image3571.png"/><Relationship Id="rId1123" Type="http://schemas.openxmlformats.org/officeDocument/2006/relationships/image" Target="../media/image3779.png"/><Relationship Id="rId1330" Type="http://schemas.openxmlformats.org/officeDocument/2006/relationships/image" Target="../media/image3880.png"/><Relationship Id="rId1428" Type="http://schemas.openxmlformats.org/officeDocument/2006/relationships/image" Target="../media/image3929.png"/><Relationship Id="rId132" Type="http://schemas.openxmlformats.org/officeDocument/2006/relationships/customXml" Target="../ink/ink3377.xml"/><Relationship Id="rId784" Type="http://schemas.openxmlformats.org/officeDocument/2006/relationships/image" Target="../media/image3613.png"/><Relationship Id="rId991" Type="http://schemas.openxmlformats.org/officeDocument/2006/relationships/image" Target="../media/image3714.png"/><Relationship Id="rId1067" Type="http://schemas.openxmlformats.org/officeDocument/2006/relationships/customXml" Target="../ink/ink3854.xml"/><Relationship Id="rId437" Type="http://schemas.openxmlformats.org/officeDocument/2006/relationships/customXml" Target="../ink/ink3533.xml"/><Relationship Id="rId644" Type="http://schemas.openxmlformats.org/officeDocument/2006/relationships/customXml" Target="../ink/ink3639.xml"/><Relationship Id="rId851" Type="http://schemas.openxmlformats.org/officeDocument/2006/relationships/customXml" Target="../ink/ink3743.xml"/><Relationship Id="rId1274" Type="http://schemas.openxmlformats.org/officeDocument/2006/relationships/image" Target="../media/image3854.png"/><Relationship Id="rId1481" Type="http://schemas.openxmlformats.org/officeDocument/2006/relationships/customXml" Target="../ink/ink4064.xml"/><Relationship Id="rId1579" Type="http://schemas.openxmlformats.org/officeDocument/2006/relationships/image" Target="../media/image4004.png"/><Relationship Id="rId283" Type="http://schemas.openxmlformats.org/officeDocument/2006/relationships/customXml" Target="../ink/ink3454.xml"/><Relationship Id="rId490" Type="http://schemas.openxmlformats.org/officeDocument/2006/relationships/image" Target="../media/image3469.png"/><Relationship Id="rId504" Type="http://schemas.openxmlformats.org/officeDocument/2006/relationships/image" Target="../media/image3476.png"/><Relationship Id="rId711" Type="http://schemas.openxmlformats.org/officeDocument/2006/relationships/customXml" Target="../ink/ink3673.xml"/><Relationship Id="rId949" Type="http://schemas.openxmlformats.org/officeDocument/2006/relationships/customXml" Target="../ink/ink3794.xml"/><Relationship Id="rId1134" Type="http://schemas.openxmlformats.org/officeDocument/2006/relationships/customXml" Target="../ink/ink3888.xml"/><Relationship Id="rId1341" Type="http://schemas.openxmlformats.org/officeDocument/2006/relationships/customXml" Target="../ink/ink3994.xml"/><Relationship Id="rId78" Type="http://schemas.openxmlformats.org/officeDocument/2006/relationships/customXml" Target="../ink/ink3349.xml"/><Relationship Id="rId143" Type="http://schemas.openxmlformats.org/officeDocument/2006/relationships/image" Target="../media/image3299.png"/><Relationship Id="rId350" Type="http://schemas.openxmlformats.org/officeDocument/2006/relationships/customXml" Target="../ink/ink3489.xml"/><Relationship Id="rId588" Type="http://schemas.openxmlformats.org/officeDocument/2006/relationships/image" Target="../media/image3516.png"/><Relationship Id="rId795" Type="http://schemas.openxmlformats.org/officeDocument/2006/relationships/customXml" Target="../ink/ink3715.xml"/><Relationship Id="rId809" Type="http://schemas.openxmlformats.org/officeDocument/2006/relationships/customXml" Target="../ink/ink3722.xml"/><Relationship Id="rId1201" Type="http://schemas.openxmlformats.org/officeDocument/2006/relationships/image" Target="../media/image3818.png"/><Relationship Id="rId1439" Type="http://schemas.openxmlformats.org/officeDocument/2006/relationships/customXml" Target="../ink/ink4043.xml"/><Relationship Id="rId9" Type="http://schemas.openxmlformats.org/officeDocument/2006/relationships/customXml" Target="../ink/ink3314.xml"/><Relationship Id="rId210" Type="http://schemas.openxmlformats.org/officeDocument/2006/relationships/customXml" Target="../ink/ink3417.xml"/><Relationship Id="rId448" Type="http://schemas.openxmlformats.org/officeDocument/2006/relationships/image" Target="../media/image3448.png"/><Relationship Id="rId655" Type="http://schemas.openxmlformats.org/officeDocument/2006/relationships/image" Target="../media/image3549.png"/><Relationship Id="rId862" Type="http://schemas.openxmlformats.org/officeDocument/2006/relationships/image" Target="../media/image3652.png"/><Relationship Id="rId1078" Type="http://schemas.openxmlformats.org/officeDocument/2006/relationships/image" Target="../media/image3757.png"/><Relationship Id="rId1285" Type="http://schemas.openxmlformats.org/officeDocument/2006/relationships/image" Target="../media/image3859.png"/><Relationship Id="rId1492" Type="http://schemas.openxmlformats.org/officeDocument/2006/relationships/image" Target="../media/image3961.png"/><Relationship Id="rId1506" Type="http://schemas.openxmlformats.org/officeDocument/2006/relationships/image" Target="../media/image3968.png"/><Relationship Id="rId294" Type="http://schemas.openxmlformats.org/officeDocument/2006/relationships/image" Target="../media/image3372.png"/><Relationship Id="rId308" Type="http://schemas.openxmlformats.org/officeDocument/2006/relationships/image" Target="../media/image3379.png"/><Relationship Id="rId515" Type="http://schemas.openxmlformats.org/officeDocument/2006/relationships/customXml" Target="../ink/ink3572.xml"/><Relationship Id="rId722" Type="http://schemas.openxmlformats.org/officeDocument/2006/relationships/image" Target="../media/image3582.png"/><Relationship Id="rId1145" Type="http://schemas.openxmlformats.org/officeDocument/2006/relationships/image" Target="../media/image3790.png"/><Relationship Id="rId1352" Type="http://schemas.openxmlformats.org/officeDocument/2006/relationships/image" Target="../media/image3891.png"/><Relationship Id="rId89" Type="http://schemas.openxmlformats.org/officeDocument/2006/relationships/image" Target="../media/image3273.png"/><Relationship Id="rId154" Type="http://schemas.openxmlformats.org/officeDocument/2006/relationships/image" Target="../media/image3304.png"/><Relationship Id="rId361" Type="http://schemas.openxmlformats.org/officeDocument/2006/relationships/image" Target="../media/image3405.png"/><Relationship Id="rId599" Type="http://schemas.openxmlformats.org/officeDocument/2006/relationships/customXml" Target="../ink/ink3616.xml"/><Relationship Id="rId1005" Type="http://schemas.openxmlformats.org/officeDocument/2006/relationships/image" Target="../media/image3721.png"/><Relationship Id="rId1212" Type="http://schemas.openxmlformats.org/officeDocument/2006/relationships/customXml" Target="../ink/ink3927.xml"/><Relationship Id="rId459" Type="http://schemas.openxmlformats.org/officeDocument/2006/relationships/customXml" Target="../ink/ink3544.xml"/><Relationship Id="rId666" Type="http://schemas.openxmlformats.org/officeDocument/2006/relationships/customXml" Target="../ink/ink3650.xml"/><Relationship Id="rId873" Type="http://schemas.openxmlformats.org/officeDocument/2006/relationships/customXml" Target="../ink/ink3755.xml"/><Relationship Id="rId1089" Type="http://schemas.openxmlformats.org/officeDocument/2006/relationships/customXml" Target="../ink/ink3865.xml"/><Relationship Id="rId1296" Type="http://schemas.openxmlformats.org/officeDocument/2006/relationships/image" Target="../media/image3864.png"/><Relationship Id="rId1517" Type="http://schemas.openxmlformats.org/officeDocument/2006/relationships/image" Target="../media/image3973.png"/><Relationship Id="rId16" Type="http://schemas.openxmlformats.org/officeDocument/2006/relationships/image" Target="../media/image3237.png"/><Relationship Id="rId221" Type="http://schemas.openxmlformats.org/officeDocument/2006/relationships/image" Target="../media/image3337.png"/><Relationship Id="rId319" Type="http://schemas.openxmlformats.org/officeDocument/2006/relationships/customXml" Target="../ink/ink3473.xml"/><Relationship Id="rId526" Type="http://schemas.openxmlformats.org/officeDocument/2006/relationships/image" Target="../media/image3487.png"/><Relationship Id="rId1156" Type="http://schemas.openxmlformats.org/officeDocument/2006/relationships/customXml" Target="../ink/ink3899.xml"/><Relationship Id="rId1363" Type="http://schemas.openxmlformats.org/officeDocument/2006/relationships/customXml" Target="../ink/ink4005.xml"/><Relationship Id="rId733" Type="http://schemas.openxmlformats.org/officeDocument/2006/relationships/customXml" Target="../ink/ink3684.xml"/><Relationship Id="rId940" Type="http://schemas.openxmlformats.org/officeDocument/2006/relationships/image" Target="../media/image3689.png"/><Relationship Id="rId1016" Type="http://schemas.openxmlformats.org/officeDocument/2006/relationships/customXml" Target="../ink/ink3828.xml"/><Relationship Id="rId1570" Type="http://schemas.openxmlformats.org/officeDocument/2006/relationships/customXml" Target="../ink/ink4109.xml"/><Relationship Id="rId165" Type="http://schemas.openxmlformats.org/officeDocument/2006/relationships/customXml" Target="../ink/ink3394.xml"/><Relationship Id="rId372" Type="http://schemas.openxmlformats.org/officeDocument/2006/relationships/image" Target="../media/image3410.png"/><Relationship Id="rId677" Type="http://schemas.openxmlformats.org/officeDocument/2006/relationships/image" Target="../media/image3560.png"/><Relationship Id="rId800" Type="http://schemas.openxmlformats.org/officeDocument/2006/relationships/image" Target="../media/image3621.png"/><Relationship Id="rId1223" Type="http://schemas.openxmlformats.org/officeDocument/2006/relationships/customXml" Target="../ink/ink3933.xml"/><Relationship Id="rId1430" Type="http://schemas.openxmlformats.org/officeDocument/2006/relationships/image" Target="../media/image3930.png"/><Relationship Id="rId1528" Type="http://schemas.openxmlformats.org/officeDocument/2006/relationships/customXml" Target="../ink/ink4088.xml"/><Relationship Id="rId232" Type="http://schemas.openxmlformats.org/officeDocument/2006/relationships/image" Target="../media/image3342.png"/><Relationship Id="rId884" Type="http://schemas.openxmlformats.org/officeDocument/2006/relationships/image" Target="../media/image3662.png"/><Relationship Id="rId27" Type="http://schemas.openxmlformats.org/officeDocument/2006/relationships/customXml" Target="../ink/ink3323.xml"/><Relationship Id="rId537" Type="http://schemas.openxmlformats.org/officeDocument/2006/relationships/customXml" Target="../ink/ink3583.xml"/><Relationship Id="rId744" Type="http://schemas.openxmlformats.org/officeDocument/2006/relationships/image" Target="../media/image3593.png"/><Relationship Id="rId951" Type="http://schemas.openxmlformats.org/officeDocument/2006/relationships/customXml" Target="../ink/ink3795.xml"/><Relationship Id="rId1167" Type="http://schemas.openxmlformats.org/officeDocument/2006/relationships/image" Target="../media/image3801.png"/><Relationship Id="rId1374" Type="http://schemas.openxmlformats.org/officeDocument/2006/relationships/image" Target="../media/image3902.png"/><Relationship Id="rId1581" Type="http://schemas.openxmlformats.org/officeDocument/2006/relationships/image" Target="../media/image4005.png"/><Relationship Id="rId80" Type="http://schemas.openxmlformats.org/officeDocument/2006/relationships/customXml" Target="../ink/ink3350.xml"/><Relationship Id="rId176" Type="http://schemas.openxmlformats.org/officeDocument/2006/relationships/customXml" Target="../ink/ink3400.xml"/><Relationship Id="rId383" Type="http://schemas.openxmlformats.org/officeDocument/2006/relationships/customXml" Target="../ink/ink3506.xml"/><Relationship Id="rId590" Type="http://schemas.openxmlformats.org/officeDocument/2006/relationships/image" Target="../media/image3517.png"/><Relationship Id="rId604" Type="http://schemas.openxmlformats.org/officeDocument/2006/relationships/image" Target="../media/image3524.png"/><Relationship Id="rId811" Type="http://schemas.openxmlformats.org/officeDocument/2006/relationships/customXml" Target="../ink/ink3723.xml"/><Relationship Id="rId1027" Type="http://schemas.openxmlformats.org/officeDocument/2006/relationships/image" Target="../media/image3732.png"/><Relationship Id="rId1234" Type="http://schemas.openxmlformats.org/officeDocument/2006/relationships/image" Target="../media/image3834.png"/><Relationship Id="rId1441" Type="http://schemas.openxmlformats.org/officeDocument/2006/relationships/customXml" Target="../ink/ink4044.xml"/><Relationship Id="rId243" Type="http://schemas.openxmlformats.org/officeDocument/2006/relationships/customXml" Target="../ink/ink3434.xml"/><Relationship Id="rId450" Type="http://schemas.openxmlformats.org/officeDocument/2006/relationships/image" Target="../media/image3449.png"/><Relationship Id="rId688" Type="http://schemas.openxmlformats.org/officeDocument/2006/relationships/customXml" Target="../ink/ink3661.xml"/><Relationship Id="rId895" Type="http://schemas.openxmlformats.org/officeDocument/2006/relationships/customXml" Target="../ink/ink3766.xml"/><Relationship Id="rId909" Type="http://schemas.openxmlformats.org/officeDocument/2006/relationships/image" Target="../media/image3674.png"/><Relationship Id="rId1080" Type="http://schemas.openxmlformats.org/officeDocument/2006/relationships/image" Target="../media/image3758.png"/><Relationship Id="rId1301" Type="http://schemas.openxmlformats.org/officeDocument/2006/relationships/customXml" Target="../ink/ink3973.xml"/><Relationship Id="rId1539" Type="http://schemas.openxmlformats.org/officeDocument/2006/relationships/image" Target="../media/image3984.png"/><Relationship Id="rId38" Type="http://schemas.openxmlformats.org/officeDocument/2006/relationships/image" Target="../media/image3248.png"/><Relationship Id="rId103" Type="http://schemas.openxmlformats.org/officeDocument/2006/relationships/customXml" Target="../ink/ink3362.xml"/><Relationship Id="rId310" Type="http://schemas.openxmlformats.org/officeDocument/2006/relationships/image" Target="../media/image3380.png"/><Relationship Id="rId548" Type="http://schemas.openxmlformats.org/officeDocument/2006/relationships/image" Target="../media/image3497.png"/><Relationship Id="rId755" Type="http://schemas.openxmlformats.org/officeDocument/2006/relationships/customXml" Target="../ink/ink3695.xml"/><Relationship Id="rId962" Type="http://schemas.openxmlformats.org/officeDocument/2006/relationships/customXml" Target="../ink/ink3801.xml"/><Relationship Id="rId1178" Type="http://schemas.openxmlformats.org/officeDocument/2006/relationships/customXml" Target="../ink/ink3910.xml"/><Relationship Id="rId1385" Type="http://schemas.openxmlformats.org/officeDocument/2006/relationships/customXml" Target="../ink/ink4016.xml"/><Relationship Id="rId1592" Type="http://schemas.openxmlformats.org/officeDocument/2006/relationships/customXml" Target="../ink/ink4120.xml"/><Relationship Id="rId91" Type="http://schemas.openxmlformats.org/officeDocument/2006/relationships/image" Target="../media/image3274.png"/><Relationship Id="rId187" Type="http://schemas.openxmlformats.org/officeDocument/2006/relationships/image" Target="../media/image3320.png"/><Relationship Id="rId394" Type="http://schemas.openxmlformats.org/officeDocument/2006/relationships/image" Target="../media/image3421.png"/><Relationship Id="rId408" Type="http://schemas.openxmlformats.org/officeDocument/2006/relationships/image" Target="../media/image3428.png"/><Relationship Id="rId615" Type="http://schemas.openxmlformats.org/officeDocument/2006/relationships/image" Target="../media/image3529.png"/><Relationship Id="rId822" Type="http://schemas.openxmlformats.org/officeDocument/2006/relationships/image" Target="../media/image3632.png"/><Relationship Id="rId1038" Type="http://schemas.openxmlformats.org/officeDocument/2006/relationships/customXml" Target="../ink/ink3839.xml"/><Relationship Id="rId1245" Type="http://schemas.openxmlformats.org/officeDocument/2006/relationships/customXml" Target="../ink/ink3944.xml"/><Relationship Id="rId1452" Type="http://schemas.openxmlformats.org/officeDocument/2006/relationships/image" Target="../media/image3941.png"/><Relationship Id="rId254" Type="http://schemas.openxmlformats.org/officeDocument/2006/relationships/image" Target="../media/image3353.png"/><Relationship Id="rId699" Type="http://schemas.openxmlformats.org/officeDocument/2006/relationships/customXml" Target="../ink/ink3667.xml"/><Relationship Id="rId1091" Type="http://schemas.openxmlformats.org/officeDocument/2006/relationships/customXml" Target="../ink/ink3866.xml"/><Relationship Id="rId1105" Type="http://schemas.openxmlformats.org/officeDocument/2006/relationships/customXml" Target="../ink/ink3873.xml"/><Relationship Id="rId1312" Type="http://schemas.openxmlformats.org/officeDocument/2006/relationships/customXml" Target="../ink/ink3979.xml"/><Relationship Id="rId49" Type="http://schemas.openxmlformats.org/officeDocument/2006/relationships/customXml" Target="../ink/ink3334.xml"/><Relationship Id="rId114" Type="http://schemas.openxmlformats.org/officeDocument/2006/relationships/customXml" Target="../ink/ink3368.xml"/><Relationship Id="rId461" Type="http://schemas.openxmlformats.org/officeDocument/2006/relationships/customXml" Target="../ink/ink3545.xml"/><Relationship Id="rId559" Type="http://schemas.openxmlformats.org/officeDocument/2006/relationships/image" Target="../media/image3502.png"/><Relationship Id="rId766" Type="http://schemas.openxmlformats.org/officeDocument/2006/relationships/image" Target="../media/image3604.png"/><Relationship Id="rId1189" Type="http://schemas.openxmlformats.org/officeDocument/2006/relationships/image" Target="../media/image3812.png"/><Relationship Id="rId1396" Type="http://schemas.openxmlformats.org/officeDocument/2006/relationships/image" Target="../media/image3913.png"/><Relationship Id="rId198" Type="http://schemas.openxmlformats.org/officeDocument/2006/relationships/customXml" Target="../ink/ink3411.xml"/><Relationship Id="rId321" Type="http://schemas.openxmlformats.org/officeDocument/2006/relationships/customXml" Target="../ink/ink3474.xml"/><Relationship Id="rId419" Type="http://schemas.openxmlformats.org/officeDocument/2006/relationships/customXml" Target="../ink/ink3524.xml"/><Relationship Id="rId626" Type="http://schemas.openxmlformats.org/officeDocument/2006/relationships/customXml" Target="../ink/ink3630.xml"/><Relationship Id="rId973" Type="http://schemas.openxmlformats.org/officeDocument/2006/relationships/image" Target="../media/image3705.png"/><Relationship Id="rId1049" Type="http://schemas.openxmlformats.org/officeDocument/2006/relationships/image" Target="../media/image3743.png"/><Relationship Id="rId1256" Type="http://schemas.openxmlformats.org/officeDocument/2006/relationships/image" Target="../media/image3845.png"/><Relationship Id="rId833" Type="http://schemas.openxmlformats.org/officeDocument/2006/relationships/customXml" Target="../ink/ink3734.xml"/><Relationship Id="rId1116" Type="http://schemas.openxmlformats.org/officeDocument/2006/relationships/customXml" Target="../ink/ink3879.xml"/><Relationship Id="rId1463" Type="http://schemas.openxmlformats.org/officeDocument/2006/relationships/customXml" Target="../ink/ink4055.xml"/><Relationship Id="rId265" Type="http://schemas.openxmlformats.org/officeDocument/2006/relationships/customXml" Target="../ink/ink3445.xml"/><Relationship Id="rId472" Type="http://schemas.openxmlformats.org/officeDocument/2006/relationships/image" Target="../media/image3460.png"/><Relationship Id="rId900" Type="http://schemas.openxmlformats.org/officeDocument/2006/relationships/image" Target="../media/image3670.png"/><Relationship Id="rId1323" Type="http://schemas.openxmlformats.org/officeDocument/2006/relationships/image" Target="../media/image3877.png"/><Relationship Id="rId1530" Type="http://schemas.openxmlformats.org/officeDocument/2006/relationships/customXml" Target="../ink/ink4089.xml"/><Relationship Id="rId125" Type="http://schemas.openxmlformats.org/officeDocument/2006/relationships/image" Target="../media/image3290.png"/><Relationship Id="rId332" Type="http://schemas.openxmlformats.org/officeDocument/2006/relationships/image" Target="../media/image3391.png"/><Relationship Id="rId777" Type="http://schemas.openxmlformats.org/officeDocument/2006/relationships/customXml" Target="../ink/ink3706.xml"/><Relationship Id="rId984" Type="http://schemas.openxmlformats.org/officeDocument/2006/relationships/customXml" Target="../ink/ink3812.xml"/><Relationship Id="rId637" Type="http://schemas.openxmlformats.org/officeDocument/2006/relationships/image" Target="../media/image3540.png"/><Relationship Id="rId844" Type="http://schemas.openxmlformats.org/officeDocument/2006/relationships/image" Target="../media/image3643.png"/><Relationship Id="rId1267" Type="http://schemas.openxmlformats.org/officeDocument/2006/relationships/customXml" Target="../ink/ink3955.xml"/><Relationship Id="rId1474" Type="http://schemas.openxmlformats.org/officeDocument/2006/relationships/image" Target="../media/image3952.png"/><Relationship Id="rId276" Type="http://schemas.openxmlformats.org/officeDocument/2006/relationships/image" Target="../media/image3364.png"/><Relationship Id="rId483" Type="http://schemas.openxmlformats.org/officeDocument/2006/relationships/customXml" Target="../ink/ink3556.xml"/><Relationship Id="rId690" Type="http://schemas.openxmlformats.org/officeDocument/2006/relationships/customXml" Target="../ink/ink3662.xml"/><Relationship Id="rId704" Type="http://schemas.openxmlformats.org/officeDocument/2006/relationships/image" Target="../media/image3573.png"/><Relationship Id="rId911" Type="http://schemas.openxmlformats.org/officeDocument/2006/relationships/image" Target="../media/image3675.png"/><Relationship Id="rId1127" Type="http://schemas.openxmlformats.org/officeDocument/2006/relationships/image" Target="../media/image3781.png"/><Relationship Id="rId1334" Type="http://schemas.openxmlformats.org/officeDocument/2006/relationships/image" Target="../media/image3882.png"/><Relationship Id="rId1541" Type="http://schemas.openxmlformats.org/officeDocument/2006/relationships/image" Target="../media/image3985.png"/><Relationship Id="rId40" Type="http://schemas.openxmlformats.org/officeDocument/2006/relationships/image" Target="../media/image3249.png"/><Relationship Id="rId136" Type="http://schemas.openxmlformats.org/officeDocument/2006/relationships/customXml" Target="../ink/ink3379.xml"/><Relationship Id="rId343" Type="http://schemas.openxmlformats.org/officeDocument/2006/relationships/customXml" Target="../ink/ink3485.xml"/><Relationship Id="rId550" Type="http://schemas.openxmlformats.org/officeDocument/2006/relationships/image" Target="../media/image3498.png"/><Relationship Id="rId788" Type="http://schemas.openxmlformats.org/officeDocument/2006/relationships/image" Target="../media/image3615.png"/><Relationship Id="rId995" Type="http://schemas.openxmlformats.org/officeDocument/2006/relationships/image" Target="../media/image3716.png"/><Relationship Id="rId1180" Type="http://schemas.openxmlformats.org/officeDocument/2006/relationships/customXml" Target="../ink/ink3911.xml"/><Relationship Id="rId1401" Type="http://schemas.openxmlformats.org/officeDocument/2006/relationships/customXml" Target="../ink/ink4024.xml"/><Relationship Id="rId203" Type="http://schemas.openxmlformats.org/officeDocument/2006/relationships/image" Target="../media/image3328.png"/><Relationship Id="rId648" Type="http://schemas.openxmlformats.org/officeDocument/2006/relationships/customXml" Target="../ink/ink3641.xml"/><Relationship Id="rId855" Type="http://schemas.openxmlformats.org/officeDocument/2006/relationships/customXml" Target="../ink/ink3745.xml"/><Relationship Id="rId1040" Type="http://schemas.openxmlformats.org/officeDocument/2006/relationships/customXml" Target="../ink/ink3840.xml"/><Relationship Id="rId1278" Type="http://schemas.openxmlformats.org/officeDocument/2006/relationships/customXml" Target="../ink/ink3961.xml"/><Relationship Id="rId1485" Type="http://schemas.openxmlformats.org/officeDocument/2006/relationships/customXml" Target="../ink/ink4066.xml"/><Relationship Id="rId287" Type="http://schemas.openxmlformats.org/officeDocument/2006/relationships/customXml" Target="../ink/ink3457.xml"/><Relationship Id="rId410" Type="http://schemas.openxmlformats.org/officeDocument/2006/relationships/image" Target="../media/image3429.png"/><Relationship Id="rId494" Type="http://schemas.openxmlformats.org/officeDocument/2006/relationships/image" Target="../media/image3471.png"/><Relationship Id="rId508" Type="http://schemas.openxmlformats.org/officeDocument/2006/relationships/image" Target="../media/image3478.png"/><Relationship Id="rId715" Type="http://schemas.openxmlformats.org/officeDocument/2006/relationships/customXml" Target="../ink/ink3675.xml"/><Relationship Id="rId922" Type="http://schemas.openxmlformats.org/officeDocument/2006/relationships/image" Target="../media/image3680.png"/><Relationship Id="rId1138" Type="http://schemas.openxmlformats.org/officeDocument/2006/relationships/customXml" Target="../ink/ink3890.xml"/><Relationship Id="rId1345" Type="http://schemas.openxmlformats.org/officeDocument/2006/relationships/customXml" Target="../ink/ink3996.xml"/><Relationship Id="rId1552" Type="http://schemas.openxmlformats.org/officeDocument/2006/relationships/customXml" Target="../ink/ink4100.xml"/><Relationship Id="rId147" Type="http://schemas.openxmlformats.org/officeDocument/2006/relationships/image" Target="../media/image3301.png"/><Relationship Id="rId354" Type="http://schemas.openxmlformats.org/officeDocument/2006/relationships/customXml" Target="../ink/ink3491.xml"/><Relationship Id="rId799" Type="http://schemas.openxmlformats.org/officeDocument/2006/relationships/customXml" Target="../ink/ink3717.xml"/><Relationship Id="rId1191" Type="http://schemas.openxmlformats.org/officeDocument/2006/relationships/image" Target="../media/image3813.png"/><Relationship Id="rId1205" Type="http://schemas.openxmlformats.org/officeDocument/2006/relationships/image" Target="../media/image3820.png"/><Relationship Id="rId51" Type="http://schemas.openxmlformats.org/officeDocument/2006/relationships/customXml" Target="../ink/ink3335.xml"/><Relationship Id="rId561" Type="http://schemas.openxmlformats.org/officeDocument/2006/relationships/image" Target="../media/image3503.png"/><Relationship Id="rId659" Type="http://schemas.openxmlformats.org/officeDocument/2006/relationships/image" Target="../media/image3551.png"/><Relationship Id="rId866" Type="http://schemas.openxmlformats.org/officeDocument/2006/relationships/image" Target="../media/image3654.png"/><Relationship Id="rId1289" Type="http://schemas.openxmlformats.org/officeDocument/2006/relationships/customXml" Target="../ink/ink3967.xml"/><Relationship Id="rId1412" Type="http://schemas.openxmlformats.org/officeDocument/2006/relationships/image" Target="../media/image3921.png"/><Relationship Id="rId1496" Type="http://schemas.openxmlformats.org/officeDocument/2006/relationships/image" Target="../media/image3963.png"/><Relationship Id="rId214" Type="http://schemas.openxmlformats.org/officeDocument/2006/relationships/customXml" Target="../ink/ink3419.xml"/><Relationship Id="rId298" Type="http://schemas.openxmlformats.org/officeDocument/2006/relationships/image" Target="../media/image3374.png"/><Relationship Id="rId421" Type="http://schemas.openxmlformats.org/officeDocument/2006/relationships/customXml" Target="../ink/ink3525.xml"/><Relationship Id="rId519" Type="http://schemas.openxmlformats.org/officeDocument/2006/relationships/customXml" Target="../ink/ink3574.xml"/><Relationship Id="rId1051" Type="http://schemas.openxmlformats.org/officeDocument/2006/relationships/image" Target="../media/image3744.png"/><Relationship Id="rId1149" Type="http://schemas.openxmlformats.org/officeDocument/2006/relationships/image" Target="../media/image3792.png"/><Relationship Id="rId1356" Type="http://schemas.openxmlformats.org/officeDocument/2006/relationships/image" Target="../media/image3893.png"/><Relationship Id="rId158" Type="http://schemas.openxmlformats.org/officeDocument/2006/relationships/image" Target="../media/image3306.png"/><Relationship Id="rId726" Type="http://schemas.openxmlformats.org/officeDocument/2006/relationships/image" Target="../media/image3584.png"/><Relationship Id="rId933" Type="http://schemas.openxmlformats.org/officeDocument/2006/relationships/customXml" Target="../ink/ink3786.xml"/><Relationship Id="rId1009" Type="http://schemas.openxmlformats.org/officeDocument/2006/relationships/image" Target="../media/image3723.png"/><Relationship Id="rId1563" Type="http://schemas.openxmlformats.org/officeDocument/2006/relationships/image" Target="../media/image3996.png"/><Relationship Id="rId62" Type="http://schemas.openxmlformats.org/officeDocument/2006/relationships/image" Target="../media/image3260.png"/><Relationship Id="rId365" Type="http://schemas.openxmlformats.org/officeDocument/2006/relationships/customXml" Target="../ink/ink3497.xml"/><Relationship Id="rId572" Type="http://schemas.openxmlformats.org/officeDocument/2006/relationships/customXml" Target="../ink/ink3602.xml"/><Relationship Id="rId1216" Type="http://schemas.openxmlformats.org/officeDocument/2006/relationships/customXml" Target="../ink/ink3929.xml"/><Relationship Id="rId1423" Type="http://schemas.openxmlformats.org/officeDocument/2006/relationships/customXml" Target="../ink/ink4035.xml"/><Relationship Id="rId225" Type="http://schemas.openxmlformats.org/officeDocument/2006/relationships/customXml" Target="../ink/ink3425.xml"/><Relationship Id="rId432" Type="http://schemas.openxmlformats.org/officeDocument/2006/relationships/image" Target="../media/image3440.png"/><Relationship Id="rId877" Type="http://schemas.openxmlformats.org/officeDocument/2006/relationships/customXml" Target="../ink/ink3757.xml"/><Relationship Id="rId1062" Type="http://schemas.openxmlformats.org/officeDocument/2006/relationships/image" Target="../media/image3749.png"/><Relationship Id="rId737" Type="http://schemas.openxmlformats.org/officeDocument/2006/relationships/customXml" Target="../ink/ink3686.xml"/><Relationship Id="rId944" Type="http://schemas.openxmlformats.org/officeDocument/2006/relationships/image" Target="../media/image3691.png"/><Relationship Id="rId1367" Type="http://schemas.openxmlformats.org/officeDocument/2006/relationships/customXml" Target="../ink/ink4007.xml"/><Relationship Id="rId1574" Type="http://schemas.openxmlformats.org/officeDocument/2006/relationships/customXml" Target="../ink/ink4111.xml"/><Relationship Id="rId73" Type="http://schemas.openxmlformats.org/officeDocument/2006/relationships/customXml" Target="../ink/ink3346.xml"/><Relationship Id="rId169" Type="http://schemas.openxmlformats.org/officeDocument/2006/relationships/customXml" Target="../ink/ink3396.xml"/><Relationship Id="rId376" Type="http://schemas.openxmlformats.org/officeDocument/2006/relationships/image" Target="../media/image3412.png"/><Relationship Id="rId583" Type="http://schemas.openxmlformats.org/officeDocument/2006/relationships/image" Target="../media/image3514.png"/><Relationship Id="rId790" Type="http://schemas.openxmlformats.org/officeDocument/2006/relationships/image" Target="../media/image3616.png"/><Relationship Id="rId804" Type="http://schemas.openxmlformats.org/officeDocument/2006/relationships/image" Target="../media/image3623.png"/><Relationship Id="rId1227" Type="http://schemas.openxmlformats.org/officeDocument/2006/relationships/customXml" Target="../ink/ink3935.xml"/><Relationship Id="rId1434" Type="http://schemas.openxmlformats.org/officeDocument/2006/relationships/image" Target="../media/image3932.png"/><Relationship Id="rId4" Type="http://schemas.openxmlformats.org/officeDocument/2006/relationships/image" Target="../media/image3231.png"/><Relationship Id="rId236" Type="http://schemas.openxmlformats.org/officeDocument/2006/relationships/image" Target="../media/image3344.png"/><Relationship Id="rId443" Type="http://schemas.openxmlformats.org/officeDocument/2006/relationships/customXml" Target="../ink/ink3536.xml"/><Relationship Id="rId650" Type="http://schemas.openxmlformats.org/officeDocument/2006/relationships/customXml" Target="../ink/ink3642.xml"/><Relationship Id="rId888" Type="http://schemas.openxmlformats.org/officeDocument/2006/relationships/image" Target="../media/image3664.png"/><Relationship Id="rId1073" Type="http://schemas.openxmlformats.org/officeDocument/2006/relationships/customXml" Target="../ink/ink3857.xml"/><Relationship Id="rId1280" Type="http://schemas.openxmlformats.org/officeDocument/2006/relationships/customXml" Target="../ink/ink3962.xml"/><Relationship Id="rId1501" Type="http://schemas.openxmlformats.org/officeDocument/2006/relationships/customXml" Target="../ink/ink4074.xml"/><Relationship Id="rId303" Type="http://schemas.openxmlformats.org/officeDocument/2006/relationships/customXml" Target="../ink/ink3465.xml"/><Relationship Id="rId748" Type="http://schemas.openxmlformats.org/officeDocument/2006/relationships/image" Target="../media/image3595.png"/><Relationship Id="rId955" Type="http://schemas.openxmlformats.org/officeDocument/2006/relationships/customXml" Target="../ink/ink3797.xml"/><Relationship Id="rId1140" Type="http://schemas.openxmlformats.org/officeDocument/2006/relationships/customXml" Target="../ink/ink3891.xml"/><Relationship Id="rId1378" Type="http://schemas.openxmlformats.org/officeDocument/2006/relationships/image" Target="../media/image3904.png"/><Relationship Id="rId1585" Type="http://schemas.openxmlformats.org/officeDocument/2006/relationships/image" Target="../media/image4007.png"/><Relationship Id="rId84" Type="http://schemas.openxmlformats.org/officeDocument/2006/relationships/customXml" Target="../ink/ink3352.xml"/><Relationship Id="rId387" Type="http://schemas.openxmlformats.org/officeDocument/2006/relationships/customXml" Target="../ink/ink3508.xml"/><Relationship Id="rId510" Type="http://schemas.openxmlformats.org/officeDocument/2006/relationships/image" Target="../media/image3479.png"/><Relationship Id="rId594" Type="http://schemas.openxmlformats.org/officeDocument/2006/relationships/image" Target="../media/image3519.png"/><Relationship Id="rId608" Type="http://schemas.openxmlformats.org/officeDocument/2006/relationships/image" Target="../media/image3526.png"/><Relationship Id="rId815" Type="http://schemas.openxmlformats.org/officeDocument/2006/relationships/customXml" Target="../ink/ink3725.xml"/><Relationship Id="rId1238" Type="http://schemas.openxmlformats.org/officeDocument/2006/relationships/image" Target="../media/image3836.png"/><Relationship Id="rId1445" Type="http://schemas.openxmlformats.org/officeDocument/2006/relationships/customXml" Target="../ink/ink4046.xml"/><Relationship Id="rId247" Type="http://schemas.openxmlformats.org/officeDocument/2006/relationships/customXml" Target="../ink/ink3436.xml"/><Relationship Id="rId899" Type="http://schemas.openxmlformats.org/officeDocument/2006/relationships/customXml" Target="../ink/ink3768.xml"/><Relationship Id="rId1000" Type="http://schemas.openxmlformats.org/officeDocument/2006/relationships/customXml" Target="../ink/ink3820.xml"/><Relationship Id="rId1084" Type="http://schemas.openxmlformats.org/officeDocument/2006/relationships/image" Target="../media/image3760.png"/><Relationship Id="rId1305" Type="http://schemas.openxmlformats.org/officeDocument/2006/relationships/image" Target="../media/image3868.png"/><Relationship Id="rId107" Type="http://schemas.openxmlformats.org/officeDocument/2006/relationships/customXml" Target="../ink/ink3364.xml"/><Relationship Id="rId454" Type="http://schemas.openxmlformats.org/officeDocument/2006/relationships/image" Target="../media/image3451.png"/><Relationship Id="rId661" Type="http://schemas.openxmlformats.org/officeDocument/2006/relationships/image" Target="../media/image3552.png"/><Relationship Id="rId759" Type="http://schemas.openxmlformats.org/officeDocument/2006/relationships/customXml" Target="../ink/ink3697.xml"/><Relationship Id="rId966" Type="http://schemas.openxmlformats.org/officeDocument/2006/relationships/customXml" Target="../ink/ink3803.xml"/><Relationship Id="rId1291" Type="http://schemas.openxmlformats.org/officeDocument/2006/relationships/customXml" Target="../ink/ink3968.xml"/><Relationship Id="rId1389" Type="http://schemas.openxmlformats.org/officeDocument/2006/relationships/customXml" Target="../ink/ink4018.xml"/><Relationship Id="rId1512" Type="http://schemas.openxmlformats.org/officeDocument/2006/relationships/customXml" Target="../ink/ink4080.xml"/><Relationship Id="rId11" Type="http://schemas.openxmlformats.org/officeDocument/2006/relationships/customXml" Target="../ink/ink3315.xml"/><Relationship Id="rId314" Type="http://schemas.openxmlformats.org/officeDocument/2006/relationships/image" Target="../media/image3382.png"/><Relationship Id="rId398" Type="http://schemas.openxmlformats.org/officeDocument/2006/relationships/image" Target="../media/image3423.png"/><Relationship Id="rId521" Type="http://schemas.openxmlformats.org/officeDocument/2006/relationships/customXml" Target="../ink/ink3575.xml"/><Relationship Id="rId619" Type="http://schemas.openxmlformats.org/officeDocument/2006/relationships/image" Target="../media/image3531.png"/><Relationship Id="rId1151" Type="http://schemas.openxmlformats.org/officeDocument/2006/relationships/image" Target="../media/image3793.png"/><Relationship Id="rId1249" Type="http://schemas.openxmlformats.org/officeDocument/2006/relationships/customXml" Target="../ink/ink3946.xml"/><Relationship Id="rId95" Type="http://schemas.openxmlformats.org/officeDocument/2006/relationships/image" Target="../media/image3276.png"/><Relationship Id="rId160" Type="http://schemas.openxmlformats.org/officeDocument/2006/relationships/image" Target="../media/image3307.png"/><Relationship Id="rId826" Type="http://schemas.openxmlformats.org/officeDocument/2006/relationships/image" Target="../media/image3634.png"/><Relationship Id="rId1011" Type="http://schemas.openxmlformats.org/officeDocument/2006/relationships/image" Target="../media/image3724.png"/><Relationship Id="rId1109" Type="http://schemas.openxmlformats.org/officeDocument/2006/relationships/image" Target="../media/image3772.png"/><Relationship Id="rId1456" Type="http://schemas.openxmlformats.org/officeDocument/2006/relationships/image" Target="../media/image3943.png"/><Relationship Id="rId258" Type="http://schemas.openxmlformats.org/officeDocument/2006/relationships/image" Target="../media/image3355.png"/><Relationship Id="rId465" Type="http://schemas.openxmlformats.org/officeDocument/2006/relationships/customXml" Target="../ink/ink3547.xml"/><Relationship Id="rId672" Type="http://schemas.openxmlformats.org/officeDocument/2006/relationships/customXml" Target="../ink/ink3653.xml"/><Relationship Id="rId1095" Type="http://schemas.openxmlformats.org/officeDocument/2006/relationships/customXml" Target="../ink/ink3868.xml"/><Relationship Id="rId1316" Type="http://schemas.openxmlformats.org/officeDocument/2006/relationships/customXml" Target="../ink/ink3981.xml"/><Relationship Id="rId1523" Type="http://schemas.openxmlformats.org/officeDocument/2006/relationships/image" Target="../media/image3976.png"/><Relationship Id="rId22" Type="http://schemas.openxmlformats.org/officeDocument/2006/relationships/image" Target="../media/image3240.png"/><Relationship Id="rId118" Type="http://schemas.openxmlformats.org/officeDocument/2006/relationships/customXml" Target="../ink/ink3370.xml"/><Relationship Id="rId325" Type="http://schemas.openxmlformats.org/officeDocument/2006/relationships/customXml" Target="../ink/ink3476.xml"/><Relationship Id="rId532" Type="http://schemas.openxmlformats.org/officeDocument/2006/relationships/image" Target="../media/image3490.png"/><Relationship Id="rId977" Type="http://schemas.openxmlformats.org/officeDocument/2006/relationships/image" Target="../media/image3707.png"/><Relationship Id="rId1162" Type="http://schemas.openxmlformats.org/officeDocument/2006/relationships/customXml" Target="../ink/ink3902.xml"/><Relationship Id="rId171" Type="http://schemas.openxmlformats.org/officeDocument/2006/relationships/image" Target="../media/image3312.png"/><Relationship Id="rId837" Type="http://schemas.openxmlformats.org/officeDocument/2006/relationships/customXml" Target="../ink/ink3736.xml"/><Relationship Id="rId1022" Type="http://schemas.openxmlformats.org/officeDocument/2006/relationships/customXml" Target="../ink/ink3831.xml"/><Relationship Id="rId1467" Type="http://schemas.openxmlformats.org/officeDocument/2006/relationships/customXml" Target="../ink/ink4057.xml"/><Relationship Id="rId269" Type="http://schemas.openxmlformats.org/officeDocument/2006/relationships/customXml" Target="../ink/ink3447.xml"/><Relationship Id="rId476" Type="http://schemas.openxmlformats.org/officeDocument/2006/relationships/image" Target="../media/image3462.png"/><Relationship Id="rId683" Type="http://schemas.openxmlformats.org/officeDocument/2006/relationships/image" Target="../media/image3563.png"/><Relationship Id="rId890" Type="http://schemas.openxmlformats.org/officeDocument/2006/relationships/image" Target="../media/image3665.png"/><Relationship Id="rId904" Type="http://schemas.openxmlformats.org/officeDocument/2006/relationships/image" Target="../media/image3672.png"/><Relationship Id="rId1327" Type="http://schemas.openxmlformats.org/officeDocument/2006/relationships/customXml" Target="../ink/ink3987.xml"/><Relationship Id="rId1534" Type="http://schemas.openxmlformats.org/officeDocument/2006/relationships/customXml" Target="../ink/ink4091.xml"/><Relationship Id="rId33" Type="http://schemas.openxmlformats.org/officeDocument/2006/relationships/customXml" Target="../ink/ink3326.xml"/><Relationship Id="rId129" Type="http://schemas.openxmlformats.org/officeDocument/2006/relationships/image" Target="../media/image3292.png"/><Relationship Id="rId336" Type="http://schemas.openxmlformats.org/officeDocument/2006/relationships/image" Target="../media/image3393.png"/><Relationship Id="rId543" Type="http://schemas.openxmlformats.org/officeDocument/2006/relationships/customXml" Target="../ink/ink3587.xml"/><Relationship Id="rId988" Type="http://schemas.openxmlformats.org/officeDocument/2006/relationships/customXml" Target="../ink/ink3814.xml"/><Relationship Id="rId1173" Type="http://schemas.openxmlformats.org/officeDocument/2006/relationships/image" Target="../media/image3804.png"/><Relationship Id="rId1380" Type="http://schemas.openxmlformats.org/officeDocument/2006/relationships/image" Target="../media/image3905.png"/><Relationship Id="rId182" Type="http://schemas.openxmlformats.org/officeDocument/2006/relationships/customXml" Target="../ink/ink3403.xml"/><Relationship Id="rId403" Type="http://schemas.openxmlformats.org/officeDocument/2006/relationships/customXml" Target="../ink/ink3516.xml"/><Relationship Id="rId750" Type="http://schemas.openxmlformats.org/officeDocument/2006/relationships/image" Target="../media/image3596.png"/><Relationship Id="rId848" Type="http://schemas.openxmlformats.org/officeDocument/2006/relationships/image" Target="../media/image3645.png"/><Relationship Id="rId1033" Type="http://schemas.openxmlformats.org/officeDocument/2006/relationships/image" Target="../media/image3735.png"/><Relationship Id="rId1478" Type="http://schemas.openxmlformats.org/officeDocument/2006/relationships/image" Target="../media/image3954.png"/><Relationship Id="rId487" Type="http://schemas.openxmlformats.org/officeDocument/2006/relationships/customXml" Target="../ink/ink3558.xml"/><Relationship Id="rId610" Type="http://schemas.openxmlformats.org/officeDocument/2006/relationships/image" Target="../media/image3527.png"/><Relationship Id="rId694" Type="http://schemas.openxmlformats.org/officeDocument/2006/relationships/image" Target="../media/image3568.png"/><Relationship Id="rId708" Type="http://schemas.openxmlformats.org/officeDocument/2006/relationships/image" Target="../media/image3575.png"/><Relationship Id="rId915" Type="http://schemas.openxmlformats.org/officeDocument/2006/relationships/image" Target="../media/image3677.png"/><Relationship Id="rId1240" Type="http://schemas.openxmlformats.org/officeDocument/2006/relationships/image" Target="../media/image3837.png"/><Relationship Id="rId1338" Type="http://schemas.openxmlformats.org/officeDocument/2006/relationships/image" Target="../media/image3884.png"/><Relationship Id="rId1545" Type="http://schemas.openxmlformats.org/officeDocument/2006/relationships/image" Target="../media/image3987.png"/><Relationship Id="rId347" Type="http://schemas.openxmlformats.org/officeDocument/2006/relationships/image" Target="../media/image3398.png"/><Relationship Id="rId999" Type="http://schemas.openxmlformats.org/officeDocument/2006/relationships/image" Target="../media/image3718.png"/><Relationship Id="rId1100" Type="http://schemas.openxmlformats.org/officeDocument/2006/relationships/image" Target="../media/image3768.png"/><Relationship Id="rId1184" Type="http://schemas.openxmlformats.org/officeDocument/2006/relationships/customXml" Target="../ink/ink3913.xml"/><Relationship Id="rId1405" Type="http://schemas.openxmlformats.org/officeDocument/2006/relationships/customXml" Target="../ink/ink4026.xml"/><Relationship Id="rId44" Type="http://schemas.openxmlformats.org/officeDocument/2006/relationships/image" Target="../media/image3251.png"/><Relationship Id="rId554" Type="http://schemas.openxmlformats.org/officeDocument/2006/relationships/image" Target="../media/image3500.png"/><Relationship Id="rId761" Type="http://schemas.openxmlformats.org/officeDocument/2006/relationships/customXml" Target="../ink/ink3698.xml"/><Relationship Id="rId859" Type="http://schemas.openxmlformats.org/officeDocument/2006/relationships/customXml" Target="../ink/ink3747.xml"/><Relationship Id="rId1391" Type="http://schemas.openxmlformats.org/officeDocument/2006/relationships/customXml" Target="../ink/ink4019.xml"/><Relationship Id="rId1489" Type="http://schemas.openxmlformats.org/officeDocument/2006/relationships/customXml" Target="../ink/ink4068.xml"/><Relationship Id="rId193" Type="http://schemas.openxmlformats.org/officeDocument/2006/relationships/image" Target="../media/image3323.png"/><Relationship Id="rId207" Type="http://schemas.openxmlformats.org/officeDocument/2006/relationships/image" Target="../media/image3330.png"/><Relationship Id="rId414" Type="http://schemas.openxmlformats.org/officeDocument/2006/relationships/image" Target="../media/image3431.png"/><Relationship Id="rId498" Type="http://schemas.openxmlformats.org/officeDocument/2006/relationships/image" Target="../media/image3473.png"/><Relationship Id="rId621" Type="http://schemas.openxmlformats.org/officeDocument/2006/relationships/image" Target="../media/image3532.png"/><Relationship Id="rId1044" Type="http://schemas.openxmlformats.org/officeDocument/2006/relationships/customXml" Target="../ink/ink3842.xml"/><Relationship Id="rId1251" Type="http://schemas.openxmlformats.org/officeDocument/2006/relationships/customXml" Target="../ink/ink3947.xml"/><Relationship Id="rId1349" Type="http://schemas.openxmlformats.org/officeDocument/2006/relationships/customXml" Target="../ink/ink3998.xml"/><Relationship Id="rId260" Type="http://schemas.openxmlformats.org/officeDocument/2006/relationships/image" Target="../media/image3356.png"/><Relationship Id="rId719" Type="http://schemas.openxmlformats.org/officeDocument/2006/relationships/customXml" Target="../ink/ink3677.xml"/><Relationship Id="rId926" Type="http://schemas.openxmlformats.org/officeDocument/2006/relationships/image" Target="../media/image3682.png"/><Relationship Id="rId1111" Type="http://schemas.openxmlformats.org/officeDocument/2006/relationships/image" Target="../media/image3773.png"/><Relationship Id="rId1556" Type="http://schemas.openxmlformats.org/officeDocument/2006/relationships/customXml" Target="../ink/ink4102.xml"/><Relationship Id="rId55" Type="http://schemas.openxmlformats.org/officeDocument/2006/relationships/customXml" Target="../ink/ink3337.xml"/><Relationship Id="rId120" Type="http://schemas.openxmlformats.org/officeDocument/2006/relationships/customXml" Target="../ink/ink3371.xml"/><Relationship Id="rId358" Type="http://schemas.openxmlformats.org/officeDocument/2006/relationships/customXml" Target="../ink/ink3493.xml"/><Relationship Id="rId565" Type="http://schemas.openxmlformats.org/officeDocument/2006/relationships/image" Target="../media/image3505.png"/><Relationship Id="rId772" Type="http://schemas.openxmlformats.org/officeDocument/2006/relationships/image" Target="../media/image3607.png"/><Relationship Id="rId1195" Type="http://schemas.openxmlformats.org/officeDocument/2006/relationships/image" Target="../media/image3815.png"/><Relationship Id="rId1209" Type="http://schemas.openxmlformats.org/officeDocument/2006/relationships/image" Target="../media/image3822.png"/><Relationship Id="rId1416" Type="http://schemas.openxmlformats.org/officeDocument/2006/relationships/image" Target="../media/image3923.png"/><Relationship Id="rId218" Type="http://schemas.openxmlformats.org/officeDocument/2006/relationships/customXml" Target="../ink/ink3421.xml"/><Relationship Id="rId425" Type="http://schemas.openxmlformats.org/officeDocument/2006/relationships/customXml" Target="../ink/ink3527.xml"/><Relationship Id="rId632" Type="http://schemas.openxmlformats.org/officeDocument/2006/relationships/customXml" Target="../ink/ink3633.xml"/><Relationship Id="rId1055" Type="http://schemas.openxmlformats.org/officeDocument/2006/relationships/image" Target="../media/image3746.png"/><Relationship Id="rId1262" Type="http://schemas.openxmlformats.org/officeDocument/2006/relationships/image" Target="../media/image3848.png"/><Relationship Id="rId271" Type="http://schemas.openxmlformats.org/officeDocument/2006/relationships/customXml" Target="../ink/ink3448.xml"/><Relationship Id="rId937" Type="http://schemas.openxmlformats.org/officeDocument/2006/relationships/customXml" Target="../ink/ink3788.xml"/><Relationship Id="rId1122" Type="http://schemas.openxmlformats.org/officeDocument/2006/relationships/customXml" Target="../ink/ink3882.xml"/><Relationship Id="rId1567" Type="http://schemas.openxmlformats.org/officeDocument/2006/relationships/image" Target="../media/image3998.png"/><Relationship Id="rId66" Type="http://schemas.openxmlformats.org/officeDocument/2006/relationships/image" Target="../media/image3262.png"/><Relationship Id="rId131" Type="http://schemas.openxmlformats.org/officeDocument/2006/relationships/image" Target="../media/image3293.png"/><Relationship Id="rId369" Type="http://schemas.openxmlformats.org/officeDocument/2006/relationships/customXml" Target="../ink/ink3499.xml"/><Relationship Id="rId576" Type="http://schemas.openxmlformats.org/officeDocument/2006/relationships/customXml" Target="../ink/ink3604.xml"/><Relationship Id="rId783" Type="http://schemas.openxmlformats.org/officeDocument/2006/relationships/customXml" Target="../ink/ink3709.xml"/><Relationship Id="rId990" Type="http://schemas.openxmlformats.org/officeDocument/2006/relationships/customXml" Target="../ink/ink3815.xml"/><Relationship Id="rId1427" Type="http://schemas.openxmlformats.org/officeDocument/2006/relationships/customXml" Target="../ink/ink4037.xml"/><Relationship Id="rId229" Type="http://schemas.openxmlformats.org/officeDocument/2006/relationships/customXml" Target="../ink/ink3427.xml"/><Relationship Id="rId436" Type="http://schemas.openxmlformats.org/officeDocument/2006/relationships/image" Target="../media/image3442.png"/><Relationship Id="rId643" Type="http://schemas.openxmlformats.org/officeDocument/2006/relationships/image" Target="../media/image3543.png"/><Relationship Id="rId1066" Type="http://schemas.openxmlformats.org/officeDocument/2006/relationships/image" Target="../media/image3751.png"/><Relationship Id="rId1273" Type="http://schemas.openxmlformats.org/officeDocument/2006/relationships/customXml" Target="../ink/ink3958.xml"/><Relationship Id="rId1480" Type="http://schemas.openxmlformats.org/officeDocument/2006/relationships/image" Target="../media/image3955.png"/><Relationship Id="rId850" Type="http://schemas.openxmlformats.org/officeDocument/2006/relationships/image" Target="../media/image3646.png"/><Relationship Id="rId948" Type="http://schemas.openxmlformats.org/officeDocument/2006/relationships/image" Target="../media/image3693.png"/><Relationship Id="rId1133" Type="http://schemas.openxmlformats.org/officeDocument/2006/relationships/image" Target="../media/image3784.png"/><Relationship Id="rId1578" Type="http://schemas.openxmlformats.org/officeDocument/2006/relationships/customXml" Target="../ink/ink4113.xml"/><Relationship Id="rId77" Type="http://schemas.openxmlformats.org/officeDocument/2006/relationships/customXml" Target="../ink/ink3348.xml"/><Relationship Id="rId282" Type="http://schemas.openxmlformats.org/officeDocument/2006/relationships/image" Target="../media/image3367.png"/><Relationship Id="rId503" Type="http://schemas.openxmlformats.org/officeDocument/2006/relationships/customXml" Target="../ink/ink3566.xml"/><Relationship Id="rId587" Type="http://schemas.openxmlformats.org/officeDocument/2006/relationships/customXml" Target="../ink/ink3610.xml"/><Relationship Id="rId710" Type="http://schemas.openxmlformats.org/officeDocument/2006/relationships/image" Target="../media/image3576.png"/><Relationship Id="rId808" Type="http://schemas.openxmlformats.org/officeDocument/2006/relationships/image" Target="../media/image3625.png"/><Relationship Id="rId1340" Type="http://schemas.openxmlformats.org/officeDocument/2006/relationships/image" Target="../media/image3885.png"/><Relationship Id="rId1438" Type="http://schemas.openxmlformats.org/officeDocument/2006/relationships/image" Target="../media/image3934.png"/><Relationship Id="rId8" Type="http://schemas.openxmlformats.org/officeDocument/2006/relationships/image" Target="../media/image3233.png"/><Relationship Id="rId142" Type="http://schemas.openxmlformats.org/officeDocument/2006/relationships/customXml" Target="../ink/ink3382.xml"/><Relationship Id="rId447" Type="http://schemas.openxmlformats.org/officeDocument/2006/relationships/customXml" Target="../ink/ink3538.xml"/><Relationship Id="rId794" Type="http://schemas.openxmlformats.org/officeDocument/2006/relationships/image" Target="../media/image3618.png"/><Relationship Id="rId1077" Type="http://schemas.openxmlformats.org/officeDocument/2006/relationships/customXml" Target="../ink/ink3859.xml"/><Relationship Id="rId1200" Type="http://schemas.openxmlformats.org/officeDocument/2006/relationships/customXml" Target="../ink/ink3921.xml"/><Relationship Id="rId654" Type="http://schemas.openxmlformats.org/officeDocument/2006/relationships/customXml" Target="../ink/ink3644.xml"/><Relationship Id="rId861" Type="http://schemas.openxmlformats.org/officeDocument/2006/relationships/customXml" Target="../ink/ink3748.xml"/><Relationship Id="rId959" Type="http://schemas.openxmlformats.org/officeDocument/2006/relationships/image" Target="../media/image3698.png"/><Relationship Id="rId1284" Type="http://schemas.openxmlformats.org/officeDocument/2006/relationships/customXml" Target="../ink/ink3964.xml"/><Relationship Id="rId1491" Type="http://schemas.openxmlformats.org/officeDocument/2006/relationships/customXml" Target="../ink/ink4069.xml"/><Relationship Id="rId1505" Type="http://schemas.openxmlformats.org/officeDocument/2006/relationships/customXml" Target="../ink/ink4076.xml"/><Relationship Id="rId1589" Type="http://schemas.openxmlformats.org/officeDocument/2006/relationships/image" Target="../media/image4009.png"/><Relationship Id="rId293" Type="http://schemas.openxmlformats.org/officeDocument/2006/relationships/customXml" Target="../ink/ink3460.xml"/><Relationship Id="rId307" Type="http://schemas.openxmlformats.org/officeDocument/2006/relationships/customXml" Target="../ink/ink3467.xml"/><Relationship Id="rId514" Type="http://schemas.openxmlformats.org/officeDocument/2006/relationships/image" Target="../media/image3481.png"/><Relationship Id="rId721" Type="http://schemas.openxmlformats.org/officeDocument/2006/relationships/customXml" Target="../ink/ink3678.xml"/><Relationship Id="rId1144" Type="http://schemas.openxmlformats.org/officeDocument/2006/relationships/customXml" Target="../ink/ink3893.xml"/><Relationship Id="rId1351" Type="http://schemas.openxmlformats.org/officeDocument/2006/relationships/customXml" Target="../ink/ink3999.xml"/><Relationship Id="rId1449" Type="http://schemas.openxmlformats.org/officeDocument/2006/relationships/customXml" Target="../ink/ink4048.xml"/><Relationship Id="rId88" Type="http://schemas.openxmlformats.org/officeDocument/2006/relationships/customXml" Target="../ink/ink3354.xml"/><Relationship Id="rId153" Type="http://schemas.openxmlformats.org/officeDocument/2006/relationships/customXml" Target="../ink/ink3388.xml"/><Relationship Id="rId360" Type="http://schemas.openxmlformats.org/officeDocument/2006/relationships/customXml" Target="../ink/ink3494.xml"/><Relationship Id="rId598" Type="http://schemas.openxmlformats.org/officeDocument/2006/relationships/image" Target="../media/image3521.png"/><Relationship Id="rId819" Type="http://schemas.openxmlformats.org/officeDocument/2006/relationships/customXml" Target="../ink/ink3727.xml"/><Relationship Id="rId1004" Type="http://schemas.openxmlformats.org/officeDocument/2006/relationships/customXml" Target="../ink/ink3822.xml"/><Relationship Id="rId1211" Type="http://schemas.openxmlformats.org/officeDocument/2006/relationships/image" Target="../media/image3823.png"/><Relationship Id="rId220" Type="http://schemas.openxmlformats.org/officeDocument/2006/relationships/customXml" Target="../ink/ink3422.xml"/><Relationship Id="rId458" Type="http://schemas.openxmlformats.org/officeDocument/2006/relationships/image" Target="../media/image3453.png"/><Relationship Id="rId665" Type="http://schemas.openxmlformats.org/officeDocument/2006/relationships/image" Target="../media/image3554.png"/><Relationship Id="rId872" Type="http://schemas.openxmlformats.org/officeDocument/2006/relationships/image" Target="../media/image3656.png"/><Relationship Id="rId1088" Type="http://schemas.openxmlformats.org/officeDocument/2006/relationships/image" Target="../media/image3762.png"/><Relationship Id="rId1295" Type="http://schemas.openxmlformats.org/officeDocument/2006/relationships/customXml" Target="../ink/ink3970.xml"/><Relationship Id="rId1309" Type="http://schemas.openxmlformats.org/officeDocument/2006/relationships/image" Target="../media/image3870.png"/><Relationship Id="rId1516" Type="http://schemas.openxmlformats.org/officeDocument/2006/relationships/customXml" Target="../ink/ink4082.xml"/><Relationship Id="rId15" Type="http://schemas.openxmlformats.org/officeDocument/2006/relationships/customXml" Target="../ink/ink3317.xml"/><Relationship Id="rId318" Type="http://schemas.openxmlformats.org/officeDocument/2006/relationships/image" Target="../media/image3384.png"/><Relationship Id="rId525" Type="http://schemas.openxmlformats.org/officeDocument/2006/relationships/customXml" Target="../ink/ink3577.xml"/><Relationship Id="rId732" Type="http://schemas.openxmlformats.org/officeDocument/2006/relationships/image" Target="../media/image3587.png"/><Relationship Id="rId1155" Type="http://schemas.openxmlformats.org/officeDocument/2006/relationships/image" Target="../media/image3795.png"/><Relationship Id="rId1362" Type="http://schemas.openxmlformats.org/officeDocument/2006/relationships/image" Target="../media/image3896.png"/><Relationship Id="rId99" Type="http://schemas.openxmlformats.org/officeDocument/2006/relationships/image" Target="../media/image3278.png"/><Relationship Id="rId164" Type="http://schemas.openxmlformats.org/officeDocument/2006/relationships/image" Target="../media/image3309.png"/><Relationship Id="rId371" Type="http://schemas.openxmlformats.org/officeDocument/2006/relationships/customXml" Target="../ink/ink3500.xml"/><Relationship Id="rId1015" Type="http://schemas.openxmlformats.org/officeDocument/2006/relationships/image" Target="../media/image3726.png"/><Relationship Id="rId1222" Type="http://schemas.openxmlformats.org/officeDocument/2006/relationships/image" Target="../media/image3828.png"/><Relationship Id="rId469" Type="http://schemas.openxmlformats.org/officeDocument/2006/relationships/customXml" Target="../ink/ink3549.xml"/><Relationship Id="rId676" Type="http://schemas.openxmlformats.org/officeDocument/2006/relationships/customXml" Target="../ink/ink3655.xml"/><Relationship Id="rId883" Type="http://schemas.openxmlformats.org/officeDocument/2006/relationships/customXml" Target="../ink/ink3760.xml"/><Relationship Id="rId1099" Type="http://schemas.openxmlformats.org/officeDocument/2006/relationships/customXml" Target="../ink/ink3870.xml"/><Relationship Id="rId1527" Type="http://schemas.openxmlformats.org/officeDocument/2006/relationships/image" Target="../media/image3978.png"/><Relationship Id="rId26" Type="http://schemas.openxmlformats.org/officeDocument/2006/relationships/image" Target="../media/image3242.png"/><Relationship Id="rId231" Type="http://schemas.openxmlformats.org/officeDocument/2006/relationships/customXml" Target="../ink/ink3428.xml"/><Relationship Id="rId329" Type="http://schemas.openxmlformats.org/officeDocument/2006/relationships/customXml" Target="../ink/ink3478.xml"/><Relationship Id="rId536" Type="http://schemas.openxmlformats.org/officeDocument/2006/relationships/image" Target="../media/image3492.png"/><Relationship Id="rId1166" Type="http://schemas.openxmlformats.org/officeDocument/2006/relationships/customXml" Target="../ink/ink3904.xml"/><Relationship Id="rId1373" Type="http://schemas.openxmlformats.org/officeDocument/2006/relationships/customXml" Target="../ink/ink4010.xml"/><Relationship Id="rId175" Type="http://schemas.openxmlformats.org/officeDocument/2006/relationships/image" Target="../media/image3314.png"/><Relationship Id="rId743" Type="http://schemas.openxmlformats.org/officeDocument/2006/relationships/customXml" Target="../ink/ink3689.xml"/><Relationship Id="rId950" Type="http://schemas.openxmlformats.org/officeDocument/2006/relationships/image" Target="../media/image3694.png"/><Relationship Id="rId1026" Type="http://schemas.openxmlformats.org/officeDocument/2006/relationships/customXml" Target="../ink/ink3833.xml"/><Relationship Id="rId1580" Type="http://schemas.openxmlformats.org/officeDocument/2006/relationships/customXml" Target="../ink/ink4114.xml"/><Relationship Id="rId382" Type="http://schemas.openxmlformats.org/officeDocument/2006/relationships/image" Target="../media/image3415.png"/><Relationship Id="rId603" Type="http://schemas.openxmlformats.org/officeDocument/2006/relationships/customXml" Target="../ink/ink3618.xml"/><Relationship Id="rId687" Type="http://schemas.openxmlformats.org/officeDocument/2006/relationships/image" Target="../media/image3565.png"/><Relationship Id="rId810" Type="http://schemas.openxmlformats.org/officeDocument/2006/relationships/image" Target="../media/image3626.png"/><Relationship Id="rId908" Type="http://schemas.openxmlformats.org/officeDocument/2006/relationships/customXml" Target="../ink/ink3773.xml"/><Relationship Id="rId1233" Type="http://schemas.openxmlformats.org/officeDocument/2006/relationships/customXml" Target="../ink/ink3938.xml"/><Relationship Id="rId1440" Type="http://schemas.openxmlformats.org/officeDocument/2006/relationships/image" Target="../media/image3935.png"/><Relationship Id="rId1538" Type="http://schemas.openxmlformats.org/officeDocument/2006/relationships/customXml" Target="../ink/ink4093.xml"/><Relationship Id="rId242" Type="http://schemas.openxmlformats.org/officeDocument/2006/relationships/image" Target="../media/image3347.png"/><Relationship Id="rId894" Type="http://schemas.openxmlformats.org/officeDocument/2006/relationships/image" Target="../media/image3667.png"/><Relationship Id="rId1177" Type="http://schemas.openxmlformats.org/officeDocument/2006/relationships/image" Target="../media/image3806.png"/><Relationship Id="rId1300" Type="http://schemas.openxmlformats.org/officeDocument/2006/relationships/image" Target="../media/image3866.png"/><Relationship Id="rId37" Type="http://schemas.openxmlformats.org/officeDocument/2006/relationships/customXml" Target="../ink/ink3328.xml"/><Relationship Id="rId102" Type="http://schemas.openxmlformats.org/officeDocument/2006/relationships/image" Target="../media/image3279.png"/><Relationship Id="rId547" Type="http://schemas.openxmlformats.org/officeDocument/2006/relationships/customXml" Target="../ink/ink3589.xml"/><Relationship Id="rId754" Type="http://schemas.openxmlformats.org/officeDocument/2006/relationships/image" Target="../media/image3598.png"/><Relationship Id="rId961" Type="http://schemas.openxmlformats.org/officeDocument/2006/relationships/image" Target="../media/image3699.png"/><Relationship Id="rId1384" Type="http://schemas.openxmlformats.org/officeDocument/2006/relationships/image" Target="../media/image3907.png"/><Relationship Id="rId1591" Type="http://schemas.openxmlformats.org/officeDocument/2006/relationships/image" Target="../media/image4010.png"/><Relationship Id="rId90" Type="http://schemas.openxmlformats.org/officeDocument/2006/relationships/customXml" Target="../ink/ink3355.xml"/><Relationship Id="rId186" Type="http://schemas.openxmlformats.org/officeDocument/2006/relationships/customXml" Target="../ink/ink3405.xml"/><Relationship Id="rId393" Type="http://schemas.openxmlformats.org/officeDocument/2006/relationships/customXml" Target="../ink/ink3511.xml"/><Relationship Id="rId407" Type="http://schemas.openxmlformats.org/officeDocument/2006/relationships/customXml" Target="../ink/ink3518.xml"/><Relationship Id="rId614" Type="http://schemas.openxmlformats.org/officeDocument/2006/relationships/customXml" Target="../ink/ink3624.xml"/><Relationship Id="rId821" Type="http://schemas.openxmlformats.org/officeDocument/2006/relationships/customXml" Target="../ink/ink3728.xml"/><Relationship Id="rId1037" Type="http://schemas.openxmlformats.org/officeDocument/2006/relationships/image" Target="../media/image3737.png"/><Relationship Id="rId1244" Type="http://schemas.openxmlformats.org/officeDocument/2006/relationships/image" Target="../media/image3839.png"/><Relationship Id="rId1451" Type="http://schemas.openxmlformats.org/officeDocument/2006/relationships/customXml" Target="../ink/ink4049.xml"/><Relationship Id="rId253" Type="http://schemas.openxmlformats.org/officeDocument/2006/relationships/customXml" Target="../ink/ink3439.xml"/><Relationship Id="rId460" Type="http://schemas.openxmlformats.org/officeDocument/2006/relationships/image" Target="../media/image3454.png"/><Relationship Id="rId698" Type="http://schemas.openxmlformats.org/officeDocument/2006/relationships/image" Target="../media/image3570.png"/><Relationship Id="rId919" Type="http://schemas.openxmlformats.org/officeDocument/2006/relationships/image" Target="../media/image3679.png"/><Relationship Id="rId1090" Type="http://schemas.openxmlformats.org/officeDocument/2006/relationships/image" Target="../media/image3763.png"/><Relationship Id="rId1104" Type="http://schemas.openxmlformats.org/officeDocument/2006/relationships/image" Target="../media/image3770.png"/><Relationship Id="rId1311" Type="http://schemas.openxmlformats.org/officeDocument/2006/relationships/image" Target="../media/image3871.png"/><Relationship Id="rId1549" Type="http://schemas.openxmlformats.org/officeDocument/2006/relationships/image" Target="../media/image3989.png"/><Relationship Id="rId48" Type="http://schemas.openxmlformats.org/officeDocument/2006/relationships/image" Target="../media/image3253.png"/><Relationship Id="rId113" Type="http://schemas.openxmlformats.org/officeDocument/2006/relationships/image" Target="../media/image3284.png"/><Relationship Id="rId320" Type="http://schemas.openxmlformats.org/officeDocument/2006/relationships/image" Target="../media/image3385.png"/><Relationship Id="rId558" Type="http://schemas.openxmlformats.org/officeDocument/2006/relationships/customXml" Target="../ink/ink3595.xml"/><Relationship Id="rId765" Type="http://schemas.openxmlformats.org/officeDocument/2006/relationships/customXml" Target="../ink/ink3700.xml"/><Relationship Id="rId972" Type="http://schemas.openxmlformats.org/officeDocument/2006/relationships/customXml" Target="../ink/ink3806.xml"/><Relationship Id="rId1188" Type="http://schemas.openxmlformats.org/officeDocument/2006/relationships/customXml" Target="../ink/ink3915.xml"/><Relationship Id="rId1395" Type="http://schemas.openxmlformats.org/officeDocument/2006/relationships/customXml" Target="../ink/ink4021.xml"/><Relationship Id="rId1409" Type="http://schemas.openxmlformats.org/officeDocument/2006/relationships/customXml" Target="../ink/ink4028.xml"/><Relationship Id="rId197" Type="http://schemas.openxmlformats.org/officeDocument/2006/relationships/image" Target="../media/image3325.png"/><Relationship Id="rId418" Type="http://schemas.openxmlformats.org/officeDocument/2006/relationships/image" Target="../media/image3433.png"/><Relationship Id="rId625" Type="http://schemas.openxmlformats.org/officeDocument/2006/relationships/image" Target="../media/image3534.png"/><Relationship Id="rId832" Type="http://schemas.openxmlformats.org/officeDocument/2006/relationships/image" Target="../media/image3637.png"/><Relationship Id="rId1048" Type="http://schemas.openxmlformats.org/officeDocument/2006/relationships/customXml" Target="../ink/ink3844.xml"/><Relationship Id="rId1255" Type="http://schemas.openxmlformats.org/officeDocument/2006/relationships/customXml" Target="../ink/ink3949.xml"/><Relationship Id="rId1462" Type="http://schemas.openxmlformats.org/officeDocument/2006/relationships/image" Target="../media/image3946.png"/><Relationship Id="rId264" Type="http://schemas.openxmlformats.org/officeDocument/2006/relationships/image" Target="../media/image3358.png"/><Relationship Id="rId471" Type="http://schemas.openxmlformats.org/officeDocument/2006/relationships/customXml" Target="../ink/ink3550.xml"/><Relationship Id="rId1115" Type="http://schemas.openxmlformats.org/officeDocument/2006/relationships/image" Target="../media/image3775.png"/><Relationship Id="rId1322" Type="http://schemas.openxmlformats.org/officeDocument/2006/relationships/customXml" Target="../ink/ink3984.xml"/><Relationship Id="rId59" Type="http://schemas.openxmlformats.org/officeDocument/2006/relationships/customXml" Target="../ink/ink3339.xml"/><Relationship Id="rId124" Type="http://schemas.openxmlformats.org/officeDocument/2006/relationships/customXml" Target="../ink/ink3373.xml"/><Relationship Id="rId569" Type="http://schemas.openxmlformats.org/officeDocument/2006/relationships/image" Target="../media/image3507.png"/><Relationship Id="rId776" Type="http://schemas.openxmlformats.org/officeDocument/2006/relationships/image" Target="../media/image3609.png"/><Relationship Id="rId983" Type="http://schemas.openxmlformats.org/officeDocument/2006/relationships/image" Target="../media/image3710.png"/><Relationship Id="rId1199" Type="http://schemas.openxmlformats.org/officeDocument/2006/relationships/image" Target="../media/image3817.png"/><Relationship Id="rId331" Type="http://schemas.openxmlformats.org/officeDocument/2006/relationships/customXml" Target="../ink/ink3479.xml"/><Relationship Id="rId429" Type="http://schemas.openxmlformats.org/officeDocument/2006/relationships/customXml" Target="../ink/ink3529.xml"/><Relationship Id="rId636" Type="http://schemas.openxmlformats.org/officeDocument/2006/relationships/customXml" Target="../ink/ink3635.xml"/><Relationship Id="rId1059" Type="http://schemas.openxmlformats.org/officeDocument/2006/relationships/customXml" Target="../ink/ink3850.xml"/><Relationship Id="rId1266" Type="http://schemas.openxmlformats.org/officeDocument/2006/relationships/image" Target="../media/image3850.png"/><Relationship Id="rId1473" Type="http://schemas.openxmlformats.org/officeDocument/2006/relationships/customXml" Target="../ink/ink4060.xml"/><Relationship Id="rId843" Type="http://schemas.openxmlformats.org/officeDocument/2006/relationships/customXml" Target="../ink/ink3739.xml"/><Relationship Id="rId1126" Type="http://schemas.openxmlformats.org/officeDocument/2006/relationships/customXml" Target="../ink/ink3884.xml"/><Relationship Id="rId275" Type="http://schemas.openxmlformats.org/officeDocument/2006/relationships/customXml" Target="../ink/ink3450.xml"/><Relationship Id="rId482" Type="http://schemas.openxmlformats.org/officeDocument/2006/relationships/image" Target="../media/image3465.png"/><Relationship Id="rId703" Type="http://schemas.openxmlformats.org/officeDocument/2006/relationships/customXml" Target="../ink/ink3669.xml"/><Relationship Id="rId910" Type="http://schemas.openxmlformats.org/officeDocument/2006/relationships/customXml" Target="../ink/ink3774.xml"/><Relationship Id="rId1333" Type="http://schemas.openxmlformats.org/officeDocument/2006/relationships/customXml" Target="../ink/ink3990.xml"/><Relationship Id="rId1540" Type="http://schemas.openxmlformats.org/officeDocument/2006/relationships/customXml" Target="../ink/ink4094.xml"/><Relationship Id="rId135" Type="http://schemas.openxmlformats.org/officeDocument/2006/relationships/image" Target="../media/image3295.png"/><Relationship Id="rId342" Type="http://schemas.openxmlformats.org/officeDocument/2006/relationships/image" Target="../media/image3396.png"/><Relationship Id="rId787" Type="http://schemas.openxmlformats.org/officeDocument/2006/relationships/customXml" Target="../ink/ink3711.xml"/><Relationship Id="rId994" Type="http://schemas.openxmlformats.org/officeDocument/2006/relationships/customXml" Target="../ink/ink3817.xml"/><Relationship Id="rId1400" Type="http://schemas.openxmlformats.org/officeDocument/2006/relationships/image" Target="../media/image3915.png"/><Relationship Id="rId202" Type="http://schemas.openxmlformats.org/officeDocument/2006/relationships/customXml" Target="../ink/ink3413.xml"/><Relationship Id="rId647" Type="http://schemas.openxmlformats.org/officeDocument/2006/relationships/image" Target="../media/image3545.png"/><Relationship Id="rId854" Type="http://schemas.openxmlformats.org/officeDocument/2006/relationships/image" Target="../media/image3648.png"/><Relationship Id="rId1277" Type="http://schemas.openxmlformats.org/officeDocument/2006/relationships/image" Target="../media/image3855.png"/><Relationship Id="rId1484" Type="http://schemas.openxmlformats.org/officeDocument/2006/relationships/image" Target="../media/image3957.png"/><Relationship Id="rId286" Type="http://schemas.openxmlformats.org/officeDocument/2006/relationships/customXml" Target="../ink/ink3456.xml"/><Relationship Id="rId493" Type="http://schemas.openxmlformats.org/officeDocument/2006/relationships/customXml" Target="../ink/ink3561.xml"/><Relationship Id="rId507" Type="http://schemas.openxmlformats.org/officeDocument/2006/relationships/customXml" Target="../ink/ink3568.xml"/><Relationship Id="rId714" Type="http://schemas.openxmlformats.org/officeDocument/2006/relationships/image" Target="../media/image3578.png"/><Relationship Id="rId921" Type="http://schemas.openxmlformats.org/officeDocument/2006/relationships/customXml" Target="../ink/ink3780.xml"/><Relationship Id="rId1137" Type="http://schemas.openxmlformats.org/officeDocument/2006/relationships/image" Target="../media/image3786.png"/><Relationship Id="rId1344" Type="http://schemas.openxmlformats.org/officeDocument/2006/relationships/image" Target="../media/image3887.png"/><Relationship Id="rId1551" Type="http://schemas.openxmlformats.org/officeDocument/2006/relationships/image" Target="../media/image3990.png"/><Relationship Id="rId50" Type="http://schemas.openxmlformats.org/officeDocument/2006/relationships/image" Target="../media/image3254.png"/><Relationship Id="rId146" Type="http://schemas.openxmlformats.org/officeDocument/2006/relationships/customXml" Target="../ink/ink3384.xml"/><Relationship Id="rId353" Type="http://schemas.openxmlformats.org/officeDocument/2006/relationships/image" Target="../media/image3401.png"/><Relationship Id="rId560" Type="http://schemas.openxmlformats.org/officeDocument/2006/relationships/customXml" Target="../ink/ink3596.xml"/><Relationship Id="rId798" Type="http://schemas.openxmlformats.org/officeDocument/2006/relationships/image" Target="../media/image3620.png"/><Relationship Id="rId1190" Type="http://schemas.openxmlformats.org/officeDocument/2006/relationships/customXml" Target="../ink/ink3916.xml"/><Relationship Id="rId1204" Type="http://schemas.openxmlformats.org/officeDocument/2006/relationships/customXml" Target="../ink/ink3923.xml"/><Relationship Id="rId1411" Type="http://schemas.openxmlformats.org/officeDocument/2006/relationships/customXml" Target="../ink/ink4029.xml"/><Relationship Id="rId213" Type="http://schemas.openxmlformats.org/officeDocument/2006/relationships/image" Target="../media/image3333.png"/><Relationship Id="rId420" Type="http://schemas.openxmlformats.org/officeDocument/2006/relationships/image" Target="../media/image3434.png"/><Relationship Id="rId658" Type="http://schemas.openxmlformats.org/officeDocument/2006/relationships/customXml" Target="../ink/ink3646.xml"/><Relationship Id="rId865" Type="http://schemas.openxmlformats.org/officeDocument/2006/relationships/customXml" Target="../ink/ink3750.xml"/><Relationship Id="rId1050" Type="http://schemas.openxmlformats.org/officeDocument/2006/relationships/customXml" Target="../ink/ink3845.xml"/><Relationship Id="rId1288" Type="http://schemas.openxmlformats.org/officeDocument/2006/relationships/image" Target="../media/image3860.png"/><Relationship Id="rId1495" Type="http://schemas.openxmlformats.org/officeDocument/2006/relationships/customXml" Target="../ink/ink4071.xml"/><Relationship Id="rId1509" Type="http://schemas.openxmlformats.org/officeDocument/2006/relationships/image" Target="../media/image3969.png"/><Relationship Id="rId297" Type="http://schemas.openxmlformats.org/officeDocument/2006/relationships/customXml" Target="../ink/ink3462.xml"/><Relationship Id="rId518" Type="http://schemas.openxmlformats.org/officeDocument/2006/relationships/image" Target="../media/image3483.png"/><Relationship Id="rId725" Type="http://schemas.openxmlformats.org/officeDocument/2006/relationships/customXml" Target="../ink/ink3680.xml"/><Relationship Id="rId932" Type="http://schemas.openxmlformats.org/officeDocument/2006/relationships/image" Target="../media/image3685.png"/><Relationship Id="rId1148" Type="http://schemas.openxmlformats.org/officeDocument/2006/relationships/customXml" Target="../ink/ink3895.xml"/><Relationship Id="rId1355" Type="http://schemas.openxmlformats.org/officeDocument/2006/relationships/customXml" Target="../ink/ink4001.xml"/><Relationship Id="rId1562" Type="http://schemas.openxmlformats.org/officeDocument/2006/relationships/customXml" Target="../ink/ink4105.xml"/><Relationship Id="rId157" Type="http://schemas.openxmlformats.org/officeDocument/2006/relationships/customXml" Target="../ink/ink3390.xml"/><Relationship Id="rId364" Type="http://schemas.openxmlformats.org/officeDocument/2006/relationships/customXml" Target="../ink/ink3496.xml"/><Relationship Id="rId1008" Type="http://schemas.openxmlformats.org/officeDocument/2006/relationships/customXml" Target="../ink/ink3824.xml"/><Relationship Id="rId1215" Type="http://schemas.openxmlformats.org/officeDocument/2006/relationships/image" Target="../media/image3825.png"/><Relationship Id="rId1422" Type="http://schemas.openxmlformats.org/officeDocument/2006/relationships/image" Target="../media/image3926.png"/><Relationship Id="rId61" Type="http://schemas.openxmlformats.org/officeDocument/2006/relationships/customXml" Target="../ink/ink3340.xml"/><Relationship Id="rId571" Type="http://schemas.openxmlformats.org/officeDocument/2006/relationships/image" Target="../media/image3508.png"/><Relationship Id="rId669" Type="http://schemas.openxmlformats.org/officeDocument/2006/relationships/image" Target="../media/image3556.png"/><Relationship Id="rId876" Type="http://schemas.openxmlformats.org/officeDocument/2006/relationships/image" Target="../media/image3658.png"/><Relationship Id="rId1299" Type="http://schemas.openxmlformats.org/officeDocument/2006/relationships/customXml" Target="../ink/ink3972.xml"/><Relationship Id="rId19" Type="http://schemas.openxmlformats.org/officeDocument/2006/relationships/customXml" Target="../ink/ink3319.xml"/><Relationship Id="rId224" Type="http://schemas.openxmlformats.org/officeDocument/2006/relationships/image" Target="../media/image3338.png"/><Relationship Id="rId431" Type="http://schemas.openxmlformats.org/officeDocument/2006/relationships/customXml" Target="../ink/ink3530.xml"/><Relationship Id="rId529" Type="http://schemas.openxmlformats.org/officeDocument/2006/relationships/customXml" Target="../ink/ink3579.xml"/><Relationship Id="rId736" Type="http://schemas.openxmlformats.org/officeDocument/2006/relationships/image" Target="../media/image3589.png"/><Relationship Id="rId1061" Type="http://schemas.openxmlformats.org/officeDocument/2006/relationships/customXml" Target="../ink/ink3851.xml"/><Relationship Id="rId1159" Type="http://schemas.openxmlformats.org/officeDocument/2006/relationships/image" Target="../media/image3797.png"/><Relationship Id="rId1366" Type="http://schemas.openxmlformats.org/officeDocument/2006/relationships/image" Target="../media/image3898.png"/><Relationship Id="rId168" Type="http://schemas.openxmlformats.org/officeDocument/2006/relationships/image" Target="../media/image3311.png"/><Relationship Id="rId943" Type="http://schemas.openxmlformats.org/officeDocument/2006/relationships/customXml" Target="../ink/ink3791.xml"/><Relationship Id="rId1019" Type="http://schemas.openxmlformats.org/officeDocument/2006/relationships/image" Target="../media/image3728.png"/><Relationship Id="rId1573" Type="http://schemas.openxmlformats.org/officeDocument/2006/relationships/image" Target="../media/image4001.png"/><Relationship Id="rId72" Type="http://schemas.openxmlformats.org/officeDocument/2006/relationships/image" Target="../media/image3265.png"/><Relationship Id="rId375" Type="http://schemas.openxmlformats.org/officeDocument/2006/relationships/customXml" Target="../ink/ink3502.xml"/><Relationship Id="rId582" Type="http://schemas.openxmlformats.org/officeDocument/2006/relationships/customXml" Target="../ink/ink3607.xml"/><Relationship Id="rId803" Type="http://schemas.openxmlformats.org/officeDocument/2006/relationships/customXml" Target="../ink/ink3719.xml"/><Relationship Id="rId1226" Type="http://schemas.openxmlformats.org/officeDocument/2006/relationships/image" Target="../media/image3830.png"/><Relationship Id="rId1433" Type="http://schemas.openxmlformats.org/officeDocument/2006/relationships/customXml" Target="../ink/ink4040.xml"/><Relationship Id="rId3" Type="http://schemas.openxmlformats.org/officeDocument/2006/relationships/customXml" Target="../ink/ink3311.xml"/><Relationship Id="rId235" Type="http://schemas.openxmlformats.org/officeDocument/2006/relationships/customXml" Target="../ink/ink3430.xml"/><Relationship Id="rId442" Type="http://schemas.openxmlformats.org/officeDocument/2006/relationships/image" Target="../media/image3445.png"/><Relationship Id="rId887" Type="http://schemas.openxmlformats.org/officeDocument/2006/relationships/customXml" Target="../ink/ink3762.xml"/><Relationship Id="rId1072" Type="http://schemas.openxmlformats.org/officeDocument/2006/relationships/image" Target="../media/image3754.png"/><Relationship Id="rId1500" Type="http://schemas.openxmlformats.org/officeDocument/2006/relationships/image" Target="../media/image3965.png"/><Relationship Id="rId302" Type="http://schemas.openxmlformats.org/officeDocument/2006/relationships/image" Target="../media/image3376.png"/><Relationship Id="rId747" Type="http://schemas.openxmlformats.org/officeDocument/2006/relationships/customXml" Target="../ink/ink3691.xml"/><Relationship Id="rId954" Type="http://schemas.openxmlformats.org/officeDocument/2006/relationships/image" Target="../media/image3696.png"/><Relationship Id="rId1377" Type="http://schemas.openxmlformats.org/officeDocument/2006/relationships/customXml" Target="../ink/ink4012.xml"/><Relationship Id="rId1584" Type="http://schemas.openxmlformats.org/officeDocument/2006/relationships/customXml" Target="../ink/ink4116.xml"/><Relationship Id="rId83" Type="http://schemas.openxmlformats.org/officeDocument/2006/relationships/image" Target="../media/image3270.png"/><Relationship Id="rId179" Type="http://schemas.openxmlformats.org/officeDocument/2006/relationships/image" Target="../media/image3316.png"/><Relationship Id="rId386" Type="http://schemas.openxmlformats.org/officeDocument/2006/relationships/image" Target="../media/image3417.png"/><Relationship Id="rId593" Type="http://schemas.openxmlformats.org/officeDocument/2006/relationships/customXml" Target="../ink/ink3613.xml"/><Relationship Id="rId607" Type="http://schemas.openxmlformats.org/officeDocument/2006/relationships/customXml" Target="../ink/ink3620.xml"/><Relationship Id="rId814" Type="http://schemas.openxmlformats.org/officeDocument/2006/relationships/image" Target="../media/image3628.png"/><Relationship Id="rId1237" Type="http://schemas.openxmlformats.org/officeDocument/2006/relationships/customXml" Target="../ink/ink3940.xml"/><Relationship Id="rId1444" Type="http://schemas.openxmlformats.org/officeDocument/2006/relationships/image" Target="../media/image3937.png"/><Relationship Id="rId246" Type="http://schemas.openxmlformats.org/officeDocument/2006/relationships/image" Target="../media/image3349.png"/><Relationship Id="rId453" Type="http://schemas.openxmlformats.org/officeDocument/2006/relationships/customXml" Target="../ink/ink3541.xml"/><Relationship Id="rId660" Type="http://schemas.openxmlformats.org/officeDocument/2006/relationships/customXml" Target="../ink/ink3647.xml"/><Relationship Id="rId898" Type="http://schemas.openxmlformats.org/officeDocument/2006/relationships/image" Target="../media/image3669.png"/><Relationship Id="rId1083" Type="http://schemas.openxmlformats.org/officeDocument/2006/relationships/customXml" Target="../ink/ink3862.xml"/><Relationship Id="rId1290" Type="http://schemas.openxmlformats.org/officeDocument/2006/relationships/image" Target="../media/image3861.png"/><Relationship Id="rId1304" Type="http://schemas.openxmlformats.org/officeDocument/2006/relationships/customXml" Target="../ink/ink3975.xml"/><Relationship Id="rId1511" Type="http://schemas.openxmlformats.org/officeDocument/2006/relationships/image" Target="../media/image3970.png"/><Relationship Id="rId106" Type="http://schemas.openxmlformats.org/officeDocument/2006/relationships/image" Target="../media/image3281.png"/><Relationship Id="rId313" Type="http://schemas.openxmlformats.org/officeDocument/2006/relationships/customXml" Target="../ink/ink3470.xml"/><Relationship Id="rId758" Type="http://schemas.openxmlformats.org/officeDocument/2006/relationships/image" Target="../media/image3600.png"/><Relationship Id="rId965" Type="http://schemas.openxmlformats.org/officeDocument/2006/relationships/image" Target="../media/image3701.png"/><Relationship Id="rId1150" Type="http://schemas.openxmlformats.org/officeDocument/2006/relationships/customXml" Target="../ink/ink3896.xml"/><Relationship Id="rId1388" Type="http://schemas.openxmlformats.org/officeDocument/2006/relationships/image" Target="../media/image3909.png"/><Relationship Id="rId10" Type="http://schemas.openxmlformats.org/officeDocument/2006/relationships/image" Target="../media/image3234.png"/><Relationship Id="rId94" Type="http://schemas.openxmlformats.org/officeDocument/2006/relationships/customXml" Target="../ink/ink3357.xml"/><Relationship Id="rId397" Type="http://schemas.openxmlformats.org/officeDocument/2006/relationships/customXml" Target="../ink/ink3513.xml"/><Relationship Id="rId520" Type="http://schemas.openxmlformats.org/officeDocument/2006/relationships/image" Target="../media/image3484.png"/><Relationship Id="rId618" Type="http://schemas.openxmlformats.org/officeDocument/2006/relationships/customXml" Target="../ink/ink3626.xml"/><Relationship Id="rId825" Type="http://schemas.openxmlformats.org/officeDocument/2006/relationships/customXml" Target="../ink/ink3730.xml"/><Relationship Id="rId1248" Type="http://schemas.openxmlformats.org/officeDocument/2006/relationships/image" Target="../media/image3841.png"/><Relationship Id="rId1455" Type="http://schemas.openxmlformats.org/officeDocument/2006/relationships/customXml" Target="../ink/ink4051.xml"/><Relationship Id="rId257" Type="http://schemas.openxmlformats.org/officeDocument/2006/relationships/customXml" Target="../ink/ink3441.xml"/><Relationship Id="rId464" Type="http://schemas.openxmlformats.org/officeDocument/2006/relationships/image" Target="../media/image3456.png"/><Relationship Id="rId1010" Type="http://schemas.openxmlformats.org/officeDocument/2006/relationships/customXml" Target="../ink/ink3825.xml"/><Relationship Id="rId1094" Type="http://schemas.openxmlformats.org/officeDocument/2006/relationships/image" Target="../media/image3765.png"/><Relationship Id="rId1108" Type="http://schemas.openxmlformats.org/officeDocument/2006/relationships/customXml" Target="../ink/ink3875.xml"/><Relationship Id="rId1315" Type="http://schemas.openxmlformats.org/officeDocument/2006/relationships/image" Target="../media/image3873.png"/><Relationship Id="rId117" Type="http://schemas.openxmlformats.org/officeDocument/2006/relationships/image" Target="../media/image3286.png"/><Relationship Id="rId671" Type="http://schemas.openxmlformats.org/officeDocument/2006/relationships/image" Target="../media/image3557.png"/><Relationship Id="rId769" Type="http://schemas.openxmlformats.org/officeDocument/2006/relationships/customXml" Target="../ink/ink3702.xml"/><Relationship Id="rId976" Type="http://schemas.openxmlformats.org/officeDocument/2006/relationships/customXml" Target="../ink/ink3808.xml"/><Relationship Id="rId1399" Type="http://schemas.openxmlformats.org/officeDocument/2006/relationships/customXml" Target="../ink/ink4023.xml"/><Relationship Id="rId324" Type="http://schemas.openxmlformats.org/officeDocument/2006/relationships/image" Target="../media/image3387.png"/><Relationship Id="rId531" Type="http://schemas.openxmlformats.org/officeDocument/2006/relationships/customXml" Target="../ink/ink3580.xml"/><Relationship Id="rId629" Type="http://schemas.openxmlformats.org/officeDocument/2006/relationships/image" Target="../media/image3536.png"/><Relationship Id="rId1161" Type="http://schemas.openxmlformats.org/officeDocument/2006/relationships/image" Target="../media/image3798.png"/><Relationship Id="rId1259" Type="http://schemas.openxmlformats.org/officeDocument/2006/relationships/customXml" Target="../ink/ink3951.xml"/><Relationship Id="rId1466" Type="http://schemas.openxmlformats.org/officeDocument/2006/relationships/image" Target="../media/image3948.png"/><Relationship Id="rId836" Type="http://schemas.openxmlformats.org/officeDocument/2006/relationships/image" Target="../media/image3639.png"/><Relationship Id="rId1021" Type="http://schemas.openxmlformats.org/officeDocument/2006/relationships/image" Target="../media/image3729.png"/><Relationship Id="rId1119" Type="http://schemas.openxmlformats.org/officeDocument/2006/relationships/image" Target="../media/image3777.png"/><Relationship Id="rId903" Type="http://schemas.openxmlformats.org/officeDocument/2006/relationships/customXml" Target="../ink/ink3770.xml"/><Relationship Id="rId1326" Type="http://schemas.openxmlformats.org/officeDocument/2006/relationships/customXml" Target="../ink/ink3986.xml"/><Relationship Id="rId1533" Type="http://schemas.openxmlformats.org/officeDocument/2006/relationships/image" Target="../media/image3981.png"/><Relationship Id="rId32" Type="http://schemas.openxmlformats.org/officeDocument/2006/relationships/image" Target="../media/image3245.png"/><Relationship Id="rId181" Type="http://schemas.openxmlformats.org/officeDocument/2006/relationships/image" Target="../media/image3317.png"/><Relationship Id="rId279" Type="http://schemas.openxmlformats.org/officeDocument/2006/relationships/customXml" Target="../ink/ink3452.xml"/><Relationship Id="rId486" Type="http://schemas.openxmlformats.org/officeDocument/2006/relationships/image" Target="../media/image3467.png"/><Relationship Id="rId693" Type="http://schemas.openxmlformats.org/officeDocument/2006/relationships/customXml" Target="../ink/ink3664.xml"/><Relationship Id="rId139" Type="http://schemas.openxmlformats.org/officeDocument/2006/relationships/image" Target="../media/image3297.png"/><Relationship Id="rId346" Type="http://schemas.openxmlformats.org/officeDocument/2006/relationships/customXml" Target="../ink/ink3487.xml"/><Relationship Id="rId553" Type="http://schemas.openxmlformats.org/officeDocument/2006/relationships/customXml" Target="../ink/ink3592.xml"/><Relationship Id="rId760" Type="http://schemas.openxmlformats.org/officeDocument/2006/relationships/image" Target="../media/image3601.png"/><Relationship Id="rId998" Type="http://schemas.openxmlformats.org/officeDocument/2006/relationships/customXml" Target="../ink/ink3819.xml"/><Relationship Id="rId1183" Type="http://schemas.openxmlformats.org/officeDocument/2006/relationships/image" Target="../media/image3809.png"/><Relationship Id="rId1390" Type="http://schemas.openxmlformats.org/officeDocument/2006/relationships/image" Target="../media/image3910.png"/><Relationship Id="rId206" Type="http://schemas.openxmlformats.org/officeDocument/2006/relationships/customXml" Target="../ink/ink3415.xml"/><Relationship Id="rId413" Type="http://schemas.openxmlformats.org/officeDocument/2006/relationships/customXml" Target="../ink/ink3521.xml"/><Relationship Id="rId858" Type="http://schemas.openxmlformats.org/officeDocument/2006/relationships/image" Target="../media/image3650.png"/><Relationship Id="rId1043" Type="http://schemas.openxmlformats.org/officeDocument/2006/relationships/image" Target="../media/image3740.png"/><Relationship Id="rId1488" Type="http://schemas.openxmlformats.org/officeDocument/2006/relationships/image" Target="../media/image3959.png"/><Relationship Id="rId620" Type="http://schemas.openxmlformats.org/officeDocument/2006/relationships/customXml" Target="../ink/ink3627.xml"/><Relationship Id="rId718" Type="http://schemas.openxmlformats.org/officeDocument/2006/relationships/image" Target="../media/image3580.png"/><Relationship Id="rId925" Type="http://schemas.openxmlformats.org/officeDocument/2006/relationships/customXml" Target="../ink/ink3782.xml"/><Relationship Id="rId1250" Type="http://schemas.openxmlformats.org/officeDocument/2006/relationships/image" Target="../media/image3842.png"/><Relationship Id="rId1348" Type="http://schemas.openxmlformats.org/officeDocument/2006/relationships/image" Target="../media/image3889.png"/><Relationship Id="rId1555" Type="http://schemas.openxmlformats.org/officeDocument/2006/relationships/image" Target="../media/image3992.png"/><Relationship Id="rId1110" Type="http://schemas.openxmlformats.org/officeDocument/2006/relationships/customXml" Target="../ink/ink3876.xml"/><Relationship Id="rId1208" Type="http://schemas.openxmlformats.org/officeDocument/2006/relationships/customXml" Target="../ink/ink3925.xml"/><Relationship Id="rId1415" Type="http://schemas.openxmlformats.org/officeDocument/2006/relationships/customXml" Target="../ink/ink4031.xml"/><Relationship Id="rId54" Type="http://schemas.openxmlformats.org/officeDocument/2006/relationships/image" Target="../media/image3256.png"/><Relationship Id="rId270" Type="http://schemas.openxmlformats.org/officeDocument/2006/relationships/image" Target="../media/image3361.png"/><Relationship Id="rId130" Type="http://schemas.openxmlformats.org/officeDocument/2006/relationships/customXml" Target="../ink/ink3376.xml"/><Relationship Id="rId368" Type="http://schemas.openxmlformats.org/officeDocument/2006/relationships/image" Target="../media/image3408.png"/><Relationship Id="rId575" Type="http://schemas.openxmlformats.org/officeDocument/2006/relationships/image" Target="../media/image3510.png"/><Relationship Id="rId782" Type="http://schemas.openxmlformats.org/officeDocument/2006/relationships/image" Target="../media/image3612.png"/><Relationship Id="rId228" Type="http://schemas.openxmlformats.org/officeDocument/2006/relationships/image" Target="../media/image3340.png"/><Relationship Id="rId435" Type="http://schemas.openxmlformats.org/officeDocument/2006/relationships/customXml" Target="../ink/ink3532.xml"/><Relationship Id="rId642" Type="http://schemas.openxmlformats.org/officeDocument/2006/relationships/customXml" Target="../ink/ink3638.xml"/><Relationship Id="rId1065" Type="http://schemas.openxmlformats.org/officeDocument/2006/relationships/customXml" Target="../ink/ink3853.xml"/><Relationship Id="rId1272" Type="http://schemas.openxmlformats.org/officeDocument/2006/relationships/image" Target="../media/image3853.png"/><Relationship Id="rId502" Type="http://schemas.openxmlformats.org/officeDocument/2006/relationships/image" Target="../media/image3475.png"/><Relationship Id="rId947" Type="http://schemas.openxmlformats.org/officeDocument/2006/relationships/customXml" Target="../ink/ink3793.xml"/><Relationship Id="rId1132" Type="http://schemas.openxmlformats.org/officeDocument/2006/relationships/customXml" Target="../ink/ink3887.xml"/><Relationship Id="rId1577" Type="http://schemas.openxmlformats.org/officeDocument/2006/relationships/image" Target="../media/image4003.png"/><Relationship Id="rId76" Type="http://schemas.openxmlformats.org/officeDocument/2006/relationships/image" Target="../media/image3267.png"/><Relationship Id="rId807" Type="http://schemas.openxmlformats.org/officeDocument/2006/relationships/customXml" Target="../ink/ink3721.xml"/><Relationship Id="rId1437" Type="http://schemas.openxmlformats.org/officeDocument/2006/relationships/customXml" Target="../ink/ink4042.xml"/><Relationship Id="rId1504" Type="http://schemas.openxmlformats.org/officeDocument/2006/relationships/image" Target="../media/image3967.png"/><Relationship Id="rId292" Type="http://schemas.openxmlformats.org/officeDocument/2006/relationships/image" Target="../media/image3371.png"/><Relationship Id="rId597" Type="http://schemas.openxmlformats.org/officeDocument/2006/relationships/customXml" Target="../ink/ink3615.xml"/><Relationship Id="rId152" Type="http://schemas.openxmlformats.org/officeDocument/2006/relationships/image" Target="../media/image3303.png"/><Relationship Id="rId457" Type="http://schemas.openxmlformats.org/officeDocument/2006/relationships/customXml" Target="../ink/ink3543.xml"/><Relationship Id="rId1087" Type="http://schemas.openxmlformats.org/officeDocument/2006/relationships/customXml" Target="../ink/ink3864.xml"/><Relationship Id="rId1294" Type="http://schemas.openxmlformats.org/officeDocument/2006/relationships/image" Target="../media/image3863.png"/><Relationship Id="rId664" Type="http://schemas.openxmlformats.org/officeDocument/2006/relationships/customXml" Target="../ink/ink3649.xml"/><Relationship Id="rId871" Type="http://schemas.openxmlformats.org/officeDocument/2006/relationships/customXml" Target="../ink/ink3754.xml"/><Relationship Id="rId969" Type="http://schemas.openxmlformats.org/officeDocument/2006/relationships/image" Target="../media/image3703.png"/><Relationship Id="rId317" Type="http://schemas.openxmlformats.org/officeDocument/2006/relationships/customXml" Target="../ink/ink3472.xml"/><Relationship Id="rId524" Type="http://schemas.openxmlformats.org/officeDocument/2006/relationships/image" Target="../media/image3486.png"/><Relationship Id="rId731" Type="http://schemas.openxmlformats.org/officeDocument/2006/relationships/customXml" Target="../ink/ink3683.xml"/><Relationship Id="rId1154" Type="http://schemas.openxmlformats.org/officeDocument/2006/relationships/customXml" Target="../ink/ink3898.xml"/><Relationship Id="rId1361" Type="http://schemas.openxmlformats.org/officeDocument/2006/relationships/customXml" Target="../ink/ink4004.xml"/><Relationship Id="rId1459" Type="http://schemas.openxmlformats.org/officeDocument/2006/relationships/customXml" Target="../ink/ink4053.xml"/><Relationship Id="rId98" Type="http://schemas.openxmlformats.org/officeDocument/2006/relationships/customXml" Target="../ink/ink3359.xml"/><Relationship Id="rId829" Type="http://schemas.openxmlformats.org/officeDocument/2006/relationships/customXml" Target="../ink/ink3732.xml"/><Relationship Id="rId1014" Type="http://schemas.openxmlformats.org/officeDocument/2006/relationships/customXml" Target="../ink/ink3827.xml"/><Relationship Id="rId1221" Type="http://schemas.openxmlformats.org/officeDocument/2006/relationships/customXml" Target="../ink/ink3932.xml"/><Relationship Id="rId1319" Type="http://schemas.openxmlformats.org/officeDocument/2006/relationships/image" Target="../media/image3875.png"/><Relationship Id="rId1526" Type="http://schemas.openxmlformats.org/officeDocument/2006/relationships/customXml" Target="../ink/ink4087.xml"/><Relationship Id="rId25" Type="http://schemas.openxmlformats.org/officeDocument/2006/relationships/customXml" Target="../ink/ink3322.xml"/><Relationship Id="rId174" Type="http://schemas.openxmlformats.org/officeDocument/2006/relationships/customXml" Target="../ink/ink3399.xml"/><Relationship Id="rId381" Type="http://schemas.openxmlformats.org/officeDocument/2006/relationships/customXml" Target="../ink/ink3505.xml"/><Relationship Id="rId241" Type="http://schemas.openxmlformats.org/officeDocument/2006/relationships/customXml" Target="../ink/ink3433.xml"/><Relationship Id="rId479" Type="http://schemas.openxmlformats.org/officeDocument/2006/relationships/customXml" Target="../ink/ink3554.xml"/><Relationship Id="rId686" Type="http://schemas.openxmlformats.org/officeDocument/2006/relationships/customXml" Target="../ink/ink3660.xml"/><Relationship Id="rId893" Type="http://schemas.openxmlformats.org/officeDocument/2006/relationships/customXml" Target="../ink/ink3765.xml"/><Relationship Id="rId339" Type="http://schemas.openxmlformats.org/officeDocument/2006/relationships/customXml" Target="../ink/ink3483.xml"/><Relationship Id="rId546" Type="http://schemas.openxmlformats.org/officeDocument/2006/relationships/image" Target="../media/image3496.png"/><Relationship Id="rId753" Type="http://schemas.openxmlformats.org/officeDocument/2006/relationships/customXml" Target="../ink/ink3694.xml"/><Relationship Id="rId1176" Type="http://schemas.openxmlformats.org/officeDocument/2006/relationships/customXml" Target="../ink/ink3909.xml"/><Relationship Id="rId1383" Type="http://schemas.openxmlformats.org/officeDocument/2006/relationships/customXml" Target="../ink/ink4015.xml"/><Relationship Id="rId101" Type="http://schemas.openxmlformats.org/officeDocument/2006/relationships/customXml" Target="../ink/ink3361.xml"/><Relationship Id="rId406" Type="http://schemas.openxmlformats.org/officeDocument/2006/relationships/image" Target="../media/image3427.png"/><Relationship Id="rId960" Type="http://schemas.openxmlformats.org/officeDocument/2006/relationships/customXml" Target="../ink/ink3800.xml"/><Relationship Id="rId1036" Type="http://schemas.openxmlformats.org/officeDocument/2006/relationships/customXml" Target="../ink/ink3838.xml"/><Relationship Id="rId1243" Type="http://schemas.openxmlformats.org/officeDocument/2006/relationships/customXml" Target="../ink/ink3943.xml"/><Relationship Id="rId1590" Type="http://schemas.openxmlformats.org/officeDocument/2006/relationships/customXml" Target="../ink/ink4119.xml"/><Relationship Id="rId613" Type="http://schemas.openxmlformats.org/officeDocument/2006/relationships/image" Target="../media/image3528.png"/><Relationship Id="rId820" Type="http://schemas.openxmlformats.org/officeDocument/2006/relationships/image" Target="../media/image3631.png"/><Relationship Id="rId918" Type="http://schemas.openxmlformats.org/officeDocument/2006/relationships/customXml" Target="../ink/ink3778.xml"/><Relationship Id="rId1450" Type="http://schemas.openxmlformats.org/officeDocument/2006/relationships/image" Target="../media/image3940.png"/><Relationship Id="rId1548" Type="http://schemas.openxmlformats.org/officeDocument/2006/relationships/customXml" Target="../ink/ink4098.xml"/><Relationship Id="rId1103" Type="http://schemas.openxmlformats.org/officeDocument/2006/relationships/customXml" Target="../ink/ink3872.xml"/><Relationship Id="rId1310" Type="http://schemas.openxmlformats.org/officeDocument/2006/relationships/customXml" Target="../ink/ink3978.xml"/><Relationship Id="rId1408" Type="http://schemas.openxmlformats.org/officeDocument/2006/relationships/image" Target="../media/image3919.png"/><Relationship Id="rId47" Type="http://schemas.openxmlformats.org/officeDocument/2006/relationships/customXml" Target="../ink/ink3333.xml"/><Relationship Id="rId196" Type="http://schemas.openxmlformats.org/officeDocument/2006/relationships/customXml" Target="../ink/ink3410.xml"/><Relationship Id="rId263" Type="http://schemas.openxmlformats.org/officeDocument/2006/relationships/customXml" Target="../ink/ink3444.xml"/><Relationship Id="rId470" Type="http://schemas.openxmlformats.org/officeDocument/2006/relationships/image" Target="../media/image3459.png"/><Relationship Id="rId123" Type="http://schemas.openxmlformats.org/officeDocument/2006/relationships/image" Target="../media/image3289.png"/><Relationship Id="rId330" Type="http://schemas.openxmlformats.org/officeDocument/2006/relationships/image" Target="../media/image3390.png"/><Relationship Id="rId568" Type="http://schemas.openxmlformats.org/officeDocument/2006/relationships/customXml" Target="../ink/ink3600.xml"/><Relationship Id="rId775" Type="http://schemas.openxmlformats.org/officeDocument/2006/relationships/customXml" Target="../ink/ink3705.xml"/><Relationship Id="rId982" Type="http://schemas.openxmlformats.org/officeDocument/2006/relationships/customXml" Target="../ink/ink3811.xml"/><Relationship Id="rId1198" Type="http://schemas.openxmlformats.org/officeDocument/2006/relationships/customXml" Target="../ink/ink3920.xml"/><Relationship Id="rId428" Type="http://schemas.openxmlformats.org/officeDocument/2006/relationships/image" Target="../media/image3438.png"/><Relationship Id="rId635" Type="http://schemas.openxmlformats.org/officeDocument/2006/relationships/image" Target="../media/image3539.png"/><Relationship Id="rId842" Type="http://schemas.openxmlformats.org/officeDocument/2006/relationships/image" Target="../media/image3642.png"/><Relationship Id="rId1058" Type="http://schemas.openxmlformats.org/officeDocument/2006/relationships/customXml" Target="../ink/ink3849.xml"/><Relationship Id="rId1265" Type="http://schemas.openxmlformats.org/officeDocument/2006/relationships/customXml" Target="../ink/ink3954.xml"/><Relationship Id="rId1472" Type="http://schemas.openxmlformats.org/officeDocument/2006/relationships/image" Target="../media/image3951.png"/><Relationship Id="rId702" Type="http://schemas.openxmlformats.org/officeDocument/2006/relationships/image" Target="../media/image3572.png"/><Relationship Id="rId1125" Type="http://schemas.openxmlformats.org/officeDocument/2006/relationships/image" Target="../media/image3780.png"/><Relationship Id="rId1332" Type="http://schemas.openxmlformats.org/officeDocument/2006/relationships/image" Target="../media/image3881.png"/><Relationship Id="rId69" Type="http://schemas.openxmlformats.org/officeDocument/2006/relationships/customXml" Target="../ink/ink3344.xml"/><Relationship Id="rId285" Type="http://schemas.openxmlformats.org/officeDocument/2006/relationships/image" Target="../media/image3368.png"/><Relationship Id="rId492" Type="http://schemas.openxmlformats.org/officeDocument/2006/relationships/image" Target="../media/image3470.png"/><Relationship Id="rId797" Type="http://schemas.openxmlformats.org/officeDocument/2006/relationships/customXml" Target="../ink/ink3716.xml"/><Relationship Id="rId145" Type="http://schemas.openxmlformats.org/officeDocument/2006/relationships/image" Target="../media/image3300.png"/><Relationship Id="rId352" Type="http://schemas.openxmlformats.org/officeDocument/2006/relationships/customXml" Target="../ink/ink3490.xml"/><Relationship Id="rId1287" Type="http://schemas.openxmlformats.org/officeDocument/2006/relationships/customXml" Target="../ink/ink3966.xml"/><Relationship Id="rId212" Type="http://schemas.openxmlformats.org/officeDocument/2006/relationships/customXml" Target="../ink/ink3418.xml"/><Relationship Id="rId657" Type="http://schemas.openxmlformats.org/officeDocument/2006/relationships/image" Target="../media/image3550.png"/><Relationship Id="rId864" Type="http://schemas.openxmlformats.org/officeDocument/2006/relationships/image" Target="../media/image3653.png"/><Relationship Id="rId1494" Type="http://schemas.openxmlformats.org/officeDocument/2006/relationships/image" Target="../media/image3962.png"/><Relationship Id="rId517" Type="http://schemas.openxmlformats.org/officeDocument/2006/relationships/customXml" Target="../ink/ink3573.xml"/><Relationship Id="rId724" Type="http://schemas.openxmlformats.org/officeDocument/2006/relationships/image" Target="../media/image3583.png"/><Relationship Id="rId931" Type="http://schemas.openxmlformats.org/officeDocument/2006/relationships/customXml" Target="../ink/ink3785.xml"/><Relationship Id="rId1147" Type="http://schemas.openxmlformats.org/officeDocument/2006/relationships/image" Target="../media/image3791.png"/><Relationship Id="rId1354" Type="http://schemas.openxmlformats.org/officeDocument/2006/relationships/image" Target="../media/image3892.png"/><Relationship Id="rId1561" Type="http://schemas.openxmlformats.org/officeDocument/2006/relationships/image" Target="../media/image3995.png"/><Relationship Id="rId60" Type="http://schemas.openxmlformats.org/officeDocument/2006/relationships/image" Target="../media/image3259.png"/><Relationship Id="rId1007" Type="http://schemas.openxmlformats.org/officeDocument/2006/relationships/image" Target="../media/image3722.png"/><Relationship Id="rId1214" Type="http://schemas.openxmlformats.org/officeDocument/2006/relationships/customXml" Target="../ink/ink3928.xml"/><Relationship Id="rId1421" Type="http://schemas.openxmlformats.org/officeDocument/2006/relationships/customXml" Target="../ink/ink4034.xml"/><Relationship Id="rId1519" Type="http://schemas.openxmlformats.org/officeDocument/2006/relationships/image" Target="../media/image3974.png"/><Relationship Id="rId18" Type="http://schemas.openxmlformats.org/officeDocument/2006/relationships/image" Target="../media/image3238.png"/><Relationship Id="rId167" Type="http://schemas.openxmlformats.org/officeDocument/2006/relationships/customXml" Target="../ink/ink3395.xml"/><Relationship Id="rId374" Type="http://schemas.openxmlformats.org/officeDocument/2006/relationships/image" Target="../media/image3411.png"/><Relationship Id="rId581" Type="http://schemas.openxmlformats.org/officeDocument/2006/relationships/image" Target="../media/image3513.png"/><Relationship Id="rId234" Type="http://schemas.openxmlformats.org/officeDocument/2006/relationships/image" Target="../media/image3343.png"/><Relationship Id="rId679" Type="http://schemas.openxmlformats.org/officeDocument/2006/relationships/image" Target="../media/image3561.png"/><Relationship Id="rId886" Type="http://schemas.openxmlformats.org/officeDocument/2006/relationships/image" Target="../media/image3663.png"/><Relationship Id="rId2" Type="http://schemas.openxmlformats.org/officeDocument/2006/relationships/image" Target="../media/image3230.png"/><Relationship Id="rId441" Type="http://schemas.openxmlformats.org/officeDocument/2006/relationships/customXml" Target="../ink/ink3535.xml"/><Relationship Id="rId539" Type="http://schemas.openxmlformats.org/officeDocument/2006/relationships/image" Target="../media/image3493.png"/><Relationship Id="rId746" Type="http://schemas.openxmlformats.org/officeDocument/2006/relationships/image" Target="../media/image3594.png"/><Relationship Id="rId1071" Type="http://schemas.openxmlformats.org/officeDocument/2006/relationships/customXml" Target="../ink/ink3856.xml"/><Relationship Id="rId1169" Type="http://schemas.openxmlformats.org/officeDocument/2006/relationships/image" Target="../media/image3802.png"/><Relationship Id="rId1376" Type="http://schemas.openxmlformats.org/officeDocument/2006/relationships/image" Target="../media/image3903.png"/><Relationship Id="rId1583" Type="http://schemas.openxmlformats.org/officeDocument/2006/relationships/image" Target="../media/image4006.png"/><Relationship Id="rId301" Type="http://schemas.openxmlformats.org/officeDocument/2006/relationships/customXml" Target="../ink/ink3464.xml"/><Relationship Id="rId953" Type="http://schemas.openxmlformats.org/officeDocument/2006/relationships/customXml" Target="../ink/ink3796.xml"/><Relationship Id="rId1029" Type="http://schemas.openxmlformats.org/officeDocument/2006/relationships/image" Target="../media/image3733.png"/><Relationship Id="rId1236" Type="http://schemas.openxmlformats.org/officeDocument/2006/relationships/image" Target="../media/image3835.png"/><Relationship Id="rId82" Type="http://schemas.openxmlformats.org/officeDocument/2006/relationships/customXml" Target="../ink/ink3351.xml"/><Relationship Id="rId606" Type="http://schemas.openxmlformats.org/officeDocument/2006/relationships/image" Target="../media/image3525.png"/><Relationship Id="rId813" Type="http://schemas.openxmlformats.org/officeDocument/2006/relationships/customXml" Target="../ink/ink3724.xml"/><Relationship Id="rId1443" Type="http://schemas.openxmlformats.org/officeDocument/2006/relationships/customXml" Target="../ink/ink4045.xml"/><Relationship Id="rId1303" Type="http://schemas.openxmlformats.org/officeDocument/2006/relationships/customXml" Target="../ink/ink3974.xml"/><Relationship Id="rId1510" Type="http://schemas.openxmlformats.org/officeDocument/2006/relationships/customXml" Target="../ink/ink4079.xml"/><Relationship Id="rId189" Type="http://schemas.openxmlformats.org/officeDocument/2006/relationships/image" Target="../media/image3321.png"/><Relationship Id="rId396" Type="http://schemas.openxmlformats.org/officeDocument/2006/relationships/image" Target="../media/image3422.png"/><Relationship Id="rId256" Type="http://schemas.openxmlformats.org/officeDocument/2006/relationships/image" Target="../media/image3354.png"/><Relationship Id="rId463" Type="http://schemas.openxmlformats.org/officeDocument/2006/relationships/customXml" Target="../ink/ink3546.xml"/><Relationship Id="rId670" Type="http://schemas.openxmlformats.org/officeDocument/2006/relationships/customXml" Target="../ink/ink3652.xml"/><Relationship Id="rId1093" Type="http://schemas.openxmlformats.org/officeDocument/2006/relationships/customXml" Target="../ink/ink3867.xml"/><Relationship Id="rId116" Type="http://schemas.openxmlformats.org/officeDocument/2006/relationships/customXml" Target="../ink/ink3369.xml"/><Relationship Id="rId323" Type="http://schemas.openxmlformats.org/officeDocument/2006/relationships/customXml" Target="../ink/ink3475.xml"/><Relationship Id="rId530" Type="http://schemas.openxmlformats.org/officeDocument/2006/relationships/image" Target="../media/image3489.png"/><Relationship Id="rId768" Type="http://schemas.openxmlformats.org/officeDocument/2006/relationships/image" Target="../media/image3605.png"/><Relationship Id="rId975" Type="http://schemas.openxmlformats.org/officeDocument/2006/relationships/image" Target="../media/image3706.png"/><Relationship Id="rId1160" Type="http://schemas.openxmlformats.org/officeDocument/2006/relationships/customXml" Target="../ink/ink3901.xml"/><Relationship Id="rId1398" Type="http://schemas.openxmlformats.org/officeDocument/2006/relationships/image" Target="../media/image3914.png"/><Relationship Id="rId628" Type="http://schemas.openxmlformats.org/officeDocument/2006/relationships/customXml" Target="../ink/ink3631.xml"/><Relationship Id="rId835" Type="http://schemas.openxmlformats.org/officeDocument/2006/relationships/customXml" Target="../ink/ink3735.xml"/><Relationship Id="rId1258" Type="http://schemas.openxmlformats.org/officeDocument/2006/relationships/image" Target="../media/image3846.png"/><Relationship Id="rId1465" Type="http://schemas.openxmlformats.org/officeDocument/2006/relationships/customXml" Target="../ink/ink4056.xml"/><Relationship Id="rId1020" Type="http://schemas.openxmlformats.org/officeDocument/2006/relationships/customXml" Target="../ink/ink3830.xml"/><Relationship Id="rId1118" Type="http://schemas.openxmlformats.org/officeDocument/2006/relationships/customXml" Target="../ink/ink3880.xml"/><Relationship Id="rId1325" Type="http://schemas.openxmlformats.org/officeDocument/2006/relationships/image" Target="../media/image3878.png"/><Relationship Id="rId1532" Type="http://schemas.openxmlformats.org/officeDocument/2006/relationships/customXml" Target="../ink/ink4090.xml"/><Relationship Id="rId902" Type="http://schemas.openxmlformats.org/officeDocument/2006/relationships/image" Target="../media/image3671.png"/><Relationship Id="rId31" Type="http://schemas.openxmlformats.org/officeDocument/2006/relationships/customXml" Target="../ink/ink3325.xml"/><Relationship Id="rId180" Type="http://schemas.openxmlformats.org/officeDocument/2006/relationships/customXml" Target="../ink/ink3402.xml"/><Relationship Id="rId278" Type="http://schemas.openxmlformats.org/officeDocument/2006/relationships/image" Target="../media/image3365.png"/><Relationship Id="rId485" Type="http://schemas.openxmlformats.org/officeDocument/2006/relationships/customXml" Target="../ink/ink3557.xml"/><Relationship Id="rId692" Type="http://schemas.openxmlformats.org/officeDocument/2006/relationships/customXml" Target="../ink/ink3663.xml"/><Relationship Id="rId138" Type="http://schemas.openxmlformats.org/officeDocument/2006/relationships/customXml" Target="../ink/ink3380.xml"/><Relationship Id="rId345" Type="http://schemas.openxmlformats.org/officeDocument/2006/relationships/image" Target="../media/image3397.png"/><Relationship Id="rId552" Type="http://schemas.openxmlformats.org/officeDocument/2006/relationships/image" Target="../media/image3499.png"/><Relationship Id="rId997" Type="http://schemas.openxmlformats.org/officeDocument/2006/relationships/image" Target="../media/image3717.png"/><Relationship Id="rId1182" Type="http://schemas.openxmlformats.org/officeDocument/2006/relationships/customXml" Target="../ink/ink3912.xml"/><Relationship Id="rId205" Type="http://schemas.openxmlformats.org/officeDocument/2006/relationships/image" Target="../media/image3329.png"/><Relationship Id="rId412" Type="http://schemas.openxmlformats.org/officeDocument/2006/relationships/image" Target="../media/image3430.png"/><Relationship Id="rId857" Type="http://schemas.openxmlformats.org/officeDocument/2006/relationships/customXml" Target="../ink/ink3746.xml"/><Relationship Id="rId1042" Type="http://schemas.openxmlformats.org/officeDocument/2006/relationships/customXml" Target="../ink/ink3841.xml"/><Relationship Id="rId1487" Type="http://schemas.openxmlformats.org/officeDocument/2006/relationships/customXml" Target="../ink/ink4067.xml"/><Relationship Id="rId717" Type="http://schemas.openxmlformats.org/officeDocument/2006/relationships/customXml" Target="../ink/ink3676.xml"/><Relationship Id="rId924" Type="http://schemas.openxmlformats.org/officeDocument/2006/relationships/image" Target="../media/image3681.png"/><Relationship Id="rId1347" Type="http://schemas.openxmlformats.org/officeDocument/2006/relationships/customXml" Target="../ink/ink3997.xml"/><Relationship Id="rId1554" Type="http://schemas.openxmlformats.org/officeDocument/2006/relationships/customXml" Target="../ink/ink4101.xml"/><Relationship Id="rId53" Type="http://schemas.openxmlformats.org/officeDocument/2006/relationships/customXml" Target="../ink/ink3336.xml"/><Relationship Id="rId1207" Type="http://schemas.openxmlformats.org/officeDocument/2006/relationships/image" Target="../media/image3821.png"/><Relationship Id="rId1414" Type="http://schemas.openxmlformats.org/officeDocument/2006/relationships/image" Target="../media/image3922.png"/><Relationship Id="rId367" Type="http://schemas.openxmlformats.org/officeDocument/2006/relationships/customXml" Target="../ink/ink3498.xml"/><Relationship Id="rId574" Type="http://schemas.openxmlformats.org/officeDocument/2006/relationships/customXml" Target="../ink/ink3603.xml"/><Relationship Id="rId227" Type="http://schemas.openxmlformats.org/officeDocument/2006/relationships/customXml" Target="../ink/ink3426.xml"/><Relationship Id="rId781" Type="http://schemas.openxmlformats.org/officeDocument/2006/relationships/customXml" Target="../ink/ink3708.xml"/><Relationship Id="rId879" Type="http://schemas.openxmlformats.org/officeDocument/2006/relationships/customXml" Target="../ink/ink3758.xml"/><Relationship Id="rId434" Type="http://schemas.openxmlformats.org/officeDocument/2006/relationships/image" Target="../media/image3441.png"/><Relationship Id="rId641" Type="http://schemas.openxmlformats.org/officeDocument/2006/relationships/image" Target="../media/image3542.png"/><Relationship Id="rId739" Type="http://schemas.openxmlformats.org/officeDocument/2006/relationships/customXml" Target="../ink/ink3687.xml"/><Relationship Id="rId1064" Type="http://schemas.openxmlformats.org/officeDocument/2006/relationships/image" Target="../media/image3750.png"/><Relationship Id="rId1271" Type="http://schemas.openxmlformats.org/officeDocument/2006/relationships/customXml" Target="../ink/ink3957.xml"/><Relationship Id="rId1369" Type="http://schemas.openxmlformats.org/officeDocument/2006/relationships/customXml" Target="../ink/ink4008.xml"/><Relationship Id="rId1576" Type="http://schemas.openxmlformats.org/officeDocument/2006/relationships/customXml" Target="../ink/ink4112.xml"/><Relationship Id="rId501" Type="http://schemas.openxmlformats.org/officeDocument/2006/relationships/customXml" Target="../ink/ink3565.xml"/><Relationship Id="rId946" Type="http://schemas.openxmlformats.org/officeDocument/2006/relationships/image" Target="../media/image3692.png"/><Relationship Id="rId1131" Type="http://schemas.openxmlformats.org/officeDocument/2006/relationships/image" Target="../media/image3783.png"/><Relationship Id="rId1229" Type="http://schemas.openxmlformats.org/officeDocument/2006/relationships/customXml" Target="../ink/ink3936.xml"/><Relationship Id="rId75" Type="http://schemas.openxmlformats.org/officeDocument/2006/relationships/customXml" Target="../ink/ink3347.xml"/><Relationship Id="rId806" Type="http://schemas.openxmlformats.org/officeDocument/2006/relationships/image" Target="../media/image3624.png"/><Relationship Id="rId1436" Type="http://schemas.openxmlformats.org/officeDocument/2006/relationships/image" Target="../media/image3933.png"/><Relationship Id="rId1503" Type="http://schemas.openxmlformats.org/officeDocument/2006/relationships/customXml" Target="../ink/ink4075.xml"/><Relationship Id="rId291" Type="http://schemas.openxmlformats.org/officeDocument/2006/relationships/customXml" Target="../ink/ink3459.xml"/><Relationship Id="rId151" Type="http://schemas.openxmlformats.org/officeDocument/2006/relationships/customXml" Target="../ink/ink3387.xml"/><Relationship Id="rId389" Type="http://schemas.openxmlformats.org/officeDocument/2006/relationships/customXml" Target="../ink/ink3509.xml"/><Relationship Id="rId596" Type="http://schemas.openxmlformats.org/officeDocument/2006/relationships/image" Target="../media/image3520.png"/><Relationship Id="rId249" Type="http://schemas.openxmlformats.org/officeDocument/2006/relationships/customXml" Target="../ink/ink3437.xml"/><Relationship Id="rId456" Type="http://schemas.openxmlformats.org/officeDocument/2006/relationships/image" Target="../media/image3452.png"/><Relationship Id="rId663" Type="http://schemas.openxmlformats.org/officeDocument/2006/relationships/image" Target="../media/image3553.png"/><Relationship Id="rId870" Type="http://schemas.openxmlformats.org/officeDocument/2006/relationships/customXml" Target="../ink/ink3753.xml"/><Relationship Id="rId1086" Type="http://schemas.openxmlformats.org/officeDocument/2006/relationships/image" Target="../media/image3761.png"/><Relationship Id="rId1293" Type="http://schemas.openxmlformats.org/officeDocument/2006/relationships/customXml" Target="../ink/ink3969.xml"/><Relationship Id="rId109" Type="http://schemas.openxmlformats.org/officeDocument/2006/relationships/customXml" Target="../ink/ink3365.xml"/><Relationship Id="rId316" Type="http://schemas.openxmlformats.org/officeDocument/2006/relationships/image" Target="../media/image3383.png"/><Relationship Id="rId523" Type="http://schemas.openxmlformats.org/officeDocument/2006/relationships/customXml" Target="../ink/ink3576.xml"/><Relationship Id="rId968" Type="http://schemas.openxmlformats.org/officeDocument/2006/relationships/customXml" Target="../ink/ink3804.xml"/><Relationship Id="rId1153" Type="http://schemas.openxmlformats.org/officeDocument/2006/relationships/image" Target="../media/image3794.png"/><Relationship Id="rId97" Type="http://schemas.openxmlformats.org/officeDocument/2006/relationships/image" Target="../media/image3277.png"/><Relationship Id="rId730" Type="http://schemas.openxmlformats.org/officeDocument/2006/relationships/image" Target="../media/image3586.png"/><Relationship Id="rId828" Type="http://schemas.openxmlformats.org/officeDocument/2006/relationships/image" Target="../media/image3635.png"/><Relationship Id="rId1013" Type="http://schemas.openxmlformats.org/officeDocument/2006/relationships/image" Target="../media/image3725.png"/><Relationship Id="rId1360" Type="http://schemas.openxmlformats.org/officeDocument/2006/relationships/image" Target="../media/image3895.png"/><Relationship Id="rId1458" Type="http://schemas.openxmlformats.org/officeDocument/2006/relationships/image" Target="../media/image3944.png"/><Relationship Id="rId1220" Type="http://schemas.openxmlformats.org/officeDocument/2006/relationships/customXml" Target="../ink/ink3931.xml"/><Relationship Id="rId1318" Type="http://schemas.openxmlformats.org/officeDocument/2006/relationships/customXml" Target="../ink/ink3982.xml"/><Relationship Id="rId1525" Type="http://schemas.openxmlformats.org/officeDocument/2006/relationships/image" Target="../media/image3977.png"/><Relationship Id="rId24" Type="http://schemas.openxmlformats.org/officeDocument/2006/relationships/image" Target="../media/image3241.png"/><Relationship Id="rId173" Type="http://schemas.openxmlformats.org/officeDocument/2006/relationships/image" Target="../media/image3313.png"/><Relationship Id="rId380" Type="http://schemas.openxmlformats.org/officeDocument/2006/relationships/image" Target="../media/image3414.png"/><Relationship Id="rId240" Type="http://schemas.openxmlformats.org/officeDocument/2006/relationships/image" Target="../media/image3346.png"/><Relationship Id="rId478" Type="http://schemas.openxmlformats.org/officeDocument/2006/relationships/image" Target="../media/image3463.png"/><Relationship Id="rId685" Type="http://schemas.openxmlformats.org/officeDocument/2006/relationships/image" Target="../media/image3564.png"/><Relationship Id="rId892" Type="http://schemas.openxmlformats.org/officeDocument/2006/relationships/image" Target="../media/image3666.png"/><Relationship Id="rId100" Type="http://schemas.openxmlformats.org/officeDocument/2006/relationships/customXml" Target="../ink/ink3360.xml"/><Relationship Id="rId338" Type="http://schemas.openxmlformats.org/officeDocument/2006/relationships/image" Target="../media/image3394.png"/><Relationship Id="rId545" Type="http://schemas.openxmlformats.org/officeDocument/2006/relationships/customXml" Target="../ink/ink3588.xml"/><Relationship Id="rId752" Type="http://schemas.openxmlformats.org/officeDocument/2006/relationships/image" Target="../media/image3597.png"/><Relationship Id="rId1175" Type="http://schemas.openxmlformats.org/officeDocument/2006/relationships/image" Target="../media/image3805.png"/><Relationship Id="rId1382" Type="http://schemas.openxmlformats.org/officeDocument/2006/relationships/image" Target="../media/image3906.png"/><Relationship Id="rId405" Type="http://schemas.openxmlformats.org/officeDocument/2006/relationships/customXml" Target="../ink/ink3517.xml"/><Relationship Id="rId612" Type="http://schemas.openxmlformats.org/officeDocument/2006/relationships/customXml" Target="../ink/ink3623.xml"/><Relationship Id="rId1035" Type="http://schemas.openxmlformats.org/officeDocument/2006/relationships/image" Target="../media/image3736.png"/><Relationship Id="rId1242" Type="http://schemas.openxmlformats.org/officeDocument/2006/relationships/image" Target="../media/image3838.png"/><Relationship Id="rId917" Type="http://schemas.openxmlformats.org/officeDocument/2006/relationships/image" Target="../media/image3678.png"/><Relationship Id="rId1102" Type="http://schemas.openxmlformats.org/officeDocument/2006/relationships/image" Target="../media/image3769.png"/><Relationship Id="rId1547" Type="http://schemas.openxmlformats.org/officeDocument/2006/relationships/image" Target="../media/image3988.png"/><Relationship Id="rId46" Type="http://schemas.openxmlformats.org/officeDocument/2006/relationships/image" Target="../media/image3252.png"/><Relationship Id="rId1407" Type="http://schemas.openxmlformats.org/officeDocument/2006/relationships/customXml" Target="../ink/ink4027.xml"/><Relationship Id="rId195" Type="http://schemas.openxmlformats.org/officeDocument/2006/relationships/image" Target="../media/image3324.png"/><Relationship Id="rId262" Type="http://schemas.openxmlformats.org/officeDocument/2006/relationships/image" Target="../media/image3357.png"/><Relationship Id="rId567" Type="http://schemas.openxmlformats.org/officeDocument/2006/relationships/image" Target="../media/image3506.png"/><Relationship Id="rId1197" Type="http://schemas.openxmlformats.org/officeDocument/2006/relationships/image" Target="../media/image3816.png"/><Relationship Id="rId122" Type="http://schemas.openxmlformats.org/officeDocument/2006/relationships/customXml" Target="../ink/ink3372.xml"/><Relationship Id="rId774" Type="http://schemas.openxmlformats.org/officeDocument/2006/relationships/image" Target="../media/image3608.png"/><Relationship Id="rId981" Type="http://schemas.openxmlformats.org/officeDocument/2006/relationships/image" Target="../media/image3709.png"/><Relationship Id="rId1057" Type="http://schemas.openxmlformats.org/officeDocument/2006/relationships/image" Target="../media/image3747.png"/><Relationship Id="rId427" Type="http://schemas.openxmlformats.org/officeDocument/2006/relationships/customXml" Target="../ink/ink3528.xml"/><Relationship Id="rId634" Type="http://schemas.openxmlformats.org/officeDocument/2006/relationships/customXml" Target="../ink/ink3634.xml"/><Relationship Id="rId841" Type="http://schemas.openxmlformats.org/officeDocument/2006/relationships/customXml" Target="../ink/ink3738.xml"/><Relationship Id="rId1264" Type="http://schemas.openxmlformats.org/officeDocument/2006/relationships/image" Target="../media/image3849.png"/><Relationship Id="rId1471" Type="http://schemas.openxmlformats.org/officeDocument/2006/relationships/customXml" Target="../ink/ink4059.xml"/><Relationship Id="rId1569" Type="http://schemas.openxmlformats.org/officeDocument/2006/relationships/image" Target="../media/image3999.png"/><Relationship Id="rId701" Type="http://schemas.openxmlformats.org/officeDocument/2006/relationships/customXml" Target="../ink/ink3668.xml"/><Relationship Id="rId939" Type="http://schemas.openxmlformats.org/officeDocument/2006/relationships/customXml" Target="../ink/ink3789.xml"/><Relationship Id="rId1124" Type="http://schemas.openxmlformats.org/officeDocument/2006/relationships/customXml" Target="../ink/ink3883.xml"/><Relationship Id="rId1331" Type="http://schemas.openxmlformats.org/officeDocument/2006/relationships/customXml" Target="../ink/ink3989.xml"/><Relationship Id="rId68" Type="http://schemas.openxmlformats.org/officeDocument/2006/relationships/image" Target="../media/image3263.png"/><Relationship Id="rId1429" Type="http://schemas.openxmlformats.org/officeDocument/2006/relationships/customXml" Target="../ink/ink4038.xml"/><Relationship Id="rId284" Type="http://schemas.openxmlformats.org/officeDocument/2006/relationships/customXml" Target="../ink/ink3455.xml"/><Relationship Id="rId491" Type="http://schemas.openxmlformats.org/officeDocument/2006/relationships/customXml" Target="../ink/ink3560.xml"/><Relationship Id="rId144" Type="http://schemas.openxmlformats.org/officeDocument/2006/relationships/customXml" Target="../ink/ink3383.xml"/><Relationship Id="rId589" Type="http://schemas.openxmlformats.org/officeDocument/2006/relationships/customXml" Target="../ink/ink3611.xml"/><Relationship Id="rId796" Type="http://schemas.openxmlformats.org/officeDocument/2006/relationships/image" Target="../media/image3619.png"/><Relationship Id="rId351" Type="http://schemas.openxmlformats.org/officeDocument/2006/relationships/image" Target="../media/image3400.png"/><Relationship Id="rId449" Type="http://schemas.openxmlformats.org/officeDocument/2006/relationships/customXml" Target="../ink/ink3539.xml"/><Relationship Id="rId656" Type="http://schemas.openxmlformats.org/officeDocument/2006/relationships/customXml" Target="../ink/ink3645.xml"/><Relationship Id="rId863" Type="http://schemas.openxmlformats.org/officeDocument/2006/relationships/customXml" Target="../ink/ink3749.xml"/><Relationship Id="rId1079" Type="http://schemas.openxmlformats.org/officeDocument/2006/relationships/customXml" Target="../ink/ink3860.xml"/><Relationship Id="rId1286" Type="http://schemas.openxmlformats.org/officeDocument/2006/relationships/customXml" Target="../ink/ink3965.xml"/><Relationship Id="rId1493" Type="http://schemas.openxmlformats.org/officeDocument/2006/relationships/customXml" Target="../ink/ink4070.xml"/><Relationship Id="rId211" Type="http://schemas.openxmlformats.org/officeDocument/2006/relationships/image" Target="../media/image3332.png"/><Relationship Id="rId309" Type="http://schemas.openxmlformats.org/officeDocument/2006/relationships/customXml" Target="../ink/ink3468.xml"/><Relationship Id="rId516" Type="http://schemas.openxmlformats.org/officeDocument/2006/relationships/image" Target="../media/image3482.png"/><Relationship Id="rId1146" Type="http://schemas.openxmlformats.org/officeDocument/2006/relationships/customXml" Target="../ink/ink3894.xml"/><Relationship Id="rId723" Type="http://schemas.openxmlformats.org/officeDocument/2006/relationships/customXml" Target="../ink/ink3679.xml"/><Relationship Id="rId930" Type="http://schemas.openxmlformats.org/officeDocument/2006/relationships/image" Target="../media/image3684.png"/><Relationship Id="rId1006" Type="http://schemas.openxmlformats.org/officeDocument/2006/relationships/customXml" Target="../ink/ink3823.xml"/><Relationship Id="rId1353" Type="http://schemas.openxmlformats.org/officeDocument/2006/relationships/customXml" Target="../ink/ink4000.xml"/><Relationship Id="rId1560" Type="http://schemas.openxmlformats.org/officeDocument/2006/relationships/customXml" Target="../ink/ink4104.xml"/><Relationship Id="rId1213" Type="http://schemas.openxmlformats.org/officeDocument/2006/relationships/image" Target="../media/image3824.png"/><Relationship Id="rId1420" Type="http://schemas.openxmlformats.org/officeDocument/2006/relationships/image" Target="../media/image3925.png"/><Relationship Id="rId1518" Type="http://schemas.openxmlformats.org/officeDocument/2006/relationships/customXml" Target="../ink/ink4083.xml"/><Relationship Id="rId17" Type="http://schemas.openxmlformats.org/officeDocument/2006/relationships/customXml" Target="../ink/ink3318.xml"/><Relationship Id="rId166" Type="http://schemas.openxmlformats.org/officeDocument/2006/relationships/image" Target="../media/image3310.png"/><Relationship Id="rId373" Type="http://schemas.openxmlformats.org/officeDocument/2006/relationships/customXml" Target="../ink/ink3501.xml"/><Relationship Id="rId580" Type="http://schemas.openxmlformats.org/officeDocument/2006/relationships/customXml" Target="../ink/ink3606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3429.xml"/><Relationship Id="rId440" Type="http://schemas.openxmlformats.org/officeDocument/2006/relationships/image" Target="../media/image3444.png"/><Relationship Id="rId678" Type="http://schemas.openxmlformats.org/officeDocument/2006/relationships/customXml" Target="../ink/ink3656.xml"/><Relationship Id="rId885" Type="http://schemas.openxmlformats.org/officeDocument/2006/relationships/customXml" Target="../ink/ink3761.xml"/><Relationship Id="rId1070" Type="http://schemas.openxmlformats.org/officeDocument/2006/relationships/image" Target="../media/image3753.png"/><Relationship Id="rId300" Type="http://schemas.openxmlformats.org/officeDocument/2006/relationships/image" Target="../media/image3375.png"/><Relationship Id="rId538" Type="http://schemas.openxmlformats.org/officeDocument/2006/relationships/customXml" Target="../ink/ink3584.xml"/><Relationship Id="rId745" Type="http://schemas.openxmlformats.org/officeDocument/2006/relationships/customXml" Target="../ink/ink3690.xml"/><Relationship Id="rId952" Type="http://schemas.openxmlformats.org/officeDocument/2006/relationships/image" Target="../media/image3695.png"/><Relationship Id="rId1168" Type="http://schemas.openxmlformats.org/officeDocument/2006/relationships/customXml" Target="../ink/ink3905.xml"/><Relationship Id="rId1375" Type="http://schemas.openxmlformats.org/officeDocument/2006/relationships/customXml" Target="../ink/ink4011.xml"/><Relationship Id="rId1582" Type="http://schemas.openxmlformats.org/officeDocument/2006/relationships/customXml" Target="../ink/ink4115.xml"/><Relationship Id="rId81" Type="http://schemas.openxmlformats.org/officeDocument/2006/relationships/image" Target="../media/image3269.png"/><Relationship Id="rId605" Type="http://schemas.openxmlformats.org/officeDocument/2006/relationships/customXml" Target="../ink/ink3619.xml"/><Relationship Id="rId812" Type="http://schemas.openxmlformats.org/officeDocument/2006/relationships/image" Target="../media/image3627.png"/><Relationship Id="rId1028" Type="http://schemas.openxmlformats.org/officeDocument/2006/relationships/customXml" Target="../ink/ink3834.xml"/><Relationship Id="rId1235" Type="http://schemas.openxmlformats.org/officeDocument/2006/relationships/customXml" Target="../ink/ink3939.xml"/><Relationship Id="rId1442" Type="http://schemas.openxmlformats.org/officeDocument/2006/relationships/image" Target="../media/image3936.png"/><Relationship Id="rId1302" Type="http://schemas.openxmlformats.org/officeDocument/2006/relationships/image" Target="../media/image3867.png"/><Relationship Id="rId39" Type="http://schemas.openxmlformats.org/officeDocument/2006/relationships/customXml" Target="../ink/ink3329.xml"/><Relationship Id="rId188" Type="http://schemas.openxmlformats.org/officeDocument/2006/relationships/customXml" Target="../ink/ink3406.xml"/><Relationship Id="rId395" Type="http://schemas.openxmlformats.org/officeDocument/2006/relationships/customXml" Target="../ink/ink3512.xml"/><Relationship Id="rId255" Type="http://schemas.openxmlformats.org/officeDocument/2006/relationships/customXml" Target="../ink/ink3440.xml"/><Relationship Id="rId462" Type="http://schemas.openxmlformats.org/officeDocument/2006/relationships/image" Target="../media/image3455.png"/><Relationship Id="rId1092" Type="http://schemas.openxmlformats.org/officeDocument/2006/relationships/image" Target="../media/image3764.png"/><Relationship Id="rId1397" Type="http://schemas.openxmlformats.org/officeDocument/2006/relationships/customXml" Target="../ink/ink4022.xml"/><Relationship Id="rId115" Type="http://schemas.openxmlformats.org/officeDocument/2006/relationships/image" Target="../media/image3285.png"/><Relationship Id="rId322" Type="http://schemas.openxmlformats.org/officeDocument/2006/relationships/image" Target="../media/image3386.png"/><Relationship Id="rId767" Type="http://schemas.openxmlformats.org/officeDocument/2006/relationships/customXml" Target="../ink/ink3701.xml"/><Relationship Id="rId974" Type="http://schemas.openxmlformats.org/officeDocument/2006/relationships/customXml" Target="../ink/ink3807.xml"/><Relationship Id="rId627" Type="http://schemas.openxmlformats.org/officeDocument/2006/relationships/image" Target="../media/image3535.png"/><Relationship Id="rId834" Type="http://schemas.openxmlformats.org/officeDocument/2006/relationships/image" Target="../media/image3638.png"/><Relationship Id="rId1257" Type="http://schemas.openxmlformats.org/officeDocument/2006/relationships/customXml" Target="../ink/ink3950.xml"/><Relationship Id="rId1464" Type="http://schemas.openxmlformats.org/officeDocument/2006/relationships/image" Target="../media/image3947.png"/><Relationship Id="rId901" Type="http://schemas.openxmlformats.org/officeDocument/2006/relationships/customXml" Target="../ink/ink3769.xml"/><Relationship Id="rId1117" Type="http://schemas.openxmlformats.org/officeDocument/2006/relationships/image" Target="../media/image3776.png"/><Relationship Id="rId1324" Type="http://schemas.openxmlformats.org/officeDocument/2006/relationships/customXml" Target="../ink/ink3985.xml"/><Relationship Id="rId1531" Type="http://schemas.openxmlformats.org/officeDocument/2006/relationships/image" Target="../media/image3980.png"/><Relationship Id="rId30" Type="http://schemas.openxmlformats.org/officeDocument/2006/relationships/image" Target="../media/image3244.png"/><Relationship Id="rId277" Type="http://schemas.openxmlformats.org/officeDocument/2006/relationships/customXml" Target="../ink/ink3451.xml"/><Relationship Id="rId484" Type="http://schemas.openxmlformats.org/officeDocument/2006/relationships/image" Target="../media/image3466.png"/><Relationship Id="rId137" Type="http://schemas.openxmlformats.org/officeDocument/2006/relationships/image" Target="../media/image3296.png"/><Relationship Id="rId344" Type="http://schemas.openxmlformats.org/officeDocument/2006/relationships/customXml" Target="../ink/ink3486.xml"/><Relationship Id="rId691" Type="http://schemas.openxmlformats.org/officeDocument/2006/relationships/image" Target="../media/image3567.png"/><Relationship Id="rId789" Type="http://schemas.openxmlformats.org/officeDocument/2006/relationships/customXml" Target="../ink/ink3712.xml"/><Relationship Id="rId996" Type="http://schemas.openxmlformats.org/officeDocument/2006/relationships/customXml" Target="../ink/ink3818.xml"/><Relationship Id="rId551" Type="http://schemas.openxmlformats.org/officeDocument/2006/relationships/customXml" Target="../ink/ink3591.xml"/><Relationship Id="rId649" Type="http://schemas.openxmlformats.org/officeDocument/2006/relationships/image" Target="../media/image3546.png"/><Relationship Id="rId856" Type="http://schemas.openxmlformats.org/officeDocument/2006/relationships/image" Target="../media/image3649.png"/><Relationship Id="rId1181" Type="http://schemas.openxmlformats.org/officeDocument/2006/relationships/image" Target="../media/image3808.png"/><Relationship Id="rId1279" Type="http://schemas.openxmlformats.org/officeDocument/2006/relationships/image" Target="../media/image3856.png"/><Relationship Id="rId1486" Type="http://schemas.openxmlformats.org/officeDocument/2006/relationships/image" Target="../media/image3958.png"/><Relationship Id="rId204" Type="http://schemas.openxmlformats.org/officeDocument/2006/relationships/customXml" Target="../ink/ink3414.xml"/><Relationship Id="rId411" Type="http://schemas.openxmlformats.org/officeDocument/2006/relationships/customXml" Target="../ink/ink3520.xml"/><Relationship Id="rId509" Type="http://schemas.openxmlformats.org/officeDocument/2006/relationships/customXml" Target="../ink/ink3569.xml"/><Relationship Id="rId1041" Type="http://schemas.openxmlformats.org/officeDocument/2006/relationships/image" Target="../media/image3739.png"/><Relationship Id="rId1139" Type="http://schemas.openxmlformats.org/officeDocument/2006/relationships/image" Target="../media/image3787.png"/><Relationship Id="rId1346" Type="http://schemas.openxmlformats.org/officeDocument/2006/relationships/image" Target="../media/image3888.png"/><Relationship Id="rId716" Type="http://schemas.openxmlformats.org/officeDocument/2006/relationships/image" Target="../media/image3579.png"/><Relationship Id="rId923" Type="http://schemas.openxmlformats.org/officeDocument/2006/relationships/customXml" Target="../ink/ink3781.xml"/><Relationship Id="rId1553" Type="http://schemas.openxmlformats.org/officeDocument/2006/relationships/image" Target="../media/image3991.png"/><Relationship Id="rId52" Type="http://schemas.openxmlformats.org/officeDocument/2006/relationships/image" Target="../media/image3255.png"/><Relationship Id="rId1206" Type="http://schemas.openxmlformats.org/officeDocument/2006/relationships/customXml" Target="../ink/ink3924.xml"/><Relationship Id="rId1413" Type="http://schemas.openxmlformats.org/officeDocument/2006/relationships/customXml" Target="../ink/ink4030.xml"/><Relationship Id="rId299" Type="http://schemas.openxmlformats.org/officeDocument/2006/relationships/customXml" Target="../ink/ink3463.xml"/><Relationship Id="rId159" Type="http://schemas.openxmlformats.org/officeDocument/2006/relationships/customXml" Target="../ink/ink3391.xml"/><Relationship Id="rId366" Type="http://schemas.openxmlformats.org/officeDocument/2006/relationships/image" Target="../media/image3407.png"/><Relationship Id="rId573" Type="http://schemas.openxmlformats.org/officeDocument/2006/relationships/image" Target="../media/image3509.png"/><Relationship Id="rId780" Type="http://schemas.openxmlformats.org/officeDocument/2006/relationships/image" Target="../media/image3611.png"/><Relationship Id="rId226" Type="http://schemas.openxmlformats.org/officeDocument/2006/relationships/image" Target="../media/image3339.png"/><Relationship Id="rId433" Type="http://schemas.openxmlformats.org/officeDocument/2006/relationships/customXml" Target="../ink/ink3531.xml"/><Relationship Id="rId878" Type="http://schemas.openxmlformats.org/officeDocument/2006/relationships/image" Target="../media/image3659.png"/><Relationship Id="rId1063" Type="http://schemas.openxmlformats.org/officeDocument/2006/relationships/customXml" Target="../ink/ink3852.xml"/><Relationship Id="rId1270" Type="http://schemas.openxmlformats.org/officeDocument/2006/relationships/image" Target="../media/image3852.png"/><Relationship Id="rId640" Type="http://schemas.openxmlformats.org/officeDocument/2006/relationships/customXml" Target="../ink/ink3637.xml"/><Relationship Id="rId738" Type="http://schemas.openxmlformats.org/officeDocument/2006/relationships/image" Target="../media/image3590.png"/><Relationship Id="rId945" Type="http://schemas.openxmlformats.org/officeDocument/2006/relationships/customXml" Target="../ink/ink3792.xml"/><Relationship Id="rId1368" Type="http://schemas.openxmlformats.org/officeDocument/2006/relationships/image" Target="../media/image3899.png"/><Relationship Id="rId1575" Type="http://schemas.openxmlformats.org/officeDocument/2006/relationships/image" Target="../media/image4002.png"/><Relationship Id="rId74" Type="http://schemas.openxmlformats.org/officeDocument/2006/relationships/image" Target="../media/image3266.png"/><Relationship Id="rId500" Type="http://schemas.openxmlformats.org/officeDocument/2006/relationships/image" Target="../media/image3474.png"/><Relationship Id="rId805" Type="http://schemas.openxmlformats.org/officeDocument/2006/relationships/customXml" Target="../ink/ink3720.xml"/><Relationship Id="rId1130" Type="http://schemas.openxmlformats.org/officeDocument/2006/relationships/customXml" Target="../ink/ink3886.xml"/><Relationship Id="rId1228" Type="http://schemas.openxmlformats.org/officeDocument/2006/relationships/image" Target="../media/image3831.png"/><Relationship Id="rId1435" Type="http://schemas.openxmlformats.org/officeDocument/2006/relationships/customXml" Target="../ink/ink4041.xml"/><Relationship Id="rId1502" Type="http://schemas.openxmlformats.org/officeDocument/2006/relationships/image" Target="../media/image3966.png"/><Relationship Id="rId290" Type="http://schemas.openxmlformats.org/officeDocument/2006/relationships/image" Target="../media/image3370.png"/><Relationship Id="rId388" Type="http://schemas.openxmlformats.org/officeDocument/2006/relationships/image" Target="../media/image3418.png"/><Relationship Id="rId150" Type="http://schemas.openxmlformats.org/officeDocument/2006/relationships/customXml" Target="../ink/ink3386.xml"/><Relationship Id="rId595" Type="http://schemas.openxmlformats.org/officeDocument/2006/relationships/customXml" Target="../ink/ink3614.xml"/><Relationship Id="rId248" Type="http://schemas.openxmlformats.org/officeDocument/2006/relationships/image" Target="../media/image3350.png"/><Relationship Id="rId455" Type="http://schemas.openxmlformats.org/officeDocument/2006/relationships/customXml" Target="../ink/ink3542.xml"/><Relationship Id="rId662" Type="http://schemas.openxmlformats.org/officeDocument/2006/relationships/customXml" Target="../ink/ink3648.xml"/><Relationship Id="rId1085" Type="http://schemas.openxmlformats.org/officeDocument/2006/relationships/customXml" Target="../ink/ink3863.xml"/><Relationship Id="rId1292" Type="http://schemas.openxmlformats.org/officeDocument/2006/relationships/image" Target="../media/image3862.png"/><Relationship Id="rId108" Type="http://schemas.openxmlformats.org/officeDocument/2006/relationships/image" Target="../media/image3282.png"/><Relationship Id="rId315" Type="http://schemas.openxmlformats.org/officeDocument/2006/relationships/customXml" Target="../ink/ink3471.xml"/><Relationship Id="rId522" Type="http://schemas.openxmlformats.org/officeDocument/2006/relationships/image" Target="../media/image3485.png"/><Relationship Id="rId967" Type="http://schemas.openxmlformats.org/officeDocument/2006/relationships/image" Target="../media/image3702.png"/><Relationship Id="rId1152" Type="http://schemas.openxmlformats.org/officeDocument/2006/relationships/customXml" Target="../ink/ink3897.xml"/><Relationship Id="rId96" Type="http://schemas.openxmlformats.org/officeDocument/2006/relationships/customXml" Target="../ink/ink3358.xml"/><Relationship Id="rId827" Type="http://schemas.openxmlformats.org/officeDocument/2006/relationships/customXml" Target="../ink/ink3731.xml"/><Relationship Id="rId1012" Type="http://schemas.openxmlformats.org/officeDocument/2006/relationships/customXml" Target="../ink/ink3826.xml"/><Relationship Id="rId1457" Type="http://schemas.openxmlformats.org/officeDocument/2006/relationships/customXml" Target="../ink/ink4052.xml"/><Relationship Id="rId1317" Type="http://schemas.openxmlformats.org/officeDocument/2006/relationships/image" Target="../media/image3874.png"/><Relationship Id="rId1524" Type="http://schemas.openxmlformats.org/officeDocument/2006/relationships/customXml" Target="../ink/ink4086.xml"/><Relationship Id="rId23" Type="http://schemas.openxmlformats.org/officeDocument/2006/relationships/customXml" Target="../ink/ink33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179.xml"/><Relationship Id="rId21" Type="http://schemas.openxmlformats.org/officeDocument/2006/relationships/customXml" Target="../ink/ink4130.xml"/><Relationship Id="rId63" Type="http://schemas.openxmlformats.org/officeDocument/2006/relationships/image" Target="../media/image32600.png"/><Relationship Id="rId159" Type="http://schemas.openxmlformats.org/officeDocument/2006/relationships/image" Target="../media/image33070.png"/><Relationship Id="rId170" Type="http://schemas.openxmlformats.org/officeDocument/2006/relationships/customXml" Target="../ink/ink4206.xml"/><Relationship Id="rId226" Type="http://schemas.openxmlformats.org/officeDocument/2006/relationships/customXml" Target="../ink/ink4234.xml"/><Relationship Id="rId268" Type="http://schemas.openxmlformats.org/officeDocument/2006/relationships/customXml" Target="../ink/ink4255.xml"/><Relationship Id="rId32" Type="http://schemas.openxmlformats.org/officeDocument/2006/relationships/image" Target="../media/image32460.png"/><Relationship Id="rId74" Type="http://schemas.openxmlformats.org/officeDocument/2006/relationships/customXml" Target="../ink/ink4157.xml"/><Relationship Id="rId128" Type="http://schemas.openxmlformats.org/officeDocument/2006/relationships/image" Target="../media/image32920.png"/><Relationship Id="rId5" Type="http://schemas.openxmlformats.org/officeDocument/2006/relationships/customXml" Target="../ink/ink4122.xml"/><Relationship Id="rId181" Type="http://schemas.openxmlformats.org/officeDocument/2006/relationships/image" Target="../media/image33180.png"/><Relationship Id="rId237" Type="http://schemas.openxmlformats.org/officeDocument/2006/relationships/image" Target="../media/image33460.png"/><Relationship Id="rId279" Type="http://schemas.openxmlformats.org/officeDocument/2006/relationships/image" Target="../media/image33670.png"/><Relationship Id="rId43" Type="http://schemas.openxmlformats.org/officeDocument/2006/relationships/image" Target="../media/image32510.png"/><Relationship Id="rId139" Type="http://schemas.openxmlformats.org/officeDocument/2006/relationships/customXml" Target="../ink/ink4190.xml"/><Relationship Id="rId85" Type="http://schemas.openxmlformats.org/officeDocument/2006/relationships/image" Target="../media/image32710.png"/><Relationship Id="rId150" Type="http://schemas.openxmlformats.org/officeDocument/2006/relationships/customXml" Target="../ink/ink4196.xml"/><Relationship Id="rId192" Type="http://schemas.openxmlformats.org/officeDocument/2006/relationships/customXml" Target="../ink/ink4217.xml"/><Relationship Id="rId206" Type="http://schemas.openxmlformats.org/officeDocument/2006/relationships/customXml" Target="../ink/ink4224.xml"/><Relationship Id="rId248" Type="http://schemas.openxmlformats.org/officeDocument/2006/relationships/customXml" Target="../ink/ink4245.xml"/><Relationship Id="rId269" Type="http://schemas.openxmlformats.org/officeDocument/2006/relationships/image" Target="../media/image33620.png"/><Relationship Id="rId12" Type="http://schemas.openxmlformats.org/officeDocument/2006/relationships/image" Target="../media/image32370.png"/><Relationship Id="rId33" Type="http://schemas.openxmlformats.org/officeDocument/2006/relationships/customXml" Target="../ink/ink4136.xml"/><Relationship Id="rId108" Type="http://schemas.openxmlformats.org/officeDocument/2006/relationships/customXml" Target="../ink/ink4174.xml"/><Relationship Id="rId129" Type="http://schemas.openxmlformats.org/officeDocument/2006/relationships/customXml" Target="../ink/ink4185.xml"/><Relationship Id="rId280" Type="http://schemas.openxmlformats.org/officeDocument/2006/relationships/customXml" Target="../ink/ink4261.xml"/><Relationship Id="rId54" Type="http://schemas.openxmlformats.org/officeDocument/2006/relationships/customXml" Target="../ink/ink4147.xml"/><Relationship Id="rId75" Type="http://schemas.openxmlformats.org/officeDocument/2006/relationships/image" Target="../media/image32660.png"/><Relationship Id="rId96" Type="http://schemas.openxmlformats.org/officeDocument/2006/relationships/customXml" Target="../ink/ink4168.xml"/><Relationship Id="rId140" Type="http://schemas.openxmlformats.org/officeDocument/2006/relationships/customXml" Target="../ink/ink4191.xml"/><Relationship Id="rId161" Type="http://schemas.openxmlformats.org/officeDocument/2006/relationships/image" Target="../media/image33080.png"/><Relationship Id="rId182" Type="http://schemas.openxmlformats.org/officeDocument/2006/relationships/customXml" Target="../ink/ink4212.xml"/><Relationship Id="rId217" Type="http://schemas.openxmlformats.org/officeDocument/2006/relationships/image" Target="../media/image33360.png"/><Relationship Id="rId6" Type="http://schemas.openxmlformats.org/officeDocument/2006/relationships/image" Target="../media/image32340.png"/><Relationship Id="rId238" Type="http://schemas.openxmlformats.org/officeDocument/2006/relationships/customXml" Target="../ink/ink4240.xml"/><Relationship Id="rId259" Type="http://schemas.openxmlformats.org/officeDocument/2006/relationships/image" Target="../media/image33570.png"/><Relationship Id="rId23" Type="http://schemas.openxmlformats.org/officeDocument/2006/relationships/customXml" Target="../ink/ink4131.xml"/><Relationship Id="rId119" Type="http://schemas.openxmlformats.org/officeDocument/2006/relationships/customXml" Target="../ink/ink4180.xml"/><Relationship Id="rId270" Type="http://schemas.openxmlformats.org/officeDocument/2006/relationships/customXml" Target="../ink/ink4256.xml"/><Relationship Id="rId44" Type="http://schemas.openxmlformats.org/officeDocument/2006/relationships/customXml" Target="../ink/ink4142.xml"/><Relationship Id="rId65" Type="http://schemas.openxmlformats.org/officeDocument/2006/relationships/image" Target="../media/image32610.png"/><Relationship Id="rId86" Type="http://schemas.openxmlformats.org/officeDocument/2006/relationships/customXml" Target="../ink/ink4163.xml"/><Relationship Id="rId130" Type="http://schemas.openxmlformats.org/officeDocument/2006/relationships/image" Target="../media/image32930.png"/><Relationship Id="rId151" Type="http://schemas.openxmlformats.org/officeDocument/2006/relationships/image" Target="../media/image33030.png"/><Relationship Id="rId172" Type="http://schemas.openxmlformats.org/officeDocument/2006/relationships/customXml" Target="../ink/ink4207.xml"/><Relationship Id="rId193" Type="http://schemas.openxmlformats.org/officeDocument/2006/relationships/image" Target="../media/image33240.png"/><Relationship Id="rId207" Type="http://schemas.openxmlformats.org/officeDocument/2006/relationships/image" Target="../media/image33310.png"/><Relationship Id="rId228" Type="http://schemas.openxmlformats.org/officeDocument/2006/relationships/customXml" Target="../ink/ink4235.xml"/><Relationship Id="rId249" Type="http://schemas.openxmlformats.org/officeDocument/2006/relationships/image" Target="../media/image33520.png"/><Relationship Id="rId13" Type="http://schemas.openxmlformats.org/officeDocument/2006/relationships/customXml" Target="../ink/ink4126.xml"/><Relationship Id="rId109" Type="http://schemas.openxmlformats.org/officeDocument/2006/relationships/image" Target="../media/image32830.png"/><Relationship Id="rId260" Type="http://schemas.openxmlformats.org/officeDocument/2006/relationships/customXml" Target="../ink/ink4251.xml"/><Relationship Id="rId281" Type="http://schemas.openxmlformats.org/officeDocument/2006/relationships/image" Target="../media/image33680.png"/><Relationship Id="rId34" Type="http://schemas.openxmlformats.org/officeDocument/2006/relationships/image" Target="../media/image32470.png"/><Relationship Id="rId55" Type="http://schemas.openxmlformats.org/officeDocument/2006/relationships/image" Target="../media/image32560.png"/><Relationship Id="rId76" Type="http://schemas.openxmlformats.org/officeDocument/2006/relationships/customXml" Target="../ink/ink4158.xml"/><Relationship Id="rId97" Type="http://schemas.openxmlformats.org/officeDocument/2006/relationships/image" Target="../media/image32770.png"/><Relationship Id="rId120" Type="http://schemas.openxmlformats.org/officeDocument/2006/relationships/image" Target="../media/image32880.png"/><Relationship Id="rId141" Type="http://schemas.openxmlformats.org/officeDocument/2006/relationships/image" Target="../media/image32980.png"/><Relationship Id="rId7" Type="http://schemas.openxmlformats.org/officeDocument/2006/relationships/customXml" Target="../ink/ink4123.xml"/><Relationship Id="rId162" Type="http://schemas.openxmlformats.org/officeDocument/2006/relationships/customXml" Target="../ink/ink4202.xml"/><Relationship Id="rId183" Type="http://schemas.openxmlformats.org/officeDocument/2006/relationships/image" Target="../media/image33190.png"/><Relationship Id="rId218" Type="http://schemas.openxmlformats.org/officeDocument/2006/relationships/customXml" Target="../ink/ink4230.xml"/><Relationship Id="rId239" Type="http://schemas.openxmlformats.org/officeDocument/2006/relationships/image" Target="../media/image33470.png"/><Relationship Id="rId250" Type="http://schemas.openxmlformats.org/officeDocument/2006/relationships/customXml" Target="../ink/ink4246.xml"/><Relationship Id="rId271" Type="http://schemas.openxmlformats.org/officeDocument/2006/relationships/image" Target="../media/image33630.png"/><Relationship Id="rId24" Type="http://schemas.openxmlformats.org/officeDocument/2006/relationships/image" Target="../media/image32420.png"/><Relationship Id="rId45" Type="http://schemas.openxmlformats.org/officeDocument/2006/relationships/image" Target="../media/image32520.png"/><Relationship Id="rId66" Type="http://schemas.openxmlformats.org/officeDocument/2006/relationships/customXml" Target="../ink/ink4153.xml"/><Relationship Id="rId87" Type="http://schemas.openxmlformats.org/officeDocument/2006/relationships/image" Target="../media/image32720.png"/><Relationship Id="rId110" Type="http://schemas.openxmlformats.org/officeDocument/2006/relationships/customXml" Target="../ink/ink4175.xml"/><Relationship Id="rId131" Type="http://schemas.openxmlformats.org/officeDocument/2006/relationships/customXml" Target="../ink/ink4186.xml"/><Relationship Id="rId152" Type="http://schemas.openxmlformats.org/officeDocument/2006/relationships/customXml" Target="../ink/ink4197.xml"/><Relationship Id="rId173" Type="http://schemas.openxmlformats.org/officeDocument/2006/relationships/image" Target="../media/image33140.png"/><Relationship Id="rId194" Type="http://schemas.openxmlformats.org/officeDocument/2006/relationships/customXml" Target="../ink/ink4218.xml"/><Relationship Id="rId208" Type="http://schemas.openxmlformats.org/officeDocument/2006/relationships/customXml" Target="../ink/ink4225.xml"/><Relationship Id="rId229" Type="http://schemas.openxmlformats.org/officeDocument/2006/relationships/image" Target="../media/image33420.png"/><Relationship Id="rId240" Type="http://schemas.openxmlformats.org/officeDocument/2006/relationships/customXml" Target="../ink/ink4241.xml"/><Relationship Id="rId261" Type="http://schemas.openxmlformats.org/officeDocument/2006/relationships/image" Target="../media/image33580.png"/><Relationship Id="rId14" Type="http://schemas.openxmlformats.org/officeDocument/2006/relationships/image" Target="../media/image32380.png"/><Relationship Id="rId35" Type="http://schemas.openxmlformats.org/officeDocument/2006/relationships/customXml" Target="../ink/ink4137.xml"/><Relationship Id="rId56" Type="http://schemas.openxmlformats.org/officeDocument/2006/relationships/customXml" Target="../ink/ink4148.xml"/><Relationship Id="rId77" Type="http://schemas.openxmlformats.org/officeDocument/2006/relationships/image" Target="../media/image32670.png"/><Relationship Id="rId100" Type="http://schemas.openxmlformats.org/officeDocument/2006/relationships/customXml" Target="../ink/ink4170.xml"/><Relationship Id="rId282" Type="http://schemas.openxmlformats.org/officeDocument/2006/relationships/customXml" Target="../ink/ink4262.xml"/><Relationship Id="rId8" Type="http://schemas.openxmlformats.org/officeDocument/2006/relationships/image" Target="../media/image32350.png"/><Relationship Id="rId98" Type="http://schemas.openxmlformats.org/officeDocument/2006/relationships/customXml" Target="../ink/ink4169.xml"/><Relationship Id="rId121" Type="http://schemas.openxmlformats.org/officeDocument/2006/relationships/customXml" Target="../ink/ink4181.xml"/><Relationship Id="rId142" Type="http://schemas.openxmlformats.org/officeDocument/2006/relationships/customXml" Target="../ink/ink4192.xml"/><Relationship Id="rId163" Type="http://schemas.openxmlformats.org/officeDocument/2006/relationships/image" Target="../media/image33090.png"/><Relationship Id="rId184" Type="http://schemas.openxmlformats.org/officeDocument/2006/relationships/customXml" Target="../ink/ink4213.xml"/><Relationship Id="rId219" Type="http://schemas.openxmlformats.org/officeDocument/2006/relationships/image" Target="../media/image33370.png"/><Relationship Id="rId230" Type="http://schemas.openxmlformats.org/officeDocument/2006/relationships/customXml" Target="../ink/ink4236.xml"/><Relationship Id="rId251" Type="http://schemas.openxmlformats.org/officeDocument/2006/relationships/image" Target="../media/image33530.png"/><Relationship Id="rId25" Type="http://schemas.openxmlformats.org/officeDocument/2006/relationships/customXml" Target="../ink/ink4132.xml"/><Relationship Id="rId46" Type="http://schemas.openxmlformats.org/officeDocument/2006/relationships/customXml" Target="../ink/ink4143.xml"/><Relationship Id="rId67" Type="http://schemas.openxmlformats.org/officeDocument/2006/relationships/image" Target="../media/image32620.png"/><Relationship Id="rId272" Type="http://schemas.openxmlformats.org/officeDocument/2006/relationships/customXml" Target="../ink/ink4257.xml"/><Relationship Id="rId88" Type="http://schemas.openxmlformats.org/officeDocument/2006/relationships/customXml" Target="../ink/ink4164.xml"/><Relationship Id="rId111" Type="http://schemas.openxmlformats.org/officeDocument/2006/relationships/customXml" Target="../ink/ink4176.xml"/><Relationship Id="rId132" Type="http://schemas.openxmlformats.org/officeDocument/2006/relationships/image" Target="../media/image32940.png"/><Relationship Id="rId153" Type="http://schemas.openxmlformats.org/officeDocument/2006/relationships/image" Target="../media/image33040.png"/><Relationship Id="rId174" Type="http://schemas.openxmlformats.org/officeDocument/2006/relationships/customXml" Target="../ink/ink4208.xml"/><Relationship Id="rId195" Type="http://schemas.openxmlformats.org/officeDocument/2006/relationships/image" Target="../media/image33250.png"/><Relationship Id="rId209" Type="http://schemas.openxmlformats.org/officeDocument/2006/relationships/image" Target="../media/image33320.png"/><Relationship Id="rId220" Type="http://schemas.openxmlformats.org/officeDocument/2006/relationships/customXml" Target="../ink/ink4231.xml"/><Relationship Id="rId241" Type="http://schemas.openxmlformats.org/officeDocument/2006/relationships/image" Target="../media/image33480.png"/><Relationship Id="rId15" Type="http://schemas.openxmlformats.org/officeDocument/2006/relationships/customXml" Target="../ink/ink4127.xml"/><Relationship Id="rId36" Type="http://schemas.openxmlformats.org/officeDocument/2006/relationships/customXml" Target="../ink/ink4138.xml"/><Relationship Id="rId57" Type="http://schemas.openxmlformats.org/officeDocument/2006/relationships/image" Target="../media/image32570.png"/><Relationship Id="rId262" Type="http://schemas.openxmlformats.org/officeDocument/2006/relationships/customXml" Target="../ink/ink4252.xml"/><Relationship Id="rId283" Type="http://schemas.openxmlformats.org/officeDocument/2006/relationships/image" Target="../media/image33690.png"/><Relationship Id="rId78" Type="http://schemas.openxmlformats.org/officeDocument/2006/relationships/customXml" Target="../ink/ink4159.xml"/><Relationship Id="rId99" Type="http://schemas.openxmlformats.org/officeDocument/2006/relationships/image" Target="../media/image32780.png"/><Relationship Id="rId101" Type="http://schemas.openxmlformats.org/officeDocument/2006/relationships/image" Target="../media/image32790.png"/><Relationship Id="rId122" Type="http://schemas.openxmlformats.org/officeDocument/2006/relationships/image" Target="../media/image32890.png"/><Relationship Id="rId143" Type="http://schemas.openxmlformats.org/officeDocument/2006/relationships/image" Target="../media/image32990.png"/><Relationship Id="rId164" Type="http://schemas.openxmlformats.org/officeDocument/2006/relationships/customXml" Target="../ink/ink4203.xml"/><Relationship Id="rId185" Type="http://schemas.openxmlformats.org/officeDocument/2006/relationships/image" Target="../media/image33200.png"/><Relationship Id="rId9" Type="http://schemas.openxmlformats.org/officeDocument/2006/relationships/customXml" Target="../ink/ink4124.xml"/><Relationship Id="rId210" Type="http://schemas.openxmlformats.org/officeDocument/2006/relationships/customXml" Target="../ink/ink4226.xml"/><Relationship Id="rId26" Type="http://schemas.openxmlformats.org/officeDocument/2006/relationships/image" Target="../media/image32430.png"/><Relationship Id="rId231" Type="http://schemas.openxmlformats.org/officeDocument/2006/relationships/image" Target="../media/image33430.png"/><Relationship Id="rId252" Type="http://schemas.openxmlformats.org/officeDocument/2006/relationships/customXml" Target="../ink/ink4247.xml"/><Relationship Id="rId273" Type="http://schemas.openxmlformats.org/officeDocument/2006/relationships/image" Target="../media/image33640.png"/><Relationship Id="rId47" Type="http://schemas.openxmlformats.org/officeDocument/2006/relationships/image" Target="../media/image3051.png"/><Relationship Id="rId68" Type="http://schemas.openxmlformats.org/officeDocument/2006/relationships/customXml" Target="../ink/ink4154.xml"/><Relationship Id="rId89" Type="http://schemas.openxmlformats.org/officeDocument/2006/relationships/image" Target="../media/image32730.png"/><Relationship Id="rId112" Type="http://schemas.openxmlformats.org/officeDocument/2006/relationships/image" Target="../media/image32840.png"/><Relationship Id="rId133" Type="http://schemas.openxmlformats.org/officeDocument/2006/relationships/customXml" Target="../ink/ink4187.xml"/><Relationship Id="rId154" Type="http://schemas.openxmlformats.org/officeDocument/2006/relationships/customXml" Target="../ink/ink4198.xml"/><Relationship Id="rId175" Type="http://schemas.openxmlformats.org/officeDocument/2006/relationships/image" Target="../media/image33150.png"/><Relationship Id="rId196" Type="http://schemas.openxmlformats.org/officeDocument/2006/relationships/customXml" Target="../ink/ink4219.xml"/><Relationship Id="rId200" Type="http://schemas.openxmlformats.org/officeDocument/2006/relationships/customXml" Target="../ink/ink4221.xml"/><Relationship Id="rId16" Type="http://schemas.openxmlformats.org/officeDocument/2006/relationships/image" Target="../media/image32390.png"/><Relationship Id="rId221" Type="http://schemas.openxmlformats.org/officeDocument/2006/relationships/image" Target="../media/image33380.png"/><Relationship Id="rId242" Type="http://schemas.openxmlformats.org/officeDocument/2006/relationships/customXml" Target="../ink/ink4242.xml"/><Relationship Id="rId263" Type="http://schemas.openxmlformats.org/officeDocument/2006/relationships/image" Target="../media/image33590.png"/><Relationship Id="rId284" Type="http://schemas.openxmlformats.org/officeDocument/2006/relationships/customXml" Target="../ink/ink4263.xml"/><Relationship Id="rId37" Type="http://schemas.openxmlformats.org/officeDocument/2006/relationships/image" Target="../media/image32480.png"/><Relationship Id="rId58" Type="http://schemas.openxmlformats.org/officeDocument/2006/relationships/customXml" Target="../ink/ink4149.xml"/><Relationship Id="rId79" Type="http://schemas.openxmlformats.org/officeDocument/2006/relationships/image" Target="../media/image32680.png"/><Relationship Id="rId102" Type="http://schemas.openxmlformats.org/officeDocument/2006/relationships/customXml" Target="../ink/ink4171.xml"/><Relationship Id="rId123" Type="http://schemas.openxmlformats.org/officeDocument/2006/relationships/customXml" Target="../ink/ink4182.xml"/><Relationship Id="rId144" Type="http://schemas.openxmlformats.org/officeDocument/2006/relationships/customXml" Target="../ink/ink4193.xml"/><Relationship Id="rId90" Type="http://schemas.openxmlformats.org/officeDocument/2006/relationships/customXml" Target="../ink/ink4165.xml"/><Relationship Id="rId165" Type="http://schemas.openxmlformats.org/officeDocument/2006/relationships/image" Target="../media/image33100.png"/><Relationship Id="rId186" Type="http://schemas.openxmlformats.org/officeDocument/2006/relationships/customXml" Target="../ink/ink4214.xml"/><Relationship Id="rId211" Type="http://schemas.openxmlformats.org/officeDocument/2006/relationships/image" Target="../media/image33330.png"/><Relationship Id="rId232" Type="http://schemas.openxmlformats.org/officeDocument/2006/relationships/customXml" Target="../ink/ink4237.xml"/><Relationship Id="rId253" Type="http://schemas.openxmlformats.org/officeDocument/2006/relationships/image" Target="../media/image33540.png"/><Relationship Id="rId274" Type="http://schemas.openxmlformats.org/officeDocument/2006/relationships/customXml" Target="../ink/ink4258.xml"/><Relationship Id="rId27" Type="http://schemas.openxmlformats.org/officeDocument/2006/relationships/customXml" Target="../ink/ink4133.xml"/><Relationship Id="rId48" Type="http://schemas.openxmlformats.org/officeDocument/2006/relationships/customXml" Target="../ink/ink4144.xml"/><Relationship Id="rId69" Type="http://schemas.openxmlformats.org/officeDocument/2006/relationships/image" Target="../media/image32630.png"/><Relationship Id="rId113" Type="http://schemas.openxmlformats.org/officeDocument/2006/relationships/customXml" Target="../ink/ink4177.xml"/><Relationship Id="rId134" Type="http://schemas.openxmlformats.org/officeDocument/2006/relationships/image" Target="../media/image32950.png"/><Relationship Id="rId80" Type="http://schemas.openxmlformats.org/officeDocument/2006/relationships/customXml" Target="../ink/ink4160.xml"/><Relationship Id="rId155" Type="http://schemas.openxmlformats.org/officeDocument/2006/relationships/image" Target="../media/image33050.png"/><Relationship Id="rId176" Type="http://schemas.openxmlformats.org/officeDocument/2006/relationships/customXml" Target="../ink/ink4209.xml"/><Relationship Id="rId197" Type="http://schemas.openxmlformats.org/officeDocument/2006/relationships/image" Target="../media/image33260.png"/><Relationship Id="rId201" Type="http://schemas.openxmlformats.org/officeDocument/2006/relationships/image" Target="../media/image33280.png"/><Relationship Id="rId222" Type="http://schemas.openxmlformats.org/officeDocument/2006/relationships/customXml" Target="../ink/ink4232.xml"/><Relationship Id="rId243" Type="http://schemas.openxmlformats.org/officeDocument/2006/relationships/image" Target="../media/image33490.png"/><Relationship Id="rId264" Type="http://schemas.openxmlformats.org/officeDocument/2006/relationships/customXml" Target="../ink/ink4253.xml"/><Relationship Id="rId285" Type="http://schemas.openxmlformats.org/officeDocument/2006/relationships/image" Target="../media/image33700.png"/><Relationship Id="rId17" Type="http://schemas.openxmlformats.org/officeDocument/2006/relationships/customXml" Target="../ink/ink4128.xml"/><Relationship Id="rId38" Type="http://schemas.openxmlformats.org/officeDocument/2006/relationships/customXml" Target="../ink/ink4139.xml"/><Relationship Id="rId59" Type="http://schemas.openxmlformats.org/officeDocument/2006/relationships/image" Target="../media/image32580.png"/><Relationship Id="rId103" Type="http://schemas.openxmlformats.org/officeDocument/2006/relationships/image" Target="../media/image32800.png"/><Relationship Id="rId124" Type="http://schemas.openxmlformats.org/officeDocument/2006/relationships/image" Target="../media/image32900.png"/><Relationship Id="rId70" Type="http://schemas.openxmlformats.org/officeDocument/2006/relationships/customXml" Target="../ink/ink4155.xml"/><Relationship Id="rId91" Type="http://schemas.openxmlformats.org/officeDocument/2006/relationships/image" Target="../media/image32740.png"/><Relationship Id="rId145" Type="http://schemas.openxmlformats.org/officeDocument/2006/relationships/image" Target="../media/image33000.png"/><Relationship Id="rId166" Type="http://schemas.openxmlformats.org/officeDocument/2006/relationships/customXml" Target="../ink/ink4204.xml"/><Relationship Id="rId187" Type="http://schemas.openxmlformats.org/officeDocument/2006/relationships/image" Target="../media/image33210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4227.xml"/><Relationship Id="rId233" Type="http://schemas.openxmlformats.org/officeDocument/2006/relationships/image" Target="../media/image33440.png"/><Relationship Id="rId254" Type="http://schemas.openxmlformats.org/officeDocument/2006/relationships/customXml" Target="../ink/ink4248.xml"/><Relationship Id="rId28" Type="http://schemas.openxmlformats.org/officeDocument/2006/relationships/image" Target="../media/image32440.png"/><Relationship Id="rId49" Type="http://schemas.openxmlformats.org/officeDocument/2006/relationships/image" Target="../media/image32530.png"/><Relationship Id="rId114" Type="http://schemas.openxmlformats.org/officeDocument/2006/relationships/image" Target="../media/image32850.png"/><Relationship Id="rId275" Type="http://schemas.openxmlformats.org/officeDocument/2006/relationships/image" Target="../media/image33650.png"/><Relationship Id="rId60" Type="http://schemas.openxmlformats.org/officeDocument/2006/relationships/customXml" Target="../ink/ink4150.xml"/><Relationship Id="rId81" Type="http://schemas.openxmlformats.org/officeDocument/2006/relationships/image" Target="../media/image32690.png"/><Relationship Id="rId135" Type="http://schemas.openxmlformats.org/officeDocument/2006/relationships/customXml" Target="../ink/ink4188.xml"/><Relationship Id="rId156" Type="http://schemas.openxmlformats.org/officeDocument/2006/relationships/customXml" Target="../ink/ink4199.xml"/><Relationship Id="rId177" Type="http://schemas.openxmlformats.org/officeDocument/2006/relationships/image" Target="../media/image33160.png"/><Relationship Id="rId198" Type="http://schemas.openxmlformats.org/officeDocument/2006/relationships/customXml" Target="../ink/ink4220.xml"/><Relationship Id="rId202" Type="http://schemas.openxmlformats.org/officeDocument/2006/relationships/customXml" Target="../ink/ink4222.xml"/><Relationship Id="rId223" Type="http://schemas.openxmlformats.org/officeDocument/2006/relationships/image" Target="../media/image33390.png"/><Relationship Id="rId244" Type="http://schemas.openxmlformats.org/officeDocument/2006/relationships/customXml" Target="../ink/ink4243.xml"/><Relationship Id="rId18" Type="http://schemas.openxmlformats.org/officeDocument/2006/relationships/image" Target="../media/image32400.png"/><Relationship Id="rId39" Type="http://schemas.openxmlformats.org/officeDocument/2006/relationships/image" Target="../media/image32490.png"/><Relationship Id="rId265" Type="http://schemas.openxmlformats.org/officeDocument/2006/relationships/image" Target="../media/image33600.png"/><Relationship Id="rId286" Type="http://schemas.openxmlformats.org/officeDocument/2006/relationships/customXml" Target="../ink/ink4264.xml"/><Relationship Id="rId50" Type="http://schemas.openxmlformats.org/officeDocument/2006/relationships/customXml" Target="../ink/ink4145.xml"/><Relationship Id="rId104" Type="http://schemas.openxmlformats.org/officeDocument/2006/relationships/customXml" Target="../ink/ink4172.xml"/><Relationship Id="rId125" Type="http://schemas.openxmlformats.org/officeDocument/2006/relationships/customXml" Target="../ink/ink4183.xml"/><Relationship Id="rId146" Type="http://schemas.openxmlformats.org/officeDocument/2006/relationships/customXml" Target="../ink/ink4194.xml"/><Relationship Id="rId167" Type="http://schemas.openxmlformats.org/officeDocument/2006/relationships/image" Target="../media/image33110.png"/><Relationship Id="rId188" Type="http://schemas.openxmlformats.org/officeDocument/2006/relationships/customXml" Target="../ink/ink4215.xml"/><Relationship Id="rId71" Type="http://schemas.openxmlformats.org/officeDocument/2006/relationships/image" Target="../media/image32640.png"/><Relationship Id="rId92" Type="http://schemas.openxmlformats.org/officeDocument/2006/relationships/customXml" Target="../ink/ink4166.xml"/><Relationship Id="rId213" Type="http://schemas.openxmlformats.org/officeDocument/2006/relationships/image" Target="../media/image33340.png"/><Relationship Id="rId234" Type="http://schemas.openxmlformats.org/officeDocument/2006/relationships/customXml" Target="../ink/ink4238.xml"/><Relationship Id="rId2" Type="http://schemas.openxmlformats.org/officeDocument/2006/relationships/image" Target="../media/image4012.emf"/><Relationship Id="rId29" Type="http://schemas.openxmlformats.org/officeDocument/2006/relationships/customXml" Target="../ink/ink4134.xml"/><Relationship Id="rId255" Type="http://schemas.openxmlformats.org/officeDocument/2006/relationships/image" Target="../media/image33550.png"/><Relationship Id="rId276" Type="http://schemas.openxmlformats.org/officeDocument/2006/relationships/customXml" Target="../ink/ink4259.xml"/><Relationship Id="rId40" Type="http://schemas.openxmlformats.org/officeDocument/2006/relationships/customXml" Target="../ink/ink4140.xml"/><Relationship Id="rId115" Type="http://schemas.openxmlformats.org/officeDocument/2006/relationships/customXml" Target="../ink/ink4178.xml"/><Relationship Id="rId136" Type="http://schemas.openxmlformats.org/officeDocument/2006/relationships/image" Target="../media/image32960.png"/><Relationship Id="rId157" Type="http://schemas.openxmlformats.org/officeDocument/2006/relationships/image" Target="../media/image33060.png"/><Relationship Id="rId178" Type="http://schemas.openxmlformats.org/officeDocument/2006/relationships/customXml" Target="../ink/ink4210.xml"/><Relationship Id="rId61" Type="http://schemas.openxmlformats.org/officeDocument/2006/relationships/image" Target="../media/image32590.png"/><Relationship Id="rId82" Type="http://schemas.openxmlformats.org/officeDocument/2006/relationships/customXml" Target="../ink/ink4161.xml"/><Relationship Id="rId199" Type="http://schemas.openxmlformats.org/officeDocument/2006/relationships/image" Target="../media/image33270.png"/><Relationship Id="rId203" Type="http://schemas.openxmlformats.org/officeDocument/2006/relationships/image" Target="../media/image33290.png"/><Relationship Id="rId19" Type="http://schemas.openxmlformats.org/officeDocument/2006/relationships/customXml" Target="../ink/ink4129.xml"/><Relationship Id="rId224" Type="http://schemas.openxmlformats.org/officeDocument/2006/relationships/customXml" Target="../ink/ink4233.xml"/><Relationship Id="rId245" Type="http://schemas.openxmlformats.org/officeDocument/2006/relationships/image" Target="../media/image33500.png"/><Relationship Id="rId266" Type="http://schemas.openxmlformats.org/officeDocument/2006/relationships/customXml" Target="../ink/ink4254.xml"/><Relationship Id="rId287" Type="http://schemas.openxmlformats.org/officeDocument/2006/relationships/image" Target="../media/image33710.png"/><Relationship Id="rId30" Type="http://schemas.openxmlformats.org/officeDocument/2006/relationships/image" Target="../media/image32450.png"/><Relationship Id="rId105" Type="http://schemas.openxmlformats.org/officeDocument/2006/relationships/image" Target="../media/image32810.png"/><Relationship Id="rId126" Type="http://schemas.openxmlformats.org/officeDocument/2006/relationships/image" Target="../media/image32910.png"/><Relationship Id="rId147" Type="http://schemas.openxmlformats.org/officeDocument/2006/relationships/image" Target="../media/image33010.png"/><Relationship Id="rId168" Type="http://schemas.openxmlformats.org/officeDocument/2006/relationships/customXml" Target="../ink/ink4205.xml"/><Relationship Id="rId51" Type="http://schemas.openxmlformats.org/officeDocument/2006/relationships/image" Target="../media/image32540.png"/><Relationship Id="rId72" Type="http://schemas.openxmlformats.org/officeDocument/2006/relationships/customXml" Target="../ink/ink4156.xml"/><Relationship Id="rId93" Type="http://schemas.openxmlformats.org/officeDocument/2006/relationships/image" Target="../media/image32750.png"/><Relationship Id="rId189" Type="http://schemas.openxmlformats.org/officeDocument/2006/relationships/image" Target="../media/image33220.png"/><Relationship Id="rId3" Type="http://schemas.openxmlformats.org/officeDocument/2006/relationships/customXml" Target="../ink/ink4121.xml"/><Relationship Id="rId214" Type="http://schemas.openxmlformats.org/officeDocument/2006/relationships/customXml" Target="../ink/ink4228.xml"/><Relationship Id="rId235" Type="http://schemas.openxmlformats.org/officeDocument/2006/relationships/image" Target="../media/image33450.png"/><Relationship Id="rId256" Type="http://schemas.openxmlformats.org/officeDocument/2006/relationships/customXml" Target="../ink/ink4249.xml"/><Relationship Id="rId277" Type="http://schemas.openxmlformats.org/officeDocument/2006/relationships/image" Target="../media/image33660.png"/><Relationship Id="rId116" Type="http://schemas.openxmlformats.org/officeDocument/2006/relationships/image" Target="../media/image32860.png"/><Relationship Id="rId137" Type="http://schemas.openxmlformats.org/officeDocument/2006/relationships/customXml" Target="../ink/ink4189.xml"/><Relationship Id="rId158" Type="http://schemas.openxmlformats.org/officeDocument/2006/relationships/customXml" Target="../ink/ink4200.xml"/><Relationship Id="rId20" Type="http://schemas.openxmlformats.org/officeDocument/2006/relationships/image" Target="../media/image32410.png"/><Relationship Id="rId41" Type="http://schemas.openxmlformats.org/officeDocument/2006/relationships/image" Target="../media/image32500.png"/><Relationship Id="rId62" Type="http://schemas.openxmlformats.org/officeDocument/2006/relationships/customXml" Target="../ink/ink4151.xml"/><Relationship Id="rId83" Type="http://schemas.openxmlformats.org/officeDocument/2006/relationships/image" Target="../media/image32700.png"/><Relationship Id="rId179" Type="http://schemas.openxmlformats.org/officeDocument/2006/relationships/image" Target="../media/image33170.png"/><Relationship Id="rId190" Type="http://schemas.openxmlformats.org/officeDocument/2006/relationships/customXml" Target="../ink/ink4216.xml"/><Relationship Id="rId204" Type="http://schemas.openxmlformats.org/officeDocument/2006/relationships/customXml" Target="../ink/ink4223.xml"/><Relationship Id="rId225" Type="http://schemas.openxmlformats.org/officeDocument/2006/relationships/image" Target="../media/image33400.png"/><Relationship Id="rId246" Type="http://schemas.openxmlformats.org/officeDocument/2006/relationships/customXml" Target="../ink/ink4244.xml"/><Relationship Id="rId267" Type="http://schemas.openxmlformats.org/officeDocument/2006/relationships/image" Target="../media/image33610.png"/><Relationship Id="rId288" Type="http://schemas.openxmlformats.org/officeDocument/2006/relationships/customXml" Target="../ink/ink4265.xml"/><Relationship Id="rId106" Type="http://schemas.openxmlformats.org/officeDocument/2006/relationships/customXml" Target="../ink/ink4173.xml"/><Relationship Id="rId127" Type="http://schemas.openxmlformats.org/officeDocument/2006/relationships/customXml" Target="../ink/ink4184.xml"/><Relationship Id="rId10" Type="http://schemas.openxmlformats.org/officeDocument/2006/relationships/image" Target="../media/image32360.png"/><Relationship Id="rId31" Type="http://schemas.openxmlformats.org/officeDocument/2006/relationships/customXml" Target="../ink/ink4135.xml"/><Relationship Id="rId52" Type="http://schemas.openxmlformats.org/officeDocument/2006/relationships/customXml" Target="../ink/ink4146.xml"/><Relationship Id="rId73" Type="http://schemas.openxmlformats.org/officeDocument/2006/relationships/image" Target="../media/image32650.png"/><Relationship Id="rId94" Type="http://schemas.openxmlformats.org/officeDocument/2006/relationships/customXml" Target="../ink/ink4167.xml"/><Relationship Id="rId148" Type="http://schemas.openxmlformats.org/officeDocument/2006/relationships/customXml" Target="../ink/ink4195.xml"/><Relationship Id="rId169" Type="http://schemas.openxmlformats.org/officeDocument/2006/relationships/image" Target="../media/image33120.png"/><Relationship Id="rId4" Type="http://schemas.openxmlformats.org/officeDocument/2006/relationships/image" Target="../media/image32330.png"/><Relationship Id="rId180" Type="http://schemas.openxmlformats.org/officeDocument/2006/relationships/customXml" Target="../ink/ink4211.xml"/><Relationship Id="rId215" Type="http://schemas.openxmlformats.org/officeDocument/2006/relationships/image" Target="../media/image33350.png"/><Relationship Id="rId236" Type="http://schemas.openxmlformats.org/officeDocument/2006/relationships/customXml" Target="../ink/ink4239.xml"/><Relationship Id="rId257" Type="http://schemas.openxmlformats.org/officeDocument/2006/relationships/image" Target="../media/image33560.png"/><Relationship Id="rId278" Type="http://schemas.openxmlformats.org/officeDocument/2006/relationships/customXml" Target="../ink/ink4260.xml"/><Relationship Id="rId42" Type="http://schemas.openxmlformats.org/officeDocument/2006/relationships/customXml" Target="../ink/ink4141.xml"/><Relationship Id="rId84" Type="http://schemas.openxmlformats.org/officeDocument/2006/relationships/customXml" Target="../ink/ink4162.xml"/><Relationship Id="rId138" Type="http://schemas.openxmlformats.org/officeDocument/2006/relationships/image" Target="../media/image32970.png"/><Relationship Id="rId191" Type="http://schemas.openxmlformats.org/officeDocument/2006/relationships/image" Target="../media/image33230.png"/><Relationship Id="rId205" Type="http://schemas.openxmlformats.org/officeDocument/2006/relationships/image" Target="../media/image33300.png"/><Relationship Id="rId247" Type="http://schemas.openxmlformats.org/officeDocument/2006/relationships/image" Target="../media/image33510.png"/><Relationship Id="rId107" Type="http://schemas.openxmlformats.org/officeDocument/2006/relationships/image" Target="../media/image32820.png"/><Relationship Id="rId289" Type="http://schemas.openxmlformats.org/officeDocument/2006/relationships/image" Target="../media/image33720.png"/><Relationship Id="rId11" Type="http://schemas.openxmlformats.org/officeDocument/2006/relationships/customXml" Target="../ink/ink4125.xml"/><Relationship Id="rId53" Type="http://schemas.openxmlformats.org/officeDocument/2006/relationships/image" Target="../media/image32550.png"/><Relationship Id="rId149" Type="http://schemas.openxmlformats.org/officeDocument/2006/relationships/image" Target="../media/image33020.png"/><Relationship Id="rId95" Type="http://schemas.openxmlformats.org/officeDocument/2006/relationships/image" Target="../media/image32760.png"/><Relationship Id="rId160" Type="http://schemas.openxmlformats.org/officeDocument/2006/relationships/customXml" Target="../ink/ink4201.xml"/><Relationship Id="rId216" Type="http://schemas.openxmlformats.org/officeDocument/2006/relationships/customXml" Target="../ink/ink4229.xml"/><Relationship Id="rId258" Type="http://schemas.openxmlformats.org/officeDocument/2006/relationships/customXml" Target="../ink/ink4250.xml"/><Relationship Id="rId22" Type="http://schemas.openxmlformats.org/officeDocument/2006/relationships/image" Target="../media/image2389.png"/><Relationship Id="rId64" Type="http://schemas.openxmlformats.org/officeDocument/2006/relationships/customXml" Target="../ink/ink4152.xml"/><Relationship Id="rId118" Type="http://schemas.openxmlformats.org/officeDocument/2006/relationships/image" Target="../media/image32870.png"/><Relationship Id="rId171" Type="http://schemas.openxmlformats.org/officeDocument/2006/relationships/image" Target="../media/image33130.png"/><Relationship Id="rId227" Type="http://schemas.openxmlformats.org/officeDocument/2006/relationships/image" Target="../media/image33410.png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323.xml"/><Relationship Id="rId21" Type="http://schemas.openxmlformats.org/officeDocument/2006/relationships/customXml" Target="../ink/ink4275.xml"/><Relationship Id="rId63" Type="http://schemas.openxmlformats.org/officeDocument/2006/relationships/customXml" Target="../ink/ink4296.xml"/><Relationship Id="rId159" Type="http://schemas.openxmlformats.org/officeDocument/2006/relationships/customXml" Target="../ink/ink4344.xml"/><Relationship Id="rId170" Type="http://schemas.openxmlformats.org/officeDocument/2006/relationships/image" Target="../media/image2389.png"/><Relationship Id="rId226" Type="http://schemas.openxmlformats.org/officeDocument/2006/relationships/customXml" Target="../ink/ink4378.xml"/><Relationship Id="rId268" Type="http://schemas.openxmlformats.org/officeDocument/2006/relationships/image" Target="../media/image35040.png"/><Relationship Id="rId32" Type="http://schemas.openxmlformats.org/officeDocument/2006/relationships/image" Target="../media/image33880.png"/><Relationship Id="rId74" Type="http://schemas.openxmlformats.org/officeDocument/2006/relationships/image" Target="../media/image34090.png"/><Relationship Id="rId128" Type="http://schemas.openxmlformats.org/officeDocument/2006/relationships/image" Target="../media/image34360.png"/><Relationship Id="rId5" Type="http://schemas.openxmlformats.org/officeDocument/2006/relationships/customXml" Target="../ink/ink4267.xml"/><Relationship Id="rId181" Type="http://schemas.openxmlformats.org/officeDocument/2006/relationships/customXml" Target="../ink/ink4355.xml"/><Relationship Id="rId237" Type="http://schemas.openxmlformats.org/officeDocument/2006/relationships/image" Target="../media/image34890.png"/><Relationship Id="rId258" Type="http://schemas.openxmlformats.org/officeDocument/2006/relationships/image" Target="../media/image34990.png"/><Relationship Id="rId279" Type="http://schemas.openxmlformats.org/officeDocument/2006/relationships/image" Target="../media/image35090.png"/><Relationship Id="rId22" Type="http://schemas.openxmlformats.org/officeDocument/2006/relationships/image" Target="../media/image33830.png"/><Relationship Id="rId43" Type="http://schemas.openxmlformats.org/officeDocument/2006/relationships/customXml" Target="../ink/ink4286.xml"/><Relationship Id="rId64" Type="http://schemas.openxmlformats.org/officeDocument/2006/relationships/image" Target="../media/image34040.png"/><Relationship Id="rId118" Type="http://schemas.openxmlformats.org/officeDocument/2006/relationships/image" Target="../media/image34310.png"/><Relationship Id="rId139" Type="http://schemas.openxmlformats.org/officeDocument/2006/relationships/customXml" Target="../ink/ink4334.xml"/><Relationship Id="rId85" Type="http://schemas.openxmlformats.org/officeDocument/2006/relationships/customXml" Target="../ink/ink4307.xml"/><Relationship Id="rId150" Type="http://schemas.openxmlformats.org/officeDocument/2006/relationships/image" Target="../media/image34470.png"/><Relationship Id="rId171" Type="http://schemas.openxmlformats.org/officeDocument/2006/relationships/customXml" Target="../ink/ink4350.xml"/><Relationship Id="rId192" Type="http://schemas.openxmlformats.org/officeDocument/2006/relationships/image" Target="../media/image34670.png"/><Relationship Id="rId206" Type="http://schemas.openxmlformats.org/officeDocument/2006/relationships/image" Target="../media/image34740.png"/><Relationship Id="rId227" Type="http://schemas.openxmlformats.org/officeDocument/2006/relationships/image" Target="../media/image34840.png"/><Relationship Id="rId248" Type="http://schemas.openxmlformats.org/officeDocument/2006/relationships/customXml" Target="../ink/ink4389.xml"/><Relationship Id="rId269" Type="http://schemas.openxmlformats.org/officeDocument/2006/relationships/customXml" Target="../ink/ink4400.xml"/><Relationship Id="rId12" Type="http://schemas.openxmlformats.org/officeDocument/2006/relationships/image" Target="../media/image33780.png"/><Relationship Id="rId33" Type="http://schemas.openxmlformats.org/officeDocument/2006/relationships/customXml" Target="../ink/ink4281.xml"/><Relationship Id="rId108" Type="http://schemas.openxmlformats.org/officeDocument/2006/relationships/image" Target="../media/image34260.png"/><Relationship Id="rId129" Type="http://schemas.openxmlformats.org/officeDocument/2006/relationships/customXml" Target="../ink/ink4329.xml"/><Relationship Id="rId54" Type="http://schemas.openxmlformats.org/officeDocument/2006/relationships/image" Target="../media/image33990.png"/><Relationship Id="rId75" Type="http://schemas.openxmlformats.org/officeDocument/2006/relationships/customXml" Target="../ink/ink4302.xml"/><Relationship Id="rId96" Type="http://schemas.openxmlformats.org/officeDocument/2006/relationships/image" Target="../media/image34200.png"/><Relationship Id="rId140" Type="http://schemas.openxmlformats.org/officeDocument/2006/relationships/image" Target="../media/image34420.png"/><Relationship Id="rId161" Type="http://schemas.openxmlformats.org/officeDocument/2006/relationships/customXml" Target="../ink/ink4345.xml"/><Relationship Id="rId182" Type="http://schemas.openxmlformats.org/officeDocument/2006/relationships/image" Target="../media/image34620.png"/><Relationship Id="rId217" Type="http://schemas.openxmlformats.org/officeDocument/2006/relationships/customXml" Target="../ink/ink4373.xml"/><Relationship Id="rId6" Type="http://schemas.openxmlformats.org/officeDocument/2006/relationships/image" Target="../media/image33750.png"/><Relationship Id="rId238" Type="http://schemas.openxmlformats.org/officeDocument/2006/relationships/customXml" Target="../ink/ink4384.xml"/><Relationship Id="rId259" Type="http://schemas.openxmlformats.org/officeDocument/2006/relationships/customXml" Target="../ink/ink4395.xml"/><Relationship Id="rId23" Type="http://schemas.openxmlformats.org/officeDocument/2006/relationships/customXml" Target="../ink/ink4276.xml"/><Relationship Id="rId119" Type="http://schemas.openxmlformats.org/officeDocument/2006/relationships/customXml" Target="../ink/ink4324.xml"/><Relationship Id="rId270" Type="http://schemas.openxmlformats.org/officeDocument/2006/relationships/image" Target="../media/image35050.png"/><Relationship Id="rId44" Type="http://schemas.openxmlformats.org/officeDocument/2006/relationships/image" Target="../media/image33940.png"/><Relationship Id="rId65" Type="http://schemas.openxmlformats.org/officeDocument/2006/relationships/customXml" Target="../ink/ink4297.xml"/><Relationship Id="rId86" Type="http://schemas.openxmlformats.org/officeDocument/2006/relationships/image" Target="../media/image34150.png"/><Relationship Id="rId130" Type="http://schemas.openxmlformats.org/officeDocument/2006/relationships/image" Target="../media/image34370.png"/><Relationship Id="rId151" Type="http://schemas.openxmlformats.org/officeDocument/2006/relationships/customXml" Target="../ink/ink4340.xml"/><Relationship Id="rId172" Type="http://schemas.openxmlformats.org/officeDocument/2006/relationships/image" Target="../media/image34570.png"/><Relationship Id="rId193" Type="http://schemas.openxmlformats.org/officeDocument/2006/relationships/customXml" Target="../ink/ink4361.xml"/><Relationship Id="rId207" Type="http://schemas.openxmlformats.org/officeDocument/2006/relationships/customXml" Target="../ink/ink4368.xml"/><Relationship Id="rId228" Type="http://schemas.openxmlformats.org/officeDocument/2006/relationships/customXml" Target="../ink/ink4379.xml"/><Relationship Id="rId249" Type="http://schemas.openxmlformats.org/officeDocument/2006/relationships/image" Target="../media/image34950.png"/><Relationship Id="rId13" Type="http://schemas.openxmlformats.org/officeDocument/2006/relationships/customXml" Target="../ink/ink4271.xml"/><Relationship Id="rId109" Type="http://schemas.openxmlformats.org/officeDocument/2006/relationships/customXml" Target="../ink/ink4319.xml"/><Relationship Id="rId260" Type="http://schemas.openxmlformats.org/officeDocument/2006/relationships/image" Target="../media/image35000.png"/><Relationship Id="rId34" Type="http://schemas.openxmlformats.org/officeDocument/2006/relationships/image" Target="../media/image33890.png"/><Relationship Id="rId55" Type="http://schemas.openxmlformats.org/officeDocument/2006/relationships/customXml" Target="../ink/ink4292.xml"/><Relationship Id="rId76" Type="http://schemas.openxmlformats.org/officeDocument/2006/relationships/image" Target="../media/image34100.png"/><Relationship Id="rId97" Type="http://schemas.openxmlformats.org/officeDocument/2006/relationships/customXml" Target="../ink/ink4313.xml"/><Relationship Id="rId120" Type="http://schemas.openxmlformats.org/officeDocument/2006/relationships/image" Target="../media/image34320.png"/><Relationship Id="rId141" Type="http://schemas.openxmlformats.org/officeDocument/2006/relationships/customXml" Target="../ink/ink4335.xml"/><Relationship Id="rId7" Type="http://schemas.openxmlformats.org/officeDocument/2006/relationships/customXml" Target="../ink/ink4268.xml"/><Relationship Id="rId162" Type="http://schemas.openxmlformats.org/officeDocument/2006/relationships/image" Target="../media/image34530.png"/><Relationship Id="rId183" Type="http://schemas.openxmlformats.org/officeDocument/2006/relationships/customXml" Target="../ink/ink4356.xml"/><Relationship Id="rId218" Type="http://schemas.openxmlformats.org/officeDocument/2006/relationships/image" Target="../media/image34800.png"/><Relationship Id="rId239" Type="http://schemas.openxmlformats.org/officeDocument/2006/relationships/image" Target="../media/image34900.png"/><Relationship Id="rId250" Type="http://schemas.openxmlformats.org/officeDocument/2006/relationships/customXml" Target="../ink/ink4390.xml"/><Relationship Id="rId271" Type="http://schemas.openxmlformats.org/officeDocument/2006/relationships/customXml" Target="../ink/ink4401.xml"/><Relationship Id="rId24" Type="http://schemas.openxmlformats.org/officeDocument/2006/relationships/image" Target="../media/image33840.png"/><Relationship Id="rId45" Type="http://schemas.openxmlformats.org/officeDocument/2006/relationships/customXml" Target="../ink/ink4287.xml"/><Relationship Id="rId66" Type="http://schemas.openxmlformats.org/officeDocument/2006/relationships/image" Target="../media/image34050.png"/><Relationship Id="rId87" Type="http://schemas.openxmlformats.org/officeDocument/2006/relationships/customXml" Target="../ink/ink4308.xml"/><Relationship Id="rId110" Type="http://schemas.openxmlformats.org/officeDocument/2006/relationships/image" Target="../media/image34270.png"/><Relationship Id="rId131" Type="http://schemas.openxmlformats.org/officeDocument/2006/relationships/customXml" Target="../ink/ink4330.xml"/><Relationship Id="rId152" Type="http://schemas.openxmlformats.org/officeDocument/2006/relationships/image" Target="../media/image34480.png"/><Relationship Id="rId173" Type="http://schemas.openxmlformats.org/officeDocument/2006/relationships/customXml" Target="../ink/ink4351.xml"/><Relationship Id="rId194" Type="http://schemas.openxmlformats.org/officeDocument/2006/relationships/image" Target="../media/image34680.png"/><Relationship Id="rId208" Type="http://schemas.openxmlformats.org/officeDocument/2006/relationships/image" Target="../media/image34750.png"/><Relationship Id="rId229" Type="http://schemas.openxmlformats.org/officeDocument/2006/relationships/image" Target="../media/image34850.png"/><Relationship Id="rId240" Type="http://schemas.openxmlformats.org/officeDocument/2006/relationships/customXml" Target="../ink/ink4385.xml"/><Relationship Id="rId261" Type="http://schemas.openxmlformats.org/officeDocument/2006/relationships/customXml" Target="../ink/ink4396.xml"/><Relationship Id="rId14" Type="http://schemas.openxmlformats.org/officeDocument/2006/relationships/image" Target="../media/image33790.png"/><Relationship Id="rId35" Type="http://schemas.openxmlformats.org/officeDocument/2006/relationships/customXml" Target="../ink/ink4282.xml"/><Relationship Id="rId56" Type="http://schemas.openxmlformats.org/officeDocument/2006/relationships/image" Target="../media/image34000.png"/><Relationship Id="rId77" Type="http://schemas.openxmlformats.org/officeDocument/2006/relationships/customXml" Target="../ink/ink4303.xml"/><Relationship Id="rId100" Type="http://schemas.openxmlformats.org/officeDocument/2006/relationships/image" Target="../media/image34220.png"/><Relationship Id="rId8" Type="http://schemas.openxmlformats.org/officeDocument/2006/relationships/image" Target="../media/image33760.png"/><Relationship Id="rId98" Type="http://schemas.openxmlformats.org/officeDocument/2006/relationships/image" Target="../media/image34210.png"/><Relationship Id="rId121" Type="http://schemas.openxmlformats.org/officeDocument/2006/relationships/customXml" Target="../ink/ink4325.xml"/><Relationship Id="rId142" Type="http://schemas.openxmlformats.org/officeDocument/2006/relationships/image" Target="../media/image34430.png"/><Relationship Id="rId163" Type="http://schemas.openxmlformats.org/officeDocument/2006/relationships/customXml" Target="../ink/ink4346.xml"/><Relationship Id="rId184" Type="http://schemas.openxmlformats.org/officeDocument/2006/relationships/image" Target="../media/image34630.png"/><Relationship Id="rId219" Type="http://schemas.openxmlformats.org/officeDocument/2006/relationships/customXml" Target="../ink/ink4374.xml"/><Relationship Id="rId230" Type="http://schemas.openxmlformats.org/officeDocument/2006/relationships/customXml" Target="../ink/ink4380.xml"/><Relationship Id="rId251" Type="http://schemas.openxmlformats.org/officeDocument/2006/relationships/image" Target="../media/image34960.png"/><Relationship Id="rId25" Type="http://schemas.openxmlformats.org/officeDocument/2006/relationships/customXml" Target="../ink/ink4277.xml"/><Relationship Id="rId46" Type="http://schemas.openxmlformats.org/officeDocument/2006/relationships/image" Target="../media/image33950.png"/><Relationship Id="rId67" Type="http://schemas.openxmlformats.org/officeDocument/2006/relationships/customXml" Target="../ink/ink4298.xml"/><Relationship Id="rId272" Type="http://schemas.openxmlformats.org/officeDocument/2006/relationships/image" Target="../media/image35060.png"/><Relationship Id="rId88" Type="http://schemas.openxmlformats.org/officeDocument/2006/relationships/image" Target="../media/image34160.png"/><Relationship Id="rId111" Type="http://schemas.openxmlformats.org/officeDocument/2006/relationships/customXml" Target="../ink/ink4320.xml"/><Relationship Id="rId132" Type="http://schemas.openxmlformats.org/officeDocument/2006/relationships/image" Target="../media/image34380.png"/><Relationship Id="rId153" Type="http://schemas.openxmlformats.org/officeDocument/2006/relationships/customXml" Target="../ink/ink4341.xml"/><Relationship Id="rId174" Type="http://schemas.openxmlformats.org/officeDocument/2006/relationships/image" Target="../media/image34580.png"/><Relationship Id="rId195" Type="http://schemas.openxmlformats.org/officeDocument/2006/relationships/customXml" Target="../ink/ink4362.xml"/><Relationship Id="rId209" Type="http://schemas.openxmlformats.org/officeDocument/2006/relationships/customXml" Target="../ink/ink4369.xml"/><Relationship Id="rId220" Type="http://schemas.openxmlformats.org/officeDocument/2006/relationships/image" Target="../media/image34810.png"/><Relationship Id="rId241" Type="http://schemas.openxmlformats.org/officeDocument/2006/relationships/image" Target="../media/image34910.png"/><Relationship Id="rId15" Type="http://schemas.openxmlformats.org/officeDocument/2006/relationships/customXml" Target="../ink/ink4272.xml"/><Relationship Id="rId36" Type="http://schemas.openxmlformats.org/officeDocument/2006/relationships/image" Target="../media/image33900.png"/><Relationship Id="rId57" Type="http://schemas.openxmlformats.org/officeDocument/2006/relationships/customXml" Target="../ink/ink4293.xml"/><Relationship Id="rId262" Type="http://schemas.openxmlformats.org/officeDocument/2006/relationships/image" Target="../media/image35010.png"/><Relationship Id="rId78" Type="http://schemas.openxmlformats.org/officeDocument/2006/relationships/image" Target="../media/image34110.png"/><Relationship Id="rId99" Type="http://schemas.openxmlformats.org/officeDocument/2006/relationships/customXml" Target="../ink/ink4314.xml"/><Relationship Id="rId101" Type="http://schemas.openxmlformats.org/officeDocument/2006/relationships/customXml" Target="../ink/ink4315.xml"/><Relationship Id="rId122" Type="http://schemas.openxmlformats.org/officeDocument/2006/relationships/image" Target="../media/image34330.png"/><Relationship Id="rId143" Type="http://schemas.openxmlformats.org/officeDocument/2006/relationships/customXml" Target="../ink/ink4336.xml"/><Relationship Id="rId164" Type="http://schemas.openxmlformats.org/officeDocument/2006/relationships/image" Target="../media/image34540.png"/><Relationship Id="rId185" Type="http://schemas.openxmlformats.org/officeDocument/2006/relationships/customXml" Target="../ink/ink4357.xml"/><Relationship Id="rId9" Type="http://schemas.openxmlformats.org/officeDocument/2006/relationships/customXml" Target="../ink/ink4269.xml"/><Relationship Id="rId210" Type="http://schemas.openxmlformats.org/officeDocument/2006/relationships/image" Target="../media/image34760.png"/><Relationship Id="rId26" Type="http://schemas.openxmlformats.org/officeDocument/2006/relationships/image" Target="../media/image33850.png"/><Relationship Id="rId231" Type="http://schemas.openxmlformats.org/officeDocument/2006/relationships/image" Target="../media/image34860.png"/><Relationship Id="rId252" Type="http://schemas.openxmlformats.org/officeDocument/2006/relationships/customXml" Target="../ink/ink4391.xml"/><Relationship Id="rId273" Type="http://schemas.openxmlformats.org/officeDocument/2006/relationships/customXml" Target="../ink/ink4402.xml"/><Relationship Id="rId47" Type="http://schemas.openxmlformats.org/officeDocument/2006/relationships/customXml" Target="../ink/ink4288.xml"/><Relationship Id="rId68" Type="http://schemas.openxmlformats.org/officeDocument/2006/relationships/image" Target="../media/image34060.png"/><Relationship Id="rId89" Type="http://schemas.openxmlformats.org/officeDocument/2006/relationships/customXml" Target="../ink/ink4309.xml"/><Relationship Id="rId112" Type="http://schemas.openxmlformats.org/officeDocument/2006/relationships/image" Target="../media/image34280.png"/><Relationship Id="rId133" Type="http://schemas.openxmlformats.org/officeDocument/2006/relationships/customXml" Target="../ink/ink4331.xml"/><Relationship Id="rId154" Type="http://schemas.openxmlformats.org/officeDocument/2006/relationships/image" Target="../media/image34490.png"/><Relationship Id="rId175" Type="http://schemas.openxmlformats.org/officeDocument/2006/relationships/customXml" Target="../ink/ink4352.xml"/><Relationship Id="rId196" Type="http://schemas.openxmlformats.org/officeDocument/2006/relationships/image" Target="../media/image34690.png"/><Relationship Id="rId200" Type="http://schemas.openxmlformats.org/officeDocument/2006/relationships/image" Target="../media/image34710.png"/><Relationship Id="rId16" Type="http://schemas.openxmlformats.org/officeDocument/2006/relationships/image" Target="../media/image33800.png"/><Relationship Id="rId221" Type="http://schemas.openxmlformats.org/officeDocument/2006/relationships/customXml" Target="../ink/ink4375.xml"/><Relationship Id="rId242" Type="http://schemas.openxmlformats.org/officeDocument/2006/relationships/customXml" Target="../ink/ink4386.xml"/><Relationship Id="rId263" Type="http://schemas.openxmlformats.org/officeDocument/2006/relationships/customXml" Target="../ink/ink4397.xml"/><Relationship Id="rId37" Type="http://schemas.openxmlformats.org/officeDocument/2006/relationships/customXml" Target="../ink/ink4283.xml"/><Relationship Id="rId58" Type="http://schemas.openxmlformats.org/officeDocument/2006/relationships/image" Target="../media/image34010.png"/><Relationship Id="rId79" Type="http://schemas.openxmlformats.org/officeDocument/2006/relationships/customXml" Target="../ink/ink4304.xml"/><Relationship Id="rId102" Type="http://schemas.openxmlformats.org/officeDocument/2006/relationships/image" Target="../media/image34230.png"/><Relationship Id="rId123" Type="http://schemas.openxmlformats.org/officeDocument/2006/relationships/customXml" Target="../ink/ink4326.xml"/><Relationship Id="rId144" Type="http://schemas.openxmlformats.org/officeDocument/2006/relationships/image" Target="../media/image34440.png"/><Relationship Id="rId90" Type="http://schemas.openxmlformats.org/officeDocument/2006/relationships/image" Target="../media/image34170.png"/><Relationship Id="rId165" Type="http://schemas.openxmlformats.org/officeDocument/2006/relationships/customXml" Target="../ink/ink4347.xml"/><Relationship Id="rId186" Type="http://schemas.openxmlformats.org/officeDocument/2006/relationships/image" Target="../media/image34640.png"/><Relationship Id="rId211" Type="http://schemas.openxmlformats.org/officeDocument/2006/relationships/customXml" Target="../ink/ink4370.xml"/><Relationship Id="rId232" Type="http://schemas.openxmlformats.org/officeDocument/2006/relationships/customXml" Target="../ink/ink4381.xml"/><Relationship Id="rId253" Type="http://schemas.openxmlformats.org/officeDocument/2006/relationships/image" Target="../media/image34970.png"/><Relationship Id="rId274" Type="http://schemas.openxmlformats.org/officeDocument/2006/relationships/customXml" Target="../ink/ink4403.xml"/><Relationship Id="rId27" Type="http://schemas.openxmlformats.org/officeDocument/2006/relationships/customXml" Target="../ink/ink4278.xml"/><Relationship Id="rId48" Type="http://schemas.openxmlformats.org/officeDocument/2006/relationships/image" Target="../media/image33960.png"/><Relationship Id="rId69" Type="http://schemas.openxmlformats.org/officeDocument/2006/relationships/customXml" Target="../ink/ink4299.xml"/><Relationship Id="rId113" Type="http://schemas.openxmlformats.org/officeDocument/2006/relationships/customXml" Target="../ink/ink4321.xml"/><Relationship Id="rId134" Type="http://schemas.openxmlformats.org/officeDocument/2006/relationships/image" Target="../media/image34390.png"/><Relationship Id="rId80" Type="http://schemas.openxmlformats.org/officeDocument/2006/relationships/image" Target="../media/image34120.png"/><Relationship Id="rId155" Type="http://schemas.openxmlformats.org/officeDocument/2006/relationships/customXml" Target="../ink/ink4342.xml"/><Relationship Id="rId176" Type="http://schemas.openxmlformats.org/officeDocument/2006/relationships/image" Target="../media/image34590.png"/><Relationship Id="rId197" Type="http://schemas.openxmlformats.org/officeDocument/2006/relationships/customXml" Target="../ink/ink4363.xml"/><Relationship Id="rId201" Type="http://schemas.openxmlformats.org/officeDocument/2006/relationships/customXml" Target="../ink/ink4365.xml"/><Relationship Id="rId222" Type="http://schemas.openxmlformats.org/officeDocument/2006/relationships/image" Target="../media/image34820.png"/><Relationship Id="rId243" Type="http://schemas.openxmlformats.org/officeDocument/2006/relationships/image" Target="../media/image34920.png"/><Relationship Id="rId264" Type="http://schemas.openxmlformats.org/officeDocument/2006/relationships/image" Target="../media/image35020.png"/><Relationship Id="rId17" Type="http://schemas.openxmlformats.org/officeDocument/2006/relationships/customXml" Target="../ink/ink4273.xml"/><Relationship Id="rId38" Type="http://schemas.openxmlformats.org/officeDocument/2006/relationships/image" Target="../media/image33910.png"/><Relationship Id="rId59" Type="http://schemas.openxmlformats.org/officeDocument/2006/relationships/customXml" Target="../ink/ink4294.xml"/><Relationship Id="rId103" Type="http://schemas.openxmlformats.org/officeDocument/2006/relationships/customXml" Target="../ink/ink4316.xml"/><Relationship Id="rId124" Type="http://schemas.openxmlformats.org/officeDocument/2006/relationships/image" Target="../media/image34340.png"/><Relationship Id="rId70" Type="http://schemas.openxmlformats.org/officeDocument/2006/relationships/image" Target="../media/image34070.png"/><Relationship Id="rId91" Type="http://schemas.openxmlformats.org/officeDocument/2006/relationships/customXml" Target="../ink/ink4310.xml"/><Relationship Id="rId145" Type="http://schemas.openxmlformats.org/officeDocument/2006/relationships/customXml" Target="../ink/ink4337.xml"/><Relationship Id="rId166" Type="http://schemas.openxmlformats.org/officeDocument/2006/relationships/image" Target="../media/image34550.png"/><Relationship Id="rId187" Type="http://schemas.openxmlformats.org/officeDocument/2006/relationships/customXml" Target="../ink/ink4358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34770.png"/><Relationship Id="rId233" Type="http://schemas.openxmlformats.org/officeDocument/2006/relationships/image" Target="../media/image34870.png"/><Relationship Id="rId254" Type="http://schemas.openxmlformats.org/officeDocument/2006/relationships/customXml" Target="../ink/ink4392.xml"/><Relationship Id="rId28" Type="http://schemas.openxmlformats.org/officeDocument/2006/relationships/image" Target="../media/image33860.png"/><Relationship Id="rId49" Type="http://schemas.openxmlformats.org/officeDocument/2006/relationships/customXml" Target="../ink/ink4289.xml"/><Relationship Id="rId114" Type="http://schemas.openxmlformats.org/officeDocument/2006/relationships/image" Target="../media/image34290.png"/><Relationship Id="rId275" Type="http://schemas.openxmlformats.org/officeDocument/2006/relationships/image" Target="../media/image35070.png"/><Relationship Id="rId60" Type="http://schemas.openxmlformats.org/officeDocument/2006/relationships/image" Target="../media/image34020.png"/><Relationship Id="rId81" Type="http://schemas.openxmlformats.org/officeDocument/2006/relationships/customXml" Target="../ink/ink4305.xml"/><Relationship Id="rId135" Type="http://schemas.openxmlformats.org/officeDocument/2006/relationships/customXml" Target="../ink/ink4332.xml"/><Relationship Id="rId156" Type="http://schemas.openxmlformats.org/officeDocument/2006/relationships/image" Target="../media/image34500.png"/><Relationship Id="rId177" Type="http://schemas.openxmlformats.org/officeDocument/2006/relationships/customXml" Target="../ink/ink4353.xml"/><Relationship Id="rId198" Type="http://schemas.openxmlformats.org/officeDocument/2006/relationships/image" Target="../media/image34700.png"/><Relationship Id="rId202" Type="http://schemas.openxmlformats.org/officeDocument/2006/relationships/image" Target="../media/image34720.png"/><Relationship Id="rId223" Type="http://schemas.openxmlformats.org/officeDocument/2006/relationships/customXml" Target="../ink/ink4376.xml"/><Relationship Id="rId244" Type="http://schemas.openxmlformats.org/officeDocument/2006/relationships/customXml" Target="../ink/ink4387.xml"/><Relationship Id="rId18" Type="http://schemas.openxmlformats.org/officeDocument/2006/relationships/image" Target="../media/image33810.png"/><Relationship Id="rId39" Type="http://schemas.openxmlformats.org/officeDocument/2006/relationships/customXml" Target="../ink/ink4284.xml"/><Relationship Id="rId265" Type="http://schemas.openxmlformats.org/officeDocument/2006/relationships/customXml" Target="../ink/ink4398.xml"/><Relationship Id="rId50" Type="http://schemas.openxmlformats.org/officeDocument/2006/relationships/image" Target="../media/image33970.png"/><Relationship Id="rId104" Type="http://schemas.openxmlformats.org/officeDocument/2006/relationships/image" Target="../media/image34240.png"/><Relationship Id="rId125" Type="http://schemas.openxmlformats.org/officeDocument/2006/relationships/customXml" Target="../ink/ink4327.xml"/><Relationship Id="rId146" Type="http://schemas.openxmlformats.org/officeDocument/2006/relationships/image" Target="../media/image34450.png"/><Relationship Id="rId167" Type="http://schemas.openxmlformats.org/officeDocument/2006/relationships/customXml" Target="../ink/ink4348.xml"/><Relationship Id="rId188" Type="http://schemas.openxmlformats.org/officeDocument/2006/relationships/image" Target="../media/image34650.png"/><Relationship Id="rId71" Type="http://schemas.openxmlformats.org/officeDocument/2006/relationships/customXml" Target="../ink/ink4300.xml"/><Relationship Id="rId92" Type="http://schemas.openxmlformats.org/officeDocument/2006/relationships/image" Target="../media/image34180.png"/><Relationship Id="rId213" Type="http://schemas.openxmlformats.org/officeDocument/2006/relationships/customXml" Target="../ink/ink4371.xml"/><Relationship Id="rId234" Type="http://schemas.openxmlformats.org/officeDocument/2006/relationships/customXml" Target="../ink/ink4382.xml"/><Relationship Id="rId2" Type="http://schemas.openxmlformats.org/officeDocument/2006/relationships/image" Target="../media/image4013.emf"/><Relationship Id="rId29" Type="http://schemas.openxmlformats.org/officeDocument/2006/relationships/customXml" Target="../ink/ink4279.xml"/><Relationship Id="rId255" Type="http://schemas.openxmlformats.org/officeDocument/2006/relationships/customXml" Target="../ink/ink4393.xml"/><Relationship Id="rId276" Type="http://schemas.openxmlformats.org/officeDocument/2006/relationships/customXml" Target="../ink/ink4404.xml"/><Relationship Id="rId40" Type="http://schemas.openxmlformats.org/officeDocument/2006/relationships/image" Target="../media/image33920.png"/><Relationship Id="rId115" Type="http://schemas.openxmlformats.org/officeDocument/2006/relationships/customXml" Target="../ink/ink4322.xml"/><Relationship Id="rId136" Type="http://schemas.openxmlformats.org/officeDocument/2006/relationships/image" Target="../media/image34400.png"/><Relationship Id="rId157" Type="http://schemas.openxmlformats.org/officeDocument/2006/relationships/customXml" Target="../ink/ink4343.xml"/><Relationship Id="rId178" Type="http://schemas.openxmlformats.org/officeDocument/2006/relationships/image" Target="../media/image34600.png"/><Relationship Id="rId61" Type="http://schemas.openxmlformats.org/officeDocument/2006/relationships/customXml" Target="../ink/ink4295.xml"/><Relationship Id="rId82" Type="http://schemas.openxmlformats.org/officeDocument/2006/relationships/image" Target="../media/image34130.png"/><Relationship Id="rId199" Type="http://schemas.openxmlformats.org/officeDocument/2006/relationships/customXml" Target="../ink/ink4364.xml"/><Relationship Id="rId203" Type="http://schemas.openxmlformats.org/officeDocument/2006/relationships/customXml" Target="../ink/ink4366.xml"/><Relationship Id="rId19" Type="http://schemas.openxmlformats.org/officeDocument/2006/relationships/customXml" Target="../ink/ink4274.xml"/><Relationship Id="rId224" Type="http://schemas.openxmlformats.org/officeDocument/2006/relationships/customXml" Target="../ink/ink4377.xml"/><Relationship Id="rId245" Type="http://schemas.openxmlformats.org/officeDocument/2006/relationships/image" Target="../media/image34930.png"/><Relationship Id="rId266" Type="http://schemas.openxmlformats.org/officeDocument/2006/relationships/image" Target="../media/image35030.png"/><Relationship Id="rId30" Type="http://schemas.openxmlformats.org/officeDocument/2006/relationships/image" Target="../media/image33870.png"/><Relationship Id="rId105" Type="http://schemas.openxmlformats.org/officeDocument/2006/relationships/customXml" Target="../ink/ink4317.xml"/><Relationship Id="rId126" Type="http://schemas.openxmlformats.org/officeDocument/2006/relationships/image" Target="../media/image34350.png"/><Relationship Id="rId147" Type="http://schemas.openxmlformats.org/officeDocument/2006/relationships/customXml" Target="../ink/ink4338.xml"/><Relationship Id="rId168" Type="http://schemas.openxmlformats.org/officeDocument/2006/relationships/image" Target="../media/image34560.png"/><Relationship Id="rId51" Type="http://schemas.openxmlformats.org/officeDocument/2006/relationships/customXml" Target="../ink/ink4290.xml"/><Relationship Id="rId72" Type="http://schemas.openxmlformats.org/officeDocument/2006/relationships/image" Target="../media/image34080.png"/><Relationship Id="rId93" Type="http://schemas.openxmlformats.org/officeDocument/2006/relationships/customXml" Target="../ink/ink4311.xml"/><Relationship Id="rId189" Type="http://schemas.openxmlformats.org/officeDocument/2006/relationships/customXml" Target="../ink/ink4359.xml"/><Relationship Id="rId3" Type="http://schemas.openxmlformats.org/officeDocument/2006/relationships/customXml" Target="../ink/ink4266.xml"/><Relationship Id="rId214" Type="http://schemas.openxmlformats.org/officeDocument/2006/relationships/image" Target="../media/image34780.png"/><Relationship Id="rId235" Type="http://schemas.openxmlformats.org/officeDocument/2006/relationships/image" Target="../media/image34880.png"/><Relationship Id="rId256" Type="http://schemas.openxmlformats.org/officeDocument/2006/relationships/image" Target="../media/image34980.png"/><Relationship Id="rId277" Type="http://schemas.openxmlformats.org/officeDocument/2006/relationships/image" Target="../media/image35080.png"/><Relationship Id="rId116" Type="http://schemas.openxmlformats.org/officeDocument/2006/relationships/image" Target="../media/image34300.png"/><Relationship Id="rId137" Type="http://schemas.openxmlformats.org/officeDocument/2006/relationships/customXml" Target="../ink/ink4333.xml"/><Relationship Id="rId158" Type="http://schemas.openxmlformats.org/officeDocument/2006/relationships/image" Target="../media/image34510.png"/><Relationship Id="rId20" Type="http://schemas.openxmlformats.org/officeDocument/2006/relationships/image" Target="../media/image33820.png"/><Relationship Id="rId41" Type="http://schemas.openxmlformats.org/officeDocument/2006/relationships/customXml" Target="../ink/ink4285.xml"/><Relationship Id="rId62" Type="http://schemas.openxmlformats.org/officeDocument/2006/relationships/image" Target="../media/image34030.png"/><Relationship Id="rId83" Type="http://schemas.openxmlformats.org/officeDocument/2006/relationships/customXml" Target="../ink/ink4306.xml"/><Relationship Id="rId179" Type="http://schemas.openxmlformats.org/officeDocument/2006/relationships/customXml" Target="../ink/ink4354.xml"/><Relationship Id="rId190" Type="http://schemas.openxmlformats.org/officeDocument/2006/relationships/image" Target="../media/image34660.png"/><Relationship Id="rId204" Type="http://schemas.openxmlformats.org/officeDocument/2006/relationships/image" Target="../media/image34730.png"/><Relationship Id="rId225" Type="http://schemas.openxmlformats.org/officeDocument/2006/relationships/image" Target="../media/image34830.png"/><Relationship Id="rId246" Type="http://schemas.openxmlformats.org/officeDocument/2006/relationships/customXml" Target="../ink/ink4388.xml"/><Relationship Id="rId267" Type="http://schemas.openxmlformats.org/officeDocument/2006/relationships/customXml" Target="../ink/ink4399.xml"/><Relationship Id="rId106" Type="http://schemas.openxmlformats.org/officeDocument/2006/relationships/image" Target="../media/image34250.png"/><Relationship Id="rId127" Type="http://schemas.openxmlformats.org/officeDocument/2006/relationships/customXml" Target="../ink/ink4328.xml"/><Relationship Id="rId10" Type="http://schemas.openxmlformats.org/officeDocument/2006/relationships/image" Target="../media/image33770.png"/><Relationship Id="rId31" Type="http://schemas.openxmlformats.org/officeDocument/2006/relationships/customXml" Target="../ink/ink4280.xml"/><Relationship Id="rId52" Type="http://schemas.openxmlformats.org/officeDocument/2006/relationships/image" Target="../media/image33980.png"/><Relationship Id="rId73" Type="http://schemas.openxmlformats.org/officeDocument/2006/relationships/customXml" Target="../ink/ink4301.xml"/><Relationship Id="rId94" Type="http://schemas.openxmlformats.org/officeDocument/2006/relationships/image" Target="../media/image34190.png"/><Relationship Id="rId148" Type="http://schemas.openxmlformats.org/officeDocument/2006/relationships/image" Target="../media/image34460.png"/><Relationship Id="rId169" Type="http://schemas.openxmlformats.org/officeDocument/2006/relationships/customXml" Target="../ink/ink4349.xml"/><Relationship Id="rId4" Type="http://schemas.openxmlformats.org/officeDocument/2006/relationships/image" Target="../media/image33740.png"/><Relationship Id="rId180" Type="http://schemas.openxmlformats.org/officeDocument/2006/relationships/image" Target="../media/image34610.png"/><Relationship Id="rId215" Type="http://schemas.openxmlformats.org/officeDocument/2006/relationships/customXml" Target="../ink/ink4372.xml"/><Relationship Id="rId236" Type="http://schemas.openxmlformats.org/officeDocument/2006/relationships/customXml" Target="../ink/ink4383.xml"/><Relationship Id="rId257" Type="http://schemas.openxmlformats.org/officeDocument/2006/relationships/customXml" Target="../ink/ink4394.xml"/><Relationship Id="rId278" Type="http://schemas.openxmlformats.org/officeDocument/2006/relationships/customXml" Target="../ink/ink4405.xml"/><Relationship Id="rId42" Type="http://schemas.openxmlformats.org/officeDocument/2006/relationships/image" Target="../media/image33930.png"/><Relationship Id="rId84" Type="http://schemas.openxmlformats.org/officeDocument/2006/relationships/image" Target="../media/image34140.png"/><Relationship Id="rId138" Type="http://schemas.openxmlformats.org/officeDocument/2006/relationships/image" Target="../media/image34410.png"/><Relationship Id="rId191" Type="http://schemas.openxmlformats.org/officeDocument/2006/relationships/customXml" Target="../ink/ink4360.xml"/><Relationship Id="rId205" Type="http://schemas.openxmlformats.org/officeDocument/2006/relationships/customXml" Target="../ink/ink4367.xml"/><Relationship Id="rId247" Type="http://schemas.openxmlformats.org/officeDocument/2006/relationships/image" Target="../media/image34940.png"/><Relationship Id="rId107" Type="http://schemas.openxmlformats.org/officeDocument/2006/relationships/customXml" Target="../ink/ink4318.xml"/><Relationship Id="rId11" Type="http://schemas.openxmlformats.org/officeDocument/2006/relationships/customXml" Target="../ink/ink4270.xml"/><Relationship Id="rId53" Type="http://schemas.openxmlformats.org/officeDocument/2006/relationships/customXml" Target="../ink/ink4291.xml"/><Relationship Id="rId149" Type="http://schemas.openxmlformats.org/officeDocument/2006/relationships/customXml" Target="../ink/ink4339.xml"/><Relationship Id="rId95" Type="http://schemas.openxmlformats.org/officeDocument/2006/relationships/customXml" Target="../ink/ink4312.xml"/><Relationship Id="rId160" Type="http://schemas.openxmlformats.org/officeDocument/2006/relationships/image" Target="../media/image34520.png"/><Relationship Id="rId216" Type="http://schemas.openxmlformats.org/officeDocument/2006/relationships/image" Target="../media/image34790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411.xml"/><Relationship Id="rId18" Type="http://schemas.openxmlformats.org/officeDocument/2006/relationships/image" Target="../media/image35180.png"/><Relationship Id="rId26" Type="http://schemas.openxmlformats.org/officeDocument/2006/relationships/image" Target="../media/image35220.png"/><Relationship Id="rId39" Type="http://schemas.openxmlformats.org/officeDocument/2006/relationships/customXml" Target="../ink/ink4424.xml"/><Relationship Id="rId21" Type="http://schemas.openxmlformats.org/officeDocument/2006/relationships/customXml" Target="../ink/ink4415.xml"/><Relationship Id="rId34" Type="http://schemas.openxmlformats.org/officeDocument/2006/relationships/image" Target="../media/image2586.png"/><Relationship Id="rId42" Type="http://schemas.openxmlformats.org/officeDocument/2006/relationships/image" Target="../media/image4016.png"/><Relationship Id="rId47" Type="http://schemas.openxmlformats.org/officeDocument/2006/relationships/customXml" Target="../ink/ink4428.xml"/><Relationship Id="rId7" Type="http://schemas.openxmlformats.org/officeDocument/2006/relationships/customXml" Target="../ink/ink4408.xml"/><Relationship Id="rId2" Type="http://schemas.openxmlformats.org/officeDocument/2006/relationships/image" Target="../media/image4014.emf"/><Relationship Id="rId16" Type="http://schemas.openxmlformats.org/officeDocument/2006/relationships/image" Target="../media/image35170.png"/><Relationship Id="rId29" Type="http://schemas.openxmlformats.org/officeDocument/2006/relationships/customXml" Target="../ink/ink44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120.png"/><Relationship Id="rId11" Type="http://schemas.openxmlformats.org/officeDocument/2006/relationships/customXml" Target="../ink/ink4410.xml"/><Relationship Id="rId24" Type="http://schemas.openxmlformats.org/officeDocument/2006/relationships/image" Target="../media/image35210.png"/><Relationship Id="rId32" Type="http://schemas.openxmlformats.org/officeDocument/2006/relationships/image" Target="../media/image35250.png"/><Relationship Id="rId37" Type="http://schemas.openxmlformats.org/officeDocument/2006/relationships/customXml" Target="../ink/ink4423.xml"/><Relationship Id="rId40" Type="http://schemas.openxmlformats.org/officeDocument/2006/relationships/image" Target="../media/image4015.png"/><Relationship Id="rId45" Type="http://schemas.openxmlformats.org/officeDocument/2006/relationships/customXml" Target="../ink/ink4427.xml"/><Relationship Id="rId5" Type="http://schemas.openxmlformats.org/officeDocument/2006/relationships/customXml" Target="../ink/ink4407.xml"/><Relationship Id="rId15" Type="http://schemas.openxmlformats.org/officeDocument/2006/relationships/customXml" Target="../ink/ink4412.xml"/><Relationship Id="rId23" Type="http://schemas.openxmlformats.org/officeDocument/2006/relationships/customXml" Target="../ink/ink4416.xml"/><Relationship Id="rId28" Type="http://schemas.openxmlformats.org/officeDocument/2006/relationships/image" Target="../media/image35230.png"/><Relationship Id="rId36" Type="http://schemas.openxmlformats.org/officeDocument/2006/relationships/image" Target="../media/image35260.png"/><Relationship Id="rId10" Type="http://schemas.openxmlformats.org/officeDocument/2006/relationships/image" Target="../media/image35140.png"/><Relationship Id="rId19" Type="http://schemas.openxmlformats.org/officeDocument/2006/relationships/customXml" Target="../ink/ink4414.xml"/><Relationship Id="rId31" Type="http://schemas.openxmlformats.org/officeDocument/2006/relationships/customXml" Target="../ink/ink4420.xml"/><Relationship Id="rId44" Type="http://schemas.openxmlformats.org/officeDocument/2006/relationships/image" Target="../media/image4017.png"/><Relationship Id="rId4" Type="http://schemas.openxmlformats.org/officeDocument/2006/relationships/image" Target="../media/image35110.png"/><Relationship Id="rId9" Type="http://schemas.openxmlformats.org/officeDocument/2006/relationships/customXml" Target="../ink/ink4409.xml"/><Relationship Id="rId14" Type="http://schemas.openxmlformats.org/officeDocument/2006/relationships/image" Target="../media/image35160.png"/><Relationship Id="rId22" Type="http://schemas.openxmlformats.org/officeDocument/2006/relationships/image" Target="../media/image35200.png"/><Relationship Id="rId27" Type="http://schemas.openxmlformats.org/officeDocument/2006/relationships/customXml" Target="../ink/ink4418.xml"/><Relationship Id="rId30" Type="http://schemas.openxmlformats.org/officeDocument/2006/relationships/image" Target="../media/image35240.png"/><Relationship Id="rId35" Type="http://schemas.openxmlformats.org/officeDocument/2006/relationships/customXml" Target="../ink/ink4422.xml"/><Relationship Id="rId43" Type="http://schemas.openxmlformats.org/officeDocument/2006/relationships/customXml" Target="../ink/ink4426.xml"/><Relationship Id="rId48" Type="http://schemas.openxmlformats.org/officeDocument/2006/relationships/image" Target="../media/image4019.png"/><Relationship Id="rId8" Type="http://schemas.openxmlformats.org/officeDocument/2006/relationships/image" Target="../media/image35130.png"/><Relationship Id="rId3" Type="http://schemas.openxmlformats.org/officeDocument/2006/relationships/customXml" Target="../ink/ink4406.xml"/><Relationship Id="rId12" Type="http://schemas.openxmlformats.org/officeDocument/2006/relationships/image" Target="../media/image35150.png"/><Relationship Id="rId17" Type="http://schemas.openxmlformats.org/officeDocument/2006/relationships/customXml" Target="../ink/ink4413.xml"/><Relationship Id="rId25" Type="http://schemas.openxmlformats.org/officeDocument/2006/relationships/customXml" Target="../ink/ink4417.xml"/><Relationship Id="rId33" Type="http://schemas.openxmlformats.org/officeDocument/2006/relationships/customXml" Target="../ink/ink4421.xml"/><Relationship Id="rId38" Type="http://schemas.openxmlformats.org/officeDocument/2006/relationships/image" Target="../media/image35270.png"/><Relationship Id="rId46" Type="http://schemas.openxmlformats.org/officeDocument/2006/relationships/image" Target="../media/image4018.png"/><Relationship Id="rId20" Type="http://schemas.openxmlformats.org/officeDocument/2006/relationships/image" Target="../media/image35190.png"/><Relationship Id="rId41" Type="http://schemas.openxmlformats.org/officeDocument/2006/relationships/customXml" Target="../ink/ink4425.xml"/></Relationships>
</file>

<file path=ppt/slides/_rels/slide2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5820.png"/><Relationship Id="rId21" Type="http://schemas.openxmlformats.org/officeDocument/2006/relationships/customXml" Target="../ink/ink4438.xml"/><Relationship Id="rId324" Type="http://schemas.openxmlformats.org/officeDocument/2006/relationships/customXml" Target="../ink/ink4592.xml"/><Relationship Id="rId531" Type="http://schemas.openxmlformats.org/officeDocument/2006/relationships/image" Target="../media/image37790.png"/><Relationship Id="rId629" Type="http://schemas.openxmlformats.org/officeDocument/2006/relationships/customXml" Target="../ink/ink4747.xml"/><Relationship Id="rId170" Type="http://schemas.openxmlformats.org/officeDocument/2006/relationships/image" Target="../media/image36070.png"/><Relationship Id="rId268" Type="http://schemas.openxmlformats.org/officeDocument/2006/relationships/image" Target="../media/image36550.png"/><Relationship Id="rId475" Type="http://schemas.openxmlformats.org/officeDocument/2006/relationships/image" Target="../media/image37520.png"/><Relationship Id="rId32" Type="http://schemas.openxmlformats.org/officeDocument/2006/relationships/customXml" Target="../ink/ink4444.xml"/><Relationship Id="rId128" Type="http://schemas.openxmlformats.org/officeDocument/2006/relationships/customXml" Target="../ink/ink4492.xml"/><Relationship Id="rId335" Type="http://schemas.openxmlformats.org/officeDocument/2006/relationships/image" Target="../media/image36860.png"/><Relationship Id="rId542" Type="http://schemas.openxmlformats.org/officeDocument/2006/relationships/customXml" Target="../ink/ink4703.xml"/><Relationship Id="rId181" Type="http://schemas.openxmlformats.org/officeDocument/2006/relationships/customXml" Target="../ink/ink4519.xml"/><Relationship Id="rId402" Type="http://schemas.openxmlformats.org/officeDocument/2006/relationships/customXml" Target="../ink/ink4632.xml"/><Relationship Id="rId279" Type="http://schemas.openxmlformats.org/officeDocument/2006/relationships/image" Target="../media/image36600.png"/><Relationship Id="rId486" Type="http://schemas.openxmlformats.org/officeDocument/2006/relationships/customXml" Target="../ink/ink4675.xml"/><Relationship Id="rId43" Type="http://schemas.openxmlformats.org/officeDocument/2006/relationships/image" Target="../media/image35470.png"/><Relationship Id="rId139" Type="http://schemas.openxmlformats.org/officeDocument/2006/relationships/customXml" Target="../ink/ink4498.xml"/><Relationship Id="rId346" Type="http://schemas.openxmlformats.org/officeDocument/2006/relationships/customXml" Target="../ink/ink4603.xml"/><Relationship Id="rId553" Type="http://schemas.openxmlformats.org/officeDocument/2006/relationships/customXml" Target="../ink/ink4709.xml"/><Relationship Id="rId192" Type="http://schemas.openxmlformats.org/officeDocument/2006/relationships/image" Target="../media/image36180.png"/><Relationship Id="rId206" Type="http://schemas.openxmlformats.org/officeDocument/2006/relationships/image" Target="../media/image36250.png"/><Relationship Id="rId413" Type="http://schemas.openxmlformats.org/officeDocument/2006/relationships/customXml" Target="../ink/ink4638.xml"/><Relationship Id="rId497" Type="http://schemas.openxmlformats.org/officeDocument/2006/relationships/image" Target="../media/image37630.png"/><Relationship Id="rId620" Type="http://schemas.openxmlformats.org/officeDocument/2006/relationships/image" Target="../media/image4048.png"/><Relationship Id="rId357" Type="http://schemas.openxmlformats.org/officeDocument/2006/relationships/customXml" Target="../ink/ink4609.xml"/><Relationship Id="rId54" Type="http://schemas.openxmlformats.org/officeDocument/2006/relationships/customXml" Target="../ink/ink4455.xml"/><Relationship Id="rId217" Type="http://schemas.openxmlformats.org/officeDocument/2006/relationships/customXml" Target="../ink/ink4537.xml"/><Relationship Id="rId564" Type="http://schemas.openxmlformats.org/officeDocument/2006/relationships/image" Target="../media/image37950.png"/><Relationship Id="rId424" Type="http://schemas.openxmlformats.org/officeDocument/2006/relationships/customXml" Target="../ink/ink4644.xml"/><Relationship Id="rId631" Type="http://schemas.openxmlformats.org/officeDocument/2006/relationships/customXml" Target="../ink/ink4748.xml"/><Relationship Id="rId270" Type="http://schemas.openxmlformats.org/officeDocument/2006/relationships/image" Target="../media/image36560.png"/><Relationship Id="rId65" Type="http://schemas.openxmlformats.org/officeDocument/2006/relationships/image" Target="../media/image35570.png"/><Relationship Id="rId130" Type="http://schemas.openxmlformats.org/officeDocument/2006/relationships/customXml" Target="../ink/ink4493.xml"/><Relationship Id="rId368" Type="http://schemas.openxmlformats.org/officeDocument/2006/relationships/image" Target="../media/image37020.png"/><Relationship Id="rId575" Type="http://schemas.openxmlformats.org/officeDocument/2006/relationships/customXml" Target="../ink/ink4720.xml"/><Relationship Id="rId228" Type="http://schemas.openxmlformats.org/officeDocument/2006/relationships/image" Target="../media/image36350.png"/><Relationship Id="rId435" Type="http://schemas.openxmlformats.org/officeDocument/2006/relationships/image" Target="../media/image37340.png"/><Relationship Id="rId281" Type="http://schemas.openxmlformats.org/officeDocument/2006/relationships/image" Target="../media/image36610.png"/><Relationship Id="rId502" Type="http://schemas.openxmlformats.org/officeDocument/2006/relationships/customXml" Target="../ink/ink4683.xml"/><Relationship Id="rId76" Type="http://schemas.openxmlformats.org/officeDocument/2006/relationships/customXml" Target="../ink/ink4466.xml"/><Relationship Id="rId141" Type="http://schemas.openxmlformats.org/officeDocument/2006/relationships/customXml" Target="../ink/ink4499.xml"/><Relationship Id="rId379" Type="http://schemas.openxmlformats.org/officeDocument/2006/relationships/image" Target="../media/image37070.png"/><Relationship Id="rId586" Type="http://schemas.openxmlformats.org/officeDocument/2006/relationships/image" Target="../media/image4031.png"/><Relationship Id="rId7" Type="http://schemas.openxmlformats.org/officeDocument/2006/relationships/customXml" Target="../ink/ink4431.xml"/><Relationship Id="rId239" Type="http://schemas.openxmlformats.org/officeDocument/2006/relationships/customXml" Target="../ink/ink4548.xml"/><Relationship Id="rId446" Type="http://schemas.openxmlformats.org/officeDocument/2006/relationships/customXml" Target="../ink/ink4655.xml"/><Relationship Id="rId292" Type="http://schemas.openxmlformats.org/officeDocument/2006/relationships/customXml" Target="../ink/ink4575.xml"/><Relationship Id="rId306" Type="http://schemas.openxmlformats.org/officeDocument/2006/relationships/image" Target="../media/image36720.png"/><Relationship Id="rId87" Type="http://schemas.openxmlformats.org/officeDocument/2006/relationships/image" Target="../media/image35680.png"/><Relationship Id="rId513" Type="http://schemas.openxmlformats.org/officeDocument/2006/relationships/image" Target="../media/image37700.png"/><Relationship Id="rId597" Type="http://schemas.openxmlformats.org/officeDocument/2006/relationships/customXml" Target="../ink/ink4731.xml"/><Relationship Id="rId152" Type="http://schemas.openxmlformats.org/officeDocument/2006/relationships/image" Target="../media/image35980.png"/><Relationship Id="rId457" Type="http://schemas.openxmlformats.org/officeDocument/2006/relationships/image" Target="../media/image37450.png"/><Relationship Id="rId14" Type="http://schemas.openxmlformats.org/officeDocument/2006/relationships/image" Target="../media/image35340.png"/><Relationship Id="rId317" Type="http://schemas.openxmlformats.org/officeDocument/2006/relationships/image" Target="../media/image36770.png"/><Relationship Id="rId524" Type="http://schemas.openxmlformats.org/officeDocument/2006/relationships/customXml" Target="../ink/ink4694.xml"/><Relationship Id="rId98" Type="http://schemas.openxmlformats.org/officeDocument/2006/relationships/customXml" Target="../ink/ink4477.xml"/><Relationship Id="rId163" Type="http://schemas.openxmlformats.org/officeDocument/2006/relationships/customXml" Target="../ink/ink4510.xml"/><Relationship Id="rId370" Type="http://schemas.openxmlformats.org/officeDocument/2006/relationships/image" Target="../media/image37030.png"/><Relationship Id="rId230" Type="http://schemas.openxmlformats.org/officeDocument/2006/relationships/image" Target="../media/image36360.png"/><Relationship Id="rId468" Type="http://schemas.openxmlformats.org/officeDocument/2006/relationships/customXml" Target="../ink/ink4666.xml"/><Relationship Id="rId25" Type="http://schemas.openxmlformats.org/officeDocument/2006/relationships/customXml" Target="../ink/ink4440.xml"/><Relationship Id="rId328" Type="http://schemas.openxmlformats.org/officeDocument/2006/relationships/customXml" Target="../ink/ink4594.xml"/><Relationship Id="rId535" Type="http://schemas.openxmlformats.org/officeDocument/2006/relationships/image" Target="../media/image37810.png"/><Relationship Id="rId174" Type="http://schemas.openxmlformats.org/officeDocument/2006/relationships/image" Target="../media/image36090.png"/><Relationship Id="rId381" Type="http://schemas.openxmlformats.org/officeDocument/2006/relationships/image" Target="../media/image37080.png"/><Relationship Id="rId602" Type="http://schemas.openxmlformats.org/officeDocument/2006/relationships/image" Target="../media/image4039.png"/><Relationship Id="rId241" Type="http://schemas.openxmlformats.org/officeDocument/2006/relationships/customXml" Target="../ink/ink4549.xml"/><Relationship Id="rId479" Type="http://schemas.openxmlformats.org/officeDocument/2006/relationships/image" Target="../media/image37540.png"/><Relationship Id="rId36" Type="http://schemas.openxmlformats.org/officeDocument/2006/relationships/customXml" Target="../ink/ink4446.xml"/><Relationship Id="rId339" Type="http://schemas.openxmlformats.org/officeDocument/2006/relationships/image" Target="../media/image36880.png"/><Relationship Id="rId546" Type="http://schemas.openxmlformats.org/officeDocument/2006/relationships/image" Target="../media/image37860.png"/><Relationship Id="rId101" Type="http://schemas.openxmlformats.org/officeDocument/2006/relationships/image" Target="../media/image2456.png"/><Relationship Id="rId185" Type="http://schemas.openxmlformats.org/officeDocument/2006/relationships/customXml" Target="../ink/ink4521.xml"/><Relationship Id="rId406" Type="http://schemas.openxmlformats.org/officeDocument/2006/relationships/customXml" Target="../ink/ink4634.xml"/><Relationship Id="rId9" Type="http://schemas.openxmlformats.org/officeDocument/2006/relationships/customXml" Target="../ink/ink4432.xml"/><Relationship Id="rId210" Type="http://schemas.openxmlformats.org/officeDocument/2006/relationships/image" Target="../media/image36270.png"/><Relationship Id="rId392" Type="http://schemas.openxmlformats.org/officeDocument/2006/relationships/customXml" Target="../ink/ink4627.xml"/><Relationship Id="rId448" Type="http://schemas.openxmlformats.org/officeDocument/2006/relationships/customXml" Target="../ink/ink4656.xml"/><Relationship Id="rId613" Type="http://schemas.openxmlformats.org/officeDocument/2006/relationships/customXml" Target="../ink/ink4739.xml"/><Relationship Id="rId252" Type="http://schemas.openxmlformats.org/officeDocument/2006/relationships/image" Target="../media/image36470.png"/><Relationship Id="rId294" Type="http://schemas.openxmlformats.org/officeDocument/2006/relationships/customXml" Target="../ink/ink4576.xml"/><Relationship Id="rId308" Type="http://schemas.openxmlformats.org/officeDocument/2006/relationships/image" Target="../media/image36730.png"/><Relationship Id="rId515" Type="http://schemas.openxmlformats.org/officeDocument/2006/relationships/image" Target="../media/image37710.png"/><Relationship Id="rId47" Type="http://schemas.openxmlformats.org/officeDocument/2006/relationships/image" Target="../media/image35490.png"/><Relationship Id="rId89" Type="http://schemas.openxmlformats.org/officeDocument/2006/relationships/image" Target="../media/image35690.png"/><Relationship Id="rId112" Type="http://schemas.openxmlformats.org/officeDocument/2006/relationships/customXml" Target="../ink/ink4484.xml"/><Relationship Id="rId154" Type="http://schemas.openxmlformats.org/officeDocument/2006/relationships/image" Target="../media/image35990.png"/><Relationship Id="rId361" Type="http://schemas.openxmlformats.org/officeDocument/2006/relationships/customXml" Target="../ink/ink4611.xml"/><Relationship Id="rId557" Type="http://schemas.openxmlformats.org/officeDocument/2006/relationships/customXml" Target="../ink/ink4711.xml"/><Relationship Id="rId599" Type="http://schemas.openxmlformats.org/officeDocument/2006/relationships/customXml" Target="../ink/ink4732.xml"/><Relationship Id="rId196" Type="http://schemas.openxmlformats.org/officeDocument/2006/relationships/image" Target="../media/image36200.png"/><Relationship Id="rId417" Type="http://schemas.openxmlformats.org/officeDocument/2006/relationships/customXml" Target="../ink/ink4640.xml"/><Relationship Id="rId459" Type="http://schemas.openxmlformats.org/officeDocument/2006/relationships/image" Target="../media/image37460.png"/><Relationship Id="rId624" Type="http://schemas.openxmlformats.org/officeDocument/2006/relationships/image" Target="../media/image4050.png"/><Relationship Id="rId16" Type="http://schemas.openxmlformats.org/officeDocument/2006/relationships/image" Target="../media/image2389.png"/><Relationship Id="rId221" Type="http://schemas.openxmlformats.org/officeDocument/2006/relationships/customXml" Target="../ink/ink4539.xml"/><Relationship Id="rId263" Type="http://schemas.openxmlformats.org/officeDocument/2006/relationships/customXml" Target="../ink/ink4560.xml"/><Relationship Id="rId319" Type="http://schemas.openxmlformats.org/officeDocument/2006/relationships/image" Target="../media/image36780.png"/><Relationship Id="rId470" Type="http://schemas.openxmlformats.org/officeDocument/2006/relationships/customXml" Target="../ink/ink4667.xml"/><Relationship Id="rId526" Type="http://schemas.openxmlformats.org/officeDocument/2006/relationships/customXml" Target="../ink/ink4695.xml"/><Relationship Id="rId58" Type="http://schemas.openxmlformats.org/officeDocument/2006/relationships/customXml" Target="../ink/ink4457.xml"/><Relationship Id="rId123" Type="http://schemas.openxmlformats.org/officeDocument/2006/relationships/image" Target="../media/image35850.png"/><Relationship Id="rId330" Type="http://schemas.openxmlformats.org/officeDocument/2006/relationships/customXml" Target="../ink/ink4595.xml"/><Relationship Id="rId568" Type="http://schemas.openxmlformats.org/officeDocument/2006/relationships/image" Target="../media/image4022.png"/><Relationship Id="rId165" Type="http://schemas.openxmlformats.org/officeDocument/2006/relationships/customXml" Target="../ink/ink4511.xml"/><Relationship Id="rId372" Type="http://schemas.openxmlformats.org/officeDocument/2006/relationships/customXml" Target="../ink/ink4617.xml"/><Relationship Id="rId428" Type="http://schemas.openxmlformats.org/officeDocument/2006/relationships/customXml" Target="../ink/ink4646.xml"/><Relationship Id="rId232" Type="http://schemas.openxmlformats.org/officeDocument/2006/relationships/image" Target="../media/image36370.png"/><Relationship Id="rId274" Type="http://schemas.openxmlformats.org/officeDocument/2006/relationships/image" Target="../media/image36580.png"/><Relationship Id="rId481" Type="http://schemas.openxmlformats.org/officeDocument/2006/relationships/image" Target="../media/image37550.png"/><Relationship Id="rId27" Type="http://schemas.openxmlformats.org/officeDocument/2006/relationships/customXml" Target="../ink/ink4441.xml"/><Relationship Id="rId69" Type="http://schemas.openxmlformats.org/officeDocument/2006/relationships/image" Target="../media/image35590.png"/><Relationship Id="rId134" Type="http://schemas.openxmlformats.org/officeDocument/2006/relationships/customXml" Target="../ink/ink4495.xml"/><Relationship Id="rId537" Type="http://schemas.openxmlformats.org/officeDocument/2006/relationships/image" Target="../media/image37820.png"/><Relationship Id="rId579" Type="http://schemas.openxmlformats.org/officeDocument/2006/relationships/customXml" Target="../ink/ink4722.xml"/><Relationship Id="rId80" Type="http://schemas.openxmlformats.org/officeDocument/2006/relationships/customXml" Target="../ink/ink4468.xml"/><Relationship Id="rId176" Type="http://schemas.openxmlformats.org/officeDocument/2006/relationships/image" Target="../media/image36100.png"/><Relationship Id="rId341" Type="http://schemas.openxmlformats.org/officeDocument/2006/relationships/image" Target="../media/image36890.png"/><Relationship Id="rId383" Type="http://schemas.openxmlformats.org/officeDocument/2006/relationships/image" Target="../media/image37090.png"/><Relationship Id="rId439" Type="http://schemas.openxmlformats.org/officeDocument/2006/relationships/image" Target="../media/image37360.png"/><Relationship Id="rId590" Type="http://schemas.openxmlformats.org/officeDocument/2006/relationships/image" Target="../media/image4033.png"/><Relationship Id="rId604" Type="http://schemas.openxmlformats.org/officeDocument/2006/relationships/image" Target="../media/image4040.png"/><Relationship Id="rId201" Type="http://schemas.openxmlformats.org/officeDocument/2006/relationships/customXml" Target="../ink/ink4529.xml"/><Relationship Id="rId243" Type="http://schemas.openxmlformats.org/officeDocument/2006/relationships/customXml" Target="../ink/ink4550.xml"/><Relationship Id="rId285" Type="http://schemas.openxmlformats.org/officeDocument/2006/relationships/image" Target="../media/image36630.png"/><Relationship Id="rId450" Type="http://schemas.openxmlformats.org/officeDocument/2006/relationships/customXml" Target="../ink/ink4657.xml"/><Relationship Id="rId506" Type="http://schemas.openxmlformats.org/officeDocument/2006/relationships/customXml" Target="../ink/ink4685.xml"/><Relationship Id="rId38" Type="http://schemas.openxmlformats.org/officeDocument/2006/relationships/customXml" Target="../ink/ink4447.xml"/><Relationship Id="rId103" Type="http://schemas.openxmlformats.org/officeDocument/2006/relationships/image" Target="../media/image35750.png"/><Relationship Id="rId310" Type="http://schemas.openxmlformats.org/officeDocument/2006/relationships/customXml" Target="../ink/ink4585.xml"/><Relationship Id="rId492" Type="http://schemas.openxmlformats.org/officeDocument/2006/relationships/customXml" Target="../ink/ink4678.xml"/><Relationship Id="rId548" Type="http://schemas.openxmlformats.org/officeDocument/2006/relationships/image" Target="../media/image37870.png"/><Relationship Id="rId91" Type="http://schemas.openxmlformats.org/officeDocument/2006/relationships/image" Target="../media/image35700.png"/><Relationship Id="rId145" Type="http://schemas.openxmlformats.org/officeDocument/2006/relationships/customXml" Target="../ink/ink4501.xml"/><Relationship Id="rId187" Type="http://schemas.openxmlformats.org/officeDocument/2006/relationships/customXml" Target="../ink/ink4522.xml"/><Relationship Id="rId352" Type="http://schemas.openxmlformats.org/officeDocument/2006/relationships/customXml" Target="../ink/ink4606.xml"/><Relationship Id="rId394" Type="http://schemas.openxmlformats.org/officeDocument/2006/relationships/customXml" Target="../ink/ink4628.xml"/><Relationship Id="rId408" Type="http://schemas.openxmlformats.org/officeDocument/2006/relationships/customXml" Target="../ink/ink4635.xml"/><Relationship Id="rId615" Type="http://schemas.openxmlformats.org/officeDocument/2006/relationships/customXml" Target="../ink/ink4740.xml"/><Relationship Id="rId212" Type="http://schemas.openxmlformats.org/officeDocument/2006/relationships/image" Target="../media/image36280.png"/><Relationship Id="rId254" Type="http://schemas.openxmlformats.org/officeDocument/2006/relationships/image" Target="../media/image36480.png"/><Relationship Id="rId49" Type="http://schemas.openxmlformats.org/officeDocument/2006/relationships/image" Target="../media/image35500.png"/><Relationship Id="rId114" Type="http://schemas.openxmlformats.org/officeDocument/2006/relationships/customXml" Target="../ink/ink4485.xml"/><Relationship Id="rId296" Type="http://schemas.openxmlformats.org/officeDocument/2006/relationships/customXml" Target="../ink/ink4577.xml"/><Relationship Id="rId461" Type="http://schemas.openxmlformats.org/officeDocument/2006/relationships/image" Target="../media/image37470.png"/><Relationship Id="rId517" Type="http://schemas.openxmlformats.org/officeDocument/2006/relationships/image" Target="../media/image37720.png"/><Relationship Id="rId559" Type="http://schemas.openxmlformats.org/officeDocument/2006/relationships/customXml" Target="../ink/ink4712.xml"/><Relationship Id="rId60" Type="http://schemas.openxmlformats.org/officeDocument/2006/relationships/customXml" Target="../ink/ink4458.xml"/><Relationship Id="rId156" Type="http://schemas.openxmlformats.org/officeDocument/2006/relationships/image" Target="../media/image36000.png"/><Relationship Id="rId198" Type="http://schemas.openxmlformats.org/officeDocument/2006/relationships/image" Target="../media/image36210.png"/><Relationship Id="rId321" Type="http://schemas.openxmlformats.org/officeDocument/2006/relationships/image" Target="../media/image36790.png"/><Relationship Id="rId363" Type="http://schemas.openxmlformats.org/officeDocument/2006/relationships/customXml" Target="../ink/ink4612.xml"/><Relationship Id="rId419" Type="http://schemas.openxmlformats.org/officeDocument/2006/relationships/customXml" Target="../ink/ink4641.xml"/><Relationship Id="rId570" Type="http://schemas.openxmlformats.org/officeDocument/2006/relationships/image" Target="../media/image4023.png"/><Relationship Id="rId626" Type="http://schemas.openxmlformats.org/officeDocument/2006/relationships/image" Target="../media/image4051.png"/><Relationship Id="rId223" Type="http://schemas.openxmlformats.org/officeDocument/2006/relationships/customXml" Target="../ink/ink4540.xml"/><Relationship Id="rId430" Type="http://schemas.openxmlformats.org/officeDocument/2006/relationships/customXml" Target="../ink/ink4647.xml"/><Relationship Id="rId18" Type="http://schemas.openxmlformats.org/officeDocument/2006/relationships/image" Target="../media/image35350.png"/><Relationship Id="rId265" Type="http://schemas.openxmlformats.org/officeDocument/2006/relationships/customXml" Target="../ink/ink4561.xml"/><Relationship Id="rId472" Type="http://schemas.openxmlformats.org/officeDocument/2006/relationships/customXml" Target="../ink/ink4668.xml"/><Relationship Id="rId528" Type="http://schemas.openxmlformats.org/officeDocument/2006/relationships/customXml" Target="../ink/ink4696.xml"/><Relationship Id="rId125" Type="http://schemas.openxmlformats.org/officeDocument/2006/relationships/image" Target="../media/image35860.png"/><Relationship Id="rId167" Type="http://schemas.openxmlformats.org/officeDocument/2006/relationships/customXml" Target="../ink/ink4512.xml"/><Relationship Id="rId332" Type="http://schemas.openxmlformats.org/officeDocument/2006/relationships/customXml" Target="../ink/ink4596.xml"/><Relationship Id="rId374" Type="http://schemas.openxmlformats.org/officeDocument/2006/relationships/customXml" Target="../ink/ink4618.xml"/><Relationship Id="rId581" Type="http://schemas.openxmlformats.org/officeDocument/2006/relationships/customXml" Target="../ink/ink4723.xml"/><Relationship Id="rId71" Type="http://schemas.openxmlformats.org/officeDocument/2006/relationships/image" Target="../media/image35600.png"/><Relationship Id="rId234" Type="http://schemas.openxmlformats.org/officeDocument/2006/relationships/image" Target="../media/image36380.png"/><Relationship Id="rId2" Type="http://schemas.openxmlformats.org/officeDocument/2006/relationships/image" Target="../media/image4020.emf"/><Relationship Id="rId29" Type="http://schemas.openxmlformats.org/officeDocument/2006/relationships/image" Target="../media/image35400.png"/><Relationship Id="rId276" Type="http://schemas.openxmlformats.org/officeDocument/2006/relationships/customXml" Target="../ink/ink4567.xml"/><Relationship Id="rId441" Type="http://schemas.openxmlformats.org/officeDocument/2006/relationships/image" Target="../media/image37370.png"/><Relationship Id="rId483" Type="http://schemas.openxmlformats.org/officeDocument/2006/relationships/image" Target="../media/image37560.png"/><Relationship Id="rId539" Type="http://schemas.openxmlformats.org/officeDocument/2006/relationships/image" Target="../media/image37830.png"/><Relationship Id="rId40" Type="http://schemas.openxmlformats.org/officeDocument/2006/relationships/customXml" Target="../ink/ink4448.xml"/><Relationship Id="rId136" Type="http://schemas.openxmlformats.org/officeDocument/2006/relationships/image" Target="../media/image2802.png"/><Relationship Id="rId178" Type="http://schemas.openxmlformats.org/officeDocument/2006/relationships/image" Target="../media/image36110.png"/><Relationship Id="rId301" Type="http://schemas.openxmlformats.org/officeDocument/2006/relationships/customXml" Target="../ink/ink4580.xml"/><Relationship Id="rId343" Type="http://schemas.openxmlformats.org/officeDocument/2006/relationships/image" Target="../media/image36900.png"/><Relationship Id="rId550" Type="http://schemas.openxmlformats.org/officeDocument/2006/relationships/image" Target="../media/image37880.png"/><Relationship Id="rId82" Type="http://schemas.openxmlformats.org/officeDocument/2006/relationships/customXml" Target="../ink/ink4469.xml"/><Relationship Id="rId203" Type="http://schemas.openxmlformats.org/officeDocument/2006/relationships/customXml" Target="../ink/ink4530.xml"/><Relationship Id="rId385" Type="http://schemas.openxmlformats.org/officeDocument/2006/relationships/image" Target="../media/image37100.png"/><Relationship Id="rId592" Type="http://schemas.openxmlformats.org/officeDocument/2006/relationships/image" Target="../media/image4034.png"/><Relationship Id="rId606" Type="http://schemas.openxmlformats.org/officeDocument/2006/relationships/image" Target="../media/image4041.png"/><Relationship Id="rId245" Type="http://schemas.openxmlformats.org/officeDocument/2006/relationships/customXml" Target="../ink/ink4551.xml"/><Relationship Id="rId287" Type="http://schemas.openxmlformats.org/officeDocument/2006/relationships/image" Target="../media/image36640.png"/><Relationship Id="rId410" Type="http://schemas.openxmlformats.org/officeDocument/2006/relationships/customXml" Target="../ink/ink4636.xml"/><Relationship Id="rId452" Type="http://schemas.openxmlformats.org/officeDocument/2006/relationships/customXml" Target="../ink/ink4658.xml"/><Relationship Id="rId494" Type="http://schemas.openxmlformats.org/officeDocument/2006/relationships/customXml" Target="../ink/ink4679.xml"/><Relationship Id="rId508" Type="http://schemas.openxmlformats.org/officeDocument/2006/relationships/customXml" Target="../ink/ink4686.xml"/><Relationship Id="rId105" Type="http://schemas.openxmlformats.org/officeDocument/2006/relationships/image" Target="../media/image35760.png"/><Relationship Id="rId147" Type="http://schemas.openxmlformats.org/officeDocument/2006/relationships/customXml" Target="../ink/ink4502.xml"/><Relationship Id="rId312" Type="http://schemas.openxmlformats.org/officeDocument/2006/relationships/customXml" Target="../ink/ink4586.xml"/><Relationship Id="rId354" Type="http://schemas.openxmlformats.org/officeDocument/2006/relationships/image" Target="../media/image36950.png"/><Relationship Id="rId51" Type="http://schemas.openxmlformats.org/officeDocument/2006/relationships/image" Target="../media/image35510.png"/><Relationship Id="rId93" Type="http://schemas.openxmlformats.org/officeDocument/2006/relationships/image" Target="../media/image35710.png"/><Relationship Id="rId189" Type="http://schemas.openxmlformats.org/officeDocument/2006/relationships/customXml" Target="../ink/ink4523.xml"/><Relationship Id="rId396" Type="http://schemas.openxmlformats.org/officeDocument/2006/relationships/customXml" Target="../ink/ink4629.xml"/><Relationship Id="rId561" Type="http://schemas.openxmlformats.org/officeDocument/2006/relationships/customXml" Target="../ink/ink4713.xml"/><Relationship Id="rId617" Type="http://schemas.openxmlformats.org/officeDocument/2006/relationships/customXml" Target="../ink/ink4741.xml"/><Relationship Id="rId214" Type="http://schemas.openxmlformats.org/officeDocument/2006/relationships/image" Target="../media/image36290.png"/><Relationship Id="rId256" Type="http://schemas.openxmlformats.org/officeDocument/2006/relationships/image" Target="../media/image36490.png"/><Relationship Id="rId298" Type="http://schemas.openxmlformats.org/officeDocument/2006/relationships/image" Target="../media/image36680.png"/><Relationship Id="rId421" Type="http://schemas.openxmlformats.org/officeDocument/2006/relationships/image" Target="../media/image37270.png"/><Relationship Id="rId463" Type="http://schemas.openxmlformats.org/officeDocument/2006/relationships/image" Target="../media/image37480.png"/><Relationship Id="rId519" Type="http://schemas.openxmlformats.org/officeDocument/2006/relationships/image" Target="../media/image37730.png"/><Relationship Id="rId116" Type="http://schemas.openxmlformats.org/officeDocument/2006/relationships/customXml" Target="../ink/ink4486.xml"/><Relationship Id="rId158" Type="http://schemas.openxmlformats.org/officeDocument/2006/relationships/image" Target="../media/image36010.png"/><Relationship Id="rId323" Type="http://schemas.openxmlformats.org/officeDocument/2006/relationships/image" Target="../media/image36800.png"/><Relationship Id="rId530" Type="http://schemas.openxmlformats.org/officeDocument/2006/relationships/customXml" Target="../ink/ink4697.xml"/><Relationship Id="rId20" Type="http://schemas.openxmlformats.org/officeDocument/2006/relationships/image" Target="../media/image35360.png"/><Relationship Id="rId62" Type="http://schemas.openxmlformats.org/officeDocument/2006/relationships/customXml" Target="../ink/ink4459.xml"/><Relationship Id="rId365" Type="http://schemas.openxmlformats.org/officeDocument/2006/relationships/customXml" Target="../ink/ink4613.xml"/><Relationship Id="rId572" Type="http://schemas.openxmlformats.org/officeDocument/2006/relationships/image" Target="../media/image4024.png"/><Relationship Id="rId628" Type="http://schemas.openxmlformats.org/officeDocument/2006/relationships/image" Target="../media/image4052.png"/><Relationship Id="rId225" Type="http://schemas.openxmlformats.org/officeDocument/2006/relationships/customXml" Target="../ink/ink4541.xml"/><Relationship Id="rId267" Type="http://schemas.openxmlformats.org/officeDocument/2006/relationships/customXml" Target="../ink/ink4562.xml"/><Relationship Id="rId432" Type="http://schemas.openxmlformats.org/officeDocument/2006/relationships/customXml" Target="../ink/ink4648.xml"/><Relationship Id="rId474" Type="http://schemas.openxmlformats.org/officeDocument/2006/relationships/customXml" Target="../ink/ink4669.xml"/><Relationship Id="rId127" Type="http://schemas.openxmlformats.org/officeDocument/2006/relationships/image" Target="../media/image35870.png"/><Relationship Id="rId31" Type="http://schemas.openxmlformats.org/officeDocument/2006/relationships/image" Target="../media/image35410.png"/><Relationship Id="rId73" Type="http://schemas.openxmlformats.org/officeDocument/2006/relationships/image" Target="../media/image35610.png"/><Relationship Id="rId169" Type="http://schemas.openxmlformats.org/officeDocument/2006/relationships/customXml" Target="../ink/ink4513.xml"/><Relationship Id="rId334" Type="http://schemas.openxmlformats.org/officeDocument/2006/relationships/customXml" Target="../ink/ink4597.xml"/><Relationship Id="rId376" Type="http://schemas.openxmlformats.org/officeDocument/2006/relationships/customXml" Target="../ink/ink4619.xml"/><Relationship Id="rId541" Type="http://schemas.openxmlformats.org/officeDocument/2006/relationships/image" Target="../media/image37840.png"/><Relationship Id="rId583" Type="http://schemas.openxmlformats.org/officeDocument/2006/relationships/customXml" Target="../ink/ink4724.xml"/><Relationship Id="rId4" Type="http://schemas.openxmlformats.org/officeDocument/2006/relationships/image" Target="../media/image35290.png"/><Relationship Id="rId180" Type="http://schemas.openxmlformats.org/officeDocument/2006/relationships/image" Target="../media/image36120.png"/><Relationship Id="rId236" Type="http://schemas.openxmlformats.org/officeDocument/2006/relationships/image" Target="../media/image36390.png"/><Relationship Id="rId278" Type="http://schemas.openxmlformats.org/officeDocument/2006/relationships/customXml" Target="../ink/ink4568.xml"/><Relationship Id="rId401" Type="http://schemas.openxmlformats.org/officeDocument/2006/relationships/image" Target="../media/image37180.png"/><Relationship Id="rId443" Type="http://schemas.openxmlformats.org/officeDocument/2006/relationships/image" Target="../media/image37380.png"/><Relationship Id="rId303" Type="http://schemas.openxmlformats.org/officeDocument/2006/relationships/customXml" Target="../ink/ink4581.xml"/><Relationship Id="rId485" Type="http://schemas.openxmlformats.org/officeDocument/2006/relationships/image" Target="../media/image37570.png"/><Relationship Id="rId42" Type="http://schemas.openxmlformats.org/officeDocument/2006/relationships/customXml" Target="../ink/ink4449.xml"/><Relationship Id="rId84" Type="http://schemas.openxmlformats.org/officeDocument/2006/relationships/customXml" Target="../ink/ink4470.xml"/><Relationship Id="rId138" Type="http://schemas.openxmlformats.org/officeDocument/2006/relationships/image" Target="../media/image35910.png"/><Relationship Id="rId345" Type="http://schemas.openxmlformats.org/officeDocument/2006/relationships/image" Target="../media/image36910.png"/><Relationship Id="rId387" Type="http://schemas.openxmlformats.org/officeDocument/2006/relationships/image" Target="../media/image37110.png"/><Relationship Id="rId510" Type="http://schemas.openxmlformats.org/officeDocument/2006/relationships/customXml" Target="../ink/ink4687.xml"/><Relationship Id="rId552" Type="http://schemas.openxmlformats.org/officeDocument/2006/relationships/image" Target="../media/image37890.png"/><Relationship Id="rId594" Type="http://schemas.openxmlformats.org/officeDocument/2006/relationships/image" Target="../media/image4035.png"/><Relationship Id="rId608" Type="http://schemas.openxmlformats.org/officeDocument/2006/relationships/image" Target="../media/image4042.png"/><Relationship Id="rId191" Type="http://schemas.openxmlformats.org/officeDocument/2006/relationships/customXml" Target="../ink/ink4524.xml"/><Relationship Id="rId205" Type="http://schemas.openxmlformats.org/officeDocument/2006/relationships/customXml" Target="../ink/ink4531.xml"/><Relationship Id="rId247" Type="http://schemas.openxmlformats.org/officeDocument/2006/relationships/customXml" Target="../ink/ink4552.xml"/><Relationship Id="rId412" Type="http://schemas.openxmlformats.org/officeDocument/2006/relationships/customXml" Target="../ink/ink4637.xml"/><Relationship Id="rId107" Type="http://schemas.openxmlformats.org/officeDocument/2006/relationships/image" Target="../media/image35770.png"/><Relationship Id="rId289" Type="http://schemas.openxmlformats.org/officeDocument/2006/relationships/image" Target="../media/image2548.png"/><Relationship Id="rId454" Type="http://schemas.openxmlformats.org/officeDocument/2006/relationships/customXml" Target="../ink/ink4659.xml"/><Relationship Id="rId496" Type="http://schemas.openxmlformats.org/officeDocument/2006/relationships/customXml" Target="../ink/ink4680.xml"/><Relationship Id="rId11" Type="http://schemas.openxmlformats.org/officeDocument/2006/relationships/customXml" Target="../ink/ink4433.xml"/><Relationship Id="rId53" Type="http://schemas.openxmlformats.org/officeDocument/2006/relationships/image" Target="../media/image35520.png"/><Relationship Id="rId149" Type="http://schemas.openxmlformats.org/officeDocument/2006/relationships/customXml" Target="../ink/ink4503.xml"/><Relationship Id="rId314" Type="http://schemas.openxmlformats.org/officeDocument/2006/relationships/customXml" Target="../ink/ink4587.xml"/><Relationship Id="rId356" Type="http://schemas.openxmlformats.org/officeDocument/2006/relationships/image" Target="../media/image36960.png"/><Relationship Id="rId398" Type="http://schemas.openxmlformats.org/officeDocument/2006/relationships/customXml" Target="../ink/ink4630.xml"/><Relationship Id="rId521" Type="http://schemas.openxmlformats.org/officeDocument/2006/relationships/image" Target="../media/image37740.png"/><Relationship Id="rId563" Type="http://schemas.openxmlformats.org/officeDocument/2006/relationships/customXml" Target="../ink/ink4714.xml"/><Relationship Id="rId619" Type="http://schemas.openxmlformats.org/officeDocument/2006/relationships/customXml" Target="../ink/ink4742.xml"/><Relationship Id="rId95" Type="http://schemas.openxmlformats.org/officeDocument/2006/relationships/image" Target="../media/image35720.png"/><Relationship Id="rId160" Type="http://schemas.openxmlformats.org/officeDocument/2006/relationships/image" Target="../media/image36020.png"/><Relationship Id="rId216" Type="http://schemas.openxmlformats.org/officeDocument/2006/relationships/image" Target="../media/image36300.png"/><Relationship Id="rId423" Type="http://schemas.openxmlformats.org/officeDocument/2006/relationships/image" Target="../media/image37280.png"/><Relationship Id="rId258" Type="http://schemas.openxmlformats.org/officeDocument/2006/relationships/image" Target="../media/image36500.png"/><Relationship Id="rId465" Type="http://schemas.openxmlformats.org/officeDocument/2006/relationships/image" Target="../media/image37490.png"/><Relationship Id="rId630" Type="http://schemas.openxmlformats.org/officeDocument/2006/relationships/image" Target="../media/image4053.png"/><Relationship Id="rId22" Type="http://schemas.openxmlformats.org/officeDocument/2006/relationships/image" Target="../media/image35370.png"/><Relationship Id="rId64" Type="http://schemas.openxmlformats.org/officeDocument/2006/relationships/customXml" Target="../ink/ink4460.xml"/><Relationship Id="rId118" Type="http://schemas.openxmlformats.org/officeDocument/2006/relationships/customXml" Target="../ink/ink4487.xml"/><Relationship Id="rId325" Type="http://schemas.openxmlformats.org/officeDocument/2006/relationships/image" Target="../media/image36810.png"/><Relationship Id="rId367" Type="http://schemas.openxmlformats.org/officeDocument/2006/relationships/customXml" Target="../ink/ink4614.xml"/><Relationship Id="rId532" Type="http://schemas.openxmlformats.org/officeDocument/2006/relationships/customXml" Target="../ink/ink4698.xml"/><Relationship Id="rId574" Type="http://schemas.openxmlformats.org/officeDocument/2006/relationships/image" Target="../media/image4025.png"/><Relationship Id="rId171" Type="http://schemas.openxmlformats.org/officeDocument/2006/relationships/customXml" Target="../ink/ink4514.xml"/><Relationship Id="rId227" Type="http://schemas.openxmlformats.org/officeDocument/2006/relationships/customXml" Target="../ink/ink4542.xml"/><Relationship Id="rId269" Type="http://schemas.openxmlformats.org/officeDocument/2006/relationships/customXml" Target="../ink/ink4563.xml"/><Relationship Id="rId434" Type="http://schemas.openxmlformats.org/officeDocument/2006/relationships/customXml" Target="../ink/ink4649.xml"/><Relationship Id="rId476" Type="http://schemas.openxmlformats.org/officeDocument/2006/relationships/customXml" Target="../ink/ink4670.xml"/><Relationship Id="rId33" Type="http://schemas.openxmlformats.org/officeDocument/2006/relationships/image" Target="../media/image35420.png"/><Relationship Id="rId129" Type="http://schemas.openxmlformats.org/officeDocument/2006/relationships/image" Target="../media/image35880.png"/><Relationship Id="rId280" Type="http://schemas.openxmlformats.org/officeDocument/2006/relationships/customXml" Target="../ink/ink4569.xml"/><Relationship Id="rId336" Type="http://schemas.openxmlformats.org/officeDocument/2006/relationships/customXml" Target="../ink/ink4598.xml"/><Relationship Id="rId501" Type="http://schemas.openxmlformats.org/officeDocument/2006/relationships/image" Target="../media/image37650.png"/><Relationship Id="rId543" Type="http://schemas.openxmlformats.org/officeDocument/2006/relationships/image" Target="../media/image37850.png"/><Relationship Id="rId75" Type="http://schemas.openxmlformats.org/officeDocument/2006/relationships/image" Target="../media/image35620.png"/><Relationship Id="rId140" Type="http://schemas.openxmlformats.org/officeDocument/2006/relationships/image" Target="../media/image35920.png"/><Relationship Id="rId182" Type="http://schemas.openxmlformats.org/officeDocument/2006/relationships/image" Target="../media/image36130.png"/><Relationship Id="rId378" Type="http://schemas.openxmlformats.org/officeDocument/2006/relationships/customXml" Target="../ink/ink4620.xml"/><Relationship Id="rId403" Type="http://schemas.openxmlformats.org/officeDocument/2006/relationships/image" Target="../media/image37190.png"/><Relationship Id="rId585" Type="http://schemas.openxmlformats.org/officeDocument/2006/relationships/customXml" Target="../ink/ink4725.xml"/><Relationship Id="rId6" Type="http://schemas.openxmlformats.org/officeDocument/2006/relationships/image" Target="../media/image35300.png"/><Relationship Id="rId238" Type="http://schemas.openxmlformats.org/officeDocument/2006/relationships/image" Target="../media/image36400.png"/><Relationship Id="rId445" Type="http://schemas.openxmlformats.org/officeDocument/2006/relationships/image" Target="../media/image37390.png"/><Relationship Id="rId487" Type="http://schemas.openxmlformats.org/officeDocument/2006/relationships/image" Target="../media/image37580.png"/><Relationship Id="rId610" Type="http://schemas.openxmlformats.org/officeDocument/2006/relationships/image" Target="../media/image4043.png"/><Relationship Id="rId291" Type="http://schemas.openxmlformats.org/officeDocument/2006/relationships/image" Target="../media/image36650.png"/><Relationship Id="rId305" Type="http://schemas.openxmlformats.org/officeDocument/2006/relationships/customXml" Target="../ink/ink4582.xml"/><Relationship Id="rId347" Type="http://schemas.openxmlformats.org/officeDocument/2006/relationships/image" Target="../media/image36920.png"/><Relationship Id="rId512" Type="http://schemas.openxmlformats.org/officeDocument/2006/relationships/customXml" Target="../ink/ink4688.xml"/><Relationship Id="rId44" Type="http://schemas.openxmlformats.org/officeDocument/2006/relationships/customXml" Target="../ink/ink4450.xml"/><Relationship Id="rId86" Type="http://schemas.openxmlformats.org/officeDocument/2006/relationships/customXml" Target="../ink/ink4471.xml"/><Relationship Id="rId151" Type="http://schemas.openxmlformats.org/officeDocument/2006/relationships/customXml" Target="../ink/ink4504.xml"/><Relationship Id="rId389" Type="http://schemas.openxmlformats.org/officeDocument/2006/relationships/image" Target="../media/image37120.png"/><Relationship Id="rId554" Type="http://schemas.openxmlformats.org/officeDocument/2006/relationships/image" Target="../media/image37900.png"/><Relationship Id="rId596" Type="http://schemas.openxmlformats.org/officeDocument/2006/relationships/image" Target="../media/image4036.png"/><Relationship Id="rId193" Type="http://schemas.openxmlformats.org/officeDocument/2006/relationships/customXml" Target="../ink/ink4525.xml"/><Relationship Id="rId207" Type="http://schemas.openxmlformats.org/officeDocument/2006/relationships/customXml" Target="../ink/ink4532.xml"/><Relationship Id="rId249" Type="http://schemas.openxmlformats.org/officeDocument/2006/relationships/customXml" Target="../ink/ink4553.xml"/><Relationship Id="rId414" Type="http://schemas.openxmlformats.org/officeDocument/2006/relationships/image" Target="../media/image37240.png"/><Relationship Id="rId456" Type="http://schemas.openxmlformats.org/officeDocument/2006/relationships/customXml" Target="../ink/ink4660.xml"/><Relationship Id="rId498" Type="http://schemas.openxmlformats.org/officeDocument/2006/relationships/customXml" Target="../ink/ink4681.xml"/><Relationship Id="rId621" Type="http://schemas.openxmlformats.org/officeDocument/2006/relationships/customXml" Target="../ink/ink4743.xml"/><Relationship Id="rId13" Type="http://schemas.openxmlformats.org/officeDocument/2006/relationships/customXml" Target="../ink/ink4434.xml"/><Relationship Id="rId109" Type="http://schemas.openxmlformats.org/officeDocument/2006/relationships/image" Target="../media/image35780.png"/><Relationship Id="rId260" Type="http://schemas.openxmlformats.org/officeDocument/2006/relationships/image" Target="../media/image36510.png"/><Relationship Id="rId316" Type="http://schemas.openxmlformats.org/officeDocument/2006/relationships/customXml" Target="../ink/ink4588.xml"/><Relationship Id="rId523" Type="http://schemas.openxmlformats.org/officeDocument/2006/relationships/image" Target="../media/image37750.png"/><Relationship Id="rId55" Type="http://schemas.openxmlformats.org/officeDocument/2006/relationships/image" Target="../media/image35530.png"/><Relationship Id="rId97" Type="http://schemas.openxmlformats.org/officeDocument/2006/relationships/image" Target="../media/image35730.png"/><Relationship Id="rId120" Type="http://schemas.openxmlformats.org/officeDocument/2006/relationships/customXml" Target="../ink/ink4488.xml"/><Relationship Id="rId358" Type="http://schemas.openxmlformats.org/officeDocument/2006/relationships/image" Target="../media/image36970.png"/><Relationship Id="rId565" Type="http://schemas.openxmlformats.org/officeDocument/2006/relationships/customXml" Target="../ink/ink4715.xml"/><Relationship Id="rId162" Type="http://schemas.openxmlformats.org/officeDocument/2006/relationships/image" Target="../media/image36030.png"/><Relationship Id="rId218" Type="http://schemas.openxmlformats.org/officeDocument/2006/relationships/image" Target="../media/image36310.png"/><Relationship Id="rId425" Type="http://schemas.openxmlformats.org/officeDocument/2006/relationships/image" Target="../media/image37290.png"/><Relationship Id="rId467" Type="http://schemas.openxmlformats.org/officeDocument/2006/relationships/image" Target="../media/image37500.png"/><Relationship Id="rId632" Type="http://schemas.openxmlformats.org/officeDocument/2006/relationships/image" Target="../media/image4054.png"/><Relationship Id="rId271" Type="http://schemas.openxmlformats.org/officeDocument/2006/relationships/customXml" Target="../ink/ink4564.xml"/><Relationship Id="rId24" Type="http://schemas.openxmlformats.org/officeDocument/2006/relationships/image" Target="../media/image35380.png"/><Relationship Id="rId66" Type="http://schemas.openxmlformats.org/officeDocument/2006/relationships/customXml" Target="../ink/ink4461.xml"/><Relationship Id="rId131" Type="http://schemas.openxmlformats.org/officeDocument/2006/relationships/image" Target="../media/image35890.png"/><Relationship Id="rId327" Type="http://schemas.openxmlformats.org/officeDocument/2006/relationships/image" Target="../media/image36820.png"/><Relationship Id="rId369" Type="http://schemas.openxmlformats.org/officeDocument/2006/relationships/customXml" Target="../ink/ink4615.xml"/><Relationship Id="rId534" Type="http://schemas.openxmlformats.org/officeDocument/2006/relationships/customXml" Target="../ink/ink4699.xml"/><Relationship Id="rId576" Type="http://schemas.openxmlformats.org/officeDocument/2006/relationships/image" Target="../media/image4026.png"/><Relationship Id="rId173" Type="http://schemas.openxmlformats.org/officeDocument/2006/relationships/customXml" Target="../ink/ink4515.xml"/><Relationship Id="rId229" Type="http://schemas.openxmlformats.org/officeDocument/2006/relationships/customXml" Target="../ink/ink4543.xml"/><Relationship Id="rId380" Type="http://schemas.openxmlformats.org/officeDocument/2006/relationships/customXml" Target="../ink/ink4621.xml"/><Relationship Id="rId436" Type="http://schemas.openxmlformats.org/officeDocument/2006/relationships/customXml" Target="../ink/ink4650.xml"/><Relationship Id="rId601" Type="http://schemas.openxmlformats.org/officeDocument/2006/relationships/customXml" Target="../ink/ink4733.xml"/><Relationship Id="rId240" Type="http://schemas.openxmlformats.org/officeDocument/2006/relationships/image" Target="../media/image36410.png"/><Relationship Id="rId478" Type="http://schemas.openxmlformats.org/officeDocument/2006/relationships/customXml" Target="../ink/ink4671.xml"/><Relationship Id="rId35" Type="http://schemas.openxmlformats.org/officeDocument/2006/relationships/image" Target="../media/image35430.png"/><Relationship Id="rId77" Type="http://schemas.openxmlformats.org/officeDocument/2006/relationships/image" Target="../media/image35630.png"/><Relationship Id="rId100" Type="http://schemas.openxmlformats.org/officeDocument/2006/relationships/customXml" Target="../ink/ink4478.xml"/><Relationship Id="rId282" Type="http://schemas.openxmlformats.org/officeDocument/2006/relationships/customXml" Target="../ink/ink4570.xml"/><Relationship Id="rId338" Type="http://schemas.openxmlformats.org/officeDocument/2006/relationships/customXml" Target="../ink/ink4599.xml"/><Relationship Id="rId503" Type="http://schemas.openxmlformats.org/officeDocument/2006/relationships/image" Target="../media/image37660.png"/><Relationship Id="rId545" Type="http://schemas.openxmlformats.org/officeDocument/2006/relationships/customXml" Target="../ink/ink4705.xml"/><Relationship Id="rId587" Type="http://schemas.openxmlformats.org/officeDocument/2006/relationships/customXml" Target="../ink/ink4726.xml"/><Relationship Id="rId8" Type="http://schemas.openxmlformats.org/officeDocument/2006/relationships/image" Target="../media/image35310.png"/><Relationship Id="rId142" Type="http://schemas.openxmlformats.org/officeDocument/2006/relationships/image" Target="../media/image35930.png"/><Relationship Id="rId184" Type="http://schemas.openxmlformats.org/officeDocument/2006/relationships/image" Target="../media/image36140.png"/><Relationship Id="rId391" Type="http://schemas.openxmlformats.org/officeDocument/2006/relationships/image" Target="../media/image37130.png"/><Relationship Id="rId405" Type="http://schemas.openxmlformats.org/officeDocument/2006/relationships/image" Target="../media/image37200.png"/><Relationship Id="rId447" Type="http://schemas.openxmlformats.org/officeDocument/2006/relationships/image" Target="../media/image37400.png"/><Relationship Id="rId612" Type="http://schemas.openxmlformats.org/officeDocument/2006/relationships/image" Target="../media/image4044.png"/><Relationship Id="rId251" Type="http://schemas.openxmlformats.org/officeDocument/2006/relationships/customXml" Target="../ink/ink4554.xml"/><Relationship Id="rId489" Type="http://schemas.openxmlformats.org/officeDocument/2006/relationships/image" Target="../media/image37590.png"/><Relationship Id="rId46" Type="http://schemas.openxmlformats.org/officeDocument/2006/relationships/customXml" Target="../ink/ink4451.xml"/><Relationship Id="rId293" Type="http://schemas.openxmlformats.org/officeDocument/2006/relationships/image" Target="../media/image36660.png"/><Relationship Id="rId307" Type="http://schemas.openxmlformats.org/officeDocument/2006/relationships/customXml" Target="../ink/ink4583.xml"/><Relationship Id="rId349" Type="http://schemas.openxmlformats.org/officeDocument/2006/relationships/image" Target="../media/image36930.png"/><Relationship Id="rId514" Type="http://schemas.openxmlformats.org/officeDocument/2006/relationships/customXml" Target="../ink/ink4689.xml"/><Relationship Id="rId556" Type="http://schemas.openxmlformats.org/officeDocument/2006/relationships/image" Target="../media/image37910.png"/><Relationship Id="rId88" Type="http://schemas.openxmlformats.org/officeDocument/2006/relationships/customXml" Target="../ink/ink4472.xml"/><Relationship Id="rId111" Type="http://schemas.openxmlformats.org/officeDocument/2006/relationships/image" Target="../media/image35790.png"/><Relationship Id="rId153" Type="http://schemas.openxmlformats.org/officeDocument/2006/relationships/customXml" Target="../ink/ink4505.xml"/><Relationship Id="rId195" Type="http://schemas.openxmlformats.org/officeDocument/2006/relationships/customXml" Target="../ink/ink4526.xml"/><Relationship Id="rId209" Type="http://schemas.openxmlformats.org/officeDocument/2006/relationships/customXml" Target="../ink/ink4533.xml"/><Relationship Id="rId360" Type="http://schemas.openxmlformats.org/officeDocument/2006/relationships/image" Target="../media/image36980.png"/><Relationship Id="rId416" Type="http://schemas.openxmlformats.org/officeDocument/2006/relationships/image" Target="../media/image37250.png"/><Relationship Id="rId598" Type="http://schemas.openxmlformats.org/officeDocument/2006/relationships/image" Target="../media/image4037.png"/><Relationship Id="rId220" Type="http://schemas.openxmlformats.org/officeDocument/2006/relationships/image" Target="../media/image33310.png"/><Relationship Id="rId458" Type="http://schemas.openxmlformats.org/officeDocument/2006/relationships/customXml" Target="../ink/ink4661.xml"/><Relationship Id="rId623" Type="http://schemas.openxmlformats.org/officeDocument/2006/relationships/customXml" Target="../ink/ink4744.xml"/><Relationship Id="rId15" Type="http://schemas.openxmlformats.org/officeDocument/2006/relationships/customXml" Target="../ink/ink4435.xml"/><Relationship Id="rId57" Type="http://schemas.openxmlformats.org/officeDocument/2006/relationships/image" Target="../media/image2380.png"/><Relationship Id="rId262" Type="http://schemas.openxmlformats.org/officeDocument/2006/relationships/image" Target="../media/image36520.png"/><Relationship Id="rId318" Type="http://schemas.openxmlformats.org/officeDocument/2006/relationships/customXml" Target="../ink/ink4589.xml"/><Relationship Id="rId525" Type="http://schemas.openxmlformats.org/officeDocument/2006/relationships/image" Target="../media/image37760.png"/><Relationship Id="rId567" Type="http://schemas.openxmlformats.org/officeDocument/2006/relationships/customXml" Target="../ink/ink4716.xml"/><Relationship Id="rId99" Type="http://schemas.openxmlformats.org/officeDocument/2006/relationships/image" Target="../media/image35740.png"/><Relationship Id="rId122" Type="http://schemas.openxmlformats.org/officeDocument/2006/relationships/customXml" Target="../ink/ink4489.xml"/><Relationship Id="rId164" Type="http://schemas.openxmlformats.org/officeDocument/2006/relationships/image" Target="../media/image36040.png"/><Relationship Id="rId371" Type="http://schemas.openxmlformats.org/officeDocument/2006/relationships/customXml" Target="../ink/ink4616.xml"/><Relationship Id="rId427" Type="http://schemas.openxmlformats.org/officeDocument/2006/relationships/image" Target="../media/image37300.png"/><Relationship Id="rId469" Type="http://schemas.openxmlformats.org/officeDocument/2006/relationships/image" Target="../media/image37510.png"/><Relationship Id="rId634" Type="http://schemas.openxmlformats.org/officeDocument/2006/relationships/image" Target="../media/image4055.png"/><Relationship Id="rId26" Type="http://schemas.openxmlformats.org/officeDocument/2006/relationships/image" Target="../media/image35390.png"/><Relationship Id="rId231" Type="http://schemas.openxmlformats.org/officeDocument/2006/relationships/customXml" Target="../ink/ink4544.xml"/><Relationship Id="rId273" Type="http://schemas.openxmlformats.org/officeDocument/2006/relationships/customXml" Target="../ink/ink4565.xml"/><Relationship Id="rId329" Type="http://schemas.openxmlformats.org/officeDocument/2006/relationships/image" Target="../media/image36830.png"/><Relationship Id="rId480" Type="http://schemas.openxmlformats.org/officeDocument/2006/relationships/customXml" Target="../ink/ink4672.xml"/><Relationship Id="rId536" Type="http://schemas.openxmlformats.org/officeDocument/2006/relationships/customXml" Target="../ink/ink4700.xml"/><Relationship Id="rId68" Type="http://schemas.openxmlformats.org/officeDocument/2006/relationships/customXml" Target="../ink/ink4462.xml"/><Relationship Id="rId133" Type="http://schemas.openxmlformats.org/officeDocument/2006/relationships/image" Target="../media/image35900.png"/><Relationship Id="rId175" Type="http://schemas.openxmlformats.org/officeDocument/2006/relationships/customXml" Target="../ink/ink4516.xml"/><Relationship Id="rId340" Type="http://schemas.openxmlformats.org/officeDocument/2006/relationships/customXml" Target="../ink/ink4600.xml"/><Relationship Id="rId578" Type="http://schemas.openxmlformats.org/officeDocument/2006/relationships/image" Target="../media/image4027.png"/><Relationship Id="rId200" Type="http://schemas.openxmlformats.org/officeDocument/2006/relationships/image" Target="../media/image36220.png"/><Relationship Id="rId382" Type="http://schemas.openxmlformats.org/officeDocument/2006/relationships/customXml" Target="../ink/ink4622.xml"/><Relationship Id="rId438" Type="http://schemas.openxmlformats.org/officeDocument/2006/relationships/customXml" Target="../ink/ink4651.xml"/><Relationship Id="rId603" Type="http://schemas.openxmlformats.org/officeDocument/2006/relationships/customXml" Target="../ink/ink4734.xml"/><Relationship Id="rId242" Type="http://schemas.openxmlformats.org/officeDocument/2006/relationships/image" Target="../media/image36420.png"/><Relationship Id="rId284" Type="http://schemas.openxmlformats.org/officeDocument/2006/relationships/customXml" Target="../ink/ink4571.xml"/><Relationship Id="rId491" Type="http://schemas.openxmlformats.org/officeDocument/2006/relationships/image" Target="../media/image37600.png"/><Relationship Id="rId505" Type="http://schemas.openxmlformats.org/officeDocument/2006/relationships/image" Target="../media/image37670.png"/><Relationship Id="rId37" Type="http://schemas.openxmlformats.org/officeDocument/2006/relationships/image" Target="../media/image35440.png"/><Relationship Id="rId79" Type="http://schemas.openxmlformats.org/officeDocument/2006/relationships/image" Target="../media/image35640.png"/><Relationship Id="rId102" Type="http://schemas.openxmlformats.org/officeDocument/2006/relationships/customXml" Target="../ink/ink4479.xml"/><Relationship Id="rId144" Type="http://schemas.openxmlformats.org/officeDocument/2006/relationships/image" Target="../media/image35940.png"/><Relationship Id="rId547" Type="http://schemas.openxmlformats.org/officeDocument/2006/relationships/customXml" Target="../ink/ink4706.xml"/><Relationship Id="rId589" Type="http://schemas.openxmlformats.org/officeDocument/2006/relationships/customXml" Target="../ink/ink4727.xml"/><Relationship Id="rId90" Type="http://schemas.openxmlformats.org/officeDocument/2006/relationships/customXml" Target="../ink/ink4473.xml"/><Relationship Id="rId186" Type="http://schemas.openxmlformats.org/officeDocument/2006/relationships/image" Target="../media/image36150.png"/><Relationship Id="rId351" Type="http://schemas.openxmlformats.org/officeDocument/2006/relationships/image" Target="../media/image36940.png"/><Relationship Id="rId393" Type="http://schemas.openxmlformats.org/officeDocument/2006/relationships/image" Target="../media/image37140.png"/><Relationship Id="rId407" Type="http://schemas.openxmlformats.org/officeDocument/2006/relationships/image" Target="../media/image37210.png"/><Relationship Id="rId449" Type="http://schemas.openxmlformats.org/officeDocument/2006/relationships/image" Target="../media/image37410.png"/><Relationship Id="rId614" Type="http://schemas.openxmlformats.org/officeDocument/2006/relationships/image" Target="../media/image4045.png"/><Relationship Id="rId211" Type="http://schemas.openxmlformats.org/officeDocument/2006/relationships/customXml" Target="../ink/ink4534.xml"/><Relationship Id="rId253" Type="http://schemas.openxmlformats.org/officeDocument/2006/relationships/customXml" Target="../ink/ink4555.xml"/><Relationship Id="rId295" Type="http://schemas.openxmlformats.org/officeDocument/2006/relationships/image" Target="../media/image36670.png"/><Relationship Id="rId309" Type="http://schemas.openxmlformats.org/officeDocument/2006/relationships/customXml" Target="../ink/ink4584.xml"/><Relationship Id="rId460" Type="http://schemas.openxmlformats.org/officeDocument/2006/relationships/customXml" Target="../ink/ink4662.xml"/><Relationship Id="rId516" Type="http://schemas.openxmlformats.org/officeDocument/2006/relationships/customXml" Target="../ink/ink4690.xml"/><Relationship Id="rId48" Type="http://schemas.openxmlformats.org/officeDocument/2006/relationships/customXml" Target="../ink/ink4452.xml"/><Relationship Id="rId113" Type="http://schemas.openxmlformats.org/officeDocument/2006/relationships/image" Target="../media/image35800.png"/><Relationship Id="rId320" Type="http://schemas.openxmlformats.org/officeDocument/2006/relationships/customXml" Target="../ink/ink4590.xml"/><Relationship Id="rId558" Type="http://schemas.openxmlformats.org/officeDocument/2006/relationships/image" Target="../media/image37920.png"/><Relationship Id="rId155" Type="http://schemas.openxmlformats.org/officeDocument/2006/relationships/customXml" Target="../ink/ink4506.xml"/><Relationship Id="rId197" Type="http://schemas.openxmlformats.org/officeDocument/2006/relationships/customXml" Target="../ink/ink4527.xml"/><Relationship Id="rId362" Type="http://schemas.openxmlformats.org/officeDocument/2006/relationships/image" Target="../media/image36990.png"/><Relationship Id="rId418" Type="http://schemas.openxmlformats.org/officeDocument/2006/relationships/image" Target="../media/image37260.png"/><Relationship Id="rId625" Type="http://schemas.openxmlformats.org/officeDocument/2006/relationships/customXml" Target="../ink/ink4745.xml"/><Relationship Id="rId222" Type="http://schemas.openxmlformats.org/officeDocument/2006/relationships/image" Target="../media/image36320.png"/><Relationship Id="rId264" Type="http://schemas.openxmlformats.org/officeDocument/2006/relationships/image" Target="../media/image36530.png"/><Relationship Id="rId471" Type="http://schemas.openxmlformats.org/officeDocument/2006/relationships/image" Target="../media/image2850.png"/><Relationship Id="rId17" Type="http://schemas.openxmlformats.org/officeDocument/2006/relationships/customXml" Target="../ink/ink4436.xml"/><Relationship Id="rId59" Type="http://schemas.openxmlformats.org/officeDocument/2006/relationships/image" Target="../media/image35540.png"/><Relationship Id="rId124" Type="http://schemas.openxmlformats.org/officeDocument/2006/relationships/customXml" Target="../ink/ink4490.xml"/><Relationship Id="rId527" Type="http://schemas.openxmlformats.org/officeDocument/2006/relationships/image" Target="../media/image37770.png"/><Relationship Id="rId569" Type="http://schemas.openxmlformats.org/officeDocument/2006/relationships/customXml" Target="../ink/ink4717.xml"/><Relationship Id="rId70" Type="http://schemas.openxmlformats.org/officeDocument/2006/relationships/customXml" Target="../ink/ink4463.xml"/><Relationship Id="rId166" Type="http://schemas.openxmlformats.org/officeDocument/2006/relationships/image" Target="../media/image36050.png"/><Relationship Id="rId331" Type="http://schemas.openxmlformats.org/officeDocument/2006/relationships/image" Target="../media/image36840.png"/><Relationship Id="rId373" Type="http://schemas.openxmlformats.org/officeDocument/2006/relationships/image" Target="../media/image37040.png"/><Relationship Id="rId429" Type="http://schemas.openxmlformats.org/officeDocument/2006/relationships/image" Target="../media/image37310.png"/><Relationship Id="rId580" Type="http://schemas.openxmlformats.org/officeDocument/2006/relationships/image" Target="../media/image4028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4545.xml"/><Relationship Id="rId440" Type="http://schemas.openxmlformats.org/officeDocument/2006/relationships/customXml" Target="../ink/ink4652.xml"/><Relationship Id="rId28" Type="http://schemas.openxmlformats.org/officeDocument/2006/relationships/customXml" Target="../ink/ink4442.xml"/><Relationship Id="rId275" Type="http://schemas.openxmlformats.org/officeDocument/2006/relationships/customXml" Target="../ink/ink4566.xml"/><Relationship Id="rId300" Type="http://schemas.openxmlformats.org/officeDocument/2006/relationships/image" Target="../media/image36690.png"/><Relationship Id="rId482" Type="http://schemas.openxmlformats.org/officeDocument/2006/relationships/customXml" Target="../ink/ink4673.xml"/><Relationship Id="rId538" Type="http://schemas.openxmlformats.org/officeDocument/2006/relationships/customXml" Target="../ink/ink4701.xml"/><Relationship Id="rId81" Type="http://schemas.openxmlformats.org/officeDocument/2006/relationships/image" Target="../media/image35650.png"/><Relationship Id="rId135" Type="http://schemas.openxmlformats.org/officeDocument/2006/relationships/customXml" Target="../ink/ink4496.xml"/><Relationship Id="rId177" Type="http://schemas.openxmlformats.org/officeDocument/2006/relationships/customXml" Target="../ink/ink4517.xml"/><Relationship Id="rId342" Type="http://schemas.openxmlformats.org/officeDocument/2006/relationships/customXml" Target="../ink/ink4601.xml"/><Relationship Id="rId384" Type="http://schemas.openxmlformats.org/officeDocument/2006/relationships/customXml" Target="../ink/ink4623.xml"/><Relationship Id="rId591" Type="http://schemas.openxmlformats.org/officeDocument/2006/relationships/customXml" Target="../ink/ink4728.xml"/><Relationship Id="rId605" Type="http://schemas.openxmlformats.org/officeDocument/2006/relationships/customXml" Target="../ink/ink4735.xml"/><Relationship Id="rId202" Type="http://schemas.openxmlformats.org/officeDocument/2006/relationships/image" Target="../media/image36230.png"/><Relationship Id="rId244" Type="http://schemas.openxmlformats.org/officeDocument/2006/relationships/image" Target="../media/image36430.png"/><Relationship Id="rId39" Type="http://schemas.openxmlformats.org/officeDocument/2006/relationships/image" Target="../media/image35450.png"/><Relationship Id="rId286" Type="http://schemas.openxmlformats.org/officeDocument/2006/relationships/customXml" Target="../ink/ink4572.xml"/><Relationship Id="rId451" Type="http://schemas.openxmlformats.org/officeDocument/2006/relationships/image" Target="../media/image37420.png"/><Relationship Id="rId493" Type="http://schemas.openxmlformats.org/officeDocument/2006/relationships/image" Target="../media/image37610.png"/><Relationship Id="rId507" Type="http://schemas.openxmlformats.org/officeDocument/2006/relationships/image" Target="../media/image37680.png"/><Relationship Id="rId549" Type="http://schemas.openxmlformats.org/officeDocument/2006/relationships/customXml" Target="../ink/ink4707.xml"/><Relationship Id="rId50" Type="http://schemas.openxmlformats.org/officeDocument/2006/relationships/customXml" Target="../ink/ink4453.xml"/><Relationship Id="rId104" Type="http://schemas.openxmlformats.org/officeDocument/2006/relationships/customXml" Target="../ink/ink4480.xml"/><Relationship Id="rId146" Type="http://schemas.openxmlformats.org/officeDocument/2006/relationships/image" Target="../media/image35950.png"/><Relationship Id="rId188" Type="http://schemas.openxmlformats.org/officeDocument/2006/relationships/image" Target="../media/image36160.png"/><Relationship Id="rId311" Type="http://schemas.openxmlformats.org/officeDocument/2006/relationships/image" Target="../media/image36740.png"/><Relationship Id="rId353" Type="http://schemas.openxmlformats.org/officeDocument/2006/relationships/customXml" Target="../ink/ink4607.xml"/><Relationship Id="rId395" Type="http://schemas.openxmlformats.org/officeDocument/2006/relationships/image" Target="../media/image37150.png"/><Relationship Id="rId409" Type="http://schemas.openxmlformats.org/officeDocument/2006/relationships/image" Target="../media/image37220.png"/><Relationship Id="rId560" Type="http://schemas.openxmlformats.org/officeDocument/2006/relationships/image" Target="../media/image37930.png"/><Relationship Id="rId92" Type="http://schemas.openxmlformats.org/officeDocument/2006/relationships/customXml" Target="../ink/ink4474.xml"/><Relationship Id="rId213" Type="http://schemas.openxmlformats.org/officeDocument/2006/relationships/customXml" Target="../ink/ink4535.xml"/><Relationship Id="rId420" Type="http://schemas.openxmlformats.org/officeDocument/2006/relationships/customXml" Target="../ink/ink4642.xml"/><Relationship Id="rId616" Type="http://schemas.openxmlformats.org/officeDocument/2006/relationships/image" Target="../media/image4046.png"/><Relationship Id="rId255" Type="http://schemas.openxmlformats.org/officeDocument/2006/relationships/customXml" Target="../ink/ink4556.xml"/><Relationship Id="rId297" Type="http://schemas.openxmlformats.org/officeDocument/2006/relationships/customXml" Target="../ink/ink4578.xml"/><Relationship Id="rId462" Type="http://schemas.openxmlformats.org/officeDocument/2006/relationships/customXml" Target="../ink/ink4663.xml"/><Relationship Id="rId518" Type="http://schemas.openxmlformats.org/officeDocument/2006/relationships/customXml" Target="../ink/ink4691.xml"/><Relationship Id="rId115" Type="http://schemas.openxmlformats.org/officeDocument/2006/relationships/image" Target="../media/image35810.png"/><Relationship Id="rId157" Type="http://schemas.openxmlformats.org/officeDocument/2006/relationships/customXml" Target="../ink/ink4507.xml"/><Relationship Id="rId322" Type="http://schemas.openxmlformats.org/officeDocument/2006/relationships/customXml" Target="../ink/ink4591.xml"/><Relationship Id="rId364" Type="http://schemas.openxmlformats.org/officeDocument/2006/relationships/image" Target="../media/image37000.png"/><Relationship Id="rId61" Type="http://schemas.openxmlformats.org/officeDocument/2006/relationships/image" Target="../media/image35550.png"/><Relationship Id="rId199" Type="http://schemas.openxmlformats.org/officeDocument/2006/relationships/customXml" Target="../ink/ink4528.xml"/><Relationship Id="rId571" Type="http://schemas.openxmlformats.org/officeDocument/2006/relationships/customXml" Target="../ink/ink4718.xml"/><Relationship Id="rId627" Type="http://schemas.openxmlformats.org/officeDocument/2006/relationships/customXml" Target="../ink/ink4746.xml"/><Relationship Id="rId19" Type="http://schemas.openxmlformats.org/officeDocument/2006/relationships/customXml" Target="../ink/ink4437.xml"/><Relationship Id="rId224" Type="http://schemas.openxmlformats.org/officeDocument/2006/relationships/image" Target="../media/image36330.png"/><Relationship Id="rId266" Type="http://schemas.openxmlformats.org/officeDocument/2006/relationships/image" Target="../media/image36540.png"/><Relationship Id="rId431" Type="http://schemas.openxmlformats.org/officeDocument/2006/relationships/image" Target="../media/image37320.png"/><Relationship Id="rId473" Type="http://schemas.openxmlformats.org/officeDocument/2006/relationships/image" Target="../media/image33270.png"/><Relationship Id="rId529" Type="http://schemas.openxmlformats.org/officeDocument/2006/relationships/image" Target="../media/image37780.png"/><Relationship Id="rId30" Type="http://schemas.openxmlformats.org/officeDocument/2006/relationships/customXml" Target="../ink/ink4443.xml"/><Relationship Id="rId126" Type="http://schemas.openxmlformats.org/officeDocument/2006/relationships/customXml" Target="../ink/ink4491.xml"/><Relationship Id="rId168" Type="http://schemas.openxmlformats.org/officeDocument/2006/relationships/image" Target="../media/image36060.png"/><Relationship Id="rId333" Type="http://schemas.openxmlformats.org/officeDocument/2006/relationships/image" Target="../media/image36850.png"/><Relationship Id="rId540" Type="http://schemas.openxmlformats.org/officeDocument/2006/relationships/customXml" Target="../ink/ink4702.xml"/><Relationship Id="rId72" Type="http://schemas.openxmlformats.org/officeDocument/2006/relationships/customXml" Target="../ink/ink4464.xml"/><Relationship Id="rId375" Type="http://schemas.openxmlformats.org/officeDocument/2006/relationships/image" Target="../media/image37050.png"/><Relationship Id="rId582" Type="http://schemas.openxmlformats.org/officeDocument/2006/relationships/image" Target="../media/image4029.png"/><Relationship Id="rId3" Type="http://schemas.openxmlformats.org/officeDocument/2006/relationships/customXml" Target="../ink/ink4429.xml"/><Relationship Id="rId235" Type="http://schemas.openxmlformats.org/officeDocument/2006/relationships/customXml" Target="../ink/ink4546.xml"/><Relationship Id="rId277" Type="http://schemas.openxmlformats.org/officeDocument/2006/relationships/image" Target="../media/image36590.png"/><Relationship Id="rId400" Type="http://schemas.openxmlformats.org/officeDocument/2006/relationships/customXml" Target="../ink/ink4631.xml"/><Relationship Id="rId442" Type="http://schemas.openxmlformats.org/officeDocument/2006/relationships/customXml" Target="../ink/ink4653.xml"/><Relationship Id="rId484" Type="http://schemas.openxmlformats.org/officeDocument/2006/relationships/customXml" Target="../ink/ink4674.xml"/><Relationship Id="rId137" Type="http://schemas.openxmlformats.org/officeDocument/2006/relationships/customXml" Target="../ink/ink4497.xml"/><Relationship Id="rId302" Type="http://schemas.openxmlformats.org/officeDocument/2006/relationships/image" Target="../media/image36700.png"/><Relationship Id="rId344" Type="http://schemas.openxmlformats.org/officeDocument/2006/relationships/customXml" Target="../ink/ink4602.xml"/><Relationship Id="rId41" Type="http://schemas.openxmlformats.org/officeDocument/2006/relationships/image" Target="../media/image35460.png"/><Relationship Id="rId83" Type="http://schemas.openxmlformats.org/officeDocument/2006/relationships/image" Target="../media/image35660.png"/><Relationship Id="rId179" Type="http://schemas.openxmlformats.org/officeDocument/2006/relationships/customXml" Target="../ink/ink4518.xml"/><Relationship Id="rId386" Type="http://schemas.openxmlformats.org/officeDocument/2006/relationships/customXml" Target="../ink/ink4624.xml"/><Relationship Id="rId551" Type="http://schemas.openxmlformats.org/officeDocument/2006/relationships/customXml" Target="../ink/ink4708.xml"/><Relationship Id="rId593" Type="http://schemas.openxmlformats.org/officeDocument/2006/relationships/customXml" Target="../ink/ink4729.xml"/><Relationship Id="rId607" Type="http://schemas.openxmlformats.org/officeDocument/2006/relationships/customXml" Target="../ink/ink4736.xml"/><Relationship Id="rId190" Type="http://schemas.openxmlformats.org/officeDocument/2006/relationships/image" Target="../media/image36170.png"/><Relationship Id="rId204" Type="http://schemas.openxmlformats.org/officeDocument/2006/relationships/image" Target="../media/image36240.png"/><Relationship Id="rId246" Type="http://schemas.openxmlformats.org/officeDocument/2006/relationships/image" Target="../media/image36440.png"/><Relationship Id="rId288" Type="http://schemas.openxmlformats.org/officeDocument/2006/relationships/customXml" Target="../ink/ink4573.xml"/><Relationship Id="rId411" Type="http://schemas.openxmlformats.org/officeDocument/2006/relationships/image" Target="../media/image37230.png"/><Relationship Id="rId453" Type="http://schemas.openxmlformats.org/officeDocument/2006/relationships/image" Target="../media/image37430.png"/><Relationship Id="rId509" Type="http://schemas.openxmlformats.org/officeDocument/2006/relationships/image" Target="../media/image2894.png"/><Relationship Id="rId106" Type="http://schemas.openxmlformats.org/officeDocument/2006/relationships/customXml" Target="../ink/ink4481.xml"/><Relationship Id="rId313" Type="http://schemas.openxmlformats.org/officeDocument/2006/relationships/image" Target="../media/image36750.png"/><Relationship Id="rId495" Type="http://schemas.openxmlformats.org/officeDocument/2006/relationships/image" Target="../media/image37620.png"/><Relationship Id="rId10" Type="http://schemas.openxmlformats.org/officeDocument/2006/relationships/image" Target="../media/image35320.png"/><Relationship Id="rId52" Type="http://schemas.openxmlformats.org/officeDocument/2006/relationships/customXml" Target="../ink/ink4454.xml"/><Relationship Id="rId94" Type="http://schemas.openxmlformats.org/officeDocument/2006/relationships/customXml" Target="../ink/ink4475.xml"/><Relationship Id="rId148" Type="http://schemas.openxmlformats.org/officeDocument/2006/relationships/image" Target="../media/image35960.png"/><Relationship Id="rId355" Type="http://schemas.openxmlformats.org/officeDocument/2006/relationships/customXml" Target="../ink/ink4608.xml"/><Relationship Id="rId397" Type="http://schemas.openxmlformats.org/officeDocument/2006/relationships/image" Target="../media/image37160.png"/><Relationship Id="rId520" Type="http://schemas.openxmlformats.org/officeDocument/2006/relationships/customXml" Target="../ink/ink4692.xml"/><Relationship Id="rId562" Type="http://schemas.openxmlformats.org/officeDocument/2006/relationships/image" Target="../media/image37940.png"/><Relationship Id="rId618" Type="http://schemas.openxmlformats.org/officeDocument/2006/relationships/image" Target="../media/image4047.png"/><Relationship Id="rId215" Type="http://schemas.openxmlformats.org/officeDocument/2006/relationships/customXml" Target="../ink/ink4536.xml"/><Relationship Id="rId257" Type="http://schemas.openxmlformats.org/officeDocument/2006/relationships/customXml" Target="../ink/ink4557.xml"/><Relationship Id="rId422" Type="http://schemas.openxmlformats.org/officeDocument/2006/relationships/customXml" Target="../ink/ink4643.xml"/><Relationship Id="rId464" Type="http://schemas.openxmlformats.org/officeDocument/2006/relationships/customXml" Target="../ink/ink4664.xml"/><Relationship Id="rId299" Type="http://schemas.openxmlformats.org/officeDocument/2006/relationships/customXml" Target="../ink/ink4579.xml"/><Relationship Id="rId63" Type="http://schemas.openxmlformats.org/officeDocument/2006/relationships/image" Target="../media/image35560.png"/><Relationship Id="rId159" Type="http://schemas.openxmlformats.org/officeDocument/2006/relationships/customXml" Target="../ink/ink4508.xml"/><Relationship Id="rId366" Type="http://schemas.openxmlformats.org/officeDocument/2006/relationships/image" Target="../media/image37010.png"/><Relationship Id="rId573" Type="http://schemas.openxmlformats.org/officeDocument/2006/relationships/customXml" Target="../ink/ink4719.xml"/><Relationship Id="rId226" Type="http://schemas.openxmlformats.org/officeDocument/2006/relationships/image" Target="../media/image36340.png"/><Relationship Id="rId433" Type="http://schemas.openxmlformats.org/officeDocument/2006/relationships/image" Target="../media/image37330.png"/><Relationship Id="rId74" Type="http://schemas.openxmlformats.org/officeDocument/2006/relationships/customXml" Target="../ink/ink4465.xml"/><Relationship Id="rId377" Type="http://schemas.openxmlformats.org/officeDocument/2006/relationships/image" Target="../media/image37060.png"/><Relationship Id="rId500" Type="http://schemas.openxmlformats.org/officeDocument/2006/relationships/customXml" Target="../ink/ink4682.xml"/><Relationship Id="rId584" Type="http://schemas.openxmlformats.org/officeDocument/2006/relationships/image" Target="../media/image4030.png"/><Relationship Id="rId5" Type="http://schemas.openxmlformats.org/officeDocument/2006/relationships/customXml" Target="../ink/ink4430.xml"/><Relationship Id="rId237" Type="http://schemas.openxmlformats.org/officeDocument/2006/relationships/customXml" Target="../ink/ink4547.xml"/><Relationship Id="rId444" Type="http://schemas.openxmlformats.org/officeDocument/2006/relationships/customXml" Target="../ink/ink4654.xml"/><Relationship Id="rId290" Type="http://schemas.openxmlformats.org/officeDocument/2006/relationships/customXml" Target="../ink/ink4574.xml"/><Relationship Id="rId304" Type="http://schemas.openxmlformats.org/officeDocument/2006/relationships/image" Target="../media/image36710.png"/><Relationship Id="rId388" Type="http://schemas.openxmlformats.org/officeDocument/2006/relationships/customXml" Target="../ink/ink4625.xml"/><Relationship Id="rId511" Type="http://schemas.openxmlformats.org/officeDocument/2006/relationships/image" Target="../media/image37690.png"/><Relationship Id="rId609" Type="http://schemas.openxmlformats.org/officeDocument/2006/relationships/customXml" Target="../ink/ink4737.xml"/><Relationship Id="rId85" Type="http://schemas.openxmlformats.org/officeDocument/2006/relationships/image" Target="../media/image35670.png"/><Relationship Id="rId150" Type="http://schemas.openxmlformats.org/officeDocument/2006/relationships/image" Target="../media/image35970.png"/><Relationship Id="rId595" Type="http://schemas.openxmlformats.org/officeDocument/2006/relationships/customXml" Target="../ink/ink4730.xml"/><Relationship Id="rId248" Type="http://schemas.openxmlformats.org/officeDocument/2006/relationships/image" Target="../media/image36450.png"/><Relationship Id="rId455" Type="http://schemas.openxmlformats.org/officeDocument/2006/relationships/image" Target="../media/image37440.png"/><Relationship Id="rId12" Type="http://schemas.openxmlformats.org/officeDocument/2006/relationships/image" Target="../media/image35330.png"/><Relationship Id="rId108" Type="http://schemas.openxmlformats.org/officeDocument/2006/relationships/customXml" Target="../ink/ink4482.xml"/><Relationship Id="rId315" Type="http://schemas.openxmlformats.org/officeDocument/2006/relationships/image" Target="../media/image36760.png"/><Relationship Id="rId522" Type="http://schemas.openxmlformats.org/officeDocument/2006/relationships/customXml" Target="../ink/ink4693.xml"/><Relationship Id="rId96" Type="http://schemas.openxmlformats.org/officeDocument/2006/relationships/customXml" Target="../ink/ink4476.xml"/><Relationship Id="rId161" Type="http://schemas.openxmlformats.org/officeDocument/2006/relationships/customXml" Target="../ink/ink4509.xml"/><Relationship Id="rId399" Type="http://schemas.openxmlformats.org/officeDocument/2006/relationships/image" Target="../media/image37170.png"/><Relationship Id="rId259" Type="http://schemas.openxmlformats.org/officeDocument/2006/relationships/customXml" Target="../ink/ink4558.xml"/><Relationship Id="rId466" Type="http://schemas.openxmlformats.org/officeDocument/2006/relationships/customXml" Target="../ink/ink4665.xml"/><Relationship Id="rId23" Type="http://schemas.openxmlformats.org/officeDocument/2006/relationships/customXml" Target="../ink/ink4439.xml"/><Relationship Id="rId119" Type="http://schemas.openxmlformats.org/officeDocument/2006/relationships/image" Target="../media/image35830.png"/><Relationship Id="rId326" Type="http://schemas.openxmlformats.org/officeDocument/2006/relationships/customXml" Target="../ink/ink4593.xml"/><Relationship Id="rId533" Type="http://schemas.openxmlformats.org/officeDocument/2006/relationships/image" Target="../media/image37800.png"/><Relationship Id="rId172" Type="http://schemas.openxmlformats.org/officeDocument/2006/relationships/image" Target="../media/image36080.png"/><Relationship Id="rId477" Type="http://schemas.openxmlformats.org/officeDocument/2006/relationships/image" Target="../media/image37530.png"/><Relationship Id="rId600" Type="http://schemas.openxmlformats.org/officeDocument/2006/relationships/image" Target="../media/image4038.png"/><Relationship Id="rId337" Type="http://schemas.openxmlformats.org/officeDocument/2006/relationships/image" Target="../media/image36870.png"/><Relationship Id="rId34" Type="http://schemas.openxmlformats.org/officeDocument/2006/relationships/customXml" Target="../ink/ink4445.xml"/><Relationship Id="rId544" Type="http://schemas.openxmlformats.org/officeDocument/2006/relationships/customXml" Target="../ink/ink4704.xml"/><Relationship Id="rId183" Type="http://schemas.openxmlformats.org/officeDocument/2006/relationships/customXml" Target="../ink/ink4520.xml"/><Relationship Id="rId390" Type="http://schemas.openxmlformats.org/officeDocument/2006/relationships/customXml" Target="../ink/ink4626.xml"/><Relationship Id="rId404" Type="http://schemas.openxmlformats.org/officeDocument/2006/relationships/customXml" Target="../ink/ink4633.xml"/><Relationship Id="rId611" Type="http://schemas.openxmlformats.org/officeDocument/2006/relationships/customXml" Target="../ink/ink4738.xml"/><Relationship Id="rId250" Type="http://schemas.openxmlformats.org/officeDocument/2006/relationships/image" Target="../media/image36460.png"/><Relationship Id="rId488" Type="http://schemas.openxmlformats.org/officeDocument/2006/relationships/customXml" Target="../ink/ink4676.xml"/><Relationship Id="rId45" Type="http://schemas.openxmlformats.org/officeDocument/2006/relationships/image" Target="../media/image35480.png"/><Relationship Id="rId110" Type="http://schemas.openxmlformats.org/officeDocument/2006/relationships/customXml" Target="../ink/ink4483.xml"/><Relationship Id="rId348" Type="http://schemas.openxmlformats.org/officeDocument/2006/relationships/customXml" Target="../ink/ink4604.xml"/><Relationship Id="rId555" Type="http://schemas.openxmlformats.org/officeDocument/2006/relationships/customXml" Target="../ink/ink4710.xml"/><Relationship Id="rId194" Type="http://schemas.openxmlformats.org/officeDocument/2006/relationships/image" Target="../media/image36190.png"/><Relationship Id="rId208" Type="http://schemas.openxmlformats.org/officeDocument/2006/relationships/image" Target="../media/image36260.png"/><Relationship Id="rId415" Type="http://schemas.openxmlformats.org/officeDocument/2006/relationships/customXml" Target="../ink/ink4639.xml"/><Relationship Id="rId622" Type="http://schemas.openxmlformats.org/officeDocument/2006/relationships/image" Target="../media/image4049.png"/><Relationship Id="rId261" Type="http://schemas.openxmlformats.org/officeDocument/2006/relationships/customXml" Target="../ink/ink4559.xml"/><Relationship Id="rId499" Type="http://schemas.openxmlformats.org/officeDocument/2006/relationships/image" Target="../media/image37640.png"/><Relationship Id="rId56" Type="http://schemas.openxmlformats.org/officeDocument/2006/relationships/customXml" Target="../ink/ink4456.xml"/><Relationship Id="rId359" Type="http://schemas.openxmlformats.org/officeDocument/2006/relationships/customXml" Target="../ink/ink4610.xml"/><Relationship Id="rId566" Type="http://schemas.openxmlformats.org/officeDocument/2006/relationships/image" Target="../media/image4021.png"/><Relationship Id="rId121" Type="http://schemas.openxmlformats.org/officeDocument/2006/relationships/image" Target="../media/image35840.png"/><Relationship Id="rId219" Type="http://schemas.openxmlformats.org/officeDocument/2006/relationships/customXml" Target="../ink/ink4538.xml"/><Relationship Id="rId426" Type="http://schemas.openxmlformats.org/officeDocument/2006/relationships/customXml" Target="../ink/ink4645.xml"/><Relationship Id="rId633" Type="http://schemas.openxmlformats.org/officeDocument/2006/relationships/customXml" Target="../ink/ink4749.xml"/><Relationship Id="rId67" Type="http://schemas.openxmlformats.org/officeDocument/2006/relationships/image" Target="../media/image35580.png"/><Relationship Id="rId272" Type="http://schemas.openxmlformats.org/officeDocument/2006/relationships/image" Target="../media/image36570.png"/><Relationship Id="rId577" Type="http://schemas.openxmlformats.org/officeDocument/2006/relationships/customXml" Target="../ink/ink4721.xml"/><Relationship Id="rId132" Type="http://schemas.openxmlformats.org/officeDocument/2006/relationships/customXml" Target="../ink/ink4494.xml"/><Relationship Id="rId437" Type="http://schemas.openxmlformats.org/officeDocument/2006/relationships/image" Target="../media/image37350.png"/><Relationship Id="rId283" Type="http://schemas.openxmlformats.org/officeDocument/2006/relationships/image" Target="../media/image36620.png"/><Relationship Id="rId490" Type="http://schemas.openxmlformats.org/officeDocument/2006/relationships/customXml" Target="../ink/ink4677.xml"/><Relationship Id="rId504" Type="http://schemas.openxmlformats.org/officeDocument/2006/relationships/customXml" Target="../ink/ink4684.xml"/><Relationship Id="rId78" Type="http://schemas.openxmlformats.org/officeDocument/2006/relationships/customXml" Target="../ink/ink4467.xml"/><Relationship Id="rId143" Type="http://schemas.openxmlformats.org/officeDocument/2006/relationships/customXml" Target="../ink/ink4500.xml"/><Relationship Id="rId350" Type="http://schemas.openxmlformats.org/officeDocument/2006/relationships/customXml" Target="../ink/ink4605.xml"/><Relationship Id="rId588" Type="http://schemas.openxmlformats.org/officeDocument/2006/relationships/image" Target="../media/image40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750.xml"/><Relationship Id="rId2" Type="http://schemas.openxmlformats.org/officeDocument/2006/relationships/image" Target="../media/image405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58.png"/><Relationship Id="rId5" Type="http://schemas.openxmlformats.org/officeDocument/2006/relationships/customXml" Target="../ink/ink4751.xml"/><Relationship Id="rId4" Type="http://schemas.openxmlformats.org/officeDocument/2006/relationships/image" Target="../media/image4057.png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809.xml"/><Relationship Id="rId21" Type="http://schemas.openxmlformats.org/officeDocument/2006/relationships/customXml" Target="../ink/ink4761.xml"/><Relationship Id="rId42" Type="http://schemas.openxmlformats.org/officeDocument/2006/relationships/image" Target="../media/image4079.png"/><Relationship Id="rId47" Type="http://schemas.openxmlformats.org/officeDocument/2006/relationships/customXml" Target="../ink/ink4774.xml"/><Relationship Id="rId63" Type="http://schemas.openxmlformats.org/officeDocument/2006/relationships/customXml" Target="../ink/ink4782.xml"/><Relationship Id="rId68" Type="http://schemas.openxmlformats.org/officeDocument/2006/relationships/image" Target="../media/image4092.png"/><Relationship Id="rId84" Type="http://schemas.openxmlformats.org/officeDocument/2006/relationships/image" Target="../media/image4100.png"/><Relationship Id="rId89" Type="http://schemas.openxmlformats.org/officeDocument/2006/relationships/customXml" Target="../ink/ink4795.xml"/><Relationship Id="rId112" Type="http://schemas.openxmlformats.org/officeDocument/2006/relationships/image" Target="../media/image4114.png"/><Relationship Id="rId16" Type="http://schemas.openxmlformats.org/officeDocument/2006/relationships/image" Target="../media/image4066.png"/><Relationship Id="rId107" Type="http://schemas.openxmlformats.org/officeDocument/2006/relationships/customXml" Target="../ink/ink4804.xml"/><Relationship Id="rId11" Type="http://schemas.openxmlformats.org/officeDocument/2006/relationships/customXml" Target="../ink/ink4756.xml"/><Relationship Id="rId32" Type="http://schemas.openxmlformats.org/officeDocument/2006/relationships/image" Target="../media/image4074.png"/><Relationship Id="rId37" Type="http://schemas.openxmlformats.org/officeDocument/2006/relationships/customXml" Target="../ink/ink4769.xml"/><Relationship Id="rId53" Type="http://schemas.openxmlformats.org/officeDocument/2006/relationships/customXml" Target="../ink/ink4777.xml"/><Relationship Id="rId58" Type="http://schemas.openxmlformats.org/officeDocument/2006/relationships/image" Target="../media/image4087.png"/><Relationship Id="rId74" Type="http://schemas.openxmlformats.org/officeDocument/2006/relationships/image" Target="../media/image4095.png"/><Relationship Id="rId79" Type="http://schemas.openxmlformats.org/officeDocument/2006/relationships/customXml" Target="../ink/ink4790.xml"/><Relationship Id="rId102" Type="http://schemas.openxmlformats.org/officeDocument/2006/relationships/image" Target="../media/image4109.png"/><Relationship Id="rId123" Type="http://schemas.openxmlformats.org/officeDocument/2006/relationships/customXml" Target="../ink/ink4812.xml"/><Relationship Id="rId128" Type="http://schemas.openxmlformats.org/officeDocument/2006/relationships/image" Target="../media/image4122.png"/><Relationship Id="rId5" Type="http://schemas.openxmlformats.org/officeDocument/2006/relationships/customXml" Target="../ink/ink4753.xml"/><Relationship Id="rId90" Type="http://schemas.openxmlformats.org/officeDocument/2006/relationships/image" Target="../media/image4103.png"/><Relationship Id="rId95" Type="http://schemas.openxmlformats.org/officeDocument/2006/relationships/customXml" Target="../ink/ink4798.xml"/><Relationship Id="rId22" Type="http://schemas.openxmlformats.org/officeDocument/2006/relationships/image" Target="../media/image4069.png"/><Relationship Id="rId27" Type="http://schemas.openxmlformats.org/officeDocument/2006/relationships/customXml" Target="../ink/ink4764.xml"/><Relationship Id="rId43" Type="http://schemas.openxmlformats.org/officeDocument/2006/relationships/customXml" Target="../ink/ink4772.xml"/><Relationship Id="rId48" Type="http://schemas.openxmlformats.org/officeDocument/2006/relationships/image" Target="../media/image4082.png"/><Relationship Id="rId64" Type="http://schemas.openxmlformats.org/officeDocument/2006/relationships/image" Target="../media/image4090.png"/><Relationship Id="rId69" Type="http://schemas.openxmlformats.org/officeDocument/2006/relationships/customXml" Target="../ink/ink4785.xml"/><Relationship Id="rId113" Type="http://schemas.openxmlformats.org/officeDocument/2006/relationships/customXml" Target="../ink/ink4807.xml"/><Relationship Id="rId118" Type="http://schemas.openxmlformats.org/officeDocument/2006/relationships/image" Target="../media/image4117.png"/><Relationship Id="rId80" Type="http://schemas.openxmlformats.org/officeDocument/2006/relationships/image" Target="../media/image4098.png"/><Relationship Id="rId85" Type="http://schemas.openxmlformats.org/officeDocument/2006/relationships/customXml" Target="../ink/ink4793.xml"/><Relationship Id="rId12" Type="http://schemas.openxmlformats.org/officeDocument/2006/relationships/image" Target="../media/image4064.png"/><Relationship Id="rId17" Type="http://schemas.openxmlformats.org/officeDocument/2006/relationships/customXml" Target="../ink/ink4759.xml"/><Relationship Id="rId33" Type="http://schemas.openxmlformats.org/officeDocument/2006/relationships/customXml" Target="../ink/ink4767.xml"/><Relationship Id="rId38" Type="http://schemas.openxmlformats.org/officeDocument/2006/relationships/image" Target="../media/image4077.png"/><Relationship Id="rId59" Type="http://schemas.openxmlformats.org/officeDocument/2006/relationships/customXml" Target="../ink/ink4780.xml"/><Relationship Id="rId103" Type="http://schemas.openxmlformats.org/officeDocument/2006/relationships/customXml" Target="../ink/ink4802.xml"/><Relationship Id="rId108" Type="http://schemas.openxmlformats.org/officeDocument/2006/relationships/image" Target="../media/image4112.png"/><Relationship Id="rId124" Type="http://schemas.openxmlformats.org/officeDocument/2006/relationships/image" Target="../media/image4120.png"/><Relationship Id="rId129" Type="http://schemas.openxmlformats.org/officeDocument/2006/relationships/customXml" Target="../ink/ink4815.xml"/><Relationship Id="rId54" Type="http://schemas.openxmlformats.org/officeDocument/2006/relationships/image" Target="../media/image4085.png"/><Relationship Id="rId70" Type="http://schemas.openxmlformats.org/officeDocument/2006/relationships/image" Target="../media/image4093.png"/><Relationship Id="rId75" Type="http://schemas.openxmlformats.org/officeDocument/2006/relationships/customXml" Target="../ink/ink4788.xml"/><Relationship Id="rId91" Type="http://schemas.openxmlformats.org/officeDocument/2006/relationships/customXml" Target="../ink/ink4796.xml"/><Relationship Id="rId96" Type="http://schemas.openxmlformats.org/officeDocument/2006/relationships/image" Target="../media/image410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61.png"/><Relationship Id="rId23" Type="http://schemas.openxmlformats.org/officeDocument/2006/relationships/customXml" Target="../ink/ink4762.xml"/><Relationship Id="rId28" Type="http://schemas.openxmlformats.org/officeDocument/2006/relationships/image" Target="../media/image4072.png"/><Relationship Id="rId49" Type="http://schemas.openxmlformats.org/officeDocument/2006/relationships/customXml" Target="../ink/ink4775.xml"/><Relationship Id="rId114" Type="http://schemas.openxmlformats.org/officeDocument/2006/relationships/image" Target="../media/image4115.png"/><Relationship Id="rId119" Type="http://schemas.openxmlformats.org/officeDocument/2006/relationships/customXml" Target="../ink/ink4810.xml"/><Relationship Id="rId44" Type="http://schemas.openxmlformats.org/officeDocument/2006/relationships/image" Target="../media/image4080.png"/><Relationship Id="rId60" Type="http://schemas.openxmlformats.org/officeDocument/2006/relationships/image" Target="../media/image4088.png"/><Relationship Id="rId65" Type="http://schemas.openxmlformats.org/officeDocument/2006/relationships/customXml" Target="../ink/ink4783.xml"/><Relationship Id="rId81" Type="http://schemas.openxmlformats.org/officeDocument/2006/relationships/customXml" Target="../ink/ink4791.xml"/><Relationship Id="rId86" Type="http://schemas.openxmlformats.org/officeDocument/2006/relationships/image" Target="../media/image4101.png"/><Relationship Id="rId130" Type="http://schemas.openxmlformats.org/officeDocument/2006/relationships/image" Target="../media/image4123.png"/><Relationship Id="rId13" Type="http://schemas.openxmlformats.org/officeDocument/2006/relationships/customXml" Target="../ink/ink4757.xml"/><Relationship Id="rId18" Type="http://schemas.openxmlformats.org/officeDocument/2006/relationships/image" Target="../media/image4067.png"/><Relationship Id="rId39" Type="http://schemas.openxmlformats.org/officeDocument/2006/relationships/customXml" Target="../ink/ink4770.xml"/><Relationship Id="rId109" Type="http://schemas.openxmlformats.org/officeDocument/2006/relationships/customXml" Target="../ink/ink4805.xml"/><Relationship Id="rId34" Type="http://schemas.openxmlformats.org/officeDocument/2006/relationships/image" Target="../media/image4075.png"/><Relationship Id="rId50" Type="http://schemas.openxmlformats.org/officeDocument/2006/relationships/image" Target="../media/image4083.png"/><Relationship Id="rId55" Type="http://schemas.openxmlformats.org/officeDocument/2006/relationships/customXml" Target="../ink/ink4778.xml"/><Relationship Id="rId76" Type="http://schemas.openxmlformats.org/officeDocument/2006/relationships/image" Target="../media/image4096.png"/><Relationship Id="rId97" Type="http://schemas.openxmlformats.org/officeDocument/2006/relationships/customXml" Target="../ink/ink4799.xml"/><Relationship Id="rId104" Type="http://schemas.openxmlformats.org/officeDocument/2006/relationships/image" Target="../media/image4110.png"/><Relationship Id="rId120" Type="http://schemas.openxmlformats.org/officeDocument/2006/relationships/image" Target="../media/image4118.png"/><Relationship Id="rId125" Type="http://schemas.openxmlformats.org/officeDocument/2006/relationships/customXml" Target="../ink/ink4813.xml"/><Relationship Id="rId7" Type="http://schemas.openxmlformats.org/officeDocument/2006/relationships/customXml" Target="../ink/ink4754.xml"/><Relationship Id="rId71" Type="http://schemas.openxmlformats.org/officeDocument/2006/relationships/customXml" Target="../ink/ink4786.xml"/><Relationship Id="rId92" Type="http://schemas.openxmlformats.org/officeDocument/2006/relationships/image" Target="../media/image4104.png"/><Relationship Id="rId2" Type="http://schemas.openxmlformats.org/officeDocument/2006/relationships/image" Target="../media/image4059.emf"/><Relationship Id="rId29" Type="http://schemas.openxmlformats.org/officeDocument/2006/relationships/customXml" Target="../ink/ink4765.xml"/><Relationship Id="rId24" Type="http://schemas.openxmlformats.org/officeDocument/2006/relationships/image" Target="../media/image4070.png"/><Relationship Id="rId40" Type="http://schemas.openxmlformats.org/officeDocument/2006/relationships/image" Target="../media/image4078.png"/><Relationship Id="rId45" Type="http://schemas.openxmlformats.org/officeDocument/2006/relationships/customXml" Target="../ink/ink4773.xml"/><Relationship Id="rId66" Type="http://schemas.openxmlformats.org/officeDocument/2006/relationships/image" Target="../media/image4091.png"/><Relationship Id="rId87" Type="http://schemas.openxmlformats.org/officeDocument/2006/relationships/customXml" Target="../ink/ink4794.xml"/><Relationship Id="rId110" Type="http://schemas.openxmlformats.org/officeDocument/2006/relationships/image" Target="../media/image4113.png"/><Relationship Id="rId115" Type="http://schemas.openxmlformats.org/officeDocument/2006/relationships/customXml" Target="../ink/ink4808.xml"/><Relationship Id="rId61" Type="http://schemas.openxmlformats.org/officeDocument/2006/relationships/customXml" Target="../ink/ink4781.xml"/><Relationship Id="rId82" Type="http://schemas.openxmlformats.org/officeDocument/2006/relationships/image" Target="../media/image4099.png"/><Relationship Id="rId19" Type="http://schemas.openxmlformats.org/officeDocument/2006/relationships/customXml" Target="../ink/ink4760.xml"/><Relationship Id="rId14" Type="http://schemas.openxmlformats.org/officeDocument/2006/relationships/image" Target="../media/image4065.png"/><Relationship Id="rId30" Type="http://schemas.openxmlformats.org/officeDocument/2006/relationships/image" Target="../media/image4073.png"/><Relationship Id="rId35" Type="http://schemas.openxmlformats.org/officeDocument/2006/relationships/customXml" Target="../ink/ink4768.xml"/><Relationship Id="rId56" Type="http://schemas.openxmlformats.org/officeDocument/2006/relationships/image" Target="../media/image4086.png"/><Relationship Id="rId77" Type="http://schemas.openxmlformats.org/officeDocument/2006/relationships/customXml" Target="../ink/ink4789.xml"/><Relationship Id="rId100" Type="http://schemas.openxmlformats.org/officeDocument/2006/relationships/image" Target="../media/image4108.png"/><Relationship Id="rId105" Type="http://schemas.openxmlformats.org/officeDocument/2006/relationships/customXml" Target="../ink/ink4803.xml"/><Relationship Id="rId126" Type="http://schemas.openxmlformats.org/officeDocument/2006/relationships/image" Target="../media/image4121.png"/><Relationship Id="rId8" Type="http://schemas.openxmlformats.org/officeDocument/2006/relationships/image" Target="../media/image4062.png"/><Relationship Id="rId51" Type="http://schemas.openxmlformats.org/officeDocument/2006/relationships/customXml" Target="../ink/ink4776.xml"/><Relationship Id="rId72" Type="http://schemas.openxmlformats.org/officeDocument/2006/relationships/image" Target="../media/image4094.png"/><Relationship Id="rId93" Type="http://schemas.openxmlformats.org/officeDocument/2006/relationships/customXml" Target="../ink/ink4797.xml"/><Relationship Id="rId98" Type="http://schemas.openxmlformats.org/officeDocument/2006/relationships/image" Target="../media/image4107.png"/><Relationship Id="rId121" Type="http://schemas.openxmlformats.org/officeDocument/2006/relationships/customXml" Target="../ink/ink4811.xml"/><Relationship Id="rId3" Type="http://schemas.openxmlformats.org/officeDocument/2006/relationships/customXml" Target="../ink/ink4752.xml"/><Relationship Id="rId25" Type="http://schemas.openxmlformats.org/officeDocument/2006/relationships/customXml" Target="../ink/ink4763.xml"/><Relationship Id="rId46" Type="http://schemas.openxmlformats.org/officeDocument/2006/relationships/image" Target="../media/image4081.png"/><Relationship Id="rId67" Type="http://schemas.openxmlformats.org/officeDocument/2006/relationships/customXml" Target="../ink/ink4784.xml"/><Relationship Id="rId116" Type="http://schemas.openxmlformats.org/officeDocument/2006/relationships/image" Target="../media/image4116.png"/><Relationship Id="rId20" Type="http://schemas.openxmlformats.org/officeDocument/2006/relationships/image" Target="../media/image4068.png"/><Relationship Id="rId41" Type="http://schemas.openxmlformats.org/officeDocument/2006/relationships/customXml" Target="../ink/ink4771.xml"/><Relationship Id="rId62" Type="http://schemas.openxmlformats.org/officeDocument/2006/relationships/image" Target="../media/image4089.png"/><Relationship Id="rId83" Type="http://schemas.openxmlformats.org/officeDocument/2006/relationships/customXml" Target="../ink/ink4792.xml"/><Relationship Id="rId88" Type="http://schemas.openxmlformats.org/officeDocument/2006/relationships/image" Target="../media/image4102.png"/><Relationship Id="rId111" Type="http://schemas.openxmlformats.org/officeDocument/2006/relationships/customXml" Target="../ink/ink4806.xml"/><Relationship Id="rId15" Type="http://schemas.openxmlformats.org/officeDocument/2006/relationships/customXml" Target="../ink/ink4758.xml"/><Relationship Id="rId36" Type="http://schemas.openxmlformats.org/officeDocument/2006/relationships/image" Target="../media/image4076.png"/><Relationship Id="rId57" Type="http://schemas.openxmlformats.org/officeDocument/2006/relationships/customXml" Target="../ink/ink4779.xml"/><Relationship Id="rId106" Type="http://schemas.openxmlformats.org/officeDocument/2006/relationships/image" Target="../media/image4111.png"/><Relationship Id="rId127" Type="http://schemas.openxmlformats.org/officeDocument/2006/relationships/customXml" Target="../ink/ink4814.xml"/><Relationship Id="rId10" Type="http://schemas.openxmlformats.org/officeDocument/2006/relationships/image" Target="../media/image4063.png"/><Relationship Id="rId31" Type="http://schemas.openxmlformats.org/officeDocument/2006/relationships/customXml" Target="../ink/ink4766.xml"/><Relationship Id="rId52" Type="http://schemas.openxmlformats.org/officeDocument/2006/relationships/image" Target="../media/image4084.png"/><Relationship Id="rId73" Type="http://schemas.openxmlformats.org/officeDocument/2006/relationships/customXml" Target="../ink/ink4787.xml"/><Relationship Id="rId78" Type="http://schemas.openxmlformats.org/officeDocument/2006/relationships/image" Target="../media/image4097.png"/><Relationship Id="rId94" Type="http://schemas.openxmlformats.org/officeDocument/2006/relationships/image" Target="../media/image4105.png"/><Relationship Id="rId99" Type="http://schemas.openxmlformats.org/officeDocument/2006/relationships/customXml" Target="../ink/ink4800.xml"/><Relationship Id="rId101" Type="http://schemas.openxmlformats.org/officeDocument/2006/relationships/customXml" Target="../ink/ink4801.xml"/><Relationship Id="rId122" Type="http://schemas.openxmlformats.org/officeDocument/2006/relationships/image" Target="../media/image4119.png"/><Relationship Id="rId4" Type="http://schemas.openxmlformats.org/officeDocument/2006/relationships/image" Target="../media/image4060.png"/><Relationship Id="rId9" Type="http://schemas.openxmlformats.org/officeDocument/2006/relationships/customXml" Target="../ink/ink4755.xml"/><Relationship Id="rId26" Type="http://schemas.openxmlformats.org/officeDocument/2006/relationships/image" Target="../media/image4071.png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136.png"/><Relationship Id="rId117" Type="http://schemas.openxmlformats.org/officeDocument/2006/relationships/image" Target="../media/image4178.png"/><Relationship Id="rId21" Type="http://schemas.openxmlformats.org/officeDocument/2006/relationships/customXml" Target="../ink/ink4825.xml"/><Relationship Id="rId42" Type="http://schemas.openxmlformats.org/officeDocument/2006/relationships/image" Target="../media/image4142.png"/><Relationship Id="rId47" Type="http://schemas.openxmlformats.org/officeDocument/2006/relationships/customXml" Target="../ink/ink4838.xml"/><Relationship Id="rId63" Type="http://schemas.openxmlformats.org/officeDocument/2006/relationships/customXml" Target="../ink/ink4846.xml"/><Relationship Id="rId68" Type="http://schemas.openxmlformats.org/officeDocument/2006/relationships/image" Target="../media/image4155.png"/><Relationship Id="rId84" Type="http://schemas.openxmlformats.org/officeDocument/2006/relationships/customXml" Target="../ink/ink4857.xml"/><Relationship Id="rId89" Type="http://schemas.openxmlformats.org/officeDocument/2006/relationships/image" Target="../media/image4165.png"/><Relationship Id="rId112" Type="http://schemas.openxmlformats.org/officeDocument/2006/relationships/image" Target="../media/image4176.png"/><Relationship Id="rId16" Type="http://schemas.openxmlformats.org/officeDocument/2006/relationships/image" Target="../media/image4131.png"/><Relationship Id="rId107" Type="http://schemas.openxmlformats.org/officeDocument/2006/relationships/customXml" Target="../ink/ink4869.xml"/><Relationship Id="rId11" Type="http://schemas.openxmlformats.org/officeDocument/2006/relationships/customXml" Target="../ink/ink4820.xml"/><Relationship Id="rId32" Type="http://schemas.openxmlformats.org/officeDocument/2006/relationships/image" Target="../media/image3261.png"/><Relationship Id="rId37" Type="http://schemas.openxmlformats.org/officeDocument/2006/relationships/customXml" Target="../ink/ink4833.xml"/><Relationship Id="rId53" Type="http://schemas.openxmlformats.org/officeDocument/2006/relationships/customXml" Target="../ink/ink4841.xml"/><Relationship Id="rId58" Type="http://schemas.openxmlformats.org/officeDocument/2006/relationships/image" Target="../media/image4150.png"/><Relationship Id="rId74" Type="http://schemas.openxmlformats.org/officeDocument/2006/relationships/image" Target="../media/image4158.png"/><Relationship Id="rId79" Type="http://schemas.openxmlformats.org/officeDocument/2006/relationships/image" Target="../media/image4160.png"/><Relationship Id="rId102" Type="http://schemas.openxmlformats.org/officeDocument/2006/relationships/customXml" Target="../ink/ink4866.xml"/><Relationship Id="rId5" Type="http://schemas.openxmlformats.org/officeDocument/2006/relationships/customXml" Target="../ink/ink4817.xml"/><Relationship Id="rId90" Type="http://schemas.openxmlformats.org/officeDocument/2006/relationships/customXml" Target="../ink/ink4860.xml"/><Relationship Id="rId95" Type="http://schemas.openxmlformats.org/officeDocument/2006/relationships/image" Target="../media/image4168.png"/><Relationship Id="rId22" Type="http://schemas.openxmlformats.org/officeDocument/2006/relationships/image" Target="../media/image4134.png"/><Relationship Id="rId27" Type="http://schemas.openxmlformats.org/officeDocument/2006/relationships/customXml" Target="../ink/ink4828.xml"/><Relationship Id="rId43" Type="http://schemas.openxmlformats.org/officeDocument/2006/relationships/customXml" Target="../ink/ink4836.xml"/><Relationship Id="rId48" Type="http://schemas.openxmlformats.org/officeDocument/2006/relationships/image" Target="../media/image4145.png"/><Relationship Id="rId64" Type="http://schemas.openxmlformats.org/officeDocument/2006/relationships/image" Target="../media/image4153.png"/><Relationship Id="rId69" Type="http://schemas.openxmlformats.org/officeDocument/2006/relationships/customXml" Target="../ink/ink4849.xml"/><Relationship Id="rId113" Type="http://schemas.openxmlformats.org/officeDocument/2006/relationships/customXml" Target="../ink/ink4872.xml"/><Relationship Id="rId118" Type="http://schemas.openxmlformats.org/officeDocument/2006/relationships/customXml" Target="../ink/ink4875.xml"/><Relationship Id="rId80" Type="http://schemas.openxmlformats.org/officeDocument/2006/relationships/customXml" Target="../ink/ink4855.xml"/><Relationship Id="rId85" Type="http://schemas.openxmlformats.org/officeDocument/2006/relationships/image" Target="../media/image4163.png"/><Relationship Id="rId12" Type="http://schemas.openxmlformats.org/officeDocument/2006/relationships/image" Target="../media/image4129.png"/><Relationship Id="rId17" Type="http://schemas.openxmlformats.org/officeDocument/2006/relationships/customXml" Target="../ink/ink4823.xml"/><Relationship Id="rId33" Type="http://schemas.openxmlformats.org/officeDocument/2006/relationships/customXml" Target="../ink/ink4831.xml"/><Relationship Id="rId38" Type="http://schemas.openxmlformats.org/officeDocument/2006/relationships/image" Target="../media/image4141.png"/><Relationship Id="rId59" Type="http://schemas.openxmlformats.org/officeDocument/2006/relationships/customXml" Target="../ink/ink4844.xml"/><Relationship Id="rId103" Type="http://schemas.openxmlformats.org/officeDocument/2006/relationships/customXml" Target="../ink/ink4867.xml"/><Relationship Id="rId108" Type="http://schemas.openxmlformats.org/officeDocument/2006/relationships/image" Target="../media/image4174.png"/><Relationship Id="rId54" Type="http://schemas.openxmlformats.org/officeDocument/2006/relationships/image" Target="../media/image4148.png"/><Relationship Id="rId70" Type="http://schemas.openxmlformats.org/officeDocument/2006/relationships/image" Target="../media/image4156.png"/><Relationship Id="rId75" Type="http://schemas.openxmlformats.org/officeDocument/2006/relationships/customXml" Target="../ink/ink4852.xml"/><Relationship Id="rId91" Type="http://schemas.openxmlformats.org/officeDocument/2006/relationships/image" Target="../media/image4166.png"/><Relationship Id="rId96" Type="http://schemas.openxmlformats.org/officeDocument/2006/relationships/customXml" Target="../ink/ink486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26.png"/><Relationship Id="rId23" Type="http://schemas.openxmlformats.org/officeDocument/2006/relationships/customXml" Target="../ink/ink4826.xml"/><Relationship Id="rId28" Type="http://schemas.openxmlformats.org/officeDocument/2006/relationships/image" Target="../media/image4137.png"/><Relationship Id="rId49" Type="http://schemas.openxmlformats.org/officeDocument/2006/relationships/customXml" Target="../ink/ink4839.xml"/><Relationship Id="rId114" Type="http://schemas.openxmlformats.org/officeDocument/2006/relationships/image" Target="../media/image4177.png"/><Relationship Id="rId119" Type="http://schemas.openxmlformats.org/officeDocument/2006/relationships/image" Target="../media/image4179.png"/><Relationship Id="rId44" Type="http://schemas.openxmlformats.org/officeDocument/2006/relationships/image" Target="../media/image4143.png"/><Relationship Id="rId60" Type="http://schemas.openxmlformats.org/officeDocument/2006/relationships/image" Target="../media/image4151.png"/><Relationship Id="rId65" Type="http://schemas.openxmlformats.org/officeDocument/2006/relationships/customXml" Target="../ink/ink4847.xml"/><Relationship Id="rId81" Type="http://schemas.openxmlformats.org/officeDocument/2006/relationships/image" Target="../media/image4161.png"/><Relationship Id="rId86" Type="http://schemas.openxmlformats.org/officeDocument/2006/relationships/customXml" Target="../ink/ink4858.xml"/><Relationship Id="rId4" Type="http://schemas.openxmlformats.org/officeDocument/2006/relationships/image" Target="../media/image4125.png"/><Relationship Id="rId9" Type="http://schemas.openxmlformats.org/officeDocument/2006/relationships/customXml" Target="../ink/ink4819.xml"/><Relationship Id="rId13" Type="http://schemas.openxmlformats.org/officeDocument/2006/relationships/customXml" Target="../ink/ink4821.xml"/><Relationship Id="rId18" Type="http://schemas.openxmlformats.org/officeDocument/2006/relationships/image" Target="../media/image4132.png"/><Relationship Id="rId39" Type="http://schemas.openxmlformats.org/officeDocument/2006/relationships/customXml" Target="../ink/ink4834.xml"/><Relationship Id="rId109" Type="http://schemas.openxmlformats.org/officeDocument/2006/relationships/customXml" Target="../ink/ink4870.xml"/><Relationship Id="rId34" Type="http://schemas.openxmlformats.org/officeDocument/2006/relationships/image" Target="../media/image4139.png"/><Relationship Id="rId50" Type="http://schemas.openxmlformats.org/officeDocument/2006/relationships/image" Target="../media/image4146.png"/><Relationship Id="rId55" Type="http://schemas.openxmlformats.org/officeDocument/2006/relationships/customXml" Target="../ink/ink4842.xml"/><Relationship Id="rId76" Type="http://schemas.openxmlformats.org/officeDocument/2006/relationships/image" Target="../media/image4159.png"/><Relationship Id="rId97" Type="http://schemas.openxmlformats.org/officeDocument/2006/relationships/image" Target="../media/image4169.png"/><Relationship Id="rId104" Type="http://schemas.openxmlformats.org/officeDocument/2006/relationships/image" Target="../media/image4172.png"/><Relationship Id="rId120" Type="http://schemas.openxmlformats.org/officeDocument/2006/relationships/customXml" Target="../ink/ink4876.xml"/><Relationship Id="rId7" Type="http://schemas.openxmlformats.org/officeDocument/2006/relationships/customXml" Target="../ink/ink4818.xml"/><Relationship Id="rId71" Type="http://schemas.openxmlformats.org/officeDocument/2006/relationships/customXml" Target="../ink/ink4850.xml"/><Relationship Id="rId92" Type="http://schemas.openxmlformats.org/officeDocument/2006/relationships/customXml" Target="../ink/ink4861.xml"/><Relationship Id="rId2" Type="http://schemas.openxmlformats.org/officeDocument/2006/relationships/image" Target="../media/image4124.emf"/><Relationship Id="rId29" Type="http://schemas.openxmlformats.org/officeDocument/2006/relationships/customXml" Target="../ink/ink4829.xml"/><Relationship Id="rId24" Type="http://schemas.openxmlformats.org/officeDocument/2006/relationships/image" Target="../media/image4135.png"/><Relationship Id="rId40" Type="http://schemas.openxmlformats.org/officeDocument/2006/relationships/image" Target="../media/image3644.png"/><Relationship Id="rId45" Type="http://schemas.openxmlformats.org/officeDocument/2006/relationships/customXml" Target="../ink/ink4837.xml"/><Relationship Id="rId66" Type="http://schemas.openxmlformats.org/officeDocument/2006/relationships/image" Target="../media/image4154.png"/><Relationship Id="rId87" Type="http://schemas.openxmlformats.org/officeDocument/2006/relationships/image" Target="../media/image4164.png"/><Relationship Id="rId110" Type="http://schemas.openxmlformats.org/officeDocument/2006/relationships/image" Target="../media/image4175.png"/><Relationship Id="rId115" Type="http://schemas.openxmlformats.org/officeDocument/2006/relationships/customXml" Target="../ink/ink4873.xml"/><Relationship Id="rId61" Type="http://schemas.openxmlformats.org/officeDocument/2006/relationships/customXml" Target="../ink/ink4845.xml"/><Relationship Id="rId82" Type="http://schemas.openxmlformats.org/officeDocument/2006/relationships/customXml" Target="../ink/ink4856.xml"/><Relationship Id="rId19" Type="http://schemas.openxmlformats.org/officeDocument/2006/relationships/customXml" Target="../ink/ink4824.xml"/><Relationship Id="rId14" Type="http://schemas.openxmlformats.org/officeDocument/2006/relationships/image" Target="../media/image4130.png"/><Relationship Id="rId30" Type="http://schemas.openxmlformats.org/officeDocument/2006/relationships/image" Target="../media/image4138.png"/><Relationship Id="rId35" Type="http://schemas.openxmlformats.org/officeDocument/2006/relationships/customXml" Target="../ink/ink4832.xml"/><Relationship Id="rId56" Type="http://schemas.openxmlformats.org/officeDocument/2006/relationships/image" Target="../media/image4149.png"/><Relationship Id="rId77" Type="http://schemas.openxmlformats.org/officeDocument/2006/relationships/customXml" Target="../ink/ink4853.xml"/><Relationship Id="rId100" Type="http://schemas.openxmlformats.org/officeDocument/2006/relationships/customXml" Target="../ink/ink4865.xml"/><Relationship Id="rId105" Type="http://schemas.openxmlformats.org/officeDocument/2006/relationships/customXml" Target="../ink/ink4868.xml"/><Relationship Id="rId8" Type="http://schemas.openxmlformats.org/officeDocument/2006/relationships/image" Target="../media/image4127.png"/><Relationship Id="rId51" Type="http://schemas.openxmlformats.org/officeDocument/2006/relationships/customXml" Target="../ink/ink4840.xml"/><Relationship Id="rId72" Type="http://schemas.openxmlformats.org/officeDocument/2006/relationships/image" Target="../media/image4157.png"/><Relationship Id="rId93" Type="http://schemas.openxmlformats.org/officeDocument/2006/relationships/image" Target="../media/image4167.png"/><Relationship Id="rId98" Type="http://schemas.openxmlformats.org/officeDocument/2006/relationships/customXml" Target="../ink/ink4864.xml"/><Relationship Id="rId121" Type="http://schemas.openxmlformats.org/officeDocument/2006/relationships/image" Target="../media/image4180.png"/><Relationship Id="rId3" Type="http://schemas.openxmlformats.org/officeDocument/2006/relationships/customXml" Target="../ink/ink4816.xml"/><Relationship Id="rId25" Type="http://schemas.openxmlformats.org/officeDocument/2006/relationships/customXml" Target="../ink/ink4827.xml"/><Relationship Id="rId46" Type="http://schemas.openxmlformats.org/officeDocument/2006/relationships/image" Target="../media/image4144.png"/><Relationship Id="rId67" Type="http://schemas.openxmlformats.org/officeDocument/2006/relationships/customXml" Target="../ink/ink4848.xml"/><Relationship Id="rId116" Type="http://schemas.openxmlformats.org/officeDocument/2006/relationships/customXml" Target="../ink/ink4874.xml"/><Relationship Id="rId20" Type="http://schemas.openxmlformats.org/officeDocument/2006/relationships/image" Target="../media/image4133.png"/><Relationship Id="rId41" Type="http://schemas.openxmlformats.org/officeDocument/2006/relationships/customXml" Target="../ink/ink4835.xml"/><Relationship Id="rId62" Type="http://schemas.openxmlformats.org/officeDocument/2006/relationships/image" Target="../media/image4152.png"/><Relationship Id="rId83" Type="http://schemas.openxmlformats.org/officeDocument/2006/relationships/image" Target="../media/image4162.png"/><Relationship Id="rId88" Type="http://schemas.openxmlformats.org/officeDocument/2006/relationships/customXml" Target="../ink/ink4859.xml"/><Relationship Id="rId111" Type="http://schemas.openxmlformats.org/officeDocument/2006/relationships/customXml" Target="../ink/ink4871.xml"/><Relationship Id="rId15" Type="http://schemas.openxmlformats.org/officeDocument/2006/relationships/customXml" Target="../ink/ink4822.xml"/><Relationship Id="rId36" Type="http://schemas.openxmlformats.org/officeDocument/2006/relationships/image" Target="../media/image4140.png"/><Relationship Id="rId57" Type="http://schemas.openxmlformats.org/officeDocument/2006/relationships/customXml" Target="../ink/ink4843.xml"/><Relationship Id="rId106" Type="http://schemas.openxmlformats.org/officeDocument/2006/relationships/image" Target="../media/image4173.png"/><Relationship Id="rId10" Type="http://schemas.openxmlformats.org/officeDocument/2006/relationships/image" Target="../media/image4128.png"/><Relationship Id="rId31" Type="http://schemas.openxmlformats.org/officeDocument/2006/relationships/customXml" Target="../ink/ink4830.xml"/><Relationship Id="rId52" Type="http://schemas.openxmlformats.org/officeDocument/2006/relationships/image" Target="../media/image4147.png"/><Relationship Id="rId73" Type="http://schemas.openxmlformats.org/officeDocument/2006/relationships/customXml" Target="../ink/ink4851.xml"/><Relationship Id="rId78" Type="http://schemas.openxmlformats.org/officeDocument/2006/relationships/customXml" Target="../ink/ink4854.xml"/><Relationship Id="rId94" Type="http://schemas.openxmlformats.org/officeDocument/2006/relationships/customXml" Target="../ink/ink4862.xml"/><Relationship Id="rId99" Type="http://schemas.openxmlformats.org/officeDocument/2006/relationships/image" Target="../media/image4170.png"/><Relationship Id="rId101" Type="http://schemas.openxmlformats.org/officeDocument/2006/relationships/image" Target="../media/image4171.png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930.xml"/><Relationship Id="rId299" Type="http://schemas.openxmlformats.org/officeDocument/2006/relationships/customXml" Target="../ink/ink5021.xml"/><Relationship Id="rId21" Type="http://schemas.openxmlformats.org/officeDocument/2006/relationships/customXml" Target="../ink/ink4882.xml"/><Relationship Id="rId63" Type="http://schemas.openxmlformats.org/officeDocument/2006/relationships/customXml" Target="../ink/ink4903.xml"/><Relationship Id="rId159" Type="http://schemas.openxmlformats.org/officeDocument/2006/relationships/customXml" Target="../ink/ink4951.xml"/><Relationship Id="rId324" Type="http://schemas.openxmlformats.org/officeDocument/2006/relationships/image" Target="../media/image4297.png"/><Relationship Id="rId366" Type="http://schemas.openxmlformats.org/officeDocument/2006/relationships/image" Target="../media/image4318.png"/><Relationship Id="rId170" Type="http://schemas.openxmlformats.org/officeDocument/2006/relationships/customXml" Target="../ink/ink4957.xml"/><Relationship Id="rId226" Type="http://schemas.openxmlformats.org/officeDocument/2006/relationships/customXml" Target="../ink/ink4985.xml"/><Relationship Id="rId433" Type="http://schemas.openxmlformats.org/officeDocument/2006/relationships/image" Target="../media/image4351.png"/><Relationship Id="rId268" Type="http://schemas.openxmlformats.org/officeDocument/2006/relationships/image" Target="../media/image4269.png"/><Relationship Id="rId32" Type="http://schemas.openxmlformats.org/officeDocument/2006/relationships/image" Target="../media/image38140.png"/><Relationship Id="rId74" Type="http://schemas.openxmlformats.org/officeDocument/2006/relationships/image" Target="../media/image38350.png"/><Relationship Id="rId128" Type="http://schemas.openxmlformats.org/officeDocument/2006/relationships/image" Target="../media/image4200.png"/><Relationship Id="rId335" Type="http://schemas.openxmlformats.org/officeDocument/2006/relationships/customXml" Target="../ink/ink5039.xml"/><Relationship Id="rId377" Type="http://schemas.openxmlformats.org/officeDocument/2006/relationships/customXml" Target="../ink/ink5060.xml"/><Relationship Id="rId181" Type="http://schemas.openxmlformats.org/officeDocument/2006/relationships/customXml" Target="../ink/ink4962.xml"/><Relationship Id="rId237" Type="http://schemas.openxmlformats.org/officeDocument/2006/relationships/customXml" Target="../ink/ink4990.xml"/><Relationship Id="rId402" Type="http://schemas.openxmlformats.org/officeDocument/2006/relationships/image" Target="../media/image4336.png"/><Relationship Id="rId279" Type="http://schemas.openxmlformats.org/officeDocument/2006/relationships/customXml" Target="../ink/ink5011.xml"/><Relationship Id="rId444" Type="http://schemas.openxmlformats.org/officeDocument/2006/relationships/customXml" Target="../ink/ink5094.xml"/><Relationship Id="rId43" Type="http://schemas.openxmlformats.org/officeDocument/2006/relationships/customXml" Target="../ink/ink4893.xml"/><Relationship Id="rId139" Type="http://schemas.openxmlformats.org/officeDocument/2006/relationships/customXml" Target="../ink/ink4941.xml"/><Relationship Id="rId290" Type="http://schemas.openxmlformats.org/officeDocument/2006/relationships/image" Target="../media/image4280.png"/><Relationship Id="rId304" Type="http://schemas.openxmlformats.org/officeDocument/2006/relationships/image" Target="../media/image4287.png"/><Relationship Id="rId346" Type="http://schemas.openxmlformats.org/officeDocument/2006/relationships/image" Target="../media/image4308.png"/><Relationship Id="rId388" Type="http://schemas.openxmlformats.org/officeDocument/2006/relationships/image" Target="../media/image4329.png"/><Relationship Id="rId85" Type="http://schemas.openxmlformats.org/officeDocument/2006/relationships/customXml" Target="../ink/ink4914.xml"/><Relationship Id="rId150" Type="http://schemas.openxmlformats.org/officeDocument/2006/relationships/image" Target="../media/image4210.png"/><Relationship Id="rId192" Type="http://schemas.openxmlformats.org/officeDocument/2006/relationships/customXml" Target="../ink/ink4968.xml"/><Relationship Id="rId206" Type="http://schemas.openxmlformats.org/officeDocument/2006/relationships/customXml" Target="../ink/ink4975.xml"/><Relationship Id="rId413" Type="http://schemas.openxmlformats.org/officeDocument/2006/relationships/image" Target="../media/image4341.png"/><Relationship Id="rId248" Type="http://schemas.openxmlformats.org/officeDocument/2006/relationships/image" Target="../media/image4259.png"/><Relationship Id="rId12" Type="http://schemas.openxmlformats.org/officeDocument/2006/relationships/image" Target="../media/image38040.png"/><Relationship Id="rId108" Type="http://schemas.openxmlformats.org/officeDocument/2006/relationships/image" Target="../media/image4190.png"/><Relationship Id="rId315" Type="http://schemas.openxmlformats.org/officeDocument/2006/relationships/customXml" Target="../ink/ink5029.xml"/><Relationship Id="rId357" Type="http://schemas.openxmlformats.org/officeDocument/2006/relationships/customXml" Target="../ink/ink5050.xml"/><Relationship Id="rId54" Type="http://schemas.openxmlformats.org/officeDocument/2006/relationships/image" Target="../media/image38250.png"/><Relationship Id="rId96" Type="http://schemas.openxmlformats.org/officeDocument/2006/relationships/image" Target="../media/image4185.png"/><Relationship Id="rId161" Type="http://schemas.openxmlformats.org/officeDocument/2006/relationships/image" Target="../media/image4215.png"/><Relationship Id="rId217" Type="http://schemas.openxmlformats.org/officeDocument/2006/relationships/image" Target="../media/image4243.png"/><Relationship Id="rId399" Type="http://schemas.openxmlformats.org/officeDocument/2006/relationships/customXml" Target="../ink/ink5071.xml"/><Relationship Id="rId259" Type="http://schemas.openxmlformats.org/officeDocument/2006/relationships/customXml" Target="../ink/ink5001.xml"/><Relationship Id="rId424" Type="http://schemas.openxmlformats.org/officeDocument/2006/relationships/customXml" Target="../ink/ink5084.xml"/><Relationship Id="rId23" Type="http://schemas.openxmlformats.org/officeDocument/2006/relationships/customXml" Target="../ink/ink4883.xml"/><Relationship Id="rId119" Type="http://schemas.openxmlformats.org/officeDocument/2006/relationships/customXml" Target="../ink/ink4931.xml"/><Relationship Id="rId270" Type="http://schemas.openxmlformats.org/officeDocument/2006/relationships/image" Target="../media/image4270.png"/><Relationship Id="rId326" Type="http://schemas.openxmlformats.org/officeDocument/2006/relationships/image" Target="../media/image4298.png"/><Relationship Id="rId65" Type="http://schemas.openxmlformats.org/officeDocument/2006/relationships/customXml" Target="../ink/ink4904.xml"/><Relationship Id="rId130" Type="http://schemas.openxmlformats.org/officeDocument/2006/relationships/image" Target="../media/image4201.png"/><Relationship Id="rId368" Type="http://schemas.openxmlformats.org/officeDocument/2006/relationships/image" Target="../media/image4319.png"/><Relationship Id="rId172" Type="http://schemas.openxmlformats.org/officeDocument/2006/relationships/customXml" Target="../ink/ink4958.xml"/><Relationship Id="rId228" Type="http://schemas.openxmlformats.org/officeDocument/2006/relationships/image" Target="../media/image4249.emf"/><Relationship Id="rId435" Type="http://schemas.openxmlformats.org/officeDocument/2006/relationships/image" Target="../media/image4352.png"/><Relationship Id="rId281" Type="http://schemas.openxmlformats.org/officeDocument/2006/relationships/customXml" Target="../ink/ink5012.xml"/><Relationship Id="rId337" Type="http://schemas.openxmlformats.org/officeDocument/2006/relationships/customXml" Target="../ink/ink5040.xml"/><Relationship Id="rId34" Type="http://schemas.openxmlformats.org/officeDocument/2006/relationships/image" Target="../media/image38150.png"/><Relationship Id="rId76" Type="http://schemas.openxmlformats.org/officeDocument/2006/relationships/image" Target="../media/image38360.png"/><Relationship Id="rId141" Type="http://schemas.openxmlformats.org/officeDocument/2006/relationships/customXml" Target="../ink/ink4942.xml"/><Relationship Id="rId379" Type="http://schemas.openxmlformats.org/officeDocument/2006/relationships/customXml" Target="../ink/ink5061.xml"/><Relationship Id="rId183" Type="http://schemas.openxmlformats.org/officeDocument/2006/relationships/customXml" Target="../ink/ink4963.xml"/><Relationship Id="rId239" Type="http://schemas.openxmlformats.org/officeDocument/2006/relationships/customXml" Target="../ink/ink4991.xml"/><Relationship Id="rId390" Type="http://schemas.openxmlformats.org/officeDocument/2006/relationships/image" Target="../media/image4330.png"/><Relationship Id="rId404" Type="http://schemas.openxmlformats.org/officeDocument/2006/relationships/image" Target="../media/image4337.png"/><Relationship Id="rId446" Type="http://schemas.openxmlformats.org/officeDocument/2006/relationships/customXml" Target="../ink/ink5095.xml"/><Relationship Id="rId250" Type="http://schemas.openxmlformats.org/officeDocument/2006/relationships/image" Target="../media/image4260.png"/><Relationship Id="rId292" Type="http://schemas.openxmlformats.org/officeDocument/2006/relationships/image" Target="../media/image4281.png"/><Relationship Id="rId306" Type="http://schemas.openxmlformats.org/officeDocument/2006/relationships/image" Target="../media/image4288.png"/><Relationship Id="rId45" Type="http://schemas.openxmlformats.org/officeDocument/2006/relationships/customXml" Target="../ink/ink4894.xml"/><Relationship Id="rId87" Type="http://schemas.openxmlformats.org/officeDocument/2006/relationships/customXml" Target="../ink/ink4915.xml"/><Relationship Id="rId110" Type="http://schemas.openxmlformats.org/officeDocument/2006/relationships/image" Target="../media/image4191.png"/><Relationship Id="rId348" Type="http://schemas.openxmlformats.org/officeDocument/2006/relationships/image" Target="../media/image4309.png"/><Relationship Id="rId152" Type="http://schemas.openxmlformats.org/officeDocument/2006/relationships/image" Target="../media/image4211.png"/><Relationship Id="rId194" Type="http://schemas.openxmlformats.org/officeDocument/2006/relationships/customXml" Target="../ink/ink4969.xml"/><Relationship Id="rId208" Type="http://schemas.openxmlformats.org/officeDocument/2006/relationships/customXml" Target="../ink/ink4976.xml"/><Relationship Id="rId415" Type="http://schemas.openxmlformats.org/officeDocument/2006/relationships/image" Target="../media/image4342.png"/><Relationship Id="rId261" Type="http://schemas.openxmlformats.org/officeDocument/2006/relationships/customXml" Target="../ink/ink5002.xml"/><Relationship Id="rId14" Type="http://schemas.openxmlformats.org/officeDocument/2006/relationships/image" Target="../media/image38050.png"/><Relationship Id="rId56" Type="http://schemas.openxmlformats.org/officeDocument/2006/relationships/image" Target="../media/image38260.png"/><Relationship Id="rId317" Type="http://schemas.openxmlformats.org/officeDocument/2006/relationships/customXml" Target="../ink/ink5030.xml"/><Relationship Id="rId359" Type="http://schemas.openxmlformats.org/officeDocument/2006/relationships/customXml" Target="../ink/ink5051.xml"/><Relationship Id="rId98" Type="http://schemas.openxmlformats.org/officeDocument/2006/relationships/image" Target="../media/image4186.png"/><Relationship Id="rId121" Type="http://schemas.openxmlformats.org/officeDocument/2006/relationships/customXml" Target="../ink/ink4932.xml"/><Relationship Id="rId163" Type="http://schemas.openxmlformats.org/officeDocument/2006/relationships/image" Target="../media/image4216.png"/><Relationship Id="rId219" Type="http://schemas.openxmlformats.org/officeDocument/2006/relationships/image" Target="../media/image4244.png"/><Relationship Id="rId370" Type="http://schemas.openxmlformats.org/officeDocument/2006/relationships/image" Target="../media/image4320.png"/><Relationship Id="rId426" Type="http://schemas.openxmlformats.org/officeDocument/2006/relationships/customXml" Target="../ink/ink5085.xml"/><Relationship Id="rId230" Type="http://schemas.openxmlformats.org/officeDocument/2006/relationships/image" Target="../media/image4250.png"/><Relationship Id="rId25" Type="http://schemas.openxmlformats.org/officeDocument/2006/relationships/customXml" Target="../ink/ink4884.xml"/><Relationship Id="rId67" Type="http://schemas.openxmlformats.org/officeDocument/2006/relationships/customXml" Target="../ink/ink4905.xml"/><Relationship Id="rId272" Type="http://schemas.openxmlformats.org/officeDocument/2006/relationships/image" Target="../media/image4271.png"/><Relationship Id="rId328" Type="http://schemas.openxmlformats.org/officeDocument/2006/relationships/image" Target="../media/image4299.png"/><Relationship Id="rId132" Type="http://schemas.openxmlformats.org/officeDocument/2006/relationships/image" Target="../media/image3261.png"/><Relationship Id="rId174" Type="http://schemas.openxmlformats.org/officeDocument/2006/relationships/customXml" Target="../ink/ink4959.xml"/><Relationship Id="rId381" Type="http://schemas.openxmlformats.org/officeDocument/2006/relationships/customXml" Target="../ink/ink5062.xml"/><Relationship Id="rId241" Type="http://schemas.openxmlformats.org/officeDocument/2006/relationships/customXml" Target="../ink/ink4992.xml"/><Relationship Id="rId437" Type="http://schemas.openxmlformats.org/officeDocument/2006/relationships/image" Target="../media/image4353.png"/><Relationship Id="rId36" Type="http://schemas.openxmlformats.org/officeDocument/2006/relationships/image" Target="../media/image38160.png"/><Relationship Id="rId283" Type="http://schemas.openxmlformats.org/officeDocument/2006/relationships/customXml" Target="../ink/ink5013.xml"/><Relationship Id="rId339" Type="http://schemas.openxmlformats.org/officeDocument/2006/relationships/customXml" Target="../ink/ink5041.xml"/><Relationship Id="rId78" Type="http://schemas.openxmlformats.org/officeDocument/2006/relationships/image" Target="../media/image38370.png"/><Relationship Id="rId101" Type="http://schemas.openxmlformats.org/officeDocument/2006/relationships/customXml" Target="../ink/ink4922.xml"/><Relationship Id="rId143" Type="http://schemas.openxmlformats.org/officeDocument/2006/relationships/customXml" Target="../ink/ink4943.xml"/><Relationship Id="rId185" Type="http://schemas.openxmlformats.org/officeDocument/2006/relationships/customXml" Target="../ink/ink4964.xml"/><Relationship Id="rId350" Type="http://schemas.openxmlformats.org/officeDocument/2006/relationships/image" Target="../media/image4310.png"/><Relationship Id="rId406" Type="http://schemas.openxmlformats.org/officeDocument/2006/relationships/image" Target="../media/image4338.png"/><Relationship Id="rId210" Type="http://schemas.openxmlformats.org/officeDocument/2006/relationships/customXml" Target="../ink/ink4977.xml"/><Relationship Id="rId392" Type="http://schemas.openxmlformats.org/officeDocument/2006/relationships/image" Target="../media/image4331.png"/><Relationship Id="rId252" Type="http://schemas.openxmlformats.org/officeDocument/2006/relationships/image" Target="../media/image4261.png"/><Relationship Id="rId294" Type="http://schemas.openxmlformats.org/officeDocument/2006/relationships/image" Target="../media/image4282.png"/><Relationship Id="rId308" Type="http://schemas.openxmlformats.org/officeDocument/2006/relationships/image" Target="../media/image4289.png"/><Relationship Id="rId47" Type="http://schemas.openxmlformats.org/officeDocument/2006/relationships/customXml" Target="../ink/ink4895.xml"/><Relationship Id="rId89" Type="http://schemas.openxmlformats.org/officeDocument/2006/relationships/customXml" Target="../ink/ink4916.xml"/><Relationship Id="rId112" Type="http://schemas.openxmlformats.org/officeDocument/2006/relationships/image" Target="../media/image4192.png"/><Relationship Id="rId154" Type="http://schemas.openxmlformats.org/officeDocument/2006/relationships/image" Target="../media/image4212.png"/><Relationship Id="rId361" Type="http://schemas.openxmlformats.org/officeDocument/2006/relationships/customXml" Target="../ink/ink5052.xml"/><Relationship Id="rId196" Type="http://schemas.openxmlformats.org/officeDocument/2006/relationships/customXml" Target="../ink/ink4970.xml"/><Relationship Id="rId417" Type="http://schemas.openxmlformats.org/officeDocument/2006/relationships/image" Target="../media/image4343.png"/><Relationship Id="rId16" Type="http://schemas.openxmlformats.org/officeDocument/2006/relationships/image" Target="../media/image38060.png"/><Relationship Id="rId221" Type="http://schemas.openxmlformats.org/officeDocument/2006/relationships/image" Target="../media/image4245.png"/><Relationship Id="rId263" Type="http://schemas.openxmlformats.org/officeDocument/2006/relationships/customXml" Target="../ink/ink5003.xml"/><Relationship Id="rId319" Type="http://schemas.openxmlformats.org/officeDocument/2006/relationships/customXml" Target="../ink/ink5031.xml"/><Relationship Id="rId58" Type="http://schemas.openxmlformats.org/officeDocument/2006/relationships/image" Target="../media/image38270.png"/><Relationship Id="rId123" Type="http://schemas.openxmlformats.org/officeDocument/2006/relationships/customXml" Target="../ink/ink4933.xml"/><Relationship Id="rId330" Type="http://schemas.openxmlformats.org/officeDocument/2006/relationships/image" Target="../media/image4300.png"/><Relationship Id="rId165" Type="http://schemas.openxmlformats.org/officeDocument/2006/relationships/image" Target="../media/image4217.png"/><Relationship Id="rId372" Type="http://schemas.openxmlformats.org/officeDocument/2006/relationships/image" Target="../media/image4321.png"/><Relationship Id="rId428" Type="http://schemas.openxmlformats.org/officeDocument/2006/relationships/customXml" Target="../ink/ink5086.xml"/><Relationship Id="rId232" Type="http://schemas.openxmlformats.org/officeDocument/2006/relationships/image" Target="../media/image4251.png"/><Relationship Id="rId274" Type="http://schemas.openxmlformats.org/officeDocument/2006/relationships/image" Target="../media/image4272.png"/><Relationship Id="rId27" Type="http://schemas.openxmlformats.org/officeDocument/2006/relationships/customXml" Target="../ink/ink4885.xml"/><Relationship Id="rId69" Type="http://schemas.openxmlformats.org/officeDocument/2006/relationships/customXml" Target="../ink/ink4906.xml"/><Relationship Id="rId134" Type="http://schemas.openxmlformats.org/officeDocument/2006/relationships/image" Target="../media/image4202.png"/><Relationship Id="rId80" Type="http://schemas.openxmlformats.org/officeDocument/2006/relationships/image" Target="../media/image38380.png"/><Relationship Id="rId176" Type="http://schemas.openxmlformats.org/officeDocument/2006/relationships/customXml" Target="../ink/ink4960.xml"/><Relationship Id="rId341" Type="http://schemas.openxmlformats.org/officeDocument/2006/relationships/customXml" Target="../ink/ink5042.xml"/><Relationship Id="rId383" Type="http://schemas.openxmlformats.org/officeDocument/2006/relationships/customXml" Target="../ink/ink5063.xml"/><Relationship Id="rId439" Type="http://schemas.openxmlformats.org/officeDocument/2006/relationships/image" Target="../media/image4354.png"/><Relationship Id="rId201" Type="http://schemas.openxmlformats.org/officeDocument/2006/relationships/image" Target="../media/image4235.png"/><Relationship Id="rId243" Type="http://schemas.openxmlformats.org/officeDocument/2006/relationships/customXml" Target="../ink/ink4993.xml"/><Relationship Id="rId285" Type="http://schemas.openxmlformats.org/officeDocument/2006/relationships/customXml" Target="../ink/ink5014.xml"/><Relationship Id="rId38" Type="http://schemas.openxmlformats.org/officeDocument/2006/relationships/image" Target="../media/image38170.png"/><Relationship Id="rId103" Type="http://schemas.openxmlformats.org/officeDocument/2006/relationships/customXml" Target="../ink/ink4923.xml"/><Relationship Id="rId310" Type="http://schemas.openxmlformats.org/officeDocument/2006/relationships/image" Target="../media/image4290.png"/><Relationship Id="rId91" Type="http://schemas.openxmlformats.org/officeDocument/2006/relationships/customXml" Target="../ink/ink4917.xml"/><Relationship Id="rId145" Type="http://schemas.openxmlformats.org/officeDocument/2006/relationships/customXml" Target="../ink/ink4944.xml"/><Relationship Id="rId187" Type="http://schemas.openxmlformats.org/officeDocument/2006/relationships/customXml" Target="../ink/ink4965.xml"/><Relationship Id="rId352" Type="http://schemas.openxmlformats.org/officeDocument/2006/relationships/image" Target="../media/image4311.png"/><Relationship Id="rId394" Type="http://schemas.openxmlformats.org/officeDocument/2006/relationships/image" Target="../media/image4332.png"/><Relationship Id="rId408" Type="http://schemas.openxmlformats.org/officeDocument/2006/relationships/image" Target="../media/image4339.png"/><Relationship Id="rId212" Type="http://schemas.openxmlformats.org/officeDocument/2006/relationships/customXml" Target="../ink/ink4978.xml"/><Relationship Id="rId254" Type="http://schemas.openxmlformats.org/officeDocument/2006/relationships/image" Target="../media/image4262.png"/><Relationship Id="rId49" Type="http://schemas.openxmlformats.org/officeDocument/2006/relationships/customXml" Target="../ink/ink4896.xml"/><Relationship Id="rId114" Type="http://schemas.openxmlformats.org/officeDocument/2006/relationships/image" Target="../media/image4193.png"/><Relationship Id="rId296" Type="http://schemas.openxmlformats.org/officeDocument/2006/relationships/image" Target="../media/image4283.png"/><Relationship Id="rId60" Type="http://schemas.openxmlformats.org/officeDocument/2006/relationships/image" Target="../media/image38280.png"/><Relationship Id="rId81" Type="http://schemas.openxmlformats.org/officeDocument/2006/relationships/customXml" Target="../ink/ink4912.xml"/><Relationship Id="rId135" Type="http://schemas.openxmlformats.org/officeDocument/2006/relationships/customXml" Target="../ink/ink4939.xml"/><Relationship Id="rId156" Type="http://schemas.openxmlformats.org/officeDocument/2006/relationships/image" Target="../media/image4213.png"/><Relationship Id="rId177" Type="http://schemas.openxmlformats.org/officeDocument/2006/relationships/image" Target="../media/image4223.png"/><Relationship Id="rId198" Type="http://schemas.openxmlformats.org/officeDocument/2006/relationships/customXml" Target="../ink/ink4971.xml"/><Relationship Id="rId321" Type="http://schemas.openxmlformats.org/officeDocument/2006/relationships/customXml" Target="../ink/ink5032.xml"/><Relationship Id="rId342" Type="http://schemas.openxmlformats.org/officeDocument/2006/relationships/image" Target="../media/image4306.png"/><Relationship Id="rId363" Type="http://schemas.openxmlformats.org/officeDocument/2006/relationships/customXml" Target="../ink/ink5053.xml"/><Relationship Id="rId384" Type="http://schemas.openxmlformats.org/officeDocument/2006/relationships/image" Target="../media/image4327.png"/><Relationship Id="rId419" Type="http://schemas.openxmlformats.org/officeDocument/2006/relationships/image" Target="../media/image4344.png"/><Relationship Id="rId202" Type="http://schemas.openxmlformats.org/officeDocument/2006/relationships/customXml" Target="../ink/ink4973.xml"/><Relationship Id="rId223" Type="http://schemas.openxmlformats.org/officeDocument/2006/relationships/image" Target="../media/image4246.png"/><Relationship Id="rId244" Type="http://schemas.openxmlformats.org/officeDocument/2006/relationships/image" Target="../media/image4257.png"/><Relationship Id="rId430" Type="http://schemas.openxmlformats.org/officeDocument/2006/relationships/customXml" Target="../ink/ink5087.xml"/><Relationship Id="rId18" Type="http://schemas.openxmlformats.org/officeDocument/2006/relationships/image" Target="../media/image38070.png"/><Relationship Id="rId39" Type="http://schemas.openxmlformats.org/officeDocument/2006/relationships/customXml" Target="../ink/ink4891.xml"/><Relationship Id="rId265" Type="http://schemas.openxmlformats.org/officeDocument/2006/relationships/customXml" Target="../ink/ink5004.xml"/><Relationship Id="rId286" Type="http://schemas.openxmlformats.org/officeDocument/2006/relationships/image" Target="../media/image4278.png"/><Relationship Id="rId50" Type="http://schemas.openxmlformats.org/officeDocument/2006/relationships/image" Target="../media/image38230.png"/><Relationship Id="rId104" Type="http://schemas.openxmlformats.org/officeDocument/2006/relationships/image" Target="../media/image4188.png"/><Relationship Id="rId125" Type="http://schemas.openxmlformats.org/officeDocument/2006/relationships/customXml" Target="../ink/ink4934.xml"/><Relationship Id="rId146" Type="http://schemas.openxmlformats.org/officeDocument/2006/relationships/image" Target="../media/image4208.png"/><Relationship Id="rId167" Type="http://schemas.openxmlformats.org/officeDocument/2006/relationships/image" Target="../media/image4218.png"/><Relationship Id="rId188" Type="http://schemas.openxmlformats.org/officeDocument/2006/relationships/image" Target="../media/image4229.png"/><Relationship Id="rId311" Type="http://schemas.openxmlformats.org/officeDocument/2006/relationships/customXml" Target="../ink/ink5027.xml"/><Relationship Id="rId332" Type="http://schemas.openxmlformats.org/officeDocument/2006/relationships/image" Target="../media/image4301.png"/><Relationship Id="rId353" Type="http://schemas.openxmlformats.org/officeDocument/2006/relationships/customXml" Target="../ink/ink5048.xml"/><Relationship Id="rId374" Type="http://schemas.openxmlformats.org/officeDocument/2006/relationships/image" Target="../media/image4322.png"/><Relationship Id="rId395" Type="http://schemas.openxmlformats.org/officeDocument/2006/relationships/customXml" Target="../ink/ink5069.xml"/><Relationship Id="rId409" Type="http://schemas.openxmlformats.org/officeDocument/2006/relationships/customXml" Target="../ink/ink5076.xml"/><Relationship Id="rId71" Type="http://schemas.openxmlformats.org/officeDocument/2006/relationships/customXml" Target="../ink/ink4907.xml"/><Relationship Id="rId92" Type="http://schemas.openxmlformats.org/officeDocument/2006/relationships/image" Target="../media/image4183.png"/><Relationship Id="rId213" Type="http://schemas.openxmlformats.org/officeDocument/2006/relationships/image" Target="../media/image4241.png"/><Relationship Id="rId234" Type="http://schemas.openxmlformats.org/officeDocument/2006/relationships/image" Target="../media/image4252.png"/><Relationship Id="rId420" Type="http://schemas.openxmlformats.org/officeDocument/2006/relationships/customXml" Target="../ink/ink5082.xml"/><Relationship Id="rId2" Type="http://schemas.openxmlformats.org/officeDocument/2006/relationships/image" Target="../media/image4181.emf"/><Relationship Id="rId29" Type="http://schemas.openxmlformats.org/officeDocument/2006/relationships/customXml" Target="../ink/ink4886.xml"/><Relationship Id="rId255" Type="http://schemas.openxmlformats.org/officeDocument/2006/relationships/customXml" Target="../ink/ink4999.xml"/><Relationship Id="rId276" Type="http://schemas.openxmlformats.org/officeDocument/2006/relationships/image" Target="../media/image4273.png"/><Relationship Id="rId297" Type="http://schemas.openxmlformats.org/officeDocument/2006/relationships/customXml" Target="../ink/ink5020.xml"/><Relationship Id="rId441" Type="http://schemas.openxmlformats.org/officeDocument/2006/relationships/image" Target="../media/image4355.png"/><Relationship Id="rId40" Type="http://schemas.openxmlformats.org/officeDocument/2006/relationships/image" Target="../media/image38180.png"/><Relationship Id="rId115" Type="http://schemas.openxmlformats.org/officeDocument/2006/relationships/customXml" Target="../ink/ink4929.xml"/><Relationship Id="rId136" Type="http://schemas.openxmlformats.org/officeDocument/2006/relationships/image" Target="../media/image4203.png"/><Relationship Id="rId157" Type="http://schemas.openxmlformats.org/officeDocument/2006/relationships/customXml" Target="../ink/ink4950.xml"/><Relationship Id="rId178" Type="http://schemas.openxmlformats.org/officeDocument/2006/relationships/image" Target="../media/image4224.png"/><Relationship Id="rId301" Type="http://schemas.openxmlformats.org/officeDocument/2006/relationships/customXml" Target="../ink/ink5022.xml"/><Relationship Id="rId322" Type="http://schemas.openxmlformats.org/officeDocument/2006/relationships/image" Target="../media/image4296.png"/><Relationship Id="rId343" Type="http://schemas.openxmlformats.org/officeDocument/2006/relationships/customXml" Target="../ink/ink5043.xml"/><Relationship Id="rId364" Type="http://schemas.openxmlformats.org/officeDocument/2006/relationships/image" Target="../media/image4317.png"/><Relationship Id="rId61" Type="http://schemas.openxmlformats.org/officeDocument/2006/relationships/customXml" Target="../ink/ink4902.xml"/><Relationship Id="rId82" Type="http://schemas.openxmlformats.org/officeDocument/2006/relationships/image" Target="../media/image38390.png"/><Relationship Id="rId199" Type="http://schemas.openxmlformats.org/officeDocument/2006/relationships/image" Target="../media/image4234.png"/><Relationship Id="rId203" Type="http://schemas.openxmlformats.org/officeDocument/2006/relationships/image" Target="../media/image4236.png"/><Relationship Id="rId385" Type="http://schemas.openxmlformats.org/officeDocument/2006/relationships/customXml" Target="../ink/ink5064.xml"/><Relationship Id="rId19" Type="http://schemas.openxmlformats.org/officeDocument/2006/relationships/customXml" Target="../ink/ink4881.xml"/><Relationship Id="rId224" Type="http://schemas.openxmlformats.org/officeDocument/2006/relationships/customXml" Target="../ink/ink4984.xml"/><Relationship Id="rId245" Type="http://schemas.openxmlformats.org/officeDocument/2006/relationships/customXml" Target="../ink/ink4994.xml"/><Relationship Id="rId266" Type="http://schemas.openxmlformats.org/officeDocument/2006/relationships/image" Target="../media/image4268.png"/><Relationship Id="rId287" Type="http://schemas.openxmlformats.org/officeDocument/2006/relationships/customXml" Target="../ink/ink5015.xml"/><Relationship Id="rId410" Type="http://schemas.openxmlformats.org/officeDocument/2006/relationships/customXml" Target="../ink/ink5077.xml"/><Relationship Id="rId431" Type="http://schemas.openxmlformats.org/officeDocument/2006/relationships/image" Target="../media/image4350.png"/><Relationship Id="rId30" Type="http://schemas.openxmlformats.org/officeDocument/2006/relationships/image" Target="../media/image38130.png"/><Relationship Id="rId105" Type="http://schemas.openxmlformats.org/officeDocument/2006/relationships/customXml" Target="../ink/ink4924.xml"/><Relationship Id="rId126" Type="http://schemas.openxmlformats.org/officeDocument/2006/relationships/image" Target="../media/image4199.png"/><Relationship Id="rId147" Type="http://schemas.openxmlformats.org/officeDocument/2006/relationships/customXml" Target="../ink/ink4945.xml"/><Relationship Id="rId168" Type="http://schemas.openxmlformats.org/officeDocument/2006/relationships/customXml" Target="../ink/ink4956.xml"/><Relationship Id="rId312" Type="http://schemas.openxmlformats.org/officeDocument/2006/relationships/image" Target="../media/image4291.png"/><Relationship Id="rId333" Type="http://schemas.openxmlformats.org/officeDocument/2006/relationships/customXml" Target="../ink/ink5038.xml"/><Relationship Id="rId354" Type="http://schemas.openxmlformats.org/officeDocument/2006/relationships/image" Target="../media/image4312.png"/><Relationship Id="rId51" Type="http://schemas.openxmlformats.org/officeDocument/2006/relationships/customXml" Target="../ink/ink4897.xml"/><Relationship Id="rId72" Type="http://schemas.openxmlformats.org/officeDocument/2006/relationships/image" Target="../media/image38340.png"/><Relationship Id="rId93" Type="http://schemas.openxmlformats.org/officeDocument/2006/relationships/customXml" Target="../ink/ink4918.xml"/><Relationship Id="rId189" Type="http://schemas.openxmlformats.org/officeDocument/2006/relationships/customXml" Target="../ink/ink4966.xml"/><Relationship Id="rId375" Type="http://schemas.openxmlformats.org/officeDocument/2006/relationships/customXml" Target="../ink/ink5059.xml"/><Relationship Id="rId396" Type="http://schemas.openxmlformats.org/officeDocument/2006/relationships/image" Target="../media/image4333.png"/><Relationship Id="rId3" Type="http://schemas.openxmlformats.org/officeDocument/2006/relationships/customXml" Target="../ink/ink4877.xml"/><Relationship Id="rId214" Type="http://schemas.openxmlformats.org/officeDocument/2006/relationships/customXml" Target="../ink/ink4979.xml"/><Relationship Id="rId235" Type="http://schemas.openxmlformats.org/officeDocument/2006/relationships/customXml" Target="../ink/ink4989.xml"/><Relationship Id="rId256" Type="http://schemas.openxmlformats.org/officeDocument/2006/relationships/image" Target="../media/image4263.png"/><Relationship Id="rId277" Type="http://schemas.openxmlformats.org/officeDocument/2006/relationships/customXml" Target="../ink/ink5010.xml"/><Relationship Id="rId298" Type="http://schemas.openxmlformats.org/officeDocument/2006/relationships/image" Target="../media/image4284.png"/><Relationship Id="rId400" Type="http://schemas.openxmlformats.org/officeDocument/2006/relationships/image" Target="../media/image4335.png"/><Relationship Id="rId421" Type="http://schemas.openxmlformats.org/officeDocument/2006/relationships/image" Target="../media/image4345.png"/><Relationship Id="rId442" Type="http://schemas.openxmlformats.org/officeDocument/2006/relationships/customXml" Target="../ink/ink5093.xml"/><Relationship Id="rId116" Type="http://schemas.openxmlformats.org/officeDocument/2006/relationships/image" Target="../media/image4194.png"/><Relationship Id="rId137" Type="http://schemas.openxmlformats.org/officeDocument/2006/relationships/customXml" Target="../ink/ink4940.xml"/><Relationship Id="rId158" Type="http://schemas.openxmlformats.org/officeDocument/2006/relationships/image" Target="../media/image4214.png"/><Relationship Id="rId302" Type="http://schemas.openxmlformats.org/officeDocument/2006/relationships/image" Target="../media/image4286.png"/><Relationship Id="rId323" Type="http://schemas.openxmlformats.org/officeDocument/2006/relationships/customXml" Target="../ink/ink5033.xml"/><Relationship Id="rId344" Type="http://schemas.openxmlformats.org/officeDocument/2006/relationships/image" Target="../media/image4307.png"/><Relationship Id="rId20" Type="http://schemas.openxmlformats.org/officeDocument/2006/relationships/image" Target="../media/image38080.png"/><Relationship Id="rId41" Type="http://schemas.openxmlformats.org/officeDocument/2006/relationships/customXml" Target="../ink/ink4892.xml"/><Relationship Id="rId62" Type="http://schemas.openxmlformats.org/officeDocument/2006/relationships/image" Target="../media/image38290.png"/><Relationship Id="rId83" Type="http://schemas.openxmlformats.org/officeDocument/2006/relationships/customXml" Target="../ink/ink4913.xml"/><Relationship Id="rId179" Type="http://schemas.openxmlformats.org/officeDocument/2006/relationships/customXml" Target="../ink/ink4961.xml"/><Relationship Id="rId365" Type="http://schemas.openxmlformats.org/officeDocument/2006/relationships/customXml" Target="../ink/ink5054.xml"/><Relationship Id="rId386" Type="http://schemas.openxmlformats.org/officeDocument/2006/relationships/image" Target="../media/image4328.png"/><Relationship Id="rId190" Type="http://schemas.openxmlformats.org/officeDocument/2006/relationships/customXml" Target="../ink/ink4967.xml"/><Relationship Id="rId204" Type="http://schemas.openxmlformats.org/officeDocument/2006/relationships/customXml" Target="../ink/ink4974.xml"/><Relationship Id="rId225" Type="http://schemas.openxmlformats.org/officeDocument/2006/relationships/image" Target="../media/image4247.png"/><Relationship Id="rId246" Type="http://schemas.openxmlformats.org/officeDocument/2006/relationships/image" Target="../media/image4258.png"/><Relationship Id="rId267" Type="http://schemas.openxmlformats.org/officeDocument/2006/relationships/customXml" Target="../ink/ink5005.xml"/><Relationship Id="rId288" Type="http://schemas.openxmlformats.org/officeDocument/2006/relationships/image" Target="../media/image4279.png"/><Relationship Id="rId411" Type="http://schemas.openxmlformats.org/officeDocument/2006/relationships/image" Target="../media/image4340.png"/><Relationship Id="rId432" Type="http://schemas.openxmlformats.org/officeDocument/2006/relationships/customXml" Target="../ink/ink5088.xml"/><Relationship Id="rId106" Type="http://schemas.openxmlformats.org/officeDocument/2006/relationships/image" Target="../media/image4189.png"/><Relationship Id="rId127" Type="http://schemas.openxmlformats.org/officeDocument/2006/relationships/customXml" Target="../ink/ink4935.xml"/><Relationship Id="rId313" Type="http://schemas.openxmlformats.org/officeDocument/2006/relationships/customXml" Target="../ink/ink5028.xml"/><Relationship Id="rId31" Type="http://schemas.openxmlformats.org/officeDocument/2006/relationships/customXml" Target="../ink/ink4887.xml"/><Relationship Id="rId52" Type="http://schemas.openxmlformats.org/officeDocument/2006/relationships/image" Target="../media/image38240.png"/><Relationship Id="rId73" Type="http://schemas.openxmlformats.org/officeDocument/2006/relationships/customXml" Target="../ink/ink4908.xml"/><Relationship Id="rId94" Type="http://schemas.openxmlformats.org/officeDocument/2006/relationships/image" Target="../media/image4184.png"/><Relationship Id="rId148" Type="http://schemas.openxmlformats.org/officeDocument/2006/relationships/image" Target="../media/image4209.png"/><Relationship Id="rId169" Type="http://schemas.openxmlformats.org/officeDocument/2006/relationships/image" Target="../media/image4219.png"/><Relationship Id="rId334" Type="http://schemas.openxmlformats.org/officeDocument/2006/relationships/image" Target="../media/image4302.png"/><Relationship Id="rId355" Type="http://schemas.openxmlformats.org/officeDocument/2006/relationships/customXml" Target="../ink/ink5049.xml"/><Relationship Id="rId376" Type="http://schemas.openxmlformats.org/officeDocument/2006/relationships/image" Target="../media/image4323.png"/><Relationship Id="rId397" Type="http://schemas.openxmlformats.org/officeDocument/2006/relationships/customXml" Target="../ink/ink5070.xml"/><Relationship Id="rId180" Type="http://schemas.openxmlformats.org/officeDocument/2006/relationships/image" Target="../media/image4225.png"/><Relationship Id="rId215" Type="http://schemas.openxmlformats.org/officeDocument/2006/relationships/image" Target="../media/image4242.png"/><Relationship Id="rId236" Type="http://schemas.openxmlformats.org/officeDocument/2006/relationships/image" Target="../media/image4253.png"/><Relationship Id="rId257" Type="http://schemas.openxmlformats.org/officeDocument/2006/relationships/customXml" Target="../ink/ink5000.xml"/><Relationship Id="rId278" Type="http://schemas.openxmlformats.org/officeDocument/2006/relationships/image" Target="../media/image4274.png"/><Relationship Id="rId401" Type="http://schemas.openxmlformats.org/officeDocument/2006/relationships/customXml" Target="../ink/ink5072.xml"/><Relationship Id="rId422" Type="http://schemas.openxmlformats.org/officeDocument/2006/relationships/customXml" Target="../ink/ink5083.xml"/><Relationship Id="rId443" Type="http://schemas.openxmlformats.org/officeDocument/2006/relationships/image" Target="../media/image4356.png"/><Relationship Id="rId303" Type="http://schemas.openxmlformats.org/officeDocument/2006/relationships/customXml" Target="../ink/ink5023.xml"/><Relationship Id="rId42" Type="http://schemas.openxmlformats.org/officeDocument/2006/relationships/image" Target="../media/image38190.png"/><Relationship Id="rId84" Type="http://schemas.openxmlformats.org/officeDocument/2006/relationships/image" Target="../media/image38400.png"/><Relationship Id="rId138" Type="http://schemas.openxmlformats.org/officeDocument/2006/relationships/image" Target="../media/image4204.png"/><Relationship Id="rId345" Type="http://schemas.openxmlformats.org/officeDocument/2006/relationships/customXml" Target="../ink/ink5044.xml"/><Relationship Id="rId387" Type="http://schemas.openxmlformats.org/officeDocument/2006/relationships/customXml" Target="../ink/ink5065.xml"/><Relationship Id="rId191" Type="http://schemas.openxmlformats.org/officeDocument/2006/relationships/image" Target="../media/image4230.png"/><Relationship Id="rId205" Type="http://schemas.openxmlformats.org/officeDocument/2006/relationships/image" Target="../media/image4237.png"/><Relationship Id="rId247" Type="http://schemas.openxmlformats.org/officeDocument/2006/relationships/customXml" Target="../ink/ink4995.xml"/><Relationship Id="rId412" Type="http://schemas.openxmlformats.org/officeDocument/2006/relationships/customXml" Target="../ink/ink5078.xml"/><Relationship Id="rId107" Type="http://schemas.openxmlformats.org/officeDocument/2006/relationships/customXml" Target="../ink/ink4925.xml"/><Relationship Id="rId289" Type="http://schemas.openxmlformats.org/officeDocument/2006/relationships/customXml" Target="../ink/ink5016.xml"/><Relationship Id="rId53" Type="http://schemas.openxmlformats.org/officeDocument/2006/relationships/customXml" Target="../ink/ink4898.xml"/><Relationship Id="rId149" Type="http://schemas.openxmlformats.org/officeDocument/2006/relationships/customXml" Target="../ink/ink4946.xml"/><Relationship Id="rId314" Type="http://schemas.openxmlformats.org/officeDocument/2006/relationships/image" Target="../media/image4292.png"/><Relationship Id="rId356" Type="http://schemas.openxmlformats.org/officeDocument/2006/relationships/image" Target="../media/image4313.png"/><Relationship Id="rId398" Type="http://schemas.openxmlformats.org/officeDocument/2006/relationships/image" Target="../media/image4334.png"/><Relationship Id="rId95" Type="http://schemas.openxmlformats.org/officeDocument/2006/relationships/customXml" Target="../ink/ink4919.xml"/><Relationship Id="rId160" Type="http://schemas.openxmlformats.org/officeDocument/2006/relationships/customXml" Target="../ink/ink4952.xml"/><Relationship Id="rId216" Type="http://schemas.openxmlformats.org/officeDocument/2006/relationships/customXml" Target="../ink/ink4980.xml"/><Relationship Id="rId423" Type="http://schemas.openxmlformats.org/officeDocument/2006/relationships/image" Target="../media/image4346.png"/><Relationship Id="rId258" Type="http://schemas.openxmlformats.org/officeDocument/2006/relationships/image" Target="../media/image4264.png"/><Relationship Id="rId22" Type="http://schemas.openxmlformats.org/officeDocument/2006/relationships/image" Target="../media/image38090.png"/><Relationship Id="rId64" Type="http://schemas.openxmlformats.org/officeDocument/2006/relationships/image" Target="../media/image38300.png"/><Relationship Id="rId118" Type="http://schemas.openxmlformats.org/officeDocument/2006/relationships/image" Target="../media/image4195.png"/><Relationship Id="rId325" Type="http://schemas.openxmlformats.org/officeDocument/2006/relationships/customXml" Target="../ink/ink5034.xml"/><Relationship Id="rId367" Type="http://schemas.openxmlformats.org/officeDocument/2006/relationships/customXml" Target="../ink/ink5055.xml"/><Relationship Id="rId171" Type="http://schemas.openxmlformats.org/officeDocument/2006/relationships/image" Target="../media/image4220.png"/><Relationship Id="rId227" Type="http://schemas.openxmlformats.org/officeDocument/2006/relationships/image" Target="../media/image4248.png"/><Relationship Id="rId269" Type="http://schemas.openxmlformats.org/officeDocument/2006/relationships/customXml" Target="../ink/ink5006.xml"/><Relationship Id="rId434" Type="http://schemas.openxmlformats.org/officeDocument/2006/relationships/customXml" Target="../ink/ink5089.xml"/><Relationship Id="rId33" Type="http://schemas.openxmlformats.org/officeDocument/2006/relationships/customXml" Target="../ink/ink4888.xml"/><Relationship Id="rId129" Type="http://schemas.openxmlformats.org/officeDocument/2006/relationships/customXml" Target="../ink/ink4936.xml"/><Relationship Id="rId280" Type="http://schemas.openxmlformats.org/officeDocument/2006/relationships/image" Target="../media/image4275.png"/><Relationship Id="rId336" Type="http://schemas.openxmlformats.org/officeDocument/2006/relationships/image" Target="../media/image4303.png"/><Relationship Id="rId75" Type="http://schemas.openxmlformats.org/officeDocument/2006/relationships/customXml" Target="../ink/ink4909.xml"/><Relationship Id="rId140" Type="http://schemas.openxmlformats.org/officeDocument/2006/relationships/image" Target="../media/image4205.png"/><Relationship Id="rId182" Type="http://schemas.openxmlformats.org/officeDocument/2006/relationships/image" Target="../media/image4226.png"/><Relationship Id="rId378" Type="http://schemas.openxmlformats.org/officeDocument/2006/relationships/image" Target="../media/image4324.png"/><Relationship Id="rId403" Type="http://schemas.openxmlformats.org/officeDocument/2006/relationships/customXml" Target="../ink/ink5073.xml"/><Relationship Id="rId238" Type="http://schemas.openxmlformats.org/officeDocument/2006/relationships/image" Target="../media/image4254.png"/><Relationship Id="rId445" Type="http://schemas.openxmlformats.org/officeDocument/2006/relationships/image" Target="../media/image4357.png"/><Relationship Id="rId291" Type="http://schemas.openxmlformats.org/officeDocument/2006/relationships/customXml" Target="../ink/ink5017.xml"/><Relationship Id="rId305" Type="http://schemas.openxmlformats.org/officeDocument/2006/relationships/customXml" Target="../ink/ink5024.xml"/><Relationship Id="rId347" Type="http://schemas.openxmlformats.org/officeDocument/2006/relationships/customXml" Target="../ink/ink5045.xml"/><Relationship Id="rId44" Type="http://schemas.openxmlformats.org/officeDocument/2006/relationships/image" Target="../media/image38200.png"/><Relationship Id="rId86" Type="http://schemas.openxmlformats.org/officeDocument/2006/relationships/image" Target="../media/image38410.png"/><Relationship Id="rId151" Type="http://schemas.openxmlformats.org/officeDocument/2006/relationships/customXml" Target="../ink/ink4947.xml"/><Relationship Id="rId389" Type="http://schemas.openxmlformats.org/officeDocument/2006/relationships/customXml" Target="../ink/ink5066.xml"/><Relationship Id="rId193" Type="http://schemas.openxmlformats.org/officeDocument/2006/relationships/image" Target="../media/image4231.png"/><Relationship Id="rId207" Type="http://schemas.openxmlformats.org/officeDocument/2006/relationships/image" Target="../media/image4238.png"/><Relationship Id="rId249" Type="http://schemas.openxmlformats.org/officeDocument/2006/relationships/customXml" Target="../ink/ink4996.xml"/><Relationship Id="rId414" Type="http://schemas.openxmlformats.org/officeDocument/2006/relationships/customXml" Target="../ink/ink5079.xml"/><Relationship Id="rId13" Type="http://schemas.openxmlformats.org/officeDocument/2006/relationships/customXml" Target="../ink/ink4878.xml"/><Relationship Id="rId109" Type="http://schemas.openxmlformats.org/officeDocument/2006/relationships/customXml" Target="../ink/ink4926.xml"/><Relationship Id="rId260" Type="http://schemas.openxmlformats.org/officeDocument/2006/relationships/image" Target="../media/image4265.png"/><Relationship Id="rId316" Type="http://schemas.openxmlformats.org/officeDocument/2006/relationships/image" Target="../media/image4293.png"/><Relationship Id="rId55" Type="http://schemas.openxmlformats.org/officeDocument/2006/relationships/customXml" Target="../ink/ink4899.xml"/><Relationship Id="rId97" Type="http://schemas.openxmlformats.org/officeDocument/2006/relationships/customXml" Target="../ink/ink4920.xml"/><Relationship Id="rId120" Type="http://schemas.openxmlformats.org/officeDocument/2006/relationships/image" Target="../media/image4196.png"/><Relationship Id="rId358" Type="http://schemas.openxmlformats.org/officeDocument/2006/relationships/image" Target="../media/image4314.png"/><Relationship Id="rId162" Type="http://schemas.openxmlformats.org/officeDocument/2006/relationships/customXml" Target="../ink/ink4953.xml"/><Relationship Id="rId218" Type="http://schemas.openxmlformats.org/officeDocument/2006/relationships/customXml" Target="../ink/ink4981.xml"/><Relationship Id="rId425" Type="http://schemas.openxmlformats.org/officeDocument/2006/relationships/image" Target="../media/image4347.png"/><Relationship Id="rId271" Type="http://schemas.openxmlformats.org/officeDocument/2006/relationships/customXml" Target="../ink/ink5007.xml"/><Relationship Id="rId24" Type="http://schemas.openxmlformats.org/officeDocument/2006/relationships/image" Target="../media/image38100.png"/><Relationship Id="rId66" Type="http://schemas.openxmlformats.org/officeDocument/2006/relationships/image" Target="../media/image38310.png"/><Relationship Id="rId131" Type="http://schemas.openxmlformats.org/officeDocument/2006/relationships/customXml" Target="../ink/ink4937.xml"/><Relationship Id="rId327" Type="http://schemas.openxmlformats.org/officeDocument/2006/relationships/customXml" Target="../ink/ink5035.xml"/><Relationship Id="rId369" Type="http://schemas.openxmlformats.org/officeDocument/2006/relationships/customXml" Target="../ink/ink5056.xml"/><Relationship Id="rId173" Type="http://schemas.openxmlformats.org/officeDocument/2006/relationships/image" Target="../media/image4221.png"/><Relationship Id="rId229" Type="http://schemas.openxmlformats.org/officeDocument/2006/relationships/customXml" Target="../ink/ink4986.xml"/><Relationship Id="rId380" Type="http://schemas.openxmlformats.org/officeDocument/2006/relationships/image" Target="../media/image4325.png"/><Relationship Id="rId436" Type="http://schemas.openxmlformats.org/officeDocument/2006/relationships/customXml" Target="../ink/ink5090.xml"/><Relationship Id="rId240" Type="http://schemas.openxmlformats.org/officeDocument/2006/relationships/image" Target="../media/image4255.png"/><Relationship Id="rId35" Type="http://schemas.openxmlformats.org/officeDocument/2006/relationships/customXml" Target="../ink/ink4889.xml"/><Relationship Id="rId77" Type="http://schemas.openxmlformats.org/officeDocument/2006/relationships/customXml" Target="../ink/ink4910.xml"/><Relationship Id="rId100" Type="http://schemas.openxmlformats.org/officeDocument/2006/relationships/image" Target="../media/image3404.png"/><Relationship Id="rId282" Type="http://schemas.openxmlformats.org/officeDocument/2006/relationships/image" Target="../media/image4276.png"/><Relationship Id="rId338" Type="http://schemas.openxmlformats.org/officeDocument/2006/relationships/image" Target="../media/image4304.png"/><Relationship Id="rId142" Type="http://schemas.openxmlformats.org/officeDocument/2006/relationships/image" Target="../media/image4206.png"/><Relationship Id="rId184" Type="http://schemas.openxmlformats.org/officeDocument/2006/relationships/image" Target="../media/image4227.png"/><Relationship Id="rId391" Type="http://schemas.openxmlformats.org/officeDocument/2006/relationships/customXml" Target="../ink/ink5067.xml"/><Relationship Id="rId405" Type="http://schemas.openxmlformats.org/officeDocument/2006/relationships/customXml" Target="../ink/ink5074.xml"/><Relationship Id="rId447" Type="http://schemas.openxmlformats.org/officeDocument/2006/relationships/image" Target="../media/image4358.png"/><Relationship Id="rId251" Type="http://schemas.openxmlformats.org/officeDocument/2006/relationships/customXml" Target="../ink/ink4997.xml"/><Relationship Id="rId46" Type="http://schemas.openxmlformats.org/officeDocument/2006/relationships/image" Target="../media/image38210.png"/><Relationship Id="rId293" Type="http://schemas.openxmlformats.org/officeDocument/2006/relationships/customXml" Target="../ink/ink5018.xml"/><Relationship Id="rId307" Type="http://schemas.openxmlformats.org/officeDocument/2006/relationships/customXml" Target="../ink/ink5025.xml"/><Relationship Id="rId349" Type="http://schemas.openxmlformats.org/officeDocument/2006/relationships/customXml" Target="../ink/ink5046.xml"/><Relationship Id="rId88" Type="http://schemas.openxmlformats.org/officeDocument/2006/relationships/image" Target="../media/image38420.png"/><Relationship Id="rId111" Type="http://schemas.openxmlformats.org/officeDocument/2006/relationships/customXml" Target="../ink/ink4927.xml"/><Relationship Id="rId153" Type="http://schemas.openxmlformats.org/officeDocument/2006/relationships/customXml" Target="../ink/ink4948.xml"/><Relationship Id="rId195" Type="http://schemas.openxmlformats.org/officeDocument/2006/relationships/image" Target="../media/image4232.png"/><Relationship Id="rId209" Type="http://schemas.openxmlformats.org/officeDocument/2006/relationships/image" Target="../media/image4239.png"/><Relationship Id="rId360" Type="http://schemas.openxmlformats.org/officeDocument/2006/relationships/image" Target="../media/image4315.png"/><Relationship Id="rId416" Type="http://schemas.openxmlformats.org/officeDocument/2006/relationships/customXml" Target="../ink/ink5080.xml"/><Relationship Id="rId220" Type="http://schemas.openxmlformats.org/officeDocument/2006/relationships/customXml" Target="../ink/ink4982.xml"/><Relationship Id="rId15" Type="http://schemas.openxmlformats.org/officeDocument/2006/relationships/customXml" Target="../ink/ink4879.xml"/><Relationship Id="rId57" Type="http://schemas.openxmlformats.org/officeDocument/2006/relationships/customXml" Target="../ink/ink4900.xml"/><Relationship Id="rId262" Type="http://schemas.openxmlformats.org/officeDocument/2006/relationships/image" Target="../media/image4266.png"/><Relationship Id="rId318" Type="http://schemas.openxmlformats.org/officeDocument/2006/relationships/image" Target="../media/image4294.png"/><Relationship Id="rId99" Type="http://schemas.openxmlformats.org/officeDocument/2006/relationships/customXml" Target="../ink/ink4921.xml"/><Relationship Id="rId122" Type="http://schemas.openxmlformats.org/officeDocument/2006/relationships/image" Target="../media/image4197.png"/><Relationship Id="rId164" Type="http://schemas.openxmlformats.org/officeDocument/2006/relationships/customXml" Target="../ink/ink4954.xml"/><Relationship Id="rId371" Type="http://schemas.openxmlformats.org/officeDocument/2006/relationships/customXml" Target="../ink/ink5057.xml"/><Relationship Id="rId427" Type="http://schemas.openxmlformats.org/officeDocument/2006/relationships/image" Target="../media/image4348.png"/><Relationship Id="rId26" Type="http://schemas.openxmlformats.org/officeDocument/2006/relationships/image" Target="../media/image38110.png"/><Relationship Id="rId231" Type="http://schemas.openxmlformats.org/officeDocument/2006/relationships/customXml" Target="../ink/ink4987.xml"/><Relationship Id="rId273" Type="http://schemas.openxmlformats.org/officeDocument/2006/relationships/customXml" Target="../ink/ink5008.xml"/><Relationship Id="rId329" Type="http://schemas.openxmlformats.org/officeDocument/2006/relationships/customXml" Target="../ink/ink5036.xml"/><Relationship Id="rId68" Type="http://schemas.openxmlformats.org/officeDocument/2006/relationships/image" Target="../media/image38320.png"/><Relationship Id="rId133" Type="http://schemas.openxmlformats.org/officeDocument/2006/relationships/customXml" Target="../ink/ink4938.xml"/><Relationship Id="rId175" Type="http://schemas.openxmlformats.org/officeDocument/2006/relationships/image" Target="../media/image4222.png"/><Relationship Id="rId340" Type="http://schemas.openxmlformats.org/officeDocument/2006/relationships/image" Target="../media/image4305.png"/><Relationship Id="rId200" Type="http://schemas.openxmlformats.org/officeDocument/2006/relationships/customXml" Target="../ink/ink4972.xml"/><Relationship Id="rId382" Type="http://schemas.openxmlformats.org/officeDocument/2006/relationships/image" Target="../media/image4326.png"/><Relationship Id="rId438" Type="http://schemas.openxmlformats.org/officeDocument/2006/relationships/customXml" Target="../ink/ink5091.xml"/><Relationship Id="rId242" Type="http://schemas.openxmlformats.org/officeDocument/2006/relationships/image" Target="../media/image4256.png"/><Relationship Id="rId284" Type="http://schemas.openxmlformats.org/officeDocument/2006/relationships/image" Target="../media/image4277.png"/><Relationship Id="rId37" Type="http://schemas.openxmlformats.org/officeDocument/2006/relationships/customXml" Target="../ink/ink4890.xml"/><Relationship Id="rId79" Type="http://schemas.openxmlformats.org/officeDocument/2006/relationships/customXml" Target="../ink/ink4911.xml"/><Relationship Id="rId102" Type="http://schemas.openxmlformats.org/officeDocument/2006/relationships/image" Target="../media/image4187.png"/><Relationship Id="rId144" Type="http://schemas.openxmlformats.org/officeDocument/2006/relationships/image" Target="../media/image4207.png"/><Relationship Id="rId90" Type="http://schemas.openxmlformats.org/officeDocument/2006/relationships/image" Target="../media/image4182.png"/><Relationship Id="rId186" Type="http://schemas.openxmlformats.org/officeDocument/2006/relationships/image" Target="../media/image4228.png"/><Relationship Id="rId351" Type="http://schemas.openxmlformats.org/officeDocument/2006/relationships/customXml" Target="../ink/ink5047.xml"/><Relationship Id="rId393" Type="http://schemas.openxmlformats.org/officeDocument/2006/relationships/customXml" Target="../ink/ink5068.xml"/><Relationship Id="rId407" Type="http://schemas.openxmlformats.org/officeDocument/2006/relationships/customXml" Target="../ink/ink5075.xml"/><Relationship Id="rId211" Type="http://schemas.openxmlformats.org/officeDocument/2006/relationships/image" Target="../media/image4240.png"/><Relationship Id="rId253" Type="http://schemas.openxmlformats.org/officeDocument/2006/relationships/customXml" Target="../ink/ink4998.xml"/><Relationship Id="rId295" Type="http://schemas.openxmlformats.org/officeDocument/2006/relationships/customXml" Target="../ink/ink5019.xml"/><Relationship Id="rId309" Type="http://schemas.openxmlformats.org/officeDocument/2006/relationships/customXml" Target="../ink/ink5026.xml"/><Relationship Id="rId48" Type="http://schemas.openxmlformats.org/officeDocument/2006/relationships/image" Target="../media/image38220.png"/><Relationship Id="rId113" Type="http://schemas.openxmlformats.org/officeDocument/2006/relationships/customXml" Target="../ink/ink4928.xml"/><Relationship Id="rId320" Type="http://schemas.openxmlformats.org/officeDocument/2006/relationships/image" Target="../media/image4295.png"/><Relationship Id="rId155" Type="http://schemas.openxmlformats.org/officeDocument/2006/relationships/customXml" Target="../ink/ink4949.xml"/><Relationship Id="rId197" Type="http://schemas.openxmlformats.org/officeDocument/2006/relationships/image" Target="../media/image4233.png"/><Relationship Id="rId362" Type="http://schemas.openxmlformats.org/officeDocument/2006/relationships/image" Target="../media/image4316.png"/><Relationship Id="rId418" Type="http://schemas.openxmlformats.org/officeDocument/2006/relationships/customXml" Target="../ink/ink5081.xml"/><Relationship Id="rId222" Type="http://schemas.openxmlformats.org/officeDocument/2006/relationships/customXml" Target="../ink/ink4983.xml"/><Relationship Id="rId264" Type="http://schemas.openxmlformats.org/officeDocument/2006/relationships/image" Target="../media/image4267.png"/><Relationship Id="rId17" Type="http://schemas.openxmlformats.org/officeDocument/2006/relationships/customXml" Target="../ink/ink4880.xml"/><Relationship Id="rId59" Type="http://schemas.openxmlformats.org/officeDocument/2006/relationships/customXml" Target="../ink/ink4901.xml"/><Relationship Id="rId124" Type="http://schemas.openxmlformats.org/officeDocument/2006/relationships/image" Target="../media/image4198.png"/><Relationship Id="rId70" Type="http://schemas.openxmlformats.org/officeDocument/2006/relationships/image" Target="../media/image38330.png"/><Relationship Id="rId166" Type="http://schemas.openxmlformats.org/officeDocument/2006/relationships/customXml" Target="../ink/ink4955.xml"/><Relationship Id="rId331" Type="http://schemas.openxmlformats.org/officeDocument/2006/relationships/customXml" Target="../ink/ink5037.xml"/><Relationship Id="rId373" Type="http://schemas.openxmlformats.org/officeDocument/2006/relationships/customXml" Target="../ink/ink5058.xml"/><Relationship Id="rId429" Type="http://schemas.openxmlformats.org/officeDocument/2006/relationships/image" Target="../media/image4349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4988.xml"/><Relationship Id="rId440" Type="http://schemas.openxmlformats.org/officeDocument/2006/relationships/customXml" Target="../ink/ink5092.xml"/><Relationship Id="rId28" Type="http://schemas.openxmlformats.org/officeDocument/2006/relationships/image" Target="../media/image38120.png"/><Relationship Id="rId275" Type="http://schemas.openxmlformats.org/officeDocument/2006/relationships/customXml" Target="../ink/ink5009.xml"/><Relationship Id="rId300" Type="http://schemas.openxmlformats.org/officeDocument/2006/relationships/image" Target="../media/image4285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3.xml"/><Relationship Id="rId18" Type="http://schemas.openxmlformats.org/officeDocument/2006/relationships/image" Target="../media/image68.png"/><Relationship Id="rId26" Type="http://schemas.openxmlformats.org/officeDocument/2006/relationships/image" Target="../media/image72.png"/><Relationship Id="rId39" Type="http://schemas.openxmlformats.org/officeDocument/2006/relationships/customXml" Target="../ink/ink76.xml"/><Relationship Id="rId21" Type="http://schemas.openxmlformats.org/officeDocument/2006/relationships/customXml" Target="../ink/ink67.xml"/><Relationship Id="rId34" Type="http://schemas.openxmlformats.org/officeDocument/2006/relationships/image" Target="../media/image76.png"/><Relationship Id="rId42" Type="http://schemas.openxmlformats.org/officeDocument/2006/relationships/image" Target="../media/image80.png"/><Relationship Id="rId47" Type="http://schemas.openxmlformats.org/officeDocument/2006/relationships/customXml" Target="../ink/ink80.xml"/><Relationship Id="rId7" Type="http://schemas.openxmlformats.org/officeDocument/2006/relationships/customXml" Target="../ink/ink60.xml"/><Relationship Id="rId2" Type="http://schemas.openxmlformats.org/officeDocument/2006/relationships/image" Target="../media/image60.png"/><Relationship Id="rId16" Type="http://schemas.openxmlformats.org/officeDocument/2006/relationships/image" Target="../media/image67.png"/><Relationship Id="rId29" Type="http://schemas.openxmlformats.org/officeDocument/2006/relationships/customXml" Target="../ink/ink7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customXml" Target="../ink/ink62.xml"/><Relationship Id="rId24" Type="http://schemas.openxmlformats.org/officeDocument/2006/relationships/image" Target="../media/image71.png"/><Relationship Id="rId32" Type="http://schemas.openxmlformats.org/officeDocument/2006/relationships/image" Target="../media/image75.png"/><Relationship Id="rId37" Type="http://schemas.openxmlformats.org/officeDocument/2006/relationships/customXml" Target="../ink/ink75.xml"/><Relationship Id="rId40" Type="http://schemas.openxmlformats.org/officeDocument/2006/relationships/image" Target="../media/image79.png"/><Relationship Id="rId45" Type="http://schemas.openxmlformats.org/officeDocument/2006/relationships/customXml" Target="../ink/ink79.xml"/><Relationship Id="rId5" Type="http://schemas.openxmlformats.org/officeDocument/2006/relationships/customXml" Target="../ink/ink59.xml"/><Relationship Id="rId15" Type="http://schemas.openxmlformats.org/officeDocument/2006/relationships/customXml" Target="../ink/ink64.xml"/><Relationship Id="rId23" Type="http://schemas.openxmlformats.org/officeDocument/2006/relationships/customXml" Target="../ink/ink68.xml"/><Relationship Id="rId28" Type="http://schemas.openxmlformats.org/officeDocument/2006/relationships/image" Target="../media/image73.png"/><Relationship Id="rId36" Type="http://schemas.openxmlformats.org/officeDocument/2006/relationships/image" Target="../media/image77.png"/><Relationship Id="rId10" Type="http://schemas.openxmlformats.org/officeDocument/2006/relationships/image" Target="../media/image64.png"/><Relationship Id="rId19" Type="http://schemas.openxmlformats.org/officeDocument/2006/relationships/customXml" Target="../ink/ink66.xml"/><Relationship Id="rId31" Type="http://schemas.openxmlformats.org/officeDocument/2006/relationships/customXml" Target="../ink/ink72.xml"/><Relationship Id="rId44" Type="http://schemas.openxmlformats.org/officeDocument/2006/relationships/image" Target="../media/image81.png"/><Relationship Id="rId4" Type="http://schemas.openxmlformats.org/officeDocument/2006/relationships/image" Target="../media/image61.png"/><Relationship Id="rId9" Type="http://schemas.openxmlformats.org/officeDocument/2006/relationships/customXml" Target="../ink/ink61.xml"/><Relationship Id="rId14" Type="http://schemas.openxmlformats.org/officeDocument/2006/relationships/image" Target="../media/image66.png"/><Relationship Id="rId22" Type="http://schemas.openxmlformats.org/officeDocument/2006/relationships/image" Target="../media/image70.png"/><Relationship Id="rId27" Type="http://schemas.openxmlformats.org/officeDocument/2006/relationships/customXml" Target="../ink/ink70.xml"/><Relationship Id="rId30" Type="http://schemas.openxmlformats.org/officeDocument/2006/relationships/image" Target="../media/image74.png"/><Relationship Id="rId35" Type="http://schemas.openxmlformats.org/officeDocument/2006/relationships/customXml" Target="../ink/ink74.xml"/><Relationship Id="rId43" Type="http://schemas.openxmlformats.org/officeDocument/2006/relationships/customXml" Target="../ink/ink78.xml"/><Relationship Id="rId48" Type="http://schemas.openxmlformats.org/officeDocument/2006/relationships/image" Target="../media/image82.png"/><Relationship Id="rId8" Type="http://schemas.openxmlformats.org/officeDocument/2006/relationships/image" Target="../media/image63.png"/><Relationship Id="rId3" Type="http://schemas.openxmlformats.org/officeDocument/2006/relationships/customXml" Target="../ink/ink58.xml"/><Relationship Id="rId12" Type="http://schemas.openxmlformats.org/officeDocument/2006/relationships/image" Target="../media/image65.png"/><Relationship Id="rId17" Type="http://schemas.openxmlformats.org/officeDocument/2006/relationships/customXml" Target="../ink/ink65.xml"/><Relationship Id="rId25" Type="http://schemas.openxmlformats.org/officeDocument/2006/relationships/customXml" Target="../ink/ink69.xml"/><Relationship Id="rId33" Type="http://schemas.openxmlformats.org/officeDocument/2006/relationships/customXml" Target="../ink/ink73.xml"/><Relationship Id="rId38" Type="http://schemas.openxmlformats.org/officeDocument/2006/relationships/image" Target="../media/image78.png"/><Relationship Id="rId46" Type="http://schemas.openxmlformats.org/officeDocument/2006/relationships/image" Target="../media/image56.png"/><Relationship Id="rId20" Type="http://schemas.openxmlformats.org/officeDocument/2006/relationships/image" Target="../media/image69.png"/><Relationship Id="rId41" Type="http://schemas.openxmlformats.org/officeDocument/2006/relationships/customXml" Target="../ink/ink77.xml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371.png"/><Relationship Id="rId21" Type="http://schemas.openxmlformats.org/officeDocument/2006/relationships/customXml" Target="../ink/ink5105.xml"/><Relationship Id="rId42" Type="http://schemas.openxmlformats.org/officeDocument/2006/relationships/image" Target="../media/image4379.png"/><Relationship Id="rId47" Type="http://schemas.openxmlformats.org/officeDocument/2006/relationships/customXml" Target="../ink/ink5118.xml"/><Relationship Id="rId63" Type="http://schemas.openxmlformats.org/officeDocument/2006/relationships/customXml" Target="../ink/ink5126.xml"/><Relationship Id="rId68" Type="http://schemas.openxmlformats.org/officeDocument/2006/relationships/image" Target="../media/image4392.png"/><Relationship Id="rId84" Type="http://schemas.openxmlformats.org/officeDocument/2006/relationships/image" Target="../media/image4400.png"/><Relationship Id="rId89" Type="http://schemas.openxmlformats.org/officeDocument/2006/relationships/customXml" Target="../ink/ink5139.xml"/><Relationship Id="rId16" Type="http://schemas.openxmlformats.org/officeDocument/2006/relationships/image" Target="../media/image4366.png"/><Relationship Id="rId11" Type="http://schemas.openxmlformats.org/officeDocument/2006/relationships/customXml" Target="../ink/ink5100.xml"/><Relationship Id="rId32" Type="http://schemas.openxmlformats.org/officeDocument/2006/relationships/image" Target="../media/image4374.png"/><Relationship Id="rId37" Type="http://schemas.openxmlformats.org/officeDocument/2006/relationships/customXml" Target="../ink/ink5113.xml"/><Relationship Id="rId53" Type="http://schemas.openxmlformats.org/officeDocument/2006/relationships/customXml" Target="../ink/ink5121.xml"/><Relationship Id="rId58" Type="http://schemas.openxmlformats.org/officeDocument/2006/relationships/image" Target="../media/image4387.png"/><Relationship Id="rId74" Type="http://schemas.openxmlformats.org/officeDocument/2006/relationships/image" Target="../media/image4395.png"/><Relationship Id="rId79" Type="http://schemas.openxmlformats.org/officeDocument/2006/relationships/customXml" Target="../ink/ink5134.xml"/><Relationship Id="rId5" Type="http://schemas.openxmlformats.org/officeDocument/2006/relationships/customXml" Target="../ink/ink5097.xml"/><Relationship Id="rId90" Type="http://schemas.openxmlformats.org/officeDocument/2006/relationships/image" Target="../media/image4403.png"/><Relationship Id="rId95" Type="http://schemas.openxmlformats.org/officeDocument/2006/relationships/customXml" Target="../ink/ink5142.xml"/><Relationship Id="rId22" Type="http://schemas.openxmlformats.org/officeDocument/2006/relationships/image" Target="../media/image4369.png"/><Relationship Id="rId27" Type="http://schemas.openxmlformats.org/officeDocument/2006/relationships/customXml" Target="../ink/ink5108.xml"/><Relationship Id="rId43" Type="http://schemas.openxmlformats.org/officeDocument/2006/relationships/customXml" Target="../ink/ink5116.xml"/><Relationship Id="rId48" Type="http://schemas.openxmlformats.org/officeDocument/2006/relationships/image" Target="../media/image4382.png"/><Relationship Id="rId64" Type="http://schemas.openxmlformats.org/officeDocument/2006/relationships/image" Target="../media/image4390.png"/><Relationship Id="rId69" Type="http://schemas.openxmlformats.org/officeDocument/2006/relationships/customXml" Target="../ink/ink5129.xml"/><Relationship Id="rId80" Type="http://schemas.openxmlformats.org/officeDocument/2006/relationships/image" Target="../media/image4398.png"/><Relationship Id="rId85" Type="http://schemas.openxmlformats.org/officeDocument/2006/relationships/customXml" Target="../ink/ink5137.xml"/><Relationship Id="rId3" Type="http://schemas.openxmlformats.org/officeDocument/2006/relationships/customXml" Target="../ink/ink5096.xml"/><Relationship Id="rId12" Type="http://schemas.openxmlformats.org/officeDocument/2006/relationships/image" Target="../media/image4364.png"/><Relationship Id="rId17" Type="http://schemas.openxmlformats.org/officeDocument/2006/relationships/customXml" Target="../ink/ink5103.xml"/><Relationship Id="rId25" Type="http://schemas.openxmlformats.org/officeDocument/2006/relationships/customXml" Target="../ink/ink5107.xml"/><Relationship Id="rId33" Type="http://schemas.openxmlformats.org/officeDocument/2006/relationships/customXml" Target="../ink/ink5111.xml"/><Relationship Id="rId38" Type="http://schemas.openxmlformats.org/officeDocument/2006/relationships/image" Target="../media/image4377.png"/><Relationship Id="rId46" Type="http://schemas.openxmlformats.org/officeDocument/2006/relationships/image" Target="../media/image4381.png"/><Relationship Id="rId59" Type="http://schemas.openxmlformats.org/officeDocument/2006/relationships/customXml" Target="../ink/ink5124.xml"/><Relationship Id="rId67" Type="http://schemas.openxmlformats.org/officeDocument/2006/relationships/customXml" Target="../ink/ink5128.xml"/><Relationship Id="rId20" Type="http://schemas.openxmlformats.org/officeDocument/2006/relationships/image" Target="../media/image4368.png"/><Relationship Id="rId41" Type="http://schemas.openxmlformats.org/officeDocument/2006/relationships/customXml" Target="../ink/ink5115.xml"/><Relationship Id="rId54" Type="http://schemas.openxmlformats.org/officeDocument/2006/relationships/image" Target="../media/image4385.png"/><Relationship Id="rId62" Type="http://schemas.openxmlformats.org/officeDocument/2006/relationships/image" Target="../media/image4389.png"/><Relationship Id="rId70" Type="http://schemas.openxmlformats.org/officeDocument/2006/relationships/image" Target="../media/image4393.png"/><Relationship Id="rId75" Type="http://schemas.openxmlformats.org/officeDocument/2006/relationships/customXml" Target="../ink/ink5132.xml"/><Relationship Id="rId83" Type="http://schemas.openxmlformats.org/officeDocument/2006/relationships/customXml" Target="../ink/ink5136.xml"/><Relationship Id="rId88" Type="http://schemas.openxmlformats.org/officeDocument/2006/relationships/image" Target="../media/image4402.png"/><Relationship Id="rId91" Type="http://schemas.openxmlformats.org/officeDocument/2006/relationships/customXml" Target="../ink/ink5140.xml"/><Relationship Id="rId96" Type="http://schemas.openxmlformats.org/officeDocument/2006/relationships/image" Target="../media/image440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61.png"/><Relationship Id="rId15" Type="http://schemas.openxmlformats.org/officeDocument/2006/relationships/customXml" Target="../ink/ink5102.xml"/><Relationship Id="rId23" Type="http://schemas.openxmlformats.org/officeDocument/2006/relationships/customXml" Target="../ink/ink5106.xml"/><Relationship Id="rId28" Type="http://schemas.openxmlformats.org/officeDocument/2006/relationships/image" Target="../media/image4372.png"/><Relationship Id="rId36" Type="http://schemas.openxmlformats.org/officeDocument/2006/relationships/image" Target="../media/image4376.png"/><Relationship Id="rId49" Type="http://schemas.openxmlformats.org/officeDocument/2006/relationships/customXml" Target="../ink/ink5119.xml"/><Relationship Id="rId57" Type="http://schemas.openxmlformats.org/officeDocument/2006/relationships/customXml" Target="../ink/ink5123.xml"/><Relationship Id="rId10" Type="http://schemas.openxmlformats.org/officeDocument/2006/relationships/image" Target="../media/image4363.png"/><Relationship Id="rId31" Type="http://schemas.openxmlformats.org/officeDocument/2006/relationships/customXml" Target="../ink/ink5110.xml"/><Relationship Id="rId44" Type="http://schemas.openxmlformats.org/officeDocument/2006/relationships/image" Target="../media/image4380.png"/><Relationship Id="rId52" Type="http://schemas.openxmlformats.org/officeDocument/2006/relationships/image" Target="../media/image4384.png"/><Relationship Id="rId60" Type="http://schemas.openxmlformats.org/officeDocument/2006/relationships/image" Target="../media/image4388.png"/><Relationship Id="rId65" Type="http://schemas.openxmlformats.org/officeDocument/2006/relationships/customXml" Target="../ink/ink5127.xml"/><Relationship Id="rId73" Type="http://schemas.openxmlformats.org/officeDocument/2006/relationships/customXml" Target="../ink/ink5131.xml"/><Relationship Id="rId78" Type="http://schemas.openxmlformats.org/officeDocument/2006/relationships/image" Target="../media/image4397.png"/><Relationship Id="rId81" Type="http://schemas.openxmlformats.org/officeDocument/2006/relationships/customXml" Target="../ink/ink5135.xml"/><Relationship Id="rId86" Type="http://schemas.openxmlformats.org/officeDocument/2006/relationships/image" Target="../media/image4401.png"/><Relationship Id="rId94" Type="http://schemas.openxmlformats.org/officeDocument/2006/relationships/image" Target="../media/image4405.png"/><Relationship Id="rId99" Type="http://schemas.openxmlformats.org/officeDocument/2006/relationships/customXml" Target="../ink/ink5144.xml"/><Relationship Id="rId4" Type="http://schemas.openxmlformats.org/officeDocument/2006/relationships/image" Target="../media/image4360.png"/><Relationship Id="rId9" Type="http://schemas.openxmlformats.org/officeDocument/2006/relationships/customXml" Target="../ink/ink5099.xml"/><Relationship Id="rId13" Type="http://schemas.openxmlformats.org/officeDocument/2006/relationships/customXml" Target="../ink/ink5101.xml"/><Relationship Id="rId18" Type="http://schemas.openxmlformats.org/officeDocument/2006/relationships/image" Target="../media/image4367.png"/><Relationship Id="rId39" Type="http://schemas.openxmlformats.org/officeDocument/2006/relationships/customXml" Target="../ink/ink5114.xml"/><Relationship Id="rId34" Type="http://schemas.openxmlformats.org/officeDocument/2006/relationships/image" Target="../media/image4375.png"/><Relationship Id="rId50" Type="http://schemas.openxmlformats.org/officeDocument/2006/relationships/image" Target="../media/image4383.png"/><Relationship Id="rId55" Type="http://schemas.openxmlformats.org/officeDocument/2006/relationships/customXml" Target="../ink/ink5122.xml"/><Relationship Id="rId76" Type="http://schemas.openxmlformats.org/officeDocument/2006/relationships/image" Target="../media/image4396.png"/><Relationship Id="rId97" Type="http://schemas.openxmlformats.org/officeDocument/2006/relationships/customXml" Target="../ink/ink5143.xml"/><Relationship Id="rId7" Type="http://schemas.openxmlformats.org/officeDocument/2006/relationships/customXml" Target="../ink/ink5098.xml"/><Relationship Id="rId71" Type="http://schemas.openxmlformats.org/officeDocument/2006/relationships/customXml" Target="../ink/ink5130.xml"/><Relationship Id="rId92" Type="http://schemas.openxmlformats.org/officeDocument/2006/relationships/image" Target="../media/image4404.png"/><Relationship Id="rId2" Type="http://schemas.openxmlformats.org/officeDocument/2006/relationships/image" Target="../media/image4359.png"/><Relationship Id="rId29" Type="http://schemas.openxmlformats.org/officeDocument/2006/relationships/customXml" Target="../ink/ink5109.xml"/><Relationship Id="rId24" Type="http://schemas.openxmlformats.org/officeDocument/2006/relationships/image" Target="../media/image4370.png"/><Relationship Id="rId40" Type="http://schemas.openxmlformats.org/officeDocument/2006/relationships/image" Target="../media/image4378.png"/><Relationship Id="rId45" Type="http://schemas.openxmlformats.org/officeDocument/2006/relationships/customXml" Target="../ink/ink5117.xml"/><Relationship Id="rId66" Type="http://schemas.openxmlformats.org/officeDocument/2006/relationships/image" Target="../media/image4391.png"/><Relationship Id="rId87" Type="http://schemas.openxmlformats.org/officeDocument/2006/relationships/customXml" Target="../ink/ink5138.xml"/><Relationship Id="rId61" Type="http://schemas.openxmlformats.org/officeDocument/2006/relationships/customXml" Target="../ink/ink5125.xml"/><Relationship Id="rId82" Type="http://schemas.openxmlformats.org/officeDocument/2006/relationships/image" Target="../media/image4399.png"/><Relationship Id="rId19" Type="http://schemas.openxmlformats.org/officeDocument/2006/relationships/customXml" Target="../ink/ink5104.xml"/><Relationship Id="rId14" Type="http://schemas.openxmlformats.org/officeDocument/2006/relationships/image" Target="../media/image4365.png"/><Relationship Id="rId30" Type="http://schemas.openxmlformats.org/officeDocument/2006/relationships/image" Target="../media/image4373.png"/><Relationship Id="rId35" Type="http://schemas.openxmlformats.org/officeDocument/2006/relationships/customXml" Target="../ink/ink5112.xml"/><Relationship Id="rId56" Type="http://schemas.openxmlformats.org/officeDocument/2006/relationships/image" Target="../media/image4386.png"/><Relationship Id="rId77" Type="http://schemas.openxmlformats.org/officeDocument/2006/relationships/customXml" Target="../ink/ink5133.xml"/><Relationship Id="rId100" Type="http://schemas.openxmlformats.org/officeDocument/2006/relationships/image" Target="../media/image4408.png"/><Relationship Id="rId8" Type="http://schemas.openxmlformats.org/officeDocument/2006/relationships/image" Target="../media/image4362.png"/><Relationship Id="rId51" Type="http://schemas.openxmlformats.org/officeDocument/2006/relationships/customXml" Target="../ink/ink5120.xml"/><Relationship Id="rId72" Type="http://schemas.openxmlformats.org/officeDocument/2006/relationships/image" Target="../media/image4394.png"/><Relationship Id="rId93" Type="http://schemas.openxmlformats.org/officeDocument/2006/relationships/customXml" Target="../ink/ink5141.xml"/><Relationship Id="rId98" Type="http://schemas.openxmlformats.org/officeDocument/2006/relationships/image" Target="../media/image4407.png"/></Relationships>
</file>

<file path=ppt/slides/_rels/slide3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201.xml"/><Relationship Id="rId299" Type="http://schemas.openxmlformats.org/officeDocument/2006/relationships/customXml" Target="../ink/ink5293.xml"/><Relationship Id="rId21" Type="http://schemas.openxmlformats.org/officeDocument/2006/relationships/customXml" Target="../ink/ink5153.xml"/><Relationship Id="rId63" Type="http://schemas.openxmlformats.org/officeDocument/2006/relationships/customXml" Target="../ink/ink5174.xml"/><Relationship Id="rId159" Type="http://schemas.openxmlformats.org/officeDocument/2006/relationships/customXml" Target="../ink/ink5223.xml"/><Relationship Id="rId324" Type="http://schemas.openxmlformats.org/officeDocument/2006/relationships/image" Target="../media/image4561.png"/><Relationship Id="rId366" Type="http://schemas.openxmlformats.org/officeDocument/2006/relationships/image" Target="../media/image4581.png"/><Relationship Id="rId170" Type="http://schemas.openxmlformats.org/officeDocument/2006/relationships/image" Target="../media/image4486.png"/><Relationship Id="rId226" Type="http://schemas.openxmlformats.org/officeDocument/2006/relationships/image" Target="../media/image4513.png"/><Relationship Id="rId268" Type="http://schemas.openxmlformats.org/officeDocument/2006/relationships/image" Target="../media/image4533.png"/><Relationship Id="rId32" Type="http://schemas.openxmlformats.org/officeDocument/2006/relationships/image" Target="../media/image4422.png"/><Relationship Id="rId74" Type="http://schemas.openxmlformats.org/officeDocument/2006/relationships/image" Target="../media/image4443.png"/><Relationship Id="rId128" Type="http://schemas.openxmlformats.org/officeDocument/2006/relationships/customXml" Target="../ink/ink5207.xml"/><Relationship Id="rId335" Type="http://schemas.openxmlformats.org/officeDocument/2006/relationships/customXml" Target="../ink/ink5311.xml"/><Relationship Id="rId377" Type="http://schemas.openxmlformats.org/officeDocument/2006/relationships/customXml" Target="../ink/ink5332.xml"/><Relationship Id="rId5" Type="http://schemas.openxmlformats.org/officeDocument/2006/relationships/customXml" Target="../ink/ink5145.xml"/><Relationship Id="rId181" Type="http://schemas.openxmlformats.org/officeDocument/2006/relationships/customXml" Target="../ink/ink5234.xml"/><Relationship Id="rId237" Type="http://schemas.openxmlformats.org/officeDocument/2006/relationships/customXml" Target="../ink/ink5262.xml"/><Relationship Id="rId402" Type="http://schemas.openxmlformats.org/officeDocument/2006/relationships/image" Target="../media/image4599.png"/><Relationship Id="rId279" Type="http://schemas.openxmlformats.org/officeDocument/2006/relationships/customXml" Target="../ink/ink5283.xml"/><Relationship Id="rId43" Type="http://schemas.openxmlformats.org/officeDocument/2006/relationships/customXml" Target="../ink/ink5164.xml"/><Relationship Id="rId139" Type="http://schemas.openxmlformats.org/officeDocument/2006/relationships/customXml" Target="../ink/ink5213.xml"/><Relationship Id="rId290" Type="http://schemas.openxmlformats.org/officeDocument/2006/relationships/image" Target="../media/image4544.png"/><Relationship Id="rId304" Type="http://schemas.openxmlformats.org/officeDocument/2006/relationships/image" Target="../media/image4551.png"/><Relationship Id="rId346" Type="http://schemas.openxmlformats.org/officeDocument/2006/relationships/image" Target="../media/image4571.png"/><Relationship Id="rId388" Type="http://schemas.openxmlformats.org/officeDocument/2006/relationships/image" Target="../media/image4592.png"/><Relationship Id="rId85" Type="http://schemas.openxmlformats.org/officeDocument/2006/relationships/customXml" Target="../ink/ink5185.xml"/><Relationship Id="rId150" Type="http://schemas.openxmlformats.org/officeDocument/2006/relationships/image" Target="../media/image4478.png"/><Relationship Id="rId192" Type="http://schemas.openxmlformats.org/officeDocument/2006/relationships/image" Target="../media/image4497.png"/><Relationship Id="rId206" Type="http://schemas.openxmlformats.org/officeDocument/2006/relationships/image" Target="../media/image4503.png"/><Relationship Id="rId248" Type="http://schemas.openxmlformats.org/officeDocument/2006/relationships/image" Target="../media/image4523.png"/><Relationship Id="rId12" Type="http://schemas.openxmlformats.org/officeDocument/2006/relationships/image" Target="../media/image4412.png"/><Relationship Id="rId108" Type="http://schemas.openxmlformats.org/officeDocument/2006/relationships/image" Target="../media/image4459.png"/><Relationship Id="rId315" Type="http://schemas.openxmlformats.org/officeDocument/2006/relationships/customXml" Target="../ink/ink5301.xml"/><Relationship Id="rId357" Type="http://schemas.openxmlformats.org/officeDocument/2006/relationships/customXml" Target="../ink/ink5322.xml"/><Relationship Id="rId54" Type="http://schemas.openxmlformats.org/officeDocument/2006/relationships/image" Target="../media/image4433.png"/><Relationship Id="rId96" Type="http://schemas.openxmlformats.org/officeDocument/2006/relationships/image" Target="../media/image4453.png"/><Relationship Id="rId161" Type="http://schemas.openxmlformats.org/officeDocument/2006/relationships/customXml" Target="../ink/ink5224.xml"/><Relationship Id="rId217" Type="http://schemas.openxmlformats.org/officeDocument/2006/relationships/customXml" Target="../ink/ink5252.xml"/><Relationship Id="rId399" Type="http://schemas.openxmlformats.org/officeDocument/2006/relationships/customXml" Target="../ink/ink5343.xml"/><Relationship Id="rId259" Type="http://schemas.openxmlformats.org/officeDocument/2006/relationships/customXml" Target="../ink/ink5273.xml"/><Relationship Id="rId23" Type="http://schemas.openxmlformats.org/officeDocument/2006/relationships/customXml" Target="../ink/ink5154.xml"/><Relationship Id="rId119" Type="http://schemas.openxmlformats.org/officeDocument/2006/relationships/customXml" Target="../ink/ink5202.xml"/><Relationship Id="rId270" Type="http://schemas.openxmlformats.org/officeDocument/2006/relationships/image" Target="../media/image4534.png"/><Relationship Id="rId326" Type="http://schemas.openxmlformats.org/officeDocument/2006/relationships/image" Target="../media/image4562.png"/><Relationship Id="rId65" Type="http://schemas.openxmlformats.org/officeDocument/2006/relationships/customXml" Target="../ink/ink5175.xml"/><Relationship Id="rId130" Type="http://schemas.openxmlformats.org/officeDocument/2006/relationships/customXml" Target="../ink/ink5208.xml"/><Relationship Id="rId368" Type="http://schemas.openxmlformats.org/officeDocument/2006/relationships/image" Target="../media/image4582.png"/><Relationship Id="rId172" Type="http://schemas.openxmlformats.org/officeDocument/2006/relationships/image" Target="../media/image4487.png"/><Relationship Id="rId228" Type="http://schemas.openxmlformats.org/officeDocument/2006/relationships/image" Target="../media/image4514.png"/><Relationship Id="rId281" Type="http://schemas.openxmlformats.org/officeDocument/2006/relationships/customXml" Target="../ink/ink5284.xml"/><Relationship Id="rId337" Type="http://schemas.openxmlformats.org/officeDocument/2006/relationships/customXml" Target="../ink/ink5312.xml"/><Relationship Id="rId34" Type="http://schemas.openxmlformats.org/officeDocument/2006/relationships/image" Target="../media/image4423.png"/><Relationship Id="rId76" Type="http://schemas.openxmlformats.org/officeDocument/2006/relationships/image" Target="../media/image4444.png"/><Relationship Id="rId141" Type="http://schemas.openxmlformats.org/officeDocument/2006/relationships/customXml" Target="../ink/ink5214.xml"/><Relationship Id="rId379" Type="http://schemas.openxmlformats.org/officeDocument/2006/relationships/customXml" Target="../ink/ink5333.xml"/><Relationship Id="rId7" Type="http://schemas.openxmlformats.org/officeDocument/2006/relationships/customXml" Target="../ink/ink5146.xml"/><Relationship Id="rId183" Type="http://schemas.openxmlformats.org/officeDocument/2006/relationships/customXml" Target="../ink/ink5235.xml"/><Relationship Id="rId239" Type="http://schemas.openxmlformats.org/officeDocument/2006/relationships/customXml" Target="../ink/ink5263.xml"/><Relationship Id="rId390" Type="http://schemas.openxmlformats.org/officeDocument/2006/relationships/image" Target="../media/image4593.png"/><Relationship Id="rId404" Type="http://schemas.openxmlformats.org/officeDocument/2006/relationships/image" Target="../media/image4600.png"/><Relationship Id="rId250" Type="http://schemas.openxmlformats.org/officeDocument/2006/relationships/image" Target="../media/image4524.png"/><Relationship Id="rId292" Type="http://schemas.openxmlformats.org/officeDocument/2006/relationships/image" Target="../media/image4545.png"/><Relationship Id="rId306" Type="http://schemas.openxmlformats.org/officeDocument/2006/relationships/image" Target="../media/image4552.png"/><Relationship Id="rId45" Type="http://schemas.openxmlformats.org/officeDocument/2006/relationships/customXml" Target="../ink/ink5165.xml"/><Relationship Id="rId87" Type="http://schemas.openxmlformats.org/officeDocument/2006/relationships/customXml" Target="../ink/ink5186.xml"/><Relationship Id="rId110" Type="http://schemas.openxmlformats.org/officeDocument/2006/relationships/image" Target="../media/image4460.png"/><Relationship Id="rId348" Type="http://schemas.openxmlformats.org/officeDocument/2006/relationships/image" Target="../media/image4572.png"/><Relationship Id="rId152" Type="http://schemas.openxmlformats.org/officeDocument/2006/relationships/image" Target="../media/image4479.png"/><Relationship Id="rId194" Type="http://schemas.openxmlformats.org/officeDocument/2006/relationships/image" Target="../media/image4498.png"/><Relationship Id="rId208" Type="http://schemas.openxmlformats.org/officeDocument/2006/relationships/image" Target="../media/image4504.png"/><Relationship Id="rId261" Type="http://schemas.openxmlformats.org/officeDocument/2006/relationships/customXml" Target="../ink/ink5274.xml"/><Relationship Id="rId14" Type="http://schemas.openxmlformats.org/officeDocument/2006/relationships/image" Target="../media/image4413.png"/><Relationship Id="rId56" Type="http://schemas.openxmlformats.org/officeDocument/2006/relationships/image" Target="../media/image4434.png"/><Relationship Id="rId317" Type="http://schemas.openxmlformats.org/officeDocument/2006/relationships/customXml" Target="../ink/ink5302.xml"/><Relationship Id="rId359" Type="http://schemas.openxmlformats.org/officeDocument/2006/relationships/customXml" Target="../ink/ink5323.xml"/><Relationship Id="rId98" Type="http://schemas.openxmlformats.org/officeDocument/2006/relationships/image" Target="../media/image4454.png"/><Relationship Id="rId121" Type="http://schemas.openxmlformats.org/officeDocument/2006/relationships/customXml" Target="../ink/ink5203.xml"/><Relationship Id="rId163" Type="http://schemas.openxmlformats.org/officeDocument/2006/relationships/customXml" Target="../ink/ink5225.xml"/><Relationship Id="rId219" Type="http://schemas.openxmlformats.org/officeDocument/2006/relationships/customXml" Target="../ink/ink5253.xml"/><Relationship Id="rId370" Type="http://schemas.openxmlformats.org/officeDocument/2006/relationships/image" Target="../media/image4583.png"/><Relationship Id="rId230" Type="http://schemas.openxmlformats.org/officeDocument/2006/relationships/image" Target="../media/image4515.png"/><Relationship Id="rId25" Type="http://schemas.openxmlformats.org/officeDocument/2006/relationships/customXml" Target="../ink/ink5155.xml"/><Relationship Id="rId67" Type="http://schemas.openxmlformats.org/officeDocument/2006/relationships/customXml" Target="../ink/ink5176.xml"/><Relationship Id="rId272" Type="http://schemas.openxmlformats.org/officeDocument/2006/relationships/image" Target="../media/image4535.png"/><Relationship Id="rId328" Type="http://schemas.openxmlformats.org/officeDocument/2006/relationships/image" Target="../media/image4563.png"/><Relationship Id="rId132" Type="http://schemas.openxmlformats.org/officeDocument/2006/relationships/customXml" Target="../ink/ink5209.xml"/><Relationship Id="rId174" Type="http://schemas.openxmlformats.org/officeDocument/2006/relationships/image" Target="../media/image4488.png"/><Relationship Id="rId381" Type="http://schemas.openxmlformats.org/officeDocument/2006/relationships/customXml" Target="../ink/ink5334.xml"/><Relationship Id="rId241" Type="http://schemas.openxmlformats.org/officeDocument/2006/relationships/customXml" Target="../ink/ink5264.xml"/><Relationship Id="rId36" Type="http://schemas.openxmlformats.org/officeDocument/2006/relationships/image" Target="../media/image4424.png"/><Relationship Id="rId283" Type="http://schemas.openxmlformats.org/officeDocument/2006/relationships/customXml" Target="../ink/ink5285.xml"/><Relationship Id="rId339" Type="http://schemas.openxmlformats.org/officeDocument/2006/relationships/customXml" Target="../ink/ink5313.xml"/><Relationship Id="rId78" Type="http://schemas.openxmlformats.org/officeDocument/2006/relationships/image" Target="../media/image4445.png"/><Relationship Id="rId101" Type="http://schemas.openxmlformats.org/officeDocument/2006/relationships/customXml" Target="../ink/ink5193.xml"/><Relationship Id="rId143" Type="http://schemas.openxmlformats.org/officeDocument/2006/relationships/customXml" Target="../ink/ink5215.xml"/><Relationship Id="rId185" Type="http://schemas.openxmlformats.org/officeDocument/2006/relationships/customXml" Target="../ink/ink5236.xml"/><Relationship Id="rId350" Type="http://schemas.openxmlformats.org/officeDocument/2006/relationships/image" Target="../media/image4573.png"/><Relationship Id="rId9" Type="http://schemas.openxmlformats.org/officeDocument/2006/relationships/customXml" Target="../ink/ink5147.xml"/><Relationship Id="rId210" Type="http://schemas.openxmlformats.org/officeDocument/2006/relationships/image" Target="../media/image4505.png"/><Relationship Id="rId392" Type="http://schemas.openxmlformats.org/officeDocument/2006/relationships/image" Target="../media/image4594.png"/><Relationship Id="rId252" Type="http://schemas.openxmlformats.org/officeDocument/2006/relationships/image" Target="../media/image4525.png"/><Relationship Id="rId294" Type="http://schemas.openxmlformats.org/officeDocument/2006/relationships/image" Target="../media/image4546.png"/><Relationship Id="rId308" Type="http://schemas.openxmlformats.org/officeDocument/2006/relationships/image" Target="../media/image4553.png"/><Relationship Id="rId47" Type="http://schemas.openxmlformats.org/officeDocument/2006/relationships/customXml" Target="../ink/ink5166.xml"/><Relationship Id="rId89" Type="http://schemas.openxmlformats.org/officeDocument/2006/relationships/customXml" Target="../ink/ink5187.xml"/><Relationship Id="rId112" Type="http://schemas.openxmlformats.org/officeDocument/2006/relationships/image" Target="../media/image4461.png"/><Relationship Id="rId154" Type="http://schemas.openxmlformats.org/officeDocument/2006/relationships/image" Target="../media/image4480.png"/><Relationship Id="rId361" Type="http://schemas.openxmlformats.org/officeDocument/2006/relationships/customXml" Target="../ink/ink5324.xml"/><Relationship Id="rId196" Type="http://schemas.openxmlformats.org/officeDocument/2006/relationships/image" Target="../media/image4499.png"/><Relationship Id="rId16" Type="http://schemas.openxmlformats.org/officeDocument/2006/relationships/image" Target="../media/image4414.png"/><Relationship Id="rId221" Type="http://schemas.openxmlformats.org/officeDocument/2006/relationships/customXml" Target="../ink/ink5254.xml"/><Relationship Id="rId263" Type="http://schemas.openxmlformats.org/officeDocument/2006/relationships/customXml" Target="../ink/ink5275.xml"/><Relationship Id="rId319" Type="http://schemas.openxmlformats.org/officeDocument/2006/relationships/customXml" Target="../ink/ink5303.xml"/><Relationship Id="rId58" Type="http://schemas.openxmlformats.org/officeDocument/2006/relationships/image" Target="../media/image4435.png"/><Relationship Id="rId123" Type="http://schemas.openxmlformats.org/officeDocument/2006/relationships/image" Target="../media/image4465.png"/><Relationship Id="rId330" Type="http://schemas.openxmlformats.org/officeDocument/2006/relationships/image" Target="../media/image4564.png"/><Relationship Id="rId90" Type="http://schemas.openxmlformats.org/officeDocument/2006/relationships/image" Target="../media/image4048.png"/><Relationship Id="rId165" Type="http://schemas.openxmlformats.org/officeDocument/2006/relationships/customXml" Target="../ink/ink5226.xml"/><Relationship Id="rId186" Type="http://schemas.openxmlformats.org/officeDocument/2006/relationships/image" Target="../media/image4494.png"/><Relationship Id="rId351" Type="http://schemas.openxmlformats.org/officeDocument/2006/relationships/customXml" Target="../ink/ink5319.xml"/><Relationship Id="rId372" Type="http://schemas.openxmlformats.org/officeDocument/2006/relationships/image" Target="../media/image4584.png"/><Relationship Id="rId393" Type="http://schemas.openxmlformats.org/officeDocument/2006/relationships/customXml" Target="../ink/ink5340.xml"/><Relationship Id="rId211" Type="http://schemas.openxmlformats.org/officeDocument/2006/relationships/customXml" Target="../ink/ink5249.xml"/><Relationship Id="rId232" Type="http://schemas.openxmlformats.org/officeDocument/2006/relationships/image" Target="../media/image4516.png"/><Relationship Id="rId253" Type="http://schemas.openxmlformats.org/officeDocument/2006/relationships/customXml" Target="../ink/ink5270.xml"/><Relationship Id="rId274" Type="http://schemas.openxmlformats.org/officeDocument/2006/relationships/image" Target="../media/image4536.png"/><Relationship Id="rId295" Type="http://schemas.openxmlformats.org/officeDocument/2006/relationships/customXml" Target="../ink/ink5291.xml"/><Relationship Id="rId309" Type="http://schemas.openxmlformats.org/officeDocument/2006/relationships/customXml" Target="../ink/ink5298.xml"/><Relationship Id="rId27" Type="http://schemas.openxmlformats.org/officeDocument/2006/relationships/customXml" Target="../ink/ink5156.xml"/><Relationship Id="rId48" Type="http://schemas.openxmlformats.org/officeDocument/2006/relationships/image" Target="../media/image4430.png"/><Relationship Id="rId69" Type="http://schemas.openxmlformats.org/officeDocument/2006/relationships/customXml" Target="../ink/ink5177.xml"/><Relationship Id="rId113" Type="http://schemas.openxmlformats.org/officeDocument/2006/relationships/customXml" Target="../ink/ink5199.xml"/><Relationship Id="rId134" Type="http://schemas.openxmlformats.org/officeDocument/2006/relationships/image" Target="../media/image4470.png"/><Relationship Id="rId320" Type="http://schemas.openxmlformats.org/officeDocument/2006/relationships/image" Target="../media/image4559.png"/><Relationship Id="rId80" Type="http://schemas.openxmlformats.org/officeDocument/2006/relationships/image" Target="../media/image4446.png"/><Relationship Id="rId155" Type="http://schemas.openxmlformats.org/officeDocument/2006/relationships/customXml" Target="../ink/ink5221.xml"/><Relationship Id="rId176" Type="http://schemas.openxmlformats.org/officeDocument/2006/relationships/image" Target="../media/image4489.png"/><Relationship Id="rId197" Type="http://schemas.openxmlformats.org/officeDocument/2006/relationships/customXml" Target="../ink/ink5242.xml"/><Relationship Id="rId341" Type="http://schemas.openxmlformats.org/officeDocument/2006/relationships/customXml" Target="../ink/ink5314.xml"/><Relationship Id="rId362" Type="http://schemas.openxmlformats.org/officeDocument/2006/relationships/image" Target="../media/image4579.png"/><Relationship Id="rId383" Type="http://schemas.openxmlformats.org/officeDocument/2006/relationships/customXml" Target="../ink/ink5335.xml"/><Relationship Id="rId201" Type="http://schemas.openxmlformats.org/officeDocument/2006/relationships/customXml" Target="../ink/ink5244.xml"/><Relationship Id="rId222" Type="http://schemas.openxmlformats.org/officeDocument/2006/relationships/image" Target="../media/image4511.png"/><Relationship Id="rId243" Type="http://schemas.openxmlformats.org/officeDocument/2006/relationships/customXml" Target="../ink/ink5265.xml"/><Relationship Id="rId264" Type="http://schemas.openxmlformats.org/officeDocument/2006/relationships/image" Target="../media/image4531.png"/><Relationship Id="rId285" Type="http://schemas.openxmlformats.org/officeDocument/2006/relationships/customXml" Target="../ink/ink5286.xml"/><Relationship Id="rId17" Type="http://schemas.openxmlformats.org/officeDocument/2006/relationships/customXml" Target="../ink/ink5151.xml"/><Relationship Id="rId38" Type="http://schemas.openxmlformats.org/officeDocument/2006/relationships/image" Target="../media/image4425.png"/><Relationship Id="rId59" Type="http://schemas.openxmlformats.org/officeDocument/2006/relationships/customXml" Target="../ink/ink5172.xml"/><Relationship Id="rId103" Type="http://schemas.openxmlformats.org/officeDocument/2006/relationships/customXml" Target="../ink/ink5194.xml"/><Relationship Id="rId124" Type="http://schemas.openxmlformats.org/officeDocument/2006/relationships/customXml" Target="../ink/ink5205.xml"/><Relationship Id="rId310" Type="http://schemas.openxmlformats.org/officeDocument/2006/relationships/image" Target="../media/image4554.png"/><Relationship Id="rId70" Type="http://schemas.openxmlformats.org/officeDocument/2006/relationships/image" Target="../media/image4441.png"/><Relationship Id="rId91" Type="http://schemas.openxmlformats.org/officeDocument/2006/relationships/customXml" Target="../ink/ink5188.xml"/><Relationship Id="rId145" Type="http://schemas.openxmlformats.org/officeDocument/2006/relationships/customXml" Target="../ink/ink5216.xml"/><Relationship Id="rId166" Type="http://schemas.openxmlformats.org/officeDocument/2006/relationships/image" Target="../media/image4485.png"/><Relationship Id="rId187" Type="http://schemas.openxmlformats.org/officeDocument/2006/relationships/customXml" Target="../ink/ink5237.xml"/><Relationship Id="rId331" Type="http://schemas.openxmlformats.org/officeDocument/2006/relationships/customXml" Target="../ink/ink5309.xml"/><Relationship Id="rId352" Type="http://schemas.openxmlformats.org/officeDocument/2006/relationships/image" Target="../media/image4574.png"/><Relationship Id="rId373" Type="http://schemas.openxmlformats.org/officeDocument/2006/relationships/customXml" Target="../ink/ink5330.xml"/><Relationship Id="rId394" Type="http://schemas.openxmlformats.org/officeDocument/2006/relationships/image" Target="../media/image4595.png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4506.png"/><Relationship Id="rId233" Type="http://schemas.openxmlformats.org/officeDocument/2006/relationships/customXml" Target="../ink/ink5260.xml"/><Relationship Id="rId254" Type="http://schemas.openxmlformats.org/officeDocument/2006/relationships/image" Target="../media/image4526.png"/><Relationship Id="rId28" Type="http://schemas.openxmlformats.org/officeDocument/2006/relationships/image" Target="../media/image4420.png"/><Relationship Id="rId49" Type="http://schemas.openxmlformats.org/officeDocument/2006/relationships/customXml" Target="../ink/ink5167.xml"/><Relationship Id="rId114" Type="http://schemas.openxmlformats.org/officeDocument/2006/relationships/image" Target="../media/image3261.png"/><Relationship Id="rId275" Type="http://schemas.openxmlformats.org/officeDocument/2006/relationships/customXml" Target="../ink/ink5281.xml"/><Relationship Id="rId296" Type="http://schemas.openxmlformats.org/officeDocument/2006/relationships/image" Target="../media/image4547.png"/><Relationship Id="rId300" Type="http://schemas.openxmlformats.org/officeDocument/2006/relationships/image" Target="../media/image4549.png"/><Relationship Id="rId60" Type="http://schemas.openxmlformats.org/officeDocument/2006/relationships/image" Target="../media/image4436.png"/><Relationship Id="rId81" Type="http://schemas.openxmlformats.org/officeDocument/2006/relationships/customXml" Target="../ink/ink5183.xml"/><Relationship Id="rId135" Type="http://schemas.openxmlformats.org/officeDocument/2006/relationships/customXml" Target="../ink/ink5211.xml"/><Relationship Id="rId156" Type="http://schemas.openxmlformats.org/officeDocument/2006/relationships/image" Target="../media/image4481.png"/><Relationship Id="rId177" Type="http://schemas.openxmlformats.org/officeDocument/2006/relationships/customXml" Target="../ink/ink5232.xml"/><Relationship Id="rId198" Type="http://schemas.openxmlformats.org/officeDocument/2006/relationships/image" Target="../media/image4500.png"/><Relationship Id="rId321" Type="http://schemas.openxmlformats.org/officeDocument/2006/relationships/customXml" Target="../ink/ink5304.xml"/><Relationship Id="rId342" Type="http://schemas.openxmlformats.org/officeDocument/2006/relationships/image" Target="../media/image4570.png"/><Relationship Id="rId363" Type="http://schemas.openxmlformats.org/officeDocument/2006/relationships/customXml" Target="../ink/ink5325.xml"/><Relationship Id="rId384" Type="http://schemas.openxmlformats.org/officeDocument/2006/relationships/image" Target="../media/image4590.png"/><Relationship Id="rId202" Type="http://schemas.openxmlformats.org/officeDocument/2006/relationships/image" Target="../media/image4502.png"/><Relationship Id="rId223" Type="http://schemas.openxmlformats.org/officeDocument/2006/relationships/customXml" Target="../ink/ink5255.xml"/><Relationship Id="rId244" Type="http://schemas.openxmlformats.org/officeDocument/2006/relationships/image" Target="../media/image4521.png"/><Relationship Id="rId18" Type="http://schemas.openxmlformats.org/officeDocument/2006/relationships/image" Target="../media/image4415.png"/><Relationship Id="rId39" Type="http://schemas.openxmlformats.org/officeDocument/2006/relationships/customXml" Target="../ink/ink5162.xml"/><Relationship Id="rId265" Type="http://schemas.openxmlformats.org/officeDocument/2006/relationships/customXml" Target="../ink/ink5276.xml"/><Relationship Id="rId286" Type="http://schemas.openxmlformats.org/officeDocument/2006/relationships/image" Target="../media/image4542.png"/><Relationship Id="rId50" Type="http://schemas.openxmlformats.org/officeDocument/2006/relationships/image" Target="../media/image4431.png"/><Relationship Id="rId104" Type="http://schemas.openxmlformats.org/officeDocument/2006/relationships/image" Target="../media/image4457.png"/><Relationship Id="rId125" Type="http://schemas.openxmlformats.org/officeDocument/2006/relationships/image" Target="../media/image4466.png"/><Relationship Id="rId146" Type="http://schemas.openxmlformats.org/officeDocument/2006/relationships/image" Target="../media/image4476.png"/><Relationship Id="rId167" Type="http://schemas.openxmlformats.org/officeDocument/2006/relationships/customXml" Target="../ink/ink5227.xml"/><Relationship Id="rId188" Type="http://schemas.openxmlformats.org/officeDocument/2006/relationships/image" Target="../media/image4495.png"/><Relationship Id="rId311" Type="http://schemas.openxmlformats.org/officeDocument/2006/relationships/customXml" Target="../ink/ink5299.xml"/><Relationship Id="rId332" Type="http://schemas.openxmlformats.org/officeDocument/2006/relationships/image" Target="../media/image4565.png"/><Relationship Id="rId353" Type="http://schemas.openxmlformats.org/officeDocument/2006/relationships/customXml" Target="../ink/ink5320.xml"/><Relationship Id="rId374" Type="http://schemas.openxmlformats.org/officeDocument/2006/relationships/image" Target="../media/image4585.png"/><Relationship Id="rId395" Type="http://schemas.openxmlformats.org/officeDocument/2006/relationships/customXml" Target="../ink/ink5341.xml"/><Relationship Id="rId71" Type="http://schemas.openxmlformats.org/officeDocument/2006/relationships/customXml" Target="../ink/ink5178.xml"/><Relationship Id="rId92" Type="http://schemas.openxmlformats.org/officeDocument/2006/relationships/image" Target="../media/image4451.png"/><Relationship Id="rId213" Type="http://schemas.openxmlformats.org/officeDocument/2006/relationships/customXml" Target="../ink/ink5250.xml"/><Relationship Id="rId234" Type="http://schemas.openxmlformats.org/officeDocument/2006/relationships/image" Target="../media/image4517.png"/><Relationship Id="rId2" Type="http://schemas.openxmlformats.org/officeDocument/2006/relationships/image" Target="../media/image4181.emf"/><Relationship Id="rId29" Type="http://schemas.openxmlformats.org/officeDocument/2006/relationships/customXml" Target="../ink/ink5157.xml"/><Relationship Id="rId255" Type="http://schemas.openxmlformats.org/officeDocument/2006/relationships/customXml" Target="../ink/ink5271.xml"/><Relationship Id="rId276" Type="http://schemas.openxmlformats.org/officeDocument/2006/relationships/image" Target="../media/image4537.png"/><Relationship Id="rId297" Type="http://schemas.openxmlformats.org/officeDocument/2006/relationships/customXml" Target="../ink/ink5292.xml"/><Relationship Id="rId40" Type="http://schemas.openxmlformats.org/officeDocument/2006/relationships/image" Target="../media/image4426.png"/><Relationship Id="rId115" Type="http://schemas.openxmlformats.org/officeDocument/2006/relationships/customXml" Target="../ink/ink5200.xml"/><Relationship Id="rId136" Type="http://schemas.openxmlformats.org/officeDocument/2006/relationships/image" Target="../media/image4471.png"/><Relationship Id="rId157" Type="http://schemas.openxmlformats.org/officeDocument/2006/relationships/customXml" Target="../ink/ink5222.xml"/><Relationship Id="rId178" Type="http://schemas.openxmlformats.org/officeDocument/2006/relationships/image" Target="../media/image4490.png"/><Relationship Id="rId301" Type="http://schemas.openxmlformats.org/officeDocument/2006/relationships/customXml" Target="../ink/ink5294.xml"/><Relationship Id="rId322" Type="http://schemas.openxmlformats.org/officeDocument/2006/relationships/image" Target="../media/image4560.png"/><Relationship Id="rId343" Type="http://schemas.openxmlformats.org/officeDocument/2006/relationships/customXml" Target="../ink/ink5315.xml"/><Relationship Id="rId364" Type="http://schemas.openxmlformats.org/officeDocument/2006/relationships/image" Target="../media/image4580.png"/><Relationship Id="rId61" Type="http://schemas.openxmlformats.org/officeDocument/2006/relationships/customXml" Target="../ink/ink5173.xml"/><Relationship Id="rId82" Type="http://schemas.openxmlformats.org/officeDocument/2006/relationships/image" Target="../media/image4447.png"/><Relationship Id="rId199" Type="http://schemas.openxmlformats.org/officeDocument/2006/relationships/customXml" Target="../ink/ink5243.xml"/><Relationship Id="rId203" Type="http://schemas.openxmlformats.org/officeDocument/2006/relationships/customXml" Target="../ink/ink5245.xml"/><Relationship Id="rId385" Type="http://schemas.openxmlformats.org/officeDocument/2006/relationships/customXml" Target="../ink/ink5336.xml"/><Relationship Id="rId19" Type="http://schemas.openxmlformats.org/officeDocument/2006/relationships/customXml" Target="../ink/ink5152.xml"/><Relationship Id="rId224" Type="http://schemas.openxmlformats.org/officeDocument/2006/relationships/image" Target="../media/image4512.png"/><Relationship Id="rId245" Type="http://schemas.openxmlformats.org/officeDocument/2006/relationships/customXml" Target="../ink/ink5266.xml"/><Relationship Id="rId266" Type="http://schemas.openxmlformats.org/officeDocument/2006/relationships/image" Target="../media/image4532.png"/><Relationship Id="rId287" Type="http://schemas.openxmlformats.org/officeDocument/2006/relationships/customXml" Target="../ink/ink5287.xml"/><Relationship Id="rId30" Type="http://schemas.openxmlformats.org/officeDocument/2006/relationships/image" Target="../media/image4421.png"/><Relationship Id="rId105" Type="http://schemas.openxmlformats.org/officeDocument/2006/relationships/customXml" Target="../ink/ink5195.xml"/><Relationship Id="rId126" Type="http://schemas.openxmlformats.org/officeDocument/2006/relationships/customXml" Target="../ink/ink5206.xml"/><Relationship Id="rId147" Type="http://schemas.openxmlformats.org/officeDocument/2006/relationships/customXml" Target="../ink/ink5217.xml"/><Relationship Id="rId168" Type="http://schemas.openxmlformats.org/officeDocument/2006/relationships/image" Target="../media/image3262.png"/><Relationship Id="rId312" Type="http://schemas.openxmlformats.org/officeDocument/2006/relationships/image" Target="../media/image4555.png"/><Relationship Id="rId333" Type="http://schemas.openxmlformats.org/officeDocument/2006/relationships/customXml" Target="../ink/ink5310.xml"/><Relationship Id="rId354" Type="http://schemas.openxmlformats.org/officeDocument/2006/relationships/image" Target="../media/image4575.png"/><Relationship Id="rId51" Type="http://schemas.openxmlformats.org/officeDocument/2006/relationships/customXml" Target="../ink/ink5168.xml"/><Relationship Id="rId72" Type="http://schemas.openxmlformats.org/officeDocument/2006/relationships/image" Target="../media/image4442.png"/><Relationship Id="rId93" Type="http://schemas.openxmlformats.org/officeDocument/2006/relationships/customXml" Target="../ink/ink5189.xml"/><Relationship Id="rId189" Type="http://schemas.openxmlformats.org/officeDocument/2006/relationships/customXml" Target="../ink/ink5238.xml"/><Relationship Id="rId375" Type="http://schemas.openxmlformats.org/officeDocument/2006/relationships/customXml" Target="../ink/ink5331.xml"/><Relationship Id="rId396" Type="http://schemas.openxmlformats.org/officeDocument/2006/relationships/image" Target="../media/image4596.png"/><Relationship Id="rId3" Type="http://schemas.openxmlformats.org/officeDocument/2006/relationships/image" Target="../media/image4224.png"/><Relationship Id="rId214" Type="http://schemas.openxmlformats.org/officeDocument/2006/relationships/image" Target="../media/image4507.png"/><Relationship Id="rId235" Type="http://schemas.openxmlformats.org/officeDocument/2006/relationships/customXml" Target="../ink/ink5261.xml"/><Relationship Id="rId256" Type="http://schemas.openxmlformats.org/officeDocument/2006/relationships/image" Target="../media/image4527.png"/><Relationship Id="rId277" Type="http://schemas.openxmlformats.org/officeDocument/2006/relationships/customXml" Target="../ink/ink5282.xml"/><Relationship Id="rId298" Type="http://schemas.openxmlformats.org/officeDocument/2006/relationships/image" Target="../media/image4548.png"/><Relationship Id="rId400" Type="http://schemas.openxmlformats.org/officeDocument/2006/relationships/image" Target="../media/image4598.png"/><Relationship Id="rId116" Type="http://schemas.openxmlformats.org/officeDocument/2006/relationships/image" Target="../media/image4462.png"/><Relationship Id="rId137" Type="http://schemas.openxmlformats.org/officeDocument/2006/relationships/customXml" Target="../ink/ink5212.xml"/><Relationship Id="rId158" Type="http://schemas.openxmlformats.org/officeDocument/2006/relationships/image" Target="../media/image4482.png"/><Relationship Id="rId302" Type="http://schemas.openxmlformats.org/officeDocument/2006/relationships/image" Target="../media/image4550.png"/><Relationship Id="rId323" Type="http://schemas.openxmlformats.org/officeDocument/2006/relationships/customXml" Target="../ink/ink5305.xml"/><Relationship Id="rId344" Type="http://schemas.openxmlformats.org/officeDocument/2006/relationships/image" Target="../media/image4268.png"/><Relationship Id="rId20" Type="http://schemas.openxmlformats.org/officeDocument/2006/relationships/image" Target="../media/image4416.png"/><Relationship Id="rId41" Type="http://schemas.openxmlformats.org/officeDocument/2006/relationships/customXml" Target="../ink/ink5163.xml"/><Relationship Id="rId62" Type="http://schemas.openxmlformats.org/officeDocument/2006/relationships/image" Target="../media/image4437.png"/><Relationship Id="rId83" Type="http://schemas.openxmlformats.org/officeDocument/2006/relationships/customXml" Target="../ink/ink5184.xml"/><Relationship Id="rId179" Type="http://schemas.openxmlformats.org/officeDocument/2006/relationships/customXml" Target="../ink/ink5233.xml"/><Relationship Id="rId365" Type="http://schemas.openxmlformats.org/officeDocument/2006/relationships/customXml" Target="../ink/ink5326.xml"/><Relationship Id="rId386" Type="http://schemas.openxmlformats.org/officeDocument/2006/relationships/image" Target="../media/image4591.png"/><Relationship Id="rId190" Type="http://schemas.openxmlformats.org/officeDocument/2006/relationships/image" Target="../media/image4496.png"/><Relationship Id="rId204" Type="http://schemas.openxmlformats.org/officeDocument/2006/relationships/image" Target="../media/image3809.png"/><Relationship Id="rId225" Type="http://schemas.openxmlformats.org/officeDocument/2006/relationships/customXml" Target="../ink/ink5256.xml"/><Relationship Id="rId246" Type="http://schemas.openxmlformats.org/officeDocument/2006/relationships/image" Target="../media/image4522.png"/><Relationship Id="rId267" Type="http://schemas.openxmlformats.org/officeDocument/2006/relationships/customXml" Target="../ink/ink5277.xml"/><Relationship Id="rId288" Type="http://schemas.openxmlformats.org/officeDocument/2006/relationships/image" Target="../media/image4543.png"/><Relationship Id="rId106" Type="http://schemas.openxmlformats.org/officeDocument/2006/relationships/image" Target="../media/image4458.png"/><Relationship Id="rId127" Type="http://schemas.openxmlformats.org/officeDocument/2006/relationships/image" Target="../media/image4467.png"/><Relationship Id="rId313" Type="http://schemas.openxmlformats.org/officeDocument/2006/relationships/customXml" Target="../ink/ink5300.xml"/><Relationship Id="rId10" Type="http://schemas.openxmlformats.org/officeDocument/2006/relationships/image" Target="../media/image4411.png"/><Relationship Id="rId31" Type="http://schemas.openxmlformats.org/officeDocument/2006/relationships/customXml" Target="../ink/ink5158.xml"/><Relationship Id="rId52" Type="http://schemas.openxmlformats.org/officeDocument/2006/relationships/image" Target="../media/image4432.png"/><Relationship Id="rId73" Type="http://schemas.openxmlformats.org/officeDocument/2006/relationships/customXml" Target="../ink/ink5179.xml"/><Relationship Id="rId94" Type="http://schemas.openxmlformats.org/officeDocument/2006/relationships/image" Target="../media/image4452.png"/><Relationship Id="rId148" Type="http://schemas.openxmlformats.org/officeDocument/2006/relationships/image" Target="../media/image4477.png"/><Relationship Id="rId169" Type="http://schemas.openxmlformats.org/officeDocument/2006/relationships/customXml" Target="../ink/ink5228.xml"/><Relationship Id="rId334" Type="http://schemas.openxmlformats.org/officeDocument/2006/relationships/image" Target="../media/image4566.png"/><Relationship Id="rId355" Type="http://schemas.openxmlformats.org/officeDocument/2006/relationships/customXml" Target="../ink/ink5321.xml"/><Relationship Id="rId376" Type="http://schemas.openxmlformats.org/officeDocument/2006/relationships/image" Target="../media/image4586.png"/><Relationship Id="rId397" Type="http://schemas.openxmlformats.org/officeDocument/2006/relationships/customXml" Target="../ink/ink5342.xml"/><Relationship Id="rId4" Type="http://schemas.openxmlformats.org/officeDocument/2006/relationships/image" Target="../media/image4249.emf"/><Relationship Id="rId180" Type="http://schemas.openxmlformats.org/officeDocument/2006/relationships/image" Target="../media/image4491.png"/><Relationship Id="rId215" Type="http://schemas.openxmlformats.org/officeDocument/2006/relationships/customXml" Target="../ink/ink5251.xml"/><Relationship Id="rId236" Type="http://schemas.openxmlformats.org/officeDocument/2006/relationships/image" Target="../media/image3800.png"/><Relationship Id="rId257" Type="http://schemas.openxmlformats.org/officeDocument/2006/relationships/customXml" Target="../ink/ink5272.xml"/><Relationship Id="rId278" Type="http://schemas.openxmlformats.org/officeDocument/2006/relationships/image" Target="../media/image4538.png"/><Relationship Id="rId401" Type="http://schemas.openxmlformats.org/officeDocument/2006/relationships/customXml" Target="../ink/ink5344.xml"/><Relationship Id="rId303" Type="http://schemas.openxmlformats.org/officeDocument/2006/relationships/customXml" Target="../ink/ink5295.xml"/><Relationship Id="rId42" Type="http://schemas.openxmlformats.org/officeDocument/2006/relationships/image" Target="../media/image4427.png"/><Relationship Id="rId84" Type="http://schemas.openxmlformats.org/officeDocument/2006/relationships/image" Target="../media/image4448.png"/><Relationship Id="rId138" Type="http://schemas.openxmlformats.org/officeDocument/2006/relationships/image" Target="../media/image4472.png"/><Relationship Id="rId345" Type="http://schemas.openxmlformats.org/officeDocument/2006/relationships/customXml" Target="../ink/ink5316.xml"/><Relationship Id="rId387" Type="http://schemas.openxmlformats.org/officeDocument/2006/relationships/customXml" Target="../ink/ink5337.xml"/><Relationship Id="rId191" Type="http://schemas.openxmlformats.org/officeDocument/2006/relationships/customXml" Target="../ink/ink5239.xml"/><Relationship Id="rId205" Type="http://schemas.openxmlformats.org/officeDocument/2006/relationships/customXml" Target="../ink/ink5246.xml"/><Relationship Id="rId247" Type="http://schemas.openxmlformats.org/officeDocument/2006/relationships/customXml" Target="../ink/ink5267.xml"/><Relationship Id="rId107" Type="http://schemas.openxmlformats.org/officeDocument/2006/relationships/customXml" Target="../ink/ink5196.xml"/><Relationship Id="rId289" Type="http://schemas.openxmlformats.org/officeDocument/2006/relationships/customXml" Target="../ink/ink5288.xml"/><Relationship Id="rId11" Type="http://schemas.openxmlformats.org/officeDocument/2006/relationships/customXml" Target="../ink/ink5148.xml"/><Relationship Id="rId53" Type="http://schemas.openxmlformats.org/officeDocument/2006/relationships/customXml" Target="../ink/ink5169.xml"/><Relationship Id="rId149" Type="http://schemas.openxmlformats.org/officeDocument/2006/relationships/customXml" Target="../ink/ink5218.xml"/><Relationship Id="rId314" Type="http://schemas.openxmlformats.org/officeDocument/2006/relationships/image" Target="../media/image4556.png"/><Relationship Id="rId356" Type="http://schemas.openxmlformats.org/officeDocument/2006/relationships/image" Target="../media/image4576.png"/><Relationship Id="rId398" Type="http://schemas.openxmlformats.org/officeDocument/2006/relationships/image" Target="../media/image4597.png"/><Relationship Id="rId95" Type="http://schemas.openxmlformats.org/officeDocument/2006/relationships/customXml" Target="../ink/ink5190.xml"/><Relationship Id="rId160" Type="http://schemas.openxmlformats.org/officeDocument/2006/relationships/image" Target="../media/image4483.png"/><Relationship Id="rId216" Type="http://schemas.openxmlformats.org/officeDocument/2006/relationships/image" Target="../media/image4508.png"/><Relationship Id="rId258" Type="http://schemas.openxmlformats.org/officeDocument/2006/relationships/image" Target="../media/image4528.png"/><Relationship Id="rId22" Type="http://schemas.openxmlformats.org/officeDocument/2006/relationships/image" Target="../media/image4417.png"/><Relationship Id="rId64" Type="http://schemas.openxmlformats.org/officeDocument/2006/relationships/image" Target="../media/image4438.png"/><Relationship Id="rId118" Type="http://schemas.openxmlformats.org/officeDocument/2006/relationships/image" Target="../media/image4463.png"/><Relationship Id="rId325" Type="http://schemas.openxmlformats.org/officeDocument/2006/relationships/customXml" Target="../ink/ink5306.xml"/><Relationship Id="rId367" Type="http://schemas.openxmlformats.org/officeDocument/2006/relationships/customXml" Target="../ink/ink5327.xml"/><Relationship Id="rId171" Type="http://schemas.openxmlformats.org/officeDocument/2006/relationships/customXml" Target="../ink/ink5229.xml"/><Relationship Id="rId227" Type="http://schemas.openxmlformats.org/officeDocument/2006/relationships/customXml" Target="../ink/ink5257.xml"/><Relationship Id="rId269" Type="http://schemas.openxmlformats.org/officeDocument/2006/relationships/customXml" Target="../ink/ink5278.xml"/><Relationship Id="rId33" Type="http://schemas.openxmlformats.org/officeDocument/2006/relationships/customXml" Target="../ink/ink5159.xml"/><Relationship Id="rId129" Type="http://schemas.openxmlformats.org/officeDocument/2006/relationships/image" Target="../media/image4468.png"/><Relationship Id="rId280" Type="http://schemas.openxmlformats.org/officeDocument/2006/relationships/image" Target="../media/image4539.png"/><Relationship Id="rId336" Type="http://schemas.openxmlformats.org/officeDocument/2006/relationships/image" Target="../media/image4567.png"/><Relationship Id="rId75" Type="http://schemas.openxmlformats.org/officeDocument/2006/relationships/customXml" Target="../ink/ink5180.xml"/><Relationship Id="rId140" Type="http://schemas.openxmlformats.org/officeDocument/2006/relationships/image" Target="../media/image4473.png"/><Relationship Id="rId182" Type="http://schemas.openxmlformats.org/officeDocument/2006/relationships/image" Target="../media/image4492.png"/><Relationship Id="rId378" Type="http://schemas.openxmlformats.org/officeDocument/2006/relationships/image" Target="../media/image4587.png"/><Relationship Id="rId403" Type="http://schemas.openxmlformats.org/officeDocument/2006/relationships/customXml" Target="../ink/ink5345.xml"/><Relationship Id="rId6" Type="http://schemas.openxmlformats.org/officeDocument/2006/relationships/image" Target="../media/image4409.png"/><Relationship Id="rId238" Type="http://schemas.openxmlformats.org/officeDocument/2006/relationships/image" Target="../media/image4518.png"/><Relationship Id="rId291" Type="http://schemas.openxmlformats.org/officeDocument/2006/relationships/customXml" Target="../ink/ink5289.xml"/><Relationship Id="rId305" Type="http://schemas.openxmlformats.org/officeDocument/2006/relationships/customXml" Target="../ink/ink5296.xml"/><Relationship Id="rId347" Type="http://schemas.openxmlformats.org/officeDocument/2006/relationships/customXml" Target="../ink/ink5317.xml"/><Relationship Id="rId44" Type="http://schemas.openxmlformats.org/officeDocument/2006/relationships/image" Target="../media/image4428.png"/><Relationship Id="rId86" Type="http://schemas.openxmlformats.org/officeDocument/2006/relationships/image" Target="../media/image4449.png"/><Relationship Id="rId151" Type="http://schemas.openxmlformats.org/officeDocument/2006/relationships/customXml" Target="../ink/ink5219.xml"/><Relationship Id="rId389" Type="http://schemas.openxmlformats.org/officeDocument/2006/relationships/customXml" Target="../ink/ink5338.xml"/><Relationship Id="rId193" Type="http://schemas.openxmlformats.org/officeDocument/2006/relationships/customXml" Target="../ink/ink5240.xml"/><Relationship Id="rId207" Type="http://schemas.openxmlformats.org/officeDocument/2006/relationships/customXml" Target="../ink/ink5247.xml"/><Relationship Id="rId249" Type="http://schemas.openxmlformats.org/officeDocument/2006/relationships/customXml" Target="../ink/ink5268.xml"/><Relationship Id="rId13" Type="http://schemas.openxmlformats.org/officeDocument/2006/relationships/customXml" Target="../ink/ink5149.xml"/><Relationship Id="rId109" Type="http://schemas.openxmlformats.org/officeDocument/2006/relationships/customXml" Target="../ink/ink5197.xml"/><Relationship Id="rId260" Type="http://schemas.openxmlformats.org/officeDocument/2006/relationships/image" Target="../media/image4529.png"/><Relationship Id="rId316" Type="http://schemas.openxmlformats.org/officeDocument/2006/relationships/image" Target="../media/image4557.png"/><Relationship Id="rId55" Type="http://schemas.openxmlformats.org/officeDocument/2006/relationships/customXml" Target="../ink/ink5170.xml"/><Relationship Id="rId97" Type="http://schemas.openxmlformats.org/officeDocument/2006/relationships/customXml" Target="../ink/ink5191.xml"/><Relationship Id="rId120" Type="http://schemas.openxmlformats.org/officeDocument/2006/relationships/image" Target="../media/image4464.png"/><Relationship Id="rId358" Type="http://schemas.openxmlformats.org/officeDocument/2006/relationships/image" Target="../media/image4577.png"/><Relationship Id="rId162" Type="http://schemas.openxmlformats.org/officeDocument/2006/relationships/image" Target="../media/image4484.png"/><Relationship Id="rId218" Type="http://schemas.openxmlformats.org/officeDocument/2006/relationships/image" Target="../media/image4509.png"/><Relationship Id="rId271" Type="http://schemas.openxmlformats.org/officeDocument/2006/relationships/customXml" Target="../ink/ink5279.xml"/><Relationship Id="rId24" Type="http://schemas.openxmlformats.org/officeDocument/2006/relationships/image" Target="../media/image4418.png"/><Relationship Id="rId66" Type="http://schemas.openxmlformats.org/officeDocument/2006/relationships/image" Target="../media/image4439.png"/><Relationship Id="rId131" Type="http://schemas.openxmlformats.org/officeDocument/2006/relationships/image" Target="../media/image4469.png"/><Relationship Id="rId327" Type="http://schemas.openxmlformats.org/officeDocument/2006/relationships/customXml" Target="../ink/ink5307.xml"/><Relationship Id="rId369" Type="http://schemas.openxmlformats.org/officeDocument/2006/relationships/customXml" Target="../ink/ink5328.xml"/><Relationship Id="rId173" Type="http://schemas.openxmlformats.org/officeDocument/2006/relationships/customXml" Target="../ink/ink5230.xml"/><Relationship Id="rId229" Type="http://schemas.openxmlformats.org/officeDocument/2006/relationships/customXml" Target="../ink/ink5258.xml"/><Relationship Id="rId380" Type="http://schemas.openxmlformats.org/officeDocument/2006/relationships/image" Target="../media/image4588.png"/><Relationship Id="rId240" Type="http://schemas.openxmlformats.org/officeDocument/2006/relationships/image" Target="../media/image4519.png"/><Relationship Id="rId35" Type="http://schemas.openxmlformats.org/officeDocument/2006/relationships/customXml" Target="../ink/ink5160.xml"/><Relationship Id="rId77" Type="http://schemas.openxmlformats.org/officeDocument/2006/relationships/customXml" Target="../ink/ink5181.xml"/><Relationship Id="rId100" Type="http://schemas.openxmlformats.org/officeDocument/2006/relationships/image" Target="../media/image4455.png"/><Relationship Id="rId282" Type="http://schemas.openxmlformats.org/officeDocument/2006/relationships/image" Target="../media/image4540.png"/><Relationship Id="rId338" Type="http://schemas.openxmlformats.org/officeDocument/2006/relationships/image" Target="../media/image4568.png"/><Relationship Id="rId8" Type="http://schemas.openxmlformats.org/officeDocument/2006/relationships/image" Target="../media/image4410.png"/><Relationship Id="rId142" Type="http://schemas.openxmlformats.org/officeDocument/2006/relationships/image" Target="../media/image4474.png"/><Relationship Id="rId184" Type="http://schemas.openxmlformats.org/officeDocument/2006/relationships/image" Target="../media/image4493.png"/><Relationship Id="rId391" Type="http://schemas.openxmlformats.org/officeDocument/2006/relationships/customXml" Target="../ink/ink5339.xml"/><Relationship Id="rId251" Type="http://schemas.openxmlformats.org/officeDocument/2006/relationships/customXml" Target="../ink/ink5269.xml"/><Relationship Id="rId46" Type="http://schemas.openxmlformats.org/officeDocument/2006/relationships/image" Target="../media/image4429.png"/><Relationship Id="rId293" Type="http://schemas.openxmlformats.org/officeDocument/2006/relationships/customXml" Target="../ink/ink5290.xml"/><Relationship Id="rId307" Type="http://schemas.openxmlformats.org/officeDocument/2006/relationships/customXml" Target="../ink/ink5297.xml"/><Relationship Id="rId349" Type="http://schemas.openxmlformats.org/officeDocument/2006/relationships/customXml" Target="../ink/ink5318.xml"/><Relationship Id="rId88" Type="http://schemas.openxmlformats.org/officeDocument/2006/relationships/image" Target="../media/image4450.png"/><Relationship Id="rId111" Type="http://schemas.openxmlformats.org/officeDocument/2006/relationships/customXml" Target="../ink/ink5198.xml"/><Relationship Id="rId153" Type="http://schemas.openxmlformats.org/officeDocument/2006/relationships/customXml" Target="../ink/ink5220.xml"/><Relationship Id="rId195" Type="http://schemas.openxmlformats.org/officeDocument/2006/relationships/customXml" Target="../ink/ink5241.xml"/><Relationship Id="rId209" Type="http://schemas.openxmlformats.org/officeDocument/2006/relationships/customXml" Target="../ink/ink5248.xml"/><Relationship Id="rId360" Type="http://schemas.openxmlformats.org/officeDocument/2006/relationships/image" Target="../media/image4578.png"/><Relationship Id="rId220" Type="http://schemas.openxmlformats.org/officeDocument/2006/relationships/image" Target="../media/image4510.png"/><Relationship Id="rId15" Type="http://schemas.openxmlformats.org/officeDocument/2006/relationships/customXml" Target="../ink/ink5150.xml"/><Relationship Id="rId57" Type="http://schemas.openxmlformats.org/officeDocument/2006/relationships/customXml" Target="../ink/ink5171.xml"/><Relationship Id="rId262" Type="http://schemas.openxmlformats.org/officeDocument/2006/relationships/image" Target="../media/image4530.png"/><Relationship Id="rId318" Type="http://schemas.openxmlformats.org/officeDocument/2006/relationships/image" Target="../media/image4558.png"/><Relationship Id="rId99" Type="http://schemas.openxmlformats.org/officeDocument/2006/relationships/customXml" Target="../ink/ink5192.xml"/><Relationship Id="rId122" Type="http://schemas.openxmlformats.org/officeDocument/2006/relationships/customXml" Target="../ink/ink5204.xml"/><Relationship Id="rId164" Type="http://schemas.openxmlformats.org/officeDocument/2006/relationships/image" Target="../media/image3892.png"/><Relationship Id="rId371" Type="http://schemas.openxmlformats.org/officeDocument/2006/relationships/customXml" Target="../ink/ink5329.xml"/><Relationship Id="rId26" Type="http://schemas.openxmlformats.org/officeDocument/2006/relationships/image" Target="../media/image4419.png"/><Relationship Id="rId231" Type="http://schemas.openxmlformats.org/officeDocument/2006/relationships/customXml" Target="../ink/ink5259.xml"/><Relationship Id="rId273" Type="http://schemas.openxmlformats.org/officeDocument/2006/relationships/customXml" Target="../ink/ink5280.xml"/><Relationship Id="rId329" Type="http://schemas.openxmlformats.org/officeDocument/2006/relationships/customXml" Target="../ink/ink5308.xml"/><Relationship Id="rId68" Type="http://schemas.openxmlformats.org/officeDocument/2006/relationships/image" Target="../media/image4440.png"/><Relationship Id="rId133" Type="http://schemas.openxmlformats.org/officeDocument/2006/relationships/customXml" Target="../ink/ink5210.xml"/><Relationship Id="rId175" Type="http://schemas.openxmlformats.org/officeDocument/2006/relationships/customXml" Target="../ink/ink5231.xml"/><Relationship Id="rId340" Type="http://schemas.openxmlformats.org/officeDocument/2006/relationships/image" Target="../media/image4569.png"/><Relationship Id="rId200" Type="http://schemas.openxmlformats.org/officeDocument/2006/relationships/image" Target="../media/image4501.png"/><Relationship Id="rId382" Type="http://schemas.openxmlformats.org/officeDocument/2006/relationships/image" Target="../media/image4589.png"/><Relationship Id="rId242" Type="http://schemas.openxmlformats.org/officeDocument/2006/relationships/image" Target="../media/image4520.png"/><Relationship Id="rId284" Type="http://schemas.openxmlformats.org/officeDocument/2006/relationships/image" Target="../media/image4541.png"/><Relationship Id="rId37" Type="http://schemas.openxmlformats.org/officeDocument/2006/relationships/customXml" Target="../ink/ink5161.xml"/><Relationship Id="rId79" Type="http://schemas.openxmlformats.org/officeDocument/2006/relationships/customXml" Target="../ink/ink5182.xml"/><Relationship Id="rId102" Type="http://schemas.openxmlformats.org/officeDocument/2006/relationships/image" Target="../media/image4456.png"/><Relationship Id="rId144" Type="http://schemas.openxmlformats.org/officeDocument/2006/relationships/image" Target="../media/image4475.png"/></Relationships>
</file>

<file path=ppt/slides/_rels/slide3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402.xml"/><Relationship Id="rId299" Type="http://schemas.openxmlformats.org/officeDocument/2006/relationships/customXml" Target="../ink/ink5493.xml"/><Relationship Id="rId21" Type="http://schemas.openxmlformats.org/officeDocument/2006/relationships/customXml" Target="../ink/ink5354.xml"/><Relationship Id="rId63" Type="http://schemas.openxmlformats.org/officeDocument/2006/relationships/customXml" Target="../ink/ink5375.xml"/><Relationship Id="rId159" Type="http://schemas.openxmlformats.org/officeDocument/2006/relationships/customXml" Target="../ink/ink5423.xml"/><Relationship Id="rId324" Type="http://schemas.openxmlformats.org/officeDocument/2006/relationships/image" Target="../media/image4757.png"/><Relationship Id="rId170" Type="http://schemas.openxmlformats.org/officeDocument/2006/relationships/image" Target="../media/image4681.png"/><Relationship Id="rId226" Type="http://schemas.openxmlformats.org/officeDocument/2006/relationships/image" Target="../media/image4709.png"/><Relationship Id="rId268" Type="http://schemas.openxmlformats.org/officeDocument/2006/relationships/image" Target="../media/image4730.png"/><Relationship Id="rId32" Type="http://schemas.openxmlformats.org/officeDocument/2006/relationships/image" Target="../media/image4613.png"/><Relationship Id="rId74" Type="http://schemas.openxmlformats.org/officeDocument/2006/relationships/image" Target="../media/image4634.png"/><Relationship Id="rId128" Type="http://schemas.openxmlformats.org/officeDocument/2006/relationships/image" Target="../media/image4661.png"/><Relationship Id="rId335" Type="http://schemas.openxmlformats.org/officeDocument/2006/relationships/customXml" Target="../ink/ink5511.xml"/><Relationship Id="rId5" Type="http://schemas.openxmlformats.org/officeDocument/2006/relationships/customXml" Target="../ink/ink5346.xml"/><Relationship Id="rId181" Type="http://schemas.openxmlformats.org/officeDocument/2006/relationships/customXml" Target="../ink/ink5434.xml"/><Relationship Id="rId237" Type="http://schemas.openxmlformats.org/officeDocument/2006/relationships/customXml" Target="../ink/ink5462.xml"/><Relationship Id="rId279" Type="http://schemas.openxmlformats.org/officeDocument/2006/relationships/customXml" Target="../ink/ink5483.xml"/><Relationship Id="rId43" Type="http://schemas.openxmlformats.org/officeDocument/2006/relationships/customXml" Target="../ink/ink5365.xml"/><Relationship Id="rId139" Type="http://schemas.openxmlformats.org/officeDocument/2006/relationships/customXml" Target="../ink/ink5413.xml"/><Relationship Id="rId290" Type="http://schemas.openxmlformats.org/officeDocument/2006/relationships/image" Target="../media/image4741.png"/><Relationship Id="rId304" Type="http://schemas.openxmlformats.org/officeDocument/2006/relationships/image" Target="../media/image4748.png"/><Relationship Id="rId85" Type="http://schemas.openxmlformats.org/officeDocument/2006/relationships/customXml" Target="../ink/ink5386.xml"/><Relationship Id="rId150" Type="http://schemas.openxmlformats.org/officeDocument/2006/relationships/image" Target="../media/image4671.png"/><Relationship Id="rId192" Type="http://schemas.openxmlformats.org/officeDocument/2006/relationships/image" Target="../media/image4692.png"/><Relationship Id="rId206" Type="http://schemas.openxmlformats.org/officeDocument/2006/relationships/image" Target="../media/image4699.png"/><Relationship Id="rId248" Type="http://schemas.openxmlformats.org/officeDocument/2006/relationships/image" Target="../media/image4720.png"/><Relationship Id="rId12" Type="http://schemas.openxmlformats.org/officeDocument/2006/relationships/image" Target="../media/image4604.png"/><Relationship Id="rId108" Type="http://schemas.openxmlformats.org/officeDocument/2006/relationships/image" Target="../media/image4651.png"/><Relationship Id="rId315" Type="http://schemas.openxmlformats.org/officeDocument/2006/relationships/customXml" Target="../ink/ink5501.xml"/><Relationship Id="rId54" Type="http://schemas.openxmlformats.org/officeDocument/2006/relationships/image" Target="../media/image4624.png"/><Relationship Id="rId96" Type="http://schemas.openxmlformats.org/officeDocument/2006/relationships/image" Target="../media/image4645.png"/><Relationship Id="rId161" Type="http://schemas.openxmlformats.org/officeDocument/2006/relationships/customXml" Target="../ink/ink5424.xml"/><Relationship Id="rId217" Type="http://schemas.openxmlformats.org/officeDocument/2006/relationships/customXml" Target="../ink/ink5452.xml"/><Relationship Id="rId259" Type="http://schemas.openxmlformats.org/officeDocument/2006/relationships/customXml" Target="../ink/ink5473.xml"/><Relationship Id="rId23" Type="http://schemas.openxmlformats.org/officeDocument/2006/relationships/customXml" Target="../ink/ink5355.xml"/><Relationship Id="rId119" Type="http://schemas.openxmlformats.org/officeDocument/2006/relationships/customXml" Target="../ink/ink5403.xml"/><Relationship Id="rId270" Type="http://schemas.openxmlformats.org/officeDocument/2006/relationships/image" Target="../media/image4731.png"/><Relationship Id="rId326" Type="http://schemas.openxmlformats.org/officeDocument/2006/relationships/image" Target="../media/image4758.png"/><Relationship Id="rId65" Type="http://schemas.openxmlformats.org/officeDocument/2006/relationships/customXml" Target="../ink/ink5376.xml"/><Relationship Id="rId130" Type="http://schemas.openxmlformats.org/officeDocument/2006/relationships/image" Target="../media/image4662.png"/><Relationship Id="rId172" Type="http://schemas.openxmlformats.org/officeDocument/2006/relationships/image" Target="../media/image4682.png"/><Relationship Id="rId228" Type="http://schemas.openxmlformats.org/officeDocument/2006/relationships/image" Target="../media/image4710.png"/><Relationship Id="rId281" Type="http://schemas.openxmlformats.org/officeDocument/2006/relationships/customXml" Target="../ink/ink5484.xml"/><Relationship Id="rId337" Type="http://schemas.openxmlformats.org/officeDocument/2006/relationships/customXml" Target="../ink/ink5512.xml"/><Relationship Id="rId34" Type="http://schemas.openxmlformats.org/officeDocument/2006/relationships/image" Target="../media/image4614.png"/><Relationship Id="rId76" Type="http://schemas.openxmlformats.org/officeDocument/2006/relationships/image" Target="../media/image4635.png"/><Relationship Id="rId141" Type="http://schemas.openxmlformats.org/officeDocument/2006/relationships/customXml" Target="../ink/ink5414.xml"/><Relationship Id="rId7" Type="http://schemas.openxmlformats.org/officeDocument/2006/relationships/customXml" Target="../ink/ink5347.xml"/><Relationship Id="rId183" Type="http://schemas.openxmlformats.org/officeDocument/2006/relationships/customXml" Target="../ink/ink5435.xml"/><Relationship Id="rId239" Type="http://schemas.openxmlformats.org/officeDocument/2006/relationships/customXml" Target="../ink/ink5463.xml"/><Relationship Id="rId250" Type="http://schemas.openxmlformats.org/officeDocument/2006/relationships/image" Target="../media/image4721.png"/><Relationship Id="rId292" Type="http://schemas.openxmlformats.org/officeDocument/2006/relationships/image" Target="../media/image4742.png"/><Relationship Id="rId306" Type="http://schemas.openxmlformats.org/officeDocument/2006/relationships/image" Target="../media/image4749.png"/><Relationship Id="rId45" Type="http://schemas.openxmlformats.org/officeDocument/2006/relationships/customXml" Target="../ink/ink5366.xml"/><Relationship Id="rId87" Type="http://schemas.openxmlformats.org/officeDocument/2006/relationships/customXml" Target="../ink/ink5387.xml"/><Relationship Id="rId110" Type="http://schemas.openxmlformats.org/officeDocument/2006/relationships/image" Target="../media/image4652.png"/><Relationship Id="rId152" Type="http://schemas.openxmlformats.org/officeDocument/2006/relationships/image" Target="../media/image4672.png"/><Relationship Id="rId194" Type="http://schemas.openxmlformats.org/officeDocument/2006/relationships/image" Target="../media/image4693.png"/><Relationship Id="rId208" Type="http://schemas.openxmlformats.org/officeDocument/2006/relationships/image" Target="../media/image4700.png"/><Relationship Id="rId240" Type="http://schemas.openxmlformats.org/officeDocument/2006/relationships/image" Target="../media/image4716.png"/><Relationship Id="rId261" Type="http://schemas.openxmlformats.org/officeDocument/2006/relationships/customXml" Target="../ink/ink5474.xml"/><Relationship Id="rId14" Type="http://schemas.openxmlformats.org/officeDocument/2006/relationships/image" Target="../media/image4605.png"/><Relationship Id="rId35" Type="http://schemas.openxmlformats.org/officeDocument/2006/relationships/customXml" Target="../ink/ink5361.xml"/><Relationship Id="rId56" Type="http://schemas.openxmlformats.org/officeDocument/2006/relationships/image" Target="../media/image4625.png"/><Relationship Id="rId77" Type="http://schemas.openxmlformats.org/officeDocument/2006/relationships/customXml" Target="../ink/ink5382.xml"/><Relationship Id="rId100" Type="http://schemas.openxmlformats.org/officeDocument/2006/relationships/image" Target="../media/image4647.png"/><Relationship Id="rId282" Type="http://schemas.openxmlformats.org/officeDocument/2006/relationships/image" Target="../media/image4737.png"/><Relationship Id="rId317" Type="http://schemas.openxmlformats.org/officeDocument/2006/relationships/customXml" Target="../ink/ink5502.xml"/><Relationship Id="rId338" Type="http://schemas.openxmlformats.org/officeDocument/2006/relationships/image" Target="../media/image4764.png"/><Relationship Id="rId8" Type="http://schemas.openxmlformats.org/officeDocument/2006/relationships/image" Target="../media/image4602.png"/><Relationship Id="rId98" Type="http://schemas.openxmlformats.org/officeDocument/2006/relationships/image" Target="../media/image4646.png"/><Relationship Id="rId121" Type="http://schemas.openxmlformats.org/officeDocument/2006/relationships/customXml" Target="../ink/ink5404.xml"/><Relationship Id="rId142" Type="http://schemas.openxmlformats.org/officeDocument/2006/relationships/image" Target="../media/image4667.png"/><Relationship Id="rId163" Type="http://schemas.openxmlformats.org/officeDocument/2006/relationships/customXml" Target="../ink/ink5425.xml"/><Relationship Id="rId184" Type="http://schemas.openxmlformats.org/officeDocument/2006/relationships/image" Target="../media/image4688.png"/><Relationship Id="rId219" Type="http://schemas.openxmlformats.org/officeDocument/2006/relationships/customXml" Target="../ink/ink5453.xml"/><Relationship Id="rId230" Type="http://schemas.openxmlformats.org/officeDocument/2006/relationships/image" Target="../media/image4711.png"/><Relationship Id="rId251" Type="http://schemas.openxmlformats.org/officeDocument/2006/relationships/customXml" Target="../ink/ink5469.xml"/><Relationship Id="rId25" Type="http://schemas.openxmlformats.org/officeDocument/2006/relationships/customXml" Target="../ink/ink5356.xml"/><Relationship Id="rId46" Type="http://schemas.openxmlformats.org/officeDocument/2006/relationships/image" Target="../media/image4620.png"/><Relationship Id="rId67" Type="http://schemas.openxmlformats.org/officeDocument/2006/relationships/customXml" Target="../ink/ink5377.xml"/><Relationship Id="rId272" Type="http://schemas.openxmlformats.org/officeDocument/2006/relationships/image" Target="../media/image4732.png"/><Relationship Id="rId293" Type="http://schemas.openxmlformats.org/officeDocument/2006/relationships/customXml" Target="../ink/ink5490.xml"/><Relationship Id="rId307" Type="http://schemas.openxmlformats.org/officeDocument/2006/relationships/customXml" Target="../ink/ink5497.xml"/><Relationship Id="rId328" Type="http://schemas.openxmlformats.org/officeDocument/2006/relationships/image" Target="../media/image4759.png"/><Relationship Id="rId88" Type="http://schemas.openxmlformats.org/officeDocument/2006/relationships/image" Target="../media/image4641.png"/><Relationship Id="rId111" Type="http://schemas.openxmlformats.org/officeDocument/2006/relationships/customXml" Target="../ink/ink5399.xml"/><Relationship Id="rId132" Type="http://schemas.openxmlformats.org/officeDocument/2006/relationships/image" Target="../media/image4663.png"/><Relationship Id="rId153" Type="http://schemas.openxmlformats.org/officeDocument/2006/relationships/customXml" Target="../ink/ink5420.xml"/><Relationship Id="rId174" Type="http://schemas.openxmlformats.org/officeDocument/2006/relationships/image" Target="../media/image4683.png"/><Relationship Id="rId195" Type="http://schemas.openxmlformats.org/officeDocument/2006/relationships/customXml" Target="../ink/ink5441.xml"/><Relationship Id="rId209" Type="http://schemas.openxmlformats.org/officeDocument/2006/relationships/customXml" Target="../ink/ink5448.xml"/><Relationship Id="rId220" Type="http://schemas.openxmlformats.org/officeDocument/2006/relationships/image" Target="../media/image4706.png"/><Relationship Id="rId241" Type="http://schemas.openxmlformats.org/officeDocument/2006/relationships/customXml" Target="../ink/ink5464.xml"/><Relationship Id="rId15" Type="http://schemas.openxmlformats.org/officeDocument/2006/relationships/customXml" Target="../ink/ink5351.xml"/><Relationship Id="rId36" Type="http://schemas.openxmlformats.org/officeDocument/2006/relationships/image" Target="../media/image4615.png"/><Relationship Id="rId57" Type="http://schemas.openxmlformats.org/officeDocument/2006/relationships/customXml" Target="../ink/ink5372.xml"/><Relationship Id="rId262" Type="http://schemas.openxmlformats.org/officeDocument/2006/relationships/image" Target="../media/image4727.png"/><Relationship Id="rId283" Type="http://schemas.openxmlformats.org/officeDocument/2006/relationships/customXml" Target="../ink/ink5485.xml"/><Relationship Id="rId318" Type="http://schemas.openxmlformats.org/officeDocument/2006/relationships/image" Target="../media/image4755.png"/><Relationship Id="rId339" Type="http://schemas.openxmlformats.org/officeDocument/2006/relationships/customXml" Target="../ink/ink5513.xml"/><Relationship Id="rId78" Type="http://schemas.openxmlformats.org/officeDocument/2006/relationships/image" Target="../media/image4636.png"/><Relationship Id="rId99" Type="http://schemas.openxmlformats.org/officeDocument/2006/relationships/customXml" Target="../ink/ink5393.xml"/><Relationship Id="rId101" Type="http://schemas.openxmlformats.org/officeDocument/2006/relationships/customXml" Target="../ink/ink5394.xml"/><Relationship Id="rId122" Type="http://schemas.openxmlformats.org/officeDocument/2006/relationships/image" Target="../media/image4658.png"/><Relationship Id="rId143" Type="http://schemas.openxmlformats.org/officeDocument/2006/relationships/customXml" Target="../ink/ink5415.xml"/><Relationship Id="rId164" Type="http://schemas.openxmlformats.org/officeDocument/2006/relationships/image" Target="../media/image4678.png"/><Relationship Id="rId185" Type="http://schemas.openxmlformats.org/officeDocument/2006/relationships/customXml" Target="../ink/ink5436.xml"/><Relationship Id="rId9" Type="http://schemas.openxmlformats.org/officeDocument/2006/relationships/customXml" Target="../ink/ink5348.xml"/><Relationship Id="rId210" Type="http://schemas.openxmlformats.org/officeDocument/2006/relationships/image" Target="../media/image4701.png"/><Relationship Id="rId26" Type="http://schemas.openxmlformats.org/officeDocument/2006/relationships/image" Target="../media/image4610.png"/><Relationship Id="rId231" Type="http://schemas.openxmlformats.org/officeDocument/2006/relationships/customXml" Target="../ink/ink5459.xml"/><Relationship Id="rId252" Type="http://schemas.openxmlformats.org/officeDocument/2006/relationships/image" Target="../media/image4722.png"/><Relationship Id="rId273" Type="http://schemas.openxmlformats.org/officeDocument/2006/relationships/customXml" Target="../ink/ink5480.xml"/><Relationship Id="rId294" Type="http://schemas.openxmlformats.org/officeDocument/2006/relationships/image" Target="../media/image4743.png"/><Relationship Id="rId308" Type="http://schemas.openxmlformats.org/officeDocument/2006/relationships/image" Target="../media/image4750.png"/><Relationship Id="rId329" Type="http://schemas.openxmlformats.org/officeDocument/2006/relationships/customXml" Target="../ink/ink5508.xml"/><Relationship Id="rId47" Type="http://schemas.openxmlformats.org/officeDocument/2006/relationships/customXml" Target="../ink/ink5367.xml"/><Relationship Id="rId68" Type="http://schemas.openxmlformats.org/officeDocument/2006/relationships/image" Target="../media/image4631.png"/><Relationship Id="rId89" Type="http://schemas.openxmlformats.org/officeDocument/2006/relationships/customXml" Target="../ink/ink5388.xml"/><Relationship Id="rId112" Type="http://schemas.openxmlformats.org/officeDocument/2006/relationships/image" Target="../media/image4653.png"/><Relationship Id="rId133" Type="http://schemas.openxmlformats.org/officeDocument/2006/relationships/customXml" Target="../ink/ink5410.xml"/><Relationship Id="rId154" Type="http://schemas.openxmlformats.org/officeDocument/2006/relationships/image" Target="../media/image4673.png"/><Relationship Id="rId175" Type="http://schemas.openxmlformats.org/officeDocument/2006/relationships/customXml" Target="../ink/ink5431.xml"/><Relationship Id="rId340" Type="http://schemas.openxmlformats.org/officeDocument/2006/relationships/image" Target="../media/image4765.png"/><Relationship Id="rId196" Type="http://schemas.openxmlformats.org/officeDocument/2006/relationships/image" Target="../media/image4694.png"/><Relationship Id="rId200" Type="http://schemas.openxmlformats.org/officeDocument/2006/relationships/image" Target="../media/image4696.png"/><Relationship Id="rId16" Type="http://schemas.openxmlformats.org/officeDocument/2006/relationships/image" Target="../media/image3613.png"/><Relationship Id="rId221" Type="http://schemas.openxmlformats.org/officeDocument/2006/relationships/customXml" Target="../ink/ink5454.xml"/><Relationship Id="rId242" Type="http://schemas.openxmlformats.org/officeDocument/2006/relationships/image" Target="../media/image4717.png"/><Relationship Id="rId263" Type="http://schemas.openxmlformats.org/officeDocument/2006/relationships/customXml" Target="../ink/ink5475.xml"/><Relationship Id="rId284" Type="http://schemas.openxmlformats.org/officeDocument/2006/relationships/image" Target="../media/image4738.png"/><Relationship Id="rId319" Type="http://schemas.openxmlformats.org/officeDocument/2006/relationships/customXml" Target="../ink/ink5503.xml"/><Relationship Id="rId37" Type="http://schemas.openxmlformats.org/officeDocument/2006/relationships/customXml" Target="../ink/ink5362.xml"/><Relationship Id="rId58" Type="http://schemas.openxmlformats.org/officeDocument/2006/relationships/image" Target="../media/image4626.png"/><Relationship Id="rId79" Type="http://schemas.openxmlformats.org/officeDocument/2006/relationships/customXml" Target="../ink/ink5383.xml"/><Relationship Id="rId102" Type="http://schemas.openxmlformats.org/officeDocument/2006/relationships/image" Target="../media/image4648.png"/><Relationship Id="rId123" Type="http://schemas.openxmlformats.org/officeDocument/2006/relationships/customXml" Target="../ink/ink5405.xml"/><Relationship Id="rId144" Type="http://schemas.openxmlformats.org/officeDocument/2006/relationships/image" Target="../media/image4668.png"/><Relationship Id="rId330" Type="http://schemas.openxmlformats.org/officeDocument/2006/relationships/image" Target="../media/image4760.png"/><Relationship Id="rId90" Type="http://schemas.openxmlformats.org/officeDocument/2006/relationships/image" Target="../media/image4642.png"/><Relationship Id="rId165" Type="http://schemas.openxmlformats.org/officeDocument/2006/relationships/customXml" Target="../ink/ink5426.xml"/><Relationship Id="rId186" Type="http://schemas.openxmlformats.org/officeDocument/2006/relationships/image" Target="../media/image4689.png"/><Relationship Id="rId211" Type="http://schemas.openxmlformats.org/officeDocument/2006/relationships/customXml" Target="../ink/ink5449.xml"/><Relationship Id="rId232" Type="http://schemas.openxmlformats.org/officeDocument/2006/relationships/image" Target="../media/image4712.png"/><Relationship Id="rId253" Type="http://schemas.openxmlformats.org/officeDocument/2006/relationships/customXml" Target="../ink/ink5470.xml"/><Relationship Id="rId274" Type="http://schemas.openxmlformats.org/officeDocument/2006/relationships/image" Target="../media/image4733.png"/><Relationship Id="rId295" Type="http://schemas.openxmlformats.org/officeDocument/2006/relationships/customXml" Target="../ink/ink5491.xml"/><Relationship Id="rId309" Type="http://schemas.openxmlformats.org/officeDocument/2006/relationships/customXml" Target="../ink/ink5498.xml"/><Relationship Id="rId27" Type="http://schemas.openxmlformats.org/officeDocument/2006/relationships/customXml" Target="../ink/ink5357.xml"/><Relationship Id="rId48" Type="http://schemas.openxmlformats.org/officeDocument/2006/relationships/image" Target="../media/image4621.png"/><Relationship Id="rId69" Type="http://schemas.openxmlformats.org/officeDocument/2006/relationships/customXml" Target="../ink/ink5378.xml"/><Relationship Id="rId113" Type="http://schemas.openxmlformats.org/officeDocument/2006/relationships/customXml" Target="../ink/ink5400.xml"/><Relationship Id="rId134" Type="http://schemas.openxmlformats.org/officeDocument/2006/relationships/image" Target="../media/image4664.png"/><Relationship Id="rId320" Type="http://schemas.openxmlformats.org/officeDocument/2006/relationships/image" Target="../media/image4511.png"/><Relationship Id="rId80" Type="http://schemas.openxmlformats.org/officeDocument/2006/relationships/image" Target="../media/image4637.png"/><Relationship Id="rId155" Type="http://schemas.openxmlformats.org/officeDocument/2006/relationships/customXml" Target="../ink/ink5421.xml"/><Relationship Id="rId176" Type="http://schemas.openxmlformats.org/officeDocument/2006/relationships/image" Target="../media/image4684.png"/><Relationship Id="rId197" Type="http://schemas.openxmlformats.org/officeDocument/2006/relationships/customXml" Target="../ink/ink5442.xml"/><Relationship Id="rId341" Type="http://schemas.openxmlformats.org/officeDocument/2006/relationships/customXml" Target="../ink/ink5514.xml"/><Relationship Id="rId201" Type="http://schemas.openxmlformats.org/officeDocument/2006/relationships/customXml" Target="../ink/ink5444.xml"/><Relationship Id="rId222" Type="http://schemas.openxmlformats.org/officeDocument/2006/relationships/image" Target="../media/image4707.png"/><Relationship Id="rId243" Type="http://schemas.openxmlformats.org/officeDocument/2006/relationships/customXml" Target="../ink/ink5465.xml"/><Relationship Id="rId264" Type="http://schemas.openxmlformats.org/officeDocument/2006/relationships/image" Target="../media/image4728.png"/><Relationship Id="rId285" Type="http://schemas.openxmlformats.org/officeDocument/2006/relationships/customXml" Target="../ink/ink5486.xml"/><Relationship Id="rId17" Type="http://schemas.openxmlformats.org/officeDocument/2006/relationships/customXml" Target="../ink/ink5352.xml"/><Relationship Id="rId38" Type="http://schemas.openxmlformats.org/officeDocument/2006/relationships/image" Target="../media/image4616.png"/><Relationship Id="rId59" Type="http://schemas.openxmlformats.org/officeDocument/2006/relationships/customXml" Target="../ink/ink5373.xml"/><Relationship Id="rId103" Type="http://schemas.openxmlformats.org/officeDocument/2006/relationships/customXml" Target="../ink/ink5395.xml"/><Relationship Id="rId124" Type="http://schemas.openxmlformats.org/officeDocument/2006/relationships/image" Target="../media/image4659.png"/><Relationship Id="rId310" Type="http://schemas.openxmlformats.org/officeDocument/2006/relationships/image" Target="../media/image4751.png"/><Relationship Id="rId70" Type="http://schemas.openxmlformats.org/officeDocument/2006/relationships/image" Target="../media/image4632.png"/><Relationship Id="rId91" Type="http://schemas.openxmlformats.org/officeDocument/2006/relationships/customXml" Target="../ink/ink5389.xml"/><Relationship Id="rId145" Type="http://schemas.openxmlformats.org/officeDocument/2006/relationships/customXml" Target="../ink/ink5416.xml"/><Relationship Id="rId166" Type="http://schemas.openxmlformats.org/officeDocument/2006/relationships/image" Target="../media/image4679.png"/><Relationship Id="rId187" Type="http://schemas.openxmlformats.org/officeDocument/2006/relationships/customXml" Target="../ink/ink5437.xml"/><Relationship Id="rId331" Type="http://schemas.openxmlformats.org/officeDocument/2006/relationships/customXml" Target="../ink/ink5509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4702.png"/><Relationship Id="rId233" Type="http://schemas.openxmlformats.org/officeDocument/2006/relationships/customXml" Target="../ink/ink5460.xml"/><Relationship Id="rId254" Type="http://schemas.openxmlformats.org/officeDocument/2006/relationships/image" Target="../media/image4723.png"/><Relationship Id="rId28" Type="http://schemas.openxmlformats.org/officeDocument/2006/relationships/image" Target="../media/image4611.png"/><Relationship Id="rId49" Type="http://schemas.openxmlformats.org/officeDocument/2006/relationships/customXml" Target="../ink/ink5368.xml"/><Relationship Id="rId114" Type="http://schemas.openxmlformats.org/officeDocument/2006/relationships/image" Target="../media/image4654.png"/><Relationship Id="rId275" Type="http://schemas.openxmlformats.org/officeDocument/2006/relationships/customXml" Target="../ink/ink5481.xml"/><Relationship Id="rId296" Type="http://schemas.openxmlformats.org/officeDocument/2006/relationships/image" Target="../media/image4744.png"/><Relationship Id="rId300" Type="http://schemas.openxmlformats.org/officeDocument/2006/relationships/image" Target="../media/image4746.png"/><Relationship Id="rId60" Type="http://schemas.openxmlformats.org/officeDocument/2006/relationships/image" Target="../media/image4627.png"/><Relationship Id="rId81" Type="http://schemas.openxmlformats.org/officeDocument/2006/relationships/customXml" Target="../ink/ink5384.xml"/><Relationship Id="rId135" Type="http://schemas.openxmlformats.org/officeDocument/2006/relationships/customXml" Target="../ink/ink5411.xml"/><Relationship Id="rId156" Type="http://schemas.openxmlformats.org/officeDocument/2006/relationships/image" Target="../media/image4674.png"/><Relationship Id="rId177" Type="http://schemas.openxmlformats.org/officeDocument/2006/relationships/customXml" Target="../ink/ink5432.xml"/><Relationship Id="rId198" Type="http://schemas.openxmlformats.org/officeDocument/2006/relationships/image" Target="../media/image4695.png"/><Relationship Id="rId321" Type="http://schemas.openxmlformats.org/officeDocument/2006/relationships/customXml" Target="../ink/ink5504.xml"/><Relationship Id="rId342" Type="http://schemas.openxmlformats.org/officeDocument/2006/relationships/image" Target="../media/image4766.png"/><Relationship Id="rId202" Type="http://schemas.openxmlformats.org/officeDocument/2006/relationships/image" Target="../media/image4697.png"/><Relationship Id="rId223" Type="http://schemas.openxmlformats.org/officeDocument/2006/relationships/customXml" Target="../ink/ink5455.xml"/><Relationship Id="rId244" Type="http://schemas.openxmlformats.org/officeDocument/2006/relationships/image" Target="../media/image4718.png"/><Relationship Id="rId18" Type="http://schemas.openxmlformats.org/officeDocument/2006/relationships/image" Target="../media/image4606.png"/><Relationship Id="rId39" Type="http://schemas.openxmlformats.org/officeDocument/2006/relationships/customXml" Target="../ink/ink5363.xml"/><Relationship Id="rId265" Type="http://schemas.openxmlformats.org/officeDocument/2006/relationships/customXml" Target="../ink/ink5476.xml"/><Relationship Id="rId286" Type="http://schemas.openxmlformats.org/officeDocument/2006/relationships/image" Target="../media/image4739.png"/><Relationship Id="rId50" Type="http://schemas.openxmlformats.org/officeDocument/2006/relationships/image" Target="../media/image4622.png"/><Relationship Id="rId104" Type="http://schemas.openxmlformats.org/officeDocument/2006/relationships/image" Target="../media/image4649.png"/><Relationship Id="rId125" Type="http://schemas.openxmlformats.org/officeDocument/2006/relationships/customXml" Target="../ink/ink5406.xml"/><Relationship Id="rId146" Type="http://schemas.openxmlformats.org/officeDocument/2006/relationships/image" Target="../media/image4669.png"/><Relationship Id="rId167" Type="http://schemas.openxmlformats.org/officeDocument/2006/relationships/customXml" Target="../ink/ink5427.xml"/><Relationship Id="rId188" Type="http://schemas.openxmlformats.org/officeDocument/2006/relationships/image" Target="../media/image4690.png"/><Relationship Id="rId311" Type="http://schemas.openxmlformats.org/officeDocument/2006/relationships/customXml" Target="../ink/ink5499.xml"/><Relationship Id="rId332" Type="http://schemas.openxmlformats.org/officeDocument/2006/relationships/image" Target="../media/image4761.png"/><Relationship Id="rId71" Type="http://schemas.openxmlformats.org/officeDocument/2006/relationships/customXml" Target="../ink/ink5379.xml"/><Relationship Id="rId92" Type="http://schemas.openxmlformats.org/officeDocument/2006/relationships/image" Target="../media/image4643.png"/><Relationship Id="rId213" Type="http://schemas.openxmlformats.org/officeDocument/2006/relationships/customXml" Target="../ink/ink5450.xml"/><Relationship Id="rId234" Type="http://schemas.openxmlformats.org/officeDocument/2006/relationships/image" Target="../media/image4713.png"/><Relationship Id="rId2" Type="http://schemas.openxmlformats.org/officeDocument/2006/relationships/image" Target="../media/image4181.emf"/><Relationship Id="rId29" Type="http://schemas.openxmlformats.org/officeDocument/2006/relationships/customXml" Target="../ink/ink5358.xml"/><Relationship Id="rId255" Type="http://schemas.openxmlformats.org/officeDocument/2006/relationships/customXml" Target="../ink/ink5471.xml"/><Relationship Id="rId276" Type="http://schemas.openxmlformats.org/officeDocument/2006/relationships/image" Target="../media/image4734.png"/><Relationship Id="rId297" Type="http://schemas.openxmlformats.org/officeDocument/2006/relationships/customXml" Target="../ink/ink5492.xml"/><Relationship Id="rId40" Type="http://schemas.openxmlformats.org/officeDocument/2006/relationships/image" Target="../media/image4617.png"/><Relationship Id="rId115" Type="http://schemas.openxmlformats.org/officeDocument/2006/relationships/customXml" Target="../ink/ink5401.xml"/><Relationship Id="rId136" Type="http://schemas.openxmlformats.org/officeDocument/2006/relationships/image" Target="../media/image4665.png"/><Relationship Id="rId157" Type="http://schemas.openxmlformats.org/officeDocument/2006/relationships/customXml" Target="../ink/ink5422.xml"/><Relationship Id="rId178" Type="http://schemas.openxmlformats.org/officeDocument/2006/relationships/image" Target="../media/image4685.png"/><Relationship Id="rId301" Type="http://schemas.openxmlformats.org/officeDocument/2006/relationships/customXml" Target="../ink/ink5494.xml"/><Relationship Id="rId322" Type="http://schemas.openxmlformats.org/officeDocument/2006/relationships/image" Target="../media/image4756.png"/><Relationship Id="rId343" Type="http://schemas.openxmlformats.org/officeDocument/2006/relationships/customXml" Target="../ink/ink5515.xml"/><Relationship Id="rId61" Type="http://schemas.openxmlformats.org/officeDocument/2006/relationships/customXml" Target="../ink/ink5374.xml"/><Relationship Id="rId82" Type="http://schemas.openxmlformats.org/officeDocument/2006/relationships/image" Target="../media/image4638.png"/><Relationship Id="rId199" Type="http://schemas.openxmlformats.org/officeDocument/2006/relationships/customXml" Target="../ink/ink5443.xml"/><Relationship Id="rId203" Type="http://schemas.openxmlformats.org/officeDocument/2006/relationships/customXml" Target="../ink/ink5445.xml"/><Relationship Id="rId19" Type="http://schemas.openxmlformats.org/officeDocument/2006/relationships/customXml" Target="../ink/ink5353.xml"/><Relationship Id="rId224" Type="http://schemas.openxmlformats.org/officeDocument/2006/relationships/image" Target="../media/image4708.png"/><Relationship Id="rId245" Type="http://schemas.openxmlformats.org/officeDocument/2006/relationships/customXml" Target="../ink/ink5466.xml"/><Relationship Id="rId266" Type="http://schemas.openxmlformats.org/officeDocument/2006/relationships/image" Target="../media/image4729.png"/><Relationship Id="rId287" Type="http://schemas.openxmlformats.org/officeDocument/2006/relationships/customXml" Target="../ink/ink5487.xml"/><Relationship Id="rId30" Type="http://schemas.openxmlformats.org/officeDocument/2006/relationships/image" Target="../media/image4612.png"/><Relationship Id="rId105" Type="http://schemas.openxmlformats.org/officeDocument/2006/relationships/customXml" Target="../ink/ink5396.xml"/><Relationship Id="rId126" Type="http://schemas.openxmlformats.org/officeDocument/2006/relationships/image" Target="../media/image4660.png"/><Relationship Id="rId147" Type="http://schemas.openxmlformats.org/officeDocument/2006/relationships/customXml" Target="../ink/ink5417.xml"/><Relationship Id="rId168" Type="http://schemas.openxmlformats.org/officeDocument/2006/relationships/image" Target="../media/image4680.png"/><Relationship Id="rId312" Type="http://schemas.openxmlformats.org/officeDocument/2006/relationships/image" Target="../media/image4752.png"/><Relationship Id="rId333" Type="http://schemas.openxmlformats.org/officeDocument/2006/relationships/customXml" Target="../ink/ink5510.xml"/><Relationship Id="rId51" Type="http://schemas.openxmlformats.org/officeDocument/2006/relationships/customXml" Target="../ink/ink5369.xml"/><Relationship Id="rId72" Type="http://schemas.openxmlformats.org/officeDocument/2006/relationships/image" Target="../media/image4633.png"/><Relationship Id="rId93" Type="http://schemas.openxmlformats.org/officeDocument/2006/relationships/customXml" Target="../ink/ink5390.xml"/><Relationship Id="rId189" Type="http://schemas.openxmlformats.org/officeDocument/2006/relationships/customXml" Target="../ink/ink5438.xml"/><Relationship Id="rId3" Type="http://schemas.openxmlformats.org/officeDocument/2006/relationships/image" Target="../media/image4224.png"/><Relationship Id="rId214" Type="http://schemas.openxmlformats.org/officeDocument/2006/relationships/image" Target="../media/image4703.png"/><Relationship Id="rId235" Type="http://schemas.openxmlformats.org/officeDocument/2006/relationships/customXml" Target="../ink/ink5461.xml"/><Relationship Id="rId256" Type="http://schemas.openxmlformats.org/officeDocument/2006/relationships/image" Target="../media/image4724.png"/><Relationship Id="rId277" Type="http://schemas.openxmlformats.org/officeDocument/2006/relationships/customXml" Target="../ink/ink5482.xml"/><Relationship Id="rId298" Type="http://schemas.openxmlformats.org/officeDocument/2006/relationships/image" Target="../media/image4745.png"/><Relationship Id="rId116" Type="http://schemas.openxmlformats.org/officeDocument/2006/relationships/image" Target="../media/image4655.png"/><Relationship Id="rId137" Type="http://schemas.openxmlformats.org/officeDocument/2006/relationships/customXml" Target="../ink/ink5412.xml"/><Relationship Id="rId158" Type="http://schemas.openxmlformats.org/officeDocument/2006/relationships/image" Target="../media/image4675.png"/><Relationship Id="rId302" Type="http://schemas.openxmlformats.org/officeDocument/2006/relationships/image" Target="../media/image4747.png"/><Relationship Id="rId323" Type="http://schemas.openxmlformats.org/officeDocument/2006/relationships/customXml" Target="../ink/ink5505.xml"/><Relationship Id="rId344" Type="http://schemas.openxmlformats.org/officeDocument/2006/relationships/image" Target="../media/image4767.png"/><Relationship Id="rId20" Type="http://schemas.openxmlformats.org/officeDocument/2006/relationships/image" Target="../media/image4607.png"/><Relationship Id="rId41" Type="http://schemas.openxmlformats.org/officeDocument/2006/relationships/customXml" Target="../ink/ink5364.xml"/><Relationship Id="rId62" Type="http://schemas.openxmlformats.org/officeDocument/2006/relationships/image" Target="../media/image4628.png"/><Relationship Id="rId83" Type="http://schemas.openxmlformats.org/officeDocument/2006/relationships/customXml" Target="../ink/ink5385.xml"/><Relationship Id="rId179" Type="http://schemas.openxmlformats.org/officeDocument/2006/relationships/customXml" Target="../ink/ink5433.xml"/><Relationship Id="rId190" Type="http://schemas.openxmlformats.org/officeDocument/2006/relationships/image" Target="../media/image4691.png"/><Relationship Id="rId204" Type="http://schemas.openxmlformats.org/officeDocument/2006/relationships/image" Target="../media/image4698.png"/><Relationship Id="rId225" Type="http://schemas.openxmlformats.org/officeDocument/2006/relationships/customXml" Target="../ink/ink5456.xml"/><Relationship Id="rId246" Type="http://schemas.openxmlformats.org/officeDocument/2006/relationships/image" Target="../media/image4719.png"/><Relationship Id="rId267" Type="http://schemas.openxmlformats.org/officeDocument/2006/relationships/customXml" Target="../ink/ink5477.xml"/><Relationship Id="rId288" Type="http://schemas.openxmlformats.org/officeDocument/2006/relationships/image" Target="../media/image4740.png"/><Relationship Id="rId106" Type="http://schemas.openxmlformats.org/officeDocument/2006/relationships/image" Target="../media/image4650.png"/><Relationship Id="rId127" Type="http://schemas.openxmlformats.org/officeDocument/2006/relationships/customXml" Target="../ink/ink5407.xml"/><Relationship Id="rId313" Type="http://schemas.openxmlformats.org/officeDocument/2006/relationships/customXml" Target="../ink/ink5500.xml"/><Relationship Id="rId10" Type="http://schemas.openxmlformats.org/officeDocument/2006/relationships/image" Target="../media/image4603.png"/><Relationship Id="rId31" Type="http://schemas.openxmlformats.org/officeDocument/2006/relationships/customXml" Target="../ink/ink5359.xml"/><Relationship Id="rId52" Type="http://schemas.openxmlformats.org/officeDocument/2006/relationships/image" Target="../media/image4623.png"/><Relationship Id="rId73" Type="http://schemas.openxmlformats.org/officeDocument/2006/relationships/customXml" Target="../ink/ink5380.xml"/><Relationship Id="rId94" Type="http://schemas.openxmlformats.org/officeDocument/2006/relationships/image" Target="../media/image4644.png"/><Relationship Id="rId148" Type="http://schemas.openxmlformats.org/officeDocument/2006/relationships/image" Target="../media/image4670.png"/><Relationship Id="rId169" Type="http://schemas.openxmlformats.org/officeDocument/2006/relationships/customXml" Target="../ink/ink5428.xml"/><Relationship Id="rId334" Type="http://schemas.openxmlformats.org/officeDocument/2006/relationships/image" Target="../media/image4762.png"/><Relationship Id="rId4" Type="http://schemas.openxmlformats.org/officeDocument/2006/relationships/image" Target="../media/image4249.emf"/><Relationship Id="rId180" Type="http://schemas.openxmlformats.org/officeDocument/2006/relationships/image" Target="../media/image4686.png"/><Relationship Id="rId215" Type="http://schemas.openxmlformats.org/officeDocument/2006/relationships/customXml" Target="../ink/ink5451.xml"/><Relationship Id="rId236" Type="http://schemas.openxmlformats.org/officeDocument/2006/relationships/image" Target="../media/image4714.png"/><Relationship Id="rId257" Type="http://schemas.openxmlformats.org/officeDocument/2006/relationships/customXml" Target="../ink/ink5472.xml"/><Relationship Id="rId278" Type="http://schemas.openxmlformats.org/officeDocument/2006/relationships/image" Target="../media/image4735.png"/><Relationship Id="rId303" Type="http://schemas.openxmlformats.org/officeDocument/2006/relationships/customXml" Target="../ink/ink5495.xml"/><Relationship Id="rId42" Type="http://schemas.openxmlformats.org/officeDocument/2006/relationships/image" Target="../media/image4618.png"/><Relationship Id="rId84" Type="http://schemas.openxmlformats.org/officeDocument/2006/relationships/image" Target="../media/image4639.png"/><Relationship Id="rId138" Type="http://schemas.openxmlformats.org/officeDocument/2006/relationships/image" Target="../media/image4666.png"/><Relationship Id="rId191" Type="http://schemas.openxmlformats.org/officeDocument/2006/relationships/customXml" Target="../ink/ink5439.xml"/><Relationship Id="rId205" Type="http://schemas.openxmlformats.org/officeDocument/2006/relationships/customXml" Target="../ink/ink5446.xml"/><Relationship Id="rId247" Type="http://schemas.openxmlformats.org/officeDocument/2006/relationships/customXml" Target="../ink/ink5467.xml"/><Relationship Id="rId107" Type="http://schemas.openxmlformats.org/officeDocument/2006/relationships/customXml" Target="../ink/ink5397.xml"/><Relationship Id="rId289" Type="http://schemas.openxmlformats.org/officeDocument/2006/relationships/customXml" Target="../ink/ink5488.xml"/><Relationship Id="rId11" Type="http://schemas.openxmlformats.org/officeDocument/2006/relationships/customXml" Target="../ink/ink5349.xml"/><Relationship Id="rId53" Type="http://schemas.openxmlformats.org/officeDocument/2006/relationships/customXml" Target="../ink/ink5370.xml"/><Relationship Id="rId149" Type="http://schemas.openxmlformats.org/officeDocument/2006/relationships/customXml" Target="../ink/ink5418.xml"/><Relationship Id="rId314" Type="http://schemas.openxmlformats.org/officeDocument/2006/relationships/image" Target="../media/image4753.png"/><Relationship Id="rId95" Type="http://schemas.openxmlformats.org/officeDocument/2006/relationships/customXml" Target="../ink/ink5391.xml"/><Relationship Id="rId160" Type="http://schemas.openxmlformats.org/officeDocument/2006/relationships/image" Target="../media/image4676.png"/><Relationship Id="rId216" Type="http://schemas.openxmlformats.org/officeDocument/2006/relationships/image" Target="../media/image4704.png"/><Relationship Id="rId258" Type="http://schemas.openxmlformats.org/officeDocument/2006/relationships/image" Target="../media/image4725.png"/><Relationship Id="rId22" Type="http://schemas.openxmlformats.org/officeDocument/2006/relationships/image" Target="../media/image4608.png"/><Relationship Id="rId64" Type="http://schemas.openxmlformats.org/officeDocument/2006/relationships/image" Target="../media/image4629.png"/><Relationship Id="rId118" Type="http://schemas.openxmlformats.org/officeDocument/2006/relationships/image" Target="../media/image4656.png"/><Relationship Id="rId325" Type="http://schemas.openxmlformats.org/officeDocument/2006/relationships/customXml" Target="../ink/ink5506.xml"/><Relationship Id="rId171" Type="http://schemas.openxmlformats.org/officeDocument/2006/relationships/customXml" Target="../ink/ink5429.xml"/><Relationship Id="rId227" Type="http://schemas.openxmlformats.org/officeDocument/2006/relationships/customXml" Target="../ink/ink5457.xml"/><Relationship Id="rId269" Type="http://schemas.openxmlformats.org/officeDocument/2006/relationships/customXml" Target="../ink/ink5478.xml"/><Relationship Id="rId33" Type="http://schemas.openxmlformats.org/officeDocument/2006/relationships/customXml" Target="../ink/ink5360.xml"/><Relationship Id="rId129" Type="http://schemas.openxmlformats.org/officeDocument/2006/relationships/customXml" Target="../ink/ink5408.xml"/><Relationship Id="rId280" Type="http://schemas.openxmlformats.org/officeDocument/2006/relationships/image" Target="../media/image4736.png"/><Relationship Id="rId336" Type="http://schemas.openxmlformats.org/officeDocument/2006/relationships/image" Target="../media/image4763.png"/><Relationship Id="rId75" Type="http://schemas.openxmlformats.org/officeDocument/2006/relationships/customXml" Target="../ink/ink5381.xml"/><Relationship Id="rId140" Type="http://schemas.openxmlformats.org/officeDocument/2006/relationships/image" Target="../media/image3248.png"/><Relationship Id="rId182" Type="http://schemas.openxmlformats.org/officeDocument/2006/relationships/image" Target="../media/image4687.png"/><Relationship Id="rId6" Type="http://schemas.openxmlformats.org/officeDocument/2006/relationships/image" Target="../media/image4601.png"/><Relationship Id="rId238" Type="http://schemas.openxmlformats.org/officeDocument/2006/relationships/image" Target="../media/image4715.png"/><Relationship Id="rId291" Type="http://schemas.openxmlformats.org/officeDocument/2006/relationships/customXml" Target="../ink/ink5489.xml"/><Relationship Id="rId305" Type="http://schemas.openxmlformats.org/officeDocument/2006/relationships/customXml" Target="../ink/ink5496.xml"/><Relationship Id="rId44" Type="http://schemas.openxmlformats.org/officeDocument/2006/relationships/image" Target="../media/image4619.png"/><Relationship Id="rId86" Type="http://schemas.openxmlformats.org/officeDocument/2006/relationships/image" Target="../media/image4640.png"/><Relationship Id="rId151" Type="http://schemas.openxmlformats.org/officeDocument/2006/relationships/customXml" Target="../ink/ink5419.xml"/><Relationship Id="rId193" Type="http://schemas.openxmlformats.org/officeDocument/2006/relationships/customXml" Target="../ink/ink5440.xml"/><Relationship Id="rId207" Type="http://schemas.openxmlformats.org/officeDocument/2006/relationships/customXml" Target="../ink/ink5447.xml"/><Relationship Id="rId249" Type="http://schemas.openxmlformats.org/officeDocument/2006/relationships/customXml" Target="../ink/ink5468.xml"/><Relationship Id="rId13" Type="http://schemas.openxmlformats.org/officeDocument/2006/relationships/customXml" Target="../ink/ink5350.xml"/><Relationship Id="rId109" Type="http://schemas.openxmlformats.org/officeDocument/2006/relationships/customXml" Target="../ink/ink5398.xml"/><Relationship Id="rId260" Type="http://schemas.openxmlformats.org/officeDocument/2006/relationships/image" Target="../media/image4726.png"/><Relationship Id="rId316" Type="http://schemas.openxmlformats.org/officeDocument/2006/relationships/image" Target="../media/image4754.png"/><Relationship Id="rId55" Type="http://schemas.openxmlformats.org/officeDocument/2006/relationships/customXml" Target="../ink/ink5371.xml"/><Relationship Id="rId97" Type="http://schemas.openxmlformats.org/officeDocument/2006/relationships/customXml" Target="../ink/ink5392.xml"/><Relationship Id="rId120" Type="http://schemas.openxmlformats.org/officeDocument/2006/relationships/image" Target="../media/image4657.png"/><Relationship Id="rId162" Type="http://schemas.openxmlformats.org/officeDocument/2006/relationships/image" Target="../media/image4677.png"/><Relationship Id="rId218" Type="http://schemas.openxmlformats.org/officeDocument/2006/relationships/image" Target="../media/image4705.png"/><Relationship Id="rId271" Type="http://schemas.openxmlformats.org/officeDocument/2006/relationships/customXml" Target="../ink/ink5479.xml"/><Relationship Id="rId24" Type="http://schemas.openxmlformats.org/officeDocument/2006/relationships/image" Target="../media/image4609.png"/><Relationship Id="rId66" Type="http://schemas.openxmlformats.org/officeDocument/2006/relationships/image" Target="../media/image4630.png"/><Relationship Id="rId131" Type="http://schemas.openxmlformats.org/officeDocument/2006/relationships/customXml" Target="../ink/ink5409.xml"/><Relationship Id="rId327" Type="http://schemas.openxmlformats.org/officeDocument/2006/relationships/customXml" Target="../ink/ink5507.xml"/><Relationship Id="rId173" Type="http://schemas.openxmlformats.org/officeDocument/2006/relationships/customXml" Target="../ink/ink5430.xml"/><Relationship Id="rId229" Type="http://schemas.openxmlformats.org/officeDocument/2006/relationships/customXml" Target="../ink/ink5458.xml"/></Relationships>
</file>

<file path=ppt/slides/_rels/slide3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572.xml"/><Relationship Id="rId299" Type="http://schemas.openxmlformats.org/officeDocument/2006/relationships/customXml" Target="../ink/ink5663.xml"/><Relationship Id="rId21" Type="http://schemas.openxmlformats.org/officeDocument/2006/relationships/image" Target="../media/image4778.png"/><Relationship Id="rId63" Type="http://schemas.openxmlformats.org/officeDocument/2006/relationships/customXml" Target="../ink/ink5545.xml"/><Relationship Id="rId159" Type="http://schemas.openxmlformats.org/officeDocument/2006/relationships/customXml" Target="../ink/ink5593.xml"/><Relationship Id="rId324" Type="http://schemas.openxmlformats.org/officeDocument/2006/relationships/image" Target="../media/image4929.png"/><Relationship Id="rId366" Type="http://schemas.openxmlformats.org/officeDocument/2006/relationships/image" Target="../media/image4948.png"/><Relationship Id="rId170" Type="http://schemas.openxmlformats.org/officeDocument/2006/relationships/image" Target="../media/image4853.png"/><Relationship Id="rId226" Type="http://schemas.openxmlformats.org/officeDocument/2006/relationships/image" Target="../media/image4881.png"/><Relationship Id="rId433" Type="http://schemas.openxmlformats.org/officeDocument/2006/relationships/customXml" Target="../ink/ink5730.xml"/><Relationship Id="rId268" Type="http://schemas.openxmlformats.org/officeDocument/2006/relationships/image" Target="../media/image3261.png"/><Relationship Id="rId32" Type="http://schemas.openxmlformats.org/officeDocument/2006/relationships/customXml" Target="../ink/ink5530.xml"/><Relationship Id="rId74" Type="http://schemas.openxmlformats.org/officeDocument/2006/relationships/image" Target="../media/image4805.png"/><Relationship Id="rId128" Type="http://schemas.openxmlformats.org/officeDocument/2006/relationships/image" Target="../media/image4832.png"/><Relationship Id="rId335" Type="http://schemas.openxmlformats.org/officeDocument/2006/relationships/customXml" Target="../ink/ink5681.xml"/><Relationship Id="rId377" Type="http://schemas.openxmlformats.org/officeDocument/2006/relationships/customXml" Target="../ink/ink5702.xml"/><Relationship Id="rId5" Type="http://schemas.openxmlformats.org/officeDocument/2006/relationships/customXml" Target="../ink/ink5517.xml"/><Relationship Id="rId181" Type="http://schemas.openxmlformats.org/officeDocument/2006/relationships/customXml" Target="../ink/ink5604.xml"/><Relationship Id="rId237" Type="http://schemas.openxmlformats.org/officeDocument/2006/relationships/customXml" Target="../ink/ink5632.xml"/><Relationship Id="rId402" Type="http://schemas.openxmlformats.org/officeDocument/2006/relationships/image" Target="../media/image4964.png"/><Relationship Id="rId279" Type="http://schemas.openxmlformats.org/officeDocument/2006/relationships/customXml" Target="../ink/ink5653.xml"/><Relationship Id="rId444" Type="http://schemas.openxmlformats.org/officeDocument/2006/relationships/image" Target="../media/image4984.png"/><Relationship Id="rId43" Type="http://schemas.openxmlformats.org/officeDocument/2006/relationships/image" Target="../media/image4789.png"/><Relationship Id="rId139" Type="http://schemas.openxmlformats.org/officeDocument/2006/relationships/customXml" Target="../ink/ink5583.xml"/><Relationship Id="rId290" Type="http://schemas.openxmlformats.org/officeDocument/2006/relationships/image" Target="../media/image4912.png"/><Relationship Id="rId304" Type="http://schemas.openxmlformats.org/officeDocument/2006/relationships/image" Target="../media/image4919.png"/><Relationship Id="rId346" Type="http://schemas.openxmlformats.org/officeDocument/2006/relationships/image" Target="../media/image4939.png"/><Relationship Id="rId388" Type="http://schemas.openxmlformats.org/officeDocument/2006/relationships/image" Target="../media/image4957.png"/><Relationship Id="rId85" Type="http://schemas.openxmlformats.org/officeDocument/2006/relationships/customXml" Target="../ink/ink5556.xml"/><Relationship Id="rId150" Type="http://schemas.openxmlformats.org/officeDocument/2006/relationships/image" Target="../media/image4843.png"/><Relationship Id="rId192" Type="http://schemas.openxmlformats.org/officeDocument/2006/relationships/image" Target="../media/image4864.png"/><Relationship Id="rId206" Type="http://schemas.openxmlformats.org/officeDocument/2006/relationships/image" Target="../media/image4871.png"/><Relationship Id="rId413" Type="http://schemas.openxmlformats.org/officeDocument/2006/relationships/customXml" Target="../ink/ink5720.xml"/><Relationship Id="rId248" Type="http://schemas.openxmlformats.org/officeDocument/2006/relationships/image" Target="../media/image4892.png"/><Relationship Id="rId455" Type="http://schemas.openxmlformats.org/officeDocument/2006/relationships/customXml" Target="../ink/ink5741.xml"/><Relationship Id="rId12" Type="http://schemas.openxmlformats.org/officeDocument/2006/relationships/customXml" Target="../ink/ink5520.xml"/><Relationship Id="rId108" Type="http://schemas.openxmlformats.org/officeDocument/2006/relationships/image" Target="../media/image4822.png"/><Relationship Id="rId315" Type="http://schemas.openxmlformats.org/officeDocument/2006/relationships/customXml" Target="../ink/ink5671.xml"/><Relationship Id="rId357" Type="http://schemas.openxmlformats.org/officeDocument/2006/relationships/customXml" Target="../ink/ink5692.xml"/><Relationship Id="rId54" Type="http://schemas.openxmlformats.org/officeDocument/2006/relationships/customXml" Target="../ink/ink5541.xml"/><Relationship Id="rId96" Type="http://schemas.openxmlformats.org/officeDocument/2006/relationships/image" Target="../media/image4816.png"/><Relationship Id="rId161" Type="http://schemas.openxmlformats.org/officeDocument/2006/relationships/customXml" Target="../ink/ink5594.xml"/><Relationship Id="rId217" Type="http://schemas.openxmlformats.org/officeDocument/2006/relationships/customXml" Target="../ink/ink5622.xml"/><Relationship Id="rId399" Type="http://schemas.openxmlformats.org/officeDocument/2006/relationships/customXml" Target="../ink/ink5713.xml"/><Relationship Id="rId259" Type="http://schemas.openxmlformats.org/officeDocument/2006/relationships/customXml" Target="../ink/ink5643.xml"/><Relationship Id="rId424" Type="http://schemas.openxmlformats.org/officeDocument/2006/relationships/image" Target="../media/image4974.png"/><Relationship Id="rId23" Type="http://schemas.openxmlformats.org/officeDocument/2006/relationships/image" Target="../media/image4779.png"/><Relationship Id="rId119" Type="http://schemas.openxmlformats.org/officeDocument/2006/relationships/customXml" Target="../ink/ink5573.xml"/><Relationship Id="rId270" Type="http://schemas.openxmlformats.org/officeDocument/2006/relationships/image" Target="../media/image4902.png"/><Relationship Id="rId326" Type="http://schemas.openxmlformats.org/officeDocument/2006/relationships/image" Target="../media/image4930.png"/><Relationship Id="rId65" Type="http://schemas.openxmlformats.org/officeDocument/2006/relationships/customXml" Target="../ink/ink5546.xml"/><Relationship Id="rId130" Type="http://schemas.openxmlformats.org/officeDocument/2006/relationships/image" Target="../media/image4833.png"/><Relationship Id="rId368" Type="http://schemas.openxmlformats.org/officeDocument/2006/relationships/image" Target="../media/image4949.png"/><Relationship Id="rId172" Type="http://schemas.openxmlformats.org/officeDocument/2006/relationships/image" Target="../media/image4854.png"/><Relationship Id="rId228" Type="http://schemas.openxmlformats.org/officeDocument/2006/relationships/image" Target="../media/image4882.png"/><Relationship Id="rId435" Type="http://schemas.openxmlformats.org/officeDocument/2006/relationships/customXml" Target="../ink/ink5731.xml"/><Relationship Id="rId281" Type="http://schemas.openxmlformats.org/officeDocument/2006/relationships/customXml" Target="../ink/ink5654.xml"/><Relationship Id="rId337" Type="http://schemas.openxmlformats.org/officeDocument/2006/relationships/customXml" Target="../ink/ink5682.xml"/><Relationship Id="rId34" Type="http://schemas.openxmlformats.org/officeDocument/2006/relationships/customXml" Target="../ink/ink5531.xml"/><Relationship Id="rId76" Type="http://schemas.openxmlformats.org/officeDocument/2006/relationships/image" Target="../media/image4806.png"/><Relationship Id="rId141" Type="http://schemas.openxmlformats.org/officeDocument/2006/relationships/customXml" Target="../ink/ink5584.xml"/><Relationship Id="rId379" Type="http://schemas.openxmlformats.org/officeDocument/2006/relationships/customXml" Target="../ink/ink5703.xml"/><Relationship Id="rId7" Type="http://schemas.openxmlformats.org/officeDocument/2006/relationships/customXml" Target="../ink/ink5518.xml"/><Relationship Id="rId183" Type="http://schemas.openxmlformats.org/officeDocument/2006/relationships/customXml" Target="../ink/ink5605.xml"/><Relationship Id="rId239" Type="http://schemas.openxmlformats.org/officeDocument/2006/relationships/customXml" Target="../ink/ink5633.xml"/><Relationship Id="rId390" Type="http://schemas.openxmlformats.org/officeDocument/2006/relationships/image" Target="../media/image4958.png"/><Relationship Id="rId404" Type="http://schemas.openxmlformats.org/officeDocument/2006/relationships/image" Target="../media/image4965.png"/><Relationship Id="rId446" Type="http://schemas.openxmlformats.org/officeDocument/2006/relationships/image" Target="../media/image4985.png"/><Relationship Id="rId250" Type="http://schemas.openxmlformats.org/officeDocument/2006/relationships/image" Target="../media/image4893.png"/><Relationship Id="rId292" Type="http://schemas.openxmlformats.org/officeDocument/2006/relationships/image" Target="../media/image4913.png"/><Relationship Id="rId306" Type="http://schemas.openxmlformats.org/officeDocument/2006/relationships/image" Target="../media/image4920.png"/><Relationship Id="rId45" Type="http://schemas.openxmlformats.org/officeDocument/2006/relationships/image" Target="../media/image4790.png"/><Relationship Id="rId87" Type="http://schemas.openxmlformats.org/officeDocument/2006/relationships/customXml" Target="../ink/ink5557.xml"/><Relationship Id="rId110" Type="http://schemas.openxmlformats.org/officeDocument/2006/relationships/image" Target="../media/image4823.png"/><Relationship Id="rId348" Type="http://schemas.openxmlformats.org/officeDocument/2006/relationships/image" Target="../media/image4940.png"/><Relationship Id="rId152" Type="http://schemas.openxmlformats.org/officeDocument/2006/relationships/image" Target="../media/image4844.png"/><Relationship Id="rId194" Type="http://schemas.openxmlformats.org/officeDocument/2006/relationships/image" Target="../media/image4865.png"/><Relationship Id="rId208" Type="http://schemas.openxmlformats.org/officeDocument/2006/relationships/image" Target="../media/image4872.png"/><Relationship Id="rId415" Type="http://schemas.openxmlformats.org/officeDocument/2006/relationships/customXml" Target="../ink/ink5721.xml"/><Relationship Id="rId261" Type="http://schemas.openxmlformats.org/officeDocument/2006/relationships/customXml" Target="../ink/ink5644.xml"/><Relationship Id="rId14" Type="http://schemas.openxmlformats.org/officeDocument/2006/relationships/customXml" Target="../ink/ink5521.xml"/><Relationship Id="rId56" Type="http://schemas.openxmlformats.org/officeDocument/2006/relationships/customXml" Target="../ink/ink5542.xml"/><Relationship Id="rId317" Type="http://schemas.openxmlformats.org/officeDocument/2006/relationships/customXml" Target="../ink/ink5672.xml"/><Relationship Id="rId359" Type="http://schemas.openxmlformats.org/officeDocument/2006/relationships/customXml" Target="../ink/ink5693.xml"/><Relationship Id="rId98" Type="http://schemas.openxmlformats.org/officeDocument/2006/relationships/image" Target="../media/image4817.png"/><Relationship Id="rId121" Type="http://schemas.openxmlformats.org/officeDocument/2006/relationships/customXml" Target="../ink/ink5574.xml"/><Relationship Id="rId163" Type="http://schemas.openxmlformats.org/officeDocument/2006/relationships/customXml" Target="../ink/ink5595.xml"/><Relationship Id="rId219" Type="http://schemas.openxmlformats.org/officeDocument/2006/relationships/customXml" Target="../ink/ink5623.xml"/><Relationship Id="rId370" Type="http://schemas.openxmlformats.org/officeDocument/2006/relationships/image" Target="../media/image4950.png"/><Relationship Id="rId426" Type="http://schemas.openxmlformats.org/officeDocument/2006/relationships/image" Target="../media/image4975.png"/><Relationship Id="rId230" Type="http://schemas.openxmlformats.org/officeDocument/2006/relationships/image" Target="../media/image4883.png"/><Relationship Id="rId25" Type="http://schemas.openxmlformats.org/officeDocument/2006/relationships/image" Target="../media/image4780.png"/><Relationship Id="rId67" Type="http://schemas.openxmlformats.org/officeDocument/2006/relationships/customXml" Target="../ink/ink5547.xml"/><Relationship Id="rId272" Type="http://schemas.openxmlformats.org/officeDocument/2006/relationships/image" Target="../media/image4903.png"/><Relationship Id="rId328" Type="http://schemas.openxmlformats.org/officeDocument/2006/relationships/image" Target="../media/image4931.png"/><Relationship Id="rId132" Type="http://schemas.openxmlformats.org/officeDocument/2006/relationships/image" Target="../media/image4834.png"/><Relationship Id="rId174" Type="http://schemas.openxmlformats.org/officeDocument/2006/relationships/image" Target="../media/image4855.png"/><Relationship Id="rId381" Type="http://schemas.openxmlformats.org/officeDocument/2006/relationships/customXml" Target="../ink/ink5704.xml"/><Relationship Id="rId241" Type="http://schemas.openxmlformats.org/officeDocument/2006/relationships/customXml" Target="../ink/ink5634.xml"/><Relationship Id="rId437" Type="http://schemas.openxmlformats.org/officeDocument/2006/relationships/customXml" Target="../ink/ink5732.xml"/><Relationship Id="rId36" Type="http://schemas.openxmlformats.org/officeDocument/2006/relationships/customXml" Target="../ink/ink5532.xml"/><Relationship Id="rId283" Type="http://schemas.openxmlformats.org/officeDocument/2006/relationships/customXml" Target="../ink/ink5655.xml"/><Relationship Id="rId339" Type="http://schemas.openxmlformats.org/officeDocument/2006/relationships/customXml" Target="../ink/ink5683.xml"/><Relationship Id="rId78" Type="http://schemas.openxmlformats.org/officeDocument/2006/relationships/image" Target="../media/image4807.png"/><Relationship Id="rId101" Type="http://schemas.openxmlformats.org/officeDocument/2006/relationships/customXml" Target="../ink/ink5564.xml"/><Relationship Id="rId143" Type="http://schemas.openxmlformats.org/officeDocument/2006/relationships/customXml" Target="../ink/ink5585.xml"/><Relationship Id="rId185" Type="http://schemas.openxmlformats.org/officeDocument/2006/relationships/customXml" Target="../ink/ink5606.xml"/><Relationship Id="rId350" Type="http://schemas.openxmlformats.org/officeDocument/2006/relationships/image" Target="../media/image4941.png"/><Relationship Id="rId406" Type="http://schemas.openxmlformats.org/officeDocument/2006/relationships/image" Target="../media/image4966.png"/><Relationship Id="rId9" Type="http://schemas.openxmlformats.org/officeDocument/2006/relationships/customXml" Target="../ink/ink5519.xml"/><Relationship Id="rId210" Type="http://schemas.openxmlformats.org/officeDocument/2006/relationships/image" Target="../media/image4873.png"/><Relationship Id="rId392" Type="http://schemas.openxmlformats.org/officeDocument/2006/relationships/image" Target="../media/image4959.png"/><Relationship Id="rId448" Type="http://schemas.openxmlformats.org/officeDocument/2006/relationships/image" Target="../media/image4986.png"/><Relationship Id="rId252" Type="http://schemas.openxmlformats.org/officeDocument/2006/relationships/image" Target="../media/image4894.png"/><Relationship Id="rId294" Type="http://schemas.openxmlformats.org/officeDocument/2006/relationships/image" Target="../media/image4914.png"/><Relationship Id="rId308" Type="http://schemas.openxmlformats.org/officeDocument/2006/relationships/image" Target="../media/image4921.png"/><Relationship Id="rId47" Type="http://schemas.openxmlformats.org/officeDocument/2006/relationships/image" Target="../media/image4791.png"/><Relationship Id="rId89" Type="http://schemas.openxmlformats.org/officeDocument/2006/relationships/customXml" Target="../ink/ink5558.xml"/><Relationship Id="rId112" Type="http://schemas.openxmlformats.org/officeDocument/2006/relationships/image" Target="../media/image4824.png"/><Relationship Id="rId154" Type="http://schemas.openxmlformats.org/officeDocument/2006/relationships/image" Target="../media/image4845.png"/><Relationship Id="rId361" Type="http://schemas.openxmlformats.org/officeDocument/2006/relationships/customXml" Target="../ink/ink5694.xml"/><Relationship Id="rId196" Type="http://schemas.openxmlformats.org/officeDocument/2006/relationships/image" Target="../media/image4866.png"/><Relationship Id="rId417" Type="http://schemas.openxmlformats.org/officeDocument/2006/relationships/customXml" Target="../ink/ink5722.xml"/><Relationship Id="rId16" Type="http://schemas.openxmlformats.org/officeDocument/2006/relationships/customXml" Target="../ink/ink5522.xml"/><Relationship Id="rId221" Type="http://schemas.openxmlformats.org/officeDocument/2006/relationships/customXml" Target="../ink/ink5624.xml"/><Relationship Id="rId263" Type="http://schemas.openxmlformats.org/officeDocument/2006/relationships/customXml" Target="../ink/ink5645.xml"/><Relationship Id="rId319" Type="http://schemas.openxmlformats.org/officeDocument/2006/relationships/customXml" Target="../ink/ink5673.xml"/><Relationship Id="rId58" Type="http://schemas.openxmlformats.org/officeDocument/2006/relationships/image" Target="../media/image4797.png"/><Relationship Id="rId123" Type="http://schemas.openxmlformats.org/officeDocument/2006/relationships/customXml" Target="../ink/ink5575.xml"/><Relationship Id="rId330" Type="http://schemas.openxmlformats.org/officeDocument/2006/relationships/image" Target="../media/image4932.png"/><Relationship Id="rId165" Type="http://schemas.openxmlformats.org/officeDocument/2006/relationships/customXml" Target="../ink/ink5596.xml"/><Relationship Id="rId372" Type="http://schemas.openxmlformats.org/officeDocument/2006/relationships/image" Target="../media/image4951.png"/><Relationship Id="rId428" Type="http://schemas.openxmlformats.org/officeDocument/2006/relationships/image" Target="../media/image4976.png"/><Relationship Id="rId232" Type="http://schemas.openxmlformats.org/officeDocument/2006/relationships/image" Target="../media/image4884.png"/><Relationship Id="rId274" Type="http://schemas.openxmlformats.org/officeDocument/2006/relationships/image" Target="../media/image4904.png"/><Relationship Id="rId27" Type="http://schemas.openxmlformats.org/officeDocument/2006/relationships/image" Target="../media/image4781.png"/><Relationship Id="rId69" Type="http://schemas.openxmlformats.org/officeDocument/2006/relationships/customXml" Target="../ink/ink5548.xml"/><Relationship Id="rId134" Type="http://schemas.openxmlformats.org/officeDocument/2006/relationships/image" Target="../media/image4835.png"/><Relationship Id="rId80" Type="http://schemas.openxmlformats.org/officeDocument/2006/relationships/image" Target="../media/image4808.png"/><Relationship Id="rId176" Type="http://schemas.openxmlformats.org/officeDocument/2006/relationships/image" Target="../media/image4856.png"/><Relationship Id="rId341" Type="http://schemas.openxmlformats.org/officeDocument/2006/relationships/customXml" Target="../ink/ink5684.xml"/><Relationship Id="rId383" Type="http://schemas.openxmlformats.org/officeDocument/2006/relationships/customXml" Target="../ink/ink5705.xml"/><Relationship Id="rId439" Type="http://schemas.openxmlformats.org/officeDocument/2006/relationships/customXml" Target="../ink/ink5733.xml"/><Relationship Id="rId201" Type="http://schemas.openxmlformats.org/officeDocument/2006/relationships/customXml" Target="../ink/ink5614.xml"/><Relationship Id="rId243" Type="http://schemas.openxmlformats.org/officeDocument/2006/relationships/customXml" Target="../ink/ink5635.xml"/><Relationship Id="rId285" Type="http://schemas.openxmlformats.org/officeDocument/2006/relationships/customXml" Target="../ink/ink5656.xml"/><Relationship Id="rId450" Type="http://schemas.openxmlformats.org/officeDocument/2006/relationships/image" Target="../media/image4987.png"/><Relationship Id="rId38" Type="http://schemas.openxmlformats.org/officeDocument/2006/relationships/customXml" Target="../ink/ink5533.xml"/><Relationship Id="rId103" Type="http://schemas.openxmlformats.org/officeDocument/2006/relationships/customXml" Target="../ink/ink5565.xml"/><Relationship Id="rId310" Type="http://schemas.openxmlformats.org/officeDocument/2006/relationships/image" Target="../media/image4922.png"/><Relationship Id="rId91" Type="http://schemas.openxmlformats.org/officeDocument/2006/relationships/customXml" Target="../ink/ink5559.xml"/><Relationship Id="rId145" Type="http://schemas.openxmlformats.org/officeDocument/2006/relationships/customXml" Target="../ink/ink5586.xml"/><Relationship Id="rId187" Type="http://schemas.openxmlformats.org/officeDocument/2006/relationships/customXml" Target="../ink/ink5607.xml"/><Relationship Id="rId352" Type="http://schemas.openxmlformats.org/officeDocument/2006/relationships/image" Target="../media/image4942.png"/><Relationship Id="rId394" Type="http://schemas.openxmlformats.org/officeDocument/2006/relationships/image" Target="../media/image4960.png"/><Relationship Id="rId408" Type="http://schemas.openxmlformats.org/officeDocument/2006/relationships/image" Target="../media/image4967.png"/><Relationship Id="rId212" Type="http://schemas.openxmlformats.org/officeDocument/2006/relationships/image" Target="../media/image4874.png"/><Relationship Id="rId254" Type="http://schemas.openxmlformats.org/officeDocument/2006/relationships/image" Target="../media/image4895.png"/><Relationship Id="rId49" Type="http://schemas.openxmlformats.org/officeDocument/2006/relationships/image" Target="../media/image4792.png"/><Relationship Id="rId114" Type="http://schemas.openxmlformats.org/officeDocument/2006/relationships/image" Target="../media/image4825.png"/><Relationship Id="rId296" Type="http://schemas.openxmlformats.org/officeDocument/2006/relationships/image" Target="../media/image4915.png"/><Relationship Id="rId60" Type="http://schemas.openxmlformats.org/officeDocument/2006/relationships/image" Target="../media/image4798.png"/><Relationship Id="rId156" Type="http://schemas.openxmlformats.org/officeDocument/2006/relationships/image" Target="../media/image4846.png"/><Relationship Id="rId198" Type="http://schemas.openxmlformats.org/officeDocument/2006/relationships/image" Target="../media/image4867.png"/><Relationship Id="rId321" Type="http://schemas.openxmlformats.org/officeDocument/2006/relationships/customXml" Target="../ink/ink5674.xml"/><Relationship Id="rId363" Type="http://schemas.openxmlformats.org/officeDocument/2006/relationships/customXml" Target="../ink/ink5695.xml"/><Relationship Id="rId419" Type="http://schemas.openxmlformats.org/officeDocument/2006/relationships/customXml" Target="../ink/ink5723.xml"/><Relationship Id="rId223" Type="http://schemas.openxmlformats.org/officeDocument/2006/relationships/customXml" Target="../ink/ink5625.xml"/><Relationship Id="rId430" Type="http://schemas.openxmlformats.org/officeDocument/2006/relationships/image" Target="../media/image4977.png"/><Relationship Id="rId18" Type="http://schemas.openxmlformats.org/officeDocument/2006/relationships/customXml" Target="../ink/ink5523.xml"/><Relationship Id="rId265" Type="http://schemas.openxmlformats.org/officeDocument/2006/relationships/customXml" Target="../ink/ink5646.xml"/><Relationship Id="rId125" Type="http://schemas.openxmlformats.org/officeDocument/2006/relationships/customXml" Target="../ink/ink5576.xml"/><Relationship Id="rId167" Type="http://schemas.openxmlformats.org/officeDocument/2006/relationships/customXml" Target="../ink/ink5597.xml"/><Relationship Id="rId332" Type="http://schemas.openxmlformats.org/officeDocument/2006/relationships/image" Target="../media/image4933.png"/><Relationship Id="rId374" Type="http://schemas.openxmlformats.org/officeDocument/2006/relationships/image" Target="../media/image4952.png"/><Relationship Id="rId71" Type="http://schemas.openxmlformats.org/officeDocument/2006/relationships/customXml" Target="../ink/ink5549.xml"/><Relationship Id="rId92" Type="http://schemas.openxmlformats.org/officeDocument/2006/relationships/image" Target="../media/image4814.png"/><Relationship Id="rId213" Type="http://schemas.openxmlformats.org/officeDocument/2006/relationships/customXml" Target="../ink/ink5620.xml"/><Relationship Id="rId234" Type="http://schemas.openxmlformats.org/officeDocument/2006/relationships/image" Target="../media/image4885.png"/><Relationship Id="rId420" Type="http://schemas.openxmlformats.org/officeDocument/2006/relationships/image" Target="../media/image4972.png"/><Relationship Id="rId2" Type="http://schemas.openxmlformats.org/officeDocument/2006/relationships/image" Target="../media/image4768.emf"/><Relationship Id="rId29" Type="http://schemas.openxmlformats.org/officeDocument/2006/relationships/image" Target="../media/image4782.png"/><Relationship Id="rId255" Type="http://schemas.openxmlformats.org/officeDocument/2006/relationships/customXml" Target="../ink/ink5641.xml"/><Relationship Id="rId276" Type="http://schemas.openxmlformats.org/officeDocument/2006/relationships/image" Target="../media/image4905.png"/><Relationship Id="rId297" Type="http://schemas.openxmlformats.org/officeDocument/2006/relationships/customXml" Target="../ink/ink5662.xml"/><Relationship Id="rId441" Type="http://schemas.openxmlformats.org/officeDocument/2006/relationships/customXml" Target="../ink/ink5734.xml"/><Relationship Id="rId40" Type="http://schemas.openxmlformats.org/officeDocument/2006/relationships/customXml" Target="../ink/ink5534.xml"/><Relationship Id="rId115" Type="http://schemas.openxmlformats.org/officeDocument/2006/relationships/customXml" Target="../ink/ink5571.xml"/><Relationship Id="rId136" Type="http://schemas.openxmlformats.org/officeDocument/2006/relationships/image" Target="../media/image4836.png"/><Relationship Id="rId157" Type="http://schemas.openxmlformats.org/officeDocument/2006/relationships/customXml" Target="../ink/ink5592.xml"/><Relationship Id="rId178" Type="http://schemas.openxmlformats.org/officeDocument/2006/relationships/image" Target="../media/image4857.png"/><Relationship Id="rId301" Type="http://schemas.openxmlformats.org/officeDocument/2006/relationships/customXml" Target="../ink/ink5664.xml"/><Relationship Id="rId322" Type="http://schemas.openxmlformats.org/officeDocument/2006/relationships/image" Target="../media/image4928.png"/><Relationship Id="rId343" Type="http://schemas.openxmlformats.org/officeDocument/2006/relationships/customXml" Target="../ink/ink5685.xml"/><Relationship Id="rId364" Type="http://schemas.openxmlformats.org/officeDocument/2006/relationships/image" Target="../media/image4947.png"/><Relationship Id="rId61" Type="http://schemas.openxmlformats.org/officeDocument/2006/relationships/customXml" Target="../ink/ink5544.xml"/><Relationship Id="rId82" Type="http://schemas.openxmlformats.org/officeDocument/2006/relationships/image" Target="../media/image4809.png"/><Relationship Id="rId199" Type="http://schemas.openxmlformats.org/officeDocument/2006/relationships/customXml" Target="../ink/ink5613.xml"/><Relationship Id="rId203" Type="http://schemas.openxmlformats.org/officeDocument/2006/relationships/customXml" Target="../ink/ink5615.xml"/><Relationship Id="rId385" Type="http://schemas.openxmlformats.org/officeDocument/2006/relationships/customXml" Target="../ink/ink5706.xml"/><Relationship Id="rId19" Type="http://schemas.openxmlformats.org/officeDocument/2006/relationships/image" Target="../media/image4777.png"/><Relationship Id="rId224" Type="http://schemas.openxmlformats.org/officeDocument/2006/relationships/image" Target="../media/image4880.png"/><Relationship Id="rId245" Type="http://schemas.openxmlformats.org/officeDocument/2006/relationships/customXml" Target="../ink/ink5636.xml"/><Relationship Id="rId266" Type="http://schemas.openxmlformats.org/officeDocument/2006/relationships/image" Target="../media/image4901.png"/><Relationship Id="rId287" Type="http://schemas.openxmlformats.org/officeDocument/2006/relationships/customXml" Target="../ink/ink5657.xml"/><Relationship Id="rId410" Type="http://schemas.openxmlformats.org/officeDocument/2006/relationships/image" Target="../media/image4968.png"/><Relationship Id="rId431" Type="http://schemas.openxmlformats.org/officeDocument/2006/relationships/customXml" Target="../ink/ink5729.xml"/><Relationship Id="rId452" Type="http://schemas.openxmlformats.org/officeDocument/2006/relationships/image" Target="../media/image4988.png"/><Relationship Id="rId30" Type="http://schemas.openxmlformats.org/officeDocument/2006/relationships/customXml" Target="../ink/ink5529.xml"/><Relationship Id="rId105" Type="http://schemas.openxmlformats.org/officeDocument/2006/relationships/customXml" Target="../ink/ink5566.xml"/><Relationship Id="rId126" Type="http://schemas.openxmlformats.org/officeDocument/2006/relationships/image" Target="../media/image4831.png"/><Relationship Id="rId147" Type="http://schemas.openxmlformats.org/officeDocument/2006/relationships/customXml" Target="../ink/ink5587.xml"/><Relationship Id="rId168" Type="http://schemas.openxmlformats.org/officeDocument/2006/relationships/image" Target="../media/image4852.png"/><Relationship Id="rId312" Type="http://schemas.openxmlformats.org/officeDocument/2006/relationships/image" Target="../media/image4923.png"/><Relationship Id="rId333" Type="http://schemas.openxmlformats.org/officeDocument/2006/relationships/customXml" Target="../ink/ink5680.xml"/><Relationship Id="rId354" Type="http://schemas.openxmlformats.org/officeDocument/2006/relationships/image" Target="../media/image4943.png"/><Relationship Id="rId51" Type="http://schemas.openxmlformats.org/officeDocument/2006/relationships/image" Target="../media/image4793.png"/><Relationship Id="rId72" Type="http://schemas.openxmlformats.org/officeDocument/2006/relationships/image" Target="../media/image4804.png"/><Relationship Id="rId93" Type="http://schemas.openxmlformats.org/officeDocument/2006/relationships/customXml" Target="../ink/ink5560.xml"/><Relationship Id="rId189" Type="http://schemas.openxmlformats.org/officeDocument/2006/relationships/customXml" Target="../ink/ink5608.xml"/><Relationship Id="rId375" Type="http://schemas.openxmlformats.org/officeDocument/2006/relationships/customXml" Target="../ink/ink5701.xml"/><Relationship Id="rId396" Type="http://schemas.openxmlformats.org/officeDocument/2006/relationships/image" Target="../media/image4961.png"/><Relationship Id="rId3" Type="http://schemas.openxmlformats.org/officeDocument/2006/relationships/customXml" Target="../ink/ink5516.xml"/><Relationship Id="rId214" Type="http://schemas.openxmlformats.org/officeDocument/2006/relationships/image" Target="../media/image4875.png"/><Relationship Id="rId235" Type="http://schemas.openxmlformats.org/officeDocument/2006/relationships/customXml" Target="../ink/ink5631.xml"/><Relationship Id="rId256" Type="http://schemas.openxmlformats.org/officeDocument/2006/relationships/image" Target="../media/image4896.png"/><Relationship Id="rId277" Type="http://schemas.openxmlformats.org/officeDocument/2006/relationships/customXml" Target="../ink/ink5652.xml"/><Relationship Id="rId298" Type="http://schemas.openxmlformats.org/officeDocument/2006/relationships/image" Target="../media/image4916.png"/><Relationship Id="rId400" Type="http://schemas.openxmlformats.org/officeDocument/2006/relationships/image" Target="../media/image4963.png"/><Relationship Id="rId421" Type="http://schemas.openxmlformats.org/officeDocument/2006/relationships/customXml" Target="../ink/ink5724.xml"/><Relationship Id="rId442" Type="http://schemas.openxmlformats.org/officeDocument/2006/relationships/image" Target="../media/image4983.png"/><Relationship Id="rId116" Type="http://schemas.openxmlformats.org/officeDocument/2006/relationships/image" Target="../media/image4826.png"/><Relationship Id="rId137" Type="http://schemas.openxmlformats.org/officeDocument/2006/relationships/customXml" Target="../ink/ink5582.xml"/><Relationship Id="rId158" Type="http://schemas.openxmlformats.org/officeDocument/2006/relationships/image" Target="../media/image4847.png"/><Relationship Id="rId302" Type="http://schemas.openxmlformats.org/officeDocument/2006/relationships/image" Target="../media/image4918.png"/><Relationship Id="rId323" Type="http://schemas.openxmlformats.org/officeDocument/2006/relationships/customXml" Target="../ink/ink5675.xml"/><Relationship Id="rId344" Type="http://schemas.openxmlformats.org/officeDocument/2006/relationships/image" Target="../media/image4938.png"/><Relationship Id="rId20" Type="http://schemas.openxmlformats.org/officeDocument/2006/relationships/customXml" Target="../ink/ink5524.xml"/><Relationship Id="rId41" Type="http://schemas.openxmlformats.org/officeDocument/2006/relationships/image" Target="../media/image4788.png"/><Relationship Id="rId62" Type="http://schemas.openxmlformats.org/officeDocument/2006/relationships/image" Target="../media/image4799.png"/><Relationship Id="rId83" Type="http://schemas.openxmlformats.org/officeDocument/2006/relationships/customXml" Target="../ink/ink5555.xml"/><Relationship Id="rId179" Type="http://schemas.openxmlformats.org/officeDocument/2006/relationships/customXml" Target="../ink/ink5603.xml"/><Relationship Id="rId365" Type="http://schemas.openxmlformats.org/officeDocument/2006/relationships/customXml" Target="../ink/ink5696.xml"/><Relationship Id="rId386" Type="http://schemas.openxmlformats.org/officeDocument/2006/relationships/image" Target="../media/image3706.png"/><Relationship Id="rId190" Type="http://schemas.openxmlformats.org/officeDocument/2006/relationships/image" Target="../media/image4863.png"/><Relationship Id="rId204" Type="http://schemas.openxmlformats.org/officeDocument/2006/relationships/image" Target="../media/image4870.png"/><Relationship Id="rId225" Type="http://schemas.openxmlformats.org/officeDocument/2006/relationships/customXml" Target="../ink/ink5626.xml"/><Relationship Id="rId246" Type="http://schemas.openxmlformats.org/officeDocument/2006/relationships/image" Target="../media/image4891.png"/><Relationship Id="rId267" Type="http://schemas.openxmlformats.org/officeDocument/2006/relationships/customXml" Target="../ink/ink5647.xml"/><Relationship Id="rId288" Type="http://schemas.openxmlformats.org/officeDocument/2006/relationships/image" Target="../media/image4911.png"/><Relationship Id="rId411" Type="http://schemas.openxmlformats.org/officeDocument/2006/relationships/customXml" Target="../ink/ink5719.xml"/><Relationship Id="rId432" Type="http://schemas.openxmlformats.org/officeDocument/2006/relationships/image" Target="../media/image4978.png"/><Relationship Id="rId453" Type="http://schemas.openxmlformats.org/officeDocument/2006/relationships/customXml" Target="../ink/ink5740.xml"/><Relationship Id="rId106" Type="http://schemas.openxmlformats.org/officeDocument/2006/relationships/image" Target="../media/image4821.png"/><Relationship Id="rId127" Type="http://schemas.openxmlformats.org/officeDocument/2006/relationships/customXml" Target="../ink/ink5577.xml"/><Relationship Id="rId313" Type="http://schemas.openxmlformats.org/officeDocument/2006/relationships/customXml" Target="../ink/ink5670.xml"/><Relationship Id="rId10" Type="http://schemas.openxmlformats.org/officeDocument/2006/relationships/image" Target="../media/image4772.png"/><Relationship Id="rId31" Type="http://schemas.openxmlformats.org/officeDocument/2006/relationships/image" Target="../media/image4783.png"/><Relationship Id="rId52" Type="http://schemas.openxmlformats.org/officeDocument/2006/relationships/customXml" Target="../ink/ink5540.xml"/><Relationship Id="rId73" Type="http://schemas.openxmlformats.org/officeDocument/2006/relationships/customXml" Target="../ink/ink5550.xml"/><Relationship Id="rId94" Type="http://schemas.openxmlformats.org/officeDocument/2006/relationships/image" Target="../media/image4815.png"/><Relationship Id="rId148" Type="http://schemas.openxmlformats.org/officeDocument/2006/relationships/image" Target="../media/image4842.png"/><Relationship Id="rId169" Type="http://schemas.openxmlformats.org/officeDocument/2006/relationships/customXml" Target="../ink/ink5598.xml"/><Relationship Id="rId334" Type="http://schemas.openxmlformats.org/officeDocument/2006/relationships/image" Target="../media/image4934.png"/><Relationship Id="rId355" Type="http://schemas.openxmlformats.org/officeDocument/2006/relationships/customXml" Target="../ink/ink5691.xml"/><Relationship Id="rId376" Type="http://schemas.openxmlformats.org/officeDocument/2006/relationships/image" Target="../media/image4953.png"/><Relationship Id="rId397" Type="http://schemas.openxmlformats.org/officeDocument/2006/relationships/customXml" Target="../ink/ink5712.xml"/><Relationship Id="rId4" Type="http://schemas.openxmlformats.org/officeDocument/2006/relationships/image" Target="../media/image4769.png"/><Relationship Id="rId180" Type="http://schemas.openxmlformats.org/officeDocument/2006/relationships/image" Target="../media/image4858.png"/><Relationship Id="rId215" Type="http://schemas.openxmlformats.org/officeDocument/2006/relationships/customXml" Target="../ink/ink5621.xml"/><Relationship Id="rId236" Type="http://schemas.openxmlformats.org/officeDocument/2006/relationships/image" Target="../media/image4886.png"/><Relationship Id="rId257" Type="http://schemas.openxmlformats.org/officeDocument/2006/relationships/customXml" Target="../ink/ink5642.xml"/><Relationship Id="rId278" Type="http://schemas.openxmlformats.org/officeDocument/2006/relationships/image" Target="../media/image4906.png"/><Relationship Id="rId401" Type="http://schemas.openxmlformats.org/officeDocument/2006/relationships/customXml" Target="../ink/ink5714.xml"/><Relationship Id="rId422" Type="http://schemas.openxmlformats.org/officeDocument/2006/relationships/image" Target="../media/image4973.png"/><Relationship Id="rId443" Type="http://schemas.openxmlformats.org/officeDocument/2006/relationships/customXml" Target="../ink/ink5735.xml"/><Relationship Id="rId303" Type="http://schemas.openxmlformats.org/officeDocument/2006/relationships/customXml" Target="../ink/ink5665.xml"/><Relationship Id="rId42" Type="http://schemas.openxmlformats.org/officeDocument/2006/relationships/customXml" Target="../ink/ink5535.xml"/><Relationship Id="rId84" Type="http://schemas.openxmlformats.org/officeDocument/2006/relationships/image" Target="../media/image4810.png"/><Relationship Id="rId138" Type="http://schemas.openxmlformats.org/officeDocument/2006/relationships/image" Target="../media/image4837.png"/><Relationship Id="rId345" Type="http://schemas.openxmlformats.org/officeDocument/2006/relationships/customXml" Target="../ink/ink5686.xml"/><Relationship Id="rId387" Type="http://schemas.openxmlformats.org/officeDocument/2006/relationships/customXml" Target="../ink/ink5707.xml"/><Relationship Id="rId191" Type="http://schemas.openxmlformats.org/officeDocument/2006/relationships/customXml" Target="../ink/ink5609.xml"/><Relationship Id="rId205" Type="http://schemas.openxmlformats.org/officeDocument/2006/relationships/customXml" Target="../ink/ink5616.xml"/><Relationship Id="rId247" Type="http://schemas.openxmlformats.org/officeDocument/2006/relationships/customXml" Target="../ink/ink5637.xml"/><Relationship Id="rId412" Type="http://schemas.openxmlformats.org/officeDocument/2006/relationships/image" Target="../media/image4763.png"/><Relationship Id="rId107" Type="http://schemas.openxmlformats.org/officeDocument/2006/relationships/customXml" Target="../ink/ink5567.xml"/><Relationship Id="rId289" Type="http://schemas.openxmlformats.org/officeDocument/2006/relationships/customXml" Target="../ink/ink5658.xml"/><Relationship Id="rId454" Type="http://schemas.openxmlformats.org/officeDocument/2006/relationships/image" Target="../media/image4989.png"/><Relationship Id="rId11" Type="http://schemas.openxmlformats.org/officeDocument/2006/relationships/image" Target="../media/image4773.png"/><Relationship Id="rId53" Type="http://schemas.openxmlformats.org/officeDocument/2006/relationships/image" Target="../media/image4794.png"/><Relationship Id="rId149" Type="http://schemas.openxmlformats.org/officeDocument/2006/relationships/customXml" Target="../ink/ink5588.xml"/><Relationship Id="rId314" Type="http://schemas.openxmlformats.org/officeDocument/2006/relationships/image" Target="../media/image4924.png"/><Relationship Id="rId356" Type="http://schemas.openxmlformats.org/officeDocument/2006/relationships/image" Target="../media/image4944.png"/><Relationship Id="rId398" Type="http://schemas.openxmlformats.org/officeDocument/2006/relationships/image" Target="../media/image4962.png"/><Relationship Id="rId95" Type="http://schemas.openxmlformats.org/officeDocument/2006/relationships/customXml" Target="../ink/ink5561.xml"/><Relationship Id="rId160" Type="http://schemas.openxmlformats.org/officeDocument/2006/relationships/image" Target="../media/image4848.png"/><Relationship Id="rId216" Type="http://schemas.openxmlformats.org/officeDocument/2006/relationships/image" Target="../media/image4876.png"/><Relationship Id="rId423" Type="http://schemas.openxmlformats.org/officeDocument/2006/relationships/customXml" Target="../ink/ink5725.xml"/><Relationship Id="rId258" Type="http://schemas.openxmlformats.org/officeDocument/2006/relationships/image" Target="../media/image4897.png"/><Relationship Id="rId22" Type="http://schemas.openxmlformats.org/officeDocument/2006/relationships/customXml" Target="../ink/ink5525.xml"/><Relationship Id="rId64" Type="http://schemas.openxmlformats.org/officeDocument/2006/relationships/image" Target="../media/image4800.png"/><Relationship Id="rId118" Type="http://schemas.openxmlformats.org/officeDocument/2006/relationships/image" Target="../media/image4827.png"/><Relationship Id="rId325" Type="http://schemas.openxmlformats.org/officeDocument/2006/relationships/customXml" Target="../ink/ink5676.xml"/><Relationship Id="rId367" Type="http://schemas.openxmlformats.org/officeDocument/2006/relationships/customXml" Target="../ink/ink5697.xml"/><Relationship Id="rId171" Type="http://schemas.openxmlformats.org/officeDocument/2006/relationships/customXml" Target="../ink/ink5599.xml"/><Relationship Id="rId227" Type="http://schemas.openxmlformats.org/officeDocument/2006/relationships/customXml" Target="../ink/ink5627.xml"/><Relationship Id="rId269" Type="http://schemas.openxmlformats.org/officeDocument/2006/relationships/customXml" Target="../ink/ink5648.xml"/><Relationship Id="rId434" Type="http://schemas.openxmlformats.org/officeDocument/2006/relationships/image" Target="../media/image4979.png"/><Relationship Id="rId33" Type="http://schemas.openxmlformats.org/officeDocument/2006/relationships/image" Target="../media/image4784.png"/><Relationship Id="rId129" Type="http://schemas.openxmlformats.org/officeDocument/2006/relationships/customXml" Target="../ink/ink5578.xml"/><Relationship Id="rId280" Type="http://schemas.openxmlformats.org/officeDocument/2006/relationships/image" Target="../media/image4907.png"/><Relationship Id="rId336" Type="http://schemas.openxmlformats.org/officeDocument/2006/relationships/image" Target="../media/image4327.png"/><Relationship Id="rId75" Type="http://schemas.openxmlformats.org/officeDocument/2006/relationships/customXml" Target="../ink/ink5551.xml"/><Relationship Id="rId140" Type="http://schemas.openxmlformats.org/officeDocument/2006/relationships/image" Target="../media/image4838.png"/><Relationship Id="rId182" Type="http://schemas.openxmlformats.org/officeDocument/2006/relationships/image" Target="../media/image4859.png"/><Relationship Id="rId378" Type="http://schemas.openxmlformats.org/officeDocument/2006/relationships/image" Target="../media/image4954.png"/><Relationship Id="rId403" Type="http://schemas.openxmlformats.org/officeDocument/2006/relationships/customXml" Target="../ink/ink5715.xml"/><Relationship Id="rId6" Type="http://schemas.openxmlformats.org/officeDocument/2006/relationships/image" Target="../media/image4770.png"/><Relationship Id="rId238" Type="http://schemas.openxmlformats.org/officeDocument/2006/relationships/image" Target="../media/image4887.png"/><Relationship Id="rId445" Type="http://schemas.openxmlformats.org/officeDocument/2006/relationships/customXml" Target="../ink/ink5736.xml"/><Relationship Id="rId291" Type="http://schemas.openxmlformats.org/officeDocument/2006/relationships/customXml" Target="../ink/ink5659.xml"/><Relationship Id="rId305" Type="http://schemas.openxmlformats.org/officeDocument/2006/relationships/customXml" Target="../ink/ink5666.xml"/><Relationship Id="rId347" Type="http://schemas.openxmlformats.org/officeDocument/2006/relationships/customXml" Target="../ink/ink5687.xml"/><Relationship Id="rId44" Type="http://schemas.openxmlformats.org/officeDocument/2006/relationships/customXml" Target="../ink/ink5536.xml"/><Relationship Id="rId86" Type="http://schemas.openxmlformats.org/officeDocument/2006/relationships/image" Target="../media/image4811.png"/><Relationship Id="rId151" Type="http://schemas.openxmlformats.org/officeDocument/2006/relationships/customXml" Target="../ink/ink5589.xml"/><Relationship Id="rId389" Type="http://schemas.openxmlformats.org/officeDocument/2006/relationships/customXml" Target="../ink/ink5708.xml"/><Relationship Id="rId193" Type="http://schemas.openxmlformats.org/officeDocument/2006/relationships/customXml" Target="../ink/ink5610.xml"/><Relationship Id="rId207" Type="http://schemas.openxmlformats.org/officeDocument/2006/relationships/customXml" Target="../ink/ink5617.xml"/><Relationship Id="rId249" Type="http://schemas.openxmlformats.org/officeDocument/2006/relationships/customXml" Target="../ink/ink5638.xml"/><Relationship Id="rId414" Type="http://schemas.openxmlformats.org/officeDocument/2006/relationships/image" Target="../media/image4969.png"/><Relationship Id="rId456" Type="http://schemas.openxmlformats.org/officeDocument/2006/relationships/image" Target="../media/image4990.png"/><Relationship Id="rId13" Type="http://schemas.openxmlformats.org/officeDocument/2006/relationships/image" Target="../media/image4774.png"/><Relationship Id="rId109" Type="http://schemas.openxmlformats.org/officeDocument/2006/relationships/customXml" Target="../ink/ink5568.xml"/><Relationship Id="rId260" Type="http://schemas.openxmlformats.org/officeDocument/2006/relationships/image" Target="../media/image4898.png"/><Relationship Id="rId316" Type="http://schemas.openxmlformats.org/officeDocument/2006/relationships/image" Target="../media/image4925.png"/><Relationship Id="rId55" Type="http://schemas.openxmlformats.org/officeDocument/2006/relationships/image" Target="../media/image4795.png"/><Relationship Id="rId97" Type="http://schemas.openxmlformats.org/officeDocument/2006/relationships/customXml" Target="../ink/ink5562.xml"/><Relationship Id="rId120" Type="http://schemas.openxmlformats.org/officeDocument/2006/relationships/image" Target="../media/image4828.png"/><Relationship Id="rId358" Type="http://schemas.openxmlformats.org/officeDocument/2006/relationships/image" Target="../media/image4945.png"/><Relationship Id="rId162" Type="http://schemas.openxmlformats.org/officeDocument/2006/relationships/image" Target="../media/image4849.png"/><Relationship Id="rId218" Type="http://schemas.openxmlformats.org/officeDocument/2006/relationships/image" Target="../media/image4877.png"/><Relationship Id="rId425" Type="http://schemas.openxmlformats.org/officeDocument/2006/relationships/customXml" Target="../ink/ink5726.xml"/><Relationship Id="rId271" Type="http://schemas.openxmlformats.org/officeDocument/2006/relationships/customXml" Target="../ink/ink5649.xml"/><Relationship Id="rId24" Type="http://schemas.openxmlformats.org/officeDocument/2006/relationships/customXml" Target="../ink/ink5526.xml"/><Relationship Id="rId66" Type="http://schemas.openxmlformats.org/officeDocument/2006/relationships/image" Target="../media/image4801.png"/><Relationship Id="rId131" Type="http://schemas.openxmlformats.org/officeDocument/2006/relationships/customXml" Target="../ink/ink5579.xml"/><Relationship Id="rId327" Type="http://schemas.openxmlformats.org/officeDocument/2006/relationships/customXml" Target="../ink/ink5677.xml"/><Relationship Id="rId369" Type="http://schemas.openxmlformats.org/officeDocument/2006/relationships/customXml" Target="../ink/ink5698.xml"/><Relationship Id="rId173" Type="http://schemas.openxmlformats.org/officeDocument/2006/relationships/customXml" Target="../ink/ink5600.xml"/><Relationship Id="rId229" Type="http://schemas.openxmlformats.org/officeDocument/2006/relationships/customXml" Target="../ink/ink5628.xml"/><Relationship Id="rId380" Type="http://schemas.openxmlformats.org/officeDocument/2006/relationships/image" Target="../media/image4955.png"/><Relationship Id="rId436" Type="http://schemas.openxmlformats.org/officeDocument/2006/relationships/image" Target="../media/image4980.png"/><Relationship Id="rId240" Type="http://schemas.openxmlformats.org/officeDocument/2006/relationships/image" Target="../media/image4888.png"/><Relationship Id="rId35" Type="http://schemas.openxmlformats.org/officeDocument/2006/relationships/image" Target="../media/image4785.png"/><Relationship Id="rId77" Type="http://schemas.openxmlformats.org/officeDocument/2006/relationships/customXml" Target="../ink/ink5552.xml"/><Relationship Id="rId100" Type="http://schemas.openxmlformats.org/officeDocument/2006/relationships/image" Target="../media/image4818.png"/><Relationship Id="rId282" Type="http://schemas.openxmlformats.org/officeDocument/2006/relationships/image" Target="../media/image4908.png"/><Relationship Id="rId338" Type="http://schemas.openxmlformats.org/officeDocument/2006/relationships/image" Target="../media/image4935.png"/><Relationship Id="rId8" Type="http://schemas.openxmlformats.org/officeDocument/2006/relationships/image" Target="../media/image4771.png"/><Relationship Id="rId142" Type="http://schemas.openxmlformats.org/officeDocument/2006/relationships/image" Target="../media/image4839.png"/><Relationship Id="rId184" Type="http://schemas.openxmlformats.org/officeDocument/2006/relationships/image" Target="../media/image4860.png"/><Relationship Id="rId391" Type="http://schemas.openxmlformats.org/officeDocument/2006/relationships/customXml" Target="../ink/ink5709.xml"/><Relationship Id="rId405" Type="http://schemas.openxmlformats.org/officeDocument/2006/relationships/customXml" Target="../ink/ink5716.xml"/><Relationship Id="rId447" Type="http://schemas.openxmlformats.org/officeDocument/2006/relationships/customXml" Target="../ink/ink5737.xml"/><Relationship Id="rId251" Type="http://schemas.openxmlformats.org/officeDocument/2006/relationships/customXml" Target="../ink/ink5639.xml"/><Relationship Id="rId46" Type="http://schemas.openxmlformats.org/officeDocument/2006/relationships/customXml" Target="../ink/ink5537.xml"/><Relationship Id="rId293" Type="http://schemas.openxmlformats.org/officeDocument/2006/relationships/customXml" Target="../ink/ink5660.xml"/><Relationship Id="rId307" Type="http://schemas.openxmlformats.org/officeDocument/2006/relationships/customXml" Target="../ink/ink5667.xml"/><Relationship Id="rId349" Type="http://schemas.openxmlformats.org/officeDocument/2006/relationships/customXml" Target="../ink/ink5688.xml"/><Relationship Id="rId88" Type="http://schemas.openxmlformats.org/officeDocument/2006/relationships/image" Target="../media/image4812.png"/><Relationship Id="rId111" Type="http://schemas.openxmlformats.org/officeDocument/2006/relationships/customXml" Target="../ink/ink5569.xml"/><Relationship Id="rId153" Type="http://schemas.openxmlformats.org/officeDocument/2006/relationships/customXml" Target="../ink/ink5590.xml"/><Relationship Id="rId195" Type="http://schemas.openxmlformats.org/officeDocument/2006/relationships/customXml" Target="../ink/ink5611.xml"/><Relationship Id="rId209" Type="http://schemas.openxmlformats.org/officeDocument/2006/relationships/customXml" Target="../ink/ink5618.xml"/><Relationship Id="rId360" Type="http://schemas.openxmlformats.org/officeDocument/2006/relationships/image" Target="../media/image4946.png"/><Relationship Id="rId416" Type="http://schemas.openxmlformats.org/officeDocument/2006/relationships/image" Target="../media/image4970.png"/><Relationship Id="rId220" Type="http://schemas.openxmlformats.org/officeDocument/2006/relationships/image" Target="../media/image4878.png"/><Relationship Id="rId15" Type="http://schemas.openxmlformats.org/officeDocument/2006/relationships/image" Target="../media/image4775.png"/><Relationship Id="rId57" Type="http://schemas.openxmlformats.org/officeDocument/2006/relationships/image" Target="../media/image4796.png"/><Relationship Id="rId262" Type="http://schemas.openxmlformats.org/officeDocument/2006/relationships/image" Target="../media/image4899.png"/><Relationship Id="rId318" Type="http://schemas.openxmlformats.org/officeDocument/2006/relationships/image" Target="../media/image4926.png"/><Relationship Id="rId99" Type="http://schemas.openxmlformats.org/officeDocument/2006/relationships/customXml" Target="../ink/ink5563.xml"/><Relationship Id="rId122" Type="http://schemas.openxmlformats.org/officeDocument/2006/relationships/image" Target="../media/image4829.png"/><Relationship Id="rId164" Type="http://schemas.openxmlformats.org/officeDocument/2006/relationships/image" Target="../media/image4850.png"/><Relationship Id="rId371" Type="http://schemas.openxmlformats.org/officeDocument/2006/relationships/customXml" Target="../ink/ink5699.xml"/><Relationship Id="rId427" Type="http://schemas.openxmlformats.org/officeDocument/2006/relationships/customXml" Target="../ink/ink5727.xml"/><Relationship Id="rId26" Type="http://schemas.openxmlformats.org/officeDocument/2006/relationships/customXml" Target="../ink/ink5527.xml"/><Relationship Id="rId231" Type="http://schemas.openxmlformats.org/officeDocument/2006/relationships/customXml" Target="../ink/ink5629.xml"/><Relationship Id="rId273" Type="http://schemas.openxmlformats.org/officeDocument/2006/relationships/customXml" Target="../ink/ink5650.xml"/><Relationship Id="rId329" Type="http://schemas.openxmlformats.org/officeDocument/2006/relationships/customXml" Target="../ink/ink5678.xml"/><Relationship Id="rId68" Type="http://schemas.openxmlformats.org/officeDocument/2006/relationships/image" Target="../media/image4802.png"/><Relationship Id="rId133" Type="http://schemas.openxmlformats.org/officeDocument/2006/relationships/customXml" Target="../ink/ink5580.xml"/><Relationship Id="rId175" Type="http://schemas.openxmlformats.org/officeDocument/2006/relationships/customXml" Target="../ink/ink5601.xml"/><Relationship Id="rId340" Type="http://schemas.openxmlformats.org/officeDocument/2006/relationships/image" Target="../media/image4936.png"/><Relationship Id="rId200" Type="http://schemas.openxmlformats.org/officeDocument/2006/relationships/image" Target="../media/image4868.png"/><Relationship Id="rId382" Type="http://schemas.openxmlformats.org/officeDocument/2006/relationships/image" Target="../media/image4485.png"/><Relationship Id="rId438" Type="http://schemas.openxmlformats.org/officeDocument/2006/relationships/image" Target="../media/image4981.png"/><Relationship Id="rId242" Type="http://schemas.openxmlformats.org/officeDocument/2006/relationships/image" Target="../media/image4889.png"/><Relationship Id="rId284" Type="http://schemas.openxmlformats.org/officeDocument/2006/relationships/image" Target="../media/image4909.png"/><Relationship Id="rId37" Type="http://schemas.openxmlformats.org/officeDocument/2006/relationships/image" Target="../media/image4786.png"/><Relationship Id="rId79" Type="http://schemas.openxmlformats.org/officeDocument/2006/relationships/customXml" Target="../ink/ink5553.xml"/><Relationship Id="rId102" Type="http://schemas.openxmlformats.org/officeDocument/2006/relationships/image" Target="../media/image4819.png"/><Relationship Id="rId144" Type="http://schemas.openxmlformats.org/officeDocument/2006/relationships/image" Target="../media/image4840.png"/><Relationship Id="rId90" Type="http://schemas.openxmlformats.org/officeDocument/2006/relationships/image" Target="../media/image4813.png"/><Relationship Id="rId186" Type="http://schemas.openxmlformats.org/officeDocument/2006/relationships/image" Target="../media/image4861.png"/><Relationship Id="rId351" Type="http://schemas.openxmlformats.org/officeDocument/2006/relationships/customXml" Target="../ink/ink5689.xml"/><Relationship Id="rId393" Type="http://schemas.openxmlformats.org/officeDocument/2006/relationships/customXml" Target="../ink/ink5710.xml"/><Relationship Id="rId407" Type="http://schemas.openxmlformats.org/officeDocument/2006/relationships/customXml" Target="../ink/ink5717.xml"/><Relationship Id="rId449" Type="http://schemas.openxmlformats.org/officeDocument/2006/relationships/customXml" Target="../ink/ink5738.xml"/><Relationship Id="rId211" Type="http://schemas.openxmlformats.org/officeDocument/2006/relationships/customXml" Target="../ink/ink5619.xml"/><Relationship Id="rId253" Type="http://schemas.openxmlformats.org/officeDocument/2006/relationships/customXml" Target="../ink/ink5640.xml"/><Relationship Id="rId295" Type="http://schemas.openxmlformats.org/officeDocument/2006/relationships/customXml" Target="../ink/ink5661.xml"/><Relationship Id="rId309" Type="http://schemas.openxmlformats.org/officeDocument/2006/relationships/customXml" Target="../ink/ink5668.xml"/><Relationship Id="rId48" Type="http://schemas.openxmlformats.org/officeDocument/2006/relationships/customXml" Target="../ink/ink5538.xml"/><Relationship Id="rId113" Type="http://schemas.openxmlformats.org/officeDocument/2006/relationships/customXml" Target="../ink/ink5570.xml"/><Relationship Id="rId320" Type="http://schemas.openxmlformats.org/officeDocument/2006/relationships/image" Target="../media/image4927.png"/><Relationship Id="rId155" Type="http://schemas.openxmlformats.org/officeDocument/2006/relationships/customXml" Target="../ink/ink5591.xml"/><Relationship Id="rId197" Type="http://schemas.openxmlformats.org/officeDocument/2006/relationships/customXml" Target="../ink/ink5612.xml"/><Relationship Id="rId362" Type="http://schemas.openxmlformats.org/officeDocument/2006/relationships/image" Target="../media/image3487.png"/><Relationship Id="rId418" Type="http://schemas.openxmlformats.org/officeDocument/2006/relationships/image" Target="../media/image4971.png"/><Relationship Id="rId222" Type="http://schemas.openxmlformats.org/officeDocument/2006/relationships/image" Target="../media/image4879.png"/><Relationship Id="rId264" Type="http://schemas.openxmlformats.org/officeDocument/2006/relationships/image" Target="../media/image4900.png"/><Relationship Id="rId17" Type="http://schemas.openxmlformats.org/officeDocument/2006/relationships/image" Target="../media/image4776.png"/><Relationship Id="rId59" Type="http://schemas.openxmlformats.org/officeDocument/2006/relationships/customXml" Target="../ink/ink5543.xml"/><Relationship Id="rId124" Type="http://schemas.openxmlformats.org/officeDocument/2006/relationships/image" Target="../media/image4830.png"/><Relationship Id="rId70" Type="http://schemas.openxmlformats.org/officeDocument/2006/relationships/image" Target="../media/image4803.png"/><Relationship Id="rId166" Type="http://schemas.openxmlformats.org/officeDocument/2006/relationships/image" Target="../media/image4851.png"/><Relationship Id="rId331" Type="http://schemas.openxmlformats.org/officeDocument/2006/relationships/customXml" Target="../ink/ink5679.xml"/><Relationship Id="rId373" Type="http://schemas.openxmlformats.org/officeDocument/2006/relationships/customXml" Target="../ink/ink5700.xml"/><Relationship Id="rId429" Type="http://schemas.openxmlformats.org/officeDocument/2006/relationships/customXml" Target="../ink/ink5728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5630.xml"/><Relationship Id="rId440" Type="http://schemas.openxmlformats.org/officeDocument/2006/relationships/image" Target="../media/image4982.png"/><Relationship Id="rId28" Type="http://schemas.openxmlformats.org/officeDocument/2006/relationships/customXml" Target="../ink/ink5528.xml"/><Relationship Id="rId275" Type="http://schemas.openxmlformats.org/officeDocument/2006/relationships/customXml" Target="../ink/ink5651.xml"/><Relationship Id="rId300" Type="http://schemas.openxmlformats.org/officeDocument/2006/relationships/image" Target="../media/image4917.png"/><Relationship Id="rId81" Type="http://schemas.openxmlformats.org/officeDocument/2006/relationships/customXml" Target="../ink/ink5554.xml"/><Relationship Id="rId135" Type="http://schemas.openxmlformats.org/officeDocument/2006/relationships/customXml" Target="../ink/ink5581.xml"/><Relationship Id="rId177" Type="http://schemas.openxmlformats.org/officeDocument/2006/relationships/customXml" Target="../ink/ink5602.xml"/><Relationship Id="rId342" Type="http://schemas.openxmlformats.org/officeDocument/2006/relationships/image" Target="../media/image4937.png"/><Relationship Id="rId384" Type="http://schemas.openxmlformats.org/officeDocument/2006/relationships/image" Target="../media/image4956.png"/><Relationship Id="rId202" Type="http://schemas.openxmlformats.org/officeDocument/2006/relationships/image" Target="../media/image4869.png"/><Relationship Id="rId244" Type="http://schemas.openxmlformats.org/officeDocument/2006/relationships/image" Target="../media/image4890.png"/><Relationship Id="rId39" Type="http://schemas.openxmlformats.org/officeDocument/2006/relationships/image" Target="../media/image4787.png"/><Relationship Id="rId286" Type="http://schemas.openxmlformats.org/officeDocument/2006/relationships/image" Target="../media/image4910.png"/><Relationship Id="rId451" Type="http://schemas.openxmlformats.org/officeDocument/2006/relationships/customXml" Target="../ink/ink5739.xml"/><Relationship Id="rId50" Type="http://schemas.openxmlformats.org/officeDocument/2006/relationships/customXml" Target="../ink/ink5539.xml"/><Relationship Id="rId104" Type="http://schemas.openxmlformats.org/officeDocument/2006/relationships/image" Target="../media/image4820.png"/><Relationship Id="rId146" Type="http://schemas.openxmlformats.org/officeDocument/2006/relationships/image" Target="../media/image4841.png"/><Relationship Id="rId188" Type="http://schemas.openxmlformats.org/officeDocument/2006/relationships/image" Target="../media/image4862.png"/><Relationship Id="rId311" Type="http://schemas.openxmlformats.org/officeDocument/2006/relationships/customXml" Target="../ink/ink5669.xml"/><Relationship Id="rId353" Type="http://schemas.openxmlformats.org/officeDocument/2006/relationships/customXml" Target="../ink/ink5690.xml"/><Relationship Id="rId395" Type="http://schemas.openxmlformats.org/officeDocument/2006/relationships/customXml" Target="../ink/ink5711.xml"/><Relationship Id="rId409" Type="http://schemas.openxmlformats.org/officeDocument/2006/relationships/customXml" Target="../ink/ink5718.xml"/></Relationships>
</file>

<file path=ppt/slides/_rels/slide3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003.png"/><Relationship Id="rId21" Type="http://schemas.openxmlformats.org/officeDocument/2006/relationships/customXml" Target="../ink/ink5751.xml"/><Relationship Id="rId34" Type="http://schemas.openxmlformats.org/officeDocument/2006/relationships/image" Target="../media/image5007.png"/><Relationship Id="rId42" Type="http://schemas.openxmlformats.org/officeDocument/2006/relationships/image" Target="../media/image5010.png"/><Relationship Id="rId47" Type="http://schemas.openxmlformats.org/officeDocument/2006/relationships/customXml" Target="../ink/ink5764.xml"/><Relationship Id="rId50" Type="http://schemas.openxmlformats.org/officeDocument/2006/relationships/image" Target="../media/image5013.png"/><Relationship Id="rId55" Type="http://schemas.openxmlformats.org/officeDocument/2006/relationships/customXml" Target="../ink/ink5768.xml"/><Relationship Id="rId63" Type="http://schemas.openxmlformats.org/officeDocument/2006/relationships/customXml" Target="../ink/ink5772.xml"/><Relationship Id="rId7" Type="http://schemas.openxmlformats.org/officeDocument/2006/relationships/customXml" Target="../ink/ink5744.xml"/><Relationship Id="rId2" Type="http://schemas.openxmlformats.org/officeDocument/2006/relationships/image" Target="../media/image4991.emf"/><Relationship Id="rId16" Type="http://schemas.openxmlformats.org/officeDocument/2006/relationships/image" Target="../media/image4998.png"/><Relationship Id="rId29" Type="http://schemas.openxmlformats.org/officeDocument/2006/relationships/customXml" Target="../ink/ink5755.xml"/><Relationship Id="rId11" Type="http://schemas.openxmlformats.org/officeDocument/2006/relationships/customXml" Target="../ink/ink5746.xml"/><Relationship Id="rId24" Type="http://schemas.openxmlformats.org/officeDocument/2006/relationships/image" Target="../media/image5002.png"/><Relationship Id="rId32" Type="http://schemas.openxmlformats.org/officeDocument/2006/relationships/image" Target="../media/image5006.png"/><Relationship Id="rId37" Type="http://schemas.openxmlformats.org/officeDocument/2006/relationships/customXml" Target="../ink/ink5759.xml"/><Relationship Id="rId40" Type="http://schemas.openxmlformats.org/officeDocument/2006/relationships/image" Target="../media/image5009.png"/><Relationship Id="rId45" Type="http://schemas.openxmlformats.org/officeDocument/2006/relationships/customXml" Target="../ink/ink5763.xml"/><Relationship Id="rId53" Type="http://schemas.openxmlformats.org/officeDocument/2006/relationships/customXml" Target="../ink/ink5767.xml"/><Relationship Id="rId58" Type="http://schemas.openxmlformats.org/officeDocument/2006/relationships/image" Target="../media/image5017.png"/><Relationship Id="rId66" Type="http://schemas.openxmlformats.org/officeDocument/2006/relationships/image" Target="../media/image5021.png"/><Relationship Id="rId5" Type="http://schemas.openxmlformats.org/officeDocument/2006/relationships/customXml" Target="../ink/ink5743.xml"/><Relationship Id="rId61" Type="http://schemas.openxmlformats.org/officeDocument/2006/relationships/customXml" Target="../ink/ink5771.xml"/><Relationship Id="rId19" Type="http://schemas.openxmlformats.org/officeDocument/2006/relationships/customXml" Target="../ink/ink5750.xml"/><Relationship Id="rId14" Type="http://schemas.openxmlformats.org/officeDocument/2006/relationships/image" Target="../media/image4997.png"/><Relationship Id="rId22" Type="http://schemas.openxmlformats.org/officeDocument/2006/relationships/image" Target="../media/image5001.png"/><Relationship Id="rId27" Type="http://schemas.openxmlformats.org/officeDocument/2006/relationships/customXml" Target="../ink/ink5754.xml"/><Relationship Id="rId30" Type="http://schemas.openxmlformats.org/officeDocument/2006/relationships/image" Target="../media/image5005.png"/><Relationship Id="rId35" Type="http://schemas.openxmlformats.org/officeDocument/2006/relationships/customXml" Target="../ink/ink5758.xml"/><Relationship Id="rId43" Type="http://schemas.openxmlformats.org/officeDocument/2006/relationships/customXml" Target="../ink/ink5762.xml"/><Relationship Id="rId48" Type="http://schemas.openxmlformats.org/officeDocument/2006/relationships/image" Target="../media/image5012.png"/><Relationship Id="rId56" Type="http://schemas.openxmlformats.org/officeDocument/2006/relationships/image" Target="../media/image5016.png"/><Relationship Id="rId64" Type="http://schemas.openxmlformats.org/officeDocument/2006/relationships/image" Target="../media/image5020.png"/><Relationship Id="rId8" Type="http://schemas.openxmlformats.org/officeDocument/2006/relationships/image" Target="../media/image4994.png"/><Relationship Id="rId51" Type="http://schemas.openxmlformats.org/officeDocument/2006/relationships/customXml" Target="../ink/ink5766.xml"/><Relationship Id="rId3" Type="http://schemas.openxmlformats.org/officeDocument/2006/relationships/customXml" Target="../ink/ink5742.xml"/><Relationship Id="rId12" Type="http://schemas.openxmlformats.org/officeDocument/2006/relationships/image" Target="../media/image4996.png"/><Relationship Id="rId17" Type="http://schemas.openxmlformats.org/officeDocument/2006/relationships/customXml" Target="../ink/ink5749.xml"/><Relationship Id="rId25" Type="http://schemas.openxmlformats.org/officeDocument/2006/relationships/customXml" Target="../ink/ink5753.xml"/><Relationship Id="rId33" Type="http://schemas.openxmlformats.org/officeDocument/2006/relationships/customXml" Target="../ink/ink5757.xml"/><Relationship Id="rId38" Type="http://schemas.openxmlformats.org/officeDocument/2006/relationships/image" Target="../media/image5008.png"/><Relationship Id="rId46" Type="http://schemas.openxmlformats.org/officeDocument/2006/relationships/image" Target="../media/image4048.png"/><Relationship Id="rId59" Type="http://schemas.openxmlformats.org/officeDocument/2006/relationships/customXml" Target="../ink/ink5770.xml"/><Relationship Id="rId20" Type="http://schemas.openxmlformats.org/officeDocument/2006/relationships/image" Target="../media/image5000.png"/><Relationship Id="rId41" Type="http://schemas.openxmlformats.org/officeDocument/2006/relationships/customXml" Target="../ink/ink5761.xml"/><Relationship Id="rId54" Type="http://schemas.openxmlformats.org/officeDocument/2006/relationships/image" Target="../media/image5015.png"/><Relationship Id="rId62" Type="http://schemas.openxmlformats.org/officeDocument/2006/relationships/image" Target="../media/image50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93.png"/><Relationship Id="rId15" Type="http://schemas.openxmlformats.org/officeDocument/2006/relationships/customXml" Target="../ink/ink5748.xml"/><Relationship Id="rId23" Type="http://schemas.openxmlformats.org/officeDocument/2006/relationships/customXml" Target="../ink/ink5752.xml"/><Relationship Id="rId28" Type="http://schemas.openxmlformats.org/officeDocument/2006/relationships/image" Target="../media/image5004.png"/><Relationship Id="rId36" Type="http://schemas.openxmlformats.org/officeDocument/2006/relationships/image" Target="../media/image3798.png"/><Relationship Id="rId49" Type="http://schemas.openxmlformats.org/officeDocument/2006/relationships/customXml" Target="../ink/ink5765.xml"/><Relationship Id="rId57" Type="http://schemas.openxmlformats.org/officeDocument/2006/relationships/customXml" Target="../ink/ink5769.xml"/><Relationship Id="rId10" Type="http://schemas.openxmlformats.org/officeDocument/2006/relationships/image" Target="../media/image4995.png"/><Relationship Id="rId31" Type="http://schemas.openxmlformats.org/officeDocument/2006/relationships/customXml" Target="../ink/ink5756.xml"/><Relationship Id="rId44" Type="http://schemas.openxmlformats.org/officeDocument/2006/relationships/image" Target="../media/image5011.png"/><Relationship Id="rId52" Type="http://schemas.openxmlformats.org/officeDocument/2006/relationships/image" Target="../media/image5014.png"/><Relationship Id="rId60" Type="http://schemas.openxmlformats.org/officeDocument/2006/relationships/image" Target="../media/image5018.png"/><Relationship Id="rId65" Type="http://schemas.openxmlformats.org/officeDocument/2006/relationships/customXml" Target="../ink/ink5773.xml"/><Relationship Id="rId4" Type="http://schemas.openxmlformats.org/officeDocument/2006/relationships/image" Target="../media/image4992.png"/><Relationship Id="rId9" Type="http://schemas.openxmlformats.org/officeDocument/2006/relationships/customXml" Target="../ink/ink5745.xml"/><Relationship Id="rId13" Type="http://schemas.openxmlformats.org/officeDocument/2006/relationships/customXml" Target="../ink/ink5747.xml"/><Relationship Id="rId18" Type="http://schemas.openxmlformats.org/officeDocument/2006/relationships/image" Target="../media/image4999.png"/><Relationship Id="rId39" Type="http://schemas.openxmlformats.org/officeDocument/2006/relationships/customXml" Target="../ink/ink5760.xml"/></Relationships>
</file>

<file path=ppt/slides/_rels/slide3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078.png"/><Relationship Id="rId299" Type="http://schemas.openxmlformats.org/officeDocument/2006/relationships/image" Target="../media/image5168.png"/><Relationship Id="rId21" Type="http://schemas.openxmlformats.org/officeDocument/2006/relationships/image" Target="../media/image5031.png"/><Relationship Id="rId63" Type="http://schemas.openxmlformats.org/officeDocument/2006/relationships/image" Target="../media/image5051.png"/><Relationship Id="rId159" Type="http://schemas.openxmlformats.org/officeDocument/2006/relationships/image" Target="../media/image5099.png"/><Relationship Id="rId324" Type="http://schemas.openxmlformats.org/officeDocument/2006/relationships/customXml" Target="../ink/ink5934.xml"/><Relationship Id="rId366" Type="http://schemas.openxmlformats.org/officeDocument/2006/relationships/customXml" Target="../ink/ink5955.xml"/><Relationship Id="rId170" Type="http://schemas.openxmlformats.org/officeDocument/2006/relationships/customXml" Target="../ink/ink5857.xml"/><Relationship Id="rId226" Type="http://schemas.openxmlformats.org/officeDocument/2006/relationships/customXml" Target="../ink/ink5885.xml"/><Relationship Id="rId268" Type="http://schemas.openxmlformats.org/officeDocument/2006/relationships/customXml" Target="../ink/ink5906.xml"/><Relationship Id="rId32" Type="http://schemas.openxmlformats.org/officeDocument/2006/relationships/customXml" Target="../ink/ink5788.xml"/><Relationship Id="rId74" Type="http://schemas.openxmlformats.org/officeDocument/2006/relationships/customXml" Target="../ink/ink5809.xml"/><Relationship Id="rId128" Type="http://schemas.openxmlformats.org/officeDocument/2006/relationships/customXml" Target="../ink/ink5836.xml"/><Relationship Id="rId335" Type="http://schemas.openxmlformats.org/officeDocument/2006/relationships/image" Target="../media/image5186.png"/><Relationship Id="rId5" Type="http://schemas.openxmlformats.org/officeDocument/2006/relationships/customXml" Target="../ink/ink5775.xml"/><Relationship Id="rId181" Type="http://schemas.openxmlformats.org/officeDocument/2006/relationships/image" Target="../media/image5110.png"/><Relationship Id="rId237" Type="http://schemas.openxmlformats.org/officeDocument/2006/relationships/image" Target="../media/image5137.png"/><Relationship Id="rId279" Type="http://schemas.openxmlformats.org/officeDocument/2006/relationships/image" Target="../media/image5158.png"/><Relationship Id="rId43" Type="http://schemas.openxmlformats.org/officeDocument/2006/relationships/image" Target="../media/image5042.png"/><Relationship Id="rId139" Type="http://schemas.openxmlformats.org/officeDocument/2006/relationships/image" Target="../media/image5089.png"/><Relationship Id="rId290" Type="http://schemas.openxmlformats.org/officeDocument/2006/relationships/customXml" Target="../ink/ink5917.xml"/><Relationship Id="rId304" Type="http://schemas.openxmlformats.org/officeDocument/2006/relationships/customXml" Target="../ink/ink5924.xml"/><Relationship Id="rId346" Type="http://schemas.openxmlformats.org/officeDocument/2006/relationships/customXml" Target="../ink/ink5945.xml"/><Relationship Id="rId85" Type="http://schemas.openxmlformats.org/officeDocument/2006/relationships/image" Target="../media/image5062.png"/><Relationship Id="rId150" Type="http://schemas.openxmlformats.org/officeDocument/2006/relationships/customXml" Target="../ink/ink5847.xml"/><Relationship Id="rId192" Type="http://schemas.openxmlformats.org/officeDocument/2006/relationships/customXml" Target="../ink/ink5868.xml"/><Relationship Id="rId206" Type="http://schemas.openxmlformats.org/officeDocument/2006/relationships/customXml" Target="../ink/ink5875.xml"/><Relationship Id="rId248" Type="http://schemas.openxmlformats.org/officeDocument/2006/relationships/customXml" Target="../ink/ink5896.xml"/><Relationship Id="rId12" Type="http://schemas.openxmlformats.org/officeDocument/2006/relationships/customXml" Target="../ink/ink5778.xml"/><Relationship Id="rId108" Type="http://schemas.openxmlformats.org/officeDocument/2006/relationships/customXml" Target="../ink/ink5826.xml"/><Relationship Id="rId315" Type="http://schemas.openxmlformats.org/officeDocument/2006/relationships/image" Target="../media/image5176.png"/><Relationship Id="rId357" Type="http://schemas.openxmlformats.org/officeDocument/2006/relationships/image" Target="../media/image5197.png"/><Relationship Id="rId54" Type="http://schemas.openxmlformats.org/officeDocument/2006/relationships/customXml" Target="../ink/ink5799.xml"/><Relationship Id="rId96" Type="http://schemas.openxmlformats.org/officeDocument/2006/relationships/customXml" Target="../ink/ink5820.xml"/><Relationship Id="rId161" Type="http://schemas.openxmlformats.org/officeDocument/2006/relationships/image" Target="../media/image5100.png"/><Relationship Id="rId217" Type="http://schemas.openxmlformats.org/officeDocument/2006/relationships/image" Target="../media/image5127.png"/><Relationship Id="rId259" Type="http://schemas.openxmlformats.org/officeDocument/2006/relationships/image" Target="../media/image5148.png"/><Relationship Id="rId23" Type="http://schemas.openxmlformats.org/officeDocument/2006/relationships/image" Target="../media/image5032.png"/><Relationship Id="rId119" Type="http://schemas.openxmlformats.org/officeDocument/2006/relationships/image" Target="../media/image5079.png"/><Relationship Id="rId270" Type="http://schemas.openxmlformats.org/officeDocument/2006/relationships/customXml" Target="../ink/ink5907.xml"/><Relationship Id="rId326" Type="http://schemas.openxmlformats.org/officeDocument/2006/relationships/customXml" Target="../ink/ink5935.xml"/><Relationship Id="rId65" Type="http://schemas.openxmlformats.org/officeDocument/2006/relationships/image" Target="../media/image5052.png"/><Relationship Id="rId130" Type="http://schemas.openxmlformats.org/officeDocument/2006/relationships/customXml" Target="../ink/ink5837.xml"/><Relationship Id="rId368" Type="http://schemas.openxmlformats.org/officeDocument/2006/relationships/customXml" Target="../ink/ink5956.xml"/><Relationship Id="rId172" Type="http://schemas.openxmlformats.org/officeDocument/2006/relationships/customXml" Target="../ink/ink5858.xml"/><Relationship Id="rId228" Type="http://schemas.openxmlformats.org/officeDocument/2006/relationships/customXml" Target="../ink/ink5886.xml"/><Relationship Id="rId281" Type="http://schemas.openxmlformats.org/officeDocument/2006/relationships/image" Target="../media/image5159.png"/><Relationship Id="rId337" Type="http://schemas.openxmlformats.org/officeDocument/2006/relationships/image" Target="../media/image5187.png"/><Relationship Id="rId34" Type="http://schemas.openxmlformats.org/officeDocument/2006/relationships/customXml" Target="../ink/ink5789.xml"/><Relationship Id="rId76" Type="http://schemas.openxmlformats.org/officeDocument/2006/relationships/customXml" Target="../ink/ink5810.xml"/><Relationship Id="rId141" Type="http://schemas.openxmlformats.org/officeDocument/2006/relationships/image" Target="../media/image5090.png"/><Relationship Id="rId7" Type="http://schemas.openxmlformats.org/officeDocument/2006/relationships/image" Target="../media/image5025.png"/><Relationship Id="rId183" Type="http://schemas.openxmlformats.org/officeDocument/2006/relationships/image" Target="../media/image5111.png"/><Relationship Id="rId239" Type="http://schemas.openxmlformats.org/officeDocument/2006/relationships/image" Target="../media/image5138.png"/><Relationship Id="rId250" Type="http://schemas.openxmlformats.org/officeDocument/2006/relationships/customXml" Target="../ink/ink5897.xml"/><Relationship Id="rId292" Type="http://schemas.openxmlformats.org/officeDocument/2006/relationships/customXml" Target="../ink/ink5918.xml"/><Relationship Id="rId306" Type="http://schemas.openxmlformats.org/officeDocument/2006/relationships/customXml" Target="../ink/ink5925.xml"/><Relationship Id="rId45" Type="http://schemas.openxmlformats.org/officeDocument/2006/relationships/image" Target="../media/image5043.png"/><Relationship Id="rId87" Type="http://schemas.openxmlformats.org/officeDocument/2006/relationships/image" Target="../media/image5063.png"/><Relationship Id="rId110" Type="http://schemas.openxmlformats.org/officeDocument/2006/relationships/customXml" Target="../ink/ink5827.xml"/><Relationship Id="rId348" Type="http://schemas.openxmlformats.org/officeDocument/2006/relationships/customXml" Target="../ink/ink5946.xml"/><Relationship Id="rId152" Type="http://schemas.openxmlformats.org/officeDocument/2006/relationships/customXml" Target="../ink/ink5848.xml"/><Relationship Id="rId194" Type="http://schemas.openxmlformats.org/officeDocument/2006/relationships/customXml" Target="../ink/ink5869.xml"/><Relationship Id="rId208" Type="http://schemas.openxmlformats.org/officeDocument/2006/relationships/customXml" Target="../ink/ink5876.xml"/><Relationship Id="rId261" Type="http://schemas.openxmlformats.org/officeDocument/2006/relationships/image" Target="../media/image5149.png"/><Relationship Id="rId14" Type="http://schemas.openxmlformats.org/officeDocument/2006/relationships/customXml" Target="../ink/ink5779.xml"/><Relationship Id="rId56" Type="http://schemas.openxmlformats.org/officeDocument/2006/relationships/customXml" Target="../ink/ink5800.xml"/><Relationship Id="rId317" Type="http://schemas.openxmlformats.org/officeDocument/2006/relationships/image" Target="../media/image5177.png"/><Relationship Id="rId359" Type="http://schemas.openxmlformats.org/officeDocument/2006/relationships/image" Target="../media/image5198.png"/><Relationship Id="rId98" Type="http://schemas.openxmlformats.org/officeDocument/2006/relationships/customXml" Target="../ink/ink5821.xml"/><Relationship Id="rId121" Type="http://schemas.openxmlformats.org/officeDocument/2006/relationships/image" Target="../media/image5080.png"/><Relationship Id="rId163" Type="http://schemas.openxmlformats.org/officeDocument/2006/relationships/image" Target="../media/image5101.png"/><Relationship Id="rId219" Type="http://schemas.openxmlformats.org/officeDocument/2006/relationships/image" Target="../media/image5128.png"/><Relationship Id="rId230" Type="http://schemas.openxmlformats.org/officeDocument/2006/relationships/customXml" Target="../ink/ink5887.xml"/><Relationship Id="rId25" Type="http://schemas.openxmlformats.org/officeDocument/2006/relationships/image" Target="../media/image5033.png"/><Relationship Id="rId67" Type="http://schemas.openxmlformats.org/officeDocument/2006/relationships/image" Target="../media/image5053.png"/><Relationship Id="rId272" Type="http://schemas.openxmlformats.org/officeDocument/2006/relationships/customXml" Target="../ink/ink5908.xml"/><Relationship Id="rId328" Type="http://schemas.openxmlformats.org/officeDocument/2006/relationships/customXml" Target="../ink/ink5936.xml"/><Relationship Id="rId132" Type="http://schemas.openxmlformats.org/officeDocument/2006/relationships/customXml" Target="../ink/ink5838.xml"/><Relationship Id="rId174" Type="http://schemas.openxmlformats.org/officeDocument/2006/relationships/customXml" Target="../ink/ink5859.xml"/><Relationship Id="rId241" Type="http://schemas.openxmlformats.org/officeDocument/2006/relationships/image" Target="../media/image5139.png"/><Relationship Id="rId15" Type="http://schemas.openxmlformats.org/officeDocument/2006/relationships/image" Target="../media/image5029.png"/><Relationship Id="rId36" Type="http://schemas.openxmlformats.org/officeDocument/2006/relationships/customXml" Target="../ink/ink5790.xml"/><Relationship Id="rId57" Type="http://schemas.openxmlformats.org/officeDocument/2006/relationships/image" Target="../media/image5049.png"/><Relationship Id="rId262" Type="http://schemas.openxmlformats.org/officeDocument/2006/relationships/customXml" Target="../ink/ink5903.xml"/><Relationship Id="rId283" Type="http://schemas.openxmlformats.org/officeDocument/2006/relationships/image" Target="../media/image5160.png"/><Relationship Id="rId318" Type="http://schemas.openxmlformats.org/officeDocument/2006/relationships/customXml" Target="../ink/ink5931.xml"/><Relationship Id="rId339" Type="http://schemas.openxmlformats.org/officeDocument/2006/relationships/image" Target="../media/image5188.png"/><Relationship Id="rId78" Type="http://schemas.openxmlformats.org/officeDocument/2006/relationships/customXml" Target="../ink/ink5811.xml"/><Relationship Id="rId99" Type="http://schemas.openxmlformats.org/officeDocument/2006/relationships/image" Target="../media/image5069.png"/><Relationship Id="rId101" Type="http://schemas.openxmlformats.org/officeDocument/2006/relationships/image" Target="../media/image5070.png"/><Relationship Id="rId122" Type="http://schemas.openxmlformats.org/officeDocument/2006/relationships/customXml" Target="../ink/ink5833.xml"/><Relationship Id="rId143" Type="http://schemas.openxmlformats.org/officeDocument/2006/relationships/image" Target="../media/image5091.png"/><Relationship Id="rId164" Type="http://schemas.openxmlformats.org/officeDocument/2006/relationships/customXml" Target="../ink/ink5854.xml"/><Relationship Id="rId185" Type="http://schemas.openxmlformats.org/officeDocument/2006/relationships/image" Target="../media/image5112.png"/><Relationship Id="rId350" Type="http://schemas.openxmlformats.org/officeDocument/2006/relationships/customXml" Target="../ink/ink5947.xml"/><Relationship Id="rId9" Type="http://schemas.openxmlformats.org/officeDocument/2006/relationships/image" Target="../media/image5026.png"/><Relationship Id="rId210" Type="http://schemas.openxmlformats.org/officeDocument/2006/relationships/customXml" Target="../ink/ink5877.xml"/><Relationship Id="rId26" Type="http://schemas.openxmlformats.org/officeDocument/2006/relationships/customXml" Target="../ink/ink5785.xml"/><Relationship Id="rId231" Type="http://schemas.openxmlformats.org/officeDocument/2006/relationships/image" Target="../media/image5134.png"/><Relationship Id="rId252" Type="http://schemas.openxmlformats.org/officeDocument/2006/relationships/customXml" Target="../ink/ink5898.xml"/><Relationship Id="rId273" Type="http://schemas.openxmlformats.org/officeDocument/2006/relationships/image" Target="../media/image5155.png"/><Relationship Id="rId294" Type="http://schemas.openxmlformats.org/officeDocument/2006/relationships/customXml" Target="../ink/ink5919.xml"/><Relationship Id="rId308" Type="http://schemas.openxmlformats.org/officeDocument/2006/relationships/customXml" Target="../ink/ink5926.xml"/><Relationship Id="rId329" Type="http://schemas.openxmlformats.org/officeDocument/2006/relationships/image" Target="../media/image5183.png"/><Relationship Id="rId47" Type="http://schemas.openxmlformats.org/officeDocument/2006/relationships/image" Target="../media/image5044.png"/><Relationship Id="rId68" Type="http://schemas.openxmlformats.org/officeDocument/2006/relationships/customXml" Target="../ink/ink5806.xml"/><Relationship Id="rId89" Type="http://schemas.openxmlformats.org/officeDocument/2006/relationships/image" Target="../media/image5064.png"/><Relationship Id="rId112" Type="http://schemas.openxmlformats.org/officeDocument/2006/relationships/customXml" Target="../ink/ink5828.xml"/><Relationship Id="rId133" Type="http://schemas.openxmlformats.org/officeDocument/2006/relationships/image" Target="../media/image5086.png"/><Relationship Id="rId154" Type="http://schemas.openxmlformats.org/officeDocument/2006/relationships/customXml" Target="../ink/ink5849.xml"/><Relationship Id="rId175" Type="http://schemas.openxmlformats.org/officeDocument/2006/relationships/image" Target="../media/image5107.png"/><Relationship Id="rId340" Type="http://schemas.openxmlformats.org/officeDocument/2006/relationships/customXml" Target="../ink/ink5942.xml"/><Relationship Id="rId361" Type="http://schemas.openxmlformats.org/officeDocument/2006/relationships/image" Target="../media/image5199.png"/><Relationship Id="rId196" Type="http://schemas.openxmlformats.org/officeDocument/2006/relationships/customXml" Target="../ink/ink5870.xml"/><Relationship Id="rId200" Type="http://schemas.openxmlformats.org/officeDocument/2006/relationships/customXml" Target="../ink/ink5872.xml"/><Relationship Id="rId16" Type="http://schemas.openxmlformats.org/officeDocument/2006/relationships/customXml" Target="../ink/ink5780.xml"/><Relationship Id="rId221" Type="http://schemas.openxmlformats.org/officeDocument/2006/relationships/image" Target="../media/image5129.png"/><Relationship Id="rId242" Type="http://schemas.openxmlformats.org/officeDocument/2006/relationships/customXml" Target="../ink/ink5893.xml"/><Relationship Id="rId263" Type="http://schemas.openxmlformats.org/officeDocument/2006/relationships/image" Target="../media/image5150.png"/><Relationship Id="rId284" Type="http://schemas.openxmlformats.org/officeDocument/2006/relationships/customXml" Target="../ink/ink5914.xml"/><Relationship Id="rId319" Type="http://schemas.openxmlformats.org/officeDocument/2006/relationships/image" Target="../media/image5178.png"/><Relationship Id="rId37" Type="http://schemas.openxmlformats.org/officeDocument/2006/relationships/image" Target="../media/image5039.png"/><Relationship Id="rId58" Type="http://schemas.openxmlformats.org/officeDocument/2006/relationships/customXml" Target="../ink/ink5801.xml"/><Relationship Id="rId79" Type="http://schemas.openxmlformats.org/officeDocument/2006/relationships/image" Target="../media/image5059.png"/><Relationship Id="rId102" Type="http://schemas.openxmlformats.org/officeDocument/2006/relationships/customXml" Target="../ink/ink5823.xml"/><Relationship Id="rId123" Type="http://schemas.openxmlformats.org/officeDocument/2006/relationships/image" Target="../media/image5081.png"/><Relationship Id="rId144" Type="http://schemas.openxmlformats.org/officeDocument/2006/relationships/customXml" Target="../ink/ink5844.xml"/><Relationship Id="rId330" Type="http://schemas.openxmlformats.org/officeDocument/2006/relationships/customXml" Target="../ink/ink5937.xml"/><Relationship Id="rId90" Type="http://schemas.openxmlformats.org/officeDocument/2006/relationships/customXml" Target="../ink/ink5817.xml"/><Relationship Id="rId165" Type="http://schemas.openxmlformats.org/officeDocument/2006/relationships/image" Target="../media/image5102.png"/><Relationship Id="rId186" Type="http://schemas.openxmlformats.org/officeDocument/2006/relationships/customXml" Target="../ink/ink5865.xml"/><Relationship Id="rId351" Type="http://schemas.openxmlformats.org/officeDocument/2006/relationships/image" Target="../media/image5194.png"/><Relationship Id="rId211" Type="http://schemas.openxmlformats.org/officeDocument/2006/relationships/image" Target="../media/image5124.png"/><Relationship Id="rId232" Type="http://schemas.openxmlformats.org/officeDocument/2006/relationships/customXml" Target="../ink/ink5888.xml"/><Relationship Id="rId253" Type="http://schemas.openxmlformats.org/officeDocument/2006/relationships/image" Target="../media/image5145.png"/><Relationship Id="rId274" Type="http://schemas.openxmlformats.org/officeDocument/2006/relationships/customXml" Target="../ink/ink5909.xml"/><Relationship Id="rId295" Type="http://schemas.openxmlformats.org/officeDocument/2006/relationships/image" Target="../media/image5166.png"/><Relationship Id="rId309" Type="http://schemas.openxmlformats.org/officeDocument/2006/relationships/image" Target="../media/image5173.png"/><Relationship Id="rId27" Type="http://schemas.openxmlformats.org/officeDocument/2006/relationships/image" Target="../media/image5034.png"/><Relationship Id="rId48" Type="http://schemas.openxmlformats.org/officeDocument/2006/relationships/customXml" Target="../ink/ink5796.xml"/><Relationship Id="rId69" Type="http://schemas.openxmlformats.org/officeDocument/2006/relationships/image" Target="../media/image5054.png"/><Relationship Id="rId113" Type="http://schemas.openxmlformats.org/officeDocument/2006/relationships/image" Target="../media/image5076.png"/><Relationship Id="rId134" Type="http://schemas.openxmlformats.org/officeDocument/2006/relationships/customXml" Target="../ink/ink5839.xml"/><Relationship Id="rId320" Type="http://schemas.openxmlformats.org/officeDocument/2006/relationships/customXml" Target="../ink/ink5932.xml"/><Relationship Id="rId80" Type="http://schemas.openxmlformats.org/officeDocument/2006/relationships/customXml" Target="../ink/ink5812.xml"/><Relationship Id="rId155" Type="http://schemas.openxmlformats.org/officeDocument/2006/relationships/image" Target="../media/image5097.png"/><Relationship Id="rId176" Type="http://schemas.openxmlformats.org/officeDocument/2006/relationships/customXml" Target="../ink/ink5860.xml"/><Relationship Id="rId197" Type="http://schemas.openxmlformats.org/officeDocument/2006/relationships/image" Target="../media/image5117.png"/><Relationship Id="rId341" Type="http://schemas.openxmlformats.org/officeDocument/2006/relationships/image" Target="../media/image5189.png"/><Relationship Id="rId362" Type="http://schemas.openxmlformats.org/officeDocument/2006/relationships/customXml" Target="../ink/ink5953.xml"/><Relationship Id="rId201" Type="http://schemas.openxmlformats.org/officeDocument/2006/relationships/image" Target="../media/image5119.png"/><Relationship Id="rId222" Type="http://schemas.openxmlformats.org/officeDocument/2006/relationships/customXml" Target="../ink/ink5883.xml"/><Relationship Id="rId243" Type="http://schemas.openxmlformats.org/officeDocument/2006/relationships/image" Target="../media/image5140.png"/><Relationship Id="rId264" Type="http://schemas.openxmlformats.org/officeDocument/2006/relationships/customXml" Target="../ink/ink5904.xml"/><Relationship Id="rId285" Type="http://schemas.openxmlformats.org/officeDocument/2006/relationships/image" Target="../media/image5161.png"/><Relationship Id="rId17" Type="http://schemas.openxmlformats.org/officeDocument/2006/relationships/image" Target="../media/image4763.png"/><Relationship Id="rId38" Type="http://schemas.openxmlformats.org/officeDocument/2006/relationships/customXml" Target="../ink/ink5791.xml"/><Relationship Id="rId59" Type="http://schemas.openxmlformats.org/officeDocument/2006/relationships/image" Target="../media/image5050.png"/><Relationship Id="rId103" Type="http://schemas.openxmlformats.org/officeDocument/2006/relationships/image" Target="../media/image5071.png"/><Relationship Id="rId124" Type="http://schemas.openxmlformats.org/officeDocument/2006/relationships/customXml" Target="../ink/ink5834.xml"/><Relationship Id="rId310" Type="http://schemas.openxmlformats.org/officeDocument/2006/relationships/customXml" Target="../ink/ink5927.xml"/><Relationship Id="rId70" Type="http://schemas.openxmlformats.org/officeDocument/2006/relationships/customXml" Target="../ink/ink5807.xml"/><Relationship Id="rId91" Type="http://schemas.openxmlformats.org/officeDocument/2006/relationships/image" Target="../media/image5065.png"/><Relationship Id="rId145" Type="http://schemas.openxmlformats.org/officeDocument/2006/relationships/image" Target="../media/image5092.png"/><Relationship Id="rId166" Type="http://schemas.openxmlformats.org/officeDocument/2006/relationships/customXml" Target="../ink/ink5855.xml"/><Relationship Id="rId187" Type="http://schemas.openxmlformats.org/officeDocument/2006/relationships/image" Target="../media/image5113.png"/><Relationship Id="rId331" Type="http://schemas.openxmlformats.org/officeDocument/2006/relationships/image" Target="../media/image5184.png"/><Relationship Id="rId352" Type="http://schemas.openxmlformats.org/officeDocument/2006/relationships/customXml" Target="../ink/ink5948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5878.xml"/><Relationship Id="rId233" Type="http://schemas.openxmlformats.org/officeDocument/2006/relationships/image" Target="../media/image5135.png"/><Relationship Id="rId254" Type="http://schemas.openxmlformats.org/officeDocument/2006/relationships/customXml" Target="../ink/ink5899.xml"/><Relationship Id="rId28" Type="http://schemas.openxmlformats.org/officeDocument/2006/relationships/customXml" Target="../ink/ink5786.xml"/><Relationship Id="rId49" Type="http://schemas.openxmlformats.org/officeDocument/2006/relationships/image" Target="../media/image5045.png"/><Relationship Id="rId114" Type="http://schemas.openxmlformats.org/officeDocument/2006/relationships/customXml" Target="../ink/ink5829.xml"/><Relationship Id="rId275" Type="http://schemas.openxmlformats.org/officeDocument/2006/relationships/image" Target="../media/image5156.png"/><Relationship Id="rId296" Type="http://schemas.openxmlformats.org/officeDocument/2006/relationships/customXml" Target="../ink/ink5920.xml"/><Relationship Id="rId300" Type="http://schemas.openxmlformats.org/officeDocument/2006/relationships/customXml" Target="../ink/ink5922.xml"/><Relationship Id="rId60" Type="http://schemas.openxmlformats.org/officeDocument/2006/relationships/customXml" Target="../ink/ink5802.xml"/><Relationship Id="rId81" Type="http://schemas.openxmlformats.org/officeDocument/2006/relationships/image" Target="../media/image5060.png"/><Relationship Id="rId135" Type="http://schemas.openxmlformats.org/officeDocument/2006/relationships/image" Target="../media/image5087.png"/><Relationship Id="rId156" Type="http://schemas.openxmlformats.org/officeDocument/2006/relationships/customXml" Target="../ink/ink5850.xml"/><Relationship Id="rId177" Type="http://schemas.openxmlformats.org/officeDocument/2006/relationships/image" Target="../media/image5108.png"/><Relationship Id="rId198" Type="http://schemas.openxmlformats.org/officeDocument/2006/relationships/customXml" Target="../ink/ink5871.xml"/><Relationship Id="rId321" Type="http://schemas.openxmlformats.org/officeDocument/2006/relationships/image" Target="../media/image5179.png"/><Relationship Id="rId342" Type="http://schemas.openxmlformats.org/officeDocument/2006/relationships/customXml" Target="../ink/ink5943.xml"/><Relationship Id="rId363" Type="http://schemas.openxmlformats.org/officeDocument/2006/relationships/image" Target="../media/image5200.png"/><Relationship Id="rId202" Type="http://schemas.openxmlformats.org/officeDocument/2006/relationships/customXml" Target="../ink/ink5873.xml"/><Relationship Id="rId223" Type="http://schemas.openxmlformats.org/officeDocument/2006/relationships/image" Target="../media/image5130.png"/><Relationship Id="rId244" Type="http://schemas.openxmlformats.org/officeDocument/2006/relationships/customXml" Target="../ink/ink5894.xml"/><Relationship Id="rId18" Type="http://schemas.openxmlformats.org/officeDocument/2006/relationships/customXml" Target="../ink/ink5781.xml"/><Relationship Id="rId39" Type="http://schemas.openxmlformats.org/officeDocument/2006/relationships/image" Target="../media/image5040.png"/><Relationship Id="rId265" Type="http://schemas.openxmlformats.org/officeDocument/2006/relationships/image" Target="../media/image5151.png"/><Relationship Id="rId286" Type="http://schemas.openxmlformats.org/officeDocument/2006/relationships/customXml" Target="../ink/ink5915.xml"/><Relationship Id="rId50" Type="http://schemas.openxmlformats.org/officeDocument/2006/relationships/customXml" Target="../ink/ink5797.xml"/><Relationship Id="rId104" Type="http://schemas.openxmlformats.org/officeDocument/2006/relationships/customXml" Target="../ink/ink5824.xml"/><Relationship Id="rId125" Type="http://schemas.openxmlformats.org/officeDocument/2006/relationships/image" Target="../media/image5082.png"/><Relationship Id="rId146" Type="http://schemas.openxmlformats.org/officeDocument/2006/relationships/customXml" Target="../ink/ink5845.xml"/><Relationship Id="rId167" Type="http://schemas.openxmlformats.org/officeDocument/2006/relationships/image" Target="../media/image5103.png"/><Relationship Id="rId188" Type="http://schemas.openxmlformats.org/officeDocument/2006/relationships/customXml" Target="../ink/ink5866.xml"/><Relationship Id="rId311" Type="http://schemas.openxmlformats.org/officeDocument/2006/relationships/image" Target="../media/image5174.png"/><Relationship Id="rId332" Type="http://schemas.openxmlformats.org/officeDocument/2006/relationships/customXml" Target="../ink/ink5938.xml"/><Relationship Id="rId353" Type="http://schemas.openxmlformats.org/officeDocument/2006/relationships/image" Target="../media/image5195.png"/><Relationship Id="rId71" Type="http://schemas.openxmlformats.org/officeDocument/2006/relationships/image" Target="../media/image5055.png"/><Relationship Id="rId92" Type="http://schemas.openxmlformats.org/officeDocument/2006/relationships/customXml" Target="../ink/ink5818.xml"/><Relationship Id="rId213" Type="http://schemas.openxmlformats.org/officeDocument/2006/relationships/image" Target="../media/image5125.png"/><Relationship Id="rId234" Type="http://schemas.openxmlformats.org/officeDocument/2006/relationships/customXml" Target="../ink/ink5889.xml"/><Relationship Id="rId2" Type="http://schemas.openxmlformats.org/officeDocument/2006/relationships/image" Target="../media/image5022.emf"/><Relationship Id="rId29" Type="http://schemas.openxmlformats.org/officeDocument/2006/relationships/image" Target="../media/image5035.png"/><Relationship Id="rId255" Type="http://schemas.openxmlformats.org/officeDocument/2006/relationships/image" Target="../media/image5146.png"/><Relationship Id="rId276" Type="http://schemas.openxmlformats.org/officeDocument/2006/relationships/customXml" Target="../ink/ink5910.xml"/><Relationship Id="rId297" Type="http://schemas.openxmlformats.org/officeDocument/2006/relationships/image" Target="../media/image5167.png"/><Relationship Id="rId40" Type="http://schemas.openxmlformats.org/officeDocument/2006/relationships/customXml" Target="../ink/ink5792.xml"/><Relationship Id="rId115" Type="http://schemas.openxmlformats.org/officeDocument/2006/relationships/image" Target="../media/image5077.png"/><Relationship Id="rId136" Type="http://schemas.openxmlformats.org/officeDocument/2006/relationships/customXml" Target="../ink/ink5840.xml"/><Relationship Id="rId157" Type="http://schemas.openxmlformats.org/officeDocument/2006/relationships/image" Target="../media/image5098.png"/><Relationship Id="rId178" Type="http://schemas.openxmlformats.org/officeDocument/2006/relationships/customXml" Target="../ink/ink5861.xml"/><Relationship Id="rId301" Type="http://schemas.openxmlformats.org/officeDocument/2006/relationships/image" Target="../media/image5169.png"/><Relationship Id="rId322" Type="http://schemas.openxmlformats.org/officeDocument/2006/relationships/customXml" Target="../ink/ink5933.xml"/><Relationship Id="rId343" Type="http://schemas.openxmlformats.org/officeDocument/2006/relationships/image" Target="../media/image5190.png"/><Relationship Id="rId364" Type="http://schemas.openxmlformats.org/officeDocument/2006/relationships/customXml" Target="../ink/ink5954.xml"/><Relationship Id="rId61" Type="http://schemas.openxmlformats.org/officeDocument/2006/relationships/image" Target="../media/image3261.png"/><Relationship Id="rId82" Type="http://schemas.openxmlformats.org/officeDocument/2006/relationships/customXml" Target="../ink/ink5813.xml"/><Relationship Id="rId199" Type="http://schemas.openxmlformats.org/officeDocument/2006/relationships/image" Target="../media/image5118.png"/><Relationship Id="rId203" Type="http://schemas.openxmlformats.org/officeDocument/2006/relationships/image" Target="../media/image5120.png"/><Relationship Id="rId19" Type="http://schemas.openxmlformats.org/officeDocument/2006/relationships/image" Target="../media/image5030.png"/><Relationship Id="rId224" Type="http://schemas.openxmlformats.org/officeDocument/2006/relationships/customXml" Target="../ink/ink5884.xml"/><Relationship Id="rId245" Type="http://schemas.openxmlformats.org/officeDocument/2006/relationships/image" Target="../media/image5141.png"/><Relationship Id="rId266" Type="http://schemas.openxmlformats.org/officeDocument/2006/relationships/customXml" Target="../ink/ink5905.xml"/><Relationship Id="rId287" Type="http://schemas.openxmlformats.org/officeDocument/2006/relationships/image" Target="../media/image5162.png"/><Relationship Id="rId30" Type="http://schemas.openxmlformats.org/officeDocument/2006/relationships/customXml" Target="../ink/ink5787.xml"/><Relationship Id="rId105" Type="http://schemas.openxmlformats.org/officeDocument/2006/relationships/image" Target="../media/image5072.png"/><Relationship Id="rId126" Type="http://schemas.openxmlformats.org/officeDocument/2006/relationships/customXml" Target="../ink/ink5835.xml"/><Relationship Id="rId147" Type="http://schemas.openxmlformats.org/officeDocument/2006/relationships/image" Target="../media/image5093.png"/><Relationship Id="rId168" Type="http://schemas.openxmlformats.org/officeDocument/2006/relationships/customXml" Target="../ink/ink5856.xml"/><Relationship Id="rId312" Type="http://schemas.openxmlformats.org/officeDocument/2006/relationships/customXml" Target="../ink/ink5928.xml"/><Relationship Id="rId333" Type="http://schemas.openxmlformats.org/officeDocument/2006/relationships/image" Target="../media/image5185.png"/><Relationship Id="rId354" Type="http://schemas.openxmlformats.org/officeDocument/2006/relationships/customXml" Target="../ink/ink5949.xml"/><Relationship Id="rId51" Type="http://schemas.openxmlformats.org/officeDocument/2006/relationships/image" Target="../media/image5046.png"/><Relationship Id="rId72" Type="http://schemas.openxmlformats.org/officeDocument/2006/relationships/customXml" Target="../ink/ink5808.xml"/><Relationship Id="rId93" Type="http://schemas.openxmlformats.org/officeDocument/2006/relationships/image" Target="../media/image5066.png"/><Relationship Id="rId189" Type="http://schemas.openxmlformats.org/officeDocument/2006/relationships/image" Target="../media/image5114.png"/><Relationship Id="rId3" Type="http://schemas.openxmlformats.org/officeDocument/2006/relationships/customXml" Target="../ink/ink5774.xml"/><Relationship Id="rId214" Type="http://schemas.openxmlformats.org/officeDocument/2006/relationships/customXml" Target="../ink/ink5879.xml"/><Relationship Id="rId235" Type="http://schemas.openxmlformats.org/officeDocument/2006/relationships/image" Target="../media/image5136.png"/><Relationship Id="rId256" Type="http://schemas.openxmlformats.org/officeDocument/2006/relationships/customXml" Target="../ink/ink5900.xml"/><Relationship Id="rId277" Type="http://schemas.openxmlformats.org/officeDocument/2006/relationships/image" Target="../media/image5157.png"/><Relationship Id="rId298" Type="http://schemas.openxmlformats.org/officeDocument/2006/relationships/customXml" Target="../ink/ink5921.xml"/><Relationship Id="rId116" Type="http://schemas.openxmlformats.org/officeDocument/2006/relationships/customXml" Target="../ink/ink5830.xml"/><Relationship Id="rId137" Type="http://schemas.openxmlformats.org/officeDocument/2006/relationships/image" Target="../media/image5088.png"/><Relationship Id="rId158" Type="http://schemas.openxmlformats.org/officeDocument/2006/relationships/customXml" Target="../ink/ink5851.xml"/><Relationship Id="rId302" Type="http://schemas.openxmlformats.org/officeDocument/2006/relationships/customXml" Target="../ink/ink5923.xml"/><Relationship Id="rId323" Type="http://schemas.openxmlformats.org/officeDocument/2006/relationships/image" Target="../media/image5180.png"/><Relationship Id="rId344" Type="http://schemas.openxmlformats.org/officeDocument/2006/relationships/customXml" Target="../ink/ink5944.xml"/><Relationship Id="rId20" Type="http://schemas.openxmlformats.org/officeDocument/2006/relationships/customXml" Target="../ink/ink5782.xml"/><Relationship Id="rId41" Type="http://schemas.openxmlformats.org/officeDocument/2006/relationships/image" Target="../media/image5041.png"/><Relationship Id="rId62" Type="http://schemas.openxmlformats.org/officeDocument/2006/relationships/customXml" Target="../ink/ink5803.xml"/><Relationship Id="rId83" Type="http://schemas.openxmlformats.org/officeDocument/2006/relationships/image" Target="../media/image5061.png"/><Relationship Id="rId179" Type="http://schemas.openxmlformats.org/officeDocument/2006/relationships/image" Target="../media/image5109.png"/><Relationship Id="rId365" Type="http://schemas.openxmlformats.org/officeDocument/2006/relationships/image" Target="../media/image5201.png"/><Relationship Id="rId190" Type="http://schemas.openxmlformats.org/officeDocument/2006/relationships/customXml" Target="../ink/ink5867.xml"/><Relationship Id="rId204" Type="http://schemas.openxmlformats.org/officeDocument/2006/relationships/customXml" Target="../ink/ink5874.xml"/><Relationship Id="rId225" Type="http://schemas.openxmlformats.org/officeDocument/2006/relationships/image" Target="../media/image5131.png"/><Relationship Id="rId246" Type="http://schemas.openxmlformats.org/officeDocument/2006/relationships/customXml" Target="../ink/ink5895.xml"/><Relationship Id="rId267" Type="http://schemas.openxmlformats.org/officeDocument/2006/relationships/image" Target="../media/image5152.png"/><Relationship Id="rId288" Type="http://schemas.openxmlformats.org/officeDocument/2006/relationships/customXml" Target="../ink/ink5916.xml"/><Relationship Id="rId106" Type="http://schemas.openxmlformats.org/officeDocument/2006/relationships/customXml" Target="../ink/ink5825.xml"/><Relationship Id="rId127" Type="http://schemas.openxmlformats.org/officeDocument/2006/relationships/image" Target="../media/image5083.png"/><Relationship Id="rId313" Type="http://schemas.openxmlformats.org/officeDocument/2006/relationships/image" Target="../media/image5175.png"/><Relationship Id="rId10" Type="http://schemas.openxmlformats.org/officeDocument/2006/relationships/customXml" Target="../ink/ink5777.xml"/><Relationship Id="rId31" Type="http://schemas.openxmlformats.org/officeDocument/2006/relationships/image" Target="../media/image5036.png"/><Relationship Id="rId52" Type="http://schemas.openxmlformats.org/officeDocument/2006/relationships/customXml" Target="../ink/ink5798.xml"/><Relationship Id="rId73" Type="http://schemas.openxmlformats.org/officeDocument/2006/relationships/image" Target="../media/image5056.png"/><Relationship Id="rId94" Type="http://schemas.openxmlformats.org/officeDocument/2006/relationships/customXml" Target="../ink/ink5819.xml"/><Relationship Id="rId148" Type="http://schemas.openxmlformats.org/officeDocument/2006/relationships/customXml" Target="../ink/ink5846.xml"/><Relationship Id="rId169" Type="http://schemas.openxmlformats.org/officeDocument/2006/relationships/image" Target="../media/image5104.png"/><Relationship Id="rId334" Type="http://schemas.openxmlformats.org/officeDocument/2006/relationships/customXml" Target="../ink/ink5939.xml"/><Relationship Id="rId355" Type="http://schemas.openxmlformats.org/officeDocument/2006/relationships/image" Target="../media/image5196.png"/><Relationship Id="rId4" Type="http://schemas.openxmlformats.org/officeDocument/2006/relationships/image" Target="../media/image5023.png"/><Relationship Id="rId180" Type="http://schemas.openxmlformats.org/officeDocument/2006/relationships/customXml" Target="../ink/ink5862.xml"/><Relationship Id="rId215" Type="http://schemas.openxmlformats.org/officeDocument/2006/relationships/image" Target="../media/image5126.png"/><Relationship Id="rId236" Type="http://schemas.openxmlformats.org/officeDocument/2006/relationships/customXml" Target="../ink/ink5890.xml"/><Relationship Id="rId257" Type="http://schemas.openxmlformats.org/officeDocument/2006/relationships/image" Target="../media/image5147.png"/><Relationship Id="rId278" Type="http://schemas.openxmlformats.org/officeDocument/2006/relationships/customXml" Target="../ink/ink5911.xml"/><Relationship Id="rId303" Type="http://schemas.openxmlformats.org/officeDocument/2006/relationships/image" Target="../media/image5170.png"/><Relationship Id="rId42" Type="http://schemas.openxmlformats.org/officeDocument/2006/relationships/customXml" Target="../ink/ink5793.xml"/><Relationship Id="rId84" Type="http://schemas.openxmlformats.org/officeDocument/2006/relationships/customXml" Target="../ink/ink5814.xml"/><Relationship Id="rId138" Type="http://schemas.openxmlformats.org/officeDocument/2006/relationships/customXml" Target="../ink/ink5841.xml"/><Relationship Id="rId345" Type="http://schemas.openxmlformats.org/officeDocument/2006/relationships/image" Target="../media/image5191.png"/><Relationship Id="rId191" Type="http://schemas.openxmlformats.org/officeDocument/2006/relationships/image" Target="../media/image5115.png"/><Relationship Id="rId205" Type="http://schemas.openxmlformats.org/officeDocument/2006/relationships/image" Target="../media/image5121.png"/><Relationship Id="rId247" Type="http://schemas.openxmlformats.org/officeDocument/2006/relationships/image" Target="../media/image5142.png"/><Relationship Id="rId107" Type="http://schemas.openxmlformats.org/officeDocument/2006/relationships/image" Target="../media/image5073.png"/><Relationship Id="rId289" Type="http://schemas.openxmlformats.org/officeDocument/2006/relationships/image" Target="../media/image5163.png"/><Relationship Id="rId11" Type="http://schemas.openxmlformats.org/officeDocument/2006/relationships/image" Target="../media/image5027.png"/><Relationship Id="rId53" Type="http://schemas.openxmlformats.org/officeDocument/2006/relationships/image" Target="../media/image5047.png"/><Relationship Id="rId149" Type="http://schemas.openxmlformats.org/officeDocument/2006/relationships/image" Target="../media/image5094.png"/><Relationship Id="rId314" Type="http://schemas.openxmlformats.org/officeDocument/2006/relationships/customXml" Target="../ink/ink5929.xml"/><Relationship Id="rId356" Type="http://schemas.openxmlformats.org/officeDocument/2006/relationships/customXml" Target="../ink/ink5950.xml"/><Relationship Id="rId95" Type="http://schemas.openxmlformats.org/officeDocument/2006/relationships/image" Target="../media/image5067.png"/><Relationship Id="rId160" Type="http://schemas.openxmlformats.org/officeDocument/2006/relationships/customXml" Target="../ink/ink5852.xml"/><Relationship Id="rId216" Type="http://schemas.openxmlformats.org/officeDocument/2006/relationships/customXml" Target="../ink/ink5880.xml"/><Relationship Id="rId258" Type="http://schemas.openxmlformats.org/officeDocument/2006/relationships/customXml" Target="../ink/ink5901.xml"/><Relationship Id="rId22" Type="http://schemas.openxmlformats.org/officeDocument/2006/relationships/customXml" Target="../ink/ink5783.xml"/><Relationship Id="rId64" Type="http://schemas.openxmlformats.org/officeDocument/2006/relationships/customXml" Target="../ink/ink5804.xml"/><Relationship Id="rId118" Type="http://schemas.openxmlformats.org/officeDocument/2006/relationships/customXml" Target="../ink/ink5831.xml"/><Relationship Id="rId325" Type="http://schemas.openxmlformats.org/officeDocument/2006/relationships/image" Target="../media/image5181.png"/><Relationship Id="rId367" Type="http://schemas.openxmlformats.org/officeDocument/2006/relationships/image" Target="../media/image5202.png"/><Relationship Id="rId171" Type="http://schemas.openxmlformats.org/officeDocument/2006/relationships/image" Target="../media/image5105.png"/><Relationship Id="rId227" Type="http://schemas.openxmlformats.org/officeDocument/2006/relationships/image" Target="../media/image5132.png"/><Relationship Id="rId269" Type="http://schemas.openxmlformats.org/officeDocument/2006/relationships/image" Target="../media/image5153.png"/><Relationship Id="rId33" Type="http://schemas.openxmlformats.org/officeDocument/2006/relationships/image" Target="../media/image5037.png"/><Relationship Id="rId129" Type="http://schemas.openxmlformats.org/officeDocument/2006/relationships/image" Target="../media/image5084.png"/><Relationship Id="rId280" Type="http://schemas.openxmlformats.org/officeDocument/2006/relationships/customXml" Target="../ink/ink5912.xml"/><Relationship Id="rId336" Type="http://schemas.openxmlformats.org/officeDocument/2006/relationships/customXml" Target="../ink/ink5940.xml"/><Relationship Id="rId75" Type="http://schemas.openxmlformats.org/officeDocument/2006/relationships/image" Target="../media/image5057.png"/><Relationship Id="rId140" Type="http://schemas.openxmlformats.org/officeDocument/2006/relationships/customXml" Target="../ink/ink5842.xml"/><Relationship Id="rId182" Type="http://schemas.openxmlformats.org/officeDocument/2006/relationships/customXml" Target="../ink/ink5863.xml"/><Relationship Id="rId6" Type="http://schemas.openxmlformats.org/officeDocument/2006/relationships/image" Target="../media/image5024.png"/><Relationship Id="rId238" Type="http://schemas.openxmlformats.org/officeDocument/2006/relationships/customXml" Target="../ink/ink5891.xml"/><Relationship Id="rId291" Type="http://schemas.openxmlformats.org/officeDocument/2006/relationships/image" Target="../media/image5164.png"/><Relationship Id="rId305" Type="http://schemas.openxmlformats.org/officeDocument/2006/relationships/image" Target="../media/image5171.png"/><Relationship Id="rId347" Type="http://schemas.openxmlformats.org/officeDocument/2006/relationships/image" Target="../media/image5192.png"/><Relationship Id="rId44" Type="http://schemas.openxmlformats.org/officeDocument/2006/relationships/customXml" Target="../ink/ink5794.xml"/><Relationship Id="rId86" Type="http://schemas.openxmlformats.org/officeDocument/2006/relationships/customXml" Target="../ink/ink5815.xml"/><Relationship Id="rId151" Type="http://schemas.openxmlformats.org/officeDocument/2006/relationships/image" Target="../media/image5095.png"/><Relationship Id="rId193" Type="http://schemas.openxmlformats.org/officeDocument/2006/relationships/image" Target="../media/image5116.png"/><Relationship Id="rId207" Type="http://schemas.openxmlformats.org/officeDocument/2006/relationships/image" Target="../media/image5122.png"/><Relationship Id="rId249" Type="http://schemas.openxmlformats.org/officeDocument/2006/relationships/image" Target="../media/image5143.png"/><Relationship Id="rId13" Type="http://schemas.openxmlformats.org/officeDocument/2006/relationships/image" Target="../media/image5028.png"/><Relationship Id="rId109" Type="http://schemas.openxmlformats.org/officeDocument/2006/relationships/image" Target="../media/image5074.png"/><Relationship Id="rId260" Type="http://schemas.openxmlformats.org/officeDocument/2006/relationships/customXml" Target="../ink/ink5902.xml"/><Relationship Id="rId316" Type="http://schemas.openxmlformats.org/officeDocument/2006/relationships/customXml" Target="../ink/ink5930.xml"/><Relationship Id="rId55" Type="http://schemas.openxmlformats.org/officeDocument/2006/relationships/image" Target="../media/image5048.png"/><Relationship Id="rId97" Type="http://schemas.openxmlformats.org/officeDocument/2006/relationships/image" Target="../media/image5068.png"/><Relationship Id="rId120" Type="http://schemas.openxmlformats.org/officeDocument/2006/relationships/customXml" Target="../ink/ink5832.xml"/><Relationship Id="rId358" Type="http://schemas.openxmlformats.org/officeDocument/2006/relationships/customXml" Target="../ink/ink5951.xml"/><Relationship Id="rId162" Type="http://schemas.openxmlformats.org/officeDocument/2006/relationships/customXml" Target="../ink/ink5853.xml"/><Relationship Id="rId218" Type="http://schemas.openxmlformats.org/officeDocument/2006/relationships/customXml" Target="../ink/ink5881.xml"/><Relationship Id="rId271" Type="http://schemas.openxmlformats.org/officeDocument/2006/relationships/image" Target="../media/image5154.png"/><Relationship Id="rId24" Type="http://schemas.openxmlformats.org/officeDocument/2006/relationships/customXml" Target="../ink/ink5784.xml"/><Relationship Id="rId66" Type="http://schemas.openxmlformats.org/officeDocument/2006/relationships/customXml" Target="../ink/ink5805.xml"/><Relationship Id="rId131" Type="http://schemas.openxmlformats.org/officeDocument/2006/relationships/image" Target="../media/image5085.png"/><Relationship Id="rId327" Type="http://schemas.openxmlformats.org/officeDocument/2006/relationships/image" Target="../media/image5182.png"/><Relationship Id="rId369" Type="http://schemas.openxmlformats.org/officeDocument/2006/relationships/image" Target="../media/image5203.png"/><Relationship Id="rId173" Type="http://schemas.openxmlformats.org/officeDocument/2006/relationships/image" Target="../media/image5106.png"/><Relationship Id="rId229" Type="http://schemas.openxmlformats.org/officeDocument/2006/relationships/image" Target="../media/image5133.png"/><Relationship Id="rId240" Type="http://schemas.openxmlformats.org/officeDocument/2006/relationships/customXml" Target="../ink/ink5892.xml"/><Relationship Id="rId35" Type="http://schemas.openxmlformats.org/officeDocument/2006/relationships/image" Target="../media/image5038.png"/><Relationship Id="rId77" Type="http://schemas.openxmlformats.org/officeDocument/2006/relationships/image" Target="../media/image5058.png"/><Relationship Id="rId100" Type="http://schemas.openxmlformats.org/officeDocument/2006/relationships/customXml" Target="../ink/ink5822.xml"/><Relationship Id="rId282" Type="http://schemas.openxmlformats.org/officeDocument/2006/relationships/customXml" Target="../ink/ink5913.xml"/><Relationship Id="rId338" Type="http://schemas.openxmlformats.org/officeDocument/2006/relationships/customXml" Target="../ink/ink5941.xml"/><Relationship Id="rId8" Type="http://schemas.openxmlformats.org/officeDocument/2006/relationships/customXml" Target="../ink/ink5776.xml"/><Relationship Id="rId142" Type="http://schemas.openxmlformats.org/officeDocument/2006/relationships/customXml" Target="../ink/ink5843.xml"/><Relationship Id="rId184" Type="http://schemas.openxmlformats.org/officeDocument/2006/relationships/customXml" Target="../ink/ink5864.xml"/><Relationship Id="rId251" Type="http://schemas.openxmlformats.org/officeDocument/2006/relationships/image" Target="../media/image5144.png"/><Relationship Id="rId46" Type="http://schemas.openxmlformats.org/officeDocument/2006/relationships/customXml" Target="../ink/ink5795.xml"/><Relationship Id="rId293" Type="http://schemas.openxmlformats.org/officeDocument/2006/relationships/image" Target="../media/image5165.png"/><Relationship Id="rId307" Type="http://schemas.openxmlformats.org/officeDocument/2006/relationships/image" Target="../media/image5172.png"/><Relationship Id="rId349" Type="http://schemas.openxmlformats.org/officeDocument/2006/relationships/image" Target="../media/image5193.png"/><Relationship Id="rId88" Type="http://schemas.openxmlformats.org/officeDocument/2006/relationships/customXml" Target="../ink/ink5816.xml"/><Relationship Id="rId111" Type="http://schemas.openxmlformats.org/officeDocument/2006/relationships/image" Target="../media/image5075.png"/><Relationship Id="rId153" Type="http://schemas.openxmlformats.org/officeDocument/2006/relationships/image" Target="../media/image5096.png"/><Relationship Id="rId195" Type="http://schemas.openxmlformats.org/officeDocument/2006/relationships/image" Target="../media/image3732.png"/><Relationship Id="rId209" Type="http://schemas.openxmlformats.org/officeDocument/2006/relationships/image" Target="../media/image5123.png"/><Relationship Id="rId360" Type="http://schemas.openxmlformats.org/officeDocument/2006/relationships/customXml" Target="../ink/ink5952.xml"/><Relationship Id="rId220" Type="http://schemas.openxmlformats.org/officeDocument/2006/relationships/customXml" Target="../ink/ink5882.xml"/></Relationships>
</file>

<file path=ppt/slides/_rels/slide3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014.xml"/><Relationship Id="rId21" Type="http://schemas.openxmlformats.org/officeDocument/2006/relationships/customXml" Target="../ink/ink5966.xml"/><Relationship Id="rId42" Type="http://schemas.openxmlformats.org/officeDocument/2006/relationships/image" Target="../media/image5224.png"/><Relationship Id="rId63" Type="http://schemas.openxmlformats.org/officeDocument/2006/relationships/customXml" Target="../ink/ink5987.xml"/><Relationship Id="rId84" Type="http://schemas.openxmlformats.org/officeDocument/2006/relationships/image" Target="../media/image5245.png"/><Relationship Id="rId138" Type="http://schemas.openxmlformats.org/officeDocument/2006/relationships/image" Target="../media/image5272.png"/><Relationship Id="rId159" Type="http://schemas.openxmlformats.org/officeDocument/2006/relationships/customXml" Target="../ink/ink6035.xml"/><Relationship Id="rId170" Type="http://schemas.openxmlformats.org/officeDocument/2006/relationships/image" Target="../media/image5288.png"/><Relationship Id="rId191" Type="http://schemas.openxmlformats.org/officeDocument/2006/relationships/customXml" Target="../ink/ink6051.xml"/><Relationship Id="rId107" Type="http://schemas.openxmlformats.org/officeDocument/2006/relationships/customXml" Target="../ink/ink6009.xml"/><Relationship Id="rId11" Type="http://schemas.openxmlformats.org/officeDocument/2006/relationships/customXml" Target="../ink/ink5961.xml"/><Relationship Id="rId32" Type="http://schemas.openxmlformats.org/officeDocument/2006/relationships/image" Target="../media/image5219.png"/><Relationship Id="rId53" Type="http://schemas.openxmlformats.org/officeDocument/2006/relationships/customXml" Target="../ink/ink5982.xml"/><Relationship Id="rId74" Type="http://schemas.openxmlformats.org/officeDocument/2006/relationships/image" Target="../media/image5240.png"/><Relationship Id="rId128" Type="http://schemas.openxmlformats.org/officeDocument/2006/relationships/image" Target="../media/image5267.png"/><Relationship Id="rId149" Type="http://schemas.openxmlformats.org/officeDocument/2006/relationships/customXml" Target="../ink/ink6030.xml"/><Relationship Id="rId5" Type="http://schemas.openxmlformats.org/officeDocument/2006/relationships/customXml" Target="../ink/ink5958.xml"/><Relationship Id="rId95" Type="http://schemas.openxmlformats.org/officeDocument/2006/relationships/customXml" Target="../ink/ink6003.xml"/><Relationship Id="rId160" Type="http://schemas.openxmlformats.org/officeDocument/2006/relationships/image" Target="../media/image5283.png"/><Relationship Id="rId181" Type="http://schemas.openxmlformats.org/officeDocument/2006/relationships/customXml" Target="../ink/ink6046.xml"/><Relationship Id="rId22" Type="http://schemas.openxmlformats.org/officeDocument/2006/relationships/image" Target="../media/image5214.png"/><Relationship Id="rId43" Type="http://schemas.openxmlformats.org/officeDocument/2006/relationships/customXml" Target="../ink/ink5977.xml"/><Relationship Id="rId64" Type="http://schemas.openxmlformats.org/officeDocument/2006/relationships/image" Target="../media/image5235.png"/><Relationship Id="rId118" Type="http://schemas.openxmlformats.org/officeDocument/2006/relationships/image" Target="../media/image5262.png"/><Relationship Id="rId139" Type="http://schemas.openxmlformats.org/officeDocument/2006/relationships/customXml" Target="../ink/ink6025.xml"/><Relationship Id="rId85" Type="http://schemas.openxmlformats.org/officeDocument/2006/relationships/customXml" Target="../ink/ink5998.xml"/><Relationship Id="rId150" Type="http://schemas.openxmlformats.org/officeDocument/2006/relationships/image" Target="../media/image5278.png"/><Relationship Id="rId171" Type="http://schemas.openxmlformats.org/officeDocument/2006/relationships/customXml" Target="../ink/ink6041.xml"/><Relationship Id="rId192" Type="http://schemas.openxmlformats.org/officeDocument/2006/relationships/image" Target="../media/image5299.png"/><Relationship Id="rId12" Type="http://schemas.openxmlformats.org/officeDocument/2006/relationships/image" Target="../media/image5209.png"/><Relationship Id="rId33" Type="http://schemas.openxmlformats.org/officeDocument/2006/relationships/customXml" Target="../ink/ink5972.xml"/><Relationship Id="rId108" Type="http://schemas.openxmlformats.org/officeDocument/2006/relationships/image" Target="../media/image5257.png"/><Relationship Id="rId129" Type="http://schemas.openxmlformats.org/officeDocument/2006/relationships/customXml" Target="../ink/ink6020.xml"/><Relationship Id="rId54" Type="http://schemas.openxmlformats.org/officeDocument/2006/relationships/image" Target="../media/image5230.png"/><Relationship Id="rId75" Type="http://schemas.openxmlformats.org/officeDocument/2006/relationships/customXml" Target="../ink/ink5993.xml"/><Relationship Id="rId96" Type="http://schemas.openxmlformats.org/officeDocument/2006/relationships/image" Target="../media/image5251.png"/><Relationship Id="rId140" Type="http://schemas.openxmlformats.org/officeDocument/2006/relationships/image" Target="../media/image5273.png"/><Relationship Id="rId161" Type="http://schemas.openxmlformats.org/officeDocument/2006/relationships/customXml" Target="../ink/ink6036.xml"/><Relationship Id="rId182" Type="http://schemas.openxmlformats.org/officeDocument/2006/relationships/image" Target="../media/image5294.png"/><Relationship Id="rId6" Type="http://schemas.openxmlformats.org/officeDocument/2006/relationships/image" Target="../media/image5206.png"/><Relationship Id="rId23" Type="http://schemas.openxmlformats.org/officeDocument/2006/relationships/customXml" Target="../ink/ink5967.xml"/><Relationship Id="rId119" Type="http://schemas.openxmlformats.org/officeDocument/2006/relationships/customXml" Target="../ink/ink6015.xml"/><Relationship Id="rId44" Type="http://schemas.openxmlformats.org/officeDocument/2006/relationships/image" Target="../media/image5225.png"/><Relationship Id="rId65" Type="http://schemas.openxmlformats.org/officeDocument/2006/relationships/customXml" Target="../ink/ink5988.xml"/><Relationship Id="rId86" Type="http://schemas.openxmlformats.org/officeDocument/2006/relationships/image" Target="../media/image5246.png"/><Relationship Id="rId130" Type="http://schemas.openxmlformats.org/officeDocument/2006/relationships/image" Target="../media/image5268.png"/><Relationship Id="rId151" Type="http://schemas.openxmlformats.org/officeDocument/2006/relationships/customXml" Target="../ink/ink6031.xml"/><Relationship Id="rId172" Type="http://schemas.openxmlformats.org/officeDocument/2006/relationships/image" Target="../media/image5289.png"/><Relationship Id="rId193" Type="http://schemas.openxmlformats.org/officeDocument/2006/relationships/customXml" Target="../ink/ink6052.xml"/><Relationship Id="rId13" Type="http://schemas.openxmlformats.org/officeDocument/2006/relationships/customXml" Target="../ink/ink5962.xml"/><Relationship Id="rId109" Type="http://schemas.openxmlformats.org/officeDocument/2006/relationships/customXml" Target="../ink/ink6010.xml"/><Relationship Id="rId34" Type="http://schemas.openxmlformats.org/officeDocument/2006/relationships/image" Target="../media/image5220.png"/><Relationship Id="rId55" Type="http://schemas.openxmlformats.org/officeDocument/2006/relationships/customXml" Target="../ink/ink5983.xml"/><Relationship Id="rId76" Type="http://schemas.openxmlformats.org/officeDocument/2006/relationships/image" Target="../media/image5241.png"/><Relationship Id="rId97" Type="http://schemas.openxmlformats.org/officeDocument/2006/relationships/customXml" Target="../ink/ink6004.xml"/><Relationship Id="rId120" Type="http://schemas.openxmlformats.org/officeDocument/2006/relationships/image" Target="../media/image5263.png"/><Relationship Id="rId141" Type="http://schemas.openxmlformats.org/officeDocument/2006/relationships/customXml" Target="../ink/ink6026.xml"/><Relationship Id="rId7" Type="http://schemas.openxmlformats.org/officeDocument/2006/relationships/customXml" Target="../ink/ink5959.xml"/><Relationship Id="rId71" Type="http://schemas.openxmlformats.org/officeDocument/2006/relationships/customXml" Target="../ink/ink5991.xml"/><Relationship Id="rId92" Type="http://schemas.openxmlformats.org/officeDocument/2006/relationships/image" Target="../media/image5249.png"/><Relationship Id="rId162" Type="http://schemas.openxmlformats.org/officeDocument/2006/relationships/image" Target="../media/image5284.png"/><Relationship Id="rId183" Type="http://schemas.openxmlformats.org/officeDocument/2006/relationships/customXml" Target="../ink/ink6047.xml"/><Relationship Id="rId2" Type="http://schemas.openxmlformats.org/officeDocument/2006/relationships/image" Target="../media/image5204.emf"/><Relationship Id="rId29" Type="http://schemas.openxmlformats.org/officeDocument/2006/relationships/customXml" Target="../ink/ink5970.xml"/><Relationship Id="rId24" Type="http://schemas.openxmlformats.org/officeDocument/2006/relationships/image" Target="../media/image5215.png"/><Relationship Id="rId40" Type="http://schemas.openxmlformats.org/officeDocument/2006/relationships/image" Target="../media/image5223.png"/><Relationship Id="rId45" Type="http://schemas.openxmlformats.org/officeDocument/2006/relationships/customXml" Target="../ink/ink5978.xml"/><Relationship Id="rId66" Type="http://schemas.openxmlformats.org/officeDocument/2006/relationships/image" Target="../media/image5236.png"/><Relationship Id="rId87" Type="http://schemas.openxmlformats.org/officeDocument/2006/relationships/customXml" Target="../ink/ink5999.xml"/><Relationship Id="rId110" Type="http://schemas.openxmlformats.org/officeDocument/2006/relationships/image" Target="../media/image5258.png"/><Relationship Id="rId115" Type="http://schemas.openxmlformats.org/officeDocument/2006/relationships/customXml" Target="../ink/ink6013.xml"/><Relationship Id="rId131" Type="http://schemas.openxmlformats.org/officeDocument/2006/relationships/customXml" Target="../ink/ink6021.xml"/><Relationship Id="rId136" Type="http://schemas.openxmlformats.org/officeDocument/2006/relationships/image" Target="../media/image5271.png"/><Relationship Id="rId157" Type="http://schemas.openxmlformats.org/officeDocument/2006/relationships/customXml" Target="../ink/ink6034.xml"/><Relationship Id="rId178" Type="http://schemas.openxmlformats.org/officeDocument/2006/relationships/image" Target="../media/image5292.png"/><Relationship Id="rId61" Type="http://schemas.openxmlformats.org/officeDocument/2006/relationships/customXml" Target="../ink/ink5986.xml"/><Relationship Id="rId82" Type="http://schemas.openxmlformats.org/officeDocument/2006/relationships/image" Target="../media/image5244.png"/><Relationship Id="rId152" Type="http://schemas.openxmlformats.org/officeDocument/2006/relationships/image" Target="../media/image5279.png"/><Relationship Id="rId173" Type="http://schemas.openxmlformats.org/officeDocument/2006/relationships/customXml" Target="../ink/ink6042.xml"/><Relationship Id="rId194" Type="http://schemas.openxmlformats.org/officeDocument/2006/relationships/image" Target="../media/image5300.png"/><Relationship Id="rId19" Type="http://schemas.openxmlformats.org/officeDocument/2006/relationships/customXml" Target="../ink/ink5965.xml"/><Relationship Id="rId14" Type="http://schemas.openxmlformats.org/officeDocument/2006/relationships/image" Target="../media/image5210.png"/><Relationship Id="rId30" Type="http://schemas.openxmlformats.org/officeDocument/2006/relationships/image" Target="../media/image5218.png"/><Relationship Id="rId35" Type="http://schemas.openxmlformats.org/officeDocument/2006/relationships/customXml" Target="../ink/ink5973.xml"/><Relationship Id="rId56" Type="http://schemas.openxmlformats.org/officeDocument/2006/relationships/image" Target="../media/image5231.png"/><Relationship Id="rId77" Type="http://schemas.openxmlformats.org/officeDocument/2006/relationships/customXml" Target="../ink/ink5994.xml"/><Relationship Id="rId100" Type="http://schemas.openxmlformats.org/officeDocument/2006/relationships/image" Target="../media/image5253.png"/><Relationship Id="rId105" Type="http://schemas.openxmlformats.org/officeDocument/2006/relationships/customXml" Target="../ink/ink6008.xml"/><Relationship Id="rId126" Type="http://schemas.openxmlformats.org/officeDocument/2006/relationships/image" Target="../media/image5266.png"/><Relationship Id="rId147" Type="http://schemas.openxmlformats.org/officeDocument/2006/relationships/customXml" Target="../ink/ink6029.xml"/><Relationship Id="rId168" Type="http://schemas.openxmlformats.org/officeDocument/2006/relationships/image" Target="../media/image5287.png"/><Relationship Id="rId8" Type="http://schemas.openxmlformats.org/officeDocument/2006/relationships/image" Target="../media/image5207.png"/><Relationship Id="rId51" Type="http://schemas.openxmlformats.org/officeDocument/2006/relationships/customXml" Target="../ink/ink5981.xml"/><Relationship Id="rId72" Type="http://schemas.openxmlformats.org/officeDocument/2006/relationships/image" Target="../media/image5239.png"/><Relationship Id="rId93" Type="http://schemas.openxmlformats.org/officeDocument/2006/relationships/customXml" Target="../ink/ink6002.xml"/><Relationship Id="rId98" Type="http://schemas.openxmlformats.org/officeDocument/2006/relationships/image" Target="../media/image5252.png"/><Relationship Id="rId121" Type="http://schemas.openxmlformats.org/officeDocument/2006/relationships/customXml" Target="../ink/ink6016.xml"/><Relationship Id="rId142" Type="http://schemas.openxmlformats.org/officeDocument/2006/relationships/image" Target="../media/image5274.png"/><Relationship Id="rId163" Type="http://schemas.openxmlformats.org/officeDocument/2006/relationships/customXml" Target="../ink/ink6037.xml"/><Relationship Id="rId184" Type="http://schemas.openxmlformats.org/officeDocument/2006/relationships/image" Target="../media/image5295.png"/><Relationship Id="rId189" Type="http://schemas.openxmlformats.org/officeDocument/2006/relationships/customXml" Target="../ink/ink6050.xml"/><Relationship Id="rId3" Type="http://schemas.openxmlformats.org/officeDocument/2006/relationships/customXml" Target="../ink/ink5957.xml"/><Relationship Id="rId25" Type="http://schemas.openxmlformats.org/officeDocument/2006/relationships/customXml" Target="../ink/ink5968.xml"/><Relationship Id="rId46" Type="http://schemas.openxmlformats.org/officeDocument/2006/relationships/image" Target="../media/image5226.png"/><Relationship Id="rId67" Type="http://schemas.openxmlformats.org/officeDocument/2006/relationships/customXml" Target="../ink/ink5989.xml"/><Relationship Id="rId116" Type="http://schemas.openxmlformats.org/officeDocument/2006/relationships/image" Target="../media/image5261.png"/><Relationship Id="rId137" Type="http://schemas.openxmlformats.org/officeDocument/2006/relationships/customXml" Target="../ink/ink6024.xml"/><Relationship Id="rId158" Type="http://schemas.openxmlformats.org/officeDocument/2006/relationships/image" Target="../media/image5282.png"/><Relationship Id="rId20" Type="http://schemas.openxmlformats.org/officeDocument/2006/relationships/image" Target="../media/image5213.png"/><Relationship Id="rId41" Type="http://schemas.openxmlformats.org/officeDocument/2006/relationships/customXml" Target="../ink/ink5976.xml"/><Relationship Id="rId62" Type="http://schemas.openxmlformats.org/officeDocument/2006/relationships/image" Target="../media/image5234.png"/><Relationship Id="rId83" Type="http://schemas.openxmlformats.org/officeDocument/2006/relationships/customXml" Target="../ink/ink5997.xml"/><Relationship Id="rId88" Type="http://schemas.openxmlformats.org/officeDocument/2006/relationships/image" Target="../media/image5247.png"/><Relationship Id="rId111" Type="http://schemas.openxmlformats.org/officeDocument/2006/relationships/customXml" Target="../ink/ink6011.xml"/><Relationship Id="rId132" Type="http://schemas.openxmlformats.org/officeDocument/2006/relationships/image" Target="../media/image5269.png"/><Relationship Id="rId153" Type="http://schemas.openxmlformats.org/officeDocument/2006/relationships/customXml" Target="../ink/ink6032.xml"/><Relationship Id="rId174" Type="http://schemas.openxmlformats.org/officeDocument/2006/relationships/image" Target="../media/image5290.png"/><Relationship Id="rId179" Type="http://schemas.openxmlformats.org/officeDocument/2006/relationships/customXml" Target="../ink/ink6045.xml"/><Relationship Id="rId195" Type="http://schemas.openxmlformats.org/officeDocument/2006/relationships/customXml" Target="../ink/ink6053.xml"/><Relationship Id="rId190" Type="http://schemas.openxmlformats.org/officeDocument/2006/relationships/image" Target="../media/image5298.png"/><Relationship Id="rId15" Type="http://schemas.openxmlformats.org/officeDocument/2006/relationships/customXml" Target="../ink/ink5963.xml"/><Relationship Id="rId36" Type="http://schemas.openxmlformats.org/officeDocument/2006/relationships/image" Target="../media/image5221.png"/><Relationship Id="rId57" Type="http://schemas.openxmlformats.org/officeDocument/2006/relationships/customXml" Target="../ink/ink5984.xml"/><Relationship Id="rId106" Type="http://schemas.openxmlformats.org/officeDocument/2006/relationships/image" Target="../media/image5256.png"/><Relationship Id="rId127" Type="http://schemas.openxmlformats.org/officeDocument/2006/relationships/customXml" Target="../ink/ink6019.xml"/><Relationship Id="rId10" Type="http://schemas.openxmlformats.org/officeDocument/2006/relationships/image" Target="../media/image5208.png"/><Relationship Id="rId31" Type="http://schemas.openxmlformats.org/officeDocument/2006/relationships/customXml" Target="../ink/ink5971.xml"/><Relationship Id="rId52" Type="http://schemas.openxmlformats.org/officeDocument/2006/relationships/image" Target="../media/image5229.png"/><Relationship Id="rId73" Type="http://schemas.openxmlformats.org/officeDocument/2006/relationships/customXml" Target="../ink/ink5992.xml"/><Relationship Id="rId78" Type="http://schemas.openxmlformats.org/officeDocument/2006/relationships/image" Target="../media/image5242.png"/><Relationship Id="rId94" Type="http://schemas.openxmlformats.org/officeDocument/2006/relationships/image" Target="../media/image5250.png"/><Relationship Id="rId99" Type="http://schemas.openxmlformats.org/officeDocument/2006/relationships/customXml" Target="../ink/ink6005.xml"/><Relationship Id="rId101" Type="http://schemas.openxmlformats.org/officeDocument/2006/relationships/customXml" Target="../ink/ink6006.xml"/><Relationship Id="rId122" Type="http://schemas.openxmlformats.org/officeDocument/2006/relationships/image" Target="../media/image5264.png"/><Relationship Id="rId143" Type="http://schemas.openxmlformats.org/officeDocument/2006/relationships/customXml" Target="../ink/ink6027.xml"/><Relationship Id="rId148" Type="http://schemas.openxmlformats.org/officeDocument/2006/relationships/image" Target="../media/image5277.png"/><Relationship Id="rId164" Type="http://schemas.openxmlformats.org/officeDocument/2006/relationships/image" Target="../media/image5285.png"/><Relationship Id="rId169" Type="http://schemas.openxmlformats.org/officeDocument/2006/relationships/customXml" Target="../ink/ink6040.xml"/><Relationship Id="rId185" Type="http://schemas.openxmlformats.org/officeDocument/2006/relationships/customXml" Target="../ink/ink6048.xml"/><Relationship Id="rId4" Type="http://schemas.openxmlformats.org/officeDocument/2006/relationships/image" Target="../media/image5205.png"/><Relationship Id="rId9" Type="http://schemas.openxmlformats.org/officeDocument/2006/relationships/customXml" Target="../ink/ink5960.xml"/><Relationship Id="rId180" Type="http://schemas.openxmlformats.org/officeDocument/2006/relationships/image" Target="../media/image5293.png"/><Relationship Id="rId26" Type="http://schemas.openxmlformats.org/officeDocument/2006/relationships/image" Target="../media/image5216.png"/><Relationship Id="rId47" Type="http://schemas.openxmlformats.org/officeDocument/2006/relationships/customXml" Target="../ink/ink5979.xml"/><Relationship Id="rId68" Type="http://schemas.openxmlformats.org/officeDocument/2006/relationships/image" Target="../media/image5237.png"/><Relationship Id="rId89" Type="http://schemas.openxmlformats.org/officeDocument/2006/relationships/customXml" Target="../ink/ink6000.xml"/><Relationship Id="rId112" Type="http://schemas.openxmlformats.org/officeDocument/2006/relationships/image" Target="../media/image5259.png"/><Relationship Id="rId133" Type="http://schemas.openxmlformats.org/officeDocument/2006/relationships/customXml" Target="../ink/ink6022.xml"/><Relationship Id="rId154" Type="http://schemas.openxmlformats.org/officeDocument/2006/relationships/image" Target="../media/image5280.png"/><Relationship Id="rId175" Type="http://schemas.openxmlformats.org/officeDocument/2006/relationships/customXml" Target="../ink/ink6043.xml"/><Relationship Id="rId196" Type="http://schemas.openxmlformats.org/officeDocument/2006/relationships/image" Target="../media/image5301.png"/><Relationship Id="rId16" Type="http://schemas.openxmlformats.org/officeDocument/2006/relationships/image" Target="../media/image5211.png"/><Relationship Id="rId37" Type="http://schemas.openxmlformats.org/officeDocument/2006/relationships/customXml" Target="../ink/ink5974.xml"/><Relationship Id="rId58" Type="http://schemas.openxmlformats.org/officeDocument/2006/relationships/image" Target="../media/image5232.png"/><Relationship Id="rId79" Type="http://schemas.openxmlformats.org/officeDocument/2006/relationships/customXml" Target="../ink/ink5995.xml"/><Relationship Id="rId102" Type="http://schemas.openxmlformats.org/officeDocument/2006/relationships/image" Target="../media/image5254.png"/><Relationship Id="rId123" Type="http://schemas.openxmlformats.org/officeDocument/2006/relationships/customXml" Target="../ink/ink6017.xml"/><Relationship Id="rId144" Type="http://schemas.openxmlformats.org/officeDocument/2006/relationships/image" Target="../media/image5275.png"/><Relationship Id="rId90" Type="http://schemas.openxmlformats.org/officeDocument/2006/relationships/image" Target="../media/image5248.png"/><Relationship Id="rId165" Type="http://schemas.openxmlformats.org/officeDocument/2006/relationships/customXml" Target="../ink/ink6038.xml"/><Relationship Id="rId186" Type="http://schemas.openxmlformats.org/officeDocument/2006/relationships/image" Target="../media/image5296.png"/><Relationship Id="rId27" Type="http://schemas.openxmlformats.org/officeDocument/2006/relationships/customXml" Target="../ink/ink5969.xml"/><Relationship Id="rId48" Type="http://schemas.openxmlformats.org/officeDocument/2006/relationships/image" Target="../media/image5227.png"/><Relationship Id="rId69" Type="http://schemas.openxmlformats.org/officeDocument/2006/relationships/customXml" Target="../ink/ink5990.xml"/><Relationship Id="rId113" Type="http://schemas.openxmlformats.org/officeDocument/2006/relationships/customXml" Target="../ink/ink6012.xml"/><Relationship Id="rId134" Type="http://schemas.openxmlformats.org/officeDocument/2006/relationships/image" Target="../media/image5270.png"/><Relationship Id="rId80" Type="http://schemas.openxmlformats.org/officeDocument/2006/relationships/image" Target="../media/image5243.png"/><Relationship Id="rId155" Type="http://schemas.openxmlformats.org/officeDocument/2006/relationships/customXml" Target="../ink/ink6033.xml"/><Relationship Id="rId176" Type="http://schemas.openxmlformats.org/officeDocument/2006/relationships/image" Target="../media/image5291.png"/><Relationship Id="rId197" Type="http://schemas.openxmlformats.org/officeDocument/2006/relationships/customXml" Target="../ink/ink6054.xml"/><Relationship Id="rId17" Type="http://schemas.openxmlformats.org/officeDocument/2006/relationships/customXml" Target="../ink/ink5964.xml"/><Relationship Id="rId38" Type="http://schemas.openxmlformats.org/officeDocument/2006/relationships/image" Target="../media/image5222.png"/><Relationship Id="rId59" Type="http://schemas.openxmlformats.org/officeDocument/2006/relationships/customXml" Target="../ink/ink5985.xml"/><Relationship Id="rId103" Type="http://schemas.openxmlformats.org/officeDocument/2006/relationships/customXml" Target="../ink/ink6007.xml"/><Relationship Id="rId124" Type="http://schemas.openxmlformats.org/officeDocument/2006/relationships/image" Target="../media/image5265.png"/><Relationship Id="rId70" Type="http://schemas.openxmlformats.org/officeDocument/2006/relationships/image" Target="../media/image5238.png"/><Relationship Id="rId91" Type="http://schemas.openxmlformats.org/officeDocument/2006/relationships/customXml" Target="../ink/ink6001.xml"/><Relationship Id="rId145" Type="http://schemas.openxmlformats.org/officeDocument/2006/relationships/customXml" Target="../ink/ink6028.xml"/><Relationship Id="rId166" Type="http://schemas.openxmlformats.org/officeDocument/2006/relationships/image" Target="../media/image5286.png"/><Relationship Id="rId187" Type="http://schemas.openxmlformats.org/officeDocument/2006/relationships/customXml" Target="../ink/ink6049.xml"/><Relationship Id="rId1" Type="http://schemas.openxmlformats.org/officeDocument/2006/relationships/slideLayout" Target="../slideLayouts/slideLayout1.xml"/><Relationship Id="rId28" Type="http://schemas.openxmlformats.org/officeDocument/2006/relationships/image" Target="../media/image5217.png"/><Relationship Id="rId49" Type="http://schemas.openxmlformats.org/officeDocument/2006/relationships/customXml" Target="../ink/ink5980.xml"/><Relationship Id="rId114" Type="http://schemas.openxmlformats.org/officeDocument/2006/relationships/image" Target="../media/image5260.png"/><Relationship Id="rId60" Type="http://schemas.openxmlformats.org/officeDocument/2006/relationships/image" Target="../media/image5233.png"/><Relationship Id="rId81" Type="http://schemas.openxmlformats.org/officeDocument/2006/relationships/customXml" Target="../ink/ink5996.xml"/><Relationship Id="rId135" Type="http://schemas.openxmlformats.org/officeDocument/2006/relationships/customXml" Target="../ink/ink6023.xml"/><Relationship Id="rId156" Type="http://schemas.openxmlformats.org/officeDocument/2006/relationships/image" Target="../media/image5281.png"/><Relationship Id="rId177" Type="http://schemas.openxmlformats.org/officeDocument/2006/relationships/customXml" Target="../ink/ink6044.xml"/><Relationship Id="rId198" Type="http://schemas.openxmlformats.org/officeDocument/2006/relationships/image" Target="../media/image5302.png"/><Relationship Id="rId18" Type="http://schemas.openxmlformats.org/officeDocument/2006/relationships/image" Target="../media/image5212.png"/><Relationship Id="rId39" Type="http://schemas.openxmlformats.org/officeDocument/2006/relationships/customXml" Target="../ink/ink5975.xml"/><Relationship Id="rId50" Type="http://schemas.openxmlformats.org/officeDocument/2006/relationships/image" Target="../media/image5228.png"/><Relationship Id="rId104" Type="http://schemas.openxmlformats.org/officeDocument/2006/relationships/image" Target="../media/image5255.png"/><Relationship Id="rId125" Type="http://schemas.openxmlformats.org/officeDocument/2006/relationships/customXml" Target="../ink/ink6018.xml"/><Relationship Id="rId146" Type="http://schemas.openxmlformats.org/officeDocument/2006/relationships/image" Target="../media/image5276.png"/><Relationship Id="rId167" Type="http://schemas.openxmlformats.org/officeDocument/2006/relationships/customXml" Target="../ink/ink6039.xml"/><Relationship Id="rId188" Type="http://schemas.openxmlformats.org/officeDocument/2006/relationships/image" Target="../media/image529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055.xml"/><Relationship Id="rId2" Type="http://schemas.openxmlformats.org/officeDocument/2006/relationships/image" Target="../media/image530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0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8.png"/><Relationship Id="rId13" Type="http://schemas.openxmlformats.org/officeDocument/2006/relationships/customXml" Target="../ink/ink6061.xml"/><Relationship Id="rId3" Type="http://schemas.openxmlformats.org/officeDocument/2006/relationships/customXml" Target="../ink/ink6056.xml"/><Relationship Id="rId7" Type="http://schemas.openxmlformats.org/officeDocument/2006/relationships/customXml" Target="../ink/ink6058.xml"/><Relationship Id="rId12" Type="http://schemas.openxmlformats.org/officeDocument/2006/relationships/image" Target="../media/image5310.png"/><Relationship Id="rId2" Type="http://schemas.openxmlformats.org/officeDocument/2006/relationships/image" Target="../media/image5305.emf"/><Relationship Id="rId16" Type="http://schemas.openxmlformats.org/officeDocument/2006/relationships/image" Target="../media/image53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07.png"/><Relationship Id="rId11" Type="http://schemas.openxmlformats.org/officeDocument/2006/relationships/customXml" Target="../ink/ink6060.xml"/><Relationship Id="rId5" Type="http://schemas.openxmlformats.org/officeDocument/2006/relationships/customXml" Target="../ink/ink6057.xml"/><Relationship Id="rId15" Type="http://schemas.openxmlformats.org/officeDocument/2006/relationships/customXml" Target="../ink/ink6062.xml"/><Relationship Id="rId10" Type="http://schemas.openxmlformats.org/officeDocument/2006/relationships/image" Target="../media/image5309.png"/><Relationship Id="rId4" Type="http://schemas.openxmlformats.org/officeDocument/2006/relationships/image" Target="../media/image5306.png"/><Relationship Id="rId9" Type="http://schemas.openxmlformats.org/officeDocument/2006/relationships/customXml" Target="../ink/ink6059.xml"/><Relationship Id="rId14" Type="http://schemas.openxmlformats.org/officeDocument/2006/relationships/image" Target="../media/image5311.png"/></Relationships>
</file>

<file path=ppt/slides/_rels/slide3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120.xml"/><Relationship Id="rId299" Type="http://schemas.openxmlformats.org/officeDocument/2006/relationships/customXml" Target="../ink/ink6212.xml"/><Relationship Id="rId21" Type="http://schemas.openxmlformats.org/officeDocument/2006/relationships/image" Target="../media/image5323.png"/><Relationship Id="rId63" Type="http://schemas.openxmlformats.org/officeDocument/2006/relationships/image" Target="../media/image5342.png"/><Relationship Id="rId159" Type="http://schemas.openxmlformats.org/officeDocument/2006/relationships/customXml" Target="../ink/ink6141.xml"/><Relationship Id="rId324" Type="http://schemas.openxmlformats.org/officeDocument/2006/relationships/customXml" Target="../ink/ink6225.xml"/><Relationship Id="rId366" Type="http://schemas.openxmlformats.org/officeDocument/2006/relationships/image" Target="../media/image5490.png"/><Relationship Id="rId170" Type="http://schemas.openxmlformats.org/officeDocument/2006/relationships/customXml" Target="../ink/ink6147.xml"/><Relationship Id="rId226" Type="http://schemas.openxmlformats.org/officeDocument/2006/relationships/customXml" Target="../ink/ink6175.xml"/><Relationship Id="rId433" Type="http://schemas.openxmlformats.org/officeDocument/2006/relationships/image" Target="../media/image5522.png"/><Relationship Id="rId268" Type="http://schemas.openxmlformats.org/officeDocument/2006/relationships/customXml" Target="../ink/ink6196.xml"/><Relationship Id="rId32" Type="http://schemas.openxmlformats.org/officeDocument/2006/relationships/customXml" Target="../ink/ink6077.xml"/><Relationship Id="rId74" Type="http://schemas.openxmlformats.org/officeDocument/2006/relationships/customXml" Target="../ink/ink6098.xml"/><Relationship Id="rId128" Type="http://schemas.openxmlformats.org/officeDocument/2006/relationships/image" Target="../media/image5373.png"/><Relationship Id="rId335" Type="http://schemas.openxmlformats.org/officeDocument/2006/relationships/image" Target="../media/image5475.png"/><Relationship Id="rId377" Type="http://schemas.openxmlformats.org/officeDocument/2006/relationships/customXml" Target="../ink/ink6252.xml"/><Relationship Id="rId5" Type="http://schemas.openxmlformats.org/officeDocument/2006/relationships/customXml" Target="../ink/ink6064.xml"/><Relationship Id="rId181" Type="http://schemas.openxmlformats.org/officeDocument/2006/relationships/image" Target="../media/image5399.png"/><Relationship Id="rId237" Type="http://schemas.openxmlformats.org/officeDocument/2006/relationships/image" Target="../media/image5427.png"/><Relationship Id="rId402" Type="http://schemas.openxmlformats.org/officeDocument/2006/relationships/customXml" Target="../ink/ink6265.xml"/><Relationship Id="rId279" Type="http://schemas.openxmlformats.org/officeDocument/2006/relationships/image" Target="../media/image5448.png"/><Relationship Id="rId444" Type="http://schemas.openxmlformats.org/officeDocument/2006/relationships/customXml" Target="../ink/ink6286.xml"/><Relationship Id="rId43" Type="http://schemas.openxmlformats.org/officeDocument/2006/relationships/image" Target="../media/image5333.png"/><Relationship Id="rId139" Type="http://schemas.openxmlformats.org/officeDocument/2006/relationships/customXml" Target="../ink/ink6131.xml"/><Relationship Id="rId290" Type="http://schemas.openxmlformats.org/officeDocument/2006/relationships/customXml" Target="../ink/ink6207.xml"/><Relationship Id="rId304" Type="http://schemas.openxmlformats.org/officeDocument/2006/relationships/image" Target="../media/image5460.png"/><Relationship Id="rId346" Type="http://schemas.openxmlformats.org/officeDocument/2006/relationships/image" Target="../media/image5480.png"/><Relationship Id="rId388" Type="http://schemas.openxmlformats.org/officeDocument/2006/relationships/customXml" Target="../ink/ink6258.xml"/><Relationship Id="rId85" Type="http://schemas.openxmlformats.org/officeDocument/2006/relationships/customXml" Target="../ink/ink6104.xml"/><Relationship Id="rId150" Type="http://schemas.openxmlformats.org/officeDocument/2006/relationships/image" Target="../media/image5384.png"/><Relationship Id="rId192" Type="http://schemas.openxmlformats.org/officeDocument/2006/relationships/customXml" Target="../ink/ink6158.xml"/><Relationship Id="rId206" Type="http://schemas.openxmlformats.org/officeDocument/2006/relationships/customXml" Target="../ink/ink6165.xml"/><Relationship Id="rId413" Type="http://schemas.openxmlformats.org/officeDocument/2006/relationships/image" Target="../media/image5513.png"/><Relationship Id="rId248" Type="http://schemas.openxmlformats.org/officeDocument/2006/relationships/customXml" Target="../ink/ink6186.xml"/><Relationship Id="rId12" Type="http://schemas.openxmlformats.org/officeDocument/2006/relationships/image" Target="../media/image5318.png"/><Relationship Id="rId108" Type="http://schemas.openxmlformats.org/officeDocument/2006/relationships/image" Target="../media/image3308.png"/><Relationship Id="rId315" Type="http://schemas.openxmlformats.org/officeDocument/2006/relationships/image" Target="../media/image5465.png"/><Relationship Id="rId357" Type="http://schemas.openxmlformats.org/officeDocument/2006/relationships/customXml" Target="../ink/ink6242.xml"/><Relationship Id="rId54" Type="http://schemas.openxmlformats.org/officeDocument/2006/relationships/customXml" Target="../ink/ink6088.xml"/><Relationship Id="rId96" Type="http://schemas.openxmlformats.org/officeDocument/2006/relationships/image" Target="../media/image5358.png"/><Relationship Id="rId161" Type="http://schemas.openxmlformats.org/officeDocument/2006/relationships/customXml" Target="../ink/ink6142.xml"/><Relationship Id="rId217" Type="http://schemas.openxmlformats.org/officeDocument/2006/relationships/image" Target="../media/image5417.png"/><Relationship Id="rId399" Type="http://schemas.openxmlformats.org/officeDocument/2006/relationships/image" Target="../media/image5506.png"/><Relationship Id="rId259" Type="http://schemas.openxmlformats.org/officeDocument/2006/relationships/image" Target="../media/image5438.png"/><Relationship Id="rId424" Type="http://schemas.openxmlformats.org/officeDocument/2006/relationships/customXml" Target="../ink/ink6276.xml"/><Relationship Id="rId23" Type="http://schemas.openxmlformats.org/officeDocument/2006/relationships/image" Target="../media/image5324.png"/><Relationship Id="rId119" Type="http://schemas.openxmlformats.org/officeDocument/2006/relationships/customXml" Target="../ink/ink6121.xml"/><Relationship Id="rId270" Type="http://schemas.openxmlformats.org/officeDocument/2006/relationships/customXml" Target="../ink/ink6197.xml"/><Relationship Id="rId326" Type="http://schemas.openxmlformats.org/officeDocument/2006/relationships/customXml" Target="../ink/ink6226.xml"/><Relationship Id="rId65" Type="http://schemas.openxmlformats.org/officeDocument/2006/relationships/image" Target="../media/image5343.png"/><Relationship Id="rId130" Type="http://schemas.openxmlformats.org/officeDocument/2006/relationships/image" Target="../media/image5374.png"/><Relationship Id="rId368" Type="http://schemas.openxmlformats.org/officeDocument/2006/relationships/image" Target="../media/image5491.png"/><Relationship Id="rId172" Type="http://schemas.openxmlformats.org/officeDocument/2006/relationships/customXml" Target="../ink/ink6148.xml"/><Relationship Id="rId228" Type="http://schemas.openxmlformats.org/officeDocument/2006/relationships/customXml" Target="../ink/ink6176.xml"/><Relationship Id="rId435" Type="http://schemas.openxmlformats.org/officeDocument/2006/relationships/image" Target="../media/image5523.png"/><Relationship Id="rId281" Type="http://schemas.openxmlformats.org/officeDocument/2006/relationships/image" Target="../media/image5449.png"/><Relationship Id="rId337" Type="http://schemas.openxmlformats.org/officeDocument/2006/relationships/customXml" Target="../ink/ink6232.xml"/><Relationship Id="rId34" Type="http://schemas.openxmlformats.org/officeDocument/2006/relationships/customXml" Target="../ink/ink6078.xml"/><Relationship Id="rId76" Type="http://schemas.openxmlformats.org/officeDocument/2006/relationships/customXml" Target="../ink/ink6099.xml"/><Relationship Id="rId141" Type="http://schemas.openxmlformats.org/officeDocument/2006/relationships/customXml" Target="../ink/ink6132.xml"/><Relationship Id="rId379" Type="http://schemas.openxmlformats.org/officeDocument/2006/relationships/customXml" Target="../ink/ink6253.xml"/><Relationship Id="rId7" Type="http://schemas.openxmlformats.org/officeDocument/2006/relationships/customXml" Target="../ink/ink6065.xml"/><Relationship Id="rId183" Type="http://schemas.openxmlformats.org/officeDocument/2006/relationships/image" Target="../media/image5400.png"/><Relationship Id="rId239" Type="http://schemas.openxmlformats.org/officeDocument/2006/relationships/image" Target="../media/image5428.png"/><Relationship Id="rId390" Type="http://schemas.openxmlformats.org/officeDocument/2006/relationships/customXml" Target="../ink/ink6259.xml"/><Relationship Id="rId404" Type="http://schemas.openxmlformats.org/officeDocument/2006/relationships/customXml" Target="../ink/ink6266.xml"/><Relationship Id="rId250" Type="http://schemas.openxmlformats.org/officeDocument/2006/relationships/customXml" Target="../ink/ink6187.xml"/><Relationship Id="rId292" Type="http://schemas.openxmlformats.org/officeDocument/2006/relationships/customXml" Target="../ink/ink6208.xml"/><Relationship Id="rId306" Type="http://schemas.openxmlformats.org/officeDocument/2006/relationships/image" Target="../media/image5461.png"/><Relationship Id="rId45" Type="http://schemas.openxmlformats.org/officeDocument/2006/relationships/image" Target="../media/image5334.png"/><Relationship Id="rId87" Type="http://schemas.openxmlformats.org/officeDocument/2006/relationships/customXml" Target="../ink/ink6105.xml"/><Relationship Id="rId110" Type="http://schemas.openxmlformats.org/officeDocument/2006/relationships/image" Target="../media/image5364.png"/><Relationship Id="rId348" Type="http://schemas.openxmlformats.org/officeDocument/2006/relationships/image" Target="../media/image5481.png"/><Relationship Id="rId152" Type="http://schemas.openxmlformats.org/officeDocument/2006/relationships/image" Target="../media/image5385.png"/><Relationship Id="rId194" Type="http://schemas.openxmlformats.org/officeDocument/2006/relationships/customXml" Target="../ink/ink6159.xml"/><Relationship Id="rId208" Type="http://schemas.openxmlformats.org/officeDocument/2006/relationships/customXml" Target="../ink/ink6166.xml"/><Relationship Id="rId415" Type="http://schemas.openxmlformats.org/officeDocument/2006/relationships/image" Target="../media/image5514.png"/><Relationship Id="rId261" Type="http://schemas.openxmlformats.org/officeDocument/2006/relationships/image" Target="../media/image5439.png"/><Relationship Id="rId14" Type="http://schemas.openxmlformats.org/officeDocument/2006/relationships/image" Target="../media/image5319.png"/><Relationship Id="rId56" Type="http://schemas.openxmlformats.org/officeDocument/2006/relationships/customXml" Target="../ink/ink6089.xml"/><Relationship Id="rId317" Type="http://schemas.openxmlformats.org/officeDocument/2006/relationships/image" Target="../media/image5466.png"/><Relationship Id="rId359" Type="http://schemas.openxmlformats.org/officeDocument/2006/relationships/customXml" Target="../ink/ink6243.xml"/><Relationship Id="rId98" Type="http://schemas.openxmlformats.org/officeDocument/2006/relationships/image" Target="../media/image5359.png"/><Relationship Id="rId121" Type="http://schemas.openxmlformats.org/officeDocument/2006/relationships/customXml" Target="../ink/ink6122.xml"/><Relationship Id="rId163" Type="http://schemas.openxmlformats.org/officeDocument/2006/relationships/customXml" Target="../ink/ink6143.xml"/><Relationship Id="rId219" Type="http://schemas.openxmlformats.org/officeDocument/2006/relationships/image" Target="../media/image5418.png"/><Relationship Id="rId370" Type="http://schemas.openxmlformats.org/officeDocument/2006/relationships/image" Target="../media/image5492.png"/><Relationship Id="rId426" Type="http://schemas.openxmlformats.org/officeDocument/2006/relationships/customXml" Target="../ink/ink6277.xml"/><Relationship Id="rId230" Type="http://schemas.openxmlformats.org/officeDocument/2006/relationships/customXml" Target="../ink/ink6177.xml"/><Relationship Id="rId25" Type="http://schemas.openxmlformats.org/officeDocument/2006/relationships/image" Target="../media/image5325.png"/><Relationship Id="rId67" Type="http://schemas.openxmlformats.org/officeDocument/2006/relationships/image" Target="../media/image5344.png"/><Relationship Id="rId272" Type="http://schemas.openxmlformats.org/officeDocument/2006/relationships/customXml" Target="../ink/ink6198.xml"/><Relationship Id="rId328" Type="http://schemas.openxmlformats.org/officeDocument/2006/relationships/customXml" Target="../ink/ink6227.xml"/><Relationship Id="rId132" Type="http://schemas.openxmlformats.org/officeDocument/2006/relationships/image" Target="../media/image5375.png"/><Relationship Id="rId174" Type="http://schemas.openxmlformats.org/officeDocument/2006/relationships/customXml" Target="../ink/ink6149.xml"/><Relationship Id="rId381" Type="http://schemas.openxmlformats.org/officeDocument/2006/relationships/customXml" Target="../ink/ink6254.xml"/><Relationship Id="rId241" Type="http://schemas.openxmlformats.org/officeDocument/2006/relationships/image" Target="../media/image5429.png"/><Relationship Id="rId437" Type="http://schemas.openxmlformats.org/officeDocument/2006/relationships/image" Target="../media/image5524.png"/><Relationship Id="rId36" Type="http://schemas.openxmlformats.org/officeDocument/2006/relationships/customXml" Target="../ink/ink6079.xml"/><Relationship Id="rId283" Type="http://schemas.openxmlformats.org/officeDocument/2006/relationships/image" Target="../media/image5450.png"/><Relationship Id="rId339" Type="http://schemas.openxmlformats.org/officeDocument/2006/relationships/customXml" Target="../ink/ink6233.xml"/><Relationship Id="rId78" Type="http://schemas.openxmlformats.org/officeDocument/2006/relationships/image" Target="../media/image5349.png"/><Relationship Id="rId101" Type="http://schemas.openxmlformats.org/officeDocument/2006/relationships/customXml" Target="../ink/ink6112.xml"/><Relationship Id="rId143" Type="http://schemas.openxmlformats.org/officeDocument/2006/relationships/customXml" Target="../ink/ink6133.xml"/><Relationship Id="rId185" Type="http://schemas.openxmlformats.org/officeDocument/2006/relationships/image" Target="../media/image5401.png"/><Relationship Id="rId350" Type="http://schemas.openxmlformats.org/officeDocument/2006/relationships/image" Target="../media/image5482.png"/><Relationship Id="rId406" Type="http://schemas.openxmlformats.org/officeDocument/2006/relationships/customXml" Target="../ink/ink6267.xml"/><Relationship Id="rId9" Type="http://schemas.openxmlformats.org/officeDocument/2006/relationships/customXml" Target="../ink/ink6066.xml"/><Relationship Id="rId210" Type="http://schemas.openxmlformats.org/officeDocument/2006/relationships/customXml" Target="../ink/ink6167.xml"/><Relationship Id="rId392" Type="http://schemas.openxmlformats.org/officeDocument/2006/relationships/customXml" Target="../ink/ink6260.xml"/><Relationship Id="rId252" Type="http://schemas.openxmlformats.org/officeDocument/2006/relationships/customXml" Target="../ink/ink6188.xml"/><Relationship Id="rId294" Type="http://schemas.openxmlformats.org/officeDocument/2006/relationships/image" Target="../media/image5455.png"/><Relationship Id="rId308" Type="http://schemas.openxmlformats.org/officeDocument/2006/relationships/customXml" Target="../ink/ink6217.xml"/><Relationship Id="rId47" Type="http://schemas.openxmlformats.org/officeDocument/2006/relationships/image" Target="../media/image5335.png"/><Relationship Id="rId89" Type="http://schemas.openxmlformats.org/officeDocument/2006/relationships/customXml" Target="../ink/ink6106.xml"/><Relationship Id="rId112" Type="http://schemas.openxmlformats.org/officeDocument/2006/relationships/image" Target="../media/image5365.png"/><Relationship Id="rId154" Type="http://schemas.openxmlformats.org/officeDocument/2006/relationships/image" Target="../media/image5386.png"/><Relationship Id="rId361" Type="http://schemas.openxmlformats.org/officeDocument/2006/relationships/customXml" Target="../ink/ink6244.xml"/><Relationship Id="rId196" Type="http://schemas.openxmlformats.org/officeDocument/2006/relationships/customXml" Target="../ink/ink6160.xml"/><Relationship Id="rId417" Type="http://schemas.openxmlformats.org/officeDocument/2006/relationships/image" Target="../media/image5515.png"/><Relationship Id="rId16" Type="http://schemas.openxmlformats.org/officeDocument/2006/relationships/image" Target="../media/image5320.png"/><Relationship Id="rId221" Type="http://schemas.openxmlformats.org/officeDocument/2006/relationships/image" Target="../media/image5419.png"/><Relationship Id="rId263" Type="http://schemas.openxmlformats.org/officeDocument/2006/relationships/image" Target="../media/image5440.png"/><Relationship Id="rId319" Type="http://schemas.openxmlformats.org/officeDocument/2006/relationships/image" Target="../media/image5467.png"/><Relationship Id="rId58" Type="http://schemas.openxmlformats.org/officeDocument/2006/relationships/customXml" Target="../ink/ink6090.xml"/><Relationship Id="rId123" Type="http://schemas.openxmlformats.org/officeDocument/2006/relationships/customXml" Target="../ink/ink6123.xml"/><Relationship Id="rId330" Type="http://schemas.openxmlformats.org/officeDocument/2006/relationships/customXml" Target="../ink/ink6228.xml"/><Relationship Id="rId165" Type="http://schemas.openxmlformats.org/officeDocument/2006/relationships/customXml" Target="../ink/ink6144.xml"/><Relationship Id="rId372" Type="http://schemas.openxmlformats.org/officeDocument/2006/relationships/image" Target="../media/image5493.png"/><Relationship Id="rId428" Type="http://schemas.openxmlformats.org/officeDocument/2006/relationships/customXml" Target="../ink/ink6278.xml"/><Relationship Id="rId232" Type="http://schemas.openxmlformats.org/officeDocument/2006/relationships/customXml" Target="../ink/ink6178.xml"/><Relationship Id="rId274" Type="http://schemas.openxmlformats.org/officeDocument/2006/relationships/customXml" Target="../ink/ink6199.xml"/><Relationship Id="rId27" Type="http://schemas.openxmlformats.org/officeDocument/2006/relationships/image" Target="../media/image5326.png"/><Relationship Id="rId69" Type="http://schemas.openxmlformats.org/officeDocument/2006/relationships/image" Target="../media/image5345.png"/><Relationship Id="rId134" Type="http://schemas.openxmlformats.org/officeDocument/2006/relationships/image" Target="../media/image5376.png"/><Relationship Id="rId80" Type="http://schemas.openxmlformats.org/officeDocument/2006/relationships/image" Target="../media/image5350.png"/><Relationship Id="rId176" Type="http://schemas.openxmlformats.org/officeDocument/2006/relationships/customXml" Target="../ink/ink6150.xml"/><Relationship Id="rId341" Type="http://schemas.openxmlformats.org/officeDocument/2006/relationships/customXml" Target="../ink/ink6234.xml"/><Relationship Id="rId383" Type="http://schemas.openxmlformats.org/officeDocument/2006/relationships/image" Target="../media/image5498.png"/><Relationship Id="rId439" Type="http://schemas.openxmlformats.org/officeDocument/2006/relationships/image" Target="../media/image5525.png"/><Relationship Id="rId201" Type="http://schemas.openxmlformats.org/officeDocument/2006/relationships/image" Target="../media/image5409.png"/><Relationship Id="rId243" Type="http://schemas.openxmlformats.org/officeDocument/2006/relationships/image" Target="../media/image5430.png"/><Relationship Id="rId285" Type="http://schemas.openxmlformats.org/officeDocument/2006/relationships/image" Target="../media/image5451.png"/><Relationship Id="rId38" Type="http://schemas.openxmlformats.org/officeDocument/2006/relationships/customXml" Target="../ink/ink6080.xml"/><Relationship Id="rId103" Type="http://schemas.openxmlformats.org/officeDocument/2006/relationships/customXml" Target="../ink/ink6113.xml"/><Relationship Id="rId310" Type="http://schemas.openxmlformats.org/officeDocument/2006/relationships/customXml" Target="../ink/ink6218.xml"/><Relationship Id="rId91" Type="http://schemas.openxmlformats.org/officeDocument/2006/relationships/customXml" Target="../ink/ink6107.xml"/><Relationship Id="rId145" Type="http://schemas.openxmlformats.org/officeDocument/2006/relationships/customXml" Target="../ink/ink6134.xml"/><Relationship Id="rId187" Type="http://schemas.openxmlformats.org/officeDocument/2006/relationships/image" Target="../media/image5402.png"/><Relationship Id="rId352" Type="http://schemas.openxmlformats.org/officeDocument/2006/relationships/image" Target="../media/image5483.png"/><Relationship Id="rId394" Type="http://schemas.openxmlformats.org/officeDocument/2006/relationships/customXml" Target="../ink/ink6261.xml"/><Relationship Id="rId408" Type="http://schemas.openxmlformats.org/officeDocument/2006/relationships/customXml" Target="../ink/ink6268.xml"/><Relationship Id="rId212" Type="http://schemas.openxmlformats.org/officeDocument/2006/relationships/customXml" Target="../ink/ink6168.xml"/><Relationship Id="rId254" Type="http://schemas.openxmlformats.org/officeDocument/2006/relationships/customXml" Target="../ink/ink6189.xml"/><Relationship Id="rId49" Type="http://schemas.openxmlformats.org/officeDocument/2006/relationships/image" Target="../media/image5336.png"/><Relationship Id="rId114" Type="http://schemas.openxmlformats.org/officeDocument/2006/relationships/image" Target="../media/image5366.png"/><Relationship Id="rId296" Type="http://schemas.openxmlformats.org/officeDocument/2006/relationships/image" Target="../media/image5456.png"/><Relationship Id="rId60" Type="http://schemas.openxmlformats.org/officeDocument/2006/relationships/customXml" Target="../ink/ink6091.xml"/><Relationship Id="rId156" Type="http://schemas.openxmlformats.org/officeDocument/2006/relationships/image" Target="../media/image5387.png"/><Relationship Id="rId198" Type="http://schemas.openxmlformats.org/officeDocument/2006/relationships/customXml" Target="../ink/ink6161.xml"/><Relationship Id="rId321" Type="http://schemas.openxmlformats.org/officeDocument/2006/relationships/image" Target="../media/image5468.png"/><Relationship Id="rId363" Type="http://schemas.openxmlformats.org/officeDocument/2006/relationships/customXml" Target="../ink/ink6245.xml"/><Relationship Id="rId419" Type="http://schemas.openxmlformats.org/officeDocument/2006/relationships/image" Target="../media/image5516.png"/><Relationship Id="rId223" Type="http://schemas.openxmlformats.org/officeDocument/2006/relationships/image" Target="../media/image5420.png"/><Relationship Id="rId430" Type="http://schemas.openxmlformats.org/officeDocument/2006/relationships/customXml" Target="../ink/ink6279.xml"/><Relationship Id="rId18" Type="http://schemas.openxmlformats.org/officeDocument/2006/relationships/customXml" Target="../ink/ink6070.xml"/><Relationship Id="rId39" Type="http://schemas.openxmlformats.org/officeDocument/2006/relationships/image" Target="../media/image5331.png"/><Relationship Id="rId265" Type="http://schemas.openxmlformats.org/officeDocument/2006/relationships/image" Target="../media/image5441.png"/><Relationship Id="rId286" Type="http://schemas.openxmlformats.org/officeDocument/2006/relationships/customXml" Target="../ink/ink6205.xml"/><Relationship Id="rId50" Type="http://schemas.openxmlformats.org/officeDocument/2006/relationships/customXml" Target="../ink/ink6086.xml"/><Relationship Id="rId104" Type="http://schemas.openxmlformats.org/officeDocument/2006/relationships/image" Target="../media/image5362.png"/><Relationship Id="rId125" Type="http://schemas.openxmlformats.org/officeDocument/2006/relationships/customXml" Target="../ink/ink6124.xml"/><Relationship Id="rId146" Type="http://schemas.openxmlformats.org/officeDocument/2006/relationships/image" Target="../media/image5382.png"/><Relationship Id="rId167" Type="http://schemas.openxmlformats.org/officeDocument/2006/relationships/image" Target="../media/image5392.png"/><Relationship Id="rId188" Type="http://schemas.openxmlformats.org/officeDocument/2006/relationships/customXml" Target="../ink/ink6156.xml"/><Relationship Id="rId311" Type="http://schemas.openxmlformats.org/officeDocument/2006/relationships/image" Target="../media/image5463.png"/><Relationship Id="rId332" Type="http://schemas.openxmlformats.org/officeDocument/2006/relationships/customXml" Target="../ink/ink6229.xml"/><Relationship Id="rId353" Type="http://schemas.openxmlformats.org/officeDocument/2006/relationships/customXml" Target="../ink/ink6240.xml"/><Relationship Id="rId374" Type="http://schemas.openxmlformats.org/officeDocument/2006/relationships/image" Target="../media/image5494.png"/><Relationship Id="rId395" Type="http://schemas.openxmlformats.org/officeDocument/2006/relationships/image" Target="../media/image5504.png"/><Relationship Id="rId409" Type="http://schemas.openxmlformats.org/officeDocument/2006/relationships/image" Target="../media/image5511.png"/><Relationship Id="rId71" Type="http://schemas.openxmlformats.org/officeDocument/2006/relationships/image" Target="../media/image5346.png"/><Relationship Id="rId92" Type="http://schemas.openxmlformats.org/officeDocument/2006/relationships/image" Target="../media/image5356.png"/><Relationship Id="rId213" Type="http://schemas.openxmlformats.org/officeDocument/2006/relationships/image" Target="../media/image5415.png"/><Relationship Id="rId234" Type="http://schemas.openxmlformats.org/officeDocument/2006/relationships/customXml" Target="../ink/ink6179.xml"/><Relationship Id="rId420" Type="http://schemas.openxmlformats.org/officeDocument/2006/relationships/customXml" Target="../ink/ink6274.xml"/><Relationship Id="rId2" Type="http://schemas.openxmlformats.org/officeDocument/2006/relationships/image" Target="../media/image5313.emf"/><Relationship Id="rId29" Type="http://schemas.openxmlformats.org/officeDocument/2006/relationships/image" Target="../media/image5327.png"/><Relationship Id="rId255" Type="http://schemas.openxmlformats.org/officeDocument/2006/relationships/image" Target="../media/image5436.png"/><Relationship Id="rId276" Type="http://schemas.openxmlformats.org/officeDocument/2006/relationships/customXml" Target="../ink/ink6200.xml"/><Relationship Id="rId297" Type="http://schemas.openxmlformats.org/officeDocument/2006/relationships/customXml" Target="../ink/ink6211.xml"/><Relationship Id="rId441" Type="http://schemas.openxmlformats.org/officeDocument/2006/relationships/image" Target="../media/image5526.png"/><Relationship Id="rId40" Type="http://schemas.openxmlformats.org/officeDocument/2006/relationships/customXml" Target="../ink/ink6081.xml"/><Relationship Id="rId115" Type="http://schemas.openxmlformats.org/officeDocument/2006/relationships/customXml" Target="../ink/ink6119.xml"/><Relationship Id="rId136" Type="http://schemas.openxmlformats.org/officeDocument/2006/relationships/image" Target="../media/image5377.png"/><Relationship Id="rId157" Type="http://schemas.openxmlformats.org/officeDocument/2006/relationships/customXml" Target="../ink/ink6140.xml"/><Relationship Id="rId178" Type="http://schemas.openxmlformats.org/officeDocument/2006/relationships/customXml" Target="../ink/ink6151.xml"/><Relationship Id="rId301" Type="http://schemas.openxmlformats.org/officeDocument/2006/relationships/customXml" Target="../ink/ink6213.xml"/><Relationship Id="rId322" Type="http://schemas.openxmlformats.org/officeDocument/2006/relationships/customXml" Target="../ink/ink6224.xml"/><Relationship Id="rId343" Type="http://schemas.openxmlformats.org/officeDocument/2006/relationships/customXml" Target="../ink/ink6235.xml"/><Relationship Id="rId364" Type="http://schemas.openxmlformats.org/officeDocument/2006/relationships/image" Target="../media/image5489.png"/><Relationship Id="rId61" Type="http://schemas.openxmlformats.org/officeDocument/2006/relationships/image" Target="../media/image3261.png"/><Relationship Id="rId82" Type="http://schemas.openxmlformats.org/officeDocument/2006/relationships/image" Target="../media/image5351.png"/><Relationship Id="rId199" Type="http://schemas.openxmlformats.org/officeDocument/2006/relationships/image" Target="../media/image5408.png"/><Relationship Id="rId203" Type="http://schemas.openxmlformats.org/officeDocument/2006/relationships/image" Target="../media/image5410.png"/><Relationship Id="rId385" Type="http://schemas.openxmlformats.org/officeDocument/2006/relationships/image" Target="../media/image5499.png"/><Relationship Id="rId19" Type="http://schemas.openxmlformats.org/officeDocument/2006/relationships/image" Target="../media/image5322.png"/><Relationship Id="rId224" Type="http://schemas.openxmlformats.org/officeDocument/2006/relationships/customXml" Target="../ink/ink6174.xml"/><Relationship Id="rId245" Type="http://schemas.openxmlformats.org/officeDocument/2006/relationships/image" Target="../media/image5431.png"/><Relationship Id="rId266" Type="http://schemas.openxmlformats.org/officeDocument/2006/relationships/customXml" Target="../ink/ink6195.xml"/><Relationship Id="rId287" Type="http://schemas.openxmlformats.org/officeDocument/2006/relationships/image" Target="../media/image5452.png"/><Relationship Id="rId410" Type="http://schemas.openxmlformats.org/officeDocument/2006/relationships/customXml" Target="../ink/ink6269.xml"/><Relationship Id="rId431" Type="http://schemas.openxmlformats.org/officeDocument/2006/relationships/image" Target="../media/image5521.png"/><Relationship Id="rId30" Type="http://schemas.openxmlformats.org/officeDocument/2006/relationships/customXml" Target="../ink/ink6076.xml"/><Relationship Id="rId105" Type="http://schemas.openxmlformats.org/officeDocument/2006/relationships/customXml" Target="../ink/ink6114.xml"/><Relationship Id="rId126" Type="http://schemas.openxmlformats.org/officeDocument/2006/relationships/image" Target="../media/image5372.png"/><Relationship Id="rId147" Type="http://schemas.openxmlformats.org/officeDocument/2006/relationships/customXml" Target="../ink/ink6135.xml"/><Relationship Id="rId168" Type="http://schemas.openxmlformats.org/officeDocument/2006/relationships/customXml" Target="../ink/ink6146.xml"/><Relationship Id="rId312" Type="http://schemas.openxmlformats.org/officeDocument/2006/relationships/customXml" Target="../ink/ink6219.xml"/><Relationship Id="rId333" Type="http://schemas.openxmlformats.org/officeDocument/2006/relationships/image" Target="../media/image5474.png"/><Relationship Id="rId354" Type="http://schemas.openxmlformats.org/officeDocument/2006/relationships/image" Target="../media/image5484.png"/><Relationship Id="rId51" Type="http://schemas.openxmlformats.org/officeDocument/2006/relationships/image" Target="../media/image5337.png"/><Relationship Id="rId72" Type="http://schemas.openxmlformats.org/officeDocument/2006/relationships/customXml" Target="../ink/ink6097.xml"/><Relationship Id="rId93" Type="http://schemas.openxmlformats.org/officeDocument/2006/relationships/customXml" Target="../ink/ink6108.xml"/><Relationship Id="rId189" Type="http://schemas.openxmlformats.org/officeDocument/2006/relationships/image" Target="../media/image5403.png"/><Relationship Id="rId375" Type="http://schemas.openxmlformats.org/officeDocument/2006/relationships/customXml" Target="../ink/ink6251.xml"/><Relationship Id="rId396" Type="http://schemas.openxmlformats.org/officeDocument/2006/relationships/customXml" Target="../ink/ink6262.xml"/><Relationship Id="rId3" Type="http://schemas.openxmlformats.org/officeDocument/2006/relationships/customXml" Target="../ink/ink6063.xml"/><Relationship Id="rId214" Type="http://schemas.openxmlformats.org/officeDocument/2006/relationships/customXml" Target="../ink/ink6169.xml"/><Relationship Id="rId235" Type="http://schemas.openxmlformats.org/officeDocument/2006/relationships/image" Target="../media/image5426.png"/><Relationship Id="rId256" Type="http://schemas.openxmlformats.org/officeDocument/2006/relationships/customXml" Target="../ink/ink6190.xml"/><Relationship Id="rId277" Type="http://schemas.openxmlformats.org/officeDocument/2006/relationships/image" Target="../media/image5447.png"/><Relationship Id="rId298" Type="http://schemas.openxmlformats.org/officeDocument/2006/relationships/image" Target="../media/image5457.png"/><Relationship Id="rId400" Type="http://schemas.openxmlformats.org/officeDocument/2006/relationships/customXml" Target="../ink/ink6264.xml"/><Relationship Id="rId421" Type="http://schemas.openxmlformats.org/officeDocument/2006/relationships/image" Target="../media/image5517.png"/><Relationship Id="rId442" Type="http://schemas.openxmlformats.org/officeDocument/2006/relationships/customXml" Target="../ink/ink6285.xml"/><Relationship Id="rId116" Type="http://schemas.openxmlformats.org/officeDocument/2006/relationships/image" Target="../media/image5367.png"/><Relationship Id="rId137" Type="http://schemas.openxmlformats.org/officeDocument/2006/relationships/customXml" Target="../ink/ink6130.xml"/><Relationship Id="rId158" Type="http://schemas.openxmlformats.org/officeDocument/2006/relationships/image" Target="../media/image5388.png"/><Relationship Id="rId302" Type="http://schemas.openxmlformats.org/officeDocument/2006/relationships/image" Target="../media/image5459.png"/><Relationship Id="rId323" Type="http://schemas.openxmlformats.org/officeDocument/2006/relationships/image" Target="../media/image5469.png"/><Relationship Id="rId344" Type="http://schemas.openxmlformats.org/officeDocument/2006/relationships/image" Target="../media/image5479.png"/><Relationship Id="rId20" Type="http://schemas.openxmlformats.org/officeDocument/2006/relationships/customXml" Target="../ink/ink6071.xml"/><Relationship Id="rId41" Type="http://schemas.openxmlformats.org/officeDocument/2006/relationships/image" Target="../media/image5332.png"/><Relationship Id="rId62" Type="http://schemas.openxmlformats.org/officeDocument/2006/relationships/customXml" Target="../ink/ink6092.xml"/><Relationship Id="rId83" Type="http://schemas.openxmlformats.org/officeDocument/2006/relationships/customXml" Target="../ink/ink6103.xml"/><Relationship Id="rId179" Type="http://schemas.openxmlformats.org/officeDocument/2006/relationships/image" Target="../media/image5398.png"/><Relationship Id="rId365" Type="http://schemas.openxmlformats.org/officeDocument/2006/relationships/customXml" Target="../ink/ink6246.xml"/><Relationship Id="rId386" Type="http://schemas.openxmlformats.org/officeDocument/2006/relationships/customXml" Target="../ink/ink6257.xml"/><Relationship Id="rId190" Type="http://schemas.openxmlformats.org/officeDocument/2006/relationships/customXml" Target="../ink/ink6157.xml"/><Relationship Id="rId204" Type="http://schemas.openxmlformats.org/officeDocument/2006/relationships/customXml" Target="../ink/ink6164.xml"/><Relationship Id="rId225" Type="http://schemas.openxmlformats.org/officeDocument/2006/relationships/image" Target="../media/image5421.png"/><Relationship Id="rId246" Type="http://schemas.openxmlformats.org/officeDocument/2006/relationships/customXml" Target="../ink/ink6185.xml"/><Relationship Id="rId267" Type="http://schemas.openxmlformats.org/officeDocument/2006/relationships/image" Target="../media/image5442.png"/><Relationship Id="rId288" Type="http://schemas.openxmlformats.org/officeDocument/2006/relationships/customXml" Target="../ink/ink6206.xml"/><Relationship Id="rId411" Type="http://schemas.openxmlformats.org/officeDocument/2006/relationships/image" Target="../media/image5512.png"/><Relationship Id="rId432" Type="http://schemas.openxmlformats.org/officeDocument/2006/relationships/customXml" Target="../ink/ink6280.xml"/><Relationship Id="rId106" Type="http://schemas.openxmlformats.org/officeDocument/2006/relationships/image" Target="../media/image5363.png"/><Relationship Id="rId127" Type="http://schemas.openxmlformats.org/officeDocument/2006/relationships/customXml" Target="../ink/ink6125.xml"/><Relationship Id="rId313" Type="http://schemas.openxmlformats.org/officeDocument/2006/relationships/image" Target="../media/image5464.png"/><Relationship Id="rId10" Type="http://schemas.openxmlformats.org/officeDocument/2006/relationships/image" Target="../media/image5317.png"/><Relationship Id="rId31" Type="http://schemas.openxmlformats.org/officeDocument/2006/relationships/image" Target="../media/image5328.png"/><Relationship Id="rId52" Type="http://schemas.openxmlformats.org/officeDocument/2006/relationships/customXml" Target="../ink/ink6087.xml"/><Relationship Id="rId73" Type="http://schemas.openxmlformats.org/officeDocument/2006/relationships/image" Target="../media/image5347.png"/><Relationship Id="rId94" Type="http://schemas.openxmlformats.org/officeDocument/2006/relationships/image" Target="../media/image5357.png"/><Relationship Id="rId148" Type="http://schemas.openxmlformats.org/officeDocument/2006/relationships/image" Target="../media/image5383.png"/><Relationship Id="rId169" Type="http://schemas.openxmlformats.org/officeDocument/2006/relationships/image" Target="../media/image5393.png"/><Relationship Id="rId334" Type="http://schemas.openxmlformats.org/officeDocument/2006/relationships/customXml" Target="../ink/ink6230.xml"/><Relationship Id="rId355" Type="http://schemas.openxmlformats.org/officeDocument/2006/relationships/customXml" Target="../ink/ink6241.xml"/><Relationship Id="rId376" Type="http://schemas.openxmlformats.org/officeDocument/2006/relationships/image" Target="../media/image5495.png"/><Relationship Id="rId397" Type="http://schemas.openxmlformats.org/officeDocument/2006/relationships/image" Target="../media/image5505.png"/><Relationship Id="rId4" Type="http://schemas.openxmlformats.org/officeDocument/2006/relationships/image" Target="../media/image5314.png"/><Relationship Id="rId180" Type="http://schemas.openxmlformats.org/officeDocument/2006/relationships/customXml" Target="../ink/ink6152.xml"/><Relationship Id="rId215" Type="http://schemas.openxmlformats.org/officeDocument/2006/relationships/image" Target="../media/image5416.png"/><Relationship Id="rId236" Type="http://schemas.openxmlformats.org/officeDocument/2006/relationships/customXml" Target="../ink/ink6180.xml"/><Relationship Id="rId257" Type="http://schemas.openxmlformats.org/officeDocument/2006/relationships/image" Target="../media/image5437.png"/><Relationship Id="rId278" Type="http://schemas.openxmlformats.org/officeDocument/2006/relationships/customXml" Target="../ink/ink6201.xml"/><Relationship Id="rId401" Type="http://schemas.openxmlformats.org/officeDocument/2006/relationships/image" Target="../media/image5507.png"/><Relationship Id="rId422" Type="http://schemas.openxmlformats.org/officeDocument/2006/relationships/customXml" Target="../ink/ink6275.xml"/><Relationship Id="rId443" Type="http://schemas.openxmlformats.org/officeDocument/2006/relationships/image" Target="../media/image5527.png"/><Relationship Id="rId303" Type="http://schemas.openxmlformats.org/officeDocument/2006/relationships/customXml" Target="../ink/ink6214.xml"/><Relationship Id="rId42" Type="http://schemas.openxmlformats.org/officeDocument/2006/relationships/customXml" Target="../ink/ink6082.xml"/><Relationship Id="rId84" Type="http://schemas.openxmlformats.org/officeDocument/2006/relationships/image" Target="../media/image5352.png"/><Relationship Id="rId138" Type="http://schemas.openxmlformats.org/officeDocument/2006/relationships/image" Target="../media/image5378.png"/><Relationship Id="rId345" Type="http://schemas.openxmlformats.org/officeDocument/2006/relationships/customXml" Target="../ink/ink6236.xml"/><Relationship Id="rId387" Type="http://schemas.openxmlformats.org/officeDocument/2006/relationships/image" Target="../media/image5500.png"/><Relationship Id="rId191" Type="http://schemas.openxmlformats.org/officeDocument/2006/relationships/image" Target="../media/image5404.png"/><Relationship Id="rId205" Type="http://schemas.openxmlformats.org/officeDocument/2006/relationships/image" Target="../media/image5411.png"/><Relationship Id="rId247" Type="http://schemas.openxmlformats.org/officeDocument/2006/relationships/image" Target="../media/image5432.png"/><Relationship Id="rId412" Type="http://schemas.openxmlformats.org/officeDocument/2006/relationships/customXml" Target="../ink/ink6270.xml"/><Relationship Id="rId107" Type="http://schemas.openxmlformats.org/officeDocument/2006/relationships/customXml" Target="../ink/ink6115.xml"/><Relationship Id="rId289" Type="http://schemas.openxmlformats.org/officeDocument/2006/relationships/image" Target="../media/image5453.png"/><Relationship Id="rId11" Type="http://schemas.openxmlformats.org/officeDocument/2006/relationships/customXml" Target="../ink/ink6067.xml"/><Relationship Id="rId53" Type="http://schemas.openxmlformats.org/officeDocument/2006/relationships/image" Target="../media/image5338.png"/><Relationship Id="rId149" Type="http://schemas.openxmlformats.org/officeDocument/2006/relationships/customXml" Target="../ink/ink6136.xml"/><Relationship Id="rId314" Type="http://schemas.openxmlformats.org/officeDocument/2006/relationships/customXml" Target="../ink/ink6220.xml"/><Relationship Id="rId356" Type="http://schemas.openxmlformats.org/officeDocument/2006/relationships/image" Target="../media/image5485.png"/><Relationship Id="rId398" Type="http://schemas.openxmlformats.org/officeDocument/2006/relationships/customXml" Target="../ink/ink6263.xml"/><Relationship Id="rId95" Type="http://schemas.openxmlformats.org/officeDocument/2006/relationships/customXml" Target="../ink/ink6109.xml"/><Relationship Id="rId160" Type="http://schemas.openxmlformats.org/officeDocument/2006/relationships/image" Target="../media/image5389.png"/><Relationship Id="rId216" Type="http://schemas.openxmlformats.org/officeDocument/2006/relationships/customXml" Target="../ink/ink6170.xml"/><Relationship Id="rId423" Type="http://schemas.openxmlformats.org/officeDocument/2006/relationships/image" Target="../media/image5518.png"/><Relationship Id="rId258" Type="http://schemas.openxmlformats.org/officeDocument/2006/relationships/customXml" Target="../ink/ink6191.xml"/><Relationship Id="rId22" Type="http://schemas.openxmlformats.org/officeDocument/2006/relationships/customXml" Target="../ink/ink6072.xml"/><Relationship Id="rId64" Type="http://schemas.openxmlformats.org/officeDocument/2006/relationships/customXml" Target="../ink/ink6093.xml"/><Relationship Id="rId118" Type="http://schemas.openxmlformats.org/officeDocument/2006/relationships/image" Target="../media/image5368.png"/><Relationship Id="rId325" Type="http://schemas.openxmlformats.org/officeDocument/2006/relationships/image" Target="../media/image5470.png"/><Relationship Id="rId367" Type="http://schemas.openxmlformats.org/officeDocument/2006/relationships/customXml" Target="../ink/ink6247.xml"/><Relationship Id="rId171" Type="http://schemas.openxmlformats.org/officeDocument/2006/relationships/image" Target="../media/image5394.png"/><Relationship Id="rId227" Type="http://schemas.openxmlformats.org/officeDocument/2006/relationships/image" Target="../media/image5422.png"/><Relationship Id="rId269" Type="http://schemas.openxmlformats.org/officeDocument/2006/relationships/image" Target="../media/image5443.png"/><Relationship Id="rId434" Type="http://schemas.openxmlformats.org/officeDocument/2006/relationships/customXml" Target="../ink/ink6281.xml"/><Relationship Id="rId33" Type="http://schemas.openxmlformats.org/officeDocument/2006/relationships/image" Target="../media/image5329.png"/><Relationship Id="rId129" Type="http://schemas.openxmlformats.org/officeDocument/2006/relationships/customXml" Target="../ink/ink6126.xml"/><Relationship Id="rId280" Type="http://schemas.openxmlformats.org/officeDocument/2006/relationships/customXml" Target="../ink/ink6202.xml"/><Relationship Id="rId336" Type="http://schemas.openxmlformats.org/officeDocument/2006/relationships/customXml" Target="../ink/ink6231.xml"/><Relationship Id="rId75" Type="http://schemas.openxmlformats.org/officeDocument/2006/relationships/image" Target="../media/image5348.png"/><Relationship Id="rId140" Type="http://schemas.openxmlformats.org/officeDocument/2006/relationships/image" Target="../media/image5379.png"/><Relationship Id="rId182" Type="http://schemas.openxmlformats.org/officeDocument/2006/relationships/customXml" Target="../ink/ink6153.xml"/><Relationship Id="rId378" Type="http://schemas.openxmlformats.org/officeDocument/2006/relationships/image" Target="../media/image5496.png"/><Relationship Id="rId403" Type="http://schemas.openxmlformats.org/officeDocument/2006/relationships/image" Target="../media/image5508.png"/><Relationship Id="rId6" Type="http://schemas.openxmlformats.org/officeDocument/2006/relationships/image" Target="../media/image5315.png"/><Relationship Id="rId238" Type="http://schemas.openxmlformats.org/officeDocument/2006/relationships/customXml" Target="../ink/ink6181.xml"/><Relationship Id="rId445" Type="http://schemas.openxmlformats.org/officeDocument/2006/relationships/image" Target="../media/image5528.png"/><Relationship Id="rId291" Type="http://schemas.openxmlformats.org/officeDocument/2006/relationships/image" Target="../media/image5454.png"/><Relationship Id="rId305" Type="http://schemas.openxmlformats.org/officeDocument/2006/relationships/customXml" Target="../ink/ink6215.xml"/><Relationship Id="rId347" Type="http://schemas.openxmlformats.org/officeDocument/2006/relationships/customXml" Target="../ink/ink6237.xml"/><Relationship Id="rId44" Type="http://schemas.openxmlformats.org/officeDocument/2006/relationships/customXml" Target="../ink/ink6083.xml"/><Relationship Id="rId86" Type="http://schemas.openxmlformats.org/officeDocument/2006/relationships/image" Target="../media/image5353.png"/><Relationship Id="rId151" Type="http://schemas.openxmlformats.org/officeDocument/2006/relationships/customXml" Target="../ink/ink6137.xml"/><Relationship Id="rId389" Type="http://schemas.openxmlformats.org/officeDocument/2006/relationships/image" Target="../media/image5501.png"/><Relationship Id="rId193" Type="http://schemas.openxmlformats.org/officeDocument/2006/relationships/image" Target="../media/image5405.png"/><Relationship Id="rId207" Type="http://schemas.openxmlformats.org/officeDocument/2006/relationships/image" Target="../media/image5412.png"/><Relationship Id="rId249" Type="http://schemas.openxmlformats.org/officeDocument/2006/relationships/image" Target="../media/image5433.png"/><Relationship Id="rId414" Type="http://schemas.openxmlformats.org/officeDocument/2006/relationships/customXml" Target="../ink/ink6271.xml"/><Relationship Id="rId13" Type="http://schemas.openxmlformats.org/officeDocument/2006/relationships/customXml" Target="../ink/ink6068.xml"/><Relationship Id="rId109" Type="http://schemas.openxmlformats.org/officeDocument/2006/relationships/customXml" Target="../ink/ink6116.xml"/><Relationship Id="rId260" Type="http://schemas.openxmlformats.org/officeDocument/2006/relationships/customXml" Target="../ink/ink6192.xml"/><Relationship Id="rId316" Type="http://schemas.openxmlformats.org/officeDocument/2006/relationships/customXml" Target="../ink/ink6221.xml"/><Relationship Id="rId55" Type="http://schemas.openxmlformats.org/officeDocument/2006/relationships/image" Target="../media/image5339.png"/><Relationship Id="rId97" Type="http://schemas.openxmlformats.org/officeDocument/2006/relationships/customXml" Target="../ink/ink6110.xml"/><Relationship Id="rId120" Type="http://schemas.openxmlformats.org/officeDocument/2006/relationships/image" Target="../media/image5369.png"/><Relationship Id="rId358" Type="http://schemas.openxmlformats.org/officeDocument/2006/relationships/image" Target="../media/image5486.png"/><Relationship Id="rId162" Type="http://schemas.openxmlformats.org/officeDocument/2006/relationships/image" Target="../media/image5390.png"/><Relationship Id="rId218" Type="http://schemas.openxmlformats.org/officeDocument/2006/relationships/customXml" Target="../ink/ink6171.xml"/><Relationship Id="rId425" Type="http://schemas.openxmlformats.org/officeDocument/2006/relationships/image" Target="../media/image5519.png"/><Relationship Id="rId271" Type="http://schemas.openxmlformats.org/officeDocument/2006/relationships/image" Target="../media/image5444.png"/><Relationship Id="rId24" Type="http://schemas.openxmlformats.org/officeDocument/2006/relationships/customXml" Target="../ink/ink6073.xml"/><Relationship Id="rId66" Type="http://schemas.openxmlformats.org/officeDocument/2006/relationships/customXml" Target="../ink/ink6094.xml"/><Relationship Id="rId131" Type="http://schemas.openxmlformats.org/officeDocument/2006/relationships/customXml" Target="../ink/ink6127.xml"/><Relationship Id="rId327" Type="http://schemas.openxmlformats.org/officeDocument/2006/relationships/image" Target="../media/image5471.png"/><Relationship Id="rId369" Type="http://schemas.openxmlformats.org/officeDocument/2006/relationships/customXml" Target="../ink/ink6248.xml"/><Relationship Id="rId173" Type="http://schemas.openxmlformats.org/officeDocument/2006/relationships/image" Target="../media/image5395.png"/><Relationship Id="rId229" Type="http://schemas.openxmlformats.org/officeDocument/2006/relationships/image" Target="../media/image5423.png"/><Relationship Id="rId380" Type="http://schemas.openxmlformats.org/officeDocument/2006/relationships/image" Target="../media/image5497.png"/><Relationship Id="rId436" Type="http://schemas.openxmlformats.org/officeDocument/2006/relationships/customXml" Target="../ink/ink6282.xml"/><Relationship Id="rId240" Type="http://schemas.openxmlformats.org/officeDocument/2006/relationships/customXml" Target="../ink/ink6182.xml"/><Relationship Id="rId35" Type="http://schemas.openxmlformats.org/officeDocument/2006/relationships/image" Target="../media/image3892.png"/><Relationship Id="rId77" Type="http://schemas.openxmlformats.org/officeDocument/2006/relationships/customXml" Target="../ink/ink6100.xml"/><Relationship Id="rId100" Type="http://schemas.openxmlformats.org/officeDocument/2006/relationships/image" Target="../media/image5360.png"/><Relationship Id="rId282" Type="http://schemas.openxmlformats.org/officeDocument/2006/relationships/customXml" Target="../ink/ink6203.xml"/><Relationship Id="rId338" Type="http://schemas.openxmlformats.org/officeDocument/2006/relationships/image" Target="../media/image5476.png"/><Relationship Id="rId8" Type="http://schemas.openxmlformats.org/officeDocument/2006/relationships/image" Target="../media/image5316.png"/><Relationship Id="rId142" Type="http://schemas.openxmlformats.org/officeDocument/2006/relationships/image" Target="../media/image5380.png"/><Relationship Id="rId184" Type="http://schemas.openxmlformats.org/officeDocument/2006/relationships/customXml" Target="../ink/ink6154.xml"/><Relationship Id="rId391" Type="http://schemas.openxmlformats.org/officeDocument/2006/relationships/image" Target="../media/image5502.png"/><Relationship Id="rId405" Type="http://schemas.openxmlformats.org/officeDocument/2006/relationships/image" Target="../media/image5509.png"/><Relationship Id="rId251" Type="http://schemas.openxmlformats.org/officeDocument/2006/relationships/image" Target="../media/image5434.png"/><Relationship Id="rId46" Type="http://schemas.openxmlformats.org/officeDocument/2006/relationships/customXml" Target="../ink/ink6084.xml"/><Relationship Id="rId293" Type="http://schemas.openxmlformats.org/officeDocument/2006/relationships/customXml" Target="../ink/ink6209.xml"/><Relationship Id="rId307" Type="http://schemas.openxmlformats.org/officeDocument/2006/relationships/customXml" Target="../ink/ink6216.xml"/><Relationship Id="rId349" Type="http://schemas.openxmlformats.org/officeDocument/2006/relationships/customXml" Target="../ink/ink6238.xml"/><Relationship Id="rId88" Type="http://schemas.openxmlformats.org/officeDocument/2006/relationships/image" Target="../media/image5354.png"/><Relationship Id="rId111" Type="http://schemas.openxmlformats.org/officeDocument/2006/relationships/customXml" Target="../ink/ink6117.xml"/><Relationship Id="rId153" Type="http://schemas.openxmlformats.org/officeDocument/2006/relationships/customXml" Target="../ink/ink6138.xml"/><Relationship Id="rId195" Type="http://schemas.openxmlformats.org/officeDocument/2006/relationships/image" Target="../media/image5406.png"/><Relationship Id="rId209" Type="http://schemas.openxmlformats.org/officeDocument/2006/relationships/image" Target="../media/image5413.png"/><Relationship Id="rId360" Type="http://schemas.openxmlformats.org/officeDocument/2006/relationships/image" Target="../media/image5487.png"/><Relationship Id="rId416" Type="http://schemas.openxmlformats.org/officeDocument/2006/relationships/customXml" Target="../ink/ink6272.xml"/><Relationship Id="rId220" Type="http://schemas.openxmlformats.org/officeDocument/2006/relationships/customXml" Target="../ink/ink6172.xml"/><Relationship Id="rId15" Type="http://schemas.openxmlformats.org/officeDocument/2006/relationships/customXml" Target="../ink/ink6069.xml"/><Relationship Id="rId57" Type="http://schemas.openxmlformats.org/officeDocument/2006/relationships/image" Target="../media/image5340.png"/><Relationship Id="rId262" Type="http://schemas.openxmlformats.org/officeDocument/2006/relationships/customXml" Target="../ink/ink6193.xml"/><Relationship Id="rId318" Type="http://schemas.openxmlformats.org/officeDocument/2006/relationships/customXml" Target="../ink/ink6222.xml"/><Relationship Id="rId99" Type="http://schemas.openxmlformats.org/officeDocument/2006/relationships/customXml" Target="../ink/ink6111.xml"/><Relationship Id="rId122" Type="http://schemas.openxmlformats.org/officeDocument/2006/relationships/image" Target="../media/image5370.png"/><Relationship Id="rId164" Type="http://schemas.openxmlformats.org/officeDocument/2006/relationships/image" Target="../media/image5391.png"/><Relationship Id="rId371" Type="http://schemas.openxmlformats.org/officeDocument/2006/relationships/customXml" Target="../ink/ink6249.xml"/><Relationship Id="rId427" Type="http://schemas.openxmlformats.org/officeDocument/2006/relationships/image" Target="../media/image3798.png"/><Relationship Id="rId26" Type="http://schemas.openxmlformats.org/officeDocument/2006/relationships/customXml" Target="../ink/ink6074.xml"/><Relationship Id="rId231" Type="http://schemas.openxmlformats.org/officeDocument/2006/relationships/image" Target="../media/image5424.png"/><Relationship Id="rId273" Type="http://schemas.openxmlformats.org/officeDocument/2006/relationships/image" Target="../media/image5445.png"/><Relationship Id="rId329" Type="http://schemas.openxmlformats.org/officeDocument/2006/relationships/image" Target="../media/image5472.png"/><Relationship Id="rId68" Type="http://schemas.openxmlformats.org/officeDocument/2006/relationships/customXml" Target="../ink/ink6095.xml"/><Relationship Id="rId133" Type="http://schemas.openxmlformats.org/officeDocument/2006/relationships/customXml" Target="../ink/ink6128.xml"/><Relationship Id="rId175" Type="http://schemas.openxmlformats.org/officeDocument/2006/relationships/image" Target="../media/image5396.png"/><Relationship Id="rId340" Type="http://schemas.openxmlformats.org/officeDocument/2006/relationships/image" Target="../media/image5477.png"/><Relationship Id="rId200" Type="http://schemas.openxmlformats.org/officeDocument/2006/relationships/customXml" Target="../ink/ink6162.xml"/><Relationship Id="rId382" Type="http://schemas.openxmlformats.org/officeDocument/2006/relationships/customXml" Target="../ink/ink6255.xml"/><Relationship Id="rId438" Type="http://schemas.openxmlformats.org/officeDocument/2006/relationships/customXml" Target="../ink/ink6283.xml"/><Relationship Id="rId242" Type="http://schemas.openxmlformats.org/officeDocument/2006/relationships/customXml" Target="../ink/ink6183.xml"/><Relationship Id="rId284" Type="http://schemas.openxmlformats.org/officeDocument/2006/relationships/customXml" Target="../ink/ink6204.xml"/><Relationship Id="rId37" Type="http://schemas.openxmlformats.org/officeDocument/2006/relationships/image" Target="../media/image5330.png"/><Relationship Id="rId79" Type="http://schemas.openxmlformats.org/officeDocument/2006/relationships/customXml" Target="../ink/ink6101.xml"/><Relationship Id="rId102" Type="http://schemas.openxmlformats.org/officeDocument/2006/relationships/image" Target="../media/image5361.png"/><Relationship Id="rId144" Type="http://schemas.openxmlformats.org/officeDocument/2006/relationships/image" Target="../media/image5381.png"/><Relationship Id="rId90" Type="http://schemas.openxmlformats.org/officeDocument/2006/relationships/image" Target="../media/image5355.png"/><Relationship Id="rId186" Type="http://schemas.openxmlformats.org/officeDocument/2006/relationships/customXml" Target="../ink/ink6155.xml"/><Relationship Id="rId351" Type="http://schemas.openxmlformats.org/officeDocument/2006/relationships/customXml" Target="../ink/ink6239.xml"/><Relationship Id="rId393" Type="http://schemas.openxmlformats.org/officeDocument/2006/relationships/image" Target="../media/image5503.png"/><Relationship Id="rId407" Type="http://schemas.openxmlformats.org/officeDocument/2006/relationships/image" Target="../media/image5510.png"/><Relationship Id="rId211" Type="http://schemas.openxmlformats.org/officeDocument/2006/relationships/image" Target="../media/image5414.png"/><Relationship Id="rId253" Type="http://schemas.openxmlformats.org/officeDocument/2006/relationships/image" Target="../media/image5435.png"/><Relationship Id="rId295" Type="http://schemas.openxmlformats.org/officeDocument/2006/relationships/customXml" Target="../ink/ink6210.xml"/><Relationship Id="rId309" Type="http://schemas.openxmlformats.org/officeDocument/2006/relationships/image" Target="../media/image5462.png"/><Relationship Id="rId48" Type="http://schemas.openxmlformats.org/officeDocument/2006/relationships/customXml" Target="../ink/ink6085.xml"/><Relationship Id="rId113" Type="http://schemas.openxmlformats.org/officeDocument/2006/relationships/customXml" Target="../ink/ink6118.xml"/><Relationship Id="rId320" Type="http://schemas.openxmlformats.org/officeDocument/2006/relationships/customXml" Target="../ink/ink6223.xml"/><Relationship Id="rId155" Type="http://schemas.openxmlformats.org/officeDocument/2006/relationships/customXml" Target="../ink/ink6139.xml"/><Relationship Id="rId197" Type="http://schemas.openxmlformats.org/officeDocument/2006/relationships/image" Target="../media/image5407.png"/><Relationship Id="rId362" Type="http://schemas.openxmlformats.org/officeDocument/2006/relationships/image" Target="../media/image5488.png"/><Relationship Id="rId418" Type="http://schemas.openxmlformats.org/officeDocument/2006/relationships/customXml" Target="../ink/ink6273.xml"/><Relationship Id="rId222" Type="http://schemas.openxmlformats.org/officeDocument/2006/relationships/customXml" Target="../ink/ink6173.xml"/><Relationship Id="rId264" Type="http://schemas.openxmlformats.org/officeDocument/2006/relationships/customXml" Target="../ink/ink6194.xml"/><Relationship Id="rId17" Type="http://schemas.openxmlformats.org/officeDocument/2006/relationships/image" Target="../media/image5321.png"/><Relationship Id="rId59" Type="http://schemas.openxmlformats.org/officeDocument/2006/relationships/image" Target="../media/image5341.png"/><Relationship Id="rId124" Type="http://schemas.openxmlformats.org/officeDocument/2006/relationships/image" Target="../media/image5371.png"/><Relationship Id="rId70" Type="http://schemas.openxmlformats.org/officeDocument/2006/relationships/customXml" Target="../ink/ink6096.xml"/><Relationship Id="rId166" Type="http://schemas.openxmlformats.org/officeDocument/2006/relationships/customXml" Target="../ink/ink6145.xml"/><Relationship Id="rId331" Type="http://schemas.openxmlformats.org/officeDocument/2006/relationships/image" Target="../media/image5473.png"/><Relationship Id="rId373" Type="http://schemas.openxmlformats.org/officeDocument/2006/relationships/customXml" Target="../ink/ink6250.xml"/><Relationship Id="rId429" Type="http://schemas.openxmlformats.org/officeDocument/2006/relationships/image" Target="../media/image5520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5425.png"/><Relationship Id="rId440" Type="http://schemas.openxmlformats.org/officeDocument/2006/relationships/customXml" Target="../ink/ink6284.xml"/><Relationship Id="rId28" Type="http://schemas.openxmlformats.org/officeDocument/2006/relationships/customXml" Target="../ink/ink6075.xml"/><Relationship Id="rId275" Type="http://schemas.openxmlformats.org/officeDocument/2006/relationships/image" Target="../media/image5446.png"/><Relationship Id="rId300" Type="http://schemas.openxmlformats.org/officeDocument/2006/relationships/image" Target="../media/image5458.png"/><Relationship Id="rId81" Type="http://schemas.openxmlformats.org/officeDocument/2006/relationships/customXml" Target="../ink/ink6102.xml"/><Relationship Id="rId135" Type="http://schemas.openxmlformats.org/officeDocument/2006/relationships/customXml" Target="../ink/ink6129.xml"/><Relationship Id="rId177" Type="http://schemas.openxmlformats.org/officeDocument/2006/relationships/image" Target="../media/image5397.png"/><Relationship Id="rId342" Type="http://schemas.openxmlformats.org/officeDocument/2006/relationships/image" Target="../media/image5478.png"/><Relationship Id="rId384" Type="http://schemas.openxmlformats.org/officeDocument/2006/relationships/customXml" Target="../ink/ink6256.xml"/><Relationship Id="rId202" Type="http://schemas.openxmlformats.org/officeDocument/2006/relationships/customXml" Target="../ink/ink6163.xml"/><Relationship Id="rId244" Type="http://schemas.openxmlformats.org/officeDocument/2006/relationships/customXml" Target="../ink/ink6184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8.xml"/><Relationship Id="rId21" Type="http://schemas.openxmlformats.org/officeDocument/2006/relationships/customXml" Target="../ink/ink90.xml"/><Relationship Id="rId42" Type="http://schemas.openxmlformats.org/officeDocument/2006/relationships/image" Target="../media/image103.png"/><Relationship Id="rId63" Type="http://schemas.openxmlformats.org/officeDocument/2006/relationships/customXml" Target="../ink/ink111.xml"/><Relationship Id="rId84" Type="http://schemas.openxmlformats.org/officeDocument/2006/relationships/image" Target="../media/image123.png"/><Relationship Id="rId138" Type="http://schemas.openxmlformats.org/officeDocument/2006/relationships/customXml" Target="../ink/ink149.xml"/><Relationship Id="rId159" Type="http://schemas.openxmlformats.org/officeDocument/2006/relationships/image" Target="../media/image160.png"/><Relationship Id="rId170" Type="http://schemas.openxmlformats.org/officeDocument/2006/relationships/customXml" Target="../ink/ink165.xml"/><Relationship Id="rId191" Type="http://schemas.openxmlformats.org/officeDocument/2006/relationships/image" Target="../media/image176.png"/><Relationship Id="rId205" Type="http://schemas.openxmlformats.org/officeDocument/2006/relationships/image" Target="../media/image183.png"/><Relationship Id="rId107" Type="http://schemas.openxmlformats.org/officeDocument/2006/relationships/customXml" Target="../ink/ink133.xml"/><Relationship Id="rId11" Type="http://schemas.openxmlformats.org/officeDocument/2006/relationships/customXml" Target="../ink/ink85.xml"/><Relationship Id="rId32" Type="http://schemas.openxmlformats.org/officeDocument/2006/relationships/image" Target="../media/image98.png"/><Relationship Id="rId53" Type="http://schemas.openxmlformats.org/officeDocument/2006/relationships/customXml" Target="../ink/ink106.xml"/><Relationship Id="rId74" Type="http://schemas.openxmlformats.org/officeDocument/2006/relationships/image" Target="../media/image118.png"/><Relationship Id="rId128" Type="http://schemas.openxmlformats.org/officeDocument/2006/relationships/image" Target="../media/image145.png"/><Relationship Id="rId149" Type="http://schemas.openxmlformats.org/officeDocument/2006/relationships/image" Target="../media/image155.png"/><Relationship Id="rId5" Type="http://schemas.openxmlformats.org/officeDocument/2006/relationships/customXml" Target="../ink/ink82.xml"/><Relationship Id="rId95" Type="http://schemas.openxmlformats.org/officeDocument/2006/relationships/customXml" Target="../ink/ink127.xml"/><Relationship Id="rId160" Type="http://schemas.openxmlformats.org/officeDocument/2006/relationships/customXml" Target="../ink/ink160.xml"/><Relationship Id="rId181" Type="http://schemas.openxmlformats.org/officeDocument/2006/relationships/image" Target="../media/image171.png"/><Relationship Id="rId22" Type="http://schemas.openxmlformats.org/officeDocument/2006/relationships/image" Target="../media/image93.png"/><Relationship Id="rId43" Type="http://schemas.openxmlformats.org/officeDocument/2006/relationships/customXml" Target="../ink/ink101.xml"/><Relationship Id="rId64" Type="http://schemas.openxmlformats.org/officeDocument/2006/relationships/image" Target="../media/image113.png"/><Relationship Id="rId118" Type="http://schemas.openxmlformats.org/officeDocument/2006/relationships/image" Target="../media/image140.png"/><Relationship Id="rId139" Type="http://schemas.openxmlformats.org/officeDocument/2006/relationships/image" Target="../media/image150.png"/><Relationship Id="rId85" Type="http://schemas.openxmlformats.org/officeDocument/2006/relationships/customXml" Target="../ink/ink122.xml"/><Relationship Id="rId150" Type="http://schemas.openxmlformats.org/officeDocument/2006/relationships/customXml" Target="../ink/ink155.xml"/><Relationship Id="rId171" Type="http://schemas.openxmlformats.org/officeDocument/2006/relationships/image" Target="../media/image166.png"/><Relationship Id="rId192" Type="http://schemas.openxmlformats.org/officeDocument/2006/relationships/customXml" Target="../ink/ink176.xml"/><Relationship Id="rId206" Type="http://schemas.openxmlformats.org/officeDocument/2006/relationships/customXml" Target="../ink/ink183.xml"/><Relationship Id="rId12" Type="http://schemas.openxmlformats.org/officeDocument/2006/relationships/image" Target="../media/image88.png"/><Relationship Id="rId33" Type="http://schemas.openxmlformats.org/officeDocument/2006/relationships/customXml" Target="../ink/ink96.xml"/><Relationship Id="rId108" Type="http://schemas.openxmlformats.org/officeDocument/2006/relationships/image" Target="../media/image135.png"/><Relationship Id="rId129" Type="http://schemas.openxmlformats.org/officeDocument/2006/relationships/customXml" Target="../ink/ink144.xml"/><Relationship Id="rId54" Type="http://schemas.openxmlformats.org/officeDocument/2006/relationships/image" Target="../media/image108.png"/><Relationship Id="rId75" Type="http://schemas.openxmlformats.org/officeDocument/2006/relationships/customXml" Target="../ink/ink117.xml"/><Relationship Id="rId96" Type="http://schemas.openxmlformats.org/officeDocument/2006/relationships/image" Target="../media/image129.png"/><Relationship Id="rId140" Type="http://schemas.openxmlformats.org/officeDocument/2006/relationships/customXml" Target="../ink/ink150.xml"/><Relationship Id="rId161" Type="http://schemas.openxmlformats.org/officeDocument/2006/relationships/image" Target="../media/image161.png"/><Relationship Id="rId182" Type="http://schemas.openxmlformats.org/officeDocument/2006/relationships/customXml" Target="../ink/ink171.xml"/><Relationship Id="rId6" Type="http://schemas.openxmlformats.org/officeDocument/2006/relationships/image" Target="../media/image85.png"/><Relationship Id="rId23" Type="http://schemas.openxmlformats.org/officeDocument/2006/relationships/customXml" Target="../ink/ink91.xml"/><Relationship Id="rId119" Type="http://schemas.openxmlformats.org/officeDocument/2006/relationships/customXml" Target="../ink/ink139.xml"/><Relationship Id="rId44" Type="http://schemas.openxmlformats.org/officeDocument/2006/relationships/image" Target="../media/image104.png"/><Relationship Id="rId65" Type="http://schemas.openxmlformats.org/officeDocument/2006/relationships/customXml" Target="../ink/ink112.xml"/><Relationship Id="rId86" Type="http://schemas.openxmlformats.org/officeDocument/2006/relationships/image" Target="../media/image124.png"/><Relationship Id="rId130" Type="http://schemas.openxmlformats.org/officeDocument/2006/relationships/image" Target="../media/image146.png"/><Relationship Id="rId151" Type="http://schemas.openxmlformats.org/officeDocument/2006/relationships/image" Target="../media/image156.png"/><Relationship Id="rId172" Type="http://schemas.openxmlformats.org/officeDocument/2006/relationships/customXml" Target="../ink/ink166.xml"/><Relationship Id="rId193" Type="http://schemas.openxmlformats.org/officeDocument/2006/relationships/image" Target="../media/image177.png"/><Relationship Id="rId207" Type="http://schemas.openxmlformats.org/officeDocument/2006/relationships/image" Target="../media/image184.png"/><Relationship Id="rId13" Type="http://schemas.openxmlformats.org/officeDocument/2006/relationships/customXml" Target="../ink/ink86.xml"/><Relationship Id="rId109" Type="http://schemas.openxmlformats.org/officeDocument/2006/relationships/customXml" Target="../ink/ink134.xml"/><Relationship Id="rId34" Type="http://schemas.openxmlformats.org/officeDocument/2006/relationships/image" Target="../media/image99.png"/><Relationship Id="rId55" Type="http://schemas.openxmlformats.org/officeDocument/2006/relationships/customXml" Target="../ink/ink107.xml"/><Relationship Id="rId76" Type="http://schemas.openxmlformats.org/officeDocument/2006/relationships/image" Target="../media/image119.png"/><Relationship Id="rId97" Type="http://schemas.openxmlformats.org/officeDocument/2006/relationships/customXml" Target="../ink/ink128.xml"/><Relationship Id="rId120" Type="http://schemas.openxmlformats.org/officeDocument/2006/relationships/image" Target="../media/image141.png"/><Relationship Id="rId141" Type="http://schemas.openxmlformats.org/officeDocument/2006/relationships/image" Target="../media/image151.png"/><Relationship Id="rId7" Type="http://schemas.openxmlformats.org/officeDocument/2006/relationships/customXml" Target="../ink/ink83.xml"/><Relationship Id="rId162" Type="http://schemas.openxmlformats.org/officeDocument/2006/relationships/customXml" Target="../ink/ink161.xml"/><Relationship Id="rId183" Type="http://schemas.openxmlformats.org/officeDocument/2006/relationships/image" Target="../media/image172.png"/><Relationship Id="rId24" Type="http://schemas.openxmlformats.org/officeDocument/2006/relationships/image" Target="../media/image94.png"/><Relationship Id="rId45" Type="http://schemas.openxmlformats.org/officeDocument/2006/relationships/customXml" Target="../ink/ink102.xml"/><Relationship Id="rId66" Type="http://schemas.openxmlformats.org/officeDocument/2006/relationships/image" Target="../media/image114.png"/><Relationship Id="rId87" Type="http://schemas.openxmlformats.org/officeDocument/2006/relationships/customXml" Target="../ink/ink123.xml"/><Relationship Id="rId110" Type="http://schemas.openxmlformats.org/officeDocument/2006/relationships/image" Target="../media/image136.png"/><Relationship Id="rId131" Type="http://schemas.openxmlformats.org/officeDocument/2006/relationships/customXml" Target="../ink/ink145.xml"/><Relationship Id="rId152" Type="http://schemas.openxmlformats.org/officeDocument/2006/relationships/customXml" Target="../ink/ink156.xml"/><Relationship Id="rId173" Type="http://schemas.openxmlformats.org/officeDocument/2006/relationships/image" Target="../media/image167.png"/><Relationship Id="rId194" Type="http://schemas.openxmlformats.org/officeDocument/2006/relationships/customXml" Target="../ink/ink177.xml"/><Relationship Id="rId208" Type="http://schemas.openxmlformats.org/officeDocument/2006/relationships/customXml" Target="../ink/ink184.xml"/><Relationship Id="rId19" Type="http://schemas.openxmlformats.org/officeDocument/2006/relationships/customXml" Target="../ink/ink89.xml"/><Relationship Id="rId14" Type="http://schemas.openxmlformats.org/officeDocument/2006/relationships/image" Target="../media/image89.png"/><Relationship Id="rId30" Type="http://schemas.openxmlformats.org/officeDocument/2006/relationships/image" Target="../media/image97.png"/><Relationship Id="rId35" Type="http://schemas.openxmlformats.org/officeDocument/2006/relationships/customXml" Target="../ink/ink97.xml"/><Relationship Id="rId56" Type="http://schemas.openxmlformats.org/officeDocument/2006/relationships/image" Target="../media/image109.png"/><Relationship Id="rId77" Type="http://schemas.openxmlformats.org/officeDocument/2006/relationships/customXml" Target="../ink/ink118.xml"/><Relationship Id="rId100" Type="http://schemas.openxmlformats.org/officeDocument/2006/relationships/image" Target="../media/image131.png"/><Relationship Id="rId105" Type="http://schemas.openxmlformats.org/officeDocument/2006/relationships/customXml" Target="../ink/ink132.xml"/><Relationship Id="rId126" Type="http://schemas.openxmlformats.org/officeDocument/2006/relationships/image" Target="../media/image144.png"/><Relationship Id="rId147" Type="http://schemas.openxmlformats.org/officeDocument/2006/relationships/image" Target="../media/image154.png"/><Relationship Id="rId168" Type="http://schemas.openxmlformats.org/officeDocument/2006/relationships/customXml" Target="../ink/ink164.xml"/><Relationship Id="rId8" Type="http://schemas.openxmlformats.org/officeDocument/2006/relationships/image" Target="../media/image86.png"/><Relationship Id="rId51" Type="http://schemas.openxmlformats.org/officeDocument/2006/relationships/customXml" Target="../ink/ink105.xml"/><Relationship Id="rId72" Type="http://schemas.openxmlformats.org/officeDocument/2006/relationships/image" Target="../media/image117.png"/><Relationship Id="rId93" Type="http://schemas.openxmlformats.org/officeDocument/2006/relationships/customXml" Target="../ink/ink126.xml"/><Relationship Id="rId98" Type="http://schemas.openxmlformats.org/officeDocument/2006/relationships/image" Target="../media/image130.png"/><Relationship Id="rId121" Type="http://schemas.openxmlformats.org/officeDocument/2006/relationships/customXml" Target="../ink/ink140.xml"/><Relationship Id="rId142" Type="http://schemas.openxmlformats.org/officeDocument/2006/relationships/customXml" Target="../ink/ink151.xml"/><Relationship Id="rId163" Type="http://schemas.openxmlformats.org/officeDocument/2006/relationships/image" Target="../media/image162.png"/><Relationship Id="rId184" Type="http://schemas.openxmlformats.org/officeDocument/2006/relationships/customXml" Target="../ink/ink172.xml"/><Relationship Id="rId189" Type="http://schemas.openxmlformats.org/officeDocument/2006/relationships/image" Target="../media/image175.png"/><Relationship Id="rId3" Type="http://schemas.openxmlformats.org/officeDocument/2006/relationships/customXml" Target="../ink/ink81.xml"/><Relationship Id="rId214" Type="http://schemas.openxmlformats.org/officeDocument/2006/relationships/customXml" Target="../ink/ink187.xml"/><Relationship Id="rId25" Type="http://schemas.openxmlformats.org/officeDocument/2006/relationships/customXml" Target="../ink/ink92.xml"/><Relationship Id="rId46" Type="http://schemas.openxmlformats.org/officeDocument/2006/relationships/image" Target="../media/image56.png"/><Relationship Id="rId67" Type="http://schemas.openxmlformats.org/officeDocument/2006/relationships/customXml" Target="../ink/ink113.xml"/><Relationship Id="rId116" Type="http://schemas.openxmlformats.org/officeDocument/2006/relationships/image" Target="../media/image139.png"/><Relationship Id="rId137" Type="http://schemas.openxmlformats.org/officeDocument/2006/relationships/image" Target="../media/image149.png"/><Relationship Id="rId158" Type="http://schemas.openxmlformats.org/officeDocument/2006/relationships/customXml" Target="../ink/ink159.xml"/><Relationship Id="rId20" Type="http://schemas.openxmlformats.org/officeDocument/2006/relationships/image" Target="../media/image92.png"/><Relationship Id="rId41" Type="http://schemas.openxmlformats.org/officeDocument/2006/relationships/customXml" Target="../ink/ink100.xml"/><Relationship Id="rId62" Type="http://schemas.openxmlformats.org/officeDocument/2006/relationships/image" Target="../media/image112.png"/><Relationship Id="rId83" Type="http://schemas.openxmlformats.org/officeDocument/2006/relationships/customXml" Target="../ink/ink121.xml"/><Relationship Id="rId88" Type="http://schemas.openxmlformats.org/officeDocument/2006/relationships/image" Target="../media/image125.png"/><Relationship Id="rId111" Type="http://schemas.openxmlformats.org/officeDocument/2006/relationships/customXml" Target="../ink/ink135.xml"/><Relationship Id="rId132" Type="http://schemas.openxmlformats.org/officeDocument/2006/relationships/image" Target="../media/image147.png"/><Relationship Id="rId153" Type="http://schemas.openxmlformats.org/officeDocument/2006/relationships/image" Target="../media/image157.png"/><Relationship Id="rId174" Type="http://schemas.openxmlformats.org/officeDocument/2006/relationships/customXml" Target="../ink/ink167.xml"/><Relationship Id="rId179" Type="http://schemas.openxmlformats.org/officeDocument/2006/relationships/image" Target="../media/image170.png"/><Relationship Id="rId195" Type="http://schemas.openxmlformats.org/officeDocument/2006/relationships/image" Target="../media/image178.png"/><Relationship Id="rId209" Type="http://schemas.openxmlformats.org/officeDocument/2006/relationships/image" Target="../media/image185.png"/><Relationship Id="rId190" Type="http://schemas.openxmlformats.org/officeDocument/2006/relationships/customXml" Target="../ink/ink175.xml"/><Relationship Id="rId204" Type="http://schemas.openxmlformats.org/officeDocument/2006/relationships/customXml" Target="../ink/ink182.xml"/><Relationship Id="rId15" Type="http://schemas.openxmlformats.org/officeDocument/2006/relationships/customXml" Target="../ink/ink87.xml"/><Relationship Id="rId36" Type="http://schemas.openxmlformats.org/officeDocument/2006/relationships/image" Target="../media/image100.png"/><Relationship Id="rId57" Type="http://schemas.openxmlformats.org/officeDocument/2006/relationships/customXml" Target="../ink/ink108.xml"/><Relationship Id="rId106" Type="http://schemas.openxmlformats.org/officeDocument/2006/relationships/image" Target="../media/image134.png"/><Relationship Id="rId127" Type="http://schemas.openxmlformats.org/officeDocument/2006/relationships/customXml" Target="../ink/ink143.xml"/><Relationship Id="rId10" Type="http://schemas.openxmlformats.org/officeDocument/2006/relationships/image" Target="../media/image87.png"/><Relationship Id="rId31" Type="http://schemas.openxmlformats.org/officeDocument/2006/relationships/customXml" Target="../ink/ink95.xml"/><Relationship Id="rId52" Type="http://schemas.openxmlformats.org/officeDocument/2006/relationships/image" Target="../media/image107.png"/><Relationship Id="rId73" Type="http://schemas.openxmlformats.org/officeDocument/2006/relationships/customXml" Target="../ink/ink116.xml"/><Relationship Id="rId78" Type="http://schemas.openxmlformats.org/officeDocument/2006/relationships/image" Target="../media/image120.png"/><Relationship Id="rId94" Type="http://schemas.openxmlformats.org/officeDocument/2006/relationships/image" Target="../media/image128.png"/><Relationship Id="rId99" Type="http://schemas.openxmlformats.org/officeDocument/2006/relationships/customXml" Target="../ink/ink129.xml"/><Relationship Id="rId101" Type="http://schemas.openxmlformats.org/officeDocument/2006/relationships/customXml" Target="../ink/ink130.xml"/><Relationship Id="rId122" Type="http://schemas.openxmlformats.org/officeDocument/2006/relationships/image" Target="../media/image142.png"/><Relationship Id="rId143" Type="http://schemas.openxmlformats.org/officeDocument/2006/relationships/image" Target="../media/image152.png"/><Relationship Id="rId148" Type="http://schemas.openxmlformats.org/officeDocument/2006/relationships/customXml" Target="../ink/ink154.xml"/><Relationship Id="rId164" Type="http://schemas.openxmlformats.org/officeDocument/2006/relationships/customXml" Target="../ink/ink162.xml"/><Relationship Id="rId169" Type="http://schemas.openxmlformats.org/officeDocument/2006/relationships/image" Target="../media/image165.png"/><Relationship Id="rId185" Type="http://schemas.openxmlformats.org/officeDocument/2006/relationships/image" Target="../media/image173.png"/><Relationship Id="rId4" Type="http://schemas.openxmlformats.org/officeDocument/2006/relationships/image" Target="../media/image84.png"/><Relationship Id="rId9" Type="http://schemas.openxmlformats.org/officeDocument/2006/relationships/customXml" Target="../ink/ink84.xml"/><Relationship Id="rId180" Type="http://schemas.openxmlformats.org/officeDocument/2006/relationships/customXml" Target="../ink/ink170.xml"/><Relationship Id="rId210" Type="http://schemas.openxmlformats.org/officeDocument/2006/relationships/customXml" Target="../ink/ink185.xml"/><Relationship Id="rId215" Type="http://schemas.openxmlformats.org/officeDocument/2006/relationships/image" Target="../media/image188.png"/><Relationship Id="rId26" Type="http://schemas.openxmlformats.org/officeDocument/2006/relationships/image" Target="../media/image95.png"/><Relationship Id="rId47" Type="http://schemas.openxmlformats.org/officeDocument/2006/relationships/customXml" Target="../ink/ink103.xml"/><Relationship Id="rId68" Type="http://schemas.openxmlformats.org/officeDocument/2006/relationships/image" Target="../media/image115.png"/><Relationship Id="rId89" Type="http://schemas.openxmlformats.org/officeDocument/2006/relationships/customXml" Target="../ink/ink124.xml"/><Relationship Id="rId112" Type="http://schemas.openxmlformats.org/officeDocument/2006/relationships/image" Target="../media/image137.png"/><Relationship Id="rId133" Type="http://schemas.openxmlformats.org/officeDocument/2006/relationships/customXml" Target="../ink/ink146.xml"/><Relationship Id="rId154" Type="http://schemas.openxmlformats.org/officeDocument/2006/relationships/customXml" Target="../ink/ink157.xml"/><Relationship Id="rId175" Type="http://schemas.openxmlformats.org/officeDocument/2006/relationships/image" Target="../media/image168.png"/><Relationship Id="rId196" Type="http://schemas.openxmlformats.org/officeDocument/2006/relationships/customXml" Target="../ink/ink178.xml"/><Relationship Id="rId200" Type="http://schemas.openxmlformats.org/officeDocument/2006/relationships/customXml" Target="../ink/ink180.xml"/><Relationship Id="rId16" Type="http://schemas.openxmlformats.org/officeDocument/2006/relationships/image" Target="../media/image90.png"/><Relationship Id="rId37" Type="http://schemas.openxmlformats.org/officeDocument/2006/relationships/customXml" Target="../ink/ink98.xml"/><Relationship Id="rId58" Type="http://schemas.openxmlformats.org/officeDocument/2006/relationships/image" Target="../media/image110.png"/><Relationship Id="rId79" Type="http://schemas.openxmlformats.org/officeDocument/2006/relationships/customXml" Target="../ink/ink119.xml"/><Relationship Id="rId102" Type="http://schemas.openxmlformats.org/officeDocument/2006/relationships/image" Target="../media/image132.png"/><Relationship Id="rId123" Type="http://schemas.openxmlformats.org/officeDocument/2006/relationships/customXml" Target="../ink/ink141.xml"/><Relationship Id="rId144" Type="http://schemas.openxmlformats.org/officeDocument/2006/relationships/customXml" Target="../ink/ink152.xml"/><Relationship Id="rId90" Type="http://schemas.openxmlformats.org/officeDocument/2006/relationships/image" Target="../media/image126.png"/><Relationship Id="rId165" Type="http://schemas.openxmlformats.org/officeDocument/2006/relationships/image" Target="../media/image163.png"/><Relationship Id="rId186" Type="http://schemas.openxmlformats.org/officeDocument/2006/relationships/customXml" Target="../ink/ink173.xml"/><Relationship Id="rId211" Type="http://schemas.openxmlformats.org/officeDocument/2006/relationships/image" Target="../media/image186.png"/><Relationship Id="rId27" Type="http://schemas.openxmlformats.org/officeDocument/2006/relationships/customXml" Target="../ink/ink93.xml"/><Relationship Id="rId48" Type="http://schemas.openxmlformats.org/officeDocument/2006/relationships/image" Target="../media/image105.png"/><Relationship Id="rId69" Type="http://schemas.openxmlformats.org/officeDocument/2006/relationships/customXml" Target="../ink/ink114.xml"/><Relationship Id="rId113" Type="http://schemas.openxmlformats.org/officeDocument/2006/relationships/customXml" Target="../ink/ink136.xml"/><Relationship Id="rId134" Type="http://schemas.openxmlformats.org/officeDocument/2006/relationships/customXml" Target="../ink/ink147.xml"/><Relationship Id="rId80" Type="http://schemas.openxmlformats.org/officeDocument/2006/relationships/image" Target="../media/image121.png"/><Relationship Id="rId155" Type="http://schemas.openxmlformats.org/officeDocument/2006/relationships/image" Target="../media/image158.png"/><Relationship Id="rId176" Type="http://schemas.openxmlformats.org/officeDocument/2006/relationships/customXml" Target="../ink/ink168.xml"/><Relationship Id="rId197" Type="http://schemas.openxmlformats.org/officeDocument/2006/relationships/image" Target="../media/image179.png"/><Relationship Id="rId201" Type="http://schemas.openxmlformats.org/officeDocument/2006/relationships/image" Target="../media/image181.png"/><Relationship Id="rId17" Type="http://schemas.openxmlformats.org/officeDocument/2006/relationships/customXml" Target="../ink/ink88.xml"/><Relationship Id="rId38" Type="http://schemas.openxmlformats.org/officeDocument/2006/relationships/image" Target="../media/image101.png"/><Relationship Id="rId59" Type="http://schemas.openxmlformats.org/officeDocument/2006/relationships/customXml" Target="../ink/ink109.xml"/><Relationship Id="rId103" Type="http://schemas.openxmlformats.org/officeDocument/2006/relationships/customXml" Target="../ink/ink131.xml"/><Relationship Id="rId124" Type="http://schemas.openxmlformats.org/officeDocument/2006/relationships/image" Target="../media/image143.png"/><Relationship Id="rId70" Type="http://schemas.openxmlformats.org/officeDocument/2006/relationships/image" Target="../media/image116.png"/><Relationship Id="rId91" Type="http://schemas.openxmlformats.org/officeDocument/2006/relationships/customXml" Target="../ink/ink125.xml"/><Relationship Id="rId145" Type="http://schemas.openxmlformats.org/officeDocument/2006/relationships/image" Target="../media/image153.png"/><Relationship Id="rId166" Type="http://schemas.openxmlformats.org/officeDocument/2006/relationships/customXml" Target="../ink/ink163.xml"/><Relationship Id="rId187" Type="http://schemas.openxmlformats.org/officeDocument/2006/relationships/image" Target="../media/image174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86.xml"/><Relationship Id="rId28" Type="http://schemas.openxmlformats.org/officeDocument/2006/relationships/image" Target="../media/image96.png"/><Relationship Id="rId49" Type="http://schemas.openxmlformats.org/officeDocument/2006/relationships/customXml" Target="../ink/ink104.xml"/><Relationship Id="rId114" Type="http://schemas.openxmlformats.org/officeDocument/2006/relationships/image" Target="../media/image138.png"/><Relationship Id="rId60" Type="http://schemas.openxmlformats.org/officeDocument/2006/relationships/image" Target="../media/image111.png"/><Relationship Id="rId81" Type="http://schemas.openxmlformats.org/officeDocument/2006/relationships/customXml" Target="../ink/ink120.xml"/><Relationship Id="rId135" Type="http://schemas.openxmlformats.org/officeDocument/2006/relationships/image" Target="../media/image148.png"/><Relationship Id="rId156" Type="http://schemas.openxmlformats.org/officeDocument/2006/relationships/customXml" Target="../ink/ink158.xml"/><Relationship Id="rId177" Type="http://schemas.openxmlformats.org/officeDocument/2006/relationships/image" Target="../media/image169.png"/><Relationship Id="rId198" Type="http://schemas.openxmlformats.org/officeDocument/2006/relationships/customXml" Target="../ink/ink179.xml"/><Relationship Id="rId202" Type="http://schemas.openxmlformats.org/officeDocument/2006/relationships/customXml" Target="../ink/ink181.xml"/><Relationship Id="rId18" Type="http://schemas.openxmlformats.org/officeDocument/2006/relationships/image" Target="../media/image91.png"/><Relationship Id="rId39" Type="http://schemas.openxmlformats.org/officeDocument/2006/relationships/customXml" Target="../ink/ink99.xml"/><Relationship Id="rId50" Type="http://schemas.openxmlformats.org/officeDocument/2006/relationships/image" Target="../media/image106.png"/><Relationship Id="rId104" Type="http://schemas.openxmlformats.org/officeDocument/2006/relationships/image" Target="../media/image133.png"/><Relationship Id="rId125" Type="http://schemas.openxmlformats.org/officeDocument/2006/relationships/customXml" Target="../ink/ink142.xml"/><Relationship Id="rId146" Type="http://schemas.openxmlformats.org/officeDocument/2006/relationships/customXml" Target="../ink/ink153.xml"/><Relationship Id="rId167" Type="http://schemas.openxmlformats.org/officeDocument/2006/relationships/image" Target="../media/image164.png"/><Relationship Id="rId188" Type="http://schemas.openxmlformats.org/officeDocument/2006/relationships/customXml" Target="../ink/ink174.xml"/><Relationship Id="rId71" Type="http://schemas.openxmlformats.org/officeDocument/2006/relationships/customXml" Target="../ink/ink115.xml"/><Relationship Id="rId92" Type="http://schemas.openxmlformats.org/officeDocument/2006/relationships/image" Target="../media/image127.png"/><Relationship Id="rId213" Type="http://schemas.openxmlformats.org/officeDocument/2006/relationships/image" Target="../media/image187.png"/><Relationship Id="rId2" Type="http://schemas.openxmlformats.org/officeDocument/2006/relationships/image" Target="../media/image83.png"/><Relationship Id="rId29" Type="http://schemas.openxmlformats.org/officeDocument/2006/relationships/customXml" Target="../ink/ink94.xml"/><Relationship Id="rId40" Type="http://schemas.openxmlformats.org/officeDocument/2006/relationships/image" Target="../media/image102.png"/><Relationship Id="rId115" Type="http://schemas.openxmlformats.org/officeDocument/2006/relationships/customXml" Target="../ink/ink137.xml"/><Relationship Id="rId136" Type="http://schemas.openxmlformats.org/officeDocument/2006/relationships/customXml" Target="../ink/ink148.xml"/><Relationship Id="rId157" Type="http://schemas.openxmlformats.org/officeDocument/2006/relationships/image" Target="../media/image159.png"/><Relationship Id="rId178" Type="http://schemas.openxmlformats.org/officeDocument/2006/relationships/customXml" Target="../ink/ink169.xml"/><Relationship Id="rId61" Type="http://schemas.openxmlformats.org/officeDocument/2006/relationships/customXml" Target="../ink/ink110.xml"/><Relationship Id="rId82" Type="http://schemas.openxmlformats.org/officeDocument/2006/relationships/image" Target="../media/image122.png"/><Relationship Id="rId199" Type="http://schemas.openxmlformats.org/officeDocument/2006/relationships/image" Target="../media/image180.png"/><Relationship Id="rId203" Type="http://schemas.openxmlformats.org/officeDocument/2006/relationships/image" Target="../media/image182.png"/></Relationships>
</file>

<file path=ppt/slides/_rels/slide4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541.png"/><Relationship Id="rId21" Type="http://schemas.openxmlformats.org/officeDocument/2006/relationships/customXml" Target="../ink/ink6296.xml"/><Relationship Id="rId42" Type="http://schemas.openxmlformats.org/officeDocument/2006/relationships/image" Target="../media/image5549.png"/><Relationship Id="rId47" Type="http://schemas.openxmlformats.org/officeDocument/2006/relationships/customXml" Target="../ink/ink6309.xml"/><Relationship Id="rId63" Type="http://schemas.openxmlformats.org/officeDocument/2006/relationships/customXml" Target="../ink/ink6317.xml"/><Relationship Id="rId68" Type="http://schemas.openxmlformats.org/officeDocument/2006/relationships/image" Target="../media/image5562.png"/><Relationship Id="rId84" Type="http://schemas.openxmlformats.org/officeDocument/2006/relationships/image" Target="../media/image5570.png"/><Relationship Id="rId89" Type="http://schemas.openxmlformats.org/officeDocument/2006/relationships/customXml" Target="../ink/ink6330.xml"/><Relationship Id="rId16" Type="http://schemas.openxmlformats.org/officeDocument/2006/relationships/image" Target="../media/image5536.png"/><Relationship Id="rId107" Type="http://schemas.openxmlformats.org/officeDocument/2006/relationships/customXml" Target="../ink/ink6339.xml"/><Relationship Id="rId11" Type="http://schemas.openxmlformats.org/officeDocument/2006/relationships/customXml" Target="../ink/ink6291.xml"/><Relationship Id="rId32" Type="http://schemas.openxmlformats.org/officeDocument/2006/relationships/image" Target="../media/image5544.png"/><Relationship Id="rId37" Type="http://schemas.openxmlformats.org/officeDocument/2006/relationships/customXml" Target="../ink/ink6304.xml"/><Relationship Id="rId53" Type="http://schemas.openxmlformats.org/officeDocument/2006/relationships/customXml" Target="../ink/ink6312.xml"/><Relationship Id="rId58" Type="http://schemas.openxmlformats.org/officeDocument/2006/relationships/image" Target="../media/image5557.png"/><Relationship Id="rId74" Type="http://schemas.openxmlformats.org/officeDocument/2006/relationships/image" Target="../media/image5565.png"/><Relationship Id="rId79" Type="http://schemas.openxmlformats.org/officeDocument/2006/relationships/customXml" Target="../ink/ink6325.xml"/><Relationship Id="rId102" Type="http://schemas.openxmlformats.org/officeDocument/2006/relationships/image" Target="../media/image5579.png"/><Relationship Id="rId5" Type="http://schemas.openxmlformats.org/officeDocument/2006/relationships/customXml" Target="../ink/ink6288.xml"/><Relationship Id="rId90" Type="http://schemas.openxmlformats.org/officeDocument/2006/relationships/image" Target="../media/image5573.png"/><Relationship Id="rId95" Type="http://schemas.openxmlformats.org/officeDocument/2006/relationships/customXml" Target="../ink/ink6333.xml"/><Relationship Id="rId22" Type="http://schemas.openxmlformats.org/officeDocument/2006/relationships/image" Target="../media/image5539.png"/><Relationship Id="rId27" Type="http://schemas.openxmlformats.org/officeDocument/2006/relationships/customXml" Target="../ink/ink6299.xml"/><Relationship Id="rId43" Type="http://schemas.openxmlformats.org/officeDocument/2006/relationships/customXml" Target="../ink/ink6307.xml"/><Relationship Id="rId48" Type="http://schemas.openxmlformats.org/officeDocument/2006/relationships/image" Target="../media/image5552.png"/><Relationship Id="rId64" Type="http://schemas.openxmlformats.org/officeDocument/2006/relationships/image" Target="../media/image5560.png"/><Relationship Id="rId69" Type="http://schemas.openxmlformats.org/officeDocument/2006/relationships/customXml" Target="../ink/ink6320.xml"/><Relationship Id="rId80" Type="http://schemas.openxmlformats.org/officeDocument/2006/relationships/image" Target="../media/image5568.png"/><Relationship Id="rId85" Type="http://schemas.openxmlformats.org/officeDocument/2006/relationships/customXml" Target="../ink/ink6328.xml"/><Relationship Id="rId12" Type="http://schemas.openxmlformats.org/officeDocument/2006/relationships/image" Target="../media/image5534.png"/><Relationship Id="rId17" Type="http://schemas.openxmlformats.org/officeDocument/2006/relationships/customXml" Target="../ink/ink6294.xml"/><Relationship Id="rId33" Type="http://schemas.openxmlformats.org/officeDocument/2006/relationships/customXml" Target="../ink/ink6302.xml"/><Relationship Id="rId38" Type="http://schemas.openxmlformats.org/officeDocument/2006/relationships/image" Target="../media/image5547.png"/><Relationship Id="rId59" Type="http://schemas.openxmlformats.org/officeDocument/2006/relationships/customXml" Target="../ink/ink6315.xml"/><Relationship Id="rId103" Type="http://schemas.openxmlformats.org/officeDocument/2006/relationships/customXml" Target="../ink/ink6337.xml"/><Relationship Id="rId108" Type="http://schemas.openxmlformats.org/officeDocument/2006/relationships/image" Target="../media/image5582.png"/><Relationship Id="rId20" Type="http://schemas.openxmlformats.org/officeDocument/2006/relationships/image" Target="../media/image5538.png"/><Relationship Id="rId41" Type="http://schemas.openxmlformats.org/officeDocument/2006/relationships/customXml" Target="../ink/ink6306.xml"/><Relationship Id="rId54" Type="http://schemas.openxmlformats.org/officeDocument/2006/relationships/image" Target="../media/image5555.png"/><Relationship Id="rId62" Type="http://schemas.openxmlformats.org/officeDocument/2006/relationships/image" Target="../media/image5559.png"/><Relationship Id="rId70" Type="http://schemas.openxmlformats.org/officeDocument/2006/relationships/image" Target="../media/image5563.png"/><Relationship Id="rId75" Type="http://schemas.openxmlformats.org/officeDocument/2006/relationships/customXml" Target="../ink/ink6323.xml"/><Relationship Id="rId83" Type="http://schemas.openxmlformats.org/officeDocument/2006/relationships/customXml" Target="../ink/ink6327.xml"/><Relationship Id="rId88" Type="http://schemas.openxmlformats.org/officeDocument/2006/relationships/image" Target="../media/image5572.png"/><Relationship Id="rId91" Type="http://schemas.openxmlformats.org/officeDocument/2006/relationships/customXml" Target="../ink/ink6331.xml"/><Relationship Id="rId96" Type="http://schemas.openxmlformats.org/officeDocument/2006/relationships/image" Target="../media/image55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31.png"/><Relationship Id="rId15" Type="http://schemas.openxmlformats.org/officeDocument/2006/relationships/customXml" Target="../ink/ink6293.xml"/><Relationship Id="rId23" Type="http://schemas.openxmlformats.org/officeDocument/2006/relationships/customXml" Target="../ink/ink6297.xml"/><Relationship Id="rId28" Type="http://schemas.openxmlformats.org/officeDocument/2006/relationships/image" Target="../media/image5542.png"/><Relationship Id="rId36" Type="http://schemas.openxmlformats.org/officeDocument/2006/relationships/image" Target="../media/image5546.png"/><Relationship Id="rId49" Type="http://schemas.openxmlformats.org/officeDocument/2006/relationships/customXml" Target="../ink/ink6310.xml"/><Relationship Id="rId57" Type="http://schemas.openxmlformats.org/officeDocument/2006/relationships/customXml" Target="../ink/ink6314.xml"/><Relationship Id="rId106" Type="http://schemas.openxmlformats.org/officeDocument/2006/relationships/image" Target="../media/image5581.png"/><Relationship Id="rId10" Type="http://schemas.openxmlformats.org/officeDocument/2006/relationships/image" Target="../media/image5533.png"/><Relationship Id="rId31" Type="http://schemas.openxmlformats.org/officeDocument/2006/relationships/customXml" Target="../ink/ink6301.xml"/><Relationship Id="rId44" Type="http://schemas.openxmlformats.org/officeDocument/2006/relationships/image" Target="../media/image5550.png"/><Relationship Id="rId52" Type="http://schemas.openxmlformats.org/officeDocument/2006/relationships/image" Target="../media/image5554.png"/><Relationship Id="rId60" Type="http://schemas.openxmlformats.org/officeDocument/2006/relationships/image" Target="../media/image5558.png"/><Relationship Id="rId65" Type="http://schemas.openxmlformats.org/officeDocument/2006/relationships/customXml" Target="../ink/ink6318.xml"/><Relationship Id="rId73" Type="http://schemas.openxmlformats.org/officeDocument/2006/relationships/customXml" Target="../ink/ink6322.xml"/><Relationship Id="rId78" Type="http://schemas.openxmlformats.org/officeDocument/2006/relationships/image" Target="../media/image5567.png"/><Relationship Id="rId81" Type="http://schemas.openxmlformats.org/officeDocument/2006/relationships/customXml" Target="../ink/ink6326.xml"/><Relationship Id="rId86" Type="http://schemas.openxmlformats.org/officeDocument/2006/relationships/image" Target="../media/image5571.png"/><Relationship Id="rId94" Type="http://schemas.openxmlformats.org/officeDocument/2006/relationships/image" Target="../media/image5575.png"/><Relationship Id="rId99" Type="http://schemas.openxmlformats.org/officeDocument/2006/relationships/customXml" Target="../ink/ink6335.xml"/><Relationship Id="rId101" Type="http://schemas.openxmlformats.org/officeDocument/2006/relationships/customXml" Target="../ink/ink6336.xml"/><Relationship Id="rId4" Type="http://schemas.openxmlformats.org/officeDocument/2006/relationships/image" Target="../media/image5530.png"/><Relationship Id="rId9" Type="http://schemas.openxmlformats.org/officeDocument/2006/relationships/customXml" Target="../ink/ink6290.xml"/><Relationship Id="rId13" Type="http://schemas.openxmlformats.org/officeDocument/2006/relationships/customXml" Target="../ink/ink6292.xml"/><Relationship Id="rId18" Type="http://schemas.openxmlformats.org/officeDocument/2006/relationships/image" Target="../media/image5537.png"/><Relationship Id="rId39" Type="http://schemas.openxmlformats.org/officeDocument/2006/relationships/customXml" Target="../ink/ink6305.xml"/><Relationship Id="rId34" Type="http://schemas.openxmlformats.org/officeDocument/2006/relationships/image" Target="../media/image5545.png"/><Relationship Id="rId50" Type="http://schemas.openxmlformats.org/officeDocument/2006/relationships/image" Target="../media/image5553.png"/><Relationship Id="rId55" Type="http://schemas.openxmlformats.org/officeDocument/2006/relationships/customXml" Target="../ink/ink6313.xml"/><Relationship Id="rId76" Type="http://schemas.openxmlformats.org/officeDocument/2006/relationships/image" Target="../media/image5566.png"/><Relationship Id="rId97" Type="http://schemas.openxmlformats.org/officeDocument/2006/relationships/customXml" Target="../ink/ink6334.xml"/><Relationship Id="rId104" Type="http://schemas.openxmlformats.org/officeDocument/2006/relationships/image" Target="../media/image5580.png"/><Relationship Id="rId7" Type="http://schemas.openxmlformats.org/officeDocument/2006/relationships/customXml" Target="../ink/ink6289.xml"/><Relationship Id="rId71" Type="http://schemas.openxmlformats.org/officeDocument/2006/relationships/customXml" Target="../ink/ink6321.xml"/><Relationship Id="rId92" Type="http://schemas.openxmlformats.org/officeDocument/2006/relationships/image" Target="../media/image5574.png"/><Relationship Id="rId2" Type="http://schemas.openxmlformats.org/officeDocument/2006/relationships/image" Target="../media/image5529.png"/><Relationship Id="rId29" Type="http://schemas.openxmlformats.org/officeDocument/2006/relationships/customXml" Target="../ink/ink6300.xml"/><Relationship Id="rId24" Type="http://schemas.openxmlformats.org/officeDocument/2006/relationships/image" Target="../media/image5540.png"/><Relationship Id="rId40" Type="http://schemas.openxmlformats.org/officeDocument/2006/relationships/image" Target="../media/image5548.png"/><Relationship Id="rId45" Type="http://schemas.openxmlformats.org/officeDocument/2006/relationships/customXml" Target="../ink/ink6308.xml"/><Relationship Id="rId66" Type="http://schemas.openxmlformats.org/officeDocument/2006/relationships/image" Target="../media/image5561.png"/><Relationship Id="rId87" Type="http://schemas.openxmlformats.org/officeDocument/2006/relationships/customXml" Target="../ink/ink6329.xml"/><Relationship Id="rId61" Type="http://schemas.openxmlformats.org/officeDocument/2006/relationships/customXml" Target="../ink/ink6316.xml"/><Relationship Id="rId82" Type="http://schemas.openxmlformats.org/officeDocument/2006/relationships/image" Target="../media/image5569.png"/><Relationship Id="rId19" Type="http://schemas.openxmlformats.org/officeDocument/2006/relationships/customXml" Target="../ink/ink6295.xml"/><Relationship Id="rId14" Type="http://schemas.openxmlformats.org/officeDocument/2006/relationships/image" Target="../media/image5535.png"/><Relationship Id="rId30" Type="http://schemas.openxmlformats.org/officeDocument/2006/relationships/image" Target="../media/image5543.png"/><Relationship Id="rId35" Type="http://schemas.openxmlformats.org/officeDocument/2006/relationships/customXml" Target="../ink/ink6303.xml"/><Relationship Id="rId56" Type="http://schemas.openxmlformats.org/officeDocument/2006/relationships/image" Target="../media/image5556.png"/><Relationship Id="rId77" Type="http://schemas.openxmlformats.org/officeDocument/2006/relationships/customXml" Target="../ink/ink6324.xml"/><Relationship Id="rId100" Type="http://schemas.openxmlformats.org/officeDocument/2006/relationships/image" Target="../media/image5578.png"/><Relationship Id="rId105" Type="http://schemas.openxmlformats.org/officeDocument/2006/relationships/customXml" Target="../ink/ink6338.xml"/><Relationship Id="rId8" Type="http://schemas.openxmlformats.org/officeDocument/2006/relationships/image" Target="../media/image5532.png"/><Relationship Id="rId51" Type="http://schemas.openxmlformats.org/officeDocument/2006/relationships/customXml" Target="../ink/ink6311.xml"/><Relationship Id="rId72" Type="http://schemas.openxmlformats.org/officeDocument/2006/relationships/image" Target="../media/image5564.png"/><Relationship Id="rId93" Type="http://schemas.openxmlformats.org/officeDocument/2006/relationships/customXml" Target="../ink/ink6332.xml"/><Relationship Id="rId98" Type="http://schemas.openxmlformats.org/officeDocument/2006/relationships/image" Target="../media/image5577.png"/><Relationship Id="rId3" Type="http://schemas.openxmlformats.org/officeDocument/2006/relationships/customXml" Target="../ink/ink6287.xml"/><Relationship Id="rId25" Type="http://schemas.openxmlformats.org/officeDocument/2006/relationships/customXml" Target="../ink/ink6298.xml"/><Relationship Id="rId46" Type="http://schemas.openxmlformats.org/officeDocument/2006/relationships/image" Target="../media/image5551.png"/><Relationship Id="rId67" Type="http://schemas.openxmlformats.org/officeDocument/2006/relationships/customXml" Target="../ink/ink6319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45.xml"/><Relationship Id="rId299" Type="http://schemas.openxmlformats.org/officeDocument/2006/relationships/image" Target="../media/image335.png"/><Relationship Id="rId21" Type="http://schemas.openxmlformats.org/officeDocument/2006/relationships/customXml" Target="../ink/ink197.xml"/><Relationship Id="rId63" Type="http://schemas.openxmlformats.org/officeDocument/2006/relationships/customXml" Target="../ink/ink218.xml"/><Relationship Id="rId159" Type="http://schemas.openxmlformats.org/officeDocument/2006/relationships/customXml" Target="../ink/ink266.xml"/><Relationship Id="rId324" Type="http://schemas.openxmlformats.org/officeDocument/2006/relationships/customXml" Target="../ink/ink350.xml"/><Relationship Id="rId170" Type="http://schemas.openxmlformats.org/officeDocument/2006/relationships/image" Target="../media/image272.png"/><Relationship Id="rId226" Type="http://schemas.openxmlformats.org/officeDocument/2006/relationships/image" Target="../media/image300.png"/><Relationship Id="rId268" Type="http://schemas.openxmlformats.org/officeDocument/2006/relationships/image" Target="../media/image320.png"/><Relationship Id="rId32" Type="http://schemas.openxmlformats.org/officeDocument/2006/relationships/image" Target="../media/image204.png"/><Relationship Id="rId74" Type="http://schemas.openxmlformats.org/officeDocument/2006/relationships/image" Target="../media/image225.png"/><Relationship Id="rId128" Type="http://schemas.openxmlformats.org/officeDocument/2006/relationships/image" Target="../media/image252.png"/><Relationship Id="rId335" Type="http://schemas.openxmlformats.org/officeDocument/2006/relationships/image" Target="../media/image353.png"/><Relationship Id="rId5" Type="http://schemas.openxmlformats.org/officeDocument/2006/relationships/customXml" Target="../ink/ink189.xml"/><Relationship Id="rId181" Type="http://schemas.openxmlformats.org/officeDocument/2006/relationships/customXml" Target="../ink/ink277.xml"/><Relationship Id="rId237" Type="http://schemas.openxmlformats.org/officeDocument/2006/relationships/customXml" Target="../ink/ink306.xml"/><Relationship Id="rId279" Type="http://schemas.openxmlformats.org/officeDocument/2006/relationships/image" Target="../media/image325.png"/><Relationship Id="rId43" Type="http://schemas.openxmlformats.org/officeDocument/2006/relationships/customXml" Target="../ink/ink208.xml"/><Relationship Id="rId139" Type="http://schemas.openxmlformats.org/officeDocument/2006/relationships/customXml" Target="../ink/ink256.xml"/><Relationship Id="rId290" Type="http://schemas.openxmlformats.org/officeDocument/2006/relationships/customXml" Target="../ink/ink333.xml"/><Relationship Id="rId304" Type="http://schemas.openxmlformats.org/officeDocument/2006/relationships/customXml" Target="../ink/ink340.xml"/><Relationship Id="rId85" Type="http://schemas.openxmlformats.org/officeDocument/2006/relationships/customXml" Target="../ink/ink229.xml"/><Relationship Id="rId150" Type="http://schemas.openxmlformats.org/officeDocument/2006/relationships/image" Target="../media/image262.png"/><Relationship Id="rId192" Type="http://schemas.openxmlformats.org/officeDocument/2006/relationships/image" Target="../media/image283.png"/><Relationship Id="rId206" Type="http://schemas.openxmlformats.org/officeDocument/2006/relationships/image" Target="../media/image290.png"/><Relationship Id="rId248" Type="http://schemas.openxmlformats.org/officeDocument/2006/relationships/image" Target="../media/image310.png"/><Relationship Id="rId12" Type="http://schemas.openxmlformats.org/officeDocument/2006/relationships/image" Target="../media/image194.png"/><Relationship Id="rId108" Type="http://schemas.openxmlformats.org/officeDocument/2006/relationships/image" Target="../media/image242.png"/><Relationship Id="rId315" Type="http://schemas.openxmlformats.org/officeDocument/2006/relationships/image" Target="../media/image343.png"/><Relationship Id="rId54" Type="http://schemas.openxmlformats.org/officeDocument/2006/relationships/image" Target="../media/image215.png"/><Relationship Id="rId96" Type="http://schemas.openxmlformats.org/officeDocument/2006/relationships/image" Target="../media/image236.png"/><Relationship Id="rId161" Type="http://schemas.openxmlformats.org/officeDocument/2006/relationships/customXml" Target="../ink/ink267.xml"/><Relationship Id="rId217" Type="http://schemas.openxmlformats.org/officeDocument/2006/relationships/customXml" Target="../ink/ink295.xml"/><Relationship Id="rId259" Type="http://schemas.openxmlformats.org/officeDocument/2006/relationships/customXml" Target="../ink/ink317.xml"/><Relationship Id="rId23" Type="http://schemas.openxmlformats.org/officeDocument/2006/relationships/customXml" Target="../ink/ink198.xml"/><Relationship Id="rId119" Type="http://schemas.openxmlformats.org/officeDocument/2006/relationships/customXml" Target="../ink/ink246.xml"/><Relationship Id="rId270" Type="http://schemas.openxmlformats.org/officeDocument/2006/relationships/customXml" Target="../ink/ink323.xml"/><Relationship Id="rId326" Type="http://schemas.openxmlformats.org/officeDocument/2006/relationships/customXml" Target="../ink/ink351.xml"/><Relationship Id="rId65" Type="http://schemas.openxmlformats.org/officeDocument/2006/relationships/customXml" Target="../ink/ink219.xml"/><Relationship Id="rId130" Type="http://schemas.openxmlformats.org/officeDocument/2006/relationships/image" Target="../media/image253.png"/><Relationship Id="rId172" Type="http://schemas.openxmlformats.org/officeDocument/2006/relationships/image" Target="../media/image273.png"/><Relationship Id="rId228" Type="http://schemas.openxmlformats.org/officeDocument/2006/relationships/image" Target="../media/image301.png"/><Relationship Id="rId281" Type="http://schemas.openxmlformats.org/officeDocument/2006/relationships/image" Target="../media/image326.png"/><Relationship Id="rId34" Type="http://schemas.openxmlformats.org/officeDocument/2006/relationships/image" Target="../media/image205.png"/><Relationship Id="rId76" Type="http://schemas.openxmlformats.org/officeDocument/2006/relationships/image" Target="../media/image226.png"/><Relationship Id="rId141" Type="http://schemas.openxmlformats.org/officeDocument/2006/relationships/customXml" Target="../ink/ink257.xml"/><Relationship Id="rId7" Type="http://schemas.openxmlformats.org/officeDocument/2006/relationships/customXml" Target="../ink/ink190.xml"/><Relationship Id="rId183" Type="http://schemas.openxmlformats.org/officeDocument/2006/relationships/customXml" Target="../ink/ink278.xml"/><Relationship Id="rId239" Type="http://schemas.openxmlformats.org/officeDocument/2006/relationships/customXml" Target="../ink/ink307.xml"/><Relationship Id="rId250" Type="http://schemas.openxmlformats.org/officeDocument/2006/relationships/image" Target="../media/image311.png"/><Relationship Id="rId292" Type="http://schemas.openxmlformats.org/officeDocument/2006/relationships/customXml" Target="../ink/ink334.xml"/><Relationship Id="rId306" Type="http://schemas.openxmlformats.org/officeDocument/2006/relationships/customXml" Target="../ink/ink341.xml"/><Relationship Id="rId24" Type="http://schemas.openxmlformats.org/officeDocument/2006/relationships/image" Target="../media/image200.png"/><Relationship Id="rId45" Type="http://schemas.openxmlformats.org/officeDocument/2006/relationships/customXml" Target="../ink/ink209.xml"/><Relationship Id="rId66" Type="http://schemas.openxmlformats.org/officeDocument/2006/relationships/image" Target="../media/image221.png"/><Relationship Id="rId87" Type="http://schemas.openxmlformats.org/officeDocument/2006/relationships/customXml" Target="../ink/ink230.xml"/><Relationship Id="rId110" Type="http://schemas.openxmlformats.org/officeDocument/2006/relationships/image" Target="../media/image243.png"/><Relationship Id="rId131" Type="http://schemas.openxmlformats.org/officeDocument/2006/relationships/customXml" Target="../ink/ink252.xml"/><Relationship Id="rId327" Type="http://schemas.openxmlformats.org/officeDocument/2006/relationships/image" Target="../media/image349.png"/><Relationship Id="rId152" Type="http://schemas.openxmlformats.org/officeDocument/2006/relationships/image" Target="../media/image263.png"/><Relationship Id="rId173" Type="http://schemas.openxmlformats.org/officeDocument/2006/relationships/customXml" Target="../ink/ink273.xml"/><Relationship Id="rId194" Type="http://schemas.openxmlformats.org/officeDocument/2006/relationships/image" Target="../media/image284.png"/><Relationship Id="rId208" Type="http://schemas.openxmlformats.org/officeDocument/2006/relationships/image" Target="../media/image291.png"/><Relationship Id="rId229" Type="http://schemas.openxmlformats.org/officeDocument/2006/relationships/customXml" Target="../ink/ink301.xml"/><Relationship Id="rId240" Type="http://schemas.openxmlformats.org/officeDocument/2006/relationships/image" Target="../media/image306.png"/><Relationship Id="rId261" Type="http://schemas.openxmlformats.org/officeDocument/2006/relationships/customXml" Target="../ink/ink318.xml"/><Relationship Id="rId14" Type="http://schemas.openxmlformats.org/officeDocument/2006/relationships/image" Target="../media/image195.png"/><Relationship Id="rId35" Type="http://schemas.openxmlformats.org/officeDocument/2006/relationships/customXml" Target="../ink/ink204.xml"/><Relationship Id="rId56" Type="http://schemas.openxmlformats.org/officeDocument/2006/relationships/image" Target="../media/image216.png"/><Relationship Id="rId77" Type="http://schemas.openxmlformats.org/officeDocument/2006/relationships/customXml" Target="../ink/ink225.xml"/><Relationship Id="rId100" Type="http://schemas.openxmlformats.org/officeDocument/2006/relationships/image" Target="../media/image238.png"/><Relationship Id="rId282" Type="http://schemas.openxmlformats.org/officeDocument/2006/relationships/customXml" Target="../ink/ink329.xml"/><Relationship Id="rId317" Type="http://schemas.openxmlformats.org/officeDocument/2006/relationships/image" Target="../media/image344.png"/><Relationship Id="rId8" Type="http://schemas.openxmlformats.org/officeDocument/2006/relationships/image" Target="../media/image192.png"/><Relationship Id="rId98" Type="http://schemas.openxmlformats.org/officeDocument/2006/relationships/image" Target="../media/image237.png"/><Relationship Id="rId121" Type="http://schemas.openxmlformats.org/officeDocument/2006/relationships/customXml" Target="../ink/ink247.xml"/><Relationship Id="rId142" Type="http://schemas.openxmlformats.org/officeDocument/2006/relationships/image" Target="../media/image56.png"/><Relationship Id="rId163" Type="http://schemas.openxmlformats.org/officeDocument/2006/relationships/customXml" Target="../ink/ink268.xml"/><Relationship Id="rId184" Type="http://schemas.openxmlformats.org/officeDocument/2006/relationships/image" Target="../media/image279.png"/><Relationship Id="rId219" Type="http://schemas.openxmlformats.org/officeDocument/2006/relationships/customXml" Target="../ink/ink296.xml"/><Relationship Id="rId230" Type="http://schemas.openxmlformats.org/officeDocument/2006/relationships/image" Target="../media/image302.png"/><Relationship Id="rId251" Type="http://schemas.openxmlformats.org/officeDocument/2006/relationships/customXml" Target="../ink/ink313.xml"/><Relationship Id="rId25" Type="http://schemas.openxmlformats.org/officeDocument/2006/relationships/customXml" Target="../ink/ink199.xml"/><Relationship Id="rId46" Type="http://schemas.openxmlformats.org/officeDocument/2006/relationships/image" Target="../media/image211.png"/><Relationship Id="rId67" Type="http://schemas.openxmlformats.org/officeDocument/2006/relationships/customXml" Target="../ink/ink220.xml"/><Relationship Id="rId272" Type="http://schemas.openxmlformats.org/officeDocument/2006/relationships/customXml" Target="../ink/ink324.xml"/><Relationship Id="rId293" Type="http://schemas.openxmlformats.org/officeDocument/2006/relationships/image" Target="../media/image332.png"/><Relationship Id="rId307" Type="http://schemas.openxmlformats.org/officeDocument/2006/relationships/image" Target="../media/image339.png"/><Relationship Id="rId328" Type="http://schemas.openxmlformats.org/officeDocument/2006/relationships/customXml" Target="../ink/ink352.xml"/><Relationship Id="rId88" Type="http://schemas.openxmlformats.org/officeDocument/2006/relationships/image" Target="../media/image232.png"/><Relationship Id="rId111" Type="http://schemas.openxmlformats.org/officeDocument/2006/relationships/customXml" Target="../ink/ink242.xml"/><Relationship Id="rId132" Type="http://schemas.openxmlformats.org/officeDocument/2006/relationships/image" Target="../media/image254.png"/><Relationship Id="rId153" Type="http://schemas.openxmlformats.org/officeDocument/2006/relationships/customXml" Target="../ink/ink263.xml"/><Relationship Id="rId174" Type="http://schemas.openxmlformats.org/officeDocument/2006/relationships/image" Target="../media/image274.png"/><Relationship Id="rId195" Type="http://schemas.openxmlformats.org/officeDocument/2006/relationships/customXml" Target="../ink/ink284.xml"/><Relationship Id="rId209" Type="http://schemas.openxmlformats.org/officeDocument/2006/relationships/customXml" Target="../ink/ink291.xml"/><Relationship Id="rId220" Type="http://schemas.openxmlformats.org/officeDocument/2006/relationships/image" Target="../media/image297.png"/><Relationship Id="rId241" Type="http://schemas.openxmlformats.org/officeDocument/2006/relationships/customXml" Target="../ink/ink308.xml"/><Relationship Id="rId15" Type="http://schemas.openxmlformats.org/officeDocument/2006/relationships/customXml" Target="../ink/ink194.xml"/><Relationship Id="rId36" Type="http://schemas.openxmlformats.org/officeDocument/2006/relationships/image" Target="../media/image206.png"/><Relationship Id="rId57" Type="http://schemas.openxmlformats.org/officeDocument/2006/relationships/customXml" Target="../ink/ink215.xml"/><Relationship Id="rId262" Type="http://schemas.openxmlformats.org/officeDocument/2006/relationships/image" Target="../media/image317.png"/><Relationship Id="rId283" Type="http://schemas.openxmlformats.org/officeDocument/2006/relationships/image" Target="../media/image327.png"/><Relationship Id="rId318" Type="http://schemas.openxmlformats.org/officeDocument/2006/relationships/customXml" Target="../ink/ink347.xml"/><Relationship Id="rId78" Type="http://schemas.openxmlformats.org/officeDocument/2006/relationships/image" Target="../media/image227.png"/><Relationship Id="rId99" Type="http://schemas.openxmlformats.org/officeDocument/2006/relationships/customXml" Target="../ink/ink236.xml"/><Relationship Id="rId101" Type="http://schemas.openxmlformats.org/officeDocument/2006/relationships/customXml" Target="../ink/ink237.xml"/><Relationship Id="rId122" Type="http://schemas.openxmlformats.org/officeDocument/2006/relationships/image" Target="../media/image249.png"/><Relationship Id="rId143" Type="http://schemas.openxmlformats.org/officeDocument/2006/relationships/customXml" Target="../ink/ink258.xml"/><Relationship Id="rId164" Type="http://schemas.openxmlformats.org/officeDocument/2006/relationships/image" Target="../media/image269.png"/><Relationship Id="rId185" Type="http://schemas.openxmlformats.org/officeDocument/2006/relationships/customXml" Target="../ink/ink279.xml"/><Relationship Id="rId9" Type="http://schemas.openxmlformats.org/officeDocument/2006/relationships/customXml" Target="../ink/ink191.xml"/><Relationship Id="rId210" Type="http://schemas.openxmlformats.org/officeDocument/2006/relationships/image" Target="../media/image292.png"/><Relationship Id="rId26" Type="http://schemas.openxmlformats.org/officeDocument/2006/relationships/image" Target="../media/image201.png"/><Relationship Id="rId231" Type="http://schemas.openxmlformats.org/officeDocument/2006/relationships/customXml" Target="../ink/ink302.xml"/><Relationship Id="rId252" Type="http://schemas.openxmlformats.org/officeDocument/2006/relationships/image" Target="../media/image312.png"/><Relationship Id="rId273" Type="http://schemas.openxmlformats.org/officeDocument/2006/relationships/image" Target="../media/image322.png"/><Relationship Id="rId294" Type="http://schemas.openxmlformats.org/officeDocument/2006/relationships/customXml" Target="../ink/ink335.xml"/><Relationship Id="rId308" Type="http://schemas.openxmlformats.org/officeDocument/2006/relationships/customXml" Target="../ink/ink342.xml"/><Relationship Id="rId329" Type="http://schemas.openxmlformats.org/officeDocument/2006/relationships/image" Target="../media/image350.png"/><Relationship Id="rId47" Type="http://schemas.openxmlformats.org/officeDocument/2006/relationships/customXml" Target="../ink/ink210.xml"/><Relationship Id="rId68" Type="http://schemas.openxmlformats.org/officeDocument/2006/relationships/image" Target="../media/image222.png"/><Relationship Id="rId89" Type="http://schemas.openxmlformats.org/officeDocument/2006/relationships/customXml" Target="../ink/ink231.xml"/><Relationship Id="rId112" Type="http://schemas.openxmlformats.org/officeDocument/2006/relationships/image" Target="../media/image244.png"/><Relationship Id="rId133" Type="http://schemas.openxmlformats.org/officeDocument/2006/relationships/customXml" Target="../ink/ink253.xml"/><Relationship Id="rId154" Type="http://schemas.openxmlformats.org/officeDocument/2006/relationships/image" Target="../media/image264.png"/><Relationship Id="rId175" Type="http://schemas.openxmlformats.org/officeDocument/2006/relationships/customXml" Target="../ink/ink274.xml"/><Relationship Id="rId196" Type="http://schemas.openxmlformats.org/officeDocument/2006/relationships/image" Target="../media/image285.png"/><Relationship Id="rId200" Type="http://schemas.openxmlformats.org/officeDocument/2006/relationships/image" Target="../media/image287.png"/><Relationship Id="rId16" Type="http://schemas.openxmlformats.org/officeDocument/2006/relationships/image" Target="../media/image196.png"/><Relationship Id="rId221" Type="http://schemas.openxmlformats.org/officeDocument/2006/relationships/customXml" Target="../ink/ink297.xml"/><Relationship Id="rId242" Type="http://schemas.openxmlformats.org/officeDocument/2006/relationships/image" Target="../media/image307.png"/><Relationship Id="rId263" Type="http://schemas.openxmlformats.org/officeDocument/2006/relationships/customXml" Target="../ink/ink319.xml"/><Relationship Id="rId284" Type="http://schemas.openxmlformats.org/officeDocument/2006/relationships/customXml" Target="../ink/ink330.xml"/><Relationship Id="rId319" Type="http://schemas.openxmlformats.org/officeDocument/2006/relationships/image" Target="../media/image345.png"/><Relationship Id="rId37" Type="http://schemas.openxmlformats.org/officeDocument/2006/relationships/customXml" Target="../ink/ink205.xml"/><Relationship Id="rId58" Type="http://schemas.openxmlformats.org/officeDocument/2006/relationships/image" Target="../media/image217.png"/><Relationship Id="rId79" Type="http://schemas.openxmlformats.org/officeDocument/2006/relationships/customXml" Target="../ink/ink226.xml"/><Relationship Id="rId102" Type="http://schemas.openxmlformats.org/officeDocument/2006/relationships/image" Target="../media/image239.png"/><Relationship Id="rId123" Type="http://schemas.openxmlformats.org/officeDocument/2006/relationships/customXml" Target="../ink/ink248.xml"/><Relationship Id="rId144" Type="http://schemas.openxmlformats.org/officeDocument/2006/relationships/image" Target="../media/image259.png"/><Relationship Id="rId330" Type="http://schemas.openxmlformats.org/officeDocument/2006/relationships/customXml" Target="../ink/ink353.xml"/><Relationship Id="rId90" Type="http://schemas.openxmlformats.org/officeDocument/2006/relationships/image" Target="../media/image233.png"/><Relationship Id="rId165" Type="http://schemas.openxmlformats.org/officeDocument/2006/relationships/customXml" Target="../ink/ink269.xml"/><Relationship Id="rId186" Type="http://schemas.openxmlformats.org/officeDocument/2006/relationships/image" Target="../media/image280.png"/><Relationship Id="rId211" Type="http://schemas.openxmlformats.org/officeDocument/2006/relationships/customXml" Target="../ink/ink292.xml"/><Relationship Id="rId232" Type="http://schemas.openxmlformats.org/officeDocument/2006/relationships/customXml" Target="../ink/ink303.xml"/><Relationship Id="rId253" Type="http://schemas.openxmlformats.org/officeDocument/2006/relationships/customXml" Target="../ink/ink314.xml"/><Relationship Id="rId274" Type="http://schemas.openxmlformats.org/officeDocument/2006/relationships/customXml" Target="../ink/ink325.xml"/><Relationship Id="rId295" Type="http://schemas.openxmlformats.org/officeDocument/2006/relationships/image" Target="../media/image333.png"/><Relationship Id="rId309" Type="http://schemas.openxmlformats.org/officeDocument/2006/relationships/image" Target="../media/image340.png"/><Relationship Id="rId27" Type="http://schemas.openxmlformats.org/officeDocument/2006/relationships/customXml" Target="../ink/ink200.xml"/><Relationship Id="rId48" Type="http://schemas.openxmlformats.org/officeDocument/2006/relationships/image" Target="../media/image212.png"/><Relationship Id="rId69" Type="http://schemas.openxmlformats.org/officeDocument/2006/relationships/customXml" Target="../ink/ink221.xml"/><Relationship Id="rId113" Type="http://schemas.openxmlformats.org/officeDocument/2006/relationships/customXml" Target="../ink/ink243.xml"/><Relationship Id="rId134" Type="http://schemas.openxmlformats.org/officeDocument/2006/relationships/image" Target="../media/image255.png"/><Relationship Id="rId320" Type="http://schemas.openxmlformats.org/officeDocument/2006/relationships/customXml" Target="../ink/ink348.xml"/><Relationship Id="rId80" Type="http://schemas.openxmlformats.org/officeDocument/2006/relationships/image" Target="../media/image228.png"/><Relationship Id="rId155" Type="http://schemas.openxmlformats.org/officeDocument/2006/relationships/customXml" Target="../ink/ink264.xml"/><Relationship Id="rId176" Type="http://schemas.openxmlformats.org/officeDocument/2006/relationships/image" Target="../media/image275.png"/><Relationship Id="rId197" Type="http://schemas.openxmlformats.org/officeDocument/2006/relationships/customXml" Target="../ink/ink285.xml"/><Relationship Id="rId201" Type="http://schemas.openxmlformats.org/officeDocument/2006/relationships/customXml" Target="../ink/ink287.xml"/><Relationship Id="rId222" Type="http://schemas.openxmlformats.org/officeDocument/2006/relationships/image" Target="../media/image298.png"/><Relationship Id="rId243" Type="http://schemas.openxmlformats.org/officeDocument/2006/relationships/customXml" Target="../ink/ink309.xml"/><Relationship Id="rId264" Type="http://schemas.openxmlformats.org/officeDocument/2006/relationships/image" Target="../media/image318.png"/><Relationship Id="rId285" Type="http://schemas.openxmlformats.org/officeDocument/2006/relationships/image" Target="../media/image328.png"/><Relationship Id="rId17" Type="http://schemas.openxmlformats.org/officeDocument/2006/relationships/customXml" Target="../ink/ink195.xml"/><Relationship Id="rId38" Type="http://schemas.openxmlformats.org/officeDocument/2006/relationships/image" Target="../media/image207.png"/><Relationship Id="rId59" Type="http://schemas.openxmlformats.org/officeDocument/2006/relationships/customXml" Target="../ink/ink216.xml"/><Relationship Id="rId103" Type="http://schemas.openxmlformats.org/officeDocument/2006/relationships/customXml" Target="../ink/ink238.xml"/><Relationship Id="rId124" Type="http://schemas.openxmlformats.org/officeDocument/2006/relationships/image" Target="../media/image250.png"/><Relationship Id="rId310" Type="http://schemas.openxmlformats.org/officeDocument/2006/relationships/customXml" Target="../ink/ink343.xml"/><Relationship Id="rId70" Type="http://schemas.openxmlformats.org/officeDocument/2006/relationships/image" Target="../media/image223.png"/><Relationship Id="rId91" Type="http://schemas.openxmlformats.org/officeDocument/2006/relationships/customXml" Target="../ink/ink232.xml"/><Relationship Id="rId145" Type="http://schemas.openxmlformats.org/officeDocument/2006/relationships/customXml" Target="../ink/ink259.xml"/><Relationship Id="rId166" Type="http://schemas.openxmlformats.org/officeDocument/2006/relationships/image" Target="../media/image270.png"/><Relationship Id="rId187" Type="http://schemas.openxmlformats.org/officeDocument/2006/relationships/customXml" Target="../ink/ink280.xml"/><Relationship Id="rId331" Type="http://schemas.openxmlformats.org/officeDocument/2006/relationships/image" Target="../media/image351.png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293.png"/><Relationship Id="rId233" Type="http://schemas.openxmlformats.org/officeDocument/2006/relationships/image" Target="../media/image303.png"/><Relationship Id="rId254" Type="http://schemas.openxmlformats.org/officeDocument/2006/relationships/image" Target="../media/image313.png"/><Relationship Id="rId28" Type="http://schemas.openxmlformats.org/officeDocument/2006/relationships/image" Target="../media/image202.png"/><Relationship Id="rId49" Type="http://schemas.openxmlformats.org/officeDocument/2006/relationships/customXml" Target="../ink/ink211.xml"/><Relationship Id="rId114" Type="http://schemas.openxmlformats.org/officeDocument/2006/relationships/image" Target="../media/image245.png"/><Relationship Id="rId275" Type="http://schemas.openxmlformats.org/officeDocument/2006/relationships/image" Target="../media/image323.png"/><Relationship Id="rId296" Type="http://schemas.openxmlformats.org/officeDocument/2006/relationships/customXml" Target="../ink/ink336.xml"/><Relationship Id="rId300" Type="http://schemas.openxmlformats.org/officeDocument/2006/relationships/customXml" Target="../ink/ink338.xml"/><Relationship Id="rId60" Type="http://schemas.openxmlformats.org/officeDocument/2006/relationships/image" Target="../media/image218.png"/><Relationship Id="rId81" Type="http://schemas.openxmlformats.org/officeDocument/2006/relationships/customXml" Target="../ink/ink227.xml"/><Relationship Id="rId135" Type="http://schemas.openxmlformats.org/officeDocument/2006/relationships/customXml" Target="../ink/ink254.xml"/><Relationship Id="rId156" Type="http://schemas.openxmlformats.org/officeDocument/2006/relationships/image" Target="../media/image265.png"/><Relationship Id="rId177" Type="http://schemas.openxmlformats.org/officeDocument/2006/relationships/customXml" Target="../ink/ink275.xml"/><Relationship Id="rId198" Type="http://schemas.openxmlformats.org/officeDocument/2006/relationships/image" Target="../media/image286.png"/><Relationship Id="rId321" Type="http://schemas.openxmlformats.org/officeDocument/2006/relationships/image" Target="../media/image346.png"/><Relationship Id="rId202" Type="http://schemas.openxmlformats.org/officeDocument/2006/relationships/image" Target="../media/image288.png"/><Relationship Id="rId223" Type="http://schemas.openxmlformats.org/officeDocument/2006/relationships/customXml" Target="../ink/ink298.xml"/><Relationship Id="rId244" Type="http://schemas.openxmlformats.org/officeDocument/2006/relationships/image" Target="../media/image308.png"/><Relationship Id="rId18" Type="http://schemas.openxmlformats.org/officeDocument/2006/relationships/image" Target="../media/image197.png"/><Relationship Id="rId39" Type="http://schemas.openxmlformats.org/officeDocument/2006/relationships/customXml" Target="../ink/ink206.xml"/><Relationship Id="rId265" Type="http://schemas.openxmlformats.org/officeDocument/2006/relationships/customXml" Target="../ink/ink320.xml"/><Relationship Id="rId286" Type="http://schemas.openxmlformats.org/officeDocument/2006/relationships/customXml" Target="../ink/ink331.xml"/><Relationship Id="rId50" Type="http://schemas.openxmlformats.org/officeDocument/2006/relationships/image" Target="../media/image213.png"/><Relationship Id="rId104" Type="http://schemas.openxmlformats.org/officeDocument/2006/relationships/image" Target="../media/image240.png"/><Relationship Id="rId125" Type="http://schemas.openxmlformats.org/officeDocument/2006/relationships/customXml" Target="../ink/ink249.xml"/><Relationship Id="rId146" Type="http://schemas.openxmlformats.org/officeDocument/2006/relationships/image" Target="../media/image260.png"/><Relationship Id="rId167" Type="http://schemas.openxmlformats.org/officeDocument/2006/relationships/customXml" Target="../ink/ink270.xml"/><Relationship Id="rId188" Type="http://schemas.openxmlformats.org/officeDocument/2006/relationships/image" Target="../media/image281.png"/><Relationship Id="rId311" Type="http://schemas.openxmlformats.org/officeDocument/2006/relationships/image" Target="../media/image341.png"/><Relationship Id="rId332" Type="http://schemas.openxmlformats.org/officeDocument/2006/relationships/customXml" Target="../ink/ink354.xml"/><Relationship Id="rId71" Type="http://schemas.openxmlformats.org/officeDocument/2006/relationships/customXml" Target="../ink/ink222.xml"/><Relationship Id="rId92" Type="http://schemas.openxmlformats.org/officeDocument/2006/relationships/image" Target="../media/image234.png"/><Relationship Id="rId213" Type="http://schemas.openxmlformats.org/officeDocument/2006/relationships/customXml" Target="../ink/ink293.xml"/><Relationship Id="rId234" Type="http://schemas.openxmlformats.org/officeDocument/2006/relationships/customXml" Target="../ink/ink304.xml"/><Relationship Id="rId2" Type="http://schemas.openxmlformats.org/officeDocument/2006/relationships/image" Target="../media/image189.png"/><Relationship Id="rId29" Type="http://schemas.openxmlformats.org/officeDocument/2006/relationships/customXml" Target="../ink/ink201.xml"/><Relationship Id="rId255" Type="http://schemas.openxmlformats.org/officeDocument/2006/relationships/customXml" Target="../ink/ink315.xml"/><Relationship Id="rId276" Type="http://schemas.openxmlformats.org/officeDocument/2006/relationships/customXml" Target="../ink/ink326.xml"/><Relationship Id="rId297" Type="http://schemas.openxmlformats.org/officeDocument/2006/relationships/image" Target="../media/image334.png"/><Relationship Id="rId40" Type="http://schemas.openxmlformats.org/officeDocument/2006/relationships/image" Target="../media/image208.png"/><Relationship Id="rId115" Type="http://schemas.openxmlformats.org/officeDocument/2006/relationships/customXml" Target="../ink/ink244.xml"/><Relationship Id="rId136" Type="http://schemas.openxmlformats.org/officeDocument/2006/relationships/image" Target="../media/image256.png"/><Relationship Id="rId157" Type="http://schemas.openxmlformats.org/officeDocument/2006/relationships/customXml" Target="../ink/ink265.xml"/><Relationship Id="rId178" Type="http://schemas.openxmlformats.org/officeDocument/2006/relationships/image" Target="../media/image276.png"/><Relationship Id="rId301" Type="http://schemas.openxmlformats.org/officeDocument/2006/relationships/image" Target="../media/image336.png"/><Relationship Id="rId322" Type="http://schemas.openxmlformats.org/officeDocument/2006/relationships/customXml" Target="../ink/ink349.xml"/><Relationship Id="rId61" Type="http://schemas.openxmlformats.org/officeDocument/2006/relationships/customXml" Target="../ink/ink217.xml"/><Relationship Id="rId82" Type="http://schemas.openxmlformats.org/officeDocument/2006/relationships/image" Target="../media/image229.png"/><Relationship Id="rId199" Type="http://schemas.openxmlformats.org/officeDocument/2006/relationships/customXml" Target="../ink/ink286.xml"/><Relationship Id="rId203" Type="http://schemas.openxmlformats.org/officeDocument/2006/relationships/customXml" Target="../ink/ink288.xml"/><Relationship Id="rId19" Type="http://schemas.openxmlformats.org/officeDocument/2006/relationships/customXml" Target="../ink/ink196.xml"/><Relationship Id="rId224" Type="http://schemas.openxmlformats.org/officeDocument/2006/relationships/image" Target="../media/image299.png"/><Relationship Id="rId245" Type="http://schemas.openxmlformats.org/officeDocument/2006/relationships/customXml" Target="../ink/ink310.xml"/><Relationship Id="rId266" Type="http://schemas.openxmlformats.org/officeDocument/2006/relationships/image" Target="../media/image319.png"/><Relationship Id="rId287" Type="http://schemas.openxmlformats.org/officeDocument/2006/relationships/image" Target="../media/image329.png"/><Relationship Id="rId30" Type="http://schemas.openxmlformats.org/officeDocument/2006/relationships/image" Target="../media/image203.png"/><Relationship Id="rId105" Type="http://schemas.openxmlformats.org/officeDocument/2006/relationships/customXml" Target="../ink/ink239.xml"/><Relationship Id="rId126" Type="http://schemas.openxmlformats.org/officeDocument/2006/relationships/image" Target="../media/image251.png"/><Relationship Id="rId147" Type="http://schemas.openxmlformats.org/officeDocument/2006/relationships/customXml" Target="../ink/ink260.xml"/><Relationship Id="rId168" Type="http://schemas.openxmlformats.org/officeDocument/2006/relationships/image" Target="../media/image271.png"/><Relationship Id="rId312" Type="http://schemas.openxmlformats.org/officeDocument/2006/relationships/customXml" Target="../ink/ink344.xml"/><Relationship Id="rId333" Type="http://schemas.openxmlformats.org/officeDocument/2006/relationships/image" Target="../media/image352.png"/><Relationship Id="rId51" Type="http://schemas.openxmlformats.org/officeDocument/2006/relationships/customXml" Target="../ink/ink212.xml"/><Relationship Id="rId72" Type="http://schemas.openxmlformats.org/officeDocument/2006/relationships/image" Target="../media/image224.png"/><Relationship Id="rId93" Type="http://schemas.openxmlformats.org/officeDocument/2006/relationships/customXml" Target="../ink/ink233.xml"/><Relationship Id="rId189" Type="http://schemas.openxmlformats.org/officeDocument/2006/relationships/customXml" Target="../ink/ink281.xml"/><Relationship Id="rId3" Type="http://schemas.openxmlformats.org/officeDocument/2006/relationships/customXml" Target="../ink/ink188.xml"/><Relationship Id="rId214" Type="http://schemas.openxmlformats.org/officeDocument/2006/relationships/image" Target="../media/image294.png"/><Relationship Id="rId235" Type="http://schemas.openxmlformats.org/officeDocument/2006/relationships/image" Target="../media/image304.png"/><Relationship Id="rId256" Type="http://schemas.openxmlformats.org/officeDocument/2006/relationships/image" Target="../media/image314.png"/><Relationship Id="rId277" Type="http://schemas.openxmlformats.org/officeDocument/2006/relationships/image" Target="../media/image324.png"/><Relationship Id="rId298" Type="http://schemas.openxmlformats.org/officeDocument/2006/relationships/customXml" Target="../ink/ink337.xml"/><Relationship Id="rId116" Type="http://schemas.openxmlformats.org/officeDocument/2006/relationships/image" Target="../media/image246.png"/><Relationship Id="rId137" Type="http://schemas.openxmlformats.org/officeDocument/2006/relationships/customXml" Target="../ink/ink255.xml"/><Relationship Id="rId158" Type="http://schemas.openxmlformats.org/officeDocument/2006/relationships/image" Target="../media/image266.png"/><Relationship Id="rId302" Type="http://schemas.openxmlformats.org/officeDocument/2006/relationships/customXml" Target="../ink/ink339.xml"/><Relationship Id="rId323" Type="http://schemas.openxmlformats.org/officeDocument/2006/relationships/image" Target="../media/image347.png"/><Relationship Id="rId20" Type="http://schemas.openxmlformats.org/officeDocument/2006/relationships/image" Target="../media/image198.png"/><Relationship Id="rId41" Type="http://schemas.openxmlformats.org/officeDocument/2006/relationships/customXml" Target="../ink/ink207.xml"/><Relationship Id="rId62" Type="http://schemas.openxmlformats.org/officeDocument/2006/relationships/image" Target="../media/image219.png"/><Relationship Id="rId83" Type="http://schemas.openxmlformats.org/officeDocument/2006/relationships/customXml" Target="../ink/ink228.xml"/><Relationship Id="rId179" Type="http://schemas.openxmlformats.org/officeDocument/2006/relationships/customXml" Target="../ink/ink276.xml"/><Relationship Id="rId190" Type="http://schemas.openxmlformats.org/officeDocument/2006/relationships/image" Target="../media/image282.png"/><Relationship Id="rId204" Type="http://schemas.openxmlformats.org/officeDocument/2006/relationships/image" Target="../media/image289.png"/><Relationship Id="rId225" Type="http://schemas.openxmlformats.org/officeDocument/2006/relationships/customXml" Target="../ink/ink299.xml"/><Relationship Id="rId246" Type="http://schemas.openxmlformats.org/officeDocument/2006/relationships/image" Target="../media/image309.png"/><Relationship Id="rId267" Type="http://schemas.openxmlformats.org/officeDocument/2006/relationships/customXml" Target="../ink/ink321.xml"/><Relationship Id="rId288" Type="http://schemas.openxmlformats.org/officeDocument/2006/relationships/customXml" Target="../ink/ink332.xml"/><Relationship Id="rId106" Type="http://schemas.openxmlformats.org/officeDocument/2006/relationships/image" Target="../media/image241.png"/><Relationship Id="rId127" Type="http://schemas.openxmlformats.org/officeDocument/2006/relationships/customXml" Target="../ink/ink250.xml"/><Relationship Id="rId313" Type="http://schemas.openxmlformats.org/officeDocument/2006/relationships/image" Target="../media/image342.png"/><Relationship Id="rId10" Type="http://schemas.openxmlformats.org/officeDocument/2006/relationships/image" Target="../media/image193.png"/><Relationship Id="rId31" Type="http://schemas.openxmlformats.org/officeDocument/2006/relationships/customXml" Target="../ink/ink202.xml"/><Relationship Id="rId52" Type="http://schemas.openxmlformats.org/officeDocument/2006/relationships/image" Target="../media/image214.png"/><Relationship Id="rId73" Type="http://schemas.openxmlformats.org/officeDocument/2006/relationships/customXml" Target="../ink/ink223.xml"/><Relationship Id="rId94" Type="http://schemas.openxmlformats.org/officeDocument/2006/relationships/image" Target="../media/image235.png"/><Relationship Id="rId148" Type="http://schemas.openxmlformats.org/officeDocument/2006/relationships/image" Target="../media/image261.png"/><Relationship Id="rId169" Type="http://schemas.openxmlformats.org/officeDocument/2006/relationships/customXml" Target="../ink/ink271.xml"/><Relationship Id="rId334" Type="http://schemas.openxmlformats.org/officeDocument/2006/relationships/customXml" Target="../ink/ink355.xml"/><Relationship Id="rId4" Type="http://schemas.openxmlformats.org/officeDocument/2006/relationships/image" Target="../media/image190.png"/><Relationship Id="rId180" Type="http://schemas.openxmlformats.org/officeDocument/2006/relationships/image" Target="../media/image277.png"/><Relationship Id="rId215" Type="http://schemas.openxmlformats.org/officeDocument/2006/relationships/customXml" Target="../ink/ink294.xml"/><Relationship Id="rId236" Type="http://schemas.openxmlformats.org/officeDocument/2006/relationships/customXml" Target="../ink/ink305.xml"/><Relationship Id="rId257" Type="http://schemas.openxmlformats.org/officeDocument/2006/relationships/customXml" Target="../ink/ink316.xml"/><Relationship Id="rId278" Type="http://schemas.openxmlformats.org/officeDocument/2006/relationships/customXml" Target="../ink/ink327.xml"/><Relationship Id="rId303" Type="http://schemas.openxmlformats.org/officeDocument/2006/relationships/image" Target="../media/image337.png"/><Relationship Id="rId42" Type="http://schemas.openxmlformats.org/officeDocument/2006/relationships/image" Target="../media/image209.png"/><Relationship Id="rId84" Type="http://schemas.openxmlformats.org/officeDocument/2006/relationships/image" Target="../media/image230.png"/><Relationship Id="rId138" Type="http://schemas.openxmlformats.org/officeDocument/2006/relationships/image" Target="../media/image257.png"/><Relationship Id="rId191" Type="http://schemas.openxmlformats.org/officeDocument/2006/relationships/customXml" Target="../ink/ink282.xml"/><Relationship Id="rId205" Type="http://schemas.openxmlformats.org/officeDocument/2006/relationships/customXml" Target="../ink/ink289.xml"/><Relationship Id="rId247" Type="http://schemas.openxmlformats.org/officeDocument/2006/relationships/customXml" Target="../ink/ink311.xml"/><Relationship Id="rId107" Type="http://schemas.openxmlformats.org/officeDocument/2006/relationships/customXml" Target="../ink/ink240.xml"/><Relationship Id="rId289" Type="http://schemas.openxmlformats.org/officeDocument/2006/relationships/image" Target="../media/image330.png"/><Relationship Id="rId11" Type="http://schemas.openxmlformats.org/officeDocument/2006/relationships/customXml" Target="../ink/ink192.xml"/><Relationship Id="rId53" Type="http://schemas.openxmlformats.org/officeDocument/2006/relationships/customXml" Target="../ink/ink213.xml"/><Relationship Id="rId149" Type="http://schemas.openxmlformats.org/officeDocument/2006/relationships/customXml" Target="../ink/ink261.xml"/><Relationship Id="rId314" Type="http://schemas.openxmlformats.org/officeDocument/2006/relationships/customXml" Target="../ink/ink345.xml"/><Relationship Id="rId95" Type="http://schemas.openxmlformats.org/officeDocument/2006/relationships/customXml" Target="../ink/ink234.xml"/><Relationship Id="rId160" Type="http://schemas.openxmlformats.org/officeDocument/2006/relationships/image" Target="../media/image267.png"/><Relationship Id="rId216" Type="http://schemas.openxmlformats.org/officeDocument/2006/relationships/image" Target="../media/image295.png"/><Relationship Id="rId258" Type="http://schemas.openxmlformats.org/officeDocument/2006/relationships/image" Target="../media/image315.png"/><Relationship Id="rId22" Type="http://schemas.openxmlformats.org/officeDocument/2006/relationships/image" Target="../media/image199.png"/><Relationship Id="rId64" Type="http://schemas.openxmlformats.org/officeDocument/2006/relationships/image" Target="../media/image220.png"/><Relationship Id="rId118" Type="http://schemas.openxmlformats.org/officeDocument/2006/relationships/image" Target="../media/image247.png"/><Relationship Id="rId325" Type="http://schemas.openxmlformats.org/officeDocument/2006/relationships/image" Target="../media/image348.png"/><Relationship Id="rId171" Type="http://schemas.openxmlformats.org/officeDocument/2006/relationships/customXml" Target="../ink/ink272.xml"/><Relationship Id="rId227" Type="http://schemas.openxmlformats.org/officeDocument/2006/relationships/customXml" Target="../ink/ink300.xml"/><Relationship Id="rId269" Type="http://schemas.openxmlformats.org/officeDocument/2006/relationships/customXml" Target="../ink/ink322.xml"/><Relationship Id="rId33" Type="http://schemas.openxmlformats.org/officeDocument/2006/relationships/customXml" Target="../ink/ink203.xml"/><Relationship Id="rId129" Type="http://schemas.openxmlformats.org/officeDocument/2006/relationships/customXml" Target="../ink/ink251.xml"/><Relationship Id="rId280" Type="http://schemas.openxmlformats.org/officeDocument/2006/relationships/customXml" Target="../ink/ink328.xml"/><Relationship Id="rId75" Type="http://schemas.openxmlformats.org/officeDocument/2006/relationships/customXml" Target="../ink/ink224.xml"/><Relationship Id="rId140" Type="http://schemas.openxmlformats.org/officeDocument/2006/relationships/image" Target="../media/image258.png"/><Relationship Id="rId182" Type="http://schemas.openxmlformats.org/officeDocument/2006/relationships/image" Target="../media/image278.png"/><Relationship Id="rId6" Type="http://schemas.openxmlformats.org/officeDocument/2006/relationships/image" Target="../media/image191.png"/><Relationship Id="rId238" Type="http://schemas.openxmlformats.org/officeDocument/2006/relationships/image" Target="../media/image305.png"/><Relationship Id="rId291" Type="http://schemas.openxmlformats.org/officeDocument/2006/relationships/image" Target="../media/image331.png"/><Relationship Id="rId305" Type="http://schemas.openxmlformats.org/officeDocument/2006/relationships/image" Target="../media/image338.png"/><Relationship Id="rId44" Type="http://schemas.openxmlformats.org/officeDocument/2006/relationships/image" Target="../media/image210.png"/><Relationship Id="rId86" Type="http://schemas.openxmlformats.org/officeDocument/2006/relationships/image" Target="../media/image231.png"/><Relationship Id="rId151" Type="http://schemas.openxmlformats.org/officeDocument/2006/relationships/customXml" Target="../ink/ink262.xml"/><Relationship Id="rId193" Type="http://schemas.openxmlformats.org/officeDocument/2006/relationships/customXml" Target="../ink/ink283.xml"/><Relationship Id="rId207" Type="http://schemas.openxmlformats.org/officeDocument/2006/relationships/customXml" Target="../ink/ink290.xml"/><Relationship Id="rId249" Type="http://schemas.openxmlformats.org/officeDocument/2006/relationships/customXml" Target="../ink/ink312.xml"/><Relationship Id="rId13" Type="http://schemas.openxmlformats.org/officeDocument/2006/relationships/customXml" Target="../ink/ink193.xml"/><Relationship Id="rId109" Type="http://schemas.openxmlformats.org/officeDocument/2006/relationships/customXml" Target="../ink/ink241.xml"/><Relationship Id="rId260" Type="http://schemas.openxmlformats.org/officeDocument/2006/relationships/image" Target="../media/image316.png"/><Relationship Id="rId316" Type="http://schemas.openxmlformats.org/officeDocument/2006/relationships/customXml" Target="../ink/ink346.xml"/><Relationship Id="rId55" Type="http://schemas.openxmlformats.org/officeDocument/2006/relationships/customXml" Target="../ink/ink214.xml"/><Relationship Id="rId97" Type="http://schemas.openxmlformats.org/officeDocument/2006/relationships/customXml" Target="../ink/ink235.xml"/><Relationship Id="rId120" Type="http://schemas.openxmlformats.org/officeDocument/2006/relationships/image" Target="../media/image248.png"/><Relationship Id="rId162" Type="http://schemas.openxmlformats.org/officeDocument/2006/relationships/image" Target="../media/image268.png"/><Relationship Id="rId218" Type="http://schemas.openxmlformats.org/officeDocument/2006/relationships/image" Target="../media/image296.png"/><Relationship Id="rId271" Type="http://schemas.openxmlformats.org/officeDocument/2006/relationships/image" Target="../media/image321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13.xml"/><Relationship Id="rId21" Type="http://schemas.openxmlformats.org/officeDocument/2006/relationships/customXml" Target="../ink/ink365.xml"/><Relationship Id="rId42" Type="http://schemas.openxmlformats.org/officeDocument/2006/relationships/image" Target="../media/image374.png"/><Relationship Id="rId63" Type="http://schemas.openxmlformats.org/officeDocument/2006/relationships/customXml" Target="../ink/ink386.xml"/><Relationship Id="rId84" Type="http://schemas.openxmlformats.org/officeDocument/2006/relationships/image" Target="../media/image395.png"/><Relationship Id="rId138" Type="http://schemas.openxmlformats.org/officeDocument/2006/relationships/customXml" Target="../ink/ink424.xml"/><Relationship Id="rId159" Type="http://schemas.openxmlformats.org/officeDocument/2006/relationships/image" Target="../media/image431.png"/><Relationship Id="rId170" Type="http://schemas.openxmlformats.org/officeDocument/2006/relationships/customXml" Target="../ink/ink440.xml"/><Relationship Id="rId107" Type="http://schemas.openxmlformats.org/officeDocument/2006/relationships/customXml" Target="../ink/ink408.xml"/><Relationship Id="rId11" Type="http://schemas.openxmlformats.org/officeDocument/2006/relationships/customXml" Target="../ink/ink360.xml"/><Relationship Id="rId32" Type="http://schemas.openxmlformats.org/officeDocument/2006/relationships/image" Target="../media/image369.png"/><Relationship Id="rId53" Type="http://schemas.openxmlformats.org/officeDocument/2006/relationships/customXml" Target="../ink/ink381.xml"/><Relationship Id="rId74" Type="http://schemas.openxmlformats.org/officeDocument/2006/relationships/image" Target="../media/image390.png"/><Relationship Id="rId128" Type="http://schemas.openxmlformats.org/officeDocument/2006/relationships/image" Target="../media/image416.png"/><Relationship Id="rId149" Type="http://schemas.openxmlformats.org/officeDocument/2006/relationships/image" Target="../media/image426.png"/><Relationship Id="rId5" Type="http://schemas.openxmlformats.org/officeDocument/2006/relationships/customXml" Target="../ink/ink357.xml"/><Relationship Id="rId95" Type="http://schemas.openxmlformats.org/officeDocument/2006/relationships/customXml" Target="../ink/ink402.xml"/><Relationship Id="rId160" Type="http://schemas.openxmlformats.org/officeDocument/2006/relationships/customXml" Target="../ink/ink435.xml"/><Relationship Id="rId181" Type="http://schemas.openxmlformats.org/officeDocument/2006/relationships/image" Target="../media/image442.png"/><Relationship Id="rId22" Type="http://schemas.openxmlformats.org/officeDocument/2006/relationships/image" Target="../media/image364.png"/><Relationship Id="rId43" Type="http://schemas.openxmlformats.org/officeDocument/2006/relationships/customXml" Target="../ink/ink376.xml"/><Relationship Id="rId64" Type="http://schemas.openxmlformats.org/officeDocument/2006/relationships/image" Target="../media/image385.png"/><Relationship Id="rId118" Type="http://schemas.openxmlformats.org/officeDocument/2006/relationships/image" Target="../media/image411.png"/><Relationship Id="rId139" Type="http://schemas.openxmlformats.org/officeDocument/2006/relationships/image" Target="../media/image421.png"/><Relationship Id="rId85" Type="http://schemas.openxmlformats.org/officeDocument/2006/relationships/customXml" Target="../ink/ink397.xml"/><Relationship Id="rId150" Type="http://schemas.openxmlformats.org/officeDocument/2006/relationships/customXml" Target="../ink/ink430.xml"/><Relationship Id="rId171" Type="http://schemas.openxmlformats.org/officeDocument/2006/relationships/image" Target="../media/image437.png"/><Relationship Id="rId12" Type="http://schemas.openxmlformats.org/officeDocument/2006/relationships/image" Target="../media/image359.png"/><Relationship Id="rId33" Type="http://schemas.openxmlformats.org/officeDocument/2006/relationships/customXml" Target="../ink/ink371.xml"/><Relationship Id="rId108" Type="http://schemas.openxmlformats.org/officeDocument/2006/relationships/image" Target="../media/image406.png"/><Relationship Id="rId129" Type="http://schemas.openxmlformats.org/officeDocument/2006/relationships/customXml" Target="../ink/ink419.xml"/><Relationship Id="rId54" Type="http://schemas.openxmlformats.org/officeDocument/2006/relationships/image" Target="../media/image380.png"/><Relationship Id="rId75" Type="http://schemas.openxmlformats.org/officeDocument/2006/relationships/customXml" Target="../ink/ink392.xml"/><Relationship Id="rId96" Type="http://schemas.openxmlformats.org/officeDocument/2006/relationships/image" Target="../media/image56.png"/><Relationship Id="rId140" Type="http://schemas.openxmlformats.org/officeDocument/2006/relationships/customXml" Target="../ink/ink425.xml"/><Relationship Id="rId161" Type="http://schemas.openxmlformats.org/officeDocument/2006/relationships/image" Target="../media/image432.png"/><Relationship Id="rId182" Type="http://schemas.openxmlformats.org/officeDocument/2006/relationships/customXml" Target="../ink/ink446.xml"/><Relationship Id="rId6" Type="http://schemas.openxmlformats.org/officeDocument/2006/relationships/image" Target="../media/image356.png"/><Relationship Id="rId23" Type="http://schemas.openxmlformats.org/officeDocument/2006/relationships/customXml" Target="../ink/ink366.xml"/><Relationship Id="rId119" Type="http://schemas.openxmlformats.org/officeDocument/2006/relationships/customXml" Target="../ink/ink414.xml"/><Relationship Id="rId44" Type="http://schemas.openxmlformats.org/officeDocument/2006/relationships/image" Target="../media/image375.png"/><Relationship Id="rId65" Type="http://schemas.openxmlformats.org/officeDocument/2006/relationships/customXml" Target="../ink/ink387.xml"/><Relationship Id="rId86" Type="http://schemas.openxmlformats.org/officeDocument/2006/relationships/image" Target="../media/image396.png"/><Relationship Id="rId130" Type="http://schemas.openxmlformats.org/officeDocument/2006/relationships/customXml" Target="../ink/ink420.xml"/><Relationship Id="rId151" Type="http://schemas.openxmlformats.org/officeDocument/2006/relationships/image" Target="../media/image427.png"/><Relationship Id="rId172" Type="http://schemas.openxmlformats.org/officeDocument/2006/relationships/customXml" Target="../ink/ink441.xml"/><Relationship Id="rId13" Type="http://schemas.openxmlformats.org/officeDocument/2006/relationships/customXml" Target="../ink/ink361.xml"/><Relationship Id="rId18" Type="http://schemas.openxmlformats.org/officeDocument/2006/relationships/image" Target="../media/image362.png"/><Relationship Id="rId39" Type="http://schemas.openxmlformats.org/officeDocument/2006/relationships/customXml" Target="../ink/ink374.xml"/><Relationship Id="rId109" Type="http://schemas.openxmlformats.org/officeDocument/2006/relationships/customXml" Target="../ink/ink409.xml"/><Relationship Id="rId34" Type="http://schemas.openxmlformats.org/officeDocument/2006/relationships/image" Target="../media/image370.png"/><Relationship Id="rId50" Type="http://schemas.openxmlformats.org/officeDocument/2006/relationships/image" Target="../media/image378.png"/><Relationship Id="rId55" Type="http://schemas.openxmlformats.org/officeDocument/2006/relationships/customXml" Target="../ink/ink382.xml"/><Relationship Id="rId76" Type="http://schemas.openxmlformats.org/officeDocument/2006/relationships/image" Target="../media/image391.png"/><Relationship Id="rId97" Type="http://schemas.openxmlformats.org/officeDocument/2006/relationships/customXml" Target="../ink/ink403.xml"/><Relationship Id="rId104" Type="http://schemas.openxmlformats.org/officeDocument/2006/relationships/image" Target="../media/image404.png"/><Relationship Id="rId120" Type="http://schemas.openxmlformats.org/officeDocument/2006/relationships/image" Target="../media/image412.png"/><Relationship Id="rId125" Type="http://schemas.openxmlformats.org/officeDocument/2006/relationships/customXml" Target="../ink/ink417.xml"/><Relationship Id="rId141" Type="http://schemas.openxmlformats.org/officeDocument/2006/relationships/image" Target="../media/image422.png"/><Relationship Id="rId146" Type="http://schemas.openxmlformats.org/officeDocument/2006/relationships/customXml" Target="../ink/ink428.xml"/><Relationship Id="rId167" Type="http://schemas.openxmlformats.org/officeDocument/2006/relationships/image" Target="../media/image435.png"/><Relationship Id="rId7" Type="http://schemas.openxmlformats.org/officeDocument/2006/relationships/customXml" Target="../ink/ink358.xml"/><Relationship Id="rId71" Type="http://schemas.openxmlformats.org/officeDocument/2006/relationships/customXml" Target="../ink/ink390.xml"/><Relationship Id="rId92" Type="http://schemas.openxmlformats.org/officeDocument/2006/relationships/image" Target="../media/image399.png"/><Relationship Id="rId162" Type="http://schemas.openxmlformats.org/officeDocument/2006/relationships/customXml" Target="../ink/ink436.xml"/><Relationship Id="rId183" Type="http://schemas.openxmlformats.org/officeDocument/2006/relationships/image" Target="../media/image443.png"/><Relationship Id="rId2" Type="http://schemas.openxmlformats.org/officeDocument/2006/relationships/image" Target="../media/image354.png"/><Relationship Id="rId29" Type="http://schemas.openxmlformats.org/officeDocument/2006/relationships/customXml" Target="../ink/ink369.xml"/><Relationship Id="rId24" Type="http://schemas.openxmlformats.org/officeDocument/2006/relationships/image" Target="../media/image365.png"/><Relationship Id="rId40" Type="http://schemas.openxmlformats.org/officeDocument/2006/relationships/image" Target="../media/image373.png"/><Relationship Id="rId45" Type="http://schemas.openxmlformats.org/officeDocument/2006/relationships/customXml" Target="../ink/ink377.xml"/><Relationship Id="rId66" Type="http://schemas.openxmlformats.org/officeDocument/2006/relationships/image" Target="../media/image386.png"/><Relationship Id="rId87" Type="http://schemas.openxmlformats.org/officeDocument/2006/relationships/customXml" Target="../ink/ink398.xml"/><Relationship Id="rId110" Type="http://schemas.openxmlformats.org/officeDocument/2006/relationships/image" Target="../media/image407.png"/><Relationship Id="rId115" Type="http://schemas.openxmlformats.org/officeDocument/2006/relationships/customXml" Target="../ink/ink412.xml"/><Relationship Id="rId131" Type="http://schemas.openxmlformats.org/officeDocument/2006/relationships/image" Target="../media/image417.png"/><Relationship Id="rId136" Type="http://schemas.openxmlformats.org/officeDocument/2006/relationships/customXml" Target="../ink/ink423.xml"/><Relationship Id="rId157" Type="http://schemas.openxmlformats.org/officeDocument/2006/relationships/image" Target="../media/image430.png"/><Relationship Id="rId178" Type="http://schemas.openxmlformats.org/officeDocument/2006/relationships/customXml" Target="../ink/ink444.xml"/><Relationship Id="rId61" Type="http://schemas.openxmlformats.org/officeDocument/2006/relationships/customXml" Target="../ink/ink385.xml"/><Relationship Id="rId82" Type="http://schemas.openxmlformats.org/officeDocument/2006/relationships/image" Target="../media/image394.png"/><Relationship Id="rId152" Type="http://schemas.openxmlformats.org/officeDocument/2006/relationships/customXml" Target="../ink/ink431.xml"/><Relationship Id="rId173" Type="http://schemas.openxmlformats.org/officeDocument/2006/relationships/image" Target="../media/image438.png"/><Relationship Id="rId19" Type="http://schemas.openxmlformats.org/officeDocument/2006/relationships/customXml" Target="../ink/ink364.xml"/><Relationship Id="rId14" Type="http://schemas.openxmlformats.org/officeDocument/2006/relationships/image" Target="../media/image360.png"/><Relationship Id="rId30" Type="http://schemas.openxmlformats.org/officeDocument/2006/relationships/image" Target="../media/image368.png"/><Relationship Id="rId35" Type="http://schemas.openxmlformats.org/officeDocument/2006/relationships/customXml" Target="../ink/ink372.xml"/><Relationship Id="rId56" Type="http://schemas.openxmlformats.org/officeDocument/2006/relationships/image" Target="../media/image381.png"/><Relationship Id="rId77" Type="http://schemas.openxmlformats.org/officeDocument/2006/relationships/customXml" Target="../ink/ink393.xml"/><Relationship Id="rId100" Type="http://schemas.openxmlformats.org/officeDocument/2006/relationships/image" Target="../media/image402.png"/><Relationship Id="rId105" Type="http://schemas.openxmlformats.org/officeDocument/2006/relationships/customXml" Target="../ink/ink407.xml"/><Relationship Id="rId126" Type="http://schemas.openxmlformats.org/officeDocument/2006/relationships/image" Target="../media/image415.png"/><Relationship Id="rId147" Type="http://schemas.openxmlformats.org/officeDocument/2006/relationships/image" Target="../media/image425.png"/><Relationship Id="rId168" Type="http://schemas.openxmlformats.org/officeDocument/2006/relationships/customXml" Target="../ink/ink439.xml"/><Relationship Id="rId8" Type="http://schemas.openxmlformats.org/officeDocument/2006/relationships/image" Target="../media/image357.png"/><Relationship Id="rId51" Type="http://schemas.openxmlformats.org/officeDocument/2006/relationships/customXml" Target="../ink/ink380.xml"/><Relationship Id="rId72" Type="http://schemas.openxmlformats.org/officeDocument/2006/relationships/image" Target="../media/image389.png"/><Relationship Id="rId93" Type="http://schemas.openxmlformats.org/officeDocument/2006/relationships/customXml" Target="../ink/ink401.xml"/><Relationship Id="rId98" Type="http://schemas.openxmlformats.org/officeDocument/2006/relationships/image" Target="../media/image401.png"/><Relationship Id="rId121" Type="http://schemas.openxmlformats.org/officeDocument/2006/relationships/customXml" Target="../ink/ink415.xml"/><Relationship Id="rId142" Type="http://schemas.openxmlformats.org/officeDocument/2006/relationships/customXml" Target="../ink/ink426.xml"/><Relationship Id="rId163" Type="http://schemas.openxmlformats.org/officeDocument/2006/relationships/image" Target="../media/image433.png"/><Relationship Id="rId184" Type="http://schemas.openxmlformats.org/officeDocument/2006/relationships/customXml" Target="../ink/ink447.xml"/><Relationship Id="rId3" Type="http://schemas.openxmlformats.org/officeDocument/2006/relationships/customXml" Target="../ink/ink356.xml"/><Relationship Id="rId25" Type="http://schemas.openxmlformats.org/officeDocument/2006/relationships/customXml" Target="../ink/ink367.xml"/><Relationship Id="rId46" Type="http://schemas.openxmlformats.org/officeDocument/2006/relationships/image" Target="../media/image376.png"/><Relationship Id="rId67" Type="http://schemas.openxmlformats.org/officeDocument/2006/relationships/customXml" Target="../ink/ink388.xml"/><Relationship Id="rId116" Type="http://schemas.openxmlformats.org/officeDocument/2006/relationships/image" Target="../media/image410.png"/><Relationship Id="rId137" Type="http://schemas.openxmlformats.org/officeDocument/2006/relationships/image" Target="../media/image420.png"/><Relationship Id="rId158" Type="http://schemas.openxmlformats.org/officeDocument/2006/relationships/customXml" Target="../ink/ink434.xml"/><Relationship Id="rId20" Type="http://schemas.openxmlformats.org/officeDocument/2006/relationships/image" Target="../media/image363.png"/><Relationship Id="rId41" Type="http://schemas.openxmlformats.org/officeDocument/2006/relationships/customXml" Target="../ink/ink375.xml"/><Relationship Id="rId62" Type="http://schemas.openxmlformats.org/officeDocument/2006/relationships/image" Target="../media/image384.png"/><Relationship Id="rId83" Type="http://schemas.openxmlformats.org/officeDocument/2006/relationships/customXml" Target="../ink/ink396.xml"/><Relationship Id="rId88" Type="http://schemas.openxmlformats.org/officeDocument/2006/relationships/image" Target="../media/image397.png"/><Relationship Id="rId111" Type="http://schemas.openxmlformats.org/officeDocument/2006/relationships/customXml" Target="../ink/ink410.xml"/><Relationship Id="rId132" Type="http://schemas.openxmlformats.org/officeDocument/2006/relationships/customXml" Target="../ink/ink421.xml"/><Relationship Id="rId153" Type="http://schemas.openxmlformats.org/officeDocument/2006/relationships/image" Target="../media/image428.png"/><Relationship Id="rId174" Type="http://schemas.openxmlformats.org/officeDocument/2006/relationships/customXml" Target="../ink/ink442.xml"/><Relationship Id="rId179" Type="http://schemas.openxmlformats.org/officeDocument/2006/relationships/image" Target="../media/image441.png"/><Relationship Id="rId15" Type="http://schemas.openxmlformats.org/officeDocument/2006/relationships/customXml" Target="../ink/ink362.xml"/><Relationship Id="rId36" Type="http://schemas.openxmlformats.org/officeDocument/2006/relationships/image" Target="../media/image371.png"/><Relationship Id="rId57" Type="http://schemas.openxmlformats.org/officeDocument/2006/relationships/customXml" Target="../ink/ink383.xml"/><Relationship Id="rId106" Type="http://schemas.openxmlformats.org/officeDocument/2006/relationships/image" Target="../media/image405.png"/><Relationship Id="rId127" Type="http://schemas.openxmlformats.org/officeDocument/2006/relationships/customXml" Target="../ink/ink418.xml"/><Relationship Id="rId10" Type="http://schemas.openxmlformats.org/officeDocument/2006/relationships/image" Target="../media/image358.png"/><Relationship Id="rId31" Type="http://schemas.openxmlformats.org/officeDocument/2006/relationships/customXml" Target="../ink/ink370.xml"/><Relationship Id="rId52" Type="http://schemas.openxmlformats.org/officeDocument/2006/relationships/image" Target="../media/image379.png"/><Relationship Id="rId73" Type="http://schemas.openxmlformats.org/officeDocument/2006/relationships/customXml" Target="../ink/ink391.xml"/><Relationship Id="rId78" Type="http://schemas.openxmlformats.org/officeDocument/2006/relationships/image" Target="../media/image392.png"/><Relationship Id="rId94" Type="http://schemas.openxmlformats.org/officeDocument/2006/relationships/image" Target="../media/image400.png"/><Relationship Id="rId99" Type="http://schemas.openxmlformats.org/officeDocument/2006/relationships/customXml" Target="../ink/ink404.xml"/><Relationship Id="rId101" Type="http://schemas.openxmlformats.org/officeDocument/2006/relationships/customXml" Target="../ink/ink405.xml"/><Relationship Id="rId122" Type="http://schemas.openxmlformats.org/officeDocument/2006/relationships/image" Target="../media/image413.png"/><Relationship Id="rId143" Type="http://schemas.openxmlformats.org/officeDocument/2006/relationships/image" Target="../media/image423.png"/><Relationship Id="rId148" Type="http://schemas.openxmlformats.org/officeDocument/2006/relationships/customXml" Target="../ink/ink429.xml"/><Relationship Id="rId164" Type="http://schemas.openxmlformats.org/officeDocument/2006/relationships/customXml" Target="../ink/ink437.xml"/><Relationship Id="rId169" Type="http://schemas.openxmlformats.org/officeDocument/2006/relationships/image" Target="../media/image436.png"/><Relationship Id="rId185" Type="http://schemas.openxmlformats.org/officeDocument/2006/relationships/image" Target="../media/image444.png"/><Relationship Id="rId4" Type="http://schemas.openxmlformats.org/officeDocument/2006/relationships/image" Target="../media/image355.png"/><Relationship Id="rId9" Type="http://schemas.openxmlformats.org/officeDocument/2006/relationships/customXml" Target="../ink/ink359.xml"/><Relationship Id="rId180" Type="http://schemas.openxmlformats.org/officeDocument/2006/relationships/customXml" Target="../ink/ink445.xml"/><Relationship Id="rId26" Type="http://schemas.openxmlformats.org/officeDocument/2006/relationships/image" Target="../media/image366.png"/><Relationship Id="rId47" Type="http://schemas.openxmlformats.org/officeDocument/2006/relationships/customXml" Target="../ink/ink378.xml"/><Relationship Id="rId68" Type="http://schemas.openxmlformats.org/officeDocument/2006/relationships/image" Target="../media/image387.png"/><Relationship Id="rId89" Type="http://schemas.openxmlformats.org/officeDocument/2006/relationships/customXml" Target="../ink/ink399.xml"/><Relationship Id="rId112" Type="http://schemas.openxmlformats.org/officeDocument/2006/relationships/image" Target="../media/image408.png"/><Relationship Id="rId133" Type="http://schemas.openxmlformats.org/officeDocument/2006/relationships/image" Target="../media/image418.png"/><Relationship Id="rId154" Type="http://schemas.openxmlformats.org/officeDocument/2006/relationships/customXml" Target="../ink/ink432.xml"/><Relationship Id="rId175" Type="http://schemas.openxmlformats.org/officeDocument/2006/relationships/image" Target="../media/image439.png"/><Relationship Id="rId16" Type="http://schemas.openxmlformats.org/officeDocument/2006/relationships/image" Target="../media/image361.png"/><Relationship Id="rId37" Type="http://schemas.openxmlformats.org/officeDocument/2006/relationships/customXml" Target="../ink/ink373.xml"/><Relationship Id="rId58" Type="http://schemas.openxmlformats.org/officeDocument/2006/relationships/image" Target="../media/image382.png"/><Relationship Id="rId79" Type="http://schemas.openxmlformats.org/officeDocument/2006/relationships/customXml" Target="../ink/ink394.xml"/><Relationship Id="rId102" Type="http://schemas.openxmlformats.org/officeDocument/2006/relationships/image" Target="../media/image403.png"/><Relationship Id="rId123" Type="http://schemas.openxmlformats.org/officeDocument/2006/relationships/customXml" Target="../ink/ink416.xml"/><Relationship Id="rId144" Type="http://schemas.openxmlformats.org/officeDocument/2006/relationships/customXml" Target="../ink/ink427.xml"/><Relationship Id="rId90" Type="http://schemas.openxmlformats.org/officeDocument/2006/relationships/image" Target="../media/image398.png"/><Relationship Id="rId165" Type="http://schemas.openxmlformats.org/officeDocument/2006/relationships/image" Target="../media/image434.png"/><Relationship Id="rId186" Type="http://schemas.openxmlformats.org/officeDocument/2006/relationships/customXml" Target="../ink/ink448.xml"/><Relationship Id="rId27" Type="http://schemas.openxmlformats.org/officeDocument/2006/relationships/customXml" Target="../ink/ink368.xml"/><Relationship Id="rId48" Type="http://schemas.openxmlformats.org/officeDocument/2006/relationships/image" Target="../media/image377.png"/><Relationship Id="rId69" Type="http://schemas.openxmlformats.org/officeDocument/2006/relationships/customXml" Target="../ink/ink389.xml"/><Relationship Id="rId113" Type="http://schemas.openxmlformats.org/officeDocument/2006/relationships/customXml" Target="../ink/ink411.xml"/><Relationship Id="rId134" Type="http://schemas.openxmlformats.org/officeDocument/2006/relationships/customXml" Target="../ink/ink422.xml"/><Relationship Id="rId80" Type="http://schemas.openxmlformats.org/officeDocument/2006/relationships/image" Target="../media/image393.png"/><Relationship Id="rId155" Type="http://schemas.openxmlformats.org/officeDocument/2006/relationships/image" Target="../media/image429.png"/><Relationship Id="rId176" Type="http://schemas.openxmlformats.org/officeDocument/2006/relationships/customXml" Target="../ink/ink443.xml"/><Relationship Id="rId17" Type="http://schemas.openxmlformats.org/officeDocument/2006/relationships/customXml" Target="../ink/ink363.xml"/><Relationship Id="rId38" Type="http://schemas.openxmlformats.org/officeDocument/2006/relationships/image" Target="../media/image372.png"/><Relationship Id="rId59" Type="http://schemas.openxmlformats.org/officeDocument/2006/relationships/customXml" Target="../ink/ink384.xml"/><Relationship Id="rId103" Type="http://schemas.openxmlformats.org/officeDocument/2006/relationships/customXml" Target="../ink/ink406.xml"/><Relationship Id="rId124" Type="http://schemas.openxmlformats.org/officeDocument/2006/relationships/image" Target="../media/image414.png"/><Relationship Id="rId70" Type="http://schemas.openxmlformats.org/officeDocument/2006/relationships/image" Target="../media/image388.png"/><Relationship Id="rId91" Type="http://schemas.openxmlformats.org/officeDocument/2006/relationships/customXml" Target="../ink/ink400.xml"/><Relationship Id="rId145" Type="http://schemas.openxmlformats.org/officeDocument/2006/relationships/image" Target="../media/image424.png"/><Relationship Id="rId166" Type="http://schemas.openxmlformats.org/officeDocument/2006/relationships/customXml" Target="../ink/ink438.xml"/><Relationship Id="rId187" Type="http://schemas.openxmlformats.org/officeDocument/2006/relationships/image" Target="../media/image445.png"/><Relationship Id="rId1" Type="http://schemas.openxmlformats.org/officeDocument/2006/relationships/slideLayout" Target="../slideLayouts/slideLayout1.xml"/><Relationship Id="rId28" Type="http://schemas.openxmlformats.org/officeDocument/2006/relationships/image" Target="../media/image367.png"/><Relationship Id="rId49" Type="http://schemas.openxmlformats.org/officeDocument/2006/relationships/customXml" Target="../ink/ink379.xml"/><Relationship Id="rId114" Type="http://schemas.openxmlformats.org/officeDocument/2006/relationships/image" Target="../media/image409.png"/><Relationship Id="rId60" Type="http://schemas.openxmlformats.org/officeDocument/2006/relationships/image" Target="../media/image383.png"/><Relationship Id="rId81" Type="http://schemas.openxmlformats.org/officeDocument/2006/relationships/customXml" Target="../ink/ink395.xml"/><Relationship Id="rId135" Type="http://schemas.openxmlformats.org/officeDocument/2006/relationships/image" Target="../media/image419.png"/><Relationship Id="rId156" Type="http://schemas.openxmlformats.org/officeDocument/2006/relationships/customXml" Target="../ink/ink433.xml"/><Relationship Id="rId177" Type="http://schemas.openxmlformats.org/officeDocument/2006/relationships/image" Target="../media/image440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08.xml"/><Relationship Id="rId299" Type="http://schemas.openxmlformats.org/officeDocument/2006/relationships/customXml" Target="../ink/ink600.xml"/><Relationship Id="rId21" Type="http://schemas.openxmlformats.org/officeDocument/2006/relationships/customXml" Target="../ink/ink458.xml"/><Relationship Id="rId63" Type="http://schemas.openxmlformats.org/officeDocument/2006/relationships/image" Target="../media/image475.png"/><Relationship Id="rId159" Type="http://schemas.openxmlformats.org/officeDocument/2006/relationships/customXml" Target="../ink/ink530.xml"/><Relationship Id="rId170" Type="http://schemas.openxmlformats.org/officeDocument/2006/relationships/image" Target="../media/image525.png"/><Relationship Id="rId226" Type="http://schemas.openxmlformats.org/officeDocument/2006/relationships/image" Target="../media/image553.png"/><Relationship Id="rId268" Type="http://schemas.openxmlformats.org/officeDocument/2006/relationships/image" Target="../media/image574.png"/><Relationship Id="rId32" Type="http://schemas.openxmlformats.org/officeDocument/2006/relationships/image" Target="../media/image56.png"/><Relationship Id="rId74" Type="http://schemas.openxmlformats.org/officeDocument/2006/relationships/customXml" Target="../ink/ink485.xml"/><Relationship Id="rId128" Type="http://schemas.openxmlformats.org/officeDocument/2006/relationships/image" Target="../media/image504.png"/><Relationship Id="rId5" Type="http://schemas.openxmlformats.org/officeDocument/2006/relationships/customXml" Target="../ink/ink450.xml"/><Relationship Id="rId181" Type="http://schemas.openxmlformats.org/officeDocument/2006/relationships/customXml" Target="../ink/ink541.xml"/><Relationship Id="rId237" Type="http://schemas.openxmlformats.org/officeDocument/2006/relationships/customXml" Target="../ink/ink569.xml"/><Relationship Id="rId279" Type="http://schemas.openxmlformats.org/officeDocument/2006/relationships/customXml" Target="../ink/ink590.xml"/><Relationship Id="rId43" Type="http://schemas.openxmlformats.org/officeDocument/2006/relationships/customXml" Target="../ink/ink469.xml"/><Relationship Id="rId139" Type="http://schemas.openxmlformats.org/officeDocument/2006/relationships/customXml" Target="../ink/ink520.xml"/><Relationship Id="rId290" Type="http://schemas.openxmlformats.org/officeDocument/2006/relationships/image" Target="../media/image585.png"/><Relationship Id="rId304" Type="http://schemas.openxmlformats.org/officeDocument/2006/relationships/image" Target="../media/image592.png"/><Relationship Id="rId85" Type="http://schemas.openxmlformats.org/officeDocument/2006/relationships/customXml" Target="../ink/ink491.xml"/><Relationship Id="rId150" Type="http://schemas.openxmlformats.org/officeDocument/2006/relationships/image" Target="../media/image515.png"/><Relationship Id="rId192" Type="http://schemas.openxmlformats.org/officeDocument/2006/relationships/image" Target="../media/image536.png"/><Relationship Id="rId206" Type="http://schemas.openxmlformats.org/officeDocument/2006/relationships/image" Target="../media/image543.png"/><Relationship Id="rId248" Type="http://schemas.openxmlformats.org/officeDocument/2006/relationships/image" Target="../media/image564.png"/><Relationship Id="rId12" Type="http://schemas.openxmlformats.org/officeDocument/2006/relationships/image" Target="../media/image451.png"/><Relationship Id="rId108" Type="http://schemas.openxmlformats.org/officeDocument/2006/relationships/image" Target="../media/image495.png"/><Relationship Id="rId54" Type="http://schemas.openxmlformats.org/officeDocument/2006/relationships/image" Target="../media/image471.png"/><Relationship Id="rId96" Type="http://schemas.openxmlformats.org/officeDocument/2006/relationships/image" Target="../media/image490.png"/><Relationship Id="rId161" Type="http://schemas.openxmlformats.org/officeDocument/2006/relationships/customXml" Target="../ink/ink531.xml"/><Relationship Id="rId217" Type="http://schemas.openxmlformats.org/officeDocument/2006/relationships/customXml" Target="../ink/ink559.xml"/><Relationship Id="rId259" Type="http://schemas.openxmlformats.org/officeDocument/2006/relationships/customXml" Target="../ink/ink580.xml"/><Relationship Id="rId23" Type="http://schemas.openxmlformats.org/officeDocument/2006/relationships/customXml" Target="../ink/ink459.xml"/><Relationship Id="rId119" Type="http://schemas.openxmlformats.org/officeDocument/2006/relationships/customXml" Target="../ink/ink509.xml"/><Relationship Id="rId270" Type="http://schemas.openxmlformats.org/officeDocument/2006/relationships/image" Target="../media/image575.png"/><Relationship Id="rId291" Type="http://schemas.openxmlformats.org/officeDocument/2006/relationships/customXml" Target="../ink/ink596.xml"/><Relationship Id="rId305" Type="http://schemas.openxmlformats.org/officeDocument/2006/relationships/customXml" Target="../ink/ink603.xml"/><Relationship Id="rId44" Type="http://schemas.openxmlformats.org/officeDocument/2006/relationships/image" Target="../media/image466.png"/><Relationship Id="rId65" Type="http://schemas.openxmlformats.org/officeDocument/2006/relationships/image" Target="../media/image476.png"/><Relationship Id="rId86" Type="http://schemas.openxmlformats.org/officeDocument/2006/relationships/image" Target="../media/image486.png"/><Relationship Id="rId130" Type="http://schemas.openxmlformats.org/officeDocument/2006/relationships/image" Target="../media/image505.png"/><Relationship Id="rId151" Type="http://schemas.openxmlformats.org/officeDocument/2006/relationships/customXml" Target="../ink/ink526.xml"/><Relationship Id="rId172" Type="http://schemas.openxmlformats.org/officeDocument/2006/relationships/image" Target="../media/image526.png"/><Relationship Id="rId193" Type="http://schemas.openxmlformats.org/officeDocument/2006/relationships/customXml" Target="../ink/ink547.xml"/><Relationship Id="rId207" Type="http://schemas.openxmlformats.org/officeDocument/2006/relationships/customXml" Target="../ink/ink554.xml"/><Relationship Id="rId228" Type="http://schemas.openxmlformats.org/officeDocument/2006/relationships/image" Target="../media/image554.png"/><Relationship Id="rId249" Type="http://schemas.openxmlformats.org/officeDocument/2006/relationships/customXml" Target="../ink/ink575.xml"/><Relationship Id="rId13" Type="http://schemas.openxmlformats.org/officeDocument/2006/relationships/customXml" Target="../ink/ink454.xml"/><Relationship Id="rId109" Type="http://schemas.openxmlformats.org/officeDocument/2006/relationships/customXml" Target="../ink/ink504.xml"/><Relationship Id="rId260" Type="http://schemas.openxmlformats.org/officeDocument/2006/relationships/image" Target="../media/image570.png"/><Relationship Id="rId281" Type="http://schemas.openxmlformats.org/officeDocument/2006/relationships/customXml" Target="../ink/ink591.xml"/><Relationship Id="rId34" Type="http://schemas.openxmlformats.org/officeDocument/2006/relationships/image" Target="../media/image461.png"/><Relationship Id="rId55" Type="http://schemas.openxmlformats.org/officeDocument/2006/relationships/customXml" Target="../ink/ink475.xml"/><Relationship Id="rId76" Type="http://schemas.openxmlformats.org/officeDocument/2006/relationships/customXml" Target="../ink/ink486.xml"/><Relationship Id="rId97" Type="http://schemas.openxmlformats.org/officeDocument/2006/relationships/customXml" Target="../ink/ink497.xml"/><Relationship Id="rId120" Type="http://schemas.openxmlformats.org/officeDocument/2006/relationships/image" Target="../media/image501.png"/><Relationship Id="rId141" Type="http://schemas.openxmlformats.org/officeDocument/2006/relationships/customXml" Target="../ink/ink521.xml"/><Relationship Id="rId7" Type="http://schemas.openxmlformats.org/officeDocument/2006/relationships/customXml" Target="../ink/ink451.xml"/><Relationship Id="rId162" Type="http://schemas.openxmlformats.org/officeDocument/2006/relationships/image" Target="../media/image521.png"/><Relationship Id="rId183" Type="http://schemas.openxmlformats.org/officeDocument/2006/relationships/customXml" Target="../ink/ink542.xml"/><Relationship Id="rId218" Type="http://schemas.openxmlformats.org/officeDocument/2006/relationships/image" Target="../media/image549.png"/><Relationship Id="rId239" Type="http://schemas.openxmlformats.org/officeDocument/2006/relationships/customXml" Target="../ink/ink570.xml"/><Relationship Id="rId250" Type="http://schemas.openxmlformats.org/officeDocument/2006/relationships/image" Target="../media/image565.png"/><Relationship Id="rId271" Type="http://schemas.openxmlformats.org/officeDocument/2006/relationships/customXml" Target="../ink/ink586.xml"/><Relationship Id="rId292" Type="http://schemas.openxmlformats.org/officeDocument/2006/relationships/image" Target="../media/image586.png"/><Relationship Id="rId24" Type="http://schemas.openxmlformats.org/officeDocument/2006/relationships/image" Target="../media/image457.png"/><Relationship Id="rId45" Type="http://schemas.openxmlformats.org/officeDocument/2006/relationships/customXml" Target="../ink/ink470.xml"/><Relationship Id="rId66" Type="http://schemas.openxmlformats.org/officeDocument/2006/relationships/customXml" Target="../ink/ink481.xml"/><Relationship Id="rId87" Type="http://schemas.openxmlformats.org/officeDocument/2006/relationships/customXml" Target="../ink/ink492.xml"/><Relationship Id="rId110" Type="http://schemas.openxmlformats.org/officeDocument/2006/relationships/image" Target="../media/image496.png"/><Relationship Id="rId131" Type="http://schemas.openxmlformats.org/officeDocument/2006/relationships/customXml" Target="../ink/ink516.xml"/><Relationship Id="rId152" Type="http://schemas.openxmlformats.org/officeDocument/2006/relationships/image" Target="../media/image516.png"/><Relationship Id="rId173" Type="http://schemas.openxmlformats.org/officeDocument/2006/relationships/customXml" Target="../ink/ink537.xml"/><Relationship Id="rId194" Type="http://schemas.openxmlformats.org/officeDocument/2006/relationships/image" Target="../media/image537.png"/><Relationship Id="rId208" Type="http://schemas.openxmlformats.org/officeDocument/2006/relationships/image" Target="../media/image544.png"/><Relationship Id="rId229" Type="http://schemas.openxmlformats.org/officeDocument/2006/relationships/customXml" Target="../ink/ink565.xml"/><Relationship Id="rId240" Type="http://schemas.openxmlformats.org/officeDocument/2006/relationships/image" Target="../media/image560.png"/><Relationship Id="rId261" Type="http://schemas.openxmlformats.org/officeDocument/2006/relationships/customXml" Target="../ink/ink581.xml"/><Relationship Id="rId14" Type="http://schemas.openxmlformats.org/officeDocument/2006/relationships/image" Target="../media/image452.png"/><Relationship Id="rId35" Type="http://schemas.openxmlformats.org/officeDocument/2006/relationships/customXml" Target="../ink/ink465.xml"/><Relationship Id="rId56" Type="http://schemas.openxmlformats.org/officeDocument/2006/relationships/image" Target="../media/image472.png"/><Relationship Id="rId77" Type="http://schemas.openxmlformats.org/officeDocument/2006/relationships/image" Target="../media/image482.png"/><Relationship Id="rId100" Type="http://schemas.openxmlformats.org/officeDocument/2006/relationships/image" Target="../media/image492.png"/><Relationship Id="rId282" Type="http://schemas.openxmlformats.org/officeDocument/2006/relationships/image" Target="../media/image581.png"/><Relationship Id="rId8" Type="http://schemas.openxmlformats.org/officeDocument/2006/relationships/image" Target="../media/image449.png"/><Relationship Id="rId98" Type="http://schemas.openxmlformats.org/officeDocument/2006/relationships/image" Target="../media/image491.png"/><Relationship Id="rId121" Type="http://schemas.openxmlformats.org/officeDocument/2006/relationships/customXml" Target="../ink/ink510.xml"/><Relationship Id="rId142" Type="http://schemas.openxmlformats.org/officeDocument/2006/relationships/image" Target="../media/image511.png"/><Relationship Id="rId163" Type="http://schemas.openxmlformats.org/officeDocument/2006/relationships/customXml" Target="../ink/ink532.xml"/><Relationship Id="rId184" Type="http://schemas.openxmlformats.org/officeDocument/2006/relationships/image" Target="../media/image532.png"/><Relationship Id="rId219" Type="http://schemas.openxmlformats.org/officeDocument/2006/relationships/customXml" Target="../ink/ink560.xml"/><Relationship Id="rId230" Type="http://schemas.openxmlformats.org/officeDocument/2006/relationships/image" Target="../media/image555.png"/><Relationship Id="rId251" Type="http://schemas.openxmlformats.org/officeDocument/2006/relationships/customXml" Target="../ink/ink576.xml"/><Relationship Id="rId25" Type="http://schemas.openxmlformats.org/officeDocument/2006/relationships/customXml" Target="../ink/ink460.xml"/><Relationship Id="rId46" Type="http://schemas.openxmlformats.org/officeDocument/2006/relationships/image" Target="../media/image467.png"/><Relationship Id="rId67" Type="http://schemas.openxmlformats.org/officeDocument/2006/relationships/image" Target="../media/image477.png"/><Relationship Id="rId272" Type="http://schemas.openxmlformats.org/officeDocument/2006/relationships/image" Target="../media/image576.png"/><Relationship Id="rId293" Type="http://schemas.openxmlformats.org/officeDocument/2006/relationships/customXml" Target="../ink/ink597.xml"/><Relationship Id="rId88" Type="http://schemas.openxmlformats.org/officeDocument/2006/relationships/image" Target="../media/image487.png"/><Relationship Id="rId111" Type="http://schemas.openxmlformats.org/officeDocument/2006/relationships/customXml" Target="../ink/ink505.xml"/><Relationship Id="rId132" Type="http://schemas.openxmlformats.org/officeDocument/2006/relationships/image" Target="../media/image506.png"/><Relationship Id="rId153" Type="http://schemas.openxmlformats.org/officeDocument/2006/relationships/customXml" Target="../ink/ink527.xml"/><Relationship Id="rId174" Type="http://schemas.openxmlformats.org/officeDocument/2006/relationships/image" Target="../media/image527.png"/><Relationship Id="rId195" Type="http://schemas.openxmlformats.org/officeDocument/2006/relationships/customXml" Target="../ink/ink548.xml"/><Relationship Id="rId209" Type="http://schemas.openxmlformats.org/officeDocument/2006/relationships/customXml" Target="../ink/ink555.xml"/><Relationship Id="rId220" Type="http://schemas.openxmlformats.org/officeDocument/2006/relationships/image" Target="../media/image550.png"/><Relationship Id="rId241" Type="http://schemas.openxmlformats.org/officeDocument/2006/relationships/customXml" Target="../ink/ink571.xml"/><Relationship Id="rId15" Type="http://schemas.openxmlformats.org/officeDocument/2006/relationships/customXml" Target="../ink/ink455.xml"/><Relationship Id="rId36" Type="http://schemas.openxmlformats.org/officeDocument/2006/relationships/image" Target="../media/image462.png"/><Relationship Id="rId57" Type="http://schemas.openxmlformats.org/officeDocument/2006/relationships/customXml" Target="../ink/ink476.xml"/><Relationship Id="rId262" Type="http://schemas.openxmlformats.org/officeDocument/2006/relationships/image" Target="../media/image571.png"/><Relationship Id="rId283" Type="http://schemas.openxmlformats.org/officeDocument/2006/relationships/customXml" Target="../ink/ink592.xml"/><Relationship Id="rId78" Type="http://schemas.openxmlformats.org/officeDocument/2006/relationships/customXml" Target="../ink/ink487.xml"/><Relationship Id="rId99" Type="http://schemas.openxmlformats.org/officeDocument/2006/relationships/customXml" Target="../ink/ink498.xml"/><Relationship Id="rId101" Type="http://schemas.openxmlformats.org/officeDocument/2006/relationships/customXml" Target="../ink/ink499.xml"/><Relationship Id="rId122" Type="http://schemas.openxmlformats.org/officeDocument/2006/relationships/image" Target="../media/image502.png"/><Relationship Id="rId143" Type="http://schemas.openxmlformats.org/officeDocument/2006/relationships/customXml" Target="../ink/ink522.xml"/><Relationship Id="rId164" Type="http://schemas.openxmlformats.org/officeDocument/2006/relationships/image" Target="../media/image522.png"/><Relationship Id="rId185" Type="http://schemas.openxmlformats.org/officeDocument/2006/relationships/customXml" Target="../ink/ink543.xml"/><Relationship Id="rId9" Type="http://schemas.openxmlformats.org/officeDocument/2006/relationships/customXml" Target="../ink/ink452.xml"/><Relationship Id="rId210" Type="http://schemas.openxmlformats.org/officeDocument/2006/relationships/image" Target="../media/image545.png"/><Relationship Id="rId26" Type="http://schemas.openxmlformats.org/officeDocument/2006/relationships/image" Target="../media/image458.png"/><Relationship Id="rId231" Type="http://schemas.openxmlformats.org/officeDocument/2006/relationships/customXml" Target="../ink/ink566.xml"/><Relationship Id="rId252" Type="http://schemas.openxmlformats.org/officeDocument/2006/relationships/image" Target="../media/image566.png"/><Relationship Id="rId273" Type="http://schemas.openxmlformats.org/officeDocument/2006/relationships/customXml" Target="../ink/ink587.xml"/><Relationship Id="rId294" Type="http://schemas.openxmlformats.org/officeDocument/2006/relationships/image" Target="../media/image587.png"/><Relationship Id="rId47" Type="http://schemas.openxmlformats.org/officeDocument/2006/relationships/customXml" Target="../ink/ink471.xml"/><Relationship Id="rId68" Type="http://schemas.openxmlformats.org/officeDocument/2006/relationships/customXml" Target="../ink/ink482.xml"/><Relationship Id="rId89" Type="http://schemas.openxmlformats.org/officeDocument/2006/relationships/customXml" Target="../ink/ink493.xml"/><Relationship Id="rId112" Type="http://schemas.openxmlformats.org/officeDocument/2006/relationships/image" Target="../media/image497.png"/><Relationship Id="rId133" Type="http://schemas.openxmlformats.org/officeDocument/2006/relationships/customXml" Target="../ink/ink517.xml"/><Relationship Id="rId154" Type="http://schemas.openxmlformats.org/officeDocument/2006/relationships/image" Target="../media/image517.png"/><Relationship Id="rId175" Type="http://schemas.openxmlformats.org/officeDocument/2006/relationships/customXml" Target="../ink/ink538.xml"/><Relationship Id="rId196" Type="http://schemas.openxmlformats.org/officeDocument/2006/relationships/image" Target="../media/image538.png"/><Relationship Id="rId200" Type="http://schemas.openxmlformats.org/officeDocument/2006/relationships/image" Target="../media/image540.png"/><Relationship Id="rId16" Type="http://schemas.openxmlformats.org/officeDocument/2006/relationships/image" Target="../media/image453.png"/><Relationship Id="rId221" Type="http://schemas.openxmlformats.org/officeDocument/2006/relationships/customXml" Target="../ink/ink561.xml"/><Relationship Id="rId242" Type="http://schemas.openxmlformats.org/officeDocument/2006/relationships/image" Target="../media/image561.png"/><Relationship Id="rId263" Type="http://schemas.openxmlformats.org/officeDocument/2006/relationships/customXml" Target="../ink/ink582.xml"/><Relationship Id="rId284" Type="http://schemas.openxmlformats.org/officeDocument/2006/relationships/image" Target="../media/image582.png"/><Relationship Id="rId37" Type="http://schemas.openxmlformats.org/officeDocument/2006/relationships/customXml" Target="../ink/ink466.xml"/><Relationship Id="rId58" Type="http://schemas.openxmlformats.org/officeDocument/2006/relationships/image" Target="../media/image473.png"/><Relationship Id="rId79" Type="http://schemas.openxmlformats.org/officeDocument/2006/relationships/image" Target="../media/image483.png"/><Relationship Id="rId102" Type="http://schemas.openxmlformats.org/officeDocument/2006/relationships/image" Target="../media/image493.png"/><Relationship Id="rId123" Type="http://schemas.openxmlformats.org/officeDocument/2006/relationships/customXml" Target="../ink/ink511.xml"/><Relationship Id="rId144" Type="http://schemas.openxmlformats.org/officeDocument/2006/relationships/image" Target="../media/image512.png"/><Relationship Id="rId90" Type="http://schemas.openxmlformats.org/officeDocument/2006/relationships/image" Target="../media/image488.png"/><Relationship Id="rId165" Type="http://schemas.openxmlformats.org/officeDocument/2006/relationships/customXml" Target="../ink/ink533.xml"/><Relationship Id="rId186" Type="http://schemas.openxmlformats.org/officeDocument/2006/relationships/image" Target="../media/image533.png"/><Relationship Id="rId211" Type="http://schemas.openxmlformats.org/officeDocument/2006/relationships/customXml" Target="../ink/ink556.xml"/><Relationship Id="rId232" Type="http://schemas.openxmlformats.org/officeDocument/2006/relationships/image" Target="../media/image556.png"/><Relationship Id="rId253" Type="http://schemas.openxmlformats.org/officeDocument/2006/relationships/customXml" Target="../ink/ink577.xml"/><Relationship Id="rId274" Type="http://schemas.openxmlformats.org/officeDocument/2006/relationships/image" Target="../media/image577.png"/><Relationship Id="rId295" Type="http://schemas.openxmlformats.org/officeDocument/2006/relationships/customXml" Target="../ink/ink598.xml"/><Relationship Id="rId27" Type="http://schemas.openxmlformats.org/officeDocument/2006/relationships/customXml" Target="../ink/ink461.xml"/><Relationship Id="rId48" Type="http://schemas.openxmlformats.org/officeDocument/2006/relationships/image" Target="../media/image468.png"/><Relationship Id="rId69" Type="http://schemas.openxmlformats.org/officeDocument/2006/relationships/image" Target="../media/image478.png"/><Relationship Id="rId113" Type="http://schemas.openxmlformats.org/officeDocument/2006/relationships/customXml" Target="../ink/ink506.xml"/><Relationship Id="rId134" Type="http://schemas.openxmlformats.org/officeDocument/2006/relationships/image" Target="../media/image507.png"/><Relationship Id="rId80" Type="http://schemas.openxmlformats.org/officeDocument/2006/relationships/customXml" Target="../ink/ink488.xml"/><Relationship Id="rId155" Type="http://schemas.openxmlformats.org/officeDocument/2006/relationships/customXml" Target="../ink/ink528.xml"/><Relationship Id="rId176" Type="http://schemas.openxmlformats.org/officeDocument/2006/relationships/image" Target="../media/image528.png"/><Relationship Id="rId197" Type="http://schemas.openxmlformats.org/officeDocument/2006/relationships/customXml" Target="../ink/ink549.xml"/><Relationship Id="rId201" Type="http://schemas.openxmlformats.org/officeDocument/2006/relationships/customXml" Target="../ink/ink551.xml"/><Relationship Id="rId222" Type="http://schemas.openxmlformats.org/officeDocument/2006/relationships/image" Target="../media/image551.png"/><Relationship Id="rId243" Type="http://schemas.openxmlformats.org/officeDocument/2006/relationships/customXml" Target="../ink/ink572.xml"/><Relationship Id="rId264" Type="http://schemas.openxmlformats.org/officeDocument/2006/relationships/image" Target="../media/image572.png"/><Relationship Id="rId285" Type="http://schemas.openxmlformats.org/officeDocument/2006/relationships/customXml" Target="../ink/ink593.xml"/><Relationship Id="rId17" Type="http://schemas.openxmlformats.org/officeDocument/2006/relationships/customXml" Target="../ink/ink456.xml"/><Relationship Id="rId38" Type="http://schemas.openxmlformats.org/officeDocument/2006/relationships/image" Target="../media/image463.png"/><Relationship Id="rId59" Type="http://schemas.openxmlformats.org/officeDocument/2006/relationships/customXml" Target="../ink/ink477.xml"/><Relationship Id="rId103" Type="http://schemas.openxmlformats.org/officeDocument/2006/relationships/customXml" Target="../ink/ink500.xml"/><Relationship Id="rId124" Type="http://schemas.openxmlformats.org/officeDocument/2006/relationships/image" Target="../media/image503.png"/><Relationship Id="rId70" Type="http://schemas.openxmlformats.org/officeDocument/2006/relationships/customXml" Target="../ink/ink483.xml"/><Relationship Id="rId91" Type="http://schemas.openxmlformats.org/officeDocument/2006/relationships/customXml" Target="../ink/ink494.xml"/><Relationship Id="rId145" Type="http://schemas.openxmlformats.org/officeDocument/2006/relationships/customXml" Target="../ink/ink523.xml"/><Relationship Id="rId166" Type="http://schemas.openxmlformats.org/officeDocument/2006/relationships/image" Target="../media/image523.png"/><Relationship Id="rId187" Type="http://schemas.openxmlformats.org/officeDocument/2006/relationships/customXml" Target="../ink/ink544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546.png"/><Relationship Id="rId233" Type="http://schemas.openxmlformats.org/officeDocument/2006/relationships/customXml" Target="../ink/ink567.xml"/><Relationship Id="rId254" Type="http://schemas.openxmlformats.org/officeDocument/2006/relationships/image" Target="../media/image567.png"/><Relationship Id="rId28" Type="http://schemas.openxmlformats.org/officeDocument/2006/relationships/image" Target="../media/image459.png"/><Relationship Id="rId49" Type="http://schemas.openxmlformats.org/officeDocument/2006/relationships/customXml" Target="../ink/ink472.xml"/><Relationship Id="rId114" Type="http://schemas.openxmlformats.org/officeDocument/2006/relationships/image" Target="../media/image498.png"/><Relationship Id="rId275" Type="http://schemas.openxmlformats.org/officeDocument/2006/relationships/customXml" Target="../ink/ink588.xml"/><Relationship Id="rId296" Type="http://schemas.openxmlformats.org/officeDocument/2006/relationships/image" Target="../media/image588.png"/><Relationship Id="rId300" Type="http://schemas.openxmlformats.org/officeDocument/2006/relationships/image" Target="../media/image590.png"/><Relationship Id="rId60" Type="http://schemas.openxmlformats.org/officeDocument/2006/relationships/image" Target="../media/image474.png"/><Relationship Id="rId81" Type="http://schemas.openxmlformats.org/officeDocument/2006/relationships/customXml" Target="../ink/ink489.xml"/><Relationship Id="rId135" Type="http://schemas.openxmlformats.org/officeDocument/2006/relationships/customXml" Target="../ink/ink518.xml"/><Relationship Id="rId156" Type="http://schemas.openxmlformats.org/officeDocument/2006/relationships/image" Target="../media/image518.png"/><Relationship Id="rId177" Type="http://schemas.openxmlformats.org/officeDocument/2006/relationships/customXml" Target="../ink/ink539.xml"/><Relationship Id="rId198" Type="http://schemas.openxmlformats.org/officeDocument/2006/relationships/image" Target="../media/image539.png"/><Relationship Id="rId202" Type="http://schemas.openxmlformats.org/officeDocument/2006/relationships/image" Target="../media/image541.png"/><Relationship Id="rId223" Type="http://schemas.openxmlformats.org/officeDocument/2006/relationships/customXml" Target="../ink/ink562.xml"/><Relationship Id="rId244" Type="http://schemas.openxmlformats.org/officeDocument/2006/relationships/image" Target="../media/image562.png"/><Relationship Id="rId18" Type="http://schemas.openxmlformats.org/officeDocument/2006/relationships/image" Target="../media/image454.png"/><Relationship Id="rId39" Type="http://schemas.openxmlformats.org/officeDocument/2006/relationships/customXml" Target="../ink/ink467.xml"/><Relationship Id="rId265" Type="http://schemas.openxmlformats.org/officeDocument/2006/relationships/customXml" Target="../ink/ink583.xml"/><Relationship Id="rId286" Type="http://schemas.openxmlformats.org/officeDocument/2006/relationships/image" Target="../media/image583.png"/><Relationship Id="rId50" Type="http://schemas.openxmlformats.org/officeDocument/2006/relationships/image" Target="../media/image469.png"/><Relationship Id="rId104" Type="http://schemas.openxmlformats.org/officeDocument/2006/relationships/customXml" Target="../ink/ink501.xml"/><Relationship Id="rId125" Type="http://schemas.openxmlformats.org/officeDocument/2006/relationships/customXml" Target="../ink/ink512.xml"/><Relationship Id="rId146" Type="http://schemas.openxmlformats.org/officeDocument/2006/relationships/image" Target="../media/image513.png"/><Relationship Id="rId167" Type="http://schemas.openxmlformats.org/officeDocument/2006/relationships/customXml" Target="../ink/ink534.xml"/><Relationship Id="rId188" Type="http://schemas.openxmlformats.org/officeDocument/2006/relationships/image" Target="../media/image534.png"/><Relationship Id="rId71" Type="http://schemas.openxmlformats.org/officeDocument/2006/relationships/image" Target="../media/image479.png"/><Relationship Id="rId92" Type="http://schemas.openxmlformats.org/officeDocument/2006/relationships/image" Target="../media/image438.png"/><Relationship Id="rId213" Type="http://schemas.openxmlformats.org/officeDocument/2006/relationships/customXml" Target="../ink/ink557.xml"/><Relationship Id="rId234" Type="http://schemas.openxmlformats.org/officeDocument/2006/relationships/image" Target="../media/image557.png"/><Relationship Id="rId2" Type="http://schemas.openxmlformats.org/officeDocument/2006/relationships/image" Target="../media/image446.png"/><Relationship Id="rId29" Type="http://schemas.openxmlformats.org/officeDocument/2006/relationships/customXml" Target="../ink/ink462.xml"/><Relationship Id="rId255" Type="http://schemas.openxmlformats.org/officeDocument/2006/relationships/customXml" Target="../ink/ink578.xml"/><Relationship Id="rId276" Type="http://schemas.openxmlformats.org/officeDocument/2006/relationships/image" Target="../media/image578.png"/><Relationship Id="rId297" Type="http://schemas.openxmlformats.org/officeDocument/2006/relationships/customXml" Target="../ink/ink599.xml"/><Relationship Id="rId40" Type="http://schemas.openxmlformats.org/officeDocument/2006/relationships/image" Target="../media/image464.png"/><Relationship Id="rId115" Type="http://schemas.openxmlformats.org/officeDocument/2006/relationships/customXml" Target="../ink/ink507.xml"/><Relationship Id="rId136" Type="http://schemas.openxmlformats.org/officeDocument/2006/relationships/image" Target="../media/image508.png"/><Relationship Id="rId157" Type="http://schemas.openxmlformats.org/officeDocument/2006/relationships/customXml" Target="../ink/ink529.xml"/><Relationship Id="rId178" Type="http://schemas.openxmlformats.org/officeDocument/2006/relationships/image" Target="../media/image529.png"/><Relationship Id="rId301" Type="http://schemas.openxmlformats.org/officeDocument/2006/relationships/customXml" Target="../ink/ink601.xml"/><Relationship Id="rId61" Type="http://schemas.openxmlformats.org/officeDocument/2006/relationships/customXml" Target="../ink/ink478.xml"/><Relationship Id="rId82" Type="http://schemas.openxmlformats.org/officeDocument/2006/relationships/image" Target="../media/image484.png"/><Relationship Id="rId199" Type="http://schemas.openxmlformats.org/officeDocument/2006/relationships/customXml" Target="../ink/ink550.xml"/><Relationship Id="rId203" Type="http://schemas.openxmlformats.org/officeDocument/2006/relationships/customXml" Target="../ink/ink552.xml"/><Relationship Id="rId19" Type="http://schemas.openxmlformats.org/officeDocument/2006/relationships/customXml" Target="../ink/ink457.xml"/><Relationship Id="rId224" Type="http://schemas.openxmlformats.org/officeDocument/2006/relationships/image" Target="../media/image552.png"/><Relationship Id="rId245" Type="http://schemas.openxmlformats.org/officeDocument/2006/relationships/customXml" Target="../ink/ink573.xml"/><Relationship Id="rId266" Type="http://schemas.openxmlformats.org/officeDocument/2006/relationships/image" Target="../media/image573.png"/><Relationship Id="rId287" Type="http://schemas.openxmlformats.org/officeDocument/2006/relationships/customXml" Target="../ink/ink594.xml"/><Relationship Id="rId30" Type="http://schemas.openxmlformats.org/officeDocument/2006/relationships/image" Target="../media/image460.png"/><Relationship Id="rId105" Type="http://schemas.openxmlformats.org/officeDocument/2006/relationships/image" Target="../media/image494.png"/><Relationship Id="rId126" Type="http://schemas.openxmlformats.org/officeDocument/2006/relationships/customXml" Target="../ink/ink513.xml"/><Relationship Id="rId147" Type="http://schemas.openxmlformats.org/officeDocument/2006/relationships/customXml" Target="../ink/ink524.xml"/><Relationship Id="rId168" Type="http://schemas.openxmlformats.org/officeDocument/2006/relationships/image" Target="../media/image524.png"/><Relationship Id="rId51" Type="http://schemas.openxmlformats.org/officeDocument/2006/relationships/customXml" Target="../ink/ink473.xml"/><Relationship Id="rId72" Type="http://schemas.openxmlformats.org/officeDocument/2006/relationships/customXml" Target="../ink/ink484.xml"/><Relationship Id="rId93" Type="http://schemas.openxmlformats.org/officeDocument/2006/relationships/customXml" Target="../ink/ink495.xml"/><Relationship Id="rId189" Type="http://schemas.openxmlformats.org/officeDocument/2006/relationships/customXml" Target="../ink/ink545.xml"/><Relationship Id="rId3" Type="http://schemas.openxmlformats.org/officeDocument/2006/relationships/customXml" Target="../ink/ink449.xml"/><Relationship Id="rId214" Type="http://schemas.openxmlformats.org/officeDocument/2006/relationships/image" Target="../media/image547.png"/><Relationship Id="rId235" Type="http://schemas.openxmlformats.org/officeDocument/2006/relationships/customXml" Target="../ink/ink568.xml"/><Relationship Id="rId256" Type="http://schemas.openxmlformats.org/officeDocument/2006/relationships/image" Target="../media/image568.png"/><Relationship Id="rId277" Type="http://schemas.openxmlformats.org/officeDocument/2006/relationships/customXml" Target="../ink/ink589.xml"/><Relationship Id="rId298" Type="http://schemas.openxmlformats.org/officeDocument/2006/relationships/image" Target="../media/image589.png"/><Relationship Id="rId116" Type="http://schemas.openxmlformats.org/officeDocument/2006/relationships/image" Target="../media/image499.png"/><Relationship Id="rId137" Type="http://schemas.openxmlformats.org/officeDocument/2006/relationships/customXml" Target="../ink/ink519.xml"/><Relationship Id="rId158" Type="http://schemas.openxmlformats.org/officeDocument/2006/relationships/image" Target="../media/image519.png"/><Relationship Id="rId302" Type="http://schemas.openxmlformats.org/officeDocument/2006/relationships/image" Target="../media/image591.png"/><Relationship Id="rId20" Type="http://schemas.openxmlformats.org/officeDocument/2006/relationships/image" Target="../media/image455.png"/><Relationship Id="rId41" Type="http://schemas.openxmlformats.org/officeDocument/2006/relationships/customXml" Target="../ink/ink468.xml"/><Relationship Id="rId62" Type="http://schemas.openxmlformats.org/officeDocument/2006/relationships/customXml" Target="../ink/ink479.xml"/><Relationship Id="rId83" Type="http://schemas.openxmlformats.org/officeDocument/2006/relationships/customXml" Target="../ink/ink490.xml"/><Relationship Id="rId179" Type="http://schemas.openxmlformats.org/officeDocument/2006/relationships/customXml" Target="../ink/ink540.xml"/><Relationship Id="rId190" Type="http://schemas.openxmlformats.org/officeDocument/2006/relationships/image" Target="../media/image535.png"/><Relationship Id="rId204" Type="http://schemas.openxmlformats.org/officeDocument/2006/relationships/image" Target="../media/image542.png"/><Relationship Id="rId225" Type="http://schemas.openxmlformats.org/officeDocument/2006/relationships/customXml" Target="../ink/ink563.xml"/><Relationship Id="rId246" Type="http://schemas.openxmlformats.org/officeDocument/2006/relationships/image" Target="../media/image563.png"/><Relationship Id="rId267" Type="http://schemas.openxmlformats.org/officeDocument/2006/relationships/customXml" Target="../ink/ink584.xml"/><Relationship Id="rId288" Type="http://schemas.openxmlformats.org/officeDocument/2006/relationships/image" Target="../media/image584.png"/><Relationship Id="rId106" Type="http://schemas.openxmlformats.org/officeDocument/2006/relationships/customXml" Target="../ink/ink502.xml"/><Relationship Id="rId127" Type="http://schemas.openxmlformats.org/officeDocument/2006/relationships/customXml" Target="../ink/ink514.xml"/><Relationship Id="rId10" Type="http://schemas.openxmlformats.org/officeDocument/2006/relationships/image" Target="../media/image450.png"/><Relationship Id="rId31" Type="http://schemas.openxmlformats.org/officeDocument/2006/relationships/customXml" Target="../ink/ink463.xml"/><Relationship Id="rId52" Type="http://schemas.openxmlformats.org/officeDocument/2006/relationships/image" Target="../media/image470.png"/><Relationship Id="rId73" Type="http://schemas.openxmlformats.org/officeDocument/2006/relationships/image" Target="../media/image480.png"/><Relationship Id="rId94" Type="http://schemas.openxmlformats.org/officeDocument/2006/relationships/image" Target="../media/image489.png"/><Relationship Id="rId148" Type="http://schemas.openxmlformats.org/officeDocument/2006/relationships/image" Target="../media/image514.png"/><Relationship Id="rId169" Type="http://schemas.openxmlformats.org/officeDocument/2006/relationships/customXml" Target="../ink/ink535.xml"/><Relationship Id="rId4" Type="http://schemas.openxmlformats.org/officeDocument/2006/relationships/image" Target="../media/image447.png"/><Relationship Id="rId180" Type="http://schemas.openxmlformats.org/officeDocument/2006/relationships/image" Target="../media/image530.png"/><Relationship Id="rId215" Type="http://schemas.openxmlformats.org/officeDocument/2006/relationships/customXml" Target="../ink/ink558.xml"/><Relationship Id="rId236" Type="http://schemas.openxmlformats.org/officeDocument/2006/relationships/image" Target="../media/image558.png"/><Relationship Id="rId257" Type="http://schemas.openxmlformats.org/officeDocument/2006/relationships/customXml" Target="../ink/ink579.xml"/><Relationship Id="rId278" Type="http://schemas.openxmlformats.org/officeDocument/2006/relationships/image" Target="../media/image579.png"/><Relationship Id="rId303" Type="http://schemas.openxmlformats.org/officeDocument/2006/relationships/customXml" Target="../ink/ink602.xml"/><Relationship Id="rId42" Type="http://schemas.openxmlformats.org/officeDocument/2006/relationships/image" Target="../media/image465.png"/><Relationship Id="rId84" Type="http://schemas.openxmlformats.org/officeDocument/2006/relationships/image" Target="../media/image485.png"/><Relationship Id="rId138" Type="http://schemas.openxmlformats.org/officeDocument/2006/relationships/image" Target="../media/image509.png"/><Relationship Id="rId191" Type="http://schemas.openxmlformats.org/officeDocument/2006/relationships/customXml" Target="../ink/ink546.xml"/><Relationship Id="rId205" Type="http://schemas.openxmlformats.org/officeDocument/2006/relationships/customXml" Target="../ink/ink553.xml"/><Relationship Id="rId247" Type="http://schemas.openxmlformats.org/officeDocument/2006/relationships/customXml" Target="../ink/ink574.xml"/><Relationship Id="rId107" Type="http://schemas.openxmlformats.org/officeDocument/2006/relationships/customXml" Target="../ink/ink503.xml"/><Relationship Id="rId289" Type="http://schemas.openxmlformats.org/officeDocument/2006/relationships/customXml" Target="../ink/ink595.xml"/><Relationship Id="rId11" Type="http://schemas.openxmlformats.org/officeDocument/2006/relationships/customXml" Target="../ink/ink453.xml"/><Relationship Id="rId53" Type="http://schemas.openxmlformats.org/officeDocument/2006/relationships/customXml" Target="../ink/ink474.xml"/><Relationship Id="rId149" Type="http://schemas.openxmlformats.org/officeDocument/2006/relationships/customXml" Target="../ink/ink525.xml"/><Relationship Id="rId95" Type="http://schemas.openxmlformats.org/officeDocument/2006/relationships/customXml" Target="../ink/ink496.xml"/><Relationship Id="rId160" Type="http://schemas.openxmlformats.org/officeDocument/2006/relationships/image" Target="../media/image520.png"/><Relationship Id="rId216" Type="http://schemas.openxmlformats.org/officeDocument/2006/relationships/image" Target="../media/image548.png"/><Relationship Id="rId258" Type="http://schemas.openxmlformats.org/officeDocument/2006/relationships/image" Target="../media/image569.png"/><Relationship Id="rId22" Type="http://schemas.openxmlformats.org/officeDocument/2006/relationships/image" Target="../media/image456.png"/><Relationship Id="rId64" Type="http://schemas.openxmlformats.org/officeDocument/2006/relationships/customXml" Target="../ink/ink480.xml"/><Relationship Id="rId118" Type="http://schemas.openxmlformats.org/officeDocument/2006/relationships/image" Target="../media/image500.png"/><Relationship Id="rId171" Type="http://schemas.openxmlformats.org/officeDocument/2006/relationships/customXml" Target="../ink/ink536.xml"/><Relationship Id="rId227" Type="http://schemas.openxmlformats.org/officeDocument/2006/relationships/customXml" Target="../ink/ink564.xml"/><Relationship Id="rId269" Type="http://schemas.openxmlformats.org/officeDocument/2006/relationships/customXml" Target="../ink/ink585.xml"/><Relationship Id="rId33" Type="http://schemas.openxmlformats.org/officeDocument/2006/relationships/customXml" Target="../ink/ink464.xml"/><Relationship Id="rId129" Type="http://schemas.openxmlformats.org/officeDocument/2006/relationships/customXml" Target="../ink/ink515.xml"/><Relationship Id="rId280" Type="http://schemas.openxmlformats.org/officeDocument/2006/relationships/image" Target="../media/image580.png"/><Relationship Id="rId75" Type="http://schemas.openxmlformats.org/officeDocument/2006/relationships/image" Target="../media/image481.png"/><Relationship Id="rId140" Type="http://schemas.openxmlformats.org/officeDocument/2006/relationships/image" Target="../media/image510.png"/><Relationship Id="rId182" Type="http://schemas.openxmlformats.org/officeDocument/2006/relationships/image" Target="../media/image531.png"/><Relationship Id="rId6" Type="http://schemas.openxmlformats.org/officeDocument/2006/relationships/image" Target="../media/image448.png"/><Relationship Id="rId238" Type="http://schemas.openxmlformats.org/officeDocument/2006/relationships/image" Target="../media/image559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49.png"/><Relationship Id="rId21" Type="http://schemas.openxmlformats.org/officeDocument/2006/relationships/customXml" Target="../ink/ink613.xml"/><Relationship Id="rId42" Type="http://schemas.openxmlformats.org/officeDocument/2006/relationships/image" Target="../media/image613.png"/><Relationship Id="rId63" Type="http://schemas.openxmlformats.org/officeDocument/2006/relationships/customXml" Target="../ink/ink634.xml"/><Relationship Id="rId84" Type="http://schemas.openxmlformats.org/officeDocument/2006/relationships/image" Target="../media/image633.png"/><Relationship Id="rId138" Type="http://schemas.openxmlformats.org/officeDocument/2006/relationships/customXml" Target="../ink/ink672.xml"/><Relationship Id="rId159" Type="http://schemas.openxmlformats.org/officeDocument/2006/relationships/image" Target="../media/image670.png"/><Relationship Id="rId170" Type="http://schemas.openxmlformats.org/officeDocument/2006/relationships/customXml" Target="../ink/ink688.xml"/><Relationship Id="rId191" Type="http://schemas.openxmlformats.org/officeDocument/2006/relationships/image" Target="../media/image686.png"/><Relationship Id="rId107" Type="http://schemas.openxmlformats.org/officeDocument/2006/relationships/customXml" Target="../ink/ink656.xml"/><Relationship Id="rId11" Type="http://schemas.openxmlformats.org/officeDocument/2006/relationships/customXml" Target="../ink/ink608.xml"/><Relationship Id="rId32" Type="http://schemas.openxmlformats.org/officeDocument/2006/relationships/image" Target="../media/image608.png"/><Relationship Id="rId53" Type="http://schemas.openxmlformats.org/officeDocument/2006/relationships/customXml" Target="../ink/ink629.xml"/><Relationship Id="rId74" Type="http://schemas.openxmlformats.org/officeDocument/2006/relationships/image" Target="../media/image629.png"/><Relationship Id="rId128" Type="http://schemas.openxmlformats.org/officeDocument/2006/relationships/customXml" Target="../ink/ink667.xml"/><Relationship Id="rId149" Type="http://schemas.openxmlformats.org/officeDocument/2006/relationships/image" Target="../media/image665.png"/><Relationship Id="rId5" Type="http://schemas.openxmlformats.org/officeDocument/2006/relationships/customXml" Target="../ink/ink605.xml"/><Relationship Id="rId95" Type="http://schemas.openxmlformats.org/officeDocument/2006/relationships/customXml" Target="../ink/ink650.xml"/><Relationship Id="rId160" Type="http://schemas.openxmlformats.org/officeDocument/2006/relationships/customXml" Target="../ink/ink683.xml"/><Relationship Id="rId181" Type="http://schemas.openxmlformats.org/officeDocument/2006/relationships/image" Target="../media/image681.png"/><Relationship Id="rId22" Type="http://schemas.openxmlformats.org/officeDocument/2006/relationships/image" Target="../media/image603.png"/><Relationship Id="rId43" Type="http://schemas.openxmlformats.org/officeDocument/2006/relationships/customXml" Target="../ink/ink624.xml"/><Relationship Id="rId64" Type="http://schemas.openxmlformats.org/officeDocument/2006/relationships/image" Target="../media/image624.png"/><Relationship Id="rId118" Type="http://schemas.openxmlformats.org/officeDocument/2006/relationships/customXml" Target="../ink/ink662.xml"/><Relationship Id="rId139" Type="http://schemas.openxmlformats.org/officeDocument/2006/relationships/image" Target="../media/image660.png"/><Relationship Id="rId85" Type="http://schemas.openxmlformats.org/officeDocument/2006/relationships/customXml" Target="../ink/ink645.xml"/><Relationship Id="rId150" Type="http://schemas.openxmlformats.org/officeDocument/2006/relationships/customXml" Target="../ink/ink678.xml"/><Relationship Id="rId171" Type="http://schemas.openxmlformats.org/officeDocument/2006/relationships/image" Target="../media/image676.png"/><Relationship Id="rId192" Type="http://schemas.openxmlformats.org/officeDocument/2006/relationships/customXml" Target="../ink/ink699.xml"/><Relationship Id="rId12" Type="http://schemas.openxmlformats.org/officeDocument/2006/relationships/image" Target="../media/image598.png"/><Relationship Id="rId33" Type="http://schemas.openxmlformats.org/officeDocument/2006/relationships/customXml" Target="../ink/ink619.xml"/><Relationship Id="rId108" Type="http://schemas.openxmlformats.org/officeDocument/2006/relationships/image" Target="../media/image645.png"/><Relationship Id="rId129" Type="http://schemas.openxmlformats.org/officeDocument/2006/relationships/image" Target="../media/image655.png"/><Relationship Id="rId54" Type="http://schemas.openxmlformats.org/officeDocument/2006/relationships/image" Target="../media/image619.png"/><Relationship Id="rId75" Type="http://schemas.openxmlformats.org/officeDocument/2006/relationships/customXml" Target="../ink/ink640.xml"/><Relationship Id="rId96" Type="http://schemas.openxmlformats.org/officeDocument/2006/relationships/image" Target="../media/image639.png"/><Relationship Id="rId140" Type="http://schemas.openxmlformats.org/officeDocument/2006/relationships/customXml" Target="../ink/ink673.xml"/><Relationship Id="rId161" Type="http://schemas.openxmlformats.org/officeDocument/2006/relationships/image" Target="../media/image671.png"/><Relationship Id="rId182" Type="http://schemas.openxmlformats.org/officeDocument/2006/relationships/customXml" Target="../ink/ink694.xml"/><Relationship Id="rId6" Type="http://schemas.openxmlformats.org/officeDocument/2006/relationships/image" Target="../media/image595.png"/><Relationship Id="rId23" Type="http://schemas.openxmlformats.org/officeDocument/2006/relationships/customXml" Target="../ink/ink614.xml"/><Relationship Id="rId119" Type="http://schemas.openxmlformats.org/officeDocument/2006/relationships/image" Target="../media/image650.png"/><Relationship Id="rId44" Type="http://schemas.openxmlformats.org/officeDocument/2006/relationships/image" Target="../media/image614.png"/><Relationship Id="rId65" Type="http://schemas.openxmlformats.org/officeDocument/2006/relationships/customXml" Target="../ink/ink635.xml"/><Relationship Id="rId86" Type="http://schemas.openxmlformats.org/officeDocument/2006/relationships/image" Target="../media/image634.png"/><Relationship Id="rId130" Type="http://schemas.openxmlformats.org/officeDocument/2006/relationships/customXml" Target="../ink/ink668.xml"/><Relationship Id="rId151" Type="http://schemas.openxmlformats.org/officeDocument/2006/relationships/image" Target="../media/image666.png"/><Relationship Id="rId172" Type="http://schemas.openxmlformats.org/officeDocument/2006/relationships/customXml" Target="../ink/ink689.xml"/><Relationship Id="rId193" Type="http://schemas.openxmlformats.org/officeDocument/2006/relationships/image" Target="../media/image687.png"/><Relationship Id="rId13" Type="http://schemas.openxmlformats.org/officeDocument/2006/relationships/customXml" Target="../ink/ink609.xml"/><Relationship Id="rId109" Type="http://schemas.openxmlformats.org/officeDocument/2006/relationships/customXml" Target="../ink/ink657.xml"/><Relationship Id="rId34" Type="http://schemas.openxmlformats.org/officeDocument/2006/relationships/image" Target="../media/image609.png"/><Relationship Id="rId50" Type="http://schemas.openxmlformats.org/officeDocument/2006/relationships/image" Target="../media/image617.png"/><Relationship Id="rId55" Type="http://schemas.openxmlformats.org/officeDocument/2006/relationships/customXml" Target="../ink/ink630.xml"/><Relationship Id="rId76" Type="http://schemas.openxmlformats.org/officeDocument/2006/relationships/image" Target="../media/image56.png"/><Relationship Id="rId97" Type="http://schemas.openxmlformats.org/officeDocument/2006/relationships/customXml" Target="../ink/ink651.xml"/><Relationship Id="rId104" Type="http://schemas.openxmlformats.org/officeDocument/2006/relationships/image" Target="../media/image643.png"/><Relationship Id="rId120" Type="http://schemas.openxmlformats.org/officeDocument/2006/relationships/customXml" Target="../ink/ink663.xml"/><Relationship Id="rId125" Type="http://schemas.openxmlformats.org/officeDocument/2006/relationships/image" Target="../media/image653.png"/><Relationship Id="rId141" Type="http://schemas.openxmlformats.org/officeDocument/2006/relationships/image" Target="../media/image661.png"/><Relationship Id="rId146" Type="http://schemas.openxmlformats.org/officeDocument/2006/relationships/customXml" Target="../ink/ink676.xml"/><Relationship Id="rId167" Type="http://schemas.openxmlformats.org/officeDocument/2006/relationships/image" Target="../media/image674.png"/><Relationship Id="rId188" Type="http://schemas.openxmlformats.org/officeDocument/2006/relationships/customXml" Target="../ink/ink697.xml"/><Relationship Id="rId7" Type="http://schemas.openxmlformats.org/officeDocument/2006/relationships/customXml" Target="../ink/ink606.xml"/><Relationship Id="rId71" Type="http://schemas.openxmlformats.org/officeDocument/2006/relationships/customXml" Target="../ink/ink638.xml"/><Relationship Id="rId92" Type="http://schemas.openxmlformats.org/officeDocument/2006/relationships/image" Target="../media/image637.png"/><Relationship Id="rId162" Type="http://schemas.openxmlformats.org/officeDocument/2006/relationships/customXml" Target="../ink/ink684.xml"/><Relationship Id="rId183" Type="http://schemas.openxmlformats.org/officeDocument/2006/relationships/image" Target="../media/image682.png"/><Relationship Id="rId2" Type="http://schemas.openxmlformats.org/officeDocument/2006/relationships/image" Target="../media/image593.png"/><Relationship Id="rId29" Type="http://schemas.openxmlformats.org/officeDocument/2006/relationships/customXml" Target="../ink/ink617.xml"/><Relationship Id="rId24" Type="http://schemas.openxmlformats.org/officeDocument/2006/relationships/image" Target="../media/image604.png"/><Relationship Id="rId40" Type="http://schemas.openxmlformats.org/officeDocument/2006/relationships/image" Target="../media/image612.png"/><Relationship Id="rId45" Type="http://schemas.openxmlformats.org/officeDocument/2006/relationships/customXml" Target="../ink/ink625.xml"/><Relationship Id="rId66" Type="http://schemas.openxmlformats.org/officeDocument/2006/relationships/image" Target="../media/image625.png"/><Relationship Id="rId87" Type="http://schemas.openxmlformats.org/officeDocument/2006/relationships/customXml" Target="../ink/ink646.xml"/><Relationship Id="rId110" Type="http://schemas.openxmlformats.org/officeDocument/2006/relationships/image" Target="../media/image646.png"/><Relationship Id="rId115" Type="http://schemas.openxmlformats.org/officeDocument/2006/relationships/image" Target="../media/image648.png"/><Relationship Id="rId131" Type="http://schemas.openxmlformats.org/officeDocument/2006/relationships/image" Target="../media/image656.png"/><Relationship Id="rId136" Type="http://schemas.openxmlformats.org/officeDocument/2006/relationships/customXml" Target="../ink/ink671.xml"/><Relationship Id="rId157" Type="http://schemas.openxmlformats.org/officeDocument/2006/relationships/image" Target="../media/image669.png"/><Relationship Id="rId178" Type="http://schemas.openxmlformats.org/officeDocument/2006/relationships/customXml" Target="../ink/ink692.xml"/><Relationship Id="rId61" Type="http://schemas.openxmlformats.org/officeDocument/2006/relationships/customXml" Target="../ink/ink633.xml"/><Relationship Id="rId82" Type="http://schemas.openxmlformats.org/officeDocument/2006/relationships/image" Target="../media/image632.png"/><Relationship Id="rId152" Type="http://schemas.openxmlformats.org/officeDocument/2006/relationships/customXml" Target="../ink/ink679.xml"/><Relationship Id="rId173" Type="http://schemas.openxmlformats.org/officeDocument/2006/relationships/image" Target="../media/image677.png"/><Relationship Id="rId19" Type="http://schemas.openxmlformats.org/officeDocument/2006/relationships/customXml" Target="../ink/ink612.xml"/><Relationship Id="rId14" Type="http://schemas.openxmlformats.org/officeDocument/2006/relationships/image" Target="../media/image599.png"/><Relationship Id="rId30" Type="http://schemas.openxmlformats.org/officeDocument/2006/relationships/image" Target="../media/image607.png"/><Relationship Id="rId35" Type="http://schemas.openxmlformats.org/officeDocument/2006/relationships/customXml" Target="../ink/ink620.xml"/><Relationship Id="rId56" Type="http://schemas.openxmlformats.org/officeDocument/2006/relationships/image" Target="../media/image620.png"/><Relationship Id="rId77" Type="http://schemas.openxmlformats.org/officeDocument/2006/relationships/customXml" Target="../ink/ink641.xml"/><Relationship Id="rId100" Type="http://schemas.openxmlformats.org/officeDocument/2006/relationships/image" Target="../media/image641.png"/><Relationship Id="rId105" Type="http://schemas.openxmlformats.org/officeDocument/2006/relationships/customXml" Target="../ink/ink655.xml"/><Relationship Id="rId126" Type="http://schemas.openxmlformats.org/officeDocument/2006/relationships/customXml" Target="../ink/ink666.xml"/><Relationship Id="rId147" Type="http://schemas.openxmlformats.org/officeDocument/2006/relationships/image" Target="../media/image664.png"/><Relationship Id="rId168" Type="http://schemas.openxmlformats.org/officeDocument/2006/relationships/customXml" Target="../ink/ink687.xml"/><Relationship Id="rId8" Type="http://schemas.openxmlformats.org/officeDocument/2006/relationships/image" Target="../media/image596.png"/><Relationship Id="rId51" Type="http://schemas.openxmlformats.org/officeDocument/2006/relationships/customXml" Target="../ink/ink628.xml"/><Relationship Id="rId72" Type="http://schemas.openxmlformats.org/officeDocument/2006/relationships/image" Target="../media/image628.png"/><Relationship Id="rId93" Type="http://schemas.openxmlformats.org/officeDocument/2006/relationships/customXml" Target="../ink/ink649.xml"/><Relationship Id="rId98" Type="http://schemas.openxmlformats.org/officeDocument/2006/relationships/image" Target="../media/image640.png"/><Relationship Id="rId121" Type="http://schemas.openxmlformats.org/officeDocument/2006/relationships/image" Target="../media/image651.png"/><Relationship Id="rId142" Type="http://schemas.openxmlformats.org/officeDocument/2006/relationships/customXml" Target="../ink/ink674.xml"/><Relationship Id="rId163" Type="http://schemas.openxmlformats.org/officeDocument/2006/relationships/image" Target="../media/image672.png"/><Relationship Id="rId184" Type="http://schemas.openxmlformats.org/officeDocument/2006/relationships/customXml" Target="../ink/ink695.xml"/><Relationship Id="rId189" Type="http://schemas.openxmlformats.org/officeDocument/2006/relationships/image" Target="../media/image685.png"/><Relationship Id="rId3" Type="http://schemas.openxmlformats.org/officeDocument/2006/relationships/customXml" Target="../ink/ink604.xml"/><Relationship Id="rId25" Type="http://schemas.openxmlformats.org/officeDocument/2006/relationships/customXml" Target="../ink/ink615.xml"/><Relationship Id="rId46" Type="http://schemas.openxmlformats.org/officeDocument/2006/relationships/image" Target="../media/image615.png"/><Relationship Id="rId67" Type="http://schemas.openxmlformats.org/officeDocument/2006/relationships/customXml" Target="../ink/ink636.xml"/><Relationship Id="rId116" Type="http://schemas.openxmlformats.org/officeDocument/2006/relationships/customXml" Target="../ink/ink661.xml"/><Relationship Id="rId137" Type="http://schemas.openxmlformats.org/officeDocument/2006/relationships/image" Target="../media/image659.png"/><Relationship Id="rId158" Type="http://schemas.openxmlformats.org/officeDocument/2006/relationships/customXml" Target="../ink/ink682.xml"/><Relationship Id="rId20" Type="http://schemas.openxmlformats.org/officeDocument/2006/relationships/image" Target="../media/image602.png"/><Relationship Id="rId41" Type="http://schemas.openxmlformats.org/officeDocument/2006/relationships/customXml" Target="../ink/ink623.xml"/><Relationship Id="rId62" Type="http://schemas.openxmlformats.org/officeDocument/2006/relationships/image" Target="../media/image623.png"/><Relationship Id="rId83" Type="http://schemas.openxmlformats.org/officeDocument/2006/relationships/customXml" Target="../ink/ink644.xml"/><Relationship Id="rId88" Type="http://schemas.openxmlformats.org/officeDocument/2006/relationships/image" Target="../media/image635.png"/><Relationship Id="rId111" Type="http://schemas.openxmlformats.org/officeDocument/2006/relationships/customXml" Target="../ink/ink658.xml"/><Relationship Id="rId132" Type="http://schemas.openxmlformats.org/officeDocument/2006/relationships/customXml" Target="../ink/ink669.xml"/><Relationship Id="rId153" Type="http://schemas.openxmlformats.org/officeDocument/2006/relationships/image" Target="../media/image667.png"/><Relationship Id="rId174" Type="http://schemas.openxmlformats.org/officeDocument/2006/relationships/customXml" Target="../ink/ink690.xml"/><Relationship Id="rId179" Type="http://schemas.openxmlformats.org/officeDocument/2006/relationships/image" Target="../media/image680.png"/><Relationship Id="rId190" Type="http://schemas.openxmlformats.org/officeDocument/2006/relationships/customXml" Target="../ink/ink698.xml"/><Relationship Id="rId15" Type="http://schemas.openxmlformats.org/officeDocument/2006/relationships/customXml" Target="../ink/ink610.xml"/><Relationship Id="rId36" Type="http://schemas.openxmlformats.org/officeDocument/2006/relationships/image" Target="../media/image610.png"/><Relationship Id="rId57" Type="http://schemas.openxmlformats.org/officeDocument/2006/relationships/customXml" Target="../ink/ink631.xml"/><Relationship Id="rId106" Type="http://schemas.openxmlformats.org/officeDocument/2006/relationships/image" Target="../media/image644.png"/><Relationship Id="rId127" Type="http://schemas.openxmlformats.org/officeDocument/2006/relationships/image" Target="../media/image654.png"/><Relationship Id="rId10" Type="http://schemas.openxmlformats.org/officeDocument/2006/relationships/image" Target="../media/image597.png"/><Relationship Id="rId31" Type="http://schemas.openxmlformats.org/officeDocument/2006/relationships/customXml" Target="../ink/ink618.xml"/><Relationship Id="rId52" Type="http://schemas.openxmlformats.org/officeDocument/2006/relationships/image" Target="../media/image618.png"/><Relationship Id="rId73" Type="http://schemas.openxmlformats.org/officeDocument/2006/relationships/customXml" Target="../ink/ink639.xml"/><Relationship Id="rId78" Type="http://schemas.openxmlformats.org/officeDocument/2006/relationships/image" Target="../media/image630.png"/><Relationship Id="rId94" Type="http://schemas.openxmlformats.org/officeDocument/2006/relationships/image" Target="../media/image638.png"/><Relationship Id="rId99" Type="http://schemas.openxmlformats.org/officeDocument/2006/relationships/customXml" Target="../ink/ink652.xml"/><Relationship Id="rId101" Type="http://schemas.openxmlformats.org/officeDocument/2006/relationships/customXml" Target="../ink/ink653.xml"/><Relationship Id="rId122" Type="http://schemas.openxmlformats.org/officeDocument/2006/relationships/customXml" Target="../ink/ink664.xml"/><Relationship Id="rId143" Type="http://schemas.openxmlformats.org/officeDocument/2006/relationships/image" Target="../media/image662.png"/><Relationship Id="rId148" Type="http://schemas.openxmlformats.org/officeDocument/2006/relationships/customXml" Target="../ink/ink677.xml"/><Relationship Id="rId164" Type="http://schemas.openxmlformats.org/officeDocument/2006/relationships/customXml" Target="../ink/ink685.xml"/><Relationship Id="rId169" Type="http://schemas.openxmlformats.org/officeDocument/2006/relationships/image" Target="../media/image675.png"/><Relationship Id="rId185" Type="http://schemas.openxmlformats.org/officeDocument/2006/relationships/image" Target="../media/image683.png"/><Relationship Id="rId4" Type="http://schemas.openxmlformats.org/officeDocument/2006/relationships/image" Target="../media/image594.png"/><Relationship Id="rId9" Type="http://schemas.openxmlformats.org/officeDocument/2006/relationships/customXml" Target="../ink/ink607.xml"/><Relationship Id="rId180" Type="http://schemas.openxmlformats.org/officeDocument/2006/relationships/customXml" Target="../ink/ink693.xml"/><Relationship Id="rId26" Type="http://schemas.openxmlformats.org/officeDocument/2006/relationships/image" Target="../media/image605.png"/><Relationship Id="rId47" Type="http://schemas.openxmlformats.org/officeDocument/2006/relationships/customXml" Target="../ink/ink626.xml"/><Relationship Id="rId68" Type="http://schemas.openxmlformats.org/officeDocument/2006/relationships/image" Target="../media/image626.png"/><Relationship Id="rId89" Type="http://schemas.openxmlformats.org/officeDocument/2006/relationships/customXml" Target="../ink/ink647.xml"/><Relationship Id="rId112" Type="http://schemas.openxmlformats.org/officeDocument/2006/relationships/customXml" Target="../ink/ink659.xml"/><Relationship Id="rId133" Type="http://schemas.openxmlformats.org/officeDocument/2006/relationships/image" Target="../media/image657.png"/><Relationship Id="rId154" Type="http://schemas.openxmlformats.org/officeDocument/2006/relationships/customXml" Target="../ink/ink680.xml"/><Relationship Id="rId175" Type="http://schemas.openxmlformats.org/officeDocument/2006/relationships/image" Target="../media/image678.png"/><Relationship Id="rId16" Type="http://schemas.openxmlformats.org/officeDocument/2006/relationships/image" Target="../media/image600.png"/><Relationship Id="rId37" Type="http://schemas.openxmlformats.org/officeDocument/2006/relationships/customXml" Target="../ink/ink621.xml"/><Relationship Id="rId58" Type="http://schemas.openxmlformats.org/officeDocument/2006/relationships/image" Target="../media/image621.png"/><Relationship Id="rId79" Type="http://schemas.openxmlformats.org/officeDocument/2006/relationships/customXml" Target="../ink/ink642.xml"/><Relationship Id="rId102" Type="http://schemas.openxmlformats.org/officeDocument/2006/relationships/image" Target="../media/image642.png"/><Relationship Id="rId123" Type="http://schemas.openxmlformats.org/officeDocument/2006/relationships/image" Target="../media/image652.png"/><Relationship Id="rId144" Type="http://schemas.openxmlformats.org/officeDocument/2006/relationships/customXml" Target="../ink/ink675.xml"/><Relationship Id="rId90" Type="http://schemas.openxmlformats.org/officeDocument/2006/relationships/image" Target="../media/image636.png"/><Relationship Id="rId165" Type="http://schemas.openxmlformats.org/officeDocument/2006/relationships/image" Target="../media/image673.png"/><Relationship Id="rId186" Type="http://schemas.openxmlformats.org/officeDocument/2006/relationships/customXml" Target="../ink/ink696.xml"/><Relationship Id="rId27" Type="http://schemas.openxmlformats.org/officeDocument/2006/relationships/customXml" Target="../ink/ink616.xml"/><Relationship Id="rId48" Type="http://schemas.openxmlformats.org/officeDocument/2006/relationships/image" Target="../media/image616.png"/><Relationship Id="rId69" Type="http://schemas.openxmlformats.org/officeDocument/2006/relationships/customXml" Target="../ink/ink637.xml"/><Relationship Id="rId113" Type="http://schemas.openxmlformats.org/officeDocument/2006/relationships/image" Target="../media/image647.png"/><Relationship Id="rId134" Type="http://schemas.openxmlformats.org/officeDocument/2006/relationships/customXml" Target="../ink/ink670.xml"/><Relationship Id="rId80" Type="http://schemas.openxmlformats.org/officeDocument/2006/relationships/image" Target="../media/image631.png"/><Relationship Id="rId155" Type="http://schemas.openxmlformats.org/officeDocument/2006/relationships/image" Target="../media/image668.png"/><Relationship Id="rId176" Type="http://schemas.openxmlformats.org/officeDocument/2006/relationships/customXml" Target="../ink/ink691.xml"/><Relationship Id="rId17" Type="http://schemas.openxmlformats.org/officeDocument/2006/relationships/customXml" Target="../ink/ink611.xml"/><Relationship Id="rId38" Type="http://schemas.openxmlformats.org/officeDocument/2006/relationships/image" Target="../media/image611.png"/><Relationship Id="rId59" Type="http://schemas.openxmlformats.org/officeDocument/2006/relationships/customXml" Target="../ink/ink632.xml"/><Relationship Id="rId103" Type="http://schemas.openxmlformats.org/officeDocument/2006/relationships/customXml" Target="../ink/ink654.xml"/><Relationship Id="rId124" Type="http://schemas.openxmlformats.org/officeDocument/2006/relationships/customXml" Target="../ink/ink665.xml"/><Relationship Id="rId70" Type="http://schemas.openxmlformats.org/officeDocument/2006/relationships/image" Target="../media/image627.png"/><Relationship Id="rId91" Type="http://schemas.openxmlformats.org/officeDocument/2006/relationships/customXml" Target="../ink/ink648.xml"/><Relationship Id="rId145" Type="http://schemas.openxmlformats.org/officeDocument/2006/relationships/image" Target="../media/image663.png"/><Relationship Id="rId166" Type="http://schemas.openxmlformats.org/officeDocument/2006/relationships/customXml" Target="../ink/ink686.xml"/><Relationship Id="rId187" Type="http://schemas.openxmlformats.org/officeDocument/2006/relationships/image" Target="../media/image684.png"/><Relationship Id="rId1" Type="http://schemas.openxmlformats.org/officeDocument/2006/relationships/slideLayout" Target="../slideLayouts/slideLayout1.xml"/><Relationship Id="rId28" Type="http://schemas.openxmlformats.org/officeDocument/2006/relationships/image" Target="../media/image606.png"/><Relationship Id="rId49" Type="http://schemas.openxmlformats.org/officeDocument/2006/relationships/customXml" Target="../ink/ink627.xml"/><Relationship Id="rId114" Type="http://schemas.openxmlformats.org/officeDocument/2006/relationships/customXml" Target="../ink/ink660.xml"/><Relationship Id="rId60" Type="http://schemas.openxmlformats.org/officeDocument/2006/relationships/image" Target="../media/image622.png"/><Relationship Id="rId81" Type="http://schemas.openxmlformats.org/officeDocument/2006/relationships/customXml" Target="../ink/ink643.xml"/><Relationship Id="rId135" Type="http://schemas.openxmlformats.org/officeDocument/2006/relationships/image" Target="../media/image658.png"/><Relationship Id="rId156" Type="http://schemas.openxmlformats.org/officeDocument/2006/relationships/customXml" Target="../ink/ink681.xml"/><Relationship Id="rId177" Type="http://schemas.openxmlformats.org/officeDocument/2006/relationships/image" Target="../media/image679.png"/><Relationship Id="rId18" Type="http://schemas.openxmlformats.org/officeDocument/2006/relationships/image" Target="../media/image601.png"/><Relationship Id="rId39" Type="http://schemas.openxmlformats.org/officeDocument/2006/relationships/customXml" Target="../ink/ink622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57.xml"/><Relationship Id="rId299" Type="http://schemas.openxmlformats.org/officeDocument/2006/relationships/customXml" Target="../ink/ink849.xml"/><Relationship Id="rId21" Type="http://schemas.openxmlformats.org/officeDocument/2006/relationships/customXml" Target="../ink/ink709.xml"/><Relationship Id="rId63" Type="http://schemas.openxmlformats.org/officeDocument/2006/relationships/customXml" Target="../ink/ink730.xml"/><Relationship Id="rId159" Type="http://schemas.openxmlformats.org/officeDocument/2006/relationships/customXml" Target="../ink/ink778.xml"/><Relationship Id="rId324" Type="http://schemas.openxmlformats.org/officeDocument/2006/relationships/image" Target="../media/image845.png"/><Relationship Id="rId170" Type="http://schemas.openxmlformats.org/officeDocument/2006/relationships/image" Target="../media/image771.png"/><Relationship Id="rId226" Type="http://schemas.openxmlformats.org/officeDocument/2006/relationships/customXml" Target="../ink/ink812.xml"/><Relationship Id="rId268" Type="http://schemas.openxmlformats.org/officeDocument/2006/relationships/image" Target="../media/image817.png"/><Relationship Id="rId32" Type="http://schemas.openxmlformats.org/officeDocument/2006/relationships/image" Target="../media/image702.png"/><Relationship Id="rId74" Type="http://schemas.openxmlformats.org/officeDocument/2006/relationships/image" Target="../media/image723.png"/><Relationship Id="rId128" Type="http://schemas.openxmlformats.org/officeDocument/2006/relationships/image" Target="../media/image750.png"/><Relationship Id="rId335" Type="http://schemas.openxmlformats.org/officeDocument/2006/relationships/customXml" Target="../ink/ink867.xml"/><Relationship Id="rId5" Type="http://schemas.openxmlformats.org/officeDocument/2006/relationships/customXml" Target="../ink/ink701.xml"/><Relationship Id="rId181" Type="http://schemas.openxmlformats.org/officeDocument/2006/relationships/customXml" Target="../ink/ink789.xml"/><Relationship Id="rId237" Type="http://schemas.openxmlformats.org/officeDocument/2006/relationships/image" Target="../media/image803.png"/><Relationship Id="rId279" Type="http://schemas.openxmlformats.org/officeDocument/2006/relationships/customXml" Target="../ink/ink839.xml"/><Relationship Id="rId43" Type="http://schemas.openxmlformats.org/officeDocument/2006/relationships/customXml" Target="../ink/ink720.xml"/><Relationship Id="rId139" Type="http://schemas.openxmlformats.org/officeDocument/2006/relationships/customXml" Target="../ink/ink768.xml"/><Relationship Id="rId290" Type="http://schemas.openxmlformats.org/officeDocument/2006/relationships/image" Target="../media/image828.png"/><Relationship Id="rId304" Type="http://schemas.openxmlformats.org/officeDocument/2006/relationships/image" Target="../media/image835.png"/><Relationship Id="rId85" Type="http://schemas.openxmlformats.org/officeDocument/2006/relationships/customXml" Target="../ink/ink741.xml"/><Relationship Id="rId150" Type="http://schemas.openxmlformats.org/officeDocument/2006/relationships/image" Target="../media/image761.png"/><Relationship Id="rId192" Type="http://schemas.openxmlformats.org/officeDocument/2006/relationships/customXml" Target="../ink/ink795.xml"/><Relationship Id="rId206" Type="http://schemas.openxmlformats.org/officeDocument/2006/relationships/customXml" Target="../ink/ink802.xml"/><Relationship Id="rId248" Type="http://schemas.openxmlformats.org/officeDocument/2006/relationships/image" Target="../media/image807.png"/><Relationship Id="rId12" Type="http://schemas.openxmlformats.org/officeDocument/2006/relationships/image" Target="../media/image693.png"/><Relationship Id="rId108" Type="http://schemas.openxmlformats.org/officeDocument/2006/relationships/image" Target="../media/image740.png"/><Relationship Id="rId315" Type="http://schemas.openxmlformats.org/officeDocument/2006/relationships/customXml" Target="../ink/ink857.xml"/><Relationship Id="rId54" Type="http://schemas.openxmlformats.org/officeDocument/2006/relationships/image" Target="../media/image713.png"/><Relationship Id="rId96" Type="http://schemas.openxmlformats.org/officeDocument/2006/relationships/image" Target="../media/image734.png"/><Relationship Id="rId161" Type="http://schemas.openxmlformats.org/officeDocument/2006/relationships/customXml" Target="../ink/ink779.xml"/><Relationship Id="rId217" Type="http://schemas.openxmlformats.org/officeDocument/2006/relationships/image" Target="../media/image794.png"/><Relationship Id="rId259" Type="http://schemas.openxmlformats.org/officeDocument/2006/relationships/customXml" Target="../ink/ink829.xml"/><Relationship Id="rId23" Type="http://schemas.openxmlformats.org/officeDocument/2006/relationships/customXml" Target="../ink/ink710.xml"/><Relationship Id="rId119" Type="http://schemas.openxmlformats.org/officeDocument/2006/relationships/customXml" Target="../ink/ink758.xml"/><Relationship Id="rId270" Type="http://schemas.openxmlformats.org/officeDocument/2006/relationships/image" Target="../media/image818.png"/><Relationship Id="rId326" Type="http://schemas.openxmlformats.org/officeDocument/2006/relationships/image" Target="../media/image846.png"/><Relationship Id="rId65" Type="http://schemas.openxmlformats.org/officeDocument/2006/relationships/customXml" Target="../ink/ink731.xml"/><Relationship Id="rId130" Type="http://schemas.openxmlformats.org/officeDocument/2006/relationships/image" Target="../media/image751.png"/><Relationship Id="rId172" Type="http://schemas.openxmlformats.org/officeDocument/2006/relationships/image" Target="../media/image772.png"/><Relationship Id="rId228" Type="http://schemas.openxmlformats.org/officeDocument/2006/relationships/customXml" Target="../ink/ink813.xml"/><Relationship Id="rId281" Type="http://schemas.openxmlformats.org/officeDocument/2006/relationships/customXml" Target="../ink/ink840.xml"/><Relationship Id="rId337" Type="http://schemas.openxmlformats.org/officeDocument/2006/relationships/customXml" Target="../ink/ink868.xml"/><Relationship Id="rId34" Type="http://schemas.openxmlformats.org/officeDocument/2006/relationships/image" Target="../media/image703.png"/><Relationship Id="rId76" Type="http://schemas.openxmlformats.org/officeDocument/2006/relationships/image" Target="../media/image724.png"/><Relationship Id="rId141" Type="http://schemas.openxmlformats.org/officeDocument/2006/relationships/customXml" Target="../ink/ink769.xml"/><Relationship Id="rId7" Type="http://schemas.openxmlformats.org/officeDocument/2006/relationships/customXml" Target="../ink/ink702.xml"/><Relationship Id="rId183" Type="http://schemas.openxmlformats.org/officeDocument/2006/relationships/customXml" Target="../ink/ink790.xml"/><Relationship Id="rId239" Type="http://schemas.openxmlformats.org/officeDocument/2006/relationships/image" Target="../media/image804.png"/><Relationship Id="rId250" Type="http://schemas.openxmlformats.org/officeDocument/2006/relationships/image" Target="../media/image808.png"/><Relationship Id="rId292" Type="http://schemas.openxmlformats.org/officeDocument/2006/relationships/image" Target="../media/image829.png"/><Relationship Id="rId306" Type="http://schemas.openxmlformats.org/officeDocument/2006/relationships/image" Target="../media/image836.png"/><Relationship Id="rId45" Type="http://schemas.openxmlformats.org/officeDocument/2006/relationships/customXml" Target="../ink/ink721.xml"/><Relationship Id="rId87" Type="http://schemas.openxmlformats.org/officeDocument/2006/relationships/customXml" Target="../ink/ink742.xml"/><Relationship Id="rId110" Type="http://schemas.openxmlformats.org/officeDocument/2006/relationships/image" Target="../media/image741.png"/><Relationship Id="rId152" Type="http://schemas.openxmlformats.org/officeDocument/2006/relationships/image" Target="../media/image762.png"/><Relationship Id="rId173" Type="http://schemas.openxmlformats.org/officeDocument/2006/relationships/customXml" Target="../ink/ink785.xml"/><Relationship Id="rId194" Type="http://schemas.openxmlformats.org/officeDocument/2006/relationships/customXml" Target="../ink/ink796.xml"/><Relationship Id="rId208" Type="http://schemas.openxmlformats.org/officeDocument/2006/relationships/customXml" Target="../ink/ink803.xml"/><Relationship Id="rId229" Type="http://schemas.openxmlformats.org/officeDocument/2006/relationships/image" Target="../media/image799.png"/><Relationship Id="rId240" Type="http://schemas.openxmlformats.org/officeDocument/2006/relationships/customXml" Target="../ink/ink819.xml"/><Relationship Id="rId261" Type="http://schemas.openxmlformats.org/officeDocument/2006/relationships/customXml" Target="../ink/ink830.xml"/><Relationship Id="rId14" Type="http://schemas.openxmlformats.org/officeDocument/2006/relationships/image" Target="../media/image694.png"/><Relationship Id="rId35" Type="http://schemas.openxmlformats.org/officeDocument/2006/relationships/customXml" Target="../ink/ink716.xml"/><Relationship Id="rId56" Type="http://schemas.openxmlformats.org/officeDocument/2006/relationships/image" Target="../media/image714.png"/><Relationship Id="rId77" Type="http://schemas.openxmlformats.org/officeDocument/2006/relationships/customXml" Target="../ink/ink737.xml"/><Relationship Id="rId100" Type="http://schemas.openxmlformats.org/officeDocument/2006/relationships/image" Target="../media/image736.png"/><Relationship Id="rId282" Type="http://schemas.openxmlformats.org/officeDocument/2006/relationships/image" Target="../media/image824.png"/><Relationship Id="rId317" Type="http://schemas.openxmlformats.org/officeDocument/2006/relationships/customXml" Target="../ink/ink858.xml"/><Relationship Id="rId338" Type="http://schemas.openxmlformats.org/officeDocument/2006/relationships/image" Target="../media/image852.png"/><Relationship Id="rId8" Type="http://schemas.openxmlformats.org/officeDocument/2006/relationships/image" Target="../media/image691.png"/><Relationship Id="rId98" Type="http://schemas.openxmlformats.org/officeDocument/2006/relationships/image" Target="../media/image735.png"/><Relationship Id="rId121" Type="http://schemas.openxmlformats.org/officeDocument/2006/relationships/customXml" Target="../ink/ink759.xml"/><Relationship Id="rId142" Type="http://schemas.openxmlformats.org/officeDocument/2006/relationships/image" Target="../media/image757.png"/><Relationship Id="rId163" Type="http://schemas.openxmlformats.org/officeDocument/2006/relationships/customXml" Target="../ink/ink780.xml"/><Relationship Id="rId184" Type="http://schemas.openxmlformats.org/officeDocument/2006/relationships/image" Target="../media/image778.png"/><Relationship Id="rId219" Type="http://schemas.openxmlformats.org/officeDocument/2006/relationships/image" Target="../media/image795.png"/><Relationship Id="rId230" Type="http://schemas.openxmlformats.org/officeDocument/2006/relationships/customXml" Target="../ink/ink814.xml"/><Relationship Id="rId251" Type="http://schemas.openxmlformats.org/officeDocument/2006/relationships/customXml" Target="../ink/ink825.xml"/><Relationship Id="rId25" Type="http://schemas.openxmlformats.org/officeDocument/2006/relationships/customXml" Target="../ink/ink711.xml"/><Relationship Id="rId46" Type="http://schemas.openxmlformats.org/officeDocument/2006/relationships/image" Target="../media/image709.png"/><Relationship Id="rId67" Type="http://schemas.openxmlformats.org/officeDocument/2006/relationships/customXml" Target="../ink/ink732.xml"/><Relationship Id="rId272" Type="http://schemas.openxmlformats.org/officeDocument/2006/relationships/image" Target="../media/image819.png"/><Relationship Id="rId293" Type="http://schemas.openxmlformats.org/officeDocument/2006/relationships/customXml" Target="../ink/ink846.xml"/><Relationship Id="rId307" Type="http://schemas.openxmlformats.org/officeDocument/2006/relationships/customXml" Target="../ink/ink853.xml"/><Relationship Id="rId328" Type="http://schemas.openxmlformats.org/officeDocument/2006/relationships/image" Target="../media/image847.png"/><Relationship Id="rId88" Type="http://schemas.openxmlformats.org/officeDocument/2006/relationships/image" Target="../media/image730.png"/><Relationship Id="rId111" Type="http://schemas.openxmlformats.org/officeDocument/2006/relationships/customXml" Target="../ink/ink754.xml"/><Relationship Id="rId132" Type="http://schemas.openxmlformats.org/officeDocument/2006/relationships/image" Target="../media/image752.png"/><Relationship Id="rId153" Type="http://schemas.openxmlformats.org/officeDocument/2006/relationships/customXml" Target="../ink/ink775.xml"/><Relationship Id="rId174" Type="http://schemas.openxmlformats.org/officeDocument/2006/relationships/image" Target="../media/image773.png"/><Relationship Id="rId195" Type="http://schemas.openxmlformats.org/officeDocument/2006/relationships/image" Target="../media/image783.png"/><Relationship Id="rId209" Type="http://schemas.openxmlformats.org/officeDocument/2006/relationships/image" Target="../media/image790.png"/><Relationship Id="rId220" Type="http://schemas.openxmlformats.org/officeDocument/2006/relationships/customXml" Target="../ink/ink809.xml"/><Relationship Id="rId241" Type="http://schemas.openxmlformats.org/officeDocument/2006/relationships/customXml" Target="../ink/ink820.xml"/><Relationship Id="rId15" Type="http://schemas.openxmlformats.org/officeDocument/2006/relationships/customXml" Target="../ink/ink706.xml"/><Relationship Id="rId36" Type="http://schemas.openxmlformats.org/officeDocument/2006/relationships/image" Target="../media/image704.png"/><Relationship Id="rId57" Type="http://schemas.openxmlformats.org/officeDocument/2006/relationships/customXml" Target="../ink/ink727.xml"/><Relationship Id="rId262" Type="http://schemas.openxmlformats.org/officeDocument/2006/relationships/image" Target="../media/image814.png"/><Relationship Id="rId283" Type="http://schemas.openxmlformats.org/officeDocument/2006/relationships/customXml" Target="../ink/ink841.xml"/><Relationship Id="rId318" Type="http://schemas.openxmlformats.org/officeDocument/2006/relationships/image" Target="../media/image842.png"/><Relationship Id="rId339" Type="http://schemas.openxmlformats.org/officeDocument/2006/relationships/customXml" Target="../ink/ink869.xml"/><Relationship Id="rId78" Type="http://schemas.openxmlformats.org/officeDocument/2006/relationships/image" Target="../media/image725.png"/><Relationship Id="rId99" Type="http://schemas.openxmlformats.org/officeDocument/2006/relationships/customXml" Target="../ink/ink748.xml"/><Relationship Id="rId101" Type="http://schemas.openxmlformats.org/officeDocument/2006/relationships/customXml" Target="../ink/ink749.xml"/><Relationship Id="rId122" Type="http://schemas.openxmlformats.org/officeDocument/2006/relationships/image" Target="../media/image747.png"/><Relationship Id="rId143" Type="http://schemas.openxmlformats.org/officeDocument/2006/relationships/customXml" Target="../ink/ink770.xml"/><Relationship Id="rId164" Type="http://schemas.openxmlformats.org/officeDocument/2006/relationships/image" Target="../media/image768.png"/><Relationship Id="rId185" Type="http://schemas.openxmlformats.org/officeDocument/2006/relationships/customXml" Target="../ink/ink791.xml"/><Relationship Id="rId9" Type="http://schemas.openxmlformats.org/officeDocument/2006/relationships/customXml" Target="../ink/ink703.xml"/><Relationship Id="rId210" Type="http://schemas.openxmlformats.org/officeDocument/2006/relationships/customXml" Target="../ink/ink804.xml"/><Relationship Id="rId26" Type="http://schemas.openxmlformats.org/officeDocument/2006/relationships/image" Target="../media/image699.png"/><Relationship Id="rId231" Type="http://schemas.openxmlformats.org/officeDocument/2006/relationships/image" Target="../media/image800.png"/><Relationship Id="rId252" Type="http://schemas.openxmlformats.org/officeDocument/2006/relationships/image" Target="../media/image809.png"/><Relationship Id="rId273" Type="http://schemas.openxmlformats.org/officeDocument/2006/relationships/customXml" Target="../ink/ink836.xml"/><Relationship Id="rId294" Type="http://schemas.openxmlformats.org/officeDocument/2006/relationships/image" Target="../media/image830.png"/><Relationship Id="rId308" Type="http://schemas.openxmlformats.org/officeDocument/2006/relationships/image" Target="../media/image837.png"/><Relationship Id="rId329" Type="http://schemas.openxmlformats.org/officeDocument/2006/relationships/customXml" Target="../ink/ink864.xml"/><Relationship Id="rId47" Type="http://schemas.openxmlformats.org/officeDocument/2006/relationships/customXml" Target="../ink/ink722.xml"/><Relationship Id="rId68" Type="http://schemas.openxmlformats.org/officeDocument/2006/relationships/image" Target="../media/image720.png"/><Relationship Id="rId89" Type="http://schemas.openxmlformats.org/officeDocument/2006/relationships/customXml" Target="../ink/ink743.xml"/><Relationship Id="rId112" Type="http://schemas.openxmlformats.org/officeDocument/2006/relationships/image" Target="../media/image742.png"/><Relationship Id="rId133" Type="http://schemas.openxmlformats.org/officeDocument/2006/relationships/customXml" Target="../ink/ink765.xml"/><Relationship Id="rId154" Type="http://schemas.openxmlformats.org/officeDocument/2006/relationships/image" Target="../media/image763.png"/><Relationship Id="rId175" Type="http://schemas.openxmlformats.org/officeDocument/2006/relationships/customXml" Target="../ink/ink786.xml"/><Relationship Id="rId340" Type="http://schemas.openxmlformats.org/officeDocument/2006/relationships/image" Target="../media/image853.png"/><Relationship Id="rId196" Type="http://schemas.openxmlformats.org/officeDocument/2006/relationships/customXml" Target="../ink/ink797.xml"/><Relationship Id="rId200" Type="http://schemas.openxmlformats.org/officeDocument/2006/relationships/customXml" Target="../ink/ink799.xml"/><Relationship Id="rId16" Type="http://schemas.openxmlformats.org/officeDocument/2006/relationships/image" Target="../media/image695.png"/><Relationship Id="rId221" Type="http://schemas.openxmlformats.org/officeDocument/2006/relationships/image" Target="../media/image796.png"/><Relationship Id="rId242" Type="http://schemas.openxmlformats.org/officeDocument/2006/relationships/image" Target="../media/image805.png"/><Relationship Id="rId263" Type="http://schemas.openxmlformats.org/officeDocument/2006/relationships/customXml" Target="../ink/ink831.xml"/><Relationship Id="rId284" Type="http://schemas.openxmlformats.org/officeDocument/2006/relationships/image" Target="../media/image825.png"/><Relationship Id="rId319" Type="http://schemas.openxmlformats.org/officeDocument/2006/relationships/customXml" Target="../ink/ink859.xml"/><Relationship Id="rId37" Type="http://schemas.openxmlformats.org/officeDocument/2006/relationships/customXml" Target="../ink/ink717.xml"/><Relationship Id="rId58" Type="http://schemas.openxmlformats.org/officeDocument/2006/relationships/image" Target="../media/image715.png"/><Relationship Id="rId79" Type="http://schemas.openxmlformats.org/officeDocument/2006/relationships/customXml" Target="../ink/ink738.xml"/><Relationship Id="rId102" Type="http://schemas.openxmlformats.org/officeDocument/2006/relationships/image" Target="../media/image737.png"/><Relationship Id="rId123" Type="http://schemas.openxmlformats.org/officeDocument/2006/relationships/customXml" Target="../ink/ink760.xml"/><Relationship Id="rId144" Type="http://schemas.openxmlformats.org/officeDocument/2006/relationships/image" Target="../media/image758.png"/><Relationship Id="rId330" Type="http://schemas.openxmlformats.org/officeDocument/2006/relationships/image" Target="../media/image848.png"/><Relationship Id="rId90" Type="http://schemas.openxmlformats.org/officeDocument/2006/relationships/image" Target="../media/image731.png"/><Relationship Id="rId165" Type="http://schemas.openxmlformats.org/officeDocument/2006/relationships/customXml" Target="../ink/ink781.xml"/><Relationship Id="rId186" Type="http://schemas.openxmlformats.org/officeDocument/2006/relationships/image" Target="../media/image779.png"/><Relationship Id="rId211" Type="http://schemas.openxmlformats.org/officeDocument/2006/relationships/image" Target="../media/image791.png"/><Relationship Id="rId232" Type="http://schemas.openxmlformats.org/officeDocument/2006/relationships/customXml" Target="../ink/ink815.xml"/><Relationship Id="rId253" Type="http://schemas.openxmlformats.org/officeDocument/2006/relationships/customXml" Target="../ink/ink826.xml"/><Relationship Id="rId274" Type="http://schemas.openxmlformats.org/officeDocument/2006/relationships/image" Target="../media/image820.png"/><Relationship Id="rId295" Type="http://schemas.openxmlformats.org/officeDocument/2006/relationships/customXml" Target="../ink/ink847.xml"/><Relationship Id="rId309" Type="http://schemas.openxmlformats.org/officeDocument/2006/relationships/customXml" Target="../ink/ink854.xml"/><Relationship Id="rId27" Type="http://schemas.openxmlformats.org/officeDocument/2006/relationships/customXml" Target="../ink/ink712.xml"/><Relationship Id="rId48" Type="http://schemas.openxmlformats.org/officeDocument/2006/relationships/image" Target="../media/image710.png"/><Relationship Id="rId69" Type="http://schemas.openxmlformats.org/officeDocument/2006/relationships/customXml" Target="../ink/ink733.xml"/><Relationship Id="rId113" Type="http://schemas.openxmlformats.org/officeDocument/2006/relationships/customXml" Target="../ink/ink755.xml"/><Relationship Id="rId134" Type="http://schemas.openxmlformats.org/officeDocument/2006/relationships/image" Target="../media/image753.png"/><Relationship Id="rId320" Type="http://schemas.openxmlformats.org/officeDocument/2006/relationships/image" Target="../media/image843.png"/><Relationship Id="rId80" Type="http://schemas.openxmlformats.org/officeDocument/2006/relationships/image" Target="../media/image726.png"/><Relationship Id="rId155" Type="http://schemas.openxmlformats.org/officeDocument/2006/relationships/customXml" Target="../ink/ink776.xml"/><Relationship Id="rId176" Type="http://schemas.openxmlformats.org/officeDocument/2006/relationships/image" Target="../media/image774.png"/><Relationship Id="rId197" Type="http://schemas.openxmlformats.org/officeDocument/2006/relationships/image" Target="../media/image784.png"/><Relationship Id="rId201" Type="http://schemas.openxmlformats.org/officeDocument/2006/relationships/image" Target="../media/image786.png"/><Relationship Id="rId222" Type="http://schemas.openxmlformats.org/officeDocument/2006/relationships/customXml" Target="../ink/ink810.xml"/><Relationship Id="rId243" Type="http://schemas.openxmlformats.org/officeDocument/2006/relationships/customXml" Target="../ink/ink821.xml"/><Relationship Id="rId264" Type="http://schemas.openxmlformats.org/officeDocument/2006/relationships/image" Target="../media/image815.png"/><Relationship Id="rId285" Type="http://schemas.openxmlformats.org/officeDocument/2006/relationships/customXml" Target="../ink/ink842.xml"/><Relationship Id="rId17" Type="http://schemas.openxmlformats.org/officeDocument/2006/relationships/customXml" Target="../ink/ink707.xml"/><Relationship Id="rId38" Type="http://schemas.openxmlformats.org/officeDocument/2006/relationships/image" Target="../media/image705.png"/><Relationship Id="rId59" Type="http://schemas.openxmlformats.org/officeDocument/2006/relationships/customXml" Target="../ink/ink728.xml"/><Relationship Id="rId103" Type="http://schemas.openxmlformats.org/officeDocument/2006/relationships/customXml" Target="../ink/ink750.xml"/><Relationship Id="rId124" Type="http://schemas.openxmlformats.org/officeDocument/2006/relationships/image" Target="../media/image748.png"/><Relationship Id="rId310" Type="http://schemas.openxmlformats.org/officeDocument/2006/relationships/image" Target="../media/image838.png"/><Relationship Id="rId70" Type="http://schemas.openxmlformats.org/officeDocument/2006/relationships/image" Target="../media/image721.png"/><Relationship Id="rId91" Type="http://schemas.openxmlformats.org/officeDocument/2006/relationships/customXml" Target="../ink/ink744.xml"/><Relationship Id="rId145" Type="http://schemas.openxmlformats.org/officeDocument/2006/relationships/customXml" Target="../ink/ink771.xml"/><Relationship Id="rId166" Type="http://schemas.openxmlformats.org/officeDocument/2006/relationships/image" Target="../media/image769.png"/><Relationship Id="rId187" Type="http://schemas.openxmlformats.org/officeDocument/2006/relationships/customXml" Target="../ink/ink792.xml"/><Relationship Id="rId331" Type="http://schemas.openxmlformats.org/officeDocument/2006/relationships/customXml" Target="../ink/ink865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805.xml"/><Relationship Id="rId233" Type="http://schemas.openxmlformats.org/officeDocument/2006/relationships/image" Target="../media/image801.png"/><Relationship Id="rId254" Type="http://schemas.openxmlformats.org/officeDocument/2006/relationships/image" Target="../media/image810.png"/><Relationship Id="rId28" Type="http://schemas.openxmlformats.org/officeDocument/2006/relationships/image" Target="../media/image700.png"/><Relationship Id="rId49" Type="http://schemas.openxmlformats.org/officeDocument/2006/relationships/customXml" Target="../ink/ink723.xml"/><Relationship Id="rId114" Type="http://schemas.openxmlformats.org/officeDocument/2006/relationships/image" Target="../media/image743.png"/><Relationship Id="rId275" Type="http://schemas.openxmlformats.org/officeDocument/2006/relationships/customXml" Target="../ink/ink837.xml"/><Relationship Id="rId296" Type="http://schemas.openxmlformats.org/officeDocument/2006/relationships/image" Target="../media/image831.png"/><Relationship Id="rId300" Type="http://schemas.openxmlformats.org/officeDocument/2006/relationships/image" Target="../media/image833.png"/><Relationship Id="rId60" Type="http://schemas.openxmlformats.org/officeDocument/2006/relationships/image" Target="../media/image716.png"/><Relationship Id="rId81" Type="http://schemas.openxmlformats.org/officeDocument/2006/relationships/customXml" Target="../ink/ink739.xml"/><Relationship Id="rId135" Type="http://schemas.openxmlformats.org/officeDocument/2006/relationships/customXml" Target="../ink/ink766.xml"/><Relationship Id="rId156" Type="http://schemas.openxmlformats.org/officeDocument/2006/relationships/image" Target="../media/image764.png"/><Relationship Id="rId177" Type="http://schemas.openxmlformats.org/officeDocument/2006/relationships/customXml" Target="../ink/ink787.xml"/><Relationship Id="rId198" Type="http://schemas.openxmlformats.org/officeDocument/2006/relationships/customXml" Target="../ink/ink798.xml"/><Relationship Id="rId321" Type="http://schemas.openxmlformats.org/officeDocument/2006/relationships/customXml" Target="../ink/ink860.xml"/><Relationship Id="rId202" Type="http://schemas.openxmlformats.org/officeDocument/2006/relationships/customXml" Target="../ink/ink800.xml"/><Relationship Id="rId223" Type="http://schemas.openxmlformats.org/officeDocument/2006/relationships/image" Target="../media/image797.png"/><Relationship Id="rId244" Type="http://schemas.openxmlformats.org/officeDocument/2006/relationships/image" Target="../media/image806.png"/><Relationship Id="rId18" Type="http://schemas.openxmlformats.org/officeDocument/2006/relationships/image" Target="../media/image696.png"/><Relationship Id="rId39" Type="http://schemas.openxmlformats.org/officeDocument/2006/relationships/customXml" Target="../ink/ink718.xml"/><Relationship Id="rId265" Type="http://schemas.openxmlformats.org/officeDocument/2006/relationships/customXml" Target="../ink/ink832.xml"/><Relationship Id="rId286" Type="http://schemas.openxmlformats.org/officeDocument/2006/relationships/image" Target="../media/image826.png"/><Relationship Id="rId50" Type="http://schemas.openxmlformats.org/officeDocument/2006/relationships/image" Target="../media/image711.png"/><Relationship Id="rId104" Type="http://schemas.openxmlformats.org/officeDocument/2006/relationships/image" Target="../media/image738.png"/><Relationship Id="rId125" Type="http://schemas.openxmlformats.org/officeDocument/2006/relationships/customXml" Target="../ink/ink761.xml"/><Relationship Id="rId146" Type="http://schemas.openxmlformats.org/officeDocument/2006/relationships/image" Target="../media/image759.png"/><Relationship Id="rId167" Type="http://schemas.openxmlformats.org/officeDocument/2006/relationships/customXml" Target="../ink/ink782.xml"/><Relationship Id="rId188" Type="http://schemas.openxmlformats.org/officeDocument/2006/relationships/image" Target="../media/image780.png"/><Relationship Id="rId311" Type="http://schemas.openxmlformats.org/officeDocument/2006/relationships/customXml" Target="../ink/ink855.xml"/><Relationship Id="rId332" Type="http://schemas.openxmlformats.org/officeDocument/2006/relationships/image" Target="../media/image849.png"/><Relationship Id="rId71" Type="http://schemas.openxmlformats.org/officeDocument/2006/relationships/customXml" Target="../ink/ink734.xml"/><Relationship Id="rId92" Type="http://schemas.openxmlformats.org/officeDocument/2006/relationships/image" Target="../media/image732.png"/><Relationship Id="rId213" Type="http://schemas.openxmlformats.org/officeDocument/2006/relationships/image" Target="../media/image792.png"/><Relationship Id="rId234" Type="http://schemas.openxmlformats.org/officeDocument/2006/relationships/customXml" Target="../ink/ink816.xml"/><Relationship Id="rId2" Type="http://schemas.openxmlformats.org/officeDocument/2006/relationships/image" Target="../media/image688.png"/><Relationship Id="rId29" Type="http://schemas.openxmlformats.org/officeDocument/2006/relationships/customXml" Target="../ink/ink713.xml"/><Relationship Id="rId255" Type="http://schemas.openxmlformats.org/officeDocument/2006/relationships/customXml" Target="../ink/ink827.xml"/><Relationship Id="rId276" Type="http://schemas.openxmlformats.org/officeDocument/2006/relationships/image" Target="../media/image821.png"/><Relationship Id="rId297" Type="http://schemas.openxmlformats.org/officeDocument/2006/relationships/customXml" Target="../ink/ink848.xml"/><Relationship Id="rId40" Type="http://schemas.openxmlformats.org/officeDocument/2006/relationships/image" Target="../media/image706.png"/><Relationship Id="rId115" Type="http://schemas.openxmlformats.org/officeDocument/2006/relationships/customXml" Target="../ink/ink756.xml"/><Relationship Id="rId136" Type="http://schemas.openxmlformats.org/officeDocument/2006/relationships/image" Target="../media/image754.png"/><Relationship Id="rId157" Type="http://schemas.openxmlformats.org/officeDocument/2006/relationships/customXml" Target="../ink/ink777.xml"/><Relationship Id="rId178" Type="http://schemas.openxmlformats.org/officeDocument/2006/relationships/image" Target="../media/image775.png"/><Relationship Id="rId301" Type="http://schemas.openxmlformats.org/officeDocument/2006/relationships/customXml" Target="../ink/ink850.xml"/><Relationship Id="rId322" Type="http://schemas.openxmlformats.org/officeDocument/2006/relationships/image" Target="../media/image844.png"/><Relationship Id="rId61" Type="http://schemas.openxmlformats.org/officeDocument/2006/relationships/customXml" Target="../ink/ink729.xml"/><Relationship Id="rId82" Type="http://schemas.openxmlformats.org/officeDocument/2006/relationships/image" Target="../media/image727.png"/><Relationship Id="rId199" Type="http://schemas.openxmlformats.org/officeDocument/2006/relationships/image" Target="../media/image785.png"/><Relationship Id="rId203" Type="http://schemas.openxmlformats.org/officeDocument/2006/relationships/image" Target="../media/image787.png"/><Relationship Id="rId19" Type="http://schemas.openxmlformats.org/officeDocument/2006/relationships/customXml" Target="../ink/ink708.xml"/><Relationship Id="rId224" Type="http://schemas.openxmlformats.org/officeDocument/2006/relationships/customXml" Target="../ink/ink811.xml"/><Relationship Id="rId245" Type="http://schemas.openxmlformats.org/officeDocument/2006/relationships/customXml" Target="../ink/ink822.xml"/><Relationship Id="rId266" Type="http://schemas.openxmlformats.org/officeDocument/2006/relationships/image" Target="../media/image816.png"/><Relationship Id="rId287" Type="http://schemas.openxmlformats.org/officeDocument/2006/relationships/customXml" Target="../ink/ink843.xml"/><Relationship Id="rId30" Type="http://schemas.openxmlformats.org/officeDocument/2006/relationships/image" Target="../media/image701.png"/><Relationship Id="rId105" Type="http://schemas.openxmlformats.org/officeDocument/2006/relationships/customXml" Target="../ink/ink751.xml"/><Relationship Id="rId126" Type="http://schemas.openxmlformats.org/officeDocument/2006/relationships/image" Target="../media/image749.png"/><Relationship Id="rId147" Type="http://schemas.openxmlformats.org/officeDocument/2006/relationships/customXml" Target="../ink/ink772.xml"/><Relationship Id="rId168" Type="http://schemas.openxmlformats.org/officeDocument/2006/relationships/image" Target="../media/image770.png"/><Relationship Id="rId312" Type="http://schemas.openxmlformats.org/officeDocument/2006/relationships/image" Target="../media/image839.png"/><Relationship Id="rId333" Type="http://schemas.openxmlformats.org/officeDocument/2006/relationships/customXml" Target="../ink/ink866.xml"/><Relationship Id="rId51" Type="http://schemas.openxmlformats.org/officeDocument/2006/relationships/customXml" Target="../ink/ink724.xml"/><Relationship Id="rId72" Type="http://schemas.openxmlformats.org/officeDocument/2006/relationships/image" Target="../media/image722.png"/><Relationship Id="rId93" Type="http://schemas.openxmlformats.org/officeDocument/2006/relationships/customXml" Target="../ink/ink745.xml"/><Relationship Id="rId189" Type="http://schemas.openxmlformats.org/officeDocument/2006/relationships/customXml" Target="../ink/ink793.xml"/><Relationship Id="rId3" Type="http://schemas.openxmlformats.org/officeDocument/2006/relationships/customXml" Target="../ink/ink700.xml"/><Relationship Id="rId214" Type="http://schemas.openxmlformats.org/officeDocument/2006/relationships/customXml" Target="../ink/ink806.xml"/><Relationship Id="rId235" Type="http://schemas.openxmlformats.org/officeDocument/2006/relationships/image" Target="../media/image802.png"/><Relationship Id="rId256" Type="http://schemas.openxmlformats.org/officeDocument/2006/relationships/image" Target="../media/image811.png"/><Relationship Id="rId277" Type="http://schemas.openxmlformats.org/officeDocument/2006/relationships/customXml" Target="../ink/ink838.xml"/><Relationship Id="rId298" Type="http://schemas.openxmlformats.org/officeDocument/2006/relationships/image" Target="../media/image832.png"/><Relationship Id="rId116" Type="http://schemas.openxmlformats.org/officeDocument/2006/relationships/image" Target="../media/image744.png"/><Relationship Id="rId137" Type="http://schemas.openxmlformats.org/officeDocument/2006/relationships/customXml" Target="../ink/ink767.xml"/><Relationship Id="rId158" Type="http://schemas.openxmlformats.org/officeDocument/2006/relationships/image" Target="../media/image765.png"/><Relationship Id="rId302" Type="http://schemas.openxmlformats.org/officeDocument/2006/relationships/image" Target="../media/image834.png"/><Relationship Id="rId323" Type="http://schemas.openxmlformats.org/officeDocument/2006/relationships/customXml" Target="../ink/ink861.xml"/><Relationship Id="rId20" Type="http://schemas.openxmlformats.org/officeDocument/2006/relationships/image" Target="../media/image56.png"/><Relationship Id="rId41" Type="http://schemas.openxmlformats.org/officeDocument/2006/relationships/customXml" Target="../ink/ink719.xml"/><Relationship Id="rId62" Type="http://schemas.openxmlformats.org/officeDocument/2006/relationships/image" Target="../media/image717.png"/><Relationship Id="rId83" Type="http://schemas.openxmlformats.org/officeDocument/2006/relationships/customXml" Target="../ink/ink740.xml"/><Relationship Id="rId179" Type="http://schemas.openxmlformats.org/officeDocument/2006/relationships/customXml" Target="../ink/ink788.xml"/><Relationship Id="rId190" Type="http://schemas.openxmlformats.org/officeDocument/2006/relationships/image" Target="../media/image781.png"/><Relationship Id="rId204" Type="http://schemas.openxmlformats.org/officeDocument/2006/relationships/customXml" Target="../ink/ink801.xml"/><Relationship Id="rId225" Type="http://schemas.openxmlformats.org/officeDocument/2006/relationships/image" Target="../media/image798.png"/><Relationship Id="rId246" Type="http://schemas.openxmlformats.org/officeDocument/2006/relationships/image" Target="../media/image238.png"/><Relationship Id="rId267" Type="http://schemas.openxmlformats.org/officeDocument/2006/relationships/customXml" Target="../ink/ink833.xml"/><Relationship Id="rId288" Type="http://schemas.openxmlformats.org/officeDocument/2006/relationships/image" Target="../media/image827.png"/><Relationship Id="rId106" Type="http://schemas.openxmlformats.org/officeDocument/2006/relationships/image" Target="../media/image739.png"/><Relationship Id="rId127" Type="http://schemas.openxmlformats.org/officeDocument/2006/relationships/customXml" Target="../ink/ink762.xml"/><Relationship Id="rId313" Type="http://schemas.openxmlformats.org/officeDocument/2006/relationships/customXml" Target="../ink/ink856.xml"/><Relationship Id="rId10" Type="http://schemas.openxmlformats.org/officeDocument/2006/relationships/image" Target="../media/image692.png"/><Relationship Id="rId31" Type="http://schemas.openxmlformats.org/officeDocument/2006/relationships/customXml" Target="../ink/ink714.xml"/><Relationship Id="rId52" Type="http://schemas.openxmlformats.org/officeDocument/2006/relationships/image" Target="../media/image712.png"/><Relationship Id="rId73" Type="http://schemas.openxmlformats.org/officeDocument/2006/relationships/customXml" Target="../ink/ink735.xml"/><Relationship Id="rId94" Type="http://schemas.openxmlformats.org/officeDocument/2006/relationships/image" Target="../media/image733.png"/><Relationship Id="rId148" Type="http://schemas.openxmlformats.org/officeDocument/2006/relationships/image" Target="../media/image760.png"/><Relationship Id="rId169" Type="http://schemas.openxmlformats.org/officeDocument/2006/relationships/customXml" Target="../ink/ink783.xml"/><Relationship Id="rId334" Type="http://schemas.openxmlformats.org/officeDocument/2006/relationships/image" Target="../media/image850.png"/><Relationship Id="rId4" Type="http://schemas.openxmlformats.org/officeDocument/2006/relationships/image" Target="../media/image689.png"/><Relationship Id="rId180" Type="http://schemas.openxmlformats.org/officeDocument/2006/relationships/image" Target="../media/image776.png"/><Relationship Id="rId215" Type="http://schemas.openxmlformats.org/officeDocument/2006/relationships/image" Target="../media/image793.png"/><Relationship Id="rId236" Type="http://schemas.openxmlformats.org/officeDocument/2006/relationships/customXml" Target="../ink/ink817.xml"/><Relationship Id="rId257" Type="http://schemas.openxmlformats.org/officeDocument/2006/relationships/customXml" Target="../ink/ink828.xml"/><Relationship Id="rId278" Type="http://schemas.openxmlformats.org/officeDocument/2006/relationships/image" Target="../media/image822.png"/><Relationship Id="rId303" Type="http://schemas.openxmlformats.org/officeDocument/2006/relationships/customXml" Target="../ink/ink851.xml"/><Relationship Id="rId42" Type="http://schemas.openxmlformats.org/officeDocument/2006/relationships/image" Target="../media/image707.png"/><Relationship Id="rId84" Type="http://schemas.openxmlformats.org/officeDocument/2006/relationships/image" Target="../media/image728.png"/><Relationship Id="rId138" Type="http://schemas.openxmlformats.org/officeDocument/2006/relationships/image" Target="../media/image755.png"/><Relationship Id="rId191" Type="http://schemas.openxmlformats.org/officeDocument/2006/relationships/customXml" Target="../ink/ink794.xml"/><Relationship Id="rId205" Type="http://schemas.openxmlformats.org/officeDocument/2006/relationships/image" Target="../media/image788.png"/><Relationship Id="rId247" Type="http://schemas.openxmlformats.org/officeDocument/2006/relationships/customXml" Target="../ink/ink823.xml"/><Relationship Id="rId107" Type="http://schemas.openxmlformats.org/officeDocument/2006/relationships/customXml" Target="../ink/ink752.xml"/><Relationship Id="rId289" Type="http://schemas.openxmlformats.org/officeDocument/2006/relationships/customXml" Target="../ink/ink844.xml"/><Relationship Id="rId11" Type="http://schemas.openxmlformats.org/officeDocument/2006/relationships/customXml" Target="../ink/ink704.xml"/><Relationship Id="rId53" Type="http://schemas.openxmlformats.org/officeDocument/2006/relationships/customXml" Target="../ink/ink725.xml"/><Relationship Id="rId149" Type="http://schemas.openxmlformats.org/officeDocument/2006/relationships/customXml" Target="../ink/ink773.xml"/><Relationship Id="rId314" Type="http://schemas.openxmlformats.org/officeDocument/2006/relationships/image" Target="../media/image840.png"/><Relationship Id="rId95" Type="http://schemas.openxmlformats.org/officeDocument/2006/relationships/customXml" Target="../ink/ink746.xml"/><Relationship Id="rId160" Type="http://schemas.openxmlformats.org/officeDocument/2006/relationships/image" Target="../media/image766.png"/><Relationship Id="rId216" Type="http://schemas.openxmlformats.org/officeDocument/2006/relationships/customXml" Target="../ink/ink807.xml"/><Relationship Id="rId258" Type="http://schemas.openxmlformats.org/officeDocument/2006/relationships/image" Target="../media/image812.png"/><Relationship Id="rId22" Type="http://schemas.openxmlformats.org/officeDocument/2006/relationships/image" Target="../media/image697.png"/><Relationship Id="rId64" Type="http://schemas.openxmlformats.org/officeDocument/2006/relationships/image" Target="../media/image718.png"/><Relationship Id="rId118" Type="http://schemas.openxmlformats.org/officeDocument/2006/relationships/image" Target="../media/image745.png"/><Relationship Id="rId325" Type="http://schemas.openxmlformats.org/officeDocument/2006/relationships/customXml" Target="../ink/ink862.xml"/><Relationship Id="rId171" Type="http://schemas.openxmlformats.org/officeDocument/2006/relationships/customXml" Target="../ink/ink784.xml"/><Relationship Id="rId227" Type="http://schemas.openxmlformats.org/officeDocument/2006/relationships/image" Target="../media/image220.png"/><Relationship Id="rId269" Type="http://schemas.openxmlformats.org/officeDocument/2006/relationships/customXml" Target="../ink/ink834.xml"/><Relationship Id="rId33" Type="http://schemas.openxmlformats.org/officeDocument/2006/relationships/customXml" Target="../ink/ink715.xml"/><Relationship Id="rId129" Type="http://schemas.openxmlformats.org/officeDocument/2006/relationships/customXml" Target="../ink/ink763.xml"/><Relationship Id="rId280" Type="http://schemas.openxmlformats.org/officeDocument/2006/relationships/image" Target="../media/image823.png"/><Relationship Id="rId336" Type="http://schemas.openxmlformats.org/officeDocument/2006/relationships/image" Target="../media/image851.png"/><Relationship Id="rId75" Type="http://schemas.openxmlformats.org/officeDocument/2006/relationships/customXml" Target="../ink/ink736.xml"/><Relationship Id="rId140" Type="http://schemas.openxmlformats.org/officeDocument/2006/relationships/image" Target="../media/image756.png"/><Relationship Id="rId182" Type="http://schemas.openxmlformats.org/officeDocument/2006/relationships/image" Target="../media/image777.png"/><Relationship Id="rId6" Type="http://schemas.openxmlformats.org/officeDocument/2006/relationships/image" Target="../media/image690.png"/><Relationship Id="rId238" Type="http://schemas.openxmlformats.org/officeDocument/2006/relationships/customXml" Target="../ink/ink818.xml"/><Relationship Id="rId291" Type="http://schemas.openxmlformats.org/officeDocument/2006/relationships/customXml" Target="../ink/ink845.xml"/><Relationship Id="rId305" Type="http://schemas.openxmlformats.org/officeDocument/2006/relationships/customXml" Target="../ink/ink852.xml"/><Relationship Id="rId44" Type="http://schemas.openxmlformats.org/officeDocument/2006/relationships/image" Target="../media/image708.png"/><Relationship Id="rId86" Type="http://schemas.openxmlformats.org/officeDocument/2006/relationships/image" Target="../media/image729.png"/><Relationship Id="rId151" Type="http://schemas.openxmlformats.org/officeDocument/2006/relationships/customXml" Target="../ink/ink774.xml"/><Relationship Id="rId193" Type="http://schemas.openxmlformats.org/officeDocument/2006/relationships/image" Target="../media/image782.png"/><Relationship Id="rId207" Type="http://schemas.openxmlformats.org/officeDocument/2006/relationships/image" Target="../media/image789.png"/><Relationship Id="rId249" Type="http://schemas.openxmlformats.org/officeDocument/2006/relationships/customXml" Target="../ink/ink824.xml"/><Relationship Id="rId13" Type="http://schemas.openxmlformats.org/officeDocument/2006/relationships/customXml" Target="../ink/ink705.xml"/><Relationship Id="rId109" Type="http://schemas.openxmlformats.org/officeDocument/2006/relationships/customXml" Target="../ink/ink753.xml"/><Relationship Id="rId260" Type="http://schemas.openxmlformats.org/officeDocument/2006/relationships/image" Target="../media/image813.png"/><Relationship Id="rId316" Type="http://schemas.openxmlformats.org/officeDocument/2006/relationships/image" Target="../media/image841.png"/><Relationship Id="rId55" Type="http://schemas.openxmlformats.org/officeDocument/2006/relationships/customXml" Target="../ink/ink726.xml"/><Relationship Id="rId97" Type="http://schemas.openxmlformats.org/officeDocument/2006/relationships/customXml" Target="../ink/ink747.xml"/><Relationship Id="rId120" Type="http://schemas.openxmlformats.org/officeDocument/2006/relationships/image" Target="../media/image746.png"/><Relationship Id="rId162" Type="http://schemas.openxmlformats.org/officeDocument/2006/relationships/image" Target="../media/image767.png"/><Relationship Id="rId218" Type="http://schemas.openxmlformats.org/officeDocument/2006/relationships/customXml" Target="../ink/ink808.xml"/><Relationship Id="rId271" Type="http://schemas.openxmlformats.org/officeDocument/2006/relationships/customXml" Target="../ink/ink835.xml"/><Relationship Id="rId24" Type="http://schemas.openxmlformats.org/officeDocument/2006/relationships/image" Target="../media/image698.png"/><Relationship Id="rId66" Type="http://schemas.openxmlformats.org/officeDocument/2006/relationships/image" Target="../media/image719.png"/><Relationship Id="rId131" Type="http://schemas.openxmlformats.org/officeDocument/2006/relationships/customXml" Target="../ink/ink764.xml"/><Relationship Id="rId327" Type="http://schemas.openxmlformats.org/officeDocument/2006/relationships/customXml" Target="../ink/ink8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554" y="2265082"/>
            <a:ext cx="9149918" cy="1309430"/>
          </a:xfrm>
        </p:spPr>
        <p:txBody>
          <a:bodyPr>
            <a:noAutofit/>
          </a:bodyPr>
          <a:lstStyle/>
          <a:p>
            <a:r>
              <a:rPr lang="de-D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lang="de-DE" sz="50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e-DE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147" y="4747574"/>
            <a:ext cx="9077325" cy="438788"/>
          </a:xfrm>
        </p:spPr>
        <p:txBody>
          <a:bodyPr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Summer term 2023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1411" y="54702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253071"/>
            <a:ext cx="2581275" cy="1771650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934F919-5599-4E50-B222-59E9FEC3F23F}"/>
              </a:ext>
            </a:extLst>
          </p:cNvPr>
          <p:cNvGrpSpPr/>
          <p:nvPr/>
        </p:nvGrpSpPr>
        <p:grpSpPr>
          <a:xfrm>
            <a:off x="11538253" y="356640"/>
            <a:ext cx="205200" cy="212040"/>
            <a:chOff x="11538253" y="356640"/>
            <a:chExt cx="20520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D64A3B2-9F98-4732-9F04-8601FE2A7867}"/>
                    </a:ext>
                  </a:extLst>
                </p14:cNvPr>
                <p14:cNvContentPartPr/>
                <p14:nvPr/>
              </p14:nvContentPartPr>
              <p14:xfrm>
                <a:off x="11578933" y="356640"/>
                <a:ext cx="119880" cy="2120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D64A3B2-9F98-4732-9F04-8601FE2A786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574613" y="352320"/>
                  <a:ext cx="1285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0EEF3F9-F8FA-483D-99BE-3424E53612F9}"/>
                    </a:ext>
                  </a:extLst>
                </p14:cNvPr>
                <p14:cNvContentPartPr/>
                <p14:nvPr/>
              </p14:nvContentPartPr>
              <p14:xfrm>
                <a:off x="11538253" y="372840"/>
                <a:ext cx="205200" cy="1332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0EEF3F9-F8FA-483D-99BE-3424E53612F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533933" y="368520"/>
                  <a:ext cx="213840" cy="141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71565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10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2D9D32A-9167-4774-828C-CCADC2C7D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753"/>
            <a:ext cx="8988725" cy="472622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DA29B131-964F-4D1A-AF32-C745CE02F044}"/>
                  </a:ext>
                </a:extLst>
              </p14:cNvPr>
              <p14:cNvContentPartPr/>
              <p14:nvPr/>
            </p14:nvContentPartPr>
            <p14:xfrm>
              <a:off x="589933" y="2286960"/>
              <a:ext cx="5422680" cy="1126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DA29B131-964F-4D1A-AF32-C745CE02F0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613" y="2282640"/>
                <a:ext cx="54313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5325836-946B-483A-B484-A6C7DAE51D77}"/>
                  </a:ext>
                </a:extLst>
              </p14:cNvPr>
              <p14:cNvContentPartPr/>
              <p14:nvPr/>
            </p14:nvContentPartPr>
            <p14:xfrm>
              <a:off x="588853" y="2717520"/>
              <a:ext cx="2237760" cy="356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5325836-946B-483A-B484-A6C7DAE51D7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4533" y="2713200"/>
                <a:ext cx="22464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11FEADC3-D87B-47F0-AC83-627F0EC292C8}"/>
                  </a:ext>
                </a:extLst>
              </p14:cNvPr>
              <p14:cNvContentPartPr/>
              <p14:nvPr/>
            </p14:nvContentPartPr>
            <p14:xfrm>
              <a:off x="3787093" y="2644800"/>
              <a:ext cx="1773720" cy="1260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11FEADC3-D87B-47F0-AC83-627F0EC292C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82773" y="2640480"/>
                <a:ext cx="17823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445D6732-9AD9-4BE5-8E9E-7EA81C7FDA1A}"/>
                  </a:ext>
                </a:extLst>
              </p14:cNvPr>
              <p14:cNvContentPartPr/>
              <p14:nvPr/>
            </p14:nvContentPartPr>
            <p14:xfrm>
              <a:off x="566893" y="3525360"/>
              <a:ext cx="920160" cy="327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445D6732-9AD9-4BE5-8E9E-7EA81C7FDA1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2573" y="3521040"/>
                <a:ext cx="928800" cy="4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339DFAF3-0A13-4E07-BD8C-65817C83EA34}"/>
              </a:ext>
            </a:extLst>
          </p:cNvPr>
          <p:cNvGrpSpPr/>
          <p:nvPr/>
        </p:nvGrpSpPr>
        <p:grpSpPr>
          <a:xfrm>
            <a:off x="1335853" y="4724520"/>
            <a:ext cx="7039440" cy="1108800"/>
            <a:chOff x="1335853" y="4724520"/>
            <a:chExt cx="7039440" cy="110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CCEC9FF-AEB3-4ABF-BCD6-2EA4A578CC2F}"/>
                    </a:ext>
                  </a:extLst>
                </p14:cNvPr>
                <p14:cNvContentPartPr/>
                <p14:nvPr/>
              </p14:nvContentPartPr>
              <p14:xfrm>
                <a:off x="1335853" y="4939080"/>
                <a:ext cx="230760" cy="921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CCEC9FF-AEB3-4ABF-BCD6-2EA4A578CC2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31533" y="4934760"/>
                  <a:ext cx="2394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405F2D6-B1BE-4302-84B5-C54BBAFEF0FA}"/>
                    </a:ext>
                  </a:extLst>
                </p14:cNvPr>
                <p14:cNvContentPartPr/>
                <p14:nvPr/>
              </p14:nvContentPartPr>
              <p14:xfrm>
                <a:off x="1542133" y="4908120"/>
                <a:ext cx="126360" cy="1468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405F2D6-B1BE-4302-84B5-C54BBAFEF0F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37813" y="4903800"/>
                  <a:ext cx="1350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B6AC32E-4123-4307-9DFC-17406786E309}"/>
                    </a:ext>
                  </a:extLst>
                </p14:cNvPr>
                <p14:cNvContentPartPr/>
                <p14:nvPr/>
              </p14:nvContentPartPr>
              <p14:xfrm>
                <a:off x="1810333" y="4874640"/>
                <a:ext cx="474120" cy="1256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B6AC32E-4123-4307-9DFC-17406786E30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806013" y="4870320"/>
                  <a:ext cx="4827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368CDC1-7D5F-4E93-89D3-92BA0E0FAD26}"/>
                    </a:ext>
                  </a:extLst>
                </p14:cNvPr>
                <p14:cNvContentPartPr/>
                <p14:nvPr/>
              </p14:nvContentPartPr>
              <p14:xfrm>
                <a:off x="2321893" y="4897680"/>
                <a:ext cx="96480" cy="691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368CDC1-7D5F-4E93-89D3-92BA0E0FAD2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17573" y="4893360"/>
                  <a:ext cx="1051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99DFAAD-BC86-4F29-B321-5B6D14396139}"/>
                    </a:ext>
                  </a:extLst>
                </p14:cNvPr>
                <p14:cNvContentPartPr/>
                <p14:nvPr/>
              </p14:nvContentPartPr>
              <p14:xfrm>
                <a:off x="2589013" y="4860240"/>
                <a:ext cx="417240" cy="1065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99DFAAD-BC86-4F29-B321-5B6D1439613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584693" y="4855920"/>
                  <a:ext cx="4258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7C3CFEA-7E60-47FB-B128-E5EB44247735}"/>
                    </a:ext>
                  </a:extLst>
                </p14:cNvPr>
                <p14:cNvContentPartPr/>
                <p14:nvPr/>
              </p14:nvContentPartPr>
              <p14:xfrm>
                <a:off x="3175453" y="4832520"/>
                <a:ext cx="109080" cy="1429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7C3CFEA-7E60-47FB-B128-E5EB4424773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171133" y="4828200"/>
                  <a:ext cx="1177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519429B-2EBD-4D78-A3C9-241409C796BD}"/>
                    </a:ext>
                  </a:extLst>
                </p14:cNvPr>
                <p14:cNvContentPartPr/>
                <p14:nvPr/>
              </p14:nvContentPartPr>
              <p14:xfrm>
                <a:off x="3299653" y="4823160"/>
                <a:ext cx="153000" cy="1486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519429B-2EBD-4D78-A3C9-241409C796B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295333" y="4818840"/>
                  <a:ext cx="1616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017669A-E536-4DE5-ADE8-7E77864C952D}"/>
                    </a:ext>
                  </a:extLst>
                </p14:cNvPr>
                <p14:cNvContentPartPr/>
                <p14:nvPr/>
              </p14:nvContentPartPr>
              <p14:xfrm>
                <a:off x="3454453" y="4839360"/>
                <a:ext cx="18000" cy="158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017669A-E536-4DE5-ADE8-7E77864C952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450133" y="4835040"/>
                  <a:ext cx="26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710E05F-E8E8-4589-81E4-405A5D5CA9D9}"/>
                    </a:ext>
                  </a:extLst>
                </p14:cNvPr>
                <p14:cNvContentPartPr/>
                <p14:nvPr/>
              </p14:nvContentPartPr>
              <p14:xfrm>
                <a:off x="3505933" y="4782480"/>
                <a:ext cx="133560" cy="1738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710E05F-E8E8-4589-81E4-405A5D5CA9D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501613" y="4778160"/>
                  <a:ext cx="1422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02C78BA-FA72-41EF-8362-21F6A7D22C93}"/>
                    </a:ext>
                  </a:extLst>
                </p14:cNvPr>
                <p14:cNvContentPartPr/>
                <p14:nvPr/>
              </p14:nvContentPartPr>
              <p14:xfrm>
                <a:off x="3665773" y="4859880"/>
                <a:ext cx="125640" cy="1800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02C78BA-FA72-41EF-8362-21F6A7D22C9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661453" y="4855560"/>
                  <a:ext cx="1342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FE25DA1-6B88-441C-A64C-5B1315E8A5EA}"/>
                    </a:ext>
                  </a:extLst>
                </p14:cNvPr>
                <p14:cNvContentPartPr/>
                <p14:nvPr/>
              </p14:nvContentPartPr>
              <p14:xfrm>
                <a:off x="3817333" y="4854480"/>
                <a:ext cx="160920" cy="979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FE25DA1-6B88-441C-A64C-5B1315E8A5E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813013" y="4850160"/>
                  <a:ext cx="1695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D66A330-49C0-4DF9-B227-E64422854D7E}"/>
                    </a:ext>
                  </a:extLst>
                </p14:cNvPr>
                <p14:cNvContentPartPr/>
                <p14:nvPr/>
              </p14:nvContentPartPr>
              <p14:xfrm>
                <a:off x="4005973" y="4786440"/>
                <a:ext cx="96840" cy="1414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D66A330-49C0-4DF9-B227-E64422854D7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001653" y="4782120"/>
                  <a:ext cx="105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9C791C5-5AAF-4807-89A5-A4C3F1B7B098}"/>
                    </a:ext>
                  </a:extLst>
                </p14:cNvPr>
                <p14:cNvContentPartPr/>
                <p14:nvPr/>
              </p14:nvContentPartPr>
              <p14:xfrm>
                <a:off x="4103173" y="4855920"/>
                <a:ext cx="197640" cy="622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9C791C5-5AAF-4807-89A5-A4C3F1B7B09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098853" y="4851600"/>
                  <a:ext cx="2062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AA3ECB7-7933-489F-B6ED-1DEAAED9686B}"/>
                    </a:ext>
                  </a:extLst>
                </p14:cNvPr>
                <p14:cNvContentPartPr/>
                <p14:nvPr/>
              </p14:nvContentPartPr>
              <p14:xfrm>
                <a:off x="4372813" y="4862760"/>
                <a:ext cx="335160" cy="802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AA3ECB7-7933-489F-B6ED-1DEAAED9686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368493" y="4858440"/>
                  <a:ext cx="3438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F0DB4FE-F798-41AA-A922-F830D6947A08}"/>
                    </a:ext>
                  </a:extLst>
                </p14:cNvPr>
                <p14:cNvContentPartPr/>
                <p14:nvPr/>
              </p14:nvContentPartPr>
              <p14:xfrm>
                <a:off x="4758373" y="4793280"/>
                <a:ext cx="411840" cy="2469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F0DB4FE-F798-41AA-A922-F830D6947A0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754053" y="4788960"/>
                  <a:ext cx="4204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E602934-EB39-4DEC-A654-28A731B28D2B}"/>
                    </a:ext>
                  </a:extLst>
                </p14:cNvPr>
                <p14:cNvContentPartPr/>
                <p14:nvPr/>
              </p14:nvContentPartPr>
              <p14:xfrm>
                <a:off x="5286853" y="4873200"/>
                <a:ext cx="338400" cy="529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E602934-EB39-4DEC-A654-28A731B28D2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282533" y="4868880"/>
                  <a:ext cx="3470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C7E9DF2-F869-4EDB-8356-3693D27FBD54}"/>
                    </a:ext>
                  </a:extLst>
                </p14:cNvPr>
                <p14:cNvContentPartPr/>
                <p14:nvPr/>
              </p14:nvContentPartPr>
              <p14:xfrm>
                <a:off x="5621653" y="4832160"/>
                <a:ext cx="360" cy="3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C7E9DF2-F869-4EDB-8356-3693D27FBD5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617333" y="48278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97D6EAA-6BAC-40C7-98EF-4EE526ECC999}"/>
                    </a:ext>
                  </a:extLst>
                </p14:cNvPr>
                <p14:cNvContentPartPr/>
                <p14:nvPr/>
              </p14:nvContentPartPr>
              <p14:xfrm>
                <a:off x="5778253" y="4878240"/>
                <a:ext cx="275040" cy="1735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97D6EAA-6BAC-40C7-98EF-4EE526ECC99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773933" y="4873920"/>
                  <a:ext cx="2836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93BCCAB-B72D-4A19-A31D-7C1ACC516D8B}"/>
                    </a:ext>
                  </a:extLst>
                </p14:cNvPr>
                <p14:cNvContentPartPr/>
                <p14:nvPr/>
              </p14:nvContentPartPr>
              <p14:xfrm>
                <a:off x="6057253" y="4812720"/>
                <a:ext cx="192600" cy="2361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93BCCAB-B72D-4A19-A31D-7C1ACC516D8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052933" y="4808400"/>
                  <a:ext cx="2012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8072C1F6-EA66-498B-AF9D-E5958CE02980}"/>
                    </a:ext>
                  </a:extLst>
                </p14:cNvPr>
                <p14:cNvContentPartPr/>
                <p14:nvPr/>
              </p14:nvContentPartPr>
              <p14:xfrm>
                <a:off x="6282973" y="4829640"/>
                <a:ext cx="150840" cy="777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8072C1F6-EA66-498B-AF9D-E5958CE0298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278653" y="4825320"/>
                  <a:ext cx="1594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5475C9A-42A4-40CE-AA72-722322144E94}"/>
                    </a:ext>
                  </a:extLst>
                </p14:cNvPr>
                <p14:cNvContentPartPr/>
                <p14:nvPr/>
              </p14:nvContentPartPr>
              <p14:xfrm>
                <a:off x="6073453" y="4724520"/>
                <a:ext cx="127800" cy="331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5475C9A-42A4-40CE-AA72-722322144E9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069133" y="4720200"/>
                  <a:ext cx="136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5203FC4-DB96-4720-B248-D0CA846E2FD3}"/>
                    </a:ext>
                  </a:extLst>
                </p14:cNvPr>
                <p14:cNvContentPartPr/>
                <p14:nvPr/>
              </p14:nvContentPartPr>
              <p14:xfrm>
                <a:off x="6577453" y="4795440"/>
                <a:ext cx="327960" cy="1119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5203FC4-DB96-4720-B248-D0CA846E2FD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573133" y="4791120"/>
                  <a:ext cx="3366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FD8995D-1C41-46F8-A0E1-DEF533D8C946}"/>
                    </a:ext>
                  </a:extLst>
                </p14:cNvPr>
                <p14:cNvContentPartPr/>
                <p14:nvPr/>
              </p14:nvContentPartPr>
              <p14:xfrm>
                <a:off x="6894973" y="4733160"/>
                <a:ext cx="360" cy="3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FD8995D-1C41-46F8-A0E1-DEF533D8C94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890653" y="47288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88F6060-C379-49F6-BD7D-F2BBCCFC98EE}"/>
                    </a:ext>
                  </a:extLst>
                </p14:cNvPr>
                <p14:cNvContentPartPr/>
                <p14:nvPr/>
              </p14:nvContentPartPr>
              <p14:xfrm>
                <a:off x="6947893" y="4760160"/>
                <a:ext cx="192960" cy="1328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88F6060-C379-49F6-BD7D-F2BBCCFC98E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943573" y="4755840"/>
                  <a:ext cx="2016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3AB93CE-F7E0-4FA8-B1B4-01FA6FAC4C2B}"/>
                    </a:ext>
                  </a:extLst>
                </p14:cNvPr>
                <p14:cNvContentPartPr/>
                <p14:nvPr/>
              </p14:nvContentPartPr>
              <p14:xfrm>
                <a:off x="7317253" y="4781760"/>
                <a:ext cx="104760" cy="1026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3AB93CE-F7E0-4FA8-B1B4-01FA6FAC4C2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312933" y="4777440"/>
                  <a:ext cx="1134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3BD7664-4093-4E98-BFD6-6930721DEC5F}"/>
                    </a:ext>
                  </a:extLst>
                </p14:cNvPr>
                <p14:cNvContentPartPr/>
                <p14:nvPr/>
              </p14:nvContentPartPr>
              <p14:xfrm>
                <a:off x="7434613" y="4788240"/>
                <a:ext cx="99720" cy="896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3BD7664-4093-4E98-BFD6-6930721DEC5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430293" y="4783920"/>
                  <a:ext cx="1083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02B0AE8-5FC1-465E-9C57-E26411F6F60F}"/>
                    </a:ext>
                  </a:extLst>
                </p14:cNvPr>
                <p14:cNvContentPartPr/>
                <p14:nvPr/>
              </p14:nvContentPartPr>
              <p14:xfrm>
                <a:off x="7591573" y="4724880"/>
                <a:ext cx="140040" cy="1674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02B0AE8-5FC1-465E-9C57-E26411F6F60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587253" y="4720560"/>
                  <a:ext cx="1486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7F89A18-48E8-4F3C-84FC-E7D00F3B91D9}"/>
                    </a:ext>
                  </a:extLst>
                </p14:cNvPr>
                <p14:cNvContentPartPr/>
                <p14:nvPr/>
              </p14:nvContentPartPr>
              <p14:xfrm>
                <a:off x="1812853" y="5210160"/>
                <a:ext cx="397800" cy="1281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7F89A18-48E8-4F3C-84FC-E7D00F3B91D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808533" y="5205840"/>
                  <a:ext cx="406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57C0D5F-B2BD-4D54-A7F3-C593B5A8612D}"/>
                    </a:ext>
                  </a:extLst>
                </p14:cNvPr>
                <p14:cNvContentPartPr/>
                <p14:nvPr/>
              </p14:nvContentPartPr>
              <p14:xfrm>
                <a:off x="1941013" y="5135640"/>
                <a:ext cx="25560" cy="1537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57C0D5F-B2BD-4D54-A7F3-C593B5A8612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936693" y="5131320"/>
                  <a:ext cx="342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1569B62-66DC-459C-A53D-84087C5CDF58}"/>
                    </a:ext>
                  </a:extLst>
                </p14:cNvPr>
                <p14:cNvContentPartPr/>
                <p14:nvPr/>
              </p14:nvContentPartPr>
              <p14:xfrm>
                <a:off x="2409013" y="5186400"/>
                <a:ext cx="127080" cy="1436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1569B62-66DC-459C-A53D-84087C5CDF5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404693" y="5182080"/>
                  <a:ext cx="1357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598C953-A838-4191-B47D-06988122D2B5}"/>
                    </a:ext>
                  </a:extLst>
                </p14:cNvPr>
                <p14:cNvContentPartPr/>
                <p14:nvPr/>
              </p14:nvContentPartPr>
              <p14:xfrm>
                <a:off x="2610973" y="5136000"/>
                <a:ext cx="177480" cy="1969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598C953-A838-4191-B47D-06988122D2B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606653" y="5131680"/>
                  <a:ext cx="1861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BF0DF48-3519-4681-A1BB-F49DE7ED153F}"/>
                    </a:ext>
                  </a:extLst>
                </p14:cNvPr>
                <p14:cNvContentPartPr/>
                <p14:nvPr/>
              </p14:nvContentPartPr>
              <p14:xfrm>
                <a:off x="2792773" y="5233200"/>
                <a:ext cx="155880" cy="846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BF0DF48-3519-4681-A1BB-F49DE7ED153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788453" y="5228880"/>
                  <a:ext cx="1645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75EBB77-C167-4F85-BB92-08C7CA4C5520}"/>
                    </a:ext>
                  </a:extLst>
                </p14:cNvPr>
                <p14:cNvContentPartPr/>
                <p14:nvPr/>
              </p14:nvContentPartPr>
              <p14:xfrm>
                <a:off x="2974213" y="5129160"/>
                <a:ext cx="185040" cy="1713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75EBB77-C167-4F85-BB92-08C7CA4C552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969893" y="5124840"/>
                  <a:ext cx="1936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B358351-480C-4762-AEDB-8B5957598DA6}"/>
                    </a:ext>
                  </a:extLst>
                </p14:cNvPr>
                <p14:cNvContentPartPr/>
                <p14:nvPr/>
              </p14:nvContentPartPr>
              <p14:xfrm>
                <a:off x="2942173" y="5168760"/>
                <a:ext cx="126720" cy="54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B358351-480C-4762-AEDB-8B5957598DA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937853" y="5164440"/>
                  <a:ext cx="1353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5A3FEF2-336C-44D8-992B-29216CF93F63}"/>
                    </a:ext>
                  </a:extLst>
                </p14:cNvPr>
                <p14:cNvContentPartPr/>
                <p14:nvPr/>
              </p14:nvContentPartPr>
              <p14:xfrm>
                <a:off x="2841013" y="5089200"/>
                <a:ext cx="76320" cy="208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5A3FEF2-336C-44D8-992B-29216CF93F6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836693" y="5084880"/>
                  <a:ext cx="84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6917998-ACDE-47DB-A7D0-0D6BE6D67BEA}"/>
                    </a:ext>
                  </a:extLst>
                </p14:cNvPr>
                <p14:cNvContentPartPr/>
                <p14:nvPr/>
              </p14:nvContentPartPr>
              <p14:xfrm>
                <a:off x="3201373" y="5208360"/>
                <a:ext cx="88560" cy="529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6917998-ACDE-47DB-A7D0-0D6BE6D67BE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197053" y="5204040"/>
                  <a:ext cx="972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9A4BC8C-B864-4D98-BE2C-7C552BCD40AD}"/>
                    </a:ext>
                  </a:extLst>
                </p14:cNvPr>
                <p14:cNvContentPartPr/>
                <p14:nvPr/>
              </p14:nvContentPartPr>
              <p14:xfrm>
                <a:off x="3147733" y="5200080"/>
                <a:ext cx="255960" cy="946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9A4BC8C-B864-4D98-BE2C-7C552BCD40A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143413" y="5195760"/>
                  <a:ext cx="2646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455DEA5-714B-4574-BC22-E2B36710FAF2}"/>
                    </a:ext>
                  </a:extLst>
                </p14:cNvPr>
                <p14:cNvContentPartPr/>
                <p14:nvPr/>
              </p14:nvContentPartPr>
              <p14:xfrm>
                <a:off x="3600253" y="5211600"/>
                <a:ext cx="296280" cy="702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455DEA5-714B-4574-BC22-E2B36710FAF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595933" y="5207280"/>
                  <a:ext cx="3049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345BF41-95D5-46D3-8979-B0BF3BACF421}"/>
                    </a:ext>
                  </a:extLst>
                </p14:cNvPr>
                <p14:cNvContentPartPr/>
                <p14:nvPr/>
              </p14:nvContentPartPr>
              <p14:xfrm>
                <a:off x="3915973" y="5133840"/>
                <a:ext cx="360" cy="3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345BF41-95D5-46D3-8979-B0BF3BACF42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911653" y="51295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08B6CB4-2545-4F10-969B-2179FB0A50CD}"/>
                    </a:ext>
                  </a:extLst>
                </p14:cNvPr>
                <p14:cNvContentPartPr/>
                <p14:nvPr/>
              </p14:nvContentPartPr>
              <p14:xfrm>
                <a:off x="4185253" y="5161200"/>
                <a:ext cx="3600" cy="1072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08B6CB4-2545-4F10-969B-2179FB0A50C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180933" y="5156880"/>
                  <a:ext cx="122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6BE87DB-BE99-4995-AB2F-273074E89843}"/>
                    </a:ext>
                  </a:extLst>
                </p14:cNvPr>
                <p14:cNvContentPartPr/>
                <p14:nvPr/>
              </p14:nvContentPartPr>
              <p14:xfrm>
                <a:off x="4162933" y="5141760"/>
                <a:ext cx="156960" cy="622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6BE87DB-BE99-4995-AB2F-273074E8984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158613" y="5137440"/>
                  <a:ext cx="1656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91EBC3A-1FE5-4188-BE30-5A6802EBC6AE}"/>
                    </a:ext>
                  </a:extLst>
                </p14:cNvPr>
                <p14:cNvContentPartPr/>
                <p14:nvPr/>
              </p14:nvContentPartPr>
              <p14:xfrm>
                <a:off x="4188493" y="5250480"/>
                <a:ext cx="109440" cy="140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91EBC3A-1FE5-4188-BE30-5A6802EBC6A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184173" y="5246160"/>
                  <a:ext cx="1180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F64CEE3-9AF2-440E-BA5F-FEDA6D136B9A}"/>
                    </a:ext>
                  </a:extLst>
                </p14:cNvPr>
                <p14:cNvContentPartPr/>
                <p14:nvPr/>
              </p14:nvContentPartPr>
              <p14:xfrm>
                <a:off x="4336453" y="5191440"/>
                <a:ext cx="341640" cy="824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F64CEE3-9AF2-440E-BA5F-FEDA6D136B9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332133" y="5187120"/>
                  <a:ext cx="3502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87C4F25-BCF8-4A3E-990E-F04694B2871D}"/>
                    </a:ext>
                  </a:extLst>
                </p14:cNvPr>
                <p14:cNvContentPartPr/>
                <p14:nvPr/>
              </p14:nvContentPartPr>
              <p14:xfrm>
                <a:off x="4673773" y="5189640"/>
                <a:ext cx="245160" cy="846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87C4F25-BCF8-4A3E-990E-F04694B2871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669453" y="5185320"/>
                  <a:ext cx="2538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B84831D-3CB7-4A72-A3C2-879C918E9290}"/>
                    </a:ext>
                  </a:extLst>
                </p14:cNvPr>
                <p14:cNvContentPartPr/>
                <p14:nvPr/>
              </p14:nvContentPartPr>
              <p14:xfrm>
                <a:off x="4923613" y="5089560"/>
                <a:ext cx="325080" cy="2890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B84831D-3CB7-4A72-A3C2-879C918E929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919293" y="5085240"/>
                  <a:ext cx="3337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61D9089-51D2-4403-BF05-172C0F3E43DA}"/>
                    </a:ext>
                  </a:extLst>
                </p14:cNvPr>
                <p14:cNvContentPartPr/>
                <p14:nvPr/>
              </p14:nvContentPartPr>
              <p14:xfrm>
                <a:off x="5274253" y="5160480"/>
                <a:ext cx="75600" cy="968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61D9089-51D2-4403-BF05-172C0F3E43D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269933" y="5156160"/>
                  <a:ext cx="842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7D29CFD-E839-4341-BE8A-B99CCD412920}"/>
                    </a:ext>
                  </a:extLst>
                </p14:cNvPr>
                <p14:cNvContentPartPr/>
                <p14:nvPr/>
              </p14:nvContentPartPr>
              <p14:xfrm>
                <a:off x="5382973" y="5130600"/>
                <a:ext cx="393480" cy="1198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7D29CFD-E839-4341-BE8A-B99CCD41292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378653" y="5126280"/>
                  <a:ext cx="4021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459836B-7678-45AF-90A5-C1202BFEC7A4}"/>
                    </a:ext>
                  </a:extLst>
                </p14:cNvPr>
                <p14:cNvContentPartPr/>
                <p14:nvPr/>
              </p14:nvContentPartPr>
              <p14:xfrm>
                <a:off x="5729653" y="5062560"/>
                <a:ext cx="115560" cy="1731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459836B-7678-45AF-90A5-C1202BFEC7A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725333" y="5058240"/>
                  <a:ext cx="1242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D0C386F-8D25-4AB5-9DF2-A6306B9C528E}"/>
                    </a:ext>
                  </a:extLst>
                </p14:cNvPr>
                <p14:cNvContentPartPr/>
                <p14:nvPr/>
              </p14:nvContentPartPr>
              <p14:xfrm>
                <a:off x="6042133" y="5125200"/>
                <a:ext cx="181800" cy="2145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D0C386F-8D25-4AB5-9DF2-A6306B9C528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037813" y="5120880"/>
                  <a:ext cx="1904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F8D8D14-2752-4BF0-B36E-8B38675B3B95}"/>
                    </a:ext>
                  </a:extLst>
                </p14:cNvPr>
                <p14:cNvContentPartPr/>
                <p14:nvPr/>
              </p14:nvContentPartPr>
              <p14:xfrm>
                <a:off x="6207013" y="5130960"/>
                <a:ext cx="316080" cy="2127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F8D8D14-2752-4BF0-B36E-8B38675B3B9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202693" y="5126640"/>
                  <a:ext cx="3247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EB59E27-21C9-408C-9840-EA4BCD9D4EF0}"/>
                    </a:ext>
                  </a:extLst>
                </p14:cNvPr>
                <p14:cNvContentPartPr/>
                <p14:nvPr/>
              </p14:nvContentPartPr>
              <p14:xfrm>
                <a:off x="6712453" y="5087400"/>
                <a:ext cx="336600" cy="1152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EB59E27-21C9-408C-9840-EA4BCD9D4EF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708133" y="5083080"/>
                  <a:ext cx="3452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E1DFB31-B75C-4889-86E5-C8C5355292C9}"/>
                    </a:ext>
                  </a:extLst>
                </p14:cNvPr>
                <p14:cNvContentPartPr/>
                <p14:nvPr/>
              </p14:nvContentPartPr>
              <p14:xfrm>
                <a:off x="7175053" y="5057880"/>
                <a:ext cx="35640" cy="1587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E1DFB31-B75C-4889-86E5-C8C5355292C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170733" y="5053560"/>
                  <a:ext cx="442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2535FDC-D236-450E-93E0-61B00F6D1E94}"/>
                    </a:ext>
                  </a:extLst>
                </p14:cNvPr>
                <p14:cNvContentPartPr/>
                <p14:nvPr/>
              </p14:nvContentPartPr>
              <p14:xfrm>
                <a:off x="7145173" y="5118360"/>
                <a:ext cx="127800" cy="266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2535FDC-D236-450E-93E0-61B00F6D1E9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140853" y="5114040"/>
                  <a:ext cx="136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80CDCBF-D519-4B3C-A484-AE29A4200116}"/>
                    </a:ext>
                  </a:extLst>
                </p14:cNvPr>
                <p14:cNvContentPartPr/>
                <p14:nvPr/>
              </p14:nvContentPartPr>
              <p14:xfrm>
                <a:off x="7245253" y="5037360"/>
                <a:ext cx="352080" cy="1504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80CDCBF-D519-4B3C-A484-AE29A420011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240933" y="5033040"/>
                  <a:ext cx="3607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072D794-D5D7-4A2A-9C9A-6EBFD7C50E27}"/>
                    </a:ext>
                  </a:extLst>
                </p14:cNvPr>
                <p14:cNvContentPartPr/>
                <p14:nvPr/>
              </p14:nvContentPartPr>
              <p14:xfrm>
                <a:off x="7595893" y="5109000"/>
                <a:ext cx="91440" cy="716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072D794-D5D7-4A2A-9C9A-6EBFD7C50E2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591573" y="5104680"/>
                  <a:ext cx="1000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36CB7E7-B56C-4385-8C02-73E4880A8034}"/>
                    </a:ext>
                  </a:extLst>
                </p14:cNvPr>
                <p14:cNvContentPartPr/>
                <p14:nvPr/>
              </p14:nvContentPartPr>
              <p14:xfrm>
                <a:off x="7730893" y="5004240"/>
                <a:ext cx="297360" cy="1677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36CB7E7-B56C-4385-8C02-73E4880A803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726573" y="4999920"/>
                  <a:ext cx="3060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BEF08119-EFA5-4DD2-8000-87608D8A13B9}"/>
                    </a:ext>
                  </a:extLst>
                </p14:cNvPr>
                <p14:cNvContentPartPr/>
                <p14:nvPr/>
              </p14:nvContentPartPr>
              <p14:xfrm>
                <a:off x="8079013" y="4987320"/>
                <a:ext cx="179640" cy="1774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BEF08119-EFA5-4DD2-8000-87608D8A13B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074693" y="4983000"/>
                  <a:ext cx="1882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FFE6891-6F12-4A95-A87D-CD860000D49F}"/>
                    </a:ext>
                  </a:extLst>
                </p14:cNvPr>
                <p14:cNvContentPartPr/>
                <p14:nvPr/>
              </p14:nvContentPartPr>
              <p14:xfrm>
                <a:off x="8270173" y="5078040"/>
                <a:ext cx="105120" cy="835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FFE6891-6F12-4A95-A87D-CD860000D49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265853" y="5073720"/>
                  <a:ext cx="1137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2BF5379-519E-41D2-ABE7-4C2D5E95E9A4}"/>
                    </a:ext>
                  </a:extLst>
                </p14:cNvPr>
                <p14:cNvContentPartPr/>
                <p14:nvPr/>
              </p14:nvContentPartPr>
              <p14:xfrm>
                <a:off x="7723333" y="4950240"/>
                <a:ext cx="115560" cy="104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2BF5379-519E-41D2-ABE7-4C2D5E95E9A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719013" y="4945920"/>
                  <a:ext cx="1242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2DEA7D6-8D77-4AE9-9A7D-7B42A8C264CA}"/>
                    </a:ext>
                  </a:extLst>
                </p14:cNvPr>
                <p14:cNvContentPartPr/>
                <p14:nvPr/>
              </p14:nvContentPartPr>
              <p14:xfrm>
                <a:off x="1777573" y="5542800"/>
                <a:ext cx="255960" cy="1681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2DEA7D6-8D77-4AE9-9A7D-7B42A8C264C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773253" y="5538480"/>
                  <a:ext cx="2646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C7C1AB2-66CD-4D54-B6E7-70DA14AC1FA1}"/>
                    </a:ext>
                  </a:extLst>
                </p14:cNvPr>
                <p14:cNvContentPartPr/>
                <p14:nvPr/>
              </p14:nvContentPartPr>
              <p14:xfrm>
                <a:off x="2046133" y="5526240"/>
                <a:ext cx="302040" cy="1594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C7C1AB2-66CD-4D54-B6E7-70DA14AC1FA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041813" y="5521920"/>
                  <a:ext cx="3106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F5005A6B-0B43-473D-92F4-F02EAADBE650}"/>
                    </a:ext>
                  </a:extLst>
                </p14:cNvPr>
                <p14:cNvContentPartPr/>
                <p14:nvPr/>
              </p14:nvContentPartPr>
              <p14:xfrm>
                <a:off x="2523853" y="5525520"/>
                <a:ext cx="172080" cy="1602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F5005A6B-0B43-473D-92F4-F02EAADBE65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519533" y="5521200"/>
                  <a:ext cx="1807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8BE9B01-85D3-4979-B095-52AA86653E32}"/>
                    </a:ext>
                  </a:extLst>
                </p14:cNvPr>
                <p14:cNvContentPartPr/>
                <p14:nvPr/>
              </p14:nvContentPartPr>
              <p14:xfrm>
                <a:off x="2624653" y="5622360"/>
                <a:ext cx="61920" cy="540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8BE9B01-85D3-4979-B095-52AA86653E3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620333" y="5618040"/>
                  <a:ext cx="705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4B00B8EE-19D0-4BFE-B522-CF155474805F}"/>
                    </a:ext>
                  </a:extLst>
                </p14:cNvPr>
                <p14:cNvContentPartPr/>
                <p14:nvPr/>
              </p14:nvContentPartPr>
              <p14:xfrm>
                <a:off x="2717893" y="5588160"/>
                <a:ext cx="222480" cy="795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4B00B8EE-19D0-4BFE-B522-CF155474805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713573" y="5583840"/>
                  <a:ext cx="2311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63CC119D-8CE7-4F0B-87E4-62ACC62D9932}"/>
                    </a:ext>
                  </a:extLst>
                </p14:cNvPr>
                <p14:cNvContentPartPr/>
                <p14:nvPr/>
              </p14:nvContentPartPr>
              <p14:xfrm>
                <a:off x="3048013" y="5562240"/>
                <a:ext cx="331920" cy="1141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63CC119D-8CE7-4F0B-87E4-62ACC62D993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043693" y="5557920"/>
                  <a:ext cx="3405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6D95CC2F-B1E0-4BF9-A52A-74E0DCE2E41C}"/>
                    </a:ext>
                  </a:extLst>
                </p14:cNvPr>
                <p14:cNvContentPartPr/>
                <p14:nvPr/>
              </p14:nvContentPartPr>
              <p14:xfrm>
                <a:off x="3445453" y="5537040"/>
                <a:ext cx="635040" cy="2962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6D95CC2F-B1E0-4BF9-A52A-74E0DCE2E41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441133" y="5532720"/>
                  <a:ext cx="6436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230A0B71-346B-4A19-9E63-1F8B11EB45C0}"/>
                    </a:ext>
                  </a:extLst>
                </p14:cNvPr>
                <p14:cNvContentPartPr/>
                <p14:nvPr/>
              </p14:nvContentPartPr>
              <p14:xfrm>
                <a:off x="3851533" y="5389800"/>
                <a:ext cx="14040" cy="144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230A0B71-346B-4A19-9E63-1F8B11EB45C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847213" y="5385480"/>
                  <a:ext cx="226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CDA0E13F-3320-4648-BD58-10091093C24E}"/>
                    </a:ext>
                  </a:extLst>
                </p14:cNvPr>
                <p14:cNvContentPartPr/>
                <p14:nvPr/>
              </p14:nvContentPartPr>
              <p14:xfrm>
                <a:off x="4238173" y="5374320"/>
                <a:ext cx="9000" cy="1818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CDA0E13F-3320-4648-BD58-10091093C24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233853" y="5370000"/>
                  <a:ext cx="176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9D212ED-845D-45A1-BA09-3F985E19F69C}"/>
                    </a:ext>
                  </a:extLst>
                </p14:cNvPr>
                <p14:cNvContentPartPr/>
                <p14:nvPr/>
              </p14:nvContentPartPr>
              <p14:xfrm>
                <a:off x="4223053" y="5647560"/>
                <a:ext cx="360" cy="108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9D212ED-845D-45A1-BA09-3F985E19F69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218733" y="5643240"/>
                  <a:ext cx="9000" cy="1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78732330-E72A-4FAD-A160-23AF27B571BA}"/>
                  </a:ext>
                </a:extLst>
              </p14:cNvPr>
              <p14:cNvContentPartPr/>
              <p14:nvPr/>
            </p14:nvContentPartPr>
            <p14:xfrm>
              <a:off x="362773" y="1848120"/>
              <a:ext cx="5440320" cy="66744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78732330-E72A-4FAD-A160-23AF27B571BA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58453" y="1843800"/>
                <a:ext cx="5448960" cy="67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3947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11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D40E91B-07AE-42B8-8482-C313E8A47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3" y="0"/>
            <a:ext cx="10242360" cy="646252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52D35B39-2A32-4664-9984-54665ED92313}"/>
                  </a:ext>
                </a:extLst>
              </p14:cNvPr>
              <p14:cNvContentPartPr/>
              <p14:nvPr/>
            </p14:nvContentPartPr>
            <p14:xfrm>
              <a:off x="731773" y="1634640"/>
              <a:ext cx="1674360" cy="4824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52D35B39-2A32-4664-9984-54665ED923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453" y="1630320"/>
                <a:ext cx="16830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C211A0F6-B9C3-4E88-AE7A-E9F8E4FBD57D}"/>
                  </a:ext>
                </a:extLst>
              </p14:cNvPr>
              <p14:cNvContentPartPr/>
              <p14:nvPr/>
            </p14:nvContentPartPr>
            <p14:xfrm>
              <a:off x="727813" y="1593960"/>
              <a:ext cx="1824120" cy="1033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C211A0F6-B9C3-4E88-AE7A-E9F8E4FBD57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3493" y="1589640"/>
                <a:ext cx="183276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EDB9346-C3D8-4E44-A89F-AF2160D2EC50}"/>
                  </a:ext>
                </a:extLst>
              </p14:cNvPr>
              <p14:cNvContentPartPr/>
              <p14:nvPr/>
            </p14:nvContentPartPr>
            <p14:xfrm>
              <a:off x="4041613" y="4859520"/>
              <a:ext cx="3419280" cy="8006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EDB9346-C3D8-4E44-A89F-AF2160D2EC5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37293" y="4855200"/>
                <a:ext cx="3427920" cy="80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8AFDE96C-E9D9-49F3-B2E5-F6D3B82EBD59}"/>
              </a:ext>
            </a:extLst>
          </p:cNvPr>
          <p:cNvGrpSpPr/>
          <p:nvPr/>
        </p:nvGrpSpPr>
        <p:grpSpPr>
          <a:xfrm>
            <a:off x="7279093" y="2967360"/>
            <a:ext cx="1149840" cy="1715040"/>
            <a:chOff x="7279093" y="2967360"/>
            <a:chExt cx="1149840" cy="171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18AC60D5-E85E-4E1B-9EC0-B57627F4264A}"/>
                    </a:ext>
                  </a:extLst>
                </p14:cNvPr>
                <p14:cNvContentPartPr/>
                <p14:nvPr/>
              </p14:nvContentPartPr>
              <p14:xfrm>
                <a:off x="7279093" y="3125760"/>
                <a:ext cx="972360" cy="15566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18AC60D5-E85E-4E1B-9EC0-B57627F4264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74773" y="3121440"/>
                  <a:ext cx="981000" cy="156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651BE175-EB0B-484B-8F10-4020AA754A55}"/>
                    </a:ext>
                  </a:extLst>
                </p14:cNvPr>
                <p14:cNvContentPartPr/>
                <p14:nvPr/>
              </p14:nvContentPartPr>
              <p14:xfrm>
                <a:off x="8181253" y="2967360"/>
                <a:ext cx="247680" cy="2476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651BE175-EB0B-484B-8F10-4020AA754A5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176933" y="2963040"/>
                  <a:ext cx="256320" cy="25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A0D3BC5D-4643-43F4-AA8F-3BB21A547503}"/>
              </a:ext>
            </a:extLst>
          </p:cNvPr>
          <p:cNvGrpSpPr/>
          <p:nvPr/>
        </p:nvGrpSpPr>
        <p:grpSpPr>
          <a:xfrm>
            <a:off x="8580853" y="2263560"/>
            <a:ext cx="3211560" cy="1768680"/>
            <a:chOff x="8580853" y="2263560"/>
            <a:chExt cx="3211560" cy="176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7CE030D-CC2C-4772-B922-C9CAAA3BC032}"/>
                    </a:ext>
                  </a:extLst>
                </p14:cNvPr>
                <p14:cNvContentPartPr/>
                <p14:nvPr/>
              </p14:nvContentPartPr>
              <p14:xfrm>
                <a:off x="8617933" y="2746320"/>
                <a:ext cx="303120" cy="1216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7CE030D-CC2C-4772-B922-C9CAAA3BC03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613613" y="2742000"/>
                  <a:ext cx="3117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FC2601F-61A3-4244-808B-426865A2CE9C}"/>
                    </a:ext>
                  </a:extLst>
                </p14:cNvPr>
                <p14:cNvContentPartPr/>
                <p14:nvPr/>
              </p14:nvContentPartPr>
              <p14:xfrm>
                <a:off x="8889733" y="2702040"/>
                <a:ext cx="360" cy="3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FC2601F-61A3-4244-808B-426865A2CE9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885413" y="26977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E96CCDF-CFC4-48B0-A4ED-84123B734428}"/>
                    </a:ext>
                  </a:extLst>
                </p14:cNvPr>
                <p14:cNvContentPartPr/>
                <p14:nvPr/>
              </p14:nvContentPartPr>
              <p14:xfrm>
                <a:off x="9093493" y="2723640"/>
                <a:ext cx="101880" cy="1191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E96CCDF-CFC4-48B0-A4ED-84123B73442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089173" y="2719320"/>
                  <a:ext cx="1105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E2D3690-C138-4B45-BF82-8269D6D467AD}"/>
                    </a:ext>
                  </a:extLst>
                </p14:cNvPr>
                <p14:cNvContentPartPr/>
                <p14:nvPr/>
              </p14:nvContentPartPr>
              <p14:xfrm>
                <a:off x="9222733" y="2640480"/>
                <a:ext cx="184320" cy="2325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E2D3690-C138-4B45-BF82-8269D6D467A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218413" y="2636160"/>
                  <a:ext cx="1929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FD0DBE1-0C5F-4E9B-A011-5EAE4DF6A139}"/>
                    </a:ext>
                  </a:extLst>
                </p14:cNvPr>
                <p14:cNvContentPartPr/>
                <p14:nvPr/>
              </p14:nvContentPartPr>
              <p14:xfrm>
                <a:off x="9391573" y="2664960"/>
                <a:ext cx="5040" cy="352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FD0DBE1-0C5F-4E9B-A011-5EAE4DF6A13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387253" y="2660640"/>
                  <a:ext cx="136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463646C-6608-431C-BFC2-4BBFCA18BDAB}"/>
                    </a:ext>
                  </a:extLst>
                </p14:cNvPr>
                <p14:cNvContentPartPr/>
                <p14:nvPr/>
              </p14:nvContentPartPr>
              <p14:xfrm>
                <a:off x="9441253" y="2701680"/>
                <a:ext cx="88560" cy="1108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463646C-6608-431C-BFC2-4BBFCA18BDA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436933" y="2697360"/>
                  <a:ext cx="972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C689957-E47C-4373-B9C5-655C3A9969C4}"/>
                    </a:ext>
                  </a:extLst>
                </p14:cNvPr>
                <p14:cNvContentPartPr/>
                <p14:nvPr/>
              </p14:nvContentPartPr>
              <p14:xfrm>
                <a:off x="9534133" y="2710320"/>
                <a:ext cx="26280" cy="1004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C689957-E47C-4373-B9C5-655C3A9969C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529813" y="2706000"/>
                  <a:ext cx="349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13C4C0F-0CCC-4E7C-ABA5-A9437C594A93}"/>
                    </a:ext>
                  </a:extLst>
                </p14:cNvPr>
                <p14:cNvContentPartPr/>
                <p14:nvPr/>
              </p14:nvContentPartPr>
              <p14:xfrm>
                <a:off x="9580933" y="2645520"/>
                <a:ext cx="358560" cy="1396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13C4C0F-0CCC-4E7C-ABA5-A9437C594A9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576613" y="2641200"/>
                  <a:ext cx="3672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A860D78-B186-4252-9377-FC6F41944A85}"/>
                    </a:ext>
                  </a:extLst>
                </p14:cNvPr>
                <p14:cNvContentPartPr/>
                <p14:nvPr/>
              </p14:nvContentPartPr>
              <p14:xfrm>
                <a:off x="9754093" y="2540760"/>
                <a:ext cx="360" cy="3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A860D78-B186-4252-9377-FC6F41944A8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749773" y="25364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7D22E09-19B2-4CAF-99BA-CFA33787B618}"/>
                    </a:ext>
                  </a:extLst>
                </p14:cNvPr>
                <p14:cNvContentPartPr/>
                <p14:nvPr/>
              </p14:nvContentPartPr>
              <p14:xfrm>
                <a:off x="10056853" y="2593320"/>
                <a:ext cx="119520" cy="1242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7D22E09-19B2-4CAF-99BA-CFA33787B61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052533" y="2589000"/>
                  <a:ext cx="1281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3108B8C-1380-47A4-A9BB-5CC53E64A26A}"/>
                    </a:ext>
                  </a:extLst>
                </p14:cNvPr>
                <p14:cNvContentPartPr/>
                <p14:nvPr/>
              </p14:nvContentPartPr>
              <p14:xfrm>
                <a:off x="10236853" y="2529240"/>
                <a:ext cx="146880" cy="2005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3108B8C-1380-47A4-A9BB-5CC53E64A26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232533" y="2524920"/>
                  <a:ext cx="1555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6B7F6C6-1E89-41B8-BCD5-9E8CF5BF55CE}"/>
                    </a:ext>
                  </a:extLst>
                </p14:cNvPr>
                <p14:cNvContentPartPr/>
                <p14:nvPr/>
              </p14:nvContentPartPr>
              <p14:xfrm>
                <a:off x="10377613" y="2615640"/>
                <a:ext cx="112680" cy="1000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6B7F6C6-1E89-41B8-BCD5-9E8CF5BF55C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373293" y="2611320"/>
                  <a:ext cx="1213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7ED033D-D5E3-43E0-8BA5-CF24A06BA57C}"/>
                    </a:ext>
                  </a:extLst>
                </p14:cNvPr>
                <p14:cNvContentPartPr/>
                <p14:nvPr/>
              </p14:nvContentPartPr>
              <p14:xfrm>
                <a:off x="10542133" y="2504400"/>
                <a:ext cx="191160" cy="1846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7ED033D-D5E3-43E0-8BA5-CF24A06BA57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537813" y="2500080"/>
                  <a:ext cx="1998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E66F40D-A722-46CB-8919-FAF4A6E264BA}"/>
                    </a:ext>
                  </a:extLst>
                </p14:cNvPr>
                <p14:cNvContentPartPr/>
                <p14:nvPr/>
              </p14:nvContentPartPr>
              <p14:xfrm>
                <a:off x="10397773" y="2455800"/>
                <a:ext cx="72360" cy="568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E66F40D-A722-46CB-8919-FAF4A6E264B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393453" y="2451480"/>
                  <a:ext cx="810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1AC3DB2-F8C9-4398-AA05-18AAFFCDA472}"/>
                    </a:ext>
                  </a:extLst>
                </p14:cNvPr>
                <p14:cNvContentPartPr/>
                <p14:nvPr/>
              </p14:nvContentPartPr>
              <p14:xfrm>
                <a:off x="10746613" y="2613120"/>
                <a:ext cx="360" cy="3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1AC3DB2-F8C9-4398-AA05-18AAFFCDA47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742293" y="26088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C6AE485-FD4F-41C3-8B24-87E5ACF6F1AB}"/>
                    </a:ext>
                  </a:extLst>
                </p14:cNvPr>
                <p14:cNvContentPartPr/>
                <p14:nvPr/>
              </p14:nvContentPartPr>
              <p14:xfrm>
                <a:off x="10717453" y="2572800"/>
                <a:ext cx="203040" cy="828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C6AE485-FD4F-41C3-8B24-87E5ACF6F1A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713133" y="2568480"/>
                  <a:ext cx="2116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2BB35DD-7DBD-4473-B830-5DF10A22E24C}"/>
                    </a:ext>
                  </a:extLst>
                </p14:cNvPr>
                <p14:cNvContentPartPr/>
                <p14:nvPr/>
              </p14:nvContentPartPr>
              <p14:xfrm>
                <a:off x="11027773" y="2424840"/>
                <a:ext cx="198720" cy="1692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2BB35DD-7DBD-4473-B830-5DF10A22E24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023453" y="2420520"/>
                  <a:ext cx="2073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E5D2B5D-26F3-4A97-9651-A2EA6A0C80A3}"/>
                    </a:ext>
                  </a:extLst>
                </p14:cNvPr>
                <p14:cNvContentPartPr/>
                <p14:nvPr/>
              </p14:nvContentPartPr>
              <p14:xfrm>
                <a:off x="11194093" y="2382720"/>
                <a:ext cx="160920" cy="2610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E5D2B5D-26F3-4A97-9651-A2EA6A0C80A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189773" y="2378400"/>
                  <a:ext cx="1695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175D66A-F750-4F74-B1FE-649B78A9AD09}"/>
                    </a:ext>
                  </a:extLst>
                </p14:cNvPr>
                <p14:cNvContentPartPr/>
                <p14:nvPr/>
              </p14:nvContentPartPr>
              <p14:xfrm>
                <a:off x="11293453" y="2365080"/>
                <a:ext cx="169560" cy="3042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175D66A-F750-4F74-B1FE-649B78A9AD0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289133" y="2360760"/>
                  <a:ext cx="1782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0DAEFE2-96F8-40BC-8015-F8597365389A}"/>
                    </a:ext>
                  </a:extLst>
                </p14:cNvPr>
                <p14:cNvContentPartPr/>
                <p14:nvPr/>
              </p14:nvContentPartPr>
              <p14:xfrm>
                <a:off x="11374093" y="2337360"/>
                <a:ext cx="183240" cy="2311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0DAEFE2-96F8-40BC-8015-F8597365389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369773" y="2333040"/>
                  <a:ext cx="1918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D45FFFA-80D7-4C37-A3BE-15CB939F53C0}"/>
                    </a:ext>
                  </a:extLst>
                </p14:cNvPr>
                <p14:cNvContentPartPr/>
                <p14:nvPr/>
              </p14:nvContentPartPr>
              <p14:xfrm>
                <a:off x="11344933" y="2263560"/>
                <a:ext cx="360" cy="3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D45FFFA-80D7-4C37-A3BE-15CB939F53C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340613" y="22592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85D5845-BE08-4B20-8873-384366982374}"/>
                    </a:ext>
                  </a:extLst>
                </p14:cNvPr>
                <p14:cNvContentPartPr/>
                <p14:nvPr/>
              </p14:nvContentPartPr>
              <p14:xfrm>
                <a:off x="8589853" y="3029640"/>
                <a:ext cx="212760" cy="1184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85D5845-BE08-4B20-8873-38436698237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585533" y="3025320"/>
                  <a:ext cx="2214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1233D6E-9FA8-4E3C-A17D-900C3B78E3C3}"/>
                    </a:ext>
                  </a:extLst>
                </p14:cNvPr>
                <p14:cNvContentPartPr/>
                <p14:nvPr/>
              </p14:nvContentPartPr>
              <p14:xfrm>
                <a:off x="8778853" y="3001560"/>
                <a:ext cx="13320" cy="399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1233D6E-9FA8-4E3C-A17D-900C3B78E3C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774533" y="2997240"/>
                  <a:ext cx="219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A93B99D-5A2F-414A-BA54-9AB7F8253200}"/>
                    </a:ext>
                  </a:extLst>
                </p14:cNvPr>
                <p14:cNvContentPartPr/>
                <p14:nvPr/>
              </p14:nvContentPartPr>
              <p14:xfrm>
                <a:off x="8988733" y="2965920"/>
                <a:ext cx="117720" cy="1324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A93B99D-5A2F-414A-BA54-9AB7F825320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984413" y="2961600"/>
                  <a:ext cx="1263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65FFB74-8E63-4756-8946-8FFB2E18BF86}"/>
                    </a:ext>
                  </a:extLst>
                </p14:cNvPr>
                <p14:cNvContentPartPr/>
                <p14:nvPr/>
              </p14:nvContentPartPr>
              <p14:xfrm>
                <a:off x="8993413" y="3021000"/>
                <a:ext cx="106920" cy="709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65FFB74-8E63-4756-8946-8FFB2E18BF8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989093" y="3016680"/>
                  <a:ext cx="1155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F95E665-D30D-40FE-BD69-87A74201451A}"/>
                    </a:ext>
                  </a:extLst>
                </p14:cNvPr>
                <p14:cNvContentPartPr/>
                <p14:nvPr/>
              </p14:nvContentPartPr>
              <p14:xfrm>
                <a:off x="9129853" y="3017400"/>
                <a:ext cx="292680" cy="910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F95E665-D30D-40FE-BD69-87A74201451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125533" y="3013080"/>
                  <a:ext cx="3013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326A53B-89E3-46A3-82A0-403302337442}"/>
                    </a:ext>
                  </a:extLst>
                </p14:cNvPr>
                <p14:cNvContentPartPr/>
                <p14:nvPr/>
              </p14:nvContentPartPr>
              <p14:xfrm>
                <a:off x="9424693" y="2927040"/>
                <a:ext cx="363960" cy="2368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326A53B-89E3-46A3-82A0-40330233744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420373" y="2922720"/>
                  <a:ext cx="3726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590D465-0633-4F10-A9B2-68BC73A32A6F}"/>
                    </a:ext>
                  </a:extLst>
                </p14:cNvPr>
                <p14:cNvContentPartPr/>
                <p14:nvPr/>
              </p14:nvContentPartPr>
              <p14:xfrm>
                <a:off x="9827173" y="2950440"/>
                <a:ext cx="72000" cy="831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590D465-0633-4F10-A9B2-68BC73A32A6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822853" y="2946120"/>
                  <a:ext cx="806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3FE16F1-1095-40EB-8F67-D339375DF245}"/>
                    </a:ext>
                  </a:extLst>
                </p14:cNvPr>
                <p14:cNvContentPartPr/>
                <p14:nvPr/>
              </p14:nvContentPartPr>
              <p14:xfrm>
                <a:off x="9890173" y="2810760"/>
                <a:ext cx="486000" cy="1983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3FE16F1-1095-40EB-8F67-D339375DF24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885853" y="2806440"/>
                  <a:ext cx="4946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EF2E1CB-DD08-46DE-8827-A9A894B28DCB}"/>
                    </a:ext>
                  </a:extLst>
                </p14:cNvPr>
                <p14:cNvContentPartPr/>
                <p14:nvPr/>
              </p14:nvContentPartPr>
              <p14:xfrm>
                <a:off x="10440613" y="2827320"/>
                <a:ext cx="117720" cy="1389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EF2E1CB-DD08-46DE-8827-A9A894B28DC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436293" y="2823000"/>
                  <a:ext cx="1263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2F77877-AD5E-4DFE-9A41-D61D0D7149F1}"/>
                    </a:ext>
                  </a:extLst>
                </p14:cNvPr>
                <p14:cNvContentPartPr/>
                <p14:nvPr/>
              </p14:nvContentPartPr>
              <p14:xfrm>
                <a:off x="10573453" y="2870160"/>
                <a:ext cx="209160" cy="684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2F77877-AD5E-4DFE-9A41-D61D0D7149F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569133" y="2865840"/>
                  <a:ext cx="2178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1471B58-F675-4459-B7FF-F29C6D284ED1}"/>
                    </a:ext>
                  </a:extLst>
                </p14:cNvPr>
                <p14:cNvContentPartPr/>
                <p14:nvPr/>
              </p14:nvContentPartPr>
              <p14:xfrm>
                <a:off x="10915093" y="2751000"/>
                <a:ext cx="154800" cy="1432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1471B58-F675-4459-B7FF-F29C6D284ED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910773" y="2746680"/>
                  <a:ext cx="1634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94C383D-ACF7-4BAA-B5F0-A1B43695D74E}"/>
                    </a:ext>
                  </a:extLst>
                </p14:cNvPr>
                <p14:cNvContentPartPr/>
                <p14:nvPr/>
              </p14:nvContentPartPr>
              <p14:xfrm>
                <a:off x="11081053" y="2716800"/>
                <a:ext cx="227520" cy="1494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94C383D-ACF7-4BAA-B5F0-A1B43695D74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076733" y="2712480"/>
                  <a:ext cx="2361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E6EC184-1CC2-4CE1-A135-A4AD0E1785E4}"/>
                    </a:ext>
                  </a:extLst>
                </p14:cNvPr>
                <p14:cNvContentPartPr/>
                <p14:nvPr/>
              </p14:nvContentPartPr>
              <p14:xfrm>
                <a:off x="11385253" y="2715720"/>
                <a:ext cx="145800" cy="1036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E6EC184-1CC2-4CE1-A135-A4AD0E1785E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380933" y="2711400"/>
                  <a:ext cx="1544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F046AE5-DF91-482C-B882-EEAF9CD3B359}"/>
                    </a:ext>
                  </a:extLst>
                </p14:cNvPr>
                <p14:cNvContentPartPr/>
                <p14:nvPr/>
              </p14:nvContentPartPr>
              <p14:xfrm>
                <a:off x="11571373" y="2700600"/>
                <a:ext cx="85320" cy="1123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F046AE5-DF91-482C-B882-EEAF9CD3B35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567053" y="2696280"/>
                  <a:ext cx="939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7A7E80A-0275-482F-BB57-19A36A82F1D8}"/>
                    </a:ext>
                  </a:extLst>
                </p14:cNvPr>
                <p14:cNvContentPartPr/>
                <p14:nvPr/>
              </p14:nvContentPartPr>
              <p14:xfrm>
                <a:off x="8638093" y="3233760"/>
                <a:ext cx="14400" cy="1623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7A7E80A-0275-482F-BB57-19A36A82F1D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633773" y="3229440"/>
                  <a:ext cx="230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E6414D8-5148-42CA-A340-D35B64824A6E}"/>
                    </a:ext>
                  </a:extLst>
                </p14:cNvPr>
                <p14:cNvContentPartPr/>
                <p14:nvPr/>
              </p14:nvContentPartPr>
              <p14:xfrm>
                <a:off x="8580853" y="3292440"/>
                <a:ext cx="128520" cy="298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E6414D8-5148-42CA-A340-D35B64824A6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576533" y="3288120"/>
                  <a:ext cx="1371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46D17D0-480E-4869-AE1D-FE92A1AF4D19}"/>
                    </a:ext>
                  </a:extLst>
                </p14:cNvPr>
                <p14:cNvContentPartPr/>
                <p14:nvPr/>
              </p14:nvContentPartPr>
              <p14:xfrm>
                <a:off x="8712253" y="3278040"/>
                <a:ext cx="104400" cy="1058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46D17D0-480E-4869-AE1D-FE92A1AF4D1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707933" y="3273720"/>
                  <a:ext cx="1130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6CF867C-FBB6-40A2-8693-79ACF6686287}"/>
                    </a:ext>
                  </a:extLst>
                </p14:cNvPr>
                <p14:cNvContentPartPr/>
                <p14:nvPr/>
              </p14:nvContentPartPr>
              <p14:xfrm>
                <a:off x="8811253" y="3198120"/>
                <a:ext cx="89640" cy="1720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6CF867C-FBB6-40A2-8693-79ACF668628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806933" y="3193800"/>
                  <a:ext cx="982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CABCCA2-5BA2-4123-AD59-AF58313366CA}"/>
                    </a:ext>
                  </a:extLst>
                </p14:cNvPr>
                <p14:cNvContentPartPr/>
                <p14:nvPr/>
              </p14:nvContentPartPr>
              <p14:xfrm>
                <a:off x="8921413" y="3265080"/>
                <a:ext cx="84600" cy="939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CABCCA2-5BA2-4123-AD59-AF58313366C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917093" y="3260760"/>
                  <a:ext cx="932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F93543E-5C9D-44CE-9BED-04E38BDCACC8}"/>
                    </a:ext>
                  </a:extLst>
                </p14:cNvPr>
                <p14:cNvContentPartPr/>
                <p14:nvPr/>
              </p14:nvContentPartPr>
              <p14:xfrm>
                <a:off x="9025453" y="3276240"/>
                <a:ext cx="122400" cy="748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F93543E-5C9D-44CE-9BED-04E38BDCACC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021133" y="3271920"/>
                  <a:ext cx="1310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BF81946-F9ED-4B19-8F1F-933CA5BB2B3D}"/>
                    </a:ext>
                  </a:extLst>
                </p14:cNvPr>
                <p14:cNvContentPartPr/>
                <p14:nvPr/>
              </p14:nvContentPartPr>
              <p14:xfrm>
                <a:off x="9146773" y="3185880"/>
                <a:ext cx="106920" cy="1544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BF81946-F9ED-4B19-8F1F-933CA5BB2B3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142453" y="3181560"/>
                  <a:ext cx="1155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7E50B3E-23AF-4C23-9A1B-D89796E03EFC}"/>
                    </a:ext>
                  </a:extLst>
                </p14:cNvPr>
                <p14:cNvContentPartPr/>
                <p14:nvPr/>
              </p14:nvContentPartPr>
              <p14:xfrm>
                <a:off x="9317773" y="3180840"/>
                <a:ext cx="126720" cy="1472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7E50B3E-23AF-4C23-9A1B-D89796E03EF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313453" y="3176520"/>
                  <a:ext cx="1353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BC95457-1A20-4744-9659-845669EAB785}"/>
                    </a:ext>
                  </a:extLst>
                </p14:cNvPr>
                <p14:cNvContentPartPr/>
                <p14:nvPr/>
              </p14:nvContentPartPr>
              <p14:xfrm>
                <a:off x="9434413" y="3175800"/>
                <a:ext cx="7920" cy="345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BC95457-1A20-4744-9659-845669EAB78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430093" y="3171480"/>
                  <a:ext cx="16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CE826DF-E7DE-44DC-903A-4E06A902CB7D}"/>
                    </a:ext>
                  </a:extLst>
                </p14:cNvPr>
                <p14:cNvContentPartPr/>
                <p14:nvPr/>
              </p14:nvContentPartPr>
              <p14:xfrm>
                <a:off x="9471493" y="3141960"/>
                <a:ext cx="138960" cy="1800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CE826DF-E7DE-44DC-903A-4E06A902CB7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467173" y="3137640"/>
                  <a:ext cx="1476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86D5E8E-6B43-4422-AA25-72D00D63CB8C}"/>
                    </a:ext>
                  </a:extLst>
                </p14:cNvPr>
                <p14:cNvContentPartPr/>
                <p14:nvPr/>
              </p14:nvContentPartPr>
              <p14:xfrm>
                <a:off x="9628093" y="3225120"/>
                <a:ext cx="186480" cy="723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86D5E8E-6B43-4422-AA25-72D00D63CB8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623773" y="3220800"/>
                  <a:ext cx="1951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7052475-4FE8-453B-BCBA-E1416C9B00CD}"/>
                    </a:ext>
                  </a:extLst>
                </p14:cNvPr>
                <p14:cNvContentPartPr/>
                <p14:nvPr/>
              </p14:nvContentPartPr>
              <p14:xfrm>
                <a:off x="8985853" y="3175800"/>
                <a:ext cx="157680" cy="266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7052475-4FE8-453B-BCBA-E1416C9B00C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981533" y="3171480"/>
                  <a:ext cx="166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8F770BD-EBC7-4A4F-831E-51D945B8B8C3}"/>
                    </a:ext>
                  </a:extLst>
                </p14:cNvPr>
                <p14:cNvContentPartPr/>
                <p14:nvPr/>
              </p14:nvContentPartPr>
              <p14:xfrm>
                <a:off x="9928333" y="3159960"/>
                <a:ext cx="360" cy="1134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8F770BD-EBC7-4A4F-831E-51D945B8B8C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924013" y="3155640"/>
                  <a:ext cx="90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E7699C0D-6796-4592-8CE6-0CE8AC1BC638}"/>
                    </a:ext>
                  </a:extLst>
                </p14:cNvPr>
                <p14:cNvContentPartPr/>
                <p14:nvPr/>
              </p14:nvContentPartPr>
              <p14:xfrm>
                <a:off x="9836533" y="3116040"/>
                <a:ext cx="150120" cy="680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E7699C0D-6796-4592-8CE6-0CE8AC1BC63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832213" y="3111720"/>
                  <a:ext cx="1587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78349A0-291B-49FF-9304-B5615061FE7D}"/>
                    </a:ext>
                  </a:extLst>
                </p14:cNvPr>
                <p14:cNvContentPartPr/>
                <p14:nvPr/>
              </p14:nvContentPartPr>
              <p14:xfrm>
                <a:off x="9988093" y="3167520"/>
                <a:ext cx="24480" cy="741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78349A0-291B-49FF-9304-B5615061FE7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983773" y="3163200"/>
                  <a:ext cx="331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56F9447-DB04-450F-B0B7-7328971A59B2}"/>
                    </a:ext>
                  </a:extLst>
                </p14:cNvPr>
                <p14:cNvContentPartPr/>
                <p14:nvPr/>
              </p14:nvContentPartPr>
              <p14:xfrm>
                <a:off x="9971173" y="3153480"/>
                <a:ext cx="176040" cy="813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56F9447-DB04-450F-B0B7-7328971A59B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966853" y="3149160"/>
                  <a:ext cx="184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78BE202-65AF-4008-9C19-23E55FAD7D99}"/>
                    </a:ext>
                  </a:extLst>
                </p14:cNvPr>
                <p14:cNvContentPartPr/>
                <p14:nvPr/>
              </p14:nvContentPartPr>
              <p14:xfrm>
                <a:off x="10164493" y="3139800"/>
                <a:ext cx="69480" cy="658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78BE202-65AF-4008-9C19-23E55FAD7D9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160173" y="3135480"/>
                  <a:ext cx="781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3B27EC5-2168-4437-AFBD-035AC39248B4}"/>
                    </a:ext>
                  </a:extLst>
                </p14:cNvPr>
                <p14:cNvContentPartPr/>
                <p14:nvPr/>
              </p14:nvContentPartPr>
              <p14:xfrm>
                <a:off x="10267453" y="3124680"/>
                <a:ext cx="171360" cy="759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3B27EC5-2168-4437-AFBD-035AC39248B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263133" y="3120360"/>
                  <a:ext cx="1800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32A4F545-AF63-4AFD-AB49-887E50094B69}"/>
                    </a:ext>
                  </a:extLst>
                </p14:cNvPr>
                <p14:cNvContentPartPr/>
                <p14:nvPr/>
              </p14:nvContentPartPr>
              <p14:xfrm>
                <a:off x="10458253" y="3111360"/>
                <a:ext cx="82440" cy="608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32A4F545-AF63-4AFD-AB49-887E50094B6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453933" y="3107040"/>
                  <a:ext cx="910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B13CDD0-86E8-4B57-9F67-B116517B229F}"/>
                    </a:ext>
                  </a:extLst>
                </p14:cNvPr>
                <p14:cNvContentPartPr/>
                <p14:nvPr/>
              </p14:nvContentPartPr>
              <p14:xfrm>
                <a:off x="10548973" y="3009840"/>
                <a:ext cx="210600" cy="1461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B13CDD0-86E8-4B57-9F67-B116517B229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544653" y="3005520"/>
                  <a:ext cx="2192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43FC051-EFFF-48DB-A1AC-2BC5A89C79B0}"/>
                    </a:ext>
                  </a:extLst>
                </p14:cNvPr>
                <p14:cNvContentPartPr/>
                <p14:nvPr/>
              </p14:nvContentPartPr>
              <p14:xfrm>
                <a:off x="10773613" y="3047640"/>
                <a:ext cx="91800" cy="702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43FC051-EFFF-48DB-A1AC-2BC5A89C79B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769293" y="3043320"/>
                  <a:ext cx="1004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561C3E9-2883-4C18-8ECE-59E40AFF6D8B}"/>
                    </a:ext>
                  </a:extLst>
                </p14:cNvPr>
                <p14:cNvContentPartPr/>
                <p14:nvPr/>
              </p14:nvContentPartPr>
              <p14:xfrm>
                <a:off x="10957933" y="3028560"/>
                <a:ext cx="195840" cy="795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561C3E9-2883-4C18-8ECE-59E40AFF6D8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953613" y="3024240"/>
                  <a:ext cx="2044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B236585-AC9F-4848-A954-FD79AE236C04}"/>
                    </a:ext>
                  </a:extLst>
                </p14:cNvPr>
                <p14:cNvContentPartPr/>
                <p14:nvPr/>
              </p14:nvContentPartPr>
              <p14:xfrm>
                <a:off x="11180773" y="3006960"/>
                <a:ext cx="95400" cy="882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B236585-AC9F-4848-A954-FD79AE236C0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176453" y="3002640"/>
                  <a:ext cx="1040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40EF806-02D7-4506-B3C5-793B723C5C5F}"/>
                    </a:ext>
                  </a:extLst>
                </p14:cNvPr>
                <p14:cNvContentPartPr/>
                <p14:nvPr/>
              </p14:nvContentPartPr>
              <p14:xfrm>
                <a:off x="11384893" y="2941440"/>
                <a:ext cx="95400" cy="1425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40EF806-02D7-4506-B3C5-793B723C5C5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380573" y="2937120"/>
                  <a:ext cx="1040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4A354521-0C49-4C8C-9A84-77FE01734506}"/>
                    </a:ext>
                  </a:extLst>
                </p14:cNvPr>
                <p14:cNvContentPartPr/>
                <p14:nvPr/>
              </p14:nvContentPartPr>
              <p14:xfrm>
                <a:off x="11497933" y="2869440"/>
                <a:ext cx="229680" cy="1994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4A354521-0C49-4C8C-9A84-77FE0173450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493613" y="2865120"/>
                  <a:ext cx="2383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C044858D-7E01-4FE6-BF9E-9EDB4BD8326B}"/>
                    </a:ext>
                  </a:extLst>
                </p14:cNvPr>
                <p14:cNvContentPartPr/>
                <p14:nvPr/>
              </p14:nvContentPartPr>
              <p14:xfrm>
                <a:off x="11232253" y="2906880"/>
                <a:ext cx="42480" cy="1270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C044858D-7E01-4FE6-BF9E-9EDB4BD8326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227933" y="2902560"/>
                  <a:ext cx="511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588566BF-F31F-4F39-A9E4-23327F6D8374}"/>
                    </a:ext>
                  </a:extLst>
                </p14:cNvPr>
                <p14:cNvContentPartPr/>
                <p14:nvPr/>
              </p14:nvContentPartPr>
              <p14:xfrm>
                <a:off x="8613973" y="3548400"/>
                <a:ext cx="165600" cy="838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588566BF-F31F-4F39-A9E4-23327F6D837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609653" y="3544080"/>
                  <a:ext cx="1742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8156AB0-1D37-47EF-B0B9-B072453406DB}"/>
                    </a:ext>
                  </a:extLst>
                </p14:cNvPr>
                <p14:cNvContentPartPr/>
                <p14:nvPr/>
              </p14:nvContentPartPr>
              <p14:xfrm>
                <a:off x="8759413" y="3572160"/>
                <a:ext cx="66240" cy="622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8156AB0-1D37-47EF-B0B9-B072453406D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755093" y="3567840"/>
                  <a:ext cx="748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C5790B45-A639-4C4F-A4C0-5EBBEDAA3E6B}"/>
                    </a:ext>
                  </a:extLst>
                </p14:cNvPr>
                <p14:cNvContentPartPr/>
                <p14:nvPr/>
              </p14:nvContentPartPr>
              <p14:xfrm>
                <a:off x="8858413" y="3458760"/>
                <a:ext cx="182160" cy="1659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C5790B45-A639-4C4F-A4C0-5EBBEDAA3E6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854093" y="3454440"/>
                  <a:ext cx="1908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73CC222F-A8EE-4335-BA30-E98918D54CD7}"/>
                    </a:ext>
                  </a:extLst>
                </p14:cNvPr>
                <p14:cNvContentPartPr/>
                <p14:nvPr/>
              </p14:nvContentPartPr>
              <p14:xfrm>
                <a:off x="9109333" y="3524280"/>
                <a:ext cx="124560" cy="878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73CC222F-A8EE-4335-BA30-E98918D54CD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105013" y="3519960"/>
                  <a:ext cx="1332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005DD8A-1E59-47CA-8CA0-75CA50DF8A18}"/>
                    </a:ext>
                  </a:extLst>
                </p14:cNvPr>
                <p14:cNvContentPartPr/>
                <p14:nvPr/>
              </p14:nvContentPartPr>
              <p14:xfrm>
                <a:off x="9243253" y="3446520"/>
                <a:ext cx="91440" cy="1454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005DD8A-1E59-47CA-8CA0-75CA50DF8A1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238933" y="3442200"/>
                  <a:ext cx="1000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2C48A0B-428D-4003-8B8F-1F95310BBA35}"/>
                    </a:ext>
                  </a:extLst>
                </p14:cNvPr>
                <p14:cNvContentPartPr/>
                <p14:nvPr/>
              </p14:nvContentPartPr>
              <p14:xfrm>
                <a:off x="9341893" y="3494400"/>
                <a:ext cx="190080" cy="777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2C48A0B-428D-4003-8B8F-1F95310BBA3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337573" y="3490080"/>
                  <a:ext cx="1987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C87BD374-AD2E-42C3-9237-EECA69B2749D}"/>
                    </a:ext>
                  </a:extLst>
                </p14:cNvPr>
                <p14:cNvContentPartPr/>
                <p14:nvPr/>
              </p14:nvContentPartPr>
              <p14:xfrm>
                <a:off x="9652213" y="3457680"/>
                <a:ext cx="222120" cy="874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C87BD374-AD2E-42C3-9237-EECA69B2749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647893" y="3453360"/>
                  <a:ext cx="2307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5B4DA505-31DC-481A-A28A-F02C2DA06FD0}"/>
                    </a:ext>
                  </a:extLst>
                </p14:cNvPr>
                <p14:cNvContentPartPr/>
                <p14:nvPr/>
              </p14:nvContentPartPr>
              <p14:xfrm>
                <a:off x="9917533" y="3392880"/>
                <a:ext cx="386280" cy="1083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5B4DA505-31DC-481A-A28A-F02C2DA06FD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913213" y="3388560"/>
                  <a:ext cx="394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49CCC7A9-7EBE-4639-935B-6116FA47E52F}"/>
                    </a:ext>
                  </a:extLst>
                </p14:cNvPr>
                <p14:cNvContentPartPr/>
                <p14:nvPr/>
              </p14:nvContentPartPr>
              <p14:xfrm>
                <a:off x="10202293" y="3412320"/>
                <a:ext cx="74160" cy="201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49CCC7A9-7EBE-4639-935B-6116FA47E52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197973" y="3408000"/>
                  <a:ext cx="82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F4F2C662-F67D-46FC-853B-B65B7E87644E}"/>
                    </a:ext>
                  </a:extLst>
                </p14:cNvPr>
                <p14:cNvContentPartPr/>
                <p14:nvPr/>
              </p14:nvContentPartPr>
              <p14:xfrm>
                <a:off x="10309573" y="3355800"/>
                <a:ext cx="178920" cy="712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F4F2C662-F67D-46FC-853B-B65B7E87644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305253" y="3351480"/>
                  <a:ext cx="1875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34D6DAB5-42D4-4110-9BEC-ECEBFB9BBB2F}"/>
                    </a:ext>
                  </a:extLst>
                </p14:cNvPr>
                <p14:cNvContentPartPr/>
                <p14:nvPr/>
              </p14:nvContentPartPr>
              <p14:xfrm>
                <a:off x="10481293" y="3250680"/>
                <a:ext cx="32760" cy="1778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34D6DAB5-42D4-4110-9BEC-ECEBFB9BBB2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476973" y="3246360"/>
                  <a:ext cx="414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01FCEC3-F37B-4C56-A19D-77726888C8A0}"/>
                    </a:ext>
                  </a:extLst>
                </p14:cNvPr>
                <p14:cNvContentPartPr/>
                <p14:nvPr/>
              </p14:nvContentPartPr>
              <p14:xfrm>
                <a:off x="10436293" y="3326280"/>
                <a:ext cx="133920" cy="921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01FCEC3-F37B-4C56-A19D-77726888C8A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431973" y="3321960"/>
                  <a:ext cx="1425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5C83FB7-7D8F-4572-B7AB-A5EC59B1B846}"/>
                    </a:ext>
                  </a:extLst>
                </p14:cNvPr>
                <p14:cNvContentPartPr/>
                <p14:nvPr/>
              </p14:nvContentPartPr>
              <p14:xfrm>
                <a:off x="10570573" y="3211800"/>
                <a:ext cx="218880" cy="1918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5C83FB7-7D8F-4572-B7AB-A5EC59B1B84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566253" y="3207480"/>
                  <a:ext cx="2275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6D146DBB-C88C-4573-92BA-44FA28969C20}"/>
                    </a:ext>
                  </a:extLst>
                </p14:cNvPr>
                <p14:cNvContentPartPr/>
                <p14:nvPr/>
              </p14:nvContentPartPr>
              <p14:xfrm>
                <a:off x="10879453" y="3239520"/>
                <a:ext cx="94680" cy="1263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6D146DBB-C88C-4573-92BA-44FA28969C2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875133" y="3235200"/>
                  <a:ext cx="103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0F3AEFE-D751-46F7-8A6D-B06982D921FC}"/>
                    </a:ext>
                  </a:extLst>
                </p14:cNvPr>
                <p14:cNvContentPartPr/>
                <p14:nvPr/>
              </p14:nvContentPartPr>
              <p14:xfrm>
                <a:off x="10999333" y="3198480"/>
                <a:ext cx="138960" cy="1746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0F3AEFE-D751-46F7-8A6D-B06982D921F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995013" y="3194160"/>
                  <a:ext cx="1476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B67E3627-18ED-4710-8FB9-68382E244987}"/>
                    </a:ext>
                  </a:extLst>
                </p14:cNvPr>
                <p14:cNvContentPartPr/>
                <p14:nvPr/>
              </p14:nvContentPartPr>
              <p14:xfrm>
                <a:off x="11161693" y="3275160"/>
                <a:ext cx="88560" cy="691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B67E3627-18ED-4710-8FB9-68382E24498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157373" y="3270840"/>
                  <a:ext cx="972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F19F0A4-C085-4881-B245-EEE76CF074A6}"/>
                    </a:ext>
                  </a:extLst>
                </p14:cNvPr>
                <p14:cNvContentPartPr/>
                <p14:nvPr/>
              </p14:nvContentPartPr>
              <p14:xfrm>
                <a:off x="11294173" y="3172200"/>
                <a:ext cx="162360" cy="1720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F19F0A4-C085-4881-B245-EEE76CF074A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289853" y="3167880"/>
                  <a:ext cx="1710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A95B8C1-B0B6-48D1-8EDB-E723D0920520}"/>
                    </a:ext>
                  </a:extLst>
                </p14:cNvPr>
                <p14:cNvContentPartPr/>
                <p14:nvPr/>
              </p14:nvContentPartPr>
              <p14:xfrm>
                <a:off x="11243053" y="3211800"/>
                <a:ext cx="148320" cy="190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A95B8C1-B0B6-48D1-8EDB-E723D092052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238733" y="3207480"/>
                  <a:ext cx="1569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AD0DFF7D-C59B-40F7-8A29-F0F26A7061D0}"/>
                    </a:ext>
                  </a:extLst>
                </p14:cNvPr>
                <p14:cNvContentPartPr/>
                <p14:nvPr/>
              </p14:nvContentPartPr>
              <p14:xfrm>
                <a:off x="11451493" y="3213600"/>
                <a:ext cx="340920" cy="968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AD0DFF7D-C59B-40F7-8A29-F0F26A7061D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447173" y="3209280"/>
                  <a:ext cx="3495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DB22D93-0112-416E-9B4C-25567EEAE1DA}"/>
                    </a:ext>
                  </a:extLst>
                </p14:cNvPr>
                <p14:cNvContentPartPr/>
                <p14:nvPr/>
              </p14:nvContentPartPr>
              <p14:xfrm>
                <a:off x="11163853" y="3181920"/>
                <a:ext cx="97920" cy="252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DB22D93-0112-416E-9B4C-25567EEAE1D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159533" y="3177600"/>
                  <a:ext cx="1065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325DCECA-7EED-4037-B193-6F22BD2BF407}"/>
                    </a:ext>
                  </a:extLst>
                </p14:cNvPr>
                <p14:cNvContentPartPr/>
                <p14:nvPr/>
              </p14:nvContentPartPr>
              <p14:xfrm>
                <a:off x="8672293" y="3817680"/>
                <a:ext cx="261000" cy="1177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325DCECA-7EED-4037-B193-6F22BD2BF40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667973" y="3813360"/>
                  <a:ext cx="2696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690A3F0-F38C-49D7-B85C-71801DD37B93}"/>
                    </a:ext>
                  </a:extLst>
                </p14:cNvPr>
                <p14:cNvContentPartPr/>
                <p14:nvPr/>
              </p14:nvContentPartPr>
              <p14:xfrm>
                <a:off x="8848693" y="3735600"/>
                <a:ext cx="4320" cy="180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690A3F0-F38C-49D7-B85C-71801DD37B9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844373" y="3731280"/>
                  <a:ext cx="12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397A0C07-1AB2-4A77-987E-E6AC5E470416}"/>
                    </a:ext>
                  </a:extLst>
                </p14:cNvPr>
                <p14:cNvContentPartPr/>
                <p14:nvPr/>
              </p14:nvContentPartPr>
              <p14:xfrm>
                <a:off x="9040213" y="3789960"/>
                <a:ext cx="379440" cy="2422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397A0C07-1AB2-4A77-987E-E6AC5E47041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035893" y="3785640"/>
                  <a:ext cx="3880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169A190B-19DC-4792-A4C0-B2069A1093A1}"/>
                    </a:ext>
                  </a:extLst>
                </p14:cNvPr>
                <p14:cNvContentPartPr/>
                <p14:nvPr/>
              </p14:nvContentPartPr>
              <p14:xfrm>
                <a:off x="9410653" y="3732000"/>
                <a:ext cx="16560" cy="396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169A190B-19DC-4792-A4C0-B2069A1093A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406333" y="3727680"/>
                  <a:ext cx="252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F9FDA5EF-E9F5-4F83-9189-2AD8E0B93278}"/>
                    </a:ext>
                  </a:extLst>
                </p14:cNvPr>
                <p14:cNvContentPartPr/>
                <p14:nvPr/>
              </p14:nvContentPartPr>
              <p14:xfrm>
                <a:off x="9439813" y="3773040"/>
                <a:ext cx="78120" cy="1857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F9FDA5EF-E9F5-4F83-9189-2AD8E0B9327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435493" y="3768720"/>
                  <a:ext cx="867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C6A53B33-0F03-4186-9B1B-B6EE5BA6ABBE}"/>
                    </a:ext>
                  </a:extLst>
                </p14:cNvPr>
                <p14:cNvContentPartPr/>
                <p14:nvPr/>
              </p14:nvContentPartPr>
              <p14:xfrm>
                <a:off x="9543133" y="3741360"/>
                <a:ext cx="93600" cy="666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C6A53B33-0F03-4186-9B1B-B6EE5BA6ABB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538813" y="3737040"/>
                  <a:ext cx="1022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E742640B-2EC7-4C83-A175-09EE7CC0F27A}"/>
                    </a:ext>
                  </a:extLst>
                </p14:cNvPr>
                <p14:cNvContentPartPr/>
                <p14:nvPr/>
              </p14:nvContentPartPr>
              <p14:xfrm>
                <a:off x="9651133" y="3639840"/>
                <a:ext cx="204840" cy="1591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E742640B-2EC7-4C83-A175-09EE7CC0F27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646813" y="3635520"/>
                  <a:ext cx="2134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ED72800F-53DD-42A2-B0BB-B29C4EE234AF}"/>
                    </a:ext>
                  </a:extLst>
                </p14:cNvPr>
                <p14:cNvContentPartPr/>
                <p14:nvPr/>
              </p14:nvContentPartPr>
              <p14:xfrm>
                <a:off x="10019773" y="3613920"/>
                <a:ext cx="122040" cy="1555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ED72800F-53DD-42A2-B0BB-B29C4EE234A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015453" y="3609600"/>
                  <a:ext cx="1306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6ED906C-8369-476B-93F5-C76106D884C4}"/>
                    </a:ext>
                  </a:extLst>
                </p14:cNvPr>
                <p14:cNvContentPartPr/>
                <p14:nvPr/>
              </p14:nvContentPartPr>
              <p14:xfrm>
                <a:off x="10139293" y="3638760"/>
                <a:ext cx="209880" cy="918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6ED906C-8369-476B-93F5-C76106D884C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134973" y="3634080"/>
                  <a:ext cx="218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A981794-6510-42C3-A631-004415AE0ECB}"/>
                    </a:ext>
                  </a:extLst>
                </p14:cNvPr>
                <p14:cNvContentPartPr/>
                <p14:nvPr/>
              </p14:nvContentPartPr>
              <p14:xfrm>
                <a:off x="10335493" y="3547320"/>
                <a:ext cx="13320" cy="392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A981794-6510-42C3-A631-004415AE0EC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331173" y="3543000"/>
                  <a:ext cx="21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A572D572-93A3-4B13-8C3A-D4D5E69F5D0E}"/>
                    </a:ext>
                  </a:extLst>
                </p14:cNvPr>
                <p14:cNvContentPartPr/>
                <p14:nvPr/>
              </p14:nvContentPartPr>
              <p14:xfrm>
                <a:off x="10375813" y="3621480"/>
                <a:ext cx="275400" cy="820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A572D572-93A3-4B13-8C3A-D4D5E69F5D0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371493" y="3617160"/>
                  <a:ext cx="2840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544E82C-EECC-4359-9F15-C2C47641438A}"/>
                    </a:ext>
                  </a:extLst>
                </p14:cNvPr>
                <p14:cNvContentPartPr/>
                <p14:nvPr/>
              </p14:nvContentPartPr>
              <p14:xfrm>
                <a:off x="10683253" y="3551280"/>
                <a:ext cx="150840" cy="1224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544E82C-EECC-4359-9F15-C2C47641438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678933" y="3546960"/>
                  <a:ext cx="1594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2209AB6F-65CB-4442-B409-B82C7923A0D8}"/>
                    </a:ext>
                  </a:extLst>
                </p14:cNvPr>
                <p14:cNvContentPartPr/>
                <p14:nvPr/>
              </p14:nvContentPartPr>
              <p14:xfrm>
                <a:off x="10707733" y="3418440"/>
                <a:ext cx="169200" cy="2037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2209AB6F-65CB-4442-B409-B82C7923A0D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703413" y="3414120"/>
                  <a:ext cx="1778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266D59AD-4168-4B93-B0BF-143B258D4A37}"/>
                    </a:ext>
                  </a:extLst>
                </p14:cNvPr>
                <p14:cNvContentPartPr/>
                <p14:nvPr/>
              </p14:nvContentPartPr>
              <p14:xfrm>
                <a:off x="10890973" y="3636960"/>
                <a:ext cx="3240" cy="64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266D59AD-4168-4B93-B0BF-143B258D4A3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886653" y="3632640"/>
                  <a:ext cx="11880" cy="1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F4DB2D20-B45B-4025-B1B0-16F30E4A2079}"/>
                  </a:ext>
                </a:extLst>
              </p14:cNvPr>
              <p14:cNvContentPartPr/>
              <p14:nvPr/>
            </p14:nvContentPartPr>
            <p14:xfrm>
              <a:off x="4215493" y="4037280"/>
              <a:ext cx="2571840" cy="77580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F4DB2D20-B45B-4025-B1B0-16F30E4A2079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211173" y="4032960"/>
                <a:ext cx="2580480" cy="78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5F4156C0-57F3-4E5B-9F29-286BFF9913DA}"/>
                  </a:ext>
                </a:extLst>
              </p14:cNvPr>
              <p14:cNvContentPartPr/>
              <p14:nvPr/>
            </p14:nvContentPartPr>
            <p14:xfrm>
              <a:off x="3786373" y="4723800"/>
              <a:ext cx="3819240" cy="113508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5F4156C0-57F3-4E5B-9F29-286BFF9913DA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3782053" y="4719480"/>
                <a:ext cx="3827880" cy="11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F94A6D72-8D71-4AC2-B635-D134B6230456}"/>
                  </a:ext>
                </a:extLst>
              </p14:cNvPr>
              <p14:cNvContentPartPr/>
              <p14:nvPr/>
            </p14:nvContentPartPr>
            <p14:xfrm>
              <a:off x="548533" y="1266720"/>
              <a:ext cx="2004120" cy="53640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F94A6D72-8D71-4AC2-B635-D134B6230456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544213" y="1262400"/>
                <a:ext cx="2012760" cy="54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4304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12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4D6A9E2-A90A-4654-AC9E-E85226236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81" y="0"/>
            <a:ext cx="8647018" cy="5012514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10EC70AE-7827-4863-A038-A00112E8F61A}"/>
                  </a:ext>
                </a:extLst>
              </p14:cNvPr>
              <p14:cNvContentPartPr/>
              <p14:nvPr/>
            </p14:nvContentPartPr>
            <p14:xfrm>
              <a:off x="3556333" y="2689080"/>
              <a:ext cx="1035000" cy="6372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10EC70AE-7827-4863-A038-A00112E8F6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52013" y="2684760"/>
                <a:ext cx="104364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26910C1A-8313-4EC3-99F2-6CF2E688C805}"/>
                  </a:ext>
                </a:extLst>
              </p14:cNvPr>
              <p14:cNvContentPartPr/>
              <p14:nvPr/>
            </p14:nvContentPartPr>
            <p14:xfrm>
              <a:off x="5346253" y="3372000"/>
              <a:ext cx="262800" cy="5184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26910C1A-8313-4EC3-99F2-6CF2E688C80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41933" y="3367680"/>
                <a:ext cx="2714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CFD0859D-3AD0-43F5-860A-D38D1D5F1DDC}"/>
                  </a:ext>
                </a:extLst>
              </p14:cNvPr>
              <p14:cNvContentPartPr/>
              <p14:nvPr/>
            </p14:nvContentPartPr>
            <p14:xfrm>
              <a:off x="8136973" y="2578200"/>
              <a:ext cx="392040" cy="69408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CFD0859D-3AD0-43F5-860A-D38D1D5F1DD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32653" y="2573880"/>
                <a:ext cx="400680" cy="70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2D69CCB5-E4FD-433E-89AD-AE0D18D6AF03}"/>
                  </a:ext>
                </a:extLst>
              </p14:cNvPr>
              <p14:cNvContentPartPr/>
              <p14:nvPr/>
            </p14:nvContentPartPr>
            <p14:xfrm>
              <a:off x="2258533" y="5029080"/>
              <a:ext cx="241200" cy="30600"/>
            </p14:xfrm>
          </p:contentPart>
        </mc:Choice>
        <mc:Fallback xmlns=""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2D69CCB5-E4FD-433E-89AD-AE0D18D6AF0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54213" y="5024760"/>
                <a:ext cx="2498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8A1984E3-7787-4933-97C0-833D3A6E3DA0}"/>
                  </a:ext>
                </a:extLst>
              </p14:cNvPr>
              <p14:cNvContentPartPr/>
              <p14:nvPr/>
            </p14:nvContentPartPr>
            <p14:xfrm>
              <a:off x="2251693" y="5076240"/>
              <a:ext cx="244440" cy="32760"/>
            </p14:xfrm>
          </p:contentPart>
        </mc:Choice>
        <mc:Fallback xmlns=""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8A1984E3-7787-4933-97C0-833D3A6E3DA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47373" y="5071920"/>
                <a:ext cx="2530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D1EBFAC4-93EE-4E9C-A369-024692274A35}"/>
                  </a:ext>
                </a:extLst>
              </p14:cNvPr>
              <p14:cNvContentPartPr/>
              <p14:nvPr/>
            </p14:nvContentPartPr>
            <p14:xfrm>
              <a:off x="2498653" y="4918560"/>
              <a:ext cx="71280" cy="22068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D1EBFAC4-93EE-4E9C-A369-024692274A3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94333" y="4914240"/>
                <a:ext cx="79920" cy="22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7" name="Gruppieren 256">
            <a:extLst>
              <a:ext uri="{FF2B5EF4-FFF2-40B4-BE49-F238E27FC236}">
                <a16:creationId xmlns:a16="http://schemas.microsoft.com/office/drawing/2014/main" id="{6BCD8E13-CF5E-4556-BA1C-A53873C13763}"/>
              </a:ext>
            </a:extLst>
          </p:cNvPr>
          <p:cNvGrpSpPr/>
          <p:nvPr/>
        </p:nvGrpSpPr>
        <p:grpSpPr>
          <a:xfrm>
            <a:off x="2789533" y="4693200"/>
            <a:ext cx="4803120" cy="776880"/>
            <a:chOff x="2789533" y="4693200"/>
            <a:chExt cx="4803120" cy="77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A1226150-FC54-40CC-A783-C2C354A71006}"/>
                    </a:ext>
                  </a:extLst>
                </p14:cNvPr>
                <p14:cNvContentPartPr/>
                <p14:nvPr/>
              </p14:nvContentPartPr>
              <p14:xfrm>
                <a:off x="2789533" y="4900560"/>
                <a:ext cx="356400" cy="15120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A1226150-FC54-40CC-A783-C2C354A7100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85213" y="4896240"/>
                  <a:ext cx="3650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B62B1E47-77AE-4060-9B1E-151BA4215775}"/>
                    </a:ext>
                  </a:extLst>
                </p14:cNvPr>
                <p14:cNvContentPartPr/>
                <p14:nvPr/>
              </p14:nvContentPartPr>
              <p14:xfrm>
                <a:off x="3395773" y="4844400"/>
                <a:ext cx="138240" cy="17424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B62B1E47-77AE-4060-9B1E-151BA421577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91453" y="4840080"/>
                  <a:ext cx="1468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A700227A-978A-4535-BA55-5ED50DD493AD}"/>
                    </a:ext>
                  </a:extLst>
                </p14:cNvPr>
                <p14:cNvContentPartPr/>
                <p14:nvPr/>
              </p14:nvContentPartPr>
              <p14:xfrm>
                <a:off x="3581533" y="4812000"/>
                <a:ext cx="211320" cy="1972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A700227A-978A-4535-BA55-5ED50DD493A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77213" y="4807680"/>
                  <a:ext cx="2199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B9AC124E-6EDD-4365-88B6-E052561A7739}"/>
                    </a:ext>
                  </a:extLst>
                </p14:cNvPr>
                <p14:cNvContentPartPr/>
                <p14:nvPr/>
              </p14:nvContentPartPr>
              <p14:xfrm>
                <a:off x="3848293" y="4900560"/>
                <a:ext cx="167040" cy="10260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B9AC124E-6EDD-4365-88B6-E052561A773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843973" y="4896240"/>
                  <a:ext cx="175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DE460438-3C0E-4112-869C-87A131AB41DB}"/>
                    </a:ext>
                  </a:extLst>
                </p14:cNvPr>
                <p14:cNvContentPartPr/>
                <p14:nvPr/>
              </p14:nvContentPartPr>
              <p14:xfrm>
                <a:off x="4047733" y="4794360"/>
                <a:ext cx="178560" cy="18756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DE460438-3C0E-4112-869C-87A131AB41D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043413" y="4790040"/>
                  <a:ext cx="1872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585D8063-0704-491F-AAAD-06C75C66D5D3}"/>
                    </a:ext>
                  </a:extLst>
                </p14:cNvPr>
                <p14:cNvContentPartPr/>
                <p14:nvPr/>
              </p14:nvContentPartPr>
              <p14:xfrm>
                <a:off x="3982213" y="4830360"/>
                <a:ext cx="116280" cy="144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585D8063-0704-491F-AAAD-06C75C66D5D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977893" y="4826040"/>
                  <a:ext cx="124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F37360D0-8C49-485B-B935-1046A4CE3C9B}"/>
                    </a:ext>
                  </a:extLst>
                </p14:cNvPr>
                <p14:cNvContentPartPr/>
                <p14:nvPr/>
              </p14:nvContentPartPr>
              <p14:xfrm>
                <a:off x="3909853" y="4725960"/>
                <a:ext cx="83880" cy="2016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F37360D0-8C49-485B-B935-1046A4CE3C9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905533" y="4721640"/>
                  <a:ext cx="925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2D17708F-2A99-436E-808C-938CDD172C6C}"/>
                    </a:ext>
                  </a:extLst>
                </p14:cNvPr>
                <p14:cNvContentPartPr/>
                <p14:nvPr/>
              </p14:nvContentPartPr>
              <p14:xfrm>
                <a:off x="4219453" y="4894080"/>
                <a:ext cx="239760" cy="8460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2D17708F-2A99-436E-808C-938CDD172C6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215133" y="4889760"/>
                  <a:ext cx="2484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10C77A55-F9AB-43D3-A35D-6DF0EBCE204F}"/>
                    </a:ext>
                  </a:extLst>
                </p14:cNvPr>
                <p14:cNvContentPartPr/>
                <p14:nvPr/>
              </p14:nvContentPartPr>
              <p14:xfrm>
                <a:off x="4623733" y="4877520"/>
                <a:ext cx="109800" cy="8208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10C77A55-F9AB-43D3-A35D-6DF0EBCE204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619413" y="4873200"/>
                  <a:ext cx="1184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DC0A1268-983D-4515-BFD3-E0AE858649FB}"/>
                    </a:ext>
                  </a:extLst>
                </p14:cNvPr>
                <p14:cNvContentPartPr/>
                <p14:nvPr/>
              </p14:nvContentPartPr>
              <p14:xfrm>
                <a:off x="4772413" y="4888320"/>
                <a:ext cx="55080" cy="7704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DC0A1268-983D-4515-BFD3-E0AE858649F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768093" y="4884000"/>
                  <a:ext cx="63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EF16EF7C-3DD6-40D2-9BD4-C53A596D7DB2}"/>
                    </a:ext>
                  </a:extLst>
                </p14:cNvPr>
                <p14:cNvContentPartPr/>
                <p14:nvPr/>
              </p14:nvContentPartPr>
              <p14:xfrm>
                <a:off x="4878253" y="4800120"/>
                <a:ext cx="145800" cy="14544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EF16EF7C-3DD6-40D2-9BD4-C53A596D7DB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873933" y="4795800"/>
                  <a:ext cx="1544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351AFB81-A6B3-4ED5-9410-C81E7FC10863}"/>
                    </a:ext>
                  </a:extLst>
                </p14:cNvPr>
                <p14:cNvContentPartPr/>
                <p14:nvPr/>
              </p14:nvContentPartPr>
              <p14:xfrm>
                <a:off x="5259493" y="4817040"/>
                <a:ext cx="92520" cy="10224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351AFB81-A6B3-4ED5-9410-C81E7FC1086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255173" y="4812720"/>
                  <a:ext cx="1011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BE113EA6-3B10-493D-ABBE-E0F93D2CF142}"/>
                    </a:ext>
                  </a:extLst>
                </p14:cNvPr>
                <p14:cNvContentPartPr/>
                <p14:nvPr/>
              </p14:nvContentPartPr>
              <p14:xfrm>
                <a:off x="5356693" y="4739280"/>
                <a:ext cx="169560" cy="16200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BE113EA6-3B10-493D-ABBE-E0F93D2CF14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352373" y="4734960"/>
                  <a:ext cx="1782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1B07BC8A-34A7-42D6-84E2-4AFB38833774}"/>
                    </a:ext>
                  </a:extLst>
                </p14:cNvPr>
                <p14:cNvContentPartPr/>
                <p14:nvPr/>
              </p14:nvContentPartPr>
              <p14:xfrm>
                <a:off x="5582413" y="4734960"/>
                <a:ext cx="124200" cy="1612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1B07BC8A-34A7-42D6-84E2-4AFB3883377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578093" y="4730640"/>
                  <a:ext cx="1328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9343FFFF-07FF-4D9F-9FDE-4DE8D37AEDF9}"/>
                    </a:ext>
                  </a:extLst>
                </p14:cNvPr>
                <p14:cNvContentPartPr/>
                <p14:nvPr/>
              </p14:nvContentPartPr>
              <p14:xfrm>
                <a:off x="5738653" y="4819560"/>
                <a:ext cx="117720" cy="7560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9343FFFF-07FF-4D9F-9FDE-4DE8D37AEDF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734333" y="4815240"/>
                  <a:ext cx="1263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5019A661-E7EB-474E-A058-00CFCC3560FE}"/>
                    </a:ext>
                  </a:extLst>
                </p14:cNvPr>
                <p14:cNvContentPartPr/>
                <p14:nvPr/>
              </p14:nvContentPartPr>
              <p14:xfrm>
                <a:off x="5906053" y="4805880"/>
                <a:ext cx="81360" cy="8892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5019A661-E7EB-474E-A058-00CFCC3560F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901733" y="4801560"/>
                  <a:ext cx="90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46871931-5DFE-4B53-8014-F388BCBBD69A}"/>
                    </a:ext>
                  </a:extLst>
                </p14:cNvPr>
                <p14:cNvContentPartPr/>
                <p14:nvPr/>
              </p14:nvContentPartPr>
              <p14:xfrm>
                <a:off x="6017653" y="4700040"/>
                <a:ext cx="164520" cy="16488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46871931-5DFE-4B53-8014-F388BCBBD69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013333" y="4695720"/>
                  <a:ext cx="1731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FDC16729-CA16-4FF9-8600-112BC1F55AA6}"/>
                    </a:ext>
                  </a:extLst>
                </p14:cNvPr>
                <p14:cNvContentPartPr/>
                <p14:nvPr/>
              </p14:nvContentPartPr>
              <p14:xfrm>
                <a:off x="6167053" y="4709760"/>
                <a:ext cx="20160" cy="4644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FDC16729-CA16-4FF9-8600-112BC1F55AA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162733" y="4705440"/>
                  <a:ext cx="288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AF3821CE-4D54-49B5-B48D-8439E4A95B05}"/>
                    </a:ext>
                  </a:extLst>
                </p14:cNvPr>
                <p14:cNvContentPartPr/>
                <p14:nvPr/>
              </p14:nvContentPartPr>
              <p14:xfrm>
                <a:off x="6210613" y="4779600"/>
                <a:ext cx="77760" cy="8136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AF3821CE-4D54-49B5-B48D-8439E4A95B0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206293" y="4775280"/>
                  <a:ext cx="864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58671EFE-151D-4671-8FE0-AF55C0B461C8}"/>
                    </a:ext>
                  </a:extLst>
                </p14:cNvPr>
                <p14:cNvContentPartPr/>
                <p14:nvPr/>
              </p14:nvContentPartPr>
              <p14:xfrm>
                <a:off x="6331573" y="4693200"/>
                <a:ext cx="120600" cy="16992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58671EFE-151D-4671-8FE0-AF55C0B461C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327253" y="4688880"/>
                  <a:ext cx="1292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4F550544-63DD-443A-8B35-D45D29F03682}"/>
                    </a:ext>
                  </a:extLst>
                </p14:cNvPr>
                <p14:cNvContentPartPr/>
                <p14:nvPr/>
              </p14:nvContentPartPr>
              <p14:xfrm>
                <a:off x="6651613" y="4738200"/>
                <a:ext cx="459360" cy="24876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4F550544-63DD-443A-8B35-D45D29F0368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647293" y="4733880"/>
                  <a:ext cx="4680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00178B32-D584-4836-A9F9-EC03EC75732F}"/>
                    </a:ext>
                  </a:extLst>
                </p14:cNvPr>
                <p14:cNvContentPartPr/>
                <p14:nvPr/>
              </p14:nvContentPartPr>
              <p14:xfrm>
                <a:off x="7269733" y="4695000"/>
                <a:ext cx="141840" cy="12492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00178B32-D584-4836-A9F9-EC03EC75732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265413" y="4690680"/>
                  <a:ext cx="1504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970FE83F-56C5-4730-9BCC-FECF845C6957}"/>
                    </a:ext>
                  </a:extLst>
                </p14:cNvPr>
                <p14:cNvContentPartPr/>
                <p14:nvPr/>
              </p14:nvContentPartPr>
              <p14:xfrm>
                <a:off x="7417333" y="4745760"/>
                <a:ext cx="175320" cy="9396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970FE83F-56C5-4730-9BCC-FECF845C695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413013" y="4741440"/>
                  <a:ext cx="1839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9F9D2167-6073-4E10-B7ED-21515058748E}"/>
                    </a:ext>
                  </a:extLst>
                </p14:cNvPr>
                <p14:cNvContentPartPr/>
                <p14:nvPr/>
              </p14:nvContentPartPr>
              <p14:xfrm>
                <a:off x="2865133" y="5226360"/>
                <a:ext cx="126360" cy="20376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9F9D2167-6073-4E10-B7ED-21515058748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860813" y="5222040"/>
                  <a:ext cx="1350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5E01C3B9-C9DC-4C54-A5EC-C4AFC1C194E4}"/>
                    </a:ext>
                  </a:extLst>
                </p14:cNvPr>
                <p14:cNvContentPartPr/>
                <p14:nvPr/>
              </p14:nvContentPartPr>
              <p14:xfrm>
                <a:off x="3000133" y="5212320"/>
                <a:ext cx="236160" cy="17424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5E01C3B9-C9DC-4C54-A5EC-C4AFC1C194E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995813" y="5208000"/>
                  <a:ext cx="2448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CD76D710-6A55-4D79-B781-9ECFF0D897A0}"/>
                    </a:ext>
                  </a:extLst>
                </p14:cNvPr>
                <p14:cNvContentPartPr/>
                <p14:nvPr/>
              </p14:nvContentPartPr>
              <p14:xfrm>
                <a:off x="3252493" y="5282160"/>
                <a:ext cx="99360" cy="864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CD76D710-6A55-4D79-B781-9ECFF0D897A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248173" y="5277840"/>
                  <a:ext cx="1080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24D7D5C0-189D-4DE7-A2EC-45A7AA0F0366}"/>
                    </a:ext>
                  </a:extLst>
                </p14:cNvPr>
                <p14:cNvContentPartPr/>
                <p14:nvPr/>
              </p14:nvContentPartPr>
              <p14:xfrm>
                <a:off x="3377773" y="5274960"/>
                <a:ext cx="141840" cy="7452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24D7D5C0-189D-4DE7-A2EC-45A7AA0F036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373093" y="5270640"/>
                  <a:ext cx="1504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4F8596B9-EC4E-4C86-8E2D-240E09E8CFAE}"/>
                    </a:ext>
                  </a:extLst>
                </p14:cNvPr>
                <p14:cNvContentPartPr/>
                <p14:nvPr/>
              </p14:nvContentPartPr>
              <p14:xfrm>
                <a:off x="3523213" y="5173800"/>
                <a:ext cx="188640" cy="16092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4F8596B9-EC4E-4C86-8E2D-240E09E8CFA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518893" y="5169480"/>
                  <a:ext cx="1972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695D2DA9-BED4-4581-99EA-6BC4B389F4F6}"/>
                    </a:ext>
                  </a:extLst>
                </p14:cNvPr>
                <p14:cNvContentPartPr/>
                <p14:nvPr/>
              </p14:nvContentPartPr>
              <p14:xfrm>
                <a:off x="3395413" y="5174520"/>
                <a:ext cx="117720" cy="1404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695D2DA9-BED4-4581-99EA-6BC4B389F4F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391093" y="5170200"/>
                  <a:ext cx="1263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74BB63A0-E7C2-4C39-81B7-8885C3D46EC9}"/>
                    </a:ext>
                  </a:extLst>
                </p14:cNvPr>
                <p14:cNvContentPartPr/>
                <p14:nvPr/>
              </p14:nvContentPartPr>
              <p14:xfrm>
                <a:off x="3774853" y="5179200"/>
                <a:ext cx="176040" cy="15084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74BB63A0-E7C2-4C39-81B7-8885C3D46EC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770533" y="5174880"/>
                  <a:ext cx="1846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333CFC3B-6447-4610-B863-B3CF16153F2F}"/>
                    </a:ext>
                  </a:extLst>
                </p14:cNvPr>
                <p14:cNvContentPartPr/>
                <p14:nvPr/>
              </p14:nvContentPartPr>
              <p14:xfrm>
                <a:off x="3886813" y="5148600"/>
                <a:ext cx="37080" cy="2592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333CFC3B-6447-4610-B863-B3CF16153F2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882493" y="5144280"/>
                  <a:ext cx="457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CA86402D-D4EA-4365-B3F3-6996BB6EE0E1}"/>
                    </a:ext>
                  </a:extLst>
                </p14:cNvPr>
                <p14:cNvContentPartPr/>
                <p14:nvPr/>
              </p14:nvContentPartPr>
              <p14:xfrm>
                <a:off x="4014613" y="5105760"/>
                <a:ext cx="164520" cy="19728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CA86402D-D4EA-4365-B3F3-6996BB6EE0E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010293" y="5101440"/>
                  <a:ext cx="1731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1277B390-3AA2-49D3-94AA-4100DDF9CD0C}"/>
                    </a:ext>
                  </a:extLst>
                </p14:cNvPr>
                <p14:cNvContentPartPr/>
                <p14:nvPr/>
              </p14:nvContentPartPr>
              <p14:xfrm>
                <a:off x="4245373" y="5211240"/>
                <a:ext cx="233280" cy="7344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1277B390-3AA2-49D3-94AA-4100DDF9CD0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241053" y="5206920"/>
                  <a:ext cx="2419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F0C2FDB8-3F82-44CE-B22A-2A082BAD35F0}"/>
                    </a:ext>
                  </a:extLst>
                </p14:cNvPr>
                <p14:cNvContentPartPr/>
                <p14:nvPr/>
              </p14:nvContentPartPr>
              <p14:xfrm>
                <a:off x="4710493" y="5136000"/>
                <a:ext cx="219240" cy="14976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F0C2FDB8-3F82-44CE-B22A-2A082BAD35F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706173" y="5131680"/>
                  <a:ext cx="227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0AB80238-CBB2-4FF8-9E69-B7CBA296A5BC}"/>
                    </a:ext>
                  </a:extLst>
                </p14:cNvPr>
                <p14:cNvContentPartPr/>
                <p14:nvPr/>
              </p14:nvContentPartPr>
              <p14:xfrm>
                <a:off x="4970773" y="5120160"/>
                <a:ext cx="273600" cy="13284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0AB80238-CBB2-4FF8-9E69-B7CBA296A5B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966453" y="5115840"/>
                  <a:ext cx="2822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8E1B1A0D-CFE1-4344-8773-C131A0E43801}"/>
                    </a:ext>
                  </a:extLst>
                </p14:cNvPr>
                <p14:cNvContentPartPr/>
                <p14:nvPr/>
              </p14:nvContentPartPr>
              <p14:xfrm>
                <a:off x="5493853" y="5101440"/>
                <a:ext cx="46440" cy="14076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8E1B1A0D-CFE1-4344-8773-C131A0E4380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489533" y="5097120"/>
                  <a:ext cx="550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02945769-3C6B-43AE-B0D1-60C9F8E83FB1}"/>
                    </a:ext>
                  </a:extLst>
                </p14:cNvPr>
                <p14:cNvContentPartPr/>
                <p14:nvPr/>
              </p14:nvContentPartPr>
              <p14:xfrm>
                <a:off x="5588173" y="5155080"/>
                <a:ext cx="302400" cy="6624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02945769-3C6B-43AE-B0D1-60C9F8E83FB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583853" y="5150760"/>
                  <a:ext cx="3110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72DE989E-53F0-4842-9693-363FE24D997A}"/>
                    </a:ext>
                  </a:extLst>
                </p14:cNvPr>
                <p14:cNvContentPartPr/>
                <p14:nvPr/>
              </p14:nvContentPartPr>
              <p14:xfrm>
                <a:off x="5911813" y="5047080"/>
                <a:ext cx="315360" cy="21708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72DE989E-53F0-4842-9693-363FE24D997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907493" y="5042760"/>
                  <a:ext cx="3240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C2E943A9-0380-43EA-9BF9-490FCBAD452C}"/>
                    </a:ext>
                  </a:extLst>
                </p14:cNvPr>
                <p14:cNvContentPartPr/>
                <p14:nvPr/>
              </p14:nvContentPartPr>
              <p14:xfrm>
                <a:off x="6327613" y="4990560"/>
                <a:ext cx="30960" cy="15624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C2E943A9-0380-43EA-9BF9-490FCBAD452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323293" y="4986240"/>
                  <a:ext cx="396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A6B209C0-9614-43BF-A1EB-DAB37565BE7A}"/>
                    </a:ext>
                  </a:extLst>
                </p14:cNvPr>
                <p14:cNvContentPartPr/>
                <p14:nvPr/>
              </p14:nvContentPartPr>
              <p14:xfrm>
                <a:off x="6345253" y="5227800"/>
                <a:ext cx="12600" cy="2160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A6B209C0-9614-43BF-A1EB-DAB37565BE7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340933" y="5223480"/>
                  <a:ext cx="21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83117CC3-57C6-468C-B600-0246E4C1067B}"/>
                    </a:ext>
                  </a:extLst>
                </p14:cNvPr>
                <p14:cNvContentPartPr/>
                <p14:nvPr/>
              </p14:nvContentPartPr>
              <p14:xfrm>
                <a:off x="5344093" y="5350920"/>
                <a:ext cx="1112400" cy="11916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83117CC3-57C6-468C-B600-0246E4C1067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339773" y="5346600"/>
                  <a:ext cx="1121040" cy="12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22824CF5-83EB-449C-BBF8-18E5B1EE9DB9}"/>
                  </a:ext>
                </a:extLst>
              </p14:cNvPr>
              <p14:cNvContentPartPr/>
              <p14:nvPr/>
            </p14:nvContentPartPr>
            <p14:xfrm>
              <a:off x="605773" y="1604040"/>
              <a:ext cx="2026440" cy="7056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22824CF5-83EB-449C-BBF8-18E5B1EE9DB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01453" y="1599720"/>
                <a:ext cx="2035080" cy="7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0" name="Gruppieren 259">
            <a:extLst>
              <a:ext uri="{FF2B5EF4-FFF2-40B4-BE49-F238E27FC236}">
                <a16:creationId xmlns:a16="http://schemas.microsoft.com/office/drawing/2014/main" id="{9ACE435E-F7BF-4A38-9759-1A5A7572B8D6}"/>
              </a:ext>
            </a:extLst>
          </p:cNvPr>
          <p:cNvGrpSpPr/>
          <p:nvPr/>
        </p:nvGrpSpPr>
        <p:grpSpPr>
          <a:xfrm>
            <a:off x="3781693" y="2294880"/>
            <a:ext cx="8260920" cy="1707480"/>
            <a:chOff x="3781693" y="2294880"/>
            <a:chExt cx="8260920" cy="170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0018AC9B-3469-4F4F-89EE-8CED83B13456}"/>
                    </a:ext>
                  </a:extLst>
                </p14:cNvPr>
                <p14:cNvContentPartPr/>
                <p14:nvPr/>
              </p14:nvContentPartPr>
              <p14:xfrm>
                <a:off x="4197853" y="3042600"/>
                <a:ext cx="30240" cy="4111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0018AC9B-3469-4F4F-89EE-8CED83B1345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193533" y="3038280"/>
                  <a:ext cx="3888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49B2CDC4-2276-4A25-A28F-2BCDF2F926E0}"/>
                    </a:ext>
                  </a:extLst>
                </p14:cNvPr>
                <p14:cNvContentPartPr/>
                <p14:nvPr/>
              </p14:nvContentPartPr>
              <p14:xfrm>
                <a:off x="5046373" y="3030000"/>
                <a:ext cx="30600" cy="3805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49B2CDC4-2276-4A25-A28F-2BCDF2F926E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042053" y="3025680"/>
                  <a:ext cx="3924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584D5DE-848B-44DF-8F98-F3344D426E64}"/>
                    </a:ext>
                  </a:extLst>
                </p14:cNvPr>
                <p14:cNvContentPartPr/>
                <p14:nvPr/>
              </p14:nvContentPartPr>
              <p14:xfrm>
                <a:off x="4228093" y="2868360"/>
                <a:ext cx="572400" cy="936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584D5DE-848B-44DF-8F98-F3344D426E6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223773" y="2864040"/>
                  <a:ext cx="581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E0B15C0-3201-4D1E-B340-3AF851435E0A}"/>
                    </a:ext>
                  </a:extLst>
                </p14:cNvPr>
                <p14:cNvContentPartPr/>
                <p14:nvPr/>
              </p14:nvContentPartPr>
              <p14:xfrm>
                <a:off x="4745053" y="2846760"/>
                <a:ext cx="185040" cy="853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E0B15C0-3201-4D1E-B340-3AF851435E0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740733" y="2842440"/>
                  <a:ext cx="1936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C5832BC-4C9B-45F4-9348-41BDD56FCFC3}"/>
                    </a:ext>
                  </a:extLst>
                </p14:cNvPr>
                <p14:cNvContentPartPr/>
                <p14:nvPr/>
              </p14:nvContentPartPr>
              <p14:xfrm>
                <a:off x="4670893" y="2649120"/>
                <a:ext cx="366840" cy="1785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C5832BC-4C9B-45F4-9348-41BDD56FCFC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666573" y="2644800"/>
                  <a:ext cx="3754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121DC21-8CF4-435B-BAC3-9838245EF158}"/>
                    </a:ext>
                  </a:extLst>
                </p14:cNvPr>
                <p14:cNvContentPartPr/>
                <p14:nvPr/>
              </p14:nvContentPartPr>
              <p14:xfrm>
                <a:off x="4552093" y="2685480"/>
                <a:ext cx="294120" cy="1778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121DC21-8CF4-435B-BAC3-9838245EF15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547773" y="2681160"/>
                  <a:ext cx="3027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1041A61-4C56-4D26-83F9-09F0E664D874}"/>
                    </a:ext>
                  </a:extLst>
                </p14:cNvPr>
                <p14:cNvContentPartPr/>
                <p14:nvPr/>
              </p14:nvContentPartPr>
              <p14:xfrm>
                <a:off x="5147173" y="2489280"/>
                <a:ext cx="106920" cy="1602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1041A61-4C56-4D26-83F9-09F0E664D87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142853" y="2484960"/>
                  <a:ext cx="1155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BA06C95-3BD9-4A95-89AB-D29077C36C67}"/>
                    </a:ext>
                  </a:extLst>
                </p14:cNvPr>
                <p14:cNvContentPartPr/>
                <p14:nvPr/>
              </p14:nvContentPartPr>
              <p14:xfrm>
                <a:off x="5251573" y="2508720"/>
                <a:ext cx="105840" cy="1281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BA06C95-3BD9-4A95-89AB-D29077C36C6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247253" y="2504400"/>
                  <a:ext cx="1144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C4D3FFE-A895-4893-ADA5-69CF08056133}"/>
                    </a:ext>
                  </a:extLst>
                </p14:cNvPr>
                <p14:cNvContentPartPr/>
                <p14:nvPr/>
              </p14:nvContentPartPr>
              <p14:xfrm>
                <a:off x="5383693" y="2546160"/>
                <a:ext cx="322560" cy="885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C4D3FFE-A895-4893-ADA5-69CF0805613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379373" y="2541840"/>
                  <a:ext cx="3312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0DD3854-357F-42C2-A851-D75AC7BD9570}"/>
                    </a:ext>
                  </a:extLst>
                </p14:cNvPr>
                <p14:cNvContentPartPr/>
                <p14:nvPr/>
              </p14:nvContentPartPr>
              <p14:xfrm>
                <a:off x="5707693" y="2499720"/>
                <a:ext cx="26280" cy="370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0DD3854-357F-42C2-A851-D75AC7BD957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703373" y="2495400"/>
                  <a:ext cx="349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19C98B0-3CBA-4716-A813-420D201DCA50}"/>
                    </a:ext>
                  </a:extLst>
                </p14:cNvPr>
                <p14:cNvContentPartPr/>
                <p14:nvPr/>
              </p14:nvContentPartPr>
              <p14:xfrm>
                <a:off x="5742973" y="2473440"/>
                <a:ext cx="149760" cy="1540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19C98B0-3CBA-4716-A813-420D201DCA5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738653" y="2469120"/>
                  <a:ext cx="1584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58C7FA3-F8D0-427D-A2E1-130BC58477AD}"/>
                    </a:ext>
                  </a:extLst>
                </p14:cNvPr>
                <p14:cNvContentPartPr/>
                <p14:nvPr/>
              </p14:nvContentPartPr>
              <p14:xfrm>
                <a:off x="5901733" y="2546160"/>
                <a:ext cx="288000" cy="795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58C7FA3-F8D0-427D-A2E1-130BC58477A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897413" y="2541840"/>
                  <a:ext cx="296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522770F-86A4-4043-A302-5E67C0F6EF66}"/>
                    </a:ext>
                  </a:extLst>
                </p14:cNvPr>
                <p14:cNvContentPartPr/>
                <p14:nvPr/>
              </p14:nvContentPartPr>
              <p14:xfrm>
                <a:off x="6211333" y="2547600"/>
                <a:ext cx="153360" cy="1908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522770F-86A4-4043-A302-5E67C0F6EF6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207013" y="2543280"/>
                  <a:ext cx="1620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A786B3A-905B-4F61-A47D-3A790EAE7825}"/>
                    </a:ext>
                  </a:extLst>
                </p14:cNvPr>
                <p14:cNvContentPartPr/>
                <p14:nvPr/>
              </p14:nvContentPartPr>
              <p14:xfrm>
                <a:off x="4336453" y="3180480"/>
                <a:ext cx="225720" cy="2160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A786B3A-905B-4F61-A47D-3A790EAE782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332133" y="3176160"/>
                  <a:ext cx="2343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447529A-DD87-4AC2-97EC-426E27ADCBFD}"/>
                    </a:ext>
                  </a:extLst>
                </p14:cNvPr>
                <p14:cNvContentPartPr/>
                <p14:nvPr/>
              </p14:nvContentPartPr>
              <p14:xfrm>
                <a:off x="4542733" y="3429960"/>
                <a:ext cx="187560" cy="1443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447529A-DD87-4AC2-97EC-426E27ADCBF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538413" y="3425640"/>
                  <a:ext cx="1962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39C7EA2-D16F-4C80-8FFF-4BB0E02DD25D}"/>
                    </a:ext>
                  </a:extLst>
                </p14:cNvPr>
                <p14:cNvContentPartPr/>
                <p14:nvPr/>
              </p14:nvContentPartPr>
              <p14:xfrm>
                <a:off x="4464973" y="3356880"/>
                <a:ext cx="233640" cy="1137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39C7EA2-D16F-4C80-8FFF-4BB0E02DD25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460653" y="3352560"/>
                  <a:ext cx="2422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C69739E-96C4-4BE3-8592-73539DDF240D}"/>
                    </a:ext>
                  </a:extLst>
                </p14:cNvPr>
                <p14:cNvContentPartPr/>
                <p14:nvPr/>
              </p14:nvContentPartPr>
              <p14:xfrm>
                <a:off x="4827493" y="3526440"/>
                <a:ext cx="83160" cy="1814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C69739E-96C4-4BE3-8592-73539DDF240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823173" y="3522120"/>
                  <a:ext cx="918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4C1ECE5-DF7A-4C0D-86E8-83FD918C20EF}"/>
                    </a:ext>
                  </a:extLst>
                </p14:cNvPr>
                <p14:cNvContentPartPr/>
                <p14:nvPr/>
              </p14:nvContentPartPr>
              <p14:xfrm>
                <a:off x="4894093" y="3485760"/>
                <a:ext cx="59400" cy="241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4C1ECE5-DF7A-4C0D-86E8-83FD918C20E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889773" y="3481440"/>
                  <a:ext cx="680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90C57F8-D473-4C1C-9BE0-7415D5C7B408}"/>
                    </a:ext>
                  </a:extLst>
                </p14:cNvPr>
                <p14:cNvContentPartPr/>
                <p14:nvPr/>
              </p14:nvContentPartPr>
              <p14:xfrm>
                <a:off x="4948453" y="3517440"/>
                <a:ext cx="118800" cy="799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90C57F8-D473-4C1C-9BE0-7415D5C7B40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944133" y="3513120"/>
                  <a:ext cx="1274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68F4850-6B08-4A24-9470-5EDBBC2028A5}"/>
                    </a:ext>
                  </a:extLst>
                </p14:cNvPr>
                <p14:cNvContentPartPr/>
                <p14:nvPr/>
              </p14:nvContentPartPr>
              <p14:xfrm>
                <a:off x="5173093" y="3529680"/>
                <a:ext cx="221400" cy="1414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68F4850-6B08-4A24-9470-5EDBBC2028A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168773" y="3525360"/>
                  <a:ext cx="2300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7945373-D3FA-42BE-A603-A01280FFE2CA}"/>
                    </a:ext>
                  </a:extLst>
                </p14:cNvPr>
                <p14:cNvContentPartPr/>
                <p14:nvPr/>
              </p14:nvContentPartPr>
              <p14:xfrm>
                <a:off x="5403853" y="3474960"/>
                <a:ext cx="281160" cy="1969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7945373-D3FA-42BE-A603-A01280FFE2C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399533" y="3470640"/>
                  <a:ext cx="2898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179DF13-9511-4CBD-8FEE-65CDBC09990B}"/>
                    </a:ext>
                  </a:extLst>
                </p14:cNvPr>
                <p14:cNvContentPartPr/>
                <p14:nvPr/>
              </p14:nvContentPartPr>
              <p14:xfrm>
                <a:off x="5707333" y="3496560"/>
                <a:ext cx="143280" cy="745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179DF13-9511-4CBD-8FEE-65CDBC09990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703013" y="3492240"/>
                  <a:ext cx="1519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F2475D3-5670-45CB-8C9D-D578F9FD59BF}"/>
                    </a:ext>
                  </a:extLst>
                </p14:cNvPr>
                <p14:cNvContentPartPr/>
                <p14:nvPr/>
              </p14:nvContentPartPr>
              <p14:xfrm>
                <a:off x="5424733" y="3467400"/>
                <a:ext cx="90000" cy="136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F2475D3-5670-45CB-8C9D-D578F9FD59B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420413" y="3463080"/>
                  <a:ext cx="986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DDC438D-643E-48D8-A6A2-1A6BA3CC2458}"/>
                    </a:ext>
                  </a:extLst>
                </p14:cNvPr>
                <p14:cNvContentPartPr/>
                <p14:nvPr/>
              </p14:nvContentPartPr>
              <p14:xfrm>
                <a:off x="5955013" y="3455520"/>
                <a:ext cx="256320" cy="1062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DDC438D-643E-48D8-A6A2-1A6BA3CC245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950693" y="3451200"/>
                  <a:ext cx="2649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5835DCC-B8F3-4EFE-94A7-C418CE0468C8}"/>
                    </a:ext>
                  </a:extLst>
                </p14:cNvPr>
                <p14:cNvContentPartPr/>
                <p14:nvPr/>
              </p14:nvContentPartPr>
              <p14:xfrm>
                <a:off x="6136453" y="3390720"/>
                <a:ext cx="360" cy="3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5835DCC-B8F3-4EFE-94A7-C418CE0468C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132133" y="33864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6083639-2E64-43AB-BA96-BFFEE991E168}"/>
                    </a:ext>
                  </a:extLst>
                </p14:cNvPr>
                <p14:cNvContentPartPr/>
                <p14:nvPr/>
              </p14:nvContentPartPr>
              <p14:xfrm>
                <a:off x="6013693" y="3350400"/>
                <a:ext cx="34920" cy="1983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6083639-2E64-43AB-BA96-BFFEE991E16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009373" y="3346080"/>
                  <a:ext cx="435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0083502-A2AE-49F7-8E28-B947D98333BA}"/>
                    </a:ext>
                  </a:extLst>
                </p14:cNvPr>
                <p14:cNvContentPartPr/>
                <p14:nvPr/>
              </p14:nvContentPartPr>
              <p14:xfrm>
                <a:off x="6311413" y="3387480"/>
                <a:ext cx="100800" cy="1263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0083502-A2AE-49F7-8E28-B947D98333B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307093" y="3383160"/>
                  <a:ext cx="1094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C79F3E9F-4DC1-4A56-93A3-4A0B260454F7}"/>
                    </a:ext>
                  </a:extLst>
                </p14:cNvPr>
                <p14:cNvContentPartPr/>
                <p14:nvPr/>
              </p14:nvContentPartPr>
              <p14:xfrm>
                <a:off x="6425533" y="3354360"/>
                <a:ext cx="109800" cy="1443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C79F3E9F-4DC1-4A56-93A3-4A0B260454F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421213" y="3350040"/>
                  <a:ext cx="1184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18EC7DF-A4DA-4C54-A904-2D0D305B85DF}"/>
                    </a:ext>
                  </a:extLst>
                </p14:cNvPr>
                <p14:cNvContentPartPr/>
                <p14:nvPr/>
              </p14:nvContentPartPr>
              <p14:xfrm>
                <a:off x="6533893" y="3354000"/>
                <a:ext cx="6480" cy="327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18EC7DF-A4DA-4C54-A904-2D0D305B85D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529573" y="3349680"/>
                  <a:ext cx="151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A1FE464B-38C9-400F-93D9-D9DAE127080C}"/>
                    </a:ext>
                  </a:extLst>
                </p14:cNvPr>
                <p14:cNvContentPartPr/>
                <p14:nvPr/>
              </p14:nvContentPartPr>
              <p14:xfrm>
                <a:off x="6555133" y="3433560"/>
                <a:ext cx="129960" cy="687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A1FE464B-38C9-400F-93D9-D9DAE127080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550813" y="3429240"/>
                  <a:ext cx="1386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FF4A69E-C58F-4D9B-B296-1CCE4F8A6AA6}"/>
                    </a:ext>
                  </a:extLst>
                </p14:cNvPr>
                <p14:cNvContentPartPr/>
                <p14:nvPr/>
              </p14:nvContentPartPr>
              <p14:xfrm>
                <a:off x="6674653" y="3323400"/>
                <a:ext cx="48240" cy="1713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FF4A69E-C58F-4D9B-B296-1CCE4F8A6AA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670333" y="3319080"/>
                  <a:ext cx="568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92880188-C70D-4C73-A1D9-034140279E47}"/>
                    </a:ext>
                  </a:extLst>
                </p14:cNvPr>
                <p14:cNvContentPartPr/>
                <p14:nvPr/>
              </p14:nvContentPartPr>
              <p14:xfrm>
                <a:off x="6750613" y="3391080"/>
                <a:ext cx="112320" cy="1684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92880188-C70D-4C73-A1D9-034140279E4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746293" y="3386760"/>
                  <a:ext cx="1209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C2DF351-071F-4D73-A219-272D3DFBDAD2}"/>
                    </a:ext>
                  </a:extLst>
                </p14:cNvPr>
                <p14:cNvContentPartPr/>
                <p14:nvPr/>
              </p14:nvContentPartPr>
              <p14:xfrm>
                <a:off x="6874453" y="3364800"/>
                <a:ext cx="143280" cy="1022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C2DF351-071F-4D73-A219-272D3DFBDAD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870133" y="3360480"/>
                  <a:ext cx="1519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991B264-00CA-4999-BB15-7E1AF4E0DF3F}"/>
                    </a:ext>
                  </a:extLst>
                </p14:cNvPr>
                <p14:cNvContentPartPr/>
                <p14:nvPr/>
              </p14:nvContentPartPr>
              <p14:xfrm>
                <a:off x="7033933" y="3304680"/>
                <a:ext cx="82440" cy="1342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991B264-00CA-4999-BB15-7E1AF4E0DF3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029613" y="3300360"/>
                  <a:ext cx="910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E16B749-C79B-4501-A428-0F14404B5C36}"/>
                    </a:ext>
                  </a:extLst>
                </p14:cNvPr>
                <p14:cNvContentPartPr/>
                <p14:nvPr/>
              </p14:nvContentPartPr>
              <p14:xfrm>
                <a:off x="7106653" y="3352560"/>
                <a:ext cx="116280" cy="831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E16B749-C79B-4501-A428-0F14404B5C3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102333" y="3348240"/>
                  <a:ext cx="1249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87DEEC6-DE46-42B4-9A22-D5F9B7621794}"/>
                    </a:ext>
                  </a:extLst>
                </p14:cNvPr>
                <p14:cNvContentPartPr/>
                <p14:nvPr/>
              </p14:nvContentPartPr>
              <p14:xfrm>
                <a:off x="7334533" y="3328440"/>
                <a:ext cx="27360" cy="752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87DEEC6-DE46-42B4-9A22-D5F9B762179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330213" y="3324120"/>
                  <a:ext cx="360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2E2DC1FC-7547-4DF0-84A0-AF2A759C23D1}"/>
                    </a:ext>
                  </a:extLst>
                </p14:cNvPr>
                <p14:cNvContentPartPr/>
                <p14:nvPr/>
              </p14:nvContentPartPr>
              <p14:xfrm>
                <a:off x="7320853" y="3244200"/>
                <a:ext cx="37080" cy="226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2E2DC1FC-7547-4DF0-84A0-AF2A759C23D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316533" y="3239880"/>
                  <a:ext cx="457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E59CD49-17B0-484E-8F5B-E60813382F7A}"/>
                    </a:ext>
                  </a:extLst>
                </p14:cNvPr>
                <p14:cNvContentPartPr/>
                <p14:nvPr/>
              </p14:nvContentPartPr>
              <p14:xfrm>
                <a:off x="7383493" y="3291000"/>
                <a:ext cx="123120" cy="1112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E59CD49-17B0-484E-8F5B-E60813382F7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379173" y="3286680"/>
                  <a:ext cx="1317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BF216F0-8642-45EC-AD05-DAD5A9514758}"/>
                    </a:ext>
                  </a:extLst>
                </p14:cNvPr>
                <p14:cNvContentPartPr/>
                <p14:nvPr/>
              </p14:nvContentPartPr>
              <p14:xfrm>
                <a:off x="7497253" y="3178680"/>
                <a:ext cx="119160" cy="1933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BF216F0-8642-45EC-AD05-DAD5A951475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492933" y="3174360"/>
                  <a:ext cx="1278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3F55503-3A6A-4389-B1DD-81063E994406}"/>
                    </a:ext>
                  </a:extLst>
                </p14:cNvPr>
                <p14:cNvContentPartPr/>
                <p14:nvPr/>
              </p14:nvContentPartPr>
              <p14:xfrm>
                <a:off x="6471253" y="2490360"/>
                <a:ext cx="200160" cy="1119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3F55503-3A6A-4389-B1DD-81063E99440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466933" y="2486040"/>
                  <a:ext cx="2088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9680F07-F964-4C78-8172-391FD0460299}"/>
                    </a:ext>
                  </a:extLst>
                </p14:cNvPr>
                <p14:cNvContentPartPr/>
                <p14:nvPr/>
              </p14:nvContentPartPr>
              <p14:xfrm>
                <a:off x="6688333" y="2524560"/>
                <a:ext cx="61200" cy="604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9680F07-F964-4C78-8172-391FD046029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684013" y="2520240"/>
                  <a:ext cx="698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80AE994-0973-4701-A356-14146FBF81A3}"/>
                    </a:ext>
                  </a:extLst>
                </p14:cNvPr>
                <p14:cNvContentPartPr/>
                <p14:nvPr/>
              </p14:nvContentPartPr>
              <p14:xfrm>
                <a:off x="6888853" y="2460840"/>
                <a:ext cx="97920" cy="1180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80AE994-0973-4701-A356-14146FBF81A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884533" y="2456520"/>
                  <a:ext cx="1065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2581603-7620-4DB8-A3BA-67C1EDF180F1}"/>
                    </a:ext>
                  </a:extLst>
                </p14:cNvPr>
                <p14:cNvContentPartPr/>
                <p14:nvPr/>
              </p14:nvContentPartPr>
              <p14:xfrm>
                <a:off x="7038253" y="2430240"/>
                <a:ext cx="129600" cy="1504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2581603-7620-4DB8-A3BA-67C1EDF180F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033933" y="2425920"/>
                  <a:ext cx="1382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91BA441-DDE4-4D73-8EB3-567608B59920}"/>
                    </a:ext>
                  </a:extLst>
                </p14:cNvPr>
                <p14:cNvContentPartPr/>
                <p14:nvPr/>
              </p14:nvContentPartPr>
              <p14:xfrm>
                <a:off x="7190533" y="2512320"/>
                <a:ext cx="113760" cy="676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91BA441-DDE4-4D73-8EB3-567608B5992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186213" y="2508000"/>
                  <a:ext cx="1224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A312309-11BF-43F0-9914-6810C8DE9B37}"/>
                    </a:ext>
                  </a:extLst>
                </p14:cNvPr>
                <p14:cNvContentPartPr/>
                <p14:nvPr/>
              </p14:nvContentPartPr>
              <p14:xfrm>
                <a:off x="7298533" y="2434560"/>
                <a:ext cx="120600" cy="1429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A312309-11BF-43F0-9914-6810C8DE9B3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294213" y="2430240"/>
                  <a:ext cx="1292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1248384-CD33-4C06-BD63-6B22F7734254}"/>
                    </a:ext>
                  </a:extLst>
                </p14:cNvPr>
                <p14:cNvContentPartPr/>
                <p14:nvPr/>
              </p14:nvContentPartPr>
              <p14:xfrm>
                <a:off x="7232653" y="2472000"/>
                <a:ext cx="101520" cy="133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1248384-CD33-4C06-BD63-6B22F773425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228333" y="2467680"/>
                  <a:ext cx="1101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E209FE3-5FBA-43AE-8C0E-88EC52DA3C74}"/>
                    </a:ext>
                  </a:extLst>
                </p14:cNvPr>
                <p14:cNvContentPartPr/>
                <p14:nvPr/>
              </p14:nvContentPartPr>
              <p14:xfrm>
                <a:off x="7420933" y="2404680"/>
                <a:ext cx="480600" cy="1555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E209FE3-5FBA-43AE-8C0E-88EC52DA3C7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416613" y="2400360"/>
                  <a:ext cx="4892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BB646C9-A19A-4C37-AE84-55D97C579861}"/>
                    </a:ext>
                  </a:extLst>
                </p14:cNvPr>
                <p14:cNvContentPartPr/>
                <p14:nvPr/>
              </p14:nvContentPartPr>
              <p14:xfrm>
                <a:off x="7945813" y="2448240"/>
                <a:ext cx="95400" cy="781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BB646C9-A19A-4C37-AE84-55D97C57986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941493" y="2443920"/>
                  <a:ext cx="1040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DD05883-3C68-413C-9FB6-5AE4D10054AE}"/>
                    </a:ext>
                  </a:extLst>
                </p14:cNvPr>
                <p14:cNvContentPartPr/>
                <p14:nvPr/>
              </p14:nvContentPartPr>
              <p14:xfrm>
                <a:off x="8189533" y="2460480"/>
                <a:ext cx="157680" cy="936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DD05883-3C68-413C-9FB6-5AE4D10054A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185213" y="2456160"/>
                  <a:ext cx="1663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78D0831-CB55-46D9-AFDF-41C72ADE6532}"/>
                    </a:ext>
                  </a:extLst>
                </p14:cNvPr>
                <p14:cNvContentPartPr/>
                <p14:nvPr/>
              </p14:nvContentPartPr>
              <p14:xfrm>
                <a:off x="8372773" y="2475240"/>
                <a:ext cx="260280" cy="565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78D0831-CB55-46D9-AFDF-41C72ADE653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368453" y="2470920"/>
                  <a:ext cx="2689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1785EAD-8C78-41B8-B196-3BA8F54298D9}"/>
                    </a:ext>
                  </a:extLst>
                </p14:cNvPr>
                <p14:cNvContentPartPr/>
                <p14:nvPr/>
              </p14:nvContentPartPr>
              <p14:xfrm>
                <a:off x="8778493" y="2367960"/>
                <a:ext cx="78840" cy="1483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1785EAD-8C78-41B8-B196-3BA8F54298D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774173" y="2363640"/>
                  <a:ext cx="874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0ECCEDB-9B30-4B11-9546-7224CA85E49E}"/>
                    </a:ext>
                  </a:extLst>
                </p14:cNvPr>
                <p14:cNvContentPartPr/>
                <p14:nvPr/>
              </p14:nvContentPartPr>
              <p14:xfrm>
                <a:off x="8861653" y="2446440"/>
                <a:ext cx="127800" cy="716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0ECCEDB-9B30-4B11-9546-7224CA85E49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857333" y="2442120"/>
                  <a:ext cx="1364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6979237-75AC-446C-9270-57A2904ADCF5}"/>
                    </a:ext>
                  </a:extLst>
                </p14:cNvPr>
                <p14:cNvContentPartPr/>
                <p14:nvPr/>
              </p14:nvContentPartPr>
              <p14:xfrm>
                <a:off x="8973253" y="2355000"/>
                <a:ext cx="78120" cy="1666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6979237-75AC-446C-9270-57A2904ADCF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968933" y="2350680"/>
                  <a:ext cx="867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93A4511-4606-4A00-9A3D-96664AF0ECDF}"/>
                    </a:ext>
                  </a:extLst>
                </p14:cNvPr>
                <p14:cNvContentPartPr/>
                <p14:nvPr/>
              </p14:nvContentPartPr>
              <p14:xfrm>
                <a:off x="9056413" y="2430960"/>
                <a:ext cx="93240" cy="770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93A4511-4606-4A00-9A3D-96664AF0ECD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052093" y="2426640"/>
                  <a:ext cx="1018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75429D3-69E8-4CC2-BFA3-D35394434943}"/>
                    </a:ext>
                  </a:extLst>
                </p14:cNvPr>
                <p14:cNvContentPartPr/>
                <p14:nvPr/>
              </p14:nvContentPartPr>
              <p14:xfrm>
                <a:off x="9178813" y="2446080"/>
                <a:ext cx="101160" cy="619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75429D3-69E8-4CC2-BFA3-D3539443494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174493" y="2441760"/>
                  <a:ext cx="109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A70F8FF-C079-49E5-8B5C-D33AC7A72DA9}"/>
                    </a:ext>
                  </a:extLst>
                </p14:cNvPr>
                <p14:cNvContentPartPr/>
                <p14:nvPr/>
              </p14:nvContentPartPr>
              <p14:xfrm>
                <a:off x="9284653" y="2356800"/>
                <a:ext cx="115200" cy="1335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A70F8FF-C079-49E5-8B5C-D33AC7A72DA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280333" y="2352480"/>
                  <a:ext cx="1238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D7B430E-B66D-44A8-8519-DAC3169664F2}"/>
                    </a:ext>
                  </a:extLst>
                </p14:cNvPr>
                <p14:cNvContentPartPr/>
                <p14:nvPr/>
              </p14:nvContentPartPr>
              <p14:xfrm>
                <a:off x="9440893" y="2329080"/>
                <a:ext cx="114840" cy="1429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D7B430E-B66D-44A8-8519-DAC3169664F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436573" y="2324760"/>
                  <a:ext cx="123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FA5552E-82EC-4C7F-ADA2-EB3294E207AC}"/>
                    </a:ext>
                  </a:extLst>
                </p14:cNvPr>
                <p14:cNvContentPartPr/>
                <p14:nvPr/>
              </p14:nvContentPartPr>
              <p14:xfrm>
                <a:off x="9526573" y="2329440"/>
                <a:ext cx="28080" cy="486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FA5552E-82EC-4C7F-ADA2-EB3294E207A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522253" y="2325120"/>
                  <a:ext cx="367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7559E76-1913-4469-9B0A-E76EDB2FEA9C}"/>
                    </a:ext>
                  </a:extLst>
                </p14:cNvPr>
                <p14:cNvContentPartPr/>
                <p14:nvPr/>
              </p14:nvContentPartPr>
              <p14:xfrm>
                <a:off x="9583813" y="2294880"/>
                <a:ext cx="145800" cy="1785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7559E76-1913-4469-9B0A-E76EDB2FEA9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579493" y="2290560"/>
                  <a:ext cx="1544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B7A5CD8-99EB-4050-A439-6DB7D57BF5C0}"/>
                    </a:ext>
                  </a:extLst>
                </p14:cNvPr>
                <p14:cNvContentPartPr/>
                <p14:nvPr/>
              </p14:nvContentPartPr>
              <p14:xfrm>
                <a:off x="9687493" y="2400360"/>
                <a:ext cx="14040" cy="558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B7A5CD8-99EB-4050-A439-6DB7D57BF5C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683173" y="2396040"/>
                  <a:ext cx="226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8BEFD28-8CA7-46E2-AAF3-961580FD18E0}"/>
                    </a:ext>
                  </a:extLst>
                </p14:cNvPr>
                <p14:cNvContentPartPr/>
                <p14:nvPr/>
              </p14:nvContentPartPr>
              <p14:xfrm>
                <a:off x="9739333" y="2353560"/>
                <a:ext cx="235080" cy="882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8BEFD28-8CA7-46E2-AAF3-961580FD18E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735013" y="2349240"/>
                  <a:ext cx="2437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616653E5-B106-4B52-8109-996B947AAD3A}"/>
                    </a:ext>
                  </a:extLst>
                </p14:cNvPr>
                <p14:cNvContentPartPr/>
                <p14:nvPr/>
              </p14:nvContentPartPr>
              <p14:xfrm>
                <a:off x="8906653" y="2729760"/>
                <a:ext cx="241920" cy="1299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616653E5-B106-4B52-8109-996B947AAD3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902333" y="2725440"/>
                  <a:ext cx="2505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B916A42-2243-44DD-BBD1-20AC14FD1F4A}"/>
                    </a:ext>
                  </a:extLst>
                </p14:cNvPr>
                <p14:cNvContentPartPr/>
                <p14:nvPr/>
              </p14:nvContentPartPr>
              <p14:xfrm>
                <a:off x="9109333" y="2658480"/>
                <a:ext cx="360" cy="3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B916A42-2243-44DD-BBD1-20AC14FD1F4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105013" y="265416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35E45A63-B764-49C0-9A8C-6E7554E13371}"/>
                    </a:ext>
                  </a:extLst>
                </p14:cNvPr>
                <p14:cNvContentPartPr/>
                <p14:nvPr/>
              </p14:nvContentPartPr>
              <p14:xfrm>
                <a:off x="9267013" y="2656320"/>
                <a:ext cx="164880" cy="1281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35E45A63-B764-49C0-9A8C-6E7554E1337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262693" y="2652000"/>
                  <a:ext cx="1735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52AA08CF-490E-424A-854B-31C3581D6B43}"/>
                    </a:ext>
                  </a:extLst>
                </p14:cNvPr>
                <p14:cNvContentPartPr/>
                <p14:nvPr/>
              </p14:nvContentPartPr>
              <p14:xfrm>
                <a:off x="9464653" y="2706360"/>
                <a:ext cx="73080" cy="561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52AA08CF-490E-424A-854B-31C3581D6B4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460333" y="2702040"/>
                  <a:ext cx="817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E1EBB09-7B02-4751-A4C8-A47BE7E82008}"/>
                    </a:ext>
                  </a:extLst>
                </p14:cNvPr>
                <p14:cNvContentPartPr/>
                <p14:nvPr/>
              </p14:nvContentPartPr>
              <p14:xfrm>
                <a:off x="9548893" y="2621400"/>
                <a:ext cx="144360" cy="1314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E1EBB09-7B02-4751-A4C8-A47BE7E8200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544573" y="2617080"/>
                  <a:ext cx="1530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B30F28B6-BA9C-4D8A-B031-D0F772F15D69}"/>
                    </a:ext>
                  </a:extLst>
                </p14:cNvPr>
                <p14:cNvContentPartPr/>
                <p14:nvPr/>
              </p14:nvContentPartPr>
              <p14:xfrm>
                <a:off x="9711253" y="2671440"/>
                <a:ext cx="84960" cy="655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B30F28B6-BA9C-4D8A-B031-D0F772F15D6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706933" y="2667120"/>
                  <a:ext cx="93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03A3503A-0243-4996-A353-08D747AAD472}"/>
                    </a:ext>
                  </a:extLst>
                </p14:cNvPr>
                <p14:cNvContentPartPr/>
                <p14:nvPr/>
              </p14:nvContentPartPr>
              <p14:xfrm>
                <a:off x="9800173" y="2582160"/>
                <a:ext cx="122400" cy="1526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03A3503A-0243-4996-A353-08D747AAD47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795853" y="2577840"/>
                  <a:ext cx="1310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EABCC6F-F15D-4440-AEBC-28125C20A468}"/>
                    </a:ext>
                  </a:extLst>
                </p14:cNvPr>
                <p14:cNvContentPartPr/>
                <p14:nvPr/>
              </p14:nvContentPartPr>
              <p14:xfrm>
                <a:off x="9942013" y="2625360"/>
                <a:ext cx="231480" cy="828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EABCC6F-F15D-4440-AEBC-28125C20A46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937693" y="2621040"/>
                  <a:ext cx="2401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B2C814D-810B-4CAF-A841-FDCC4ED0F834}"/>
                    </a:ext>
                  </a:extLst>
                </p14:cNvPr>
                <p14:cNvContentPartPr/>
                <p14:nvPr/>
              </p14:nvContentPartPr>
              <p14:xfrm>
                <a:off x="10176733" y="2530320"/>
                <a:ext cx="9720" cy="241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B2C814D-810B-4CAF-A841-FDCC4ED0F83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172413" y="2526000"/>
                  <a:ext cx="18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F02EF992-E99D-448F-827A-60288E662312}"/>
                    </a:ext>
                  </a:extLst>
                </p14:cNvPr>
                <p14:cNvContentPartPr/>
                <p14:nvPr/>
              </p14:nvContentPartPr>
              <p14:xfrm>
                <a:off x="10204453" y="2540040"/>
                <a:ext cx="136800" cy="1328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F02EF992-E99D-448F-827A-60288E66231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200133" y="2535720"/>
                  <a:ext cx="145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8EB1DCBE-6E31-46FA-8D73-ABC7944E2656}"/>
                    </a:ext>
                  </a:extLst>
                </p14:cNvPr>
                <p14:cNvContentPartPr/>
                <p14:nvPr/>
              </p14:nvContentPartPr>
              <p14:xfrm>
                <a:off x="10305253" y="2503320"/>
                <a:ext cx="153000" cy="1522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8EB1DCBE-6E31-46FA-8D73-ABC7944E265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300933" y="2499000"/>
                  <a:ext cx="1616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34D57E9-B6A1-4208-880E-61077126DAE0}"/>
                    </a:ext>
                  </a:extLst>
                </p14:cNvPr>
                <p14:cNvContentPartPr/>
                <p14:nvPr/>
              </p14:nvContentPartPr>
              <p14:xfrm>
                <a:off x="10520893" y="2452920"/>
                <a:ext cx="146520" cy="1742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34D57E9-B6A1-4208-880E-61077126DAE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516573" y="2448600"/>
                  <a:ext cx="1551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4092A38E-50AE-4D3C-B0E1-03DBFB6576FB}"/>
                    </a:ext>
                  </a:extLst>
                </p14:cNvPr>
                <p14:cNvContentPartPr/>
                <p14:nvPr/>
              </p14:nvContentPartPr>
              <p14:xfrm>
                <a:off x="10578853" y="2584680"/>
                <a:ext cx="59400" cy="331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4092A38E-50AE-4D3C-B0E1-03DBFB6576F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574533" y="2580360"/>
                  <a:ext cx="68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7692377-A4F6-4B59-9264-9F6F662FDFA7}"/>
                    </a:ext>
                  </a:extLst>
                </p14:cNvPr>
                <p14:cNvContentPartPr/>
                <p14:nvPr/>
              </p14:nvContentPartPr>
              <p14:xfrm>
                <a:off x="10640413" y="2458320"/>
                <a:ext cx="213480" cy="1566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7692377-A4F6-4B59-9264-9F6F662FDFA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636093" y="2454000"/>
                  <a:ext cx="2221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527F608-F649-47DC-9EFC-ECDEF3D63E11}"/>
                    </a:ext>
                  </a:extLst>
                </p14:cNvPr>
                <p14:cNvContentPartPr/>
                <p14:nvPr/>
              </p14:nvContentPartPr>
              <p14:xfrm>
                <a:off x="10777573" y="2413680"/>
                <a:ext cx="111600" cy="2408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527F608-F649-47DC-9EFC-ECDEF3D63E1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773253" y="2409360"/>
                  <a:ext cx="1202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09076D62-CA30-4F22-AA6A-56769EEB9913}"/>
                    </a:ext>
                  </a:extLst>
                </p14:cNvPr>
                <p14:cNvContentPartPr/>
                <p14:nvPr/>
              </p14:nvContentPartPr>
              <p14:xfrm>
                <a:off x="11009053" y="2443200"/>
                <a:ext cx="131760" cy="1166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09076D62-CA30-4F22-AA6A-56769EEB991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004733" y="2438880"/>
                  <a:ext cx="1404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EEC0F881-2EF9-48FF-83A7-AE3BFD66B5DD}"/>
                    </a:ext>
                  </a:extLst>
                </p14:cNvPr>
                <p14:cNvContentPartPr/>
                <p14:nvPr/>
              </p14:nvContentPartPr>
              <p14:xfrm>
                <a:off x="11138653" y="2442120"/>
                <a:ext cx="254520" cy="1735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EEC0F881-2EF9-48FF-83A7-AE3BFD66B5D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134333" y="2437800"/>
                  <a:ext cx="2631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E2C00565-2980-4D22-80FC-C61B37B68C27}"/>
                    </a:ext>
                  </a:extLst>
                </p14:cNvPr>
                <p14:cNvContentPartPr/>
                <p14:nvPr/>
              </p14:nvContentPartPr>
              <p14:xfrm>
                <a:off x="11517013" y="2421600"/>
                <a:ext cx="215640" cy="813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E2C00565-2980-4D22-80FC-C61B37B68C2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512693" y="2417280"/>
                  <a:ext cx="2242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203358A-7181-4656-9ED0-30DDDA50A8EC}"/>
                    </a:ext>
                  </a:extLst>
                </p14:cNvPr>
                <p14:cNvContentPartPr/>
                <p14:nvPr/>
              </p14:nvContentPartPr>
              <p14:xfrm>
                <a:off x="11722933" y="2343120"/>
                <a:ext cx="2520" cy="248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203358A-7181-4656-9ED0-30DDDA50A8E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718613" y="2338800"/>
                  <a:ext cx="111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CB2AAE4B-3B18-4749-B149-95DF30D827C3}"/>
                    </a:ext>
                  </a:extLst>
                </p14:cNvPr>
                <p14:cNvContentPartPr/>
                <p14:nvPr/>
              </p14:nvContentPartPr>
              <p14:xfrm>
                <a:off x="8536213" y="2963400"/>
                <a:ext cx="71640" cy="1083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CB2AAE4B-3B18-4749-B149-95DF30D827C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531893" y="2959080"/>
                  <a:ext cx="802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5AC888F1-71F2-4F72-BF58-AE744DEB5F15}"/>
                    </a:ext>
                  </a:extLst>
                </p14:cNvPr>
                <p14:cNvContentPartPr/>
                <p14:nvPr/>
              </p14:nvContentPartPr>
              <p14:xfrm>
                <a:off x="8552413" y="2965920"/>
                <a:ext cx="78480" cy="1353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5AC888F1-71F2-4F72-BF58-AE744DEB5F1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548093" y="2961600"/>
                  <a:ext cx="871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5AE5D466-9F24-46E1-AAEB-81D2799C8D4E}"/>
                    </a:ext>
                  </a:extLst>
                </p14:cNvPr>
                <p14:cNvContentPartPr/>
                <p14:nvPr/>
              </p14:nvContentPartPr>
              <p14:xfrm>
                <a:off x="8638453" y="2919120"/>
                <a:ext cx="80640" cy="1627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5AE5D466-9F24-46E1-AAEB-81D2799C8D4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634133" y="2914800"/>
                  <a:ext cx="892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5AD12B3F-1A17-4AD9-94BE-2E65104F9BD8}"/>
                    </a:ext>
                  </a:extLst>
                </p14:cNvPr>
                <p14:cNvContentPartPr/>
                <p14:nvPr/>
              </p14:nvContentPartPr>
              <p14:xfrm>
                <a:off x="8737093" y="3000120"/>
                <a:ext cx="280440" cy="781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5AD12B3F-1A17-4AD9-94BE-2E65104F9BD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732773" y="2995800"/>
                  <a:ext cx="2890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F8B7A915-7D76-4843-BD93-938571300CDC}"/>
                    </a:ext>
                  </a:extLst>
                </p14:cNvPr>
                <p14:cNvContentPartPr/>
                <p14:nvPr/>
              </p14:nvContentPartPr>
              <p14:xfrm>
                <a:off x="8984053" y="2927400"/>
                <a:ext cx="14040" cy="230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F8B7A915-7D76-4843-BD93-938571300CD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979733" y="2923080"/>
                  <a:ext cx="22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637765E6-F903-4A7F-8443-9FA8B77DA8E6}"/>
                    </a:ext>
                  </a:extLst>
                </p14:cNvPr>
                <p14:cNvContentPartPr/>
                <p14:nvPr/>
              </p14:nvContentPartPr>
              <p14:xfrm>
                <a:off x="9040933" y="2924520"/>
                <a:ext cx="102240" cy="1386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637765E6-F903-4A7F-8443-9FA8B77DA8E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036613" y="2920200"/>
                  <a:ext cx="1108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763037CF-08B3-4571-9BC0-18A5AE546148}"/>
                    </a:ext>
                  </a:extLst>
                </p14:cNvPr>
                <p14:cNvContentPartPr/>
                <p14:nvPr/>
              </p14:nvContentPartPr>
              <p14:xfrm>
                <a:off x="9172333" y="2969520"/>
                <a:ext cx="258120" cy="1850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763037CF-08B3-4571-9BC0-18A5AE54614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168013" y="2965200"/>
                  <a:ext cx="2667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C43927DC-EFE9-4C64-AC1C-6F62403BB4A4}"/>
                    </a:ext>
                  </a:extLst>
                </p14:cNvPr>
                <p14:cNvContentPartPr/>
                <p14:nvPr/>
              </p14:nvContentPartPr>
              <p14:xfrm>
                <a:off x="9505693" y="2878800"/>
                <a:ext cx="137880" cy="954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C43927DC-EFE9-4C64-AC1C-6F62403BB4A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501373" y="2874480"/>
                  <a:ext cx="1465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6DE03A49-1C63-43D8-9CF2-B15F46F5CFB4}"/>
                    </a:ext>
                  </a:extLst>
                </p14:cNvPr>
                <p14:cNvContentPartPr/>
                <p14:nvPr/>
              </p14:nvContentPartPr>
              <p14:xfrm>
                <a:off x="9672373" y="2901840"/>
                <a:ext cx="68400" cy="637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6DE03A49-1C63-43D8-9CF2-B15F46F5CFB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668053" y="2897520"/>
                  <a:ext cx="770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989FE977-CB14-46D0-9A8A-CE6F327202B4}"/>
                    </a:ext>
                  </a:extLst>
                </p14:cNvPr>
                <p14:cNvContentPartPr/>
                <p14:nvPr/>
              </p14:nvContentPartPr>
              <p14:xfrm>
                <a:off x="9786853" y="2858280"/>
                <a:ext cx="91080" cy="846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989FE977-CB14-46D0-9A8A-CE6F327202B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782533" y="2853960"/>
                  <a:ext cx="997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C1A7FB25-7B4B-4D90-9B66-7B5200F5D555}"/>
                    </a:ext>
                  </a:extLst>
                </p14:cNvPr>
                <p14:cNvContentPartPr/>
                <p14:nvPr/>
              </p14:nvContentPartPr>
              <p14:xfrm>
                <a:off x="9903493" y="2802120"/>
                <a:ext cx="190080" cy="1256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C1A7FB25-7B4B-4D90-9B66-7B5200F5D55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899173" y="2797800"/>
                  <a:ext cx="1987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BB306458-F9E8-4447-A2DD-C59420FFFAE9}"/>
                    </a:ext>
                  </a:extLst>
                </p14:cNvPr>
                <p14:cNvContentPartPr/>
                <p14:nvPr/>
              </p14:nvContentPartPr>
              <p14:xfrm>
                <a:off x="10114813" y="2771160"/>
                <a:ext cx="103320" cy="1177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BB306458-F9E8-4447-A2DD-C59420FFFAE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110493" y="2766840"/>
                  <a:ext cx="1119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9871CE0-A945-44EF-ABDC-CD841F775FF2}"/>
                    </a:ext>
                  </a:extLst>
                </p14:cNvPr>
                <p14:cNvContentPartPr/>
                <p14:nvPr/>
              </p14:nvContentPartPr>
              <p14:xfrm>
                <a:off x="10065493" y="2797800"/>
                <a:ext cx="80280" cy="104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9871CE0-A945-44EF-ABDC-CD841F775FF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061173" y="2793480"/>
                  <a:ext cx="889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C34E45E-9255-4E6D-906C-9D2B0DE62DD8}"/>
                    </a:ext>
                  </a:extLst>
                </p14:cNvPr>
                <p14:cNvContentPartPr/>
                <p14:nvPr/>
              </p14:nvContentPartPr>
              <p14:xfrm>
                <a:off x="10026613" y="2756760"/>
                <a:ext cx="30240" cy="25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C34E45E-9255-4E6D-906C-9D2B0DE62DD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022293" y="2752440"/>
                  <a:ext cx="3888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7D6E263D-5070-4515-B897-9A5EC31B537C}"/>
                    </a:ext>
                  </a:extLst>
                </p14:cNvPr>
                <p14:cNvContentPartPr/>
                <p14:nvPr/>
              </p14:nvContentPartPr>
              <p14:xfrm>
                <a:off x="10244053" y="2776920"/>
                <a:ext cx="284760" cy="1119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7D6E263D-5070-4515-B897-9A5EC31B537C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239733" y="2772600"/>
                  <a:ext cx="2934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64C61177-38D9-41A7-A425-DAC01EE00CF2}"/>
                    </a:ext>
                  </a:extLst>
                </p14:cNvPr>
                <p14:cNvContentPartPr/>
                <p14:nvPr/>
              </p14:nvContentPartPr>
              <p14:xfrm>
                <a:off x="10506493" y="2718240"/>
                <a:ext cx="133560" cy="12780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64C61177-38D9-41A7-A425-DAC01EE00CF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502173" y="2713920"/>
                  <a:ext cx="1422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E7CFC41F-3479-44A3-85C0-BDBC18AC605B}"/>
                    </a:ext>
                  </a:extLst>
                </p14:cNvPr>
                <p14:cNvContentPartPr/>
                <p14:nvPr/>
              </p14:nvContentPartPr>
              <p14:xfrm>
                <a:off x="10670293" y="2760360"/>
                <a:ext cx="74880" cy="756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E7CFC41F-3479-44A3-85C0-BDBC18AC605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665973" y="2756040"/>
                  <a:ext cx="835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2554E4CD-9852-4C48-93F6-4D1F9E143C5B}"/>
                    </a:ext>
                  </a:extLst>
                </p14:cNvPr>
                <p14:cNvContentPartPr/>
                <p14:nvPr/>
              </p14:nvContentPartPr>
              <p14:xfrm>
                <a:off x="10851733" y="2754960"/>
                <a:ext cx="129960" cy="684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2554E4CD-9852-4C48-93F6-4D1F9E143C5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847413" y="2750640"/>
                  <a:ext cx="1386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B121811-185A-4C82-82DB-F0BF5B9729A4}"/>
                    </a:ext>
                  </a:extLst>
                </p14:cNvPr>
                <p14:cNvContentPartPr/>
                <p14:nvPr/>
              </p14:nvContentPartPr>
              <p14:xfrm>
                <a:off x="11010493" y="2751000"/>
                <a:ext cx="191160" cy="514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B121811-185A-4C82-82DB-F0BF5B9729A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006173" y="2746680"/>
                  <a:ext cx="1998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86B7C130-E323-4F64-9EE0-D2C50EEA0613}"/>
                    </a:ext>
                  </a:extLst>
                </p14:cNvPr>
                <p14:cNvContentPartPr/>
                <p14:nvPr/>
              </p14:nvContentPartPr>
              <p14:xfrm>
                <a:off x="11308213" y="2651280"/>
                <a:ext cx="53280" cy="1278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86B7C130-E323-4F64-9EE0-D2C50EEA061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1303893" y="2646960"/>
                  <a:ext cx="619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BA3BEC5-EE40-4274-A4D2-3F861718B13C}"/>
                    </a:ext>
                  </a:extLst>
                </p14:cNvPr>
                <p14:cNvContentPartPr/>
                <p14:nvPr/>
              </p14:nvContentPartPr>
              <p14:xfrm>
                <a:off x="11366533" y="2651640"/>
                <a:ext cx="119160" cy="12312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BA3BEC5-EE40-4274-A4D2-3F861718B13C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362213" y="2647320"/>
                  <a:ext cx="1278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13E38E60-0E5A-462E-8933-8787D2E234FD}"/>
                    </a:ext>
                  </a:extLst>
                </p14:cNvPr>
                <p14:cNvContentPartPr/>
                <p14:nvPr/>
              </p14:nvContentPartPr>
              <p14:xfrm>
                <a:off x="11490013" y="2688720"/>
                <a:ext cx="76320" cy="637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13E38E60-0E5A-462E-8933-8787D2E234F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1485693" y="2684400"/>
                  <a:ext cx="849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D54EF3F9-943F-443C-AD77-B8E288395D52}"/>
                    </a:ext>
                  </a:extLst>
                </p14:cNvPr>
                <p14:cNvContentPartPr/>
                <p14:nvPr/>
              </p14:nvContentPartPr>
              <p14:xfrm>
                <a:off x="11566333" y="2691960"/>
                <a:ext cx="74160" cy="669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D54EF3F9-943F-443C-AD77-B8E288395D52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562013" y="2687640"/>
                  <a:ext cx="828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B2EC6BFB-D187-4F19-B1D3-FE120F908A8A}"/>
                    </a:ext>
                  </a:extLst>
                </p14:cNvPr>
                <p14:cNvContentPartPr/>
                <p14:nvPr/>
              </p14:nvContentPartPr>
              <p14:xfrm>
                <a:off x="11660293" y="2608800"/>
                <a:ext cx="70200" cy="1180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B2EC6BFB-D187-4F19-B1D3-FE120F908A8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655973" y="2604480"/>
                  <a:ext cx="788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59EAD871-B9E5-441D-BDAB-CD9B614D1974}"/>
                    </a:ext>
                  </a:extLst>
                </p14:cNvPr>
                <p14:cNvContentPartPr/>
                <p14:nvPr/>
              </p14:nvContentPartPr>
              <p14:xfrm>
                <a:off x="11745613" y="2630760"/>
                <a:ext cx="83160" cy="1000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59EAD871-B9E5-441D-BDAB-CD9B614D197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1741293" y="2626440"/>
                  <a:ext cx="918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784CB8AF-7E97-4490-BD16-489B775A27D8}"/>
                    </a:ext>
                  </a:extLst>
                </p14:cNvPr>
                <p14:cNvContentPartPr/>
                <p14:nvPr/>
              </p14:nvContentPartPr>
              <p14:xfrm>
                <a:off x="11804293" y="2589000"/>
                <a:ext cx="21240" cy="4680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784CB8AF-7E97-4490-BD16-489B775A27D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799973" y="2584680"/>
                  <a:ext cx="298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3E2291C0-86F0-4266-8B44-6956436537D4}"/>
                    </a:ext>
                  </a:extLst>
                </p14:cNvPr>
                <p14:cNvContentPartPr/>
                <p14:nvPr/>
              </p14:nvContentPartPr>
              <p14:xfrm>
                <a:off x="11848213" y="2525280"/>
                <a:ext cx="86760" cy="1854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3E2291C0-86F0-4266-8B44-6956436537D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843893" y="2520960"/>
                  <a:ext cx="954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00EC3C47-6B71-4777-B410-30014378AAD4}"/>
                    </a:ext>
                  </a:extLst>
                </p14:cNvPr>
                <p14:cNvContentPartPr/>
                <p14:nvPr/>
              </p14:nvContentPartPr>
              <p14:xfrm>
                <a:off x="11960173" y="2633640"/>
                <a:ext cx="82440" cy="759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00EC3C47-6B71-4777-B410-30014378AAD4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955853" y="2629320"/>
                  <a:ext cx="910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0DA32ED9-78AA-4959-8155-AE220CD2618F}"/>
                    </a:ext>
                  </a:extLst>
                </p14:cNvPr>
                <p14:cNvContentPartPr/>
                <p14:nvPr/>
              </p14:nvContentPartPr>
              <p14:xfrm>
                <a:off x="8621893" y="3150600"/>
                <a:ext cx="176400" cy="1220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0DA32ED9-78AA-4959-8155-AE220CD2618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617573" y="3146280"/>
                  <a:ext cx="1850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E49D9785-1909-413B-9E4B-47204CBF1FBB}"/>
                    </a:ext>
                  </a:extLst>
                </p14:cNvPr>
                <p14:cNvContentPartPr/>
                <p14:nvPr/>
              </p14:nvContentPartPr>
              <p14:xfrm>
                <a:off x="8816293" y="3145200"/>
                <a:ext cx="189720" cy="1177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E49D9785-1909-413B-9E4B-47204CBF1FB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811973" y="3140880"/>
                  <a:ext cx="198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928A5EFD-38AA-4D1C-9DAA-8D590EDE396A}"/>
                    </a:ext>
                  </a:extLst>
                </p14:cNvPr>
                <p14:cNvContentPartPr/>
                <p14:nvPr/>
              </p14:nvContentPartPr>
              <p14:xfrm>
                <a:off x="9107533" y="3099840"/>
                <a:ext cx="82440" cy="1022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928A5EFD-38AA-4D1C-9DAA-8D590EDE396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103213" y="3095520"/>
                  <a:ext cx="910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CD428472-3E94-4AB8-A179-3D3B499FC774}"/>
                    </a:ext>
                  </a:extLst>
                </p14:cNvPr>
                <p14:cNvContentPartPr/>
                <p14:nvPr/>
              </p14:nvContentPartPr>
              <p14:xfrm>
                <a:off x="9157573" y="3171480"/>
                <a:ext cx="20880" cy="439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CD428472-3E94-4AB8-A179-3D3B499FC774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153253" y="3167160"/>
                  <a:ext cx="295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4F1EA78F-7887-46B6-87B4-8107DA3D53E6}"/>
                    </a:ext>
                  </a:extLst>
                </p14:cNvPr>
                <p14:cNvContentPartPr/>
                <p14:nvPr/>
              </p14:nvContentPartPr>
              <p14:xfrm>
                <a:off x="9211933" y="3084360"/>
                <a:ext cx="12600" cy="1231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4F1EA78F-7887-46B6-87B4-8107DA3D53E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207613" y="3080040"/>
                  <a:ext cx="212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D70845BF-94AD-40E4-823E-EAC3C3E7C2CD}"/>
                    </a:ext>
                  </a:extLst>
                </p14:cNvPr>
                <p14:cNvContentPartPr/>
                <p14:nvPr/>
              </p14:nvContentPartPr>
              <p14:xfrm>
                <a:off x="9235693" y="3115680"/>
                <a:ext cx="227520" cy="705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D70845BF-94AD-40E4-823E-EAC3C3E7C2CD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231373" y="3111360"/>
                  <a:ext cx="2361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BF12F35B-C502-404E-B848-524C42AE386E}"/>
                    </a:ext>
                  </a:extLst>
                </p14:cNvPr>
                <p14:cNvContentPartPr/>
                <p14:nvPr/>
              </p14:nvContentPartPr>
              <p14:xfrm>
                <a:off x="9432253" y="3063120"/>
                <a:ext cx="18000" cy="140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BF12F35B-C502-404E-B848-524C42AE386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427933" y="3058800"/>
                  <a:ext cx="266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F82C9ABF-F6F9-4195-A035-43AE3AFD0BE3}"/>
                    </a:ext>
                  </a:extLst>
                </p14:cNvPr>
                <p14:cNvContentPartPr/>
                <p14:nvPr/>
              </p14:nvContentPartPr>
              <p14:xfrm>
                <a:off x="9521173" y="3091200"/>
                <a:ext cx="113400" cy="673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F82C9ABF-F6F9-4195-A035-43AE3AFD0BE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516853" y="3086880"/>
                  <a:ext cx="1220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A9C93494-2A0F-4058-A162-C60DD27B79BC}"/>
                    </a:ext>
                  </a:extLst>
                </p14:cNvPr>
                <p14:cNvContentPartPr/>
                <p14:nvPr/>
              </p14:nvContentPartPr>
              <p14:xfrm>
                <a:off x="9744733" y="3023880"/>
                <a:ext cx="183960" cy="1234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A9C93494-2A0F-4058-A162-C60DD27B79BC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740413" y="3019560"/>
                  <a:ext cx="1926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D3309043-1292-4D56-BBDE-968A13BE4574}"/>
                    </a:ext>
                  </a:extLst>
                </p14:cNvPr>
                <p14:cNvContentPartPr/>
                <p14:nvPr/>
              </p14:nvContentPartPr>
              <p14:xfrm>
                <a:off x="9939853" y="3065640"/>
                <a:ext cx="93240" cy="532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D3309043-1292-4D56-BBDE-968A13BE457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935533" y="3061320"/>
                  <a:ext cx="1018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009E9AC-8882-4DC7-9A64-08E69CA2647A}"/>
                    </a:ext>
                  </a:extLst>
                </p14:cNvPr>
                <p14:cNvContentPartPr/>
                <p14:nvPr/>
              </p14:nvContentPartPr>
              <p14:xfrm>
                <a:off x="10155493" y="3025320"/>
                <a:ext cx="212760" cy="7056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009E9AC-8882-4DC7-9A64-08E69CA2647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151173" y="3021000"/>
                  <a:ext cx="2214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DDB15993-B683-4296-8DB6-2DB70D5C0E46}"/>
                    </a:ext>
                  </a:extLst>
                </p14:cNvPr>
                <p14:cNvContentPartPr/>
                <p14:nvPr/>
              </p14:nvContentPartPr>
              <p14:xfrm>
                <a:off x="10390213" y="2976360"/>
                <a:ext cx="360" cy="3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DDB15993-B683-4296-8DB6-2DB70D5C0E4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385893" y="29720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DE0EA885-0F18-4F27-A155-7FA177CB70E6}"/>
                    </a:ext>
                  </a:extLst>
                </p14:cNvPr>
                <p14:cNvContentPartPr/>
                <p14:nvPr/>
              </p14:nvContentPartPr>
              <p14:xfrm>
                <a:off x="10552213" y="2918760"/>
                <a:ext cx="102600" cy="2152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DE0EA885-0F18-4F27-A155-7FA177CB70E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547893" y="2914440"/>
                  <a:ext cx="1112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24F4195-B600-432C-98A3-C75054F6E56D}"/>
                    </a:ext>
                  </a:extLst>
                </p14:cNvPr>
                <p14:cNvContentPartPr/>
                <p14:nvPr/>
              </p14:nvContentPartPr>
              <p14:xfrm>
                <a:off x="10675333" y="2973480"/>
                <a:ext cx="77400" cy="954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24F4195-B600-432C-98A3-C75054F6E56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671013" y="2969160"/>
                  <a:ext cx="860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6C66E69B-ACE7-476C-B113-60D4B575570E}"/>
                    </a:ext>
                  </a:extLst>
                </p14:cNvPr>
                <p14:cNvContentPartPr/>
                <p14:nvPr/>
              </p14:nvContentPartPr>
              <p14:xfrm>
                <a:off x="10732213" y="2904720"/>
                <a:ext cx="89280" cy="1544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6C66E69B-ACE7-476C-B113-60D4B575570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727893" y="2900400"/>
                  <a:ext cx="979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B0A1FC55-F8BB-4AA3-ADCC-75FF162C7498}"/>
                    </a:ext>
                  </a:extLst>
                </p14:cNvPr>
                <p14:cNvContentPartPr/>
                <p14:nvPr/>
              </p14:nvContentPartPr>
              <p14:xfrm>
                <a:off x="10912573" y="2957280"/>
                <a:ext cx="114120" cy="957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B0A1FC55-F8BB-4AA3-ADCC-75FF162C749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908253" y="2952960"/>
                  <a:ext cx="1227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41A37D29-5092-4E26-835A-51B202CC7A14}"/>
                    </a:ext>
                  </a:extLst>
                </p14:cNvPr>
                <p14:cNvContentPartPr/>
                <p14:nvPr/>
              </p14:nvContentPartPr>
              <p14:xfrm>
                <a:off x="11027413" y="2950440"/>
                <a:ext cx="118440" cy="8748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41A37D29-5092-4E26-835A-51B202CC7A1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023093" y="2946120"/>
                  <a:ext cx="1270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A8C83883-482C-40B6-86C2-2F288A6521EB}"/>
                    </a:ext>
                  </a:extLst>
                </p14:cNvPr>
                <p14:cNvContentPartPr/>
                <p14:nvPr/>
              </p14:nvContentPartPr>
              <p14:xfrm>
                <a:off x="11174653" y="2931000"/>
                <a:ext cx="127080" cy="1720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A8C83883-482C-40B6-86C2-2F288A6521E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170333" y="2926680"/>
                  <a:ext cx="1357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8ACF0F95-D979-43A9-B9C9-C3A527504298}"/>
                    </a:ext>
                  </a:extLst>
                </p14:cNvPr>
                <p14:cNvContentPartPr/>
                <p14:nvPr/>
              </p14:nvContentPartPr>
              <p14:xfrm>
                <a:off x="11281573" y="2928120"/>
                <a:ext cx="102600" cy="1836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8ACF0F95-D979-43A9-B9C9-C3A52750429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277253" y="2923800"/>
                  <a:ext cx="1112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CD693C0A-7AB9-45CD-9241-D88997911B52}"/>
                    </a:ext>
                  </a:extLst>
                </p14:cNvPr>
                <p14:cNvContentPartPr/>
                <p14:nvPr/>
              </p14:nvContentPartPr>
              <p14:xfrm>
                <a:off x="11408653" y="2880600"/>
                <a:ext cx="61560" cy="1184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CD693C0A-7AB9-45CD-9241-D88997911B5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404333" y="2876280"/>
                  <a:ext cx="702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2EEB7CE3-C02A-477D-8B8C-DE9A6CF726BD}"/>
                    </a:ext>
                  </a:extLst>
                </p14:cNvPr>
                <p14:cNvContentPartPr/>
                <p14:nvPr/>
              </p14:nvContentPartPr>
              <p14:xfrm>
                <a:off x="11490733" y="2878440"/>
                <a:ext cx="338400" cy="9936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2EEB7CE3-C02A-477D-8B8C-DE9A6CF726B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486413" y="2874120"/>
                  <a:ext cx="3470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3108D4F6-57A9-42F8-90B7-FBD45EA70D12}"/>
                    </a:ext>
                  </a:extLst>
                </p14:cNvPr>
                <p14:cNvContentPartPr/>
                <p14:nvPr/>
              </p14:nvContentPartPr>
              <p14:xfrm>
                <a:off x="8695333" y="3364440"/>
                <a:ext cx="174960" cy="1299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3108D4F6-57A9-42F8-90B7-FBD45EA70D1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691013" y="3360120"/>
                  <a:ext cx="1836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9D99A30E-EF75-4761-8480-9E09F6074670}"/>
                    </a:ext>
                  </a:extLst>
                </p14:cNvPr>
                <p14:cNvContentPartPr/>
                <p14:nvPr/>
              </p14:nvContentPartPr>
              <p14:xfrm>
                <a:off x="8895853" y="3321960"/>
                <a:ext cx="201240" cy="14580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9D99A30E-EF75-4761-8480-9E09F607467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891533" y="3317640"/>
                  <a:ext cx="2098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376C46EC-DC71-4926-87C2-4FD6AE4ADB73}"/>
                    </a:ext>
                  </a:extLst>
                </p14:cNvPr>
                <p14:cNvContentPartPr/>
                <p14:nvPr/>
              </p14:nvContentPartPr>
              <p14:xfrm>
                <a:off x="9186013" y="3369120"/>
                <a:ext cx="14760" cy="550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376C46EC-DC71-4926-87C2-4FD6AE4ADB7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181693" y="3364800"/>
                  <a:ext cx="234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E846CC03-3296-41F6-ACD9-C83D974CAB94}"/>
                    </a:ext>
                  </a:extLst>
                </p14:cNvPr>
                <p14:cNvContentPartPr/>
                <p14:nvPr/>
              </p14:nvContentPartPr>
              <p14:xfrm>
                <a:off x="9198253" y="3322680"/>
                <a:ext cx="9720" cy="291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E846CC03-3296-41F6-ACD9-C83D974CAB9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193933" y="3318360"/>
                  <a:ext cx="183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6F16B5CB-26C0-4CE4-BC40-68CE1C3BD34E}"/>
                    </a:ext>
                  </a:extLst>
                </p14:cNvPr>
                <p14:cNvContentPartPr/>
                <p14:nvPr/>
              </p14:nvContentPartPr>
              <p14:xfrm>
                <a:off x="9229933" y="3271920"/>
                <a:ext cx="117720" cy="1720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6F16B5CB-26C0-4CE4-BC40-68CE1C3BD34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225613" y="3267600"/>
                  <a:ext cx="1263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101BF6DB-030A-4E8B-8CB9-AB5F64D1437D}"/>
                    </a:ext>
                  </a:extLst>
                </p14:cNvPr>
                <p14:cNvContentPartPr/>
                <p14:nvPr/>
              </p14:nvContentPartPr>
              <p14:xfrm>
                <a:off x="9294013" y="3320880"/>
                <a:ext cx="66240" cy="410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101BF6DB-030A-4E8B-8CB9-AB5F64D1437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289693" y="3316560"/>
                  <a:ext cx="748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DAB664E4-B92B-435F-BD55-DBD0FBC99D99}"/>
                    </a:ext>
                  </a:extLst>
                </p14:cNvPr>
                <p14:cNvContentPartPr/>
                <p14:nvPr/>
              </p14:nvContentPartPr>
              <p14:xfrm>
                <a:off x="9443773" y="3402960"/>
                <a:ext cx="31680" cy="727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DAB664E4-B92B-435F-BD55-DBD0FBC99D99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439453" y="3398640"/>
                  <a:ext cx="403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AB5616E5-F193-47B7-B341-73EA1CE744FE}"/>
                    </a:ext>
                  </a:extLst>
                </p14:cNvPr>
                <p14:cNvContentPartPr/>
                <p14:nvPr/>
              </p14:nvContentPartPr>
              <p14:xfrm>
                <a:off x="9539533" y="3302520"/>
                <a:ext cx="85320" cy="10908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AB5616E5-F193-47B7-B341-73EA1CE744F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535213" y="3298200"/>
                  <a:ext cx="939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2E814BB6-3E8B-4167-8EA5-691B94E75992}"/>
                    </a:ext>
                  </a:extLst>
                </p14:cNvPr>
                <p14:cNvContentPartPr/>
                <p14:nvPr/>
              </p14:nvContentPartPr>
              <p14:xfrm>
                <a:off x="9639973" y="3310440"/>
                <a:ext cx="61920" cy="907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2E814BB6-3E8B-4167-8EA5-691B94E7599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635653" y="3306120"/>
                  <a:ext cx="705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B3B55BB4-3BDB-490E-A9BE-FE4DE8DA31E5}"/>
                    </a:ext>
                  </a:extLst>
                </p14:cNvPr>
                <p14:cNvContentPartPr/>
                <p14:nvPr/>
              </p14:nvContentPartPr>
              <p14:xfrm>
                <a:off x="9733573" y="3227640"/>
                <a:ext cx="51120" cy="1465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B3B55BB4-3BDB-490E-A9BE-FE4DE8DA31E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729253" y="3223320"/>
                  <a:ext cx="597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E950D838-D5FB-4AEA-AB1E-ED19A7BBEB97}"/>
                    </a:ext>
                  </a:extLst>
                </p14:cNvPr>
                <p14:cNvContentPartPr/>
                <p14:nvPr/>
              </p14:nvContentPartPr>
              <p14:xfrm>
                <a:off x="9790453" y="3238800"/>
                <a:ext cx="21960" cy="1170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E950D838-D5FB-4AEA-AB1E-ED19A7BBEB9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786133" y="3234480"/>
                  <a:ext cx="306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7F3EE8E1-2792-4E38-B9AF-51B1F7B71BCA}"/>
                    </a:ext>
                  </a:extLst>
                </p14:cNvPr>
                <p14:cNvContentPartPr/>
                <p14:nvPr/>
              </p14:nvContentPartPr>
              <p14:xfrm>
                <a:off x="9909613" y="3166440"/>
                <a:ext cx="261360" cy="1972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7F3EE8E1-2792-4E38-B9AF-51B1F7B71BC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905293" y="3162120"/>
                  <a:ext cx="2700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5B08B56A-8293-474C-A1C4-2C8B46899170}"/>
                    </a:ext>
                  </a:extLst>
                </p14:cNvPr>
                <p14:cNvContentPartPr/>
                <p14:nvPr/>
              </p14:nvContentPartPr>
              <p14:xfrm>
                <a:off x="10089613" y="3165360"/>
                <a:ext cx="5760" cy="57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5B08B56A-8293-474C-A1C4-2C8B46899170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085293" y="3161040"/>
                  <a:ext cx="144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DFC3464A-6585-4225-8420-1BF5FDB3E80C}"/>
                    </a:ext>
                  </a:extLst>
                </p14:cNvPr>
                <p14:cNvContentPartPr/>
                <p14:nvPr/>
              </p14:nvContentPartPr>
              <p14:xfrm>
                <a:off x="10266373" y="3247800"/>
                <a:ext cx="140400" cy="921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DFC3464A-6585-4225-8420-1BF5FDB3E80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262053" y="3243480"/>
                  <a:ext cx="1490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0F81837C-CD13-4245-8B25-BA231CE2813B}"/>
                    </a:ext>
                  </a:extLst>
                </p14:cNvPr>
                <p14:cNvContentPartPr/>
                <p14:nvPr/>
              </p14:nvContentPartPr>
              <p14:xfrm>
                <a:off x="10445653" y="3244200"/>
                <a:ext cx="73080" cy="748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0F81837C-CD13-4245-8B25-BA231CE2813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441333" y="3239880"/>
                  <a:ext cx="817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82C5D42B-D66F-4D0F-85A9-51501F26A2C1}"/>
                    </a:ext>
                  </a:extLst>
                </p14:cNvPr>
                <p14:cNvContentPartPr/>
                <p14:nvPr/>
              </p14:nvContentPartPr>
              <p14:xfrm>
                <a:off x="10548973" y="3177240"/>
                <a:ext cx="302040" cy="1422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82C5D42B-D66F-4D0F-85A9-51501F26A2C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544653" y="3172920"/>
                  <a:ext cx="3106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704BBD16-D1A1-4B9B-8C82-12A88269D654}"/>
                    </a:ext>
                  </a:extLst>
                </p14:cNvPr>
                <p14:cNvContentPartPr/>
                <p14:nvPr/>
              </p14:nvContentPartPr>
              <p14:xfrm>
                <a:off x="10889173" y="3208200"/>
                <a:ext cx="176400" cy="7596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704BBD16-D1A1-4B9B-8C82-12A88269D65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884853" y="3203880"/>
                  <a:ext cx="1850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6885D885-4DCA-4FB4-AAE5-23D966AA6720}"/>
                    </a:ext>
                  </a:extLst>
                </p14:cNvPr>
                <p14:cNvContentPartPr/>
                <p14:nvPr/>
              </p14:nvContentPartPr>
              <p14:xfrm>
                <a:off x="11121013" y="3149520"/>
                <a:ext cx="109440" cy="1148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6885D885-4DCA-4FB4-AAE5-23D966AA672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116693" y="3145200"/>
                  <a:ext cx="1180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C01F919F-209D-4C0D-98BF-8B0CEF401848}"/>
                    </a:ext>
                  </a:extLst>
                </p14:cNvPr>
                <p14:cNvContentPartPr/>
                <p14:nvPr/>
              </p14:nvContentPartPr>
              <p14:xfrm>
                <a:off x="11258533" y="3162120"/>
                <a:ext cx="289440" cy="972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C01F919F-209D-4C0D-98BF-8B0CEF40184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254213" y="3157800"/>
                  <a:ext cx="2980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64282D53-3B3B-4B52-878D-333664A9334E}"/>
                    </a:ext>
                  </a:extLst>
                </p14:cNvPr>
                <p14:cNvContentPartPr/>
                <p14:nvPr/>
              </p14:nvContentPartPr>
              <p14:xfrm>
                <a:off x="8830693" y="3582240"/>
                <a:ext cx="97560" cy="16020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64282D53-3B3B-4B52-878D-333664A9334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826373" y="3577920"/>
                  <a:ext cx="1062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D02D20BA-DD96-4F1B-B4CF-3D8383238982}"/>
                    </a:ext>
                  </a:extLst>
                </p14:cNvPr>
                <p14:cNvContentPartPr/>
                <p14:nvPr/>
              </p14:nvContentPartPr>
              <p14:xfrm>
                <a:off x="8961373" y="3555240"/>
                <a:ext cx="113040" cy="1764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D02D20BA-DD96-4F1B-B4CF-3D8383238982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957053" y="3550920"/>
                  <a:ext cx="1216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204DAC74-65B3-44FF-B689-2A6F128C3EB0}"/>
                    </a:ext>
                  </a:extLst>
                </p14:cNvPr>
                <p14:cNvContentPartPr/>
                <p14:nvPr/>
              </p14:nvContentPartPr>
              <p14:xfrm>
                <a:off x="9070813" y="3585480"/>
                <a:ext cx="360" cy="3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204DAC74-65B3-44FF-B689-2A6F128C3EB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066493" y="358116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CB032628-6700-4B81-802D-5D3C37C26006}"/>
                    </a:ext>
                  </a:extLst>
                </p14:cNvPr>
                <p14:cNvContentPartPr/>
                <p14:nvPr/>
              </p14:nvContentPartPr>
              <p14:xfrm>
                <a:off x="9115453" y="3564600"/>
                <a:ext cx="128880" cy="1573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CB032628-6700-4B81-802D-5D3C37C26006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9111133" y="3560280"/>
                  <a:ext cx="1375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18F50E6A-8A54-4BDF-8927-9C1EBBB1349A}"/>
                    </a:ext>
                  </a:extLst>
                </p14:cNvPr>
                <p14:cNvContentPartPr/>
                <p14:nvPr/>
              </p14:nvContentPartPr>
              <p14:xfrm>
                <a:off x="9261253" y="3602760"/>
                <a:ext cx="60840" cy="1875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18F50E6A-8A54-4BDF-8927-9C1EBBB1349A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256933" y="3598440"/>
                  <a:ext cx="694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FE6E6E57-F6CB-4234-8AEC-16F84B29A811}"/>
                    </a:ext>
                  </a:extLst>
                </p14:cNvPr>
                <p14:cNvContentPartPr/>
                <p14:nvPr/>
              </p14:nvContentPartPr>
              <p14:xfrm>
                <a:off x="9358813" y="3605280"/>
                <a:ext cx="39240" cy="676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FE6E6E57-F6CB-4234-8AEC-16F84B29A811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354493" y="3600960"/>
                  <a:ext cx="478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5DD28EE3-F0A3-494E-B8D8-A29284708FAF}"/>
                    </a:ext>
                  </a:extLst>
                </p14:cNvPr>
                <p14:cNvContentPartPr/>
                <p14:nvPr/>
              </p14:nvContentPartPr>
              <p14:xfrm>
                <a:off x="9420733" y="3593760"/>
                <a:ext cx="65520" cy="7200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5DD28EE3-F0A3-494E-B8D8-A29284708FAF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416413" y="3589440"/>
                  <a:ext cx="741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FB5E36E1-9D21-4BED-B532-C510524488CE}"/>
                    </a:ext>
                  </a:extLst>
                </p14:cNvPr>
                <p14:cNvContentPartPr/>
                <p14:nvPr/>
              </p14:nvContentPartPr>
              <p14:xfrm>
                <a:off x="9541693" y="3526440"/>
                <a:ext cx="64080" cy="1292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FB5E36E1-9D21-4BED-B532-C510524488CE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537373" y="3522120"/>
                  <a:ext cx="727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A365AD6D-0B90-44F2-AE6D-48A57FC65D16}"/>
                    </a:ext>
                  </a:extLst>
                </p14:cNvPr>
                <p14:cNvContentPartPr/>
                <p14:nvPr/>
              </p14:nvContentPartPr>
              <p14:xfrm>
                <a:off x="9620893" y="3573240"/>
                <a:ext cx="180360" cy="5832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A365AD6D-0B90-44F2-AE6D-48A57FC65D16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616573" y="3568920"/>
                  <a:ext cx="189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C8A4B080-4F1E-4127-A040-8F3175F74F5B}"/>
                    </a:ext>
                  </a:extLst>
                </p14:cNvPr>
                <p14:cNvContentPartPr/>
                <p14:nvPr/>
              </p14:nvContentPartPr>
              <p14:xfrm>
                <a:off x="9845893" y="3550200"/>
                <a:ext cx="241560" cy="716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C8A4B080-4F1E-4127-A040-8F3175F74F5B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841573" y="3545880"/>
                  <a:ext cx="2502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16ADDEC9-C675-4A3A-9FD8-E5B8A7CB2E03}"/>
                    </a:ext>
                  </a:extLst>
                </p14:cNvPr>
                <p14:cNvContentPartPr/>
                <p14:nvPr/>
              </p14:nvContentPartPr>
              <p14:xfrm>
                <a:off x="10088173" y="3456600"/>
                <a:ext cx="341280" cy="26064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16ADDEC9-C675-4A3A-9FD8-E5B8A7CB2E03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083853" y="3452280"/>
                  <a:ext cx="3499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DDC48F99-E0A8-4FB6-961E-E9C66C315C87}"/>
                    </a:ext>
                  </a:extLst>
                </p14:cNvPr>
                <p14:cNvContentPartPr/>
                <p14:nvPr/>
              </p14:nvContentPartPr>
              <p14:xfrm>
                <a:off x="10495333" y="3500520"/>
                <a:ext cx="93960" cy="7776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DDC48F99-E0A8-4FB6-961E-E9C66C315C87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491013" y="3496200"/>
                  <a:ext cx="1026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AD2B7CC3-77C5-49B5-B3FA-1A27160E274D}"/>
                    </a:ext>
                  </a:extLst>
                </p14:cNvPr>
                <p14:cNvContentPartPr/>
                <p14:nvPr/>
              </p14:nvContentPartPr>
              <p14:xfrm>
                <a:off x="10749853" y="3447600"/>
                <a:ext cx="85320" cy="2469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AD2B7CC3-77C5-49B5-B3FA-1A27160E274D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745533" y="3443280"/>
                  <a:ext cx="939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0F7AD8CE-C6FC-46D5-B12C-E175844E898E}"/>
                    </a:ext>
                  </a:extLst>
                </p14:cNvPr>
                <p14:cNvContentPartPr/>
                <p14:nvPr/>
              </p14:nvContentPartPr>
              <p14:xfrm>
                <a:off x="10883773" y="3411600"/>
                <a:ext cx="79560" cy="11268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0F7AD8CE-C6FC-46D5-B12C-E175844E898E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879453" y="3407280"/>
                  <a:ext cx="882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491583B1-D942-4136-969F-329401598B07}"/>
                    </a:ext>
                  </a:extLst>
                </p14:cNvPr>
                <p14:cNvContentPartPr/>
                <p14:nvPr/>
              </p14:nvContentPartPr>
              <p14:xfrm>
                <a:off x="10965493" y="3417720"/>
                <a:ext cx="239760" cy="22752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491583B1-D942-4136-969F-329401598B0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961173" y="3413400"/>
                  <a:ext cx="2484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92D81ABE-A2C9-4948-ACB8-2FC5DDA0F832}"/>
                    </a:ext>
                  </a:extLst>
                </p14:cNvPr>
                <p14:cNvContentPartPr/>
                <p14:nvPr/>
              </p14:nvContentPartPr>
              <p14:xfrm>
                <a:off x="11326573" y="3346440"/>
                <a:ext cx="96120" cy="15012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92D81ABE-A2C9-4948-ACB8-2FC5DDA0F832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1322253" y="3342120"/>
                  <a:ext cx="1047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AE23364-A00F-4E85-8A6D-0DB8CD834800}"/>
                    </a:ext>
                  </a:extLst>
                </p14:cNvPr>
                <p14:cNvContentPartPr/>
                <p14:nvPr/>
              </p14:nvContentPartPr>
              <p14:xfrm>
                <a:off x="11448253" y="3352560"/>
                <a:ext cx="79560" cy="11916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AE23364-A00F-4E85-8A6D-0DB8CD834800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1443933" y="3348240"/>
                  <a:ext cx="882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BBE8D2AE-15D2-4EC6-93EE-C7B200EFE277}"/>
                    </a:ext>
                  </a:extLst>
                </p14:cNvPr>
                <p14:cNvContentPartPr/>
                <p14:nvPr/>
              </p14:nvContentPartPr>
              <p14:xfrm>
                <a:off x="11536093" y="3339960"/>
                <a:ext cx="92520" cy="10908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BBE8D2AE-15D2-4EC6-93EE-C7B200EFE27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531773" y="3335640"/>
                  <a:ext cx="1011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EA5D25C6-6243-42E3-AF7B-29308C4427CB}"/>
                    </a:ext>
                  </a:extLst>
                </p14:cNvPr>
                <p14:cNvContentPartPr/>
                <p14:nvPr/>
              </p14:nvContentPartPr>
              <p14:xfrm>
                <a:off x="11671093" y="3303960"/>
                <a:ext cx="54000" cy="12816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EA5D25C6-6243-42E3-AF7B-29308C4427CB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1666773" y="3299640"/>
                  <a:ext cx="626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61BDCF8A-58B9-44AE-9DB3-E36F7CB6CE68}"/>
                    </a:ext>
                  </a:extLst>
                </p14:cNvPr>
                <p14:cNvContentPartPr/>
                <p14:nvPr/>
              </p14:nvContentPartPr>
              <p14:xfrm>
                <a:off x="11607013" y="3236640"/>
                <a:ext cx="64800" cy="1065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61BDCF8A-58B9-44AE-9DB3-E36F7CB6CE68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1602693" y="3232320"/>
                  <a:ext cx="734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A3F3B657-AAAB-48A3-9249-1F0F2F451772}"/>
                    </a:ext>
                  </a:extLst>
                </p14:cNvPr>
                <p14:cNvContentPartPr/>
                <p14:nvPr/>
              </p14:nvContentPartPr>
              <p14:xfrm>
                <a:off x="11704933" y="3306480"/>
                <a:ext cx="190080" cy="1450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A3F3B657-AAAB-48A3-9249-1F0F2F451772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1700613" y="3302160"/>
                  <a:ext cx="1987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F3552F69-6DD0-4E3D-981F-EB9CBB170365}"/>
                    </a:ext>
                  </a:extLst>
                </p14:cNvPr>
                <p14:cNvContentPartPr/>
                <p14:nvPr/>
              </p14:nvContentPartPr>
              <p14:xfrm>
                <a:off x="11813653" y="3334920"/>
                <a:ext cx="100080" cy="2412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F3552F69-6DD0-4E3D-981F-EB9CBB170365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1809333" y="3330600"/>
                  <a:ext cx="1087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7D87FD18-B3CD-48A7-BF66-70B97B2FE105}"/>
                    </a:ext>
                  </a:extLst>
                </p14:cNvPr>
                <p14:cNvContentPartPr/>
                <p14:nvPr/>
              </p14:nvContentPartPr>
              <p14:xfrm>
                <a:off x="11953333" y="3275160"/>
                <a:ext cx="83520" cy="1209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7D87FD18-B3CD-48A7-BF66-70B97B2FE105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1949013" y="3270840"/>
                  <a:ext cx="921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F44EE0B7-8347-4300-8C77-4066DA8BBA8F}"/>
                    </a:ext>
                  </a:extLst>
                </p14:cNvPr>
                <p14:cNvContentPartPr/>
                <p14:nvPr/>
              </p14:nvContentPartPr>
              <p14:xfrm>
                <a:off x="8896933" y="3832080"/>
                <a:ext cx="98280" cy="1612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F44EE0B7-8347-4300-8C77-4066DA8BBA8F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892613" y="3827760"/>
                  <a:ext cx="106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CE010A6C-BF79-4429-BAE3-6AA3BE569AA5}"/>
                    </a:ext>
                  </a:extLst>
                </p14:cNvPr>
                <p14:cNvContentPartPr/>
                <p14:nvPr/>
              </p14:nvContentPartPr>
              <p14:xfrm>
                <a:off x="8989093" y="3886800"/>
                <a:ext cx="259920" cy="11556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CE010A6C-BF79-4429-BAE3-6AA3BE569AA5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8984773" y="3882480"/>
                  <a:ext cx="2685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FBBAF572-A2C6-4ECA-A78E-82A0A570F287}"/>
                    </a:ext>
                  </a:extLst>
                </p14:cNvPr>
                <p14:cNvContentPartPr/>
                <p14:nvPr/>
              </p14:nvContentPartPr>
              <p14:xfrm>
                <a:off x="9219133" y="3787440"/>
                <a:ext cx="269280" cy="21312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FBBAF572-A2C6-4ECA-A78E-82A0A570F287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9214813" y="3783120"/>
                  <a:ext cx="2779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D1296D7C-8D56-4ACC-852E-71BCD48F2290}"/>
                    </a:ext>
                  </a:extLst>
                </p14:cNvPr>
                <p14:cNvContentPartPr/>
                <p14:nvPr/>
              </p14:nvContentPartPr>
              <p14:xfrm>
                <a:off x="9633853" y="3699960"/>
                <a:ext cx="24120" cy="10872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D1296D7C-8D56-4ACC-852E-71BCD48F2290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9629533" y="3695640"/>
                  <a:ext cx="327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CBFBAA08-9C53-4957-B610-07C132091BAD}"/>
                    </a:ext>
                  </a:extLst>
                </p14:cNvPr>
                <p14:cNvContentPartPr/>
                <p14:nvPr/>
              </p14:nvContentPartPr>
              <p14:xfrm>
                <a:off x="9647533" y="3882840"/>
                <a:ext cx="7200" cy="828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CBFBAA08-9C53-4957-B610-07C132091BAD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9643213" y="3878520"/>
                  <a:ext cx="158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5B35D5F2-8D65-4198-B247-F66BEB0FFD0E}"/>
                    </a:ext>
                  </a:extLst>
                </p14:cNvPr>
                <p14:cNvContentPartPr/>
                <p14:nvPr/>
              </p14:nvContentPartPr>
              <p14:xfrm>
                <a:off x="3781693" y="2839560"/>
                <a:ext cx="468720" cy="63504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5B35D5F2-8D65-4198-B247-F66BEB0FFD0E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777373" y="2835240"/>
                  <a:ext cx="477360" cy="64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3A17D685-BB66-497C-B236-0BC74B24B378}"/>
                  </a:ext>
                </a:extLst>
              </p14:cNvPr>
              <p14:cNvContentPartPr/>
              <p14:nvPr/>
            </p14:nvContentPartPr>
            <p14:xfrm>
              <a:off x="275293" y="1218120"/>
              <a:ext cx="2383920" cy="52704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3A17D685-BB66-497C-B236-0BC74B24B378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270973" y="1213800"/>
                <a:ext cx="2392560" cy="53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3404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13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5651A1F-7223-4395-9AAE-D9C98FA24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1" y="0"/>
            <a:ext cx="8680765" cy="5252324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5CE3B76A-C908-4728-B213-A3D9E8995F9A}"/>
                  </a:ext>
                </a:extLst>
              </p14:cNvPr>
              <p14:cNvContentPartPr/>
              <p14:nvPr/>
            </p14:nvContentPartPr>
            <p14:xfrm>
              <a:off x="1202653" y="1377960"/>
              <a:ext cx="3791520" cy="723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5CE3B76A-C908-4728-B213-A3D9E8995F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8333" y="1373640"/>
                <a:ext cx="380016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011515B2-9B54-48A0-B6BE-5E0B24811832}"/>
                  </a:ext>
                </a:extLst>
              </p14:cNvPr>
              <p14:cNvContentPartPr/>
              <p14:nvPr/>
            </p14:nvContentPartPr>
            <p14:xfrm>
              <a:off x="6104413" y="547800"/>
              <a:ext cx="360" cy="36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011515B2-9B54-48A0-B6BE-5E0B2481183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00093" y="543480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EBDC37A9-E787-4863-91A3-9D47036861DF}"/>
              </a:ext>
            </a:extLst>
          </p:cNvPr>
          <p:cNvGrpSpPr/>
          <p:nvPr/>
        </p:nvGrpSpPr>
        <p:grpSpPr>
          <a:xfrm>
            <a:off x="2358613" y="668040"/>
            <a:ext cx="4664880" cy="389160"/>
            <a:chOff x="2358613" y="668040"/>
            <a:chExt cx="4664880" cy="38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8F78405-1E44-4BD3-9499-04856A56ED76}"/>
                    </a:ext>
                  </a:extLst>
                </p14:cNvPr>
                <p14:cNvContentPartPr/>
                <p14:nvPr/>
              </p14:nvContentPartPr>
              <p14:xfrm>
                <a:off x="2358613" y="800880"/>
                <a:ext cx="202680" cy="2102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8F78405-1E44-4BD3-9499-04856A56ED7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54293" y="796560"/>
                  <a:ext cx="2113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579F2FA-062F-420E-B296-99BD32419A21}"/>
                    </a:ext>
                  </a:extLst>
                </p14:cNvPr>
                <p14:cNvContentPartPr/>
                <p14:nvPr/>
              </p14:nvContentPartPr>
              <p14:xfrm>
                <a:off x="2465173" y="918240"/>
                <a:ext cx="60840" cy="939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579F2FA-062F-420E-B296-99BD32419A2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60853" y="913920"/>
                  <a:ext cx="694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5C445772-7C9A-4784-8A15-A4178F979977}"/>
                    </a:ext>
                  </a:extLst>
                </p14:cNvPr>
                <p14:cNvContentPartPr/>
                <p14:nvPr/>
              </p14:nvContentPartPr>
              <p14:xfrm>
                <a:off x="2544733" y="928680"/>
                <a:ext cx="202680" cy="547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5C445772-7C9A-4784-8A15-A4178F97997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40413" y="924360"/>
                  <a:ext cx="2113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5736D35-14E2-4930-85CF-4BC4C65DC980}"/>
                    </a:ext>
                  </a:extLst>
                </p14:cNvPr>
                <p14:cNvContentPartPr/>
                <p14:nvPr/>
              </p14:nvContentPartPr>
              <p14:xfrm>
                <a:off x="2736613" y="904920"/>
                <a:ext cx="104400" cy="1087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5736D35-14E2-4930-85CF-4BC4C65DC98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32293" y="900600"/>
                  <a:ext cx="1130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62FA771-C0D0-4AB3-A0F7-94F73D919953}"/>
                    </a:ext>
                  </a:extLst>
                </p14:cNvPr>
                <p14:cNvContentPartPr/>
                <p14:nvPr/>
              </p14:nvContentPartPr>
              <p14:xfrm>
                <a:off x="2892853" y="837240"/>
                <a:ext cx="50400" cy="1486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62FA771-C0D0-4AB3-A0F7-94F73D91995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88533" y="832920"/>
                  <a:ext cx="590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C8CA18D-EB59-4C7E-9A62-5C3DFC70D802}"/>
                    </a:ext>
                  </a:extLst>
                </p14:cNvPr>
                <p14:cNvContentPartPr/>
                <p14:nvPr/>
              </p14:nvContentPartPr>
              <p14:xfrm>
                <a:off x="2957653" y="908520"/>
                <a:ext cx="79560" cy="900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C8CA18D-EB59-4C7E-9A62-5C3DFC70D80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953333" y="904200"/>
                  <a:ext cx="882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53E9219-EF38-4461-AECC-67C8ED19D17D}"/>
                    </a:ext>
                  </a:extLst>
                </p14:cNvPr>
                <p14:cNvContentPartPr/>
                <p14:nvPr/>
              </p14:nvContentPartPr>
              <p14:xfrm>
                <a:off x="3059533" y="786480"/>
                <a:ext cx="270000" cy="1936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53E9219-EF38-4461-AECC-67C8ED19D17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055213" y="782160"/>
                  <a:ext cx="2786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82A6773-E169-4FC3-855B-641A85DA08D4}"/>
                    </a:ext>
                  </a:extLst>
                </p14:cNvPr>
                <p14:cNvContentPartPr/>
                <p14:nvPr/>
              </p14:nvContentPartPr>
              <p14:xfrm>
                <a:off x="3367693" y="852360"/>
                <a:ext cx="121680" cy="1130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82A6773-E169-4FC3-855B-641A85DA08D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363373" y="848040"/>
                  <a:ext cx="1303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0788950-BE56-402B-8BE0-2470B687C636}"/>
                    </a:ext>
                  </a:extLst>
                </p14:cNvPr>
                <p14:cNvContentPartPr/>
                <p14:nvPr/>
              </p14:nvContentPartPr>
              <p14:xfrm>
                <a:off x="3390733" y="919320"/>
                <a:ext cx="158400" cy="180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0788950-BE56-402B-8BE0-2470B687C63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86413" y="915000"/>
                  <a:ext cx="167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04085B1-C112-4C78-95EF-DAA0FF79CBCC}"/>
                    </a:ext>
                  </a:extLst>
                </p14:cNvPr>
                <p14:cNvContentPartPr/>
                <p14:nvPr/>
              </p14:nvContentPartPr>
              <p14:xfrm>
                <a:off x="3652093" y="874320"/>
                <a:ext cx="350280" cy="738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04085B1-C112-4C78-95EF-DAA0FF79CBC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647773" y="870000"/>
                  <a:ext cx="3589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1D065A9-D7CF-4D0A-8578-15E742736176}"/>
                    </a:ext>
                  </a:extLst>
                </p14:cNvPr>
                <p14:cNvContentPartPr/>
                <p14:nvPr/>
              </p14:nvContentPartPr>
              <p14:xfrm>
                <a:off x="3926773" y="818160"/>
                <a:ext cx="26280" cy="39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1D065A9-D7CF-4D0A-8578-15E74273617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922453" y="813840"/>
                  <a:ext cx="349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18D35D1-B59B-45B5-92F5-65F4B4E8A158}"/>
                    </a:ext>
                  </a:extLst>
                </p14:cNvPr>
                <p14:cNvContentPartPr/>
                <p14:nvPr/>
              </p14:nvContentPartPr>
              <p14:xfrm>
                <a:off x="4194973" y="866400"/>
                <a:ext cx="142920" cy="1908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18D35D1-B59B-45B5-92F5-65F4B4E8A15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190653" y="862080"/>
                  <a:ext cx="1515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D8F439C-2695-4EA7-B4EF-104600709976}"/>
                    </a:ext>
                  </a:extLst>
                </p14:cNvPr>
                <p14:cNvContentPartPr/>
                <p14:nvPr/>
              </p14:nvContentPartPr>
              <p14:xfrm>
                <a:off x="4345813" y="871080"/>
                <a:ext cx="153720" cy="950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D8F439C-2695-4EA7-B4EF-10460070997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341493" y="866760"/>
                  <a:ext cx="162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E2273B0-332A-4783-B6BC-73319CCE56D6}"/>
                    </a:ext>
                  </a:extLst>
                </p14:cNvPr>
                <p14:cNvContentPartPr/>
                <p14:nvPr/>
              </p14:nvContentPartPr>
              <p14:xfrm>
                <a:off x="4466053" y="888000"/>
                <a:ext cx="151560" cy="745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E2273B0-332A-4783-B6BC-73319CCE56D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461733" y="883680"/>
                  <a:ext cx="1602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CEA6099-097F-4B70-ACF3-0D0ADB8F8668}"/>
                    </a:ext>
                  </a:extLst>
                </p14:cNvPr>
                <p14:cNvContentPartPr/>
                <p14:nvPr/>
              </p14:nvContentPartPr>
              <p14:xfrm>
                <a:off x="4646773" y="787920"/>
                <a:ext cx="181440" cy="1616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CEA6099-097F-4B70-ACF3-0D0ADB8F866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642453" y="783600"/>
                  <a:ext cx="1900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4E02466-F458-4BD1-A62D-FF56EC78D8BB}"/>
                    </a:ext>
                  </a:extLst>
                </p14:cNvPr>
                <p14:cNvContentPartPr/>
                <p14:nvPr/>
              </p14:nvContentPartPr>
              <p14:xfrm>
                <a:off x="4824253" y="851640"/>
                <a:ext cx="169920" cy="810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4E02466-F458-4BD1-A62D-FF56EC78D8B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819933" y="847320"/>
                  <a:ext cx="1785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8F08ED5-54AF-48BE-BD31-B1C502E003CA}"/>
                    </a:ext>
                  </a:extLst>
                </p14:cNvPr>
                <p14:cNvContentPartPr/>
                <p14:nvPr/>
              </p14:nvContentPartPr>
              <p14:xfrm>
                <a:off x="4971853" y="783960"/>
                <a:ext cx="315360" cy="1612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8F08ED5-54AF-48BE-BD31-B1C502E003C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967533" y="779640"/>
                  <a:ext cx="3240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916E4BA-E9F5-46D3-90F2-38520C2815F2}"/>
                    </a:ext>
                  </a:extLst>
                </p14:cNvPr>
                <p14:cNvContentPartPr/>
                <p14:nvPr/>
              </p14:nvContentPartPr>
              <p14:xfrm>
                <a:off x="5312053" y="784680"/>
                <a:ext cx="96480" cy="1263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916E4BA-E9F5-46D3-90F2-38520C2815F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307733" y="780360"/>
                  <a:ext cx="1051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885BF33-DAF2-4B7F-A2E1-5E783788A294}"/>
                    </a:ext>
                  </a:extLst>
                </p14:cNvPr>
                <p14:cNvContentPartPr/>
                <p14:nvPr/>
              </p14:nvContentPartPr>
              <p14:xfrm>
                <a:off x="5433373" y="758400"/>
                <a:ext cx="154440" cy="1501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885BF33-DAF2-4B7F-A2E1-5E783788A29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429053" y="754080"/>
                  <a:ext cx="1630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76170F9-3172-4E84-92F2-8D61677CC569}"/>
                    </a:ext>
                  </a:extLst>
                </p14:cNvPr>
                <p14:cNvContentPartPr/>
                <p14:nvPr/>
              </p14:nvContentPartPr>
              <p14:xfrm>
                <a:off x="5596453" y="815280"/>
                <a:ext cx="235080" cy="864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76170F9-3172-4E84-92F2-8D61677CC56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592133" y="810960"/>
                  <a:ext cx="2437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E660EC4-0175-422C-BC25-4AAD384E6459}"/>
                    </a:ext>
                  </a:extLst>
                </p14:cNvPr>
                <p14:cNvContentPartPr/>
                <p14:nvPr/>
              </p14:nvContentPartPr>
              <p14:xfrm>
                <a:off x="5962573" y="728880"/>
                <a:ext cx="177480" cy="1573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E660EC4-0175-422C-BC25-4AAD384E645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958253" y="724560"/>
                  <a:ext cx="1861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79A171B-2477-4AA2-991C-1AA0F36A2AD8}"/>
                    </a:ext>
                  </a:extLst>
                </p14:cNvPr>
                <p14:cNvContentPartPr/>
                <p14:nvPr/>
              </p14:nvContentPartPr>
              <p14:xfrm>
                <a:off x="6173173" y="703680"/>
                <a:ext cx="83160" cy="1825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79A171B-2477-4AA2-991C-1AA0F36A2AD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168853" y="699360"/>
                  <a:ext cx="918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F6E99DA-59E1-476C-A394-022F7756CAFE}"/>
                    </a:ext>
                  </a:extLst>
                </p14:cNvPr>
                <p14:cNvContentPartPr/>
                <p14:nvPr/>
              </p14:nvContentPartPr>
              <p14:xfrm>
                <a:off x="6252373" y="668040"/>
                <a:ext cx="300960" cy="1962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F6E99DA-59E1-476C-A394-022F7756CAF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248053" y="663720"/>
                  <a:ext cx="3096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54A738B-7BAF-46BA-9368-9D7928F00E39}"/>
                    </a:ext>
                  </a:extLst>
                </p14:cNvPr>
                <p14:cNvContentPartPr/>
                <p14:nvPr/>
              </p14:nvContentPartPr>
              <p14:xfrm>
                <a:off x="5445613" y="932280"/>
                <a:ext cx="1577880" cy="716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54A738B-7BAF-46BA-9368-9D7928F00E3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441293" y="927960"/>
                  <a:ext cx="1586520" cy="8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3AC68520-EFDE-4F8E-A542-AA6001FABF73}"/>
                  </a:ext>
                </a:extLst>
              </p14:cNvPr>
              <p14:cNvContentPartPr/>
              <p14:nvPr/>
            </p14:nvContentPartPr>
            <p14:xfrm>
              <a:off x="4465333" y="2379480"/>
              <a:ext cx="1143360" cy="72864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3AC68520-EFDE-4F8E-A542-AA6001FABF7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461013" y="2375160"/>
                <a:ext cx="1152000" cy="73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uppieren 101">
            <a:extLst>
              <a:ext uri="{FF2B5EF4-FFF2-40B4-BE49-F238E27FC236}">
                <a16:creationId xmlns:a16="http://schemas.microsoft.com/office/drawing/2014/main" id="{28C1CD34-9706-4AF6-8120-17ACBB52F4FE}"/>
              </a:ext>
            </a:extLst>
          </p:cNvPr>
          <p:cNvGrpSpPr/>
          <p:nvPr/>
        </p:nvGrpSpPr>
        <p:grpSpPr>
          <a:xfrm>
            <a:off x="5493133" y="2016600"/>
            <a:ext cx="6367320" cy="615240"/>
            <a:chOff x="5493133" y="2016600"/>
            <a:chExt cx="636732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83E5122-14A9-4506-8475-9062FD758470}"/>
                    </a:ext>
                  </a:extLst>
                </p14:cNvPr>
                <p14:cNvContentPartPr/>
                <p14:nvPr/>
              </p14:nvContentPartPr>
              <p14:xfrm>
                <a:off x="5624173" y="2288400"/>
                <a:ext cx="384840" cy="1062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83E5122-14A9-4506-8475-9062FD75847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619853" y="2284080"/>
                  <a:ext cx="3934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440509B-2D7A-4536-8701-1FD982F8B480}"/>
                    </a:ext>
                  </a:extLst>
                </p14:cNvPr>
                <p14:cNvContentPartPr/>
                <p14:nvPr/>
              </p14:nvContentPartPr>
              <p14:xfrm>
                <a:off x="5493133" y="2343840"/>
                <a:ext cx="326160" cy="1256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440509B-2D7A-4536-8701-1FD982F8B48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488813" y="2339520"/>
                  <a:ext cx="3348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0F6F25C-BC30-44AF-928C-2F61F72EC689}"/>
                    </a:ext>
                  </a:extLst>
                </p14:cNvPr>
                <p14:cNvContentPartPr/>
                <p14:nvPr/>
              </p14:nvContentPartPr>
              <p14:xfrm>
                <a:off x="6181813" y="2295240"/>
                <a:ext cx="172080" cy="198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0F6F25C-BC30-44AF-928C-2F61F72EC68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177493" y="2290920"/>
                  <a:ext cx="180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86237E9-C37F-4FE6-9F68-4F8CA3D05499}"/>
                    </a:ext>
                  </a:extLst>
                </p14:cNvPr>
                <p14:cNvContentPartPr/>
                <p14:nvPr/>
              </p14:nvContentPartPr>
              <p14:xfrm>
                <a:off x="6193333" y="2322600"/>
                <a:ext cx="132480" cy="162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86237E9-C37F-4FE6-9F68-4F8CA3D0549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189013" y="2318280"/>
                  <a:ext cx="141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52FEE33-9E21-48EA-859D-B9D959D1F5B6}"/>
                    </a:ext>
                  </a:extLst>
                </p14:cNvPr>
                <p14:cNvContentPartPr/>
                <p14:nvPr/>
              </p14:nvContentPartPr>
              <p14:xfrm>
                <a:off x="6346693" y="2260320"/>
                <a:ext cx="97560" cy="982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52FEE33-9E21-48EA-859D-B9D959D1F5B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342373" y="2256000"/>
                  <a:ext cx="1062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7A01672-AD90-43CF-A38F-35DEE739C986}"/>
                    </a:ext>
                  </a:extLst>
                </p14:cNvPr>
                <p14:cNvContentPartPr/>
                <p14:nvPr/>
              </p14:nvContentPartPr>
              <p14:xfrm>
                <a:off x="6563773" y="2249160"/>
                <a:ext cx="189000" cy="972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7A01672-AD90-43CF-A38F-35DEE739C98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559453" y="2244840"/>
                  <a:ext cx="1976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D39AF4D-5C67-4595-BFDD-E043F02AF79F}"/>
                    </a:ext>
                  </a:extLst>
                </p14:cNvPr>
                <p14:cNvContentPartPr/>
                <p14:nvPr/>
              </p14:nvContentPartPr>
              <p14:xfrm>
                <a:off x="6769333" y="2340600"/>
                <a:ext cx="54000" cy="262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D39AF4D-5C67-4595-BFDD-E043F02AF79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765013" y="2336280"/>
                  <a:ext cx="62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43D278F-9EFE-4EF0-AC53-4C0F098A1260}"/>
                    </a:ext>
                  </a:extLst>
                </p14:cNvPr>
                <p14:cNvContentPartPr/>
                <p14:nvPr/>
              </p14:nvContentPartPr>
              <p14:xfrm>
                <a:off x="6856453" y="2230440"/>
                <a:ext cx="181800" cy="1508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43D278F-9EFE-4EF0-AC53-4C0F098A126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852133" y="2226120"/>
                  <a:ext cx="190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DBE768C-CA30-4388-B6FC-35072FCF531F}"/>
                    </a:ext>
                  </a:extLst>
                </p14:cNvPr>
                <p14:cNvContentPartPr/>
                <p14:nvPr/>
              </p14:nvContentPartPr>
              <p14:xfrm>
                <a:off x="7208533" y="2263920"/>
                <a:ext cx="330840" cy="918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DBE768C-CA30-4388-B6FC-35072FCF531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204213" y="2259600"/>
                  <a:ext cx="339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AD5A470-DEB8-406A-9B7F-A4DF59230C48}"/>
                    </a:ext>
                  </a:extLst>
                </p14:cNvPr>
                <p14:cNvContentPartPr/>
                <p14:nvPr/>
              </p14:nvContentPartPr>
              <p14:xfrm>
                <a:off x="7735573" y="2223600"/>
                <a:ext cx="17280" cy="1105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AD5A470-DEB8-406A-9B7F-A4DF59230C4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731253" y="2219280"/>
                  <a:ext cx="259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C4B15C8-FF38-4080-A65D-9BB2246426CB}"/>
                    </a:ext>
                  </a:extLst>
                </p14:cNvPr>
                <p14:cNvContentPartPr/>
                <p14:nvPr/>
              </p14:nvContentPartPr>
              <p14:xfrm>
                <a:off x="7697413" y="2207040"/>
                <a:ext cx="153720" cy="820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C4B15C8-FF38-4080-A65D-9BB2246426C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693093" y="2202720"/>
                  <a:ext cx="1623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560D58D-512B-4120-86F7-8DCCAAC39809}"/>
                    </a:ext>
                  </a:extLst>
                </p14:cNvPr>
                <p14:cNvContentPartPr/>
                <p14:nvPr/>
              </p14:nvContentPartPr>
              <p14:xfrm>
                <a:off x="7698853" y="2344920"/>
                <a:ext cx="146880" cy="39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560D58D-512B-4120-86F7-8DCCAAC3980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694533" y="2340600"/>
                  <a:ext cx="1555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E3D131E-17C0-4AC3-8DCD-5AD4B6FE67BF}"/>
                    </a:ext>
                  </a:extLst>
                </p14:cNvPr>
                <p14:cNvContentPartPr/>
                <p14:nvPr/>
              </p14:nvContentPartPr>
              <p14:xfrm>
                <a:off x="7861573" y="2288400"/>
                <a:ext cx="129240" cy="727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E3D131E-17C0-4AC3-8DCD-5AD4B6FE67B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857253" y="2284080"/>
                  <a:ext cx="1378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A4BC117-ED7C-4AE1-B40C-18D0E2D246F3}"/>
                    </a:ext>
                  </a:extLst>
                </p14:cNvPr>
                <p14:cNvContentPartPr/>
                <p14:nvPr/>
              </p14:nvContentPartPr>
              <p14:xfrm>
                <a:off x="7978573" y="2276520"/>
                <a:ext cx="148320" cy="799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A4BC117-ED7C-4AE1-B40C-18D0E2D246F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974253" y="2272200"/>
                  <a:ext cx="1569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D1B77CC-78E8-4156-AD9D-84461184BA0F}"/>
                    </a:ext>
                  </a:extLst>
                </p14:cNvPr>
                <p14:cNvContentPartPr/>
                <p14:nvPr/>
              </p14:nvContentPartPr>
              <p14:xfrm>
                <a:off x="8151373" y="2270400"/>
                <a:ext cx="165960" cy="763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D1B77CC-78E8-4156-AD9D-84461184BA0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147053" y="2266080"/>
                  <a:ext cx="1746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5BA05FB-9F80-4EFE-8EB7-03DDB5196BAE}"/>
                    </a:ext>
                  </a:extLst>
                </p14:cNvPr>
                <p14:cNvContentPartPr/>
                <p14:nvPr/>
              </p14:nvContentPartPr>
              <p14:xfrm>
                <a:off x="8333893" y="2202720"/>
                <a:ext cx="216000" cy="2606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5BA05FB-9F80-4EFE-8EB7-03DDB5196BA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329573" y="2198400"/>
                  <a:ext cx="2246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ED76818-D2E1-4AEA-8392-18D775571A49}"/>
                    </a:ext>
                  </a:extLst>
                </p14:cNvPr>
                <p14:cNvContentPartPr/>
                <p14:nvPr/>
              </p14:nvContentPartPr>
              <p14:xfrm>
                <a:off x="8589853" y="2257080"/>
                <a:ext cx="81720" cy="936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ED76818-D2E1-4AEA-8392-18D775571A4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585533" y="2252760"/>
                  <a:ext cx="903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041ED06-F872-4281-B753-C889CE6DEE2D}"/>
                    </a:ext>
                  </a:extLst>
                </p14:cNvPr>
                <p14:cNvContentPartPr/>
                <p14:nvPr/>
              </p14:nvContentPartPr>
              <p14:xfrm>
                <a:off x="8858053" y="2200920"/>
                <a:ext cx="315360" cy="1044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041ED06-F872-4281-B753-C889CE6DEE2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853733" y="2196600"/>
                  <a:ext cx="3240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AD6BAF6-8E1E-4420-A819-88F8149F0B41}"/>
                    </a:ext>
                  </a:extLst>
                </p14:cNvPr>
                <p14:cNvContentPartPr/>
                <p14:nvPr/>
              </p14:nvContentPartPr>
              <p14:xfrm>
                <a:off x="8939053" y="2097240"/>
                <a:ext cx="26640" cy="1548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AD6BAF6-8E1E-4420-A819-88F8149F0B4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934733" y="2092920"/>
                  <a:ext cx="352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CF6E3B5-CC02-4DB6-9777-199FAE568EFF}"/>
                    </a:ext>
                  </a:extLst>
                </p14:cNvPr>
                <p14:cNvContentPartPr/>
                <p14:nvPr/>
              </p14:nvContentPartPr>
              <p14:xfrm>
                <a:off x="9313093" y="2185440"/>
                <a:ext cx="79200" cy="2134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CF6E3B5-CC02-4DB6-9777-199FAE568EF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308773" y="2181120"/>
                  <a:ext cx="878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132816E-4238-4AD7-9962-A52734D5D1FB}"/>
                    </a:ext>
                  </a:extLst>
                </p14:cNvPr>
                <p14:cNvContentPartPr/>
                <p14:nvPr/>
              </p14:nvContentPartPr>
              <p14:xfrm>
                <a:off x="9393733" y="2191200"/>
                <a:ext cx="113040" cy="997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132816E-4238-4AD7-9962-A52734D5D1F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389413" y="2186880"/>
                  <a:ext cx="121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8D2BBF2-D5B7-48FA-A4DC-6E393137225F}"/>
                    </a:ext>
                  </a:extLst>
                </p14:cNvPr>
                <p14:cNvContentPartPr/>
                <p14:nvPr/>
              </p14:nvContentPartPr>
              <p14:xfrm>
                <a:off x="9517213" y="2206680"/>
                <a:ext cx="120600" cy="766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8D2BBF2-D5B7-48FA-A4DC-6E393137225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512893" y="2202360"/>
                  <a:ext cx="1292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A016EE0-F15A-48D8-A383-37EBDD5723B7}"/>
                    </a:ext>
                  </a:extLst>
                </p14:cNvPr>
                <p14:cNvContentPartPr/>
                <p14:nvPr/>
              </p14:nvContentPartPr>
              <p14:xfrm>
                <a:off x="9637453" y="2139720"/>
                <a:ext cx="236880" cy="1267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A016EE0-F15A-48D8-A383-37EBDD5723B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633133" y="2135400"/>
                  <a:ext cx="2455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C14E1BB-3D44-438A-BCC8-45B6D95C79D3}"/>
                    </a:ext>
                  </a:extLst>
                </p14:cNvPr>
                <p14:cNvContentPartPr/>
                <p14:nvPr/>
              </p14:nvContentPartPr>
              <p14:xfrm>
                <a:off x="9848773" y="2088240"/>
                <a:ext cx="307440" cy="1580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C14E1BB-3D44-438A-BCC8-45B6D95C79D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844453" y="2083920"/>
                  <a:ext cx="3160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2004A63-5925-4B43-8E63-0976AF41EB3B}"/>
                    </a:ext>
                  </a:extLst>
                </p14:cNvPr>
                <p14:cNvContentPartPr/>
                <p14:nvPr/>
              </p14:nvContentPartPr>
              <p14:xfrm>
                <a:off x="10159453" y="2095080"/>
                <a:ext cx="28080" cy="446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2004A63-5925-4B43-8E63-0976AF41EB3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155133" y="2090760"/>
                  <a:ext cx="367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C4399E4-9012-4F7C-938F-3AB849905A62}"/>
                    </a:ext>
                  </a:extLst>
                </p14:cNvPr>
                <p14:cNvContentPartPr/>
                <p14:nvPr/>
              </p14:nvContentPartPr>
              <p14:xfrm>
                <a:off x="10186093" y="2146920"/>
                <a:ext cx="84960" cy="684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C4399E4-9012-4F7C-938F-3AB849905A6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181773" y="2142600"/>
                  <a:ext cx="936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D3F1E5F-9477-44EE-A664-F89A88CBDEB5}"/>
                    </a:ext>
                  </a:extLst>
                </p14:cNvPr>
                <p14:cNvContentPartPr/>
                <p14:nvPr/>
              </p14:nvContentPartPr>
              <p14:xfrm>
                <a:off x="10274653" y="2042520"/>
                <a:ext cx="170640" cy="1659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D3F1E5F-9477-44EE-A664-F89A88CBDEB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270333" y="2038200"/>
                  <a:ext cx="1792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42F5516E-8047-485D-850F-046617CEB84F}"/>
                    </a:ext>
                  </a:extLst>
                </p14:cNvPr>
                <p14:cNvContentPartPr/>
                <p14:nvPr/>
              </p14:nvContentPartPr>
              <p14:xfrm>
                <a:off x="10494253" y="2118840"/>
                <a:ext cx="259200" cy="824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42F5516E-8047-485D-850F-046617CEB84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489933" y="2114520"/>
                  <a:ext cx="2678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36DC0592-8E80-4499-9925-AF2E7744B1B4}"/>
                    </a:ext>
                  </a:extLst>
                </p14:cNvPr>
                <p14:cNvContentPartPr/>
                <p14:nvPr/>
              </p14:nvContentPartPr>
              <p14:xfrm>
                <a:off x="10891333" y="2055480"/>
                <a:ext cx="117360" cy="1720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36DC0592-8E80-4499-9925-AF2E7744B1B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887013" y="2051160"/>
                  <a:ext cx="1260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3B2B30C-1A25-4595-BCBF-C62AF7E8B0F8}"/>
                    </a:ext>
                  </a:extLst>
                </p14:cNvPr>
                <p14:cNvContentPartPr/>
                <p14:nvPr/>
              </p14:nvContentPartPr>
              <p14:xfrm>
                <a:off x="11004733" y="2043240"/>
                <a:ext cx="95040" cy="1659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3B2B30C-1A25-4595-BCBF-C62AF7E8B0F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000413" y="2038920"/>
                  <a:ext cx="1036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DB2006A-05D6-4F62-A717-DA3EAACDA480}"/>
                    </a:ext>
                  </a:extLst>
                </p14:cNvPr>
                <p14:cNvContentPartPr/>
                <p14:nvPr/>
              </p14:nvContentPartPr>
              <p14:xfrm>
                <a:off x="11097253" y="2113080"/>
                <a:ext cx="308880" cy="954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DB2006A-05D6-4F62-A717-DA3EAACDA48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092933" y="2108760"/>
                  <a:ext cx="3175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71AB133-5F10-4FAB-AB6C-7525C3295F6F}"/>
                    </a:ext>
                  </a:extLst>
                </p14:cNvPr>
                <p14:cNvContentPartPr/>
                <p14:nvPr/>
              </p14:nvContentPartPr>
              <p14:xfrm>
                <a:off x="11422333" y="2062680"/>
                <a:ext cx="12600" cy="554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71AB133-5F10-4FAB-AB6C-7525C3295F6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418013" y="2058360"/>
                  <a:ext cx="212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24102F0-421F-4932-8FD8-AF512792A34C}"/>
                    </a:ext>
                  </a:extLst>
                </p14:cNvPr>
                <p14:cNvContentPartPr/>
                <p14:nvPr/>
              </p14:nvContentPartPr>
              <p14:xfrm>
                <a:off x="11427373" y="2016600"/>
                <a:ext cx="142920" cy="1684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24102F0-421F-4932-8FD8-AF512792A34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423053" y="2012280"/>
                  <a:ext cx="1515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59651BE-3D4B-4CAE-BE1E-0610364CE64F}"/>
                    </a:ext>
                  </a:extLst>
                </p14:cNvPr>
                <p14:cNvContentPartPr/>
                <p14:nvPr/>
              </p14:nvContentPartPr>
              <p14:xfrm>
                <a:off x="11599093" y="2097600"/>
                <a:ext cx="146160" cy="684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59651BE-3D4B-4CAE-BE1E-0610364CE64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594773" y="2093280"/>
                  <a:ext cx="1548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566B86A-9B81-42AF-872C-0336569D44DC}"/>
                    </a:ext>
                  </a:extLst>
                </p14:cNvPr>
                <p14:cNvContentPartPr/>
                <p14:nvPr/>
              </p14:nvContentPartPr>
              <p14:xfrm>
                <a:off x="11596933" y="2068080"/>
                <a:ext cx="189360" cy="910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566B86A-9B81-42AF-872C-0336569D44D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592613" y="2063760"/>
                  <a:ext cx="1980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A17BAA38-DC15-4595-BD8A-F0A95C2A811D}"/>
                    </a:ext>
                  </a:extLst>
                </p14:cNvPr>
                <p14:cNvContentPartPr/>
                <p14:nvPr/>
              </p14:nvContentPartPr>
              <p14:xfrm>
                <a:off x="11734093" y="2114520"/>
                <a:ext cx="126360" cy="1969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A17BAA38-DC15-4595-BD8A-F0A95C2A811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729773" y="2110200"/>
                  <a:ext cx="1350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500DAC5-89A0-47D2-9848-1EC3DED01129}"/>
                    </a:ext>
                  </a:extLst>
                </p14:cNvPr>
                <p14:cNvContentPartPr/>
                <p14:nvPr/>
              </p14:nvContentPartPr>
              <p14:xfrm>
                <a:off x="7047253" y="2526000"/>
                <a:ext cx="187560" cy="1058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500DAC5-89A0-47D2-9848-1EC3DED0112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042933" y="2521680"/>
                  <a:ext cx="196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553438F7-4C56-48D0-94B8-F961098AC9C1}"/>
                    </a:ext>
                  </a:extLst>
                </p14:cNvPr>
                <p14:cNvContentPartPr/>
                <p14:nvPr/>
              </p14:nvContentPartPr>
              <p14:xfrm>
                <a:off x="7265413" y="2534280"/>
                <a:ext cx="86760" cy="770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553438F7-4C56-48D0-94B8-F961098AC9C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261093" y="2529960"/>
                  <a:ext cx="954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15C39D8-1368-42A3-994F-76FF0B737CB6}"/>
                    </a:ext>
                  </a:extLst>
                </p14:cNvPr>
                <p14:cNvContentPartPr/>
                <p14:nvPr/>
              </p14:nvContentPartPr>
              <p14:xfrm>
                <a:off x="7431013" y="2486760"/>
                <a:ext cx="127440" cy="1159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15C39D8-1368-42A3-994F-76FF0B737CB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426693" y="2482440"/>
                  <a:ext cx="136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AF8852F1-2F87-4568-9BD1-3C8D5E869EE7}"/>
                    </a:ext>
                  </a:extLst>
                </p14:cNvPr>
                <p14:cNvContentPartPr/>
                <p14:nvPr/>
              </p14:nvContentPartPr>
              <p14:xfrm>
                <a:off x="7590133" y="2474160"/>
                <a:ext cx="163080" cy="1105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AF8852F1-2F87-4568-9BD1-3C8D5E869EE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585813" y="2469840"/>
                  <a:ext cx="1717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BD6119F-60AF-419E-BE7D-6179F6A928BB}"/>
                    </a:ext>
                  </a:extLst>
                </p14:cNvPr>
                <p14:cNvContentPartPr/>
                <p14:nvPr/>
              </p14:nvContentPartPr>
              <p14:xfrm>
                <a:off x="7757173" y="2528520"/>
                <a:ext cx="152280" cy="594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BD6119F-60AF-419E-BE7D-6179F6A928B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752853" y="2524200"/>
                  <a:ext cx="1609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B4570F0-B5A8-4FEE-9F83-866CA3C85A44}"/>
                    </a:ext>
                  </a:extLst>
                </p14:cNvPr>
                <p14:cNvContentPartPr/>
                <p14:nvPr/>
              </p14:nvContentPartPr>
              <p14:xfrm>
                <a:off x="7937533" y="2450040"/>
                <a:ext cx="148320" cy="1339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B4570F0-B5A8-4FEE-9F83-866CA3C85A4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933213" y="2445720"/>
                  <a:ext cx="1569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CC918110-B65D-4B25-BCA6-12FE2E681DB7}"/>
                    </a:ext>
                  </a:extLst>
                </p14:cNvPr>
                <p14:cNvContentPartPr/>
                <p14:nvPr/>
              </p14:nvContentPartPr>
              <p14:xfrm>
                <a:off x="7913413" y="2469480"/>
                <a:ext cx="107640" cy="165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CC918110-B65D-4B25-BCA6-12FE2E681DB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909093" y="2465160"/>
                  <a:ext cx="116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B1D7D0A-3E95-4536-B759-16BEE8500DFE}"/>
                    </a:ext>
                  </a:extLst>
                </p14:cNvPr>
                <p14:cNvContentPartPr/>
                <p14:nvPr/>
              </p14:nvContentPartPr>
              <p14:xfrm>
                <a:off x="8112853" y="2490360"/>
                <a:ext cx="198360" cy="738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B1D7D0A-3E95-4536-B759-16BEE8500DF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108533" y="2486040"/>
                  <a:ext cx="2070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FC04C5D9-EEC4-42CD-A0DA-88ED5D226BF7}"/>
                    </a:ext>
                  </a:extLst>
                </p14:cNvPr>
                <p14:cNvContentPartPr/>
                <p14:nvPr/>
              </p14:nvContentPartPr>
              <p14:xfrm>
                <a:off x="8299333" y="2497560"/>
                <a:ext cx="114120" cy="8352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FC04C5D9-EEC4-42CD-A0DA-88ED5D226BF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295013" y="2493240"/>
                  <a:ext cx="1227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BF6A9AC-3D79-410C-B522-5C3D335BC419}"/>
                    </a:ext>
                  </a:extLst>
                </p14:cNvPr>
                <p14:cNvContentPartPr/>
                <p14:nvPr/>
              </p14:nvContentPartPr>
              <p14:xfrm>
                <a:off x="7715773" y="2429880"/>
                <a:ext cx="176040" cy="147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BF6A9AC-3D79-410C-B522-5C3D335BC41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711453" y="2425560"/>
                  <a:ext cx="1846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133AAFB-F3DE-4418-8228-A096880F5C2B}"/>
                    </a:ext>
                  </a:extLst>
                </p14:cNvPr>
                <p14:cNvContentPartPr/>
                <p14:nvPr/>
              </p14:nvContentPartPr>
              <p14:xfrm>
                <a:off x="8537293" y="2491080"/>
                <a:ext cx="206640" cy="748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133AAFB-F3DE-4418-8228-A096880F5C2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532973" y="2486760"/>
                  <a:ext cx="2152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E84A76C-6EBF-4A2C-B37F-C478FC8FCD52}"/>
                    </a:ext>
                  </a:extLst>
                </p14:cNvPr>
                <p14:cNvContentPartPr/>
                <p14:nvPr/>
              </p14:nvContentPartPr>
              <p14:xfrm>
                <a:off x="8737093" y="2477760"/>
                <a:ext cx="283680" cy="518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E84A76C-6EBF-4A2C-B37F-C478FC8FCD5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732773" y="2473440"/>
                  <a:ext cx="2923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5F9C7DA-1433-4137-8F62-BF9858CA0E27}"/>
                    </a:ext>
                  </a:extLst>
                </p14:cNvPr>
                <p14:cNvContentPartPr/>
                <p14:nvPr/>
              </p14:nvContentPartPr>
              <p14:xfrm>
                <a:off x="9128773" y="2407920"/>
                <a:ext cx="88200" cy="1551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5F9C7DA-1433-4137-8F62-BF9858CA0E2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124453" y="2403600"/>
                  <a:ext cx="968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39F4FE3-159B-4174-9DBD-602C66CA1B8F}"/>
                    </a:ext>
                  </a:extLst>
                </p14:cNvPr>
                <p14:cNvContentPartPr/>
                <p14:nvPr/>
              </p14:nvContentPartPr>
              <p14:xfrm>
                <a:off x="9236413" y="2463360"/>
                <a:ext cx="137160" cy="831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39F4FE3-159B-4174-9DBD-602C66CA1B8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232093" y="2459040"/>
                  <a:ext cx="1458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2A46042-2DD9-4834-9FAE-C4EF99C4C6F2}"/>
                    </a:ext>
                  </a:extLst>
                </p14:cNvPr>
                <p14:cNvContentPartPr/>
                <p14:nvPr/>
              </p14:nvContentPartPr>
              <p14:xfrm>
                <a:off x="9378973" y="2366520"/>
                <a:ext cx="177840" cy="1846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2A46042-2DD9-4834-9FAE-C4EF99C4C6F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374653" y="2362200"/>
                  <a:ext cx="186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24E95D1-270F-4C38-A499-AA7A1A72C32D}"/>
                    </a:ext>
                  </a:extLst>
                </p14:cNvPr>
                <p14:cNvContentPartPr/>
                <p14:nvPr/>
              </p14:nvContentPartPr>
              <p14:xfrm>
                <a:off x="9578773" y="2463720"/>
                <a:ext cx="126360" cy="694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24E95D1-270F-4C38-A499-AA7A1A72C32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574453" y="2459400"/>
                  <a:ext cx="1350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4EFB2A8E-01B4-4E02-A184-1B24B604E6A5}"/>
                    </a:ext>
                  </a:extLst>
                </p14:cNvPr>
                <p14:cNvContentPartPr/>
                <p14:nvPr/>
              </p14:nvContentPartPr>
              <p14:xfrm>
                <a:off x="9715573" y="2382360"/>
                <a:ext cx="317520" cy="1562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4EFB2A8E-01B4-4E02-A184-1B24B604E6A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711253" y="2378040"/>
                  <a:ext cx="3261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4A44579-4B43-4212-BE8F-27B01DA2CCC8}"/>
                    </a:ext>
                  </a:extLst>
                </p14:cNvPr>
                <p14:cNvContentPartPr/>
                <p14:nvPr/>
              </p14:nvContentPartPr>
              <p14:xfrm>
                <a:off x="10030573" y="2387760"/>
                <a:ext cx="5040" cy="252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4A44579-4B43-4212-BE8F-27B01DA2CCC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026253" y="2383440"/>
                  <a:ext cx="13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8C9CBCE-FE4C-4DEB-A3C6-9ECF66024750}"/>
                    </a:ext>
                  </a:extLst>
                </p14:cNvPr>
                <p14:cNvContentPartPr/>
                <p14:nvPr/>
              </p14:nvContentPartPr>
              <p14:xfrm>
                <a:off x="10054333" y="2368680"/>
                <a:ext cx="169920" cy="1425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8C9CBCE-FE4C-4DEB-A3C6-9ECF6602475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050013" y="2364360"/>
                  <a:ext cx="1785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9CD79828-4299-49BC-81F2-42852A6D148C}"/>
                    </a:ext>
                  </a:extLst>
                </p14:cNvPr>
                <p14:cNvContentPartPr/>
                <p14:nvPr/>
              </p14:nvContentPartPr>
              <p14:xfrm>
                <a:off x="10233253" y="2428440"/>
                <a:ext cx="218520" cy="864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9CD79828-4299-49BC-81F2-42852A6D148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228933" y="2424120"/>
                  <a:ext cx="2271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682647D8-1EEB-4BF0-93DE-F482C62A0DC1}"/>
                    </a:ext>
                  </a:extLst>
                </p14:cNvPr>
                <p14:cNvContentPartPr/>
                <p14:nvPr/>
              </p14:nvContentPartPr>
              <p14:xfrm>
                <a:off x="9600733" y="2366160"/>
                <a:ext cx="163080" cy="151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682647D8-1EEB-4BF0-93DE-F482C62A0DC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596413" y="2361840"/>
                  <a:ext cx="171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73EEBF8-CC35-44C7-A832-3690F8890DB9}"/>
                    </a:ext>
                  </a:extLst>
                </p14:cNvPr>
                <p14:cNvContentPartPr/>
                <p14:nvPr/>
              </p14:nvContentPartPr>
              <p14:xfrm>
                <a:off x="10520893" y="2380920"/>
                <a:ext cx="220320" cy="1195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73EEBF8-CC35-44C7-A832-3690F8890DB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516573" y="2376600"/>
                  <a:ext cx="2289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244C380-2671-4098-8064-612611865785}"/>
                    </a:ext>
                  </a:extLst>
                </p14:cNvPr>
                <p14:cNvContentPartPr/>
                <p14:nvPr/>
              </p14:nvContentPartPr>
              <p14:xfrm>
                <a:off x="10718173" y="2347800"/>
                <a:ext cx="246960" cy="1324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244C380-2671-4098-8064-61261186578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713853" y="2343480"/>
                  <a:ext cx="2556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8242377B-46C6-4D6A-BBD9-5B479E24B702}"/>
                    </a:ext>
                  </a:extLst>
                </p14:cNvPr>
                <p14:cNvContentPartPr/>
                <p14:nvPr/>
              </p14:nvContentPartPr>
              <p14:xfrm>
                <a:off x="11034973" y="2398920"/>
                <a:ext cx="106200" cy="813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8242377B-46C6-4D6A-BBD9-5B479E24B70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030653" y="2394600"/>
                  <a:ext cx="1148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CC335F7D-63B7-404B-A6E3-33271E77130F}"/>
                    </a:ext>
                  </a:extLst>
                </p14:cNvPr>
                <p14:cNvContentPartPr/>
                <p14:nvPr/>
              </p14:nvContentPartPr>
              <p14:xfrm>
                <a:off x="11156293" y="2405400"/>
                <a:ext cx="64440" cy="741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CC335F7D-63B7-404B-A6E3-33271E77130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151973" y="2401080"/>
                  <a:ext cx="730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2E243E4A-6772-4C9B-B28C-F4D6EC29CA25}"/>
                    </a:ext>
                  </a:extLst>
                </p14:cNvPr>
                <p14:cNvContentPartPr/>
                <p14:nvPr/>
              </p14:nvContentPartPr>
              <p14:xfrm>
                <a:off x="11260693" y="2322960"/>
                <a:ext cx="67680" cy="1440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2E243E4A-6772-4C9B-B28C-F4D6EC29CA2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256373" y="2318640"/>
                  <a:ext cx="7632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8BFBB4B9-9CE7-4FE2-800C-0FDC8AA7A6C5}"/>
              </a:ext>
            </a:extLst>
          </p:cNvPr>
          <p:cNvGrpSpPr/>
          <p:nvPr/>
        </p:nvGrpSpPr>
        <p:grpSpPr>
          <a:xfrm>
            <a:off x="7438933" y="2682960"/>
            <a:ext cx="1075320" cy="281880"/>
            <a:chOff x="7438933" y="2682960"/>
            <a:chExt cx="1075320" cy="2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5762A783-9701-4D6A-9F9A-4532BC18B189}"/>
                    </a:ext>
                  </a:extLst>
                </p14:cNvPr>
                <p14:cNvContentPartPr/>
                <p14:nvPr/>
              </p14:nvContentPartPr>
              <p14:xfrm>
                <a:off x="7438933" y="2749200"/>
                <a:ext cx="193680" cy="2156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5762A783-9701-4D6A-9F9A-4532BC18B18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434613" y="2744880"/>
                  <a:ext cx="2023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2071978-C8A4-4147-B6EA-CDA1CD3A59A1}"/>
                    </a:ext>
                  </a:extLst>
                </p14:cNvPr>
                <p14:cNvContentPartPr/>
                <p14:nvPr/>
              </p14:nvContentPartPr>
              <p14:xfrm>
                <a:off x="7637293" y="2745240"/>
                <a:ext cx="304920" cy="1900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2071978-C8A4-4147-B6EA-CDA1CD3A59A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632973" y="2740920"/>
                  <a:ext cx="3135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FB21B4FC-B76F-4AE4-AEC5-6CC8A02223CC}"/>
                    </a:ext>
                  </a:extLst>
                </p14:cNvPr>
                <p14:cNvContentPartPr/>
                <p14:nvPr/>
              </p14:nvContentPartPr>
              <p14:xfrm>
                <a:off x="8143453" y="2736960"/>
                <a:ext cx="219600" cy="824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FB21B4FC-B76F-4AE4-AEC5-6CC8A02223C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139133" y="2732640"/>
                  <a:ext cx="2282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45AB64A6-2843-4D3C-A693-C43A8794B197}"/>
                    </a:ext>
                  </a:extLst>
                </p14:cNvPr>
                <p14:cNvContentPartPr/>
                <p14:nvPr/>
              </p14:nvContentPartPr>
              <p14:xfrm>
                <a:off x="8419933" y="2682960"/>
                <a:ext cx="94320" cy="1083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45AB64A6-2843-4D3C-A693-C43A8794B19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415613" y="2678640"/>
                  <a:ext cx="10296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FF2EE2A2-9A5E-496F-B353-64734CA5EB4E}"/>
              </a:ext>
            </a:extLst>
          </p:cNvPr>
          <p:cNvGrpSpPr/>
          <p:nvPr/>
        </p:nvGrpSpPr>
        <p:grpSpPr>
          <a:xfrm>
            <a:off x="8627653" y="2637600"/>
            <a:ext cx="481320" cy="295920"/>
            <a:chOff x="8627653" y="2637600"/>
            <a:chExt cx="481320" cy="29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F0205D7E-53E3-45E1-93E7-6D233819BFA3}"/>
                    </a:ext>
                  </a:extLst>
                </p14:cNvPr>
                <p14:cNvContentPartPr/>
                <p14:nvPr/>
              </p14:nvContentPartPr>
              <p14:xfrm>
                <a:off x="8627653" y="2727600"/>
                <a:ext cx="160920" cy="2059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F0205D7E-53E3-45E1-93E7-6D233819BFA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623333" y="2723280"/>
                  <a:ext cx="1695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984A1869-E65F-49E6-9B53-87B6FE0316AE}"/>
                    </a:ext>
                  </a:extLst>
                </p14:cNvPr>
                <p14:cNvContentPartPr/>
                <p14:nvPr/>
              </p14:nvContentPartPr>
              <p14:xfrm>
                <a:off x="8818813" y="2637600"/>
                <a:ext cx="83880" cy="1483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984A1869-E65F-49E6-9B53-87B6FE0316A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814493" y="2633280"/>
                  <a:ext cx="92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EF4C569B-9775-4C2C-ADE7-D43791BAA856}"/>
                    </a:ext>
                  </a:extLst>
                </p14:cNvPr>
                <p14:cNvContentPartPr/>
                <p14:nvPr/>
              </p14:nvContentPartPr>
              <p14:xfrm>
                <a:off x="8932573" y="2718600"/>
                <a:ext cx="176400" cy="748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EF4C569B-9775-4C2C-ADE7-D43791BAA85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928253" y="2714280"/>
                  <a:ext cx="185040" cy="8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4F7C3AF8-8108-4EF9-AE09-5C880D828B20}"/>
                  </a:ext>
                </a:extLst>
              </p14:cNvPr>
              <p14:cNvContentPartPr/>
              <p14:nvPr/>
            </p14:nvContentPartPr>
            <p14:xfrm>
              <a:off x="1995373" y="3732720"/>
              <a:ext cx="625680" cy="9072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4F7C3AF8-8108-4EF9-AE09-5C880D828B20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1991053" y="3728400"/>
                <a:ext cx="634320" cy="9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0F4A76B0-A96B-4C99-B201-BE5AC8EB7C1D}"/>
              </a:ext>
            </a:extLst>
          </p:cNvPr>
          <p:cNvGrpSpPr/>
          <p:nvPr/>
        </p:nvGrpSpPr>
        <p:grpSpPr>
          <a:xfrm>
            <a:off x="2004733" y="3361200"/>
            <a:ext cx="1982520" cy="285840"/>
            <a:chOff x="2004733" y="3361200"/>
            <a:chExt cx="1982520" cy="2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9F4CF14-1842-4616-95EF-79E7870AEB59}"/>
                    </a:ext>
                  </a:extLst>
                </p14:cNvPr>
                <p14:cNvContentPartPr/>
                <p14:nvPr/>
              </p14:nvContentPartPr>
              <p14:xfrm>
                <a:off x="2022373" y="3377760"/>
                <a:ext cx="160200" cy="1638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9F4CF14-1842-4616-95EF-79E7870AEB5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018053" y="3373440"/>
                  <a:ext cx="1688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A51041B-5EB5-4212-A524-A195998CD361}"/>
                    </a:ext>
                  </a:extLst>
                </p14:cNvPr>
                <p14:cNvContentPartPr/>
                <p14:nvPr/>
              </p14:nvContentPartPr>
              <p14:xfrm>
                <a:off x="2223253" y="3425640"/>
                <a:ext cx="83880" cy="1036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A51041B-5EB5-4212-A524-A195998CD36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218933" y="3421320"/>
                  <a:ext cx="925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95C1CA46-3EF0-449B-A01A-F945D6330B13}"/>
                    </a:ext>
                  </a:extLst>
                </p14:cNvPr>
                <p14:cNvContentPartPr/>
                <p14:nvPr/>
              </p14:nvContentPartPr>
              <p14:xfrm>
                <a:off x="2317573" y="3443640"/>
                <a:ext cx="179280" cy="644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95C1CA46-3EF0-449B-A01A-F945D6330B1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313253" y="3439320"/>
                  <a:ext cx="1879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EABACCD7-D594-41E2-86C6-1234434AD6CC}"/>
                    </a:ext>
                  </a:extLst>
                </p14:cNvPr>
                <p14:cNvContentPartPr/>
                <p14:nvPr/>
              </p14:nvContentPartPr>
              <p14:xfrm>
                <a:off x="2575333" y="3436440"/>
                <a:ext cx="95760" cy="986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EABACCD7-D594-41E2-86C6-1234434AD6C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571013" y="3432120"/>
                  <a:ext cx="1044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800BC052-2011-449F-AE31-D1A6B96E865D}"/>
                    </a:ext>
                  </a:extLst>
                </p14:cNvPr>
                <p14:cNvContentPartPr/>
                <p14:nvPr/>
              </p14:nvContentPartPr>
              <p14:xfrm>
                <a:off x="2667133" y="3425640"/>
                <a:ext cx="245160" cy="2214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800BC052-2011-449F-AE31-D1A6B96E865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662813" y="3421320"/>
                  <a:ext cx="2538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2B8F574A-FF9F-4754-A0D4-1F7E5116AADC}"/>
                    </a:ext>
                  </a:extLst>
                </p14:cNvPr>
                <p14:cNvContentPartPr/>
                <p14:nvPr/>
              </p14:nvContentPartPr>
              <p14:xfrm>
                <a:off x="2931373" y="3424200"/>
                <a:ext cx="105120" cy="878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2B8F574A-FF9F-4754-A0D4-1F7E5116AAD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927053" y="3419880"/>
                  <a:ext cx="1137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3DFB6BA-64F3-491D-BA84-E2DF433D8E8C}"/>
                    </a:ext>
                  </a:extLst>
                </p14:cNvPr>
                <p14:cNvContentPartPr/>
                <p14:nvPr/>
              </p14:nvContentPartPr>
              <p14:xfrm>
                <a:off x="2527453" y="3558840"/>
                <a:ext cx="105480" cy="327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3DFB6BA-64F3-491D-BA84-E2DF433D8E8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523133" y="3554520"/>
                  <a:ext cx="1141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CCDC80AD-71CA-4698-A47C-0373DF2D796E}"/>
                    </a:ext>
                  </a:extLst>
                </p14:cNvPr>
                <p14:cNvContentPartPr/>
                <p14:nvPr/>
              </p14:nvContentPartPr>
              <p14:xfrm>
                <a:off x="2004733" y="3569280"/>
                <a:ext cx="156600" cy="540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CCDC80AD-71CA-4698-A47C-0373DF2D796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000413" y="3564960"/>
                  <a:ext cx="1652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C43B63D3-812B-4C09-9C60-6DBF937EB18C}"/>
                    </a:ext>
                  </a:extLst>
                </p14:cNvPr>
                <p14:cNvContentPartPr/>
                <p14:nvPr/>
              </p14:nvContentPartPr>
              <p14:xfrm>
                <a:off x="3046213" y="3414840"/>
                <a:ext cx="166320" cy="810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C43B63D3-812B-4C09-9C60-6DBF937EB18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041893" y="3410520"/>
                  <a:ext cx="1749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890C22A8-4FBA-42B0-86E2-DA2F9F7697CF}"/>
                    </a:ext>
                  </a:extLst>
                </p14:cNvPr>
                <p14:cNvContentPartPr/>
                <p14:nvPr/>
              </p14:nvContentPartPr>
              <p14:xfrm>
                <a:off x="3217213" y="3376320"/>
                <a:ext cx="127080" cy="1047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890C22A8-4FBA-42B0-86E2-DA2F9F7697C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212893" y="3372000"/>
                  <a:ext cx="135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E42FA0B7-2D1D-4B16-8AF8-30BDC5259805}"/>
                    </a:ext>
                  </a:extLst>
                </p14:cNvPr>
                <p14:cNvContentPartPr/>
                <p14:nvPr/>
              </p14:nvContentPartPr>
              <p14:xfrm>
                <a:off x="3402973" y="3408000"/>
                <a:ext cx="114120" cy="766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E42FA0B7-2D1D-4B16-8AF8-30BDC525980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398653" y="3403680"/>
                  <a:ext cx="1227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2196F6B-CB78-40E5-955D-9F4582284560}"/>
                    </a:ext>
                  </a:extLst>
                </p14:cNvPr>
                <p14:cNvContentPartPr/>
                <p14:nvPr/>
              </p14:nvContentPartPr>
              <p14:xfrm>
                <a:off x="3545533" y="3396120"/>
                <a:ext cx="202680" cy="799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2196F6B-CB78-40E5-955D-9F458228456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541213" y="3391800"/>
                  <a:ext cx="211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8E612AA7-5E25-4119-AEB0-91F30C3A17DE}"/>
                    </a:ext>
                  </a:extLst>
                </p14:cNvPr>
                <p14:cNvContentPartPr/>
                <p14:nvPr/>
              </p14:nvContentPartPr>
              <p14:xfrm>
                <a:off x="3767653" y="3361200"/>
                <a:ext cx="219600" cy="1026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8E612AA7-5E25-4119-AEB0-91F30C3A17D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763333" y="3356880"/>
                  <a:ext cx="2282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EC9D8A3F-C36B-488C-9A4D-46A2F0951166}"/>
                    </a:ext>
                  </a:extLst>
                </p14:cNvPr>
                <p14:cNvContentPartPr/>
                <p14:nvPr/>
              </p14:nvContentPartPr>
              <p14:xfrm>
                <a:off x="3322333" y="3540840"/>
                <a:ext cx="207720" cy="453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EC9D8A3F-C36B-488C-9A4D-46A2F095116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318013" y="3536520"/>
                  <a:ext cx="21636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7B12A559-0BE5-479A-B3B8-D4B3AE2C9660}"/>
                  </a:ext>
                </a:extLst>
              </p14:cNvPr>
              <p14:cNvContentPartPr/>
              <p14:nvPr/>
            </p14:nvContentPartPr>
            <p14:xfrm>
              <a:off x="4963933" y="4139880"/>
              <a:ext cx="952200" cy="4968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7B12A559-0BE5-479A-B3B8-D4B3AE2C9660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4959613" y="4135560"/>
                <a:ext cx="9608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F17FFDE7-775E-489D-9989-019505E3E452}"/>
                  </a:ext>
                </a:extLst>
              </p14:cNvPr>
              <p14:cNvContentPartPr/>
              <p14:nvPr/>
            </p14:nvContentPartPr>
            <p14:xfrm>
              <a:off x="6477733" y="4174800"/>
              <a:ext cx="530640" cy="4608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F17FFDE7-775E-489D-9989-019505E3E452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6473413" y="4170480"/>
                <a:ext cx="539280" cy="5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5185D2B1-A8A6-4804-AA8D-016C785D10D3}"/>
              </a:ext>
            </a:extLst>
          </p:cNvPr>
          <p:cNvGrpSpPr/>
          <p:nvPr/>
        </p:nvGrpSpPr>
        <p:grpSpPr>
          <a:xfrm>
            <a:off x="6316813" y="3595920"/>
            <a:ext cx="1446840" cy="191880"/>
            <a:chOff x="6316813" y="3595920"/>
            <a:chExt cx="1446840" cy="19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FF8564FF-015C-4C5F-85AB-8888ADA80CE7}"/>
                    </a:ext>
                  </a:extLst>
                </p14:cNvPr>
                <p14:cNvContentPartPr/>
                <p14:nvPr/>
              </p14:nvContentPartPr>
              <p14:xfrm>
                <a:off x="6316813" y="3613920"/>
                <a:ext cx="742680" cy="17388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FF8564FF-015C-4C5F-85AB-8888ADA80CE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312493" y="3609600"/>
                  <a:ext cx="7513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BE3422B8-0790-4B6B-B2BB-E6538345D01D}"/>
                    </a:ext>
                  </a:extLst>
                </p14:cNvPr>
                <p14:cNvContentPartPr/>
                <p14:nvPr/>
              </p14:nvContentPartPr>
              <p14:xfrm>
                <a:off x="7073893" y="3595920"/>
                <a:ext cx="689760" cy="943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BE3422B8-0790-4B6B-B2BB-E6538345D01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069573" y="3591600"/>
                  <a:ext cx="69840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uppieren 146">
            <a:extLst>
              <a:ext uri="{FF2B5EF4-FFF2-40B4-BE49-F238E27FC236}">
                <a16:creationId xmlns:a16="http://schemas.microsoft.com/office/drawing/2014/main" id="{8CD6F7AE-48C0-4302-B817-7AEAA5B2E0B3}"/>
              </a:ext>
            </a:extLst>
          </p:cNvPr>
          <p:cNvGrpSpPr/>
          <p:nvPr/>
        </p:nvGrpSpPr>
        <p:grpSpPr>
          <a:xfrm>
            <a:off x="6767173" y="3072480"/>
            <a:ext cx="1622880" cy="444960"/>
            <a:chOff x="6767173" y="3072480"/>
            <a:chExt cx="1622880" cy="44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6769508-CF3A-4861-9F60-A313CFC065DC}"/>
                    </a:ext>
                  </a:extLst>
                </p14:cNvPr>
                <p14:cNvContentPartPr/>
                <p14:nvPr/>
              </p14:nvContentPartPr>
              <p14:xfrm>
                <a:off x="6767173" y="3276600"/>
                <a:ext cx="236160" cy="1738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6769508-CF3A-4861-9F60-A313CFC065D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762853" y="3272280"/>
                  <a:ext cx="2448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8827914B-BD0D-4DD8-B415-C6D534ADF0FA}"/>
                    </a:ext>
                  </a:extLst>
                </p14:cNvPr>
                <p14:cNvContentPartPr/>
                <p14:nvPr/>
              </p14:nvContentPartPr>
              <p14:xfrm>
                <a:off x="6949693" y="3363720"/>
                <a:ext cx="198720" cy="824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8827914B-BD0D-4DD8-B415-C6D534ADF0F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945373" y="3359400"/>
                  <a:ext cx="2073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6488052-6D7D-47FB-88AC-C70923056663}"/>
                    </a:ext>
                  </a:extLst>
                </p14:cNvPr>
                <p14:cNvContentPartPr/>
                <p14:nvPr/>
              </p14:nvContentPartPr>
              <p14:xfrm>
                <a:off x="7174333" y="3364800"/>
                <a:ext cx="86040" cy="752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6488052-6D7D-47FB-88AC-C7092305666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170013" y="3360480"/>
                  <a:ext cx="946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17786B0F-3990-4029-BA3C-D9CC19632D17}"/>
                    </a:ext>
                  </a:extLst>
                </p14:cNvPr>
                <p14:cNvContentPartPr/>
                <p14:nvPr/>
              </p14:nvContentPartPr>
              <p14:xfrm>
                <a:off x="7302493" y="3270480"/>
                <a:ext cx="135000" cy="1602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17786B0F-3990-4029-BA3C-D9CC19632D1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298173" y="3266160"/>
                  <a:ext cx="1436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ED18A0AD-7F68-464F-AB28-AFBF11738256}"/>
                    </a:ext>
                  </a:extLst>
                </p14:cNvPr>
                <p14:cNvContentPartPr/>
                <p14:nvPr/>
              </p14:nvContentPartPr>
              <p14:xfrm>
                <a:off x="7494733" y="3316560"/>
                <a:ext cx="28080" cy="1105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ED18A0AD-7F68-464F-AB28-AFBF1173825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490413" y="3312240"/>
                  <a:ext cx="367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511D2505-F46C-4A74-9E52-DC338845D3A2}"/>
                    </a:ext>
                  </a:extLst>
                </p14:cNvPr>
                <p14:cNvContentPartPr/>
                <p14:nvPr/>
              </p14:nvContentPartPr>
              <p14:xfrm>
                <a:off x="7530013" y="3314760"/>
                <a:ext cx="127080" cy="1062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511D2505-F46C-4A74-9E52-DC338845D3A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525693" y="3310440"/>
                  <a:ext cx="1357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C6F40A0-A402-4199-9748-F4B8E2F28490}"/>
                    </a:ext>
                  </a:extLst>
                </p14:cNvPr>
                <p14:cNvContentPartPr/>
                <p14:nvPr/>
              </p14:nvContentPartPr>
              <p14:xfrm>
                <a:off x="7603093" y="3204600"/>
                <a:ext cx="2520" cy="108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C6F40A0-A402-4199-9748-F4B8E2F2849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598773" y="3200280"/>
                  <a:ext cx="111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19F5A467-C05F-4946-B5FC-6C97601EF943}"/>
                    </a:ext>
                  </a:extLst>
                </p14:cNvPr>
                <p14:cNvContentPartPr/>
                <p14:nvPr/>
              </p14:nvContentPartPr>
              <p14:xfrm>
                <a:off x="7664293" y="3182280"/>
                <a:ext cx="124560" cy="2149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19F5A467-C05F-4946-B5FC-6C97601EF94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659973" y="3177960"/>
                  <a:ext cx="1332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8E21770A-ECEC-4700-ACAA-953C580781BA}"/>
                    </a:ext>
                  </a:extLst>
                </p14:cNvPr>
                <p14:cNvContentPartPr/>
                <p14:nvPr/>
              </p14:nvContentPartPr>
              <p14:xfrm>
                <a:off x="7818013" y="3294240"/>
                <a:ext cx="430560" cy="2232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8E21770A-ECEC-4700-ACAA-953C580781B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813693" y="3289920"/>
                  <a:ext cx="4392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8F666FC9-AEAF-4C9F-9371-89492C24DAFA}"/>
                    </a:ext>
                  </a:extLst>
                </p14:cNvPr>
                <p14:cNvContentPartPr/>
                <p14:nvPr/>
              </p14:nvContentPartPr>
              <p14:xfrm>
                <a:off x="8375293" y="3072480"/>
                <a:ext cx="14760" cy="20592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8F666FC9-AEAF-4C9F-9371-89492C24DAF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370973" y="3068160"/>
                  <a:ext cx="234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781C7C8D-A9F1-421E-88A6-297A41ED40C5}"/>
                    </a:ext>
                  </a:extLst>
                </p14:cNvPr>
                <p14:cNvContentPartPr/>
                <p14:nvPr/>
              </p14:nvContentPartPr>
              <p14:xfrm>
                <a:off x="8347573" y="3347880"/>
                <a:ext cx="8640" cy="90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781C7C8D-A9F1-421E-88A6-297A41ED40C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343253" y="3343560"/>
                  <a:ext cx="17280" cy="1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4251CFEC-2F23-40B9-A4FB-34723C6029FA}"/>
                  </a:ext>
                </a:extLst>
              </p14:cNvPr>
              <p14:cNvContentPartPr/>
              <p14:nvPr/>
            </p14:nvContentPartPr>
            <p14:xfrm>
              <a:off x="1026253" y="1189680"/>
              <a:ext cx="4197240" cy="66132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4251CFEC-2F23-40B9-A4FB-34723C6029FA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1021933" y="1185360"/>
                <a:ext cx="4205880" cy="66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138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14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11BA924-4846-41B6-828F-87CF6B67A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5" y="0"/>
            <a:ext cx="8781146" cy="496881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03253AB6-884B-4115-8BBA-1112FDD76F93}"/>
                  </a:ext>
                </a:extLst>
              </p14:cNvPr>
              <p14:cNvContentPartPr/>
              <p14:nvPr/>
            </p14:nvContentPartPr>
            <p14:xfrm>
              <a:off x="4135933" y="3389640"/>
              <a:ext cx="4032720" cy="7056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03253AB6-884B-4115-8BBA-1112FDD76F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31613" y="3385320"/>
                <a:ext cx="404136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270CF8B9-E68E-47BC-B0BE-A254CBF65BD1}"/>
                  </a:ext>
                </a:extLst>
              </p14:cNvPr>
              <p14:cNvContentPartPr/>
              <p14:nvPr/>
            </p14:nvContentPartPr>
            <p14:xfrm>
              <a:off x="650413" y="3839280"/>
              <a:ext cx="2146320" cy="5328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270CF8B9-E68E-47BC-B0BE-A254CBF65BD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6093" y="3834960"/>
                <a:ext cx="21549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1054DAB7-6198-4ACF-AA74-C8EA61F35152}"/>
                  </a:ext>
                </a:extLst>
              </p14:cNvPr>
              <p14:cNvContentPartPr/>
              <p14:nvPr/>
            </p14:nvContentPartPr>
            <p14:xfrm>
              <a:off x="6700933" y="3429960"/>
              <a:ext cx="863640" cy="54648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1054DAB7-6198-4ACF-AA74-C8EA61F3515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96613" y="3425640"/>
                <a:ext cx="872280" cy="55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CC743D77-F301-4701-A64D-8507C7B02861}"/>
                  </a:ext>
                </a:extLst>
              </p14:cNvPr>
              <p14:cNvContentPartPr/>
              <p14:nvPr/>
            </p14:nvContentPartPr>
            <p14:xfrm>
              <a:off x="2794213" y="4188480"/>
              <a:ext cx="3810600" cy="9468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CC743D77-F301-4701-A64D-8507C7B0286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89893" y="4184160"/>
                <a:ext cx="381924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DF21B0DF-AB5F-4EC2-9C20-504EDEFFC612}"/>
                  </a:ext>
                </a:extLst>
              </p14:cNvPr>
              <p14:cNvContentPartPr/>
              <p14:nvPr/>
            </p14:nvContentPartPr>
            <p14:xfrm>
              <a:off x="4115053" y="4532280"/>
              <a:ext cx="4552200" cy="13680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DF21B0DF-AB5F-4EC2-9C20-504EDEFFC61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10733" y="4527960"/>
                <a:ext cx="456084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60E7FBED-8C01-4A38-BC08-97ABBEAFBD9E}"/>
                  </a:ext>
                </a:extLst>
              </p14:cNvPr>
              <p14:cNvContentPartPr/>
              <p14:nvPr/>
            </p14:nvContentPartPr>
            <p14:xfrm>
              <a:off x="2816173" y="2011920"/>
              <a:ext cx="3600" cy="3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60E7FBED-8C01-4A38-BC08-97ABBEAFBD9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11853" y="2007600"/>
                <a:ext cx="1224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894E8D8E-6939-4961-A5FA-FD7FDDA753A5}"/>
                  </a:ext>
                </a:extLst>
              </p14:cNvPr>
              <p14:cNvContentPartPr/>
              <p14:nvPr/>
            </p14:nvContentPartPr>
            <p14:xfrm>
              <a:off x="1134253" y="1957200"/>
              <a:ext cx="3280680" cy="990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894E8D8E-6939-4961-A5FA-FD7FDDA753A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29933" y="1952880"/>
                <a:ext cx="32893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A7C3B4B0-2DAF-449C-92AE-B4D5403D8165}"/>
                  </a:ext>
                </a:extLst>
              </p14:cNvPr>
              <p14:cNvContentPartPr/>
              <p14:nvPr/>
            </p14:nvContentPartPr>
            <p14:xfrm>
              <a:off x="4980493" y="2030280"/>
              <a:ext cx="1686960" cy="3204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A7C3B4B0-2DAF-449C-92AE-B4D5403D816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76173" y="2025960"/>
                <a:ext cx="16956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7C0D6732-060F-4471-9076-524FAF82F6AF}"/>
                  </a:ext>
                </a:extLst>
              </p14:cNvPr>
              <p14:cNvContentPartPr/>
              <p14:nvPr/>
            </p14:nvContentPartPr>
            <p14:xfrm>
              <a:off x="7993333" y="2001480"/>
              <a:ext cx="661680" cy="4176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7C0D6732-060F-4471-9076-524FAF82F6A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989013" y="1997160"/>
                <a:ext cx="6703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5610A5B6-A1CE-4519-8CC6-4022514C7E5D}"/>
                  </a:ext>
                </a:extLst>
              </p14:cNvPr>
              <p14:cNvContentPartPr/>
              <p14:nvPr/>
            </p14:nvContentPartPr>
            <p14:xfrm>
              <a:off x="642133" y="2421960"/>
              <a:ext cx="1275480" cy="1764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5610A5B6-A1CE-4519-8CC6-4022514C7E5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37813" y="2417640"/>
                <a:ext cx="128412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8D5133BC-884F-4CCC-803F-8AEFF95237C0}"/>
                  </a:ext>
                </a:extLst>
              </p14:cNvPr>
              <p14:cNvContentPartPr/>
              <p14:nvPr/>
            </p14:nvContentPartPr>
            <p14:xfrm>
              <a:off x="4979773" y="1389840"/>
              <a:ext cx="4403520" cy="110916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8D5133BC-884F-4CCC-803F-8AEFF95237C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975453" y="1385520"/>
                <a:ext cx="4412160" cy="111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1ED4E584-3F2B-4E49-AD9C-F541EA052AC8}"/>
              </a:ext>
            </a:extLst>
          </p:cNvPr>
          <p:cNvGrpSpPr/>
          <p:nvPr/>
        </p:nvGrpSpPr>
        <p:grpSpPr>
          <a:xfrm>
            <a:off x="454933" y="863880"/>
            <a:ext cx="2212920" cy="947880"/>
            <a:chOff x="454933" y="863880"/>
            <a:chExt cx="2212920" cy="94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73112F35-A679-4F24-8205-AB2C4155125D}"/>
                    </a:ext>
                  </a:extLst>
                </p14:cNvPr>
                <p14:cNvContentPartPr/>
                <p14:nvPr/>
              </p14:nvContentPartPr>
              <p14:xfrm>
                <a:off x="622333" y="1644360"/>
                <a:ext cx="1548360" cy="5076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73112F35-A679-4F24-8205-AB2C4155125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18013" y="1640040"/>
                  <a:ext cx="15570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443E5F0B-4192-4209-9EB4-76963E0613D0}"/>
                    </a:ext>
                  </a:extLst>
                </p14:cNvPr>
                <p14:cNvContentPartPr/>
                <p14:nvPr/>
              </p14:nvContentPartPr>
              <p14:xfrm>
                <a:off x="1124173" y="1023360"/>
                <a:ext cx="141840" cy="1706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443E5F0B-4192-4209-9EB4-76963E0613D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19853" y="1019040"/>
                  <a:ext cx="1504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4EB182D9-0E64-4546-8DD9-2DF9BA0D33ED}"/>
                    </a:ext>
                  </a:extLst>
                </p14:cNvPr>
                <p14:cNvContentPartPr/>
                <p14:nvPr/>
              </p14:nvContentPartPr>
              <p14:xfrm>
                <a:off x="1262773" y="1115160"/>
                <a:ext cx="150840" cy="838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4EB182D9-0E64-4546-8DD9-2DF9BA0D33E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258453" y="1110840"/>
                  <a:ext cx="1594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8041617C-F09E-4F97-A6F1-F8DFCB989585}"/>
                    </a:ext>
                  </a:extLst>
                </p14:cNvPr>
                <p14:cNvContentPartPr/>
                <p14:nvPr/>
              </p14:nvContentPartPr>
              <p14:xfrm>
                <a:off x="1465813" y="988800"/>
                <a:ext cx="223560" cy="2505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8041617C-F09E-4F97-A6F1-F8DFCB98958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461493" y="984480"/>
                  <a:ext cx="2322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0284151-2BB5-4CDE-9C5A-CD74A43ABFB9}"/>
                    </a:ext>
                  </a:extLst>
                </p14:cNvPr>
                <p14:cNvContentPartPr/>
                <p14:nvPr/>
              </p14:nvContentPartPr>
              <p14:xfrm>
                <a:off x="1674253" y="1037760"/>
                <a:ext cx="8640" cy="331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0284151-2BB5-4CDE-9C5A-CD74A43ABFB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669933" y="1033440"/>
                  <a:ext cx="17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B95D858-7B47-46D5-BB1F-5A2497B70E85}"/>
                    </a:ext>
                  </a:extLst>
                </p14:cNvPr>
                <p14:cNvContentPartPr/>
                <p14:nvPr/>
              </p14:nvContentPartPr>
              <p14:xfrm>
                <a:off x="1747693" y="1071600"/>
                <a:ext cx="133200" cy="1065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B95D858-7B47-46D5-BB1F-5A2497B70E8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743373" y="1067280"/>
                  <a:ext cx="1418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A410E54-C2D0-4D7A-AB32-14C8682A0C1C}"/>
                    </a:ext>
                  </a:extLst>
                </p14:cNvPr>
                <p14:cNvContentPartPr/>
                <p14:nvPr/>
              </p14:nvContentPartPr>
              <p14:xfrm>
                <a:off x="1918333" y="1092840"/>
                <a:ext cx="11160" cy="824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A410E54-C2D0-4D7A-AB32-14C8682A0C1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914013" y="1088520"/>
                  <a:ext cx="198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1D4B48B-D681-48A2-90A1-81020907EC6D}"/>
                    </a:ext>
                  </a:extLst>
                </p14:cNvPr>
                <p14:cNvContentPartPr/>
                <p14:nvPr/>
              </p14:nvContentPartPr>
              <p14:xfrm>
                <a:off x="1994653" y="1080600"/>
                <a:ext cx="213120" cy="658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1D4B48B-D681-48A2-90A1-81020907EC6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990333" y="1076280"/>
                  <a:ext cx="2217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5CA613B-5D39-408D-BDE2-415186DC9D15}"/>
                    </a:ext>
                  </a:extLst>
                </p14:cNvPr>
                <p14:cNvContentPartPr/>
                <p14:nvPr/>
              </p14:nvContentPartPr>
              <p14:xfrm>
                <a:off x="2292013" y="1033800"/>
                <a:ext cx="100440" cy="1184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5CA613B-5D39-408D-BDE2-415186DC9D1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287693" y="1029480"/>
                  <a:ext cx="1090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FFCDC4B-BCAD-4379-BF89-980B6F1417C0}"/>
                    </a:ext>
                  </a:extLst>
                </p14:cNvPr>
                <p14:cNvContentPartPr/>
                <p14:nvPr/>
              </p14:nvContentPartPr>
              <p14:xfrm>
                <a:off x="2277253" y="1086720"/>
                <a:ext cx="124560" cy="115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FFCDC4B-BCAD-4379-BF89-980B6F1417C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272933" y="1082400"/>
                  <a:ext cx="1332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24F530B-499C-4118-9FFA-178AFF3E5EE9}"/>
                    </a:ext>
                  </a:extLst>
                </p14:cNvPr>
                <p14:cNvContentPartPr/>
                <p14:nvPr/>
              </p14:nvContentPartPr>
              <p14:xfrm>
                <a:off x="2504773" y="863880"/>
                <a:ext cx="8640" cy="3052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24F530B-499C-4118-9FFA-178AFF3E5EE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500453" y="859560"/>
                  <a:ext cx="172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9453485-B480-4BCF-A3D7-DE9707A5D6FF}"/>
                    </a:ext>
                  </a:extLst>
                </p14:cNvPr>
                <p14:cNvContentPartPr/>
                <p14:nvPr/>
              </p14:nvContentPartPr>
              <p14:xfrm>
                <a:off x="1025533" y="1268880"/>
                <a:ext cx="1642320" cy="446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9453485-B480-4BCF-A3D7-DE9707A5D6F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21213" y="1264560"/>
                  <a:ext cx="16509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550CF33-F4CC-4992-896E-9EADDADF191F}"/>
                    </a:ext>
                  </a:extLst>
                </p14:cNvPr>
                <p14:cNvContentPartPr/>
                <p14:nvPr/>
              </p14:nvContentPartPr>
              <p14:xfrm>
                <a:off x="454933" y="1278240"/>
                <a:ext cx="1991160" cy="5335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550CF33-F4CC-4992-896E-9EADDADF191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0613" y="1273920"/>
                  <a:ext cx="1999800" cy="542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02200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15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B34AA67-21AF-44E4-B0EE-A7857F6EE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" y="0"/>
            <a:ext cx="8682919" cy="579858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76FD3C2F-6728-4995-B9E4-3014AE24E92B}"/>
              </a:ext>
            </a:extLst>
          </p:cNvPr>
          <p:cNvGrpSpPr/>
          <p:nvPr/>
        </p:nvGrpSpPr>
        <p:grpSpPr>
          <a:xfrm>
            <a:off x="154693" y="1352400"/>
            <a:ext cx="1340280" cy="717840"/>
            <a:chOff x="154693" y="1352400"/>
            <a:chExt cx="1340280" cy="71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6DF6E29-FD64-4B37-B0A7-D4BE17E55716}"/>
                    </a:ext>
                  </a:extLst>
                </p14:cNvPr>
                <p14:cNvContentPartPr/>
                <p14:nvPr/>
              </p14:nvContentPartPr>
              <p14:xfrm>
                <a:off x="1282213" y="1879440"/>
                <a:ext cx="177120" cy="1882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6DF6E29-FD64-4B37-B0A7-D4BE17E5571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77893" y="1875120"/>
                  <a:ext cx="1857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B68B17A-A72D-4325-B940-AC7671E90CD6}"/>
                    </a:ext>
                  </a:extLst>
                </p14:cNvPr>
                <p14:cNvContentPartPr/>
                <p14:nvPr/>
              </p14:nvContentPartPr>
              <p14:xfrm>
                <a:off x="1119133" y="1946400"/>
                <a:ext cx="85680" cy="1090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B68B17A-A72D-4325-B940-AC7671E90CD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14813" y="1942080"/>
                  <a:ext cx="94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02AD6EE-511A-41DC-9B8F-9B9E4CEDC6A1}"/>
                    </a:ext>
                  </a:extLst>
                </p14:cNvPr>
                <p14:cNvContentPartPr/>
                <p14:nvPr/>
              </p14:nvContentPartPr>
              <p14:xfrm>
                <a:off x="1082413" y="1685040"/>
                <a:ext cx="412560" cy="3852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02AD6EE-511A-41DC-9B8F-9B9E4CEDC6A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78093" y="1680720"/>
                  <a:ext cx="42120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96725AB-BD00-4F66-84F9-0453193BE11C}"/>
                    </a:ext>
                  </a:extLst>
                </p14:cNvPr>
                <p14:cNvContentPartPr/>
                <p14:nvPr/>
              </p14:nvContentPartPr>
              <p14:xfrm>
                <a:off x="586333" y="1521600"/>
                <a:ext cx="569160" cy="2008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96725AB-BD00-4F66-84F9-0453193BE11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2013" y="1517280"/>
                  <a:ext cx="5778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1C99A90-CFBF-4791-B966-82DF487B91F3}"/>
                    </a:ext>
                  </a:extLst>
                </p14:cNvPr>
                <p14:cNvContentPartPr/>
                <p14:nvPr/>
              </p14:nvContentPartPr>
              <p14:xfrm>
                <a:off x="252253" y="1352400"/>
                <a:ext cx="174960" cy="2019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1C99A90-CFBF-4791-B966-82DF487B91F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47933" y="1348080"/>
                  <a:ext cx="1836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F2769A8-D6BC-4E37-9CC9-7DB5D7DF8471}"/>
                    </a:ext>
                  </a:extLst>
                </p14:cNvPr>
                <p14:cNvContentPartPr/>
                <p14:nvPr/>
              </p14:nvContentPartPr>
              <p14:xfrm>
                <a:off x="336493" y="1455720"/>
                <a:ext cx="72000" cy="1026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F2769A8-D6BC-4E37-9CC9-7DB5D7DF847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32173" y="1451400"/>
                  <a:ext cx="806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E093838-F827-4B50-9CE9-F8CB993BA938}"/>
                    </a:ext>
                  </a:extLst>
                </p14:cNvPr>
                <p14:cNvContentPartPr/>
                <p14:nvPr/>
              </p14:nvContentPartPr>
              <p14:xfrm>
                <a:off x="154693" y="1623840"/>
                <a:ext cx="311040" cy="129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E093838-F827-4B50-9CE9-F8CB993BA93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50373" y="1619520"/>
                  <a:ext cx="3196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39A875D-1E73-40AC-A3D1-A0FD8EBB2962}"/>
                    </a:ext>
                  </a:extLst>
                </p14:cNvPr>
                <p14:cNvContentPartPr/>
                <p14:nvPr/>
              </p14:nvContentPartPr>
              <p14:xfrm>
                <a:off x="238933" y="1730040"/>
                <a:ext cx="149400" cy="1598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39A875D-1E73-40AC-A3D1-A0FD8EBB296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4613" y="1725720"/>
                  <a:ext cx="158040" cy="16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EA17A3AC-382F-4A49-B474-A909F8BD7162}"/>
                  </a:ext>
                </a:extLst>
              </p14:cNvPr>
              <p14:cNvContentPartPr/>
              <p14:nvPr/>
            </p14:nvContentPartPr>
            <p14:xfrm>
              <a:off x="1212133" y="1228627"/>
              <a:ext cx="7379640" cy="666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EA17A3AC-382F-4A49-B474-A909F8BD716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07813" y="1224307"/>
                <a:ext cx="7388280" cy="7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7045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16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D41E2DB-B46F-4461-8A3C-9F90FF625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73427" cy="5418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5C4A0D2E-E7D1-4088-9266-4BD5702385EC}"/>
                  </a:ext>
                </a:extLst>
              </p14:cNvPr>
              <p14:cNvContentPartPr/>
              <p14:nvPr/>
            </p14:nvContentPartPr>
            <p14:xfrm>
              <a:off x="5069413" y="3080747"/>
              <a:ext cx="1441080" cy="928440"/>
            </p14:xfrm>
          </p:contentPart>
        </mc:Choice>
        <mc:Fallback xmlns=""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5C4A0D2E-E7D1-4088-9266-4BD5702385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65093" y="3076427"/>
                <a:ext cx="1449720" cy="9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82B3797A-3B19-4528-A4B3-2FDFECA3EDA9}"/>
                  </a:ext>
                </a:extLst>
              </p14:cNvPr>
              <p14:cNvContentPartPr/>
              <p14:nvPr/>
            </p14:nvContentPartPr>
            <p14:xfrm>
              <a:off x="3336373" y="334667"/>
              <a:ext cx="512640" cy="474840"/>
            </p14:xfrm>
          </p:contentPart>
        </mc:Choice>
        <mc:Fallback xmlns=""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82B3797A-3B19-4528-A4B3-2FDFECA3EDA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32053" y="330347"/>
                <a:ext cx="521280" cy="48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85" name="Gruppieren 484">
            <a:extLst>
              <a:ext uri="{FF2B5EF4-FFF2-40B4-BE49-F238E27FC236}">
                <a16:creationId xmlns:a16="http://schemas.microsoft.com/office/drawing/2014/main" id="{150A01A8-6542-40E8-B658-89B29C8AD814}"/>
              </a:ext>
            </a:extLst>
          </p:cNvPr>
          <p:cNvGrpSpPr/>
          <p:nvPr/>
        </p:nvGrpSpPr>
        <p:grpSpPr>
          <a:xfrm>
            <a:off x="6217093" y="5220227"/>
            <a:ext cx="1050840" cy="343080"/>
            <a:chOff x="6217093" y="5220227"/>
            <a:chExt cx="1050840" cy="34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43F8DFE4-83FB-4758-9536-95969F886289}"/>
                    </a:ext>
                  </a:extLst>
                </p14:cNvPr>
                <p14:cNvContentPartPr/>
                <p14:nvPr/>
              </p14:nvContentPartPr>
              <p14:xfrm>
                <a:off x="6217093" y="5310587"/>
                <a:ext cx="178920" cy="25272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43F8DFE4-83FB-4758-9536-95969F88628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12773" y="5306267"/>
                  <a:ext cx="1875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8FB12CF8-4C01-4C51-9B3E-F39B66CF400B}"/>
                    </a:ext>
                  </a:extLst>
                </p14:cNvPr>
                <p14:cNvContentPartPr/>
                <p14:nvPr/>
              </p14:nvContentPartPr>
              <p14:xfrm>
                <a:off x="6461533" y="5438747"/>
                <a:ext cx="4320" cy="5076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8FB12CF8-4C01-4C51-9B3E-F39B66CF400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457213" y="5434427"/>
                  <a:ext cx="129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7B1182EC-B4EF-4639-93F9-B345B60D4183}"/>
                    </a:ext>
                  </a:extLst>
                </p14:cNvPr>
                <p14:cNvContentPartPr/>
                <p14:nvPr/>
              </p14:nvContentPartPr>
              <p14:xfrm>
                <a:off x="6579973" y="5268107"/>
                <a:ext cx="135360" cy="19296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7B1182EC-B4EF-4639-93F9-B345B60D418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575653" y="5263787"/>
                  <a:ext cx="1440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3965BB51-262B-475D-B6E5-BBE560B0707A}"/>
                    </a:ext>
                  </a:extLst>
                </p14:cNvPr>
                <p14:cNvContentPartPr/>
                <p14:nvPr/>
              </p14:nvContentPartPr>
              <p14:xfrm>
                <a:off x="6802093" y="5400227"/>
                <a:ext cx="19440" cy="2016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3965BB51-262B-475D-B6E5-BBE560B0707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797773" y="5395907"/>
                  <a:ext cx="28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ECEBC50B-8635-4C2A-9E8E-B38434A60A03}"/>
                    </a:ext>
                  </a:extLst>
                </p14:cNvPr>
                <p14:cNvContentPartPr/>
                <p14:nvPr/>
              </p14:nvContentPartPr>
              <p14:xfrm>
                <a:off x="6946813" y="5220227"/>
                <a:ext cx="207720" cy="19044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ECEBC50B-8635-4C2A-9E8E-B38434A60A0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942493" y="5215907"/>
                  <a:ext cx="2163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C07475AE-E7F0-438C-AA97-FD83AEA4AEA5}"/>
                    </a:ext>
                  </a:extLst>
                </p14:cNvPr>
                <p14:cNvContentPartPr/>
                <p14:nvPr/>
              </p14:nvContentPartPr>
              <p14:xfrm>
                <a:off x="7255333" y="5357027"/>
                <a:ext cx="12600" cy="6552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C07475AE-E7F0-438C-AA97-FD83AEA4AEA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251013" y="5352707"/>
                  <a:ext cx="2124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7" name="Gruppieren 486">
            <a:extLst>
              <a:ext uri="{FF2B5EF4-FFF2-40B4-BE49-F238E27FC236}">
                <a16:creationId xmlns:a16="http://schemas.microsoft.com/office/drawing/2014/main" id="{9786FABC-2415-43A9-BBA2-72CF8E7BABCF}"/>
              </a:ext>
            </a:extLst>
          </p:cNvPr>
          <p:cNvGrpSpPr/>
          <p:nvPr/>
        </p:nvGrpSpPr>
        <p:grpSpPr>
          <a:xfrm>
            <a:off x="217693" y="-73200"/>
            <a:ext cx="11768040" cy="5248067"/>
            <a:chOff x="217693" y="-73200"/>
            <a:chExt cx="11768040" cy="524806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FEACA6E5-D6DE-4193-AD78-F0B0B572D33B}"/>
                    </a:ext>
                  </a:extLst>
                </p14:cNvPr>
                <p14:cNvContentPartPr/>
                <p14:nvPr/>
              </p14:nvContentPartPr>
              <p14:xfrm>
                <a:off x="4540573" y="4224827"/>
                <a:ext cx="268200" cy="4140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FEACA6E5-D6DE-4193-AD78-F0B0B572D33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536253" y="4220507"/>
                  <a:ext cx="2768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54D94470-57C6-40BD-879F-AEC76A1D2E98}"/>
                    </a:ext>
                  </a:extLst>
                </p14:cNvPr>
                <p14:cNvContentPartPr/>
                <p14:nvPr/>
              </p14:nvContentPartPr>
              <p14:xfrm>
                <a:off x="4565053" y="4279547"/>
                <a:ext cx="238320" cy="3456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54D94470-57C6-40BD-879F-AEC76A1D2E9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560733" y="4275227"/>
                  <a:ext cx="246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7DAE4335-6DC7-4C24-8286-09CF40776E5B}"/>
                    </a:ext>
                  </a:extLst>
                </p14:cNvPr>
                <p14:cNvContentPartPr/>
                <p14:nvPr/>
              </p14:nvContentPartPr>
              <p14:xfrm>
                <a:off x="5512213" y="4173347"/>
                <a:ext cx="259200" cy="21312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7DAE4335-6DC7-4C24-8286-09CF40776E5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507893" y="4169027"/>
                  <a:ext cx="2678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3AFFBA80-0B93-45A1-8328-E3F1CA3C9BEB}"/>
                    </a:ext>
                  </a:extLst>
                </p14:cNvPr>
                <p14:cNvContentPartPr/>
                <p14:nvPr/>
              </p14:nvContentPartPr>
              <p14:xfrm>
                <a:off x="5977693" y="4292867"/>
                <a:ext cx="18000" cy="828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3AFFBA80-0B93-45A1-8328-E3F1CA3C9BE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973373" y="4288547"/>
                  <a:ext cx="266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9C78F2F6-9BCA-4B1A-8437-84CCFB46A332}"/>
                    </a:ext>
                  </a:extLst>
                </p14:cNvPr>
                <p14:cNvContentPartPr/>
                <p14:nvPr/>
              </p14:nvContentPartPr>
              <p14:xfrm>
                <a:off x="5993893" y="4215107"/>
                <a:ext cx="343080" cy="26424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9C78F2F6-9BCA-4B1A-8437-84CCFB46A33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989573" y="4210787"/>
                  <a:ext cx="3517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A8AA4338-8CD7-48BF-8AA7-1BFF6D67B8CF}"/>
                    </a:ext>
                  </a:extLst>
                </p14:cNvPr>
                <p14:cNvContentPartPr/>
                <p14:nvPr/>
              </p14:nvContentPartPr>
              <p14:xfrm>
                <a:off x="6532093" y="4245707"/>
                <a:ext cx="191160" cy="1404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A8AA4338-8CD7-48BF-8AA7-1BFF6D67B8C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527773" y="4241387"/>
                  <a:ext cx="1998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AA5135C9-A656-49E0-860F-734017238B9F}"/>
                    </a:ext>
                  </a:extLst>
                </p14:cNvPr>
                <p14:cNvContentPartPr/>
                <p14:nvPr/>
              </p14:nvContentPartPr>
              <p14:xfrm>
                <a:off x="6562333" y="4296107"/>
                <a:ext cx="154440" cy="792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AA5135C9-A656-49E0-860F-734017238B9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558013" y="4291787"/>
                  <a:ext cx="1630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F510C6A7-0A56-4B68-9F1D-6A51CB4EE5B7}"/>
                    </a:ext>
                  </a:extLst>
                </p14:cNvPr>
                <p14:cNvContentPartPr/>
                <p14:nvPr/>
              </p14:nvContentPartPr>
              <p14:xfrm>
                <a:off x="6804973" y="4182707"/>
                <a:ext cx="542880" cy="31968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F510C6A7-0A56-4B68-9F1D-6A51CB4EE5B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800653" y="4178387"/>
                  <a:ext cx="5515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29C76CE-D195-411E-A83F-E753C4A6CFD8}"/>
                    </a:ext>
                  </a:extLst>
                </p14:cNvPr>
                <p14:cNvContentPartPr/>
                <p14:nvPr/>
              </p14:nvContentPartPr>
              <p14:xfrm>
                <a:off x="8739613" y="54227"/>
                <a:ext cx="117720" cy="1198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29C76CE-D195-411E-A83F-E753C4A6CFD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735293" y="49907"/>
                  <a:ext cx="1263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23368D4-7883-4C7E-8F9A-529321F72F0D}"/>
                    </a:ext>
                  </a:extLst>
                </p14:cNvPr>
                <p14:cNvContentPartPr/>
                <p14:nvPr/>
              </p14:nvContentPartPr>
              <p14:xfrm>
                <a:off x="8880013" y="44147"/>
                <a:ext cx="271800" cy="1562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23368D4-7883-4C7E-8F9A-529321F72F0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875693" y="39827"/>
                  <a:ext cx="2804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0508896-5570-4E10-A93A-4847620718A0}"/>
                    </a:ext>
                  </a:extLst>
                </p14:cNvPr>
                <p14:cNvContentPartPr/>
                <p14:nvPr/>
              </p14:nvContentPartPr>
              <p14:xfrm>
                <a:off x="8873173" y="26507"/>
                <a:ext cx="7920" cy="57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0508896-5570-4E10-A93A-4847620718A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868853" y="22187"/>
                  <a:ext cx="165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FE7FC002-7B86-4C93-9DB4-D4278357B0CC}"/>
                    </a:ext>
                  </a:extLst>
                </p14:cNvPr>
                <p14:cNvContentPartPr/>
                <p14:nvPr/>
              </p14:nvContentPartPr>
              <p14:xfrm>
                <a:off x="1457533" y="-73200"/>
                <a:ext cx="1219680" cy="5274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FE7FC002-7B86-4C93-9DB4-D4278357B0C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453213" y="-77520"/>
                  <a:ext cx="122832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84354DD-CCFE-48C0-A1DD-6464BF7E678D}"/>
                    </a:ext>
                  </a:extLst>
                </p14:cNvPr>
                <p14:cNvContentPartPr/>
                <p14:nvPr/>
              </p14:nvContentPartPr>
              <p14:xfrm>
                <a:off x="2618533" y="200387"/>
                <a:ext cx="3042360" cy="1530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84354DD-CCFE-48C0-A1DD-6464BF7E678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614213" y="196067"/>
                  <a:ext cx="30510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586AA818-AAC0-4D4E-99B4-1C30D7A5F363}"/>
                    </a:ext>
                  </a:extLst>
                </p14:cNvPr>
                <p14:cNvContentPartPr/>
                <p14:nvPr/>
              </p14:nvContentPartPr>
              <p14:xfrm>
                <a:off x="5603293" y="126587"/>
                <a:ext cx="231480" cy="1303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586AA818-AAC0-4D4E-99B4-1C30D7A5F36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598973" y="122267"/>
                  <a:ext cx="2401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6744D8C-9D98-43BA-A850-237C6426B7EE}"/>
                    </a:ext>
                  </a:extLst>
                </p14:cNvPr>
                <p14:cNvContentPartPr/>
                <p14:nvPr/>
              </p14:nvContentPartPr>
              <p14:xfrm>
                <a:off x="6019093" y="134147"/>
                <a:ext cx="433800" cy="2120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6744D8C-9D98-43BA-A850-237C6426B7E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014773" y="129827"/>
                  <a:ext cx="4424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596A1D9-0E9F-427B-9BF2-AB8B927AA10D}"/>
                    </a:ext>
                  </a:extLst>
                </p14:cNvPr>
                <p14:cNvContentPartPr/>
                <p14:nvPr/>
              </p14:nvContentPartPr>
              <p14:xfrm>
                <a:off x="6442453" y="112547"/>
                <a:ext cx="5760" cy="147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596A1D9-0E9F-427B-9BF2-AB8B927AA10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438133" y="108227"/>
                  <a:ext cx="144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F5C1251-243A-4EA4-8776-CAEC4BC5BA56}"/>
                    </a:ext>
                  </a:extLst>
                </p14:cNvPr>
                <p14:cNvContentPartPr/>
                <p14:nvPr/>
              </p14:nvContentPartPr>
              <p14:xfrm>
                <a:off x="6492853" y="81587"/>
                <a:ext cx="106560" cy="1310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F5C1251-243A-4EA4-8776-CAEC4BC5BA5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488533" y="77267"/>
                  <a:ext cx="1152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08A3179-0FA1-4AA0-8FE0-CC55E9553387}"/>
                    </a:ext>
                  </a:extLst>
                </p14:cNvPr>
                <p14:cNvContentPartPr/>
                <p14:nvPr/>
              </p14:nvContentPartPr>
              <p14:xfrm>
                <a:off x="6654133" y="66467"/>
                <a:ext cx="111600" cy="1501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08A3179-0FA1-4AA0-8FE0-CC55E955338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649813" y="62147"/>
                  <a:ext cx="1202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1B7E0E7-5054-4563-97F0-48802182BA5D}"/>
                    </a:ext>
                  </a:extLst>
                </p14:cNvPr>
                <p14:cNvContentPartPr/>
                <p14:nvPr/>
              </p14:nvContentPartPr>
              <p14:xfrm>
                <a:off x="6813613" y="66827"/>
                <a:ext cx="138960" cy="1422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1B7E0E7-5054-4563-97F0-48802182BA5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809293" y="62507"/>
                  <a:ext cx="1476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C6DC029-D501-423C-ABC7-77A4E35204D3}"/>
                    </a:ext>
                  </a:extLst>
                </p14:cNvPr>
                <p14:cNvContentPartPr/>
                <p14:nvPr/>
              </p14:nvContentPartPr>
              <p14:xfrm>
                <a:off x="6989293" y="111107"/>
                <a:ext cx="127440" cy="961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C6DC029-D501-423C-ABC7-77A4E35204D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984973" y="106787"/>
                  <a:ext cx="1360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C21AD49-BA12-44B8-BD28-F03A44D5389C}"/>
                    </a:ext>
                  </a:extLst>
                </p14:cNvPr>
                <p14:cNvContentPartPr/>
                <p14:nvPr/>
              </p14:nvContentPartPr>
              <p14:xfrm>
                <a:off x="7263613" y="111827"/>
                <a:ext cx="233640" cy="817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C21AD49-BA12-44B8-BD28-F03A44D5389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259293" y="107507"/>
                  <a:ext cx="2422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43DD379-03EA-4134-9A84-241D13A4B25D}"/>
                    </a:ext>
                  </a:extLst>
                </p14:cNvPr>
                <p14:cNvContentPartPr/>
                <p14:nvPr/>
              </p14:nvContentPartPr>
              <p14:xfrm>
                <a:off x="7546213" y="43067"/>
                <a:ext cx="122040" cy="1346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43DD379-03EA-4134-9A84-241D13A4B25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541893" y="38747"/>
                  <a:ext cx="130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2C40368-25A2-44F2-8297-EE03285305DD}"/>
                    </a:ext>
                  </a:extLst>
                </p14:cNvPr>
                <p14:cNvContentPartPr/>
                <p14:nvPr/>
              </p14:nvContentPartPr>
              <p14:xfrm>
                <a:off x="7464853" y="21467"/>
                <a:ext cx="360" cy="3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2C40368-25A2-44F2-8297-EE03285305D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460533" y="171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8B70BA0-58B9-40C9-9AB7-6AC43AEE7E55}"/>
                    </a:ext>
                  </a:extLst>
                </p14:cNvPr>
                <p14:cNvContentPartPr/>
                <p14:nvPr/>
              </p14:nvContentPartPr>
              <p14:xfrm>
                <a:off x="7717933" y="96347"/>
                <a:ext cx="117000" cy="806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8B70BA0-58B9-40C9-9AB7-6AC43AEE7E5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713613" y="92027"/>
                  <a:ext cx="1256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B80E2CA-6EBA-499B-A7D0-793BDCF8A688}"/>
                    </a:ext>
                  </a:extLst>
                </p14:cNvPr>
                <p14:cNvContentPartPr/>
                <p14:nvPr/>
              </p14:nvContentPartPr>
              <p14:xfrm>
                <a:off x="7879933" y="113267"/>
                <a:ext cx="64080" cy="626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B80E2CA-6EBA-499B-A7D0-793BDCF8A68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875613" y="108947"/>
                  <a:ext cx="727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CBCBDCD-43BC-4895-B135-7A5522633B1F}"/>
                    </a:ext>
                  </a:extLst>
                </p14:cNvPr>
                <p14:cNvContentPartPr/>
                <p14:nvPr/>
              </p14:nvContentPartPr>
              <p14:xfrm>
                <a:off x="7981813" y="47387"/>
                <a:ext cx="116640" cy="1360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CBCBDCD-43BC-4895-B135-7A5522633B1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977493" y="43067"/>
                  <a:ext cx="1252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7215534-C082-48AE-BD9C-243F39A80E6C}"/>
                    </a:ext>
                  </a:extLst>
                </p14:cNvPr>
                <p14:cNvContentPartPr/>
                <p14:nvPr/>
              </p14:nvContentPartPr>
              <p14:xfrm>
                <a:off x="8100613" y="67187"/>
                <a:ext cx="16560" cy="327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7215534-C082-48AE-BD9C-243F39A80E6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096293" y="62867"/>
                  <a:ext cx="252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C6642F0-6F22-4704-B7A2-618894CF5B3E}"/>
                    </a:ext>
                  </a:extLst>
                </p14:cNvPr>
                <p14:cNvContentPartPr/>
                <p14:nvPr/>
              </p14:nvContentPartPr>
              <p14:xfrm>
                <a:off x="8126173" y="109667"/>
                <a:ext cx="81360" cy="702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C6642F0-6F22-4704-B7A2-618894CF5B3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121853" y="105347"/>
                  <a:ext cx="900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0D28111-4D1D-412D-8C3E-349D0A8B5E87}"/>
                    </a:ext>
                  </a:extLst>
                </p14:cNvPr>
                <p14:cNvContentPartPr/>
                <p14:nvPr/>
              </p14:nvContentPartPr>
              <p14:xfrm>
                <a:off x="8237413" y="62507"/>
                <a:ext cx="180000" cy="1112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0D28111-4D1D-412D-8C3E-349D0A8B5E8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233093" y="58187"/>
                  <a:ext cx="1886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89EEC25-6283-4806-A319-182E41C71CF2}"/>
                    </a:ext>
                  </a:extLst>
                </p14:cNvPr>
                <p14:cNvContentPartPr/>
                <p14:nvPr/>
              </p14:nvContentPartPr>
              <p14:xfrm>
                <a:off x="8463493" y="110387"/>
                <a:ext cx="79200" cy="691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89EEC25-6283-4806-A319-182E41C71CF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459173" y="106067"/>
                  <a:ext cx="878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94D19DA-FEB6-4545-8968-86EA2C1DCE3F}"/>
                    </a:ext>
                  </a:extLst>
                </p14:cNvPr>
                <p14:cNvContentPartPr/>
                <p14:nvPr/>
              </p14:nvContentPartPr>
              <p14:xfrm>
                <a:off x="2965213" y="294347"/>
                <a:ext cx="114480" cy="205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94D19DA-FEB6-4545-8968-86EA2C1DCE3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960893" y="290027"/>
                  <a:ext cx="1231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AC1B7DA-9D37-4446-8496-F0E935E4757C}"/>
                    </a:ext>
                  </a:extLst>
                </p14:cNvPr>
                <p14:cNvContentPartPr/>
                <p14:nvPr/>
              </p14:nvContentPartPr>
              <p14:xfrm>
                <a:off x="2841013" y="269867"/>
                <a:ext cx="694800" cy="910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AC1B7DA-9D37-4446-8496-F0E935E4757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836693" y="265547"/>
                  <a:ext cx="7034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D6A7426-055D-4996-8A1C-270B68303F21}"/>
                    </a:ext>
                  </a:extLst>
                </p14:cNvPr>
                <p14:cNvContentPartPr/>
                <p14:nvPr/>
              </p14:nvContentPartPr>
              <p14:xfrm>
                <a:off x="3174373" y="318467"/>
                <a:ext cx="3557880" cy="2653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D6A7426-055D-4996-8A1C-270B68303F2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170053" y="314147"/>
                  <a:ext cx="35665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05CC18F-E6A0-4647-A8D5-E3A161EEA832}"/>
                    </a:ext>
                  </a:extLst>
                </p14:cNvPr>
                <p14:cNvContentPartPr/>
                <p14:nvPr/>
              </p14:nvContentPartPr>
              <p14:xfrm>
                <a:off x="6553693" y="211187"/>
                <a:ext cx="246600" cy="1292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05CC18F-E6A0-4647-A8D5-E3A161EEA83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549373" y="206867"/>
                  <a:ext cx="2552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3156CF1-14B0-42D3-9822-8C51BF12FB11}"/>
                    </a:ext>
                  </a:extLst>
                </p14:cNvPr>
                <p14:cNvContentPartPr/>
                <p14:nvPr/>
              </p14:nvContentPartPr>
              <p14:xfrm>
                <a:off x="6846733" y="392267"/>
                <a:ext cx="129240" cy="216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3156CF1-14B0-42D3-9822-8C51BF12FB1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842413" y="387947"/>
                  <a:ext cx="137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B9EDBD8-CEB9-453B-8883-0A92EB19DCC5}"/>
                    </a:ext>
                  </a:extLst>
                </p14:cNvPr>
                <p14:cNvContentPartPr/>
                <p14:nvPr/>
              </p14:nvContentPartPr>
              <p14:xfrm>
                <a:off x="6884173" y="396587"/>
                <a:ext cx="71640" cy="136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B9EDBD8-CEB9-453B-8883-0A92EB19DCC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879853" y="392267"/>
                  <a:ext cx="80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A7FDA97-66CF-4CDF-8934-ED67C885EE1A}"/>
                    </a:ext>
                  </a:extLst>
                </p14:cNvPr>
                <p14:cNvContentPartPr/>
                <p14:nvPr/>
              </p14:nvContentPartPr>
              <p14:xfrm>
                <a:off x="6973453" y="349067"/>
                <a:ext cx="90360" cy="784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A7FDA97-66CF-4CDF-8934-ED67C885EE1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969133" y="344747"/>
                  <a:ext cx="990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80CBBBB-4A22-4893-9F85-7C2CD644D37F}"/>
                    </a:ext>
                  </a:extLst>
                </p14:cNvPr>
                <p14:cNvContentPartPr/>
                <p14:nvPr/>
              </p14:nvContentPartPr>
              <p14:xfrm>
                <a:off x="7179373" y="320267"/>
                <a:ext cx="90360" cy="1155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80CBBBB-4A22-4893-9F85-7C2CD644D37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175053" y="315947"/>
                  <a:ext cx="990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6628058-6223-43BE-991B-E03D4A9D778C}"/>
                    </a:ext>
                  </a:extLst>
                </p14:cNvPr>
                <p14:cNvContentPartPr/>
                <p14:nvPr/>
              </p14:nvContentPartPr>
              <p14:xfrm>
                <a:off x="7306453" y="373187"/>
                <a:ext cx="291600" cy="378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6628058-6223-43BE-991B-E03D4A9D778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302133" y="368867"/>
                  <a:ext cx="3002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D70DF8BD-E904-4C6D-8FF2-907433ECF538}"/>
                    </a:ext>
                  </a:extLst>
                </p14:cNvPr>
                <p14:cNvContentPartPr/>
                <p14:nvPr/>
              </p14:nvContentPartPr>
              <p14:xfrm>
                <a:off x="7630453" y="373187"/>
                <a:ext cx="150120" cy="489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D70DF8BD-E904-4C6D-8FF2-907433ECF53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626133" y="368867"/>
                  <a:ext cx="1587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053FA14-CF97-46C8-A072-7E178E9CC8EE}"/>
                    </a:ext>
                  </a:extLst>
                </p14:cNvPr>
                <p14:cNvContentPartPr/>
                <p14:nvPr/>
              </p14:nvContentPartPr>
              <p14:xfrm>
                <a:off x="7827013" y="366707"/>
                <a:ext cx="71640" cy="619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053FA14-CF97-46C8-A072-7E178E9CC8E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822693" y="362387"/>
                  <a:ext cx="802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D4068BC-0A5C-4112-8DD4-FB0C29801106}"/>
                    </a:ext>
                  </a:extLst>
                </p14:cNvPr>
                <p14:cNvContentPartPr/>
                <p14:nvPr/>
              </p14:nvContentPartPr>
              <p14:xfrm>
                <a:off x="8076133" y="314867"/>
                <a:ext cx="276840" cy="918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D4068BC-0A5C-4112-8DD4-FB0C2980110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071813" y="310547"/>
                  <a:ext cx="285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1D20551-0AF0-4EC5-9F21-F5D05BE20631}"/>
                    </a:ext>
                  </a:extLst>
                </p14:cNvPr>
                <p14:cNvContentPartPr/>
                <p14:nvPr/>
              </p14:nvContentPartPr>
              <p14:xfrm>
                <a:off x="8522173" y="273467"/>
                <a:ext cx="136440" cy="1346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1D20551-0AF0-4EC5-9F21-F5D05BE2063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517853" y="269147"/>
                  <a:ext cx="1450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2841A42-2712-411D-8FC7-719BD4890B34}"/>
                    </a:ext>
                  </a:extLst>
                </p14:cNvPr>
                <p14:cNvContentPartPr/>
                <p14:nvPr/>
              </p14:nvContentPartPr>
              <p14:xfrm>
                <a:off x="8685253" y="322067"/>
                <a:ext cx="356760" cy="781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2841A42-2712-411D-8FC7-719BD4890B3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680933" y="317747"/>
                  <a:ext cx="3654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08521D0-6799-4F6F-8833-92B04267EF33}"/>
                    </a:ext>
                  </a:extLst>
                </p14:cNvPr>
                <p14:cNvContentPartPr/>
                <p14:nvPr/>
              </p14:nvContentPartPr>
              <p14:xfrm>
                <a:off x="9050293" y="255107"/>
                <a:ext cx="4320" cy="262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08521D0-6799-4F6F-8833-92B04267EF3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045973" y="250787"/>
                  <a:ext cx="12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C7621A7-975B-4480-BB78-B961563BFC60}"/>
                    </a:ext>
                  </a:extLst>
                </p14:cNvPr>
                <p14:cNvContentPartPr/>
                <p14:nvPr/>
              </p14:nvContentPartPr>
              <p14:xfrm>
                <a:off x="9093133" y="250427"/>
                <a:ext cx="139680" cy="1339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C7621A7-975B-4480-BB78-B961563BFC6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088813" y="246107"/>
                  <a:ext cx="1483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0469705-1EA4-4636-87E1-6EB634F6E7E6}"/>
                    </a:ext>
                  </a:extLst>
                </p14:cNvPr>
                <p14:cNvContentPartPr/>
                <p14:nvPr/>
              </p14:nvContentPartPr>
              <p14:xfrm>
                <a:off x="9258733" y="237107"/>
                <a:ext cx="114480" cy="1519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0469705-1EA4-4636-87E1-6EB634F6E7E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254413" y="232787"/>
                  <a:ext cx="1231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41EBA80-CF0B-4BA9-A0F8-8DBADE2BB149}"/>
                    </a:ext>
                  </a:extLst>
                </p14:cNvPr>
                <p14:cNvContentPartPr/>
                <p14:nvPr/>
              </p14:nvContentPartPr>
              <p14:xfrm>
                <a:off x="9587053" y="319547"/>
                <a:ext cx="2520" cy="338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41EBA80-CF0B-4BA9-A0F8-8DBADE2BB14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582733" y="315227"/>
                  <a:ext cx="111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79DCED1-0763-4DBF-BA81-B1C1F06DF17B}"/>
                    </a:ext>
                  </a:extLst>
                </p14:cNvPr>
                <p14:cNvContentPartPr/>
                <p14:nvPr/>
              </p14:nvContentPartPr>
              <p14:xfrm>
                <a:off x="9607933" y="266987"/>
                <a:ext cx="7200" cy="309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79DCED1-0763-4DBF-BA81-B1C1F06DF17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603613" y="262667"/>
                  <a:ext cx="15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32362B1-3BAB-4FA4-994B-32B0ABEC6B14}"/>
                    </a:ext>
                  </a:extLst>
                </p14:cNvPr>
                <p14:cNvContentPartPr/>
                <p14:nvPr/>
              </p14:nvContentPartPr>
              <p14:xfrm>
                <a:off x="9636733" y="320627"/>
                <a:ext cx="71640" cy="486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32362B1-3BAB-4FA4-994B-32B0ABEC6B1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632413" y="316307"/>
                  <a:ext cx="802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B67F40B-FB1C-4DFD-B643-76E12368C2EC}"/>
                    </a:ext>
                  </a:extLst>
                </p14:cNvPr>
                <p14:cNvContentPartPr/>
                <p14:nvPr/>
              </p14:nvContentPartPr>
              <p14:xfrm>
                <a:off x="9738973" y="221267"/>
                <a:ext cx="8640" cy="1504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B67F40B-FB1C-4DFD-B643-76E12368C2E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734653" y="216947"/>
                  <a:ext cx="172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38EA44C-65D6-4383-A275-28ABEFBDBF9F}"/>
                    </a:ext>
                  </a:extLst>
                </p14:cNvPr>
                <p14:cNvContentPartPr/>
                <p14:nvPr/>
              </p14:nvContentPartPr>
              <p14:xfrm>
                <a:off x="9707653" y="294707"/>
                <a:ext cx="83160" cy="201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38EA44C-65D6-4383-A275-28ABEFBDBF9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703333" y="290387"/>
                  <a:ext cx="91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2BB6EB6-7B00-48BD-85B0-D5A95B4F4C1A}"/>
                    </a:ext>
                  </a:extLst>
                </p14:cNvPr>
                <p14:cNvContentPartPr/>
                <p14:nvPr/>
              </p14:nvContentPartPr>
              <p14:xfrm>
                <a:off x="9947413" y="307307"/>
                <a:ext cx="51120" cy="345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2BB6EB6-7B00-48BD-85B0-D5A95B4F4C1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943093" y="302987"/>
                  <a:ext cx="597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F7257A2-9D04-42AC-85F7-FC3A6B5779BA}"/>
                    </a:ext>
                  </a:extLst>
                </p14:cNvPr>
                <p14:cNvContentPartPr/>
                <p14:nvPr/>
              </p14:nvContentPartPr>
              <p14:xfrm>
                <a:off x="9898453" y="310547"/>
                <a:ext cx="163800" cy="86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F7257A2-9D04-42AC-85F7-FC3A6B5779B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894133" y="306227"/>
                  <a:ext cx="1724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DD909FE-DEC2-42FE-9EF4-9A9B5BE86EE5}"/>
                    </a:ext>
                  </a:extLst>
                </p14:cNvPr>
                <p14:cNvContentPartPr/>
                <p14:nvPr/>
              </p14:nvContentPartPr>
              <p14:xfrm>
                <a:off x="9874693" y="343307"/>
                <a:ext cx="185400" cy="147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DD909FE-DEC2-42FE-9EF4-9A9B5BE86EE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870373" y="338987"/>
                  <a:ext cx="1940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B2281DB-EAB0-4046-B22B-B554B8320E6B}"/>
                    </a:ext>
                  </a:extLst>
                </p14:cNvPr>
                <p14:cNvContentPartPr/>
                <p14:nvPr/>
              </p14:nvContentPartPr>
              <p14:xfrm>
                <a:off x="9914293" y="244667"/>
                <a:ext cx="340560" cy="2628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B2281DB-EAB0-4046-B22B-B554B8320E6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909973" y="240347"/>
                  <a:ext cx="3492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1E5FE56-A942-4D0B-9752-B170DE66ECF2}"/>
                    </a:ext>
                  </a:extLst>
                </p14:cNvPr>
                <p14:cNvContentPartPr/>
                <p14:nvPr/>
              </p14:nvContentPartPr>
              <p14:xfrm>
                <a:off x="10259533" y="232787"/>
                <a:ext cx="6480" cy="327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1E5FE56-A942-4D0B-9752-B170DE66ECF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255213" y="228467"/>
                  <a:ext cx="151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2D146B5-5622-4153-B733-92450E26ABAE}"/>
                    </a:ext>
                  </a:extLst>
                </p14:cNvPr>
                <p14:cNvContentPartPr/>
                <p14:nvPr/>
              </p14:nvContentPartPr>
              <p14:xfrm>
                <a:off x="10327213" y="205427"/>
                <a:ext cx="153000" cy="1656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2D146B5-5622-4153-B733-92450E26ABA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322893" y="201107"/>
                  <a:ext cx="1616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A734DDB-5A9E-4D15-A54D-1D6A84F076A6}"/>
                    </a:ext>
                  </a:extLst>
                </p14:cNvPr>
                <p14:cNvContentPartPr/>
                <p14:nvPr/>
              </p14:nvContentPartPr>
              <p14:xfrm>
                <a:off x="10570213" y="210467"/>
                <a:ext cx="146880" cy="1620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A734DDB-5A9E-4D15-A54D-1D6A84F076A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565893" y="206147"/>
                  <a:ext cx="1555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BC193CB-D2DB-4E90-92B8-A746FB936809}"/>
                    </a:ext>
                  </a:extLst>
                </p14:cNvPr>
                <p14:cNvContentPartPr/>
                <p14:nvPr/>
              </p14:nvContentPartPr>
              <p14:xfrm>
                <a:off x="9503533" y="542387"/>
                <a:ext cx="109440" cy="1242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BC193CB-D2DB-4E90-92B8-A746FB93680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499213" y="538067"/>
                  <a:ext cx="1180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B28930F-40B5-4F6E-B487-7E482AC3B12A}"/>
                    </a:ext>
                  </a:extLst>
                </p14:cNvPr>
                <p14:cNvContentPartPr/>
                <p14:nvPr/>
              </p14:nvContentPartPr>
              <p14:xfrm>
                <a:off x="9513613" y="587747"/>
                <a:ext cx="210600" cy="406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B28930F-40B5-4F6E-B487-7E482AC3B12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509293" y="583427"/>
                  <a:ext cx="2192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496B26A4-53D3-483D-A287-E0E395C4707B}"/>
                    </a:ext>
                  </a:extLst>
                </p14:cNvPr>
                <p14:cNvContentPartPr/>
                <p14:nvPr/>
              </p14:nvContentPartPr>
              <p14:xfrm>
                <a:off x="9816373" y="548867"/>
                <a:ext cx="18720" cy="1036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496B26A4-53D3-483D-A287-E0E395C4707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812053" y="544547"/>
                  <a:ext cx="273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D644824-8419-413F-B79C-CE1FCD3A258E}"/>
                    </a:ext>
                  </a:extLst>
                </p14:cNvPr>
                <p14:cNvContentPartPr/>
                <p14:nvPr/>
              </p14:nvContentPartPr>
              <p14:xfrm>
                <a:off x="9743653" y="522587"/>
                <a:ext cx="138600" cy="1461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D644824-8419-413F-B79C-CE1FCD3A258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739333" y="518267"/>
                  <a:ext cx="1472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230E71A-3A2A-49EF-B9BE-C3325A0E4C7A}"/>
                    </a:ext>
                  </a:extLst>
                </p14:cNvPr>
                <p14:cNvContentPartPr/>
                <p14:nvPr/>
              </p14:nvContentPartPr>
              <p14:xfrm>
                <a:off x="9958933" y="649667"/>
                <a:ext cx="360" cy="3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230E71A-3A2A-49EF-B9BE-C3325A0E4C7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954613" y="6453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D662752-DEEA-4C26-B876-51F25B085787}"/>
                    </a:ext>
                  </a:extLst>
                </p14:cNvPr>
                <p14:cNvContentPartPr/>
                <p14:nvPr/>
              </p14:nvContentPartPr>
              <p14:xfrm>
                <a:off x="10220653" y="534467"/>
                <a:ext cx="89280" cy="684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D662752-DEEA-4C26-B876-51F25B08578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216333" y="530147"/>
                  <a:ext cx="979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9959E8C-D2BC-437A-A657-8AEE85846CF8}"/>
                    </a:ext>
                  </a:extLst>
                </p14:cNvPr>
                <p14:cNvContentPartPr/>
                <p14:nvPr/>
              </p14:nvContentPartPr>
              <p14:xfrm>
                <a:off x="10377253" y="581627"/>
                <a:ext cx="10440" cy="784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9959E8C-D2BC-437A-A657-8AEE85846CF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372933" y="577307"/>
                  <a:ext cx="190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157DE6D0-244B-4A63-81B8-F7ABA0C17347}"/>
                    </a:ext>
                  </a:extLst>
                </p14:cNvPr>
                <p14:cNvContentPartPr/>
                <p14:nvPr/>
              </p14:nvContentPartPr>
              <p14:xfrm>
                <a:off x="10446013" y="497387"/>
                <a:ext cx="60480" cy="1008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157DE6D0-244B-4A63-81B8-F7ABA0C1734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441693" y="493067"/>
                  <a:ext cx="691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CEDC7AA-33DD-4A3D-8C86-2A8238AA0F8C}"/>
                    </a:ext>
                  </a:extLst>
                </p14:cNvPr>
                <p14:cNvContentPartPr/>
                <p14:nvPr/>
              </p14:nvContentPartPr>
              <p14:xfrm>
                <a:off x="10561933" y="511787"/>
                <a:ext cx="85320" cy="817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CEDC7AA-33DD-4A3D-8C86-2A8238AA0F8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557613" y="507467"/>
                  <a:ext cx="939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DC41D00-760D-44A7-B46F-654BC5A1D328}"/>
                    </a:ext>
                  </a:extLst>
                </p14:cNvPr>
                <p14:cNvContentPartPr/>
                <p14:nvPr/>
              </p14:nvContentPartPr>
              <p14:xfrm>
                <a:off x="10559413" y="526547"/>
                <a:ext cx="143640" cy="1130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DC41D00-760D-44A7-B46F-654BC5A1D32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555093" y="522227"/>
                  <a:ext cx="1522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C18D366-5DB9-4B7C-AE92-D2AB9BE779F2}"/>
                    </a:ext>
                  </a:extLst>
                </p14:cNvPr>
                <p14:cNvContentPartPr/>
                <p14:nvPr/>
              </p14:nvContentPartPr>
              <p14:xfrm>
                <a:off x="10677133" y="530507"/>
                <a:ext cx="6480" cy="25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C18D366-5DB9-4B7C-AE92-D2AB9BE779F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672813" y="526187"/>
                  <a:ext cx="151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72E85C3-DD27-438B-B153-1D6A0FD509AC}"/>
                    </a:ext>
                  </a:extLst>
                </p14:cNvPr>
                <p14:cNvContentPartPr/>
                <p14:nvPr/>
              </p14:nvContentPartPr>
              <p14:xfrm>
                <a:off x="10623853" y="560387"/>
                <a:ext cx="68760" cy="921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72E85C3-DD27-438B-B153-1D6A0FD509A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619533" y="556067"/>
                  <a:ext cx="774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86EC7E7-FC20-4F04-86B9-08E0822E2FEB}"/>
                    </a:ext>
                  </a:extLst>
                </p14:cNvPr>
                <p14:cNvContentPartPr/>
                <p14:nvPr/>
              </p14:nvContentPartPr>
              <p14:xfrm>
                <a:off x="10831213" y="511787"/>
                <a:ext cx="7920" cy="921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86EC7E7-FC20-4F04-86B9-08E0822E2FE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826893" y="507467"/>
                  <a:ext cx="165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05B0F8CD-24E2-4A55-87B5-FC532F71C947}"/>
                    </a:ext>
                  </a:extLst>
                </p14:cNvPr>
                <p14:cNvContentPartPr/>
                <p14:nvPr/>
              </p14:nvContentPartPr>
              <p14:xfrm>
                <a:off x="10789093" y="530867"/>
                <a:ext cx="91800" cy="136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05B0F8CD-24E2-4A55-87B5-FC532F71C94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784773" y="526547"/>
                  <a:ext cx="100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F30BF09-B706-4F72-91E7-2C32397F02F8}"/>
                    </a:ext>
                  </a:extLst>
                </p14:cNvPr>
                <p14:cNvContentPartPr/>
                <p14:nvPr/>
              </p14:nvContentPartPr>
              <p14:xfrm>
                <a:off x="10948933" y="498107"/>
                <a:ext cx="104760" cy="903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F30BF09-B706-4F72-91E7-2C32397F02F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944613" y="493787"/>
                  <a:ext cx="1134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3DF01A90-0323-44E0-B6F1-0A2AFF0C3CC4}"/>
                    </a:ext>
                  </a:extLst>
                </p14:cNvPr>
                <p14:cNvContentPartPr/>
                <p14:nvPr/>
              </p14:nvContentPartPr>
              <p14:xfrm>
                <a:off x="11051173" y="579827"/>
                <a:ext cx="2520" cy="741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3DF01A90-0323-44E0-B6F1-0A2AFF0C3CC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046853" y="575507"/>
                  <a:ext cx="111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C30A168F-3C9E-4D64-9796-84A1822720FF}"/>
                    </a:ext>
                  </a:extLst>
                </p14:cNvPr>
                <p14:cNvContentPartPr/>
                <p14:nvPr/>
              </p14:nvContentPartPr>
              <p14:xfrm>
                <a:off x="11069533" y="480827"/>
                <a:ext cx="76680" cy="1101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C30A168F-3C9E-4D64-9796-84A1822720F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065213" y="476507"/>
                  <a:ext cx="85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05A0450C-0B03-410E-975E-F371C8438889}"/>
                    </a:ext>
                  </a:extLst>
                </p14:cNvPr>
                <p14:cNvContentPartPr/>
                <p14:nvPr/>
              </p14:nvContentPartPr>
              <p14:xfrm>
                <a:off x="11065933" y="457427"/>
                <a:ext cx="85320" cy="25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05A0450C-0B03-410E-975E-F371C843888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061613" y="453107"/>
                  <a:ext cx="939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826A5BE-BA6A-4355-9B3B-082CF81DB682}"/>
                    </a:ext>
                  </a:extLst>
                </p14:cNvPr>
                <p14:cNvContentPartPr/>
                <p14:nvPr/>
              </p14:nvContentPartPr>
              <p14:xfrm>
                <a:off x="11188333" y="479387"/>
                <a:ext cx="73800" cy="1152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826A5BE-BA6A-4355-9B3B-082CF81DB68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184013" y="475067"/>
                  <a:ext cx="824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731070E0-DD33-44F0-B4B6-461478461F30}"/>
                    </a:ext>
                  </a:extLst>
                </p14:cNvPr>
                <p14:cNvContentPartPr/>
                <p14:nvPr/>
              </p14:nvContentPartPr>
              <p14:xfrm>
                <a:off x="11184013" y="503507"/>
                <a:ext cx="66960" cy="676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731070E0-DD33-44F0-B4B6-461478461F3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179693" y="499187"/>
                  <a:ext cx="756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0DD7C132-4C80-478A-9A56-15C25FD062FE}"/>
                    </a:ext>
                  </a:extLst>
                </p14:cNvPr>
                <p14:cNvContentPartPr/>
                <p14:nvPr/>
              </p14:nvContentPartPr>
              <p14:xfrm>
                <a:off x="11283013" y="562907"/>
                <a:ext cx="53280" cy="554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0DD7C132-4C80-478A-9A56-15C25FD062F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278693" y="558587"/>
                  <a:ext cx="619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29DD83D-2777-48E7-ACA4-BAD3F22152D6}"/>
                    </a:ext>
                  </a:extLst>
                </p14:cNvPr>
                <p14:cNvContentPartPr/>
                <p14:nvPr/>
              </p14:nvContentPartPr>
              <p14:xfrm>
                <a:off x="11426293" y="474347"/>
                <a:ext cx="360" cy="1054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29DD83D-2777-48E7-ACA4-BAD3F22152D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421973" y="470027"/>
                  <a:ext cx="90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F9741BB-29A1-4EDD-905A-71B7D036949A}"/>
                    </a:ext>
                  </a:extLst>
                </p14:cNvPr>
                <p14:cNvContentPartPr/>
                <p14:nvPr/>
              </p14:nvContentPartPr>
              <p14:xfrm>
                <a:off x="11368693" y="509267"/>
                <a:ext cx="106920" cy="201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F9741BB-29A1-4EDD-905A-71B7D036949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364373" y="504947"/>
                  <a:ext cx="115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60AC0CCA-33CA-4789-9EF5-A7B53FD14C84}"/>
                    </a:ext>
                  </a:extLst>
                </p14:cNvPr>
                <p14:cNvContentPartPr/>
                <p14:nvPr/>
              </p14:nvContentPartPr>
              <p14:xfrm>
                <a:off x="11513773" y="466067"/>
                <a:ext cx="87840" cy="784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60AC0CCA-33CA-4789-9EF5-A7B53FD14C8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509453" y="461747"/>
                  <a:ext cx="964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0056398-84F1-441A-B817-59545C9CDF54}"/>
                    </a:ext>
                  </a:extLst>
                </p14:cNvPr>
                <p14:cNvContentPartPr/>
                <p14:nvPr/>
              </p14:nvContentPartPr>
              <p14:xfrm>
                <a:off x="11594053" y="534107"/>
                <a:ext cx="11160" cy="835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0056398-84F1-441A-B817-59545C9CDF5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589733" y="529787"/>
                  <a:ext cx="198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C11B187-BC6C-4585-A61D-47B68A4CFB77}"/>
                    </a:ext>
                  </a:extLst>
                </p14:cNvPr>
                <p14:cNvContentPartPr/>
                <p14:nvPr/>
              </p14:nvContentPartPr>
              <p14:xfrm>
                <a:off x="11643373" y="453107"/>
                <a:ext cx="54000" cy="874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C11B187-BC6C-4585-A61D-47B68A4CFB7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639053" y="448787"/>
                  <a:ext cx="626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72F50988-18E7-40F3-9FD7-A9D9C4E80E47}"/>
                    </a:ext>
                  </a:extLst>
                </p14:cNvPr>
                <p14:cNvContentPartPr/>
                <p14:nvPr/>
              </p14:nvContentPartPr>
              <p14:xfrm>
                <a:off x="11752813" y="439787"/>
                <a:ext cx="81000" cy="1090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72F50988-18E7-40F3-9FD7-A9D9C4E80E4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748133" y="435467"/>
                  <a:ext cx="896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2347F00-3AD7-4C4C-B693-FC541D47F332}"/>
                    </a:ext>
                  </a:extLst>
                </p14:cNvPr>
                <p14:cNvContentPartPr/>
                <p14:nvPr/>
              </p14:nvContentPartPr>
              <p14:xfrm>
                <a:off x="11750653" y="459587"/>
                <a:ext cx="73080" cy="651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2347F00-3AD7-4C4C-B693-FC541D47F33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746333" y="455267"/>
                  <a:ext cx="817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074E5D8-8A06-43C3-98BD-C0C36C755166}"/>
                    </a:ext>
                  </a:extLst>
                </p14:cNvPr>
                <p14:cNvContentPartPr/>
                <p14:nvPr/>
              </p14:nvContentPartPr>
              <p14:xfrm>
                <a:off x="11829133" y="508187"/>
                <a:ext cx="84240" cy="903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074E5D8-8A06-43C3-98BD-C0C36C75516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824813" y="503867"/>
                  <a:ext cx="928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244A35FD-FD91-4373-925C-45FB475644E5}"/>
                    </a:ext>
                  </a:extLst>
                </p14:cNvPr>
                <p14:cNvContentPartPr/>
                <p14:nvPr/>
              </p14:nvContentPartPr>
              <p14:xfrm>
                <a:off x="10320733" y="707627"/>
                <a:ext cx="747720" cy="1465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244A35FD-FD91-4373-925C-45FB475644E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316413" y="703307"/>
                  <a:ext cx="756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2C5312B1-BE07-466B-933F-9FB35CAEDB67}"/>
                    </a:ext>
                  </a:extLst>
                </p14:cNvPr>
                <p14:cNvContentPartPr/>
                <p14:nvPr/>
              </p14:nvContentPartPr>
              <p14:xfrm>
                <a:off x="11031373" y="657587"/>
                <a:ext cx="575280" cy="1735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2C5312B1-BE07-466B-933F-9FB35CAEDB6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027053" y="653267"/>
                  <a:ext cx="5839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6042E8A-7587-45B4-80AF-5B781592A467}"/>
                    </a:ext>
                  </a:extLst>
                </p14:cNvPr>
                <p14:cNvContentPartPr/>
                <p14:nvPr/>
              </p14:nvContentPartPr>
              <p14:xfrm>
                <a:off x="308413" y="741107"/>
                <a:ext cx="136440" cy="1663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6042E8A-7587-45B4-80AF-5B781592A46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04093" y="736787"/>
                  <a:ext cx="1450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FA08B3E-E557-4BD4-959F-8922DD065F52}"/>
                    </a:ext>
                  </a:extLst>
                </p14:cNvPr>
                <p14:cNvContentPartPr/>
                <p14:nvPr/>
              </p14:nvContentPartPr>
              <p14:xfrm>
                <a:off x="296173" y="829667"/>
                <a:ext cx="131400" cy="54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FA08B3E-E557-4BD4-959F-8922DD065F5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91853" y="825347"/>
                  <a:ext cx="1400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51156554-4AE6-47C5-A28B-B0281739D7C1}"/>
                    </a:ext>
                  </a:extLst>
                </p14:cNvPr>
                <p14:cNvContentPartPr/>
                <p14:nvPr/>
              </p14:nvContentPartPr>
              <p14:xfrm>
                <a:off x="494533" y="824267"/>
                <a:ext cx="32040" cy="187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51156554-4AE6-47C5-A28B-B0281739D7C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90213" y="819947"/>
                  <a:ext cx="406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143797AB-93FF-4624-8ACD-5D34687135A4}"/>
                    </a:ext>
                  </a:extLst>
                </p14:cNvPr>
                <p14:cNvContentPartPr/>
                <p14:nvPr/>
              </p14:nvContentPartPr>
              <p14:xfrm>
                <a:off x="494533" y="842267"/>
                <a:ext cx="360" cy="3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143797AB-93FF-4624-8ACD-5D34687135A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90213" y="8379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7FC268BB-302D-411E-A225-BA025AC5F4A3}"/>
                    </a:ext>
                  </a:extLst>
                </p14:cNvPr>
                <p14:cNvContentPartPr/>
                <p14:nvPr/>
              </p14:nvContentPartPr>
              <p14:xfrm>
                <a:off x="493813" y="813107"/>
                <a:ext cx="118440" cy="968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7FC268BB-302D-411E-A225-BA025AC5F4A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89493" y="808787"/>
                  <a:ext cx="1270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C89FBC97-B59B-4432-8943-30957B1B3459}"/>
                    </a:ext>
                  </a:extLst>
                </p14:cNvPr>
                <p14:cNvContentPartPr/>
                <p14:nvPr/>
              </p14:nvContentPartPr>
              <p14:xfrm>
                <a:off x="694333" y="814907"/>
                <a:ext cx="97920" cy="946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C89FBC97-B59B-4432-8943-30957B1B345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90013" y="810587"/>
                  <a:ext cx="1065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26334BE5-1401-4758-B9AF-6C40200EC9DA}"/>
                    </a:ext>
                  </a:extLst>
                </p14:cNvPr>
                <p14:cNvContentPartPr/>
                <p14:nvPr/>
              </p14:nvContentPartPr>
              <p14:xfrm>
                <a:off x="695413" y="863147"/>
                <a:ext cx="88560" cy="54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26334BE5-1401-4758-B9AF-6C40200EC9D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91093" y="858827"/>
                  <a:ext cx="972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41D458B1-3E03-48C4-B623-F946194FC0D0}"/>
                    </a:ext>
                  </a:extLst>
                </p14:cNvPr>
                <p14:cNvContentPartPr/>
                <p14:nvPr/>
              </p14:nvContentPartPr>
              <p14:xfrm>
                <a:off x="818893" y="810947"/>
                <a:ext cx="167400" cy="813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41D458B1-3E03-48C4-B623-F946194FC0D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14573" y="806627"/>
                  <a:ext cx="1760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25F265C8-3BC8-4AC3-A961-6C88C389A805}"/>
                    </a:ext>
                  </a:extLst>
                </p14:cNvPr>
                <p14:cNvContentPartPr/>
                <p14:nvPr/>
              </p14:nvContentPartPr>
              <p14:xfrm>
                <a:off x="991693" y="779267"/>
                <a:ext cx="22680" cy="442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25F265C8-3BC8-4AC3-A961-6C88C389A80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87373" y="774947"/>
                  <a:ext cx="313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7B1BD865-2154-4528-BECF-385E6F2AE6FA}"/>
                    </a:ext>
                  </a:extLst>
                </p14:cNvPr>
                <p14:cNvContentPartPr/>
                <p14:nvPr/>
              </p14:nvContentPartPr>
              <p14:xfrm>
                <a:off x="1013293" y="824267"/>
                <a:ext cx="318240" cy="1681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7B1BD865-2154-4528-BECF-385E6F2AE6F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08973" y="819947"/>
                  <a:ext cx="326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15B0F40-9F0B-4939-AEB7-912F3384506D}"/>
                    </a:ext>
                  </a:extLst>
                </p14:cNvPr>
                <p14:cNvContentPartPr/>
                <p14:nvPr/>
              </p14:nvContentPartPr>
              <p14:xfrm>
                <a:off x="1745893" y="764867"/>
                <a:ext cx="14040" cy="1263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15B0F40-9F0B-4939-AEB7-912F3384506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741573" y="760547"/>
                  <a:ext cx="226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5C0178FE-8025-487F-9504-4922892723A7}"/>
                    </a:ext>
                  </a:extLst>
                </p14:cNvPr>
                <p14:cNvContentPartPr/>
                <p14:nvPr/>
              </p14:nvContentPartPr>
              <p14:xfrm>
                <a:off x="1737973" y="767747"/>
                <a:ext cx="166680" cy="25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5C0178FE-8025-487F-9504-4922892723A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733653" y="763427"/>
                  <a:ext cx="1753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ED470AAA-EFF4-4BDE-BF92-6F1F05DAD9B6}"/>
                    </a:ext>
                  </a:extLst>
                </p14:cNvPr>
                <p14:cNvContentPartPr/>
                <p14:nvPr/>
              </p14:nvContentPartPr>
              <p14:xfrm>
                <a:off x="1766413" y="809867"/>
                <a:ext cx="172800" cy="914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ED470AAA-EFF4-4BDE-BF92-6F1F05DAD9B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762093" y="805547"/>
                  <a:ext cx="1814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AE317179-CA9C-49CF-B4E0-B870E664AE93}"/>
                    </a:ext>
                  </a:extLst>
                </p14:cNvPr>
                <p14:cNvContentPartPr/>
                <p14:nvPr/>
              </p14:nvContentPartPr>
              <p14:xfrm>
                <a:off x="2028133" y="669467"/>
                <a:ext cx="128880" cy="31068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AE317179-CA9C-49CF-B4E0-B870E664AE9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023813" y="665147"/>
                  <a:ext cx="1375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D5083AE5-BC6F-4517-8839-2A2701A317CB}"/>
                    </a:ext>
                  </a:extLst>
                </p14:cNvPr>
                <p14:cNvContentPartPr/>
                <p14:nvPr/>
              </p14:nvContentPartPr>
              <p14:xfrm>
                <a:off x="2272933" y="729227"/>
                <a:ext cx="155160" cy="21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D5083AE5-BC6F-4517-8839-2A2701A317C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268613" y="724907"/>
                  <a:ext cx="1638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5B6ECE7B-7532-4165-925C-DF131416C654}"/>
                    </a:ext>
                  </a:extLst>
                </p14:cNvPr>
                <p14:cNvContentPartPr/>
                <p14:nvPr/>
              </p14:nvContentPartPr>
              <p14:xfrm>
                <a:off x="2289853" y="753707"/>
                <a:ext cx="167760" cy="1206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5B6ECE7B-7532-4165-925C-DF131416C65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285533" y="749387"/>
                  <a:ext cx="1764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5F4C92D-DF31-493D-B322-2F3FFF86DF52}"/>
                    </a:ext>
                  </a:extLst>
                </p14:cNvPr>
                <p14:cNvContentPartPr/>
                <p14:nvPr/>
              </p14:nvContentPartPr>
              <p14:xfrm>
                <a:off x="2272573" y="977267"/>
                <a:ext cx="1080" cy="669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5F4C92D-DF31-493D-B322-2F3FFF86DF5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268253" y="972947"/>
                  <a:ext cx="97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2ECA80D5-E16F-49BA-8767-C0C7C4901CBD}"/>
                    </a:ext>
                  </a:extLst>
                </p14:cNvPr>
                <p14:cNvContentPartPr/>
                <p14:nvPr/>
              </p14:nvContentPartPr>
              <p14:xfrm>
                <a:off x="2264653" y="935507"/>
                <a:ext cx="9360" cy="165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2ECA80D5-E16F-49BA-8767-C0C7C4901CB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260333" y="931187"/>
                  <a:ext cx="18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2D28C89F-C710-42BE-B2EB-A54FFC0576C4}"/>
                    </a:ext>
                  </a:extLst>
                </p14:cNvPr>
                <p14:cNvContentPartPr/>
                <p14:nvPr/>
              </p14:nvContentPartPr>
              <p14:xfrm>
                <a:off x="2313253" y="1002467"/>
                <a:ext cx="79560" cy="28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2D28C89F-C710-42BE-B2EB-A54FFC0576C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308933" y="998147"/>
                  <a:ext cx="8820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0E4684E3-EB25-4623-BB5C-2886370231FD}"/>
                    </a:ext>
                  </a:extLst>
                </p14:cNvPr>
                <p14:cNvContentPartPr/>
                <p14:nvPr/>
              </p14:nvContentPartPr>
              <p14:xfrm>
                <a:off x="2313253" y="1030907"/>
                <a:ext cx="80280" cy="36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0E4684E3-EB25-4623-BB5C-2886370231F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308933" y="1026587"/>
                  <a:ext cx="889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6539150-DA72-449A-A35C-94ABCDE4D0F2}"/>
                    </a:ext>
                  </a:extLst>
                </p14:cNvPr>
                <p14:cNvContentPartPr/>
                <p14:nvPr/>
              </p14:nvContentPartPr>
              <p14:xfrm>
                <a:off x="2442853" y="980147"/>
                <a:ext cx="54000" cy="738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6539150-DA72-449A-A35C-94ABCDE4D0F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438533" y="975827"/>
                  <a:ext cx="626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F1D8040E-B74E-445E-BF9D-5EC2C740C4E4}"/>
                    </a:ext>
                  </a:extLst>
                </p14:cNvPr>
                <p14:cNvContentPartPr/>
                <p14:nvPr/>
              </p14:nvContentPartPr>
              <p14:xfrm>
                <a:off x="2296333" y="615467"/>
                <a:ext cx="77040" cy="421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F1D8040E-B74E-445E-BF9D-5EC2C740C4E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292013" y="611147"/>
                  <a:ext cx="856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E84C62C7-0B84-49D2-BAD6-51EF9C7E8AB5}"/>
                    </a:ext>
                  </a:extLst>
                </p14:cNvPr>
                <p14:cNvContentPartPr/>
                <p14:nvPr/>
              </p14:nvContentPartPr>
              <p14:xfrm>
                <a:off x="2592613" y="769187"/>
                <a:ext cx="131040" cy="896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E84C62C7-0B84-49D2-BAD6-51EF9C7E8AB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588293" y="764867"/>
                  <a:ext cx="1396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5E93FCC0-E3AD-4A23-A8EF-FEA170FFF54E}"/>
                    </a:ext>
                  </a:extLst>
                </p14:cNvPr>
                <p14:cNvContentPartPr/>
                <p14:nvPr/>
              </p14:nvContentPartPr>
              <p14:xfrm>
                <a:off x="2756413" y="827147"/>
                <a:ext cx="12600" cy="500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5E93FCC0-E3AD-4A23-A8EF-FEA170FFF54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752093" y="822827"/>
                  <a:ext cx="212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17D50BA5-EBC1-4AFF-A7CB-CC91128CD9B1}"/>
                    </a:ext>
                  </a:extLst>
                </p14:cNvPr>
                <p14:cNvContentPartPr/>
                <p14:nvPr/>
              </p14:nvContentPartPr>
              <p14:xfrm>
                <a:off x="2762533" y="745787"/>
                <a:ext cx="360" cy="3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17D50BA5-EBC1-4AFF-A7CB-CC91128CD9B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758213" y="7414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E0C5C9FA-C6A5-429D-8A97-523D4F27A77C}"/>
                    </a:ext>
                  </a:extLst>
                </p14:cNvPr>
                <p14:cNvContentPartPr/>
                <p14:nvPr/>
              </p14:nvContentPartPr>
              <p14:xfrm>
                <a:off x="2843893" y="691787"/>
                <a:ext cx="125280" cy="1792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E0C5C9FA-C6A5-429D-8A97-523D4F27A77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839573" y="687467"/>
                  <a:ext cx="1339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12B9964-D114-48B7-9853-0C1330ECBD1B}"/>
                    </a:ext>
                  </a:extLst>
                </p14:cNvPr>
                <p14:cNvContentPartPr/>
                <p14:nvPr/>
              </p14:nvContentPartPr>
              <p14:xfrm>
                <a:off x="2848573" y="735707"/>
                <a:ext cx="146160" cy="1404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12B9964-D114-48B7-9853-0C1330ECBD1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844253" y="731387"/>
                  <a:ext cx="1548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F77BC37D-2A56-49CD-B528-0A9BBC9BB8F5}"/>
                    </a:ext>
                  </a:extLst>
                </p14:cNvPr>
                <p14:cNvContentPartPr/>
                <p14:nvPr/>
              </p14:nvContentPartPr>
              <p14:xfrm>
                <a:off x="3053413" y="763067"/>
                <a:ext cx="20880" cy="1526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F77BC37D-2A56-49CD-B528-0A9BBC9BB8F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049093" y="758747"/>
                  <a:ext cx="295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5B57037D-6859-4574-AF92-9CB531D06364}"/>
                    </a:ext>
                  </a:extLst>
                </p14:cNvPr>
                <p14:cNvContentPartPr/>
                <p14:nvPr/>
              </p14:nvContentPartPr>
              <p14:xfrm>
                <a:off x="3139813" y="648587"/>
                <a:ext cx="109080" cy="3510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5B57037D-6859-4574-AF92-9CB531D0636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135493" y="644267"/>
                  <a:ext cx="1177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2D6B058B-2431-4A27-BF3D-E3A60FAE7C8A}"/>
                    </a:ext>
                  </a:extLst>
                </p14:cNvPr>
                <p14:cNvContentPartPr/>
                <p14:nvPr/>
              </p14:nvContentPartPr>
              <p14:xfrm>
                <a:off x="3459853" y="793667"/>
                <a:ext cx="239040" cy="54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2D6B058B-2431-4A27-BF3D-E3A60FAE7C8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455533" y="789347"/>
                  <a:ext cx="2476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E762A2DF-D13F-4717-80E4-1E74F723724F}"/>
                    </a:ext>
                  </a:extLst>
                </p14:cNvPr>
                <p14:cNvContentPartPr/>
                <p14:nvPr/>
              </p14:nvContentPartPr>
              <p14:xfrm>
                <a:off x="3485773" y="834347"/>
                <a:ext cx="214200" cy="208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E762A2DF-D13F-4717-80E4-1E74F723724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481453" y="830027"/>
                  <a:ext cx="222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1946B9FA-D125-4041-98AC-33E5C98145CF}"/>
                    </a:ext>
                  </a:extLst>
                </p14:cNvPr>
                <p14:cNvContentPartPr/>
                <p14:nvPr/>
              </p14:nvContentPartPr>
              <p14:xfrm>
                <a:off x="3561373" y="543467"/>
                <a:ext cx="10080" cy="1141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1946B9FA-D125-4041-98AC-33E5C98145C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557053" y="539147"/>
                  <a:ext cx="187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BE2156F-8A86-4FB7-8960-3407A146AD99}"/>
                    </a:ext>
                  </a:extLst>
                </p14:cNvPr>
                <p14:cNvContentPartPr/>
                <p14:nvPr/>
              </p14:nvContentPartPr>
              <p14:xfrm>
                <a:off x="3538693" y="716267"/>
                <a:ext cx="8640" cy="93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BE2156F-8A86-4FB7-8960-3407A146AD9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534373" y="711947"/>
                  <a:ext cx="17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54E1FD09-2B54-4288-83B4-770A54438C70}"/>
                    </a:ext>
                  </a:extLst>
                </p14:cNvPr>
                <p14:cNvContentPartPr/>
                <p14:nvPr/>
              </p14:nvContentPartPr>
              <p14:xfrm>
                <a:off x="3854053" y="751187"/>
                <a:ext cx="291960" cy="2160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54E1FD09-2B54-4288-83B4-770A54438C7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849733" y="746867"/>
                  <a:ext cx="3006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BAFDBF8-40B0-4AFE-BE84-4AB060D413B8}"/>
                    </a:ext>
                  </a:extLst>
                </p14:cNvPr>
                <p14:cNvContentPartPr/>
                <p14:nvPr/>
              </p14:nvContentPartPr>
              <p14:xfrm>
                <a:off x="217693" y="1407107"/>
                <a:ext cx="137520" cy="72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BAFDBF8-40B0-4AFE-BE84-4AB060D413B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13373" y="1402787"/>
                  <a:ext cx="1461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D297DCAC-6295-4A86-BBE3-FCD55BFBDB82}"/>
                    </a:ext>
                  </a:extLst>
                </p14:cNvPr>
                <p14:cNvContentPartPr/>
                <p14:nvPr/>
              </p14:nvContentPartPr>
              <p14:xfrm>
                <a:off x="233893" y="1447427"/>
                <a:ext cx="114840" cy="54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D297DCAC-6295-4A86-BBE3-FCD55BFBDB8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29573" y="1443107"/>
                  <a:ext cx="1234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B23917DB-6AA7-483B-A0E9-EE99015521DB}"/>
                    </a:ext>
                  </a:extLst>
                </p14:cNvPr>
                <p14:cNvContentPartPr/>
                <p14:nvPr/>
              </p14:nvContentPartPr>
              <p14:xfrm>
                <a:off x="372493" y="1346267"/>
                <a:ext cx="88560" cy="1375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B23917DB-6AA7-483B-A0E9-EE99015521D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67813" y="1341947"/>
                  <a:ext cx="972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519687B-4AF1-4589-9AA8-6600B3B056A7}"/>
                    </a:ext>
                  </a:extLst>
                </p14:cNvPr>
                <p14:cNvContentPartPr/>
                <p14:nvPr/>
              </p14:nvContentPartPr>
              <p14:xfrm>
                <a:off x="746893" y="1303427"/>
                <a:ext cx="11160" cy="1375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519687B-4AF1-4589-9AA8-6600B3B056A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42573" y="1299107"/>
                  <a:ext cx="198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238A96BB-3222-4205-BEA9-5381204FF6D0}"/>
                    </a:ext>
                  </a:extLst>
                </p14:cNvPr>
                <p14:cNvContentPartPr/>
                <p14:nvPr/>
              </p14:nvContentPartPr>
              <p14:xfrm>
                <a:off x="738613" y="1295507"/>
                <a:ext cx="176040" cy="79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238A96BB-3222-4205-BEA9-5381204FF6D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34293" y="1291187"/>
                  <a:ext cx="1846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0ED65E5-1392-48F4-B7A6-726E18BB7A7E}"/>
                    </a:ext>
                  </a:extLst>
                </p14:cNvPr>
                <p14:cNvContentPartPr/>
                <p14:nvPr/>
              </p14:nvContentPartPr>
              <p14:xfrm>
                <a:off x="740773" y="1346627"/>
                <a:ext cx="156960" cy="1083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0ED65E5-1392-48F4-B7A6-726E18BB7A7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36453" y="1342307"/>
                  <a:ext cx="1656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AAED6FA4-795B-4B7B-808B-226090EBFD25}"/>
                    </a:ext>
                  </a:extLst>
                </p14:cNvPr>
                <p14:cNvContentPartPr/>
                <p14:nvPr/>
              </p14:nvContentPartPr>
              <p14:xfrm>
                <a:off x="996013" y="1166987"/>
                <a:ext cx="139680" cy="3636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AAED6FA4-795B-4B7B-808B-226090EBFD2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91693" y="1162667"/>
                  <a:ext cx="14832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2F08649F-5A8C-4BF8-B1A7-184003C1758E}"/>
                    </a:ext>
                  </a:extLst>
                </p14:cNvPr>
                <p14:cNvContentPartPr/>
                <p14:nvPr/>
              </p14:nvContentPartPr>
              <p14:xfrm>
                <a:off x="1197253" y="1310987"/>
                <a:ext cx="123120" cy="1044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2F08649F-5A8C-4BF8-B1A7-184003C1758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92933" y="1306667"/>
                  <a:ext cx="1317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EA046F91-FDBC-4D8B-A914-7F6100F3AE94}"/>
                    </a:ext>
                  </a:extLst>
                </p14:cNvPr>
                <p14:cNvContentPartPr/>
                <p14:nvPr/>
              </p14:nvContentPartPr>
              <p14:xfrm>
                <a:off x="1352773" y="1397747"/>
                <a:ext cx="46800" cy="608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EA046F91-FDBC-4D8B-A914-7F6100F3AE9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348453" y="1393427"/>
                  <a:ext cx="554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46C72358-FB0C-4A41-8EEA-9AB618ED8D72}"/>
                    </a:ext>
                  </a:extLst>
                </p14:cNvPr>
                <p14:cNvContentPartPr/>
                <p14:nvPr/>
              </p14:nvContentPartPr>
              <p14:xfrm>
                <a:off x="1487773" y="1223867"/>
                <a:ext cx="112320" cy="1940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46C72358-FB0C-4A41-8EEA-9AB618ED8D7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483453" y="1219547"/>
                  <a:ext cx="1209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248D5D44-C365-4707-AEB7-84668AFA443A}"/>
                    </a:ext>
                  </a:extLst>
                </p14:cNvPr>
                <p14:cNvContentPartPr/>
                <p14:nvPr/>
              </p14:nvContentPartPr>
              <p14:xfrm>
                <a:off x="1484893" y="1280027"/>
                <a:ext cx="86400" cy="1112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248D5D44-C365-4707-AEB7-84668AFA443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480573" y="1275707"/>
                  <a:ext cx="95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F32D520E-F9BD-403E-9335-E6C583FB813D}"/>
                    </a:ext>
                  </a:extLst>
                </p14:cNvPr>
                <p14:cNvContentPartPr/>
                <p14:nvPr/>
              </p14:nvContentPartPr>
              <p14:xfrm>
                <a:off x="1608373" y="1384427"/>
                <a:ext cx="51840" cy="784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F32D520E-F9BD-403E-9335-E6C583FB813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604053" y="1380107"/>
                  <a:ext cx="604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8AA52A8D-5A54-4BB8-BCE6-9FFB7F0C90A4}"/>
                    </a:ext>
                  </a:extLst>
                </p14:cNvPr>
                <p14:cNvContentPartPr/>
                <p14:nvPr/>
              </p14:nvContentPartPr>
              <p14:xfrm>
                <a:off x="1794853" y="1267427"/>
                <a:ext cx="4320" cy="1364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8AA52A8D-5A54-4BB8-BCE6-9FFB7F0C90A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790533" y="1263107"/>
                  <a:ext cx="12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33C935BC-AB78-47F8-9AA0-C0BF1DCC698E}"/>
                    </a:ext>
                  </a:extLst>
                </p14:cNvPr>
                <p14:cNvContentPartPr/>
                <p14:nvPr/>
              </p14:nvContentPartPr>
              <p14:xfrm>
                <a:off x="1763893" y="1314947"/>
                <a:ext cx="123120" cy="97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33C935BC-AB78-47F8-9AA0-C0BF1DCC698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759573" y="1310627"/>
                  <a:ext cx="1317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5A768B5C-1A28-4B84-9B3A-4EF425477FB8}"/>
                    </a:ext>
                  </a:extLst>
                </p14:cNvPr>
                <p14:cNvContentPartPr/>
                <p14:nvPr/>
              </p14:nvContentPartPr>
              <p14:xfrm>
                <a:off x="2020213" y="1295867"/>
                <a:ext cx="109080" cy="1051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5A768B5C-1A28-4B84-9B3A-4EF425477FB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015893" y="1291547"/>
                  <a:ext cx="1177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0CF2F84C-A7BD-4899-9C49-E574A71AE06E}"/>
                    </a:ext>
                  </a:extLst>
                </p14:cNvPr>
                <p14:cNvContentPartPr/>
                <p14:nvPr/>
              </p14:nvContentPartPr>
              <p14:xfrm>
                <a:off x="2144053" y="1404947"/>
                <a:ext cx="94320" cy="7560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0CF2F84C-A7BD-4899-9C49-E574A71AE06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139733" y="1400627"/>
                  <a:ext cx="1029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8A730BA4-177A-478A-84D2-EADF40ADB78E}"/>
                    </a:ext>
                  </a:extLst>
                </p14:cNvPr>
                <p14:cNvContentPartPr/>
                <p14:nvPr/>
              </p14:nvContentPartPr>
              <p14:xfrm>
                <a:off x="2315413" y="1231427"/>
                <a:ext cx="133200" cy="1749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8A730BA4-177A-478A-84D2-EADF40ADB78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311093" y="1227107"/>
                  <a:ext cx="1418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2EBDFA68-19B4-40A9-B063-0A94A306D36A}"/>
                    </a:ext>
                  </a:extLst>
                </p14:cNvPr>
                <p14:cNvContentPartPr/>
                <p14:nvPr/>
              </p14:nvContentPartPr>
              <p14:xfrm>
                <a:off x="2317933" y="1272107"/>
                <a:ext cx="128520" cy="964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2EBDFA68-19B4-40A9-B063-0A94A306D36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313613" y="1267787"/>
                  <a:ext cx="1371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68BA3E68-7F61-4011-A5C0-11FBA66E7448}"/>
                    </a:ext>
                  </a:extLst>
                </p14:cNvPr>
                <p14:cNvContentPartPr/>
                <p14:nvPr/>
              </p14:nvContentPartPr>
              <p14:xfrm>
                <a:off x="2509453" y="1393787"/>
                <a:ext cx="100800" cy="946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68BA3E68-7F61-4011-A5C0-11FBA66E744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505133" y="1389467"/>
                  <a:ext cx="1094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6F8CD246-B3FD-4915-9EC9-CD5FAE156C74}"/>
                    </a:ext>
                  </a:extLst>
                </p14:cNvPr>
                <p14:cNvContentPartPr/>
                <p14:nvPr/>
              </p14:nvContentPartPr>
              <p14:xfrm>
                <a:off x="2786293" y="1286507"/>
                <a:ext cx="8640" cy="1306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6F8CD246-B3FD-4915-9EC9-CD5FAE156C7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781973" y="1282187"/>
                  <a:ext cx="172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021E5910-71E9-4B0D-B05D-740E42FCD246}"/>
                    </a:ext>
                  </a:extLst>
                </p14:cNvPr>
                <p14:cNvContentPartPr/>
                <p14:nvPr/>
              </p14:nvContentPartPr>
              <p14:xfrm>
                <a:off x="2725813" y="1322507"/>
                <a:ext cx="135360" cy="111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021E5910-71E9-4B0D-B05D-740E42FCD24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721493" y="1318187"/>
                  <a:ext cx="144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3F3AC00-E03A-4D19-B48A-E17B0EE664E5}"/>
                    </a:ext>
                  </a:extLst>
                </p14:cNvPr>
                <p14:cNvContentPartPr/>
                <p14:nvPr/>
              </p14:nvContentPartPr>
              <p14:xfrm>
                <a:off x="3181213" y="1273907"/>
                <a:ext cx="23400" cy="1080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3F3AC00-E03A-4D19-B48A-E17B0EE664E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176893" y="1269587"/>
                  <a:ext cx="32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DAE6C7EF-9817-497C-97B3-75F8FDEC89EC}"/>
                    </a:ext>
                  </a:extLst>
                </p14:cNvPr>
                <p14:cNvContentPartPr/>
                <p14:nvPr/>
              </p14:nvContentPartPr>
              <p14:xfrm>
                <a:off x="3152053" y="1322507"/>
                <a:ext cx="80280" cy="194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DAE6C7EF-9817-497C-97B3-75F8FDEC89E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147733" y="1318187"/>
                  <a:ext cx="88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AC84A83C-2C05-4EB9-9459-6E1AC9DC208B}"/>
                    </a:ext>
                  </a:extLst>
                </p14:cNvPr>
                <p14:cNvContentPartPr/>
                <p14:nvPr/>
              </p14:nvContentPartPr>
              <p14:xfrm>
                <a:off x="3334573" y="1286867"/>
                <a:ext cx="118080" cy="10044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AC84A83C-2C05-4EB9-9459-6E1AC9DC208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330253" y="1282547"/>
                  <a:ext cx="1267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BDEDE924-9FD2-493B-AB0E-5BACEC4BC9CB}"/>
                    </a:ext>
                  </a:extLst>
                </p14:cNvPr>
                <p14:cNvContentPartPr/>
                <p14:nvPr/>
              </p14:nvContentPartPr>
              <p14:xfrm>
                <a:off x="3480733" y="1359947"/>
                <a:ext cx="77400" cy="831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BDEDE924-9FD2-493B-AB0E-5BACEC4BC9C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476413" y="1355627"/>
                  <a:ext cx="860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9C027591-79EA-40FA-BACD-035807BC8AD1}"/>
                    </a:ext>
                  </a:extLst>
                </p14:cNvPr>
                <p14:cNvContentPartPr/>
                <p14:nvPr/>
              </p14:nvContentPartPr>
              <p14:xfrm>
                <a:off x="3660733" y="1165547"/>
                <a:ext cx="161280" cy="22788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9C027591-79EA-40FA-BACD-035807BC8AD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656413" y="1161227"/>
                  <a:ext cx="1699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39AD5CDF-09AB-40E7-BC05-943C2F3F6C35}"/>
                    </a:ext>
                  </a:extLst>
                </p14:cNvPr>
                <p14:cNvContentPartPr/>
                <p14:nvPr/>
              </p14:nvContentPartPr>
              <p14:xfrm>
                <a:off x="3669733" y="1227827"/>
                <a:ext cx="141480" cy="1483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39AD5CDF-09AB-40E7-BC05-943C2F3F6C3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665413" y="1223507"/>
                  <a:ext cx="1501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8026846F-720B-45FC-AD91-3C2144E18458}"/>
                    </a:ext>
                  </a:extLst>
                </p14:cNvPr>
                <p14:cNvContentPartPr/>
                <p14:nvPr/>
              </p14:nvContentPartPr>
              <p14:xfrm>
                <a:off x="3832813" y="1348427"/>
                <a:ext cx="72720" cy="1018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8026846F-720B-45FC-AD91-3C2144E1845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828493" y="1344107"/>
                  <a:ext cx="813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1A5D4D4B-9D9F-412D-AB72-198B05CA91AE}"/>
                    </a:ext>
                  </a:extLst>
                </p14:cNvPr>
                <p14:cNvContentPartPr/>
                <p14:nvPr/>
              </p14:nvContentPartPr>
              <p14:xfrm>
                <a:off x="4043413" y="1121267"/>
                <a:ext cx="128160" cy="3938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1A5D4D4B-9D9F-412D-AB72-198B05CA91A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039093" y="1116947"/>
                  <a:ext cx="13680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7F1E6C96-64CC-41C1-965C-905C710BD41C}"/>
                    </a:ext>
                  </a:extLst>
                </p14:cNvPr>
                <p14:cNvContentPartPr/>
                <p14:nvPr/>
              </p14:nvContentPartPr>
              <p14:xfrm>
                <a:off x="4405573" y="1242587"/>
                <a:ext cx="307800" cy="2988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7F1E6C96-64CC-41C1-965C-905C710BD41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401253" y="1238267"/>
                  <a:ext cx="3164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7CD80CB6-7006-45B4-AE7B-3F006F75DC11}"/>
                    </a:ext>
                  </a:extLst>
                </p14:cNvPr>
                <p14:cNvContentPartPr/>
                <p14:nvPr/>
              </p14:nvContentPartPr>
              <p14:xfrm>
                <a:off x="4422493" y="1306307"/>
                <a:ext cx="354600" cy="295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7CD80CB6-7006-45B4-AE7B-3F006F75DC1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418173" y="1301987"/>
                  <a:ext cx="363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E95AC720-1A37-4717-9B02-4C6E617C69C0}"/>
                    </a:ext>
                  </a:extLst>
                </p14:cNvPr>
                <p14:cNvContentPartPr/>
                <p14:nvPr/>
              </p14:nvContentPartPr>
              <p14:xfrm>
                <a:off x="4512853" y="1023347"/>
                <a:ext cx="7200" cy="1440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E95AC720-1A37-4717-9B02-4C6E617C69C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508533" y="1019027"/>
                  <a:ext cx="158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AFF01973-1AC0-48A4-A344-987E9435DA23}"/>
                    </a:ext>
                  </a:extLst>
                </p14:cNvPr>
                <p14:cNvContentPartPr/>
                <p14:nvPr/>
              </p14:nvContentPartPr>
              <p14:xfrm>
                <a:off x="4421413" y="1110467"/>
                <a:ext cx="134640" cy="10512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AFF01973-1AC0-48A4-A344-987E9435DA2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417093" y="1106147"/>
                  <a:ext cx="143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1B31D985-554E-4D88-A997-5C905820D79D}"/>
                    </a:ext>
                  </a:extLst>
                </p14:cNvPr>
                <p14:cNvContentPartPr/>
                <p14:nvPr/>
              </p14:nvContentPartPr>
              <p14:xfrm>
                <a:off x="4437613" y="828587"/>
                <a:ext cx="19440" cy="13104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1B31D985-554E-4D88-A997-5C905820D79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433293" y="824267"/>
                  <a:ext cx="280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8A210298-10E1-42FB-8145-E8BB050BFB04}"/>
                    </a:ext>
                  </a:extLst>
                </p14:cNvPr>
                <p14:cNvContentPartPr/>
                <p14:nvPr/>
              </p14:nvContentPartPr>
              <p14:xfrm>
                <a:off x="4405573" y="806627"/>
                <a:ext cx="119880" cy="1054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8A210298-10E1-42FB-8145-E8BB050BFB0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401253" y="802307"/>
                  <a:ext cx="1285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7629B011-595C-4E9C-AD94-79F079C8D673}"/>
                    </a:ext>
                  </a:extLst>
                </p14:cNvPr>
                <p14:cNvContentPartPr/>
                <p14:nvPr/>
              </p14:nvContentPartPr>
              <p14:xfrm>
                <a:off x="4515013" y="858107"/>
                <a:ext cx="63000" cy="705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7629B011-595C-4E9C-AD94-79F079C8D67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510693" y="853787"/>
                  <a:ext cx="716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0EF7A3D9-9662-4858-8C6B-768404018BCC}"/>
                    </a:ext>
                  </a:extLst>
                </p14:cNvPr>
                <p14:cNvContentPartPr/>
                <p14:nvPr/>
              </p14:nvContentPartPr>
              <p14:xfrm>
                <a:off x="4610053" y="767387"/>
                <a:ext cx="115200" cy="1443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0EF7A3D9-9662-4858-8C6B-768404018BC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605733" y="763067"/>
                  <a:ext cx="1238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829F081-3B74-4299-AF51-A373552227D9}"/>
                    </a:ext>
                  </a:extLst>
                </p14:cNvPr>
                <p14:cNvContentPartPr/>
                <p14:nvPr/>
              </p14:nvContentPartPr>
              <p14:xfrm>
                <a:off x="4751173" y="839027"/>
                <a:ext cx="125280" cy="4320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829F081-3B74-4299-AF51-A373552227D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746853" y="834707"/>
                  <a:ext cx="1339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D170E878-FCF8-48F4-96C6-C0242F04FC76}"/>
                    </a:ext>
                  </a:extLst>
                </p14:cNvPr>
                <p14:cNvContentPartPr/>
                <p14:nvPr/>
              </p14:nvContentPartPr>
              <p14:xfrm>
                <a:off x="4936213" y="807347"/>
                <a:ext cx="126360" cy="7704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D170E878-FCF8-48F4-96C6-C0242F04FC7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931893" y="803027"/>
                  <a:ext cx="1350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F4ACEED1-E559-431B-A015-2194548CE29F}"/>
                    </a:ext>
                  </a:extLst>
                </p14:cNvPr>
                <p14:cNvContentPartPr/>
                <p14:nvPr/>
              </p14:nvContentPartPr>
              <p14:xfrm>
                <a:off x="5093533" y="736787"/>
                <a:ext cx="223920" cy="1972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F4ACEED1-E559-431B-A015-2194548CE29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089213" y="732467"/>
                  <a:ext cx="2325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A6540740-F71D-4D2B-A128-745E047A30A7}"/>
                    </a:ext>
                  </a:extLst>
                </p14:cNvPr>
                <p14:cNvContentPartPr/>
                <p14:nvPr/>
              </p14:nvContentPartPr>
              <p14:xfrm>
                <a:off x="5445613" y="705107"/>
                <a:ext cx="212760" cy="18000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A6540740-F71D-4D2B-A128-745E047A30A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441293" y="700787"/>
                  <a:ext cx="2214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19A004D-B5C4-49D8-95CB-BD0523382524}"/>
                    </a:ext>
                  </a:extLst>
                </p14:cNvPr>
                <p14:cNvContentPartPr/>
                <p14:nvPr/>
              </p14:nvContentPartPr>
              <p14:xfrm>
                <a:off x="5643253" y="689987"/>
                <a:ext cx="26640" cy="1656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19A004D-B5C4-49D8-95CB-BD052338252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638933" y="685667"/>
                  <a:ext cx="35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41BC6A4B-2919-4311-8EF3-BF6E92F43D40}"/>
                    </a:ext>
                  </a:extLst>
                </p14:cNvPr>
                <p14:cNvContentPartPr/>
                <p14:nvPr/>
              </p14:nvContentPartPr>
              <p14:xfrm>
                <a:off x="5809573" y="711587"/>
                <a:ext cx="11160" cy="9252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41BC6A4B-2919-4311-8EF3-BF6E92F43D4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805253" y="707267"/>
                  <a:ext cx="198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B9C20681-5DF5-4EF4-90B4-F2D1E17FBD10}"/>
                    </a:ext>
                  </a:extLst>
                </p14:cNvPr>
                <p14:cNvContentPartPr/>
                <p14:nvPr/>
              </p14:nvContentPartPr>
              <p14:xfrm>
                <a:off x="5789053" y="704747"/>
                <a:ext cx="129240" cy="504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B9C20681-5DF5-4EF4-90B4-F2D1E17FBD1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784733" y="700427"/>
                  <a:ext cx="1378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D8340B6E-71FE-48FD-BE1D-BB138AC8D360}"/>
                    </a:ext>
                  </a:extLst>
                </p14:cNvPr>
                <p14:cNvContentPartPr/>
                <p14:nvPr/>
              </p14:nvContentPartPr>
              <p14:xfrm>
                <a:off x="5803813" y="743267"/>
                <a:ext cx="94680" cy="518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D8340B6E-71FE-48FD-BE1D-BB138AC8D36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799493" y="738947"/>
                  <a:ext cx="1033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C3B9F73B-8603-47D3-B2FE-DC5B7C09E356}"/>
                    </a:ext>
                  </a:extLst>
                </p14:cNvPr>
                <p14:cNvContentPartPr/>
                <p14:nvPr/>
              </p14:nvContentPartPr>
              <p14:xfrm>
                <a:off x="5937013" y="734987"/>
                <a:ext cx="230400" cy="691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C3B9F73B-8603-47D3-B2FE-DC5B7C09E35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932693" y="730667"/>
                  <a:ext cx="2390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35E16DB7-AC6A-42DB-B440-4A571DD98CDE}"/>
                    </a:ext>
                  </a:extLst>
                </p14:cNvPr>
                <p14:cNvContentPartPr/>
                <p14:nvPr/>
              </p14:nvContentPartPr>
              <p14:xfrm>
                <a:off x="6215653" y="742187"/>
                <a:ext cx="63000" cy="493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35E16DB7-AC6A-42DB-B440-4A571DD98CD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211333" y="737867"/>
                  <a:ext cx="716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17B552C8-16A8-477C-B145-303685CF88FE}"/>
                    </a:ext>
                  </a:extLst>
                </p14:cNvPr>
                <p14:cNvContentPartPr/>
                <p14:nvPr/>
              </p14:nvContentPartPr>
              <p14:xfrm>
                <a:off x="6308533" y="663347"/>
                <a:ext cx="257760" cy="20232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17B552C8-16A8-477C-B145-303685CF88F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304213" y="659027"/>
                  <a:ext cx="2664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AD2ADB14-7760-4434-A00C-6F0B0B016A87}"/>
                    </a:ext>
                  </a:extLst>
                </p14:cNvPr>
                <p14:cNvContentPartPr/>
                <p14:nvPr/>
              </p14:nvContentPartPr>
              <p14:xfrm>
                <a:off x="6568093" y="703667"/>
                <a:ext cx="71640" cy="7452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AD2ADB14-7760-4434-A00C-6F0B0B016A8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563773" y="699347"/>
                  <a:ext cx="802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7CFA0C3E-57D6-43B5-9534-22F0511223F5}"/>
                    </a:ext>
                  </a:extLst>
                </p14:cNvPr>
                <p14:cNvContentPartPr/>
                <p14:nvPr/>
              </p14:nvContentPartPr>
              <p14:xfrm>
                <a:off x="6662053" y="672347"/>
                <a:ext cx="305280" cy="8280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7CFA0C3E-57D6-43B5-9534-22F0511223F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657733" y="668027"/>
                  <a:ext cx="3139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069FEF89-61CD-46C2-A087-16E1B9CE1F6A}"/>
                    </a:ext>
                  </a:extLst>
                </p14:cNvPr>
                <p14:cNvContentPartPr/>
                <p14:nvPr/>
              </p14:nvContentPartPr>
              <p14:xfrm>
                <a:off x="6909373" y="605747"/>
                <a:ext cx="192240" cy="14004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069FEF89-61CD-46C2-A087-16E1B9CE1F6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905053" y="601427"/>
                  <a:ext cx="200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D5C905C8-9C32-4419-BDA6-E1EB04192028}"/>
                    </a:ext>
                  </a:extLst>
                </p14:cNvPr>
                <p14:cNvContentPartPr/>
                <p14:nvPr/>
              </p14:nvContentPartPr>
              <p14:xfrm>
                <a:off x="4987693" y="1120907"/>
                <a:ext cx="18720" cy="20304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D5C905C8-9C32-4419-BDA6-E1EB0419202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983373" y="1116587"/>
                  <a:ext cx="273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63D9B6BE-F341-46B6-B521-E03459AA9FE6}"/>
                    </a:ext>
                  </a:extLst>
                </p14:cNvPr>
                <p14:cNvContentPartPr/>
                <p14:nvPr/>
              </p14:nvContentPartPr>
              <p14:xfrm>
                <a:off x="4965373" y="1123067"/>
                <a:ext cx="165600" cy="86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63D9B6BE-F341-46B6-B521-E03459AA9FE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961053" y="1118747"/>
                  <a:ext cx="1742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C6D33829-D93D-430C-83B1-DA69FDACF279}"/>
                    </a:ext>
                  </a:extLst>
                </p14:cNvPr>
                <p14:cNvContentPartPr/>
                <p14:nvPr/>
              </p14:nvContentPartPr>
              <p14:xfrm>
                <a:off x="4980853" y="1207307"/>
                <a:ext cx="130680" cy="378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C6D33829-D93D-430C-83B1-DA69FDACF279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976533" y="1202987"/>
                  <a:ext cx="1393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6DD93299-371E-4F0E-8636-6BF057D98637}"/>
                    </a:ext>
                  </a:extLst>
                </p14:cNvPr>
                <p14:cNvContentPartPr/>
                <p14:nvPr/>
              </p14:nvContentPartPr>
              <p14:xfrm>
                <a:off x="4975093" y="1314227"/>
                <a:ext cx="136800" cy="1044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6DD93299-371E-4F0E-8636-6BF057D9863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970773" y="1309907"/>
                  <a:ext cx="1454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32D3083F-E571-4604-9A15-32A00A86264E}"/>
                    </a:ext>
                  </a:extLst>
                </p14:cNvPr>
                <p14:cNvContentPartPr/>
                <p14:nvPr/>
              </p14:nvContentPartPr>
              <p14:xfrm>
                <a:off x="5209813" y="1080227"/>
                <a:ext cx="71640" cy="23292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32D3083F-E571-4604-9A15-32A00A86264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205493" y="1075907"/>
                  <a:ext cx="802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6B4DADAC-8FD6-4E10-8DC0-82563C1EDFDC}"/>
                    </a:ext>
                  </a:extLst>
                </p14:cNvPr>
                <p14:cNvContentPartPr/>
                <p14:nvPr/>
              </p14:nvContentPartPr>
              <p14:xfrm>
                <a:off x="5303053" y="1182827"/>
                <a:ext cx="106920" cy="8532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6B4DADAC-8FD6-4E10-8DC0-82563C1EDFD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298733" y="1178507"/>
                  <a:ext cx="1155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57CE9B97-DA37-4C5E-A2C5-BAB42722900C}"/>
                    </a:ext>
                  </a:extLst>
                </p14:cNvPr>
                <p14:cNvContentPartPr/>
                <p14:nvPr/>
              </p14:nvContentPartPr>
              <p14:xfrm>
                <a:off x="5420773" y="1246187"/>
                <a:ext cx="56520" cy="694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57CE9B97-DA37-4C5E-A2C5-BAB42722900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416453" y="1241867"/>
                  <a:ext cx="651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4D982629-A00C-440A-B66F-C95EA97DE47F}"/>
                    </a:ext>
                  </a:extLst>
                </p14:cNvPr>
                <p14:cNvContentPartPr/>
                <p14:nvPr/>
              </p14:nvContentPartPr>
              <p14:xfrm>
                <a:off x="5543533" y="1106867"/>
                <a:ext cx="104760" cy="16056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4D982629-A00C-440A-B66F-C95EA97DE47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539213" y="1102547"/>
                  <a:ext cx="1134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5DD532A8-AADB-4CAC-B221-846E2C07202E}"/>
                    </a:ext>
                  </a:extLst>
                </p14:cNvPr>
                <p14:cNvContentPartPr/>
                <p14:nvPr/>
              </p14:nvContentPartPr>
              <p14:xfrm>
                <a:off x="5530573" y="1129907"/>
                <a:ext cx="126000" cy="13284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5DD532A8-AADB-4CAC-B221-846E2C07202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526253" y="1125587"/>
                  <a:ext cx="1346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6D6C191B-7322-4A6C-8D8A-DD1ABE245510}"/>
                    </a:ext>
                  </a:extLst>
                </p14:cNvPr>
                <p14:cNvContentPartPr/>
                <p14:nvPr/>
              </p14:nvContentPartPr>
              <p14:xfrm>
                <a:off x="5665213" y="1226747"/>
                <a:ext cx="71280" cy="7488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6D6C191B-7322-4A6C-8D8A-DD1ABE24551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660893" y="1222427"/>
                  <a:ext cx="799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4B43EFA2-3C8E-4BAE-9720-2E88728C5DE0}"/>
                    </a:ext>
                  </a:extLst>
                </p14:cNvPr>
                <p14:cNvContentPartPr/>
                <p14:nvPr/>
              </p14:nvContentPartPr>
              <p14:xfrm>
                <a:off x="5808853" y="1064387"/>
                <a:ext cx="76680" cy="24228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4B43EFA2-3C8E-4BAE-9720-2E88728C5DE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804533" y="1060067"/>
                  <a:ext cx="853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AAA0620-88DF-4E07-B03C-C26FC13B4747}"/>
                    </a:ext>
                  </a:extLst>
                </p14:cNvPr>
                <p14:cNvContentPartPr/>
                <p14:nvPr/>
              </p14:nvContentPartPr>
              <p14:xfrm>
                <a:off x="6003613" y="1100747"/>
                <a:ext cx="14040" cy="12744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AAA0620-88DF-4E07-B03C-C26FC13B474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999293" y="1096427"/>
                  <a:ext cx="226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8653426B-5C71-4BC7-BD6F-DED9FE87CC8B}"/>
                    </a:ext>
                  </a:extLst>
                </p14:cNvPr>
                <p14:cNvContentPartPr/>
                <p14:nvPr/>
              </p14:nvContentPartPr>
              <p14:xfrm>
                <a:off x="5953213" y="1078787"/>
                <a:ext cx="242640" cy="13356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8653426B-5C71-4BC7-BD6F-DED9FE87CC8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948893" y="1074467"/>
                  <a:ext cx="251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30C0BC9F-6EB4-469E-B28F-A1A77A68A105}"/>
                    </a:ext>
                  </a:extLst>
                </p14:cNvPr>
                <p14:cNvContentPartPr/>
                <p14:nvPr/>
              </p14:nvContentPartPr>
              <p14:xfrm>
                <a:off x="6167053" y="1064027"/>
                <a:ext cx="137160" cy="136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30C0BC9F-6EB4-469E-B28F-A1A77A68A10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162733" y="1059707"/>
                  <a:ext cx="1458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D8C81036-006B-41B0-83B1-DD22AE9A79BB}"/>
                    </a:ext>
                  </a:extLst>
                </p14:cNvPr>
                <p14:cNvContentPartPr/>
                <p14:nvPr/>
              </p14:nvContentPartPr>
              <p14:xfrm>
                <a:off x="6162373" y="1131347"/>
                <a:ext cx="131400" cy="6984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D8C81036-006B-41B0-83B1-DD22AE9A79B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158053" y="1127027"/>
                  <a:ext cx="1400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CF0C79FC-5AA8-45B6-BB80-9FB9106E83E5}"/>
                    </a:ext>
                  </a:extLst>
                </p14:cNvPr>
                <p14:cNvContentPartPr/>
                <p14:nvPr/>
              </p14:nvContentPartPr>
              <p14:xfrm>
                <a:off x="6353893" y="1007147"/>
                <a:ext cx="72720" cy="24300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CF0C79FC-5AA8-45B6-BB80-9FB9106E83E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349573" y="1002827"/>
                  <a:ext cx="813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CBB2C427-A760-4A92-A672-1B042EFE0CAB}"/>
                    </a:ext>
                  </a:extLst>
                </p14:cNvPr>
                <p14:cNvContentPartPr/>
                <p14:nvPr/>
              </p14:nvContentPartPr>
              <p14:xfrm>
                <a:off x="6453613" y="1096067"/>
                <a:ext cx="102240" cy="10512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CBB2C427-A760-4A92-A672-1B042EFE0CA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449293" y="1091747"/>
                  <a:ext cx="1108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7C1CB34B-FCD0-4761-A9A5-3BB028571491}"/>
                    </a:ext>
                  </a:extLst>
                </p14:cNvPr>
                <p14:cNvContentPartPr/>
                <p14:nvPr/>
              </p14:nvContentPartPr>
              <p14:xfrm>
                <a:off x="6565933" y="1181747"/>
                <a:ext cx="79560" cy="8064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7C1CB34B-FCD0-4761-A9A5-3BB02857149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561613" y="1177427"/>
                  <a:ext cx="882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E06E6171-672B-499B-A414-60A0D2147F43}"/>
                    </a:ext>
                  </a:extLst>
                </p14:cNvPr>
                <p14:cNvContentPartPr/>
                <p14:nvPr/>
              </p14:nvContentPartPr>
              <p14:xfrm>
                <a:off x="6691573" y="1029107"/>
                <a:ext cx="104040" cy="17604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E06E6171-672B-499B-A414-60A0D2147F4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687253" y="1024787"/>
                  <a:ext cx="1126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2F1C8EF6-4513-4C82-88BF-E919B75EBA56}"/>
                    </a:ext>
                  </a:extLst>
                </p14:cNvPr>
                <p14:cNvContentPartPr/>
                <p14:nvPr/>
              </p14:nvContentPartPr>
              <p14:xfrm>
                <a:off x="6695533" y="1083827"/>
                <a:ext cx="81000" cy="928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2F1C8EF6-4513-4C82-88BF-E919B75EBA5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691213" y="1079507"/>
                  <a:ext cx="896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BCE18FE2-1F63-45DF-9E71-F838FEB1F304}"/>
                    </a:ext>
                  </a:extLst>
                </p14:cNvPr>
                <p14:cNvContentPartPr/>
                <p14:nvPr/>
              </p14:nvContentPartPr>
              <p14:xfrm>
                <a:off x="6824413" y="1147547"/>
                <a:ext cx="81720" cy="10080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BCE18FE2-1F63-45DF-9E71-F838FEB1F30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820093" y="1143227"/>
                  <a:ext cx="903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D92E366E-DFB1-42B4-A705-F18C19F82B64}"/>
                    </a:ext>
                  </a:extLst>
                </p14:cNvPr>
                <p14:cNvContentPartPr/>
                <p14:nvPr/>
              </p14:nvContentPartPr>
              <p14:xfrm>
                <a:off x="6937813" y="978707"/>
                <a:ext cx="87120" cy="25992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D92E366E-DFB1-42B4-A705-F18C19F82B64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933493" y="974387"/>
                  <a:ext cx="957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FC8F593B-87F4-4ADF-BB7B-80F63F82346D}"/>
                    </a:ext>
                  </a:extLst>
                </p14:cNvPr>
                <p14:cNvContentPartPr/>
                <p14:nvPr/>
              </p14:nvContentPartPr>
              <p14:xfrm>
                <a:off x="7152013" y="1079147"/>
                <a:ext cx="17280" cy="1350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FC8F593B-87F4-4ADF-BB7B-80F63F82346D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147693" y="1074827"/>
                  <a:ext cx="259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493FEE85-1652-4B69-99DC-AC25DF10E201}"/>
                    </a:ext>
                  </a:extLst>
                </p14:cNvPr>
                <p14:cNvContentPartPr/>
                <p14:nvPr/>
              </p14:nvContentPartPr>
              <p14:xfrm>
                <a:off x="7101253" y="1142507"/>
                <a:ext cx="299520" cy="6372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493FEE85-1652-4B69-99DC-AC25DF10E20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096933" y="1138187"/>
                  <a:ext cx="3081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77BE6073-B824-4792-B5D1-08E6F5CA33E9}"/>
                    </a:ext>
                  </a:extLst>
                </p14:cNvPr>
                <p14:cNvContentPartPr/>
                <p14:nvPr/>
              </p14:nvContentPartPr>
              <p14:xfrm>
                <a:off x="7496893" y="1196147"/>
                <a:ext cx="156960" cy="1188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77BE6073-B824-4792-B5D1-08E6F5CA33E9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492573" y="1191827"/>
                  <a:ext cx="1656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41BE6779-5BC4-4C95-94A0-16F0F3AD1324}"/>
                    </a:ext>
                  </a:extLst>
                </p14:cNvPr>
                <p14:cNvContentPartPr/>
                <p14:nvPr/>
              </p14:nvContentPartPr>
              <p14:xfrm>
                <a:off x="7812973" y="1064387"/>
                <a:ext cx="8640" cy="13860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41BE6779-5BC4-4C95-94A0-16F0F3AD1324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808653" y="1060067"/>
                  <a:ext cx="172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EF75CE85-6F2F-4D0F-9A20-042A62B16283}"/>
                    </a:ext>
                  </a:extLst>
                </p14:cNvPr>
                <p14:cNvContentPartPr/>
                <p14:nvPr/>
              </p14:nvContentPartPr>
              <p14:xfrm>
                <a:off x="7756453" y="1105067"/>
                <a:ext cx="114480" cy="396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EF75CE85-6F2F-4D0F-9A20-042A62B16283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752133" y="1100747"/>
                  <a:ext cx="1231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653A7A46-271D-4ED8-A9DA-3C4B812BCFED}"/>
                    </a:ext>
                  </a:extLst>
                </p14:cNvPr>
                <p14:cNvContentPartPr/>
                <p14:nvPr/>
              </p14:nvContentPartPr>
              <p14:xfrm>
                <a:off x="7979653" y="1003187"/>
                <a:ext cx="5040" cy="14796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653A7A46-271D-4ED8-A9DA-3C4B812BCFED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975333" y="998867"/>
                  <a:ext cx="136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A8E53058-8A3D-41C4-8286-F2A3786A42DF}"/>
                    </a:ext>
                  </a:extLst>
                </p14:cNvPr>
                <p14:cNvContentPartPr/>
                <p14:nvPr/>
              </p14:nvContentPartPr>
              <p14:xfrm>
                <a:off x="7982533" y="993827"/>
                <a:ext cx="175320" cy="8748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A8E53058-8A3D-41C4-8286-F2A3786A42D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978213" y="989507"/>
                  <a:ext cx="1839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AE7AB213-B588-41AE-BA71-62C3C91AF4C9}"/>
                    </a:ext>
                  </a:extLst>
                </p14:cNvPr>
                <p14:cNvContentPartPr/>
                <p14:nvPr/>
              </p14:nvContentPartPr>
              <p14:xfrm>
                <a:off x="7979653" y="1154747"/>
                <a:ext cx="207360" cy="1728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AE7AB213-B588-41AE-BA71-62C3C91AF4C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975333" y="1150427"/>
                  <a:ext cx="216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EDD0372E-529A-4099-B7D4-844D9FC54654}"/>
                    </a:ext>
                  </a:extLst>
                </p14:cNvPr>
                <p14:cNvContentPartPr/>
                <p14:nvPr/>
              </p14:nvContentPartPr>
              <p14:xfrm>
                <a:off x="8226973" y="915347"/>
                <a:ext cx="86400" cy="2484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EDD0372E-529A-4099-B7D4-844D9FC5465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222653" y="911027"/>
                  <a:ext cx="950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CCA2381C-C12F-4877-A140-0806A5A7606D}"/>
                    </a:ext>
                  </a:extLst>
                </p14:cNvPr>
                <p14:cNvContentPartPr/>
                <p14:nvPr/>
              </p14:nvContentPartPr>
              <p14:xfrm>
                <a:off x="8374573" y="1029107"/>
                <a:ext cx="87120" cy="10584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CCA2381C-C12F-4877-A140-0806A5A7606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370253" y="1024787"/>
                  <a:ext cx="957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DA15B454-9DDA-4F3E-9BC2-228DBDFB9A62}"/>
                    </a:ext>
                  </a:extLst>
                </p14:cNvPr>
                <p14:cNvContentPartPr/>
                <p14:nvPr/>
              </p14:nvContentPartPr>
              <p14:xfrm>
                <a:off x="8490493" y="1091027"/>
                <a:ext cx="63000" cy="6480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DA15B454-9DDA-4F3E-9BC2-228DBDFB9A62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486173" y="1086707"/>
                  <a:ext cx="716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FEE689F6-12E2-441D-8401-D44B6FB86A04}"/>
                    </a:ext>
                  </a:extLst>
                </p14:cNvPr>
                <p14:cNvContentPartPr/>
                <p14:nvPr/>
              </p14:nvContentPartPr>
              <p14:xfrm>
                <a:off x="8614693" y="954587"/>
                <a:ext cx="109440" cy="18720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FEE689F6-12E2-441D-8401-D44B6FB86A04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610373" y="950267"/>
                  <a:ext cx="1180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78CD4F1B-4820-4EDC-8717-86B1F1ABB992}"/>
                    </a:ext>
                  </a:extLst>
                </p14:cNvPr>
                <p14:cNvContentPartPr/>
                <p14:nvPr/>
              </p14:nvContentPartPr>
              <p14:xfrm>
                <a:off x="8627653" y="987347"/>
                <a:ext cx="103320" cy="10728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78CD4F1B-4820-4EDC-8717-86B1F1ABB99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623333" y="983027"/>
                  <a:ext cx="111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EFB9AA78-E1BB-4866-8D0B-7AF41E5A75BC}"/>
                    </a:ext>
                  </a:extLst>
                </p14:cNvPr>
                <p14:cNvContentPartPr/>
                <p14:nvPr/>
              </p14:nvContentPartPr>
              <p14:xfrm>
                <a:off x="8762653" y="1055387"/>
                <a:ext cx="84600" cy="7452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EFB9AA78-E1BB-4866-8D0B-7AF41E5A75BC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758333" y="1051067"/>
                  <a:ext cx="932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0EC50353-4D1C-4C85-A5F3-7221463D5501}"/>
                    </a:ext>
                  </a:extLst>
                </p14:cNvPr>
                <p14:cNvContentPartPr/>
                <p14:nvPr/>
              </p14:nvContentPartPr>
              <p14:xfrm>
                <a:off x="8827093" y="936227"/>
                <a:ext cx="140760" cy="2700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0EC50353-4D1C-4C85-A5F3-7221463D5501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822773" y="931907"/>
                  <a:ext cx="1494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9DB1DCB0-A257-48D9-A99A-40CFD7E4B885}"/>
                    </a:ext>
                  </a:extLst>
                </p14:cNvPr>
                <p14:cNvContentPartPr/>
                <p14:nvPr/>
              </p14:nvContentPartPr>
              <p14:xfrm>
                <a:off x="4962133" y="947387"/>
                <a:ext cx="434160" cy="14796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9DB1DCB0-A257-48D9-A99A-40CFD7E4B885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957813" y="943067"/>
                  <a:ext cx="4428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97BB2514-D380-4595-97D8-1040BA7719FA}"/>
                    </a:ext>
                  </a:extLst>
                </p14:cNvPr>
                <p14:cNvContentPartPr/>
                <p14:nvPr/>
              </p14:nvContentPartPr>
              <p14:xfrm>
                <a:off x="4873213" y="1022627"/>
                <a:ext cx="131400" cy="11952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97BB2514-D380-4595-97D8-1040BA7719F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868893" y="1018307"/>
                  <a:ext cx="1400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463C9CB3-D642-459C-9C36-B062569A1E5D}"/>
                    </a:ext>
                  </a:extLst>
                </p14:cNvPr>
                <p14:cNvContentPartPr/>
                <p14:nvPr/>
              </p14:nvContentPartPr>
              <p14:xfrm>
                <a:off x="6124933" y="898067"/>
                <a:ext cx="402480" cy="13932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463C9CB3-D642-459C-9C36-B062569A1E5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120613" y="893747"/>
                  <a:ext cx="4111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C0C6834D-D854-407C-AB68-B376951C7E2E}"/>
                    </a:ext>
                  </a:extLst>
                </p14:cNvPr>
                <p14:cNvContentPartPr/>
                <p14:nvPr/>
              </p14:nvContentPartPr>
              <p14:xfrm>
                <a:off x="6030253" y="967907"/>
                <a:ext cx="208440" cy="9432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C0C6834D-D854-407C-AB68-B376951C7E2E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025933" y="963587"/>
                  <a:ext cx="2170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41D8DCCD-3FEA-4D9C-95E4-97933E16C8ED}"/>
                    </a:ext>
                  </a:extLst>
                </p14:cNvPr>
                <p14:cNvContentPartPr/>
                <p14:nvPr/>
              </p14:nvContentPartPr>
              <p14:xfrm>
                <a:off x="8057053" y="770987"/>
                <a:ext cx="425160" cy="17280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41D8DCCD-3FEA-4D9C-95E4-97933E16C8ED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052733" y="766667"/>
                  <a:ext cx="4338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134EE53F-EBA3-4B0B-A0CD-9A718CDDA953}"/>
                    </a:ext>
                  </a:extLst>
                </p14:cNvPr>
                <p14:cNvContentPartPr/>
                <p14:nvPr/>
              </p14:nvContentPartPr>
              <p14:xfrm>
                <a:off x="7881373" y="775307"/>
                <a:ext cx="244440" cy="1465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134EE53F-EBA3-4B0B-A0CD-9A718CDDA953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877053" y="770987"/>
                  <a:ext cx="253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D57ECC9E-065D-494E-A8D5-3068F4446D10}"/>
                    </a:ext>
                  </a:extLst>
                </p14:cNvPr>
                <p14:cNvContentPartPr/>
                <p14:nvPr/>
              </p14:nvContentPartPr>
              <p14:xfrm>
                <a:off x="4483333" y="1739747"/>
                <a:ext cx="283320" cy="1080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D57ECC9E-065D-494E-A8D5-3068F4446D10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4479013" y="1735427"/>
                  <a:ext cx="2919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61649F86-0CD8-4595-8ED4-7C74B2A2A0D8}"/>
                    </a:ext>
                  </a:extLst>
                </p14:cNvPr>
                <p14:cNvContentPartPr/>
                <p14:nvPr/>
              </p14:nvContentPartPr>
              <p14:xfrm>
                <a:off x="4487653" y="1807067"/>
                <a:ext cx="295560" cy="100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61649F86-0CD8-4595-8ED4-7C74B2A2A0D8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483333" y="1802747"/>
                  <a:ext cx="3042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05C9930E-C7A9-4555-A415-180225BCB54E}"/>
                    </a:ext>
                  </a:extLst>
                </p14:cNvPr>
                <p14:cNvContentPartPr/>
                <p14:nvPr/>
              </p14:nvContentPartPr>
              <p14:xfrm>
                <a:off x="4862413" y="1699067"/>
                <a:ext cx="117000" cy="10584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05C9930E-C7A9-4555-A415-180225BCB54E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858093" y="1694747"/>
                  <a:ext cx="1256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D751362B-36D9-4C93-B65D-72F5A9C92455}"/>
                    </a:ext>
                  </a:extLst>
                </p14:cNvPr>
                <p14:cNvContentPartPr/>
                <p14:nvPr/>
              </p14:nvContentPartPr>
              <p14:xfrm>
                <a:off x="5001373" y="1788347"/>
                <a:ext cx="69480" cy="7452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D751362B-36D9-4C93-B65D-72F5A9C92455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997053" y="1784027"/>
                  <a:ext cx="781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BE0C4B49-E0F8-412C-B25A-9FDFF6FFCA3E}"/>
                    </a:ext>
                  </a:extLst>
                </p14:cNvPr>
                <p14:cNvContentPartPr/>
                <p14:nvPr/>
              </p14:nvContentPartPr>
              <p14:xfrm>
                <a:off x="5211613" y="1618067"/>
                <a:ext cx="26280" cy="13104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BE0C4B49-E0F8-412C-B25A-9FDFF6FFCA3E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5207293" y="1613747"/>
                  <a:ext cx="349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682153D9-800C-4802-8E22-1826AD432AD7}"/>
                    </a:ext>
                  </a:extLst>
                </p14:cNvPr>
                <p14:cNvContentPartPr/>
                <p14:nvPr/>
              </p14:nvContentPartPr>
              <p14:xfrm>
                <a:off x="5196853" y="1640747"/>
                <a:ext cx="120600" cy="648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682153D9-800C-4802-8E22-1826AD432AD7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192533" y="1636427"/>
                  <a:ext cx="1292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62C09B32-E915-4124-B088-F41AAD38EF5F}"/>
                    </a:ext>
                  </a:extLst>
                </p14:cNvPr>
                <p14:cNvContentPartPr/>
                <p14:nvPr/>
              </p14:nvContentPartPr>
              <p14:xfrm>
                <a:off x="5213053" y="1682867"/>
                <a:ext cx="138600" cy="9288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62C09B32-E915-4124-B088-F41AAD38EF5F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208733" y="1678547"/>
                  <a:ext cx="1472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ED42B7BA-A419-454E-9A8D-3BF422150144}"/>
                    </a:ext>
                  </a:extLst>
                </p14:cNvPr>
                <p14:cNvContentPartPr/>
                <p14:nvPr/>
              </p14:nvContentPartPr>
              <p14:xfrm>
                <a:off x="5186053" y="1633187"/>
                <a:ext cx="172080" cy="1656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ED42B7BA-A419-454E-9A8D-3BF422150144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181733" y="1628867"/>
                  <a:ext cx="180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CCAE9455-ACC7-41B6-B936-160B6BF1E697}"/>
                    </a:ext>
                  </a:extLst>
                </p14:cNvPr>
                <p14:cNvContentPartPr/>
                <p14:nvPr/>
              </p14:nvContentPartPr>
              <p14:xfrm>
                <a:off x="5418253" y="1570187"/>
                <a:ext cx="86400" cy="21672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CCAE9455-ACC7-41B6-B936-160B6BF1E697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413933" y="1565867"/>
                  <a:ext cx="950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154DB6BD-1418-490B-8667-532DE39C0813}"/>
                    </a:ext>
                  </a:extLst>
                </p14:cNvPr>
                <p14:cNvContentPartPr/>
                <p14:nvPr/>
              </p14:nvContentPartPr>
              <p14:xfrm>
                <a:off x="5533813" y="1602947"/>
                <a:ext cx="106200" cy="14364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154DB6BD-1418-490B-8667-532DE39C0813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529493" y="1598627"/>
                  <a:ext cx="114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14625004-DC44-44A2-9D01-12868C068081}"/>
                    </a:ext>
                  </a:extLst>
                </p14:cNvPr>
                <p14:cNvContentPartPr/>
                <p14:nvPr/>
              </p14:nvContentPartPr>
              <p14:xfrm>
                <a:off x="5530573" y="1640387"/>
                <a:ext cx="107640" cy="8820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14625004-DC44-44A2-9D01-12868C068081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526253" y="1636067"/>
                  <a:ext cx="1162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62FB283F-A1CF-4800-A8D4-553D07C89141}"/>
                    </a:ext>
                  </a:extLst>
                </p14:cNvPr>
                <p14:cNvContentPartPr/>
                <p14:nvPr/>
              </p14:nvContentPartPr>
              <p14:xfrm>
                <a:off x="5667733" y="1710587"/>
                <a:ext cx="77760" cy="8784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62FB283F-A1CF-4800-A8D4-553D07C89141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663413" y="1706267"/>
                  <a:ext cx="864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BFB7D94D-F92B-4719-8211-99DD61A7E88A}"/>
                    </a:ext>
                  </a:extLst>
                </p14:cNvPr>
                <p14:cNvContentPartPr/>
                <p14:nvPr/>
              </p14:nvContentPartPr>
              <p14:xfrm>
                <a:off x="5786893" y="1539947"/>
                <a:ext cx="88920" cy="29664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BFB7D94D-F92B-4719-8211-99DD61A7E88A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782573" y="1535627"/>
                  <a:ext cx="975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085249DE-6390-4F74-836E-85AE53D3B609}"/>
                    </a:ext>
                  </a:extLst>
                </p14:cNvPr>
                <p14:cNvContentPartPr/>
                <p14:nvPr/>
              </p14:nvContentPartPr>
              <p14:xfrm>
                <a:off x="6061933" y="1619147"/>
                <a:ext cx="7200" cy="14508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085249DE-6390-4F74-836E-85AE53D3B60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057613" y="1614827"/>
                  <a:ext cx="158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FA9B2776-4D37-4D5B-AC7B-6994641BBD17}"/>
                    </a:ext>
                  </a:extLst>
                </p14:cNvPr>
                <p14:cNvContentPartPr/>
                <p14:nvPr/>
              </p14:nvContentPartPr>
              <p14:xfrm>
                <a:off x="6012973" y="1661627"/>
                <a:ext cx="129240" cy="2484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FA9B2776-4D37-4D5B-AC7B-6994641BBD17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008653" y="1657307"/>
                  <a:ext cx="1378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E69E1284-7C8A-45B7-8BEE-B641B150E114}"/>
                    </a:ext>
                  </a:extLst>
                </p14:cNvPr>
                <p14:cNvContentPartPr/>
                <p14:nvPr/>
              </p14:nvContentPartPr>
              <p14:xfrm>
                <a:off x="6255973" y="1604747"/>
                <a:ext cx="96840" cy="14904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E69E1284-7C8A-45B7-8BEE-B641B150E114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251653" y="1600427"/>
                  <a:ext cx="1054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004EE5F4-D84B-4930-A2B7-EC25734A1E0C}"/>
                    </a:ext>
                  </a:extLst>
                </p14:cNvPr>
                <p14:cNvContentPartPr/>
                <p14:nvPr/>
              </p14:nvContentPartPr>
              <p14:xfrm>
                <a:off x="6363253" y="1704107"/>
                <a:ext cx="88920" cy="7452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004EE5F4-D84B-4930-A2B7-EC25734A1E0C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358933" y="1699787"/>
                  <a:ext cx="975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3EA65106-016B-42F1-882E-13010FBB928E}"/>
                    </a:ext>
                  </a:extLst>
                </p14:cNvPr>
                <p14:cNvContentPartPr/>
                <p14:nvPr/>
              </p14:nvContentPartPr>
              <p14:xfrm>
                <a:off x="6570613" y="1544987"/>
                <a:ext cx="15840" cy="13176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3EA65106-016B-42F1-882E-13010FBB928E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566293" y="1540667"/>
                  <a:ext cx="244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5F6E9012-6256-4527-BF3A-5A15BF6681C5}"/>
                    </a:ext>
                  </a:extLst>
                </p14:cNvPr>
                <p14:cNvContentPartPr/>
                <p14:nvPr/>
              </p14:nvContentPartPr>
              <p14:xfrm>
                <a:off x="6555853" y="1546787"/>
                <a:ext cx="135360" cy="8748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5F6E9012-6256-4527-BF3A-5A15BF6681C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551533" y="1542467"/>
                  <a:ext cx="1440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526972BF-E9BA-4977-A926-7E31912F6AAD}"/>
                    </a:ext>
                  </a:extLst>
                </p14:cNvPr>
                <p14:cNvContentPartPr/>
                <p14:nvPr/>
              </p14:nvContentPartPr>
              <p14:xfrm>
                <a:off x="6570613" y="1673147"/>
                <a:ext cx="129240" cy="1944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526972BF-E9BA-4977-A926-7E31912F6AAD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566293" y="1668827"/>
                  <a:ext cx="137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B79A2F0F-072D-42A8-844B-3C6B996101D3}"/>
                    </a:ext>
                  </a:extLst>
                </p14:cNvPr>
                <p14:cNvContentPartPr/>
                <p14:nvPr/>
              </p14:nvContentPartPr>
              <p14:xfrm>
                <a:off x="6737293" y="1502867"/>
                <a:ext cx="217440" cy="21096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B79A2F0F-072D-42A8-844B-3C6B996101D3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732973" y="1498547"/>
                  <a:ext cx="2260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5FBF564B-F239-4797-B1E2-16CCFEFBADF8}"/>
                    </a:ext>
                  </a:extLst>
                </p14:cNvPr>
                <p14:cNvContentPartPr/>
                <p14:nvPr/>
              </p14:nvContentPartPr>
              <p14:xfrm>
                <a:off x="6833773" y="1559747"/>
                <a:ext cx="114480" cy="10260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5FBF564B-F239-4797-B1E2-16CCFEFBADF8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829453" y="1555427"/>
                  <a:ext cx="1231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8489222C-A3B7-4631-8056-119A9EE64D72}"/>
                    </a:ext>
                  </a:extLst>
                </p14:cNvPr>
                <p14:cNvContentPartPr/>
                <p14:nvPr/>
              </p14:nvContentPartPr>
              <p14:xfrm>
                <a:off x="6953653" y="1636067"/>
                <a:ext cx="89640" cy="6768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8489222C-A3B7-4631-8056-119A9EE64D72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949333" y="1631747"/>
                  <a:ext cx="982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CE739E88-281F-40BD-870A-46FB63D912CC}"/>
                    </a:ext>
                  </a:extLst>
                </p14:cNvPr>
                <p14:cNvContentPartPr/>
                <p14:nvPr/>
              </p14:nvContentPartPr>
              <p14:xfrm>
                <a:off x="7067773" y="1465067"/>
                <a:ext cx="96120" cy="23904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CE739E88-281F-40BD-870A-46FB63D912CC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063453" y="1460747"/>
                  <a:ext cx="1047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931CDB8A-2EF4-4BB4-A5BD-78FB3C81F132}"/>
                    </a:ext>
                  </a:extLst>
                </p14:cNvPr>
                <p14:cNvContentPartPr/>
                <p14:nvPr/>
              </p14:nvContentPartPr>
              <p14:xfrm>
                <a:off x="7258573" y="1518707"/>
                <a:ext cx="14760" cy="14184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931CDB8A-2EF4-4BB4-A5BD-78FB3C81F132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254253" y="1514387"/>
                  <a:ext cx="234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674ECAFC-7C52-41BB-8730-921F0D8D9A5B}"/>
                    </a:ext>
                  </a:extLst>
                </p14:cNvPr>
                <p14:cNvContentPartPr/>
                <p14:nvPr/>
              </p14:nvContentPartPr>
              <p14:xfrm>
                <a:off x="7213933" y="1567667"/>
                <a:ext cx="132120" cy="3456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674ECAFC-7C52-41BB-8730-921F0D8D9A5B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209613" y="1563347"/>
                  <a:ext cx="1407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83DD5C59-E1B9-4582-9F40-E180602AB270}"/>
                    </a:ext>
                  </a:extLst>
                </p14:cNvPr>
                <p14:cNvContentPartPr/>
                <p14:nvPr/>
              </p14:nvContentPartPr>
              <p14:xfrm>
                <a:off x="7385293" y="1645427"/>
                <a:ext cx="80280" cy="1764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83DD5C59-E1B9-4582-9F40-E180602AB270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380973" y="1641107"/>
                  <a:ext cx="88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D2E1583C-D04A-446F-B593-505AF833E068}"/>
                    </a:ext>
                  </a:extLst>
                </p14:cNvPr>
                <p14:cNvContentPartPr/>
                <p14:nvPr/>
              </p14:nvContentPartPr>
              <p14:xfrm>
                <a:off x="7604533" y="1629227"/>
                <a:ext cx="91440" cy="1008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D2E1583C-D04A-446F-B593-505AF833E068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600213" y="1624907"/>
                  <a:ext cx="1000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338CA6F5-A82E-43BA-A4DB-3579CE58E6D9}"/>
                    </a:ext>
                  </a:extLst>
                </p14:cNvPr>
                <p14:cNvContentPartPr/>
                <p14:nvPr/>
              </p14:nvContentPartPr>
              <p14:xfrm>
                <a:off x="7852933" y="1488107"/>
                <a:ext cx="9360" cy="13500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338CA6F5-A82E-43BA-A4DB-3579CE58E6D9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848613" y="1483787"/>
                  <a:ext cx="180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071F58C6-01EC-4612-ABA1-E0A0CCACB917}"/>
                    </a:ext>
                  </a:extLst>
                </p14:cNvPr>
                <p14:cNvContentPartPr/>
                <p14:nvPr/>
              </p14:nvContentPartPr>
              <p14:xfrm>
                <a:off x="7812973" y="1536707"/>
                <a:ext cx="108360" cy="756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071F58C6-01EC-4612-ABA1-E0A0CCACB917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808653" y="1532387"/>
                  <a:ext cx="1170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EE4368D2-8758-4512-923D-9EC050A9D07B}"/>
                    </a:ext>
                  </a:extLst>
                </p14:cNvPr>
                <p14:cNvContentPartPr/>
                <p14:nvPr/>
              </p14:nvContentPartPr>
              <p14:xfrm>
                <a:off x="8053813" y="1441307"/>
                <a:ext cx="9720" cy="15012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EE4368D2-8758-4512-923D-9EC050A9D07B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8049493" y="1436987"/>
                  <a:ext cx="18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39053514-9A31-402B-80D7-D815FF3D91DE}"/>
                    </a:ext>
                  </a:extLst>
                </p14:cNvPr>
                <p14:cNvContentPartPr/>
                <p14:nvPr/>
              </p14:nvContentPartPr>
              <p14:xfrm>
                <a:off x="8030053" y="1474787"/>
                <a:ext cx="131400" cy="11772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39053514-9A31-402B-80D7-D815FF3D91DE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8025733" y="1470467"/>
                  <a:ext cx="140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77258170-2458-4E0A-AF0A-5CA8CEEF6BF3}"/>
                    </a:ext>
                  </a:extLst>
                </p14:cNvPr>
                <p14:cNvContentPartPr/>
                <p14:nvPr/>
              </p14:nvContentPartPr>
              <p14:xfrm>
                <a:off x="8177293" y="1517267"/>
                <a:ext cx="72720" cy="10440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77258170-2458-4E0A-AF0A-5CA8CEEF6BF3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8172973" y="1512947"/>
                  <a:ext cx="813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429DE091-3711-4F4D-B462-1BEE9EBDF298}"/>
                    </a:ext>
                  </a:extLst>
                </p14:cNvPr>
                <p14:cNvContentPartPr/>
                <p14:nvPr/>
              </p14:nvContentPartPr>
              <p14:xfrm>
                <a:off x="8369173" y="1394147"/>
                <a:ext cx="18720" cy="16272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429DE091-3711-4F4D-B462-1BEE9EBDF298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364853" y="1389827"/>
                  <a:ext cx="27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36C61BBB-8690-4604-9FC7-CFB8BA77C433}"/>
                    </a:ext>
                  </a:extLst>
                </p14:cNvPr>
                <p14:cNvContentPartPr/>
                <p14:nvPr/>
              </p14:nvContentPartPr>
              <p14:xfrm>
                <a:off x="8375293" y="1382987"/>
                <a:ext cx="121680" cy="1188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36C61BBB-8690-4604-9FC7-CFB8BA77C433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370973" y="1378667"/>
                  <a:ext cx="130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CD4E7A3C-A3E3-4347-AB19-9539A4AA94AE}"/>
                    </a:ext>
                  </a:extLst>
                </p14:cNvPr>
                <p14:cNvContentPartPr/>
                <p14:nvPr/>
              </p14:nvContentPartPr>
              <p14:xfrm>
                <a:off x="8359813" y="1457507"/>
                <a:ext cx="144360" cy="9036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CD4E7A3C-A3E3-4347-AB19-9539A4AA94AE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355493" y="1453187"/>
                  <a:ext cx="1530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E2BE29C3-CC76-42D1-B3C7-6A1320258350}"/>
                    </a:ext>
                  </a:extLst>
                </p14:cNvPr>
                <p14:cNvContentPartPr/>
                <p14:nvPr/>
              </p14:nvContentPartPr>
              <p14:xfrm>
                <a:off x="8513533" y="1345547"/>
                <a:ext cx="114480" cy="22032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E2BE29C3-CC76-42D1-B3C7-6A1320258350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8509213" y="1341227"/>
                  <a:ext cx="1231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47F8A8AF-0278-411C-A1C0-802286A0F856}"/>
                    </a:ext>
                  </a:extLst>
                </p14:cNvPr>
                <p14:cNvContentPartPr/>
                <p14:nvPr/>
              </p14:nvContentPartPr>
              <p14:xfrm>
                <a:off x="8646373" y="1364627"/>
                <a:ext cx="155520" cy="16056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47F8A8AF-0278-411C-A1C0-802286A0F856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642053" y="1360307"/>
                  <a:ext cx="1641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44DFC356-1AB3-48EB-A094-700F93998BFD}"/>
                    </a:ext>
                  </a:extLst>
                </p14:cNvPr>
                <p14:cNvContentPartPr/>
                <p14:nvPr/>
              </p14:nvContentPartPr>
              <p14:xfrm>
                <a:off x="8656093" y="1403147"/>
                <a:ext cx="134640" cy="9432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44DFC356-1AB3-48EB-A094-700F93998BFD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651773" y="1398827"/>
                  <a:ext cx="143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FFE2C792-EDD3-4918-B7C7-1512B1D68BE6}"/>
                    </a:ext>
                  </a:extLst>
                </p14:cNvPr>
                <p14:cNvContentPartPr/>
                <p14:nvPr/>
              </p14:nvContentPartPr>
              <p14:xfrm>
                <a:off x="8823853" y="1469747"/>
                <a:ext cx="81000" cy="9936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FFE2C792-EDD3-4918-B7C7-1512B1D68BE6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819533" y="1465427"/>
                  <a:ext cx="896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677F5C27-AECF-4893-B973-C4931402E385}"/>
                    </a:ext>
                  </a:extLst>
                </p14:cNvPr>
                <p14:cNvContentPartPr/>
                <p14:nvPr/>
              </p14:nvContentPartPr>
              <p14:xfrm>
                <a:off x="8918173" y="1314587"/>
                <a:ext cx="119880" cy="31140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677F5C27-AECF-4893-B973-C4931402E385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8913853" y="1310267"/>
                  <a:ext cx="12852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279EBF77-B881-44D9-A6D7-478ED8B0E5CC}"/>
                    </a:ext>
                  </a:extLst>
                </p14:cNvPr>
                <p14:cNvContentPartPr/>
                <p14:nvPr/>
              </p14:nvContentPartPr>
              <p14:xfrm>
                <a:off x="9620173" y="1256267"/>
                <a:ext cx="163080" cy="21960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279EBF77-B881-44D9-A6D7-478ED8B0E5CC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9615853" y="1251947"/>
                  <a:ext cx="1717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893ECFB6-9EF0-46DD-B5B0-CC6B70E69F88}"/>
                    </a:ext>
                  </a:extLst>
                </p14:cNvPr>
                <p14:cNvContentPartPr/>
                <p14:nvPr/>
              </p14:nvContentPartPr>
              <p14:xfrm>
                <a:off x="9636373" y="1247627"/>
                <a:ext cx="159120" cy="15192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893ECFB6-9EF0-46DD-B5B0-CC6B70E69F88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9632053" y="1243307"/>
                  <a:ext cx="167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C1BD6569-D968-45F9-922B-5B4E3DDC76EC}"/>
                    </a:ext>
                  </a:extLst>
                </p14:cNvPr>
                <p14:cNvContentPartPr/>
                <p14:nvPr/>
              </p14:nvContentPartPr>
              <p14:xfrm>
                <a:off x="9609013" y="1252667"/>
                <a:ext cx="148680" cy="15660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C1BD6569-D968-45F9-922B-5B4E3DDC76EC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9604693" y="1248347"/>
                  <a:ext cx="1573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65AF15F8-52D7-49AD-A4CE-A6736417F90F}"/>
                    </a:ext>
                  </a:extLst>
                </p14:cNvPr>
                <p14:cNvContentPartPr/>
                <p14:nvPr/>
              </p14:nvContentPartPr>
              <p14:xfrm>
                <a:off x="9620173" y="1202627"/>
                <a:ext cx="148320" cy="28044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65AF15F8-52D7-49AD-A4CE-A6736417F90F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9615853" y="1198307"/>
                  <a:ext cx="1569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90E8B103-A4A5-4D56-A28F-B6D23130C546}"/>
                    </a:ext>
                  </a:extLst>
                </p14:cNvPr>
                <p14:cNvContentPartPr/>
                <p14:nvPr/>
              </p14:nvContentPartPr>
              <p14:xfrm>
                <a:off x="9842653" y="1352027"/>
                <a:ext cx="11160" cy="12168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90E8B103-A4A5-4D56-A28F-B6D23130C546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9838333" y="1347707"/>
                  <a:ext cx="198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9E4F5785-4914-4594-A6F9-E7960F71DCAB}"/>
                    </a:ext>
                  </a:extLst>
                </p14:cNvPr>
                <p14:cNvContentPartPr/>
                <p14:nvPr/>
              </p14:nvContentPartPr>
              <p14:xfrm>
                <a:off x="9865693" y="1241507"/>
                <a:ext cx="9000" cy="1476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9E4F5785-4914-4594-A6F9-E7960F71DCAB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9861373" y="1237187"/>
                  <a:ext cx="176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8CE10275-9D8B-45A8-9FF5-34346AE2E400}"/>
                    </a:ext>
                  </a:extLst>
                </p14:cNvPr>
                <p14:cNvContentPartPr/>
                <p14:nvPr/>
              </p14:nvContentPartPr>
              <p14:xfrm>
                <a:off x="10027333" y="1260587"/>
                <a:ext cx="87480" cy="7884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8CE10275-9D8B-45A8-9FF5-34346AE2E400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0023013" y="1256267"/>
                  <a:ext cx="961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E48622EA-6D53-42E3-8DBC-7E38DA6536FF}"/>
                    </a:ext>
                  </a:extLst>
                </p14:cNvPr>
                <p14:cNvContentPartPr/>
                <p14:nvPr/>
              </p14:nvContentPartPr>
              <p14:xfrm>
                <a:off x="10159453" y="1250507"/>
                <a:ext cx="146880" cy="7020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E48622EA-6D53-42E3-8DBC-7E38DA6536FF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0155133" y="1246187"/>
                  <a:ext cx="1555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F8B2E833-CD0A-4B49-A47B-648AF4503AA3}"/>
                    </a:ext>
                  </a:extLst>
                </p14:cNvPr>
                <p14:cNvContentPartPr/>
                <p14:nvPr/>
              </p14:nvContentPartPr>
              <p14:xfrm>
                <a:off x="10305613" y="1219907"/>
                <a:ext cx="4320" cy="1476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F8B2E833-CD0A-4B49-A47B-648AF4503AA3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0301293" y="1215587"/>
                  <a:ext cx="129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14D2AE39-0BEF-44CE-A42A-247FCB8CA68E}"/>
                    </a:ext>
                  </a:extLst>
                </p14:cNvPr>
                <p14:cNvContentPartPr/>
                <p14:nvPr/>
              </p14:nvContentPartPr>
              <p14:xfrm>
                <a:off x="10343413" y="1222787"/>
                <a:ext cx="146520" cy="10332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14D2AE39-0BEF-44CE-A42A-247FCB8CA68E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0339093" y="1218467"/>
                  <a:ext cx="1551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69E4FEF1-CD9D-44AD-8E68-94A474BF6FCB}"/>
                    </a:ext>
                  </a:extLst>
                </p14:cNvPr>
                <p14:cNvContentPartPr/>
                <p14:nvPr/>
              </p14:nvContentPartPr>
              <p14:xfrm>
                <a:off x="10644733" y="1184627"/>
                <a:ext cx="116280" cy="13572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69E4FEF1-CD9D-44AD-8E68-94A474BF6FCB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0640413" y="1180307"/>
                  <a:ext cx="1249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56DCD4E2-60E6-48FD-A69A-03B915434DAE}"/>
                    </a:ext>
                  </a:extLst>
                </p14:cNvPr>
                <p14:cNvContentPartPr/>
                <p14:nvPr/>
              </p14:nvContentPartPr>
              <p14:xfrm>
                <a:off x="10663813" y="1189307"/>
                <a:ext cx="272520" cy="11088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56DCD4E2-60E6-48FD-A69A-03B915434DAE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0659493" y="1184987"/>
                  <a:ext cx="281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B6C08B8C-ED23-4424-9279-E1C4AB27164B}"/>
                    </a:ext>
                  </a:extLst>
                </p14:cNvPr>
                <p14:cNvContentPartPr/>
                <p14:nvPr/>
              </p14:nvContentPartPr>
              <p14:xfrm>
                <a:off x="11081053" y="1241867"/>
                <a:ext cx="249480" cy="7128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B6C08B8C-ED23-4424-9279-E1C4AB27164B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1076733" y="1237547"/>
                  <a:ext cx="2581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A349ED91-480B-4200-AB09-F73EB036FDB9}"/>
                    </a:ext>
                  </a:extLst>
                </p14:cNvPr>
                <p14:cNvContentPartPr/>
                <p14:nvPr/>
              </p14:nvContentPartPr>
              <p14:xfrm>
                <a:off x="11392813" y="1226387"/>
                <a:ext cx="72360" cy="7812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A349ED91-480B-4200-AB09-F73EB036FDB9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1388493" y="1222067"/>
                  <a:ext cx="81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6BBFF240-5C5E-411C-8F66-A61B32225F1A}"/>
                    </a:ext>
                  </a:extLst>
                </p14:cNvPr>
                <p14:cNvContentPartPr/>
                <p14:nvPr/>
              </p14:nvContentPartPr>
              <p14:xfrm>
                <a:off x="11570293" y="1197227"/>
                <a:ext cx="290160" cy="8172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6BBFF240-5C5E-411C-8F66-A61B32225F1A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1565973" y="1192907"/>
                  <a:ext cx="2988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3EAF722E-36FA-448A-83EB-7DD60809F7FB}"/>
                    </a:ext>
                  </a:extLst>
                </p14:cNvPr>
                <p14:cNvContentPartPr/>
                <p14:nvPr/>
              </p14:nvContentPartPr>
              <p14:xfrm>
                <a:off x="10045693" y="1525547"/>
                <a:ext cx="301680" cy="24084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3EAF722E-36FA-448A-83EB-7DD60809F7FB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0041373" y="1521227"/>
                  <a:ext cx="3103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3B930C2E-1948-46DB-A008-947547439ADB}"/>
                    </a:ext>
                  </a:extLst>
                </p14:cNvPr>
                <p14:cNvContentPartPr/>
                <p14:nvPr/>
              </p14:nvContentPartPr>
              <p14:xfrm>
                <a:off x="10395613" y="1497827"/>
                <a:ext cx="2520" cy="3060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3B930C2E-1948-46DB-A008-947547439AD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391293" y="1493507"/>
                  <a:ext cx="111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2B8EE7E2-61E6-4B62-9490-12D97111AA28}"/>
                    </a:ext>
                  </a:extLst>
                </p14:cNvPr>
                <p14:cNvContentPartPr/>
                <p14:nvPr/>
              </p14:nvContentPartPr>
              <p14:xfrm>
                <a:off x="10448173" y="1470827"/>
                <a:ext cx="105480" cy="16056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2B8EE7E2-61E6-4B62-9490-12D97111AA28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0443853" y="1466507"/>
                  <a:ext cx="1141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F525BAE0-DCBB-4955-89F9-F8526BB1C2BF}"/>
                    </a:ext>
                  </a:extLst>
                </p14:cNvPr>
                <p14:cNvContentPartPr/>
                <p14:nvPr/>
              </p14:nvContentPartPr>
              <p14:xfrm>
                <a:off x="10658413" y="1494587"/>
                <a:ext cx="151560" cy="16272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F525BAE0-DCBB-4955-89F9-F8526BB1C2BF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0654093" y="1490267"/>
                  <a:ext cx="1602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AF2CE245-C64F-436D-9C1E-45156CEAC8C4}"/>
                    </a:ext>
                  </a:extLst>
                </p14:cNvPr>
                <p14:cNvContentPartPr/>
                <p14:nvPr/>
              </p14:nvContentPartPr>
              <p14:xfrm>
                <a:off x="10516573" y="1600787"/>
                <a:ext cx="86400" cy="7848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AF2CE245-C64F-436D-9C1E-45156CEAC8C4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0512253" y="1596467"/>
                  <a:ext cx="950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476907F1-04FC-4EBF-841D-7E706420C55C}"/>
                    </a:ext>
                  </a:extLst>
                </p14:cNvPr>
                <p14:cNvContentPartPr/>
                <p14:nvPr/>
              </p14:nvContentPartPr>
              <p14:xfrm>
                <a:off x="10815733" y="1531667"/>
                <a:ext cx="193680" cy="10764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476907F1-04FC-4EBF-841D-7E706420C55C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0811413" y="1527347"/>
                  <a:ext cx="202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9031B383-61AB-4703-B0DB-16C3A50688BF}"/>
                    </a:ext>
                  </a:extLst>
                </p14:cNvPr>
                <p14:cNvContentPartPr/>
                <p14:nvPr/>
              </p14:nvContentPartPr>
              <p14:xfrm>
                <a:off x="11012653" y="1493147"/>
                <a:ext cx="142560" cy="10296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9031B383-61AB-4703-B0DB-16C3A50688BF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1008333" y="1488827"/>
                  <a:ext cx="1512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D96DDC04-AB54-4584-A81E-C01CD3AD7A99}"/>
                    </a:ext>
                  </a:extLst>
                </p14:cNvPr>
                <p14:cNvContentPartPr/>
                <p14:nvPr/>
              </p14:nvContentPartPr>
              <p14:xfrm>
                <a:off x="11086093" y="1530587"/>
                <a:ext cx="148320" cy="19080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D96DDC04-AB54-4584-A81E-C01CD3AD7A99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1081773" y="1526267"/>
                  <a:ext cx="1569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2D318370-898B-4082-A6B2-2CE99C5ACE00}"/>
                    </a:ext>
                  </a:extLst>
                </p14:cNvPr>
                <p14:cNvContentPartPr/>
                <p14:nvPr/>
              </p14:nvContentPartPr>
              <p14:xfrm>
                <a:off x="11237653" y="1532387"/>
                <a:ext cx="59400" cy="8928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2D318370-898B-4082-A6B2-2CE99C5ACE00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1233333" y="1528067"/>
                  <a:ext cx="680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A05BC247-1A11-436E-85D0-749AE299F129}"/>
                    </a:ext>
                  </a:extLst>
                </p14:cNvPr>
                <p14:cNvContentPartPr/>
                <p14:nvPr/>
              </p14:nvContentPartPr>
              <p14:xfrm>
                <a:off x="11311813" y="1477307"/>
                <a:ext cx="234360" cy="15480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A05BC247-1A11-436E-85D0-749AE299F129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1307493" y="1472987"/>
                  <a:ext cx="2430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6A98576A-9CBE-4683-A8D6-B9F3CD5E195E}"/>
                    </a:ext>
                  </a:extLst>
                </p14:cNvPr>
                <p14:cNvContentPartPr/>
                <p14:nvPr/>
              </p14:nvContentPartPr>
              <p14:xfrm>
                <a:off x="11551213" y="1448867"/>
                <a:ext cx="88920" cy="14976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6A98576A-9CBE-4683-A8D6-B9F3CD5E195E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1546893" y="1444547"/>
                  <a:ext cx="975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7C8EBA71-03E3-4725-AB40-36BB222D5C2C}"/>
                    </a:ext>
                  </a:extLst>
                </p14:cNvPr>
                <p14:cNvContentPartPr/>
                <p14:nvPr/>
              </p14:nvContentPartPr>
              <p14:xfrm>
                <a:off x="11663533" y="1462907"/>
                <a:ext cx="205200" cy="13428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7C8EBA71-03E3-4725-AB40-36BB222D5C2C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1659213" y="1458587"/>
                  <a:ext cx="2138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D49C5893-3640-4DD3-971B-764256DED221}"/>
                    </a:ext>
                  </a:extLst>
                </p14:cNvPr>
                <p14:cNvContentPartPr/>
                <p14:nvPr/>
              </p14:nvContentPartPr>
              <p14:xfrm>
                <a:off x="11956213" y="1335467"/>
                <a:ext cx="29520" cy="15156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D49C5893-3640-4DD3-971B-764256DED221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1951893" y="1331147"/>
                  <a:ext cx="381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1A12F07D-F340-47A3-8610-9424540F98DB}"/>
                    </a:ext>
                  </a:extLst>
                </p14:cNvPr>
                <p14:cNvContentPartPr/>
                <p14:nvPr/>
              </p14:nvContentPartPr>
              <p14:xfrm>
                <a:off x="11911213" y="1584947"/>
                <a:ext cx="5760" cy="2700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1A12F07D-F340-47A3-8610-9424540F98DB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1906893" y="1580627"/>
                  <a:ext cx="144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E814B88D-44CE-4A1B-9883-DE70DA9F840B}"/>
                    </a:ext>
                  </a:extLst>
                </p14:cNvPr>
                <p14:cNvContentPartPr/>
                <p14:nvPr/>
              </p14:nvContentPartPr>
              <p14:xfrm>
                <a:off x="9566533" y="2003987"/>
                <a:ext cx="177120" cy="1476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E814B88D-44CE-4A1B-9883-DE70DA9F840B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9562213" y="1999667"/>
                  <a:ext cx="1857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714D3232-BD82-41CB-AD7E-24E71888287E}"/>
                    </a:ext>
                  </a:extLst>
                </p14:cNvPr>
                <p14:cNvContentPartPr/>
                <p14:nvPr/>
              </p14:nvContentPartPr>
              <p14:xfrm>
                <a:off x="9569413" y="2029907"/>
                <a:ext cx="181440" cy="3816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714D3232-BD82-41CB-AD7E-24E71888287E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9565093" y="2025587"/>
                  <a:ext cx="1900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D99143C1-CA1F-45EE-A449-C4D79DB1FAF9}"/>
                    </a:ext>
                  </a:extLst>
                </p14:cNvPr>
                <p14:cNvContentPartPr/>
                <p14:nvPr/>
              </p14:nvContentPartPr>
              <p14:xfrm>
                <a:off x="9772093" y="1961867"/>
                <a:ext cx="88200" cy="15012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D99143C1-CA1F-45EE-A449-C4D79DB1FAF9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9767773" y="1957547"/>
                  <a:ext cx="968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1529CCCB-F2FF-44C1-8C99-F4725968BF21}"/>
                    </a:ext>
                  </a:extLst>
                </p14:cNvPr>
                <p14:cNvContentPartPr/>
                <p14:nvPr/>
              </p14:nvContentPartPr>
              <p14:xfrm>
                <a:off x="9977293" y="1944587"/>
                <a:ext cx="177480" cy="25812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1529CCCB-F2FF-44C1-8C99-F4725968BF21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9972973" y="1940267"/>
                  <a:ext cx="1861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3A16BECF-934A-417F-BF1A-CFCE76CD607B}"/>
                    </a:ext>
                  </a:extLst>
                </p14:cNvPr>
                <p14:cNvContentPartPr/>
                <p14:nvPr/>
              </p14:nvContentPartPr>
              <p14:xfrm>
                <a:off x="10123813" y="1839827"/>
                <a:ext cx="15840" cy="3564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3A16BECF-934A-417F-BF1A-CFCE76CD607B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10119493" y="1835507"/>
                  <a:ext cx="24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D4563F95-9593-47CE-976B-525A35B8D685}"/>
                    </a:ext>
                  </a:extLst>
                </p14:cNvPr>
                <p14:cNvContentPartPr/>
                <p14:nvPr/>
              </p14:nvContentPartPr>
              <p14:xfrm>
                <a:off x="10211293" y="1870427"/>
                <a:ext cx="290160" cy="13536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D4563F95-9593-47CE-976B-525A35B8D685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10206973" y="1866107"/>
                  <a:ext cx="2988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B51051D4-A742-4FE0-9E36-291F39DD3616}"/>
                    </a:ext>
                  </a:extLst>
                </p14:cNvPr>
                <p14:cNvContentPartPr/>
                <p14:nvPr/>
              </p14:nvContentPartPr>
              <p14:xfrm>
                <a:off x="10622773" y="1925867"/>
                <a:ext cx="252720" cy="9000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B51051D4-A742-4FE0-9E36-291F39DD3616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0618453" y="1921547"/>
                  <a:ext cx="261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AEADE055-DBBD-4CBD-9236-5C7C4B2F7986}"/>
                    </a:ext>
                  </a:extLst>
                </p14:cNvPr>
                <p14:cNvContentPartPr/>
                <p14:nvPr/>
              </p14:nvContentPartPr>
              <p14:xfrm>
                <a:off x="10837333" y="1891307"/>
                <a:ext cx="58680" cy="1188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AEADE055-DBBD-4CBD-9236-5C7C4B2F7986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0833013" y="1886987"/>
                  <a:ext cx="67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DDD2DDF8-00D7-49BD-8C72-BABD2C224A56}"/>
                    </a:ext>
                  </a:extLst>
                </p14:cNvPr>
                <p14:cNvContentPartPr/>
                <p14:nvPr/>
              </p14:nvContentPartPr>
              <p14:xfrm>
                <a:off x="10916893" y="1919027"/>
                <a:ext cx="127440" cy="9504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DDD2DDF8-00D7-49BD-8C72-BABD2C224A56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0912573" y="1914707"/>
                  <a:ext cx="136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15CEBD84-FB6B-41CF-AC03-5DE9ECF303E4}"/>
                    </a:ext>
                  </a:extLst>
                </p14:cNvPr>
                <p14:cNvContentPartPr/>
                <p14:nvPr/>
              </p14:nvContentPartPr>
              <p14:xfrm>
                <a:off x="11041453" y="1837307"/>
                <a:ext cx="554040" cy="15516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15CEBD84-FB6B-41CF-AC03-5DE9ECF303E4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1037133" y="1832987"/>
                  <a:ext cx="5626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3BE089E5-1DFE-4234-92D5-8166980441F9}"/>
                    </a:ext>
                  </a:extLst>
                </p14:cNvPr>
                <p14:cNvContentPartPr/>
                <p14:nvPr/>
              </p14:nvContentPartPr>
              <p14:xfrm>
                <a:off x="9969733" y="2267507"/>
                <a:ext cx="15120" cy="10404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3BE089E5-1DFE-4234-92D5-8166980441F9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9965413" y="2263187"/>
                  <a:ext cx="237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9E9DBB4F-5054-4467-9811-38DAA725DD1F}"/>
                    </a:ext>
                  </a:extLst>
                </p14:cNvPr>
                <p14:cNvContentPartPr/>
                <p14:nvPr/>
              </p14:nvContentPartPr>
              <p14:xfrm>
                <a:off x="9979093" y="2255627"/>
                <a:ext cx="147600" cy="6120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9E9DBB4F-5054-4467-9811-38DAA725DD1F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9974773" y="2251307"/>
                  <a:ext cx="1562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6EA68617-50E9-4C53-BA01-F97949DBD4A0}"/>
                    </a:ext>
                  </a:extLst>
                </p14:cNvPr>
                <p14:cNvContentPartPr/>
                <p14:nvPr/>
              </p14:nvContentPartPr>
              <p14:xfrm>
                <a:off x="9975133" y="2366147"/>
                <a:ext cx="105480" cy="1152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6EA68617-50E9-4C53-BA01-F97949DBD4A0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9970813" y="2361827"/>
                  <a:ext cx="1141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BC3E41D7-B7F5-4092-B6C7-A97E6FF1951C}"/>
                    </a:ext>
                  </a:extLst>
                </p14:cNvPr>
                <p14:cNvContentPartPr/>
                <p14:nvPr/>
              </p14:nvContentPartPr>
              <p14:xfrm>
                <a:off x="10108693" y="2309987"/>
                <a:ext cx="363240" cy="6912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BC3E41D7-B7F5-4092-B6C7-A97E6FF1951C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0104373" y="2305667"/>
                  <a:ext cx="3718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F3A0846A-1A49-4DCD-AA4A-E28D6BA15594}"/>
                    </a:ext>
                  </a:extLst>
                </p14:cNvPr>
                <p14:cNvContentPartPr/>
                <p14:nvPr/>
              </p14:nvContentPartPr>
              <p14:xfrm>
                <a:off x="10460413" y="2315027"/>
                <a:ext cx="199800" cy="6912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F3A0846A-1A49-4DCD-AA4A-E28D6BA15594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0456093" y="2310707"/>
                  <a:ext cx="2084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94433C4B-1013-4317-803F-8612FD9751BC}"/>
                    </a:ext>
                  </a:extLst>
                </p14:cNvPr>
                <p14:cNvContentPartPr/>
                <p14:nvPr/>
              </p14:nvContentPartPr>
              <p14:xfrm>
                <a:off x="10651213" y="2213507"/>
                <a:ext cx="270000" cy="24588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94433C4B-1013-4317-803F-8612FD9751BC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0646893" y="2209187"/>
                  <a:ext cx="2786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1F3B6F8C-BF67-4516-AECD-6BDF6F229B40}"/>
                    </a:ext>
                  </a:extLst>
                </p14:cNvPr>
                <p14:cNvContentPartPr/>
                <p14:nvPr/>
              </p14:nvContentPartPr>
              <p14:xfrm>
                <a:off x="10990693" y="2261747"/>
                <a:ext cx="50760" cy="8460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1F3B6F8C-BF67-4516-AECD-6BDF6F229B40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0986373" y="2257427"/>
                  <a:ext cx="594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5D1ADDD8-32C5-4722-B104-71D5BBEB9464}"/>
                    </a:ext>
                  </a:extLst>
                </p14:cNvPr>
                <p14:cNvContentPartPr/>
                <p14:nvPr/>
              </p14:nvContentPartPr>
              <p14:xfrm>
                <a:off x="11077093" y="2249507"/>
                <a:ext cx="456120" cy="7884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5D1ADDD8-32C5-4722-B104-71D5BBEB9464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1072773" y="2245187"/>
                  <a:ext cx="4647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62F708B1-3500-45C7-9482-FF4094A95EAD}"/>
                    </a:ext>
                  </a:extLst>
                </p14:cNvPr>
                <p14:cNvContentPartPr/>
                <p14:nvPr/>
              </p14:nvContentPartPr>
              <p14:xfrm>
                <a:off x="11458693" y="2149787"/>
                <a:ext cx="154800" cy="17424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62F708B1-3500-45C7-9482-FF4094A95EAD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1454373" y="2145467"/>
                  <a:ext cx="1634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DCBDD438-EAE4-4219-B195-A32C20A29018}"/>
                    </a:ext>
                  </a:extLst>
                </p14:cNvPr>
                <p14:cNvContentPartPr/>
                <p14:nvPr/>
              </p14:nvContentPartPr>
              <p14:xfrm>
                <a:off x="9900613" y="2563067"/>
                <a:ext cx="34920" cy="12960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DCBDD438-EAE4-4219-B195-A32C20A29018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9896293" y="2558747"/>
                  <a:ext cx="435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8B015225-46C9-4209-817B-86DCFDBA4E70}"/>
                    </a:ext>
                  </a:extLst>
                </p14:cNvPr>
                <p14:cNvContentPartPr/>
                <p14:nvPr/>
              </p14:nvContentPartPr>
              <p14:xfrm>
                <a:off x="9893773" y="2545787"/>
                <a:ext cx="153000" cy="1512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8B015225-46C9-4209-817B-86DCFDBA4E70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9889453" y="2541467"/>
                  <a:ext cx="161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2AD5F03B-6254-47D2-8B87-77524573CC5E}"/>
                    </a:ext>
                  </a:extLst>
                </p14:cNvPr>
                <p14:cNvContentPartPr/>
                <p14:nvPr/>
              </p14:nvContentPartPr>
              <p14:xfrm>
                <a:off x="9886933" y="2609147"/>
                <a:ext cx="146160" cy="8964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2AD5F03B-6254-47D2-8B87-77524573CC5E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9882613" y="2604827"/>
                  <a:ext cx="1548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5993FD5D-6C73-4BA2-82DF-54CB696DF93D}"/>
                    </a:ext>
                  </a:extLst>
                </p14:cNvPr>
                <p14:cNvContentPartPr/>
                <p14:nvPr/>
              </p14:nvContentPartPr>
              <p14:xfrm>
                <a:off x="10069453" y="2527787"/>
                <a:ext cx="97920" cy="16848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5993FD5D-6C73-4BA2-82DF-54CB696DF93D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10065133" y="2523467"/>
                  <a:ext cx="1065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ED63FA5C-9C55-49A8-A926-75D9B66A5F7B}"/>
                    </a:ext>
                  </a:extLst>
                </p14:cNvPr>
                <p14:cNvContentPartPr/>
                <p14:nvPr/>
              </p14:nvContentPartPr>
              <p14:xfrm>
                <a:off x="10209853" y="2552627"/>
                <a:ext cx="123840" cy="11952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ED63FA5C-9C55-49A8-A926-75D9B66A5F7B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0205533" y="2548307"/>
                  <a:ext cx="1324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47A5AADF-E749-405F-BC47-E8A811238CBA}"/>
                    </a:ext>
                  </a:extLst>
                </p14:cNvPr>
                <p14:cNvContentPartPr/>
                <p14:nvPr/>
              </p14:nvContentPartPr>
              <p14:xfrm>
                <a:off x="10371853" y="2550827"/>
                <a:ext cx="31680" cy="14040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47A5AADF-E749-405F-BC47-E8A811238CBA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0367533" y="2546507"/>
                  <a:ext cx="403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3907CC94-A410-4E18-A37D-704F82230840}"/>
                    </a:ext>
                  </a:extLst>
                </p14:cNvPr>
                <p14:cNvContentPartPr/>
                <p14:nvPr/>
              </p14:nvContentPartPr>
              <p14:xfrm>
                <a:off x="10439533" y="2493227"/>
                <a:ext cx="86760" cy="23400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3907CC94-A410-4E18-A37D-704F82230840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0435213" y="2488907"/>
                  <a:ext cx="954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5A7F62EB-44BC-4182-BBC7-56ABFC373267}"/>
                    </a:ext>
                  </a:extLst>
                </p14:cNvPr>
                <p14:cNvContentPartPr/>
                <p14:nvPr/>
              </p14:nvContentPartPr>
              <p14:xfrm>
                <a:off x="10626373" y="2596187"/>
                <a:ext cx="191160" cy="504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5A7F62EB-44BC-4182-BBC7-56ABFC373267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0622053" y="2591867"/>
                  <a:ext cx="1998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699D966E-062B-4598-8393-BE8A6D0C7D5A}"/>
                    </a:ext>
                  </a:extLst>
                </p14:cNvPr>
                <p14:cNvContentPartPr/>
                <p14:nvPr/>
              </p14:nvContentPartPr>
              <p14:xfrm>
                <a:off x="10667053" y="2622107"/>
                <a:ext cx="172080" cy="1332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699D966E-062B-4598-8393-BE8A6D0C7D5A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0662733" y="2617787"/>
                  <a:ext cx="1807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9D84DC4E-92E4-4F14-90DA-1F1C6BC8076D}"/>
                    </a:ext>
                  </a:extLst>
                </p14:cNvPr>
                <p14:cNvContentPartPr/>
                <p14:nvPr/>
              </p14:nvContentPartPr>
              <p14:xfrm>
                <a:off x="10786573" y="2558027"/>
                <a:ext cx="350280" cy="22572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9D84DC4E-92E4-4F14-90DA-1F1C6BC8076D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10782253" y="2553707"/>
                  <a:ext cx="3589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0EFC98A2-5109-47CC-B706-B5E35D2F6006}"/>
                    </a:ext>
                  </a:extLst>
                </p14:cNvPr>
                <p14:cNvContentPartPr/>
                <p14:nvPr/>
              </p14:nvContentPartPr>
              <p14:xfrm>
                <a:off x="11286613" y="2434187"/>
                <a:ext cx="222840" cy="25056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0EFC98A2-5109-47CC-B706-B5E35D2F6006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1282293" y="2429867"/>
                  <a:ext cx="2314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17C5115D-EFCD-4C64-89CE-6C886D99D7AD}"/>
                    </a:ext>
                  </a:extLst>
                </p14:cNvPr>
                <p14:cNvContentPartPr/>
                <p14:nvPr/>
              </p14:nvContentPartPr>
              <p14:xfrm>
                <a:off x="11400373" y="2464067"/>
                <a:ext cx="70920" cy="288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17C5115D-EFCD-4C64-89CE-6C886D99D7AD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1396053" y="2459747"/>
                  <a:ext cx="7956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7BA89F76-5C31-4B49-9FC7-52D85BFFC914}"/>
                    </a:ext>
                  </a:extLst>
                </p14:cNvPr>
                <p14:cNvContentPartPr/>
                <p14:nvPr/>
              </p14:nvContentPartPr>
              <p14:xfrm>
                <a:off x="11594053" y="2506907"/>
                <a:ext cx="141840" cy="9108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7BA89F76-5C31-4B49-9FC7-52D85BFFC914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1589733" y="2502587"/>
                  <a:ext cx="1504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BB54A338-96B2-4FB4-B570-BA4BCC4A6BCC}"/>
                    </a:ext>
                  </a:extLst>
                </p14:cNvPr>
                <p14:cNvContentPartPr/>
                <p14:nvPr/>
              </p14:nvContentPartPr>
              <p14:xfrm>
                <a:off x="11747053" y="2401067"/>
                <a:ext cx="47880" cy="18396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BB54A338-96B2-4FB4-B570-BA4BCC4A6BCC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1742733" y="2396747"/>
                  <a:ext cx="565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A8D2070C-F871-4E05-8176-C22864485B15}"/>
                    </a:ext>
                  </a:extLst>
                </p14:cNvPr>
                <p14:cNvContentPartPr/>
                <p14:nvPr/>
              </p14:nvContentPartPr>
              <p14:xfrm>
                <a:off x="11828773" y="2393507"/>
                <a:ext cx="37080" cy="17208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A8D2070C-F871-4E05-8176-C22864485B15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11824453" y="2389187"/>
                  <a:ext cx="457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5271E1B1-9838-4706-A134-CC8C77C462F0}"/>
                    </a:ext>
                  </a:extLst>
                </p14:cNvPr>
                <p14:cNvContentPartPr/>
                <p14:nvPr/>
              </p14:nvContentPartPr>
              <p14:xfrm>
                <a:off x="11867293" y="2452907"/>
                <a:ext cx="110880" cy="11592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5271E1B1-9838-4706-A134-CC8C77C462F0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1862973" y="2448587"/>
                  <a:ext cx="1195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D98A06F9-F2B1-48AA-B455-C25AABB7892A}"/>
                    </a:ext>
                  </a:extLst>
                </p14:cNvPr>
                <p14:cNvContentPartPr/>
                <p14:nvPr/>
              </p14:nvContentPartPr>
              <p14:xfrm>
                <a:off x="11493973" y="2730827"/>
                <a:ext cx="166680" cy="18180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D98A06F9-F2B1-48AA-B455-C25AABB7892A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11489653" y="2726507"/>
                  <a:ext cx="1753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BD0FFF14-95D8-4936-9AAD-0E8775D5E7DC}"/>
                    </a:ext>
                  </a:extLst>
                </p14:cNvPr>
                <p14:cNvContentPartPr/>
                <p14:nvPr/>
              </p14:nvContentPartPr>
              <p14:xfrm>
                <a:off x="11507653" y="2730467"/>
                <a:ext cx="163800" cy="16236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BD0FFF14-95D8-4936-9AAD-0E8775D5E7DC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11503333" y="2726147"/>
                  <a:ext cx="1724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578C78E6-103D-4F0C-9F3F-32170A37E3AB}"/>
                    </a:ext>
                  </a:extLst>
                </p14:cNvPr>
                <p14:cNvContentPartPr/>
                <p14:nvPr/>
              </p14:nvContentPartPr>
              <p14:xfrm>
                <a:off x="11726893" y="2756387"/>
                <a:ext cx="14760" cy="16452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578C78E6-103D-4F0C-9F3F-32170A37E3AB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11722573" y="2752067"/>
                  <a:ext cx="234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EB838BA5-2297-4AAA-B3AD-0B3094E867DF}"/>
                    </a:ext>
                  </a:extLst>
                </p14:cNvPr>
                <p14:cNvContentPartPr/>
                <p14:nvPr/>
              </p14:nvContentPartPr>
              <p14:xfrm>
                <a:off x="4522213" y="2190827"/>
                <a:ext cx="192600" cy="1584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EB838BA5-2297-4AAA-B3AD-0B3094E867DF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4517893" y="2186507"/>
                  <a:ext cx="2012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50117F40-D08A-4815-A348-87C7A47835AE}"/>
                    </a:ext>
                  </a:extLst>
                </p14:cNvPr>
                <p14:cNvContentPartPr/>
                <p14:nvPr/>
              </p14:nvContentPartPr>
              <p14:xfrm>
                <a:off x="4534453" y="2240867"/>
                <a:ext cx="212040" cy="612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50117F40-D08A-4815-A348-87C7A47835AE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4530133" y="2236547"/>
                  <a:ext cx="2206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F1EA0B56-6A44-4FFF-BE0A-FC128C96024C}"/>
                    </a:ext>
                  </a:extLst>
                </p14:cNvPr>
                <p14:cNvContentPartPr/>
                <p14:nvPr/>
              </p14:nvContentPartPr>
              <p14:xfrm>
                <a:off x="4826413" y="2162747"/>
                <a:ext cx="109080" cy="11268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F1EA0B56-6A44-4FFF-BE0A-FC128C96024C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4822093" y="2158427"/>
                  <a:ext cx="1177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827BEE9C-C776-4E3C-B6DE-C8F0262CF421}"/>
                    </a:ext>
                  </a:extLst>
                </p14:cNvPr>
                <p14:cNvContentPartPr/>
                <p14:nvPr/>
              </p14:nvContentPartPr>
              <p14:xfrm>
                <a:off x="4949173" y="2260667"/>
                <a:ext cx="52560" cy="5868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827BEE9C-C776-4E3C-B6DE-C8F0262CF421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4944853" y="2256347"/>
                  <a:ext cx="612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E172F0E9-5E82-4C23-A166-57B5EF19386C}"/>
                    </a:ext>
                  </a:extLst>
                </p14:cNvPr>
                <p14:cNvContentPartPr/>
                <p14:nvPr/>
              </p14:nvContentPartPr>
              <p14:xfrm>
                <a:off x="5053573" y="2157347"/>
                <a:ext cx="248760" cy="23148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E172F0E9-5E82-4C23-A166-57B5EF19386C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5049253" y="2153027"/>
                  <a:ext cx="2574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A1E36673-8EC0-4F34-94A1-0F072EC9DEEF}"/>
                    </a:ext>
                  </a:extLst>
                </p14:cNvPr>
                <p14:cNvContentPartPr/>
                <p14:nvPr/>
              </p14:nvContentPartPr>
              <p14:xfrm>
                <a:off x="5527693" y="2119907"/>
                <a:ext cx="10440" cy="11304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A1E36673-8EC0-4F34-94A1-0F072EC9DEEF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5523373" y="2115587"/>
                  <a:ext cx="190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781654A6-492D-4596-A2A5-A680C986E389}"/>
                    </a:ext>
                  </a:extLst>
                </p14:cNvPr>
                <p14:cNvContentPartPr/>
                <p14:nvPr/>
              </p14:nvContentPartPr>
              <p14:xfrm>
                <a:off x="5467573" y="2171387"/>
                <a:ext cx="137520" cy="144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781654A6-492D-4596-A2A5-A680C986E389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5463253" y="2167067"/>
                  <a:ext cx="14616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EA02A37E-A4A8-4D7F-A0FA-37CBAD2CC9AB}"/>
                    </a:ext>
                  </a:extLst>
                </p14:cNvPr>
                <p14:cNvContentPartPr/>
                <p14:nvPr/>
              </p14:nvContentPartPr>
              <p14:xfrm>
                <a:off x="5751253" y="2120267"/>
                <a:ext cx="87840" cy="11160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EA02A37E-A4A8-4D7F-A0FA-37CBAD2CC9AB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5746573" y="2115947"/>
                  <a:ext cx="964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790D60BC-BD06-4528-A8E5-14B0DF1F8E2F}"/>
                    </a:ext>
                  </a:extLst>
                </p14:cNvPr>
                <p14:cNvContentPartPr/>
                <p14:nvPr/>
              </p14:nvContentPartPr>
              <p14:xfrm>
                <a:off x="5862133" y="2186507"/>
                <a:ext cx="95040" cy="11808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790D60BC-BD06-4528-A8E5-14B0DF1F8E2F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5857813" y="2182187"/>
                  <a:ext cx="103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7775127D-FD52-471B-9C49-2706E1C4A529}"/>
                    </a:ext>
                  </a:extLst>
                </p14:cNvPr>
                <p14:cNvContentPartPr/>
                <p14:nvPr/>
              </p14:nvContentPartPr>
              <p14:xfrm>
                <a:off x="5975533" y="2119907"/>
                <a:ext cx="251280" cy="26352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7775127D-FD52-471B-9C49-2706E1C4A529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5971213" y="2115587"/>
                  <a:ext cx="2599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5A5EA9A1-D4B4-4E14-9405-3271F9913488}"/>
                    </a:ext>
                  </a:extLst>
                </p14:cNvPr>
                <p14:cNvContentPartPr/>
                <p14:nvPr/>
              </p14:nvContentPartPr>
              <p14:xfrm>
                <a:off x="6407173" y="2089307"/>
                <a:ext cx="11880" cy="12852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5A5EA9A1-D4B4-4E14-9405-3271F9913488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6402853" y="2084987"/>
                  <a:ext cx="205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A94B116E-3606-4EC9-9DC9-6E4796F4FB93}"/>
                    </a:ext>
                  </a:extLst>
                </p14:cNvPr>
                <p14:cNvContentPartPr/>
                <p14:nvPr/>
              </p14:nvContentPartPr>
              <p14:xfrm>
                <a:off x="6349573" y="2146547"/>
                <a:ext cx="108360" cy="828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A94B116E-3606-4EC9-9DC9-6E4796F4FB93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6345253" y="2142227"/>
                  <a:ext cx="1170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62979A58-EFCA-4CB3-AAE3-73DE481199E5}"/>
                    </a:ext>
                  </a:extLst>
                </p14:cNvPr>
                <p14:cNvContentPartPr/>
                <p14:nvPr/>
              </p14:nvContentPartPr>
              <p14:xfrm>
                <a:off x="6625693" y="2205947"/>
                <a:ext cx="62640" cy="576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62979A58-EFCA-4CB3-AAE3-73DE481199E5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6621373" y="2201627"/>
                  <a:ext cx="712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4776BB12-3DAF-46D5-AE30-BC2040834465}"/>
                    </a:ext>
                  </a:extLst>
                </p14:cNvPr>
                <p14:cNvContentPartPr/>
                <p14:nvPr/>
              </p14:nvContentPartPr>
              <p14:xfrm>
                <a:off x="6783733" y="2185787"/>
                <a:ext cx="138600" cy="1764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4776BB12-3DAF-46D5-AE30-BC2040834465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6779413" y="2181467"/>
                  <a:ext cx="147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DBEB40B4-003B-4980-B21C-9EF82C1A2CE1}"/>
                    </a:ext>
                  </a:extLst>
                </p14:cNvPr>
                <p14:cNvContentPartPr/>
                <p14:nvPr/>
              </p14:nvContentPartPr>
              <p14:xfrm>
                <a:off x="7043293" y="2060507"/>
                <a:ext cx="10440" cy="11952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DBEB40B4-003B-4980-B21C-9EF82C1A2CE1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7038973" y="2056187"/>
                  <a:ext cx="190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349319FB-4297-4C88-A006-DCEA41B929B1}"/>
                    </a:ext>
                  </a:extLst>
                </p14:cNvPr>
                <p14:cNvContentPartPr/>
                <p14:nvPr/>
              </p14:nvContentPartPr>
              <p14:xfrm>
                <a:off x="6993253" y="2115587"/>
                <a:ext cx="126720" cy="1152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349319FB-4297-4C88-A006-DCEA41B929B1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6988933" y="2111267"/>
                  <a:ext cx="1353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03C40952-1D29-4E1E-AE40-E9B0450B38D4}"/>
                    </a:ext>
                  </a:extLst>
                </p14:cNvPr>
                <p14:cNvContentPartPr/>
                <p14:nvPr/>
              </p14:nvContentPartPr>
              <p14:xfrm>
                <a:off x="7217893" y="2057987"/>
                <a:ext cx="92520" cy="10512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03C40952-1D29-4E1E-AE40-E9B0450B38D4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7213573" y="2053667"/>
                  <a:ext cx="1011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7CAED3BD-823A-478C-94F4-99B549FA0706}"/>
                    </a:ext>
                  </a:extLst>
                </p14:cNvPr>
                <p14:cNvContentPartPr/>
                <p14:nvPr/>
              </p14:nvContentPartPr>
              <p14:xfrm>
                <a:off x="7339213" y="2122427"/>
                <a:ext cx="74160" cy="8244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7CAED3BD-823A-478C-94F4-99B549FA0706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7334893" y="2118107"/>
                  <a:ext cx="828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9DF0BF56-CB00-4C8F-8DF7-D9A765F8ADB0}"/>
                    </a:ext>
                  </a:extLst>
                </p14:cNvPr>
                <p14:cNvContentPartPr/>
                <p14:nvPr/>
              </p14:nvContentPartPr>
              <p14:xfrm>
                <a:off x="7422013" y="2044307"/>
                <a:ext cx="313200" cy="28764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9DF0BF56-CB00-4C8F-8DF7-D9A765F8ADB0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7417693" y="2039987"/>
                  <a:ext cx="3218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430C40F6-599F-4E6C-9416-1F4DED98E766}"/>
                    </a:ext>
                  </a:extLst>
                </p14:cNvPr>
                <p14:cNvContentPartPr/>
                <p14:nvPr/>
              </p14:nvContentPartPr>
              <p14:xfrm>
                <a:off x="4531933" y="2667467"/>
                <a:ext cx="185760" cy="2160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430C40F6-599F-4E6C-9416-1F4DED98E766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4527613" y="2663147"/>
                  <a:ext cx="194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A8B42C4E-8368-4308-AB77-F51FBCDE1467}"/>
                    </a:ext>
                  </a:extLst>
                </p14:cNvPr>
                <p14:cNvContentPartPr/>
                <p14:nvPr/>
              </p14:nvContentPartPr>
              <p14:xfrm>
                <a:off x="4491973" y="2719307"/>
                <a:ext cx="206640" cy="1188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A8B42C4E-8368-4308-AB77-F51FBCDE1467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4487653" y="2714987"/>
                  <a:ext cx="2152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FE0502ED-4A25-4F3A-8346-68A901C79502}"/>
                    </a:ext>
                  </a:extLst>
                </p14:cNvPr>
                <p14:cNvContentPartPr/>
                <p14:nvPr/>
              </p14:nvContentPartPr>
              <p14:xfrm>
                <a:off x="4905253" y="2653787"/>
                <a:ext cx="137880" cy="11124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FE0502ED-4A25-4F3A-8346-68A901C79502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4900933" y="2649467"/>
                  <a:ext cx="1465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2DC65BB9-8C5D-4C48-BAE0-5E870D27E020}"/>
                    </a:ext>
                  </a:extLst>
                </p14:cNvPr>
                <p14:cNvContentPartPr/>
                <p14:nvPr/>
              </p14:nvContentPartPr>
              <p14:xfrm>
                <a:off x="5090293" y="2714267"/>
                <a:ext cx="96120" cy="8712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2DC65BB9-8C5D-4C48-BAE0-5E870D27E020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5085973" y="2709947"/>
                  <a:ext cx="1047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4D6DD02F-F39D-4346-B791-7EEA1E2BA1BD}"/>
                    </a:ext>
                  </a:extLst>
                </p14:cNvPr>
                <p14:cNvContentPartPr/>
                <p14:nvPr/>
              </p14:nvContentPartPr>
              <p14:xfrm>
                <a:off x="5282893" y="2652347"/>
                <a:ext cx="6480" cy="12492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4D6DD02F-F39D-4346-B791-7EEA1E2BA1BD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5278573" y="2648027"/>
                  <a:ext cx="151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59BBB2BE-3911-4563-AFBA-59A4DDA83F88}"/>
                    </a:ext>
                  </a:extLst>
                </p14:cNvPr>
                <p14:cNvContentPartPr/>
                <p14:nvPr/>
              </p14:nvContentPartPr>
              <p14:xfrm>
                <a:off x="5231413" y="2690867"/>
                <a:ext cx="122400" cy="1260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59BBB2BE-3911-4563-AFBA-59A4DDA83F88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5227093" y="2686547"/>
                  <a:ext cx="1310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830A8D2F-9A6B-42D7-9C1A-44B8988E7113}"/>
                    </a:ext>
                  </a:extLst>
                </p14:cNvPr>
                <p14:cNvContentPartPr/>
                <p14:nvPr/>
              </p14:nvContentPartPr>
              <p14:xfrm>
                <a:off x="5412133" y="2640827"/>
                <a:ext cx="167760" cy="12348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830A8D2F-9A6B-42D7-9C1A-44B8988E7113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5407813" y="2636507"/>
                  <a:ext cx="1764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77DF9183-EB1C-43A4-90D5-EEBA91D472DE}"/>
                    </a:ext>
                  </a:extLst>
                </p14:cNvPr>
                <p14:cNvContentPartPr/>
                <p14:nvPr/>
              </p14:nvContentPartPr>
              <p14:xfrm>
                <a:off x="5615893" y="2719307"/>
                <a:ext cx="109440" cy="9936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77DF9183-EB1C-43A4-90D5-EEBA91D472DE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5611573" y="2714987"/>
                  <a:ext cx="1180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AFD4CD46-8515-4E8D-A67B-9AA7C96C279D}"/>
                    </a:ext>
                  </a:extLst>
                </p14:cNvPr>
                <p14:cNvContentPartPr/>
                <p14:nvPr/>
              </p14:nvContentPartPr>
              <p14:xfrm>
                <a:off x="5896333" y="2639027"/>
                <a:ext cx="2520" cy="9720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AFD4CD46-8515-4E8D-A67B-9AA7C96C279D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5892013" y="2634707"/>
                  <a:ext cx="111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EF655A24-DB0A-45B5-BA1A-F12AB74EE8BF}"/>
                    </a:ext>
                  </a:extLst>
                </p14:cNvPr>
                <p14:cNvContentPartPr/>
                <p14:nvPr/>
              </p14:nvContentPartPr>
              <p14:xfrm>
                <a:off x="5845933" y="2677187"/>
                <a:ext cx="353880" cy="2952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EF655A24-DB0A-45B5-BA1A-F12AB74EE8BF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5841613" y="2672867"/>
                  <a:ext cx="362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63A4D942-8856-4779-9937-2305756BB8D0}"/>
                    </a:ext>
                  </a:extLst>
                </p14:cNvPr>
                <p14:cNvContentPartPr/>
                <p14:nvPr/>
              </p14:nvContentPartPr>
              <p14:xfrm>
                <a:off x="6293053" y="2688347"/>
                <a:ext cx="78480" cy="144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63A4D942-8856-4779-9937-2305756BB8D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288733" y="2684027"/>
                  <a:ext cx="8712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A040CA61-40EF-4F30-9579-F69B3673AABF}"/>
                    </a:ext>
                  </a:extLst>
                </p14:cNvPr>
                <p14:cNvContentPartPr/>
                <p14:nvPr/>
              </p14:nvContentPartPr>
              <p14:xfrm>
                <a:off x="6459373" y="2578547"/>
                <a:ext cx="23400" cy="13608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A040CA61-40EF-4F30-9579-F69B3673AABF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6455053" y="2574227"/>
                  <a:ext cx="320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DBC24A57-6659-4BB2-80D2-2CE0F2C7DAC7}"/>
                    </a:ext>
                  </a:extLst>
                </p14:cNvPr>
                <p14:cNvContentPartPr/>
                <p14:nvPr/>
              </p14:nvContentPartPr>
              <p14:xfrm>
                <a:off x="6416533" y="2633627"/>
                <a:ext cx="107640" cy="2736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DBC24A57-6659-4BB2-80D2-2CE0F2C7DAC7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6412213" y="2629307"/>
                  <a:ext cx="116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25AD6D38-0C2C-40E1-A311-881207DEBDF2}"/>
                    </a:ext>
                  </a:extLst>
                </p14:cNvPr>
                <p14:cNvContentPartPr/>
                <p14:nvPr/>
              </p14:nvContentPartPr>
              <p14:xfrm>
                <a:off x="6588253" y="2592587"/>
                <a:ext cx="114840" cy="11520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25AD6D38-0C2C-40E1-A311-881207DEBDF2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6583933" y="2588267"/>
                  <a:ext cx="1234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67D83192-503B-4BCA-B5A9-3A43A0511842}"/>
                    </a:ext>
                  </a:extLst>
                </p14:cNvPr>
                <p14:cNvContentPartPr/>
                <p14:nvPr/>
              </p14:nvContentPartPr>
              <p14:xfrm>
                <a:off x="6726853" y="2658827"/>
                <a:ext cx="80280" cy="7164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67D83192-503B-4BCA-B5A9-3A43A0511842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6722533" y="2654507"/>
                  <a:ext cx="889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8A7F1AED-C0FC-4B8E-A2E3-6FFD3A72F5B6}"/>
                    </a:ext>
                  </a:extLst>
                </p14:cNvPr>
                <p14:cNvContentPartPr/>
                <p14:nvPr/>
              </p14:nvContentPartPr>
              <p14:xfrm>
                <a:off x="6808213" y="2469467"/>
                <a:ext cx="159120" cy="33804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8A7F1AED-C0FC-4B8E-A2E3-6FFD3A72F5B6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6803893" y="2465147"/>
                  <a:ext cx="16776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3D9B5B4A-C302-4540-8EA3-37D4CD89098F}"/>
                    </a:ext>
                  </a:extLst>
                </p14:cNvPr>
                <p14:cNvContentPartPr/>
                <p14:nvPr/>
              </p14:nvContentPartPr>
              <p14:xfrm>
                <a:off x="4805533" y="2500427"/>
                <a:ext cx="135360" cy="39096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3D9B5B4A-C302-4540-8EA3-37D4CD89098F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4801213" y="2496107"/>
                  <a:ext cx="14400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4D5354FB-2230-445E-90A1-7D1541183FF4}"/>
                    </a:ext>
                  </a:extLst>
                </p14:cNvPr>
                <p14:cNvContentPartPr/>
                <p14:nvPr/>
              </p14:nvContentPartPr>
              <p14:xfrm>
                <a:off x="6891013" y="2561627"/>
                <a:ext cx="379080" cy="35064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4D5354FB-2230-445E-90A1-7D1541183FF4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6886693" y="2557307"/>
                  <a:ext cx="38772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9FD97BAC-AD23-4F1C-B049-CA1B309CC208}"/>
                    </a:ext>
                  </a:extLst>
                </p14:cNvPr>
                <p14:cNvContentPartPr/>
                <p14:nvPr/>
              </p14:nvContentPartPr>
              <p14:xfrm>
                <a:off x="4858093" y="2892107"/>
                <a:ext cx="1258200" cy="37296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9FD97BAC-AD23-4F1C-B049-CA1B309CC208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4853773" y="2887787"/>
                  <a:ext cx="126684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027DCE3F-7235-4D3E-AB83-F355B90CF27D}"/>
                    </a:ext>
                  </a:extLst>
                </p14:cNvPr>
                <p14:cNvContentPartPr/>
                <p14:nvPr/>
              </p14:nvContentPartPr>
              <p14:xfrm>
                <a:off x="6081373" y="2915867"/>
                <a:ext cx="755640" cy="32076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027DCE3F-7235-4D3E-AB83-F355B90CF27D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6077053" y="2911547"/>
                  <a:ext cx="76428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691082F1-0DF5-4ECD-BC2B-41380CCFE291}"/>
                    </a:ext>
                  </a:extLst>
                </p14:cNvPr>
                <p14:cNvContentPartPr/>
                <p14:nvPr/>
              </p14:nvContentPartPr>
              <p14:xfrm>
                <a:off x="4516813" y="3627227"/>
                <a:ext cx="219240" cy="828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691082F1-0DF5-4ECD-BC2B-41380CCFE291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4512493" y="3622907"/>
                  <a:ext cx="2278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D5C24AF8-5560-46DB-9644-09939F69546F}"/>
                    </a:ext>
                  </a:extLst>
                </p14:cNvPr>
                <p14:cNvContentPartPr/>
                <p14:nvPr/>
              </p14:nvContentPartPr>
              <p14:xfrm>
                <a:off x="4545613" y="3660347"/>
                <a:ext cx="184320" cy="2448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D5C24AF8-5560-46DB-9644-09939F69546F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4541293" y="3656027"/>
                  <a:ext cx="1929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250BDF6A-E7DB-43FE-B3CA-E0290F531C2E}"/>
                    </a:ext>
                  </a:extLst>
                </p14:cNvPr>
                <p14:cNvContentPartPr/>
                <p14:nvPr/>
              </p14:nvContentPartPr>
              <p14:xfrm>
                <a:off x="5718493" y="3223667"/>
                <a:ext cx="63720" cy="10980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250BDF6A-E7DB-43FE-B3CA-E0290F531C2E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5714173" y="3219347"/>
                  <a:ext cx="723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A0D7B2E9-B994-46A5-BAE5-1AE37A98B793}"/>
                    </a:ext>
                  </a:extLst>
                </p14:cNvPr>
                <p14:cNvContentPartPr/>
                <p14:nvPr/>
              </p14:nvContentPartPr>
              <p14:xfrm>
                <a:off x="5634613" y="3426707"/>
                <a:ext cx="231840" cy="1188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A0D7B2E9-B994-46A5-BAE5-1AE37A98B793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5630293" y="3422387"/>
                  <a:ext cx="2404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7AEFE910-4606-428F-8178-D9A89A5226D9}"/>
                    </a:ext>
                  </a:extLst>
                </p14:cNvPr>
                <p14:cNvContentPartPr/>
                <p14:nvPr/>
              </p14:nvContentPartPr>
              <p14:xfrm>
                <a:off x="5635333" y="3449387"/>
                <a:ext cx="235440" cy="13500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7AEFE910-4606-428F-8178-D9A89A5226D9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5631013" y="3445067"/>
                  <a:ext cx="2440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BD4B020E-419C-4844-A653-687872C4E648}"/>
                    </a:ext>
                  </a:extLst>
                </p14:cNvPr>
                <p14:cNvContentPartPr/>
                <p14:nvPr/>
              </p14:nvContentPartPr>
              <p14:xfrm>
                <a:off x="5615533" y="3657107"/>
                <a:ext cx="13320" cy="12348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BD4B020E-419C-4844-A653-687872C4E648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5611213" y="3652787"/>
                  <a:ext cx="219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D3BAB0DE-4CF4-47C5-AA51-76C7F20D3E01}"/>
                    </a:ext>
                  </a:extLst>
                </p14:cNvPr>
                <p14:cNvContentPartPr/>
                <p14:nvPr/>
              </p14:nvContentPartPr>
              <p14:xfrm>
                <a:off x="5613373" y="3626147"/>
                <a:ext cx="37800" cy="2952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D3BAB0DE-4CF4-47C5-AA51-76C7F20D3E01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5609053" y="3621827"/>
                  <a:ext cx="464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94DB39C3-C5E4-421A-8884-C10919E5FCB2}"/>
                    </a:ext>
                  </a:extLst>
                </p14:cNvPr>
                <p14:cNvContentPartPr/>
                <p14:nvPr/>
              </p14:nvContentPartPr>
              <p14:xfrm>
                <a:off x="5705533" y="3667907"/>
                <a:ext cx="87840" cy="5508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94DB39C3-C5E4-421A-8884-C10919E5FCB2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5701213" y="3663587"/>
                  <a:ext cx="964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C74DED3B-6F86-4678-88B7-D5B9AB1B758A}"/>
                    </a:ext>
                  </a:extLst>
                </p14:cNvPr>
                <p14:cNvContentPartPr/>
                <p14:nvPr/>
              </p14:nvContentPartPr>
              <p14:xfrm>
                <a:off x="5829733" y="3664667"/>
                <a:ext cx="64800" cy="9072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C74DED3B-6F86-4678-88B7-D5B9AB1B758A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5825413" y="3660347"/>
                  <a:ext cx="734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05A091B3-8971-43E4-ABC6-BC487D49EB8D}"/>
                    </a:ext>
                  </a:extLst>
                </p14:cNvPr>
                <p14:cNvContentPartPr/>
                <p14:nvPr/>
              </p14:nvContentPartPr>
              <p14:xfrm>
                <a:off x="5949973" y="3467747"/>
                <a:ext cx="131400" cy="13896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05A091B3-8971-43E4-ABC6-BC487D49EB8D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5945653" y="3463427"/>
                  <a:ext cx="1400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3D56E867-B88C-4B5D-A76F-78295DB79C82}"/>
                    </a:ext>
                  </a:extLst>
                </p14:cNvPr>
                <p14:cNvContentPartPr/>
                <p14:nvPr/>
              </p14:nvContentPartPr>
              <p14:xfrm>
                <a:off x="6126373" y="3557747"/>
                <a:ext cx="9360" cy="5400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3D56E867-B88C-4B5D-A76F-78295DB79C82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6122053" y="3553427"/>
                  <a:ext cx="180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E18A88E3-8058-4588-BB2E-F8882BE660DB}"/>
                    </a:ext>
                  </a:extLst>
                </p14:cNvPr>
                <p14:cNvContentPartPr/>
                <p14:nvPr/>
              </p14:nvContentPartPr>
              <p14:xfrm>
                <a:off x="6132493" y="3477107"/>
                <a:ext cx="1080" cy="1836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E18A88E3-8058-4588-BB2E-F8882BE660DB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6128173" y="3472787"/>
                  <a:ext cx="9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27290245-72A5-49A4-9F0F-A20E4920450B}"/>
                    </a:ext>
                  </a:extLst>
                </p14:cNvPr>
                <p14:cNvContentPartPr/>
                <p14:nvPr/>
              </p14:nvContentPartPr>
              <p14:xfrm>
                <a:off x="6150493" y="3269027"/>
                <a:ext cx="128160" cy="45216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27290245-72A5-49A4-9F0F-A20E4920450B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6146173" y="3264707"/>
                  <a:ext cx="13680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47DD8C4A-0678-4A87-9365-FB9CDA114C03}"/>
                    </a:ext>
                  </a:extLst>
                </p14:cNvPr>
                <p14:cNvContentPartPr/>
                <p14:nvPr/>
              </p14:nvContentPartPr>
              <p14:xfrm>
                <a:off x="5390533" y="3282347"/>
                <a:ext cx="128880" cy="47484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47DD8C4A-0678-4A87-9365-FB9CDA114C03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5386213" y="3278027"/>
                  <a:ext cx="13752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2E473305-4612-4232-8732-11D3F597BCE0}"/>
                    </a:ext>
                  </a:extLst>
                </p14:cNvPr>
                <p14:cNvContentPartPr/>
                <p14:nvPr/>
              </p14:nvContentPartPr>
              <p14:xfrm>
                <a:off x="7080733" y="2789147"/>
                <a:ext cx="64800" cy="41868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2E473305-4612-4232-8732-11D3F597BCE0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7076413" y="2784827"/>
                  <a:ext cx="7344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5F813779-E707-41C0-8C3F-A3187890BABD}"/>
                    </a:ext>
                  </a:extLst>
                </p14:cNvPr>
                <p14:cNvContentPartPr/>
                <p14:nvPr/>
              </p14:nvContentPartPr>
              <p14:xfrm>
                <a:off x="7021333" y="3100547"/>
                <a:ext cx="137880" cy="16668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5F813779-E707-41C0-8C3F-A3187890BABD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7017013" y="3096227"/>
                  <a:ext cx="1465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02C33193-5723-454F-B1E4-F8EC54488448}"/>
                    </a:ext>
                  </a:extLst>
                </p14:cNvPr>
                <p14:cNvContentPartPr/>
                <p14:nvPr/>
              </p14:nvContentPartPr>
              <p14:xfrm>
                <a:off x="6599773" y="3431387"/>
                <a:ext cx="30960" cy="3816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02C33193-5723-454F-B1E4-F8EC54488448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6595453" y="3427067"/>
                  <a:ext cx="396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A47323A2-A058-4A43-8BEA-940EA73C7E34}"/>
                    </a:ext>
                  </a:extLst>
                </p14:cNvPr>
                <p14:cNvContentPartPr/>
                <p14:nvPr/>
              </p14:nvContentPartPr>
              <p14:xfrm>
                <a:off x="6780493" y="3437147"/>
                <a:ext cx="321120" cy="25164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A47323A2-A058-4A43-8BEA-940EA73C7E34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6776173" y="3432827"/>
                  <a:ext cx="3297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9CD680FB-6FCC-4186-8E7D-1F5E69376F71}"/>
                    </a:ext>
                  </a:extLst>
                </p14:cNvPr>
                <p14:cNvContentPartPr/>
                <p14:nvPr/>
              </p14:nvContentPartPr>
              <p14:xfrm>
                <a:off x="3598453" y="386507"/>
                <a:ext cx="1613520" cy="290484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9CD680FB-6FCC-4186-8E7D-1F5E69376F71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3594133" y="382187"/>
                  <a:ext cx="1622160" cy="29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BBDCF45B-49C3-40FD-9C9B-80F34051BF8C}"/>
                    </a:ext>
                  </a:extLst>
                </p14:cNvPr>
                <p14:cNvContentPartPr/>
                <p14:nvPr/>
              </p14:nvContentPartPr>
              <p14:xfrm>
                <a:off x="3496213" y="285707"/>
                <a:ext cx="286920" cy="23148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BBDCF45B-49C3-40FD-9C9B-80F34051BF8C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3491893" y="281387"/>
                  <a:ext cx="2955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AD6CDC71-CB2A-40EE-A31B-19491ED21A10}"/>
                    </a:ext>
                  </a:extLst>
                </p14:cNvPr>
                <p14:cNvContentPartPr/>
                <p14:nvPr/>
              </p14:nvContentPartPr>
              <p14:xfrm>
                <a:off x="747613" y="1037027"/>
                <a:ext cx="1536120" cy="21492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AD6CDC71-CB2A-40EE-A31B-19491ED21A10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743293" y="1032707"/>
                  <a:ext cx="15447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9E40C66A-0C17-4E32-BFEA-708EEC10F1CC}"/>
                    </a:ext>
                  </a:extLst>
                </p14:cNvPr>
                <p14:cNvContentPartPr/>
                <p14:nvPr/>
              </p14:nvContentPartPr>
              <p14:xfrm>
                <a:off x="2271133" y="1134587"/>
                <a:ext cx="1469520" cy="11808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9E40C66A-0C17-4E32-BFEA-708EEC10F1CC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2266813" y="1130267"/>
                  <a:ext cx="14781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ADB6DA69-ECD1-4680-8D02-D717C1CD0F55}"/>
                    </a:ext>
                  </a:extLst>
                </p14:cNvPr>
                <p14:cNvContentPartPr/>
                <p14:nvPr/>
              </p14:nvContentPartPr>
              <p14:xfrm>
                <a:off x="2483533" y="1055387"/>
                <a:ext cx="59040" cy="9036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ADB6DA69-ECD1-4680-8D02-D717C1CD0F55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2479213" y="1051067"/>
                  <a:ext cx="676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03EBC95C-882F-4B99-83F1-2C3B1937766E}"/>
                    </a:ext>
                  </a:extLst>
                </p14:cNvPr>
                <p14:cNvContentPartPr/>
                <p14:nvPr/>
              </p14:nvContentPartPr>
              <p14:xfrm>
                <a:off x="2484973" y="958187"/>
                <a:ext cx="133200" cy="13320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03EBC95C-882F-4B99-83F1-2C3B1937766E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2480653" y="953867"/>
                  <a:ext cx="1418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210B7EA9-18CC-4855-AEE8-A1029A438047}"/>
                    </a:ext>
                  </a:extLst>
                </p14:cNvPr>
                <p14:cNvContentPartPr/>
                <p14:nvPr/>
              </p14:nvContentPartPr>
              <p14:xfrm>
                <a:off x="6778693" y="3961307"/>
                <a:ext cx="883440" cy="52812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210B7EA9-18CC-4855-AEE8-A1029A438047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6774373" y="3956987"/>
                  <a:ext cx="89208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BE7830AE-BCB8-4731-9A59-C95EEED5AD50}"/>
                    </a:ext>
                  </a:extLst>
                </p14:cNvPr>
                <p14:cNvContentPartPr/>
                <p14:nvPr/>
              </p14:nvContentPartPr>
              <p14:xfrm>
                <a:off x="3192733" y="938387"/>
                <a:ext cx="3971880" cy="423648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BE7830AE-BCB8-4731-9A59-C95EEED5AD50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3188413" y="934067"/>
                  <a:ext cx="3980520" cy="424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5AABA437-B225-4A17-80BB-260FF3D6B975}"/>
                    </a:ext>
                  </a:extLst>
                </p14:cNvPr>
                <p14:cNvContentPartPr/>
                <p14:nvPr/>
              </p14:nvContentPartPr>
              <p14:xfrm>
                <a:off x="4039453" y="888347"/>
                <a:ext cx="223200" cy="16560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5AABA437-B225-4A17-80BB-260FF3D6B975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4035133" y="884027"/>
                  <a:ext cx="231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4EB04C10-7BF8-400A-886C-59D454998999}"/>
                    </a:ext>
                  </a:extLst>
                </p14:cNvPr>
                <p14:cNvContentPartPr/>
                <p14:nvPr/>
              </p14:nvContentPartPr>
              <p14:xfrm>
                <a:off x="5963293" y="268787"/>
                <a:ext cx="3293640" cy="6516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4EB04C10-7BF8-400A-886C-59D454998999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5958973" y="264467"/>
                  <a:ext cx="3302280" cy="73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56435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17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89AB9EC-44FE-4625-820B-6A77AB3DF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29" y="1"/>
            <a:ext cx="6120872" cy="6243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FBE23168-0271-46E1-87BA-618A4425CB58}"/>
                  </a:ext>
                </a:extLst>
              </p14:cNvPr>
              <p14:cNvContentPartPr/>
              <p14:nvPr/>
            </p14:nvContentPartPr>
            <p14:xfrm>
              <a:off x="6164893" y="153600"/>
              <a:ext cx="85680" cy="1112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FBE23168-0271-46E1-87BA-618A4425CB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60573" y="149280"/>
                <a:ext cx="94320" cy="11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A31714D7-F7BA-466A-9B7D-FC2847C3BAD5}"/>
              </a:ext>
            </a:extLst>
          </p:cNvPr>
          <p:cNvGrpSpPr/>
          <p:nvPr/>
        </p:nvGrpSpPr>
        <p:grpSpPr>
          <a:xfrm>
            <a:off x="287893" y="4560"/>
            <a:ext cx="406800" cy="459720"/>
            <a:chOff x="287893" y="4560"/>
            <a:chExt cx="406800" cy="45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EE9FAD5-910B-4019-9A95-682472C9CF95}"/>
                    </a:ext>
                  </a:extLst>
                </p14:cNvPr>
                <p14:cNvContentPartPr/>
                <p14:nvPr/>
              </p14:nvContentPartPr>
              <p14:xfrm>
                <a:off x="515053" y="218400"/>
                <a:ext cx="179640" cy="1501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EE9FAD5-910B-4019-9A95-682472C9CF9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0733" y="214080"/>
                  <a:ext cx="1882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2C3A610-9BE3-4BA0-81A1-D2F1574E7A3B}"/>
                    </a:ext>
                  </a:extLst>
                </p14:cNvPr>
                <p14:cNvContentPartPr/>
                <p14:nvPr/>
              </p14:nvContentPartPr>
              <p14:xfrm>
                <a:off x="566533" y="55320"/>
                <a:ext cx="111960" cy="2523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2C3A610-9BE3-4BA0-81A1-D2F1574E7A3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62213" y="51000"/>
                  <a:ext cx="1206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F50BCFA-8B92-42EA-A478-F4870704AB83}"/>
                    </a:ext>
                  </a:extLst>
                </p14:cNvPr>
                <p14:cNvContentPartPr/>
                <p14:nvPr/>
              </p14:nvContentPartPr>
              <p14:xfrm>
                <a:off x="383293" y="37320"/>
                <a:ext cx="73800" cy="1083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F50BCFA-8B92-42EA-A478-F4870704AB8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8973" y="33000"/>
                  <a:ext cx="824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75EA12A-7393-49BC-A0BC-8B2CA4F73297}"/>
                    </a:ext>
                  </a:extLst>
                </p14:cNvPr>
                <p14:cNvContentPartPr/>
                <p14:nvPr/>
              </p14:nvContentPartPr>
              <p14:xfrm>
                <a:off x="421813" y="96000"/>
                <a:ext cx="55440" cy="709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75EA12A-7393-49BC-A0BC-8B2CA4F7329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17493" y="91680"/>
                  <a:ext cx="640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A5AFE3D-65F7-4863-A078-58DF39813A26}"/>
                    </a:ext>
                  </a:extLst>
                </p14:cNvPr>
                <p14:cNvContentPartPr/>
                <p14:nvPr/>
              </p14:nvContentPartPr>
              <p14:xfrm>
                <a:off x="371773" y="192120"/>
                <a:ext cx="109800" cy="68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A5AFE3D-65F7-4863-A078-58DF39813A2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67453" y="187800"/>
                  <a:ext cx="1184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D8DC43F-DC17-4A62-9726-EED159A1A3ED}"/>
                    </a:ext>
                  </a:extLst>
                </p14:cNvPr>
                <p14:cNvContentPartPr/>
                <p14:nvPr/>
              </p14:nvContentPartPr>
              <p14:xfrm>
                <a:off x="430093" y="273480"/>
                <a:ext cx="4320" cy="57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D8DC43F-DC17-4A62-9726-EED159A1A3E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25773" y="269160"/>
                  <a:ext cx="129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31C0B23-AD67-41FD-A203-ED1328781623}"/>
                    </a:ext>
                  </a:extLst>
                </p14:cNvPr>
                <p14:cNvContentPartPr/>
                <p14:nvPr/>
              </p14:nvContentPartPr>
              <p14:xfrm>
                <a:off x="356293" y="287160"/>
                <a:ext cx="78120" cy="842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31C0B23-AD67-41FD-A203-ED132878162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51973" y="282840"/>
                  <a:ext cx="867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AA18B0E-AA0D-415E-B62E-78E5A544ADF1}"/>
                    </a:ext>
                  </a:extLst>
                </p14:cNvPr>
                <p14:cNvContentPartPr/>
                <p14:nvPr/>
              </p14:nvContentPartPr>
              <p14:xfrm>
                <a:off x="287893" y="4560"/>
                <a:ext cx="191880" cy="4597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AA18B0E-AA0D-415E-B62E-78E5A544ADF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3573" y="240"/>
                  <a:ext cx="200520" cy="46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901DC411-3868-4165-84AC-81606AA7C4E8}"/>
              </a:ext>
            </a:extLst>
          </p:cNvPr>
          <p:cNvGrpSpPr/>
          <p:nvPr/>
        </p:nvGrpSpPr>
        <p:grpSpPr>
          <a:xfrm>
            <a:off x="7084693" y="67920"/>
            <a:ext cx="1955160" cy="185400"/>
            <a:chOff x="7084693" y="67920"/>
            <a:chExt cx="1955160" cy="18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3D6C42F-876C-4820-8B0A-54DFE154C840}"/>
                    </a:ext>
                  </a:extLst>
                </p14:cNvPr>
                <p14:cNvContentPartPr/>
                <p14:nvPr/>
              </p14:nvContentPartPr>
              <p14:xfrm>
                <a:off x="7084693" y="103200"/>
                <a:ext cx="159120" cy="1249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3D6C42F-876C-4820-8B0A-54DFE154C84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080373" y="98880"/>
                  <a:ext cx="1677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14F66FE-33FF-46A6-AD8E-FF9235E68A17}"/>
                    </a:ext>
                  </a:extLst>
                </p14:cNvPr>
                <p14:cNvContentPartPr/>
                <p14:nvPr/>
              </p14:nvContentPartPr>
              <p14:xfrm>
                <a:off x="7184773" y="147120"/>
                <a:ext cx="61560" cy="1062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14F66FE-33FF-46A6-AD8E-FF9235E68A1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180453" y="142800"/>
                  <a:ext cx="702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5D9E400-93FD-4DF4-B357-9036242482A1}"/>
                    </a:ext>
                  </a:extLst>
                </p14:cNvPr>
                <p14:cNvContentPartPr/>
                <p14:nvPr/>
              </p14:nvContentPartPr>
              <p14:xfrm>
                <a:off x="7388173" y="161160"/>
                <a:ext cx="132480" cy="54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5D9E400-93FD-4DF4-B357-9036242482A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383853" y="156840"/>
                  <a:ext cx="1411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1420A02-A03B-4B8D-96BD-21D6496DB049}"/>
                    </a:ext>
                  </a:extLst>
                </p14:cNvPr>
                <p14:cNvContentPartPr/>
                <p14:nvPr/>
              </p14:nvContentPartPr>
              <p14:xfrm>
                <a:off x="7409773" y="204000"/>
                <a:ext cx="100080" cy="111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1420A02-A03B-4B8D-96BD-21D6496DB04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405453" y="199680"/>
                  <a:ext cx="1087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9D1E10A-A092-4575-B056-58277D7F0AA8}"/>
                    </a:ext>
                  </a:extLst>
                </p14:cNvPr>
                <p14:cNvContentPartPr/>
                <p14:nvPr/>
              </p14:nvContentPartPr>
              <p14:xfrm>
                <a:off x="7306093" y="137040"/>
                <a:ext cx="11160" cy="943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9D1E10A-A092-4575-B056-58277D7F0AA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301773" y="132720"/>
                  <a:ext cx="19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FC54C6E-4E36-4DD9-8210-B1C7668C142E}"/>
                    </a:ext>
                  </a:extLst>
                </p14:cNvPr>
                <p14:cNvContentPartPr/>
                <p14:nvPr/>
              </p14:nvContentPartPr>
              <p14:xfrm>
                <a:off x="7648093" y="70800"/>
                <a:ext cx="98640" cy="1530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FC54C6E-4E36-4DD9-8210-B1C7668C142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643773" y="66480"/>
                  <a:ext cx="1072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2D6AAC2-1E47-4E60-BF23-7A297494D834}"/>
                    </a:ext>
                  </a:extLst>
                </p14:cNvPr>
                <p14:cNvContentPartPr/>
                <p14:nvPr/>
              </p14:nvContentPartPr>
              <p14:xfrm>
                <a:off x="7631173" y="147840"/>
                <a:ext cx="105480" cy="82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2D6AAC2-1E47-4E60-BF23-7A297494D83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626853" y="143520"/>
                  <a:ext cx="1141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90577B6-24A7-4393-996C-5E76B31FBFBC}"/>
                    </a:ext>
                  </a:extLst>
                </p14:cNvPr>
                <p14:cNvContentPartPr/>
                <p14:nvPr/>
              </p14:nvContentPartPr>
              <p14:xfrm>
                <a:off x="7810813" y="153960"/>
                <a:ext cx="96120" cy="619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90577B6-24A7-4393-996C-5E76B31FBFB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806493" y="149640"/>
                  <a:ext cx="1047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827D6F2-8D73-46C2-AD32-7461C128498A}"/>
                    </a:ext>
                  </a:extLst>
                </p14:cNvPr>
                <p14:cNvContentPartPr/>
                <p14:nvPr/>
              </p14:nvContentPartPr>
              <p14:xfrm>
                <a:off x="7927453" y="95640"/>
                <a:ext cx="185400" cy="1404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827D6F2-8D73-46C2-AD32-7461C128498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923133" y="91320"/>
                  <a:ext cx="1940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C42A568-3DE9-4312-AEB9-61515C114466}"/>
                    </a:ext>
                  </a:extLst>
                </p14:cNvPr>
                <p14:cNvContentPartPr/>
                <p14:nvPr/>
              </p14:nvContentPartPr>
              <p14:xfrm>
                <a:off x="8164333" y="67920"/>
                <a:ext cx="24120" cy="1296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C42A568-3DE9-4312-AEB9-61515C11446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160013" y="63600"/>
                  <a:ext cx="327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EED1D3D-F493-4B31-9DF0-28F76775EADA}"/>
                    </a:ext>
                  </a:extLst>
                </p14:cNvPr>
                <p14:cNvContentPartPr/>
                <p14:nvPr/>
              </p14:nvContentPartPr>
              <p14:xfrm>
                <a:off x="8221933" y="72240"/>
                <a:ext cx="16560" cy="1339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EED1D3D-F493-4B31-9DF0-28F76775EAD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217613" y="67920"/>
                  <a:ext cx="25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586F447-23E3-4D2F-9B32-4A195963F800}"/>
                    </a:ext>
                  </a:extLst>
                </p14:cNvPr>
                <p14:cNvContentPartPr/>
                <p14:nvPr/>
              </p14:nvContentPartPr>
              <p14:xfrm>
                <a:off x="8273413" y="124080"/>
                <a:ext cx="64440" cy="673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586F447-23E3-4D2F-9B32-4A195963F80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269093" y="119760"/>
                  <a:ext cx="730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24BE500-D610-44F6-A555-40F43A3407CE}"/>
                    </a:ext>
                  </a:extLst>
                </p14:cNvPr>
                <p14:cNvContentPartPr/>
                <p14:nvPr/>
              </p14:nvContentPartPr>
              <p14:xfrm>
                <a:off x="8364493" y="130920"/>
                <a:ext cx="107640" cy="838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24BE500-D610-44F6-A555-40F43A3407C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360173" y="126600"/>
                  <a:ext cx="1162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A66AE86-2C89-4ED1-BC49-F65E8F7F147A}"/>
                    </a:ext>
                  </a:extLst>
                </p14:cNvPr>
                <p14:cNvContentPartPr/>
                <p14:nvPr/>
              </p14:nvContentPartPr>
              <p14:xfrm>
                <a:off x="8478613" y="143520"/>
                <a:ext cx="185040" cy="637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A66AE86-2C89-4ED1-BC49-F65E8F7F147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474293" y="139200"/>
                  <a:ext cx="1936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5634683-EFAA-4290-B724-20CB0578173D}"/>
                    </a:ext>
                  </a:extLst>
                </p14:cNvPr>
                <p14:cNvContentPartPr/>
                <p14:nvPr/>
              </p14:nvContentPartPr>
              <p14:xfrm>
                <a:off x="8683453" y="97440"/>
                <a:ext cx="13320" cy="338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5634683-EFAA-4290-B724-20CB0578173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679133" y="93120"/>
                  <a:ext cx="21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C15FCC4-EE01-40FE-A119-A85F55EDCC80}"/>
                    </a:ext>
                  </a:extLst>
                </p14:cNvPr>
                <p14:cNvContentPartPr/>
                <p14:nvPr/>
              </p14:nvContentPartPr>
              <p14:xfrm>
                <a:off x="8701813" y="143880"/>
                <a:ext cx="70560" cy="702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C15FCC4-EE01-40FE-A119-A85F55EDCC8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697493" y="139560"/>
                  <a:ext cx="792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1B6DEE2-B9ED-4E23-A3B8-CAC7D86EFEE6}"/>
                    </a:ext>
                  </a:extLst>
                </p14:cNvPr>
                <p14:cNvContentPartPr/>
                <p14:nvPr/>
              </p14:nvContentPartPr>
              <p14:xfrm>
                <a:off x="8810173" y="80160"/>
                <a:ext cx="34200" cy="1270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1B6DEE2-B9ED-4E23-A3B8-CAC7D86EFEE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805853" y="75840"/>
                  <a:ext cx="428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7B6C5CE-1611-4663-B1B3-F5CDDB348BD8}"/>
                    </a:ext>
                  </a:extLst>
                </p14:cNvPr>
                <p14:cNvContentPartPr/>
                <p14:nvPr/>
              </p14:nvContentPartPr>
              <p14:xfrm>
                <a:off x="8771653" y="159720"/>
                <a:ext cx="86760" cy="669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7B6C5CE-1611-4663-B1B3-F5CDDB348BD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767333" y="155400"/>
                  <a:ext cx="954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CA49F13-2921-4420-B6A3-697CDF928D66}"/>
                    </a:ext>
                  </a:extLst>
                </p14:cNvPr>
                <p14:cNvContentPartPr/>
                <p14:nvPr/>
              </p14:nvContentPartPr>
              <p14:xfrm>
                <a:off x="8873533" y="72960"/>
                <a:ext cx="21240" cy="1296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CA49F13-2921-4420-B6A3-697CDF928D6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869213" y="68640"/>
                  <a:ext cx="298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F5F5A56-8827-47D4-9DD8-DA0194185D7A}"/>
                    </a:ext>
                  </a:extLst>
                </p14:cNvPr>
                <p14:cNvContentPartPr/>
                <p14:nvPr/>
              </p14:nvContentPartPr>
              <p14:xfrm>
                <a:off x="8912053" y="121200"/>
                <a:ext cx="127800" cy="792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F5F5A56-8827-47D4-9DD8-DA0194185D7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907733" y="116880"/>
                  <a:ext cx="13644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EE1119F-BFBE-4873-9045-46169887BD4B}"/>
              </a:ext>
            </a:extLst>
          </p:cNvPr>
          <p:cNvGrpSpPr/>
          <p:nvPr/>
        </p:nvGrpSpPr>
        <p:grpSpPr>
          <a:xfrm>
            <a:off x="9183493" y="52800"/>
            <a:ext cx="297360" cy="214920"/>
            <a:chOff x="9183493" y="52800"/>
            <a:chExt cx="297360" cy="21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4D48B59-54B3-4023-B23C-8E5FA0A5FFE9}"/>
                    </a:ext>
                  </a:extLst>
                </p14:cNvPr>
                <p14:cNvContentPartPr/>
                <p14:nvPr/>
              </p14:nvContentPartPr>
              <p14:xfrm>
                <a:off x="9183493" y="73320"/>
                <a:ext cx="141480" cy="1944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4D48B59-54B3-4023-B23C-8E5FA0A5FFE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179173" y="69000"/>
                  <a:ext cx="1501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5276C48-E3FE-4EA6-AC33-636929FD80D2}"/>
                    </a:ext>
                  </a:extLst>
                </p14:cNvPr>
                <p14:cNvContentPartPr/>
                <p14:nvPr/>
              </p14:nvContentPartPr>
              <p14:xfrm>
                <a:off x="9314533" y="137040"/>
                <a:ext cx="166320" cy="673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5276C48-E3FE-4EA6-AC33-636929FD80D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310213" y="132720"/>
                  <a:ext cx="1749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9CDFDC8-66F6-4D15-96F9-EC2508483FD0}"/>
                    </a:ext>
                  </a:extLst>
                </p14:cNvPr>
                <p14:cNvContentPartPr/>
                <p14:nvPr/>
              </p14:nvContentPartPr>
              <p14:xfrm>
                <a:off x="9401293" y="52800"/>
                <a:ext cx="40320" cy="154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9CDFDC8-66F6-4D15-96F9-EC2508483FD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396973" y="48480"/>
                  <a:ext cx="4896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D4B36340-C575-4ABB-91A3-D18ABB53FA75}"/>
              </a:ext>
            </a:extLst>
          </p:cNvPr>
          <p:cNvGrpSpPr/>
          <p:nvPr/>
        </p:nvGrpSpPr>
        <p:grpSpPr>
          <a:xfrm>
            <a:off x="9633853" y="109680"/>
            <a:ext cx="305640" cy="104400"/>
            <a:chOff x="9633853" y="109680"/>
            <a:chExt cx="305640" cy="10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EE0EB68-ED79-4B88-BB40-017C96831FDE}"/>
                    </a:ext>
                  </a:extLst>
                </p14:cNvPr>
                <p14:cNvContentPartPr/>
                <p14:nvPr/>
              </p14:nvContentPartPr>
              <p14:xfrm>
                <a:off x="9633853" y="109680"/>
                <a:ext cx="110880" cy="910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EE0EB68-ED79-4B88-BB40-017C96831FD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629533" y="105360"/>
                  <a:ext cx="119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89B07DB-ADA6-4B99-95A9-A77C4289911B}"/>
                    </a:ext>
                  </a:extLst>
                </p14:cNvPr>
                <p14:cNvContentPartPr/>
                <p14:nvPr/>
              </p14:nvContentPartPr>
              <p14:xfrm>
                <a:off x="9770293" y="140640"/>
                <a:ext cx="68760" cy="658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89B07DB-ADA6-4B99-95A9-A77C4289911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765973" y="136320"/>
                  <a:ext cx="774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EBF12E9-8B67-4DAA-B27A-8501C71E4479}"/>
                    </a:ext>
                  </a:extLst>
                </p14:cNvPr>
                <p14:cNvContentPartPr/>
                <p14:nvPr/>
              </p14:nvContentPartPr>
              <p14:xfrm>
                <a:off x="9863893" y="140280"/>
                <a:ext cx="75600" cy="738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EBF12E9-8B67-4DAA-B27A-8501C71E447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859573" y="135960"/>
                  <a:ext cx="8424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C3F65468-F123-4706-8EF0-E28FD39E2946}"/>
              </a:ext>
            </a:extLst>
          </p:cNvPr>
          <p:cNvGrpSpPr/>
          <p:nvPr/>
        </p:nvGrpSpPr>
        <p:grpSpPr>
          <a:xfrm>
            <a:off x="10119493" y="54240"/>
            <a:ext cx="1989720" cy="271440"/>
            <a:chOff x="10119493" y="54240"/>
            <a:chExt cx="198972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6CF6855-36B1-41CD-90B8-8691024DE375}"/>
                    </a:ext>
                  </a:extLst>
                </p14:cNvPr>
                <p14:cNvContentPartPr/>
                <p14:nvPr/>
              </p14:nvContentPartPr>
              <p14:xfrm>
                <a:off x="10131733" y="98880"/>
                <a:ext cx="20880" cy="997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6CF6855-36B1-41CD-90B8-8691024DE37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127413" y="94560"/>
                  <a:ext cx="295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D81387E-05EA-4233-B13C-AE4B4AE23228}"/>
                    </a:ext>
                  </a:extLst>
                </p14:cNvPr>
                <p14:cNvContentPartPr/>
                <p14:nvPr/>
              </p14:nvContentPartPr>
              <p14:xfrm>
                <a:off x="10145413" y="92400"/>
                <a:ext cx="94680" cy="28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D81387E-05EA-4233-B13C-AE4B4AE2322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141093" y="88080"/>
                  <a:ext cx="1033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621963D-86A9-4E56-99CE-CBFDEE85FFAF}"/>
                    </a:ext>
                  </a:extLst>
                </p14:cNvPr>
                <p14:cNvContentPartPr/>
                <p14:nvPr/>
              </p14:nvContentPartPr>
              <p14:xfrm>
                <a:off x="10119493" y="134520"/>
                <a:ext cx="121680" cy="730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621963D-86A9-4E56-99CE-CBFDEE85FFA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115173" y="130200"/>
                  <a:ext cx="1303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BFA6C0A-F3FB-4497-855E-9AB51C9CCF23}"/>
                    </a:ext>
                  </a:extLst>
                </p14:cNvPr>
                <p14:cNvContentPartPr/>
                <p14:nvPr/>
              </p14:nvContentPartPr>
              <p14:xfrm>
                <a:off x="10220653" y="137760"/>
                <a:ext cx="258840" cy="745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BFA6C0A-F3FB-4497-855E-9AB51C9CCF2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216333" y="133440"/>
                  <a:ext cx="2674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F0E4F04-05CF-48B8-BD2B-84DF40BB8621}"/>
                    </a:ext>
                  </a:extLst>
                </p14:cNvPr>
                <p14:cNvContentPartPr/>
                <p14:nvPr/>
              </p14:nvContentPartPr>
              <p14:xfrm>
                <a:off x="10498933" y="106440"/>
                <a:ext cx="22680" cy="360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F0E4F04-05CF-48B8-BD2B-84DF40BB862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494613" y="102120"/>
                  <a:ext cx="313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D069119-67B2-4E51-AAF3-B2EB90098686}"/>
                    </a:ext>
                  </a:extLst>
                </p14:cNvPr>
                <p14:cNvContentPartPr/>
                <p14:nvPr/>
              </p14:nvContentPartPr>
              <p14:xfrm>
                <a:off x="10517293" y="147480"/>
                <a:ext cx="239040" cy="1537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D069119-67B2-4E51-AAF3-B2EB9009868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512973" y="143160"/>
                  <a:ext cx="2476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EFD066A-CF2F-4D18-B1A6-E9A8B0CBF820}"/>
                    </a:ext>
                  </a:extLst>
                </p14:cNvPr>
                <p14:cNvContentPartPr/>
                <p14:nvPr/>
              </p14:nvContentPartPr>
              <p14:xfrm>
                <a:off x="10758133" y="110400"/>
                <a:ext cx="95400" cy="982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EFD066A-CF2F-4D18-B1A6-E9A8B0CBF82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753813" y="106080"/>
                  <a:ext cx="1040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BF6EC37-C164-4AC6-B31D-9EDC86DF28B6}"/>
                    </a:ext>
                  </a:extLst>
                </p14:cNvPr>
                <p14:cNvContentPartPr/>
                <p14:nvPr/>
              </p14:nvContentPartPr>
              <p14:xfrm>
                <a:off x="10983133" y="103920"/>
                <a:ext cx="18000" cy="900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BF6EC37-C164-4AC6-B31D-9EDC86DF28B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978813" y="99600"/>
                  <a:ext cx="266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9250626-C6AF-4A2C-8D5A-A3B06CCB741F}"/>
                    </a:ext>
                  </a:extLst>
                </p14:cNvPr>
                <p14:cNvContentPartPr/>
                <p14:nvPr/>
              </p14:nvContentPartPr>
              <p14:xfrm>
                <a:off x="10989973" y="93480"/>
                <a:ext cx="103320" cy="248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9250626-C6AF-4A2C-8D5A-A3B06CCB741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985653" y="89160"/>
                  <a:ext cx="111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D220F79-7A17-459A-9C93-297F7FCA508F}"/>
                    </a:ext>
                  </a:extLst>
                </p14:cNvPr>
                <p14:cNvContentPartPr/>
                <p14:nvPr/>
              </p14:nvContentPartPr>
              <p14:xfrm>
                <a:off x="10988533" y="129480"/>
                <a:ext cx="116280" cy="554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D220F79-7A17-459A-9C93-297F7FCA508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984213" y="125160"/>
                  <a:ext cx="1249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4BE1976-3C45-4A4C-9BF8-2FA6DCD6BF6D}"/>
                    </a:ext>
                  </a:extLst>
                </p14:cNvPr>
                <p14:cNvContentPartPr/>
                <p14:nvPr/>
              </p14:nvContentPartPr>
              <p14:xfrm>
                <a:off x="11104453" y="63960"/>
                <a:ext cx="130320" cy="1306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4BE1976-3C45-4A4C-9BF8-2FA6DCD6BF6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100133" y="59640"/>
                  <a:ext cx="1389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C4C3AE1-7B5F-4B83-9EB6-814DCDE5610F}"/>
                    </a:ext>
                  </a:extLst>
                </p14:cNvPr>
                <p14:cNvContentPartPr/>
                <p14:nvPr/>
              </p14:nvContentPartPr>
              <p14:xfrm>
                <a:off x="11193733" y="132000"/>
                <a:ext cx="360" cy="25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C4C3AE1-7B5F-4B83-9EB6-814DCDE5610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189413" y="127680"/>
                  <a:ext cx="90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3B16D88-81AD-48FC-91FE-F239952C133B}"/>
                    </a:ext>
                  </a:extLst>
                </p14:cNvPr>
                <p14:cNvContentPartPr/>
                <p14:nvPr/>
              </p14:nvContentPartPr>
              <p14:xfrm>
                <a:off x="11155933" y="60000"/>
                <a:ext cx="76680" cy="2134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3B16D88-81AD-48FC-91FE-F239952C133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151613" y="55680"/>
                  <a:ext cx="85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9968541-75FB-4E45-8C95-5A0D1DE9EB2A}"/>
                    </a:ext>
                  </a:extLst>
                </p14:cNvPr>
                <p14:cNvContentPartPr/>
                <p14:nvPr/>
              </p14:nvContentPartPr>
              <p14:xfrm>
                <a:off x="11225773" y="76200"/>
                <a:ext cx="118800" cy="1206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9968541-75FB-4E45-8C95-5A0D1DE9EB2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221453" y="71880"/>
                  <a:ext cx="1274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09E7B44-9AEB-42DC-A38A-FBA9CA90F92C}"/>
                    </a:ext>
                  </a:extLst>
                </p14:cNvPr>
                <p14:cNvContentPartPr/>
                <p14:nvPr/>
              </p14:nvContentPartPr>
              <p14:xfrm>
                <a:off x="11321173" y="131280"/>
                <a:ext cx="78840" cy="1944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09E7B44-9AEB-42DC-A38A-FBA9CA90F92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316853" y="126960"/>
                  <a:ext cx="874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49A84C1-C09A-4B20-8D28-88E377CD4CA9}"/>
                    </a:ext>
                  </a:extLst>
                </p14:cNvPr>
                <p14:cNvContentPartPr/>
                <p14:nvPr/>
              </p14:nvContentPartPr>
              <p14:xfrm>
                <a:off x="11492893" y="139560"/>
                <a:ext cx="99360" cy="28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49A84C1-C09A-4B20-8D28-88E377CD4CA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488573" y="135240"/>
                  <a:ext cx="10800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0FFA149D-0A10-4664-9774-B0552EB98394}"/>
                    </a:ext>
                  </a:extLst>
                </p14:cNvPr>
                <p14:cNvContentPartPr/>
                <p14:nvPr/>
              </p14:nvContentPartPr>
              <p14:xfrm>
                <a:off x="11479213" y="161520"/>
                <a:ext cx="102240" cy="237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0FFA149D-0A10-4664-9774-B0552EB9839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474893" y="157200"/>
                  <a:ext cx="110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B914B49-5D89-40F6-9154-7EC07E4A892E}"/>
                    </a:ext>
                  </a:extLst>
                </p14:cNvPr>
                <p14:cNvContentPartPr/>
                <p14:nvPr/>
              </p14:nvContentPartPr>
              <p14:xfrm>
                <a:off x="11477053" y="54240"/>
                <a:ext cx="106200" cy="543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B914B49-5D89-40F6-9154-7EC07E4A892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472733" y="49920"/>
                  <a:ext cx="1148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D9C9702-98C1-4C79-A46B-EBB552CAB8B2}"/>
                    </a:ext>
                  </a:extLst>
                </p14:cNvPr>
                <p14:cNvContentPartPr/>
                <p14:nvPr/>
              </p14:nvContentPartPr>
              <p14:xfrm>
                <a:off x="11704573" y="64680"/>
                <a:ext cx="87120" cy="1224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D9C9702-98C1-4C79-A46B-EBB552CAB8B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700253" y="60360"/>
                  <a:ext cx="957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61C1E2E-48BA-4F6F-A6E3-E095DA4017FF}"/>
                    </a:ext>
                  </a:extLst>
                </p14:cNvPr>
                <p14:cNvContentPartPr/>
                <p14:nvPr/>
              </p14:nvContentPartPr>
              <p14:xfrm>
                <a:off x="11749213" y="118320"/>
                <a:ext cx="57240" cy="781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61C1E2E-48BA-4F6F-A6E3-E095DA4017F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744893" y="114000"/>
                  <a:ext cx="658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870613A-AECD-4F77-8C7A-590332993658}"/>
                    </a:ext>
                  </a:extLst>
                </p14:cNvPr>
                <p14:cNvContentPartPr/>
                <p14:nvPr/>
              </p14:nvContentPartPr>
              <p14:xfrm>
                <a:off x="11865133" y="126600"/>
                <a:ext cx="92520" cy="68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870613A-AECD-4F77-8C7A-59033299365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860813" y="122280"/>
                  <a:ext cx="1011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D95983F-F4EA-49D2-BE0E-335859F84B20}"/>
                    </a:ext>
                  </a:extLst>
                </p14:cNvPr>
                <p14:cNvContentPartPr/>
                <p14:nvPr/>
              </p14:nvContentPartPr>
              <p14:xfrm>
                <a:off x="11865133" y="161880"/>
                <a:ext cx="95400" cy="14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D95983F-F4EA-49D2-BE0E-335859F84B2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860813" y="157560"/>
                  <a:ext cx="10404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A571921-4634-43FA-82CA-8A5E570E5B23}"/>
                    </a:ext>
                  </a:extLst>
                </p14:cNvPr>
                <p14:cNvContentPartPr/>
                <p14:nvPr/>
              </p14:nvContentPartPr>
              <p14:xfrm>
                <a:off x="12009133" y="90600"/>
                <a:ext cx="100080" cy="1278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A571921-4634-43FA-82CA-8A5E570E5B2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2004813" y="86280"/>
                  <a:ext cx="10872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0092C770-C5A3-4380-8B58-52A203E9E461}"/>
              </a:ext>
            </a:extLst>
          </p:cNvPr>
          <p:cNvGrpSpPr/>
          <p:nvPr/>
        </p:nvGrpSpPr>
        <p:grpSpPr>
          <a:xfrm>
            <a:off x="6983173" y="365640"/>
            <a:ext cx="794160" cy="313920"/>
            <a:chOff x="6983173" y="365640"/>
            <a:chExt cx="794160" cy="31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0BFE5D7-9DB7-4356-A5CF-9F0E8E79BE26}"/>
                    </a:ext>
                  </a:extLst>
                </p14:cNvPr>
                <p14:cNvContentPartPr/>
                <p14:nvPr/>
              </p14:nvContentPartPr>
              <p14:xfrm>
                <a:off x="6999373" y="459240"/>
                <a:ext cx="163080" cy="108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0BFE5D7-9DB7-4356-A5CF-9F0E8E79BE2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995053" y="454920"/>
                  <a:ext cx="1717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7B34D98-EEA2-4F6C-9A0B-9897BC98872E}"/>
                    </a:ext>
                  </a:extLst>
                </p14:cNvPr>
                <p14:cNvContentPartPr/>
                <p14:nvPr/>
              </p14:nvContentPartPr>
              <p14:xfrm>
                <a:off x="6983173" y="493800"/>
                <a:ext cx="201240" cy="32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7B34D98-EEA2-4F6C-9A0B-9897BC98872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978853" y="489480"/>
                  <a:ext cx="2098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811CE86A-4AE4-4F8C-BB20-F08D4BC520EA}"/>
                    </a:ext>
                  </a:extLst>
                </p14:cNvPr>
                <p14:cNvContentPartPr/>
                <p14:nvPr/>
              </p14:nvContentPartPr>
              <p14:xfrm>
                <a:off x="7180453" y="399120"/>
                <a:ext cx="138240" cy="1562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811CE86A-4AE4-4F8C-BB20-F08D4BC520E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176133" y="394800"/>
                  <a:ext cx="1468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53C4A08C-DB4B-4225-9927-A102C33BE8EE}"/>
                    </a:ext>
                  </a:extLst>
                </p14:cNvPr>
                <p14:cNvContentPartPr/>
                <p14:nvPr/>
              </p14:nvContentPartPr>
              <p14:xfrm>
                <a:off x="7531093" y="365640"/>
                <a:ext cx="122760" cy="975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53C4A08C-DB4B-4225-9927-A102C33BE8E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526773" y="361320"/>
                  <a:ext cx="1314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8995132F-B1AD-4BFA-A676-1105C7FF6A0D}"/>
                    </a:ext>
                  </a:extLst>
                </p14:cNvPr>
                <p14:cNvContentPartPr/>
                <p14:nvPr/>
              </p14:nvContentPartPr>
              <p14:xfrm>
                <a:off x="7595893" y="418560"/>
                <a:ext cx="68760" cy="716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8995132F-B1AD-4BFA-A676-1105C7FF6A0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591573" y="414240"/>
                  <a:ext cx="774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A8A23C6-2762-49B5-9079-844BBBF915AB}"/>
                    </a:ext>
                  </a:extLst>
                </p14:cNvPr>
                <p14:cNvContentPartPr/>
                <p14:nvPr/>
              </p14:nvContentPartPr>
              <p14:xfrm>
                <a:off x="7413373" y="520440"/>
                <a:ext cx="363960" cy="266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A8A23C6-2762-49B5-9079-844BBBF915A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409053" y="516120"/>
                  <a:ext cx="372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D343C0A-9141-47D7-9F7B-29995CAEA6E8}"/>
                    </a:ext>
                  </a:extLst>
                </p14:cNvPr>
                <p14:cNvContentPartPr/>
                <p14:nvPr/>
              </p14:nvContentPartPr>
              <p14:xfrm>
                <a:off x="7533253" y="588840"/>
                <a:ext cx="100440" cy="907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D343C0A-9141-47D7-9F7B-29995CAEA6E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528933" y="584520"/>
                  <a:ext cx="109080" cy="9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1D752CAD-6454-4838-B95C-310B70C0FE02}"/>
                  </a:ext>
                </a:extLst>
              </p14:cNvPr>
              <p14:cNvContentPartPr/>
              <p14:nvPr/>
            </p14:nvContentPartPr>
            <p14:xfrm>
              <a:off x="7965613" y="503880"/>
              <a:ext cx="9360" cy="7884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1D752CAD-6454-4838-B95C-310B70C0FE02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961293" y="499560"/>
                <a:ext cx="1800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43549B84-4006-4C01-8A45-ED85B20061B3}"/>
                  </a:ext>
                </a:extLst>
              </p14:cNvPr>
              <p14:cNvContentPartPr/>
              <p14:nvPr/>
            </p14:nvContentPartPr>
            <p14:xfrm>
              <a:off x="7989373" y="465360"/>
              <a:ext cx="10440" cy="1836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43549B84-4006-4C01-8A45-ED85B20061B3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985053" y="461040"/>
                <a:ext cx="1908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21104354-8CBA-4E47-B333-8BDAC61728C4}"/>
                  </a:ext>
                </a:extLst>
              </p14:cNvPr>
              <p14:cNvContentPartPr/>
              <p14:nvPr/>
            </p14:nvContentPartPr>
            <p14:xfrm>
              <a:off x="8031493" y="494520"/>
              <a:ext cx="64800" cy="7020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21104354-8CBA-4E47-B333-8BDAC61728C4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8027173" y="490200"/>
                <a:ext cx="7344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87ABF977-A185-488E-B78E-1F8D89E35598}"/>
                  </a:ext>
                </a:extLst>
              </p14:cNvPr>
              <p14:cNvContentPartPr/>
              <p14:nvPr/>
            </p14:nvContentPartPr>
            <p14:xfrm>
              <a:off x="8124373" y="398400"/>
              <a:ext cx="74880" cy="15408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87ABF977-A185-488E-B78E-1F8D89E35598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8120053" y="394080"/>
                <a:ext cx="835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3F490FEA-3035-44E5-B579-415AADEA2CCF}"/>
                  </a:ext>
                </a:extLst>
              </p14:cNvPr>
              <p14:cNvContentPartPr/>
              <p14:nvPr/>
            </p14:nvContentPartPr>
            <p14:xfrm>
              <a:off x="8336413" y="424680"/>
              <a:ext cx="88920" cy="10944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3F490FEA-3035-44E5-B579-415AADEA2CCF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8332093" y="420360"/>
                <a:ext cx="9756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1D9D0EA2-3AA4-4CC0-859C-0A3C854FD45E}"/>
                  </a:ext>
                </a:extLst>
              </p14:cNvPr>
              <p14:cNvContentPartPr/>
              <p14:nvPr/>
            </p14:nvContentPartPr>
            <p14:xfrm>
              <a:off x="8485813" y="388320"/>
              <a:ext cx="101520" cy="15696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1D9D0EA2-3AA4-4CC0-859C-0A3C854FD45E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8481493" y="384000"/>
                <a:ext cx="11016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7AECC33B-151F-4AFA-97DC-ED17C435CEB2}"/>
                  </a:ext>
                </a:extLst>
              </p14:cNvPr>
              <p14:cNvContentPartPr/>
              <p14:nvPr/>
            </p14:nvContentPartPr>
            <p14:xfrm>
              <a:off x="8618293" y="480840"/>
              <a:ext cx="98640" cy="7236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7AECC33B-151F-4AFA-97DC-ED17C435CEB2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8613973" y="476520"/>
                <a:ext cx="10728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97165C7F-0797-493E-9A13-DEC1A2508D57}"/>
                  </a:ext>
                </a:extLst>
              </p14:cNvPr>
              <p14:cNvContentPartPr/>
              <p14:nvPr/>
            </p14:nvContentPartPr>
            <p14:xfrm>
              <a:off x="8777773" y="393360"/>
              <a:ext cx="146160" cy="16128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97165C7F-0797-493E-9A13-DEC1A2508D57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8773453" y="389040"/>
                <a:ext cx="1548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4EA99245-C174-4268-9F08-5DBDA1373E80}"/>
                  </a:ext>
                </a:extLst>
              </p14:cNvPr>
              <p14:cNvContentPartPr/>
              <p14:nvPr/>
            </p14:nvContentPartPr>
            <p14:xfrm>
              <a:off x="8733493" y="439440"/>
              <a:ext cx="87840" cy="180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4EA99245-C174-4268-9F08-5DBDA1373E80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8729173" y="435120"/>
                <a:ext cx="9648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C752EED8-1E87-4BD2-9BA2-3BEC07533474}"/>
                  </a:ext>
                </a:extLst>
              </p14:cNvPr>
              <p14:cNvContentPartPr/>
              <p14:nvPr/>
            </p14:nvContentPartPr>
            <p14:xfrm>
              <a:off x="8640613" y="386160"/>
              <a:ext cx="18720" cy="144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C752EED8-1E87-4BD2-9BA2-3BEC07533474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8636293" y="381840"/>
                <a:ext cx="27360" cy="1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0E2540DE-38A8-472F-BCEE-E10FDF57D048}"/>
                  </a:ext>
                </a:extLst>
              </p14:cNvPr>
              <p14:cNvContentPartPr/>
              <p14:nvPr/>
            </p14:nvContentPartPr>
            <p14:xfrm>
              <a:off x="8688853" y="377520"/>
              <a:ext cx="1800" cy="252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0E2540DE-38A8-472F-BCEE-E10FDF57D048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8684533" y="373200"/>
                <a:ext cx="1044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14AD5E12-C0FF-46E3-8C46-381D4E639B58}"/>
                  </a:ext>
                </a:extLst>
              </p14:cNvPr>
              <p14:cNvContentPartPr/>
              <p14:nvPr/>
            </p14:nvContentPartPr>
            <p14:xfrm>
              <a:off x="8925013" y="462480"/>
              <a:ext cx="156240" cy="6984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14AD5E12-C0FF-46E3-8C46-381D4E639B58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8920693" y="458160"/>
                <a:ext cx="1648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D5BD2DD1-B131-40F0-A6C6-905FE4EBADA6}"/>
                  </a:ext>
                </a:extLst>
              </p14:cNvPr>
              <p14:cNvContentPartPr/>
              <p14:nvPr/>
            </p14:nvContentPartPr>
            <p14:xfrm>
              <a:off x="9218773" y="393000"/>
              <a:ext cx="327960" cy="24156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D5BD2DD1-B131-40F0-A6C6-905FE4EBADA6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9214453" y="388680"/>
                <a:ext cx="33660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9B7970A7-AB2F-4BCA-A265-372FAEFD0573}"/>
                  </a:ext>
                </a:extLst>
              </p14:cNvPr>
              <p14:cNvContentPartPr/>
              <p14:nvPr/>
            </p14:nvContentPartPr>
            <p14:xfrm>
              <a:off x="9464293" y="368160"/>
              <a:ext cx="40320" cy="2880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9B7970A7-AB2F-4BCA-A265-372FAEFD0573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9459973" y="363840"/>
                <a:ext cx="48960" cy="3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0BD232E0-437B-495D-86F5-E2C7FB5597B5}"/>
              </a:ext>
            </a:extLst>
          </p:cNvPr>
          <p:cNvGrpSpPr/>
          <p:nvPr/>
        </p:nvGrpSpPr>
        <p:grpSpPr>
          <a:xfrm>
            <a:off x="9699733" y="388320"/>
            <a:ext cx="2363400" cy="294480"/>
            <a:chOff x="9699733" y="388320"/>
            <a:chExt cx="2363400" cy="29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0C022DAF-3836-4C11-B19F-7E7AC37E8207}"/>
                    </a:ext>
                  </a:extLst>
                </p14:cNvPr>
                <p14:cNvContentPartPr/>
                <p14:nvPr/>
              </p14:nvContentPartPr>
              <p14:xfrm>
                <a:off x="9699733" y="451320"/>
                <a:ext cx="253800" cy="1044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0C022DAF-3836-4C11-B19F-7E7AC37E820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695413" y="447000"/>
                  <a:ext cx="2624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799BF5F8-8307-4133-8B33-0B134A3F3946}"/>
                    </a:ext>
                  </a:extLst>
                </p14:cNvPr>
                <p14:cNvContentPartPr/>
                <p14:nvPr/>
              </p14:nvContentPartPr>
              <p14:xfrm>
                <a:off x="9972973" y="388320"/>
                <a:ext cx="360" cy="3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799BF5F8-8307-4133-8B33-0B134A3F394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968653" y="3840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FD809F2-906F-4CA3-B180-139D576514A4}"/>
                    </a:ext>
                  </a:extLst>
                </p14:cNvPr>
                <p14:cNvContentPartPr/>
                <p14:nvPr/>
              </p14:nvContentPartPr>
              <p14:xfrm>
                <a:off x="10131733" y="454200"/>
                <a:ext cx="15840" cy="1198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FD809F2-906F-4CA3-B180-139D576514A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127413" y="449880"/>
                  <a:ext cx="244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95AA3174-61D6-48A2-BEE8-4BFE19DAA32F}"/>
                    </a:ext>
                  </a:extLst>
                </p14:cNvPr>
                <p14:cNvContentPartPr/>
                <p14:nvPr/>
              </p14:nvContentPartPr>
              <p14:xfrm>
                <a:off x="10148653" y="450960"/>
                <a:ext cx="97200" cy="68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95AA3174-61D6-48A2-BEE8-4BFE19DAA32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144333" y="446640"/>
                  <a:ext cx="1058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7AD33B3-A903-4509-A067-981BA727CF32}"/>
                    </a:ext>
                  </a:extLst>
                </p14:cNvPr>
                <p14:cNvContentPartPr/>
                <p14:nvPr/>
              </p14:nvContentPartPr>
              <p14:xfrm>
                <a:off x="10120933" y="500280"/>
                <a:ext cx="110880" cy="752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7AD33B3-A903-4509-A067-981BA727CF3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116613" y="495960"/>
                  <a:ext cx="1195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3F7B1D29-BA36-4491-B1BC-B9A6F9309404}"/>
                    </a:ext>
                  </a:extLst>
                </p14:cNvPr>
                <p14:cNvContentPartPr/>
                <p14:nvPr/>
              </p14:nvContentPartPr>
              <p14:xfrm>
                <a:off x="10246573" y="427560"/>
                <a:ext cx="185760" cy="1936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3F7B1D29-BA36-4491-B1BC-B9A6F930940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242253" y="423240"/>
                  <a:ext cx="1944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314A8CF6-40F2-4199-9E06-3943F05BF56C}"/>
                    </a:ext>
                  </a:extLst>
                </p14:cNvPr>
                <p14:cNvContentPartPr/>
                <p14:nvPr/>
              </p14:nvContentPartPr>
              <p14:xfrm>
                <a:off x="10416133" y="431160"/>
                <a:ext cx="214920" cy="1346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314A8CF6-40F2-4199-9E06-3943F05BF56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411813" y="426840"/>
                  <a:ext cx="223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0CCC5FD3-2399-4398-A58C-11E5DDAB3831}"/>
                    </a:ext>
                  </a:extLst>
                </p14:cNvPr>
                <p14:cNvContentPartPr/>
                <p14:nvPr/>
              </p14:nvContentPartPr>
              <p14:xfrm>
                <a:off x="10579573" y="486600"/>
                <a:ext cx="78120" cy="1962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0CCC5FD3-2399-4398-A58C-11E5DDAB383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575253" y="482280"/>
                  <a:ext cx="867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C5E43A22-2108-43E0-A295-F598F5627D0E}"/>
                    </a:ext>
                  </a:extLst>
                </p14:cNvPr>
                <p14:cNvContentPartPr/>
                <p14:nvPr/>
              </p14:nvContentPartPr>
              <p14:xfrm>
                <a:off x="10676773" y="481200"/>
                <a:ext cx="87120" cy="1008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C5E43A22-2108-43E0-A295-F598F5627D0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672453" y="476880"/>
                  <a:ext cx="957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3D480D6-A335-454D-B0E0-BE7671CE68BA}"/>
                    </a:ext>
                  </a:extLst>
                </p14:cNvPr>
                <p14:cNvContentPartPr/>
                <p14:nvPr/>
              </p14:nvContentPartPr>
              <p14:xfrm>
                <a:off x="10814293" y="482280"/>
                <a:ext cx="180720" cy="1036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3D480D6-A335-454D-B0E0-BE7671CE68B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809973" y="477960"/>
                  <a:ext cx="1893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E275EED7-14B8-42B6-BF66-147E47CEF0BB}"/>
                    </a:ext>
                  </a:extLst>
                </p14:cNvPr>
                <p14:cNvContentPartPr/>
                <p14:nvPr/>
              </p14:nvContentPartPr>
              <p14:xfrm>
                <a:off x="11025613" y="514320"/>
                <a:ext cx="69840" cy="709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E275EED7-14B8-42B6-BF66-147E47CEF0B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021293" y="510000"/>
                  <a:ext cx="784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D0039AD3-A25C-4174-B6D9-44E332C56CC5}"/>
                    </a:ext>
                  </a:extLst>
                </p14:cNvPr>
                <p14:cNvContentPartPr/>
                <p14:nvPr/>
              </p14:nvContentPartPr>
              <p14:xfrm>
                <a:off x="11141893" y="426480"/>
                <a:ext cx="94320" cy="1519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D0039AD3-A25C-4174-B6D9-44E332C56CC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137573" y="422160"/>
                  <a:ext cx="102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972C8C22-7F55-4163-BC63-DAB9A98D6715}"/>
                    </a:ext>
                  </a:extLst>
                </p14:cNvPr>
                <p14:cNvContentPartPr/>
                <p14:nvPr/>
              </p14:nvContentPartPr>
              <p14:xfrm>
                <a:off x="11253853" y="492720"/>
                <a:ext cx="45000" cy="806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972C8C22-7F55-4163-BC63-DAB9A98D671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249533" y="488400"/>
                  <a:ext cx="536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6E941E8B-ED21-4531-AB4B-E6F109361E3C}"/>
                    </a:ext>
                  </a:extLst>
                </p14:cNvPr>
                <p14:cNvContentPartPr/>
                <p14:nvPr/>
              </p14:nvContentPartPr>
              <p14:xfrm>
                <a:off x="11309653" y="485160"/>
                <a:ext cx="74160" cy="910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6E941E8B-ED21-4531-AB4B-E6F109361E3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305333" y="480840"/>
                  <a:ext cx="828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2273989A-9900-47FA-85F1-3D2AC614F0C7}"/>
                    </a:ext>
                  </a:extLst>
                </p14:cNvPr>
                <p14:cNvContentPartPr/>
                <p14:nvPr/>
              </p14:nvContentPartPr>
              <p14:xfrm>
                <a:off x="11363293" y="414960"/>
                <a:ext cx="146160" cy="1656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2273989A-9900-47FA-85F1-3D2AC614F0C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358973" y="410640"/>
                  <a:ext cx="154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11EA566F-DD9B-478A-A293-3DCE4F13D95B}"/>
                    </a:ext>
                  </a:extLst>
                </p14:cNvPr>
                <p14:cNvContentPartPr/>
                <p14:nvPr/>
              </p14:nvContentPartPr>
              <p14:xfrm>
                <a:off x="11511253" y="489120"/>
                <a:ext cx="172080" cy="889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11EA566F-DD9B-478A-A293-3DCE4F13D95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506933" y="484800"/>
                  <a:ext cx="1807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55E208F-673A-479B-8ECE-E53122375BE9}"/>
                    </a:ext>
                  </a:extLst>
                </p14:cNvPr>
                <p14:cNvContentPartPr/>
                <p14:nvPr/>
              </p14:nvContentPartPr>
              <p14:xfrm>
                <a:off x="11735533" y="429000"/>
                <a:ext cx="114840" cy="1292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55E208F-673A-479B-8ECE-E53122375BE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731213" y="424680"/>
                  <a:ext cx="1234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C97B4016-F48B-48CF-9AB7-8C1743B478CE}"/>
                    </a:ext>
                  </a:extLst>
                </p14:cNvPr>
                <p14:cNvContentPartPr/>
                <p14:nvPr/>
              </p14:nvContentPartPr>
              <p14:xfrm>
                <a:off x="11852893" y="412800"/>
                <a:ext cx="5040" cy="334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C97B4016-F48B-48CF-9AB7-8C1743B478C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848573" y="408480"/>
                  <a:ext cx="136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ECC108A-0F2F-478F-8AA2-0BA69928AA53}"/>
                    </a:ext>
                  </a:extLst>
                </p14:cNvPr>
                <p14:cNvContentPartPr/>
                <p14:nvPr/>
              </p14:nvContentPartPr>
              <p14:xfrm>
                <a:off x="11848933" y="399840"/>
                <a:ext cx="123840" cy="1663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ECC108A-0F2F-478F-8AA2-0BA69928AA5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844613" y="395520"/>
                  <a:ext cx="1324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FC99FFB9-8789-4376-8EE5-5D809672731C}"/>
                    </a:ext>
                  </a:extLst>
                </p14:cNvPr>
                <p14:cNvContentPartPr/>
                <p14:nvPr/>
              </p14:nvContentPartPr>
              <p14:xfrm>
                <a:off x="11986093" y="524760"/>
                <a:ext cx="77040" cy="108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FC99FFB9-8789-4376-8EE5-5D809672731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981773" y="520440"/>
                  <a:ext cx="85680" cy="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68C954A8-8F62-4164-8180-74C55A436441}"/>
              </a:ext>
            </a:extLst>
          </p:cNvPr>
          <p:cNvGrpSpPr/>
          <p:nvPr/>
        </p:nvGrpSpPr>
        <p:grpSpPr>
          <a:xfrm>
            <a:off x="7414093" y="756960"/>
            <a:ext cx="676440" cy="210240"/>
            <a:chOff x="7414093" y="756960"/>
            <a:chExt cx="676440" cy="2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DAE755E5-94DE-4DF8-AFED-FE25199B0CF5}"/>
                    </a:ext>
                  </a:extLst>
                </p14:cNvPr>
                <p14:cNvContentPartPr/>
                <p14:nvPr/>
              </p14:nvContentPartPr>
              <p14:xfrm>
                <a:off x="7414093" y="804480"/>
                <a:ext cx="100440" cy="1418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DAE755E5-94DE-4DF8-AFED-FE25199B0CF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409773" y="800160"/>
                  <a:ext cx="1090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559E1649-46A2-462E-8A13-DB6CAA2E2CED}"/>
                    </a:ext>
                  </a:extLst>
                </p14:cNvPr>
                <p14:cNvContentPartPr/>
                <p14:nvPr/>
              </p14:nvContentPartPr>
              <p14:xfrm>
                <a:off x="7475653" y="902760"/>
                <a:ext cx="60120" cy="644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559E1649-46A2-462E-8A13-DB6CAA2E2CE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471333" y="898440"/>
                  <a:ext cx="687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4F76D63A-4139-4A02-B701-AB734FF7C647}"/>
                    </a:ext>
                  </a:extLst>
                </p14:cNvPr>
                <p14:cNvContentPartPr/>
                <p14:nvPr/>
              </p14:nvContentPartPr>
              <p14:xfrm>
                <a:off x="7585093" y="799080"/>
                <a:ext cx="214560" cy="15732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4F76D63A-4139-4A02-B701-AB734FF7C64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580773" y="794760"/>
                  <a:ext cx="2232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481B312C-7B01-4A87-B47C-67FCD071A997}"/>
                    </a:ext>
                  </a:extLst>
                </p14:cNvPr>
                <p14:cNvContentPartPr/>
                <p14:nvPr/>
              </p14:nvContentPartPr>
              <p14:xfrm>
                <a:off x="7717933" y="756960"/>
                <a:ext cx="3600" cy="205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481B312C-7B01-4A87-B47C-67FCD071A99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713613" y="752640"/>
                  <a:ext cx="12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3C5E5B83-7AD0-4810-864C-729DD573CF62}"/>
                    </a:ext>
                  </a:extLst>
                </p14:cNvPr>
                <p14:cNvContentPartPr/>
                <p14:nvPr/>
              </p14:nvContentPartPr>
              <p14:xfrm>
                <a:off x="8006293" y="816000"/>
                <a:ext cx="21240" cy="1288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3C5E5B83-7AD0-4810-864C-729DD573CF6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001973" y="811680"/>
                  <a:ext cx="298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C51E226E-C0F9-4CB8-817B-5A3545EFB93B}"/>
                    </a:ext>
                  </a:extLst>
                </p14:cNvPr>
                <p14:cNvContentPartPr/>
                <p14:nvPr/>
              </p14:nvContentPartPr>
              <p14:xfrm>
                <a:off x="7946173" y="782880"/>
                <a:ext cx="144360" cy="892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C51E226E-C0F9-4CB8-817B-5A3545EFB93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941853" y="778560"/>
                  <a:ext cx="15300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E4748C99-0892-4F51-99B8-626D94BDDA2A}"/>
              </a:ext>
            </a:extLst>
          </p:cNvPr>
          <p:cNvGrpSpPr/>
          <p:nvPr/>
        </p:nvGrpSpPr>
        <p:grpSpPr>
          <a:xfrm>
            <a:off x="10752733" y="764520"/>
            <a:ext cx="344880" cy="159840"/>
            <a:chOff x="10752733" y="764520"/>
            <a:chExt cx="344880" cy="15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A47B4DD7-693F-4310-804C-417F25C9EE0E}"/>
                    </a:ext>
                  </a:extLst>
                </p14:cNvPr>
                <p14:cNvContentPartPr/>
                <p14:nvPr/>
              </p14:nvContentPartPr>
              <p14:xfrm>
                <a:off x="10784413" y="771360"/>
                <a:ext cx="113760" cy="1530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A47B4DD7-693F-4310-804C-417F25C9EE0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780093" y="767040"/>
                  <a:ext cx="1224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3FC4396-D47E-4D89-A1E0-96ED29E59956}"/>
                    </a:ext>
                  </a:extLst>
                </p14:cNvPr>
                <p14:cNvContentPartPr/>
                <p14:nvPr/>
              </p14:nvContentPartPr>
              <p14:xfrm>
                <a:off x="10752733" y="838680"/>
                <a:ext cx="178200" cy="61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3FC4396-D47E-4D89-A1E0-96ED29E5995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748413" y="834360"/>
                  <a:ext cx="1868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CDFAC778-4726-44F6-9039-C4F5EEA3E83A}"/>
                    </a:ext>
                  </a:extLst>
                </p14:cNvPr>
                <p14:cNvContentPartPr/>
                <p14:nvPr/>
              </p14:nvContentPartPr>
              <p14:xfrm>
                <a:off x="10956493" y="764520"/>
                <a:ext cx="141120" cy="1573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CDFAC778-4726-44F6-9039-C4F5EEA3E83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952173" y="760200"/>
                  <a:ext cx="14976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A2D8EDBE-FD1B-4B38-AFD0-BA8A0D38E6E1}"/>
              </a:ext>
            </a:extLst>
          </p:cNvPr>
          <p:cNvGrpSpPr/>
          <p:nvPr/>
        </p:nvGrpSpPr>
        <p:grpSpPr>
          <a:xfrm>
            <a:off x="11294533" y="757680"/>
            <a:ext cx="158760" cy="179280"/>
            <a:chOff x="11294533" y="757680"/>
            <a:chExt cx="158760" cy="17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4DBD9554-BE6E-438C-BC34-53863AED05D5}"/>
                    </a:ext>
                  </a:extLst>
                </p14:cNvPr>
                <p14:cNvContentPartPr/>
                <p14:nvPr/>
              </p14:nvContentPartPr>
              <p14:xfrm>
                <a:off x="11294533" y="757680"/>
                <a:ext cx="158760" cy="1353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4DBD9554-BE6E-438C-BC34-53863AED05D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290213" y="753360"/>
                  <a:ext cx="1674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37836EF-5C1E-4988-BB5A-E7D7CFC7A4BA}"/>
                    </a:ext>
                  </a:extLst>
                </p14:cNvPr>
                <p14:cNvContentPartPr/>
                <p14:nvPr/>
              </p14:nvContentPartPr>
              <p14:xfrm>
                <a:off x="11366533" y="828240"/>
                <a:ext cx="70200" cy="10872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37836EF-5C1E-4988-BB5A-E7D7CFC7A4B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362213" y="823920"/>
                  <a:ext cx="7884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uppieren 153">
            <a:extLst>
              <a:ext uri="{FF2B5EF4-FFF2-40B4-BE49-F238E27FC236}">
                <a16:creationId xmlns:a16="http://schemas.microsoft.com/office/drawing/2014/main" id="{7CC37421-C4F2-4C71-B7A0-27BD6A975DAB}"/>
              </a:ext>
            </a:extLst>
          </p:cNvPr>
          <p:cNvGrpSpPr/>
          <p:nvPr/>
        </p:nvGrpSpPr>
        <p:grpSpPr>
          <a:xfrm>
            <a:off x="8216893" y="736440"/>
            <a:ext cx="2363040" cy="222840"/>
            <a:chOff x="8216893" y="736440"/>
            <a:chExt cx="2363040" cy="2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2CDD5AA6-3B70-44D5-B763-DA56CC2D8530}"/>
                    </a:ext>
                  </a:extLst>
                </p14:cNvPr>
                <p14:cNvContentPartPr/>
                <p14:nvPr/>
              </p14:nvContentPartPr>
              <p14:xfrm>
                <a:off x="8267293" y="879000"/>
                <a:ext cx="26280" cy="100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2CDD5AA6-3B70-44D5-B763-DA56CC2D853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262973" y="874680"/>
                  <a:ext cx="349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C5DC8238-A156-4D7A-858A-C0E5D0544AEE}"/>
                    </a:ext>
                  </a:extLst>
                </p14:cNvPr>
                <p14:cNvContentPartPr/>
                <p14:nvPr/>
              </p14:nvContentPartPr>
              <p14:xfrm>
                <a:off x="8216893" y="802320"/>
                <a:ext cx="321120" cy="1238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C5DC8238-A156-4D7A-858A-C0E5D0544AE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212573" y="798000"/>
                  <a:ext cx="3297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DA122E6E-5C05-450E-B8D4-A0E78A50BA38}"/>
                    </a:ext>
                  </a:extLst>
                </p14:cNvPr>
                <p14:cNvContentPartPr/>
                <p14:nvPr/>
              </p14:nvContentPartPr>
              <p14:xfrm>
                <a:off x="8879293" y="868920"/>
                <a:ext cx="3600" cy="658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DA122E6E-5C05-450E-B8D4-A0E78A50BA3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874973" y="864600"/>
                  <a:ext cx="122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93645852-69C4-4A32-A36E-E7FDE6E225B4}"/>
                    </a:ext>
                  </a:extLst>
                </p14:cNvPr>
                <p14:cNvContentPartPr/>
                <p14:nvPr/>
              </p14:nvContentPartPr>
              <p14:xfrm>
                <a:off x="8915653" y="843000"/>
                <a:ext cx="71280" cy="932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93645852-69C4-4A32-A36E-E7FDE6E225B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911333" y="838680"/>
                  <a:ext cx="799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9CA50A00-A1BA-4CA7-B48D-BAAE183E2033}"/>
                    </a:ext>
                  </a:extLst>
                </p14:cNvPr>
                <p14:cNvContentPartPr/>
                <p14:nvPr/>
              </p14:nvContentPartPr>
              <p14:xfrm>
                <a:off x="8956693" y="788280"/>
                <a:ext cx="18720" cy="248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9CA50A00-A1BA-4CA7-B48D-BAAE183E203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952373" y="783960"/>
                  <a:ext cx="273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B54035BC-D950-497B-B185-17AF0A40C55F}"/>
                    </a:ext>
                  </a:extLst>
                </p14:cNvPr>
                <p14:cNvContentPartPr/>
                <p14:nvPr/>
              </p14:nvContentPartPr>
              <p14:xfrm>
                <a:off x="9018613" y="875040"/>
                <a:ext cx="397800" cy="676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B54035BC-D950-497B-B185-17AF0A40C55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014293" y="870720"/>
                  <a:ext cx="4064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2B9FEC38-7A34-4A84-A321-A85448048B9C}"/>
                    </a:ext>
                  </a:extLst>
                </p14:cNvPr>
                <p14:cNvContentPartPr/>
                <p14:nvPr/>
              </p14:nvContentPartPr>
              <p14:xfrm>
                <a:off x="9441253" y="805560"/>
                <a:ext cx="7200" cy="550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2B9FEC38-7A34-4A84-A321-A85448048B9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436933" y="801240"/>
                  <a:ext cx="158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676766F1-6027-40D0-810A-A2009A8C700B}"/>
                    </a:ext>
                  </a:extLst>
                </p14:cNvPr>
                <p14:cNvContentPartPr/>
                <p14:nvPr/>
              </p14:nvContentPartPr>
              <p14:xfrm>
                <a:off x="9447373" y="790080"/>
                <a:ext cx="241920" cy="1519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676766F1-6027-40D0-810A-A2009A8C700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443053" y="785760"/>
                  <a:ext cx="2505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5777B4C2-FD28-4B9C-9B62-A0A8B451D157}"/>
                    </a:ext>
                  </a:extLst>
                </p14:cNvPr>
                <p14:cNvContentPartPr/>
                <p14:nvPr/>
              </p14:nvContentPartPr>
              <p14:xfrm>
                <a:off x="9708013" y="843360"/>
                <a:ext cx="219240" cy="939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5777B4C2-FD28-4B9C-9B62-A0A8B451D15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703693" y="839040"/>
                  <a:ext cx="2278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F55A438D-6A34-4D2B-B615-6D4C308036ED}"/>
                    </a:ext>
                  </a:extLst>
                </p14:cNvPr>
                <p14:cNvContentPartPr/>
                <p14:nvPr/>
              </p14:nvContentPartPr>
              <p14:xfrm>
                <a:off x="9939853" y="741840"/>
                <a:ext cx="327600" cy="1872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F55A438D-6A34-4D2B-B615-6D4C308036E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935533" y="737520"/>
                  <a:ext cx="3362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EB45A51B-D77E-4CB9-BB58-8EAE102EB63E}"/>
                    </a:ext>
                  </a:extLst>
                </p14:cNvPr>
                <p14:cNvContentPartPr/>
                <p14:nvPr/>
              </p14:nvContentPartPr>
              <p14:xfrm>
                <a:off x="10134613" y="736800"/>
                <a:ext cx="360" cy="36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EB45A51B-D77E-4CB9-BB58-8EAE102EB63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130293" y="73248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8C0EE7BE-A6E4-4D18-963A-BB7F4CB3404D}"/>
                    </a:ext>
                  </a:extLst>
                </p14:cNvPr>
                <p14:cNvContentPartPr/>
                <p14:nvPr/>
              </p14:nvContentPartPr>
              <p14:xfrm>
                <a:off x="10320373" y="736440"/>
                <a:ext cx="259560" cy="1814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8C0EE7BE-A6E4-4D18-963A-BB7F4CB3404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316053" y="732120"/>
                  <a:ext cx="2682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364F47F5-6F4D-4669-A471-515853AC2684}"/>
                    </a:ext>
                  </a:extLst>
                </p14:cNvPr>
                <p14:cNvContentPartPr/>
                <p14:nvPr/>
              </p14:nvContentPartPr>
              <p14:xfrm>
                <a:off x="8689933" y="762000"/>
                <a:ext cx="108720" cy="1972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364F47F5-6F4D-4669-A471-515853AC268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685613" y="757680"/>
                  <a:ext cx="117360" cy="20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uppieren 165">
            <a:extLst>
              <a:ext uri="{FF2B5EF4-FFF2-40B4-BE49-F238E27FC236}">
                <a16:creationId xmlns:a16="http://schemas.microsoft.com/office/drawing/2014/main" id="{60046780-1F2C-469C-B8FA-6361CBAC8713}"/>
              </a:ext>
            </a:extLst>
          </p:cNvPr>
          <p:cNvGrpSpPr/>
          <p:nvPr/>
        </p:nvGrpSpPr>
        <p:grpSpPr>
          <a:xfrm>
            <a:off x="276733" y="848400"/>
            <a:ext cx="398160" cy="170280"/>
            <a:chOff x="276733" y="848400"/>
            <a:chExt cx="398160" cy="17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299D606D-9642-4B9B-B53A-B8665081E177}"/>
                    </a:ext>
                  </a:extLst>
                </p14:cNvPr>
                <p14:cNvContentPartPr/>
                <p14:nvPr/>
              </p14:nvContentPartPr>
              <p14:xfrm>
                <a:off x="276733" y="894480"/>
                <a:ext cx="398160" cy="1242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299D606D-9642-4B9B-B53A-B8665081E17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72413" y="890160"/>
                  <a:ext cx="4068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FEBF0A15-03D1-4374-BC1A-C74C9C0BEF34}"/>
                    </a:ext>
                  </a:extLst>
                </p14:cNvPr>
                <p14:cNvContentPartPr/>
                <p14:nvPr/>
              </p14:nvContentPartPr>
              <p14:xfrm>
                <a:off x="626653" y="848400"/>
                <a:ext cx="360" cy="3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FEBF0A15-03D1-4374-BC1A-C74C9C0BEF3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22333" y="84408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uppieren 167">
            <a:extLst>
              <a:ext uri="{FF2B5EF4-FFF2-40B4-BE49-F238E27FC236}">
                <a16:creationId xmlns:a16="http://schemas.microsoft.com/office/drawing/2014/main" id="{91983726-CF34-4B53-9B00-18BBA5A85197}"/>
              </a:ext>
            </a:extLst>
          </p:cNvPr>
          <p:cNvGrpSpPr/>
          <p:nvPr/>
        </p:nvGrpSpPr>
        <p:grpSpPr>
          <a:xfrm>
            <a:off x="888733" y="840480"/>
            <a:ext cx="1471320" cy="197640"/>
            <a:chOff x="888733" y="840480"/>
            <a:chExt cx="1471320" cy="19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3B3050FA-5D0D-456F-AD55-DACF1E264338}"/>
                    </a:ext>
                  </a:extLst>
                </p14:cNvPr>
                <p14:cNvContentPartPr/>
                <p14:nvPr/>
              </p14:nvContentPartPr>
              <p14:xfrm>
                <a:off x="888733" y="905640"/>
                <a:ext cx="292680" cy="1000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3B3050FA-5D0D-456F-AD55-DACF1E26433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84413" y="901320"/>
                  <a:ext cx="3013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ED0FF3D-80FA-40F2-8D1C-E4676BF185A0}"/>
                    </a:ext>
                  </a:extLst>
                </p14:cNvPr>
                <p14:cNvContentPartPr/>
                <p14:nvPr/>
              </p14:nvContentPartPr>
              <p14:xfrm>
                <a:off x="1165933" y="848040"/>
                <a:ext cx="28080" cy="406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ED0FF3D-80FA-40F2-8D1C-E4676BF185A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61613" y="843720"/>
                  <a:ext cx="36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085F37FB-B294-401C-904E-FF08CFD89504}"/>
                    </a:ext>
                  </a:extLst>
                </p14:cNvPr>
                <p14:cNvContentPartPr/>
                <p14:nvPr/>
              </p14:nvContentPartPr>
              <p14:xfrm>
                <a:off x="1210573" y="909240"/>
                <a:ext cx="94680" cy="756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085F37FB-B294-401C-904E-FF08CFD8950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206253" y="904920"/>
                  <a:ext cx="1033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24A9B1C3-F200-4C1E-A342-F42817314B68}"/>
                    </a:ext>
                  </a:extLst>
                </p14:cNvPr>
                <p14:cNvContentPartPr/>
                <p14:nvPr/>
              </p14:nvContentPartPr>
              <p14:xfrm>
                <a:off x="1313893" y="894480"/>
                <a:ext cx="81000" cy="846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24A9B1C3-F200-4C1E-A342-F42817314B6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309573" y="890160"/>
                  <a:ext cx="896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B6BA599A-41D6-458C-AECD-29A128D57524}"/>
                    </a:ext>
                  </a:extLst>
                </p14:cNvPr>
                <p14:cNvContentPartPr/>
                <p14:nvPr/>
              </p14:nvContentPartPr>
              <p14:xfrm>
                <a:off x="1431253" y="908160"/>
                <a:ext cx="172080" cy="511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B6BA599A-41D6-458C-AECD-29A128D5752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426933" y="903840"/>
                  <a:ext cx="1807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ADB2BF3C-5B71-4527-AE46-64868A60847D}"/>
                    </a:ext>
                  </a:extLst>
                </p14:cNvPr>
                <p14:cNvContentPartPr/>
                <p14:nvPr/>
              </p14:nvContentPartPr>
              <p14:xfrm>
                <a:off x="1553653" y="940200"/>
                <a:ext cx="121680" cy="331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ADB2BF3C-5B71-4527-AE46-64868A60847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549333" y="935880"/>
                  <a:ext cx="130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78465E5B-5E04-4A59-BE21-9CE0EE5DE4CB}"/>
                    </a:ext>
                  </a:extLst>
                </p14:cNvPr>
                <p14:cNvContentPartPr/>
                <p14:nvPr/>
              </p14:nvContentPartPr>
              <p14:xfrm>
                <a:off x="1774693" y="956760"/>
                <a:ext cx="11880" cy="813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78465E5B-5E04-4A59-BE21-9CE0EE5DE4C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770373" y="952440"/>
                  <a:ext cx="205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7C82AF60-B762-4D82-9391-5F929D62AC25}"/>
                    </a:ext>
                  </a:extLst>
                </p14:cNvPr>
                <p14:cNvContentPartPr/>
                <p14:nvPr/>
              </p14:nvContentPartPr>
              <p14:xfrm>
                <a:off x="1954333" y="859920"/>
                <a:ext cx="130680" cy="9864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7C82AF60-B762-4D82-9391-5F929D62AC2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950013" y="855600"/>
                  <a:ext cx="1393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47D35701-623F-476C-8137-8E1DBA58CAC8}"/>
                    </a:ext>
                  </a:extLst>
                </p14:cNvPr>
                <p14:cNvContentPartPr/>
                <p14:nvPr/>
              </p14:nvContentPartPr>
              <p14:xfrm>
                <a:off x="2073133" y="840480"/>
                <a:ext cx="286920" cy="19620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47D35701-623F-476C-8137-8E1DBA58CAC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068813" y="836160"/>
                  <a:ext cx="29556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uppieren 188">
            <a:extLst>
              <a:ext uri="{FF2B5EF4-FFF2-40B4-BE49-F238E27FC236}">
                <a16:creationId xmlns:a16="http://schemas.microsoft.com/office/drawing/2014/main" id="{34C47C1A-DE3E-46F1-8428-AA634DD7D3F0}"/>
              </a:ext>
            </a:extLst>
          </p:cNvPr>
          <p:cNvGrpSpPr/>
          <p:nvPr/>
        </p:nvGrpSpPr>
        <p:grpSpPr>
          <a:xfrm>
            <a:off x="2644813" y="742200"/>
            <a:ext cx="780840" cy="372600"/>
            <a:chOff x="2644813" y="742200"/>
            <a:chExt cx="780840" cy="37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8699B83-0035-48C4-BE8D-49C5AFC9E9EA}"/>
                    </a:ext>
                  </a:extLst>
                </p14:cNvPr>
                <p14:cNvContentPartPr/>
                <p14:nvPr/>
              </p14:nvContentPartPr>
              <p14:xfrm>
                <a:off x="2730493" y="742200"/>
                <a:ext cx="126000" cy="1508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8699B83-0035-48C4-BE8D-49C5AFC9E9E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726173" y="737880"/>
                  <a:ext cx="1346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11508F26-8FEC-4BA1-9155-9AFB37D8803A}"/>
                    </a:ext>
                  </a:extLst>
                </p14:cNvPr>
                <p14:cNvContentPartPr/>
                <p14:nvPr/>
              </p14:nvContentPartPr>
              <p14:xfrm>
                <a:off x="2805373" y="808800"/>
                <a:ext cx="64080" cy="770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11508F26-8FEC-4BA1-9155-9AFB37D8803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801053" y="804480"/>
                  <a:ext cx="72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EB0998A6-B9FC-4956-806E-4CC4753C0FEC}"/>
                    </a:ext>
                  </a:extLst>
                </p14:cNvPr>
                <p14:cNvContentPartPr/>
                <p14:nvPr/>
              </p14:nvContentPartPr>
              <p14:xfrm>
                <a:off x="2644813" y="940200"/>
                <a:ext cx="325440" cy="133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EB0998A6-B9FC-4956-806E-4CC4753C0FE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640493" y="935880"/>
                  <a:ext cx="3340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5D0C1B41-5497-4EFA-B115-A447D77B16B6}"/>
                    </a:ext>
                  </a:extLst>
                </p14:cNvPr>
                <p14:cNvContentPartPr/>
                <p14:nvPr/>
              </p14:nvContentPartPr>
              <p14:xfrm>
                <a:off x="2701693" y="1010400"/>
                <a:ext cx="126000" cy="1044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5D0C1B41-5497-4EFA-B115-A447D77B16B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697373" y="1006080"/>
                  <a:ext cx="134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26CC06FC-9432-4BFE-9E8E-6BB52972DEFD}"/>
                    </a:ext>
                  </a:extLst>
                </p14:cNvPr>
                <p14:cNvContentPartPr/>
                <p14:nvPr/>
              </p14:nvContentPartPr>
              <p14:xfrm>
                <a:off x="3123973" y="873960"/>
                <a:ext cx="15120" cy="1116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26CC06FC-9432-4BFE-9E8E-6BB52972DEF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119653" y="869640"/>
                  <a:ext cx="237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66F02100-C75C-4CAE-86D2-0CE30FB1B028}"/>
                    </a:ext>
                  </a:extLst>
                </p14:cNvPr>
                <p14:cNvContentPartPr/>
                <p14:nvPr/>
              </p14:nvContentPartPr>
              <p14:xfrm>
                <a:off x="3149893" y="818520"/>
                <a:ext cx="41760" cy="475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66F02100-C75C-4CAE-86D2-0CE30FB1B02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145573" y="814200"/>
                  <a:ext cx="504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24E7CD55-C051-4AA5-A040-F4A6DB655F4D}"/>
                    </a:ext>
                  </a:extLst>
                </p14:cNvPr>
                <p14:cNvContentPartPr/>
                <p14:nvPr/>
              </p14:nvContentPartPr>
              <p14:xfrm>
                <a:off x="3215413" y="878280"/>
                <a:ext cx="88920" cy="979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24E7CD55-C051-4AA5-A040-F4A6DB655F4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211093" y="873960"/>
                  <a:ext cx="975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5FB2984-1828-4C8C-AD74-21CDF1F98AD9}"/>
                    </a:ext>
                  </a:extLst>
                </p14:cNvPr>
                <p14:cNvContentPartPr/>
                <p14:nvPr/>
              </p14:nvContentPartPr>
              <p14:xfrm>
                <a:off x="3323773" y="779640"/>
                <a:ext cx="101880" cy="17424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5FB2984-1828-4C8C-AD74-21CDF1F98AD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319453" y="775320"/>
                  <a:ext cx="110520" cy="18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C0CF0D69-5338-4E85-837F-44255756D324}"/>
                  </a:ext>
                </a:extLst>
              </p14:cNvPr>
              <p14:cNvContentPartPr/>
              <p14:nvPr/>
            </p14:nvContentPartPr>
            <p14:xfrm>
              <a:off x="4725973" y="762720"/>
              <a:ext cx="360" cy="36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C0CF0D69-5338-4E85-837F-44255756D324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721653" y="758400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B7BB507C-C265-45EE-893D-24174726A52E}"/>
              </a:ext>
            </a:extLst>
          </p:cNvPr>
          <p:cNvGrpSpPr/>
          <p:nvPr/>
        </p:nvGrpSpPr>
        <p:grpSpPr>
          <a:xfrm>
            <a:off x="3622213" y="717000"/>
            <a:ext cx="1401480" cy="348840"/>
            <a:chOff x="3622213" y="717000"/>
            <a:chExt cx="1401480" cy="34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0DB8FFDB-0A7C-4C47-BD18-C67A3CBA87DF}"/>
                    </a:ext>
                  </a:extLst>
                </p14:cNvPr>
                <p14:cNvContentPartPr/>
                <p14:nvPr/>
              </p14:nvContentPartPr>
              <p14:xfrm>
                <a:off x="3622213" y="829680"/>
                <a:ext cx="295920" cy="1227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0DB8FFDB-0A7C-4C47-BD18-C67A3CBA87D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617893" y="825360"/>
                  <a:ext cx="3045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39523487-3CAD-4A49-819B-9C57ED8FE127}"/>
                    </a:ext>
                  </a:extLst>
                </p14:cNvPr>
                <p14:cNvContentPartPr/>
                <p14:nvPr/>
              </p14:nvContentPartPr>
              <p14:xfrm>
                <a:off x="3878533" y="762360"/>
                <a:ext cx="360" cy="36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39523487-3CAD-4A49-819B-9C57ED8FE12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874213" y="7580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46877A8E-B8D7-48AD-A981-50EE06D4DE72}"/>
                    </a:ext>
                  </a:extLst>
                </p14:cNvPr>
                <p14:cNvContentPartPr/>
                <p14:nvPr/>
              </p14:nvContentPartPr>
              <p14:xfrm>
                <a:off x="4038373" y="836160"/>
                <a:ext cx="108360" cy="1080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46877A8E-B8D7-48AD-A981-50EE06D4DE7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034053" y="831840"/>
                  <a:ext cx="1170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CAF008ED-01C0-4981-8A81-FC61D955400B}"/>
                    </a:ext>
                  </a:extLst>
                </p14:cNvPr>
                <p14:cNvContentPartPr/>
                <p14:nvPr/>
              </p14:nvContentPartPr>
              <p14:xfrm>
                <a:off x="4144573" y="843360"/>
                <a:ext cx="110160" cy="2224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CAF008ED-01C0-4981-8A81-FC61D955400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140253" y="839040"/>
                  <a:ext cx="1188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4F1F286E-D491-4309-9F94-5132E31504CD}"/>
                    </a:ext>
                  </a:extLst>
                </p14:cNvPr>
                <p14:cNvContentPartPr/>
                <p14:nvPr/>
              </p14:nvContentPartPr>
              <p14:xfrm>
                <a:off x="4308733" y="852360"/>
                <a:ext cx="88560" cy="9612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4F1F286E-D491-4309-9F94-5132E31504C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304413" y="848040"/>
                  <a:ext cx="972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9E47CBB-7D34-4E84-97B4-878BF900AB5D}"/>
                    </a:ext>
                  </a:extLst>
                </p14:cNvPr>
                <p14:cNvContentPartPr/>
                <p14:nvPr/>
              </p14:nvContentPartPr>
              <p14:xfrm>
                <a:off x="4421413" y="832560"/>
                <a:ext cx="77040" cy="1216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9E47CBB-7D34-4E84-97B4-878BF900AB5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417093" y="828240"/>
                  <a:ext cx="856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B7BF54FA-CA08-49EE-A011-9DB1E3ED84B8}"/>
                    </a:ext>
                  </a:extLst>
                </p14:cNvPr>
                <p14:cNvContentPartPr/>
                <p14:nvPr/>
              </p14:nvContentPartPr>
              <p14:xfrm>
                <a:off x="4416013" y="872520"/>
                <a:ext cx="146880" cy="777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B7BF54FA-CA08-49EE-A011-9DB1E3ED84B8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411693" y="868200"/>
                  <a:ext cx="1555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E8D23F56-E746-41AE-B20C-08F075EC5FDA}"/>
                    </a:ext>
                  </a:extLst>
                </p14:cNvPr>
                <p14:cNvContentPartPr/>
                <p14:nvPr/>
              </p14:nvContentPartPr>
              <p14:xfrm>
                <a:off x="4620853" y="819240"/>
                <a:ext cx="402840" cy="1306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E8D23F56-E746-41AE-B20C-08F075EC5FD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616533" y="814920"/>
                  <a:ext cx="4114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74BF93FE-91AE-4D53-87FF-80B12713A1CA}"/>
                    </a:ext>
                  </a:extLst>
                </p14:cNvPr>
                <p14:cNvContentPartPr/>
                <p14:nvPr/>
              </p14:nvContentPartPr>
              <p14:xfrm>
                <a:off x="4850173" y="717000"/>
                <a:ext cx="23400" cy="972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74BF93FE-91AE-4D53-87FF-80B12713A1C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845853" y="712680"/>
                  <a:ext cx="32040" cy="1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uppieren 210">
            <a:extLst>
              <a:ext uri="{FF2B5EF4-FFF2-40B4-BE49-F238E27FC236}">
                <a16:creationId xmlns:a16="http://schemas.microsoft.com/office/drawing/2014/main" id="{66AD4A61-C112-4FD4-94CF-B8D35448FCBA}"/>
              </a:ext>
            </a:extLst>
          </p:cNvPr>
          <p:cNvGrpSpPr/>
          <p:nvPr/>
        </p:nvGrpSpPr>
        <p:grpSpPr>
          <a:xfrm>
            <a:off x="5235373" y="735000"/>
            <a:ext cx="1112400" cy="345240"/>
            <a:chOff x="5235373" y="735000"/>
            <a:chExt cx="1112400" cy="34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B66373D9-5FBE-4B25-82D7-7D0D8848CA97}"/>
                    </a:ext>
                  </a:extLst>
                </p14:cNvPr>
                <p14:cNvContentPartPr/>
                <p14:nvPr/>
              </p14:nvContentPartPr>
              <p14:xfrm>
                <a:off x="5235373" y="778920"/>
                <a:ext cx="260280" cy="14976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B66373D9-5FBE-4B25-82D7-7D0D8848CA9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231053" y="774600"/>
                  <a:ext cx="2689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90D578EE-BE18-447C-BF17-BB82FBCBA627}"/>
                    </a:ext>
                  </a:extLst>
                </p14:cNvPr>
                <p14:cNvContentPartPr/>
                <p14:nvPr/>
              </p14:nvContentPartPr>
              <p14:xfrm>
                <a:off x="5523013" y="834720"/>
                <a:ext cx="54720" cy="918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90D578EE-BE18-447C-BF17-BB82FBCBA627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518693" y="830400"/>
                  <a:ext cx="633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8F1759A8-0B6E-4216-9315-C496936A6E4C}"/>
                    </a:ext>
                  </a:extLst>
                </p14:cNvPr>
                <p14:cNvContentPartPr/>
                <p14:nvPr/>
              </p14:nvContentPartPr>
              <p14:xfrm>
                <a:off x="5589973" y="823920"/>
                <a:ext cx="124920" cy="17244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8F1759A8-0B6E-4216-9315-C496936A6E4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585653" y="819600"/>
                  <a:ext cx="1335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1B704C7C-17C4-4CB3-A29F-8B6D82CF94FF}"/>
                    </a:ext>
                  </a:extLst>
                </p14:cNvPr>
                <p14:cNvContentPartPr/>
                <p14:nvPr/>
              </p14:nvContentPartPr>
              <p14:xfrm>
                <a:off x="5724613" y="848400"/>
                <a:ext cx="68760" cy="8208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1B704C7C-17C4-4CB3-A29F-8B6D82CF94F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720293" y="844080"/>
                  <a:ext cx="774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BEE1D999-D502-4FC2-ADDE-E0F0C63FE969}"/>
                    </a:ext>
                  </a:extLst>
                </p14:cNvPr>
                <p14:cNvContentPartPr/>
                <p14:nvPr/>
              </p14:nvContentPartPr>
              <p14:xfrm>
                <a:off x="5822173" y="871800"/>
                <a:ext cx="83160" cy="4428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BEE1D999-D502-4FC2-ADDE-E0F0C63FE96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817853" y="867480"/>
                  <a:ext cx="918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65C71E9C-4972-4206-91B3-37A771D8EA6C}"/>
                    </a:ext>
                  </a:extLst>
                </p14:cNvPr>
                <p14:cNvContentPartPr/>
                <p14:nvPr/>
              </p14:nvContentPartPr>
              <p14:xfrm>
                <a:off x="5938813" y="850920"/>
                <a:ext cx="408960" cy="22932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65C71E9C-4972-4206-91B3-37A771D8EA6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934493" y="846600"/>
                  <a:ext cx="4176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D09C6A0-E29F-4E49-A8ED-61657B09F8DB}"/>
                    </a:ext>
                  </a:extLst>
                </p14:cNvPr>
                <p14:cNvContentPartPr/>
                <p14:nvPr/>
              </p14:nvContentPartPr>
              <p14:xfrm>
                <a:off x="5851333" y="735000"/>
                <a:ext cx="172080" cy="396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D09C6A0-E29F-4E49-A8ED-61657B09F8D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847013" y="730680"/>
                  <a:ext cx="180720" cy="1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uppieren 222">
            <a:extLst>
              <a:ext uri="{FF2B5EF4-FFF2-40B4-BE49-F238E27FC236}">
                <a16:creationId xmlns:a16="http://schemas.microsoft.com/office/drawing/2014/main" id="{19630BA0-3765-40FA-B4DB-9C46AA5A3B29}"/>
              </a:ext>
            </a:extLst>
          </p:cNvPr>
          <p:cNvGrpSpPr/>
          <p:nvPr/>
        </p:nvGrpSpPr>
        <p:grpSpPr>
          <a:xfrm>
            <a:off x="246853" y="1163760"/>
            <a:ext cx="2268720" cy="239040"/>
            <a:chOff x="246853" y="1163760"/>
            <a:chExt cx="2268720" cy="23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43712F56-33B2-4A2C-B7DC-069C16EFE182}"/>
                    </a:ext>
                  </a:extLst>
                </p14:cNvPr>
                <p14:cNvContentPartPr/>
                <p14:nvPr/>
              </p14:nvContentPartPr>
              <p14:xfrm>
                <a:off x="246853" y="1250160"/>
                <a:ext cx="348480" cy="15264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43712F56-33B2-4A2C-B7DC-069C16EFE18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42533" y="1245840"/>
                  <a:ext cx="3571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291314FB-001B-470C-B566-5251B67F2400}"/>
                    </a:ext>
                  </a:extLst>
                </p14:cNvPr>
                <p14:cNvContentPartPr/>
                <p14:nvPr/>
              </p14:nvContentPartPr>
              <p14:xfrm>
                <a:off x="749053" y="1283280"/>
                <a:ext cx="289800" cy="11016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291314FB-001B-470C-B566-5251B67F240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44733" y="1278960"/>
                  <a:ext cx="2984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52FCFAE4-3409-49E2-A48F-25CE36354CF8}"/>
                    </a:ext>
                  </a:extLst>
                </p14:cNvPr>
                <p14:cNvContentPartPr/>
                <p14:nvPr/>
              </p14:nvContentPartPr>
              <p14:xfrm>
                <a:off x="1052893" y="1206960"/>
                <a:ext cx="185040" cy="14400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52FCFAE4-3409-49E2-A48F-25CE36354CF8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48573" y="1202640"/>
                  <a:ext cx="1936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DD01AD53-F6A4-4648-8AAD-1403C48CEB50}"/>
                    </a:ext>
                  </a:extLst>
                </p14:cNvPr>
                <p14:cNvContentPartPr/>
                <p14:nvPr/>
              </p14:nvContentPartPr>
              <p14:xfrm>
                <a:off x="1036693" y="1163760"/>
                <a:ext cx="33480" cy="1584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DD01AD53-F6A4-4648-8AAD-1403C48CEB5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32373" y="1159440"/>
                  <a:ext cx="421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028C0180-120C-4D26-A55D-3AFCDB214073}"/>
                    </a:ext>
                  </a:extLst>
                </p14:cNvPr>
                <p14:cNvContentPartPr/>
                <p14:nvPr/>
              </p14:nvContentPartPr>
              <p14:xfrm>
                <a:off x="1326133" y="1269960"/>
                <a:ext cx="170640" cy="7668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028C0180-120C-4D26-A55D-3AFCDB21407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321813" y="1265640"/>
                  <a:ext cx="1792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ABADB0F2-674A-4652-8730-281E493FAB27}"/>
                    </a:ext>
                  </a:extLst>
                </p14:cNvPr>
                <p14:cNvContentPartPr/>
                <p14:nvPr/>
              </p14:nvContentPartPr>
              <p14:xfrm>
                <a:off x="1577413" y="1277160"/>
                <a:ext cx="90720" cy="7524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ABADB0F2-674A-4652-8730-281E493FAB2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573093" y="1272840"/>
                  <a:ext cx="993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3BE9FE3D-4462-4957-B831-DC9E6ABB5811}"/>
                    </a:ext>
                  </a:extLst>
                </p14:cNvPr>
                <p14:cNvContentPartPr/>
                <p14:nvPr/>
              </p14:nvContentPartPr>
              <p14:xfrm>
                <a:off x="1727893" y="1188240"/>
                <a:ext cx="156600" cy="17100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3BE9FE3D-4462-4957-B831-DC9E6ABB581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723573" y="1183920"/>
                  <a:ext cx="1652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BDAB6C1D-0317-4469-8526-802320548FE1}"/>
                    </a:ext>
                  </a:extLst>
                </p14:cNvPr>
                <p14:cNvContentPartPr/>
                <p14:nvPr/>
              </p14:nvContentPartPr>
              <p14:xfrm>
                <a:off x="1899973" y="1203360"/>
                <a:ext cx="135360" cy="15264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BDAB6C1D-0317-4469-8526-802320548FE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895653" y="1199040"/>
                  <a:ext cx="1440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651CAD29-7821-4B51-B95C-7CB03F8C0931}"/>
                    </a:ext>
                  </a:extLst>
                </p14:cNvPr>
                <p14:cNvContentPartPr/>
                <p14:nvPr/>
              </p14:nvContentPartPr>
              <p14:xfrm>
                <a:off x="2081413" y="1200480"/>
                <a:ext cx="181440" cy="1429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651CAD29-7821-4B51-B95C-7CB03F8C093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077093" y="1196160"/>
                  <a:ext cx="190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6061F9DC-662E-433C-A3C7-235D29BF4A17}"/>
                    </a:ext>
                  </a:extLst>
                </p14:cNvPr>
                <p14:cNvContentPartPr/>
                <p14:nvPr/>
              </p14:nvContentPartPr>
              <p14:xfrm>
                <a:off x="2298493" y="1277880"/>
                <a:ext cx="217080" cy="6876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6061F9DC-662E-433C-A3C7-235D29BF4A17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294173" y="1273560"/>
                  <a:ext cx="22572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uppieren 238">
            <a:extLst>
              <a:ext uri="{FF2B5EF4-FFF2-40B4-BE49-F238E27FC236}">
                <a16:creationId xmlns:a16="http://schemas.microsoft.com/office/drawing/2014/main" id="{34465BE2-6B69-4BE5-8957-E5BB8A97E092}"/>
              </a:ext>
            </a:extLst>
          </p:cNvPr>
          <p:cNvGrpSpPr/>
          <p:nvPr/>
        </p:nvGrpSpPr>
        <p:grpSpPr>
          <a:xfrm>
            <a:off x="2741653" y="1096080"/>
            <a:ext cx="2138040" cy="300240"/>
            <a:chOff x="2741653" y="1096080"/>
            <a:chExt cx="2138040" cy="30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058FA630-2294-4A2F-8846-4F7FBDF10EF8}"/>
                    </a:ext>
                  </a:extLst>
                </p14:cNvPr>
                <p14:cNvContentPartPr/>
                <p14:nvPr/>
              </p14:nvContentPartPr>
              <p14:xfrm>
                <a:off x="2741653" y="1195440"/>
                <a:ext cx="181440" cy="12924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058FA630-2294-4A2F-8846-4F7FBDF10EF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737333" y="1191120"/>
                  <a:ext cx="1900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17C671F6-E7C4-4327-A1A1-E14FBF45282A}"/>
                    </a:ext>
                  </a:extLst>
                </p14:cNvPr>
                <p14:cNvContentPartPr/>
                <p14:nvPr/>
              </p14:nvContentPartPr>
              <p14:xfrm>
                <a:off x="2942173" y="1258080"/>
                <a:ext cx="18000" cy="8280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17C671F6-E7C4-4327-A1A1-E14FBF45282A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937853" y="1253760"/>
                  <a:ext cx="266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DA4F0860-2F7B-4601-8D63-CEDEF5E724D0}"/>
                    </a:ext>
                  </a:extLst>
                </p14:cNvPr>
                <p14:cNvContentPartPr/>
                <p14:nvPr/>
              </p14:nvContentPartPr>
              <p14:xfrm>
                <a:off x="3033253" y="1172760"/>
                <a:ext cx="330840" cy="17172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DA4F0860-2F7B-4601-8D63-CEDEF5E724D0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028933" y="1168440"/>
                  <a:ext cx="3394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D8198BDA-A11C-443E-8CA6-D9CE9C360FC2}"/>
                    </a:ext>
                  </a:extLst>
                </p14:cNvPr>
                <p14:cNvContentPartPr/>
                <p14:nvPr/>
              </p14:nvContentPartPr>
              <p14:xfrm>
                <a:off x="3379933" y="1253760"/>
                <a:ext cx="115920" cy="9720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D8198BDA-A11C-443E-8CA6-D9CE9C360FC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375613" y="1249440"/>
                  <a:ext cx="1245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7BD8B67B-9BD3-4055-A574-A249EF1FCDE9}"/>
                    </a:ext>
                  </a:extLst>
                </p14:cNvPr>
                <p14:cNvContentPartPr/>
                <p14:nvPr/>
              </p14:nvContentPartPr>
              <p14:xfrm>
                <a:off x="3014893" y="1096080"/>
                <a:ext cx="360" cy="3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7BD8B67B-9BD3-4055-A574-A249EF1FCDE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010573" y="109176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A40A435B-E920-439C-A5C2-FE1DAACEA014}"/>
                    </a:ext>
                  </a:extLst>
                </p14:cNvPr>
                <p14:cNvContentPartPr/>
                <p14:nvPr/>
              </p14:nvContentPartPr>
              <p14:xfrm>
                <a:off x="3643453" y="1210920"/>
                <a:ext cx="190800" cy="18540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A40A435B-E920-439C-A5C2-FE1DAACEA01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639133" y="1206600"/>
                  <a:ext cx="1994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CB36EF39-41E1-4BBE-900C-296E8E40AC0C}"/>
                    </a:ext>
                  </a:extLst>
                </p14:cNvPr>
                <p14:cNvContentPartPr/>
                <p14:nvPr/>
              </p14:nvContentPartPr>
              <p14:xfrm>
                <a:off x="3841813" y="1238640"/>
                <a:ext cx="223560" cy="10980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CB36EF39-41E1-4BBE-900C-296E8E40AC0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837493" y="1234320"/>
                  <a:ext cx="2322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3BE55A0C-552A-4767-A35C-D9A0AC5A38A5}"/>
                    </a:ext>
                  </a:extLst>
                </p14:cNvPr>
                <p14:cNvContentPartPr/>
                <p14:nvPr/>
              </p14:nvContentPartPr>
              <p14:xfrm>
                <a:off x="3942253" y="1152600"/>
                <a:ext cx="62640" cy="1692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3BE55A0C-552A-4767-A35C-D9A0AC5A38A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937933" y="1148280"/>
                  <a:ext cx="71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C45A61E8-69DF-4A78-8B1C-56F87F192A36}"/>
                    </a:ext>
                  </a:extLst>
                </p14:cNvPr>
                <p14:cNvContentPartPr/>
                <p14:nvPr/>
              </p14:nvContentPartPr>
              <p14:xfrm>
                <a:off x="4228453" y="1239000"/>
                <a:ext cx="472680" cy="12888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C45A61E8-69DF-4A78-8B1C-56F87F192A3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224133" y="1234680"/>
                  <a:ext cx="4813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A88906D8-A589-4204-8061-5F6D53975ECF}"/>
                    </a:ext>
                  </a:extLst>
                </p14:cNvPr>
                <p14:cNvContentPartPr/>
                <p14:nvPr/>
              </p14:nvContentPartPr>
              <p14:xfrm>
                <a:off x="4650733" y="1201560"/>
                <a:ext cx="360" cy="36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A88906D8-A589-4204-8061-5F6D53975EC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646413" y="11972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D456E332-146D-4526-9269-F93491EA5E0A}"/>
                    </a:ext>
                  </a:extLst>
                </p14:cNvPr>
                <p14:cNvContentPartPr/>
                <p14:nvPr/>
              </p14:nvContentPartPr>
              <p14:xfrm>
                <a:off x="4773493" y="1249440"/>
                <a:ext cx="106200" cy="12024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D456E332-146D-4526-9269-F93491EA5E0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769173" y="1245120"/>
                  <a:ext cx="11484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uppieren 237">
            <a:extLst>
              <a:ext uri="{FF2B5EF4-FFF2-40B4-BE49-F238E27FC236}">
                <a16:creationId xmlns:a16="http://schemas.microsoft.com/office/drawing/2014/main" id="{805ED449-29BB-43CF-9802-354F2887969C}"/>
              </a:ext>
            </a:extLst>
          </p:cNvPr>
          <p:cNvGrpSpPr/>
          <p:nvPr/>
        </p:nvGrpSpPr>
        <p:grpSpPr>
          <a:xfrm>
            <a:off x="5143213" y="1172400"/>
            <a:ext cx="358560" cy="192240"/>
            <a:chOff x="5143213" y="1172400"/>
            <a:chExt cx="358560" cy="19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2F1B9962-DEA2-458F-A4C8-A3AC848EE14C}"/>
                    </a:ext>
                  </a:extLst>
                </p14:cNvPr>
                <p14:cNvContentPartPr/>
                <p14:nvPr/>
              </p14:nvContentPartPr>
              <p14:xfrm>
                <a:off x="5146453" y="1172400"/>
                <a:ext cx="170640" cy="19224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2F1B9962-DEA2-458F-A4C8-A3AC848EE14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142133" y="1168080"/>
                  <a:ext cx="1792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2218CBA4-0A42-49A7-8950-45889E680F2F}"/>
                    </a:ext>
                  </a:extLst>
                </p14:cNvPr>
                <p14:cNvContentPartPr/>
                <p14:nvPr/>
              </p14:nvContentPartPr>
              <p14:xfrm>
                <a:off x="5143213" y="1254120"/>
                <a:ext cx="155880" cy="936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2218CBA4-0A42-49A7-8950-45889E680F2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138893" y="1249800"/>
                  <a:ext cx="164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BFEF60B1-2263-4279-ACEB-A5CE1F20D628}"/>
                    </a:ext>
                  </a:extLst>
                </p14:cNvPr>
                <p14:cNvContentPartPr/>
                <p14:nvPr/>
              </p14:nvContentPartPr>
              <p14:xfrm>
                <a:off x="5351653" y="1203720"/>
                <a:ext cx="150120" cy="12672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BFEF60B1-2263-4279-ACEB-A5CE1F20D62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347333" y="1199400"/>
                  <a:ext cx="15876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uppieren 241">
            <a:extLst>
              <a:ext uri="{FF2B5EF4-FFF2-40B4-BE49-F238E27FC236}">
                <a16:creationId xmlns:a16="http://schemas.microsoft.com/office/drawing/2014/main" id="{86E8038B-B9A7-4217-8B83-9CAC26EABAB2}"/>
              </a:ext>
            </a:extLst>
          </p:cNvPr>
          <p:cNvGrpSpPr/>
          <p:nvPr/>
        </p:nvGrpSpPr>
        <p:grpSpPr>
          <a:xfrm>
            <a:off x="5746933" y="1123440"/>
            <a:ext cx="357120" cy="195120"/>
            <a:chOff x="5746933" y="1123440"/>
            <a:chExt cx="357120" cy="19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A0FFDB11-1F62-4F12-9B2A-3D5993494956}"/>
                    </a:ext>
                  </a:extLst>
                </p14:cNvPr>
                <p14:cNvContentPartPr/>
                <p14:nvPr/>
              </p14:nvContentPartPr>
              <p14:xfrm>
                <a:off x="5746933" y="1151520"/>
                <a:ext cx="357120" cy="16704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A0FFDB11-1F62-4F12-9B2A-3D599349495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742613" y="1147200"/>
                  <a:ext cx="3657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C42AF7F1-8DEA-4697-8B73-9E5D261F1BEB}"/>
                    </a:ext>
                  </a:extLst>
                </p14:cNvPr>
                <p14:cNvContentPartPr/>
                <p14:nvPr/>
              </p14:nvContentPartPr>
              <p14:xfrm>
                <a:off x="6021613" y="1123440"/>
                <a:ext cx="20880" cy="1512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C42AF7F1-8DEA-4697-8B73-9E5D261F1BEB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017293" y="1119120"/>
                  <a:ext cx="2952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5E52C951-2C1C-4F7E-8E7C-7E79FC7F8BE6}"/>
                  </a:ext>
                </a:extLst>
              </p14:cNvPr>
              <p14:cNvContentPartPr/>
              <p14:nvPr/>
            </p14:nvContentPartPr>
            <p14:xfrm>
              <a:off x="5992093" y="1561200"/>
              <a:ext cx="175320" cy="93600"/>
            </p14:xfrm>
          </p:contentPart>
        </mc:Choice>
        <mc:Fallback xmlns=""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5E52C951-2C1C-4F7E-8E7C-7E79FC7F8BE6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5987773" y="1556880"/>
                <a:ext cx="1839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5E551A97-0050-41E1-AF04-D69F6840A5DB}"/>
                  </a:ext>
                </a:extLst>
              </p14:cNvPr>
              <p14:cNvContentPartPr/>
              <p14:nvPr/>
            </p14:nvContentPartPr>
            <p14:xfrm>
              <a:off x="6178213" y="1576680"/>
              <a:ext cx="78120" cy="70560"/>
            </p14:xfrm>
          </p:contentPart>
        </mc:Choice>
        <mc:Fallback xmlns=""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5E551A97-0050-41E1-AF04-D69F6840A5DB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6173893" y="1572360"/>
                <a:ext cx="8676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A9D8909C-56B5-49DA-891B-AAF453DFD07A}"/>
                  </a:ext>
                </a:extLst>
              </p14:cNvPr>
              <p14:cNvContentPartPr/>
              <p14:nvPr/>
            </p14:nvContentPartPr>
            <p14:xfrm>
              <a:off x="6352093" y="1567320"/>
              <a:ext cx="99360" cy="88560"/>
            </p14:xfrm>
          </p:contentPart>
        </mc:Choice>
        <mc:Fallback xmlns=""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A9D8909C-56B5-49DA-891B-AAF453DFD07A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6347773" y="1563000"/>
                <a:ext cx="10800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9CDEFE3B-D026-4F93-868A-B5BD482C05D1}"/>
                  </a:ext>
                </a:extLst>
              </p14:cNvPr>
              <p14:cNvContentPartPr/>
              <p14:nvPr/>
            </p14:nvContentPartPr>
            <p14:xfrm>
              <a:off x="210493" y="1601880"/>
              <a:ext cx="348840" cy="152280"/>
            </p14:xfrm>
          </p:contentPart>
        </mc:Choice>
        <mc:Fallback xmlns=""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9CDEFE3B-D026-4F93-868A-B5BD482C05D1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206173" y="1597560"/>
                <a:ext cx="3574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37D5B9BA-A6C7-47AF-86F7-1C0DD26EB413}"/>
                  </a:ext>
                </a:extLst>
              </p14:cNvPr>
              <p14:cNvContentPartPr/>
              <p14:nvPr/>
            </p14:nvContentPartPr>
            <p14:xfrm>
              <a:off x="771373" y="1584600"/>
              <a:ext cx="12600" cy="16236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37D5B9BA-A6C7-47AF-86F7-1C0DD26EB413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767053" y="1580280"/>
                <a:ext cx="212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63B66B4D-8440-40FC-A8F1-1E873312CC18}"/>
                  </a:ext>
                </a:extLst>
              </p14:cNvPr>
              <p14:cNvContentPartPr/>
              <p14:nvPr/>
            </p14:nvContentPartPr>
            <p14:xfrm>
              <a:off x="729973" y="1581720"/>
              <a:ext cx="166680" cy="13932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63B66B4D-8440-40FC-A8F1-1E873312CC18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725653" y="1577400"/>
                <a:ext cx="1753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7F18F393-087F-401E-8885-218E28DB7FFE}"/>
                  </a:ext>
                </a:extLst>
              </p14:cNvPr>
              <p14:cNvContentPartPr/>
              <p14:nvPr/>
            </p14:nvContentPartPr>
            <p14:xfrm>
              <a:off x="930493" y="1627440"/>
              <a:ext cx="78840" cy="94680"/>
            </p14:xfrm>
          </p:contentPart>
        </mc:Choice>
        <mc:Fallback xmlns=""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7F18F393-087F-401E-8885-218E28DB7FFE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926173" y="1623120"/>
                <a:ext cx="874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261FEA93-1DF9-49E0-B0F4-B1C1F806877D}"/>
                  </a:ext>
                </a:extLst>
              </p14:cNvPr>
              <p14:cNvContentPartPr/>
              <p14:nvPr/>
            </p14:nvContentPartPr>
            <p14:xfrm>
              <a:off x="1060813" y="1626720"/>
              <a:ext cx="110880" cy="98280"/>
            </p14:xfrm>
          </p:contentPart>
        </mc:Choice>
        <mc:Fallback xmlns=""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261FEA93-1DF9-49E0-B0F4-B1C1F806877D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1056493" y="1622400"/>
                <a:ext cx="11952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A49EB75D-04EB-4319-AF4C-83D98F0D2C52}"/>
                  </a:ext>
                </a:extLst>
              </p14:cNvPr>
              <p14:cNvContentPartPr/>
              <p14:nvPr/>
            </p14:nvContentPartPr>
            <p14:xfrm>
              <a:off x="1163413" y="1541760"/>
              <a:ext cx="196200" cy="168840"/>
            </p14:xfrm>
          </p:contentPart>
        </mc:Choice>
        <mc:Fallback xmlns=""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A49EB75D-04EB-4319-AF4C-83D98F0D2C52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1159093" y="1537440"/>
                <a:ext cx="20484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99AF0E32-4A75-478C-8DB7-708A501FD28F}"/>
                  </a:ext>
                </a:extLst>
              </p14:cNvPr>
              <p14:cNvContentPartPr/>
              <p14:nvPr/>
            </p14:nvContentPartPr>
            <p14:xfrm>
              <a:off x="1365733" y="1577400"/>
              <a:ext cx="360" cy="36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99AF0E32-4A75-478C-8DB7-708A501FD28F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361413" y="157308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50131AF1-7B3E-4942-AF12-47891C537B88}"/>
                  </a:ext>
                </a:extLst>
              </p14:cNvPr>
              <p14:cNvContentPartPr/>
              <p14:nvPr/>
            </p14:nvContentPartPr>
            <p14:xfrm>
              <a:off x="1421533" y="1623840"/>
              <a:ext cx="79200" cy="9288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50131AF1-7B3E-4942-AF12-47891C537B88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1417213" y="1619520"/>
                <a:ext cx="8784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70301D55-1834-4B45-94D6-1A86E0D801B8}"/>
                  </a:ext>
                </a:extLst>
              </p14:cNvPr>
              <p14:cNvContentPartPr/>
              <p14:nvPr/>
            </p14:nvContentPartPr>
            <p14:xfrm>
              <a:off x="1508653" y="1560120"/>
              <a:ext cx="304560" cy="158040"/>
            </p14:xfrm>
          </p:contentPart>
        </mc:Choice>
        <mc:Fallback xmlns=""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70301D55-1834-4B45-94D6-1A86E0D801B8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1504333" y="1555800"/>
                <a:ext cx="31320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8AEBF1B6-B970-416B-AFF0-19E54D6EF860}"/>
                  </a:ext>
                </a:extLst>
              </p14:cNvPr>
              <p14:cNvContentPartPr/>
              <p14:nvPr/>
            </p14:nvContentPartPr>
            <p14:xfrm>
              <a:off x="1800973" y="1575240"/>
              <a:ext cx="14760" cy="68040"/>
            </p14:xfrm>
          </p:contentPart>
        </mc:Choice>
        <mc:Fallback xmlns=""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8AEBF1B6-B970-416B-AFF0-19E54D6EF860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1796653" y="1570920"/>
                <a:ext cx="234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92E35B7A-430C-4C77-AA57-5731DA67B4AB}"/>
                  </a:ext>
                </a:extLst>
              </p14:cNvPr>
              <p14:cNvContentPartPr/>
              <p14:nvPr/>
            </p14:nvContentPartPr>
            <p14:xfrm>
              <a:off x="1865053" y="1656600"/>
              <a:ext cx="172800" cy="5436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92E35B7A-430C-4C77-AA57-5731DA67B4AB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1860733" y="1652280"/>
                <a:ext cx="1814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B6A0C178-8271-47AF-B5F6-709791D761E6}"/>
                  </a:ext>
                </a:extLst>
              </p14:cNvPr>
              <p14:cNvContentPartPr/>
              <p14:nvPr/>
            </p14:nvContentPartPr>
            <p14:xfrm>
              <a:off x="2088973" y="1628520"/>
              <a:ext cx="264600" cy="8244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B6A0C178-8271-47AF-B5F6-709791D761E6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2084653" y="1624200"/>
                <a:ext cx="27324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108F74DC-CB26-4FC6-9D46-1B046822640B}"/>
                  </a:ext>
                </a:extLst>
              </p14:cNvPr>
              <p14:cNvContentPartPr/>
              <p14:nvPr/>
            </p14:nvContentPartPr>
            <p14:xfrm>
              <a:off x="2505853" y="1499640"/>
              <a:ext cx="136800" cy="292680"/>
            </p14:xfrm>
          </p:contentPart>
        </mc:Choice>
        <mc:Fallback xmlns=""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108F74DC-CB26-4FC6-9D46-1B046822640B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2501533" y="1495320"/>
                <a:ext cx="14544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EFE6BBB9-A9D6-4A1E-9528-96430DD2F701}"/>
                  </a:ext>
                </a:extLst>
              </p14:cNvPr>
              <p14:cNvContentPartPr/>
              <p14:nvPr/>
            </p14:nvContentPartPr>
            <p14:xfrm>
              <a:off x="2706373" y="1592520"/>
              <a:ext cx="128160" cy="11700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EFE6BBB9-A9D6-4A1E-9528-96430DD2F701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2702053" y="1588200"/>
                <a:ext cx="13680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C67F0BFB-60BB-4218-910B-FA0FE33F27EA}"/>
                  </a:ext>
                </a:extLst>
              </p14:cNvPr>
              <p14:cNvContentPartPr/>
              <p14:nvPr/>
            </p14:nvContentPartPr>
            <p14:xfrm>
              <a:off x="2875213" y="1690440"/>
              <a:ext cx="22680" cy="8820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C67F0BFB-60BB-4218-910B-FA0FE33F27EA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2870893" y="1686120"/>
                <a:ext cx="3132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19C69CAE-55F3-4515-8E9C-B796FC47665B}"/>
                  </a:ext>
                </a:extLst>
              </p14:cNvPr>
              <p14:cNvContentPartPr/>
              <p14:nvPr/>
            </p14:nvContentPartPr>
            <p14:xfrm>
              <a:off x="2985013" y="1579920"/>
              <a:ext cx="119160" cy="12924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19C69CAE-55F3-4515-8E9C-B796FC47665B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2980693" y="1575600"/>
                <a:ext cx="12780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9D5830F7-5EC2-4467-B316-FFE56C4D74CD}"/>
                  </a:ext>
                </a:extLst>
              </p14:cNvPr>
              <p14:cNvContentPartPr/>
              <p14:nvPr/>
            </p14:nvContentPartPr>
            <p14:xfrm>
              <a:off x="3186613" y="1476960"/>
              <a:ext cx="75600" cy="30348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9D5830F7-5EC2-4467-B316-FFE56C4D74CD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3182293" y="1472640"/>
                <a:ext cx="8424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FAF48DC5-B02E-4C37-B044-EA0C8458E42A}"/>
                  </a:ext>
                </a:extLst>
              </p14:cNvPr>
              <p14:cNvContentPartPr/>
              <p14:nvPr/>
            </p14:nvContentPartPr>
            <p14:xfrm>
              <a:off x="3375253" y="1720680"/>
              <a:ext cx="360" cy="360"/>
            </p14:xfrm>
          </p:contentPart>
        </mc:Choice>
        <mc:Fallback xmlns=""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FAF48DC5-B02E-4C37-B044-EA0C8458E42A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3370933" y="171636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80609ED6-75A7-4A0C-BBEF-5CF2780EB00B}"/>
                  </a:ext>
                </a:extLst>
              </p14:cNvPr>
              <p14:cNvContentPartPr/>
              <p14:nvPr/>
            </p14:nvContentPartPr>
            <p14:xfrm>
              <a:off x="3652453" y="1537800"/>
              <a:ext cx="232560" cy="16056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80609ED6-75A7-4A0C-BBEF-5CF2780EB00B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3648133" y="1533480"/>
                <a:ext cx="24120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0A3D9315-918A-43D0-9908-95B6864039A6}"/>
                  </a:ext>
                </a:extLst>
              </p14:cNvPr>
              <p14:cNvContentPartPr/>
              <p14:nvPr/>
            </p14:nvContentPartPr>
            <p14:xfrm>
              <a:off x="3891133" y="1609080"/>
              <a:ext cx="194400" cy="68400"/>
            </p14:xfrm>
          </p:contentPart>
        </mc:Choice>
        <mc:Fallback xmlns=""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0A3D9315-918A-43D0-9908-95B6864039A6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3886813" y="1604760"/>
                <a:ext cx="2030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4986B84C-564D-4A19-8ED5-E4C21D4AC480}"/>
                  </a:ext>
                </a:extLst>
              </p14:cNvPr>
              <p14:cNvContentPartPr/>
              <p14:nvPr/>
            </p14:nvContentPartPr>
            <p14:xfrm>
              <a:off x="4022893" y="1504320"/>
              <a:ext cx="360" cy="36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4986B84C-564D-4A19-8ED5-E4C21D4AC480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018573" y="150000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0452DD0D-C629-4E04-98E0-25BCDDF4BC57}"/>
                  </a:ext>
                </a:extLst>
              </p14:cNvPr>
              <p14:cNvContentPartPr/>
              <p14:nvPr/>
            </p14:nvContentPartPr>
            <p14:xfrm>
              <a:off x="4311973" y="1568040"/>
              <a:ext cx="263520" cy="9144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0452DD0D-C629-4E04-98E0-25BCDDF4BC57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4307653" y="1563720"/>
                <a:ext cx="2721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7D01611F-AFE8-4164-B161-F33D3861BB14}"/>
                  </a:ext>
                </a:extLst>
              </p14:cNvPr>
              <p14:cNvContentPartPr/>
              <p14:nvPr/>
            </p14:nvContentPartPr>
            <p14:xfrm>
              <a:off x="4579453" y="1506840"/>
              <a:ext cx="27000" cy="22680"/>
            </p14:xfrm>
          </p:contentPart>
        </mc:Choice>
        <mc:Fallback xmlns=""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7D01611F-AFE8-4164-B161-F33D3861BB14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4575133" y="1502520"/>
                <a:ext cx="356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C12F96DF-36C2-4B07-BD11-0EFD0952E8A1}"/>
                  </a:ext>
                </a:extLst>
              </p14:cNvPr>
              <p14:cNvContentPartPr/>
              <p14:nvPr/>
            </p14:nvContentPartPr>
            <p14:xfrm>
              <a:off x="4620133" y="1565160"/>
              <a:ext cx="79560" cy="79920"/>
            </p14:xfrm>
          </p:contentPart>
        </mc:Choice>
        <mc:Fallback xmlns=""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C12F96DF-36C2-4B07-BD11-0EFD0952E8A1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4615813" y="1560840"/>
                <a:ext cx="8820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8380A064-298B-4CFD-87BF-76BD99ADB5F1}"/>
                  </a:ext>
                </a:extLst>
              </p14:cNvPr>
              <p14:cNvContentPartPr/>
              <p14:nvPr/>
            </p14:nvContentPartPr>
            <p14:xfrm>
              <a:off x="4718773" y="1552200"/>
              <a:ext cx="66960" cy="90360"/>
            </p14:xfrm>
          </p:contentPart>
        </mc:Choice>
        <mc:Fallback xmlns=""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8380A064-298B-4CFD-87BF-76BD99ADB5F1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4714453" y="1547880"/>
                <a:ext cx="756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089129C3-DE00-4CA9-9622-931442ABDF42}"/>
                  </a:ext>
                </a:extLst>
              </p14:cNvPr>
              <p14:cNvContentPartPr/>
              <p14:nvPr/>
            </p14:nvContentPartPr>
            <p14:xfrm>
              <a:off x="4816333" y="1570920"/>
              <a:ext cx="178200" cy="66960"/>
            </p14:xfrm>
          </p:contentPart>
        </mc:Choice>
        <mc:Fallback xmlns=""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089129C3-DE00-4CA9-9622-931442ABDF42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4812013" y="1566600"/>
                <a:ext cx="1868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8B9B56AE-CD3E-4E78-9219-B4BA9F1FF82C}"/>
                  </a:ext>
                </a:extLst>
              </p14:cNvPr>
              <p14:cNvContentPartPr/>
              <p14:nvPr/>
            </p14:nvContentPartPr>
            <p14:xfrm>
              <a:off x="5104333" y="1632480"/>
              <a:ext cx="15120" cy="87840"/>
            </p14:xfrm>
          </p:contentPart>
        </mc:Choice>
        <mc:Fallback xmlns=""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8B9B56AE-CD3E-4E78-9219-B4BA9F1FF82C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5100013" y="1628160"/>
                <a:ext cx="237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495BE6BC-3C8A-4DEB-A485-021012B486F9}"/>
                  </a:ext>
                </a:extLst>
              </p14:cNvPr>
              <p14:cNvContentPartPr/>
              <p14:nvPr/>
            </p14:nvContentPartPr>
            <p14:xfrm>
              <a:off x="5280013" y="1557960"/>
              <a:ext cx="147600" cy="10764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495BE6BC-3C8A-4DEB-A485-021012B486F9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5275693" y="1553640"/>
                <a:ext cx="15624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140CB098-EB09-465E-BFFE-3E1A0AD9F388}"/>
                  </a:ext>
                </a:extLst>
              </p14:cNvPr>
              <p14:cNvContentPartPr/>
              <p14:nvPr/>
            </p14:nvContentPartPr>
            <p14:xfrm>
              <a:off x="5467573" y="1539600"/>
              <a:ext cx="289800" cy="195840"/>
            </p14:xfrm>
          </p:contentPart>
        </mc:Choice>
        <mc:Fallback xmlns=""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140CB098-EB09-465E-BFFE-3E1A0AD9F388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5463253" y="1535280"/>
                <a:ext cx="29844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1AAD9794-BCE0-41F7-8521-E4C2F2B300F0}"/>
                  </a:ext>
                </a:extLst>
              </p14:cNvPr>
              <p14:cNvContentPartPr/>
              <p14:nvPr/>
            </p14:nvContentPartPr>
            <p14:xfrm>
              <a:off x="245413" y="2025960"/>
              <a:ext cx="223920" cy="124560"/>
            </p14:xfrm>
          </p:contentPart>
        </mc:Choice>
        <mc:Fallback xmlns=""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1AAD9794-BCE0-41F7-8521-E4C2F2B300F0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241093" y="2021640"/>
                <a:ext cx="2325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D7C8C6EA-E956-48CD-9E31-0E5CFE911B13}"/>
                  </a:ext>
                </a:extLst>
              </p14:cNvPr>
              <p14:cNvContentPartPr/>
              <p14:nvPr/>
            </p14:nvContentPartPr>
            <p14:xfrm>
              <a:off x="527293" y="1941000"/>
              <a:ext cx="168480" cy="165600"/>
            </p14:xfrm>
          </p:contentPart>
        </mc:Choice>
        <mc:Fallback xmlns=""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D7C8C6EA-E956-48CD-9E31-0E5CFE911B13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522973" y="1936680"/>
                <a:ext cx="17712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FA7FBB55-18E8-400C-ABC2-7DA2BF58C767}"/>
                  </a:ext>
                </a:extLst>
              </p14:cNvPr>
              <p14:cNvContentPartPr/>
              <p14:nvPr/>
            </p14:nvContentPartPr>
            <p14:xfrm>
              <a:off x="492373" y="1941000"/>
              <a:ext cx="32760" cy="27720"/>
            </p14:xfrm>
          </p:contentPart>
        </mc:Choice>
        <mc:Fallback xmlns=""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FA7FBB55-18E8-400C-ABC2-7DA2BF58C767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488053" y="1936680"/>
                <a:ext cx="414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06B1DEAA-DE4C-468D-BACA-CB88D0539B87}"/>
                  </a:ext>
                </a:extLst>
              </p14:cNvPr>
              <p14:cNvContentPartPr/>
              <p14:nvPr/>
            </p14:nvContentPartPr>
            <p14:xfrm>
              <a:off x="726373" y="2043600"/>
              <a:ext cx="162720" cy="59040"/>
            </p14:xfrm>
          </p:contentPart>
        </mc:Choice>
        <mc:Fallback xmlns=""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06B1DEAA-DE4C-468D-BACA-CB88D0539B87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722053" y="2039280"/>
                <a:ext cx="1713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684086E5-12EA-41DE-A578-ACD8F0136312}"/>
                  </a:ext>
                </a:extLst>
              </p14:cNvPr>
              <p14:cNvContentPartPr/>
              <p14:nvPr/>
            </p14:nvContentPartPr>
            <p14:xfrm>
              <a:off x="947773" y="2038560"/>
              <a:ext cx="85680" cy="68040"/>
            </p14:xfrm>
          </p:contentPart>
        </mc:Choice>
        <mc:Fallback xmlns=""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684086E5-12EA-41DE-A578-ACD8F0136312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943453" y="2034240"/>
                <a:ext cx="943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D23664F0-9C24-4A07-9505-5A6C02C1765C}"/>
                  </a:ext>
                </a:extLst>
              </p14:cNvPr>
              <p14:cNvContentPartPr/>
              <p14:nvPr/>
            </p14:nvContentPartPr>
            <p14:xfrm>
              <a:off x="1075933" y="1952880"/>
              <a:ext cx="171360" cy="159840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D23664F0-9C24-4A07-9505-5A6C02C1765C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1071613" y="1948560"/>
                <a:ext cx="1800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FD769427-1ACB-480E-B436-5D8AC693A7A1}"/>
                  </a:ext>
                </a:extLst>
              </p14:cNvPr>
              <p14:cNvContentPartPr/>
              <p14:nvPr/>
            </p14:nvContentPartPr>
            <p14:xfrm>
              <a:off x="1249453" y="1979520"/>
              <a:ext cx="38520" cy="44280"/>
            </p14:xfrm>
          </p:contentPart>
        </mc:Choice>
        <mc:Fallback xmlns=""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FD769427-1ACB-480E-B436-5D8AC693A7A1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1245133" y="1975200"/>
                <a:ext cx="471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016668E8-9C47-4429-90AD-9EC7EC7832E6}"/>
                  </a:ext>
                </a:extLst>
              </p14:cNvPr>
              <p14:cNvContentPartPr/>
              <p14:nvPr/>
            </p14:nvContentPartPr>
            <p14:xfrm>
              <a:off x="1315693" y="2025240"/>
              <a:ext cx="82800" cy="88560"/>
            </p14:xfrm>
          </p:contentPart>
        </mc:Choice>
        <mc:Fallback xmlns=""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016668E8-9C47-4429-90AD-9EC7EC7832E6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1311373" y="2020920"/>
                <a:ext cx="914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CE713ADD-42EA-4670-9E37-B9F453900101}"/>
                  </a:ext>
                </a:extLst>
              </p14:cNvPr>
              <p14:cNvContentPartPr/>
              <p14:nvPr/>
            </p14:nvContentPartPr>
            <p14:xfrm>
              <a:off x="1483453" y="1976640"/>
              <a:ext cx="272520" cy="135000"/>
            </p14:xfrm>
          </p:contentPart>
        </mc:Choice>
        <mc:Fallback xmlns=""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CE713ADD-42EA-4670-9E37-B9F453900101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1479133" y="1972320"/>
                <a:ext cx="2811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6836C7CE-2445-40A1-8EFD-A082F1E8E2F8}"/>
                  </a:ext>
                </a:extLst>
              </p14:cNvPr>
              <p14:cNvContentPartPr/>
              <p14:nvPr/>
            </p14:nvContentPartPr>
            <p14:xfrm>
              <a:off x="2068453" y="1929840"/>
              <a:ext cx="232560" cy="162360"/>
            </p14:xfrm>
          </p:contentPart>
        </mc:Choice>
        <mc:Fallback xmlns=""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6836C7CE-2445-40A1-8EFD-A082F1E8E2F8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2064133" y="1925520"/>
                <a:ext cx="2412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81C75980-354C-456B-AC7C-19A89F34BD67}"/>
                  </a:ext>
                </a:extLst>
              </p14:cNvPr>
              <p14:cNvContentPartPr/>
              <p14:nvPr/>
            </p14:nvContentPartPr>
            <p14:xfrm>
              <a:off x="2383813" y="1931640"/>
              <a:ext cx="384480" cy="171360"/>
            </p14:xfrm>
          </p:contentPart>
        </mc:Choice>
        <mc:Fallback xmlns=""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81C75980-354C-456B-AC7C-19A89F34BD67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2379493" y="1927320"/>
                <a:ext cx="39312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F95A2D0E-AE9D-4045-96A5-58AD67A299B7}"/>
                  </a:ext>
                </a:extLst>
              </p14:cNvPr>
              <p14:cNvContentPartPr/>
              <p14:nvPr/>
            </p14:nvContentPartPr>
            <p14:xfrm>
              <a:off x="2374453" y="1869720"/>
              <a:ext cx="5760" cy="8280"/>
            </p14:xfrm>
          </p:contentPart>
        </mc:Choice>
        <mc:Fallback xmlns=""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F95A2D0E-AE9D-4045-96A5-58AD67A299B7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2370133" y="1865400"/>
                <a:ext cx="1440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B46F7C7A-4C98-44D1-817B-CDC0842EBB40}"/>
                  </a:ext>
                </a:extLst>
              </p14:cNvPr>
              <p14:cNvContentPartPr/>
              <p14:nvPr/>
            </p14:nvContentPartPr>
            <p14:xfrm>
              <a:off x="2969893" y="1982040"/>
              <a:ext cx="259560" cy="112320"/>
            </p14:xfrm>
          </p:contentPart>
        </mc:Choice>
        <mc:Fallback xmlns=""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B46F7C7A-4C98-44D1-817B-CDC0842EBB40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2965573" y="1977720"/>
                <a:ext cx="2682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99D6ED24-9437-433B-9003-EF7B36DDD74F}"/>
                  </a:ext>
                </a:extLst>
              </p14:cNvPr>
              <p14:cNvContentPartPr/>
              <p14:nvPr/>
            </p14:nvContentPartPr>
            <p14:xfrm>
              <a:off x="3280573" y="2015520"/>
              <a:ext cx="312840" cy="104040"/>
            </p14:xfrm>
          </p:contentPart>
        </mc:Choice>
        <mc:Fallback xmlns=""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99D6ED24-9437-433B-9003-EF7B36DDD74F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3276253" y="2011200"/>
                <a:ext cx="32148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A65739AA-3559-4AA9-AF1F-F61FA87B54D3}"/>
                  </a:ext>
                </a:extLst>
              </p14:cNvPr>
              <p14:cNvContentPartPr/>
              <p14:nvPr/>
            </p14:nvContentPartPr>
            <p14:xfrm>
              <a:off x="3710413" y="2005080"/>
              <a:ext cx="82080" cy="113040"/>
            </p14:xfrm>
          </p:contentPart>
        </mc:Choice>
        <mc:Fallback xmlns=""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A65739AA-3559-4AA9-AF1F-F61FA87B54D3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3706093" y="2000760"/>
                <a:ext cx="9072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854B530B-6D7F-4A9F-B729-5904E0F16D68}"/>
                  </a:ext>
                </a:extLst>
              </p14:cNvPr>
              <p14:cNvContentPartPr/>
              <p14:nvPr/>
            </p14:nvContentPartPr>
            <p14:xfrm>
              <a:off x="3690613" y="2042880"/>
              <a:ext cx="75600" cy="9000"/>
            </p14:xfrm>
          </p:contentPart>
        </mc:Choice>
        <mc:Fallback xmlns=""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854B530B-6D7F-4A9F-B729-5904E0F16D68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3686293" y="2038560"/>
                <a:ext cx="8424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469A9BE2-DEE4-4A14-A173-0A209C12A56E}"/>
                  </a:ext>
                </a:extLst>
              </p14:cNvPr>
              <p14:cNvContentPartPr/>
              <p14:nvPr/>
            </p14:nvContentPartPr>
            <p14:xfrm>
              <a:off x="3798613" y="2015160"/>
              <a:ext cx="308880" cy="83520"/>
            </p14:xfrm>
          </p:contentPart>
        </mc:Choice>
        <mc:Fallback xmlns=""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469A9BE2-DEE4-4A14-A173-0A209C12A56E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3794293" y="2010840"/>
                <a:ext cx="31752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E9942346-71A6-4554-BD0C-4BABAD83A4E4}"/>
                  </a:ext>
                </a:extLst>
              </p14:cNvPr>
              <p14:cNvContentPartPr/>
              <p14:nvPr/>
            </p14:nvContentPartPr>
            <p14:xfrm>
              <a:off x="4124053" y="1925880"/>
              <a:ext cx="171000" cy="168480"/>
            </p14:xfrm>
          </p:contentPart>
        </mc:Choice>
        <mc:Fallback xmlns=""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E9942346-71A6-4554-BD0C-4BABAD83A4E4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4119733" y="1921560"/>
                <a:ext cx="1796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6BE0C663-702F-4AA3-92B8-024009786342}"/>
                  </a:ext>
                </a:extLst>
              </p14:cNvPr>
              <p14:cNvContentPartPr/>
              <p14:nvPr/>
            </p14:nvContentPartPr>
            <p14:xfrm>
              <a:off x="4328533" y="1983480"/>
              <a:ext cx="89640" cy="112680"/>
            </p14:xfrm>
          </p:contentPart>
        </mc:Choice>
        <mc:Fallback xmlns=""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6BE0C663-702F-4AA3-92B8-024009786342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4324213" y="1979160"/>
                <a:ext cx="982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5E4CB926-F502-4998-9039-E02487E98CA0}"/>
                  </a:ext>
                </a:extLst>
              </p14:cNvPr>
              <p14:cNvContentPartPr/>
              <p14:nvPr/>
            </p14:nvContentPartPr>
            <p14:xfrm>
              <a:off x="4552813" y="1936320"/>
              <a:ext cx="85320" cy="132840"/>
            </p14:xfrm>
          </p:contentPart>
        </mc:Choice>
        <mc:Fallback xmlns=""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5E4CB926-F502-4998-9039-E02487E98CA0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4548493" y="1932000"/>
                <a:ext cx="939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C80F0415-D557-40C7-9616-2F36EA27F75A}"/>
                  </a:ext>
                </a:extLst>
              </p14:cNvPr>
              <p14:cNvContentPartPr/>
              <p14:nvPr/>
            </p14:nvContentPartPr>
            <p14:xfrm>
              <a:off x="4722373" y="1884120"/>
              <a:ext cx="103320" cy="174600"/>
            </p14:xfrm>
          </p:contentPart>
        </mc:Choice>
        <mc:Fallback xmlns=""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C80F0415-D557-40C7-9616-2F36EA27F75A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4718053" y="1879800"/>
                <a:ext cx="11196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A2D1F981-6644-47D7-91D9-5CFA3C2DEF2C}"/>
                  </a:ext>
                </a:extLst>
              </p14:cNvPr>
              <p14:cNvContentPartPr/>
              <p14:nvPr/>
            </p14:nvContentPartPr>
            <p14:xfrm>
              <a:off x="4853413" y="1971600"/>
              <a:ext cx="122040" cy="92880"/>
            </p14:xfrm>
          </p:contentPart>
        </mc:Choice>
        <mc:Fallback xmlns=""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A2D1F981-6644-47D7-91D9-5CFA3C2DEF2C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4849093" y="1967280"/>
                <a:ext cx="13068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F7FE0918-AFBE-440A-A3DC-7830BABFEAA8}"/>
                  </a:ext>
                </a:extLst>
              </p14:cNvPr>
              <p14:cNvContentPartPr/>
              <p14:nvPr/>
            </p14:nvContentPartPr>
            <p14:xfrm>
              <a:off x="5015413" y="1870440"/>
              <a:ext cx="194400" cy="186120"/>
            </p14:xfrm>
          </p:contentPart>
        </mc:Choice>
        <mc:Fallback xmlns=""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F7FE0918-AFBE-440A-A3DC-7830BABFEAA8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5011093" y="1866120"/>
                <a:ext cx="20304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48BC9C95-51F9-4F0B-B868-DE8269D20A3F}"/>
                  </a:ext>
                </a:extLst>
              </p14:cNvPr>
              <p14:cNvContentPartPr/>
              <p14:nvPr/>
            </p14:nvContentPartPr>
            <p14:xfrm>
              <a:off x="4983013" y="1918320"/>
              <a:ext cx="149760" cy="3960"/>
            </p14:xfrm>
          </p:contentPart>
        </mc:Choice>
        <mc:Fallback xmlns=""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48BC9C95-51F9-4F0B-B868-DE8269D20A3F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4978693" y="1914000"/>
                <a:ext cx="1584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F1129677-AB8D-4096-BBF1-BD35C3D5E5DA}"/>
                  </a:ext>
                </a:extLst>
              </p14:cNvPr>
              <p14:cNvContentPartPr/>
              <p14:nvPr/>
            </p14:nvContentPartPr>
            <p14:xfrm>
              <a:off x="4884733" y="1826520"/>
              <a:ext cx="79560" cy="14760"/>
            </p14:xfrm>
          </p:contentPart>
        </mc:Choice>
        <mc:Fallback xmlns=""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F1129677-AB8D-4096-BBF1-BD35C3D5E5DA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4880413" y="1822200"/>
                <a:ext cx="882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B249E574-CF34-4BE2-A72D-EB7079CA2571}"/>
                  </a:ext>
                </a:extLst>
              </p14:cNvPr>
              <p14:cNvContentPartPr/>
              <p14:nvPr/>
            </p14:nvContentPartPr>
            <p14:xfrm>
              <a:off x="5181733" y="1953600"/>
              <a:ext cx="307080" cy="117720"/>
            </p14:xfrm>
          </p:contentPart>
        </mc:Choice>
        <mc:Fallback xmlns=""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B249E574-CF34-4BE2-A72D-EB7079CA2571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5177413" y="1949280"/>
                <a:ext cx="3157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D8C552DC-8BD6-43A4-9B3A-1203B27DB607}"/>
                  </a:ext>
                </a:extLst>
              </p14:cNvPr>
              <p14:cNvContentPartPr/>
              <p14:nvPr/>
            </p14:nvContentPartPr>
            <p14:xfrm>
              <a:off x="225613" y="2349960"/>
              <a:ext cx="38880" cy="176400"/>
            </p14:xfrm>
          </p:contentPart>
        </mc:Choice>
        <mc:Fallback xmlns=""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D8C552DC-8BD6-43A4-9B3A-1203B27DB607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221293" y="2345640"/>
                <a:ext cx="4752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E7D02512-48BA-45B6-8C0C-6C685F5AC95F}"/>
                  </a:ext>
                </a:extLst>
              </p14:cNvPr>
              <p14:cNvContentPartPr/>
              <p14:nvPr/>
            </p14:nvContentPartPr>
            <p14:xfrm>
              <a:off x="230653" y="2343480"/>
              <a:ext cx="175320" cy="19080"/>
            </p14:xfrm>
          </p:contentPart>
        </mc:Choice>
        <mc:Fallback xmlns=""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E7D02512-48BA-45B6-8C0C-6C685F5AC95F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226333" y="2339160"/>
                <a:ext cx="1839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A1A18B63-B9CA-402E-9AFB-20574B029858}"/>
                  </a:ext>
                </a:extLst>
              </p14:cNvPr>
              <p14:cNvContentPartPr/>
              <p14:nvPr/>
            </p14:nvContentPartPr>
            <p14:xfrm>
              <a:off x="247573" y="2384880"/>
              <a:ext cx="145440" cy="138600"/>
            </p14:xfrm>
          </p:contentPart>
        </mc:Choice>
        <mc:Fallback xmlns=""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A1A18B63-B9CA-402E-9AFB-20574B029858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243253" y="2380560"/>
                <a:ext cx="15408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9C3CB601-D358-4054-B77E-3D298DFBFD3B}"/>
                  </a:ext>
                </a:extLst>
              </p14:cNvPr>
              <p14:cNvContentPartPr/>
              <p14:nvPr/>
            </p14:nvContentPartPr>
            <p14:xfrm>
              <a:off x="412453" y="2403600"/>
              <a:ext cx="365400" cy="106200"/>
            </p14:xfrm>
          </p:contentPart>
        </mc:Choice>
        <mc:Fallback xmlns=""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9C3CB601-D358-4054-B77E-3D298DFBFD3B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408133" y="2399280"/>
                <a:ext cx="37404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B1E70241-57B8-44C3-8F21-8B68A178563B}"/>
                  </a:ext>
                </a:extLst>
              </p14:cNvPr>
              <p14:cNvContentPartPr/>
              <p14:nvPr/>
            </p14:nvContentPartPr>
            <p14:xfrm>
              <a:off x="811693" y="2409720"/>
              <a:ext cx="246960" cy="88200"/>
            </p14:xfrm>
          </p:contentPart>
        </mc:Choice>
        <mc:Fallback xmlns=""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B1E70241-57B8-44C3-8F21-8B68A178563B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807373" y="2405400"/>
                <a:ext cx="2556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318B44E7-3167-452C-895F-9BEF9DED86F2}"/>
                  </a:ext>
                </a:extLst>
              </p14:cNvPr>
              <p14:cNvContentPartPr/>
              <p14:nvPr/>
            </p14:nvContentPartPr>
            <p14:xfrm>
              <a:off x="1111933" y="2278680"/>
              <a:ext cx="340200" cy="177480"/>
            </p14:xfrm>
          </p:contentPart>
        </mc:Choice>
        <mc:Fallback xmlns=""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318B44E7-3167-452C-895F-9BEF9DED86F2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1107613" y="2274360"/>
                <a:ext cx="34884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C286EE19-E356-491B-A59A-C385F099B55D}"/>
                  </a:ext>
                </a:extLst>
              </p14:cNvPr>
              <p14:cNvContentPartPr/>
              <p14:nvPr/>
            </p14:nvContentPartPr>
            <p14:xfrm>
              <a:off x="1395973" y="2407200"/>
              <a:ext cx="89280" cy="209160"/>
            </p14:xfrm>
          </p:contentPart>
        </mc:Choice>
        <mc:Fallback xmlns=""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C286EE19-E356-491B-A59A-C385F099B55D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1391653" y="2402880"/>
                <a:ext cx="979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09C20A93-28C8-4270-B491-AD5347AC53C2}"/>
                  </a:ext>
                </a:extLst>
              </p14:cNvPr>
              <p14:cNvContentPartPr/>
              <p14:nvPr/>
            </p14:nvContentPartPr>
            <p14:xfrm>
              <a:off x="1530253" y="2380920"/>
              <a:ext cx="72720" cy="89280"/>
            </p14:xfrm>
          </p:contentPart>
        </mc:Choice>
        <mc:Fallback xmlns=""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09C20A93-28C8-4270-B491-AD5347AC53C2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1525933" y="2376600"/>
                <a:ext cx="8136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769782D4-CE6D-4DED-BC80-F9A51CF36259}"/>
                  </a:ext>
                </a:extLst>
              </p14:cNvPr>
              <p14:cNvContentPartPr/>
              <p14:nvPr/>
            </p14:nvContentPartPr>
            <p14:xfrm>
              <a:off x="1696573" y="2360760"/>
              <a:ext cx="389880" cy="101880"/>
            </p14:xfrm>
          </p:contentPart>
        </mc:Choice>
        <mc:Fallback xmlns=""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769782D4-CE6D-4DED-BC80-F9A51CF36259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1692253" y="2356440"/>
                <a:ext cx="39852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CAF8191D-1695-4435-B83E-B61200CA3E42}"/>
                  </a:ext>
                </a:extLst>
              </p14:cNvPr>
              <p14:cNvContentPartPr/>
              <p14:nvPr/>
            </p14:nvContentPartPr>
            <p14:xfrm>
              <a:off x="2077453" y="2311440"/>
              <a:ext cx="97560" cy="150120"/>
            </p14:xfrm>
          </p:contentPart>
        </mc:Choice>
        <mc:Fallback xmlns=""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CAF8191D-1695-4435-B83E-B61200CA3E42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2073133" y="2307120"/>
                <a:ext cx="10620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1E607A5D-A155-41BF-A24A-8D79E02639AF}"/>
                  </a:ext>
                </a:extLst>
              </p14:cNvPr>
              <p14:cNvContentPartPr/>
              <p14:nvPr/>
            </p14:nvContentPartPr>
            <p14:xfrm>
              <a:off x="2215693" y="2365080"/>
              <a:ext cx="79560" cy="89280"/>
            </p14:xfrm>
          </p:contentPart>
        </mc:Choice>
        <mc:Fallback xmlns=""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1E607A5D-A155-41BF-A24A-8D79E02639AF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2211373" y="2360760"/>
                <a:ext cx="882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868F9C44-DD93-4648-94C0-C25365221AB8}"/>
                  </a:ext>
                </a:extLst>
              </p14:cNvPr>
              <p14:cNvContentPartPr/>
              <p14:nvPr/>
            </p14:nvContentPartPr>
            <p14:xfrm>
              <a:off x="2468773" y="2351400"/>
              <a:ext cx="37080" cy="95760"/>
            </p14:xfrm>
          </p:contentPart>
        </mc:Choice>
        <mc:Fallback xmlns=""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868F9C44-DD93-4648-94C0-C25365221AB8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2464453" y="2347080"/>
                <a:ext cx="4572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D44CCF2E-660E-4B92-9E47-BE9230C3DA3C}"/>
                  </a:ext>
                </a:extLst>
              </p14:cNvPr>
              <p14:cNvContentPartPr/>
              <p14:nvPr/>
            </p14:nvContentPartPr>
            <p14:xfrm>
              <a:off x="2484973" y="2291280"/>
              <a:ext cx="56520" cy="39600"/>
            </p14:xfrm>
          </p:contentPart>
        </mc:Choice>
        <mc:Fallback xmlns=""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D44CCF2E-660E-4B92-9E47-BE9230C3DA3C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2480653" y="2286960"/>
                <a:ext cx="651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196F81AF-3A94-4DCB-AE84-9F1323273BE0}"/>
                  </a:ext>
                </a:extLst>
              </p14:cNvPr>
              <p14:cNvContentPartPr/>
              <p14:nvPr/>
            </p14:nvContentPartPr>
            <p14:xfrm>
              <a:off x="2575333" y="2342760"/>
              <a:ext cx="120240" cy="97560"/>
            </p14:xfrm>
          </p:contentPart>
        </mc:Choice>
        <mc:Fallback xmlns=""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196F81AF-3A94-4DCB-AE84-9F1323273BE0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2571013" y="2338440"/>
                <a:ext cx="1288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734F9C50-95FA-468F-AE0C-572E6D2645A6}"/>
                  </a:ext>
                </a:extLst>
              </p14:cNvPr>
              <p14:cNvContentPartPr/>
              <p14:nvPr/>
            </p14:nvContentPartPr>
            <p14:xfrm>
              <a:off x="2715013" y="2256360"/>
              <a:ext cx="124560" cy="198360"/>
            </p14:xfrm>
          </p:contentPart>
        </mc:Choice>
        <mc:Fallback xmlns=""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734F9C50-95FA-468F-AE0C-572E6D2645A6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2710693" y="2252040"/>
                <a:ext cx="13320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id="{18A951A0-961C-4152-9063-678150346F62}"/>
                  </a:ext>
                </a:extLst>
              </p14:cNvPr>
              <p14:cNvContentPartPr/>
              <p14:nvPr/>
            </p14:nvContentPartPr>
            <p14:xfrm>
              <a:off x="3100213" y="2222880"/>
              <a:ext cx="78120" cy="226800"/>
            </p14:xfrm>
          </p:contentPart>
        </mc:Choice>
        <mc:Fallback xmlns=""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18A951A0-961C-4152-9063-678150346F62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3095893" y="2218560"/>
                <a:ext cx="8676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B45FAD48-88D3-48ED-8DD9-B467AD83C5FB}"/>
                  </a:ext>
                </a:extLst>
              </p14:cNvPr>
              <p14:cNvContentPartPr/>
              <p14:nvPr/>
            </p14:nvContentPartPr>
            <p14:xfrm>
              <a:off x="3276613" y="2296680"/>
              <a:ext cx="96840" cy="109080"/>
            </p14:xfrm>
          </p:contentPart>
        </mc:Choice>
        <mc:Fallback xmlns=""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B45FAD48-88D3-48ED-8DD9-B467AD83C5FB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3272293" y="2292360"/>
                <a:ext cx="1054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EC284627-9ED0-4057-BB21-2072F36D65DD}"/>
                  </a:ext>
                </a:extLst>
              </p14:cNvPr>
              <p14:cNvContentPartPr/>
              <p14:nvPr/>
            </p14:nvContentPartPr>
            <p14:xfrm>
              <a:off x="3412333" y="2315040"/>
              <a:ext cx="23400" cy="92160"/>
            </p14:xfrm>
          </p:contentPart>
        </mc:Choice>
        <mc:Fallback xmlns=""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EC284627-9ED0-4057-BB21-2072F36D65DD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3408013" y="2310720"/>
                <a:ext cx="3204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E34569A3-EC8B-4F4D-A907-BEE93274A4E2}"/>
                  </a:ext>
                </a:extLst>
              </p14:cNvPr>
              <p14:cNvContentPartPr/>
              <p14:nvPr/>
            </p14:nvContentPartPr>
            <p14:xfrm>
              <a:off x="3461293" y="2285880"/>
              <a:ext cx="278280" cy="131400"/>
            </p14:xfrm>
          </p:contentPart>
        </mc:Choice>
        <mc:Fallback xmlns=""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E34569A3-EC8B-4F4D-A907-BEE93274A4E2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3456973" y="2281560"/>
                <a:ext cx="2869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B3353AE5-1CBD-49F6-82D1-A476FB52E083}"/>
                  </a:ext>
                </a:extLst>
              </p14:cNvPr>
              <p14:cNvContentPartPr/>
              <p14:nvPr/>
            </p14:nvContentPartPr>
            <p14:xfrm>
              <a:off x="3572533" y="2223600"/>
              <a:ext cx="360" cy="360"/>
            </p14:xfrm>
          </p:contentPart>
        </mc:Choice>
        <mc:Fallback xmlns=""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B3353AE5-1CBD-49F6-82D1-A476FB52E083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3568213" y="221928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FC4EBF2E-1F35-4FF8-A6D7-CCEE8D2E9F83}"/>
                  </a:ext>
                </a:extLst>
              </p14:cNvPr>
              <p14:cNvContentPartPr/>
              <p14:nvPr/>
            </p14:nvContentPartPr>
            <p14:xfrm>
              <a:off x="3942973" y="2250960"/>
              <a:ext cx="340200" cy="201960"/>
            </p14:xfrm>
          </p:contentPart>
        </mc:Choice>
        <mc:Fallback xmlns=""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FC4EBF2E-1F35-4FF8-A6D7-CCEE8D2E9F83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3938653" y="2246640"/>
                <a:ext cx="34884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1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C2F5C384-2A6D-4EC7-A222-131C96E71141}"/>
                  </a:ext>
                </a:extLst>
              </p14:cNvPr>
              <p14:cNvContentPartPr/>
              <p14:nvPr/>
            </p14:nvContentPartPr>
            <p14:xfrm>
              <a:off x="4291813" y="2326560"/>
              <a:ext cx="85680" cy="141120"/>
            </p14:xfrm>
          </p:contentPart>
        </mc:Choice>
        <mc:Fallback xmlns=""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C2F5C384-2A6D-4EC7-A222-131C96E71141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4287493" y="2322240"/>
                <a:ext cx="943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3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F0FE71AF-B333-48E6-BDA5-C66B825183D2}"/>
                  </a:ext>
                </a:extLst>
              </p14:cNvPr>
              <p14:cNvContentPartPr/>
              <p14:nvPr/>
            </p14:nvContentPartPr>
            <p14:xfrm>
              <a:off x="4482973" y="2374440"/>
              <a:ext cx="2520" cy="12960"/>
            </p14:xfrm>
          </p:contentPart>
        </mc:Choice>
        <mc:Fallback xmlns=""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F0FE71AF-B333-48E6-BDA5-C66B825183D2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4478653" y="2370120"/>
                <a:ext cx="1116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5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75D2DE5A-7325-479C-B9FF-C6F523F321A0}"/>
                  </a:ext>
                </a:extLst>
              </p14:cNvPr>
              <p14:cNvContentPartPr/>
              <p14:nvPr/>
            </p14:nvContentPartPr>
            <p14:xfrm>
              <a:off x="4657573" y="2235480"/>
              <a:ext cx="181800" cy="159840"/>
            </p14:xfrm>
          </p:contentPart>
        </mc:Choice>
        <mc:Fallback xmlns=""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75D2DE5A-7325-479C-B9FF-C6F523F321A0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4653253" y="2231160"/>
                <a:ext cx="190440" cy="16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5" name="Gruppieren 344">
            <a:extLst>
              <a:ext uri="{FF2B5EF4-FFF2-40B4-BE49-F238E27FC236}">
                <a16:creationId xmlns:a16="http://schemas.microsoft.com/office/drawing/2014/main" id="{D1979493-7455-492F-A9DD-8E381741C7C3}"/>
              </a:ext>
            </a:extLst>
          </p:cNvPr>
          <p:cNvGrpSpPr/>
          <p:nvPr/>
        </p:nvGrpSpPr>
        <p:grpSpPr>
          <a:xfrm>
            <a:off x="4954573" y="2155920"/>
            <a:ext cx="425160" cy="205560"/>
            <a:chOff x="4954573" y="2155920"/>
            <a:chExt cx="425160" cy="20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800088E3-921E-41F5-9E99-54A53E31861A}"/>
                    </a:ext>
                  </a:extLst>
                </p14:cNvPr>
                <p14:cNvContentPartPr/>
                <p14:nvPr/>
              </p14:nvContentPartPr>
              <p14:xfrm>
                <a:off x="4954573" y="2264280"/>
                <a:ext cx="270360" cy="9216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800088E3-921E-41F5-9E99-54A53E31861A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4950253" y="2259960"/>
                  <a:ext cx="279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11F8BBFF-0963-4C32-8F3C-518569C869C6}"/>
                    </a:ext>
                  </a:extLst>
                </p14:cNvPr>
                <p14:cNvContentPartPr/>
                <p14:nvPr/>
              </p14:nvContentPartPr>
              <p14:xfrm>
                <a:off x="5261293" y="2274720"/>
                <a:ext cx="34920" cy="8208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11F8BBFF-0963-4C32-8F3C-518569C869C6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5256973" y="2270400"/>
                  <a:ext cx="435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F91B12F4-C84C-4390-B54C-CE75B3286A82}"/>
                    </a:ext>
                  </a:extLst>
                </p14:cNvPr>
                <p14:cNvContentPartPr/>
                <p14:nvPr/>
              </p14:nvContentPartPr>
              <p14:xfrm>
                <a:off x="5292253" y="2215320"/>
                <a:ext cx="87480" cy="14616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F91B12F4-C84C-4390-B54C-CE75B3286A82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5287933" y="2211000"/>
                  <a:ext cx="961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2DC4EF49-6823-4904-A2BB-8EEA824ECA5B}"/>
                    </a:ext>
                  </a:extLst>
                </p14:cNvPr>
                <p14:cNvContentPartPr/>
                <p14:nvPr/>
              </p14:nvContentPartPr>
              <p14:xfrm>
                <a:off x="5278213" y="2155920"/>
                <a:ext cx="360" cy="36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2DC4EF49-6823-4904-A2BB-8EEA824ECA5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273893" y="21516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3" name="Gruppieren 362">
            <a:extLst>
              <a:ext uri="{FF2B5EF4-FFF2-40B4-BE49-F238E27FC236}">
                <a16:creationId xmlns:a16="http://schemas.microsoft.com/office/drawing/2014/main" id="{E2485880-77C9-4678-9DF3-724AE0CA4DE9}"/>
              </a:ext>
            </a:extLst>
          </p:cNvPr>
          <p:cNvGrpSpPr/>
          <p:nvPr/>
        </p:nvGrpSpPr>
        <p:grpSpPr>
          <a:xfrm>
            <a:off x="5602573" y="1911840"/>
            <a:ext cx="2365200" cy="525600"/>
            <a:chOff x="5602573" y="1911840"/>
            <a:chExt cx="2365200" cy="52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FDF32C78-DADE-47A8-8F7A-A1227D26BD0A}"/>
                    </a:ext>
                  </a:extLst>
                </p14:cNvPr>
                <p14:cNvContentPartPr/>
                <p14:nvPr/>
              </p14:nvContentPartPr>
              <p14:xfrm>
                <a:off x="5665573" y="1911840"/>
                <a:ext cx="260280" cy="16740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FDF32C78-DADE-47A8-8F7A-A1227D26BD0A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661253" y="1907520"/>
                  <a:ext cx="2689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192F4001-8534-43DA-898D-DF599951D165}"/>
                    </a:ext>
                  </a:extLst>
                </p14:cNvPr>
                <p14:cNvContentPartPr/>
                <p14:nvPr/>
              </p14:nvContentPartPr>
              <p14:xfrm>
                <a:off x="5931613" y="1946760"/>
                <a:ext cx="122040" cy="13752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192F4001-8534-43DA-898D-DF599951D165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927293" y="1942440"/>
                  <a:ext cx="130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13057520-D7FC-4D86-A436-9823BBEE4550}"/>
                    </a:ext>
                  </a:extLst>
                </p14:cNvPr>
                <p14:cNvContentPartPr/>
                <p14:nvPr/>
              </p14:nvContentPartPr>
              <p14:xfrm>
                <a:off x="5602573" y="2258880"/>
                <a:ext cx="93240" cy="11196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13057520-D7FC-4D86-A436-9823BBEE4550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598253" y="2254560"/>
                  <a:ext cx="101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694AADF2-6A51-40EB-905D-F9A6C01B8524}"/>
                    </a:ext>
                  </a:extLst>
                </p14:cNvPr>
                <p14:cNvContentPartPr/>
                <p14:nvPr/>
              </p14:nvContentPartPr>
              <p14:xfrm>
                <a:off x="5700853" y="2345280"/>
                <a:ext cx="87480" cy="5328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694AADF2-6A51-40EB-905D-F9A6C01B8524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5696533" y="2340960"/>
                  <a:ext cx="961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6ECB1C87-95DB-49D6-A468-FCE6410BC3FF}"/>
                    </a:ext>
                  </a:extLst>
                </p14:cNvPr>
                <p14:cNvContentPartPr/>
                <p14:nvPr/>
              </p14:nvContentPartPr>
              <p14:xfrm>
                <a:off x="5825773" y="2276880"/>
                <a:ext cx="157680" cy="324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6ECB1C87-95DB-49D6-A468-FCE6410BC3FF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5821453" y="2272560"/>
                  <a:ext cx="16632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0000110B-CB3F-4C2B-B21E-EFE887C9DA42}"/>
                    </a:ext>
                  </a:extLst>
                </p14:cNvPr>
                <p14:cNvContentPartPr/>
                <p14:nvPr/>
              </p14:nvContentPartPr>
              <p14:xfrm>
                <a:off x="5862853" y="2312880"/>
                <a:ext cx="123840" cy="468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0000110B-CB3F-4C2B-B21E-EFE887C9DA42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5858533" y="2308560"/>
                  <a:ext cx="1324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2216C514-3C04-4219-AB73-FC2D990D5A35}"/>
                    </a:ext>
                  </a:extLst>
                </p14:cNvPr>
                <p14:cNvContentPartPr/>
                <p14:nvPr/>
              </p14:nvContentPartPr>
              <p14:xfrm>
                <a:off x="6050413" y="2248080"/>
                <a:ext cx="92880" cy="11052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2216C514-3C04-4219-AB73-FC2D990D5A35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046093" y="2243760"/>
                  <a:ext cx="1015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98A0B96D-87BF-408C-8C49-4A76D2466A25}"/>
                    </a:ext>
                  </a:extLst>
                </p14:cNvPr>
                <p14:cNvContentPartPr/>
                <p14:nvPr/>
              </p14:nvContentPartPr>
              <p14:xfrm>
                <a:off x="6149773" y="2311080"/>
                <a:ext cx="126720" cy="7380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98A0B96D-87BF-408C-8C49-4A76D2466A25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145453" y="2306760"/>
                  <a:ext cx="1353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CB6D3B07-80A0-4749-9E1A-BD6141FC17B6}"/>
                    </a:ext>
                  </a:extLst>
                </p14:cNvPr>
                <p14:cNvContentPartPr/>
                <p14:nvPr/>
              </p14:nvContentPartPr>
              <p14:xfrm>
                <a:off x="6323653" y="2257800"/>
                <a:ext cx="165240" cy="3708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CB6D3B07-80A0-4749-9E1A-BD6141FC17B6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319333" y="2253480"/>
                  <a:ext cx="1738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973B512C-0C1F-4DD8-8F26-06BC7DE7E14B}"/>
                    </a:ext>
                  </a:extLst>
                </p14:cNvPr>
                <p14:cNvContentPartPr/>
                <p14:nvPr/>
              </p14:nvContentPartPr>
              <p14:xfrm>
                <a:off x="6621373" y="2321160"/>
                <a:ext cx="58680" cy="432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973B512C-0C1F-4DD8-8F26-06BC7DE7E14B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617053" y="2316840"/>
                  <a:ext cx="673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C824ACDE-D9FC-4216-B710-6E52A7947252}"/>
                    </a:ext>
                  </a:extLst>
                </p14:cNvPr>
                <p14:cNvContentPartPr/>
                <p14:nvPr/>
              </p14:nvContentPartPr>
              <p14:xfrm>
                <a:off x="6757813" y="2321160"/>
                <a:ext cx="110880" cy="864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C824ACDE-D9FC-4216-B710-6E52A7947252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753493" y="2316840"/>
                  <a:ext cx="1195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C73A91EA-649B-4971-A4CA-E5CB3DB26AE7}"/>
                    </a:ext>
                  </a:extLst>
                </p14:cNvPr>
                <p14:cNvContentPartPr/>
                <p14:nvPr/>
              </p14:nvContentPartPr>
              <p14:xfrm>
                <a:off x="6956533" y="2203800"/>
                <a:ext cx="102960" cy="9972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C73A91EA-649B-4971-A4CA-E5CB3DB26AE7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952213" y="2199480"/>
                  <a:ext cx="1116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48FA3F36-6AA8-4EEE-9A92-F680135E006C}"/>
                    </a:ext>
                  </a:extLst>
                </p14:cNvPr>
                <p14:cNvContentPartPr/>
                <p14:nvPr/>
              </p14:nvContentPartPr>
              <p14:xfrm>
                <a:off x="7091893" y="2258160"/>
                <a:ext cx="79560" cy="8208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48FA3F36-6AA8-4EEE-9A92-F680135E006C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7087573" y="2253840"/>
                  <a:ext cx="88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B2BC1D5D-DBCA-4458-9401-F059FFBEE56E}"/>
                    </a:ext>
                  </a:extLst>
                </p14:cNvPr>
                <p14:cNvContentPartPr/>
                <p14:nvPr/>
              </p14:nvContentPartPr>
              <p14:xfrm>
                <a:off x="7280173" y="2209200"/>
                <a:ext cx="112320" cy="504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B2BC1D5D-DBCA-4458-9401-F059FFBEE56E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275853" y="2204880"/>
                  <a:ext cx="1209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2771294C-3596-4943-8B0C-4C9604EF7C7A}"/>
                    </a:ext>
                  </a:extLst>
                </p14:cNvPr>
                <p14:cNvContentPartPr/>
                <p14:nvPr/>
              </p14:nvContentPartPr>
              <p14:xfrm>
                <a:off x="7274773" y="2244120"/>
                <a:ext cx="138600" cy="432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2771294C-3596-4943-8B0C-4C9604EF7C7A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270453" y="2239800"/>
                  <a:ext cx="1472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730DDEE2-1DC0-46F1-9368-87E934CA5622}"/>
                    </a:ext>
                  </a:extLst>
                </p14:cNvPr>
                <p14:cNvContentPartPr/>
                <p14:nvPr/>
              </p14:nvContentPartPr>
              <p14:xfrm>
                <a:off x="7532173" y="2009760"/>
                <a:ext cx="115200" cy="16272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730DDEE2-1DC0-46F1-9368-87E934CA5622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527853" y="2005440"/>
                  <a:ext cx="1238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ADBA7F59-0E20-43E8-AC45-26D4A3F415F8}"/>
                    </a:ext>
                  </a:extLst>
                </p14:cNvPr>
                <p14:cNvContentPartPr/>
                <p14:nvPr/>
              </p14:nvContentPartPr>
              <p14:xfrm>
                <a:off x="7437133" y="2194800"/>
                <a:ext cx="375480" cy="3600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ADBA7F59-0E20-43E8-AC45-26D4A3F415F8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7432813" y="2190480"/>
                  <a:ext cx="3841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6E806B9B-0428-4E28-97C2-F4D9CF40D69C}"/>
                    </a:ext>
                  </a:extLst>
                </p14:cNvPr>
                <p14:cNvContentPartPr/>
                <p14:nvPr/>
              </p14:nvContentPartPr>
              <p14:xfrm>
                <a:off x="7559893" y="2275800"/>
                <a:ext cx="111240" cy="10368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6E806B9B-0428-4E28-97C2-F4D9CF40D69C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7555573" y="2271480"/>
                  <a:ext cx="1198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241DB2C4-30C5-43DA-92FD-BEBE5B12F2C7}"/>
                    </a:ext>
                  </a:extLst>
                </p14:cNvPr>
                <p14:cNvContentPartPr/>
                <p14:nvPr/>
              </p14:nvContentPartPr>
              <p14:xfrm>
                <a:off x="7774813" y="2001120"/>
                <a:ext cx="192960" cy="43632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241DB2C4-30C5-43DA-92FD-BEBE5B12F2C7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7770493" y="1996800"/>
                  <a:ext cx="201600" cy="44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2">
            <p14:nvContentPartPr>
              <p14:cNvPr id="364" name="Freihand 363">
                <a:extLst>
                  <a:ext uri="{FF2B5EF4-FFF2-40B4-BE49-F238E27FC236}">
                    <a16:creationId xmlns:a16="http://schemas.microsoft.com/office/drawing/2014/main" id="{6F4C93C9-E876-4110-B7CE-96F74663D310}"/>
                  </a:ext>
                </a:extLst>
              </p14:cNvPr>
              <p14:cNvContentPartPr/>
              <p14:nvPr/>
            </p14:nvContentPartPr>
            <p14:xfrm>
              <a:off x="8127613" y="2298480"/>
              <a:ext cx="27000" cy="2160"/>
            </p14:xfrm>
          </p:contentPart>
        </mc:Choice>
        <mc:Fallback xmlns="">
          <p:pic>
            <p:nvPicPr>
              <p:cNvPr id="364" name="Freihand 363">
                <a:extLst>
                  <a:ext uri="{FF2B5EF4-FFF2-40B4-BE49-F238E27FC236}">
                    <a16:creationId xmlns:a16="http://schemas.microsoft.com/office/drawing/2014/main" id="{6F4C93C9-E876-4110-B7CE-96F74663D310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8123293" y="2294160"/>
                <a:ext cx="35640" cy="1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6" name="Gruppieren 395">
            <a:extLst>
              <a:ext uri="{FF2B5EF4-FFF2-40B4-BE49-F238E27FC236}">
                <a16:creationId xmlns:a16="http://schemas.microsoft.com/office/drawing/2014/main" id="{B830530A-58D6-4B3C-B6BE-1610F7043409}"/>
              </a:ext>
            </a:extLst>
          </p:cNvPr>
          <p:cNvGrpSpPr/>
          <p:nvPr/>
        </p:nvGrpSpPr>
        <p:grpSpPr>
          <a:xfrm>
            <a:off x="170893" y="2758560"/>
            <a:ext cx="422280" cy="171360"/>
            <a:chOff x="170893" y="2758560"/>
            <a:chExt cx="422280" cy="17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8CA9AEF7-B997-46FA-9139-32C20196CB0D}"/>
                    </a:ext>
                  </a:extLst>
                </p14:cNvPr>
                <p14:cNvContentPartPr/>
                <p14:nvPr/>
              </p14:nvContentPartPr>
              <p14:xfrm>
                <a:off x="292933" y="2758560"/>
                <a:ext cx="11160" cy="16128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8CA9AEF7-B997-46FA-9139-32C20196CB0D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288613" y="2754240"/>
                  <a:ext cx="198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2635FD3B-1F8B-44A8-8A52-B4C8146B2882}"/>
                    </a:ext>
                  </a:extLst>
                </p14:cNvPr>
                <p14:cNvContentPartPr/>
                <p14:nvPr/>
              </p14:nvContentPartPr>
              <p14:xfrm>
                <a:off x="170893" y="2766480"/>
                <a:ext cx="203400" cy="16344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2635FD3B-1F8B-44A8-8A52-B4C8146B2882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66573" y="2762160"/>
                  <a:ext cx="2120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96505D11-6B76-4ECD-BBDF-783BD4D22FB8}"/>
                    </a:ext>
                  </a:extLst>
                </p14:cNvPr>
                <p14:cNvContentPartPr/>
                <p14:nvPr/>
              </p14:nvContentPartPr>
              <p14:xfrm>
                <a:off x="388693" y="2814720"/>
                <a:ext cx="204480" cy="10656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96505D11-6B76-4ECD-BBDF-783BD4D22FB8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384373" y="2810400"/>
                  <a:ext cx="21312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5" name="Gruppieren 394">
            <a:extLst>
              <a:ext uri="{FF2B5EF4-FFF2-40B4-BE49-F238E27FC236}">
                <a16:creationId xmlns:a16="http://schemas.microsoft.com/office/drawing/2014/main" id="{BCA963EC-4E9B-47B0-A6F3-186347544265}"/>
              </a:ext>
            </a:extLst>
          </p:cNvPr>
          <p:cNvGrpSpPr/>
          <p:nvPr/>
        </p:nvGrpSpPr>
        <p:grpSpPr>
          <a:xfrm>
            <a:off x="776053" y="2639040"/>
            <a:ext cx="2535480" cy="331200"/>
            <a:chOff x="776053" y="2639040"/>
            <a:chExt cx="2535480" cy="3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57DAB1D8-C3A1-4D00-AE95-A1A31054AEAC}"/>
                    </a:ext>
                  </a:extLst>
                </p14:cNvPr>
                <p14:cNvContentPartPr/>
                <p14:nvPr/>
              </p14:nvContentPartPr>
              <p14:xfrm>
                <a:off x="790093" y="2754960"/>
                <a:ext cx="6840" cy="13788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57DAB1D8-C3A1-4D00-AE95-A1A31054AEAC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785773" y="2750640"/>
                  <a:ext cx="15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BF1A2D9C-D542-4B27-9E15-0959D11205A3}"/>
                    </a:ext>
                  </a:extLst>
                </p14:cNvPr>
                <p14:cNvContentPartPr/>
                <p14:nvPr/>
              </p14:nvContentPartPr>
              <p14:xfrm>
                <a:off x="776053" y="2755680"/>
                <a:ext cx="149760" cy="1152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BF1A2D9C-D542-4B27-9E15-0959D11205A3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771733" y="2751360"/>
                  <a:ext cx="1584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E6D040FB-17DC-47A8-92B6-67D4EE192905}"/>
                    </a:ext>
                  </a:extLst>
                </p14:cNvPr>
                <p14:cNvContentPartPr/>
                <p14:nvPr/>
              </p14:nvContentPartPr>
              <p14:xfrm>
                <a:off x="816013" y="2797080"/>
                <a:ext cx="136080" cy="8352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E6D040FB-17DC-47A8-92B6-67D4EE192905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811693" y="2792760"/>
                  <a:ext cx="1447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8348C3E4-344B-45C1-BDCD-74BCBD687802}"/>
                    </a:ext>
                  </a:extLst>
                </p14:cNvPr>
                <p14:cNvContentPartPr/>
                <p14:nvPr/>
              </p14:nvContentPartPr>
              <p14:xfrm>
                <a:off x="983773" y="2792400"/>
                <a:ext cx="353880" cy="9108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8348C3E4-344B-45C1-BDCD-74BCBD687802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979453" y="2788080"/>
                  <a:ext cx="362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F0D12D4F-796E-4866-8212-D7219104DC43}"/>
                    </a:ext>
                  </a:extLst>
                </p14:cNvPr>
                <p14:cNvContentPartPr/>
                <p14:nvPr/>
              </p14:nvContentPartPr>
              <p14:xfrm>
                <a:off x="1384813" y="2793120"/>
                <a:ext cx="225360" cy="6444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F0D12D4F-796E-4866-8212-D7219104DC43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380493" y="2788800"/>
                  <a:ext cx="2340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827AA3F1-6C50-4DD4-874A-E01949DFA42E}"/>
                    </a:ext>
                  </a:extLst>
                </p14:cNvPr>
                <p14:cNvContentPartPr/>
                <p14:nvPr/>
              </p14:nvContentPartPr>
              <p14:xfrm>
                <a:off x="1615933" y="2700960"/>
                <a:ext cx="314280" cy="26928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827AA3F1-6C50-4DD4-874A-E01949DFA42E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611613" y="2696640"/>
                  <a:ext cx="3229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7E22D748-BF1C-49B7-8158-49E936C4F432}"/>
                    </a:ext>
                  </a:extLst>
                </p14:cNvPr>
                <p14:cNvContentPartPr/>
                <p14:nvPr/>
              </p14:nvContentPartPr>
              <p14:xfrm>
                <a:off x="1970173" y="2761800"/>
                <a:ext cx="74160" cy="10224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7E22D748-BF1C-49B7-8158-49E936C4F432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965853" y="2757480"/>
                  <a:ext cx="828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30347384-9ADF-4DCB-BA78-6E7244B178B8}"/>
                    </a:ext>
                  </a:extLst>
                </p14:cNvPr>
                <p14:cNvContentPartPr/>
                <p14:nvPr/>
              </p14:nvContentPartPr>
              <p14:xfrm>
                <a:off x="2140813" y="2670000"/>
                <a:ext cx="523080" cy="17604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30347384-9ADF-4DCB-BA78-6E7244B178B8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2136493" y="2665680"/>
                  <a:ext cx="5317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8A574890-F48D-4F3A-A85C-0F07411FF387}"/>
                    </a:ext>
                  </a:extLst>
                </p14:cNvPr>
                <p14:cNvContentPartPr/>
                <p14:nvPr/>
              </p14:nvContentPartPr>
              <p14:xfrm>
                <a:off x="2834893" y="2700960"/>
                <a:ext cx="476640" cy="12852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8A574890-F48D-4F3A-A85C-0F07411FF387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2830573" y="2696640"/>
                  <a:ext cx="4852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9E25B72F-A658-486C-B1FB-C0BB26276CB4}"/>
                    </a:ext>
                  </a:extLst>
                </p14:cNvPr>
                <p14:cNvContentPartPr/>
                <p14:nvPr/>
              </p14:nvContentPartPr>
              <p14:xfrm>
                <a:off x="3278773" y="2639040"/>
                <a:ext cx="360" cy="36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9E25B72F-A658-486C-B1FB-C0BB26276CB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274453" y="26347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4" name="Gruppieren 393">
            <a:extLst>
              <a:ext uri="{FF2B5EF4-FFF2-40B4-BE49-F238E27FC236}">
                <a16:creationId xmlns:a16="http://schemas.microsoft.com/office/drawing/2014/main" id="{4C9D05D0-E40D-4013-AC00-9778FAFFA094}"/>
              </a:ext>
            </a:extLst>
          </p:cNvPr>
          <p:cNvGrpSpPr/>
          <p:nvPr/>
        </p:nvGrpSpPr>
        <p:grpSpPr>
          <a:xfrm>
            <a:off x="3670093" y="2608080"/>
            <a:ext cx="1028160" cy="321840"/>
            <a:chOff x="3670093" y="2608080"/>
            <a:chExt cx="1028160" cy="32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0674207B-52A1-42AA-AB2E-649D2D1B35D0}"/>
                    </a:ext>
                  </a:extLst>
                </p14:cNvPr>
                <p14:cNvContentPartPr/>
                <p14:nvPr/>
              </p14:nvContentPartPr>
              <p14:xfrm>
                <a:off x="3749653" y="2690880"/>
                <a:ext cx="12600" cy="13500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0674207B-52A1-42AA-AB2E-649D2D1B35D0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3745333" y="2686560"/>
                  <a:ext cx="212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B20B34B1-6F3B-4ED3-B8DA-03D50F99F7CE}"/>
                    </a:ext>
                  </a:extLst>
                </p14:cNvPr>
                <p14:cNvContentPartPr/>
                <p14:nvPr/>
              </p14:nvContentPartPr>
              <p14:xfrm>
                <a:off x="3670093" y="2634720"/>
                <a:ext cx="178200" cy="19188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B20B34B1-6F3B-4ED3-B8DA-03D50F99F7CE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3665773" y="2630400"/>
                  <a:ext cx="1868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0124FEAE-BCC0-46E3-81D4-CE692DC735AC}"/>
                    </a:ext>
                  </a:extLst>
                </p14:cNvPr>
                <p14:cNvContentPartPr/>
                <p14:nvPr/>
              </p14:nvContentPartPr>
              <p14:xfrm>
                <a:off x="3950533" y="2633640"/>
                <a:ext cx="92520" cy="21456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0124FEAE-BCC0-46E3-81D4-CE692DC735AC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3946213" y="2629320"/>
                  <a:ext cx="1011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E50F6557-521B-4857-8498-C9ED4EEAEE6B}"/>
                    </a:ext>
                  </a:extLst>
                </p14:cNvPr>
                <p14:cNvContentPartPr/>
                <p14:nvPr/>
              </p14:nvContentPartPr>
              <p14:xfrm>
                <a:off x="4113253" y="2698440"/>
                <a:ext cx="99360" cy="11592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E50F6557-521B-4857-8498-C9ED4EEAEE6B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4108933" y="2694120"/>
                  <a:ext cx="1080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8A4504F6-1C35-401B-B840-585ECE707B81}"/>
                    </a:ext>
                  </a:extLst>
                </p14:cNvPr>
                <p14:cNvContentPartPr/>
                <p14:nvPr/>
              </p14:nvContentPartPr>
              <p14:xfrm>
                <a:off x="4262653" y="2766480"/>
                <a:ext cx="13320" cy="9648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8A4504F6-1C35-401B-B840-585ECE707B81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4258333" y="2762160"/>
                  <a:ext cx="219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A4EB2615-7FB9-44A3-90EF-A2752EC23C61}"/>
                    </a:ext>
                  </a:extLst>
                </p14:cNvPr>
                <p14:cNvContentPartPr/>
                <p14:nvPr/>
              </p14:nvContentPartPr>
              <p14:xfrm>
                <a:off x="4408093" y="2704920"/>
                <a:ext cx="172440" cy="22500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A4EB2615-7FB9-44A3-90EF-A2752EC23C61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4403773" y="2700600"/>
                  <a:ext cx="1810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B7ED07E4-716C-4A0A-8D09-EF1E6D924ADE}"/>
                    </a:ext>
                  </a:extLst>
                </p14:cNvPr>
                <p14:cNvContentPartPr/>
                <p14:nvPr/>
              </p14:nvContentPartPr>
              <p14:xfrm>
                <a:off x="4583413" y="2608080"/>
                <a:ext cx="114840" cy="24948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B7ED07E4-716C-4A0A-8D09-EF1E6D924ADE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4579093" y="2603760"/>
                  <a:ext cx="12348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3" name="Gruppieren 392">
            <a:extLst>
              <a:ext uri="{FF2B5EF4-FFF2-40B4-BE49-F238E27FC236}">
                <a16:creationId xmlns:a16="http://schemas.microsoft.com/office/drawing/2014/main" id="{82237E92-DAF1-4039-9092-AD412E6FB73F}"/>
              </a:ext>
            </a:extLst>
          </p:cNvPr>
          <p:cNvGrpSpPr/>
          <p:nvPr/>
        </p:nvGrpSpPr>
        <p:grpSpPr>
          <a:xfrm>
            <a:off x="5063653" y="2603760"/>
            <a:ext cx="411840" cy="178920"/>
            <a:chOff x="5063653" y="2603760"/>
            <a:chExt cx="411840" cy="17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5D475F8D-59DF-40BA-86CD-10E342C83158}"/>
                    </a:ext>
                  </a:extLst>
                </p14:cNvPr>
                <p14:cNvContentPartPr/>
                <p14:nvPr/>
              </p14:nvContentPartPr>
              <p14:xfrm>
                <a:off x="5073013" y="2603760"/>
                <a:ext cx="153360" cy="17892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5D475F8D-59DF-40BA-86CD-10E342C83158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5068693" y="2599440"/>
                  <a:ext cx="1620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8A30E9B2-826F-4416-98EF-00A634242300}"/>
                    </a:ext>
                  </a:extLst>
                </p14:cNvPr>
                <p14:cNvContentPartPr/>
                <p14:nvPr/>
              </p14:nvContentPartPr>
              <p14:xfrm>
                <a:off x="5063653" y="2667840"/>
                <a:ext cx="182880" cy="1548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8A30E9B2-826F-4416-98EF-00A634242300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5059333" y="2663520"/>
                  <a:ext cx="191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9EC6A99B-A208-4AE8-B289-738D15013C9A}"/>
                    </a:ext>
                  </a:extLst>
                </p14:cNvPr>
                <p14:cNvContentPartPr/>
                <p14:nvPr/>
              </p14:nvContentPartPr>
              <p14:xfrm>
                <a:off x="5313133" y="2604840"/>
                <a:ext cx="162360" cy="15768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9EC6A99B-A208-4AE8-B289-738D15013C9A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5308813" y="2600520"/>
                  <a:ext cx="17100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2" name="Gruppieren 391">
            <a:extLst>
              <a:ext uri="{FF2B5EF4-FFF2-40B4-BE49-F238E27FC236}">
                <a16:creationId xmlns:a16="http://schemas.microsoft.com/office/drawing/2014/main" id="{68593601-59E9-409E-A8A4-6BFF3C912981}"/>
              </a:ext>
            </a:extLst>
          </p:cNvPr>
          <p:cNvGrpSpPr/>
          <p:nvPr/>
        </p:nvGrpSpPr>
        <p:grpSpPr>
          <a:xfrm>
            <a:off x="5715253" y="2569920"/>
            <a:ext cx="299520" cy="199440"/>
            <a:chOff x="5715253" y="2569920"/>
            <a:chExt cx="299520" cy="19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CF7AD830-B651-4A4C-9D2D-6588D22FF796}"/>
                    </a:ext>
                  </a:extLst>
                </p14:cNvPr>
                <p14:cNvContentPartPr/>
                <p14:nvPr/>
              </p14:nvContentPartPr>
              <p14:xfrm>
                <a:off x="5715253" y="2682960"/>
                <a:ext cx="20880" cy="6840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CF7AD830-B651-4A4C-9D2D-6588D22FF796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5710933" y="2678640"/>
                  <a:ext cx="295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1BAC29C0-E6F4-4587-8829-3C93952D6487}"/>
                    </a:ext>
                  </a:extLst>
                </p14:cNvPr>
                <p14:cNvContentPartPr/>
                <p14:nvPr/>
              </p14:nvContentPartPr>
              <p14:xfrm>
                <a:off x="5733253" y="2596560"/>
                <a:ext cx="63360" cy="3960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1BAC29C0-E6F4-4587-8829-3C93952D6487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5728933" y="2592240"/>
                  <a:ext cx="720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0E2E1C48-E266-4842-A8C6-A582E38E87FF}"/>
                    </a:ext>
                  </a:extLst>
                </p14:cNvPr>
                <p14:cNvContentPartPr/>
                <p14:nvPr/>
              </p14:nvContentPartPr>
              <p14:xfrm>
                <a:off x="5801653" y="2569920"/>
                <a:ext cx="161280" cy="19944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0E2E1C48-E266-4842-A8C6-A582E38E87FF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5797333" y="2565600"/>
                  <a:ext cx="1699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619993DA-7D88-49BB-85ED-5F97AAA1995A}"/>
                    </a:ext>
                  </a:extLst>
                </p14:cNvPr>
                <p14:cNvContentPartPr/>
                <p14:nvPr/>
              </p14:nvContentPartPr>
              <p14:xfrm>
                <a:off x="5926933" y="2624280"/>
                <a:ext cx="87840" cy="7308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619993DA-7D88-49BB-85ED-5F97AAA1995A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5922613" y="2619960"/>
                  <a:ext cx="9648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4" name="Gruppieren 403">
            <a:extLst>
              <a:ext uri="{FF2B5EF4-FFF2-40B4-BE49-F238E27FC236}">
                <a16:creationId xmlns:a16="http://schemas.microsoft.com/office/drawing/2014/main" id="{E53880E4-3ED1-436A-B766-3717DD27AB3A}"/>
              </a:ext>
            </a:extLst>
          </p:cNvPr>
          <p:cNvGrpSpPr/>
          <p:nvPr/>
        </p:nvGrpSpPr>
        <p:grpSpPr>
          <a:xfrm>
            <a:off x="6294133" y="2540040"/>
            <a:ext cx="1493640" cy="324360"/>
            <a:chOff x="6294133" y="2540040"/>
            <a:chExt cx="1493640" cy="3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7BF1FB25-A38A-40C3-9BB6-A6EDD9EDDEFB}"/>
                    </a:ext>
                  </a:extLst>
                </p14:cNvPr>
                <p14:cNvContentPartPr/>
                <p14:nvPr/>
              </p14:nvContentPartPr>
              <p14:xfrm>
                <a:off x="6294133" y="2667120"/>
                <a:ext cx="173160" cy="8748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7BF1FB25-A38A-40C3-9BB6-A6EDD9EDDEFB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6289813" y="2662800"/>
                  <a:ext cx="1818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D4E1DCD4-B788-46BB-8058-A1A3839CF3C2}"/>
                    </a:ext>
                  </a:extLst>
                </p14:cNvPr>
                <p14:cNvContentPartPr/>
                <p14:nvPr/>
              </p14:nvContentPartPr>
              <p14:xfrm>
                <a:off x="6460813" y="2573520"/>
                <a:ext cx="110160" cy="17244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D4E1DCD4-B788-46BB-8058-A1A3839CF3C2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6456493" y="2569200"/>
                  <a:ext cx="1188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35F2EC7D-9692-43DE-8A42-2529EF48C6C6}"/>
                    </a:ext>
                  </a:extLst>
                </p14:cNvPr>
                <p14:cNvContentPartPr/>
                <p14:nvPr/>
              </p14:nvContentPartPr>
              <p14:xfrm>
                <a:off x="6594373" y="2644080"/>
                <a:ext cx="206280" cy="7848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35F2EC7D-9692-43DE-8A42-2529EF48C6C6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6590053" y="2639760"/>
                  <a:ext cx="2149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427A93D3-236E-474C-AE62-38CD913577C7}"/>
                    </a:ext>
                  </a:extLst>
                </p14:cNvPr>
                <p14:cNvContentPartPr/>
                <p14:nvPr/>
              </p14:nvContentPartPr>
              <p14:xfrm>
                <a:off x="6933493" y="2625000"/>
                <a:ext cx="372960" cy="23940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427A93D3-236E-474C-AE62-38CD913577C7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6929173" y="2620680"/>
                  <a:ext cx="3816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5DC69038-964E-4C64-A7F3-AE6FE8F2648F}"/>
                    </a:ext>
                  </a:extLst>
                </p14:cNvPr>
                <p14:cNvContentPartPr/>
                <p14:nvPr/>
              </p14:nvContentPartPr>
              <p14:xfrm>
                <a:off x="7304293" y="2619240"/>
                <a:ext cx="114840" cy="9360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5DC69038-964E-4C64-A7F3-AE6FE8F2648F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7299973" y="2614920"/>
                  <a:ext cx="1234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1869EF8C-2154-4A13-ADED-4DB4B3A24A6E}"/>
                    </a:ext>
                  </a:extLst>
                </p14:cNvPr>
                <p14:cNvContentPartPr/>
                <p14:nvPr/>
              </p14:nvContentPartPr>
              <p14:xfrm>
                <a:off x="7472413" y="2540040"/>
                <a:ext cx="172080" cy="17388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1869EF8C-2154-4A13-ADED-4DB4B3A24A6E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7468093" y="2535720"/>
                  <a:ext cx="1807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821026B2-9B8F-4BB4-8219-FC8E7B4D3D63}"/>
                    </a:ext>
                  </a:extLst>
                </p14:cNvPr>
                <p14:cNvContentPartPr/>
                <p14:nvPr/>
              </p14:nvContentPartPr>
              <p14:xfrm>
                <a:off x="7665013" y="2599800"/>
                <a:ext cx="122760" cy="12060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821026B2-9B8F-4BB4-8219-FC8E7B4D3D63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7660693" y="2595480"/>
                  <a:ext cx="13140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3" name="Gruppieren 412">
            <a:extLst>
              <a:ext uri="{FF2B5EF4-FFF2-40B4-BE49-F238E27FC236}">
                <a16:creationId xmlns:a16="http://schemas.microsoft.com/office/drawing/2014/main" id="{867E5316-73C9-4D28-B3F5-54D24A84FFC6}"/>
              </a:ext>
            </a:extLst>
          </p:cNvPr>
          <p:cNvGrpSpPr/>
          <p:nvPr/>
        </p:nvGrpSpPr>
        <p:grpSpPr>
          <a:xfrm>
            <a:off x="403453" y="3123240"/>
            <a:ext cx="812520" cy="317520"/>
            <a:chOff x="403453" y="3123240"/>
            <a:chExt cx="812520" cy="31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E15203E9-CBBE-49DF-AB48-12CF4AB250D3}"/>
                    </a:ext>
                  </a:extLst>
                </p14:cNvPr>
                <p14:cNvContentPartPr/>
                <p14:nvPr/>
              </p14:nvContentPartPr>
              <p14:xfrm>
                <a:off x="403453" y="3222960"/>
                <a:ext cx="15840" cy="21348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E15203E9-CBBE-49DF-AB48-12CF4AB250D3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399133" y="3218640"/>
                  <a:ext cx="244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C45D3F3B-383E-4F62-AEDF-3F4420085C84}"/>
                    </a:ext>
                  </a:extLst>
                </p14:cNvPr>
                <p14:cNvContentPartPr/>
                <p14:nvPr/>
              </p14:nvContentPartPr>
              <p14:xfrm>
                <a:off x="404173" y="3214320"/>
                <a:ext cx="180000" cy="324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C45D3F3B-383E-4F62-AEDF-3F4420085C84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399853" y="3210000"/>
                  <a:ext cx="1886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88F4C978-7F9E-46D9-89CE-D8984A3FE805}"/>
                    </a:ext>
                  </a:extLst>
                </p14:cNvPr>
                <p14:cNvContentPartPr/>
                <p14:nvPr/>
              </p14:nvContentPartPr>
              <p14:xfrm>
                <a:off x="412453" y="3311520"/>
                <a:ext cx="198360" cy="12924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88F4C978-7F9E-46D9-89CE-D8984A3FE805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408133" y="3307200"/>
                  <a:ext cx="207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80B81991-CE5D-475C-9672-F57CC220660A}"/>
                    </a:ext>
                  </a:extLst>
                </p14:cNvPr>
                <p14:cNvContentPartPr/>
                <p14:nvPr/>
              </p14:nvContentPartPr>
              <p14:xfrm>
                <a:off x="713413" y="3162840"/>
                <a:ext cx="110880" cy="25416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80B81991-CE5D-475C-9672-F57CC220660A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709093" y="3158520"/>
                  <a:ext cx="1195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7451FB28-C9B8-47DC-83D6-E455E6E1153A}"/>
                    </a:ext>
                  </a:extLst>
                </p14:cNvPr>
                <p14:cNvContentPartPr/>
                <p14:nvPr/>
              </p14:nvContentPartPr>
              <p14:xfrm>
                <a:off x="923293" y="3204960"/>
                <a:ext cx="120960" cy="15840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7451FB28-C9B8-47DC-83D6-E455E6E1153A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918973" y="3200640"/>
                  <a:ext cx="1296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FEC0E0CF-D579-46E2-A24F-281B27E27DA8}"/>
                    </a:ext>
                  </a:extLst>
                </p14:cNvPr>
                <p14:cNvContentPartPr/>
                <p14:nvPr/>
              </p14:nvContentPartPr>
              <p14:xfrm>
                <a:off x="983053" y="3293880"/>
                <a:ext cx="94680" cy="5580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FEC0E0CF-D579-46E2-A24F-281B27E27DA8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978733" y="3289560"/>
                  <a:ext cx="1033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424283D9-8635-4C52-9411-2BB0109D91D6}"/>
                    </a:ext>
                  </a:extLst>
                </p14:cNvPr>
                <p14:cNvContentPartPr/>
                <p14:nvPr/>
              </p14:nvContentPartPr>
              <p14:xfrm>
                <a:off x="1149013" y="3123240"/>
                <a:ext cx="66960" cy="29412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424283D9-8635-4C52-9411-2BB0109D91D6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144693" y="3118920"/>
                  <a:ext cx="75600" cy="30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5">
            <p14:nvContentPartPr>
              <p14:cNvPr id="412" name="Freihand 411">
                <a:extLst>
                  <a:ext uri="{FF2B5EF4-FFF2-40B4-BE49-F238E27FC236}">
                    <a16:creationId xmlns:a16="http://schemas.microsoft.com/office/drawing/2014/main" id="{93166299-6C9E-4541-8C3F-B9CAD513F62A}"/>
                  </a:ext>
                </a:extLst>
              </p14:cNvPr>
              <p14:cNvContentPartPr/>
              <p14:nvPr/>
            </p14:nvContentPartPr>
            <p14:xfrm>
              <a:off x="1404253" y="3275880"/>
              <a:ext cx="222840" cy="64080"/>
            </p14:xfrm>
          </p:contentPart>
        </mc:Choice>
        <mc:Fallback xmlns="">
          <p:pic>
            <p:nvPicPr>
              <p:cNvPr id="412" name="Freihand 411">
                <a:extLst>
                  <a:ext uri="{FF2B5EF4-FFF2-40B4-BE49-F238E27FC236}">
                    <a16:creationId xmlns:a16="http://schemas.microsoft.com/office/drawing/2014/main" id="{93166299-6C9E-4541-8C3F-B9CAD513F62A}"/>
                  </a:ext>
                </a:extLst>
              </p:cNvPr>
              <p:cNvPicPr/>
              <p:nvPr/>
            </p:nvPicPr>
            <p:blipFill>
              <a:blip r:embed="rId656"/>
              <a:stretch>
                <a:fillRect/>
              </a:stretch>
            </p:blipFill>
            <p:spPr>
              <a:xfrm>
                <a:off x="1399933" y="3271560"/>
                <a:ext cx="231480" cy="7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7" name="Gruppieren 416">
            <a:extLst>
              <a:ext uri="{FF2B5EF4-FFF2-40B4-BE49-F238E27FC236}">
                <a16:creationId xmlns:a16="http://schemas.microsoft.com/office/drawing/2014/main" id="{AD12D24E-D9FA-43A9-9CF1-8E02DB226732}"/>
              </a:ext>
            </a:extLst>
          </p:cNvPr>
          <p:cNvGrpSpPr/>
          <p:nvPr/>
        </p:nvGrpSpPr>
        <p:grpSpPr>
          <a:xfrm>
            <a:off x="1903573" y="3183720"/>
            <a:ext cx="619560" cy="288720"/>
            <a:chOff x="1903573" y="3183720"/>
            <a:chExt cx="619560" cy="28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DB48AE0B-128B-4F5E-96F6-AB641E9E2723}"/>
                    </a:ext>
                  </a:extLst>
                </p14:cNvPr>
                <p14:cNvContentPartPr/>
                <p14:nvPr/>
              </p14:nvContentPartPr>
              <p14:xfrm>
                <a:off x="1903573" y="3203160"/>
                <a:ext cx="150840" cy="14112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DB48AE0B-128B-4F5E-96F6-AB641E9E2723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1899253" y="3198840"/>
                  <a:ext cx="1594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CD62B4FF-2E55-4038-A155-DC93933D13DA}"/>
                    </a:ext>
                  </a:extLst>
                </p14:cNvPr>
                <p14:cNvContentPartPr/>
                <p14:nvPr/>
              </p14:nvContentPartPr>
              <p14:xfrm>
                <a:off x="2185813" y="3250680"/>
                <a:ext cx="32400" cy="2448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CD62B4FF-2E55-4038-A155-DC93933D13DA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2181493" y="3246360"/>
                  <a:ext cx="41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93EEF7A2-C047-40CC-9972-4A310A0BB08A}"/>
                    </a:ext>
                  </a:extLst>
                </p14:cNvPr>
                <p14:cNvContentPartPr/>
                <p14:nvPr/>
              </p14:nvContentPartPr>
              <p14:xfrm>
                <a:off x="2333773" y="3183720"/>
                <a:ext cx="189360" cy="28872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93EEF7A2-C047-40CC-9972-4A310A0BB08A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2329453" y="3179400"/>
                  <a:ext cx="198000" cy="29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1" name="Gruppieren 420">
            <a:extLst>
              <a:ext uri="{FF2B5EF4-FFF2-40B4-BE49-F238E27FC236}">
                <a16:creationId xmlns:a16="http://schemas.microsoft.com/office/drawing/2014/main" id="{BA895ABA-DE91-411C-9219-12CD13965B59}"/>
              </a:ext>
            </a:extLst>
          </p:cNvPr>
          <p:cNvGrpSpPr/>
          <p:nvPr/>
        </p:nvGrpSpPr>
        <p:grpSpPr>
          <a:xfrm>
            <a:off x="2989333" y="3046920"/>
            <a:ext cx="591840" cy="214200"/>
            <a:chOff x="2989333" y="3046920"/>
            <a:chExt cx="591840" cy="21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8F56BC18-9041-4B38-9DA0-F547C7911616}"/>
                    </a:ext>
                  </a:extLst>
                </p14:cNvPr>
                <p14:cNvContentPartPr/>
                <p14:nvPr/>
              </p14:nvContentPartPr>
              <p14:xfrm>
                <a:off x="2989333" y="3102360"/>
                <a:ext cx="148320" cy="14328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8F56BC18-9041-4B38-9DA0-F547C7911616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2985013" y="3098040"/>
                  <a:ext cx="1569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4E71DCAC-DCCA-45D6-8447-3C6D81EB10D4}"/>
                    </a:ext>
                  </a:extLst>
                </p14:cNvPr>
                <p14:cNvContentPartPr/>
                <p14:nvPr/>
              </p14:nvContentPartPr>
              <p14:xfrm>
                <a:off x="3149893" y="3093720"/>
                <a:ext cx="431280" cy="16740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4E71DCAC-DCCA-45D6-8447-3C6D81EB10D4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3145573" y="3089400"/>
                  <a:ext cx="4399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156ABDA9-8455-43AF-A818-6E8DEDC3D2CF}"/>
                    </a:ext>
                  </a:extLst>
                </p14:cNvPr>
                <p14:cNvContentPartPr/>
                <p14:nvPr/>
              </p14:nvContentPartPr>
              <p14:xfrm>
                <a:off x="3485053" y="3046920"/>
                <a:ext cx="14040" cy="2556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156ABDA9-8455-43AF-A818-6E8DEDC3D2CF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3480733" y="3042600"/>
                  <a:ext cx="2268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1" name="Gruppieren 430">
            <a:extLst>
              <a:ext uri="{FF2B5EF4-FFF2-40B4-BE49-F238E27FC236}">
                <a16:creationId xmlns:a16="http://schemas.microsoft.com/office/drawing/2014/main" id="{DC293F67-1FC7-40D7-802A-02B4F4CED9C6}"/>
              </a:ext>
            </a:extLst>
          </p:cNvPr>
          <p:cNvGrpSpPr/>
          <p:nvPr/>
        </p:nvGrpSpPr>
        <p:grpSpPr>
          <a:xfrm>
            <a:off x="3786373" y="2986440"/>
            <a:ext cx="511920" cy="254880"/>
            <a:chOff x="3786373" y="2986440"/>
            <a:chExt cx="511920" cy="25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20E9300A-CCC8-44F6-9197-47644E895A75}"/>
                    </a:ext>
                  </a:extLst>
                </p14:cNvPr>
                <p14:cNvContentPartPr/>
                <p14:nvPr/>
              </p14:nvContentPartPr>
              <p14:xfrm>
                <a:off x="3787813" y="3123600"/>
                <a:ext cx="10440" cy="9396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20E9300A-CCC8-44F6-9197-47644E895A75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3783493" y="3119280"/>
                  <a:ext cx="190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04954B25-6E5B-4E87-9335-F61B9300A684}"/>
                    </a:ext>
                  </a:extLst>
                </p14:cNvPr>
                <p14:cNvContentPartPr/>
                <p14:nvPr/>
              </p14:nvContentPartPr>
              <p14:xfrm>
                <a:off x="3786373" y="3052320"/>
                <a:ext cx="7920" cy="1152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04954B25-6E5B-4E87-9335-F61B9300A684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3782053" y="3048000"/>
                  <a:ext cx="165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C1171C23-5B43-4574-933E-CA507DE7C76F}"/>
                    </a:ext>
                  </a:extLst>
                </p14:cNvPr>
                <p14:cNvContentPartPr/>
                <p14:nvPr/>
              </p14:nvContentPartPr>
              <p14:xfrm>
                <a:off x="3827413" y="3124680"/>
                <a:ext cx="96480" cy="8856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C1171C23-5B43-4574-933E-CA507DE7C76F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3823093" y="3120360"/>
                  <a:ext cx="1051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38A6FA25-1B96-4008-BAC4-E856E36C7DF0}"/>
                    </a:ext>
                  </a:extLst>
                </p14:cNvPr>
                <p14:cNvContentPartPr/>
                <p14:nvPr/>
              </p14:nvContentPartPr>
              <p14:xfrm>
                <a:off x="3912373" y="3031440"/>
                <a:ext cx="86760" cy="15120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38A6FA25-1B96-4008-BAC4-E856E36C7DF0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3908053" y="3027120"/>
                  <a:ext cx="954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0CFDC76E-C7CA-4DC4-8266-32DE2C2B4546}"/>
                    </a:ext>
                  </a:extLst>
                </p14:cNvPr>
                <p14:cNvContentPartPr/>
                <p14:nvPr/>
              </p14:nvContentPartPr>
              <p14:xfrm>
                <a:off x="4149973" y="2986440"/>
                <a:ext cx="71640" cy="8352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0CFDC76E-C7CA-4DC4-8266-32DE2C2B4546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4145653" y="2982120"/>
                  <a:ext cx="802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D987FEFC-319D-4BB1-8F86-0B1395675CA8}"/>
                    </a:ext>
                  </a:extLst>
                </p14:cNvPr>
                <p14:cNvContentPartPr/>
                <p14:nvPr/>
              </p14:nvContentPartPr>
              <p14:xfrm>
                <a:off x="4173733" y="3029280"/>
                <a:ext cx="64800" cy="5580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D987FEFC-319D-4BB1-8F86-0B1395675CA8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4169413" y="3024960"/>
                  <a:ext cx="734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D73AABDC-3B48-442E-A006-67CC199C2749}"/>
                    </a:ext>
                  </a:extLst>
                </p14:cNvPr>
                <p14:cNvContentPartPr/>
                <p14:nvPr/>
              </p14:nvContentPartPr>
              <p14:xfrm>
                <a:off x="4090213" y="3114240"/>
                <a:ext cx="208080" cy="684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D73AABDC-3B48-442E-A006-67CC199C2749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4085893" y="3109920"/>
                  <a:ext cx="2167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7864CBB1-1E86-4C95-8FCD-F7DC114B3380}"/>
                    </a:ext>
                  </a:extLst>
                </p14:cNvPr>
                <p14:cNvContentPartPr/>
                <p14:nvPr/>
              </p14:nvContentPartPr>
              <p14:xfrm>
                <a:off x="4140973" y="3148440"/>
                <a:ext cx="103680" cy="9288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7864CBB1-1E86-4C95-8FCD-F7DC114B3380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4136653" y="3144120"/>
                  <a:ext cx="11232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7" name="Gruppieren 446">
            <a:extLst>
              <a:ext uri="{FF2B5EF4-FFF2-40B4-BE49-F238E27FC236}">
                <a16:creationId xmlns:a16="http://schemas.microsoft.com/office/drawing/2014/main" id="{EF2A34A3-9DC2-402A-95EF-EBF0B82CC4C2}"/>
              </a:ext>
            </a:extLst>
          </p:cNvPr>
          <p:cNvGrpSpPr/>
          <p:nvPr/>
        </p:nvGrpSpPr>
        <p:grpSpPr>
          <a:xfrm>
            <a:off x="4516813" y="2963040"/>
            <a:ext cx="1382760" cy="212040"/>
            <a:chOff x="4516813" y="2963040"/>
            <a:chExt cx="138276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7DE23464-DA99-4B6D-B7DF-DABE13BFCA6E}"/>
                    </a:ext>
                  </a:extLst>
                </p14:cNvPr>
                <p14:cNvContentPartPr/>
                <p14:nvPr/>
              </p14:nvContentPartPr>
              <p14:xfrm>
                <a:off x="4518973" y="3157440"/>
                <a:ext cx="9360" cy="1080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7DE23464-DA99-4B6D-B7DF-DABE13BFCA6E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4514653" y="3153120"/>
                  <a:ext cx="18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02307B68-27CE-46CA-A77E-74274C5D20D3}"/>
                    </a:ext>
                  </a:extLst>
                </p14:cNvPr>
                <p14:cNvContentPartPr/>
                <p14:nvPr/>
              </p14:nvContentPartPr>
              <p14:xfrm>
                <a:off x="4516813" y="3081840"/>
                <a:ext cx="241560" cy="9324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02307B68-27CE-46CA-A77E-74274C5D20D3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4512493" y="3077520"/>
                  <a:ext cx="2502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9CE2EA93-53D9-4AD7-910D-4D4A5B72BD6C}"/>
                    </a:ext>
                  </a:extLst>
                </p14:cNvPr>
                <p14:cNvContentPartPr/>
                <p14:nvPr/>
              </p14:nvContentPartPr>
              <p14:xfrm>
                <a:off x="4802653" y="3063120"/>
                <a:ext cx="409320" cy="10296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9CE2EA93-53D9-4AD7-910D-4D4A5B72BD6C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4798333" y="3058800"/>
                  <a:ext cx="4179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FC805DA5-FE10-4DAB-A96D-0215B49D39C6}"/>
                    </a:ext>
                  </a:extLst>
                </p14:cNvPr>
                <p14:cNvContentPartPr/>
                <p14:nvPr/>
              </p14:nvContentPartPr>
              <p14:xfrm>
                <a:off x="5115493" y="3098760"/>
                <a:ext cx="97920" cy="1008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FC805DA5-FE10-4DAB-A96D-0215B49D39C6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5111173" y="3094440"/>
                  <a:ext cx="1065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84FD867D-031C-4A49-884A-C93D48D6ADAB}"/>
                    </a:ext>
                  </a:extLst>
                </p14:cNvPr>
                <p14:cNvContentPartPr/>
                <p14:nvPr/>
              </p14:nvContentPartPr>
              <p14:xfrm>
                <a:off x="5252653" y="3059160"/>
                <a:ext cx="301320" cy="7956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84FD867D-031C-4A49-884A-C93D48D6ADAB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5248333" y="3054840"/>
                  <a:ext cx="3099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509325D3-435F-4362-BD0E-F6FB800EB1D9}"/>
                    </a:ext>
                  </a:extLst>
                </p14:cNvPr>
                <p14:cNvContentPartPr/>
                <p14:nvPr/>
              </p14:nvContentPartPr>
              <p14:xfrm>
                <a:off x="5578813" y="2963040"/>
                <a:ext cx="135360" cy="17028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509325D3-435F-4362-BD0E-F6FB800EB1D9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5574493" y="2958720"/>
                  <a:ext cx="1440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919E0425-AE86-4B99-BF44-16E236BD101D}"/>
                    </a:ext>
                  </a:extLst>
                </p14:cNvPr>
                <p14:cNvContentPartPr/>
                <p14:nvPr/>
              </p14:nvContentPartPr>
              <p14:xfrm>
                <a:off x="5739733" y="3000120"/>
                <a:ext cx="159840" cy="10260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919E0425-AE86-4B99-BF44-16E236BD101D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5735413" y="2995800"/>
                  <a:ext cx="16848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6" name="Gruppieren 445">
            <a:extLst>
              <a:ext uri="{FF2B5EF4-FFF2-40B4-BE49-F238E27FC236}">
                <a16:creationId xmlns:a16="http://schemas.microsoft.com/office/drawing/2014/main" id="{4FC3DA68-B21C-43BB-9A05-FFC391E2B313}"/>
              </a:ext>
            </a:extLst>
          </p:cNvPr>
          <p:cNvGrpSpPr/>
          <p:nvPr/>
        </p:nvGrpSpPr>
        <p:grpSpPr>
          <a:xfrm>
            <a:off x="6087853" y="2884200"/>
            <a:ext cx="943920" cy="217440"/>
            <a:chOff x="6087853" y="2884200"/>
            <a:chExt cx="943920" cy="21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D84E3C48-B425-4FE0-B857-EAEF1D902B4E}"/>
                    </a:ext>
                  </a:extLst>
                </p14:cNvPr>
                <p14:cNvContentPartPr/>
                <p14:nvPr/>
              </p14:nvContentPartPr>
              <p14:xfrm>
                <a:off x="6087853" y="2961600"/>
                <a:ext cx="141120" cy="13680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D84E3C48-B425-4FE0-B857-EAEF1D902B4E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6083533" y="2957280"/>
                  <a:ext cx="149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1C6BA42F-2086-4428-BA63-3259F26428CD}"/>
                    </a:ext>
                  </a:extLst>
                </p14:cNvPr>
                <p14:cNvContentPartPr/>
                <p14:nvPr/>
              </p14:nvContentPartPr>
              <p14:xfrm>
                <a:off x="6286933" y="2937120"/>
                <a:ext cx="133560" cy="15948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1C6BA42F-2086-4428-BA63-3259F26428CD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6282613" y="2932800"/>
                  <a:ext cx="142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776AE14B-778B-471E-805B-331D38BE2D58}"/>
                    </a:ext>
                  </a:extLst>
                </p14:cNvPr>
                <p14:cNvContentPartPr/>
                <p14:nvPr/>
              </p14:nvContentPartPr>
              <p14:xfrm>
                <a:off x="6446773" y="3028200"/>
                <a:ext cx="123480" cy="7344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776AE14B-778B-471E-805B-331D38BE2D58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6442453" y="3023880"/>
                  <a:ext cx="1321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04C63419-7373-483E-BBE3-33B67692528F}"/>
                    </a:ext>
                  </a:extLst>
                </p14:cNvPr>
                <p14:cNvContentPartPr/>
                <p14:nvPr/>
              </p14:nvContentPartPr>
              <p14:xfrm>
                <a:off x="6626053" y="2923800"/>
                <a:ext cx="169560" cy="16596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04C63419-7373-483E-BBE3-33B67692528F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6621733" y="2919480"/>
                  <a:ext cx="1782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482CD2DF-8467-4226-BF3D-AF16FAB367D4}"/>
                    </a:ext>
                  </a:extLst>
                </p14:cNvPr>
                <p14:cNvContentPartPr/>
                <p14:nvPr/>
              </p14:nvContentPartPr>
              <p14:xfrm>
                <a:off x="6568093" y="2977800"/>
                <a:ext cx="142200" cy="792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482CD2DF-8467-4226-BF3D-AF16FAB367D4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6563773" y="2973480"/>
                  <a:ext cx="1508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B0DEE55D-316D-4DC1-96F3-CC648EDD461C}"/>
                    </a:ext>
                  </a:extLst>
                </p14:cNvPr>
                <p14:cNvContentPartPr/>
                <p14:nvPr/>
              </p14:nvContentPartPr>
              <p14:xfrm>
                <a:off x="6519493" y="2884200"/>
                <a:ext cx="37440" cy="3456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B0DEE55D-316D-4DC1-96F3-CC648EDD461C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6515173" y="2879880"/>
                  <a:ext cx="460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09654E8A-5D06-46F7-9386-A93626CF7623}"/>
                    </a:ext>
                  </a:extLst>
                </p14:cNvPr>
                <p14:cNvContentPartPr/>
                <p14:nvPr/>
              </p14:nvContentPartPr>
              <p14:xfrm>
                <a:off x="6808213" y="2993640"/>
                <a:ext cx="223560" cy="7956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09654E8A-5D06-46F7-9386-A93626CF7623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6803893" y="2989320"/>
                  <a:ext cx="23220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1" name="Gruppieren 450">
            <a:extLst>
              <a:ext uri="{FF2B5EF4-FFF2-40B4-BE49-F238E27FC236}">
                <a16:creationId xmlns:a16="http://schemas.microsoft.com/office/drawing/2014/main" id="{DEDD4619-C433-4B55-9964-B56CA9081119}"/>
              </a:ext>
            </a:extLst>
          </p:cNvPr>
          <p:cNvGrpSpPr/>
          <p:nvPr/>
        </p:nvGrpSpPr>
        <p:grpSpPr>
          <a:xfrm>
            <a:off x="7217533" y="2941080"/>
            <a:ext cx="404280" cy="161280"/>
            <a:chOff x="7217533" y="2941080"/>
            <a:chExt cx="404280" cy="16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8C6A6AA9-B561-4EBD-8B25-09AA503DEC41}"/>
                    </a:ext>
                  </a:extLst>
                </p14:cNvPr>
                <p14:cNvContentPartPr/>
                <p14:nvPr/>
              </p14:nvContentPartPr>
              <p14:xfrm>
                <a:off x="7274773" y="3041520"/>
                <a:ext cx="35640" cy="1728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8C6A6AA9-B561-4EBD-8B25-09AA503DEC41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7270453" y="3037200"/>
                  <a:ext cx="442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DE702052-DF76-4A9A-82D4-AD9516D51139}"/>
                    </a:ext>
                  </a:extLst>
                </p14:cNvPr>
                <p14:cNvContentPartPr/>
                <p14:nvPr/>
              </p14:nvContentPartPr>
              <p14:xfrm>
                <a:off x="7217533" y="2941080"/>
                <a:ext cx="276120" cy="16128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DE702052-DF76-4A9A-82D4-AD9516D51139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7213213" y="2936760"/>
                  <a:ext cx="2847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C9F172F3-0832-4DEF-BC35-A4DD3C209908}"/>
                    </a:ext>
                  </a:extLst>
                </p14:cNvPr>
                <p14:cNvContentPartPr/>
                <p14:nvPr/>
              </p14:nvContentPartPr>
              <p14:xfrm>
                <a:off x="7508053" y="2993280"/>
                <a:ext cx="113760" cy="10476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C9F172F3-0832-4DEF-BC35-A4DD3C209908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7503733" y="2988960"/>
                  <a:ext cx="12240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1" name="Gruppieren 460">
            <a:extLst>
              <a:ext uri="{FF2B5EF4-FFF2-40B4-BE49-F238E27FC236}">
                <a16:creationId xmlns:a16="http://schemas.microsoft.com/office/drawing/2014/main" id="{CEAA568D-CCB5-486D-B54C-A484B92EE172}"/>
              </a:ext>
            </a:extLst>
          </p:cNvPr>
          <p:cNvGrpSpPr/>
          <p:nvPr/>
        </p:nvGrpSpPr>
        <p:grpSpPr>
          <a:xfrm>
            <a:off x="393733" y="3598800"/>
            <a:ext cx="1362600" cy="254520"/>
            <a:chOff x="393733" y="3598800"/>
            <a:chExt cx="1362600" cy="25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2CD4B205-218B-4893-A8B1-1262A0909F82}"/>
                    </a:ext>
                  </a:extLst>
                </p14:cNvPr>
                <p14:cNvContentPartPr/>
                <p14:nvPr/>
              </p14:nvContentPartPr>
              <p14:xfrm>
                <a:off x="393733" y="3670440"/>
                <a:ext cx="281520" cy="18288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2CD4B205-218B-4893-A8B1-1262A0909F82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389413" y="3666120"/>
                  <a:ext cx="2901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1E84F279-B2CE-4F86-BAA5-CC65B17B1B50}"/>
                    </a:ext>
                  </a:extLst>
                </p14:cNvPr>
                <p14:cNvContentPartPr/>
                <p14:nvPr/>
              </p14:nvContentPartPr>
              <p14:xfrm>
                <a:off x="722773" y="3636960"/>
                <a:ext cx="361440" cy="20808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1E84F279-B2CE-4F86-BAA5-CC65B17B1B50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718453" y="3632640"/>
                  <a:ext cx="3700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8CDABD10-1B12-4BDD-AC89-D9043A52F1C1}"/>
                    </a:ext>
                  </a:extLst>
                </p14:cNvPr>
                <p14:cNvContentPartPr/>
                <p14:nvPr/>
              </p14:nvContentPartPr>
              <p14:xfrm>
                <a:off x="684973" y="3598800"/>
                <a:ext cx="34200" cy="612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8CDABD10-1B12-4BDD-AC89-D9043A52F1C1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680653" y="3594480"/>
                  <a:ext cx="428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6EEDF21A-B23E-49FF-8340-E43B47BCE295}"/>
                    </a:ext>
                  </a:extLst>
                </p14:cNvPr>
                <p14:cNvContentPartPr/>
                <p14:nvPr/>
              </p14:nvContentPartPr>
              <p14:xfrm>
                <a:off x="1118053" y="3698520"/>
                <a:ext cx="380880" cy="13104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6EEDF21A-B23E-49FF-8340-E43B47BCE295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1113733" y="3694200"/>
                  <a:ext cx="389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0C3820F6-D952-4602-8C59-7BEE5EC733D0}"/>
                    </a:ext>
                  </a:extLst>
                </p14:cNvPr>
                <p14:cNvContentPartPr/>
                <p14:nvPr/>
              </p14:nvContentPartPr>
              <p14:xfrm>
                <a:off x="1497493" y="3599880"/>
                <a:ext cx="149400" cy="19476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0C3820F6-D952-4602-8C59-7BEE5EC733D0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1493173" y="3595560"/>
                  <a:ext cx="1580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26026B7F-C4C4-4AF1-9D24-3098A0668421}"/>
                    </a:ext>
                  </a:extLst>
                </p14:cNvPr>
                <p14:cNvContentPartPr/>
                <p14:nvPr/>
              </p14:nvContentPartPr>
              <p14:xfrm>
                <a:off x="1688293" y="3668640"/>
                <a:ext cx="68040" cy="12744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26026B7F-C4C4-4AF1-9D24-3098A0668421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1683973" y="3664320"/>
                  <a:ext cx="7668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0" name="Gruppieren 459">
            <a:extLst>
              <a:ext uri="{FF2B5EF4-FFF2-40B4-BE49-F238E27FC236}">
                <a16:creationId xmlns:a16="http://schemas.microsoft.com/office/drawing/2014/main" id="{DF82094F-DBD6-4034-BAD4-319536CDAD71}"/>
              </a:ext>
            </a:extLst>
          </p:cNvPr>
          <p:cNvGrpSpPr/>
          <p:nvPr/>
        </p:nvGrpSpPr>
        <p:grpSpPr>
          <a:xfrm>
            <a:off x="1995733" y="3654240"/>
            <a:ext cx="453240" cy="111240"/>
            <a:chOff x="1995733" y="3654240"/>
            <a:chExt cx="453240" cy="11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974B1343-1391-4740-AA64-F59A783E7212}"/>
                    </a:ext>
                  </a:extLst>
                </p14:cNvPr>
                <p14:cNvContentPartPr/>
                <p14:nvPr/>
              </p14:nvContentPartPr>
              <p14:xfrm>
                <a:off x="1995733" y="3659280"/>
                <a:ext cx="172800" cy="10620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974B1343-1391-4740-AA64-F59A783E7212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1991413" y="3654960"/>
                  <a:ext cx="1814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4365EA94-28FA-4C9A-B852-65B73751B684}"/>
                    </a:ext>
                  </a:extLst>
                </p14:cNvPr>
                <p14:cNvContentPartPr/>
                <p14:nvPr/>
              </p14:nvContentPartPr>
              <p14:xfrm>
                <a:off x="2247013" y="3654240"/>
                <a:ext cx="201960" cy="9648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4365EA94-28FA-4C9A-B852-65B73751B684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2242693" y="3649920"/>
                  <a:ext cx="21060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7" name="Gruppieren 466">
            <a:extLst>
              <a:ext uri="{FF2B5EF4-FFF2-40B4-BE49-F238E27FC236}">
                <a16:creationId xmlns:a16="http://schemas.microsoft.com/office/drawing/2014/main" id="{40ED632C-F310-4E51-9182-D942F607ADD0}"/>
              </a:ext>
            </a:extLst>
          </p:cNvPr>
          <p:cNvGrpSpPr/>
          <p:nvPr/>
        </p:nvGrpSpPr>
        <p:grpSpPr>
          <a:xfrm>
            <a:off x="2669653" y="3488640"/>
            <a:ext cx="231120" cy="255600"/>
            <a:chOff x="2669653" y="3488640"/>
            <a:chExt cx="231120" cy="25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F0937C72-CC94-4FCF-A4C3-E0F148A12663}"/>
                    </a:ext>
                  </a:extLst>
                </p14:cNvPr>
                <p14:cNvContentPartPr/>
                <p14:nvPr/>
              </p14:nvContentPartPr>
              <p14:xfrm>
                <a:off x="2669653" y="3488640"/>
                <a:ext cx="231120" cy="25560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F0937C72-CC94-4FCF-A4C3-E0F148A12663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2665333" y="3484320"/>
                  <a:ext cx="2397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F16F797E-5F78-44F5-94CE-DD624A8A5BB4}"/>
                    </a:ext>
                  </a:extLst>
                </p14:cNvPr>
                <p14:cNvContentPartPr/>
                <p14:nvPr/>
              </p14:nvContentPartPr>
              <p14:xfrm>
                <a:off x="2808613" y="3589080"/>
                <a:ext cx="87120" cy="13428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F16F797E-5F78-44F5-94CE-DD624A8A5BB4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2804293" y="3584760"/>
                  <a:ext cx="9576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6" name="Gruppieren 465">
            <a:extLst>
              <a:ext uri="{FF2B5EF4-FFF2-40B4-BE49-F238E27FC236}">
                <a16:creationId xmlns:a16="http://schemas.microsoft.com/office/drawing/2014/main" id="{92FF3DDC-D83D-436C-A902-57DC62098E28}"/>
              </a:ext>
            </a:extLst>
          </p:cNvPr>
          <p:cNvGrpSpPr/>
          <p:nvPr/>
        </p:nvGrpSpPr>
        <p:grpSpPr>
          <a:xfrm>
            <a:off x="3122893" y="3395040"/>
            <a:ext cx="29880" cy="279000"/>
            <a:chOff x="3122893" y="3395040"/>
            <a:chExt cx="29880" cy="27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303A4749-15CA-4505-81D5-3428DCB4E614}"/>
                    </a:ext>
                  </a:extLst>
                </p14:cNvPr>
                <p14:cNvContentPartPr/>
                <p14:nvPr/>
              </p14:nvContentPartPr>
              <p14:xfrm>
                <a:off x="3122893" y="3395040"/>
                <a:ext cx="20160" cy="22896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303A4749-15CA-4505-81D5-3428DCB4E614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3118573" y="3390720"/>
                  <a:ext cx="288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7356FC80-D516-4FA3-992E-21CC5BAA5EF9}"/>
                    </a:ext>
                  </a:extLst>
                </p14:cNvPr>
                <p14:cNvContentPartPr/>
                <p14:nvPr/>
              </p14:nvContentPartPr>
              <p14:xfrm>
                <a:off x="3135493" y="3659280"/>
                <a:ext cx="17280" cy="1476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7356FC80-D516-4FA3-992E-21CC5BAA5EF9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3131173" y="3654960"/>
                  <a:ext cx="25920" cy="23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28273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18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1DD84D1-D677-40AE-8A04-792941B59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9" y="103901"/>
            <a:ext cx="7271945" cy="7287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DD396781-5FD5-4D66-8044-4259804877AA}"/>
                  </a:ext>
                </a:extLst>
              </p14:cNvPr>
              <p14:cNvContentPartPr/>
              <p14:nvPr/>
            </p14:nvContentPartPr>
            <p14:xfrm>
              <a:off x="3022877" y="98947"/>
              <a:ext cx="304560" cy="4593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DD396781-5FD5-4D66-8044-4259804877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18557" y="94627"/>
                <a:ext cx="313200" cy="46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9B01C95-2D78-4DA3-B4B0-8CFBE7054B46}"/>
              </a:ext>
            </a:extLst>
          </p:cNvPr>
          <p:cNvGrpSpPr/>
          <p:nvPr/>
        </p:nvGrpSpPr>
        <p:grpSpPr>
          <a:xfrm>
            <a:off x="379757" y="88867"/>
            <a:ext cx="3350880" cy="620640"/>
            <a:chOff x="379757" y="88867"/>
            <a:chExt cx="3350880" cy="62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14CBB6C4-4104-4887-8245-3C6B01C05C4C}"/>
                    </a:ext>
                  </a:extLst>
                </p14:cNvPr>
                <p14:cNvContentPartPr/>
                <p14:nvPr/>
              </p14:nvContentPartPr>
              <p14:xfrm>
                <a:off x="379757" y="551827"/>
                <a:ext cx="38520" cy="1026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14CBB6C4-4104-4887-8245-3C6B01C05C4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75437" y="547507"/>
                  <a:ext cx="471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E120D3C8-FAA1-4EB8-92EA-65AF1C6C872F}"/>
                    </a:ext>
                  </a:extLst>
                </p14:cNvPr>
                <p14:cNvContentPartPr/>
                <p14:nvPr/>
              </p14:nvContentPartPr>
              <p14:xfrm>
                <a:off x="1196237" y="88867"/>
                <a:ext cx="515520" cy="6206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E120D3C8-FAA1-4EB8-92EA-65AF1C6C872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91917" y="84547"/>
                  <a:ext cx="524160" cy="62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7528E4A-638C-4009-8A3F-8E8A24BF8143}"/>
                    </a:ext>
                  </a:extLst>
                </p14:cNvPr>
                <p14:cNvContentPartPr/>
                <p14:nvPr/>
              </p14:nvContentPartPr>
              <p14:xfrm>
                <a:off x="1222517" y="506107"/>
                <a:ext cx="2508120" cy="925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7528E4A-638C-4009-8A3F-8E8A24BF814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18197" y="501787"/>
                  <a:ext cx="2516760" cy="10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10CDD64C-EEBF-4E8C-9522-9A4AD9A07091}"/>
                  </a:ext>
                </a:extLst>
              </p14:cNvPr>
              <p14:cNvContentPartPr/>
              <p14:nvPr/>
            </p14:nvContentPartPr>
            <p14:xfrm>
              <a:off x="232157" y="1027747"/>
              <a:ext cx="360" cy="36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10CDD64C-EEBF-4E8C-9522-9A4AD9A0709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7837" y="102342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0E5EA428-D618-48A3-B780-83028B5F2A19}"/>
                  </a:ext>
                </a:extLst>
              </p14:cNvPr>
              <p14:cNvContentPartPr/>
              <p14:nvPr/>
            </p14:nvContentPartPr>
            <p14:xfrm>
              <a:off x="232157" y="960427"/>
              <a:ext cx="12600" cy="14292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0E5EA428-D618-48A3-B780-83028B5F2A1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7837" y="956107"/>
                <a:ext cx="2124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87332D35-999A-43BF-A26A-46D771041BC1}"/>
                  </a:ext>
                </a:extLst>
              </p14:cNvPr>
              <p14:cNvContentPartPr/>
              <p14:nvPr/>
            </p14:nvContentPartPr>
            <p14:xfrm>
              <a:off x="222437" y="932707"/>
              <a:ext cx="122760" cy="1260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87332D35-999A-43BF-A26A-46D771041BC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8117" y="928387"/>
                <a:ext cx="1314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39D6C2E5-6E44-4E3D-9690-D172DBD7E646}"/>
                  </a:ext>
                </a:extLst>
              </p14:cNvPr>
              <p14:cNvContentPartPr/>
              <p14:nvPr/>
            </p14:nvContentPartPr>
            <p14:xfrm>
              <a:off x="246197" y="1000027"/>
              <a:ext cx="102600" cy="2592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39D6C2E5-6E44-4E3D-9690-D172DBD7E64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1877" y="995707"/>
                <a:ext cx="1112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7125BF89-D36F-43CC-9D94-9A5AC33C4CDA}"/>
                  </a:ext>
                </a:extLst>
              </p14:cNvPr>
              <p14:cNvContentPartPr/>
              <p14:nvPr/>
            </p14:nvContentPartPr>
            <p14:xfrm>
              <a:off x="237557" y="1105507"/>
              <a:ext cx="99000" cy="252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7125BF89-D36F-43CC-9D94-9A5AC33C4CD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3237" y="1101187"/>
                <a:ext cx="10764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27190458-5761-42BC-AED4-D2501DBFB0B1}"/>
                  </a:ext>
                </a:extLst>
              </p14:cNvPr>
              <p14:cNvContentPartPr/>
              <p14:nvPr/>
            </p14:nvContentPartPr>
            <p14:xfrm>
              <a:off x="415757" y="893467"/>
              <a:ext cx="105120" cy="23868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27190458-5761-42BC-AED4-D2501DBFB0B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1437" y="889147"/>
                <a:ext cx="11376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7FF652B2-ADA9-4613-9468-7B3C0C44CAA9}"/>
                  </a:ext>
                </a:extLst>
              </p14:cNvPr>
              <p14:cNvContentPartPr/>
              <p14:nvPr/>
            </p14:nvContentPartPr>
            <p14:xfrm>
              <a:off x="568037" y="933067"/>
              <a:ext cx="86400" cy="13428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7FF652B2-ADA9-4613-9468-7B3C0C44CAA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63717" y="928747"/>
                <a:ext cx="9504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D1DD0571-3A02-4CFE-9FB5-40A40C3FEB5F}"/>
                  </a:ext>
                </a:extLst>
              </p14:cNvPr>
              <p14:cNvContentPartPr/>
              <p14:nvPr/>
            </p14:nvContentPartPr>
            <p14:xfrm>
              <a:off x="508277" y="886267"/>
              <a:ext cx="146160" cy="9000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D1DD0571-3A02-4CFE-9FB5-40A40C3FEB5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03957" y="881947"/>
                <a:ext cx="15480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3105479D-FAF8-4237-A061-7D67EA6B9432}"/>
                  </a:ext>
                </a:extLst>
              </p14:cNvPr>
              <p14:cNvContentPartPr/>
              <p14:nvPr/>
            </p14:nvContentPartPr>
            <p14:xfrm>
              <a:off x="656957" y="858907"/>
              <a:ext cx="97920" cy="8712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3105479D-FAF8-4237-A061-7D67EA6B943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2637" y="854587"/>
                <a:ext cx="1065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13B8B030-5DE7-405E-A91D-2218587FC826}"/>
                  </a:ext>
                </a:extLst>
              </p14:cNvPr>
              <p14:cNvContentPartPr/>
              <p14:nvPr/>
            </p14:nvContentPartPr>
            <p14:xfrm>
              <a:off x="744077" y="881227"/>
              <a:ext cx="111960" cy="29232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13B8B030-5DE7-405E-A91D-2218587FC82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39757" y="876907"/>
                <a:ext cx="120600" cy="30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630A3ACD-0492-4829-952D-6BEDCE674354}"/>
              </a:ext>
            </a:extLst>
          </p:cNvPr>
          <p:cNvGrpSpPr/>
          <p:nvPr/>
        </p:nvGrpSpPr>
        <p:grpSpPr>
          <a:xfrm>
            <a:off x="971957" y="814267"/>
            <a:ext cx="2148480" cy="362880"/>
            <a:chOff x="971957" y="814267"/>
            <a:chExt cx="2148480" cy="36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527EDBB-C2BF-45F2-9A47-0DCDCE42EA5A}"/>
                    </a:ext>
                  </a:extLst>
                </p14:cNvPr>
                <p14:cNvContentPartPr/>
                <p14:nvPr/>
              </p14:nvContentPartPr>
              <p14:xfrm>
                <a:off x="971957" y="1044667"/>
                <a:ext cx="139680" cy="165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527EDBB-C2BF-45F2-9A47-0DCDCE42EA5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67637" y="1040347"/>
                  <a:ext cx="148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C8A63FB-C5D6-4A0B-844D-A28C455D89C0}"/>
                    </a:ext>
                  </a:extLst>
                </p14:cNvPr>
                <p14:cNvContentPartPr/>
                <p14:nvPr/>
              </p14:nvContentPartPr>
              <p14:xfrm>
                <a:off x="992117" y="1102987"/>
                <a:ext cx="119520" cy="86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C8A63FB-C5D6-4A0B-844D-A28C455D89C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87797" y="1098667"/>
                  <a:ext cx="1281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9B8C9CF-530A-40FD-A0C3-D7B7DF0022BA}"/>
                    </a:ext>
                  </a:extLst>
                </p14:cNvPr>
                <p14:cNvContentPartPr/>
                <p14:nvPr/>
              </p14:nvContentPartPr>
              <p14:xfrm>
                <a:off x="1235117" y="974467"/>
                <a:ext cx="25920" cy="1450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9B8C9CF-530A-40FD-A0C3-D7B7DF0022B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230797" y="970147"/>
                  <a:ext cx="34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D96F41F-91AE-4B91-9652-66C884C34DB8}"/>
                    </a:ext>
                  </a:extLst>
                </p14:cNvPr>
                <p14:cNvContentPartPr/>
                <p14:nvPr/>
              </p14:nvContentPartPr>
              <p14:xfrm>
                <a:off x="1245197" y="965107"/>
                <a:ext cx="117360" cy="50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D96F41F-91AE-4B91-9652-66C884C34DB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240877" y="960787"/>
                  <a:ext cx="1260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4FCF8D9-B7A2-4625-B495-B5966D40C863}"/>
                    </a:ext>
                  </a:extLst>
                </p14:cNvPr>
                <p14:cNvContentPartPr/>
                <p14:nvPr/>
              </p14:nvContentPartPr>
              <p14:xfrm>
                <a:off x="1225037" y="1021987"/>
                <a:ext cx="156960" cy="1274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4FCF8D9-B7A2-4625-B495-B5966D40C86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220717" y="1017667"/>
                  <a:ext cx="1656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9841F3A-5858-4767-BF26-8241D5A9F6BA}"/>
                    </a:ext>
                  </a:extLst>
                </p14:cNvPr>
                <p14:cNvContentPartPr/>
                <p14:nvPr/>
              </p14:nvContentPartPr>
              <p14:xfrm>
                <a:off x="1470917" y="879787"/>
                <a:ext cx="73080" cy="2916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9841F3A-5858-4767-BF26-8241D5A9F6B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466597" y="875467"/>
                  <a:ext cx="817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DCB1022-B3C6-4AA1-9EC0-3ABB6F952CE0}"/>
                    </a:ext>
                  </a:extLst>
                </p14:cNvPr>
                <p14:cNvContentPartPr/>
                <p14:nvPr/>
              </p14:nvContentPartPr>
              <p14:xfrm>
                <a:off x="1661717" y="875827"/>
                <a:ext cx="95040" cy="914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DCB1022-B3C6-4AA1-9EC0-3ABB6F952CE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657397" y="871507"/>
                  <a:ext cx="1036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142CE90-6521-4788-B9E6-BA95D5382BBC}"/>
                    </a:ext>
                  </a:extLst>
                </p14:cNvPr>
                <p14:cNvContentPartPr/>
                <p14:nvPr/>
              </p14:nvContentPartPr>
              <p14:xfrm>
                <a:off x="1612037" y="1012627"/>
                <a:ext cx="212040" cy="61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142CE90-6521-4788-B9E6-BA95D5382BB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607717" y="1008307"/>
                  <a:ext cx="2206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989E27C-6943-4526-8CF4-AAD5DDC587A4}"/>
                    </a:ext>
                  </a:extLst>
                </p14:cNvPr>
                <p14:cNvContentPartPr/>
                <p14:nvPr/>
              </p14:nvContentPartPr>
              <p14:xfrm>
                <a:off x="1572797" y="1091827"/>
                <a:ext cx="74160" cy="853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989E27C-6943-4526-8CF4-AAD5DDC587A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568477" y="1087507"/>
                  <a:ext cx="828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A0C0F7E-A62D-4F4B-83E7-A2522905A922}"/>
                    </a:ext>
                  </a:extLst>
                </p14:cNvPr>
                <p14:cNvContentPartPr/>
                <p14:nvPr/>
              </p14:nvContentPartPr>
              <p14:xfrm>
                <a:off x="1676477" y="1126387"/>
                <a:ext cx="73080" cy="46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A0C0F7E-A62D-4F4B-83E7-A2522905A92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672157" y="1122067"/>
                  <a:ext cx="817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91A31C1-3698-40D9-BC6A-81EBB053B0AD}"/>
                    </a:ext>
                  </a:extLst>
                </p14:cNvPr>
                <p14:cNvContentPartPr/>
                <p14:nvPr/>
              </p14:nvContentPartPr>
              <p14:xfrm>
                <a:off x="1786277" y="1115947"/>
                <a:ext cx="42120" cy="486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91A31C1-3698-40D9-BC6A-81EBB053B0A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781957" y="1111627"/>
                  <a:ext cx="507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419CB09-CC11-455B-A3D1-69A5D7BE65DF}"/>
                    </a:ext>
                  </a:extLst>
                </p14:cNvPr>
                <p14:cNvContentPartPr/>
                <p14:nvPr/>
              </p14:nvContentPartPr>
              <p14:xfrm>
                <a:off x="1941077" y="916867"/>
                <a:ext cx="115920" cy="93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419CB09-CC11-455B-A3D1-69A5D7BE65D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936757" y="912547"/>
                  <a:ext cx="124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1A87EB1-7834-4B4A-BE4F-5F41C515737E}"/>
                    </a:ext>
                  </a:extLst>
                </p14:cNvPr>
                <p14:cNvContentPartPr/>
                <p14:nvPr/>
              </p14:nvContentPartPr>
              <p14:xfrm>
                <a:off x="1924877" y="931267"/>
                <a:ext cx="133200" cy="1494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1A87EB1-7834-4B4A-BE4F-5F41C515737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920557" y="926947"/>
                  <a:ext cx="1418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9C36B0D-640C-40AD-BD37-79222A372F3F}"/>
                    </a:ext>
                  </a:extLst>
                </p14:cNvPr>
                <p14:cNvContentPartPr/>
                <p14:nvPr/>
              </p14:nvContentPartPr>
              <p14:xfrm>
                <a:off x="2116037" y="868987"/>
                <a:ext cx="54360" cy="2221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9C36B0D-640C-40AD-BD37-79222A372F3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111717" y="864667"/>
                  <a:ext cx="630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DC70FD7-03C5-4E64-8D9D-B096E03AC815}"/>
                    </a:ext>
                  </a:extLst>
                </p14:cNvPr>
                <p14:cNvContentPartPr/>
                <p14:nvPr/>
              </p14:nvContentPartPr>
              <p14:xfrm>
                <a:off x="2225117" y="910387"/>
                <a:ext cx="104400" cy="1422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DC70FD7-03C5-4E64-8D9D-B096E03AC81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220797" y="906067"/>
                  <a:ext cx="1130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52C8AC1-1201-4AED-BF95-F0E725A36D5C}"/>
                    </a:ext>
                  </a:extLst>
                </p14:cNvPr>
                <p14:cNvContentPartPr/>
                <p14:nvPr/>
              </p14:nvContentPartPr>
              <p14:xfrm>
                <a:off x="2225837" y="921547"/>
                <a:ext cx="102600" cy="1270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52C8AC1-1201-4AED-BF95-F0E725A36D5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221517" y="917227"/>
                  <a:ext cx="1112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AB9DE94-A9A7-4105-A043-321D3C3E36CE}"/>
                    </a:ext>
                  </a:extLst>
                </p14:cNvPr>
                <p14:cNvContentPartPr/>
                <p14:nvPr/>
              </p14:nvContentPartPr>
              <p14:xfrm>
                <a:off x="2380997" y="1025947"/>
                <a:ext cx="7200" cy="720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AB9DE94-A9A7-4105-A043-321D3C3E36C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376677" y="1021627"/>
                  <a:ext cx="158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28FCA47-EA70-48D1-BA91-D88D29F249D7}"/>
                    </a:ext>
                  </a:extLst>
                </p14:cNvPr>
                <p14:cNvContentPartPr/>
                <p14:nvPr/>
              </p14:nvContentPartPr>
              <p14:xfrm>
                <a:off x="2377037" y="980227"/>
                <a:ext cx="1800" cy="32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28FCA47-EA70-48D1-BA91-D88D29F249D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372717" y="975907"/>
                  <a:ext cx="104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CF47AEE-A7BD-46AB-9B5C-9B7E2D703315}"/>
                    </a:ext>
                  </a:extLst>
                </p14:cNvPr>
                <p14:cNvContentPartPr/>
                <p14:nvPr/>
              </p14:nvContentPartPr>
              <p14:xfrm>
                <a:off x="2510957" y="990307"/>
                <a:ext cx="78840" cy="50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CF47AEE-A7BD-46AB-9B5C-9B7E2D70331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506637" y="985987"/>
                  <a:ext cx="874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587A5809-CD14-428C-94D2-2CF055E6EA71}"/>
                    </a:ext>
                  </a:extLst>
                </p14:cNvPr>
                <p14:cNvContentPartPr/>
                <p14:nvPr/>
              </p14:nvContentPartPr>
              <p14:xfrm>
                <a:off x="2682317" y="929467"/>
                <a:ext cx="106560" cy="1306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587A5809-CD14-428C-94D2-2CF055E6EA7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677997" y="925147"/>
                  <a:ext cx="1152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96A488D-ACAE-4FA7-BE96-9E6683AFDC2A}"/>
                    </a:ext>
                  </a:extLst>
                </p14:cNvPr>
                <p14:cNvContentPartPr/>
                <p14:nvPr/>
              </p14:nvContentPartPr>
              <p14:xfrm>
                <a:off x="2674037" y="952147"/>
                <a:ext cx="128160" cy="961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96A488D-ACAE-4FA7-BE96-9E6683AFDC2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669717" y="947827"/>
                  <a:ext cx="1368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5EC8FF6-9D9E-417F-8CF3-F7F26ED6D734}"/>
                    </a:ext>
                  </a:extLst>
                </p14:cNvPr>
                <p14:cNvContentPartPr/>
                <p14:nvPr/>
              </p14:nvContentPartPr>
              <p14:xfrm>
                <a:off x="2640557" y="895267"/>
                <a:ext cx="134280" cy="79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5EC8FF6-9D9E-417F-8CF3-F7F26ED6D73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636237" y="890947"/>
                  <a:ext cx="1429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E08E332-9E44-48F8-ABC6-D0EF8AEADA71}"/>
                    </a:ext>
                  </a:extLst>
                </p14:cNvPr>
                <p14:cNvContentPartPr/>
                <p14:nvPr/>
              </p14:nvContentPartPr>
              <p14:xfrm>
                <a:off x="2850797" y="886987"/>
                <a:ext cx="55800" cy="2034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E08E332-9E44-48F8-ABC6-D0EF8AEADA7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846477" y="882667"/>
                  <a:ext cx="644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2CED161-5D74-4713-8318-9A62D7225FCD}"/>
                    </a:ext>
                  </a:extLst>
                </p14:cNvPr>
                <p14:cNvContentPartPr/>
                <p14:nvPr/>
              </p14:nvContentPartPr>
              <p14:xfrm>
                <a:off x="2896157" y="814267"/>
                <a:ext cx="118800" cy="853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2CED161-5D74-4713-8318-9A62D7225FC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891837" y="809947"/>
                  <a:ext cx="1274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5CCDC91-59CD-4EBB-B276-833F7C0FA1C3}"/>
                    </a:ext>
                  </a:extLst>
                </p14:cNvPr>
                <p14:cNvContentPartPr/>
                <p14:nvPr/>
              </p14:nvContentPartPr>
              <p14:xfrm>
                <a:off x="3025757" y="860707"/>
                <a:ext cx="94680" cy="3128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5CCDC91-59CD-4EBB-B276-833F7C0FA1C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021437" y="856387"/>
                  <a:ext cx="103320" cy="32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152787AD-DAC6-4446-B6AC-D2F64DCCCF23}"/>
              </a:ext>
            </a:extLst>
          </p:cNvPr>
          <p:cNvGrpSpPr/>
          <p:nvPr/>
        </p:nvGrpSpPr>
        <p:grpSpPr>
          <a:xfrm>
            <a:off x="3274517" y="774667"/>
            <a:ext cx="1278720" cy="356040"/>
            <a:chOff x="3274517" y="774667"/>
            <a:chExt cx="1278720" cy="35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3C59CD99-785F-4E0B-9318-63A2315DF5BA}"/>
                    </a:ext>
                  </a:extLst>
                </p14:cNvPr>
                <p14:cNvContentPartPr/>
                <p14:nvPr/>
              </p14:nvContentPartPr>
              <p14:xfrm>
                <a:off x="3274517" y="982747"/>
                <a:ext cx="105840" cy="147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3C59CD99-785F-4E0B-9318-63A2315DF5B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270197" y="978427"/>
                  <a:ext cx="1144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44AA5A3D-19C0-4D29-924E-12EE80895097}"/>
                    </a:ext>
                  </a:extLst>
                </p14:cNvPr>
                <p14:cNvContentPartPr/>
                <p14:nvPr/>
              </p14:nvContentPartPr>
              <p14:xfrm>
                <a:off x="3278477" y="1021627"/>
                <a:ext cx="109800" cy="82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44AA5A3D-19C0-4D29-924E-12EE8089509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274157" y="1017307"/>
                  <a:ext cx="1184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F1EBF2DA-2A65-4352-AEF2-FDAC95381471}"/>
                    </a:ext>
                  </a:extLst>
                </p14:cNvPr>
                <p14:cNvContentPartPr/>
                <p14:nvPr/>
              </p14:nvContentPartPr>
              <p14:xfrm>
                <a:off x="3550277" y="841267"/>
                <a:ext cx="89280" cy="1033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F1EBF2DA-2A65-4352-AEF2-FDAC9538147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545957" y="836947"/>
                  <a:ext cx="979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D96FD6D-2EC4-4F2F-9F5E-E9D918B1428E}"/>
                    </a:ext>
                  </a:extLst>
                </p14:cNvPr>
                <p14:cNvContentPartPr/>
                <p14:nvPr/>
              </p14:nvContentPartPr>
              <p14:xfrm>
                <a:off x="3477557" y="964747"/>
                <a:ext cx="249120" cy="136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D96FD6D-2EC4-4F2F-9F5E-E9D918B1428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473237" y="960427"/>
                  <a:ext cx="2577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64070587-495A-4FFD-A60B-DB4AB67D8BDF}"/>
                    </a:ext>
                  </a:extLst>
                </p14:cNvPr>
                <p14:cNvContentPartPr/>
                <p14:nvPr/>
              </p14:nvContentPartPr>
              <p14:xfrm>
                <a:off x="3428957" y="1054747"/>
                <a:ext cx="68760" cy="759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64070587-495A-4FFD-A60B-DB4AB67D8BD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424637" y="1050427"/>
                  <a:ext cx="774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D645B7C7-DF41-4818-825E-1597466974CF}"/>
                    </a:ext>
                  </a:extLst>
                </p14:cNvPr>
                <p14:cNvContentPartPr/>
                <p14:nvPr/>
              </p14:nvContentPartPr>
              <p14:xfrm>
                <a:off x="3541277" y="1090387"/>
                <a:ext cx="68400" cy="43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D645B7C7-DF41-4818-825E-1597466974C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536957" y="1086067"/>
                  <a:ext cx="770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BCED5DFB-C92A-4016-BF4F-D6FA1FE408F8}"/>
                    </a:ext>
                  </a:extLst>
                </p14:cNvPr>
                <p14:cNvContentPartPr/>
                <p14:nvPr/>
              </p14:nvContentPartPr>
              <p14:xfrm>
                <a:off x="3656477" y="1063387"/>
                <a:ext cx="68400" cy="576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BCED5DFB-C92A-4016-BF4F-D6FA1FE408F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652157" y="1059067"/>
                  <a:ext cx="770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0AB61C3C-4BF9-45FB-8653-B71806841EFF}"/>
                    </a:ext>
                  </a:extLst>
                </p14:cNvPr>
                <p14:cNvContentPartPr/>
                <p14:nvPr/>
              </p14:nvContentPartPr>
              <p14:xfrm>
                <a:off x="3870677" y="901027"/>
                <a:ext cx="11160" cy="1281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0AB61C3C-4BF9-45FB-8653-B71806841EF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866357" y="896707"/>
                  <a:ext cx="198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08DEC8C8-EE92-4B0B-8E4D-BA5886E2DAB2}"/>
                    </a:ext>
                  </a:extLst>
                </p14:cNvPr>
                <p14:cNvContentPartPr/>
                <p14:nvPr/>
              </p14:nvContentPartPr>
              <p14:xfrm>
                <a:off x="3868877" y="883027"/>
                <a:ext cx="97920" cy="126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08DEC8C8-EE92-4B0B-8E4D-BA5886E2DAB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864557" y="878707"/>
                  <a:ext cx="1065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301C108-059C-4B4F-9D8E-9FC4105D9A2F}"/>
                    </a:ext>
                  </a:extLst>
                </p14:cNvPr>
                <p14:cNvContentPartPr/>
                <p14:nvPr/>
              </p14:nvContentPartPr>
              <p14:xfrm>
                <a:off x="3852677" y="937387"/>
                <a:ext cx="131400" cy="982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301C108-059C-4B4F-9D8E-9FC4105D9A2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848357" y="933067"/>
                  <a:ext cx="1400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C0EF6D8-4A16-40E7-9916-6786A189CBB9}"/>
                    </a:ext>
                  </a:extLst>
                </p14:cNvPr>
                <p14:cNvContentPartPr/>
                <p14:nvPr/>
              </p14:nvContentPartPr>
              <p14:xfrm>
                <a:off x="4063637" y="817147"/>
                <a:ext cx="54000" cy="2156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C0EF6D8-4A16-40E7-9916-6786A189CBB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059317" y="812827"/>
                  <a:ext cx="626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FD058CC-5EFF-4589-BD3A-89666548FB1B}"/>
                    </a:ext>
                  </a:extLst>
                </p14:cNvPr>
                <p14:cNvContentPartPr/>
                <p14:nvPr/>
              </p14:nvContentPartPr>
              <p14:xfrm>
                <a:off x="4196117" y="840907"/>
                <a:ext cx="155880" cy="183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FD058CC-5EFF-4589-BD3A-89666548FB1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191797" y="836587"/>
                  <a:ext cx="1645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374D5C7A-4A72-4BB2-81C4-A6D7999CB056}"/>
                    </a:ext>
                  </a:extLst>
                </p14:cNvPr>
                <p14:cNvContentPartPr/>
                <p14:nvPr/>
              </p14:nvContentPartPr>
              <p14:xfrm>
                <a:off x="4196477" y="875107"/>
                <a:ext cx="189000" cy="1173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374D5C7A-4A72-4BB2-81C4-A6D7999CB05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192157" y="870787"/>
                  <a:ext cx="1976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D4777F9-6C42-4412-B218-493BE1B692A1}"/>
                    </a:ext>
                  </a:extLst>
                </p14:cNvPr>
                <p14:cNvContentPartPr/>
                <p14:nvPr/>
              </p14:nvContentPartPr>
              <p14:xfrm>
                <a:off x="4489157" y="774667"/>
                <a:ext cx="64080" cy="2127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D4777F9-6C42-4412-B218-493BE1B692A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484837" y="770347"/>
                  <a:ext cx="72720" cy="22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E0FD3E22-6CBB-47BA-901E-0A049CF059A2}"/>
                  </a:ext>
                </a:extLst>
              </p14:cNvPr>
              <p14:cNvContentPartPr/>
              <p14:nvPr/>
            </p14:nvContentPartPr>
            <p14:xfrm>
              <a:off x="5253437" y="565867"/>
              <a:ext cx="1089720" cy="20952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E0FD3E22-6CBB-47BA-901E-0A049CF059A2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249117" y="561547"/>
                <a:ext cx="109836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7CBAD68D-8A57-4B93-914F-3348E22ED43A}"/>
                  </a:ext>
                </a:extLst>
              </p14:cNvPr>
              <p14:cNvContentPartPr/>
              <p14:nvPr/>
            </p14:nvContentPartPr>
            <p14:xfrm>
              <a:off x="5673557" y="449947"/>
              <a:ext cx="91800" cy="5868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7CBAD68D-8A57-4B93-914F-3348E22ED43A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669237" y="445627"/>
                <a:ext cx="100440" cy="6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EFED18AB-D409-4CA3-A981-6BE2B116907C}"/>
              </a:ext>
            </a:extLst>
          </p:cNvPr>
          <p:cNvGrpSpPr/>
          <p:nvPr/>
        </p:nvGrpSpPr>
        <p:grpSpPr>
          <a:xfrm>
            <a:off x="4634957" y="815347"/>
            <a:ext cx="766800" cy="289080"/>
            <a:chOff x="4634957" y="815347"/>
            <a:chExt cx="766800" cy="28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37DFE40-3C86-4048-A6E6-D3BAACF8870F}"/>
                    </a:ext>
                  </a:extLst>
                </p14:cNvPr>
                <p14:cNvContentPartPr/>
                <p14:nvPr/>
              </p14:nvContentPartPr>
              <p14:xfrm>
                <a:off x="4634957" y="815347"/>
                <a:ext cx="103320" cy="1483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37DFE40-3C86-4048-A6E6-D3BAACF8870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630637" y="811027"/>
                  <a:ext cx="1119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C9786C87-14CF-48E0-A74B-4408463C7A9F}"/>
                    </a:ext>
                  </a:extLst>
                </p14:cNvPr>
                <p14:cNvContentPartPr/>
                <p14:nvPr/>
              </p14:nvContentPartPr>
              <p14:xfrm>
                <a:off x="4638557" y="851707"/>
                <a:ext cx="106560" cy="921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C9786C87-14CF-48E0-A74B-4408463C7A9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634237" y="847387"/>
                  <a:ext cx="1152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230FE87-DEB0-43E3-A7FA-054B6F105EFC}"/>
                    </a:ext>
                  </a:extLst>
                </p14:cNvPr>
                <p14:cNvContentPartPr/>
                <p14:nvPr/>
              </p14:nvContentPartPr>
              <p14:xfrm>
                <a:off x="4828997" y="916867"/>
                <a:ext cx="6120" cy="1058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230FE87-DEB0-43E3-A7FA-054B6F105EF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824677" y="912547"/>
                  <a:ext cx="147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5CCCF911-9A0B-4D10-BE31-D6BFD4550660}"/>
                    </a:ext>
                  </a:extLst>
                </p14:cNvPr>
                <p14:cNvContentPartPr/>
                <p14:nvPr/>
              </p14:nvContentPartPr>
              <p14:xfrm>
                <a:off x="4814597" y="868627"/>
                <a:ext cx="360" cy="32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5CCCF911-9A0B-4D10-BE31-D6BFD455066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810277" y="864307"/>
                  <a:ext cx="90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7982ACF7-CC97-4F8D-B657-DCDB1FA6F922}"/>
                    </a:ext>
                  </a:extLst>
                </p14:cNvPr>
                <p14:cNvContentPartPr/>
                <p14:nvPr/>
              </p14:nvContentPartPr>
              <p14:xfrm>
                <a:off x="4936277" y="885907"/>
                <a:ext cx="106200" cy="86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7982ACF7-CC97-4F8D-B657-DCDB1FA6F92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931957" y="881587"/>
                  <a:ext cx="1148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3451BDDE-B90F-4F2A-85BA-D378BCFDD399}"/>
                    </a:ext>
                  </a:extLst>
                </p14:cNvPr>
                <p14:cNvContentPartPr/>
                <p14:nvPr/>
              </p14:nvContentPartPr>
              <p14:xfrm>
                <a:off x="5111597" y="834427"/>
                <a:ext cx="290160" cy="1807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3451BDDE-B90F-4F2A-85BA-D378BCFDD39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107277" y="830107"/>
                  <a:ext cx="2988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B56FC35E-1681-48BD-A2B8-456C7740BD1A}"/>
                    </a:ext>
                  </a:extLst>
                </p14:cNvPr>
                <p14:cNvContentPartPr/>
                <p14:nvPr/>
              </p14:nvContentPartPr>
              <p14:xfrm>
                <a:off x="4678877" y="1004347"/>
                <a:ext cx="550080" cy="1000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B56FC35E-1681-48BD-A2B8-456C7740BD1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674557" y="1000027"/>
                  <a:ext cx="558720" cy="10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345C5DFD-ED46-4AEC-84BB-E29803DF96E2}"/>
                  </a:ext>
                </a:extLst>
              </p14:cNvPr>
              <p14:cNvContentPartPr/>
              <p14:nvPr/>
            </p14:nvContentPartPr>
            <p14:xfrm>
              <a:off x="5792717" y="1003627"/>
              <a:ext cx="453240" cy="8640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345C5DFD-ED46-4AEC-84BB-E29803DF96E2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788397" y="999307"/>
                <a:ext cx="461880" cy="9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uppieren 140">
            <a:extLst>
              <a:ext uri="{FF2B5EF4-FFF2-40B4-BE49-F238E27FC236}">
                <a16:creationId xmlns:a16="http://schemas.microsoft.com/office/drawing/2014/main" id="{E9EB61F3-E998-49AA-830D-3D488BCCACA5}"/>
              </a:ext>
            </a:extLst>
          </p:cNvPr>
          <p:cNvGrpSpPr/>
          <p:nvPr/>
        </p:nvGrpSpPr>
        <p:grpSpPr>
          <a:xfrm>
            <a:off x="5512277" y="596467"/>
            <a:ext cx="1209600" cy="455760"/>
            <a:chOff x="5512277" y="596467"/>
            <a:chExt cx="1209600" cy="45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E4011FDB-E48B-4AD7-9902-02D6C35478FA}"/>
                    </a:ext>
                  </a:extLst>
                </p14:cNvPr>
                <p14:cNvContentPartPr/>
                <p14:nvPr/>
              </p14:nvContentPartPr>
              <p14:xfrm>
                <a:off x="5512277" y="871507"/>
                <a:ext cx="95760" cy="32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E4011FDB-E48B-4AD7-9902-02D6C35478F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507957" y="867187"/>
                  <a:ext cx="1044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C402B5FD-0C23-4E52-80CA-D9800E1186B6}"/>
                    </a:ext>
                  </a:extLst>
                </p14:cNvPr>
                <p14:cNvContentPartPr/>
                <p14:nvPr/>
              </p14:nvContentPartPr>
              <p14:xfrm>
                <a:off x="5768237" y="802747"/>
                <a:ext cx="98280" cy="1224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C402B5FD-0C23-4E52-80CA-D9800E1186B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763557" y="798427"/>
                  <a:ext cx="1069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0CB6DA7-1870-40BA-81E8-D5FEF6F68321}"/>
                    </a:ext>
                  </a:extLst>
                </p14:cNvPr>
                <p14:cNvContentPartPr/>
                <p14:nvPr/>
              </p14:nvContentPartPr>
              <p14:xfrm>
                <a:off x="5785877" y="810307"/>
                <a:ext cx="89640" cy="1166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0CB6DA7-1870-40BA-81E8-D5FEF6F6832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781557" y="805987"/>
                  <a:ext cx="982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47EF5374-0224-4B7A-8A0B-FE9CDCBB99C8}"/>
                    </a:ext>
                  </a:extLst>
                </p14:cNvPr>
                <p14:cNvContentPartPr/>
                <p14:nvPr/>
              </p14:nvContentPartPr>
              <p14:xfrm>
                <a:off x="5746997" y="741547"/>
                <a:ext cx="153000" cy="79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47EF5374-0224-4B7A-8A0B-FE9CDCBB99C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742677" y="737227"/>
                  <a:ext cx="1616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6FB15E3-F69C-4DD9-A2B8-EE477228199C}"/>
                    </a:ext>
                  </a:extLst>
                </p14:cNvPr>
                <p14:cNvContentPartPr/>
                <p14:nvPr/>
              </p14:nvContentPartPr>
              <p14:xfrm>
                <a:off x="5670677" y="686827"/>
                <a:ext cx="65520" cy="3153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6FB15E3-F69C-4DD9-A2B8-EE477228199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666357" y="682507"/>
                  <a:ext cx="741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B2ED452D-AB4B-4C31-9229-9EA1EFAE4C4D}"/>
                    </a:ext>
                  </a:extLst>
                </p14:cNvPr>
                <p14:cNvContentPartPr/>
                <p14:nvPr/>
              </p14:nvContentPartPr>
              <p14:xfrm>
                <a:off x="5985317" y="852067"/>
                <a:ext cx="100800" cy="64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B2ED452D-AB4B-4C31-9229-9EA1EFAE4C4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980997" y="847747"/>
                  <a:ext cx="1094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CCB5C583-A642-4E67-8709-E8E9AE5164C0}"/>
                    </a:ext>
                  </a:extLst>
                </p14:cNvPr>
                <p14:cNvContentPartPr/>
                <p14:nvPr/>
              </p14:nvContentPartPr>
              <p14:xfrm>
                <a:off x="6103757" y="841267"/>
                <a:ext cx="234360" cy="1360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CCB5C583-A642-4E67-8709-E8E9AE5164C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099437" y="836947"/>
                  <a:ext cx="2430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923F95E2-EDF1-4F12-8C05-2EB175D96FB0}"/>
                    </a:ext>
                  </a:extLst>
                </p14:cNvPr>
                <p14:cNvContentPartPr/>
                <p14:nvPr/>
              </p14:nvContentPartPr>
              <p14:xfrm>
                <a:off x="6341357" y="732187"/>
                <a:ext cx="86760" cy="2811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923F95E2-EDF1-4F12-8C05-2EB175D96FB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337037" y="727867"/>
                  <a:ext cx="954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4F726355-3D5D-492E-8996-D519D1F82A7B}"/>
                    </a:ext>
                  </a:extLst>
                </p14:cNvPr>
                <p14:cNvContentPartPr/>
                <p14:nvPr/>
              </p14:nvContentPartPr>
              <p14:xfrm>
                <a:off x="6449357" y="709147"/>
                <a:ext cx="54360" cy="2700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4F726355-3D5D-492E-8996-D519D1F82A7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445037" y="704827"/>
                  <a:ext cx="630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580E2ED0-F3F1-4244-B6A9-A9F69BB23003}"/>
                    </a:ext>
                  </a:extLst>
                </p14:cNvPr>
                <p14:cNvContentPartPr/>
                <p14:nvPr/>
              </p14:nvContentPartPr>
              <p14:xfrm>
                <a:off x="6649157" y="686107"/>
                <a:ext cx="72720" cy="3661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580E2ED0-F3F1-4244-B6A9-A9F69BB2300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644837" y="681787"/>
                  <a:ext cx="8136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4DB8C059-CDE7-4CFE-B449-785D500DB225}"/>
                    </a:ext>
                  </a:extLst>
                </p14:cNvPr>
                <p14:cNvContentPartPr/>
                <p14:nvPr/>
              </p14:nvContentPartPr>
              <p14:xfrm>
                <a:off x="6499037" y="596467"/>
                <a:ext cx="87840" cy="871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4DB8C059-CDE7-4CFE-B449-785D500DB22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494717" y="592147"/>
                  <a:ext cx="96480" cy="9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C327B08B-8F05-4A33-8379-E62F6A87BF52}"/>
                  </a:ext>
                </a:extLst>
              </p14:cNvPr>
              <p14:cNvContentPartPr/>
              <p14:nvPr/>
            </p14:nvContentPartPr>
            <p14:xfrm>
              <a:off x="5512277" y="885907"/>
              <a:ext cx="17280" cy="6840"/>
            </p14:xfrm>
          </p:contentPart>
        </mc:Choice>
        <mc:Fallback xmlns=""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C327B08B-8F05-4A33-8379-E62F6A87BF52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507957" y="881587"/>
                <a:ext cx="2592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AFF19CCC-D42F-4E25-8496-BED9DD97D863}"/>
                  </a:ext>
                </a:extLst>
              </p14:cNvPr>
              <p14:cNvContentPartPr/>
              <p14:nvPr/>
            </p14:nvContentPartPr>
            <p14:xfrm>
              <a:off x="3011717" y="1555867"/>
              <a:ext cx="114120" cy="8280"/>
            </p14:xfrm>
          </p:contentPart>
        </mc:Choice>
        <mc:Fallback xmlns=""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AFF19CCC-D42F-4E25-8496-BED9DD97D863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007397" y="1551547"/>
                <a:ext cx="122760" cy="1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uppieren 226">
            <a:extLst>
              <a:ext uri="{FF2B5EF4-FFF2-40B4-BE49-F238E27FC236}">
                <a16:creationId xmlns:a16="http://schemas.microsoft.com/office/drawing/2014/main" id="{B3597FA1-4079-46AC-A57D-C0FCFBAB6D75}"/>
              </a:ext>
            </a:extLst>
          </p:cNvPr>
          <p:cNvGrpSpPr/>
          <p:nvPr/>
        </p:nvGrpSpPr>
        <p:grpSpPr>
          <a:xfrm>
            <a:off x="4882637" y="1109827"/>
            <a:ext cx="1170720" cy="500760"/>
            <a:chOff x="4882637" y="1109827"/>
            <a:chExt cx="1170720" cy="50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144C1EFB-662F-4B6F-948F-12304C801E02}"/>
                    </a:ext>
                  </a:extLst>
                </p14:cNvPr>
                <p14:cNvContentPartPr/>
                <p14:nvPr/>
              </p14:nvContentPartPr>
              <p14:xfrm>
                <a:off x="4882637" y="1132507"/>
                <a:ext cx="120600" cy="543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144C1EFB-662F-4B6F-948F-12304C801E0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878317" y="1128187"/>
                  <a:ext cx="1292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A7812857-9B27-4371-9AE5-377CD6040246}"/>
                    </a:ext>
                  </a:extLst>
                </p14:cNvPr>
                <p14:cNvContentPartPr/>
                <p14:nvPr/>
              </p14:nvContentPartPr>
              <p14:xfrm>
                <a:off x="5986397" y="1109827"/>
                <a:ext cx="59400" cy="784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A7812857-9B27-4371-9AE5-377CD604024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982077" y="1105507"/>
                  <a:ext cx="680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D4A26597-AFA8-4ED8-9729-45853CF80D8C}"/>
                    </a:ext>
                  </a:extLst>
                </p14:cNvPr>
                <p14:cNvContentPartPr/>
                <p14:nvPr/>
              </p14:nvContentPartPr>
              <p14:xfrm>
                <a:off x="4973717" y="1429507"/>
                <a:ext cx="6120" cy="1000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D4A26597-AFA8-4ED8-9729-45853CF80D8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969397" y="1425187"/>
                  <a:ext cx="147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8264E795-70AC-45C1-A6CB-24874CBB34B4}"/>
                    </a:ext>
                  </a:extLst>
                </p14:cNvPr>
                <p14:cNvContentPartPr/>
                <p14:nvPr/>
              </p14:nvContentPartPr>
              <p14:xfrm>
                <a:off x="4922237" y="1455427"/>
                <a:ext cx="130680" cy="28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8264E795-70AC-45C1-A6CB-24874CBB34B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917917" y="1451107"/>
                  <a:ext cx="1393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C0DB08F4-E1F0-423F-83E9-8F00EC866BD1}"/>
                    </a:ext>
                  </a:extLst>
                </p14:cNvPr>
                <p14:cNvContentPartPr/>
                <p14:nvPr/>
              </p14:nvContentPartPr>
              <p14:xfrm>
                <a:off x="5319317" y="1395667"/>
                <a:ext cx="84240" cy="10116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C0DB08F4-E1F0-423F-83E9-8F00EC866BD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314997" y="1391347"/>
                  <a:ext cx="928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321ABD04-FE31-45EA-91BB-0FFD50769DCB}"/>
                    </a:ext>
                  </a:extLst>
                </p14:cNvPr>
                <p14:cNvContentPartPr/>
                <p14:nvPr/>
              </p14:nvContentPartPr>
              <p14:xfrm>
                <a:off x="5318597" y="1408267"/>
                <a:ext cx="106560" cy="6300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321ABD04-FE31-45EA-91BB-0FFD50769DC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314277" y="1403947"/>
                  <a:ext cx="1152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DB621F0D-CC9E-41F2-BB76-FE84224C9DF5}"/>
                    </a:ext>
                  </a:extLst>
                </p14:cNvPr>
                <p14:cNvContentPartPr/>
                <p14:nvPr/>
              </p14:nvContentPartPr>
              <p14:xfrm>
                <a:off x="5273597" y="1342027"/>
                <a:ext cx="140760" cy="792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DB621F0D-CC9E-41F2-BB76-FE84224C9DF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269277" y="1337707"/>
                  <a:ext cx="1494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1229031E-5E80-40D3-AEA7-5E93603FA6AC}"/>
                    </a:ext>
                  </a:extLst>
                </p14:cNvPr>
                <p14:cNvContentPartPr/>
                <p14:nvPr/>
              </p14:nvContentPartPr>
              <p14:xfrm>
                <a:off x="5488877" y="1429147"/>
                <a:ext cx="93960" cy="72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1229031E-5E80-40D3-AEA7-5E93603FA6A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484557" y="1424827"/>
                  <a:ext cx="1026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9DB1FC88-54E8-47BA-8D3D-5E6D7A4F724D}"/>
                    </a:ext>
                  </a:extLst>
                </p14:cNvPr>
                <p14:cNvContentPartPr/>
                <p14:nvPr/>
              </p14:nvContentPartPr>
              <p14:xfrm>
                <a:off x="5582117" y="1385587"/>
                <a:ext cx="187200" cy="12456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9DB1FC88-54E8-47BA-8D3D-5E6D7A4F724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577797" y="1381267"/>
                  <a:ext cx="1958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22363B1D-C61E-4867-8863-EF23AE2425DE}"/>
                    </a:ext>
                  </a:extLst>
                </p14:cNvPr>
                <p14:cNvContentPartPr/>
                <p14:nvPr/>
              </p14:nvContentPartPr>
              <p14:xfrm>
                <a:off x="5719997" y="1333747"/>
                <a:ext cx="136800" cy="19404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22363B1D-C61E-4867-8863-EF23AE2425D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715677" y="1329427"/>
                  <a:ext cx="1454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28B4D8DF-01D8-45AA-8C71-AEA3E9D555EF}"/>
                    </a:ext>
                  </a:extLst>
                </p14:cNvPr>
                <p14:cNvContentPartPr/>
                <p14:nvPr/>
              </p14:nvContentPartPr>
              <p14:xfrm>
                <a:off x="5196197" y="1321507"/>
                <a:ext cx="118080" cy="21312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28B4D8DF-01D8-45AA-8C71-AEA3E9D555E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191877" y="1317187"/>
                  <a:ext cx="1267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172CA5AC-5472-453C-8730-BBA14FA2E4DA}"/>
                    </a:ext>
                  </a:extLst>
                </p14:cNvPr>
                <p14:cNvContentPartPr/>
                <p14:nvPr/>
              </p14:nvContentPartPr>
              <p14:xfrm>
                <a:off x="5858597" y="1234747"/>
                <a:ext cx="95760" cy="7128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172CA5AC-5472-453C-8730-BBA14FA2E4D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854277" y="1230427"/>
                  <a:ext cx="1044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4185D6C8-E795-4D73-9830-CA453252B77B}"/>
                    </a:ext>
                  </a:extLst>
                </p14:cNvPr>
                <p14:cNvContentPartPr/>
                <p14:nvPr/>
              </p14:nvContentPartPr>
              <p14:xfrm>
                <a:off x="5929877" y="1273267"/>
                <a:ext cx="123480" cy="33732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4185D6C8-E795-4D73-9830-CA453252B77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925557" y="1268947"/>
                  <a:ext cx="132120" cy="34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981D9251-EF9C-4D6B-BBC2-71748624BDE2}"/>
              </a:ext>
            </a:extLst>
          </p:cNvPr>
          <p:cNvGrpSpPr/>
          <p:nvPr/>
        </p:nvGrpSpPr>
        <p:grpSpPr>
          <a:xfrm>
            <a:off x="8185277" y="117307"/>
            <a:ext cx="2589840" cy="543960"/>
            <a:chOff x="8185277" y="117307"/>
            <a:chExt cx="2589840" cy="54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A908CA3-F5C7-451C-8201-0EA34A5C0C45}"/>
                    </a:ext>
                  </a:extLst>
                </p14:cNvPr>
                <p14:cNvContentPartPr/>
                <p14:nvPr/>
              </p14:nvContentPartPr>
              <p14:xfrm>
                <a:off x="8195717" y="185347"/>
                <a:ext cx="9720" cy="1108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A908CA3-F5C7-451C-8201-0EA34A5C0C4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191397" y="181027"/>
                  <a:ext cx="183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05D78863-9444-4B9B-8700-E280E19772EE}"/>
                    </a:ext>
                  </a:extLst>
                </p14:cNvPr>
                <p14:cNvContentPartPr/>
                <p14:nvPr/>
              </p14:nvContentPartPr>
              <p14:xfrm>
                <a:off x="8195357" y="186067"/>
                <a:ext cx="126720" cy="75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05D78863-9444-4B9B-8700-E280E19772E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191037" y="181747"/>
                  <a:ext cx="1353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29ACF66-9FB0-4E03-ACEB-64882AF9D74E}"/>
                    </a:ext>
                  </a:extLst>
                </p14:cNvPr>
                <p14:cNvContentPartPr/>
                <p14:nvPr/>
              </p14:nvContentPartPr>
              <p14:xfrm>
                <a:off x="8185277" y="222067"/>
                <a:ext cx="142920" cy="820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29ACF66-9FB0-4E03-ACEB-64882AF9D74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180957" y="217747"/>
                  <a:ext cx="1515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8698B5D8-76E3-47EF-B853-2682F981E51B}"/>
                    </a:ext>
                  </a:extLst>
                </p14:cNvPr>
                <p14:cNvContentPartPr/>
                <p14:nvPr/>
              </p14:nvContentPartPr>
              <p14:xfrm>
                <a:off x="8404517" y="148627"/>
                <a:ext cx="91080" cy="1465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8698B5D8-76E3-47EF-B853-2682F981E51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400197" y="144307"/>
                  <a:ext cx="997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D221C600-B812-4E7E-BFF5-C61ABD8E2079}"/>
                    </a:ext>
                  </a:extLst>
                </p14:cNvPr>
                <p14:cNvContentPartPr/>
                <p14:nvPr/>
              </p14:nvContentPartPr>
              <p14:xfrm>
                <a:off x="8549957" y="230347"/>
                <a:ext cx="123480" cy="622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D221C600-B812-4E7E-BFF5-C61ABD8E207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545637" y="226027"/>
                  <a:ext cx="1321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B915D9D7-FED1-4473-9EB3-EF598316E3CE}"/>
                    </a:ext>
                  </a:extLst>
                </p14:cNvPr>
                <p14:cNvContentPartPr/>
                <p14:nvPr/>
              </p14:nvContentPartPr>
              <p14:xfrm>
                <a:off x="8715917" y="156547"/>
                <a:ext cx="70920" cy="1353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B915D9D7-FED1-4473-9EB3-EF598316E3C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711597" y="152227"/>
                  <a:ext cx="795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7C28E6E-3D75-48E2-AFE6-B0C3F3C1422E}"/>
                    </a:ext>
                  </a:extLst>
                </p14:cNvPr>
                <p14:cNvContentPartPr/>
                <p14:nvPr/>
              </p14:nvContentPartPr>
              <p14:xfrm>
                <a:off x="8711597" y="154387"/>
                <a:ext cx="119520" cy="993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7C28E6E-3D75-48E2-AFE6-B0C3F3C1422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707277" y="150067"/>
                  <a:ext cx="1281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0722628-F61B-471F-907D-A7BC68DC0D2B}"/>
                    </a:ext>
                  </a:extLst>
                </p14:cNvPr>
                <p14:cNvContentPartPr/>
                <p14:nvPr/>
              </p14:nvContentPartPr>
              <p14:xfrm>
                <a:off x="8848757" y="207667"/>
                <a:ext cx="124560" cy="835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0722628-F61B-471F-907D-A7BC68DC0D2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844437" y="203347"/>
                  <a:ext cx="1332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C98736D-381A-4187-81CC-830F2EDD6576}"/>
                    </a:ext>
                  </a:extLst>
                </p14:cNvPr>
                <p14:cNvContentPartPr/>
                <p14:nvPr/>
              </p14:nvContentPartPr>
              <p14:xfrm>
                <a:off x="9024797" y="157267"/>
                <a:ext cx="91440" cy="1188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C98736D-381A-4187-81CC-830F2EDD657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020477" y="152947"/>
                  <a:ext cx="1000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B0684148-0BA4-40D6-8072-A3597F7D0547}"/>
                    </a:ext>
                  </a:extLst>
                </p14:cNvPr>
                <p14:cNvContentPartPr/>
                <p14:nvPr/>
              </p14:nvContentPartPr>
              <p14:xfrm>
                <a:off x="9097157" y="136387"/>
                <a:ext cx="99360" cy="2034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B0684148-0BA4-40D6-8072-A3597F7D054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092837" y="132067"/>
                  <a:ext cx="1080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DA2A33A-DE0A-424B-9B6C-C1FA7D0C7A12}"/>
                    </a:ext>
                  </a:extLst>
                </p14:cNvPr>
                <p14:cNvContentPartPr/>
                <p14:nvPr/>
              </p14:nvContentPartPr>
              <p14:xfrm>
                <a:off x="9307037" y="211267"/>
                <a:ext cx="154800" cy="115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DA2A33A-DE0A-424B-9B6C-C1FA7D0C7A1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302717" y="206947"/>
                  <a:ext cx="163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85D2F26-4D6E-4442-9A03-10CF9119EEE6}"/>
                    </a:ext>
                  </a:extLst>
                </p14:cNvPr>
                <p14:cNvContentPartPr/>
                <p14:nvPr/>
              </p14:nvContentPartPr>
              <p14:xfrm>
                <a:off x="9337277" y="257707"/>
                <a:ext cx="95040" cy="50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85D2F26-4D6E-4442-9A03-10CF9119EEE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332957" y="253387"/>
                  <a:ext cx="1036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5B0FEEC-145B-4B8D-BB69-FC29B46C4DDE}"/>
                    </a:ext>
                  </a:extLst>
                </p14:cNvPr>
                <p14:cNvContentPartPr/>
                <p14:nvPr/>
              </p14:nvContentPartPr>
              <p14:xfrm>
                <a:off x="9573437" y="204787"/>
                <a:ext cx="113040" cy="565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5B0FEEC-145B-4B8D-BB69-FC29B46C4DD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569117" y="200467"/>
                  <a:ext cx="1216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5360299D-A3C3-4A0C-9F1E-CCF1D486E8EE}"/>
                    </a:ext>
                  </a:extLst>
                </p14:cNvPr>
                <p14:cNvContentPartPr/>
                <p14:nvPr/>
              </p14:nvContentPartPr>
              <p14:xfrm>
                <a:off x="9779717" y="142867"/>
                <a:ext cx="31320" cy="1314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5360299D-A3C3-4A0C-9F1E-CCF1D486E8E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775397" y="138547"/>
                  <a:ext cx="399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4BAE5915-443A-455F-BFC4-0A6FFB7090DF}"/>
                    </a:ext>
                  </a:extLst>
                </p14:cNvPr>
                <p14:cNvContentPartPr/>
                <p14:nvPr/>
              </p14:nvContentPartPr>
              <p14:xfrm>
                <a:off x="9785837" y="150067"/>
                <a:ext cx="124200" cy="543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4BAE5915-443A-455F-BFC4-0A6FFB7090D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781517" y="145747"/>
                  <a:ext cx="1328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117572D-A9F2-49D8-82ED-B79CE4CAB1D0}"/>
                    </a:ext>
                  </a:extLst>
                </p14:cNvPr>
                <p14:cNvContentPartPr/>
                <p14:nvPr/>
              </p14:nvContentPartPr>
              <p14:xfrm>
                <a:off x="9776117" y="264547"/>
                <a:ext cx="118800" cy="21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117572D-A9F2-49D8-82ED-B79CE4CAB1D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771797" y="260227"/>
                  <a:ext cx="12744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2D75EFD2-24A8-47FB-914F-8708412B88BD}"/>
                    </a:ext>
                  </a:extLst>
                </p14:cNvPr>
                <p14:cNvContentPartPr/>
                <p14:nvPr/>
              </p14:nvContentPartPr>
              <p14:xfrm>
                <a:off x="9965477" y="127747"/>
                <a:ext cx="61200" cy="1303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2D75EFD2-24A8-47FB-914F-8708412B88B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961157" y="123427"/>
                  <a:ext cx="698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092AF96-6E02-4A2C-A640-81D4A94227A7}"/>
                    </a:ext>
                  </a:extLst>
                </p14:cNvPr>
                <p14:cNvContentPartPr/>
                <p14:nvPr/>
              </p14:nvContentPartPr>
              <p14:xfrm>
                <a:off x="10051877" y="164107"/>
                <a:ext cx="104400" cy="856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092AF96-6E02-4A2C-A640-81D4A94227A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047557" y="159787"/>
                  <a:ext cx="1130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21DF601-5A31-43EA-AC67-E1DD285A7F1F}"/>
                    </a:ext>
                  </a:extLst>
                </p14:cNvPr>
                <p14:cNvContentPartPr/>
                <p14:nvPr/>
              </p14:nvContentPartPr>
              <p14:xfrm>
                <a:off x="10181117" y="117307"/>
                <a:ext cx="70560" cy="1591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21DF601-5A31-43EA-AC67-E1DD285A7F1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176797" y="112987"/>
                  <a:ext cx="792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AE472627-EB79-4637-BD6D-9B49024821F3}"/>
                    </a:ext>
                  </a:extLst>
                </p14:cNvPr>
                <p14:cNvContentPartPr/>
                <p14:nvPr/>
              </p14:nvContentPartPr>
              <p14:xfrm>
                <a:off x="10398197" y="177787"/>
                <a:ext cx="3600" cy="813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AE472627-EB79-4637-BD6D-9B49024821F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393877" y="173467"/>
                  <a:ext cx="122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33BF9314-BB62-4017-AD20-C49088DD27A2}"/>
                    </a:ext>
                  </a:extLst>
                </p14:cNvPr>
                <p14:cNvContentPartPr/>
                <p14:nvPr/>
              </p14:nvContentPartPr>
              <p14:xfrm>
                <a:off x="10340957" y="221707"/>
                <a:ext cx="117360" cy="57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33BF9314-BB62-4017-AD20-C49088DD27A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336637" y="217387"/>
                  <a:ext cx="1260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DDC41D3-5154-4EA9-B157-EBB445951435}"/>
                    </a:ext>
                  </a:extLst>
                </p14:cNvPr>
                <p14:cNvContentPartPr/>
                <p14:nvPr/>
              </p14:nvContentPartPr>
              <p14:xfrm>
                <a:off x="10540037" y="131707"/>
                <a:ext cx="70920" cy="1238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DDC41D3-5154-4EA9-B157-EBB44595143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535717" y="127387"/>
                  <a:ext cx="795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EA2F517F-D2C4-4DFC-AFAB-B13A098FEFF3}"/>
                    </a:ext>
                  </a:extLst>
                </p14:cNvPr>
                <p14:cNvContentPartPr/>
                <p14:nvPr/>
              </p14:nvContentPartPr>
              <p14:xfrm>
                <a:off x="8668757" y="534547"/>
                <a:ext cx="121680" cy="7524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EA2F517F-D2C4-4DFC-AFAB-B13A098FEFF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664437" y="530227"/>
                  <a:ext cx="1303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B192D40E-34FC-4C4A-B1DE-88DBF7350CD7}"/>
                    </a:ext>
                  </a:extLst>
                </p14:cNvPr>
                <p14:cNvContentPartPr/>
                <p14:nvPr/>
              </p14:nvContentPartPr>
              <p14:xfrm>
                <a:off x="8959277" y="475867"/>
                <a:ext cx="83880" cy="11772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B192D40E-34FC-4C4A-B1DE-88DBF7350CD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954957" y="471547"/>
                  <a:ext cx="925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F163F41B-861D-4D30-888B-FB87CE6742F7}"/>
                    </a:ext>
                  </a:extLst>
                </p14:cNvPr>
                <p14:cNvContentPartPr/>
                <p14:nvPr/>
              </p14:nvContentPartPr>
              <p14:xfrm>
                <a:off x="9010037" y="449227"/>
                <a:ext cx="109800" cy="1825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F163F41B-861D-4D30-888B-FB87CE6742F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005717" y="444907"/>
                  <a:ext cx="1184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5AD74599-0A56-4BBA-8D8A-DDA125F4EF88}"/>
                    </a:ext>
                  </a:extLst>
                </p14:cNvPr>
                <p14:cNvContentPartPr/>
                <p14:nvPr/>
              </p14:nvContentPartPr>
              <p14:xfrm>
                <a:off x="8590637" y="425107"/>
                <a:ext cx="90360" cy="2361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5AD74599-0A56-4BBA-8D8A-DDA125F4EF8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586317" y="420787"/>
                  <a:ext cx="990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14D1DB36-127C-4650-B18A-BB8E2457D43B}"/>
                    </a:ext>
                  </a:extLst>
                </p14:cNvPr>
                <p14:cNvContentPartPr/>
                <p14:nvPr/>
              </p14:nvContentPartPr>
              <p14:xfrm>
                <a:off x="9117317" y="362467"/>
                <a:ext cx="115920" cy="993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14D1DB36-127C-4650-B18A-BB8E2457D43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112997" y="358147"/>
                  <a:ext cx="1245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2389AE00-0DB2-4313-803F-1F060ED46CCB}"/>
                    </a:ext>
                  </a:extLst>
                </p14:cNvPr>
                <p14:cNvContentPartPr/>
                <p14:nvPr/>
              </p14:nvContentPartPr>
              <p14:xfrm>
                <a:off x="9304877" y="505027"/>
                <a:ext cx="104040" cy="21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2389AE00-0DB2-4313-803F-1F060ED46CC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300557" y="500707"/>
                  <a:ext cx="1126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9E8C2947-CA7B-4510-A793-3C8C968D7DDA}"/>
                    </a:ext>
                  </a:extLst>
                </p14:cNvPr>
                <p14:cNvContentPartPr/>
                <p14:nvPr/>
              </p14:nvContentPartPr>
              <p14:xfrm>
                <a:off x="9305597" y="546787"/>
                <a:ext cx="154800" cy="147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9E8C2947-CA7B-4510-A793-3C8C968D7DD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301277" y="542467"/>
                  <a:ext cx="1634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D08E3BAC-ADF6-4509-B652-8FBF993C58D5}"/>
                    </a:ext>
                  </a:extLst>
                </p14:cNvPr>
                <p14:cNvContentPartPr/>
                <p14:nvPr/>
              </p14:nvContentPartPr>
              <p14:xfrm>
                <a:off x="9543557" y="480547"/>
                <a:ext cx="101880" cy="810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D08E3BAC-ADF6-4509-B652-8FBF993C58D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539237" y="476227"/>
                  <a:ext cx="1105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B6A2E736-814F-41D4-A6EE-4CBA10F6B4B2}"/>
                    </a:ext>
                  </a:extLst>
                </p14:cNvPr>
                <p14:cNvContentPartPr/>
                <p14:nvPr/>
              </p14:nvContentPartPr>
              <p14:xfrm>
                <a:off x="9691517" y="367147"/>
                <a:ext cx="81720" cy="1022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B6A2E736-814F-41D4-A6EE-4CBA10F6B4B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687197" y="362827"/>
                  <a:ext cx="903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32C291B4-9A16-4DF2-A006-6F4F7B125151}"/>
                    </a:ext>
                  </a:extLst>
                </p14:cNvPr>
                <p14:cNvContentPartPr/>
                <p14:nvPr/>
              </p14:nvContentPartPr>
              <p14:xfrm>
                <a:off x="10027397" y="426907"/>
                <a:ext cx="52920" cy="1029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32C291B4-9A16-4DF2-A006-6F4F7B12515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023077" y="422587"/>
                  <a:ext cx="615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75A0634D-5E52-4C04-9172-1CD50DB9F0EB}"/>
                    </a:ext>
                  </a:extLst>
                </p14:cNvPr>
                <p14:cNvContentPartPr/>
                <p14:nvPr/>
              </p14:nvContentPartPr>
              <p14:xfrm>
                <a:off x="10124237" y="489907"/>
                <a:ext cx="71280" cy="543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75A0634D-5E52-4C04-9172-1CD50DB9F0E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119917" y="485587"/>
                  <a:ext cx="79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713FFC9A-AADC-4144-B7C6-383E0C719EAC}"/>
                    </a:ext>
                  </a:extLst>
                </p14:cNvPr>
                <p14:cNvContentPartPr/>
                <p14:nvPr/>
              </p14:nvContentPartPr>
              <p14:xfrm>
                <a:off x="10248077" y="408907"/>
                <a:ext cx="74520" cy="1368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713FFC9A-AADC-4144-B7C6-383E0C719EA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243757" y="404587"/>
                  <a:ext cx="831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FA5B4363-99B9-4983-8355-D99606E20290}"/>
                    </a:ext>
                  </a:extLst>
                </p14:cNvPr>
                <p14:cNvContentPartPr/>
                <p14:nvPr/>
              </p14:nvContentPartPr>
              <p14:xfrm>
                <a:off x="10387397" y="458587"/>
                <a:ext cx="114480" cy="950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FA5B4363-99B9-4983-8355-D99606E2029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383077" y="454267"/>
                  <a:ext cx="1231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8BB1BC6A-CE7B-4EB0-9EF9-AD8E9E28F12C}"/>
                    </a:ext>
                  </a:extLst>
                </p14:cNvPr>
                <p14:cNvContentPartPr/>
                <p14:nvPr/>
              </p14:nvContentPartPr>
              <p14:xfrm>
                <a:off x="10563437" y="424747"/>
                <a:ext cx="80640" cy="1090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8BB1BC6A-CE7B-4EB0-9EF9-AD8E9E28F12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559117" y="420427"/>
                  <a:ext cx="892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C3376F94-66E1-47DA-884B-BB277F330FF1}"/>
                    </a:ext>
                  </a:extLst>
                </p14:cNvPr>
                <p14:cNvContentPartPr/>
                <p14:nvPr/>
              </p14:nvContentPartPr>
              <p14:xfrm>
                <a:off x="10671797" y="362827"/>
                <a:ext cx="103320" cy="8820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C3376F94-66E1-47DA-884B-BB277F330FF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667477" y="358507"/>
                  <a:ext cx="1119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669F1BD-0667-4CA5-BAFE-B206C99DC0C9}"/>
                    </a:ext>
                  </a:extLst>
                </p14:cNvPr>
                <p14:cNvContentPartPr/>
                <p14:nvPr/>
              </p14:nvContentPartPr>
              <p14:xfrm>
                <a:off x="8847317" y="532387"/>
                <a:ext cx="56160" cy="50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669F1BD-0667-4CA5-BAFE-B206C99DC0C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842997" y="528067"/>
                  <a:ext cx="648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18340EDD-FB9A-499E-9BAF-00AB6063AB27}"/>
                    </a:ext>
                  </a:extLst>
                </p14:cNvPr>
                <p14:cNvContentPartPr/>
                <p14:nvPr/>
              </p14:nvContentPartPr>
              <p14:xfrm>
                <a:off x="9836597" y="498907"/>
                <a:ext cx="82440" cy="28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18340EDD-FB9A-499E-9BAF-00AB6063AB2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832277" y="494587"/>
                  <a:ext cx="9108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266337EE-A4A6-488D-8E15-D3ABB9D49998}"/>
                    </a:ext>
                  </a:extLst>
                </p14:cNvPr>
                <p14:cNvContentPartPr/>
                <p14:nvPr/>
              </p14:nvContentPartPr>
              <p14:xfrm>
                <a:off x="8528717" y="314947"/>
                <a:ext cx="505800" cy="540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266337EE-A4A6-488D-8E15-D3ABB9D4999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524397" y="310627"/>
                  <a:ext cx="51444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uppieren 256">
            <a:extLst>
              <a:ext uri="{FF2B5EF4-FFF2-40B4-BE49-F238E27FC236}">
                <a16:creationId xmlns:a16="http://schemas.microsoft.com/office/drawing/2014/main" id="{03044C3D-D902-4DFF-AFE2-E545D67E7931}"/>
              </a:ext>
            </a:extLst>
          </p:cNvPr>
          <p:cNvGrpSpPr/>
          <p:nvPr/>
        </p:nvGrpSpPr>
        <p:grpSpPr>
          <a:xfrm>
            <a:off x="902837" y="1347067"/>
            <a:ext cx="1920240" cy="929520"/>
            <a:chOff x="902837" y="1347067"/>
            <a:chExt cx="1920240" cy="92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0929675C-8ADE-4490-9B69-5A655F04445C}"/>
                    </a:ext>
                  </a:extLst>
                </p14:cNvPr>
                <p14:cNvContentPartPr/>
                <p14:nvPr/>
              </p14:nvContentPartPr>
              <p14:xfrm>
                <a:off x="959357" y="1599067"/>
                <a:ext cx="122760" cy="118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0929675C-8ADE-4490-9B69-5A655F04445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55037" y="1594747"/>
                  <a:ext cx="1314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A948C36E-2F1F-4455-861E-3600CE70A4F3}"/>
                    </a:ext>
                  </a:extLst>
                </p14:cNvPr>
                <p14:cNvContentPartPr/>
                <p14:nvPr/>
              </p14:nvContentPartPr>
              <p14:xfrm>
                <a:off x="981677" y="1650187"/>
                <a:ext cx="102600" cy="172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A948C36E-2F1F-4455-861E-3600CE70A4F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77357" y="1645867"/>
                  <a:ext cx="1112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25C2655-E512-41C7-83A4-B9E933C47803}"/>
                    </a:ext>
                  </a:extLst>
                </p14:cNvPr>
                <p14:cNvContentPartPr/>
                <p14:nvPr/>
              </p14:nvContentPartPr>
              <p14:xfrm>
                <a:off x="1222157" y="1451107"/>
                <a:ext cx="133200" cy="9432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25C2655-E512-41C7-83A4-B9E933C4780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217837" y="1446787"/>
                  <a:ext cx="1418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485532AA-39D6-4CD9-88D1-B1433D1E74A2}"/>
                    </a:ext>
                  </a:extLst>
                </p14:cNvPr>
                <p14:cNvContentPartPr/>
                <p14:nvPr/>
              </p14:nvContentPartPr>
              <p14:xfrm>
                <a:off x="1208117" y="1594747"/>
                <a:ext cx="183240" cy="32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485532AA-39D6-4CD9-88D1-B1433D1E74A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203797" y="1590427"/>
                  <a:ext cx="1918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D5D3060F-88BC-4DDA-916B-B8CDFEFCDFFA}"/>
                    </a:ext>
                  </a:extLst>
                </p14:cNvPr>
                <p14:cNvContentPartPr/>
                <p14:nvPr/>
              </p14:nvContentPartPr>
              <p14:xfrm>
                <a:off x="1114517" y="1702027"/>
                <a:ext cx="54000" cy="7164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D5D3060F-88BC-4DDA-916B-B8CDFEFCDFF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10197" y="1697707"/>
                  <a:ext cx="626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04E964E1-6E1B-4FF6-A83C-4E61D8A354B3}"/>
                    </a:ext>
                  </a:extLst>
                </p14:cNvPr>
                <p14:cNvContentPartPr/>
                <p14:nvPr/>
              </p14:nvContentPartPr>
              <p14:xfrm>
                <a:off x="1212077" y="1720387"/>
                <a:ext cx="55440" cy="97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04E964E1-6E1B-4FF6-A83C-4E61D8A354B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207757" y="1716067"/>
                  <a:ext cx="640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108E6BCF-5983-49B1-AB4F-27011309B246}"/>
                    </a:ext>
                  </a:extLst>
                </p14:cNvPr>
                <p14:cNvContentPartPr/>
                <p14:nvPr/>
              </p14:nvContentPartPr>
              <p14:xfrm>
                <a:off x="1321517" y="1700587"/>
                <a:ext cx="44280" cy="680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108E6BCF-5983-49B1-AB4F-27011309B24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317197" y="1696267"/>
                  <a:ext cx="529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79612E0E-189B-4FF0-937A-7AE1B92470BC}"/>
                    </a:ext>
                  </a:extLst>
                </p14:cNvPr>
                <p14:cNvContentPartPr/>
                <p14:nvPr/>
              </p14:nvContentPartPr>
              <p14:xfrm>
                <a:off x="1524197" y="1497907"/>
                <a:ext cx="23760" cy="1537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79612E0E-189B-4FF0-937A-7AE1B92470B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519877" y="1493587"/>
                  <a:ext cx="324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328EBF0A-C217-44B2-AD6E-CF016CD8F607}"/>
                    </a:ext>
                  </a:extLst>
                </p14:cNvPr>
                <p14:cNvContentPartPr/>
                <p14:nvPr/>
              </p14:nvContentPartPr>
              <p14:xfrm>
                <a:off x="1529957" y="1485307"/>
                <a:ext cx="115560" cy="324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328EBF0A-C217-44B2-AD6E-CF016CD8F60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525637" y="1480987"/>
                  <a:ext cx="1242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40755885-07D4-4A47-970B-D7CD2EF5C5DF}"/>
                    </a:ext>
                  </a:extLst>
                </p14:cNvPr>
                <p14:cNvContentPartPr/>
                <p14:nvPr/>
              </p14:nvContentPartPr>
              <p14:xfrm>
                <a:off x="1567037" y="1540387"/>
                <a:ext cx="72360" cy="244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40755885-07D4-4A47-970B-D7CD2EF5C5D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562717" y="1536067"/>
                  <a:ext cx="81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C6E744CE-9B4E-4905-8497-EEABDBD8154D}"/>
                    </a:ext>
                  </a:extLst>
                </p14:cNvPr>
                <p14:cNvContentPartPr/>
                <p14:nvPr/>
              </p14:nvContentPartPr>
              <p14:xfrm>
                <a:off x="1528157" y="1653787"/>
                <a:ext cx="100440" cy="57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C6E744CE-9B4E-4905-8497-EEABDBD8154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523837" y="1649467"/>
                  <a:ext cx="1090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1E449875-0FCF-4B47-893A-D93485453B61}"/>
                    </a:ext>
                  </a:extLst>
                </p14:cNvPr>
                <p14:cNvContentPartPr/>
                <p14:nvPr/>
              </p14:nvContentPartPr>
              <p14:xfrm>
                <a:off x="1717157" y="1432387"/>
                <a:ext cx="70560" cy="26424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1E449875-0FCF-4B47-893A-D93485453B6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712837" y="1428067"/>
                  <a:ext cx="792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F02EA14C-8481-41AE-96E5-43A5FA3CBE01}"/>
                    </a:ext>
                  </a:extLst>
                </p14:cNvPr>
                <p14:cNvContentPartPr/>
                <p14:nvPr/>
              </p14:nvContentPartPr>
              <p14:xfrm>
                <a:off x="1894277" y="1460827"/>
                <a:ext cx="123120" cy="756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F02EA14C-8481-41AE-96E5-43A5FA3CBE0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889957" y="1456507"/>
                  <a:ext cx="1317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3C54DE33-7CE0-4CF6-9BE6-BBF94E52C036}"/>
                    </a:ext>
                  </a:extLst>
                </p14:cNvPr>
                <p14:cNvContentPartPr/>
                <p14:nvPr/>
              </p14:nvContentPartPr>
              <p14:xfrm>
                <a:off x="1895717" y="1473427"/>
                <a:ext cx="121680" cy="1807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3C54DE33-7CE0-4CF6-9BE6-BBF94E52C03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891397" y="1469107"/>
                  <a:ext cx="1303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D1114FDB-73D8-4365-BD1D-50D75022745B}"/>
                    </a:ext>
                  </a:extLst>
                </p14:cNvPr>
                <p14:cNvContentPartPr/>
                <p14:nvPr/>
              </p14:nvContentPartPr>
              <p14:xfrm>
                <a:off x="2134397" y="1491787"/>
                <a:ext cx="88920" cy="11628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D1114FDB-73D8-4365-BD1D-50D75022745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130077" y="1487467"/>
                  <a:ext cx="975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D867A69-CF5E-40ED-AE5D-DB616F891D2E}"/>
                    </a:ext>
                  </a:extLst>
                </p14:cNvPr>
                <p14:cNvContentPartPr/>
                <p14:nvPr/>
              </p14:nvContentPartPr>
              <p14:xfrm>
                <a:off x="2129357" y="1520947"/>
                <a:ext cx="109800" cy="6876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D867A69-CF5E-40ED-AE5D-DB616F891D2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125037" y="1516627"/>
                  <a:ext cx="1184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7CCFDB81-9C96-4728-9DC4-C3ED0B1AFBEB}"/>
                    </a:ext>
                  </a:extLst>
                </p14:cNvPr>
                <p14:cNvContentPartPr/>
                <p14:nvPr/>
              </p14:nvContentPartPr>
              <p14:xfrm>
                <a:off x="2279477" y="1520587"/>
                <a:ext cx="10440" cy="1134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7CCFDB81-9C96-4728-9DC4-C3ED0B1AFBE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275157" y="1516267"/>
                  <a:ext cx="190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74A21797-7EB6-4732-BD9A-56539F2C1801}"/>
                    </a:ext>
                  </a:extLst>
                </p14:cNvPr>
                <p14:cNvContentPartPr/>
                <p14:nvPr/>
              </p14:nvContentPartPr>
              <p14:xfrm>
                <a:off x="2368397" y="1551187"/>
                <a:ext cx="65520" cy="10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74A21797-7EB6-4732-BD9A-56539F2C180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364077" y="1546867"/>
                  <a:ext cx="7416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588B9847-88CD-414B-9913-7873CC7F22D5}"/>
                    </a:ext>
                  </a:extLst>
                </p14:cNvPr>
                <p14:cNvContentPartPr/>
                <p14:nvPr/>
              </p14:nvContentPartPr>
              <p14:xfrm>
                <a:off x="2440397" y="1500427"/>
                <a:ext cx="192600" cy="1472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588B9847-88CD-414B-9913-7873CC7F22D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436077" y="1496107"/>
                  <a:ext cx="2012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03EECB8F-54A9-48C9-9D82-68CDEE6E1540}"/>
                    </a:ext>
                  </a:extLst>
                </p14:cNvPr>
                <p14:cNvContentPartPr/>
                <p14:nvPr/>
              </p14:nvContentPartPr>
              <p14:xfrm>
                <a:off x="2610317" y="1458667"/>
                <a:ext cx="93240" cy="19188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03EECB8F-54A9-48C9-9D82-68CDEE6E154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605997" y="1454347"/>
                  <a:ext cx="1018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5BD3C3D2-4F26-4936-A067-192D8EF2482A}"/>
                    </a:ext>
                  </a:extLst>
                </p14:cNvPr>
                <p14:cNvContentPartPr/>
                <p14:nvPr/>
              </p14:nvContentPartPr>
              <p14:xfrm>
                <a:off x="2036477" y="1451107"/>
                <a:ext cx="163440" cy="2091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5BD3C3D2-4F26-4936-A067-192D8EF2482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032157" y="1446787"/>
                  <a:ext cx="1720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3F07B1A6-F578-4619-9467-356CA70A7D68}"/>
                    </a:ext>
                  </a:extLst>
                </p14:cNvPr>
                <p14:cNvContentPartPr/>
                <p14:nvPr/>
              </p14:nvContentPartPr>
              <p14:xfrm>
                <a:off x="2707877" y="1347067"/>
                <a:ext cx="115200" cy="8604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3F07B1A6-F578-4619-9467-356CA70A7D6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703557" y="1342747"/>
                  <a:ext cx="1238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FC9B425E-469E-43C2-9A84-25DEC54F62BE}"/>
                    </a:ext>
                  </a:extLst>
                </p14:cNvPr>
                <p14:cNvContentPartPr/>
                <p14:nvPr/>
              </p14:nvContentPartPr>
              <p14:xfrm>
                <a:off x="926957" y="2028187"/>
                <a:ext cx="124200" cy="93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FC9B425E-469E-43C2-9A84-25DEC54F62B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22637" y="2023867"/>
                  <a:ext cx="132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3EE4D44C-A6CA-41CE-9D60-F6ED82ED9551}"/>
                    </a:ext>
                  </a:extLst>
                </p14:cNvPr>
                <p14:cNvContentPartPr/>
                <p14:nvPr/>
              </p14:nvContentPartPr>
              <p14:xfrm>
                <a:off x="902837" y="2103787"/>
                <a:ext cx="142920" cy="324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3EE4D44C-A6CA-41CE-9D60-F6ED82ED955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98517" y="2099467"/>
                  <a:ext cx="1515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7A93D13D-CE85-4D9E-AA0B-BC2A6A5BF795}"/>
                    </a:ext>
                  </a:extLst>
                </p14:cNvPr>
                <p14:cNvContentPartPr/>
                <p14:nvPr/>
              </p14:nvContentPartPr>
              <p14:xfrm>
                <a:off x="1190837" y="1916227"/>
                <a:ext cx="120600" cy="9720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7A93D13D-CE85-4D9E-AA0B-BC2A6A5BF79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86517" y="1911907"/>
                  <a:ext cx="1292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8F08AFE6-8110-4C29-8C97-9CC1EAA6EB7A}"/>
                    </a:ext>
                  </a:extLst>
                </p14:cNvPr>
                <p14:cNvContentPartPr/>
                <p14:nvPr/>
              </p14:nvContentPartPr>
              <p14:xfrm>
                <a:off x="1144037" y="2047627"/>
                <a:ext cx="236160" cy="1512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8F08AFE6-8110-4C29-8C97-9CC1EAA6EB7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39717" y="2043307"/>
                  <a:ext cx="244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300E4409-6458-4EEE-99A7-C49B052F748B}"/>
                    </a:ext>
                  </a:extLst>
                </p14:cNvPr>
                <p14:cNvContentPartPr/>
                <p14:nvPr/>
              </p14:nvContentPartPr>
              <p14:xfrm>
                <a:off x="1105877" y="2155987"/>
                <a:ext cx="68400" cy="8424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300E4409-6458-4EEE-99A7-C49B052F748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01557" y="2151667"/>
                  <a:ext cx="770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A456F431-C086-4B25-B7D7-693FA73DC626}"/>
                    </a:ext>
                  </a:extLst>
                </p14:cNvPr>
                <p14:cNvContentPartPr/>
                <p14:nvPr/>
              </p14:nvContentPartPr>
              <p14:xfrm>
                <a:off x="1217477" y="2186587"/>
                <a:ext cx="60120" cy="648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A456F431-C086-4B25-B7D7-693FA73DC62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213157" y="2182267"/>
                  <a:ext cx="687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EB199686-5057-43B0-99E7-058218FE4229}"/>
                    </a:ext>
                  </a:extLst>
                </p14:cNvPr>
                <p14:cNvContentPartPr/>
                <p14:nvPr/>
              </p14:nvContentPartPr>
              <p14:xfrm>
                <a:off x="1321517" y="2154907"/>
                <a:ext cx="68400" cy="9756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EB199686-5057-43B0-99E7-058218FE422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317197" y="2150587"/>
                  <a:ext cx="770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A9DC7B58-CC66-433C-9979-F9F93345A396}"/>
                    </a:ext>
                  </a:extLst>
                </p14:cNvPr>
                <p14:cNvContentPartPr/>
                <p14:nvPr/>
              </p14:nvContentPartPr>
              <p14:xfrm>
                <a:off x="1483517" y="1835947"/>
                <a:ext cx="68400" cy="44064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A9DC7B58-CC66-433C-9979-F9F93345A39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479197" y="1831627"/>
                  <a:ext cx="7704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FF82EB4F-1E3E-403E-9D70-EC129BE2D7C0}"/>
                    </a:ext>
                  </a:extLst>
                </p14:cNvPr>
                <p14:cNvContentPartPr/>
                <p14:nvPr/>
              </p14:nvContentPartPr>
              <p14:xfrm>
                <a:off x="1645517" y="1985707"/>
                <a:ext cx="6480" cy="10296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FF82EB4F-1E3E-403E-9D70-EC129BE2D7C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641197" y="1981387"/>
                  <a:ext cx="15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74A25F6F-5E98-4D2B-83B4-27FE4F7C2E5F}"/>
                    </a:ext>
                  </a:extLst>
                </p14:cNvPr>
                <p14:cNvContentPartPr/>
                <p14:nvPr/>
              </p14:nvContentPartPr>
              <p14:xfrm>
                <a:off x="1624997" y="1976707"/>
                <a:ext cx="103680" cy="252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74A25F6F-5E98-4D2B-83B4-27FE4F7C2E5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620677" y="1972387"/>
                  <a:ext cx="1123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FDFA8701-F0B2-418A-A2C3-E80D82B4377B}"/>
                    </a:ext>
                  </a:extLst>
                </p14:cNvPr>
                <p14:cNvContentPartPr/>
                <p14:nvPr/>
              </p14:nvContentPartPr>
              <p14:xfrm>
                <a:off x="1645157" y="1999747"/>
                <a:ext cx="98640" cy="12096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FDFA8701-F0B2-418A-A2C3-E80D82B4377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640837" y="1995427"/>
                  <a:ext cx="1072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B4A996CE-F9C1-4F1F-A8C3-582F475BA1FE}"/>
                    </a:ext>
                  </a:extLst>
                </p14:cNvPr>
                <p14:cNvContentPartPr/>
                <p14:nvPr/>
              </p14:nvContentPartPr>
              <p14:xfrm>
                <a:off x="1833077" y="1919827"/>
                <a:ext cx="65160" cy="17712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B4A996CE-F9C1-4F1F-A8C3-582F475BA1F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828757" y="1915507"/>
                  <a:ext cx="738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4B221CC1-1D4B-439C-B7D3-4043DF7F64FC}"/>
                    </a:ext>
                  </a:extLst>
                </p14:cNvPr>
                <p14:cNvContentPartPr/>
                <p14:nvPr/>
              </p14:nvContentPartPr>
              <p14:xfrm>
                <a:off x="1972397" y="1941427"/>
                <a:ext cx="105840" cy="108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4B221CC1-1D4B-439C-B7D3-4043DF7F64F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968077" y="1937107"/>
                  <a:ext cx="11448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D95FDC90-04F4-4D16-B77B-FB028B9F4C4F}"/>
                    </a:ext>
                  </a:extLst>
                </p14:cNvPr>
                <p14:cNvContentPartPr/>
                <p14:nvPr/>
              </p14:nvContentPartPr>
              <p14:xfrm>
                <a:off x="1974557" y="1958347"/>
                <a:ext cx="97200" cy="10980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D95FDC90-04F4-4D16-B77B-FB028B9F4C4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970237" y="1954027"/>
                  <a:ext cx="1058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E4E7268A-061C-4599-B18B-04593083B053}"/>
                    </a:ext>
                  </a:extLst>
                </p14:cNvPr>
                <p14:cNvContentPartPr/>
                <p14:nvPr/>
              </p14:nvContentPartPr>
              <p14:xfrm>
                <a:off x="2133677" y="1908307"/>
                <a:ext cx="58680" cy="1576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E4E7268A-061C-4599-B18B-04593083B05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129357" y="1903987"/>
                  <a:ext cx="673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CC2498BF-B589-49E7-8275-113629AC3C51}"/>
                    </a:ext>
                  </a:extLst>
                </p14:cNvPr>
                <p14:cNvContentPartPr/>
                <p14:nvPr/>
              </p14:nvContentPartPr>
              <p14:xfrm>
                <a:off x="2215037" y="1965547"/>
                <a:ext cx="59400" cy="7236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CC2498BF-B589-49E7-8275-113629AC3C5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210717" y="1961227"/>
                  <a:ext cx="680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6BFFC6EB-5D31-4525-BCA3-A78D72CA4ACB}"/>
                    </a:ext>
                  </a:extLst>
                </p14:cNvPr>
                <p14:cNvContentPartPr/>
                <p14:nvPr/>
              </p14:nvContentPartPr>
              <p14:xfrm>
                <a:off x="2215757" y="1969147"/>
                <a:ext cx="84960" cy="4428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6BFFC6EB-5D31-4525-BCA3-A78D72CA4AC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211437" y="1964827"/>
                  <a:ext cx="936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80692B02-4959-4B43-9918-6F2B55356EC8}"/>
                    </a:ext>
                  </a:extLst>
                </p14:cNvPr>
                <p14:cNvContentPartPr/>
                <p14:nvPr/>
              </p14:nvContentPartPr>
              <p14:xfrm>
                <a:off x="2348957" y="1975987"/>
                <a:ext cx="78840" cy="1404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80692B02-4959-4B43-9918-6F2B55356EC8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344637" y="1971667"/>
                  <a:ext cx="874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57D8D8DF-DC0F-40CD-9C4A-6D29ED6C6973}"/>
                    </a:ext>
                  </a:extLst>
                </p14:cNvPr>
                <p14:cNvContentPartPr/>
                <p14:nvPr/>
              </p14:nvContentPartPr>
              <p14:xfrm>
                <a:off x="2325197" y="2032147"/>
                <a:ext cx="2880" cy="3924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57D8D8DF-DC0F-40CD-9C4A-6D29ED6C697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320877" y="2027827"/>
                  <a:ext cx="115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AEB54BE5-FAB9-4F5F-B1B2-85C32C8A794E}"/>
                    </a:ext>
                  </a:extLst>
                </p14:cNvPr>
                <p14:cNvContentPartPr/>
                <p14:nvPr/>
              </p14:nvContentPartPr>
              <p14:xfrm>
                <a:off x="2283077" y="1990387"/>
                <a:ext cx="360" cy="36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AEB54BE5-FAB9-4F5F-B1B2-85C32C8A794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278757" y="19860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131681D7-AA7D-4F8C-967B-00783D144B69}"/>
                    </a:ext>
                  </a:extLst>
                </p14:cNvPr>
                <p14:cNvContentPartPr/>
                <p14:nvPr/>
              </p14:nvContentPartPr>
              <p14:xfrm>
                <a:off x="2459837" y="1956547"/>
                <a:ext cx="121320" cy="10044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131681D7-AA7D-4F8C-967B-00783D144B6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455517" y="1952227"/>
                  <a:ext cx="1299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F7ADAAED-6645-4C14-8429-7EFFEFE20225}"/>
                    </a:ext>
                  </a:extLst>
                </p14:cNvPr>
                <p14:cNvContentPartPr/>
                <p14:nvPr/>
              </p14:nvContentPartPr>
              <p14:xfrm>
                <a:off x="2588717" y="1910107"/>
                <a:ext cx="71280" cy="16416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F7ADAAED-6645-4C14-8429-7EFFEFE2022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584397" y="1905787"/>
                  <a:ext cx="799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5D5DC9DE-0786-4963-B46B-FD695C6D0864}"/>
                    </a:ext>
                  </a:extLst>
                </p14:cNvPr>
                <p14:cNvContentPartPr/>
                <p14:nvPr/>
              </p14:nvContentPartPr>
              <p14:xfrm>
                <a:off x="2680157" y="1805707"/>
                <a:ext cx="70200" cy="9216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5D5DC9DE-0786-4963-B46B-FD695C6D0864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675837" y="1801387"/>
                  <a:ext cx="78840" cy="10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6839BB73-EA1E-4FF9-8FBD-7B5647179812}"/>
                  </a:ext>
                </a:extLst>
              </p14:cNvPr>
              <p14:cNvContentPartPr/>
              <p14:nvPr/>
            </p14:nvContentPartPr>
            <p14:xfrm>
              <a:off x="2977877" y="1970587"/>
              <a:ext cx="112680" cy="1584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6839BB73-EA1E-4FF9-8FBD-7B5647179812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2973557" y="1966267"/>
                <a:ext cx="121320" cy="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2" name="Gruppieren 261">
            <a:extLst>
              <a:ext uri="{FF2B5EF4-FFF2-40B4-BE49-F238E27FC236}">
                <a16:creationId xmlns:a16="http://schemas.microsoft.com/office/drawing/2014/main" id="{8EA0C64D-61C7-44F4-9F45-ECCC982815B4}"/>
              </a:ext>
            </a:extLst>
          </p:cNvPr>
          <p:cNvGrpSpPr/>
          <p:nvPr/>
        </p:nvGrpSpPr>
        <p:grpSpPr>
          <a:xfrm>
            <a:off x="3195677" y="1351747"/>
            <a:ext cx="1568160" cy="310320"/>
            <a:chOff x="3195677" y="1351747"/>
            <a:chExt cx="1568160" cy="31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BAB85072-F3F9-47DD-B1D0-C0351EB2FDC3}"/>
                    </a:ext>
                  </a:extLst>
                </p14:cNvPr>
                <p14:cNvContentPartPr/>
                <p14:nvPr/>
              </p14:nvContentPartPr>
              <p14:xfrm>
                <a:off x="3236357" y="1456507"/>
                <a:ext cx="94320" cy="1461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BAB85072-F3F9-47DD-B1D0-C0351EB2FDC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232037" y="1452187"/>
                  <a:ext cx="1029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171BA8BC-DD64-469B-80AF-00498A93F351}"/>
                    </a:ext>
                  </a:extLst>
                </p14:cNvPr>
                <p14:cNvContentPartPr/>
                <p14:nvPr/>
              </p14:nvContentPartPr>
              <p14:xfrm>
                <a:off x="3422477" y="1452547"/>
                <a:ext cx="60120" cy="1378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171BA8BC-DD64-469B-80AF-00498A93F35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418157" y="1448227"/>
                  <a:ext cx="687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17D3388A-B84F-4F37-9B51-E222CAAE5E95}"/>
                    </a:ext>
                  </a:extLst>
                </p14:cNvPr>
                <p14:cNvContentPartPr/>
                <p14:nvPr/>
              </p14:nvContentPartPr>
              <p14:xfrm>
                <a:off x="3541277" y="1453627"/>
                <a:ext cx="84960" cy="1065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17D3388A-B84F-4F37-9B51-E222CAAE5E9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536957" y="1449307"/>
                  <a:ext cx="93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9CDD023B-5095-4F6D-A460-D525E17DB892}"/>
                    </a:ext>
                  </a:extLst>
                </p14:cNvPr>
                <p14:cNvContentPartPr/>
                <p14:nvPr/>
              </p14:nvContentPartPr>
              <p14:xfrm>
                <a:off x="3537317" y="1482427"/>
                <a:ext cx="96480" cy="6084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9CDD023B-5095-4F6D-A460-D525E17DB892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532997" y="1478107"/>
                  <a:ext cx="1051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98D5AA20-6360-4805-AE29-F9B8949E0063}"/>
                    </a:ext>
                  </a:extLst>
                </p14:cNvPr>
                <p14:cNvContentPartPr/>
                <p14:nvPr/>
              </p14:nvContentPartPr>
              <p14:xfrm>
                <a:off x="3683837" y="1527067"/>
                <a:ext cx="2520" cy="396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98D5AA20-6360-4805-AE29-F9B8949E0063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679517" y="1522747"/>
                  <a:ext cx="111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B12DF2A5-5516-4C98-B4F1-774355954ACC}"/>
                    </a:ext>
                  </a:extLst>
                </p14:cNvPr>
                <p14:cNvContentPartPr/>
                <p14:nvPr/>
              </p14:nvContentPartPr>
              <p14:xfrm>
                <a:off x="3741797" y="1487827"/>
                <a:ext cx="67680" cy="144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B12DF2A5-5516-4C98-B4F1-774355954AC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737477" y="1483507"/>
                  <a:ext cx="7632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D778072A-7D1C-4D39-91E5-D318192FF79A}"/>
                    </a:ext>
                  </a:extLst>
                </p14:cNvPr>
                <p14:cNvContentPartPr/>
                <p14:nvPr/>
              </p14:nvContentPartPr>
              <p14:xfrm>
                <a:off x="3824237" y="1471267"/>
                <a:ext cx="156240" cy="10548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D778072A-7D1C-4D39-91E5-D318192FF79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819917" y="1466947"/>
                  <a:ext cx="1648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73E2D6BE-AF3D-4D9F-8AB6-12CF318FDC30}"/>
                    </a:ext>
                  </a:extLst>
                </p14:cNvPr>
                <p14:cNvContentPartPr/>
                <p14:nvPr/>
              </p14:nvContentPartPr>
              <p14:xfrm>
                <a:off x="4001717" y="1390987"/>
                <a:ext cx="57960" cy="1933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73E2D6BE-AF3D-4D9F-8AB6-12CF318FDC3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997397" y="1386667"/>
                  <a:ext cx="666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F56E56B2-DF9A-4DA4-9008-80923AB32EBB}"/>
                    </a:ext>
                  </a:extLst>
                </p14:cNvPr>
                <p14:cNvContentPartPr/>
                <p14:nvPr/>
              </p14:nvContentPartPr>
              <p14:xfrm>
                <a:off x="4106477" y="1390987"/>
                <a:ext cx="60840" cy="15588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F56E56B2-DF9A-4DA4-9008-80923AB32EB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102157" y="1386667"/>
                  <a:ext cx="694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5AC0B8C2-563B-4E29-8A2F-6AD9F3CA5D52}"/>
                    </a:ext>
                  </a:extLst>
                </p14:cNvPr>
                <p14:cNvContentPartPr/>
                <p14:nvPr/>
              </p14:nvContentPartPr>
              <p14:xfrm>
                <a:off x="4210877" y="1421227"/>
                <a:ext cx="89640" cy="10332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5AC0B8C2-563B-4E29-8A2F-6AD9F3CA5D5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206557" y="1416907"/>
                  <a:ext cx="982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4732E5AE-18D9-4592-AFD0-EF5504F16ADB}"/>
                    </a:ext>
                  </a:extLst>
                </p14:cNvPr>
                <p14:cNvContentPartPr/>
                <p14:nvPr/>
              </p14:nvContentPartPr>
              <p14:xfrm>
                <a:off x="4216277" y="1446427"/>
                <a:ext cx="99720" cy="6012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4732E5AE-18D9-4592-AFD0-EF5504F16AD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211957" y="1442107"/>
                  <a:ext cx="1083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84EA72F5-7FDD-4BA1-BF3E-14A1BBD13A84}"/>
                    </a:ext>
                  </a:extLst>
                </p14:cNvPr>
                <p14:cNvContentPartPr/>
                <p14:nvPr/>
              </p14:nvContentPartPr>
              <p14:xfrm>
                <a:off x="4219517" y="1362907"/>
                <a:ext cx="93960" cy="756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84EA72F5-7FDD-4BA1-BF3E-14A1BBD13A8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215197" y="1358587"/>
                  <a:ext cx="1026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5E31045A-11B3-44E8-BC72-04A6390B5D98}"/>
                    </a:ext>
                  </a:extLst>
                </p14:cNvPr>
                <p14:cNvContentPartPr/>
                <p14:nvPr/>
              </p14:nvContentPartPr>
              <p14:xfrm>
                <a:off x="4373597" y="1462627"/>
                <a:ext cx="84960" cy="25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5E31045A-11B3-44E8-BC72-04A6390B5D9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369277" y="1458307"/>
                  <a:ext cx="936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FE2641DC-4D66-418D-9C1D-EA691C0EAE61}"/>
                    </a:ext>
                  </a:extLst>
                </p14:cNvPr>
                <p14:cNvContentPartPr/>
                <p14:nvPr/>
              </p14:nvContentPartPr>
              <p14:xfrm>
                <a:off x="4447397" y="1430947"/>
                <a:ext cx="212040" cy="15012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FE2641DC-4D66-418D-9C1D-EA691C0EAE6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443077" y="1426627"/>
                  <a:ext cx="2206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5B7C7CC6-7F57-4E3C-85CB-BCC14737C55B}"/>
                    </a:ext>
                  </a:extLst>
                </p14:cNvPr>
                <p14:cNvContentPartPr/>
                <p14:nvPr/>
              </p14:nvContentPartPr>
              <p14:xfrm>
                <a:off x="4642517" y="1351747"/>
                <a:ext cx="121320" cy="22608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5B7C7CC6-7F57-4E3C-85CB-BCC14737C55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638197" y="1347427"/>
                  <a:ext cx="1299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F93F1C06-F86D-4BA8-8836-5F8E25E1284D}"/>
                    </a:ext>
                  </a:extLst>
                </p14:cNvPr>
                <p14:cNvContentPartPr/>
                <p14:nvPr/>
              </p14:nvContentPartPr>
              <p14:xfrm>
                <a:off x="3195677" y="1647307"/>
                <a:ext cx="148680" cy="147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F93F1C06-F86D-4BA8-8836-5F8E25E1284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191357" y="1642987"/>
                  <a:ext cx="157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FA20FDBF-F540-4830-8EDC-289D5E2B5CFD}"/>
                    </a:ext>
                  </a:extLst>
                </p14:cNvPr>
                <p14:cNvContentPartPr/>
                <p14:nvPr/>
              </p14:nvContentPartPr>
              <p14:xfrm>
                <a:off x="4200077" y="1578907"/>
                <a:ext cx="501120" cy="2592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FA20FDBF-F540-4830-8EDC-289D5E2B5CF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195757" y="1574587"/>
                  <a:ext cx="50976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uppieren 288">
            <a:extLst>
              <a:ext uri="{FF2B5EF4-FFF2-40B4-BE49-F238E27FC236}">
                <a16:creationId xmlns:a16="http://schemas.microsoft.com/office/drawing/2014/main" id="{01BF24B5-0AB6-4278-91F1-8EC66A44D4D8}"/>
              </a:ext>
            </a:extLst>
          </p:cNvPr>
          <p:cNvGrpSpPr/>
          <p:nvPr/>
        </p:nvGrpSpPr>
        <p:grpSpPr>
          <a:xfrm>
            <a:off x="3246437" y="1764667"/>
            <a:ext cx="1516320" cy="312840"/>
            <a:chOff x="3246437" y="1764667"/>
            <a:chExt cx="1516320" cy="31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2D110B5B-CD34-46B7-B7C7-13DA4C13E007}"/>
                    </a:ext>
                  </a:extLst>
                </p14:cNvPr>
                <p14:cNvContentPartPr/>
                <p14:nvPr/>
              </p14:nvContentPartPr>
              <p14:xfrm>
                <a:off x="3316277" y="1936747"/>
                <a:ext cx="73080" cy="8244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2D110B5B-CD34-46B7-B7C7-13DA4C13E00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311957" y="1932427"/>
                  <a:ext cx="817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95CDC1FA-2D51-4DEF-993E-EDA878334BCD}"/>
                    </a:ext>
                  </a:extLst>
                </p14:cNvPr>
                <p14:cNvContentPartPr/>
                <p14:nvPr/>
              </p14:nvContentPartPr>
              <p14:xfrm>
                <a:off x="3316277" y="1935667"/>
                <a:ext cx="81720" cy="6408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95CDC1FA-2D51-4DEF-993E-EDA878334BC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311957" y="1931347"/>
                  <a:ext cx="903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A77114AD-0A51-4CFF-B5CA-0148E43096EE}"/>
                    </a:ext>
                  </a:extLst>
                </p14:cNvPr>
                <p14:cNvContentPartPr/>
                <p14:nvPr/>
              </p14:nvContentPartPr>
              <p14:xfrm>
                <a:off x="3300797" y="1874107"/>
                <a:ext cx="100440" cy="396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A77114AD-0A51-4CFF-B5CA-0148E43096E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296477" y="1869787"/>
                  <a:ext cx="1090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64E1E441-5C0F-4258-95BC-E02A3B6DE36C}"/>
                    </a:ext>
                  </a:extLst>
                </p14:cNvPr>
                <p14:cNvContentPartPr/>
                <p14:nvPr/>
              </p14:nvContentPartPr>
              <p14:xfrm>
                <a:off x="3474677" y="1949347"/>
                <a:ext cx="65520" cy="756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64E1E441-5C0F-4258-95BC-E02A3B6DE36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470357" y="1945027"/>
                  <a:ext cx="741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555ED7EA-B533-4A4B-8454-DE7EBF7204DB}"/>
                    </a:ext>
                  </a:extLst>
                </p14:cNvPr>
                <p14:cNvContentPartPr/>
                <p14:nvPr/>
              </p14:nvContentPartPr>
              <p14:xfrm>
                <a:off x="3511757" y="1902187"/>
                <a:ext cx="161640" cy="12384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555ED7EA-B533-4A4B-8454-DE7EBF7204DB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507437" y="1897867"/>
                  <a:ext cx="1702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BAD6BCA4-825D-41EE-8768-8573068BA2F0}"/>
                    </a:ext>
                  </a:extLst>
                </p14:cNvPr>
                <p14:cNvContentPartPr/>
                <p14:nvPr/>
              </p14:nvContentPartPr>
              <p14:xfrm>
                <a:off x="3631277" y="1850347"/>
                <a:ext cx="99000" cy="18324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BAD6BCA4-825D-41EE-8768-8573068BA2F0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626957" y="1846027"/>
                  <a:ext cx="1076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C94DE70F-22EB-4EC1-93DD-B8A54683A5C8}"/>
                    </a:ext>
                  </a:extLst>
                </p14:cNvPr>
                <p14:cNvContentPartPr/>
                <p14:nvPr/>
              </p14:nvContentPartPr>
              <p14:xfrm>
                <a:off x="3246437" y="1824787"/>
                <a:ext cx="87120" cy="25272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C94DE70F-22EB-4EC1-93DD-B8A54683A5C8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242117" y="1820467"/>
                  <a:ext cx="957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5FE33154-366A-4F4C-9DA7-88EA85D4F63D}"/>
                    </a:ext>
                  </a:extLst>
                </p14:cNvPr>
                <p14:cNvContentPartPr/>
                <p14:nvPr/>
              </p14:nvContentPartPr>
              <p14:xfrm>
                <a:off x="3946637" y="1779067"/>
                <a:ext cx="64800" cy="24192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5FE33154-366A-4F4C-9DA7-88EA85D4F63D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942317" y="1774747"/>
                  <a:ext cx="734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C191FCD7-55F9-447C-AB34-BE45303F4349}"/>
                    </a:ext>
                  </a:extLst>
                </p14:cNvPr>
                <p14:cNvContentPartPr/>
                <p14:nvPr/>
              </p14:nvContentPartPr>
              <p14:xfrm>
                <a:off x="4034837" y="1829107"/>
                <a:ext cx="109800" cy="1332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C191FCD7-55F9-447C-AB34-BE45303F4349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030517" y="1824787"/>
                  <a:ext cx="118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41517F93-49B3-40F0-8757-BDE8265C81E0}"/>
                    </a:ext>
                  </a:extLst>
                </p14:cNvPr>
                <p14:cNvContentPartPr/>
                <p14:nvPr/>
              </p14:nvContentPartPr>
              <p14:xfrm>
                <a:off x="4034477" y="1838467"/>
                <a:ext cx="108720" cy="10872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41517F93-49B3-40F0-8757-BDE8265C81E0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030157" y="1834147"/>
                  <a:ext cx="1173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7A40CCE6-847A-4279-82C5-0CDF6A849056}"/>
                    </a:ext>
                  </a:extLst>
                </p14:cNvPr>
                <p14:cNvContentPartPr/>
                <p14:nvPr/>
              </p14:nvContentPartPr>
              <p14:xfrm>
                <a:off x="4193957" y="1848907"/>
                <a:ext cx="72360" cy="9144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7A40CCE6-847A-4279-82C5-0CDF6A849056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189637" y="1844587"/>
                  <a:ext cx="810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8F984F83-BD8C-427B-BCB8-1CD6C805D336}"/>
                    </a:ext>
                  </a:extLst>
                </p14:cNvPr>
                <p14:cNvContentPartPr/>
                <p14:nvPr/>
              </p14:nvContentPartPr>
              <p14:xfrm>
                <a:off x="4192157" y="1869067"/>
                <a:ext cx="90360" cy="6624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8F984F83-BD8C-427B-BCB8-1CD6C805D336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187837" y="1864747"/>
                  <a:ext cx="990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FCAA91ED-0E6F-48F5-B85D-61BCB46A06C1}"/>
                    </a:ext>
                  </a:extLst>
                </p14:cNvPr>
                <p14:cNvContentPartPr/>
                <p14:nvPr/>
              </p14:nvContentPartPr>
              <p14:xfrm>
                <a:off x="4319237" y="1846747"/>
                <a:ext cx="14400" cy="10872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FCAA91ED-0E6F-48F5-B85D-61BCB46A06C1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314917" y="1842427"/>
                  <a:ext cx="230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E6F9CD78-AEBE-4BAA-981D-FEC0D8504344}"/>
                    </a:ext>
                  </a:extLst>
                </p14:cNvPr>
                <p14:cNvContentPartPr/>
                <p14:nvPr/>
              </p14:nvContentPartPr>
              <p14:xfrm>
                <a:off x="4420037" y="1882027"/>
                <a:ext cx="74160" cy="72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E6F9CD78-AEBE-4BAA-981D-FEC0D8504344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415717" y="1877707"/>
                  <a:ext cx="8280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9E11CDB0-1819-4352-8D8A-CE32973F4241}"/>
                    </a:ext>
                  </a:extLst>
                </p14:cNvPr>
                <p14:cNvContentPartPr/>
                <p14:nvPr/>
              </p14:nvContentPartPr>
              <p14:xfrm>
                <a:off x="4487717" y="1847827"/>
                <a:ext cx="185400" cy="12996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9E11CDB0-1819-4352-8D8A-CE32973F4241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483397" y="1843507"/>
                  <a:ext cx="1940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282C77EE-F4DA-480B-8FE7-EAEE7A8984D9}"/>
                    </a:ext>
                  </a:extLst>
                </p14:cNvPr>
                <p14:cNvContentPartPr/>
                <p14:nvPr/>
              </p14:nvContentPartPr>
              <p14:xfrm>
                <a:off x="4676717" y="1764667"/>
                <a:ext cx="86040" cy="25812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282C77EE-F4DA-480B-8FE7-EAEE7A8984D9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672397" y="1760347"/>
                  <a:ext cx="94680" cy="26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182137C-9443-43DE-836A-5AF68FEEFCF8}"/>
                  </a:ext>
                </a:extLst>
              </p14:cNvPr>
              <p14:cNvContentPartPr/>
              <p14:nvPr/>
            </p14:nvContentPartPr>
            <p14:xfrm>
              <a:off x="1206733" y="101467"/>
              <a:ext cx="442800" cy="5824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182137C-9443-43DE-836A-5AF68FEEFCF8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1202413" y="97147"/>
                <a:ext cx="451440" cy="59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1F35A5DE-7265-4E2F-984D-09360A529B24}"/>
                  </a:ext>
                </a:extLst>
              </p14:cNvPr>
              <p14:cNvContentPartPr/>
              <p14:nvPr/>
            </p14:nvContentPartPr>
            <p14:xfrm>
              <a:off x="1279813" y="542467"/>
              <a:ext cx="2063520" cy="525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1F35A5DE-7265-4E2F-984D-09360A529B24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1275493" y="538147"/>
                <a:ext cx="207216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4CB12F63-F98F-4BE2-B0D4-29078FE9D528}"/>
                  </a:ext>
                </a:extLst>
              </p14:cNvPr>
              <p14:cNvContentPartPr/>
              <p14:nvPr/>
            </p14:nvContentPartPr>
            <p14:xfrm>
              <a:off x="5656693" y="430507"/>
              <a:ext cx="120960" cy="766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4CB12F63-F98F-4BE2-B0D4-29078FE9D528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5652373" y="426187"/>
                <a:ext cx="1296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76D48FC4-7499-4BD6-B83A-4C91E404E903}"/>
                  </a:ext>
                </a:extLst>
              </p14:cNvPr>
              <p14:cNvContentPartPr/>
              <p14:nvPr/>
            </p14:nvContentPartPr>
            <p14:xfrm>
              <a:off x="6494413" y="601507"/>
              <a:ext cx="84960" cy="9000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76D48FC4-7499-4BD6-B83A-4C91E404E903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6490093" y="597187"/>
                <a:ext cx="9360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4F3708C5-BE05-48CE-A4B6-C92FF2D1CF62}"/>
                  </a:ext>
                </a:extLst>
              </p14:cNvPr>
              <p14:cNvContentPartPr/>
              <p14:nvPr/>
            </p14:nvContentPartPr>
            <p14:xfrm>
              <a:off x="8592853" y="582787"/>
              <a:ext cx="2109240" cy="10908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4F3708C5-BE05-48CE-A4B6-C92FF2D1CF62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8588533" y="578467"/>
                <a:ext cx="21178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A0EE3667-6F17-4964-A325-1AD717C2E48B}"/>
                  </a:ext>
                </a:extLst>
              </p14:cNvPr>
              <p14:cNvContentPartPr/>
              <p14:nvPr/>
            </p14:nvContentPartPr>
            <p14:xfrm>
              <a:off x="8210893" y="328267"/>
              <a:ext cx="2528280" cy="2988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A0EE3667-6F17-4964-A325-1AD717C2E48B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8206573" y="323947"/>
                <a:ext cx="25369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3CE83CEF-596E-4897-A374-94A7101341FB}"/>
                  </a:ext>
                </a:extLst>
              </p14:cNvPr>
              <p14:cNvContentPartPr/>
              <p14:nvPr/>
            </p14:nvContentPartPr>
            <p14:xfrm>
              <a:off x="5845693" y="1215307"/>
              <a:ext cx="133200" cy="33588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3CE83CEF-596E-4897-A374-94A7101341FB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5841373" y="1210987"/>
                <a:ext cx="14184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5B2237F5-4D79-4991-9BF6-00324826B80D}"/>
                  </a:ext>
                </a:extLst>
              </p14:cNvPr>
              <p14:cNvContentPartPr/>
              <p14:nvPr/>
            </p14:nvContentPartPr>
            <p14:xfrm>
              <a:off x="1499773" y="1703827"/>
              <a:ext cx="154800" cy="1440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5B2237F5-4D79-4991-9BF6-00324826B80D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1495453" y="1699507"/>
                <a:ext cx="1634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C7CCEF25-9457-48C3-B405-F34855A830EF}"/>
                  </a:ext>
                </a:extLst>
              </p14:cNvPr>
              <p14:cNvContentPartPr/>
              <p14:nvPr/>
            </p14:nvContentPartPr>
            <p14:xfrm>
              <a:off x="2240293" y="2091547"/>
              <a:ext cx="58320" cy="1476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C7CCEF25-9457-48C3-B405-F34855A830EF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2235973" y="2087227"/>
                <a:ext cx="6696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6AAD6DB0-23A7-48B9-B14B-6F2833EEF117}"/>
                  </a:ext>
                </a:extLst>
              </p14:cNvPr>
              <p14:cNvContentPartPr/>
              <p14:nvPr/>
            </p14:nvContentPartPr>
            <p14:xfrm>
              <a:off x="4216333" y="1582147"/>
              <a:ext cx="442440" cy="3744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6AAD6DB0-23A7-48B9-B14B-6F2833EEF117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4212013" y="1577827"/>
                <a:ext cx="4510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058B39A1-295D-4189-A4C2-623F37853410}"/>
                  </a:ext>
                </a:extLst>
              </p14:cNvPr>
              <p14:cNvContentPartPr/>
              <p14:nvPr/>
            </p14:nvContentPartPr>
            <p14:xfrm>
              <a:off x="3857053" y="2046547"/>
              <a:ext cx="825120" cy="2952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058B39A1-295D-4189-A4C2-623F37853410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3852733" y="2042227"/>
                <a:ext cx="8337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3358697B-4522-41A6-9B3B-FB853E481723}"/>
                  </a:ext>
                </a:extLst>
              </p14:cNvPr>
              <p14:cNvContentPartPr/>
              <p14:nvPr/>
            </p14:nvContentPartPr>
            <p14:xfrm>
              <a:off x="5252773" y="1550827"/>
              <a:ext cx="558360" cy="2340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3358697B-4522-41A6-9B3B-FB853E481723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5248453" y="1546507"/>
                <a:ext cx="5670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359" name="Freihand 358">
                <a:extLst>
                  <a:ext uri="{FF2B5EF4-FFF2-40B4-BE49-F238E27FC236}">
                    <a16:creationId xmlns:a16="http://schemas.microsoft.com/office/drawing/2014/main" id="{A2883119-5A99-4334-9F71-44788DA098ED}"/>
                  </a:ext>
                </a:extLst>
              </p14:cNvPr>
              <p14:cNvContentPartPr/>
              <p14:nvPr/>
            </p14:nvContentPartPr>
            <p14:xfrm>
              <a:off x="3900613" y="2047267"/>
              <a:ext cx="819360" cy="16920"/>
            </p14:xfrm>
          </p:contentPart>
        </mc:Choice>
        <mc:Fallback xmlns="">
          <p:pic>
            <p:nvPicPr>
              <p:cNvPr id="359" name="Freihand 358">
                <a:extLst>
                  <a:ext uri="{FF2B5EF4-FFF2-40B4-BE49-F238E27FC236}">
                    <a16:creationId xmlns:a16="http://schemas.microsoft.com/office/drawing/2014/main" id="{A2883119-5A99-4334-9F71-44788DA098ED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3896293" y="2042947"/>
                <a:ext cx="8280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2BFFA999-EABF-4E36-9B29-CC1074296708}"/>
                  </a:ext>
                </a:extLst>
              </p14:cNvPr>
              <p14:cNvContentPartPr/>
              <p14:nvPr/>
            </p14:nvContentPartPr>
            <p14:xfrm>
              <a:off x="2958853" y="2457667"/>
              <a:ext cx="120960" cy="18360"/>
            </p14:xfrm>
          </p:contentPart>
        </mc:Choice>
        <mc:Fallback xmlns=""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2BFFA999-EABF-4E36-9B29-CC1074296708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2954533" y="2453347"/>
                <a:ext cx="1296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776746DC-4D41-4143-9EB7-2DB6C63F3ACA}"/>
                  </a:ext>
                </a:extLst>
              </p14:cNvPr>
              <p14:cNvContentPartPr/>
              <p14:nvPr/>
            </p14:nvContentPartPr>
            <p14:xfrm>
              <a:off x="3327493" y="2044747"/>
              <a:ext cx="297720" cy="18360"/>
            </p14:xfrm>
          </p:contentPart>
        </mc:Choice>
        <mc:Fallback xmlns=""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776746DC-4D41-4143-9EB7-2DB6C63F3ACA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3323173" y="2040427"/>
                <a:ext cx="30636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526" name="Freihand 525">
                <a:extLst>
                  <a:ext uri="{FF2B5EF4-FFF2-40B4-BE49-F238E27FC236}">
                    <a16:creationId xmlns:a16="http://schemas.microsoft.com/office/drawing/2014/main" id="{44ECB88A-A29B-4B22-AE50-DD0E0248571E}"/>
                  </a:ext>
                </a:extLst>
              </p14:cNvPr>
              <p14:cNvContentPartPr/>
              <p14:nvPr/>
            </p14:nvContentPartPr>
            <p14:xfrm>
              <a:off x="3488053" y="2518147"/>
              <a:ext cx="880200" cy="19080"/>
            </p14:xfrm>
          </p:contentPart>
        </mc:Choice>
        <mc:Fallback xmlns="">
          <p:pic>
            <p:nvPicPr>
              <p:cNvPr id="526" name="Freihand 525">
                <a:extLst>
                  <a:ext uri="{FF2B5EF4-FFF2-40B4-BE49-F238E27FC236}">
                    <a16:creationId xmlns:a16="http://schemas.microsoft.com/office/drawing/2014/main" id="{44ECB88A-A29B-4B22-AE50-DD0E0248571E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3483733" y="2513827"/>
                <a:ext cx="88884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528" name="Freihand 527">
                <a:extLst>
                  <a:ext uri="{FF2B5EF4-FFF2-40B4-BE49-F238E27FC236}">
                    <a16:creationId xmlns:a16="http://schemas.microsoft.com/office/drawing/2014/main" id="{2850883E-35A9-4B5F-B19E-3D204CE0D820}"/>
                  </a:ext>
                </a:extLst>
              </p14:cNvPr>
              <p14:cNvContentPartPr/>
              <p14:nvPr/>
            </p14:nvContentPartPr>
            <p14:xfrm>
              <a:off x="5087533" y="2409067"/>
              <a:ext cx="767520" cy="45720"/>
            </p14:xfrm>
          </p:contentPart>
        </mc:Choice>
        <mc:Fallback xmlns="">
          <p:pic>
            <p:nvPicPr>
              <p:cNvPr id="528" name="Freihand 527">
                <a:extLst>
                  <a:ext uri="{FF2B5EF4-FFF2-40B4-BE49-F238E27FC236}">
                    <a16:creationId xmlns:a16="http://schemas.microsoft.com/office/drawing/2014/main" id="{2850883E-35A9-4B5F-B19E-3D204CE0D820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5083213" y="2404747"/>
                <a:ext cx="77616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575" name="Freihand 574">
                <a:extLst>
                  <a:ext uri="{FF2B5EF4-FFF2-40B4-BE49-F238E27FC236}">
                    <a16:creationId xmlns:a16="http://schemas.microsoft.com/office/drawing/2014/main" id="{CB2AEFD6-EAFE-4BF9-B0A6-9B55314D4118}"/>
                  </a:ext>
                </a:extLst>
              </p14:cNvPr>
              <p14:cNvContentPartPr/>
              <p14:nvPr/>
            </p14:nvContentPartPr>
            <p14:xfrm>
              <a:off x="4353853" y="2602027"/>
              <a:ext cx="161640" cy="380160"/>
            </p14:xfrm>
          </p:contentPart>
        </mc:Choice>
        <mc:Fallback xmlns="">
          <p:pic>
            <p:nvPicPr>
              <p:cNvPr id="575" name="Freihand 574">
                <a:extLst>
                  <a:ext uri="{FF2B5EF4-FFF2-40B4-BE49-F238E27FC236}">
                    <a16:creationId xmlns:a16="http://schemas.microsoft.com/office/drawing/2014/main" id="{CB2AEFD6-EAFE-4BF9-B0A6-9B55314D4118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4349533" y="2597707"/>
                <a:ext cx="17028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583" name="Freihand 582">
                <a:extLst>
                  <a:ext uri="{FF2B5EF4-FFF2-40B4-BE49-F238E27FC236}">
                    <a16:creationId xmlns:a16="http://schemas.microsoft.com/office/drawing/2014/main" id="{F110F6B0-26E7-4021-B978-C5FDBC7FEE64}"/>
                  </a:ext>
                </a:extLst>
              </p14:cNvPr>
              <p14:cNvContentPartPr/>
              <p14:nvPr/>
            </p14:nvContentPartPr>
            <p14:xfrm>
              <a:off x="3628453" y="2951227"/>
              <a:ext cx="510120" cy="11160"/>
            </p14:xfrm>
          </p:contentPart>
        </mc:Choice>
        <mc:Fallback xmlns="">
          <p:pic>
            <p:nvPicPr>
              <p:cNvPr id="583" name="Freihand 582">
                <a:extLst>
                  <a:ext uri="{FF2B5EF4-FFF2-40B4-BE49-F238E27FC236}">
                    <a16:creationId xmlns:a16="http://schemas.microsoft.com/office/drawing/2014/main" id="{F110F6B0-26E7-4021-B978-C5FDBC7FEE64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3624133" y="2946907"/>
                <a:ext cx="51876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592" name="Freihand 591">
                <a:extLst>
                  <a:ext uri="{FF2B5EF4-FFF2-40B4-BE49-F238E27FC236}">
                    <a16:creationId xmlns:a16="http://schemas.microsoft.com/office/drawing/2014/main" id="{37F5E71C-F3C3-4672-B79B-B1ECE1609E79}"/>
                  </a:ext>
                </a:extLst>
              </p14:cNvPr>
              <p14:cNvContentPartPr/>
              <p14:nvPr/>
            </p14:nvContentPartPr>
            <p14:xfrm>
              <a:off x="3586693" y="3035827"/>
              <a:ext cx="101880" cy="86040"/>
            </p14:xfrm>
          </p:contentPart>
        </mc:Choice>
        <mc:Fallback xmlns="">
          <p:pic>
            <p:nvPicPr>
              <p:cNvPr id="592" name="Freihand 591">
                <a:extLst>
                  <a:ext uri="{FF2B5EF4-FFF2-40B4-BE49-F238E27FC236}">
                    <a16:creationId xmlns:a16="http://schemas.microsoft.com/office/drawing/2014/main" id="{37F5E71C-F3C3-4672-B79B-B1ECE1609E79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3582373" y="3031507"/>
                <a:ext cx="11052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0D7B2413-5BF1-4DFD-86F0-39A72D071F89}"/>
                  </a:ext>
                </a:extLst>
              </p14:cNvPr>
              <p14:cNvContentPartPr/>
              <p14:nvPr/>
            </p14:nvContentPartPr>
            <p14:xfrm>
              <a:off x="11006293" y="135667"/>
              <a:ext cx="74160" cy="122760"/>
            </p14:xfrm>
          </p:contentPart>
        </mc:Choice>
        <mc:Fallback xmlns=""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0D7B2413-5BF1-4DFD-86F0-39A72D071F89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11001973" y="131347"/>
                <a:ext cx="828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C1064760-7C00-46AF-9422-721F1EB327D7}"/>
                  </a:ext>
                </a:extLst>
              </p14:cNvPr>
              <p14:cNvContentPartPr/>
              <p14:nvPr/>
            </p14:nvContentPartPr>
            <p14:xfrm>
              <a:off x="11014933" y="150067"/>
              <a:ext cx="86400" cy="80640"/>
            </p14:xfrm>
          </p:contentPart>
        </mc:Choice>
        <mc:Fallback xmlns=""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C1064760-7C00-46AF-9422-721F1EB327D7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11010613" y="145747"/>
                <a:ext cx="9504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67FD7316-2841-447A-BA8C-534EC919EF7C}"/>
                  </a:ext>
                </a:extLst>
              </p14:cNvPr>
              <p14:cNvContentPartPr/>
              <p14:nvPr/>
            </p14:nvContentPartPr>
            <p14:xfrm>
              <a:off x="10973893" y="97867"/>
              <a:ext cx="122040" cy="4680"/>
            </p14:xfrm>
          </p:contentPart>
        </mc:Choice>
        <mc:Fallback xmlns=""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67FD7316-2841-447A-BA8C-534EC919EF7C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10969573" y="93547"/>
                <a:ext cx="13068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AED95582-428E-4E79-ACFB-6886A4B70572}"/>
                  </a:ext>
                </a:extLst>
              </p14:cNvPr>
              <p14:cNvContentPartPr/>
              <p14:nvPr/>
            </p14:nvContentPartPr>
            <p14:xfrm>
              <a:off x="11164693" y="167707"/>
              <a:ext cx="93960" cy="2520"/>
            </p14:xfrm>
          </p:contentPart>
        </mc:Choice>
        <mc:Fallback xmlns=""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AED95582-428E-4E79-ACFB-6886A4B70572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11160373" y="163387"/>
                <a:ext cx="10260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393" name="Freihand 392">
                <a:extLst>
                  <a:ext uri="{FF2B5EF4-FFF2-40B4-BE49-F238E27FC236}">
                    <a16:creationId xmlns:a16="http://schemas.microsoft.com/office/drawing/2014/main" id="{BCF294AD-940B-4282-9B36-9E92E8B0DC64}"/>
                  </a:ext>
                </a:extLst>
              </p14:cNvPr>
              <p14:cNvContentPartPr/>
              <p14:nvPr/>
            </p14:nvContentPartPr>
            <p14:xfrm>
              <a:off x="11161453" y="212347"/>
              <a:ext cx="111240" cy="2160"/>
            </p14:xfrm>
          </p:contentPart>
        </mc:Choice>
        <mc:Fallback xmlns="">
          <p:pic>
            <p:nvPicPr>
              <p:cNvPr id="393" name="Freihand 392">
                <a:extLst>
                  <a:ext uri="{FF2B5EF4-FFF2-40B4-BE49-F238E27FC236}">
                    <a16:creationId xmlns:a16="http://schemas.microsoft.com/office/drawing/2014/main" id="{BCF294AD-940B-4282-9B36-9E92E8B0DC64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11157133" y="208027"/>
                <a:ext cx="11988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134F9865-F3A8-4174-A9B0-C3DCD85DAA8D}"/>
                  </a:ext>
                </a:extLst>
              </p14:cNvPr>
              <p14:cNvContentPartPr/>
              <p14:nvPr/>
            </p14:nvContentPartPr>
            <p14:xfrm>
              <a:off x="11318773" y="87427"/>
              <a:ext cx="85680" cy="88200"/>
            </p14:xfrm>
          </p:contentPart>
        </mc:Choice>
        <mc:Fallback xmlns=""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134F9865-F3A8-4174-A9B0-C3DCD85DAA8D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11314453" y="83107"/>
                <a:ext cx="9432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F39AD712-6B9F-4D2D-8A87-41FC2CEBADD3}"/>
                  </a:ext>
                </a:extLst>
              </p14:cNvPr>
              <p14:cNvContentPartPr/>
              <p14:nvPr/>
            </p14:nvContentPartPr>
            <p14:xfrm>
              <a:off x="11307253" y="189667"/>
              <a:ext cx="111960" cy="11520"/>
            </p14:xfrm>
          </p:contentPart>
        </mc:Choice>
        <mc:Fallback xmlns=""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F39AD712-6B9F-4D2D-8A87-41FC2CEBADD3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11302933" y="185347"/>
                <a:ext cx="12060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B0D06747-A23C-4AD4-8065-C8F80D3B0D50}"/>
                  </a:ext>
                </a:extLst>
              </p14:cNvPr>
              <p14:cNvContentPartPr/>
              <p14:nvPr/>
            </p14:nvContentPartPr>
            <p14:xfrm>
              <a:off x="11346493" y="252667"/>
              <a:ext cx="60120" cy="38520"/>
            </p14:xfrm>
          </p:contentPart>
        </mc:Choice>
        <mc:Fallback xmlns=""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B0D06747-A23C-4AD4-8065-C8F80D3B0D50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11342173" y="248347"/>
                <a:ext cx="687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274D7225-9889-4865-9C64-E37C1F130859}"/>
                  </a:ext>
                </a:extLst>
              </p14:cNvPr>
              <p14:cNvContentPartPr/>
              <p14:nvPr/>
            </p14:nvContentPartPr>
            <p14:xfrm>
              <a:off x="11493013" y="146827"/>
              <a:ext cx="102600" cy="13320"/>
            </p14:xfrm>
          </p:contentPart>
        </mc:Choice>
        <mc:Fallback xmlns=""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274D7225-9889-4865-9C64-E37C1F130859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11488693" y="142507"/>
                <a:ext cx="1112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399" name="Freihand 398">
                <a:extLst>
                  <a:ext uri="{FF2B5EF4-FFF2-40B4-BE49-F238E27FC236}">
                    <a16:creationId xmlns:a16="http://schemas.microsoft.com/office/drawing/2014/main" id="{F6A5242D-9C4C-4C25-9C89-58241655478B}"/>
                  </a:ext>
                </a:extLst>
              </p14:cNvPr>
              <p14:cNvContentPartPr/>
              <p14:nvPr/>
            </p14:nvContentPartPr>
            <p14:xfrm>
              <a:off x="11486893" y="174187"/>
              <a:ext cx="110520" cy="70920"/>
            </p14:xfrm>
          </p:contentPart>
        </mc:Choice>
        <mc:Fallback xmlns="">
          <p:pic>
            <p:nvPicPr>
              <p:cNvPr id="399" name="Freihand 398">
                <a:extLst>
                  <a:ext uri="{FF2B5EF4-FFF2-40B4-BE49-F238E27FC236}">
                    <a16:creationId xmlns:a16="http://schemas.microsoft.com/office/drawing/2014/main" id="{F6A5242D-9C4C-4C25-9C89-58241655478B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11482573" y="169867"/>
                <a:ext cx="1191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73BF5909-A20E-482E-AB0D-70F1F4D28D61}"/>
                  </a:ext>
                </a:extLst>
              </p14:cNvPr>
              <p14:cNvContentPartPr/>
              <p14:nvPr/>
            </p14:nvContentPartPr>
            <p14:xfrm>
              <a:off x="11625493" y="161587"/>
              <a:ext cx="76320" cy="69120"/>
            </p14:xfrm>
          </p:contentPart>
        </mc:Choice>
        <mc:Fallback xmlns=""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73BF5909-A20E-482E-AB0D-70F1F4D28D61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11621173" y="157267"/>
                <a:ext cx="849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id="{26C0E11A-3E1C-4C9A-B445-2CA2088B4116}"/>
                  </a:ext>
                </a:extLst>
              </p14:cNvPr>
              <p14:cNvContentPartPr/>
              <p14:nvPr/>
            </p14:nvContentPartPr>
            <p14:xfrm>
              <a:off x="11632693" y="181747"/>
              <a:ext cx="114120" cy="78840"/>
            </p14:xfrm>
          </p:contentPart>
        </mc:Choice>
        <mc:Fallback xmlns=""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26C0E11A-3E1C-4C9A-B445-2CA2088B4116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11628373" y="177427"/>
                <a:ext cx="12276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2C5FBE56-4AAE-4DCD-A30E-E31C3078E2AC}"/>
                  </a:ext>
                </a:extLst>
              </p14:cNvPr>
              <p14:cNvContentPartPr/>
              <p14:nvPr/>
            </p14:nvContentPartPr>
            <p14:xfrm>
              <a:off x="11755813" y="163027"/>
              <a:ext cx="360" cy="360"/>
            </p14:xfrm>
          </p:contentPart>
        </mc:Choice>
        <mc:Fallback xmlns=""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2C5FBE56-4AAE-4DCD-A30E-E31C3078E2AC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11751493" y="1587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658" name="Freihand 657">
                <a:extLst>
                  <a:ext uri="{FF2B5EF4-FFF2-40B4-BE49-F238E27FC236}">
                    <a16:creationId xmlns:a16="http://schemas.microsoft.com/office/drawing/2014/main" id="{EFC236FE-DE56-4D18-B0CF-6730A1088A3A}"/>
                  </a:ext>
                </a:extLst>
              </p14:cNvPr>
              <p14:cNvContentPartPr/>
              <p14:nvPr/>
            </p14:nvContentPartPr>
            <p14:xfrm>
              <a:off x="10794613" y="-23813"/>
              <a:ext cx="1097280" cy="460080"/>
            </p14:xfrm>
          </p:contentPart>
        </mc:Choice>
        <mc:Fallback xmlns="">
          <p:pic>
            <p:nvPicPr>
              <p:cNvPr id="658" name="Freihand 657">
                <a:extLst>
                  <a:ext uri="{FF2B5EF4-FFF2-40B4-BE49-F238E27FC236}">
                    <a16:creationId xmlns:a16="http://schemas.microsoft.com/office/drawing/2014/main" id="{EFC236FE-DE56-4D18-B0CF-6730A1088A3A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10790293" y="-28133"/>
                <a:ext cx="110592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822" name="Freihand 821">
                <a:extLst>
                  <a:ext uri="{FF2B5EF4-FFF2-40B4-BE49-F238E27FC236}">
                    <a16:creationId xmlns:a16="http://schemas.microsoft.com/office/drawing/2014/main" id="{3BF05777-9387-4DD1-A624-59F702DB9C0C}"/>
                  </a:ext>
                </a:extLst>
              </p14:cNvPr>
              <p14:cNvContentPartPr/>
              <p14:nvPr/>
            </p14:nvContentPartPr>
            <p14:xfrm>
              <a:off x="7220173" y="3066820"/>
              <a:ext cx="409680" cy="153360"/>
            </p14:xfrm>
          </p:contentPart>
        </mc:Choice>
        <mc:Fallback xmlns="">
          <p:pic>
            <p:nvPicPr>
              <p:cNvPr id="822" name="Freihand 821">
                <a:extLst>
                  <a:ext uri="{FF2B5EF4-FFF2-40B4-BE49-F238E27FC236}">
                    <a16:creationId xmlns:a16="http://schemas.microsoft.com/office/drawing/2014/main" id="{3BF05777-9387-4DD1-A624-59F702DB9C0C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7215853" y="3062500"/>
                <a:ext cx="4183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824" name="Freihand 823">
                <a:extLst>
                  <a:ext uri="{FF2B5EF4-FFF2-40B4-BE49-F238E27FC236}">
                    <a16:creationId xmlns:a16="http://schemas.microsoft.com/office/drawing/2014/main" id="{9529DC63-8E2D-4104-8F8E-9F99E9EA2C74}"/>
                  </a:ext>
                </a:extLst>
              </p14:cNvPr>
              <p14:cNvContentPartPr/>
              <p14:nvPr/>
            </p14:nvContentPartPr>
            <p14:xfrm>
              <a:off x="10167493" y="3146020"/>
              <a:ext cx="319320" cy="607680"/>
            </p14:xfrm>
          </p:contentPart>
        </mc:Choice>
        <mc:Fallback xmlns="">
          <p:pic>
            <p:nvPicPr>
              <p:cNvPr id="824" name="Freihand 823">
                <a:extLst>
                  <a:ext uri="{FF2B5EF4-FFF2-40B4-BE49-F238E27FC236}">
                    <a16:creationId xmlns:a16="http://schemas.microsoft.com/office/drawing/2014/main" id="{9529DC63-8E2D-4104-8F8E-9F99E9EA2C74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10163173" y="3141700"/>
                <a:ext cx="327960" cy="61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826" name="Freihand 825">
                <a:extLst>
                  <a:ext uri="{FF2B5EF4-FFF2-40B4-BE49-F238E27FC236}">
                    <a16:creationId xmlns:a16="http://schemas.microsoft.com/office/drawing/2014/main" id="{717E56AD-9707-4EBA-8020-CB2DD73D9EEE}"/>
                  </a:ext>
                </a:extLst>
              </p14:cNvPr>
              <p14:cNvContentPartPr/>
              <p14:nvPr/>
            </p14:nvContentPartPr>
            <p14:xfrm>
              <a:off x="10028173" y="2956660"/>
              <a:ext cx="903240" cy="925200"/>
            </p14:xfrm>
          </p:contentPart>
        </mc:Choice>
        <mc:Fallback xmlns="">
          <p:pic>
            <p:nvPicPr>
              <p:cNvPr id="826" name="Freihand 825">
                <a:extLst>
                  <a:ext uri="{FF2B5EF4-FFF2-40B4-BE49-F238E27FC236}">
                    <a16:creationId xmlns:a16="http://schemas.microsoft.com/office/drawing/2014/main" id="{717E56AD-9707-4EBA-8020-CB2DD73D9EEE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10023853" y="2952340"/>
                <a:ext cx="911880" cy="93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914" name="Gruppieren 913">
            <a:extLst>
              <a:ext uri="{FF2B5EF4-FFF2-40B4-BE49-F238E27FC236}">
                <a16:creationId xmlns:a16="http://schemas.microsoft.com/office/drawing/2014/main" id="{355EC60B-6726-4C4C-B82A-2B247C5B5AEC}"/>
              </a:ext>
            </a:extLst>
          </p:cNvPr>
          <p:cNvGrpSpPr/>
          <p:nvPr/>
        </p:nvGrpSpPr>
        <p:grpSpPr>
          <a:xfrm>
            <a:off x="8191813" y="352780"/>
            <a:ext cx="3626280" cy="149367"/>
            <a:chOff x="8191813" y="352780"/>
            <a:chExt cx="3626280" cy="14936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7324F7A1-03D9-4B8A-9114-068E2E969E30}"/>
                    </a:ext>
                  </a:extLst>
                </p14:cNvPr>
                <p14:cNvContentPartPr/>
                <p14:nvPr/>
              </p14:nvContentPartPr>
              <p14:xfrm>
                <a:off x="10905493" y="425827"/>
                <a:ext cx="88560" cy="1188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7324F7A1-03D9-4B8A-9114-068E2E969E30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0901173" y="421507"/>
                  <a:ext cx="972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92D6FE84-F77B-4D6C-B9DF-65F44E6C4118}"/>
                    </a:ext>
                  </a:extLst>
                </p14:cNvPr>
                <p14:cNvContentPartPr/>
                <p14:nvPr/>
              </p14:nvContentPartPr>
              <p14:xfrm>
                <a:off x="10923493" y="461467"/>
                <a:ext cx="71640" cy="324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92D6FE84-F77B-4D6C-B9DF-65F44E6C4118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0919173" y="457147"/>
                  <a:ext cx="802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1B55D437-D388-4EA7-A6EE-0AE69CA32549}"/>
                    </a:ext>
                  </a:extLst>
                </p14:cNvPr>
                <p14:cNvContentPartPr/>
                <p14:nvPr/>
              </p14:nvContentPartPr>
              <p14:xfrm>
                <a:off x="11022493" y="391987"/>
                <a:ext cx="60120" cy="6300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1B55D437-D388-4EA7-A6EE-0AE69CA32549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1018173" y="387667"/>
                  <a:ext cx="687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F4988CDE-B7B5-4DD3-9599-21CF7745A5AA}"/>
                    </a:ext>
                  </a:extLst>
                </p14:cNvPr>
                <p14:cNvContentPartPr/>
                <p14:nvPr/>
              </p14:nvContentPartPr>
              <p14:xfrm>
                <a:off x="11155333" y="432307"/>
                <a:ext cx="51120" cy="6192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F4988CDE-B7B5-4DD3-9599-21CF7745A5AA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1151013" y="427987"/>
                  <a:ext cx="597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25A1E660-9205-4CD6-8D1C-68F8E54B3CA5}"/>
                    </a:ext>
                  </a:extLst>
                </p14:cNvPr>
                <p14:cNvContentPartPr/>
                <p14:nvPr/>
              </p14:nvContentPartPr>
              <p14:xfrm>
                <a:off x="11270893" y="430867"/>
                <a:ext cx="51480" cy="7128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25A1E660-9205-4CD6-8D1C-68F8E54B3CA5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1266573" y="426547"/>
                  <a:ext cx="601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2E1409AB-FC9C-4993-836D-4262AF8DB56E}"/>
                    </a:ext>
                  </a:extLst>
                </p14:cNvPr>
                <p14:cNvContentPartPr/>
                <p14:nvPr/>
              </p14:nvContentPartPr>
              <p14:xfrm>
                <a:off x="11254333" y="437707"/>
                <a:ext cx="83160" cy="5004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2E1409AB-FC9C-4993-836D-4262AF8DB56E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1250013" y="433387"/>
                  <a:ext cx="918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8043F67B-38CA-4A2F-9391-6E4F27A6F9E9}"/>
                    </a:ext>
                  </a:extLst>
                </p14:cNvPr>
                <p14:cNvContentPartPr/>
                <p14:nvPr/>
              </p14:nvContentPartPr>
              <p14:xfrm>
                <a:off x="11252893" y="394507"/>
                <a:ext cx="74880" cy="648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8043F67B-38CA-4A2F-9391-6E4F27A6F9E9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1248573" y="390187"/>
                  <a:ext cx="835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FF72A910-465D-4C6B-B7B2-435DC9CB6D38}"/>
                    </a:ext>
                  </a:extLst>
                </p14:cNvPr>
                <p14:cNvContentPartPr/>
                <p14:nvPr/>
              </p14:nvContentPartPr>
              <p14:xfrm>
                <a:off x="11413453" y="443467"/>
                <a:ext cx="68760" cy="936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FF72A910-465D-4C6B-B7B2-435DC9CB6D38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1409133" y="439147"/>
                  <a:ext cx="77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E91BF896-98A5-4CFE-95F9-5863B666BE20}"/>
                    </a:ext>
                  </a:extLst>
                </p14:cNvPr>
                <p14:cNvContentPartPr/>
                <p14:nvPr/>
              </p14:nvContentPartPr>
              <p14:xfrm>
                <a:off x="11406253" y="477667"/>
                <a:ext cx="87120" cy="576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E91BF896-98A5-4CFE-95F9-5863B666BE20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1401933" y="473347"/>
                  <a:ext cx="957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C4854D66-2E38-413B-A90E-222AF3FB1006}"/>
                    </a:ext>
                  </a:extLst>
                </p14:cNvPr>
                <p14:cNvContentPartPr/>
                <p14:nvPr/>
              </p14:nvContentPartPr>
              <p14:xfrm>
                <a:off x="11539453" y="390187"/>
                <a:ext cx="115200" cy="1224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C4854D66-2E38-413B-A90E-222AF3FB1006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1535133" y="385867"/>
                  <a:ext cx="1238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AA5DE88D-B799-4769-8E83-5BAF0D4BB15E}"/>
                    </a:ext>
                  </a:extLst>
                </p14:cNvPr>
                <p14:cNvContentPartPr/>
                <p14:nvPr/>
              </p14:nvContentPartPr>
              <p14:xfrm>
                <a:off x="11548093" y="400987"/>
                <a:ext cx="102240" cy="6732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AA5DE88D-B799-4769-8E83-5BAF0D4BB15E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1543773" y="396667"/>
                  <a:ext cx="1108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88445A78-9D9E-4E08-95BA-CBEFDA18E2CE}"/>
                    </a:ext>
                  </a:extLst>
                </p14:cNvPr>
                <p14:cNvContentPartPr/>
                <p14:nvPr/>
              </p14:nvContentPartPr>
              <p14:xfrm>
                <a:off x="11679853" y="392707"/>
                <a:ext cx="79560" cy="8172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88445A78-9D9E-4E08-95BA-CBEFDA18E2CE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1675533" y="388387"/>
                  <a:ext cx="882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1C901DC1-98CF-4EF8-B6A7-B172ED0D7D24}"/>
                    </a:ext>
                  </a:extLst>
                </p14:cNvPr>
                <p14:cNvContentPartPr/>
                <p14:nvPr/>
              </p14:nvContentPartPr>
              <p14:xfrm>
                <a:off x="11678413" y="403867"/>
                <a:ext cx="126720" cy="9828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1C901DC1-98CF-4EF8-B6A7-B172ED0D7D24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1674093" y="399547"/>
                  <a:ext cx="1353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1B89B6EA-CC64-4361-BAEC-C283AE9E877C}"/>
                    </a:ext>
                  </a:extLst>
                </p14:cNvPr>
                <p14:cNvContentPartPr/>
                <p14:nvPr/>
              </p14:nvContentPartPr>
              <p14:xfrm>
                <a:off x="11817733" y="388027"/>
                <a:ext cx="360" cy="36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1B89B6EA-CC64-4361-BAEC-C283AE9E877C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1813413" y="3837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913" name="Freihand 912">
                  <a:extLst>
                    <a:ext uri="{FF2B5EF4-FFF2-40B4-BE49-F238E27FC236}">
                      <a16:creationId xmlns:a16="http://schemas.microsoft.com/office/drawing/2014/main" id="{81251044-DCC8-4A83-97F7-00BAFDA60ACA}"/>
                    </a:ext>
                  </a:extLst>
                </p14:cNvPr>
                <p14:cNvContentPartPr/>
                <p14:nvPr/>
              </p14:nvContentPartPr>
              <p14:xfrm>
                <a:off x="8191813" y="352780"/>
                <a:ext cx="2607840" cy="51120"/>
              </p14:xfrm>
            </p:contentPart>
          </mc:Choice>
          <mc:Fallback xmlns="">
            <p:pic>
              <p:nvPicPr>
                <p:cNvPr id="913" name="Freihand 912">
                  <a:extLst>
                    <a:ext uri="{FF2B5EF4-FFF2-40B4-BE49-F238E27FC236}">
                      <a16:creationId xmlns:a16="http://schemas.microsoft.com/office/drawing/2014/main" id="{81251044-DCC8-4A83-97F7-00BAFDA60ACA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8187493" y="348460"/>
                  <a:ext cx="2616480" cy="5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940" name="Freihand 939">
                <a:extLst>
                  <a:ext uri="{FF2B5EF4-FFF2-40B4-BE49-F238E27FC236}">
                    <a16:creationId xmlns:a16="http://schemas.microsoft.com/office/drawing/2014/main" id="{55A7EA7C-2C0A-4C6F-B529-FE01B10A2AFF}"/>
                  </a:ext>
                </a:extLst>
              </p14:cNvPr>
              <p14:cNvContentPartPr/>
              <p14:nvPr/>
            </p14:nvContentPartPr>
            <p14:xfrm>
              <a:off x="3367093" y="1198420"/>
              <a:ext cx="339840" cy="36000"/>
            </p14:xfrm>
          </p:contentPart>
        </mc:Choice>
        <mc:Fallback xmlns="">
          <p:pic>
            <p:nvPicPr>
              <p:cNvPr id="940" name="Freihand 939">
                <a:extLst>
                  <a:ext uri="{FF2B5EF4-FFF2-40B4-BE49-F238E27FC236}">
                    <a16:creationId xmlns:a16="http://schemas.microsoft.com/office/drawing/2014/main" id="{55A7EA7C-2C0A-4C6F-B529-FE01B10A2AFF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3362773" y="1194100"/>
                <a:ext cx="34848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941" name="Freihand 940">
                <a:extLst>
                  <a:ext uri="{FF2B5EF4-FFF2-40B4-BE49-F238E27FC236}">
                    <a16:creationId xmlns:a16="http://schemas.microsoft.com/office/drawing/2014/main" id="{37BA985B-C754-499D-B6AF-81F84168E88F}"/>
                  </a:ext>
                </a:extLst>
              </p14:cNvPr>
              <p14:cNvContentPartPr/>
              <p14:nvPr/>
            </p14:nvContentPartPr>
            <p14:xfrm>
              <a:off x="1053733" y="4268500"/>
              <a:ext cx="422280" cy="47880"/>
            </p14:xfrm>
          </p:contentPart>
        </mc:Choice>
        <mc:Fallback xmlns="">
          <p:pic>
            <p:nvPicPr>
              <p:cNvPr id="941" name="Freihand 940">
                <a:extLst>
                  <a:ext uri="{FF2B5EF4-FFF2-40B4-BE49-F238E27FC236}">
                    <a16:creationId xmlns:a16="http://schemas.microsoft.com/office/drawing/2014/main" id="{37BA985B-C754-499D-B6AF-81F84168E88F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1049413" y="4264180"/>
                <a:ext cx="4309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943" name="Freihand 942">
                <a:extLst>
                  <a:ext uri="{FF2B5EF4-FFF2-40B4-BE49-F238E27FC236}">
                    <a16:creationId xmlns:a16="http://schemas.microsoft.com/office/drawing/2014/main" id="{BF148DAC-5856-436A-88C3-E6F11E40DC39}"/>
                  </a:ext>
                </a:extLst>
              </p14:cNvPr>
              <p14:cNvContentPartPr/>
              <p14:nvPr/>
            </p14:nvContentPartPr>
            <p14:xfrm>
              <a:off x="6269773" y="4377940"/>
              <a:ext cx="419760" cy="51840"/>
            </p14:xfrm>
          </p:contentPart>
        </mc:Choice>
        <mc:Fallback xmlns="">
          <p:pic>
            <p:nvPicPr>
              <p:cNvPr id="943" name="Freihand 942">
                <a:extLst>
                  <a:ext uri="{FF2B5EF4-FFF2-40B4-BE49-F238E27FC236}">
                    <a16:creationId xmlns:a16="http://schemas.microsoft.com/office/drawing/2014/main" id="{BF148DAC-5856-436A-88C3-E6F11E40DC39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6265453" y="4373620"/>
                <a:ext cx="428400" cy="6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46" name="Gruppieren 945">
            <a:extLst>
              <a:ext uri="{FF2B5EF4-FFF2-40B4-BE49-F238E27FC236}">
                <a16:creationId xmlns:a16="http://schemas.microsoft.com/office/drawing/2014/main" id="{3DE1CF39-657F-4F75-BF24-DAD839B1EEF0}"/>
              </a:ext>
            </a:extLst>
          </p:cNvPr>
          <p:cNvGrpSpPr/>
          <p:nvPr/>
        </p:nvGrpSpPr>
        <p:grpSpPr>
          <a:xfrm>
            <a:off x="869053" y="683947"/>
            <a:ext cx="11194560" cy="4092873"/>
            <a:chOff x="869053" y="683947"/>
            <a:chExt cx="11194560" cy="409287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C7EC334-2B88-4A17-A256-9D25E489DA50}"/>
                    </a:ext>
                  </a:extLst>
                </p14:cNvPr>
                <p14:cNvContentPartPr/>
                <p14:nvPr/>
              </p14:nvContentPartPr>
              <p14:xfrm>
                <a:off x="5200933" y="863587"/>
                <a:ext cx="9720" cy="151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C7EC334-2B88-4A17-A256-9D25E489DA50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196613" y="859267"/>
                  <a:ext cx="18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0D38C83D-CBFF-45EE-9DA4-1B66F0D83A4B}"/>
                    </a:ext>
                  </a:extLst>
                </p14:cNvPr>
                <p14:cNvContentPartPr/>
                <p14:nvPr/>
              </p14:nvContentPartPr>
              <p14:xfrm>
                <a:off x="5095813" y="842347"/>
                <a:ext cx="235800" cy="1774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0D38C83D-CBFF-45EE-9DA4-1B66F0D83A4B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091493" y="838027"/>
                  <a:ext cx="2444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91DB783-1AED-4F92-ACDB-67CC56397BE4}"/>
                    </a:ext>
                  </a:extLst>
                </p14:cNvPr>
                <p14:cNvContentPartPr/>
                <p14:nvPr/>
              </p14:nvContentPartPr>
              <p14:xfrm>
                <a:off x="5500813" y="884467"/>
                <a:ext cx="82080" cy="136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91DB783-1AED-4F92-ACDB-67CC56397BE4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496493" y="880147"/>
                  <a:ext cx="907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FB685F9-34AA-4471-8E43-18B99BEF3DDD}"/>
                    </a:ext>
                  </a:extLst>
                </p14:cNvPr>
                <p14:cNvContentPartPr/>
                <p14:nvPr/>
              </p14:nvContentPartPr>
              <p14:xfrm>
                <a:off x="5990773" y="869347"/>
                <a:ext cx="97200" cy="198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FB685F9-34AA-4471-8E43-18B99BEF3DDD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986453" y="865027"/>
                  <a:ext cx="105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F434F47-6044-4BD8-A627-5ED2DDC43A2A}"/>
                    </a:ext>
                  </a:extLst>
                </p14:cNvPr>
                <p14:cNvContentPartPr/>
                <p14:nvPr/>
              </p14:nvContentPartPr>
              <p14:xfrm>
                <a:off x="4646893" y="1008307"/>
                <a:ext cx="576720" cy="1191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F434F47-6044-4BD8-A627-5ED2DDC43A2A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4642573" y="1003987"/>
                  <a:ext cx="5853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DC5F152-CDA1-4BBB-BBC8-F726AA18FDE5}"/>
                    </a:ext>
                  </a:extLst>
                </p14:cNvPr>
                <p14:cNvContentPartPr/>
                <p14:nvPr/>
              </p14:nvContentPartPr>
              <p14:xfrm>
                <a:off x="5768293" y="1006507"/>
                <a:ext cx="482400" cy="874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DC5F152-CDA1-4BBB-BBC8-F726AA18FDE5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5763973" y="1002187"/>
                  <a:ext cx="4910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93932435-E7A0-4CB9-B9BA-77E85BA896F4}"/>
                    </a:ext>
                  </a:extLst>
                </p14:cNvPr>
                <p14:cNvContentPartPr/>
                <p14:nvPr/>
              </p14:nvContentPartPr>
              <p14:xfrm>
                <a:off x="8239693" y="850267"/>
                <a:ext cx="153360" cy="129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93932435-E7A0-4CB9-B9BA-77E85BA896F4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235373" y="845947"/>
                  <a:ext cx="1620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A938CF85-FEF8-4809-A479-11090DCC5ED4}"/>
                    </a:ext>
                  </a:extLst>
                </p14:cNvPr>
                <p14:cNvContentPartPr/>
                <p14:nvPr/>
              </p14:nvContentPartPr>
              <p14:xfrm>
                <a:off x="8210893" y="862867"/>
                <a:ext cx="165240" cy="1112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A938CF85-FEF8-4809-A479-11090DCC5ED4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206573" y="858547"/>
                  <a:ext cx="1738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21F692C0-4CFE-49B8-B36A-DA22965BB353}"/>
                    </a:ext>
                  </a:extLst>
                </p14:cNvPr>
                <p14:cNvContentPartPr/>
                <p14:nvPr/>
              </p14:nvContentPartPr>
              <p14:xfrm>
                <a:off x="8459653" y="874387"/>
                <a:ext cx="75960" cy="7380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21F692C0-4CFE-49B8-B36A-DA22965BB353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8455333" y="870067"/>
                  <a:ext cx="846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3FE780C1-B784-4F37-903D-E309B039C43D}"/>
                    </a:ext>
                  </a:extLst>
                </p14:cNvPr>
                <p14:cNvContentPartPr/>
                <p14:nvPr/>
              </p14:nvContentPartPr>
              <p14:xfrm>
                <a:off x="8459653" y="888787"/>
                <a:ext cx="61560" cy="370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3FE780C1-B784-4F37-903D-E309B039C43D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8455333" y="884467"/>
                  <a:ext cx="702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C05201DE-0751-4F0A-9C1F-5C757507F661}"/>
                    </a:ext>
                  </a:extLst>
                </p14:cNvPr>
                <p14:cNvContentPartPr/>
                <p14:nvPr/>
              </p14:nvContentPartPr>
              <p14:xfrm>
                <a:off x="8458573" y="825067"/>
                <a:ext cx="93240" cy="93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C05201DE-0751-4F0A-9C1F-5C757507F661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8454253" y="820747"/>
                  <a:ext cx="101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0F0BD271-6815-4959-8113-E7C8C7355F23}"/>
                    </a:ext>
                  </a:extLst>
                </p14:cNvPr>
                <p14:cNvContentPartPr/>
                <p14:nvPr/>
              </p14:nvContentPartPr>
              <p14:xfrm>
                <a:off x="8181013" y="1029187"/>
                <a:ext cx="16560" cy="532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0F0BD271-6815-4959-8113-E7C8C7355F23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8176693" y="1024867"/>
                  <a:ext cx="252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AECE4336-38A9-43B7-9711-EF3D0D88953E}"/>
                    </a:ext>
                  </a:extLst>
                </p14:cNvPr>
                <p14:cNvContentPartPr/>
                <p14:nvPr/>
              </p14:nvContentPartPr>
              <p14:xfrm>
                <a:off x="8170213" y="989587"/>
                <a:ext cx="19800" cy="151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AECE4336-38A9-43B7-9711-EF3D0D88953E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8165893" y="985267"/>
                  <a:ext cx="28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F52B7EFA-74F0-48CB-84E5-21F474BF47FB}"/>
                    </a:ext>
                  </a:extLst>
                </p14:cNvPr>
                <p14:cNvContentPartPr/>
                <p14:nvPr/>
              </p14:nvContentPartPr>
              <p14:xfrm>
                <a:off x="8222413" y="1030987"/>
                <a:ext cx="75600" cy="5148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F52B7EFA-74F0-48CB-84E5-21F474BF47FB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8218093" y="1026667"/>
                  <a:ext cx="842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EB74CF66-7502-437E-8769-DB47B1D9061F}"/>
                    </a:ext>
                  </a:extLst>
                </p14:cNvPr>
                <p14:cNvContentPartPr/>
                <p14:nvPr/>
              </p14:nvContentPartPr>
              <p14:xfrm>
                <a:off x="8307733" y="1045387"/>
                <a:ext cx="45360" cy="475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EB74CF66-7502-437E-8769-DB47B1D9061F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8303413" y="1041067"/>
                  <a:ext cx="540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B0B7E802-600F-449C-B7B8-5B0F2D7C3556}"/>
                    </a:ext>
                  </a:extLst>
                </p14:cNvPr>
                <p14:cNvContentPartPr/>
                <p14:nvPr/>
              </p14:nvContentPartPr>
              <p14:xfrm>
                <a:off x="8274253" y="728227"/>
                <a:ext cx="56880" cy="5220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B0B7E802-600F-449C-B7B8-5B0F2D7C3556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8269933" y="723907"/>
                  <a:ext cx="655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ADFAE91A-EB56-4204-9952-4DB2266AD3A3}"/>
                    </a:ext>
                  </a:extLst>
                </p14:cNvPr>
                <p14:cNvContentPartPr/>
                <p14:nvPr/>
              </p14:nvContentPartPr>
              <p14:xfrm>
                <a:off x="8588893" y="910387"/>
                <a:ext cx="74160" cy="504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ADFAE91A-EB56-4204-9952-4DB2266AD3A3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8584573" y="906067"/>
                  <a:ext cx="828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9EFEA291-D3AB-40FE-AD99-14E4D29C65CE}"/>
                    </a:ext>
                  </a:extLst>
                </p14:cNvPr>
                <p14:cNvContentPartPr/>
                <p14:nvPr/>
              </p14:nvContentPartPr>
              <p14:xfrm>
                <a:off x="8642533" y="901027"/>
                <a:ext cx="143280" cy="9216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9EFEA291-D3AB-40FE-AD99-14E4D29C65CE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8638213" y="896707"/>
                  <a:ext cx="1519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9B9A58DF-EAB0-4131-B619-6BC6EFB7CD5F}"/>
                    </a:ext>
                  </a:extLst>
                </p14:cNvPr>
                <p14:cNvContentPartPr/>
                <p14:nvPr/>
              </p14:nvContentPartPr>
              <p14:xfrm>
                <a:off x="8787253" y="851707"/>
                <a:ext cx="75600" cy="14328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9B9A58DF-EAB0-4131-B619-6BC6EFB7CD5F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8782933" y="847387"/>
                  <a:ext cx="842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5677AFCF-1043-4AFA-919B-BEFD4FA86749}"/>
                    </a:ext>
                  </a:extLst>
                </p14:cNvPr>
                <p14:cNvContentPartPr/>
                <p14:nvPr/>
              </p14:nvContentPartPr>
              <p14:xfrm>
                <a:off x="8378653" y="827947"/>
                <a:ext cx="84960" cy="14904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5677AFCF-1043-4AFA-919B-BEFD4FA86749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8374333" y="823627"/>
                  <a:ext cx="936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02D5DA61-4878-4F2D-99B1-A8D0C74A7FE6}"/>
                    </a:ext>
                  </a:extLst>
                </p14:cNvPr>
                <p14:cNvContentPartPr/>
                <p14:nvPr/>
              </p14:nvContentPartPr>
              <p14:xfrm>
                <a:off x="8838373" y="773587"/>
                <a:ext cx="101160" cy="7776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02D5DA61-4878-4F2D-99B1-A8D0C74A7FE6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8834053" y="769267"/>
                  <a:ext cx="1098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5D1082BF-AE6B-4AE5-B817-0510F7EACA7F}"/>
                    </a:ext>
                  </a:extLst>
                </p14:cNvPr>
                <p14:cNvContentPartPr/>
                <p14:nvPr/>
              </p14:nvContentPartPr>
              <p14:xfrm>
                <a:off x="8411773" y="987427"/>
                <a:ext cx="154800" cy="7200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5D1082BF-AE6B-4AE5-B817-0510F7EACA7F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8407453" y="983107"/>
                  <a:ext cx="1634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34D5C956-30FA-433D-A453-2D594AEDF849}"/>
                    </a:ext>
                  </a:extLst>
                </p14:cNvPr>
                <p14:cNvContentPartPr/>
                <p14:nvPr/>
              </p14:nvContentPartPr>
              <p14:xfrm>
                <a:off x="8565493" y="1043227"/>
                <a:ext cx="170640" cy="2304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34D5C956-30FA-433D-A453-2D594AEDF849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8561173" y="1038907"/>
                  <a:ext cx="1792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202D4276-AC90-4822-9C3A-0015E3160C58}"/>
                    </a:ext>
                  </a:extLst>
                </p14:cNvPr>
                <p14:cNvContentPartPr/>
                <p14:nvPr/>
              </p14:nvContentPartPr>
              <p14:xfrm>
                <a:off x="8465773" y="1104787"/>
                <a:ext cx="104040" cy="10008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202D4276-AC90-4822-9C3A-0015E3160C58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8461453" y="1100467"/>
                  <a:ext cx="1126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02115BDD-5AE3-4B9A-9282-59C3A9AEE3B0}"/>
                    </a:ext>
                  </a:extLst>
                </p14:cNvPr>
                <p14:cNvContentPartPr/>
                <p14:nvPr/>
              </p14:nvContentPartPr>
              <p14:xfrm>
                <a:off x="8577733" y="1123867"/>
                <a:ext cx="47880" cy="6264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02115BDD-5AE3-4B9A-9282-59C3A9AEE3B0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8573413" y="1119547"/>
                  <a:ext cx="565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8619A46E-AE25-4B88-B79F-F1107378C1D9}"/>
                    </a:ext>
                  </a:extLst>
                </p14:cNvPr>
                <p14:cNvContentPartPr/>
                <p14:nvPr/>
              </p14:nvContentPartPr>
              <p14:xfrm>
                <a:off x="8632093" y="1104787"/>
                <a:ext cx="74160" cy="6948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8619A46E-AE25-4B88-B79F-F1107378C1D9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8627773" y="1100467"/>
                  <a:ext cx="828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E73CC879-A6B0-4443-B075-5B9EF94A5928}"/>
                    </a:ext>
                  </a:extLst>
                </p14:cNvPr>
                <p14:cNvContentPartPr/>
                <p14:nvPr/>
              </p14:nvContentPartPr>
              <p14:xfrm>
                <a:off x="8718133" y="1095427"/>
                <a:ext cx="56880" cy="7920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E73CC879-A6B0-4443-B075-5B9EF94A5928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8713813" y="1091107"/>
                  <a:ext cx="655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F756C660-80CD-4408-A225-4CBF1B9F53D8}"/>
                    </a:ext>
                  </a:extLst>
                </p14:cNvPr>
                <p14:cNvContentPartPr/>
                <p14:nvPr/>
              </p14:nvContentPartPr>
              <p14:xfrm>
                <a:off x="8719933" y="1138267"/>
                <a:ext cx="74880" cy="72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F756C660-80CD-4408-A225-4CBF1B9F53D8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8715613" y="1133947"/>
                  <a:ext cx="8352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7306F3DD-9A60-49F7-8955-1A09CA79EA0F}"/>
                    </a:ext>
                  </a:extLst>
                </p14:cNvPr>
                <p14:cNvContentPartPr/>
                <p14:nvPr/>
              </p14:nvContentPartPr>
              <p14:xfrm>
                <a:off x="8781133" y="1126387"/>
                <a:ext cx="46800" cy="6084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7306F3DD-9A60-49F7-8955-1A09CA79EA0F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8776813" y="1122067"/>
                  <a:ext cx="554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338C9904-7C61-4450-829F-5A47E987FC55}"/>
                    </a:ext>
                  </a:extLst>
                </p14:cNvPr>
                <p14:cNvContentPartPr/>
                <p14:nvPr/>
              </p14:nvContentPartPr>
              <p14:xfrm>
                <a:off x="8843773" y="1079947"/>
                <a:ext cx="26640" cy="10512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338C9904-7C61-4450-829F-5A47E987FC55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8839453" y="1075627"/>
                  <a:ext cx="35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AA20A660-B6C9-4E66-9DA2-967FC6FED998}"/>
                    </a:ext>
                  </a:extLst>
                </p14:cNvPr>
                <p14:cNvContentPartPr/>
                <p14:nvPr/>
              </p14:nvContentPartPr>
              <p14:xfrm>
                <a:off x="8902813" y="1082827"/>
                <a:ext cx="7200" cy="10116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AA20A660-B6C9-4E66-9DA2-967FC6FED998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8898493" y="1078507"/>
                  <a:ext cx="158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096E110F-0615-45AE-93F9-B44381C5AD4B}"/>
                    </a:ext>
                  </a:extLst>
                </p14:cNvPr>
                <p14:cNvContentPartPr/>
                <p14:nvPr/>
              </p14:nvContentPartPr>
              <p14:xfrm>
                <a:off x="9026653" y="916867"/>
                <a:ext cx="128880" cy="684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096E110F-0615-45AE-93F9-B44381C5AD4B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9022333" y="912547"/>
                  <a:ext cx="1375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B7673544-C1A3-47C9-9340-BB407E4032E2}"/>
                    </a:ext>
                  </a:extLst>
                </p14:cNvPr>
                <p14:cNvContentPartPr/>
                <p14:nvPr/>
              </p14:nvContentPartPr>
              <p14:xfrm>
                <a:off x="9045373" y="961147"/>
                <a:ext cx="115200" cy="720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B7673544-C1A3-47C9-9340-BB407E4032E2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9041053" y="956827"/>
                  <a:ext cx="1238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B23F6D10-2C59-42DC-9434-45AC4226E89D}"/>
                    </a:ext>
                  </a:extLst>
                </p14:cNvPr>
                <p14:cNvContentPartPr/>
                <p14:nvPr/>
              </p14:nvContentPartPr>
              <p14:xfrm>
                <a:off x="9312133" y="897427"/>
                <a:ext cx="84240" cy="8316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B23F6D10-2C59-42DC-9434-45AC4226E89D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9307813" y="893107"/>
                  <a:ext cx="928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4EB5D7AC-7EA5-4450-BF51-99E8153973F7}"/>
                    </a:ext>
                  </a:extLst>
                </p14:cNvPr>
                <p14:cNvContentPartPr/>
                <p14:nvPr/>
              </p14:nvContentPartPr>
              <p14:xfrm>
                <a:off x="9312133" y="923347"/>
                <a:ext cx="86400" cy="2412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4EB5D7AC-7EA5-4450-BF51-99E8153973F7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9307813" y="919027"/>
                  <a:ext cx="950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8112734F-792B-470F-ACD9-FDC5FB91E9CD}"/>
                    </a:ext>
                  </a:extLst>
                </p14:cNvPr>
                <p14:cNvContentPartPr/>
                <p14:nvPr/>
              </p14:nvContentPartPr>
              <p14:xfrm>
                <a:off x="9333013" y="844507"/>
                <a:ext cx="85680" cy="972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8112734F-792B-470F-ACD9-FDC5FB91E9CD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9328693" y="840187"/>
                  <a:ext cx="943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37BAD2D2-53E1-4F0B-B612-4332EE981956}"/>
                    </a:ext>
                  </a:extLst>
                </p14:cNvPr>
                <p14:cNvContentPartPr/>
                <p14:nvPr/>
              </p14:nvContentPartPr>
              <p14:xfrm>
                <a:off x="9486373" y="910387"/>
                <a:ext cx="58680" cy="684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37BAD2D2-53E1-4F0B-B612-4332EE981956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9482053" y="906067"/>
                  <a:ext cx="673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DB981979-E67C-431F-A0F5-CB672BFFC354}"/>
                    </a:ext>
                  </a:extLst>
                </p14:cNvPr>
                <p14:cNvContentPartPr/>
                <p14:nvPr/>
              </p14:nvContentPartPr>
              <p14:xfrm>
                <a:off x="9518413" y="905707"/>
                <a:ext cx="133560" cy="9144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DB981979-E67C-431F-A0F5-CB672BFFC354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9514093" y="901387"/>
                  <a:ext cx="1422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442158EB-7E58-45BF-9250-278E7ABB6D9A}"/>
                    </a:ext>
                  </a:extLst>
                </p14:cNvPr>
                <p14:cNvContentPartPr/>
                <p14:nvPr/>
              </p14:nvContentPartPr>
              <p14:xfrm>
                <a:off x="9645133" y="847747"/>
                <a:ext cx="68400" cy="16020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442158EB-7E58-45BF-9250-278E7ABB6D9A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9640813" y="843427"/>
                  <a:ext cx="770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4D8318DC-F319-4F5F-9BD8-5548FD2F30F8}"/>
                    </a:ext>
                  </a:extLst>
                </p14:cNvPr>
                <p14:cNvContentPartPr/>
                <p14:nvPr/>
              </p14:nvContentPartPr>
              <p14:xfrm>
                <a:off x="9236893" y="861427"/>
                <a:ext cx="79200" cy="13608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4D8318DC-F319-4F5F-9BD8-5548FD2F30F8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9232573" y="857107"/>
                  <a:ext cx="878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1847FFA8-65FA-4591-B2FC-CC99E1C34D6D}"/>
                    </a:ext>
                  </a:extLst>
                </p14:cNvPr>
                <p14:cNvContentPartPr/>
                <p14:nvPr/>
              </p14:nvContentPartPr>
              <p14:xfrm>
                <a:off x="9691933" y="769267"/>
                <a:ext cx="95760" cy="7776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1847FFA8-65FA-4591-B2FC-CC99E1C34D6D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9687613" y="764947"/>
                  <a:ext cx="104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F79956D7-7BE5-447D-A287-3D4E26D54624}"/>
                    </a:ext>
                  </a:extLst>
                </p14:cNvPr>
                <p14:cNvContentPartPr/>
                <p14:nvPr/>
              </p14:nvContentPartPr>
              <p14:xfrm>
                <a:off x="9858613" y="892027"/>
                <a:ext cx="7920" cy="7992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F79956D7-7BE5-447D-A287-3D4E26D54624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9854293" y="887707"/>
                  <a:ext cx="165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F5C36AEE-2880-46B7-AE15-6C425304F94F}"/>
                    </a:ext>
                  </a:extLst>
                </p14:cNvPr>
                <p14:cNvContentPartPr/>
                <p14:nvPr/>
              </p14:nvContentPartPr>
              <p14:xfrm>
                <a:off x="9840613" y="928747"/>
                <a:ext cx="77040" cy="144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F5C36AEE-2880-46B7-AE15-6C425304F94F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9836293" y="924427"/>
                  <a:ext cx="8568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13F9D6A5-9AD6-4BFB-8C49-B590CFB9E927}"/>
                    </a:ext>
                  </a:extLst>
                </p14:cNvPr>
                <p14:cNvContentPartPr/>
                <p14:nvPr/>
              </p14:nvContentPartPr>
              <p14:xfrm>
                <a:off x="10005133" y="870787"/>
                <a:ext cx="75600" cy="8496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13F9D6A5-9AD6-4BFB-8C49-B590CFB9E927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0000813" y="866467"/>
                  <a:ext cx="842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F0CFF74F-4845-41D5-B8FD-4E5DA0CFDB5F}"/>
                    </a:ext>
                  </a:extLst>
                </p14:cNvPr>
                <p14:cNvContentPartPr/>
                <p14:nvPr/>
              </p14:nvContentPartPr>
              <p14:xfrm>
                <a:off x="9985693" y="812467"/>
                <a:ext cx="104040" cy="11196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F0CFF74F-4845-41D5-B8FD-4E5DA0CFDB5F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9981373" y="808147"/>
                  <a:ext cx="1126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8FE3A70F-CD54-4925-A5D4-6DDE51F39108}"/>
                    </a:ext>
                  </a:extLst>
                </p14:cNvPr>
                <p14:cNvContentPartPr/>
                <p14:nvPr/>
              </p14:nvContentPartPr>
              <p14:xfrm>
                <a:off x="10142293" y="895627"/>
                <a:ext cx="77760" cy="864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8FE3A70F-CD54-4925-A5D4-6DDE51F39108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0137973" y="891307"/>
                  <a:ext cx="864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59FAC05B-7E42-43FD-86AD-C0ADF9A6BE6C}"/>
                    </a:ext>
                  </a:extLst>
                </p14:cNvPr>
                <p14:cNvContentPartPr/>
                <p14:nvPr/>
              </p14:nvContentPartPr>
              <p14:xfrm>
                <a:off x="10228333" y="861787"/>
                <a:ext cx="140760" cy="11160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59FAC05B-7E42-43FD-86AD-C0ADF9A6BE6C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10224013" y="857467"/>
                  <a:ext cx="1494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9EBD94C9-E4D7-4818-958A-0A28E9D730DE}"/>
                    </a:ext>
                  </a:extLst>
                </p14:cNvPr>
                <p14:cNvContentPartPr/>
                <p14:nvPr/>
              </p14:nvContentPartPr>
              <p14:xfrm>
                <a:off x="10343533" y="825067"/>
                <a:ext cx="97200" cy="14256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9EBD94C9-E4D7-4818-958A-0A28E9D730DE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10339213" y="820747"/>
                  <a:ext cx="1058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2A8B51E3-1E69-4E53-A74A-B6DCDAEA5283}"/>
                    </a:ext>
                  </a:extLst>
                </p14:cNvPr>
                <p14:cNvContentPartPr/>
                <p14:nvPr/>
              </p14:nvContentPartPr>
              <p14:xfrm>
                <a:off x="9928093" y="852427"/>
                <a:ext cx="110520" cy="11232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2A8B51E3-1E69-4E53-A74A-B6DCDAEA5283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9923773" y="848107"/>
                  <a:ext cx="1191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EDFC6EB8-2D2E-409A-8EF9-870F728BC6E3}"/>
                    </a:ext>
                  </a:extLst>
                </p14:cNvPr>
                <p14:cNvContentPartPr/>
                <p14:nvPr/>
              </p14:nvContentPartPr>
              <p14:xfrm>
                <a:off x="10445053" y="735427"/>
                <a:ext cx="74880" cy="9900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EDFC6EB8-2D2E-409A-8EF9-870F728BC6E3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0440733" y="731107"/>
                  <a:ext cx="835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755D20C7-DE8C-4F94-8A33-1890EC9F91DE}"/>
                    </a:ext>
                  </a:extLst>
                </p14:cNvPr>
                <p14:cNvContentPartPr/>
                <p14:nvPr/>
              </p14:nvContentPartPr>
              <p14:xfrm>
                <a:off x="10573933" y="845587"/>
                <a:ext cx="15840" cy="10044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755D20C7-DE8C-4F94-8A33-1890EC9F91DE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0569613" y="841267"/>
                  <a:ext cx="244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6949A9FA-974F-4FF7-8E16-9C3EFF70CE22}"/>
                    </a:ext>
                  </a:extLst>
                </p14:cNvPr>
                <p14:cNvContentPartPr/>
                <p14:nvPr/>
              </p14:nvContentPartPr>
              <p14:xfrm>
                <a:off x="10548373" y="894907"/>
                <a:ext cx="71640" cy="252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6949A9FA-974F-4FF7-8E16-9C3EFF70CE22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0544053" y="890587"/>
                  <a:ext cx="8028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739E6381-A3C3-4204-9008-43443AE4F1E8}"/>
                    </a:ext>
                  </a:extLst>
                </p14:cNvPr>
                <p14:cNvContentPartPr/>
                <p14:nvPr/>
              </p14:nvContentPartPr>
              <p14:xfrm>
                <a:off x="10805773" y="930187"/>
                <a:ext cx="57600" cy="216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739E6381-A3C3-4204-9008-43443AE4F1E8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0801453" y="925867"/>
                  <a:ext cx="6624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C0E78D03-D41B-499D-9BE8-6254D766F1C5}"/>
                    </a:ext>
                  </a:extLst>
                </p14:cNvPr>
                <p14:cNvContentPartPr/>
                <p14:nvPr/>
              </p14:nvContentPartPr>
              <p14:xfrm>
                <a:off x="10942213" y="921547"/>
                <a:ext cx="160200" cy="1728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C0E78D03-D41B-499D-9BE8-6254D766F1C5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0937893" y="917227"/>
                  <a:ext cx="1688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1EB437ED-7BCF-4D1A-B9B4-0EA48364B03E}"/>
                    </a:ext>
                  </a:extLst>
                </p14:cNvPr>
                <p14:cNvContentPartPr/>
                <p14:nvPr/>
              </p14:nvContentPartPr>
              <p14:xfrm>
                <a:off x="11090893" y="937747"/>
                <a:ext cx="360" cy="36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1EB437ED-7BCF-4D1A-B9B4-0EA48364B03E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1086573" y="9334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EC41A7EF-3FFB-45DD-A604-155F722D9CE2}"/>
                    </a:ext>
                  </a:extLst>
                </p14:cNvPr>
                <p14:cNvContentPartPr/>
                <p14:nvPr/>
              </p14:nvContentPartPr>
              <p14:xfrm>
                <a:off x="11190973" y="844507"/>
                <a:ext cx="74880" cy="7596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EC41A7EF-3FFB-45DD-A604-155F722D9CE2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1186653" y="840187"/>
                  <a:ext cx="835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E29A53DC-E123-4D99-AA64-ED230D0D8DB9}"/>
                    </a:ext>
                  </a:extLst>
                </p14:cNvPr>
                <p14:cNvContentPartPr/>
                <p14:nvPr/>
              </p14:nvContentPartPr>
              <p14:xfrm>
                <a:off x="11190973" y="855667"/>
                <a:ext cx="78480" cy="3924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E29A53DC-E123-4D99-AA64-ED230D0D8DB9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1186653" y="851347"/>
                  <a:ext cx="87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7819184A-7F7C-4C1C-A728-BE2CCEE4F644}"/>
                    </a:ext>
                  </a:extLst>
                </p14:cNvPr>
                <p14:cNvContentPartPr/>
                <p14:nvPr/>
              </p14:nvContentPartPr>
              <p14:xfrm>
                <a:off x="11193133" y="776467"/>
                <a:ext cx="242280" cy="9684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7819184A-7F7C-4C1C-A728-BE2CCEE4F644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1188813" y="772147"/>
                  <a:ext cx="2509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FB7F74E7-A7F3-4BD6-AB2B-1353809074E1}"/>
                    </a:ext>
                  </a:extLst>
                </p14:cNvPr>
                <p14:cNvContentPartPr/>
                <p14:nvPr/>
              </p14:nvContentPartPr>
              <p14:xfrm>
                <a:off x="11411653" y="826507"/>
                <a:ext cx="156240" cy="12060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FB7F74E7-A7F3-4BD6-AB2B-1353809074E1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11407333" y="822187"/>
                  <a:ext cx="1648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BA764AC9-8E7F-453E-8104-D2E8443D0789}"/>
                    </a:ext>
                  </a:extLst>
                </p14:cNvPr>
                <p14:cNvContentPartPr/>
                <p14:nvPr/>
              </p14:nvContentPartPr>
              <p14:xfrm>
                <a:off x="11529373" y="791947"/>
                <a:ext cx="90000" cy="14112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BA764AC9-8E7F-453E-8104-D2E8443D0789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1525053" y="787627"/>
                  <a:ext cx="98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6BA4E985-F7F2-4FCF-8504-CD278889D495}"/>
                    </a:ext>
                  </a:extLst>
                </p14:cNvPr>
                <p14:cNvContentPartPr/>
                <p14:nvPr/>
              </p14:nvContentPartPr>
              <p14:xfrm>
                <a:off x="11120773" y="794827"/>
                <a:ext cx="46440" cy="17028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6BA4E985-F7F2-4FCF-8504-CD278889D495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1116453" y="790507"/>
                  <a:ext cx="550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79338831-0ABB-45FB-A905-CF735BB24936}"/>
                    </a:ext>
                  </a:extLst>
                </p14:cNvPr>
                <p14:cNvContentPartPr/>
                <p14:nvPr/>
              </p14:nvContentPartPr>
              <p14:xfrm>
                <a:off x="11599213" y="683947"/>
                <a:ext cx="114840" cy="10980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79338831-0ABB-45FB-A905-CF735BB24936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1594893" y="679627"/>
                  <a:ext cx="1234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600DB26A-5178-4DA4-89A7-7E9AC4C365CA}"/>
                    </a:ext>
                  </a:extLst>
                </p14:cNvPr>
                <p14:cNvContentPartPr/>
                <p14:nvPr/>
              </p14:nvContentPartPr>
              <p14:xfrm>
                <a:off x="9236893" y="1006867"/>
                <a:ext cx="1449000" cy="11772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600DB26A-5178-4DA4-89A7-7E9AC4C365CA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9232573" y="1002547"/>
                  <a:ext cx="14576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A7E5DB29-2228-4A98-8403-53F3AAEFE61F}"/>
                    </a:ext>
                  </a:extLst>
                </p14:cNvPr>
                <p14:cNvContentPartPr/>
                <p14:nvPr/>
              </p14:nvContentPartPr>
              <p14:xfrm>
                <a:off x="10663573" y="1025947"/>
                <a:ext cx="999000" cy="8100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A7E5DB29-2228-4A98-8403-53F3AAEFE61F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10659253" y="1021627"/>
                  <a:ext cx="10076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D9DC8647-8F7E-4CBB-B6A5-0B78AFF1D682}"/>
                    </a:ext>
                  </a:extLst>
                </p14:cNvPr>
                <p14:cNvContentPartPr/>
                <p14:nvPr/>
              </p14:nvContentPartPr>
              <p14:xfrm>
                <a:off x="10512733" y="1168507"/>
                <a:ext cx="110520" cy="7884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D9DC8647-8F7E-4CBB-B6A5-0B78AFF1D682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0508413" y="1164187"/>
                  <a:ext cx="1191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2E017A4B-EC97-4528-90C5-8603FD6A8616}"/>
                    </a:ext>
                  </a:extLst>
                </p14:cNvPr>
                <p14:cNvContentPartPr/>
                <p14:nvPr/>
              </p14:nvContentPartPr>
              <p14:xfrm>
                <a:off x="10687693" y="1208827"/>
                <a:ext cx="89640" cy="900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2E017A4B-EC97-4528-90C5-8603FD6A8616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10683373" y="1204507"/>
                  <a:ext cx="982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8A481C64-E35F-4BB5-A40F-2C0A1F969734}"/>
                    </a:ext>
                  </a:extLst>
                </p14:cNvPr>
                <p14:cNvContentPartPr/>
                <p14:nvPr/>
              </p14:nvContentPartPr>
              <p14:xfrm>
                <a:off x="10833853" y="1188307"/>
                <a:ext cx="177840" cy="5976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8A481C64-E35F-4BB5-A40F-2C0A1F969734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10829533" y="1183987"/>
                  <a:ext cx="1864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23F826E1-1148-4E6B-901B-8159BEF226DE}"/>
                    </a:ext>
                  </a:extLst>
                </p14:cNvPr>
                <p14:cNvContentPartPr/>
                <p14:nvPr/>
              </p14:nvContentPartPr>
              <p14:xfrm>
                <a:off x="11039773" y="1120627"/>
                <a:ext cx="237240" cy="12060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23F826E1-1148-4E6B-901B-8159BEF226DE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11035453" y="1116307"/>
                  <a:ext cx="2458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3141E23D-C4BE-495C-9C2C-E22606A7EBE4}"/>
                    </a:ext>
                  </a:extLst>
                </p14:cNvPr>
                <p14:cNvContentPartPr/>
                <p14:nvPr/>
              </p14:nvContentPartPr>
              <p14:xfrm>
                <a:off x="3964693" y="2020627"/>
                <a:ext cx="659880" cy="5184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3141E23D-C4BE-495C-9C2C-E22606A7EBE4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3960373" y="2016307"/>
                  <a:ext cx="6685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93DB920-6E95-4E78-94F4-E88CC6DFE896}"/>
                    </a:ext>
                  </a:extLst>
                </p14:cNvPr>
                <p14:cNvContentPartPr/>
                <p14:nvPr/>
              </p14:nvContentPartPr>
              <p14:xfrm>
                <a:off x="1872013" y="1673947"/>
                <a:ext cx="786240" cy="504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93DB920-6E95-4E78-94F4-E88CC6DFE896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1867693" y="1669627"/>
                  <a:ext cx="7948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96EEC346-150D-4AC9-822F-679B0F86E705}"/>
                    </a:ext>
                  </a:extLst>
                </p14:cNvPr>
                <p14:cNvContentPartPr/>
                <p14:nvPr/>
              </p14:nvContentPartPr>
              <p14:xfrm>
                <a:off x="2003773" y="1337707"/>
                <a:ext cx="165960" cy="3877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96EEC346-150D-4AC9-822F-679B0F86E705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1999453" y="1333387"/>
                  <a:ext cx="17460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52D2A17-36A6-4506-A698-181EB85A5547}"/>
                    </a:ext>
                  </a:extLst>
                </p14:cNvPr>
                <p14:cNvContentPartPr/>
                <p14:nvPr/>
              </p14:nvContentPartPr>
              <p14:xfrm>
                <a:off x="2362693" y="1750267"/>
                <a:ext cx="11880" cy="122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52D2A17-36A6-4506-A698-181EB85A5547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2358373" y="1745947"/>
                  <a:ext cx="205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62AF093-6134-49B8-A19B-87F1300CF89B}"/>
                    </a:ext>
                  </a:extLst>
                </p14:cNvPr>
                <p14:cNvContentPartPr/>
                <p14:nvPr/>
              </p14:nvContentPartPr>
              <p14:xfrm>
                <a:off x="2332453" y="1758547"/>
                <a:ext cx="102600" cy="579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62AF093-6134-49B8-A19B-87F1300CF89B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2328133" y="1754227"/>
                  <a:ext cx="1112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E6AA9924-A0D4-41BC-873E-37229F512F92}"/>
                    </a:ext>
                  </a:extLst>
                </p14:cNvPr>
                <p14:cNvContentPartPr/>
                <p14:nvPr/>
              </p14:nvContentPartPr>
              <p14:xfrm>
                <a:off x="2440093" y="1716067"/>
                <a:ext cx="55800" cy="525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E6AA9924-A0D4-41BC-873E-37229F512F92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2435773" y="1711747"/>
                  <a:ext cx="644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AB05E1AA-88C3-4DB7-B55C-4F8BADFAB746}"/>
                    </a:ext>
                  </a:extLst>
                </p14:cNvPr>
                <p14:cNvContentPartPr/>
                <p14:nvPr/>
              </p14:nvContentPartPr>
              <p14:xfrm>
                <a:off x="2639173" y="2364427"/>
                <a:ext cx="73440" cy="20124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AB05E1AA-88C3-4DB7-B55C-4F8BADFAB746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2634853" y="2360107"/>
                  <a:ext cx="820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8296561F-1943-4BE1-91E0-650B1BE036A7}"/>
                    </a:ext>
                  </a:extLst>
                </p14:cNvPr>
                <p14:cNvContentPartPr/>
                <p14:nvPr/>
              </p14:nvContentPartPr>
              <p14:xfrm>
                <a:off x="2744653" y="1818307"/>
                <a:ext cx="64440" cy="24192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8296561F-1943-4BE1-91E0-650B1BE036A7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2740333" y="1813987"/>
                  <a:ext cx="730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A503713-2C89-44D1-A64B-489322E2B28E}"/>
                    </a:ext>
                  </a:extLst>
                </p14:cNvPr>
                <p14:cNvContentPartPr/>
                <p14:nvPr/>
              </p14:nvContentPartPr>
              <p14:xfrm>
                <a:off x="3216973" y="1638307"/>
                <a:ext cx="1413000" cy="745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A503713-2C89-44D1-A64B-489322E2B28E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3212653" y="1633987"/>
                  <a:ext cx="14216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7232F68-BE57-4164-9287-43F2389F3F4E}"/>
                    </a:ext>
                  </a:extLst>
                </p14:cNvPr>
                <p14:cNvContentPartPr/>
                <p14:nvPr/>
              </p14:nvContentPartPr>
              <p14:xfrm>
                <a:off x="5184733" y="1574227"/>
                <a:ext cx="601920" cy="367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7232F68-BE57-4164-9287-43F2389F3F4E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5180413" y="1569907"/>
                  <a:ext cx="610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4BB62F23-A7AB-4D11-BCFC-790DED9018D5}"/>
                    </a:ext>
                  </a:extLst>
                </p14:cNvPr>
                <p14:cNvContentPartPr/>
                <p14:nvPr/>
              </p14:nvContentPartPr>
              <p14:xfrm>
                <a:off x="5448613" y="1587187"/>
                <a:ext cx="62280" cy="806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4BB62F23-A7AB-4D11-BCFC-790DED9018D5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5444293" y="1582867"/>
                  <a:ext cx="709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52A8ED3-0440-45D0-87E6-9D682AFB11F6}"/>
                    </a:ext>
                  </a:extLst>
                </p14:cNvPr>
                <p14:cNvContentPartPr/>
                <p14:nvPr/>
              </p14:nvContentPartPr>
              <p14:xfrm>
                <a:off x="5528173" y="1590067"/>
                <a:ext cx="88560" cy="486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52A8ED3-0440-45D0-87E6-9D682AFB11F6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5523853" y="1585747"/>
                  <a:ext cx="972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78C283AE-5B63-4EC3-87A3-D54168B0DBE9}"/>
                    </a:ext>
                  </a:extLst>
                </p14:cNvPr>
                <p14:cNvContentPartPr/>
                <p14:nvPr/>
              </p14:nvContentPartPr>
              <p14:xfrm>
                <a:off x="4985653" y="1844227"/>
                <a:ext cx="19800" cy="11268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78C283AE-5B63-4EC3-87A3-D54168B0DBE9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4981333" y="1839907"/>
                  <a:ext cx="284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01B272AD-732F-4A62-B54C-E93056B490A4}"/>
                    </a:ext>
                  </a:extLst>
                </p14:cNvPr>
                <p14:cNvContentPartPr/>
                <p14:nvPr/>
              </p14:nvContentPartPr>
              <p14:xfrm>
                <a:off x="4934533" y="1885627"/>
                <a:ext cx="114480" cy="1188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01B272AD-732F-4A62-B54C-E93056B490A4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4930213" y="1881307"/>
                  <a:ext cx="1231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8EF6F37F-2BDB-41AB-863A-C8B65562B79C}"/>
                    </a:ext>
                  </a:extLst>
                </p14:cNvPr>
                <p14:cNvContentPartPr/>
                <p14:nvPr/>
              </p14:nvContentPartPr>
              <p14:xfrm>
                <a:off x="5172133" y="1829467"/>
                <a:ext cx="69840" cy="10440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8EF6F37F-2BDB-41AB-863A-C8B65562B79C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5167813" y="1825147"/>
                  <a:ext cx="784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89738915-B9F8-49D7-80A7-0F93C1D300A4}"/>
                    </a:ext>
                  </a:extLst>
                </p14:cNvPr>
                <p14:cNvContentPartPr/>
                <p14:nvPr/>
              </p14:nvContentPartPr>
              <p14:xfrm>
                <a:off x="5331253" y="1769347"/>
                <a:ext cx="45360" cy="15480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89738915-B9F8-49D7-80A7-0F93C1D300A4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5326933" y="1765027"/>
                  <a:ext cx="540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2E461536-A1F1-4EF0-AAFC-8B4619EEFE47}"/>
                    </a:ext>
                  </a:extLst>
                </p14:cNvPr>
                <p14:cNvContentPartPr/>
                <p14:nvPr/>
              </p14:nvContentPartPr>
              <p14:xfrm>
                <a:off x="5431693" y="1806787"/>
                <a:ext cx="75240" cy="11556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2E461536-A1F1-4EF0-AAFC-8B4619EEFE47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5427373" y="1802467"/>
                  <a:ext cx="838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D6B5CBC7-5436-49BC-9163-A235F12F0CB1}"/>
                    </a:ext>
                  </a:extLst>
                </p14:cNvPr>
                <p14:cNvContentPartPr/>
                <p14:nvPr/>
              </p14:nvContentPartPr>
              <p14:xfrm>
                <a:off x="5440333" y="1823347"/>
                <a:ext cx="85680" cy="6444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D6B5CBC7-5436-49BC-9163-A235F12F0CB1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5436013" y="1819027"/>
                  <a:ext cx="943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11888721-3BC2-4DC2-AB49-317B1A3E28C5}"/>
                    </a:ext>
                  </a:extLst>
                </p14:cNvPr>
                <p14:cNvContentPartPr/>
                <p14:nvPr/>
              </p14:nvContentPartPr>
              <p14:xfrm>
                <a:off x="5429533" y="1752427"/>
                <a:ext cx="102600" cy="684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11888721-3BC2-4DC2-AB49-317B1A3E28C5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5425213" y="1748107"/>
                  <a:ext cx="1112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D781F807-652D-473C-9D71-E278C62FBF74}"/>
                    </a:ext>
                  </a:extLst>
                </p14:cNvPr>
                <p14:cNvContentPartPr/>
                <p14:nvPr/>
              </p14:nvContentPartPr>
              <p14:xfrm>
                <a:off x="5601253" y="1829467"/>
                <a:ext cx="92160" cy="1188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D781F807-652D-473C-9D71-E278C62FBF74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5596933" y="1825147"/>
                  <a:ext cx="1008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A3709F4C-6143-4E2A-AE06-8F1578E7EC2D}"/>
                    </a:ext>
                  </a:extLst>
                </p14:cNvPr>
                <p14:cNvContentPartPr/>
                <p14:nvPr/>
              </p14:nvContentPartPr>
              <p14:xfrm>
                <a:off x="5698453" y="1803907"/>
                <a:ext cx="197280" cy="12348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A3709F4C-6143-4E2A-AE06-8F1578E7EC2D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5694133" y="1799587"/>
                  <a:ext cx="2059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90CC7628-0553-4287-AD73-C0E61B0A44A0}"/>
                    </a:ext>
                  </a:extLst>
                </p14:cNvPr>
                <p14:cNvContentPartPr/>
                <p14:nvPr/>
              </p14:nvContentPartPr>
              <p14:xfrm>
                <a:off x="5868373" y="1715707"/>
                <a:ext cx="111240" cy="27324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90CC7628-0553-4287-AD73-C0E61B0A44A0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5864053" y="1711387"/>
                  <a:ext cx="1198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6B00BA7F-79CD-4BE7-B744-147A3B3E0A75}"/>
                    </a:ext>
                  </a:extLst>
                </p14:cNvPr>
                <p14:cNvContentPartPr/>
                <p14:nvPr/>
              </p14:nvContentPartPr>
              <p14:xfrm>
                <a:off x="5278333" y="1772947"/>
                <a:ext cx="14040" cy="13176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6B00BA7F-79CD-4BE7-B744-147A3B3E0A75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5274013" y="1768627"/>
                  <a:ext cx="226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570AEBAA-627B-4FCC-A082-07CEBFE3AA1A}"/>
                    </a:ext>
                  </a:extLst>
                </p14:cNvPr>
                <p14:cNvContentPartPr/>
                <p14:nvPr/>
              </p14:nvContentPartPr>
              <p14:xfrm>
                <a:off x="5257453" y="1745947"/>
                <a:ext cx="55440" cy="468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570AEBAA-627B-4FCC-A082-07CEBFE3AA1A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5253133" y="1741627"/>
                  <a:ext cx="640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822050DA-1427-43A8-8C22-AD60D0440A09}"/>
                    </a:ext>
                  </a:extLst>
                </p14:cNvPr>
                <p14:cNvContentPartPr/>
                <p14:nvPr/>
              </p14:nvContentPartPr>
              <p14:xfrm>
                <a:off x="5274733" y="1840987"/>
                <a:ext cx="55440" cy="972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822050DA-1427-43A8-8C22-AD60D0440A09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5270413" y="1836667"/>
                  <a:ext cx="640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8429B78B-B0F3-4FB1-A273-971BD5629708}"/>
                    </a:ext>
                  </a:extLst>
                </p14:cNvPr>
                <p14:cNvContentPartPr/>
                <p14:nvPr/>
              </p14:nvContentPartPr>
              <p14:xfrm>
                <a:off x="5288773" y="1910827"/>
                <a:ext cx="51480" cy="1116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8429B78B-B0F3-4FB1-A273-971BD5629708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5284453" y="1906507"/>
                  <a:ext cx="601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4C04CF37-63C2-4B1A-982E-7EEC00D515BB}"/>
                    </a:ext>
                  </a:extLst>
                </p14:cNvPr>
                <p14:cNvContentPartPr/>
                <p14:nvPr/>
              </p14:nvContentPartPr>
              <p14:xfrm>
                <a:off x="5976733" y="1634707"/>
                <a:ext cx="71640" cy="7956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4C04CF37-63C2-4B1A-982E-7EEC00D515BB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5972413" y="1630387"/>
                  <a:ext cx="802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03F71323-5B70-4853-A23E-73B6F1E209FC}"/>
                    </a:ext>
                  </a:extLst>
                </p14:cNvPr>
                <p14:cNvContentPartPr/>
                <p14:nvPr/>
              </p14:nvContentPartPr>
              <p14:xfrm>
                <a:off x="6048013" y="1667107"/>
                <a:ext cx="107280" cy="41868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03F71323-5B70-4853-A23E-73B6F1E209FC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6043693" y="1662787"/>
                  <a:ext cx="11592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0C2AA8D8-3491-4F80-8083-225E1598B31A}"/>
                    </a:ext>
                  </a:extLst>
                </p14:cNvPr>
                <p14:cNvContentPartPr/>
                <p14:nvPr/>
              </p14:nvContentPartPr>
              <p14:xfrm>
                <a:off x="4766773" y="1713187"/>
                <a:ext cx="59760" cy="30060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0C2AA8D8-3491-4F80-8083-225E1598B31A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4762453" y="1708867"/>
                  <a:ext cx="684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61543472-E590-4101-8945-311094C4A710}"/>
                    </a:ext>
                  </a:extLst>
                </p14:cNvPr>
                <p14:cNvContentPartPr/>
                <p14:nvPr/>
              </p14:nvContentPartPr>
              <p14:xfrm>
                <a:off x="3790093" y="1693747"/>
                <a:ext cx="38880" cy="435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61543472-E590-4101-8945-311094C4A710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3785773" y="1689427"/>
                  <a:ext cx="475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18CE349-9C9E-4ED7-837A-A2DCD1068301}"/>
                    </a:ext>
                  </a:extLst>
                </p14:cNvPr>
                <p14:cNvContentPartPr/>
                <p14:nvPr/>
              </p14:nvContentPartPr>
              <p14:xfrm>
                <a:off x="3858493" y="1711027"/>
                <a:ext cx="75600" cy="309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18CE349-9C9E-4ED7-837A-A2DCD1068301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3854173" y="1706707"/>
                  <a:ext cx="84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D468FE3D-FC45-4983-AFD9-5B917CED4652}"/>
                    </a:ext>
                  </a:extLst>
                </p14:cNvPr>
                <p14:cNvContentPartPr/>
                <p14:nvPr/>
              </p14:nvContentPartPr>
              <p14:xfrm>
                <a:off x="3971533" y="1673947"/>
                <a:ext cx="45720" cy="579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D468FE3D-FC45-4983-AFD9-5B917CED4652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3967213" y="1669627"/>
                  <a:ext cx="543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882CEB16-2C06-46E9-80AE-5B94C885AF8C}"/>
                    </a:ext>
                  </a:extLst>
                </p14:cNvPr>
                <p14:cNvContentPartPr/>
                <p14:nvPr/>
              </p14:nvContentPartPr>
              <p14:xfrm>
                <a:off x="3066133" y="1848187"/>
                <a:ext cx="70920" cy="18324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882CEB16-2C06-46E9-80AE-5B94C885AF8C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3061813" y="1843867"/>
                  <a:ext cx="795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5D38757D-C2BD-416B-B17E-4FB22BF6B7EE}"/>
                    </a:ext>
                  </a:extLst>
                </p14:cNvPr>
                <p14:cNvContentPartPr/>
                <p14:nvPr/>
              </p14:nvContentPartPr>
              <p14:xfrm>
                <a:off x="3146053" y="1854667"/>
                <a:ext cx="20520" cy="13716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5D38757D-C2BD-416B-B17E-4FB22BF6B7EE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3141733" y="1850347"/>
                  <a:ext cx="291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236C4A1C-C78A-40DE-9041-2004EE5A5CCF}"/>
                    </a:ext>
                  </a:extLst>
                </p14:cNvPr>
                <p14:cNvContentPartPr/>
                <p14:nvPr/>
              </p14:nvContentPartPr>
              <p14:xfrm>
                <a:off x="3152533" y="1850707"/>
                <a:ext cx="53280" cy="936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236C4A1C-C78A-40DE-9041-2004EE5A5CCF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3148213" y="1846387"/>
                  <a:ext cx="61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84573264-35AE-4FB6-ACD1-120D0518F7D9}"/>
                    </a:ext>
                  </a:extLst>
                </p14:cNvPr>
                <p14:cNvContentPartPr/>
                <p14:nvPr/>
              </p14:nvContentPartPr>
              <p14:xfrm>
                <a:off x="3150733" y="1922707"/>
                <a:ext cx="47520" cy="2052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84573264-35AE-4FB6-ACD1-120D0518F7D9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3146413" y="1918387"/>
                  <a:ext cx="56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7E4A6D1F-3E7C-4CDA-AED4-D265DAC361F8}"/>
                    </a:ext>
                  </a:extLst>
                </p14:cNvPr>
                <p14:cNvContentPartPr/>
                <p14:nvPr/>
              </p14:nvContentPartPr>
              <p14:xfrm>
                <a:off x="3141733" y="2018827"/>
                <a:ext cx="60840" cy="828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7E4A6D1F-3E7C-4CDA-AED4-D265DAC361F8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3137413" y="2014507"/>
                  <a:ext cx="694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40132FE4-232A-4F05-912B-9ECB03D0CE0A}"/>
                    </a:ext>
                  </a:extLst>
                </p14:cNvPr>
                <p14:cNvContentPartPr/>
                <p14:nvPr/>
              </p14:nvContentPartPr>
              <p14:xfrm>
                <a:off x="3208693" y="1771147"/>
                <a:ext cx="69840" cy="27252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40132FE4-232A-4F05-912B-9ECB03D0CE0A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3204373" y="1766827"/>
                  <a:ext cx="784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C46C5EC1-757D-4971-9DEB-A739BE777027}"/>
                    </a:ext>
                  </a:extLst>
                </p14:cNvPr>
                <p14:cNvContentPartPr/>
                <p14:nvPr/>
              </p14:nvContentPartPr>
              <p14:xfrm>
                <a:off x="3131653" y="2365867"/>
                <a:ext cx="99720" cy="14220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C46C5EC1-757D-4971-9DEB-A739BE777027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3127333" y="2361547"/>
                  <a:ext cx="1083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B8DE3CD1-040E-405F-AEB4-AAA45D49226E}"/>
                    </a:ext>
                  </a:extLst>
                </p14:cNvPr>
                <p14:cNvContentPartPr/>
                <p14:nvPr/>
              </p14:nvContentPartPr>
              <p14:xfrm>
                <a:off x="3280333" y="2404387"/>
                <a:ext cx="93960" cy="7920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B8DE3CD1-040E-405F-AEB4-AAA45D49226E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3276013" y="2400067"/>
                  <a:ext cx="1026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9FA4B6BF-0045-4838-9DEA-026F8BAA8CD3}"/>
                    </a:ext>
                  </a:extLst>
                </p14:cNvPr>
                <p14:cNvContentPartPr/>
                <p14:nvPr/>
              </p14:nvContentPartPr>
              <p14:xfrm>
                <a:off x="3469333" y="2351107"/>
                <a:ext cx="33120" cy="12168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9FA4B6BF-0045-4838-9DEA-026F8BAA8CD3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3465013" y="2346787"/>
                  <a:ext cx="417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C8A4DF87-200B-4E11-A0C8-19C3E555F0A0}"/>
                    </a:ext>
                  </a:extLst>
                </p14:cNvPr>
                <p14:cNvContentPartPr/>
                <p14:nvPr/>
              </p14:nvContentPartPr>
              <p14:xfrm>
                <a:off x="3491293" y="2339227"/>
                <a:ext cx="110160" cy="504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C8A4DF87-200B-4E11-A0C8-19C3E555F0A0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3486973" y="2334907"/>
                  <a:ext cx="1188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7261B5C7-835F-405F-A40B-7A8897D05C62}"/>
                    </a:ext>
                  </a:extLst>
                </p14:cNvPr>
                <p14:cNvContentPartPr/>
                <p14:nvPr/>
              </p14:nvContentPartPr>
              <p14:xfrm>
                <a:off x="3485893" y="2388907"/>
                <a:ext cx="124200" cy="90360"/>
              </p14:xfrm>
            </p:contentPart>
          </mc:Choice>
          <mc:Fallback xmlns=""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7261B5C7-835F-405F-A40B-7A8897D05C62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3481573" y="2384587"/>
                  <a:ext cx="1328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A0F12518-326A-4DAB-8643-F716E3AA2162}"/>
                    </a:ext>
                  </a:extLst>
                </p14:cNvPr>
                <p14:cNvContentPartPr/>
                <p14:nvPr/>
              </p14:nvContentPartPr>
              <p14:xfrm>
                <a:off x="3698653" y="2266867"/>
                <a:ext cx="85320" cy="19764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A0F12518-326A-4DAB-8643-F716E3AA2162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3694333" y="2262547"/>
                  <a:ext cx="939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781287E5-77EC-4753-BE5F-613372341095}"/>
                    </a:ext>
                  </a:extLst>
                </p14:cNvPr>
                <p14:cNvContentPartPr/>
                <p14:nvPr/>
              </p14:nvContentPartPr>
              <p14:xfrm>
                <a:off x="3840133" y="2336347"/>
                <a:ext cx="69480" cy="9504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781287E5-77EC-4753-BE5F-613372341095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3835813" y="2332027"/>
                  <a:ext cx="781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3234AA51-E2A9-4B72-ABDF-CFF64932B2B4}"/>
                    </a:ext>
                  </a:extLst>
                </p14:cNvPr>
                <p14:cNvContentPartPr/>
                <p14:nvPr/>
              </p14:nvContentPartPr>
              <p14:xfrm>
                <a:off x="3839053" y="2329507"/>
                <a:ext cx="118800" cy="7632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3234AA51-E2A9-4B72-ABDF-CFF64932B2B4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3834733" y="2325187"/>
                  <a:ext cx="127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C99806F1-3988-465D-AC76-DA5CF2CBD809}"/>
                    </a:ext>
                  </a:extLst>
                </p14:cNvPr>
                <p14:cNvContentPartPr/>
                <p14:nvPr/>
              </p14:nvContentPartPr>
              <p14:xfrm>
                <a:off x="3818173" y="2281987"/>
                <a:ext cx="108720" cy="1044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C99806F1-3988-465D-AC76-DA5CF2CBD809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3813853" y="2277667"/>
                  <a:ext cx="1173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04EA30BD-EF85-4ECD-B26B-ADE93FFB83EF}"/>
                    </a:ext>
                  </a:extLst>
                </p14:cNvPr>
                <p14:cNvContentPartPr/>
                <p14:nvPr/>
              </p14:nvContentPartPr>
              <p14:xfrm>
                <a:off x="4043173" y="2352907"/>
                <a:ext cx="96480" cy="1044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04EA30BD-EF85-4ECD-B26B-ADE93FFB83EF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4038853" y="2348587"/>
                  <a:ext cx="1051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50CAAE46-4D1A-4F6C-A8B5-618E667DFD0F}"/>
                    </a:ext>
                  </a:extLst>
                </p14:cNvPr>
                <p14:cNvContentPartPr/>
                <p14:nvPr/>
              </p14:nvContentPartPr>
              <p14:xfrm>
                <a:off x="4098973" y="2347147"/>
                <a:ext cx="176040" cy="11808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50CAAE46-4D1A-4F6C-A8B5-618E667DFD0F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4094653" y="2342827"/>
                  <a:ext cx="184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36A9775D-9966-43BE-9662-0B00DE4181BA}"/>
                    </a:ext>
                  </a:extLst>
                </p14:cNvPr>
                <p14:cNvContentPartPr/>
                <p14:nvPr/>
              </p14:nvContentPartPr>
              <p14:xfrm>
                <a:off x="4277893" y="2271907"/>
                <a:ext cx="92520" cy="20376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36A9775D-9966-43BE-9662-0B00DE4181BA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4273573" y="2267587"/>
                  <a:ext cx="1011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B4055904-AAFB-4591-A06A-173B3E7F80F6}"/>
                    </a:ext>
                  </a:extLst>
                </p14:cNvPr>
                <p14:cNvContentPartPr/>
                <p14:nvPr/>
              </p14:nvContentPartPr>
              <p14:xfrm>
                <a:off x="4379413" y="2161027"/>
                <a:ext cx="153000" cy="7956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B4055904-AAFB-4591-A06A-173B3E7F80F6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4375093" y="2156707"/>
                  <a:ext cx="161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673317BA-D1B8-41EE-A878-BF7F13B2EF29}"/>
                    </a:ext>
                  </a:extLst>
                </p14:cNvPr>
                <p14:cNvContentPartPr/>
                <p14:nvPr/>
              </p14:nvContentPartPr>
              <p14:xfrm>
                <a:off x="4683253" y="2359387"/>
                <a:ext cx="17280" cy="8640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673317BA-D1B8-41EE-A878-BF7F13B2EF29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4678933" y="2355067"/>
                  <a:ext cx="259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48C4FE9C-6FEA-4E59-ADAA-0C19B842D763}"/>
                    </a:ext>
                  </a:extLst>
                </p14:cNvPr>
                <p14:cNvContentPartPr/>
                <p14:nvPr/>
              </p14:nvContentPartPr>
              <p14:xfrm>
                <a:off x="4649053" y="2386747"/>
                <a:ext cx="115200" cy="1080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48C4FE9C-6FEA-4E59-ADAA-0C19B842D763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4644733" y="2382427"/>
                  <a:ext cx="1238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2BA28FCB-81AE-4B91-AF7E-81D70AB8163B}"/>
                    </a:ext>
                  </a:extLst>
                </p14:cNvPr>
                <p14:cNvContentPartPr/>
                <p14:nvPr/>
              </p14:nvContentPartPr>
              <p14:xfrm>
                <a:off x="4876933" y="2320867"/>
                <a:ext cx="96480" cy="7488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2BA28FCB-81AE-4B91-AF7E-81D70AB8163B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4872613" y="2316547"/>
                  <a:ext cx="1051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47ACDC0B-D310-4E94-91E4-952F3A846B8A}"/>
                    </a:ext>
                  </a:extLst>
                </p14:cNvPr>
                <p14:cNvContentPartPr/>
                <p14:nvPr/>
              </p14:nvContentPartPr>
              <p14:xfrm>
                <a:off x="5072413" y="2249227"/>
                <a:ext cx="10440" cy="11988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47ACDC0B-D310-4E94-91E4-952F3A846B8A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5068093" y="2244907"/>
                  <a:ext cx="19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2ACF4329-3229-46F9-8F36-D778221AE487}"/>
                    </a:ext>
                  </a:extLst>
                </p14:cNvPr>
                <p14:cNvContentPartPr/>
                <p14:nvPr/>
              </p14:nvContentPartPr>
              <p14:xfrm>
                <a:off x="5061613" y="2250667"/>
                <a:ext cx="123480" cy="1800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2ACF4329-3229-46F9-8F36-D778221AE487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5057293" y="2246347"/>
                  <a:ext cx="1321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C74D431F-4505-41E0-B881-3FBDD9CB819F}"/>
                    </a:ext>
                  </a:extLst>
                </p14:cNvPr>
                <p14:cNvContentPartPr/>
                <p14:nvPr/>
              </p14:nvContentPartPr>
              <p14:xfrm>
                <a:off x="5093293" y="2306827"/>
                <a:ext cx="93960" cy="8388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C74D431F-4505-41E0-B881-3FBDD9CB819F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5088973" y="2302507"/>
                  <a:ext cx="1026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EE20570B-F395-4D66-A1F9-A361090999DA}"/>
                    </a:ext>
                  </a:extLst>
                </p14:cNvPr>
                <p14:cNvContentPartPr/>
                <p14:nvPr/>
              </p14:nvContentPartPr>
              <p14:xfrm>
                <a:off x="5268253" y="2216827"/>
                <a:ext cx="95760" cy="15768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EE20570B-F395-4D66-A1F9-A361090999DA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5263933" y="2212507"/>
                  <a:ext cx="1044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EB121E14-8606-477A-B9B8-97FBA8CB0AFC}"/>
                    </a:ext>
                  </a:extLst>
                </p14:cNvPr>
                <p14:cNvContentPartPr/>
                <p14:nvPr/>
              </p14:nvContentPartPr>
              <p14:xfrm>
                <a:off x="5357173" y="2278027"/>
                <a:ext cx="83520" cy="9288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EB121E14-8606-477A-B9B8-97FBA8CB0AFC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5352853" y="2273707"/>
                  <a:ext cx="921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71086B56-F3E1-4B78-ACB6-B6E8AA0D273E}"/>
                    </a:ext>
                  </a:extLst>
                </p14:cNvPr>
                <p14:cNvContentPartPr/>
                <p14:nvPr/>
              </p14:nvContentPartPr>
              <p14:xfrm>
                <a:off x="5361493" y="2214667"/>
                <a:ext cx="100440" cy="756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71086B56-F3E1-4B78-ACB6-B6E8AA0D273E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5357173" y="2210347"/>
                  <a:ext cx="1090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477371BA-7C2A-4B39-BE13-2FAD41D3A171}"/>
                    </a:ext>
                  </a:extLst>
                </p14:cNvPr>
                <p14:cNvContentPartPr/>
                <p14:nvPr/>
              </p14:nvContentPartPr>
              <p14:xfrm>
                <a:off x="5537533" y="2311867"/>
                <a:ext cx="93960" cy="684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477371BA-7C2A-4B39-BE13-2FAD41D3A171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5533213" y="2307547"/>
                  <a:ext cx="1026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00E29C94-59B9-49D1-9841-E40D93F4EB52}"/>
                    </a:ext>
                  </a:extLst>
                </p14:cNvPr>
                <p14:cNvContentPartPr/>
                <p14:nvPr/>
              </p14:nvContentPartPr>
              <p14:xfrm>
                <a:off x="5625013" y="2280187"/>
                <a:ext cx="187920" cy="11736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00E29C94-59B9-49D1-9841-E40D93F4EB52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5620693" y="2275867"/>
                  <a:ext cx="1965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86A7E7FC-E1C6-4864-9456-BF179FB73425}"/>
                    </a:ext>
                  </a:extLst>
                </p14:cNvPr>
                <p14:cNvContentPartPr/>
                <p14:nvPr/>
              </p14:nvContentPartPr>
              <p14:xfrm>
                <a:off x="5815453" y="2210347"/>
                <a:ext cx="70920" cy="17892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86A7E7FC-E1C6-4864-9456-BF179FB73425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5811133" y="2206027"/>
                  <a:ext cx="795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13FE6853-641E-47F8-88EB-023202AEAF2E}"/>
                    </a:ext>
                  </a:extLst>
                </p14:cNvPr>
                <p14:cNvContentPartPr/>
                <p14:nvPr/>
              </p14:nvContentPartPr>
              <p14:xfrm>
                <a:off x="5904013" y="2144467"/>
                <a:ext cx="109440" cy="8532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13FE6853-641E-47F8-88EB-023202AEAF2E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5899693" y="2140147"/>
                  <a:ext cx="1180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E3C5C3C6-4651-41CE-B3BE-866806B2735A}"/>
                    </a:ext>
                  </a:extLst>
                </p14:cNvPr>
                <p14:cNvContentPartPr/>
                <p14:nvPr/>
              </p14:nvContentPartPr>
              <p14:xfrm>
                <a:off x="5980693" y="2149507"/>
                <a:ext cx="111240" cy="28152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E3C5C3C6-4651-41CE-B3BE-866806B2735A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5976373" y="2145187"/>
                  <a:ext cx="1198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A8B592E7-73D6-4931-A2E4-21DFDEAF8205}"/>
                    </a:ext>
                  </a:extLst>
                </p14:cNvPr>
                <p14:cNvContentPartPr/>
                <p14:nvPr/>
              </p14:nvContentPartPr>
              <p14:xfrm>
                <a:off x="4969813" y="2134747"/>
                <a:ext cx="620640" cy="474480"/>
              </p14:xfrm>
            </p:contentPart>
          </mc:Choice>
          <mc:Fallback xmlns=""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A8B592E7-73D6-4931-A2E4-21DFDEAF8205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4965493" y="2130427"/>
                  <a:ext cx="62928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6EF71F04-83EF-437A-8F1A-7D0CE19E9C56}"/>
                    </a:ext>
                  </a:extLst>
                </p14:cNvPr>
                <p14:cNvContentPartPr/>
                <p14:nvPr/>
              </p14:nvContentPartPr>
              <p14:xfrm>
                <a:off x="5217133" y="2095147"/>
                <a:ext cx="366480" cy="362520"/>
              </p14:xfrm>
            </p:contentPart>
          </mc:Choice>
          <mc:Fallback xmlns=""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6EF71F04-83EF-437A-8F1A-7D0CE19E9C56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5212813" y="2090827"/>
                  <a:ext cx="37512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998C763C-EA60-4E38-B50A-D9CBD8053ED6}"/>
                    </a:ext>
                  </a:extLst>
                </p14:cNvPr>
                <p14:cNvContentPartPr/>
                <p14:nvPr/>
              </p14:nvContentPartPr>
              <p14:xfrm>
                <a:off x="3083413" y="2228347"/>
                <a:ext cx="224640" cy="385560"/>
              </p14:xfrm>
            </p:contentPart>
          </mc:Choice>
          <mc:Fallback xmlns=""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998C763C-EA60-4E38-B50A-D9CBD8053ED6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3079093" y="2224027"/>
                  <a:ext cx="23328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874F4511-DB42-4DC3-A253-58E09BBF0364}"/>
                    </a:ext>
                  </a:extLst>
                </p14:cNvPr>
                <p14:cNvContentPartPr/>
                <p14:nvPr/>
              </p14:nvContentPartPr>
              <p14:xfrm>
                <a:off x="3043093" y="2302867"/>
                <a:ext cx="229680" cy="26640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874F4511-DB42-4DC3-A253-58E09BBF0364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3038773" y="2298547"/>
                  <a:ext cx="2383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72879990-1A4E-466A-98B9-BB234430833B}"/>
                    </a:ext>
                  </a:extLst>
                </p14:cNvPr>
                <p14:cNvContentPartPr/>
                <p14:nvPr/>
              </p14:nvContentPartPr>
              <p14:xfrm>
                <a:off x="920173" y="2581147"/>
                <a:ext cx="114120" cy="2484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72879990-1A4E-466A-98B9-BB234430833B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915853" y="2576827"/>
                  <a:ext cx="122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B426C97B-3DE4-45CC-8E82-A1C73A91CD9E}"/>
                    </a:ext>
                  </a:extLst>
                </p14:cNvPr>
                <p14:cNvContentPartPr/>
                <p14:nvPr/>
              </p14:nvContentPartPr>
              <p14:xfrm>
                <a:off x="920173" y="2658907"/>
                <a:ext cx="129960" cy="936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B426C97B-3DE4-45CC-8E82-A1C73A91CD9E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915853" y="2654587"/>
                  <a:ext cx="138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9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F8891B05-6770-45F1-ACC5-7104CE380DB9}"/>
                    </a:ext>
                  </a:extLst>
                </p14:cNvPr>
                <p14:cNvContentPartPr/>
                <p14:nvPr/>
              </p14:nvContentPartPr>
              <p14:xfrm>
                <a:off x="1199173" y="2441467"/>
                <a:ext cx="91800" cy="10224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F8891B05-6770-45F1-ACC5-7104CE380DB9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1194853" y="2437147"/>
                  <a:ext cx="1004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1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D8021D6F-0636-4553-8E37-5943A52F9469}"/>
                    </a:ext>
                  </a:extLst>
                </p14:cNvPr>
                <p14:cNvContentPartPr/>
                <p14:nvPr/>
              </p14:nvContentPartPr>
              <p14:xfrm>
                <a:off x="1160653" y="2569987"/>
                <a:ext cx="225720" cy="612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D8021D6F-0636-4553-8E37-5943A52F9469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1156333" y="2565667"/>
                  <a:ext cx="2343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3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BF4DF4AA-9138-4B0E-B475-FDF14E4C2D12}"/>
                    </a:ext>
                  </a:extLst>
                </p14:cNvPr>
                <p14:cNvContentPartPr/>
                <p14:nvPr/>
              </p14:nvContentPartPr>
              <p14:xfrm>
                <a:off x="1118533" y="2682667"/>
                <a:ext cx="54000" cy="7344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BF4DF4AA-9138-4B0E-B475-FDF14E4C2D12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1114213" y="2678347"/>
                  <a:ext cx="626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7E99E1AE-F4CA-4B4C-93F6-8ACAFAA1AF31}"/>
                    </a:ext>
                  </a:extLst>
                </p14:cNvPr>
                <p14:cNvContentPartPr/>
                <p14:nvPr/>
              </p14:nvContentPartPr>
              <p14:xfrm>
                <a:off x="1212493" y="2709667"/>
                <a:ext cx="69480" cy="684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7E99E1AE-F4CA-4B4C-93F6-8ACAFAA1AF31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1208173" y="2705347"/>
                  <a:ext cx="781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8252B72A-902C-4EB8-A793-956FC34FC3C5}"/>
                    </a:ext>
                  </a:extLst>
                </p14:cNvPr>
                <p14:cNvContentPartPr/>
                <p14:nvPr/>
              </p14:nvContentPartPr>
              <p14:xfrm>
                <a:off x="1343533" y="2678347"/>
                <a:ext cx="70560" cy="6948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8252B72A-902C-4EB8-A793-956FC34FC3C5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1339213" y="2674027"/>
                  <a:ext cx="792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3487E296-7994-4613-8429-58DB135942C9}"/>
                    </a:ext>
                  </a:extLst>
                </p14:cNvPr>
                <p14:cNvContentPartPr/>
                <p14:nvPr/>
              </p14:nvContentPartPr>
              <p14:xfrm>
                <a:off x="1488973" y="2371987"/>
                <a:ext cx="105840" cy="35496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3487E296-7994-4613-8429-58DB135942C9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1484653" y="2367667"/>
                  <a:ext cx="11448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A2E2D91F-0F90-4160-84F5-A28F3DC92DF5}"/>
                    </a:ext>
                  </a:extLst>
                </p14:cNvPr>
                <p14:cNvContentPartPr/>
                <p14:nvPr/>
              </p14:nvContentPartPr>
              <p14:xfrm>
                <a:off x="1628653" y="2464867"/>
                <a:ext cx="8280" cy="11736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A2E2D91F-0F90-4160-84F5-A28F3DC92DF5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1624333" y="2460547"/>
                  <a:ext cx="169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D2E8CF67-D791-4B27-8345-B4E34DC2CAD8}"/>
                    </a:ext>
                  </a:extLst>
                </p14:cNvPr>
                <p14:cNvContentPartPr/>
                <p14:nvPr/>
              </p14:nvContentPartPr>
              <p14:xfrm>
                <a:off x="1620733" y="2460907"/>
                <a:ext cx="110520" cy="900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D2E8CF67-D791-4B27-8345-B4E34DC2CAD8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1616413" y="2456587"/>
                  <a:ext cx="1191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780BFB64-053B-4F6A-B9C1-14974750A7DC}"/>
                    </a:ext>
                  </a:extLst>
                </p14:cNvPr>
                <p14:cNvContentPartPr/>
                <p14:nvPr/>
              </p14:nvContentPartPr>
              <p14:xfrm>
                <a:off x="1634773" y="2512387"/>
                <a:ext cx="89640" cy="9036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780BFB64-053B-4F6A-B9C1-14974750A7DC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1630453" y="2508067"/>
                  <a:ext cx="982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91F5BC97-E884-40E1-B454-D5AAA6C5B545}"/>
                    </a:ext>
                  </a:extLst>
                </p14:cNvPr>
                <p14:cNvContentPartPr/>
                <p14:nvPr/>
              </p14:nvContentPartPr>
              <p14:xfrm>
                <a:off x="1823413" y="2401507"/>
                <a:ext cx="60840" cy="20700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91F5BC97-E884-40E1-B454-D5AAA6C5B545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1819093" y="2397187"/>
                  <a:ext cx="694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95874D92-6530-41D6-8DCA-893F38814181}"/>
                    </a:ext>
                  </a:extLst>
                </p14:cNvPr>
                <p14:cNvContentPartPr/>
                <p14:nvPr/>
              </p14:nvContentPartPr>
              <p14:xfrm>
                <a:off x="1894333" y="2451547"/>
                <a:ext cx="117360" cy="1440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95874D92-6530-41D6-8DCA-893F38814181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1890013" y="2447227"/>
                  <a:ext cx="1260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5B33FAAB-27A7-476C-A5F5-1BF7E30F7BF3}"/>
                    </a:ext>
                  </a:extLst>
                </p14:cNvPr>
                <p14:cNvContentPartPr/>
                <p14:nvPr/>
              </p14:nvContentPartPr>
              <p14:xfrm>
                <a:off x="1883893" y="2457307"/>
                <a:ext cx="131400" cy="11664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5B33FAAB-27A7-476C-A5F5-1BF7E30F7BF3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1879573" y="2452987"/>
                  <a:ext cx="1400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6D62878A-CBFF-40A9-91F7-5C89BC95767F}"/>
                    </a:ext>
                  </a:extLst>
                </p14:cNvPr>
                <p14:cNvContentPartPr/>
                <p14:nvPr/>
              </p14:nvContentPartPr>
              <p14:xfrm>
                <a:off x="2072173" y="2467387"/>
                <a:ext cx="65160" cy="8892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6D62878A-CBFF-40A9-91F7-5C89BC95767F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2067853" y="2463067"/>
                  <a:ext cx="738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078F6EF4-AB0E-4EA1-8259-524896F025D0}"/>
                    </a:ext>
                  </a:extLst>
                </p14:cNvPr>
                <p14:cNvContentPartPr/>
                <p14:nvPr/>
              </p14:nvContentPartPr>
              <p14:xfrm>
                <a:off x="2079013" y="2495107"/>
                <a:ext cx="60120" cy="5148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078F6EF4-AB0E-4EA1-8259-524896F025D0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2074693" y="2490787"/>
                  <a:ext cx="687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62A20F88-01B4-4639-B31B-A530AC4C0404}"/>
                    </a:ext>
                  </a:extLst>
                </p14:cNvPr>
                <p14:cNvContentPartPr/>
                <p14:nvPr/>
              </p14:nvContentPartPr>
              <p14:xfrm>
                <a:off x="2207533" y="2463067"/>
                <a:ext cx="22680" cy="10080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62A20F88-01B4-4639-B31B-A530AC4C0404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2203213" y="2458747"/>
                  <a:ext cx="313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951B367F-9A99-4D02-A97C-34E48102325E}"/>
                    </a:ext>
                  </a:extLst>
                </p14:cNvPr>
                <p14:cNvContentPartPr/>
                <p14:nvPr/>
              </p14:nvContentPartPr>
              <p14:xfrm>
                <a:off x="2315173" y="2494027"/>
                <a:ext cx="46800" cy="900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951B367F-9A99-4D02-A97C-34E48102325E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2310853" y="2489707"/>
                  <a:ext cx="554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1440584C-5602-449E-BCED-06728F47A895}"/>
                    </a:ext>
                  </a:extLst>
                </p14:cNvPr>
                <p14:cNvContentPartPr/>
                <p14:nvPr/>
              </p14:nvContentPartPr>
              <p14:xfrm>
                <a:off x="2316973" y="2463787"/>
                <a:ext cx="183960" cy="14112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1440584C-5602-449E-BCED-06728F47A895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2312653" y="2459467"/>
                  <a:ext cx="1926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B97B40DB-78C6-4299-BE22-C4734389B0FC}"/>
                    </a:ext>
                  </a:extLst>
                </p14:cNvPr>
                <p14:cNvContentPartPr/>
                <p14:nvPr/>
              </p14:nvContentPartPr>
              <p14:xfrm>
                <a:off x="2485093" y="2400427"/>
                <a:ext cx="85320" cy="16380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B97B40DB-78C6-4299-BE22-C4734389B0FC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2480773" y="2396107"/>
                  <a:ext cx="939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F5CB3912-0EF3-4EAE-BA47-77B83E929FF4}"/>
                    </a:ext>
                  </a:extLst>
                </p14:cNvPr>
                <p14:cNvContentPartPr/>
                <p14:nvPr/>
              </p14:nvContentPartPr>
              <p14:xfrm>
                <a:off x="2021053" y="2397907"/>
                <a:ext cx="90000" cy="19512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F5CB3912-0EF3-4EAE-BA47-77B83E929FF4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2016733" y="2393587"/>
                  <a:ext cx="986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9C6E91BD-C99C-4D85-B461-BF964D0C5FED}"/>
                    </a:ext>
                  </a:extLst>
                </p14:cNvPr>
                <p14:cNvContentPartPr/>
                <p14:nvPr/>
              </p14:nvContentPartPr>
              <p14:xfrm>
                <a:off x="2554933" y="2326627"/>
                <a:ext cx="108000" cy="7380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9C6E91BD-C99C-4D85-B461-BF964D0C5FED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2550613" y="2322307"/>
                  <a:ext cx="1166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7F2D25F9-0B70-491E-9056-5F17212BD5CC}"/>
                    </a:ext>
                  </a:extLst>
                </p14:cNvPr>
                <p14:cNvContentPartPr/>
                <p14:nvPr/>
              </p14:nvContentPartPr>
              <p14:xfrm>
                <a:off x="869053" y="3097027"/>
                <a:ext cx="146160" cy="16560"/>
              </p14:xfrm>
            </p:contentPart>
          </mc:Choice>
          <mc:Fallback xmlns=""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7F2D25F9-0B70-491E-9056-5F17212BD5CC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864733" y="3092707"/>
                  <a:ext cx="154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A284D81E-6AE4-42B7-9F87-AE559B62109D}"/>
                    </a:ext>
                  </a:extLst>
                </p14:cNvPr>
                <p14:cNvContentPartPr/>
                <p14:nvPr/>
              </p14:nvContentPartPr>
              <p14:xfrm>
                <a:off x="888493" y="3158227"/>
                <a:ext cx="125280" cy="828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A284D81E-6AE4-42B7-9F87-AE559B62109D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884173" y="3153907"/>
                  <a:ext cx="1339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3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A90F6C99-D704-4625-BBD3-F20C700CEFE9}"/>
                    </a:ext>
                  </a:extLst>
                </p14:cNvPr>
                <p14:cNvContentPartPr/>
                <p14:nvPr/>
              </p14:nvContentPartPr>
              <p14:xfrm>
                <a:off x="1224733" y="2890027"/>
                <a:ext cx="95760" cy="10908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A90F6C99-D704-4625-BBD3-F20C700CEFE9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1220413" y="2885707"/>
                  <a:ext cx="1044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5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3EF460E5-BB63-4C2A-9777-54F6B6CF4893}"/>
                    </a:ext>
                  </a:extLst>
                </p14:cNvPr>
                <p14:cNvContentPartPr/>
                <p14:nvPr/>
              </p14:nvContentPartPr>
              <p14:xfrm>
                <a:off x="1173613" y="3013867"/>
                <a:ext cx="257040" cy="2628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3EF460E5-BB63-4C2A-9777-54F6B6CF4893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1169293" y="3009547"/>
                  <a:ext cx="2656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7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9DAD2839-6D40-40CB-AF9A-737E066A1B5B}"/>
                    </a:ext>
                  </a:extLst>
                </p14:cNvPr>
                <p14:cNvContentPartPr/>
                <p14:nvPr/>
              </p14:nvContentPartPr>
              <p14:xfrm>
                <a:off x="1116013" y="3131227"/>
                <a:ext cx="67680" cy="102600"/>
              </p14:xfrm>
            </p:contentPart>
          </mc:Choice>
          <mc:Fallback xmlns=""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9DAD2839-6D40-40CB-AF9A-737E066A1B5B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1111693" y="3126907"/>
                  <a:ext cx="76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9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FD73681D-B9E9-4E78-9F68-17483ABF5BAB}"/>
                    </a:ext>
                  </a:extLst>
                </p14:cNvPr>
                <p14:cNvContentPartPr/>
                <p14:nvPr/>
              </p14:nvContentPartPr>
              <p14:xfrm>
                <a:off x="1216093" y="3172627"/>
                <a:ext cx="81720" cy="504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FD73681D-B9E9-4E78-9F68-17483ABF5BAB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1211773" y="3168307"/>
                  <a:ext cx="903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1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73EB13DB-48E2-40A0-80B8-18684A93B944}"/>
                    </a:ext>
                  </a:extLst>
                </p14:cNvPr>
                <p14:cNvContentPartPr/>
                <p14:nvPr/>
              </p14:nvContentPartPr>
              <p14:xfrm>
                <a:off x="1327333" y="3142747"/>
                <a:ext cx="73800" cy="7776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73EB13DB-48E2-40A0-80B8-18684A93B944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1323013" y="3138427"/>
                  <a:ext cx="824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3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7F7C0C67-3C13-40E8-995B-65BF92061872}"/>
                    </a:ext>
                  </a:extLst>
                </p14:cNvPr>
                <p14:cNvContentPartPr/>
                <p14:nvPr/>
              </p14:nvContentPartPr>
              <p14:xfrm>
                <a:off x="1539373" y="2810827"/>
                <a:ext cx="109080" cy="36216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7F7C0C67-3C13-40E8-995B-65BF92061872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1535053" y="2806507"/>
                  <a:ext cx="11772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5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47B00AF9-4BDD-40FF-9919-EE842F333CDE}"/>
                    </a:ext>
                  </a:extLst>
                </p14:cNvPr>
                <p14:cNvContentPartPr/>
                <p14:nvPr/>
              </p14:nvContentPartPr>
              <p14:xfrm>
                <a:off x="1730893" y="2940427"/>
                <a:ext cx="4680" cy="11232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47B00AF9-4BDD-40FF-9919-EE842F333CDE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1726573" y="2936107"/>
                  <a:ext cx="133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7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5FB43E66-E757-4E03-9281-1912EAE3F8F4}"/>
                    </a:ext>
                  </a:extLst>
                </p14:cNvPr>
                <p14:cNvContentPartPr/>
                <p14:nvPr/>
              </p14:nvContentPartPr>
              <p14:xfrm>
                <a:off x="1724773" y="2928907"/>
                <a:ext cx="113040" cy="216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5FB43E66-E757-4E03-9281-1912EAE3F8F4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720453" y="2924587"/>
                  <a:ext cx="1216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B534762E-3203-49F8-B629-10059895744F}"/>
                    </a:ext>
                  </a:extLst>
                </p14:cNvPr>
                <p14:cNvContentPartPr/>
                <p14:nvPr/>
              </p14:nvContentPartPr>
              <p14:xfrm>
                <a:off x="1738813" y="2995147"/>
                <a:ext cx="106560" cy="8640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B534762E-3203-49F8-B629-10059895744F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1734493" y="2990827"/>
                  <a:ext cx="1152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3DE436E2-E008-4487-88AE-D96A58DA7AA3}"/>
                    </a:ext>
                  </a:extLst>
                </p14:cNvPr>
                <p14:cNvContentPartPr/>
                <p14:nvPr/>
              </p14:nvContentPartPr>
              <p14:xfrm>
                <a:off x="1903333" y="2842867"/>
                <a:ext cx="52920" cy="21564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3DE436E2-E008-4487-88AE-D96A58DA7AA3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1899013" y="2838547"/>
                  <a:ext cx="615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3BDACFA3-4511-400F-B092-F3CCB37EE738}"/>
                    </a:ext>
                  </a:extLst>
                </p14:cNvPr>
                <p14:cNvContentPartPr/>
                <p14:nvPr/>
              </p14:nvContentPartPr>
              <p14:xfrm>
                <a:off x="1993693" y="2896507"/>
                <a:ext cx="104400" cy="1368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3BDACFA3-4511-400F-B092-F3CCB37EE738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1989373" y="2892187"/>
                  <a:ext cx="1130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A5E6C558-DB64-4A3E-9915-E8F42FC5F61C}"/>
                    </a:ext>
                  </a:extLst>
                </p14:cNvPr>
                <p14:cNvContentPartPr/>
                <p14:nvPr/>
              </p14:nvContentPartPr>
              <p14:xfrm>
                <a:off x="2003053" y="2902987"/>
                <a:ext cx="100080" cy="113400"/>
              </p14:xfrm>
            </p:contentPart>
          </mc:Choice>
          <mc:Fallback xmlns=""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A5E6C558-DB64-4A3E-9915-E8F42FC5F61C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1998733" y="2898667"/>
                  <a:ext cx="1087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DD7043D2-7F69-4BE6-8251-8EA881BF92A7}"/>
                    </a:ext>
                  </a:extLst>
                </p14:cNvPr>
                <p14:cNvContentPartPr/>
                <p14:nvPr/>
              </p14:nvContentPartPr>
              <p14:xfrm>
                <a:off x="2145613" y="2863027"/>
                <a:ext cx="38160" cy="171360"/>
              </p14:xfrm>
            </p:contentPart>
          </mc:Choice>
          <mc:Fallback xmlns=""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DD7043D2-7F69-4BE6-8251-8EA881BF92A7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2141293" y="2858707"/>
                  <a:ext cx="468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9438946E-27F2-4AB2-AE74-438DE5445946}"/>
                    </a:ext>
                  </a:extLst>
                </p14:cNvPr>
                <p14:cNvContentPartPr/>
                <p14:nvPr/>
              </p14:nvContentPartPr>
              <p14:xfrm>
                <a:off x="2204653" y="2915227"/>
                <a:ext cx="73080" cy="10296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9438946E-27F2-4AB2-AE74-438DE5445946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2200333" y="2910907"/>
                  <a:ext cx="817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126DCD16-0C3D-47BE-AC31-EC3941425348}"/>
                    </a:ext>
                  </a:extLst>
                </p14:cNvPr>
                <p14:cNvContentPartPr/>
                <p14:nvPr/>
              </p14:nvContentPartPr>
              <p14:xfrm>
                <a:off x="2214733" y="2939707"/>
                <a:ext cx="66240" cy="47880"/>
              </p14:xfrm>
            </p:contentPart>
          </mc:Choice>
          <mc:Fallback xmlns=""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126DCD16-0C3D-47BE-AC31-EC3941425348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2210413" y="2935387"/>
                  <a:ext cx="748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A6DC14CD-088E-4C37-B078-B6403F055574}"/>
                    </a:ext>
                  </a:extLst>
                </p14:cNvPr>
                <p14:cNvContentPartPr/>
                <p14:nvPr/>
              </p14:nvContentPartPr>
              <p14:xfrm>
                <a:off x="2306173" y="2968507"/>
                <a:ext cx="11160" cy="8064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A6DC14CD-088E-4C37-B078-B6403F055574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2301853" y="2964187"/>
                  <a:ext cx="198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047B0A04-F37D-4E36-B40D-81A73BA1A814}"/>
                    </a:ext>
                  </a:extLst>
                </p14:cNvPr>
                <p14:cNvContentPartPr/>
                <p14:nvPr/>
              </p14:nvContentPartPr>
              <p14:xfrm>
                <a:off x="2309053" y="2916307"/>
                <a:ext cx="11160" cy="432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047B0A04-F37D-4E36-B40D-81A73BA1A814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2304733" y="2911987"/>
                  <a:ext cx="198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A1294C5A-E7F6-45BE-B8BC-200B6F3086ED}"/>
                    </a:ext>
                  </a:extLst>
                </p14:cNvPr>
                <p14:cNvContentPartPr/>
                <p14:nvPr/>
              </p14:nvContentPartPr>
              <p14:xfrm>
                <a:off x="2395813" y="2949067"/>
                <a:ext cx="64080" cy="252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A1294C5A-E7F6-45BE-B8BC-200B6F3086ED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2391493" y="2944747"/>
                  <a:ext cx="727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AABF833D-C7FE-44EA-B2C0-6A5E0E38C294}"/>
                    </a:ext>
                  </a:extLst>
                </p14:cNvPr>
                <p14:cNvContentPartPr/>
                <p14:nvPr/>
              </p14:nvContentPartPr>
              <p14:xfrm>
                <a:off x="2443333" y="2895787"/>
                <a:ext cx="160920" cy="12492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AABF833D-C7FE-44EA-B2C0-6A5E0E38C294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2439013" y="2891467"/>
                  <a:ext cx="1695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0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22CC7956-4124-4185-A38F-BB0316B7C200}"/>
                    </a:ext>
                  </a:extLst>
                </p14:cNvPr>
                <p14:cNvContentPartPr/>
                <p14:nvPr/>
              </p14:nvContentPartPr>
              <p14:xfrm>
                <a:off x="2604613" y="2853307"/>
                <a:ext cx="78480" cy="18828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22CC7956-4124-4185-A38F-BB0316B7C200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2600293" y="2848987"/>
                  <a:ext cx="871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2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740A54C3-3721-4F07-9162-CDDFA3AA2C6C}"/>
                    </a:ext>
                  </a:extLst>
                </p14:cNvPr>
                <p14:cNvContentPartPr/>
                <p14:nvPr/>
              </p14:nvContentPartPr>
              <p14:xfrm>
                <a:off x="2721253" y="2760787"/>
                <a:ext cx="108360" cy="109800"/>
              </p14:xfrm>
            </p:contentPart>
          </mc:Choice>
          <mc:Fallback xmlns=""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740A54C3-3721-4F07-9162-CDDFA3AA2C6C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2716933" y="2756467"/>
                  <a:ext cx="1170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8E48EE8F-87D4-4894-8091-85502CAD9F7F}"/>
                    </a:ext>
                  </a:extLst>
                </p14:cNvPr>
                <p14:cNvContentPartPr/>
                <p14:nvPr/>
              </p14:nvContentPartPr>
              <p14:xfrm>
                <a:off x="2933293" y="2919187"/>
                <a:ext cx="98640" cy="180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8E48EE8F-87D4-4894-8091-85502CAD9F7F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2928973" y="2914867"/>
                  <a:ext cx="10728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6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E795D6F1-AD9A-4501-8D30-23B8917C5328}"/>
                    </a:ext>
                  </a:extLst>
                </p14:cNvPr>
                <p14:cNvContentPartPr/>
                <p14:nvPr/>
              </p14:nvContentPartPr>
              <p14:xfrm>
                <a:off x="3180253" y="2839267"/>
                <a:ext cx="91440" cy="9324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E795D6F1-AD9A-4501-8D30-23B8917C5328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3175933" y="2834947"/>
                  <a:ext cx="1000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8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9E4D3918-A261-41A6-B336-63647B85DF25}"/>
                    </a:ext>
                  </a:extLst>
                </p14:cNvPr>
                <p14:cNvContentPartPr/>
                <p14:nvPr/>
              </p14:nvContentPartPr>
              <p14:xfrm>
                <a:off x="3397333" y="2785987"/>
                <a:ext cx="11880" cy="144360"/>
              </p14:xfrm>
            </p:contentPart>
          </mc:Choice>
          <mc:Fallback xmlns=""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9E4D3918-A261-41A6-B336-63647B85DF25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3393013" y="2781667"/>
                  <a:ext cx="205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0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B33BBECD-2B50-464A-9125-2DEAD1A59997}"/>
                    </a:ext>
                  </a:extLst>
                </p14:cNvPr>
                <p14:cNvContentPartPr/>
                <p14:nvPr/>
              </p14:nvContentPartPr>
              <p14:xfrm>
                <a:off x="3384373" y="2789947"/>
                <a:ext cx="102600" cy="2520"/>
              </p14:xfrm>
            </p:contentPart>
          </mc:Choice>
          <mc:Fallback xmlns=""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B33BBECD-2B50-464A-9125-2DEAD1A59997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3380053" y="2785627"/>
                  <a:ext cx="11124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2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EBB9D325-0B51-4180-87BC-1CC2D160630A}"/>
                    </a:ext>
                  </a:extLst>
                </p14:cNvPr>
                <p14:cNvContentPartPr/>
                <p14:nvPr/>
              </p14:nvContentPartPr>
              <p14:xfrm>
                <a:off x="3392653" y="2855827"/>
                <a:ext cx="104400" cy="75240"/>
              </p14:xfrm>
            </p:contentPart>
          </mc:Choice>
          <mc:Fallback xmlns=""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EBB9D325-0B51-4180-87BC-1CC2D160630A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3388333" y="2851507"/>
                  <a:ext cx="1130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4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B996E77A-DE9D-4A89-89FC-BB8B6A720EE1}"/>
                    </a:ext>
                  </a:extLst>
                </p14:cNvPr>
                <p14:cNvContentPartPr/>
                <p14:nvPr/>
              </p14:nvContentPartPr>
              <p14:xfrm>
                <a:off x="3548893" y="2748907"/>
                <a:ext cx="65160" cy="170280"/>
              </p14:xfrm>
            </p:contentPart>
          </mc:Choice>
          <mc:Fallback xmlns=""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B996E77A-DE9D-4A89-89FC-BB8B6A720EE1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3544573" y="2744587"/>
                  <a:ext cx="73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6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4CAD56D5-B2F5-4389-AC94-BE3BC768A699}"/>
                    </a:ext>
                  </a:extLst>
                </p14:cNvPr>
                <p14:cNvContentPartPr/>
                <p14:nvPr/>
              </p14:nvContentPartPr>
              <p14:xfrm>
                <a:off x="3650053" y="2807947"/>
                <a:ext cx="97920" cy="99000"/>
              </p14:xfrm>
            </p:contentPart>
          </mc:Choice>
          <mc:Fallback xmlns=""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4CAD56D5-B2F5-4389-AC94-BE3BC768A699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3645733" y="2803627"/>
                  <a:ext cx="1065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8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29E2CD96-93F7-425C-96A4-81A76C41ABB3}"/>
                    </a:ext>
                  </a:extLst>
                </p14:cNvPr>
                <p14:cNvContentPartPr/>
                <p14:nvPr/>
              </p14:nvContentPartPr>
              <p14:xfrm>
                <a:off x="3635293" y="2737387"/>
                <a:ext cx="128160" cy="16920"/>
              </p14:xfrm>
            </p:contentPart>
          </mc:Choice>
          <mc:Fallback xmlns=""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29E2CD96-93F7-425C-96A4-81A76C41ABB3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3630973" y="2733067"/>
                  <a:ext cx="1368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0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C4576A59-53EA-404B-A8B7-757C6E33D111}"/>
                    </a:ext>
                  </a:extLst>
                </p14:cNvPr>
                <p14:cNvContentPartPr/>
                <p14:nvPr/>
              </p14:nvContentPartPr>
              <p14:xfrm>
                <a:off x="3814573" y="2819107"/>
                <a:ext cx="104040" cy="18720"/>
              </p14:xfrm>
            </p:contentPart>
          </mc:Choice>
          <mc:Fallback xmlns=""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C4576A59-53EA-404B-A8B7-757C6E33D111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3810253" y="2814787"/>
                  <a:ext cx="1126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2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9692A7FB-BFA8-4F5A-8BFB-BCEDD1C1C827}"/>
                    </a:ext>
                  </a:extLst>
                </p14:cNvPr>
                <p14:cNvContentPartPr/>
                <p14:nvPr/>
              </p14:nvContentPartPr>
              <p14:xfrm>
                <a:off x="3944533" y="2780227"/>
                <a:ext cx="194400" cy="13572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9692A7FB-BFA8-4F5A-8BFB-BCEDD1C1C827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3940213" y="2775907"/>
                  <a:ext cx="203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4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9CAA175C-D258-4D0B-AC50-2212565E9982}"/>
                    </a:ext>
                  </a:extLst>
                </p14:cNvPr>
                <p14:cNvContentPartPr/>
                <p14:nvPr/>
              </p14:nvContentPartPr>
              <p14:xfrm>
                <a:off x="4152253" y="2697427"/>
                <a:ext cx="90720" cy="213480"/>
              </p14:xfrm>
            </p:contentPart>
          </mc:Choice>
          <mc:Fallback xmlns=""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9CAA175C-D258-4D0B-AC50-2212565E9982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4147933" y="2693107"/>
                  <a:ext cx="993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6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DB29D818-E8A5-451C-AACF-8E0E2C5F95D1}"/>
                    </a:ext>
                  </a:extLst>
                </p14:cNvPr>
                <p14:cNvContentPartPr/>
                <p14:nvPr/>
              </p14:nvContentPartPr>
              <p14:xfrm>
                <a:off x="4257733" y="2620747"/>
                <a:ext cx="118800" cy="8280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DB29D818-E8A5-451C-AACF-8E0E2C5F95D1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4253413" y="2616427"/>
                  <a:ext cx="1274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8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E3FDF06F-BA7E-47D9-AF9A-25CD9E60E86F}"/>
                    </a:ext>
                  </a:extLst>
                </p14:cNvPr>
                <p14:cNvContentPartPr/>
                <p14:nvPr/>
              </p14:nvContentPartPr>
              <p14:xfrm>
                <a:off x="1695253" y="3095947"/>
                <a:ext cx="523440" cy="12852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E3FDF06F-BA7E-47D9-AF9A-25CD9E60E86F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1690933" y="3091627"/>
                  <a:ext cx="5320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A57BCC55-28F8-4A8A-AA27-C4242BFB4D88}"/>
                    </a:ext>
                  </a:extLst>
                </p14:cNvPr>
                <p14:cNvContentPartPr/>
                <p14:nvPr/>
              </p14:nvContentPartPr>
              <p14:xfrm>
                <a:off x="2210773" y="3098467"/>
                <a:ext cx="444600" cy="10008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A57BCC55-28F8-4A8A-AA27-C4242BFB4D88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2206453" y="3094147"/>
                  <a:ext cx="4532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2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F524C40E-E27A-44BF-97E7-0A111CA29153}"/>
                    </a:ext>
                  </a:extLst>
                </p14:cNvPr>
                <p14:cNvContentPartPr/>
                <p14:nvPr/>
              </p14:nvContentPartPr>
              <p14:xfrm>
                <a:off x="2050933" y="3302587"/>
                <a:ext cx="113400" cy="17964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F524C40E-E27A-44BF-97E7-0A111CA29153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2046613" y="3298267"/>
                  <a:ext cx="1220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4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6DEE1119-A028-4523-8109-8D5A590BF84A}"/>
                    </a:ext>
                  </a:extLst>
                </p14:cNvPr>
                <p14:cNvContentPartPr/>
                <p14:nvPr/>
              </p14:nvContentPartPr>
              <p14:xfrm>
                <a:off x="2202493" y="3231667"/>
                <a:ext cx="93600" cy="9612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6DEE1119-A028-4523-8109-8D5A590BF84A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2198173" y="3227347"/>
                  <a:ext cx="1022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6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8DC74442-3821-4A86-BC88-8042A87B026E}"/>
                    </a:ext>
                  </a:extLst>
                </p14:cNvPr>
                <p14:cNvContentPartPr/>
                <p14:nvPr/>
              </p14:nvContentPartPr>
              <p14:xfrm>
                <a:off x="2932933" y="3336427"/>
                <a:ext cx="120960" cy="2952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8DC74442-3821-4A86-BC88-8042A87B026E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2928613" y="3332107"/>
                  <a:ext cx="129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8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567A66EC-85A2-45E2-A82C-8D02EBB1678A}"/>
                    </a:ext>
                  </a:extLst>
                </p14:cNvPr>
                <p14:cNvContentPartPr/>
                <p14:nvPr/>
              </p14:nvContentPartPr>
              <p14:xfrm>
                <a:off x="3216613" y="3275227"/>
                <a:ext cx="109440" cy="90360"/>
              </p14:xfrm>
            </p:contentPart>
          </mc:Choice>
          <mc:Fallback xmlns=""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567A66EC-85A2-45E2-A82C-8D02EBB1678A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3212293" y="3270907"/>
                  <a:ext cx="1180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0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BFB3A3EB-5F1B-4278-91A3-B062826F13A4}"/>
                    </a:ext>
                  </a:extLst>
                </p14:cNvPr>
                <p14:cNvContentPartPr/>
                <p14:nvPr/>
              </p14:nvContentPartPr>
              <p14:xfrm>
                <a:off x="3476173" y="3150307"/>
                <a:ext cx="127080" cy="18396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BFB3A3EB-5F1B-4278-91A3-B062826F13A4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3471853" y="3145987"/>
                  <a:ext cx="1357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2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D28139C3-A9E4-4928-BD5D-497897FFC47C}"/>
                    </a:ext>
                  </a:extLst>
                </p14:cNvPr>
                <p14:cNvContentPartPr/>
                <p14:nvPr/>
              </p14:nvContentPartPr>
              <p14:xfrm>
                <a:off x="3620893" y="3313027"/>
                <a:ext cx="68040" cy="89280"/>
              </p14:xfrm>
            </p:contentPart>
          </mc:Choice>
          <mc:Fallback xmlns=""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D28139C3-A9E4-4928-BD5D-497897FFC47C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3616573" y="3308707"/>
                  <a:ext cx="766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4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F17C6EA4-0C0B-494C-86DC-911056667BB1}"/>
                    </a:ext>
                  </a:extLst>
                </p14:cNvPr>
                <p14:cNvContentPartPr/>
                <p14:nvPr/>
              </p14:nvContentPartPr>
              <p14:xfrm>
                <a:off x="3611893" y="3310147"/>
                <a:ext cx="100440" cy="78840"/>
              </p14:xfrm>
            </p:contentPart>
          </mc:Choice>
          <mc:Fallback xmlns=""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F17C6EA4-0C0B-494C-86DC-911056667BB1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3607573" y="3305827"/>
                  <a:ext cx="1090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6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01F3956B-B38E-413D-99C8-0C261CA2689C}"/>
                    </a:ext>
                  </a:extLst>
                </p14:cNvPr>
                <p14:cNvContentPartPr/>
                <p14:nvPr/>
              </p14:nvContentPartPr>
              <p14:xfrm>
                <a:off x="3618733" y="3270187"/>
                <a:ext cx="83520" cy="13680"/>
              </p14:xfrm>
            </p:contentPart>
          </mc:Choice>
          <mc:Fallback xmlns=""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01F3956B-B38E-413D-99C8-0C261CA2689C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3614413" y="3265867"/>
                  <a:ext cx="921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8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4EFC0093-3602-4444-8EE7-4A85BB07F83B}"/>
                    </a:ext>
                  </a:extLst>
                </p14:cNvPr>
                <p14:cNvContentPartPr/>
                <p14:nvPr/>
              </p14:nvContentPartPr>
              <p14:xfrm>
                <a:off x="3455293" y="3358027"/>
                <a:ext cx="208440" cy="83880"/>
              </p14:xfrm>
            </p:contentPart>
          </mc:Choice>
          <mc:Fallback xmlns=""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4EFC0093-3602-4444-8EE7-4A85BB07F83B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3450973" y="3353707"/>
                  <a:ext cx="2170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0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08592A89-3D3C-4FB1-9A95-E6FEBAB2664E}"/>
                    </a:ext>
                  </a:extLst>
                </p14:cNvPr>
                <p14:cNvContentPartPr/>
                <p14:nvPr/>
              </p14:nvContentPartPr>
              <p14:xfrm>
                <a:off x="3646813" y="3367747"/>
                <a:ext cx="206640" cy="81000"/>
              </p14:xfrm>
            </p:contentPart>
          </mc:Choice>
          <mc:Fallback xmlns=""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08592A89-3D3C-4FB1-9A95-E6FEBAB2664E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3642493" y="3363427"/>
                  <a:ext cx="2152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2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253370AF-ECB4-4C2C-A85A-022C4AC7696C}"/>
                    </a:ext>
                  </a:extLst>
                </p14:cNvPr>
                <p14:cNvContentPartPr/>
                <p14:nvPr/>
              </p14:nvContentPartPr>
              <p14:xfrm>
                <a:off x="3728533" y="3465307"/>
                <a:ext cx="387360" cy="8244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253370AF-ECB4-4C2C-A85A-022C4AC7696C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3724213" y="3460987"/>
                  <a:ext cx="3960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4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4A2077C7-8C08-4367-8974-698BACB9055C}"/>
                    </a:ext>
                  </a:extLst>
                </p14:cNvPr>
                <p14:cNvContentPartPr/>
                <p14:nvPr/>
              </p14:nvContentPartPr>
              <p14:xfrm>
                <a:off x="3630613" y="3415627"/>
                <a:ext cx="195840" cy="103320"/>
              </p14:xfrm>
            </p:contentPart>
          </mc:Choice>
          <mc:Fallback xmlns=""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4A2077C7-8C08-4367-8974-698BACB9055C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3626293" y="3411307"/>
                  <a:ext cx="2044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6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1E019D52-73C1-40A0-96BD-07F37585B52D}"/>
                    </a:ext>
                  </a:extLst>
                </p14:cNvPr>
                <p14:cNvContentPartPr/>
                <p14:nvPr/>
              </p14:nvContentPartPr>
              <p14:xfrm>
                <a:off x="4233613" y="3349027"/>
                <a:ext cx="97200" cy="105840"/>
              </p14:xfrm>
            </p:contentPart>
          </mc:Choice>
          <mc:Fallback xmlns=""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1E019D52-73C1-40A0-96BD-07F37585B52D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4229293" y="3344707"/>
                  <a:ext cx="1058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8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C782455A-DA24-40B8-AF2C-850CBCCCE7C7}"/>
                    </a:ext>
                  </a:extLst>
                </p14:cNvPr>
                <p14:cNvContentPartPr/>
                <p14:nvPr/>
              </p14:nvContentPartPr>
              <p14:xfrm>
                <a:off x="4364653" y="3378187"/>
                <a:ext cx="165600" cy="6480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C782455A-DA24-40B8-AF2C-850CBCCCE7C7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4360333" y="3373867"/>
                  <a:ext cx="1742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0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C71BE34F-D3FF-436B-AB95-80CE84AD4609}"/>
                    </a:ext>
                  </a:extLst>
                </p14:cNvPr>
                <p14:cNvContentPartPr/>
                <p14:nvPr/>
              </p14:nvContentPartPr>
              <p14:xfrm>
                <a:off x="4546093" y="3351547"/>
                <a:ext cx="13680" cy="60840"/>
              </p14:xfrm>
            </p:contentPart>
          </mc:Choice>
          <mc:Fallback xmlns=""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C71BE34F-D3FF-436B-AB95-80CE84AD4609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4541773" y="3347227"/>
                  <a:ext cx="223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2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2E98AD59-3273-4E8D-8CE5-10472E92A255}"/>
                    </a:ext>
                  </a:extLst>
                </p14:cNvPr>
                <p14:cNvContentPartPr/>
                <p14:nvPr/>
              </p14:nvContentPartPr>
              <p14:xfrm>
                <a:off x="4533493" y="3293227"/>
                <a:ext cx="24480" cy="14760"/>
              </p14:xfrm>
            </p:contentPart>
          </mc:Choice>
          <mc:Fallback xmlns=""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2E98AD59-3273-4E8D-8CE5-10472E92A255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4529173" y="3288907"/>
                  <a:ext cx="331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4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270169C2-27E9-4CCA-A8C2-29695512B839}"/>
                    </a:ext>
                  </a:extLst>
                </p14:cNvPr>
                <p14:cNvContentPartPr/>
                <p14:nvPr/>
              </p14:nvContentPartPr>
              <p14:xfrm>
                <a:off x="4608733" y="3331027"/>
                <a:ext cx="188640" cy="6660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270169C2-27E9-4CCA-A8C2-29695512B839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4604413" y="3326707"/>
                  <a:ext cx="1972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6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B6C5CDD4-7740-4988-A0B8-BBF42C2F0861}"/>
                    </a:ext>
                  </a:extLst>
                </p14:cNvPr>
                <p14:cNvContentPartPr/>
                <p14:nvPr/>
              </p14:nvContentPartPr>
              <p14:xfrm>
                <a:off x="4851373" y="3252187"/>
                <a:ext cx="49680" cy="8676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B6C5CDD4-7740-4988-A0B8-BBF42C2F0861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4847053" y="3247867"/>
                  <a:ext cx="583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8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7FD767E5-E861-4FAA-A24E-B6C7BAED8548}"/>
                    </a:ext>
                  </a:extLst>
                </p14:cNvPr>
                <p14:cNvContentPartPr/>
                <p14:nvPr/>
              </p14:nvContentPartPr>
              <p14:xfrm>
                <a:off x="4853173" y="3287467"/>
                <a:ext cx="85680" cy="21600"/>
              </p14:xfrm>
            </p:contentPart>
          </mc:Choice>
          <mc:Fallback xmlns=""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7FD767E5-E861-4FAA-A24E-B6C7BAED8548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4848853" y="3283147"/>
                  <a:ext cx="94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0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419863D9-A7B3-4486-A314-860A5A275F6E}"/>
                    </a:ext>
                  </a:extLst>
                </p14:cNvPr>
                <p14:cNvContentPartPr/>
                <p14:nvPr/>
              </p14:nvContentPartPr>
              <p14:xfrm>
                <a:off x="5073133" y="3157867"/>
                <a:ext cx="210240" cy="120960"/>
              </p14:xfrm>
            </p:contentPart>
          </mc:Choice>
          <mc:Fallback xmlns=""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419863D9-A7B3-4486-A314-860A5A275F6E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5068813" y="3153547"/>
                  <a:ext cx="2188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2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E2F5CF1B-0D9D-4A22-B38F-A196BF806BE4}"/>
                    </a:ext>
                  </a:extLst>
                </p14:cNvPr>
                <p14:cNvContentPartPr/>
                <p14:nvPr/>
              </p14:nvContentPartPr>
              <p14:xfrm>
                <a:off x="5300653" y="3158227"/>
                <a:ext cx="71640" cy="88560"/>
              </p14:xfrm>
            </p:contentPart>
          </mc:Choice>
          <mc:Fallback xmlns=""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E2F5CF1B-0D9D-4A22-B38F-A196BF806BE4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5296333" y="3153907"/>
                  <a:ext cx="802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4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0B0E765C-E917-4F18-A042-86F18ADC5FA6}"/>
                    </a:ext>
                  </a:extLst>
                </p14:cNvPr>
                <p14:cNvContentPartPr/>
                <p14:nvPr/>
              </p14:nvContentPartPr>
              <p14:xfrm>
                <a:off x="5510893" y="3070027"/>
                <a:ext cx="171720" cy="88560"/>
              </p14:xfrm>
            </p:contentPart>
          </mc:Choice>
          <mc:Fallback xmlns=""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0B0E765C-E917-4F18-A042-86F18ADC5FA6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5506573" y="3065707"/>
                  <a:ext cx="1803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6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BE203ED2-0EA1-4862-9B1A-E1891670D870}"/>
                    </a:ext>
                  </a:extLst>
                </p14:cNvPr>
                <p14:cNvContentPartPr/>
                <p14:nvPr/>
              </p14:nvContentPartPr>
              <p14:xfrm>
                <a:off x="5702413" y="2933227"/>
                <a:ext cx="140040" cy="169920"/>
              </p14:xfrm>
            </p:contentPart>
          </mc:Choice>
          <mc:Fallback xmlns=""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BE203ED2-0EA1-4862-9B1A-E1891670D870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5698093" y="2928907"/>
                  <a:ext cx="1486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8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9BB64281-C3E8-4201-B75B-75451BEAB1FE}"/>
                    </a:ext>
                  </a:extLst>
                </p14:cNvPr>
                <p14:cNvContentPartPr/>
                <p14:nvPr/>
              </p14:nvContentPartPr>
              <p14:xfrm>
                <a:off x="5887453" y="2981467"/>
                <a:ext cx="131040" cy="44640"/>
              </p14:xfrm>
            </p:contentPart>
          </mc:Choice>
          <mc:Fallback xmlns=""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9BB64281-C3E8-4201-B75B-75451BEAB1FE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5883133" y="2977147"/>
                  <a:ext cx="1396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0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7B9A5F99-EF2A-4E24-A121-6795738688BC}"/>
                    </a:ext>
                  </a:extLst>
                </p14:cNvPr>
                <p14:cNvContentPartPr/>
                <p14:nvPr/>
              </p14:nvContentPartPr>
              <p14:xfrm>
                <a:off x="6044053" y="2928187"/>
                <a:ext cx="98640" cy="7776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7B9A5F99-EF2A-4E24-A121-6795738688BC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6039733" y="2923867"/>
                  <a:ext cx="1072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2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C6CCFED6-AFD1-4852-821A-79BF6C59B2EF}"/>
                    </a:ext>
                  </a:extLst>
                </p14:cNvPr>
                <p14:cNvContentPartPr/>
                <p14:nvPr/>
              </p14:nvContentPartPr>
              <p14:xfrm>
                <a:off x="6143773" y="2842507"/>
                <a:ext cx="129600" cy="14256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C6CCFED6-AFD1-4852-821A-79BF6C59B2EF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6139453" y="2838187"/>
                  <a:ext cx="1382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4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6D517062-A454-44DA-8CDC-9D7CFDA3CBD7}"/>
                    </a:ext>
                  </a:extLst>
                </p14:cNvPr>
                <p14:cNvContentPartPr/>
                <p14:nvPr/>
              </p14:nvContentPartPr>
              <p14:xfrm>
                <a:off x="6285973" y="2854387"/>
                <a:ext cx="48600" cy="90360"/>
              </p14:xfrm>
            </p:contentPart>
          </mc:Choice>
          <mc:Fallback xmlns=""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6D517062-A454-44DA-8CDC-9D7CFDA3CBD7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6281653" y="2850067"/>
                  <a:ext cx="572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6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FDA71D9A-AE51-4A55-8D9D-BB25F3A12AE4}"/>
                    </a:ext>
                  </a:extLst>
                </p14:cNvPr>
                <p14:cNvContentPartPr/>
                <p14:nvPr/>
              </p14:nvContentPartPr>
              <p14:xfrm>
                <a:off x="6355093" y="2773747"/>
                <a:ext cx="124920" cy="144000"/>
              </p14:xfrm>
            </p:contentPart>
          </mc:Choice>
          <mc:Fallback xmlns=""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FDA71D9A-AE51-4A55-8D9D-BB25F3A12AE4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6350773" y="2769427"/>
                  <a:ext cx="1335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8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8DAC7978-B27C-416F-B787-33B56AF85810}"/>
                    </a:ext>
                  </a:extLst>
                </p14:cNvPr>
                <p14:cNvContentPartPr/>
                <p14:nvPr/>
              </p14:nvContentPartPr>
              <p14:xfrm>
                <a:off x="6494413" y="2842147"/>
                <a:ext cx="225000" cy="48960"/>
              </p14:xfrm>
            </p:contentPart>
          </mc:Choice>
          <mc:Fallback xmlns=""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8DAC7978-B27C-416F-B787-33B56AF85810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6490093" y="2837827"/>
                  <a:ext cx="2336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0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D1396793-769B-4D5D-8687-872994CE974D}"/>
                    </a:ext>
                  </a:extLst>
                </p14:cNvPr>
                <p14:cNvContentPartPr/>
                <p14:nvPr/>
              </p14:nvContentPartPr>
              <p14:xfrm>
                <a:off x="5637973" y="2926747"/>
                <a:ext cx="18000" cy="15480"/>
              </p14:xfrm>
            </p:contentPart>
          </mc:Choice>
          <mc:Fallback xmlns=""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D1396793-769B-4D5D-8687-872994CE974D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5633653" y="2922427"/>
                  <a:ext cx="26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1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B3F61310-F27D-4614-9F70-C551B6FD3A44}"/>
                    </a:ext>
                  </a:extLst>
                </p14:cNvPr>
                <p14:cNvContentPartPr/>
                <p14:nvPr/>
              </p14:nvContentPartPr>
              <p14:xfrm>
                <a:off x="6828493" y="2632987"/>
                <a:ext cx="164880" cy="185400"/>
              </p14:xfrm>
            </p:contentPart>
          </mc:Choice>
          <mc:Fallback xmlns=""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B3F61310-F27D-4614-9F70-C551B6FD3A44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6824173" y="2628667"/>
                  <a:ext cx="1735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3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E4ADB7F4-CB60-4AD2-843D-BA8F8EE0BCF6}"/>
                    </a:ext>
                  </a:extLst>
                </p14:cNvPr>
                <p14:cNvContentPartPr/>
                <p14:nvPr/>
              </p14:nvContentPartPr>
              <p14:xfrm>
                <a:off x="6995173" y="2480347"/>
                <a:ext cx="346680" cy="25524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E4ADB7F4-CB60-4AD2-843D-BA8F8EE0BCF6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6990853" y="2476027"/>
                  <a:ext cx="3553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5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C1690610-249C-4690-97D2-ABB4153C2280}"/>
                    </a:ext>
                  </a:extLst>
                </p14:cNvPr>
                <p14:cNvContentPartPr/>
                <p14:nvPr/>
              </p14:nvContentPartPr>
              <p14:xfrm>
                <a:off x="7294693" y="2537947"/>
                <a:ext cx="93240" cy="118800"/>
              </p14:xfrm>
            </p:contentPart>
          </mc:Choice>
          <mc:Fallback xmlns=""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C1690610-249C-4690-97D2-ABB4153C2280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7290373" y="2533627"/>
                  <a:ext cx="1018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7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72E05855-53D4-4F96-BA6E-CD6AF6EDD695}"/>
                    </a:ext>
                  </a:extLst>
                </p14:cNvPr>
                <p14:cNvContentPartPr/>
                <p14:nvPr/>
              </p14:nvContentPartPr>
              <p14:xfrm>
                <a:off x="6926413" y="2465947"/>
                <a:ext cx="21240" cy="10800"/>
              </p14:xfrm>
            </p:contentPart>
          </mc:Choice>
          <mc:Fallback xmlns=""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72E05855-53D4-4F96-BA6E-CD6AF6EDD695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6922093" y="2461627"/>
                  <a:ext cx="298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8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1D9AA233-1AAC-4E5E-8B8B-16BF4F121540}"/>
                    </a:ext>
                  </a:extLst>
                </p14:cNvPr>
                <p14:cNvContentPartPr/>
                <p14:nvPr/>
              </p14:nvContentPartPr>
              <p14:xfrm>
                <a:off x="7255813" y="2853307"/>
                <a:ext cx="118440" cy="210960"/>
              </p14:xfrm>
            </p:contentPart>
          </mc:Choice>
          <mc:Fallback xmlns=""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1D9AA233-1AAC-4E5E-8B8B-16BF4F121540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7251493" y="2848987"/>
                  <a:ext cx="1270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0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6C9CE51D-7975-4B14-8835-1F530E892E88}"/>
                    </a:ext>
                  </a:extLst>
                </p14:cNvPr>
                <p14:cNvContentPartPr/>
                <p14:nvPr/>
              </p14:nvContentPartPr>
              <p14:xfrm>
                <a:off x="7419973" y="2991547"/>
                <a:ext cx="69480" cy="100080"/>
              </p14:xfrm>
            </p:contentPart>
          </mc:Choice>
          <mc:Fallback xmlns=""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6C9CE51D-7975-4B14-8835-1F530E892E88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7415653" y="2987227"/>
                  <a:ext cx="781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2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FD716BAB-1033-4209-899D-97FB0B5A4227}"/>
                    </a:ext>
                  </a:extLst>
                </p14:cNvPr>
                <p14:cNvContentPartPr/>
                <p14:nvPr/>
              </p14:nvContentPartPr>
              <p14:xfrm>
                <a:off x="7389733" y="2980027"/>
                <a:ext cx="121320" cy="53280"/>
              </p14:xfrm>
            </p:contentPart>
          </mc:Choice>
          <mc:Fallback xmlns=""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FD716BAB-1033-4209-899D-97FB0B5A4227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7385413" y="2975707"/>
                  <a:ext cx="1299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4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22106CE6-3E6F-4B39-B200-94A4F25DE431}"/>
                    </a:ext>
                  </a:extLst>
                </p14:cNvPr>
                <p14:cNvContentPartPr/>
                <p14:nvPr/>
              </p14:nvContentPartPr>
              <p14:xfrm>
                <a:off x="7393693" y="2928907"/>
                <a:ext cx="126720" cy="19800"/>
              </p14:xfrm>
            </p:contentPart>
          </mc:Choice>
          <mc:Fallback xmlns=""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22106CE6-3E6F-4B39-B200-94A4F25DE431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7389373" y="2924587"/>
                  <a:ext cx="135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6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052EBF9C-508D-46BF-AD82-73DC0D915A48}"/>
                    </a:ext>
                  </a:extLst>
                </p14:cNvPr>
                <p14:cNvContentPartPr/>
                <p14:nvPr/>
              </p14:nvContentPartPr>
              <p14:xfrm>
                <a:off x="7394413" y="2702467"/>
                <a:ext cx="146160" cy="80640"/>
              </p14:xfrm>
            </p:contentPart>
          </mc:Choice>
          <mc:Fallback xmlns=""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052EBF9C-508D-46BF-AD82-73DC0D915A48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7390093" y="2698147"/>
                  <a:ext cx="1548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8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A67EC65C-AEC3-433D-AA74-23EA3AC4EB06}"/>
                    </a:ext>
                  </a:extLst>
                </p14:cNvPr>
                <p14:cNvContentPartPr/>
                <p14:nvPr/>
              </p14:nvContentPartPr>
              <p14:xfrm>
                <a:off x="7682773" y="2819827"/>
                <a:ext cx="64080" cy="9360"/>
              </p14:xfrm>
            </p:contentPart>
          </mc:Choice>
          <mc:Fallback xmlns=""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A67EC65C-AEC3-433D-AA74-23EA3AC4EB06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7678453" y="2815507"/>
                  <a:ext cx="72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0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92580EF6-64B8-45CD-A2FC-87D458CE80F5}"/>
                    </a:ext>
                  </a:extLst>
                </p14:cNvPr>
                <p14:cNvContentPartPr/>
                <p14:nvPr/>
              </p14:nvContentPartPr>
              <p14:xfrm>
                <a:off x="7675213" y="2858347"/>
                <a:ext cx="111960" cy="20880"/>
              </p14:xfrm>
            </p:contentPart>
          </mc:Choice>
          <mc:Fallback xmlns=""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92580EF6-64B8-45CD-A2FC-87D458CE80F5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7670893" y="2854027"/>
                  <a:ext cx="120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2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12A21B8F-6340-4774-906F-7B8EC621C385}"/>
                    </a:ext>
                  </a:extLst>
                </p14:cNvPr>
                <p14:cNvContentPartPr/>
                <p14:nvPr/>
              </p14:nvContentPartPr>
              <p14:xfrm>
                <a:off x="7805173" y="2695627"/>
                <a:ext cx="91440" cy="190440"/>
              </p14:xfrm>
            </p:contentPart>
          </mc:Choice>
          <mc:Fallback xmlns=""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12A21B8F-6340-4774-906F-7B8EC621C385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7800853" y="2691307"/>
                  <a:ext cx="1000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4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9519A9B9-CF16-41ED-84FF-D81B534B2B18}"/>
                    </a:ext>
                  </a:extLst>
                </p14:cNvPr>
                <p14:cNvContentPartPr/>
                <p14:nvPr/>
              </p14:nvContentPartPr>
              <p14:xfrm>
                <a:off x="7956733" y="2748187"/>
                <a:ext cx="124920" cy="99000"/>
              </p14:xfrm>
            </p:contentPart>
          </mc:Choice>
          <mc:Fallback xmlns=""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9519A9B9-CF16-41ED-84FF-D81B534B2B18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7952413" y="2743867"/>
                  <a:ext cx="1335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6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DD16E3E6-F0DE-4463-90BF-05408BC084B1}"/>
                    </a:ext>
                  </a:extLst>
                </p14:cNvPr>
                <p14:cNvContentPartPr/>
                <p14:nvPr/>
              </p14:nvContentPartPr>
              <p14:xfrm>
                <a:off x="8132053" y="2629027"/>
                <a:ext cx="82800" cy="176040"/>
              </p14:xfrm>
            </p:contentPart>
          </mc:Choice>
          <mc:Fallback xmlns=""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DD16E3E6-F0DE-4463-90BF-05408BC084B1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8127733" y="2624707"/>
                  <a:ext cx="914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8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2F242E9F-1483-4347-9730-7B9191C9334E}"/>
                    </a:ext>
                  </a:extLst>
                </p14:cNvPr>
                <p14:cNvContentPartPr/>
                <p14:nvPr/>
              </p14:nvContentPartPr>
              <p14:xfrm>
                <a:off x="8211253" y="2689147"/>
                <a:ext cx="99000" cy="104760"/>
              </p14:xfrm>
            </p:contentPart>
          </mc:Choice>
          <mc:Fallback xmlns=""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2F242E9F-1483-4347-9730-7B9191C9334E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8206933" y="2684827"/>
                  <a:ext cx="1076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0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2E142162-C2D1-4B8F-9372-81E5D006FA67}"/>
                    </a:ext>
                  </a:extLst>
                </p14:cNvPr>
                <p14:cNvContentPartPr/>
                <p14:nvPr/>
              </p14:nvContentPartPr>
              <p14:xfrm>
                <a:off x="8182093" y="2618587"/>
                <a:ext cx="87840" cy="21960"/>
              </p14:xfrm>
            </p:contentPart>
          </mc:Choice>
          <mc:Fallback xmlns=""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2E142162-C2D1-4B8F-9372-81E5D006FA67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8177773" y="2614267"/>
                  <a:ext cx="964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2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0466F16B-C0A8-4608-BA3E-5135F2A3A8B3}"/>
                    </a:ext>
                  </a:extLst>
                </p14:cNvPr>
                <p14:cNvContentPartPr/>
                <p14:nvPr/>
              </p14:nvContentPartPr>
              <p14:xfrm>
                <a:off x="8324653" y="2545507"/>
                <a:ext cx="75600" cy="238320"/>
              </p14:xfrm>
            </p:contentPart>
          </mc:Choice>
          <mc:Fallback xmlns=""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0466F16B-C0A8-4608-BA3E-5135F2A3A8B3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8320333" y="2541187"/>
                  <a:ext cx="842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4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9987DA34-B9AB-4B32-B50C-76F7AE162CA8}"/>
                    </a:ext>
                  </a:extLst>
                </p14:cNvPr>
                <p14:cNvContentPartPr/>
                <p14:nvPr/>
              </p14:nvContentPartPr>
              <p14:xfrm>
                <a:off x="8525533" y="2637307"/>
                <a:ext cx="117360" cy="21960"/>
              </p14:xfrm>
            </p:contentPart>
          </mc:Choice>
          <mc:Fallback xmlns=""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9987DA34-B9AB-4B32-B50C-76F7AE162CA8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8521213" y="2632987"/>
                  <a:ext cx="126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6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04E5E951-8D5E-48C4-BF83-7EAB0570BF0F}"/>
                    </a:ext>
                  </a:extLst>
                </p14:cNvPr>
                <p14:cNvContentPartPr/>
                <p14:nvPr/>
              </p14:nvContentPartPr>
              <p14:xfrm>
                <a:off x="8531653" y="2690587"/>
                <a:ext cx="120600" cy="5040"/>
              </p14:xfrm>
            </p:contentPart>
          </mc:Choice>
          <mc:Fallback xmlns=""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04E5E951-8D5E-48C4-BF83-7EAB0570BF0F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8527333" y="2686267"/>
                  <a:ext cx="1292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8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7B42B39D-EF6B-4268-9C25-F84E41543519}"/>
                    </a:ext>
                  </a:extLst>
                </p14:cNvPr>
                <p14:cNvContentPartPr/>
                <p14:nvPr/>
              </p14:nvContentPartPr>
              <p14:xfrm>
                <a:off x="8693653" y="2510947"/>
                <a:ext cx="124920" cy="167400"/>
              </p14:xfrm>
            </p:contentPart>
          </mc:Choice>
          <mc:Fallback xmlns=""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7B42B39D-EF6B-4268-9C25-F84E41543519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8689333" y="2506627"/>
                  <a:ext cx="1335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0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5BEA5792-9F90-4EB5-8CA1-E5BB4A254718}"/>
                    </a:ext>
                  </a:extLst>
                </p14:cNvPr>
                <p14:cNvContentPartPr/>
                <p14:nvPr/>
              </p14:nvContentPartPr>
              <p14:xfrm>
                <a:off x="8843773" y="2562787"/>
                <a:ext cx="169200" cy="87480"/>
              </p14:xfrm>
            </p:contentPart>
          </mc:Choice>
          <mc:Fallback xmlns=""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5BEA5792-9F90-4EB5-8CA1-E5BB4A254718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8839453" y="2558467"/>
                  <a:ext cx="1778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2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B7F25804-275E-406B-896F-99C4AC66DB13}"/>
                    </a:ext>
                  </a:extLst>
                </p14:cNvPr>
                <p14:cNvContentPartPr/>
                <p14:nvPr/>
              </p14:nvContentPartPr>
              <p14:xfrm>
                <a:off x="9086413" y="2402947"/>
                <a:ext cx="57960" cy="256320"/>
              </p14:xfrm>
            </p:contentPart>
          </mc:Choice>
          <mc:Fallback xmlns=""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B7F25804-275E-406B-896F-99C4AC66DB13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9082093" y="2398627"/>
                  <a:ext cx="666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4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8DBD4E42-1F50-42CD-9111-8B56707D78BB}"/>
                    </a:ext>
                  </a:extLst>
                </p14:cNvPr>
                <p14:cNvContentPartPr/>
                <p14:nvPr/>
              </p14:nvContentPartPr>
              <p14:xfrm>
                <a:off x="9203053" y="2365867"/>
                <a:ext cx="77040" cy="122400"/>
              </p14:xfrm>
            </p:contentPart>
          </mc:Choice>
          <mc:Fallback xmlns=""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8DBD4E42-1F50-42CD-9111-8B56707D78BB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9198733" y="2361547"/>
                  <a:ext cx="856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6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C7E36206-ACB8-4662-A482-3496187665D6}"/>
                    </a:ext>
                  </a:extLst>
                </p14:cNvPr>
                <p14:cNvContentPartPr/>
                <p14:nvPr/>
              </p14:nvContentPartPr>
              <p14:xfrm>
                <a:off x="9174973" y="2499787"/>
                <a:ext cx="166320" cy="35640"/>
              </p14:xfrm>
            </p:contentPart>
          </mc:Choice>
          <mc:Fallback xmlns=""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C7E36206-ACB8-4662-A482-3496187665D6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9170653" y="2495467"/>
                  <a:ext cx="174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8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369D1202-5305-4D50-8F51-35AC1980B198}"/>
                    </a:ext>
                  </a:extLst>
                </p14:cNvPr>
                <p14:cNvContentPartPr/>
                <p14:nvPr/>
              </p14:nvContentPartPr>
              <p14:xfrm>
                <a:off x="9234733" y="2579347"/>
                <a:ext cx="91800" cy="68040"/>
              </p14:xfrm>
            </p:contentPart>
          </mc:Choice>
          <mc:Fallback xmlns=""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369D1202-5305-4D50-8F51-35AC1980B198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9230413" y="2575027"/>
                  <a:ext cx="1004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0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8F37A67F-9BBB-491B-BEF5-C07B5F3A278C}"/>
                    </a:ext>
                  </a:extLst>
                </p14:cNvPr>
                <p14:cNvContentPartPr/>
                <p14:nvPr/>
              </p14:nvContentPartPr>
              <p14:xfrm>
                <a:off x="9371533" y="2396107"/>
                <a:ext cx="154440" cy="30240"/>
              </p14:xfrm>
            </p:contentPart>
          </mc:Choice>
          <mc:Fallback xmlns=""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8F37A67F-9BBB-491B-BEF5-C07B5F3A278C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9367213" y="2391787"/>
                  <a:ext cx="163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2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97BF8143-9AE2-4A69-99AA-0B92D13C9DBC}"/>
                    </a:ext>
                  </a:extLst>
                </p14:cNvPr>
                <p14:cNvContentPartPr/>
                <p14:nvPr/>
              </p14:nvContentPartPr>
              <p14:xfrm>
                <a:off x="9401053" y="2441107"/>
                <a:ext cx="142200" cy="111240"/>
              </p14:xfrm>
            </p:contentPart>
          </mc:Choice>
          <mc:Fallback xmlns=""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97BF8143-9AE2-4A69-99AA-0B92D13C9DBC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9396733" y="2436787"/>
                  <a:ext cx="1508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4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45C1B94A-8BF8-49B8-8753-D1E8D1C2F5D1}"/>
                    </a:ext>
                  </a:extLst>
                </p14:cNvPr>
                <p14:cNvContentPartPr/>
                <p14:nvPr/>
              </p14:nvContentPartPr>
              <p14:xfrm>
                <a:off x="9591493" y="2387107"/>
                <a:ext cx="70560" cy="116640"/>
              </p14:xfrm>
            </p:contentPart>
          </mc:Choice>
          <mc:Fallback xmlns=""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45C1B94A-8BF8-49B8-8753-D1E8D1C2F5D1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9587173" y="2382787"/>
                  <a:ext cx="792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6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40DA83B4-67C8-4168-B60D-5E288C6E0883}"/>
                    </a:ext>
                  </a:extLst>
                </p14:cNvPr>
                <p14:cNvContentPartPr/>
                <p14:nvPr/>
              </p14:nvContentPartPr>
              <p14:xfrm>
                <a:off x="9583213" y="2422387"/>
                <a:ext cx="143640" cy="75960"/>
              </p14:xfrm>
            </p:contentPart>
          </mc:Choice>
          <mc:Fallback xmlns=""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40DA83B4-67C8-4168-B60D-5E288C6E0883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9578893" y="2418067"/>
                  <a:ext cx="1522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8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118193EC-DE54-4A5D-BC6E-E49D4B238CBF}"/>
                    </a:ext>
                  </a:extLst>
                </p14:cNvPr>
                <p14:cNvContentPartPr/>
                <p14:nvPr/>
              </p14:nvContentPartPr>
              <p14:xfrm>
                <a:off x="9716053" y="2396467"/>
                <a:ext cx="12600" cy="7560"/>
              </p14:xfrm>
            </p:contentPart>
          </mc:Choice>
          <mc:Fallback xmlns=""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118193EC-DE54-4A5D-BC6E-E49D4B238CBF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9711733" y="2392147"/>
                  <a:ext cx="212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0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CDFA0CCD-0458-4B86-8C78-1DD3BF06001A}"/>
                    </a:ext>
                  </a:extLst>
                </p14:cNvPr>
                <p14:cNvContentPartPr/>
                <p14:nvPr/>
              </p14:nvContentPartPr>
              <p14:xfrm>
                <a:off x="9771493" y="2294947"/>
                <a:ext cx="74160" cy="257040"/>
              </p14:xfrm>
            </p:contentPart>
          </mc:Choice>
          <mc:Fallback xmlns=""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CDFA0CCD-0458-4B86-8C78-1DD3BF06001A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9767173" y="2290627"/>
                  <a:ext cx="828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2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22FC0D6E-299E-4A30-B90A-6D2A31A6C087}"/>
                    </a:ext>
                  </a:extLst>
                </p14:cNvPr>
                <p14:cNvContentPartPr/>
                <p14:nvPr/>
              </p14:nvContentPartPr>
              <p14:xfrm>
                <a:off x="9953653" y="2366260"/>
                <a:ext cx="106560" cy="7560"/>
              </p14:xfrm>
            </p:contentPart>
          </mc:Choice>
          <mc:Fallback xmlns=""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22FC0D6E-299E-4A30-B90A-6D2A31A6C087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9949333" y="2361940"/>
                  <a:ext cx="1152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4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67D4C857-4918-475A-8377-80689CAD45ED}"/>
                    </a:ext>
                  </a:extLst>
                </p14:cNvPr>
                <p14:cNvContentPartPr/>
                <p14:nvPr/>
              </p14:nvContentPartPr>
              <p14:xfrm>
                <a:off x="9972373" y="2402260"/>
                <a:ext cx="109440" cy="12960"/>
              </p14:xfrm>
            </p:contentPart>
          </mc:Choice>
          <mc:Fallback xmlns=""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67D4C857-4918-475A-8377-80689CAD45ED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9968053" y="2397940"/>
                  <a:ext cx="1180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6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CA5A9991-5526-4AEC-A3D0-89AFBBEE287C}"/>
                    </a:ext>
                  </a:extLst>
                </p14:cNvPr>
                <p14:cNvContentPartPr/>
                <p14:nvPr/>
              </p14:nvContentPartPr>
              <p14:xfrm>
                <a:off x="10166773" y="2190580"/>
                <a:ext cx="88200" cy="120960"/>
              </p14:xfrm>
            </p:contentPart>
          </mc:Choice>
          <mc:Fallback xmlns=""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CA5A9991-5526-4AEC-A3D0-89AFBBEE287C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10162453" y="2186260"/>
                  <a:ext cx="968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8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982CD154-F750-44A6-BBFA-EEDB0E86646F}"/>
                    </a:ext>
                  </a:extLst>
                </p14:cNvPr>
                <p14:cNvContentPartPr/>
                <p14:nvPr/>
              </p14:nvContentPartPr>
              <p14:xfrm>
                <a:off x="10149853" y="2316220"/>
                <a:ext cx="172440" cy="30240"/>
              </p14:xfrm>
            </p:contentPart>
          </mc:Choice>
          <mc:Fallback xmlns=""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982CD154-F750-44A6-BBFA-EEDB0E86646F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10145533" y="2311900"/>
                  <a:ext cx="181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0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400C4EAE-BA89-4EB6-964A-8268B5E75CC6}"/>
                    </a:ext>
                  </a:extLst>
                </p14:cNvPr>
                <p14:cNvContentPartPr/>
                <p14:nvPr/>
              </p14:nvContentPartPr>
              <p14:xfrm>
                <a:off x="10197373" y="2434660"/>
                <a:ext cx="75960" cy="98640"/>
              </p14:xfrm>
            </p:contentPart>
          </mc:Choice>
          <mc:Fallback xmlns=""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400C4EAE-BA89-4EB6-964A-8268B5E75CC6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10193053" y="2430340"/>
                  <a:ext cx="846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2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019E026D-93E4-4772-B2BD-8FF1B1D6EBEF}"/>
                    </a:ext>
                  </a:extLst>
                </p14:cNvPr>
                <p14:cNvContentPartPr/>
                <p14:nvPr/>
              </p14:nvContentPartPr>
              <p14:xfrm>
                <a:off x="10308613" y="2359060"/>
                <a:ext cx="121320" cy="58320"/>
              </p14:xfrm>
            </p:contentPart>
          </mc:Choice>
          <mc:Fallback xmlns=""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019E026D-93E4-4772-B2BD-8FF1B1D6EBEF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10304293" y="2354740"/>
                  <a:ext cx="1299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4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E7B94EF8-CDE6-4705-A571-61E4C6533E64}"/>
                    </a:ext>
                  </a:extLst>
                </p14:cNvPr>
                <p14:cNvContentPartPr/>
                <p14:nvPr/>
              </p14:nvContentPartPr>
              <p14:xfrm>
                <a:off x="10420573" y="2202460"/>
                <a:ext cx="94320" cy="175320"/>
              </p14:xfrm>
            </p:contentPart>
          </mc:Choice>
          <mc:Fallback xmlns=""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E7B94EF8-CDE6-4705-A571-61E4C6533E64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10416253" y="2198140"/>
                  <a:ext cx="102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6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3F20C6E8-82A0-4F50-A8C6-1448F34F3D1F}"/>
                    </a:ext>
                  </a:extLst>
                </p14:cNvPr>
                <p14:cNvContentPartPr/>
                <p14:nvPr/>
              </p14:nvContentPartPr>
              <p14:xfrm>
                <a:off x="10537573" y="2246380"/>
                <a:ext cx="178200" cy="92880"/>
              </p14:xfrm>
            </p:contentPart>
          </mc:Choice>
          <mc:Fallback xmlns=""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3F20C6E8-82A0-4F50-A8C6-1448F34F3D1F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10533253" y="2242060"/>
                  <a:ext cx="1868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8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B27EC152-E618-4AD0-A876-45A707E53B85}"/>
                    </a:ext>
                  </a:extLst>
                </p14:cNvPr>
                <p14:cNvContentPartPr/>
                <p14:nvPr/>
              </p14:nvContentPartPr>
              <p14:xfrm>
                <a:off x="10769053" y="2156380"/>
                <a:ext cx="59400" cy="156240"/>
              </p14:xfrm>
            </p:contentPart>
          </mc:Choice>
          <mc:Fallback xmlns=""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B27EC152-E618-4AD0-A876-45A707E53B85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10764733" y="2152060"/>
                  <a:ext cx="680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0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94CA28CE-F7EE-4EAE-B1BA-4AD3E16DF899}"/>
                    </a:ext>
                  </a:extLst>
                </p14:cNvPr>
                <p14:cNvContentPartPr/>
                <p14:nvPr/>
              </p14:nvContentPartPr>
              <p14:xfrm>
                <a:off x="10838173" y="2157100"/>
                <a:ext cx="110520" cy="25200"/>
              </p14:xfrm>
            </p:contentPart>
          </mc:Choice>
          <mc:Fallback xmlns=""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94CA28CE-F7EE-4EAE-B1BA-4AD3E16DF899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10833853" y="2152780"/>
                  <a:ext cx="119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2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9B6FBF44-0448-4B22-AFD5-019B1502860C}"/>
                    </a:ext>
                  </a:extLst>
                </p14:cNvPr>
                <p14:cNvContentPartPr/>
                <p14:nvPr/>
              </p14:nvContentPartPr>
              <p14:xfrm>
                <a:off x="10855093" y="2191300"/>
                <a:ext cx="105120" cy="74880"/>
              </p14:xfrm>
            </p:contentPart>
          </mc:Choice>
          <mc:Fallback xmlns=""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9B6FBF44-0448-4B22-AFD5-019B1502860C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10850773" y="2186980"/>
                  <a:ext cx="1137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4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20508085-45B4-4B2A-B2D3-FDB5CF72B45E}"/>
                    </a:ext>
                  </a:extLst>
                </p14:cNvPr>
                <p14:cNvContentPartPr/>
                <p14:nvPr/>
              </p14:nvContentPartPr>
              <p14:xfrm>
                <a:off x="11000173" y="2145940"/>
                <a:ext cx="76320" cy="95040"/>
              </p14:xfrm>
            </p:contentPart>
          </mc:Choice>
          <mc:Fallback xmlns=""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20508085-45B4-4B2A-B2D3-FDB5CF72B45E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10995853" y="2141620"/>
                  <a:ext cx="849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6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1AA545AB-652B-4569-9517-6778BAD308BB}"/>
                    </a:ext>
                  </a:extLst>
                </p14:cNvPr>
                <p14:cNvContentPartPr/>
                <p14:nvPr/>
              </p14:nvContentPartPr>
              <p14:xfrm>
                <a:off x="11000173" y="2171140"/>
                <a:ext cx="157680" cy="62640"/>
              </p14:xfrm>
            </p:contentPart>
          </mc:Choice>
          <mc:Fallback xmlns=""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1AA545AB-652B-4569-9517-6778BAD308BB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10995853" y="2166820"/>
                  <a:ext cx="1663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8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91660E09-74A8-497D-994B-DB23BDF78498}"/>
                    </a:ext>
                  </a:extLst>
                </p14:cNvPr>
                <p14:cNvContentPartPr/>
                <p14:nvPr/>
              </p14:nvContentPartPr>
              <p14:xfrm>
                <a:off x="11154253" y="2117140"/>
                <a:ext cx="11160" cy="12600"/>
              </p14:xfrm>
            </p:contentPart>
          </mc:Choice>
          <mc:Fallback xmlns=""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91660E09-74A8-497D-994B-DB23BDF78498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11149933" y="2112820"/>
                  <a:ext cx="198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0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E75157C8-7452-4031-B056-BCA09998A20D}"/>
                    </a:ext>
                  </a:extLst>
                </p14:cNvPr>
                <p14:cNvContentPartPr/>
                <p14:nvPr/>
              </p14:nvContentPartPr>
              <p14:xfrm>
                <a:off x="11184853" y="2042620"/>
                <a:ext cx="79920" cy="244080"/>
              </p14:xfrm>
            </p:contentPart>
          </mc:Choice>
          <mc:Fallback xmlns=""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E75157C8-7452-4031-B056-BCA09998A20D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11180533" y="2038300"/>
                  <a:ext cx="885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2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40B10541-B113-4981-B22D-FF88F2B48A02}"/>
                    </a:ext>
                  </a:extLst>
                </p14:cNvPr>
                <p14:cNvContentPartPr/>
                <p14:nvPr/>
              </p14:nvContentPartPr>
              <p14:xfrm>
                <a:off x="7808413" y="3228460"/>
                <a:ext cx="123480" cy="14760"/>
              </p14:xfrm>
            </p:contentPart>
          </mc:Choice>
          <mc:Fallback xmlns=""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40B10541-B113-4981-B22D-FF88F2B48A02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7804093" y="3224140"/>
                  <a:ext cx="1321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4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EECDAFEA-4B26-4AB4-9DB6-0B67C7D91179}"/>
                    </a:ext>
                  </a:extLst>
                </p14:cNvPr>
                <p14:cNvContentPartPr/>
                <p14:nvPr/>
              </p14:nvContentPartPr>
              <p14:xfrm>
                <a:off x="7829293" y="3251860"/>
                <a:ext cx="117360" cy="37440"/>
              </p14:xfrm>
            </p:contentPart>
          </mc:Choice>
          <mc:Fallback xmlns=""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EECDAFEA-4B26-4AB4-9DB6-0B67C7D91179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7824973" y="3247540"/>
                  <a:ext cx="1260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6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A1443EC8-ABBC-4408-999F-26B59B2D1B4A}"/>
                    </a:ext>
                  </a:extLst>
                </p14:cNvPr>
                <p14:cNvContentPartPr/>
                <p14:nvPr/>
              </p14:nvContentPartPr>
              <p14:xfrm>
                <a:off x="8014693" y="3047020"/>
                <a:ext cx="72360" cy="127080"/>
              </p14:xfrm>
            </p:contentPart>
          </mc:Choice>
          <mc:Fallback xmlns=""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A1443EC8-ABBC-4408-999F-26B59B2D1B4A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8010373" y="3042700"/>
                  <a:ext cx="810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8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62C579DF-A9AA-425F-844E-9B09B9321896}"/>
                    </a:ext>
                  </a:extLst>
                </p14:cNvPr>
                <p14:cNvContentPartPr/>
                <p14:nvPr/>
              </p14:nvContentPartPr>
              <p14:xfrm>
                <a:off x="8012893" y="3159340"/>
                <a:ext cx="104400" cy="32400"/>
              </p14:xfrm>
            </p:contentPart>
          </mc:Choice>
          <mc:Fallback xmlns=""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62C579DF-A9AA-425F-844E-9B09B9321896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8008573" y="3155020"/>
                  <a:ext cx="1130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0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EF1E7A56-1002-4629-A7F1-D48431C8D087}"/>
                    </a:ext>
                  </a:extLst>
                </p14:cNvPr>
                <p14:cNvContentPartPr/>
                <p14:nvPr/>
              </p14:nvContentPartPr>
              <p14:xfrm>
                <a:off x="8053213" y="3263020"/>
                <a:ext cx="83880" cy="55080"/>
              </p14:xfrm>
            </p:contentPart>
          </mc:Choice>
          <mc:Fallback xmlns=""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EF1E7A56-1002-4629-A7F1-D48431C8D087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8048893" y="3258700"/>
                  <a:ext cx="925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2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1744876A-CA46-4710-836E-3935F62A874E}"/>
                    </a:ext>
                  </a:extLst>
                </p14:cNvPr>
                <p14:cNvContentPartPr/>
                <p14:nvPr/>
              </p14:nvContentPartPr>
              <p14:xfrm>
                <a:off x="8132413" y="3171220"/>
                <a:ext cx="84240" cy="45720"/>
              </p14:xfrm>
            </p:contentPart>
          </mc:Choice>
          <mc:Fallback xmlns=""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1744876A-CA46-4710-836E-3935F62A874E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8128093" y="3166900"/>
                  <a:ext cx="928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4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6419DAD1-E526-41EC-8CB2-BAF60F5D6929}"/>
                    </a:ext>
                  </a:extLst>
                </p14:cNvPr>
                <p14:cNvContentPartPr/>
                <p14:nvPr/>
              </p14:nvContentPartPr>
              <p14:xfrm>
                <a:off x="8231773" y="2999860"/>
                <a:ext cx="78840" cy="126720"/>
              </p14:xfrm>
            </p:contentPart>
          </mc:Choice>
          <mc:Fallback xmlns=""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6419DAD1-E526-41EC-8CB2-BAF60F5D6929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8227453" y="2995540"/>
                  <a:ext cx="874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6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487D4413-3007-4656-8F54-FA8129222FEE}"/>
                    </a:ext>
                  </a:extLst>
                </p14:cNvPr>
                <p14:cNvContentPartPr/>
                <p14:nvPr/>
              </p14:nvContentPartPr>
              <p14:xfrm>
                <a:off x="8340493" y="3017860"/>
                <a:ext cx="170640" cy="91440"/>
              </p14:xfrm>
            </p:contentPart>
          </mc:Choice>
          <mc:Fallback xmlns=""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487D4413-3007-4656-8F54-FA8129222FEE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8336173" y="3013540"/>
                  <a:ext cx="1792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8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B0EFE0CC-084D-42F5-A5EE-9976A11ED90F}"/>
                    </a:ext>
                  </a:extLst>
                </p14:cNvPr>
                <p14:cNvContentPartPr/>
                <p14:nvPr/>
              </p14:nvContentPartPr>
              <p14:xfrm>
                <a:off x="8543533" y="2905540"/>
                <a:ext cx="70560" cy="141840"/>
              </p14:xfrm>
            </p:contentPart>
          </mc:Choice>
          <mc:Fallback xmlns=""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B0EFE0CC-084D-42F5-A5EE-9976A11ED90F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8539213" y="2901220"/>
                  <a:ext cx="792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0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0FA6E0EB-355F-44E9-B40A-2F34F2BCCED7}"/>
                    </a:ext>
                  </a:extLst>
                </p14:cNvPr>
                <p14:cNvContentPartPr/>
                <p14:nvPr/>
              </p14:nvContentPartPr>
              <p14:xfrm>
                <a:off x="8667013" y="2899060"/>
                <a:ext cx="29880" cy="114480"/>
              </p14:xfrm>
            </p:contentPart>
          </mc:Choice>
          <mc:Fallback xmlns=""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0FA6E0EB-355F-44E9-B40A-2F34F2BCCED7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8662693" y="2894740"/>
                  <a:ext cx="385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2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25018ABD-31C5-45DA-9D76-FA79146F9751}"/>
                    </a:ext>
                  </a:extLst>
                </p14:cNvPr>
                <p14:cNvContentPartPr/>
                <p14:nvPr/>
              </p14:nvContentPartPr>
              <p14:xfrm>
                <a:off x="8636053" y="2932540"/>
                <a:ext cx="100440" cy="50040"/>
              </p14:xfrm>
            </p:contentPart>
          </mc:Choice>
          <mc:Fallback xmlns=""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25018ABD-31C5-45DA-9D76-FA79146F9751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8631733" y="2928220"/>
                  <a:ext cx="1090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4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67C3E0F3-D0EA-4741-AEF7-CFE2A5C70FDE}"/>
                    </a:ext>
                  </a:extLst>
                </p14:cNvPr>
                <p14:cNvContentPartPr/>
                <p14:nvPr/>
              </p14:nvContentPartPr>
              <p14:xfrm>
                <a:off x="8757013" y="2943700"/>
                <a:ext cx="59400" cy="73440"/>
              </p14:xfrm>
            </p:contentPart>
          </mc:Choice>
          <mc:Fallback xmlns=""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67C3E0F3-D0EA-4741-AEF7-CFE2A5C70FDE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8752693" y="2939380"/>
                  <a:ext cx="680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6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F771AF48-D87A-4FEB-82D7-646DBC5CDEFC}"/>
                    </a:ext>
                  </a:extLst>
                </p14:cNvPr>
                <p14:cNvContentPartPr/>
                <p14:nvPr/>
              </p14:nvContentPartPr>
              <p14:xfrm>
                <a:off x="8859253" y="2878180"/>
                <a:ext cx="23040" cy="79920"/>
              </p14:xfrm>
            </p:contentPart>
          </mc:Choice>
          <mc:Fallback xmlns=""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F771AF48-D87A-4FEB-82D7-646DBC5CDEFC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8854933" y="2873860"/>
                  <a:ext cx="316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8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45BE545C-541D-4737-AF3F-23745F681992}"/>
                    </a:ext>
                  </a:extLst>
                </p14:cNvPr>
                <p14:cNvContentPartPr/>
                <p14:nvPr/>
              </p14:nvContentPartPr>
              <p14:xfrm>
                <a:off x="8842333" y="2852260"/>
                <a:ext cx="154800" cy="84960"/>
              </p14:xfrm>
            </p:contentPart>
          </mc:Choice>
          <mc:Fallback xmlns=""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45BE545C-541D-4737-AF3F-23745F681992}"/>
                    </a:ext>
                  </a:extLst>
                </p:cNvPr>
                <p:cNvPicPr/>
                <p:nvPr/>
              </p:nvPicPr>
              <p:blipFill>
                <a:blip r:embed="rId1099"/>
                <a:stretch>
                  <a:fillRect/>
                </a:stretch>
              </p:blipFill>
              <p:spPr>
                <a:xfrm>
                  <a:off x="8838013" y="2847940"/>
                  <a:ext cx="1634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0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85AA6CC9-8ACF-41A7-925C-913DA9B042C9}"/>
                    </a:ext>
                  </a:extLst>
                </p14:cNvPr>
                <p14:cNvContentPartPr/>
                <p14:nvPr/>
              </p14:nvContentPartPr>
              <p14:xfrm>
                <a:off x="8940973" y="2871700"/>
                <a:ext cx="56880" cy="38880"/>
              </p14:xfrm>
            </p:contentPart>
          </mc:Choice>
          <mc:Fallback xmlns=""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85AA6CC9-8ACF-41A7-925C-913DA9B042C9}"/>
                    </a:ext>
                  </a:extLst>
                </p:cNvPr>
                <p:cNvPicPr/>
                <p:nvPr/>
              </p:nvPicPr>
              <p:blipFill>
                <a:blip r:embed="rId1101"/>
                <a:stretch>
                  <a:fillRect/>
                </a:stretch>
              </p:blipFill>
              <p:spPr>
                <a:xfrm>
                  <a:off x="8936653" y="2867380"/>
                  <a:ext cx="65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2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80768B05-A221-413E-AECE-637B3D56E9AE}"/>
                    </a:ext>
                  </a:extLst>
                </p14:cNvPr>
                <p14:cNvContentPartPr/>
                <p14:nvPr/>
              </p14:nvContentPartPr>
              <p14:xfrm>
                <a:off x="9030613" y="2819500"/>
                <a:ext cx="106560" cy="127080"/>
              </p14:xfrm>
            </p:contentPart>
          </mc:Choice>
          <mc:Fallback xmlns=""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80768B05-A221-413E-AECE-637B3D56E9AE}"/>
                    </a:ext>
                  </a:extLst>
                </p:cNvPr>
                <p:cNvPicPr/>
                <p:nvPr/>
              </p:nvPicPr>
              <p:blipFill>
                <a:blip r:embed="rId1103"/>
                <a:stretch>
                  <a:fillRect/>
                </a:stretch>
              </p:blipFill>
              <p:spPr>
                <a:xfrm>
                  <a:off x="9026293" y="2815180"/>
                  <a:ext cx="1152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4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88C2205E-32A7-4243-ACC2-DFAEBE382052}"/>
                    </a:ext>
                  </a:extLst>
                </p14:cNvPr>
                <p14:cNvContentPartPr/>
                <p14:nvPr/>
              </p14:nvContentPartPr>
              <p14:xfrm>
                <a:off x="9096493" y="2848660"/>
                <a:ext cx="78840" cy="19440"/>
              </p14:xfrm>
            </p:contentPart>
          </mc:Choice>
          <mc:Fallback xmlns=""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88C2205E-32A7-4243-ACC2-DFAEBE382052}"/>
                    </a:ext>
                  </a:extLst>
                </p:cNvPr>
                <p:cNvPicPr/>
                <p:nvPr/>
              </p:nvPicPr>
              <p:blipFill>
                <a:blip r:embed="rId1105"/>
                <a:stretch>
                  <a:fillRect/>
                </a:stretch>
              </p:blipFill>
              <p:spPr>
                <a:xfrm>
                  <a:off x="9092173" y="2844340"/>
                  <a:ext cx="87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6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E58D017E-CF0A-4740-A5A1-219731DAE1D1}"/>
                    </a:ext>
                  </a:extLst>
                </p14:cNvPr>
                <p14:cNvContentPartPr/>
                <p14:nvPr/>
              </p14:nvContentPartPr>
              <p14:xfrm>
                <a:off x="9264973" y="2823460"/>
                <a:ext cx="116640" cy="42120"/>
              </p14:xfrm>
            </p:contentPart>
          </mc:Choice>
          <mc:Fallback xmlns=""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E58D017E-CF0A-4740-A5A1-219731DAE1D1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9260653" y="2819140"/>
                  <a:ext cx="125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8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CF59E454-37B8-4E02-80F6-2CAFB14DDFD5}"/>
                    </a:ext>
                  </a:extLst>
                </p14:cNvPr>
                <p14:cNvContentPartPr/>
                <p14:nvPr/>
              </p14:nvContentPartPr>
              <p14:xfrm>
                <a:off x="9411133" y="2806540"/>
                <a:ext cx="15840" cy="21600"/>
              </p14:xfrm>
            </p:contentPart>
          </mc:Choice>
          <mc:Fallback xmlns=""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CF59E454-37B8-4E02-80F6-2CAFB14DDFD5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9406813" y="2802220"/>
                  <a:ext cx="24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0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16945BDA-62D7-4C8E-9E72-3DC5E9DEEF40}"/>
                    </a:ext>
                  </a:extLst>
                </p14:cNvPr>
                <p14:cNvContentPartPr/>
                <p14:nvPr/>
              </p14:nvContentPartPr>
              <p14:xfrm>
                <a:off x="9464053" y="2698900"/>
                <a:ext cx="75600" cy="105840"/>
              </p14:xfrm>
            </p:contentPart>
          </mc:Choice>
          <mc:Fallback xmlns=""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16945BDA-62D7-4C8E-9E72-3DC5E9DEEF40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9459733" y="2694580"/>
                  <a:ext cx="842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2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306E09CE-829F-4B2A-86B1-9AE0C0F7C41E}"/>
                    </a:ext>
                  </a:extLst>
                </p14:cNvPr>
                <p14:cNvContentPartPr/>
                <p14:nvPr/>
              </p14:nvContentPartPr>
              <p14:xfrm>
                <a:off x="9555493" y="2733100"/>
                <a:ext cx="77040" cy="56880"/>
              </p14:xfrm>
            </p:contentPart>
          </mc:Choice>
          <mc:Fallback xmlns=""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306E09CE-829F-4B2A-86B1-9AE0C0F7C41E}"/>
                    </a:ext>
                  </a:extLst>
                </p:cNvPr>
                <p:cNvPicPr/>
                <p:nvPr/>
              </p:nvPicPr>
              <p:blipFill>
                <a:blip r:embed="rId1113"/>
                <a:stretch>
                  <a:fillRect/>
                </a:stretch>
              </p:blipFill>
              <p:spPr>
                <a:xfrm>
                  <a:off x="9551173" y="2728780"/>
                  <a:ext cx="856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4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64879128-F1EA-4B81-806E-4EB8930A6E24}"/>
                    </a:ext>
                  </a:extLst>
                </p14:cNvPr>
                <p14:cNvContentPartPr/>
                <p14:nvPr/>
              </p14:nvContentPartPr>
              <p14:xfrm>
                <a:off x="9375493" y="2744620"/>
                <a:ext cx="34920" cy="72000"/>
              </p14:xfrm>
            </p:contentPart>
          </mc:Choice>
          <mc:Fallback xmlns=""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64879128-F1EA-4B81-806E-4EB8930A6E24}"/>
                    </a:ext>
                  </a:extLst>
                </p:cNvPr>
                <p:cNvPicPr/>
                <p:nvPr/>
              </p:nvPicPr>
              <p:blipFill>
                <a:blip r:embed="rId1115"/>
                <a:stretch>
                  <a:fillRect/>
                </a:stretch>
              </p:blipFill>
              <p:spPr>
                <a:xfrm>
                  <a:off x="9371173" y="2740300"/>
                  <a:ext cx="435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6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8C03759B-64CA-45DD-BF9F-D2F1A639594E}"/>
                    </a:ext>
                  </a:extLst>
                </p14:cNvPr>
                <p14:cNvContentPartPr/>
                <p14:nvPr/>
              </p14:nvContentPartPr>
              <p14:xfrm>
                <a:off x="9356053" y="2763700"/>
                <a:ext cx="87840" cy="27720"/>
              </p14:xfrm>
            </p:contentPart>
          </mc:Choice>
          <mc:Fallback xmlns=""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8C03759B-64CA-45DD-BF9F-D2F1A639594E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9351733" y="2759380"/>
                  <a:ext cx="964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8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F260019B-F0D8-4825-A3C7-39D4F19286DF}"/>
                    </a:ext>
                  </a:extLst>
                </p14:cNvPr>
                <p14:cNvContentPartPr/>
                <p14:nvPr/>
              </p14:nvContentPartPr>
              <p14:xfrm>
                <a:off x="9622813" y="2638780"/>
                <a:ext cx="53280" cy="178560"/>
              </p14:xfrm>
            </p:contentPart>
          </mc:Choice>
          <mc:Fallback xmlns=""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F260019B-F0D8-4825-A3C7-39D4F19286DF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9618493" y="2634460"/>
                  <a:ext cx="619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0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5104A455-A600-4A0F-9154-B3D14B90B0ED}"/>
                    </a:ext>
                  </a:extLst>
                </p14:cNvPr>
                <p14:cNvContentPartPr/>
                <p14:nvPr/>
              </p14:nvContentPartPr>
              <p14:xfrm>
                <a:off x="8720653" y="3044860"/>
                <a:ext cx="38160" cy="11880"/>
              </p14:xfrm>
            </p:contentPart>
          </mc:Choice>
          <mc:Fallback xmlns=""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5104A455-A600-4A0F-9154-B3D14B90B0ED}"/>
                    </a:ext>
                  </a:extLst>
                </p:cNvPr>
                <p:cNvPicPr/>
                <p:nvPr/>
              </p:nvPicPr>
              <p:blipFill>
                <a:blip r:embed="rId1121"/>
                <a:stretch>
                  <a:fillRect/>
                </a:stretch>
              </p:blipFill>
              <p:spPr>
                <a:xfrm>
                  <a:off x="8716333" y="3040540"/>
                  <a:ext cx="468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2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5F798D51-F6DE-41BB-AD90-ADC6532B2093}"/>
                    </a:ext>
                  </a:extLst>
                </p14:cNvPr>
                <p14:cNvContentPartPr/>
                <p14:nvPr/>
              </p14:nvContentPartPr>
              <p14:xfrm>
                <a:off x="8675653" y="3034060"/>
                <a:ext cx="426600" cy="84600"/>
              </p14:xfrm>
            </p:contentPart>
          </mc:Choice>
          <mc:Fallback xmlns=""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5F798D51-F6DE-41BB-AD90-ADC6532B2093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8671333" y="3029740"/>
                  <a:ext cx="4352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4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9EA11884-19D8-4055-ABCF-7F410C0AC3F4}"/>
                    </a:ext>
                  </a:extLst>
                </p14:cNvPr>
                <p14:cNvContentPartPr/>
                <p14:nvPr/>
              </p14:nvContentPartPr>
              <p14:xfrm>
                <a:off x="9095053" y="2914180"/>
                <a:ext cx="446400" cy="126720"/>
              </p14:xfrm>
            </p:contentPart>
          </mc:Choice>
          <mc:Fallback xmlns=""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9EA11884-19D8-4055-ABCF-7F410C0AC3F4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9090733" y="2909860"/>
                  <a:ext cx="4550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6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520970F3-A6FB-4728-9390-E2E8D34BCDC5}"/>
                    </a:ext>
                  </a:extLst>
                </p14:cNvPr>
                <p14:cNvContentPartPr/>
                <p14:nvPr/>
              </p14:nvContentPartPr>
              <p14:xfrm>
                <a:off x="8805613" y="3155740"/>
                <a:ext cx="133920" cy="73440"/>
              </p14:xfrm>
            </p:contentPart>
          </mc:Choice>
          <mc:Fallback xmlns=""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520970F3-A6FB-4728-9390-E2E8D34BCDC5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8801293" y="3151420"/>
                  <a:ext cx="1425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8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DC1E8B9D-8F1B-494E-8BFC-18BDED5AA32D}"/>
                    </a:ext>
                  </a:extLst>
                </p14:cNvPr>
                <p14:cNvContentPartPr/>
                <p14:nvPr/>
              </p14:nvContentPartPr>
              <p14:xfrm>
                <a:off x="8795173" y="3137380"/>
                <a:ext cx="106560" cy="95400"/>
              </p14:xfrm>
            </p:contentPart>
          </mc:Choice>
          <mc:Fallback xmlns=""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DC1E8B9D-8F1B-494E-8BFC-18BDED5AA32D}"/>
                    </a:ext>
                  </a:extLst>
                </p:cNvPr>
                <p:cNvPicPr/>
                <p:nvPr/>
              </p:nvPicPr>
              <p:blipFill>
                <a:blip r:embed="rId1129"/>
                <a:stretch>
                  <a:fillRect/>
                </a:stretch>
              </p:blipFill>
              <p:spPr>
                <a:xfrm>
                  <a:off x="8790853" y="3133060"/>
                  <a:ext cx="1152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0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4361DA56-C37F-4D02-ADC4-46E27C7F99CD}"/>
                    </a:ext>
                  </a:extLst>
                </p14:cNvPr>
                <p14:cNvContentPartPr/>
                <p14:nvPr/>
              </p14:nvContentPartPr>
              <p14:xfrm>
                <a:off x="8915773" y="3087700"/>
                <a:ext cx="65880" cy="127440"/>
              </p14:xfrm>
            </p:contentPart>
          </mc:Choice>
          <mc:Fallback xmlns=""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4361DA56-C37F-4D02-ADC4-46E27C7F99CD}"/>
                    </a:ext>
                  </a:extLst>
                </p:cNvPr>
                <p:cNvPicPr/>
                <p:nvPr/>
              </p:nvPicPr>
              <p:blipFill>
                <a:blip r:embed="rId1131"/>
                <a:stretch>
                  <a:fillRect/>
                </a:stretch>
              </p:blipFill>
              <p:spPr>
                <a:xfrm>
                  <a:off x="8911453" y="3083380"/>
                  <a:ext cx="745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2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F1E75B51-3FAA-412F-BA5D-6754DFE4AEF5}"/>
                    </a:ext>
                  </a:extLst>
                </p14:cNvPr>
                <p14:cNvContentPartPr/>
                <p14:nvPr/>
              </p14:nvContentPartPr>
              <p14:xfrm>
                <a:off x="8993893" y="3109300"/>
                <a:ext cx="101160" cy="87480"/>
              </p14:xfrm>
            </p:contentPart>
          </mc:Choice>
          <mc:Fallback xmlns=""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F1E75B51-3FAA-412F-BA5D-6754DFE4AEF5}"/>
                    </a:ext>
                  </a:extLst>
                </p:cNvPr>
                <p:cNvPicPr/>
                <p:nvPr/>
              </p:nvPicPr>
              <p:blipFill>
                <a:blip r:embed="rId1133"/>
                <a:stretch>
                  <a:fillRect/>
                </a:stretch>
              </p:blipFill>
              <p:spPr>
                <a:xfrm>
                  <a:off x="8989573" y="3104980"/>
                  <a:ext cx="1098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4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EBA70229-E59B-4D67-8392-9855A259E906}"/>
                    </a:ext>
                  </a:extLst>
                </p14:cNvPr>
                <p14:cNvContentPartPr/>
                <p14:nvPr/>
              </p14:nvContentPartPr>
              <p14:xfrm>
                <a:off x="9145453" y="3051340"/>
                <a:ext cx="60120" cy="127440"/>
              </p14:xfrm>
            </p:contentPart>
          </mc:Choice>
          <mc:Fallback xmlns=""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EBA70229-E59B-4D67-8392-9855A259E906}"/>
                    </a:ext>
                  </a:extLst>
                </p:cNvPr>
                <p:cNvPicPr/>
                <p:nvPr/>
              </p:nvPicPr>
              <p:blipFill>
                <a:blip r:embed="rId1135"/>
                <a:stretch>
                  <a:fillRect/>
                </a:stretch>
              </p:blipFill>
              <p:spPr>
                <a:xfrm>
                  <a:off x="9141133" y="3047020"/>
                  <a:ext cx="687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6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1FBFFCA2-F101-4061-AF84-A57457676D48}"/>
                    </a:ext>
                  </a:extLst>
                </p14:cNvPr>
                <p14:cNvContentPartPr/>
                <p14:nvPr/>
              </p14:nvContentPartPr>
              <p14:xfrm>
                <a:off x="9119893" y="3080500"/>
                <a:ext cx="126720" cy="65880"/>
              </p14:xfrm>
            </p:contentPart>
          </mc:Choice>
          <mc:Fallback xmlns=""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1FBFFCA2-F101-4061-AF84-A57457676D48}"/>
                    </a:ext>
                  </a:extLst>
                </p:cNvPr>
                <p:cNvPicPr/>
                <p:nvPr/>
              </p:nvPicPr>
              <p:blipFill>
                <a:blip r:embed="rId1137"/>
                <a:stretch>
                  <a:fillRect/>
                </a:stretch>
              </p:blipFill>
              <p:spPr>
                <a:xfrm>
                  <a:off x="9115573" y="3076180"/>
                  <a:ext cx="1353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8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CCDE3EC7-01BB-4C82-AA18-EC5D5CF11210}"/>
                    </a:ext>
                  </a:extLst>
                </p14:cNvPr>
                <p14:cNvContentPartPr/>
                <p14:nvPr/>
              </p14:nvContentPartPr>
              <p14:xfrm>
                <a:off x="9260293" y="3036580"/>
                <a:ext cx="30600" cy="127080"/>
              </p14:xfrm>
            </p:contentPart>
          </mc:Choice>
          <mc:Fallback xmlns=""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CCDE3EC7-01BB-4C82-AA18-EC5D5CF11210}"/>
                    </a:ext>
                  </a:extLst>
                </p:cNvPr>
                <p:cNvPicPr/>
                <p:nvPr/>
              </p:nvPicPr>
              <p:blipFill>
                <a:blip r:embed="rId1139"/>
                <a:stretch>
                  <a:fillRect/>
                </a:stretch>
              </p:blipFill>
              <p:spPr>
                <a:xfrm>
                  <a:off x="9255973" y="3032260"/>
                  <a:ext cx="392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0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42AF5B01-1CB6-4DBC-9FAF-C517C93EC737}"/>
                    </a:ext>
                  </a:extLst>
                </p14:cNvPr>
                <p14:cNvContentPartPr/>
                <p14:nvPr/>
              </p14:nvContentPartPr>
              <p14:xfrm>
                <a:off x="9354613" y="3037300"/>
                <a:ext cx="64800" cy="55800"/>
              </p14:xfrm>
            </p:contentPart>
          </mc:Choice>
          <mc:Fallback xmlns=""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42AF5B01-1CB6-4DBC-9FAF-C517C93EC737}"/>
                    </a:ext>
                  </a:extLst>
                </p:cNvPr>
                <p:cNvPicPr/>
                <p:nvPr/>
              </p:nvPicPr>
              <p:blipFill>
                <a:blip r:embed="rId1141"/>
                <a:stretch>
                  <a:fillRect/>
                </a:stretch>
              </p:blipFill>
              <p:spPr>
                <a:xfrm>
                  <a:off x="9350293" y="3032980"/>
                  <a:ext cx="734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2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91ACB096-FC2B-448F-8EC2-72DD05551849}"/>
                    </a:ext>
                  </a:extLst>
                </p14:cNvPr>
                <p14:cNvContentPartPr/>
                <p14:nvPr/>
              </p14:nvContentPartPr>
              <p14:xfrm>
                <a:off x="9458653" y="3020740"/>
                <a:ext cx="81000" cy="50760"/>
              </p14:xfrm>
            </p:contentPart>
          </mc:Choice>
          <mc:Fallback xmlns=""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91ACB096-FC2B-448F-8EC2-72DD05551849}"/>
                    </a:ext>
                  </a:extLst>
                </p:cNvPr>
                <p:cNvPicPr/>
                <p:nvPr/>
              </p:nvPicPr>
              <p:blipFill>
                <a:blip r:embed="rId1143"/>
                <a:stretch>
                  <a:fillRect/>
                </a:stretch>
              </p:blipFill>
              <p:spPr>
                <a:xfrm>
                  <a:off x="9454333" y="3016420"/>
                  <a:ext cx="896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4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9F309D48-48FB-4778-BCEE-6EEB8598968D}"/>
                    </a:ext>
                  </a:extLst>
                </p14:cNvPr>
                <p14:cNvContentPartPr/>
                <p14:nvPr/>
              </p14:nvContentPartPr>
              <p14:xfrm>
                <a:off x="9526693" y="2982580"/>
                <a:ext cx="360" cy="360"/>
              </p14:xfrm>
            </p:contentPart>
          </mc:Choice>
          <mc:Fallback xmlns=""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9F309D48-48FB-4778-BCEE-6EEB8598968D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9522373" y="297826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5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DFD737DC-9C4F-4FFC-84D4-76C3A27B81CA}"/>
                    </a:ext>
                  </a:extLst>
                </p14:cNvPr>
                <p14:cNvContentPartPr/>
                <p14:nvPr/>
              </p14:nvContentPartPr>
              <p14:xfrm>
                <a:off x="9575653" y="2957020"/>
                <a:ext cx="69480" cy="104400"/>
              </p14:xfrm>
            </p:contentPart>
          </mc:Choice>
          <mc:Fallback xmlns=""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DFD737DC-9C4F-4FFC-84D4-76C3A27B81CA}"/>
                    </a:ext>
                  </a:extLst>
                </p:cNvPr>
                <p:cNvPicPr/>
                <p:nvPr/>
              </p:nvPicPr>
              <p:blipFill>
                <a:blip r:embed="rId1146"/>
                <a:stretch>
                  <a:fillRect/>
                </a:stretch>
              </p:blipFill>
              <p:spPr>
                <a:xfrm>
                  <a:off x="9571333" y="2952700"/>
                  <a:ext cx="781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7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45ECDA4F-CB49-42C9-8BF8-93F64A367D86}"/>
                    </a:ext>
                  </a:extLst>
                </p14:cNvPr>
                <p14:cNvContentPartPr/>
                <p14:nvPr/>
              </p14:nvContentPartPr>
              <p14:xfrm>
                <a:off x="8822173" y="3382540"/>
                <a:ext cx="152280" cy="68760"/>
              </p14:xfrm>
            </p:contentPart>
          </mc:Choice>
          <mc:Fallback xmlns=""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45ECDA4F-CB49-42C9-8BF8-93F64A367D86}"/>
                    </a:ext>
                  </a:extLst>
                </p:cNvPr>
                <p:cNvPicPr/>
                <p:nvPr/>
              </p:nvPicPr>
              <p:blipFill>
                <a:blip r:embed="rId1148"/>
                <a:stretch>
                  <a:fillRect/>
                </a:stretch>
              </p:blipFill>
              <p:spPr>
                <a:xfrm>
                  <a:off x="8817853" y="3378220"/>
                  <a:ext cx="1609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9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E381F267-7E88-49CB-8A15-1E15C33DA35E}"/>
                    </a:ext>
                  </a:extLst>
                </p14:cNvPr>
                <p14:cNvContentPartPr/>
                <p14:nvPr/>
              </p14:nvContentPartPr>
              <p14:xfrm>
                <a:off x="9015493" y="3381820"/>
                <a:ext cx="60480" cy="55080"/>
              </p14:xfrm>
            </p:contentPart>
          </mc:Choice>
          <mc:Fallback xmlns=""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E381F267-7E88-49CB-8A15-1E15C33DA35E}"/>
                    </a:ext>
                  </a:extLst>
                </p:cNvPr>
                <p:cNvPicPr/>
                <p:nvPr/>
              </p:nvPicPr>
              <p:blipFill>
                <a:blip r:embed="rId1150"/>
                <a:stretch>
                  <a:fillRect/>
                </a:stretch>
              </p:blipFill>
              <p:spPr>
                <a:xfrm>
                  <a:off x="9011173" y="3377500"/>
                  <a:ext cx="691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1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25823E3A-1EAF-40A7-A7C3-F74274E2949B}"/>
                    </a:ext>
                  </a:extLst>
                </p14:cNvPr>
                <p14:cNvContentPartPr/>
                <p14:nvPr/>
              </p14:nvContentPartPr>
              <p14:xfrm>
                <a:off x="9087493" y="3266980"/>
                <a:ext cx="69840" cy="136440"/>
              </p14:xfrm>
            </p:contentPart>
          </mc:Choice>
          <mc:Fallback xmlns=""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25823E3A-1EAF-40A7-A7C3-F74274E2949B}"/>
                    </a:ext>
                  </a:extLst>
                </p:cNvPr>
                <p:cNvPicPr/>
                <p:nvPr/>
              </p:nvPicPr>
              <p:blipFill>
                <a:blip r:embed="rId1152"/>
                <a:stretch>
                  <a:fillRect/>
                </a:stretch>
              </p:blipFill>
              <p:spPr>
                <a:xfrm>
                  <a:off x="9083173" y="3262660"/>
                  <a:ext cx="784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3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0E7868AE-5531-4779-8BD9-65BF3E4BB952}"/>
                    </a:ext>
                  </a:extLst>
                </p14:cNvPr>
                <p14:cNvContentPartPr/>
                <p14:nvPr/>
              </p14:nvContentPartPr>
              <p14:xfrm>
                <a:off x="9165613" y="3255820"/>
                <a:ext cx="106560" cy="111600"/>
              </p14:xfrm>
            </p:contentPart>
          </mc:Choice>
          <mc:Fallback xmlns=""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0E7868AE-5531-4779-8BD9-65BF3E4BB952}"/>
                    </a:ext>
                  </a:extLst>
                </p:cNvPr>
                <p:cNvPicPr/>
                <p:nvPr/>
              </p:nvPicPr>
              <p:blipFill>
                <a:blip r:embed="rId1154"/>
                <a:stretch>
                  <a:fillRect/>
                </a:stretch>
              </p:blipFill>
              <p:spPr>
                <a:xfrm>
                  <a:off x="9161293" y="3251500"/>
                  <a:ext cx="1152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5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B78D94F5-84DB-4E46-9DFD-F0CE3C01D98B}"/>
                    </a:ext>
                  </a:extLst>
                </p14:cNvPr>
                <p14:cNvContentPartPr/>
                <p14:nvPr/>
              </p14:nvContentPartPr>
              <p14:xfrm>
                <a:off x="9291973" y="3282100"/>
                <a:ext cx="117360" cy="130680"/>
              </p14:xfrm>
            </p:contentPart>
          </mc:Choice>
          <mc:Fallback xmlns=""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B78D94F5-84DB-4E46-9DFD-F0CE3C01D98B}"/>
                    </a:ext>
                  </a:extLst>
                </p:cNvPr>
                <p:cNvPicPr/>
                <p:nvPr/>
              </p:nvPicPr>
              <p:blipFill>
                <a:blip r:embed="rId1156"/>
                <a:stretch>
                  <a:fillRect/>
                </a:stretch>
              </p:blipFill>
              <p:spPr>
                <a:xfrm>
                  <a:off x="9287653" y="3277780"/>
                  <a:ext cx="1260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7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77B82921-076A-4C42-915F-7EC0E0162D34}"/>
                    </a:ext>
                  </a:extLst>
                </p14:cNvPr>
                <p14:cNvContentPartPr/>
                <p14:nvPr/>
              </p14:nvContentPartPr>
              <p14:xfrm>
                <a:off x="9394213" y="3234580"/>
                <a:ext cx="38520" cy="26280"/>
              </p14:xfrm>
            </p:contentPart>
          </mc:Choice>
          <mc:Fallback xmlns=""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77B82921-076A-4C42-915F-7EC0E0162D34}"/>
                    </a:ext>
                  </a:extLst>
                </p:cNvPr>
                <p:cNvPicPr/>
                <p:nvPr/>
              </p:nvPicPr>
              <p:blipFill>
                <a:blip r:embed="rId1158"/>
                <a:stretch>
                  <a:fillRect/>
                </a:stretch>
              </p:blipFill>
              <p:spPr>
                <a:xfrm>
                  <a:off x="9389893" y="3230260"/>
                  <a:ext cx="47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9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FFC101C2-C623-4532-8F00-B113F28BE01C}"/>
                    </a:ext>
                  </a:extLst>
                </p14:cNvPr>
                <p14:cNvContentPartPr/>
                <p14:nvPr/>
              </p14:nvContentPartPr>
              <p14:xfrm>
                <a:off x="9236173" y="3192100"/>
                <a:ext cx="44280" cy="35280"/>
              </p14:xfrm>
            </p:contentPart>
          </mc:Choice>
          <mc:Fallback xmlns=""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FFC101C2-C623-4532-8F00-B113F28BE01C}"/>
                    </a:ext>
                  </a:extLst>
                </p:cNvPr>
                <p:cNvPicPr/>
                <p:nvPr/>
              </p:nvPicPr>
              <p:blipFill>
                <a:blip r:embed="rId1160"/>
                <a:stretch>
                  <a:fillRect/>
                </a:stretch>
              </p:blipFill>
              <p:spPr>
                <a:xfrm>
                  <a:off x="9231853" y="3187780"/>
                  <a:ext cx="529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1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B2007A91-12DB-4CD2-AAF8-EF3B991ECD0C}"/>
                    </a:ext>
                  </a:extLst>
                </p14:cNvPr>
                <p14:cNvContentPartPr/>
                <p14:nvPr/>
              </p14:nvContentPartPr>
              <p14:xfrm>
                <a:off x="9443173" y="3236020"/>
                <a:ext cx="58320" cy="202680"/>
              </p14:xfrm>
            </p:contentPart>
          </mc:Choice>
          <mc:Fallback xmlns=""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B2007A91-12DB-4CD2-AAF8-EF3B991ECD0C}"/>
                    </a:ext>
                  </a:extLst>
                </p:cNvPr>
                <p:cNvPicPr/>
                <p:nvPr/>
              </p:nvPicPr>
              <p:blipFill>
                <a:blip r:embed="rId1162"/>
                <a:stretch>
                  <a:fillRect/>
                </a:stretch>
              </p:blipFill>
              <p:spPr>
                <a:xfrm>
                  <a:off x="9438853" y="3231700"/>
                  <a:ext cx="669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3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368D35B5-11AE-4077-A598-6FBF3A3540A7}"/>
                    </a:ext>
                  </a:extLst>
                </p14:cNvPr>
                <p14:cNvContentPartPr/>
                <p14:nvPr/>
              </p14:nvContentPartPr>
              <p14:xfrm>
                <a:off x="9539293" y="3168700"/>
                <a:ext cx="134280" cy="90360"/>
              </p14:xfrm>
            </p:contentPart>
          </mc:Choice>
          <mc:Fallback xmlns=""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368D35B5-11AE-4077-A598-6FBF3A3540A7}"/>
                    </a:ext>
                  </a:extLst>
                </p:cNvPr>
                <p:cNvPicPr/>
                <p:nvPr/>
              </p:nvPicPr>
              <p:blipFill>
                <a:blip r:embed="rId1164"/>
                <a:stretch>
                  <a:fillRect/>
                </a:stretch>
              </p:blipFill>
              <p:spPr>
                <a:xfrm>
                  <a:off x="9534973" y="3164380"/>
                  <a:ext cx="1429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5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2ED1ECB6-171E-498E-94E9-609BB2BBA109}"/>
                    </a:ext>
                  </a:extLst>
                </p14:cNvPr>
                <p14:cNvContentPartPr/>
                <p14:nvPr/>
              </p14:nvContentPartPr>
              <p14:xfrm>
                <a:off x="9667453" y="3093460"/>
                <a:ext cx="55440" cy="137520"/>
              </p14:xfrm>
            </p:contentPart>
          </mc:Choice>
          <mc:Fallback xmlns=""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2ED1ECB6-171E-498E-94E9-609BB2BBA109}"/>
                    </a:ext>
                  </a:extLst>
                </p:cNvPr>
                <p:cNvPicPr/>
                <p:nvPr/>
              </p:nvPicPr>
              <p:blipFill>
                <a:blip r:embed="rId1166"/>
                <a:stretch>
                  <a:fillRect/>
                </a:stretch>
              </p:blipFill>
              <p:spPr>
                <a:xfrm>
                  <a:off x="9663133" y="3089140"/>
                  <a:ext cx="640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7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244FCB50-AF06-4D3E-BE2B-05044BA75F2D}"/>
                    </a:ext>
                  </a:extLst>
                </p14:cNvPr>
                <p14:cNvContentPartPr/>
                <p14:nvPr/>
              </p14:nvContentPartPr>
              <p14:xfrm>
                <a:off x="9670333" y="3083020"/>
                <a:ext cx="360" cy="360"/>
              </p14:xfrm>
            </p:contentPart>
          </mc:Choice>
          <mc:Fallback xmlns=""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244FCB50-AF06-4D3E-BE2B-05044BA75F2D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9666013" y="30787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8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AC39F1D6-5499-4E67-845E-26C281E7C1D0}"/>
                    </a:ext>
                  </a:extLst>
                </p14:cNvPr>
                <p14:cNvContentPartPr/>
                <p14:nvPr/>
              </p14:nvContentPartPr>
              <p14:xfrm>
                <a:off x="8858173" y="3549940"/>
                <a:ext cx="161280" cy="132120"/>
              </p14:xfrm>
            </p:contentPart>
          </mc:Choice>
          <mc:Fallback xmlns=""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AC39F1D6-5499-4E67-845E-26C281E7C1D0}"/>
                    </a:ext>
                  </a:extLst>
                </p:cNvPr>
                <p:cNvPicPr/>
                <p:nvPr/>
              </p:nvPicPr>
              <p:blipFill>
                <a:blip r:embed="rId1169"/>
                <a:stretch>
                  <a:fillRect/>
                </a:stretch>
              </p:blipFill>
              <p:spPr>
                <a:xfrm>
                  <a:off x="8853853" y="3545620"/>
                  <a:ext cx="1699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0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923CBA5C-0695-4B71-8186-7E11AC00F490}"/>
                    </a:ext>
                  </a:extLst>
                </p14:cNvPr>
                <p14:cNvContentPartPr/>
                <p14:nvPr/>
              </p14:nvContentPartPr>
              <p14:xfrm>
                <a:off x="9109093" y="3502780"/>
                <a:ext cx="182160" cy="226800"/>
              </p14:xfrm>
            </p:contentPart>
          </mc:Choice>
          <mc:Fallback xmlns=""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923CBA5C-0695-4B71-8186-7E11AC00F490}"/>
                    </a:ext>
                  </a:extLst>
                </p:cNvPr>
                <p:cNvPicPr/>
                <p:nvPr/>
              </p:nvPicPr>
              <p:blipFill>
                <a:blip r:embed="rId1171"/>
                <a:stretch>
                  <a:fillRect/>
                </a:stretch>
              </p:blipFill>
              <p:spPr>
                <a:xfrm>
                  <a:off x="9104773" y="3498460"/>
                  <a:ext cx="1908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2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B788D344-C33B-4D09-AEC2-AB1E5F21A632}"/>
                    </a:ext>
                  </a:extLst>
                </p14:cNvPr>
                <p14:cNvContentPartPr/>
                <p14:nvPr/>
              </p14:nvContentPartPr>
              <p14:xfrm>
                <a:off x="9268573" y="3455620"/>
                <a:ext cx="28080" cy="34920"/>
              </p14:xfrm>
            </p:contentPart>
          </mc:Choice>
          <mc:Fallback xmlns=""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B788D344-C33B-4D09-AEC2-AB1E5F21A632}"/>
                    </a:ext>
                  </a:extLst>
                </p:cNvPr>
                <p:cNvPicPr/>
                <p:nvPr/>
              </p:nvPicPr>
              <p:blipFill>
                <a:blip r:embed="rId1173"/>
                <a:stretch>
                  <a:fillRect/>
                </a:stretch>
              </p:blipFill>
              <p:spPr>
                <a:xfrm>
                  <a:off x="9264253" y="3451300"/>
                  <a:ext cx="367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4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58381A71-1CEE-47F4-B61C-9A518B9C9E8E}"/>
                    </a:ext>
                  </a:extLst>
                </p14:cNvPr>
                <p14:cNvContentPartPr/>
                <p14:nvPr/>
              </p14:nvContentPartPr>
              <p14:xfrm>
                <a:off x="9335173" y="3415660"/>
                <a:ext cx="280800" cy="147600"/>
              </p14:xfrm>
            </p:contentPart>
          </mc:Choice>
          <mc:Fallback xmlns=""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58381A71-1CEE-47F4-B61C-9A518B9C9E8E}"/>
                    </a:ext>
                  </a:extLst>
                </p:cNvPr>
                <p:cNvPicPr/>
                <p:nvPr/>
              </p:nvPicPr>
              <p:blipFill>
                <a:blip r:embed="rId1175"/>
                <a:stretch>
                  <a:fillRect/>
                </a:stretch>
              </p:blipFill>
              <p:spPr>
                <a:xfrm>
                  <a:off x="9330853" y="3411340"/>
                  <a:ext cx="2894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6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12AC2D1D-B064-4DF1-8A4F-FACDE10FA56B}"/>
                    </a:ext>
                  </a:extLst>
                </p14:cNvPr>
                <p14:cNvContentPartPr/>
                <p14:nvPr/>
              </p14:nvContentPartPr>
              <p14:xfrm>
                <a:off x="8900653" y="3732820"/>
                <a:ext cx="92880" cy="137880"/>
              </p14:xfrm>
            </p:contentPart>
          </mc:Choice>
          <mc:Fallback xmlns=""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12AC2D1D-B064-4DF1-8A4F-FACDE10FA56B}"/>
                    </a:ext>
                  </a:extLst>
                </p:cNvPr>
                <p:cNvPicPr/>
                <p:nvPr/>
              </p:nvPicPr>
              <p:blipFill>
                <a:blip r:embed="rId1177"/>
                <a:stretch>
                  <a:fillRect/>
                </a:stretch>
              </p:blipFill>
              <p:spPr>
                <a:xfrm>
                  <a:off x="8896333" y="3728500"/>
                  <a:ext cx="1015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8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A6EDD523-0B79-43B2-89AF-FE7921F09C28}"/>
                    </a:ext>
                  </a:extLst>
                </p14:cNvPr>
                <p14:cNvContentPartPr/>
                <p14:nvPr/>
              </p14:nvContentPartPr>
              <p14:xfrm>
                <a:off x="9052573" y="3761260"/>
                <a:ext cx="115200" cy="95760"/>
              </p14:xfrm>
            </p:contentPart>
          </mc:Choice>
          <mc:Fallback xmlns=""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A6EDD523-0B79-43B2-89AF-FE7921F09C28}"/>
                    </a:ext>
                  </a:extLst>
                </p:cNvPr>
                <p:cNvPicPr/>
                <p:nvPr/>
              </p:nvPicPr>
              <p:blipFill>
                <a:blip r:embed="rId1179"/>
                <a:stretch>
                  <a:fillRect/>
                </a:stretch>
              </p:blipFill>
              <p:spPr>
                <a:xfrm>
                  <a:off x="9048253" y="3756940"/>
                  <a:ext cx="1238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0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1FC07BBA-1934-4DB4-BCAE-2DC94BC6D530}"/>
                    </a:ext>
                  </a:extLst>
                </p14:cNvPr>
                <p14:cNvContentPartPr/>
                <p14:nvPr/>
              </p14:nvContentPartPr>
              <p14:xfrm>
                <a:off x="9176413" y="3657940"/>
                <a:ext cx="172440" cy="155520"/>
              </p14:xfrm>
            </p:contentPart>
          </mc:Choice>
          <mc:Fallback xmlns=""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1FC07BBA-1934-4DB4-BCAE-2DC94BC6D530}"/>
                    </a:ext>
                  </a:extLst>
                </p:cNvPr>
                <p:cNvPicPr/>
                <p:nvPr/>
              </p:nvPicPr>
              <p:blipFill>
                <a:blip r:embed="rId1181"/>
                <a:stretch>
                  <a:fillRect/>
                </a:stretch>
              </p:blipFill>
              <p:spPr>
                <a:xfrm>
                  <a:off x="9172093" y="3653620"/>
                  <a:ext cx="1810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2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4AB19AB0-3D7C-45D8-8FF6-5235171AFEE0}"/>
                    </a:ext>
                  </a:extLst>
                </p14:cNvPr>
                <p14:cNvContentPartPr/>
                <p14:nvPr/>
              </p14:nvContentPartPr>
              <p14:xfrm>
                <a:off x="9294853" y="3611140"/>
                <a:ext cx="28440" cy="34200"/>
              </p14:xfrm>
            </p:contentPart>
          </mc:Choice>
          <mc:Fallback xmlns=""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4AB19AB0-3D7C-45D8-8FF6-5235171AFEE0}"/>
                    </a:ext>
                  </a:extLst>
                </p:cNvPr>
                <p:cNvPicPr/>
                <p:nvPr/>
              </p:nvPicPr>
              <p:blipFill>
                <a:blip r:embed="rId1183"/>
                <a:stretch>
                  <a:fillRect/>
                </a:stretch>
              </p:blipFill>
              <p:spPr>
                <a:xfrm>
                  <a:off x="9290533" y="3606820"/>
                  <a:ext cx="37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4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33D34F35-E05B-434C-98CC-4A075EB9F19F}"/>
                    </a:ext>
                  </a:extLst>
                </p14:cNvPr>
                <p14:cNvContentPartPr/>
                <p14:nvPr/>
              </p14:nvContentPartPr>
              <p14:xfrm>
                <a:off x="9369013" y="3589900"/>
                <a:ext cx="243360" cy="235800"/>
              </p14:xfrm>
            </p:contentPart>
          </mc:Choice>
          <mc:Fallback xmlns=""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33D34F35-E05B-434C-98CC-4A075EB9F19F}"/>
                    </a:ext>
                  </a:extLst>
                </p:cNvPr>
                <p:cNvPicPr/>
                <p:nvPr/>
              </p:nvPicPr>
              <p:blipFill>
                <a:blip r:embed="rId1185"/>
                <a:stretch>
                  <a:fillRect/>
                </a:stretch>
              </p:blipFill>
              <p:spPr>
                <a:xfrm>
                  <a:off x="9364693" y="3585580"/>
                  <a:ext cx="2520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6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C0B9C799-4AB2-415B-9C94-66A201762A20}"/>
                    </a:ext>
                  </a:extLst>
                </p14:cNvPr>
                <p14:cNvContentPartPr/>
                <p14:nvPr/>
              </p14:nvContentPartPr>
              <p14:xfrm>
                <a:off x="9679333" y="3479020"/>
                <a:ext cx="54000" cy="198000"/>
              </p14:xfrm>
            </p:contentPart>
          </mc:Choice>
          <mc:Fallback xmlns=""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C0B9C799-4AB2-415B-9C94-66A201762A20}"/>
                    </a:ext>
                  </a:extLst>
                </p:cNvPr>
                <p:cNvPicPr/>
                <p:nvPr/>
              </p:nvPicPr>
              <p:blipFill>
                <a:blip r:embed="rId1187"/>
                <a:stretch>
                  <a:fillRect/>
                </a:stretch>
              </p:blipFill>
              <p:spPr>
                <a:xfrm>
                  <a:off x="9675013" y="3474700"/>
                  <a:ext cx="626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8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438EE25E-33E8-46F1-96A0-DC865841BE48}"/>
                    </a:ext>
                  </a:extLst>
                </p14:cNvPr>
                <p14:cNvContentPartPr/>
                <p14:nvPr/>
              </p14:nvContentPartPr>
              <p14:xfrm>
                <a:off x="9853213" y="2805100"/>
                <a:ext cx="102600" cy="21600"/>
              </p14:xfrm>
            </p:contentPart>
          </mc:Choice>
          <mc:Fallback xmlns=""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438EE25E-33E8-46F1-96A0-DC865841BE48}"/>
                    </a:ext>
                  </a:extLst>
                </p:cNvPr>
                <p:cNvPicPr/>
                <p:nvPr/>
              </p:nvPicPr>
              <p:blipFill>
                <a:blip r:embed="rId1189"/>
                <a:stretch>
                  <a:fillRect/>
                </a:stretch>
              </p:blipFill>
              <p:spPr>
                <a:xfrm>
                  <a:off x="9848893" y="2800780"/>
                  <a:ext cx="111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0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A331AABB-1AF7-4C5B-9883-0C3FE7BAC63A}"/>
                    </a:ext>
                  </a:extLst>
                </p14:cNvPr>
                <p14:cNvContentPartPr/>
                <p14:nvPr/>
              </p14:nvContentPartPr>
              <p14:xfrm>
                <a:off x="9876973" y="2834620"/>
                <a:ext cx="93960" cy="19080"/>
              </p14:xfrm>
            </p:contentPart>
          </mc:Choice>
          <mc:Fallback xmlns=""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A331AABB-1AF7-4C5B-9883-0C3FE7BAC63A}"/>
                    </a:ext>
                  </a:extLst>
                </p:cNvPr>
                <p:cNvPicPr/>
                <p:nvPr/>
              </p:nvPicPr>
              <p:blipFill>
                <a:blip r:embed="rId1191"/>
                <a:stretch>
                  <a:fillRect/>
                </a:stretch>
              </p:blipFill>
              <p:spPr>
                <a:xfrm>
                  <a:off x="9872653" y="2830300"/>
                  <a:ext cx="102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2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F0894DE9-772E-4B1E-AC1A-EDB5793BAAB7}"/>
                    </a:ext>
                  </a:extLst>
                </p14:cNvPr>
                <p14:cNvContentPartPr/>
                <p14:nvPr/>
              </p14:nvContentPartPr>
              <p14:xfrm>
                <a:off x="10050853" y="2649580"/>
                <a:ext cx="74520" cy="117000"/>
              </p14:xfrm>
            </p:contentPart>
          </mc:Choice>
          <mc:Fallback xmlns=""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F0894DE9-772E-4B1E-AC1A-EDB5793BAAB7}"/>
                    </a:ext>
                  </a:extLst>
                </p:cNvPr>
                <p:cNvPicPr/>
                <p:nvPr/>
              </p:nvPicPr>
              <p:blipFill>
                <a:blip r:embed="rId1193"/>
                <a:stretch>
                  <a:fillRect/>
                </a:stretch>
              </p:blipFill>
              <p:spPr>
                <a:xfrm>
                  <a:off x="10046533" y="2645260"/>
                  <a:ext cx="831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4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3B0546CC-0697-4DF3-B074-D5DBCB3A3832}"/>
                    </a:ext>
                  </a:extLst>
                </p14:cNvPr>
                <p14:cNvContentPartPr/>
                <p14:nvPr/>
              </p14:nvContentPartPr>
              <p14:xfrm>
                <a:off x="10040053" y="2768380"/>
                <a:ext cx="128880" cy="41760"/>
              </p14:xfrm>
            </p:contentPart>
          </mc:Choice>
          <mc:Fallback xmlns=""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3B0546CC-0697-4DF3-B074-D5DBCB3A3832}"/>
                    </a:ext>
                  </a:extLst>
                </p:cNvPr>
                <p:cNvPicPr/>
                <p:nvPr/>
              </p:nvPicPr>
              <p:blipFill>
                <a:blip r:embed="rId1195"/>
                <a:stretch>
                  <a:fillRect/>
                </a:stretch>
              </p:blipFill>
              <p:spPr>
                <a:xfrm>
                  <a:off x="10035733" y="2764060"/>
                  <a:ext cx="1375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6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87D13683-75ED-428A-B6C1-ED62AF784FDF}"/>
                    </a:ext>
                  </a:extLst>
                </p14:cNvPr>
                <p14:cNvContentPartPr/>
                <p14:nvPr/>
              </p14:nvContentPartPr>
              <p14:xfrm>
                <a:off x="10080013" y="2852980"/>
                <a:ext cx="73440" cy="86040"/>
              </p14:xfrm>
            </p:contentPart>
          </mc:Choice>
          <mc:Fallback xmlns=""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87D13683-75ED-428A-B6C1-ED62AF784FDF}"/>
                    </a:ext>
                  </a:extLst>
                </p:cNvPr>
                <p:cNvPicPr/>
                <p:nvPr/>
              </p:nvPicPr>
              <p:blipFill>
                <a:blip r:embed="rId1197"/>
                <a:stretch>
                  <a:fillRect/>
                </a:stretch>
              </p:blipFill>
              <p:spPr>
                <a:xfrm>
                  <a:off x="10075693" y="2848660"/>
                  <a:ext cx="820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8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5291B35C-5E81-48EA-BC73-5A95FF431FD0}"/>
                    </a:ext>
                  </a:extLst>
                </p14:cNvPr>
                <p14:cNvContentPartPr/>
                <p14:nvPr/>
              </p14:nvContentPartPr>
              <p14:xfrm>
                <a:off x="10167853" y="2805460"/>
                <a:ext cx="83160" cy="47520"/>
              </p14:xfrm>
            </p:contentPart>
          </mc:Choice>
          <mc:Fallback xmlns=""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5291B35C-5E81-48EA-BC73-5A95FF431FD0}"/>
                    </a:ext>
                  </a:extLst>
                </p:cNvPr>
                <p:cNvPicPr/>
                <p:nvPr/>
              </p:nvPicPr>
              <p:blipFill>
                <a:blip r:embed="rId1199"/>
                <a:stretch>
                  <a:fillRect/>
                </a:stretch>
              </p:blipFill>
              <p:spPr>
                <a:xfrm>
                  <a:off x="10163533" y="2801140"/>
                  <a:ext cx="918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0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3B1FA435-8B46-4DA3-ADF8-6FEE92C2F0D3}"/>
                    </a:ext>
                  </a:extLst>
                </p14:cNvPr>
                <p14:cNvContentPartPr/>
                <p14:nvPr/>
              </p14:nvContentPartPr>
              <p14:xfrm>
                <a:off x="10252093" y="2661460"/>
                <a:ext cx="78840" cy="124200"/>
              </p14:xfrm>
            </p:contentPart>
          </mc:Choice>
          <mc:Fallback xmlns=""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3B1FA435-8B46-4DA3-ADF8-6FEE92C2F0D3}"/>
                    </a:ext>
                  </a:extLst>
                </p:cNvPr>
                <p:cNvPicPr/>
                <p:nvPr/>
              </p:nvPicPr>
              <p:blipFill>
                <a:blip r:embed="rId1201"/>
                <a:stretch>
                  <a:fillRect/>
                </a:stretch>
              </p:blipFill>
              <p:spPr>
                <a:xfrm>
                  <a:off x="10247773" y="2657140"/>
                  <a:ext cx="874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2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70D5D857-9680-43F7-B3A7-183D00680FCB}"/>
                    </a:ext>
                  </a:extLst>
                </p14:cNvPr>
                <p14:cNvContentPartPr/>
                <p14:nvPr/>
              </p14:nvContentPartPr>
              <p14:xfrm>
                <a:off x="10351813" y="2686660"/>
                <a:ext cx="64080" cy="51480"/>
              </p14:xfrm>
            </p:contentPart>
          </mc:Choice>
          <mc:Fallback xmlns=""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70D5D857-9680-43F7-B3A7-183D00680FCB}"/>
                    </a:ext>
                  </a:extLst>
                </p:cNvPr>
                <p:cNvPicPr/>
                <p:nvPr/>
              </p:nvPicPr>
              <p:blipFill>
                <a:blip r:embed="rId1203"/>
                <a:stretch>
                  <a:fillRect/>
                </a:stretch>
              </p:blipFill>
              <p:spPr>
                <a:xfrm>
                  <a:off x="10347493" y="2682340"/>
                  <a:ext cx="727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4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6BC2BC58-6448-4B39-BE6F-7D6E648128C5}"/>
                    </a:ext>
                  </a:extLst>
                </p14:cNvPr>
                <p14:cNvContentPartPr/>
                <p14:nvPr/>
              </p14:nvContentPartPr>
              <p14:xfrm>
                <a:off x="10472053" y="2569300"/>
                <a:ext cx="63720" cy="162360"/>
              </p14:xfrm>
            </p:contentPart>
          </mc:Choice>
          <mc:Fallback xmlns=""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6BC2BC58-6448-4B39-BE6F-7D6E648128C5}"/>
                    </a:ext>
                  </a:extLst>
                </p:cNvPr>
                <p:cNvPicPr/>
                <p:nvPr/>
              </p:nvPicPr>
              <p:blipFill>
                <a:blip r:embed="rId1205"/>
                <a:stretch>
                  <a:fillRect/>
                </a:stretch>
              </p:blipFill>
              <p:spPr>
                <a:xfrm>
                  <a:off x="10467733" y="2564980"/>
                  <a:ext cx="723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6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0C0A52B8-DB67-41F7-A3AE-6B78DA42A156}"/>
                    </a:ext>
                  </a:extLst>
                </p14:cNvPr>
                <p14:cNvContentPartPr/>
                <p14:nvPr/>
              </p14:nvContentPartPr>
              <p14:xfrm>
                <a:off x="10546573" y="2580820"/>
                <a:ext cx="32040" cy="118440"/>
              </p14:xfrm>
            </p:contentPart>
          </mc:Choice>
          <mc:Fallback xmlns=""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0C0A52B8-DB67-41F7-A3AE-6B78DA42A156}"/>
                    </a:ext>
                  </a:extLst>
                </p:cNvPr>
                <p:cNvPicPr/>
                <p:nvPr/>
              </p:nvPicPr>
              <p:blipFill>
                <a:blip r:embed="rId1207"/>
                <a:stretch>
                  <a:fillRect/>
                </a:stretch>
              </p:blipFill>
              <p:spPr>
                <a:xfrm>
                  <a:off x="10542253" y="2576500"/>
                  <a:ext cx="406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8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7094B79A-A62E-439C-8CD5-9CE0AD2D294C}"/>
                    </a:ext>
                  </a:extLst>
                </p14:cNvPr>
                <p14:cNvContentPartPr/>
                <p14:nvPr/>
              </p14:nvContentPartPr>
              <p14:xfrm>
                <a:off x="10522813" y="2627260"/>
                <a:ext cx="75600" cy="14040"/>
              </p14:xfrm>
            </p:contentPart>
          </mc:Choice>
          <mc:Fallback xmlns=""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7094B79A-A62E-439C-8CD5-9CE0AD2D294C}"/>
                    </a:ext>
                  </a:extLst>
                </p:cNvPr>
                <p:cNvPicPr/>
                <p:nvPr/>
              </p:nvPicPr>
              <p:blipFill>
                <a:blip r:embed="rId1209"/>
                <a:stretch>
                  <a:fillRect/>
                </a:stretch>
              </p:blipFill>
              <p:spPr>
                <a:xfrm>
                  <a:off x="10518493" y="2622940"/>
                  <a:ext cx="842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0">
              <p14:nvContentPartPr>
                <p14:cNvPr id="762" name="Freihand 761">
                  <a:extLst>
                    <a:ext uri="{FF2B5EF4-FFF2-40B4-BE49-F238E27FC236}">
                      <a16:creationId xmlns:a16="http://schemas.microsoft.com/office/drawing/2014/main" id="{3119C529-F90F-4360-9F74-058A1A1399D1}"/>
                    </a:ext>
                  </a:extLst>
                </p14:cNvPr>
                <p14:cNvContentPartPr/>
                <p14:nvPr/>
              </p14:nvContentPartPr>
              <p14:xfrm>
                <a:off x="10627213" y="2626900"/>
                <a:ext cx="11160" cy="58680"/>
              </p14:xfrm>
            </p:contentPart>
          </mc:Choice>
          <mc:Fallback xmlns="">
            <p:pic>
              <p:nvPicPr>
                <p:cNvPr id="762" name="Freihand 761">
                  <a:extLst>
                    <a:ext uri="{FF2B5EF4-FFF2-40B4-BE49-F238E27FC236}">
                      <a16:creationId xmlns:a16="http://schemas.microsoft.com/office/drawing/2014/main" id="{3119C529-F90F-4360-9F74-058A1A1399D1}"/>
                    </a:ext>
                  </a:extLst>
                </p:cNvPr>
                <p:cNvPicPr/>
                <p:nvPr/>
              </p:nvPicPr>
              <p:blipFill>
                <a:blip r:embed="rId1211"/>
                <a:stretch>
                  <a:fillRect/>
                </a:stretch>
              </p:blipFill>
              <p:spPr>
                <a:xfrm>
                  <a:off x="10622893" y="2622580"/>
                  <a:ext cx="198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2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591E9727-A639-4BFA-8DBF-D8967FF71DB7}"/>
                    </a:ext>
                  </a:extLst>
                </p14:cNvPr>
                <p14:cNvContentPartPr/>
                <p14:nvPr/>
              </p14:nvContentPartPr>
              <p14:xfrm>
                <a:off x="10622893" y="2495860"/>
                <a:ext cx="65160" cy="191520"/>
              </p14:xfrm>
            </p:contentPart>
          </mc:Choice>
          <mc:Fallback xmlns=""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591E9727-A639-4BFA-8DBF-D8967FF71DB7}"/>
                    </a:ext>
                  </a:extLst>
                </p:cNvPr>
                <p:cNvPicPr/>
                <p:nvPr/>
              </p:nvPicPr>
              <p:blipFill>
                <a:blip r:embed="rId1213"/>
                <a:stretch>
                  <a:fillRect/>
                </a:stretch>
              </p:blipFill>
              <p:spPr>
                <a:xfrm>
                  <a:off x="10618573" y="2491540"/>
                  <a:ext cx="738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4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CDA60C6F-3977-4B6A-BD29-0E96B06FA73B}"/>
                    </a:ext>
                  </a:extLst>
                </p14:cNvPr>
                <p14:cNvContentPartPr/>
                <p14:nvPr/>
              </p14:nvContentPartPr>
              <p14:xfrm>
                <a:off x="10731253" y="2512420"/>
                <a:ext cx="29880" cy="90720"/>
              </p14:xfrm>
            </p:contentPart>
          </mc:Choice>
          <mc:Fallback xmlns=""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CDA60C6F-3977-4B6A-BD29-0E96B06FA73B}"/>
                    </a:ext>
                  </a:extLst>
                </p:cNvPr>
                <p:cNvPicPr/>
                <p:nvPr/>
              </p:nvPicPr>
              <p:blipFill>
                <a:blip r:embed="rId1215"/>
                <a:stretch>
                  <a:fillRect/>
                </a:stretch>
              </p:blipFill>
              <p:spPr>
                <a:xfrm>
                  <a:off x="10726933" y="2508100"/>
                  <a:ext cx="385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6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F60753C4-E0B6-49C6-82FB-1AF0B168784B}"/>
                    </a:ext>
                  </a:extLst>
                </p14:cNvPr>
                <p14:cNvContentPartPr/>
                <p14:nvPr/>
              </p14:nvContentPartPr>
              <p14:xfrm>
                <a:off x="10719013" y="2549860"/>
                <a:ext cx="64080" cy="16560"/>
              </p14:xfrm>
            </p:contentPart>
          </mc:Choice>
          <mc:Fallback xmlns=""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F60753C4-E0B6-49C6-82FB-1AF0B168784B}"/>
                    </a:ext>
                  </a:extLst>
                </p:cNvPr>
                <p:cNvPicPr/>
                <p:nvPr/>
              </p:nvPicPr>
              <p:blipFill>
                <a:blip r:embed="rId1217"/>
                <a:stretch>
                  <a:fillRect/>
                </a:stretch>
              </p:blipFill>
              <p:spPr>
                <a:xfrm>
                  <a:off x="10714693" y="2545540"/>
                  <a:ext cx="72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8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1193CD47-363A-438A-904B-59F8BF29CCFF}"/>
                    </a:ext>
                  </a:extLst>
                </p14:cNvPr>
                <p14:cNvContentPartPr/>
                <p14:nvPr/>
              </p14:nvContentPartPr>
              <p14:xfrm>
                <a:off x="10183693" y="2535820"/>
                <a:ext cx="185760" cy="346680"/>
              </p14:xfrm>
            </p:contentPart>
          </mc:Choice>
          <mc:Fallback xmlns=""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1193CD47-363A-438A-904B-59F8BF29CCFF}"/>
                    </a:ext>
                  </a:extLst>
                </p:cNvPr>
                <p:cNvPicPr/>
                <p:nvPr/>
              </p:nvPicPr>
              <p:blipFill>
                <a:blip r:embed="rId1219"/>
                <a:stretch>
                  <a:fillRect/>
                </a:stretch>
              </p:blipFill>
              <p:spPr>
                <a:xfrm>
                  <a:off x="10179373" y="2531500"/>
                  <a:ext cx="19440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0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25F37A0E-0491-4D66-82AF-E5FA29330C3B}"/>
                    </a:ext>
                  </a:extLst>
                </p14:cNvPr>
                <p14:cNvContentPartPr/>
                <p14:nvPr/>
              </p14:nvContentPartPr>
              <p14:xfrm>
                <a:off x="10833133" y="2446900"/>
                <a:ext cx="66600" cy="113400"/>
              </p14:xfrm>
            </p:contentPart>
          </mc:Choice>
          <mc:Fallback xmlns=""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25F37A0E-0491-4D66-82AF-E5FA29330C3B}"/>
                    </a:ext>
                  </a:extLst>
                </p:cNvPr>
                <p:cNvPicPr/>
                <p:nvPr/>
              </p:nvPicPr>
              <p:blipFill>
                <a:blip r:embed="rId1221"/>
                <a:stretch>
                  <a:fillRect/>
                </a:stretch>
              </p:blipFill>
              <p:spPr>
                <a:xfrm>
                  <a:off x="10828813" y="2442580"/>
                  <a:ext cx="752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2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74E91B14-33E5-4050-8287-E5178E5D09C5}"/>
                    </a:ext>
                  </a:extLst>
                </p14:cNvPr>
                <p14:cNvContentPartPr/>
                <p14:nvPr/>
              </p14:nvContentPartPr>
              <p14:xfrm>
                <a:off x="10930693" y="2484700"/>
                <a:ext cx="92520" cy="52920"/>
              </p14:xfrm>
            </p:contentPart>
          </mc:Choice>
          <mc:Fallback xmlns=""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74E91B14-33E5-4050-8287-E5178E5D09C5}"/>
                    </a:ext>
                  </a:extLst>
                </p:cNvPr>
                <p:cNvPicPr/>
                <p:nvPr/>
              </p:nvPicPr>
              <p:blipFill>
                <a:blip r:embed="rId1223"/>
                <a:stretch>
                  <a:fillRect/>
                </a:stretch>
              </p:blipFill>
              <p:spPr>
                <a:xfrm>
                  <a:off x="10926373" y="2480380"/>
                  <a:ext cx="1011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4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86ACAB8B-46C9-4FE2-9140-FA6564CB1EC7}"/>
                    </a:ext>
                  </a:extLst>
                </p14:cNvPr>
                <p14:cNvContentPartPr/>
                <p14:nvPr/>
              </p14:nvContentPartPr>
              <p14:xfrm>
                <a:off x="11061733" y="2364820"/>
                <a:ext cx="50400" cy="162000"/>
              </p14:xfrm>
            </p:contentPart>
          </mc:Choice>
          <mc:Fallback xmlns=""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86ACAB8B-46C9-4FE2-9140-FA6564CB1EC7}"/>
                    </a:ext>
                  </a:extLst>
                </p:cNvPr>
                <p:cNvPicPr/>
                <p:nvPr/>
              </p:nvPicPr>
              <p:blipFill>
                <a:blip r:embed="rId1225"/>
                <a:stretch>
                  <a:fillRect/>
                </a:stretch>
              </p:blipFill>
              <p:spPr>
                <a:xfrm>
                  <a:off x="11057413" y="2360500"/>
                  <a:ext cx="590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6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E2F476B7-45B8-4F91-B626-AC5E615944F4}"/>
                    </a:ext>
                  </a:extLst>
                </p14:cNvPr>
                <p14:cNvContentPartPr/>
                <p14:nvPr/>
              </p14:nvContentPartPr>
              <p14:xfrm>
                <a:off x="11125093" y="2398660"/>
                <a:ext cx="58320" cy="116640"/>
              </p14:xfrm>
            </p:contentPart>
          </mc:Choice>
          <mc:Fallback xmlns=""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E2F476B7-45B8-4F91-B626-AC5E615944F4}"/>
                    </a:ext>
                  </a:extLst>
                </p:cNvPr>
                <p:cNvPicPr/>
                <p:nvPr/>
              </p:nvPicPr>
              <p:blipFill>
                <a:blip r:embed="rId1227"/>
                <a:stretch>
                  <a:fillRect/>
                </a:stretch>
              </p:blipFill>
              <p:spPr>
                <a:xfrm>
                  <a:off x="11120773" y="2394340"/>
                  <a:ext cx="669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8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5D105C5B-6F82-4275-91CA-B8D9C21F5B45}"/>
                    </a:ext>
                  </a:extLst>
                </p14:cNvPr>
                <p14:cNvContentPartPr/>
                <p14:nvPr/>
              </p14:nvContentPartPr>
              <p14:xfrm>
                <a:off x="11221213" y="2470660"/>
                <a:ext cx="40680" cy="39240"/>
              </p14:xfrm>
            </p:contentPart>
          </mc:Choice>
          <mc:Fallback xmlns=""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5D105C5B-6F82-4275-91CA-B8D9C21F5B45}"/>
                    </a:ext>
                  </a:extLst>
                </p:cNvPr>
                <p:cNvPicPr/>
                <p:nvPr/>
              </p:nvPicPr>
              <p:blipFill>
                <a:blip r:embed="rId1229"/>
                <a:stretch>
                  <a:fillRect/>
                </a:stretch>
              </p:blipFill>
              <p:spPr>
                <a:xfrm>
                  <a:off x="11216893" y="2466340"/>
                  <a:ext cx="49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0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747192C3-B5F4-4842-B485-51180C8542E0}"/>
                    </a:ext>
                  </a:extLst>
                </p14:cNvPr>
                <p14:cNvContentPartPr/>
                <p14:nvPr/>
              </p14:nvContentPartPr>
              <p14:xfrm>
                <a:off x="11282413" y="2349340"/>
                <a:ext cx="14040" cy="91080"/>
              </p14:xfrm>
            </p:contentPart>
          </mc:Choice>
          <mc:Fallback xmlns=""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747192C3-B5F4-4842-B485-51180C8542E0}"/>
                    </a:ext>
                  </a:extLst>
                </p:cNvPr>
                <p:cNvPicPr/>
                <p:nvPr/>
              </p:nvPicPr>
              <p:blipFill>
                <a:blip r:embed="rId1231"/>
                <a:stretch>
                  <a:fillRect/>
                </a:stretch>
              </p:blipFill>
              <p:spPr>
                <a:xfrm>
                  <a:off x="11278093" y="2345020"/>
                  <a:ext cx="226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2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5E35D923-637C-4858-9891-47A7C5DFEADA}"/>
                    </a:ext>
                  </a:extLst>
                </p14:cNvPr>
                <p14:cNvContentPartPr/>
                <p14:nvPr/>
              </p14:nvContentPartPr>
              <p14:xfrm>
                <a:off x="11254333" y="2375980"/>
                <a:ext cx="83160" cy="9720"/>
              </p14:xfrm>
            </p:contentPart>
          </mc:Choice>
          <mc:Fallback xmlns=""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5E35D923-637C-4858-9891-47A7C5DFEADA}"/>
                    </a:ext>
                  </a:extLst>
                </p:cNvPr>
                <p:cNvPicPr/>
                <p:nvPr/>
              </p:nvPicPr>
              <p:blipFill>
                <a:blip r:embed="rId1233"/>
                <a:stretch>
                  <a:fillRect/>
                </a:stretch>
              </p:blipFill>
              <p:spPr>
                <a:xfrm>
                  <a:off x="11250013" y="2371660"/>
                  <a:ext cx="918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4">
              <p14:nvContentPartPr>
                <p14:cNvPr id="776" name="Freihand 775">
                  <a:extLst>
                    <a:ext uri="{FF2B5EF4-FFF2-40B4-BE49-F238E27FC236}">
                      <a16:creationId xmlns:a16="http://schemas.microsoft.com/office/drawing/2014/main" id="{746FBE64-BB80-4C19-9CA1-9E16F6B3812F}"/>
                    </a:ext>
                  </a:extLst>
                </p14:cNvPr>
                <p14:cNvContentPartPr/>
                <p14:nvPr/>
              </p14:nvContentPartPr>
              <p14:xfrm>
                <a:off x="11177653" y="2316580"/>
                <a:ext cx="87840" cy="198720"/>
              </p14:xfrm>
            </p:contentPart>
          </mc:Choice>
          <mc:Fallback xmlns="">
            <p:pic>
              <p:nvPicPr>
                <p:cNvPr id="776" name="Freihand 775">
                  <a:extLst>
                    <a:ext uri="{FF2B5EF4-FFF2-40B4-BE49-F238E27FC236}">
                      <a16:creationId xmlns:a16="http://schemas.microsoft.com/office/drawing/2014/main" id="{746FBE64-BB80-4C19-9CA1-9E16F6B3812F}"/>
                    </a:ext>
                  </a:extLst>
                </p:cNvPr>
                <p:cNvPicPr/>
                <p:nvPr/>
              </p:nvPicPr>
              <p:blipFill>
                <a:blip r:embed="rId1235"/>
                <a:stretch>
                  <a:fillRect/>
                </a:stretch>
              </p:blipFill>
              <p:spPr>
                <a:xfrm>
                  <a:off x="11173333" y="2312260"/>
                  <a:ext cx="964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6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C3DC02EB-01C1-4C9C-B316-C98749871840}"/>
                    </a:ext>
                  </a:extLst>
                </p14:cNvPr>
                <p14:cNvContentPartPr/>
                <p14:nvPr/>
              </p14:nvContentPartPr>
              <p14:xfrm>
                <a:off x="11372053" y="2394340"/>
                <a:ext cx="40680" cy="11520"/>
              </p14:xfrm>
            </p:contentPart>
          </mc:Choice>
          <mc:Fallback xmlns=""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C3DC02EB-01C1-4C9C-B316-C98749871840}"/>
                    </a:ext>
                  </a:extLst>
                </p:cNvPr>
                <p:cNvPicPr/>
                <p:nvPr/>
              </p:nvPicPr>
              <p:blipFill>
                <a:blip r:embed="rId1237"/>
                <a:stretch>
                  <a:fillRect/>
                </a:stretch>
              </p:blipFill>
              <p:spPr>
                <a:xfrm>
                  <a:off x="11367733" y="2390020"/>
                  <a:ext cx="493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8">
              <p14:nvContentPartPr>
                <p14:cNvPr id="778" name="Freihand 777">
                  <a:extLst>
                    <a:ext uri="{FF2B5EF4-FFF2-40B4-BE49-F238E27FC236}">
                      <a16:creationId xmlns:a16="http://schemas.microsoft.com/office/drawing/2014/main" id="{AB96BB61-FF3A-4EE5-B043-D690BC7C2F40}"/>
                    </a:ext>
                  </a:extLst>
                </p14:cNvPr>
                <p14:cNvContentPartPr/>
                <p14:nvPr/>
              </p14:nvContentPartPr>
              <p14:xfrm>
                <a:off x="11435773" y="2363740"/>
                <a:ext cx="55440" cy="30240"/>
              </p14:xfrm>
            </p:contentPart>
          </mc:Choice>
          <mc:Fallback xmlns="">
            <p:pic>
              <p:nvPicPr>
                <p:cNvPr id="778" name="Freihand 777">
                  <a:extLst>
                    <a:ext uri="{FF2B5EF4-FFF2-40B4-BE49-F238E27FC236}">
                      <a16:creationId xmlns:a16="http://schemas.microsoft.com/office/drawing/2014/main" id="{AB96BB61-FF3A-4EE5-B043-D690BC7C2F40}"/>
                    </a:ext>
                  </a:extLst>
                </p:cNvPr>
                <p:cNvPicPr/>
                <p:nvPr/>
              </p:nvPicPr>
              <p:blipFill>
                <a:blip r:embed="rId1239"/>
                <a:stretch>
                  <a:fillRect/>
                </a:stretch>
              </p:blipFill>
              <p:spPr>
                <a:xfrm>
                  <a:off x="11431453" y="2359420"/>
                  <a:ext cx="64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0">
              <p14:nvContentPartPr>
                <p14:cNvPr id="779" name="Freihand 778">
                  <a:extLst>
                    <a:ext uri="{FF2B5EF4-FFF2-40B4-BE49-F238E27FC236}">
                      <a16:creationId xmlns:a16="http://schemas.microsoft.com/office/drawing/2014/main" id="{D178CA63-505D-41CA-B405-F5085098DA1B}"/>
                    </a:ext>
                  </a:extLst>
                </p14:cNvPr>
                <p14:cNvContentPartPr/>
                <p14:nvPr/>
              </p14:nvContentPartPr>
              <p14:xfrm>
                <a:off x="11480053" y="2279500"/>
                <a:ext cx="27360" cy="74520"/>
              </p14:xfrm>
            </p:contentPart>
          </mc:Choice>
          <mc:Fallback xmlns="">
            <p:pic>
              <p:nvPicPr>
                <p:cNvPr id="779" name="Freihand 778">
                  <a:extLst>
                    <a:ext uri="{FF2B5EF4-FFF2-40B4-BE49-F238E27FC236}">
                      <a16:creationId xmlns:a16="http://schemas.microsoft.com/office/drawing/2014/main" id="{D178CA63-505D-41CA-B405-F5085098DA1B}"/>
                    </a:ext>
                  </a:extLst>
                </p:cNvPr>
                <p:cNvPicPr/>
                <p:nvPr/>
              </p:nvPicPr>
              <p:blipFill>
                <a:blip r:embed="rId1241"/>
                <a:stretch>
                  <a:fillRect/>
                </a:stretch>
              </p:blipFill>
              <p:spPr>
                <a:xfrm>
                  <a:off x="11475733" y="2275180"/>
                  <a:ext cx="360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2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D384C757-6A05-4E21-AF94-56D890592462}"/>
                    </a:ext>
                  </a:extLst>
                </p14:cNvPr>
                <p14:cNvContentPartPr/>
                <p14:nvPr/>
              </p14:nvContentPartPr>
              <p14:xfrm>
                <a:off x="11462773" y="2301100"/>
                <a:ext cx="64080" cy="5400"/>
              </p14:xfrm>
            </p:contentPart>
          </mc:Choice>
          <mc:Fallback xmlns=""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D384C757-6A05-4E21-AF94-56D890592462}"/>
                    </a:ext>
                  </a:extLst>
                </p:cNvPr>
                <p:cNvPicPr/>
                <p:nvPr/>
              </p:nvPicPr>
              <p:blipFill>
                <a:blip r:embed="rId1243"/>
                <a:stretch>
                  <a:fillRect/>
                </a:stretch>
              </p:blipFill>
              <p:spPr>
                <a:xfrm>
                  <a:off x="11458453" y="2296780"/>
                  <a:ext cx="727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4">
              <p14:nvContentPartPr>
                <p14:cNvPr id="781" name="Freihand 780">
                  <a:extLst>
                    <a:ext uri="{FF2B5EF4-FFF2-40B4-BE49-F238E27FC236}">
                      <a16:creationId xmlns:a16="http://schemas.microsoft.com/office/drawing/2014/main" id="{FE8B2FB2-0DE4-4F85-875E-395E56313555}"/>
                    </a:ext>
                  </a:extLst>
                </p14:cNvPr>
                <p14:cNvContentPartPr/>
                <p14:nvPr/>
              </p14:nvContentPartPr>
              <p14:xfrm>
                <a:off x="11553853" y="2172580"/>
                <a:ext cx="65520" cy="128520"/>
              </p14:xfrm>
            </p:contentPart>
          </mc:Choice>
          <mc:Fallback xmlns="">
            <p:pic>
              <p:nvPicPr>
                <p:cNvPr id="781" name="Freihand 780">
                  <a:extLst>
                    <a:ext uri="{FF2B5EF4-FFF2-40B4-BE49-F238E27FC236}">
                      <a16:creationId xmlns:a16="http://schemas.microsoft.com/office/drawing/2014/main" id="{FE8B2FB2-0DE4-4F85-875E-395E56313555}"/>
                    </a:ext>
                  </a:extLst>
                </p:cNvPr>
                <p:cNvPicPr/>
                <p:nvPr/>
              </p:nvPicPr>
              <p:blipFill>
                <a:blip r:embed="rId1245"/>
                <a:stretch>
                  <a:fillRect/>
                </a:stretch>
              </p:blipFill>
              <p:spPr>
                <a:xfrm>
                  <a:off x="11549533" y="2168260"/>
                  <a:ext cx="741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6">
              <p14:nvContentPartPr>
                <p14:cNvPr id="782" name="Freihand 781">
                  <a:extLst>
                    <a:ext uri="{FF2B5EF4-FFF2-40B4-BE49-F238E27FC236}">
                      <a16:creationId xmlns:a16="http://schemas.microsoft.com/office/drawing/2014/main" id="{CB21A4C8-5DE4-49CD-9779-226522DF16C7}"/>
                    </a:ext>
                  </a:extLst>
                </p14:cNvPr>
                <p14:cNvContentPartPr/>
                <p14:nvPr/>
              </p14:nvContentPartPr>
              <p14:xfrm>
                <a:off x="11619013" y="2210380"/>
                <a:ext cx="88560" cy="74160"/>
              </p14:xfrm>
            </p:contentPart>
          </mc:Choice>
          <mc:Fallback xmlns="">
            <p:pic>
              <p:nvPicPr>
                <p:cNvPr id="782" name="Freihand 781">
                  <a:extLst>
                    <a:ext uri="{FF2B5EF4-FFF2-40B4-BE49-F238E27FC236}">
                      <a16:creationId xmlns:a16="http://schemas.microsoft.com/office/drawing/2014/main" id="{CB21A4C8-5DE4-49CD-9779-226522DF16C7}"/>
                    </a:ext>
                  </a:extLst>
                </p:cNvPr>
                <p:cNvPicPr/>
                <p:nvPr/>
              </p:nvPicPr>
              <p:blipFill>
                <a:blip r:embed="rId1247"/>
                <a:stretch>
                  <a:fillRect/>
                </a:stretch>
              </p:blipFill>
              <p:spPr>
                <a:xfrm>
                  <a:off x="11614693" y="2206060"/>
                  <a:ext cx="972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8">
              <p14:nvContentPartPr>
                <p14:cNvPr id="783" name="Freihand 782">
                  <a:extLst>
                    <a:ext uri="{FF2B5EF4-FFF2-40B4-BE49-F238E27FC236}">
                      <a16:creationId xmlns:a16="http://schemas.microsoft.com/office/drawing/2014/main" id="{0588794D-3AE3-41EE-9D38-D90159C9E6AC}"/>
                    </a:ext>
                  </a:extLst>
                </p14:cNvPr>
                <p14:cNvContentPartPr/>
                <p14:nvPr/>
              </p14:nvContentPartPr>
              <p14:xfrm>
                <a:off x="11737813" y="2117500"/>
                <a:ext cx="72720" cy="149760"/>
              </p14:xfrm>
            </p:contentPart>
          </mc:Choice>
          <mc:Fallback xmlns="">
            <p:pic>
              <p:nvPicPr>
                <p:cNvPr id="783" name="Freihand 782">
                  <a:extLst>
                    <a:ext uri="{FF2B5EF4-FFF2-40B4-BE49-F238E27FC236}">
                      <a16:creationId xmlns:a16="http://schemas.microsoft.com/office/drawing/2014/main" id="{0588794D-3AE3-41EE-9D38-D90159C9E6AC}"/>
                    </a:ext>
                  </a:extLst>
                </p:cNvPr>
                <p:cNvPicPr/>
                <p:nvPr/>
              </p:nvPicPr>
              <p:blipFill>
                <a:blip r:embed="rId1249"/>
                <a:stretch>
                  <a:fillRect/>
                </a:stretch>
              </p:blipFill>
              <p:spPr>
                <a:xfrm>
                  <a:off x="11733493" y="2113180"/>
                  <a:ext cx="813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0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CA80C674-B048-4B69-8445-534A0BF7A503}"/>
                    </a:ext>
                  </a:extLst>
                </p14:cNvPr>
                <p14:cNvContentPartPr/>
                <p14:nvPr/>
              </p14:nvContentPartPr>
              <p14:xfrm>
                <a:off x="11796853" y="2129740"/>
                <a:ext cx="37800" cy="105840"/>
              </p14:xfrm>
            </p:contentPart>
          </mc:Choice>
          <mc:Fallback xmlns=""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CA80C674-B048-4B69-8445-534A0BF7A503}"/>
                    </a:ext>
                  </a:extLst>
                </p:cNvPr>
                <p:cNvPicPr/>
                <p:nvPr/>
              </p:nvPicPr>
              <p:blipFill>
                <a:blip r:embed="rId1251"/>
                <a:stretch>
                  <a:fillRect/>
                </a:stretch>
              </p:blipFill>
              <p:spPr>
                <a:xfrm>
                  <a:off x="11792533" y="2125420"/>
                  <a:ext cx="464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2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1412C649-1CAB-47D7-9920-1929A0CDFAB2}"/>
                    </a:ext>
                  </a:extLst>
                </p14:cNvPr>
                <p14:cNvContentPartPr/>
                <p14:nvPr/>
              </p14:nvContentPartPr>
              <p14:xfrm>
                <a:off x="11772013" y="2163940"/>
                <a:ext cx="71640" cy="28080"/>
              </p14:xfrm>
            </p:contentPart>
          </mc:Choice>
          <mc:Fallback xmlns=""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1412C649-1CAB-47D7-9920-1929A0CDFAB2}"/>
                    </a:ext>
                  </a:extLst>
                </p:cNvPr>
                <p:cNvPicPr/>
                <p:nvPr/>
              </p:nvPicPr>
              <p:blipFill>
                <a:blip r:embed="rId1253"/>
                <a:stretch>
                  <a:fillRect/>
                </a:stretch>
              </p:blipFill>
              <p:spPr>
                <a:xfrm>
                  <a:off x="11767693" y="2159620"/>
                  <a:ext cx="80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4">
              <p14:nvContentPartPr>
                <p14:cNvPr id="787" name="Freihand 786">
                  <a:extLst>
                    <a:ext uri="{FF2B5EF4-FFF2-40B4-BE49-F238E27FC236}">
                      <a16:creationId xmlns:a16="http://schemas.microsoft.com/office/drawing/2014/main" id="{76DEA1E9-3852-4B0B-BC95-94EF291C7257}"/>
                    </a:ext>
                  </a:extLst>
                </p14:cNvPr>
                <p14:cNvContentPartPr/>
                <p14:nvPr/>
              </p14:nvContentPartPr>
              <p14:xfrm>
                <a:off x="11843653" y="2161780"/>
                <a:ext cx="67680" cy="59400"/>
              </p14:xfrm>
            </p:contentPart>
          </mc:Choice>
          <mc:Fallback xmlns="">
            <p:pic>
              <p:nvPicPr>
                <p:cNvPr id="787" name="Freihand 786">
                  <a:extLst>
                    <a:ext uri="{FF2B5EF4-FFF2-40B4-BE49-F238E27FC236}">
                      <a16:creationId xmlns:a16="http://schemas.microsoft.com/office/drawing/2014/main" id="{76DEA1E9-3852-4B0B-BC95-94EF291C7257}"/>
                    </a:ext>
                  </a:extLst>
                </p:cNvPr>
                <p:cNvPicPr/>
                <p:nvPr/>
              </p:nvPicPr>
              <p:blipFill>
                <a:blip r:embed="rId1255"/>
                <a:stretch>
                  <a:fillRect/>
                </a:stretch>
              </p:blipFill>
              <p:spPr>
                <a:xfrm>
                  <a:off x="11839333" y="2157460"/>
                  <a:ext cx="763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6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3318E33E-25F4-4550-B186-A4205125894E}"/>
                    </a:ext>
                  </a:extLst>
                </p14:cNvPr>
                <p14:cNvContentPartPr/>
                <p14:nvPr/>
              </p14:nvContentPartPr>
              <p14:xfrm>
                <a:off x="11905573" y="2037220"/>
                <a:ext cx="65520" cy="203040"/>
              </p14:xfrm>
            </p:contentPart>
          </mc:Choice>
          <mc:Fallback xmlns=""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3318E33E-25F4-4550-B186-A4205125894E}"/>
                    </a:ext>
                  </a:extLst>
                </p:cNvPr>
                <p:cNvPicPr/>
                <p:nvPr/>
              </p:nvPicPr>
              <p:blipFill>
                <a:blip r:embed="rId1257"/>
                <a:stretch>
                  <a:fillRect/>
                </a:stretch>
              </p:blipFill>
              <p:spPr>
                <a:xfrm>
                  <a:off x="11901253" y="2032900"/>
                  <a:ext cx="741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8">
              <p14:nvContentPartPr>
                <p14:cNvPr id="790" name="Freihand 789">
                  <a:extLst>
                    <a:ext uri="{FF2B5EF4-FFF2-40B4-BE49-F238E27FC236}">
                      <a16:creationId xmlns:a16="http://schemas.microsoft.com/office/drawing/2014/main" id="{881112F7-5666-4952-84B3-D036A45DE949}"/>
                    </a:ext>
                  </a:extLst>
                </p14:cNvPr>
                <p14:cNvContentPartPr/>
                <p14:nvPr/>
              </p14:nvContentPartPr>
              <p14:xfrm>
                <a:off x="11848693" y="1935700"/>
                <a:ext cx="214920" cy="343440"/>
              </p14:xfrm>
            </p:contentPart>
          </mc:Choice>
          <mc:Fallback xmlns="">
            <p:pic>
              <p:nvPicPr>
                <p:cNvPr id="790" name="Freihand 789">
                  <a:extLst>
                    <a:ext uri="{FF2B5EF4-FFF2-40B4-BE49-F238E27FC236}">
                      <a16:creationId xmlns:a16="http://schemas.microsoft.com/office/drawing/2014/main" id="{881112F7-5666-4952-84B3-D036A45DE949}"/>
                    </a:ext>
                  </a:extLst>
                </p:cNvPr>
                <p:cNvPicPr/>
                <p:nvPr/>
              </p:nvPicPr>
              <p:blipFill>
                <a:blip r:embed="rId1259"/>
                <a:stretch>
                  <a:fillRect/>
                </a:stretch>
              </p:blipFill>
              <p:spPr>
                <a:xfrm>
                  <a:off x="11844013" y="1931380"/>
                  <a:ext cx="22356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0">
              <p14:nvContentPartPr>
                <p14:cNvPr id="792" name="Freihand 791">
                  <a:extLst>
                    <a:ext uri="{FF2B5EF4-FFF2-40B4-BE49-F238E27FC236}">
                      <a16:creationId xmlns:a16="http://schemas.microsoft.com/office/drawing/2014/main" id="{2884635A-B7CF-4741-BFED-36D85CDC1C65}"/>
                    </a:ext>
                  </a:extLst>
                </p14:cNvPr>
                <p14:cNvContentPartPr/>
                <p14:nvPr/>
              </p14:nvContentPartPr>
              <p14:xfrm>
                <a:off x="10349293" y="2678380"/>
                <a:ext cx="687240" cy="168120"/>
              </p14:xfrm>
            </p:contentPart>
          </mc:Choice>
          <mc:Fallback xmlns="">
            <p:pic>
              <p:nvPicPr>
                <p:cNvPr id="792" name="Freihand 791">
                  <a:extLst>
                    <a:ext uri="{FF2B5EF4-FFF2-40B4-BE49-F238E27FC236}">
                      <a16:creationId xmlns:a16="http://schemas.microsoft.com/office/drawing/2014/main" id="{2884635A-B7CF-4741-BFED-36D85CDC1C65}"/>
                    </a:ext>
                  </a:extLst>
                </p:cNvPr>
                <p:cNvPicPr/>
                <p:nvPr/>
              </p:nvPicPr>
              <p:blipFill>
                <a:blip r:embed="rId1261"/>
                <a:stretch>
                  <a:fillRect/>
                </a:stretch>
              </p:blipFill>
              <p:spPr>
                <a:xfrm>
                  <a:off x="10344973" y="2674060"/>
                  <a:ext cx="695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2">
              <p14:nvContentPartPr>
                <p14:cNvPr id="793" name="Freihand 792">
                  <a:extLst>
                    <a:ext uri="{FF2B5EF4-FFF2-40B4-BE49-F238E27FC236}">
                      <a16:creationId xmlns:a16="http://schemas.microsoft.com/office/drawing/2014/main" id="{B7FFAC16-F4C8-445F-A8BC-CF2CC2192989}"/>
                    </a:ext>
                  </a:extLst>
                </p14:cNvPr>
                <p14:cNvContentPartPr/>
                <p14:nvPr/>
              </p14:nvContentPartPr>
              <p14:xfrm>
                <a:off x="11073613" y="2427460"/>
                <a:ext cx="579240" cy="242280"/>
              </p14:xfrm>
            </p:contentPart>
          </mc:Choice>
          <mc:Fallback xmlns="">
            <p:pic>
              <p:nvPicPr>
                <p:cNvPr id="793" name="Freihand 792">
                  <a:extLst>
                    <a:ext uri="{FF2B5EF4-FFF2-40B4-BE49-F238E27FC236}">
                      <a16:creationId xmlns:a16="http://schemas.microsoft.com/office/drawing/2014/main" id="{B7FFAC16-F4C8-445F-A8BC-CF2CC2192989}"/>
                    </a:ext>
                  </a:extLst>
                </p:cNvPr>
                <p:cNvPicPr/>
                <p:nvPr/>
              </p:nvPicPr>
              <p:blipFill>
                <a:blip r:embed="rId1263"/>
                <a:stretch>
                  <a:fillRect/>
                </a:stretch>
              </p:blipFill>
              <p:spPr>
                <a:xfrm>
                  <a:off x="11069293" y="2423140"/>
                  <a:ext cx="5878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4">
              <p14:nvContentPartPr>
                <p14:cNvPr id="795" name="Freihand 794">
                  <a:extLst>
                    <a:ext uri="{FF2B5EF4-FFF2-40B4-BE49-F238E27FC236}">
                      <a16:creationId xmlns:a16="http://schemas.microsoft.com/office/drawing/2014/main" id="{80722F82-14C5-4450-8BD8-51DB2C15C825}"/>
                    </a:ext>
                  </a:extLst>
                </p14:cNvPr>
                <p14:cNvContentPartPr/>
                <p14:nvPr/>
              </p14:nvContentPartPr>
              <p14:xfrm>
                <a:off x="10899373" y="2770180"/>
                <a:ext cx="79200" cy="87120"/>
              </p14:xfrm>
            </p:contentPart>
          </mc:Choice>
          <mc:Fallback xmlns="">
            <p:pic>
              <p:nvPicPr>
                <p:cNvPr id="795" name="Freihand 794">
                  <a:extLst>
                    <a:ext uri="{FF2B5EF4-FFF2-40B4-BE49-F238E27FC236}">
                      <a16:creationId xmlns:a16="http://schemas.microsoft.com/office/drawing/2014/main" id="{80722F82-14C5-4450-8BD8-51DB2C15C825}"/>
                    </a:ext>
                  </a:extLst>
                </p:cNvPr>
                <p:cNvPicPr/>
                <p:nvPr/>
              </p:nvPicPr>
              <p:blipFill>
                <a:blip r:embed="rId1265"/>
                <a:stretch>
                  <a:fillRect/>
                </a:stretch>
              </p:blipFill>
              <p:spPr>
                <a:xfrm>
                  <a:off x="10895053" y="2765860"/>
                  <a:ext cx="878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6">
              <p14:nvContentPartPr>
                <p14:cNvPr id="796" name="Freihand 795">
                  <a:extLst>
                    <a:ext uri="{FF2B5EF4-FFF2-40B4-BE49-F238E27FC236}">
                      <a16:creationId xmlns:a16="http://schemas.microsoft.com/office/drawing/2014/main" id="{09462452-4C61-4250-8E7C-510CB227D78A}"/>
                    </a:ext>
                  </a:extLst>
                </p14:cNvPr>
                <p14:cNvContentPartPr/>
                <p14:nvPr/>
              </p14:nvContentPartPr>
              <p14:xfrm>
                <a:off x="11007373" y="2710060"/>
                <a:ext cx="77400" cy="102600"/>
              </p14:xfrm>
            </p:contentPart>
          </mc:Choice>
          <mc:Fallback xmlns="">
            <p:pic>
              <p:nvPicPr>
                <p:cNvPr id="796" name="Freihand 795">
                  <a:extLst>
                    <a:ext uri="{FF2B5EF4-FFF2-40B4-BE49-F238E27FC236}">
                      <a16:creationId xmlns:a16="http://schemas.microsoft.com/office/drawing/2014/main" id="{09462452-4C61-4250-8E7C-510CB227D78A}"/>
                    </a:ext>
                  </a:extLst>
                </p:cNvPr>
                <p:cNvPicPr/>
                <p:nvPr/>
              </p:nvPicPr>
              <p:blipFill>
                <a:blip r:embed="rId1267"/>
                <a:stretch>
                  <a:fillRect/>
                </a:stretch>
              </p:blipFill>
              <p:spPr>
                <a:xfrm>
                  <a:off x="11003053" y="2705740"/>
                  <a:ext cx="860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8">
              <p14:nvContentPartPr>
                <p14:cNvPr id="797" name="Freihand 796">
                  <a:extLst>
                    <a:ext uri="{FF2B5EF4-FFF2-40B4-BE49-F238E27FC236}">
                      <a16:creationId xmlns:a16="http://schemas.microsoft.com/office/drawing/2014/main" id="{BEEC91E7-4D47-4E58-A225-4B190BFAFF96}"/>
                    </a:ext>
                  </a:extLst>
                </p14:cNvPr>
                <p14:cNvContentPartPr/>
                <p14:nvPr/>
              </p14:nvContentPartPr>
              <p14:xfrm>
                <a:off x="11078293" y="2713300"/>
                <a:ext cx="130680" cy="68760"/>
              </p14:xfrm>
            </p:contentPart>
          </mc:Choice>
          <mc:Fallback xmlns="">
            <p:pic>
              <p:nvPicPr>
                <p:cNvPr id="797" name="Freihand 796">
                  <a:extLst>
                    <a:ext uri="{FF2B5EF4-FFF2-40B4-BE49-F238E27FC236}">
                      <a16:creationId xmlns:a16="http://schemas.microsoft.com/office/drawing/2014/main" id="{BEEC91E7-4D47-4E58-A225-4B190BFAFF96}"/>
                    </a:ext>
                  </a:extLst>
                </p:cNvPr>
                <p:cNvPicPr/>
                <p:nvPr/>
              </p:nvPicPr>
              <p:blipFill>
                <a:blip r:embed="rId1269"/>
                <a:stretch>
                  <a:fillRect/>
                </a:stretch>
              </p:blipFill>
              <p:spPr>
                <a:xfrm>
                  <a:off x="11073973" y="2708980"/>
                  <a:ext cx="1393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0">
              <p14:nvContentPartPr>
                <p14:cNvPr id="798" name="Freihand 797">
                  <a:extLst>
                    <a:ext uri="{FF2B5EF4-FFF2-40B4-BE49-F238E27FC236}">
                      <a16:creationId xmlns:a16="http://schemas.microsoft.com/office/drawing/2014/main" id="{870E48CB-F6DA-40C3-8425-7FF1C87CA8AE}"/>
                    </a:ext>
                  </a:extLst>
                </p14:cNvPr>
                <p14:cNvContentPartPr/>
                <p14:nvPr/>
              </p14:nvContentPartPr>
              <p14:xfrm>
                <a:off x="11259733" y="2642020"/>
                <a:ext cx="68040" cy="87480"/>
              </p14:xfrm>
            </p:contentPart>
          </mc:Choice>
          <mc:Fallback xmlns="">
            <p:pic>
              <p:nvPicPr>
                <p:cNvPr id="798" name="Freihand 797">
                  <a:extLst>
                    <a:ext uri="{FF2B5EF4-FFF2-40B4-BE49-F238E27FC236}">
                      <a16:creationId xmlns:a16="http://schemas.microsoft.com/office/drawing/2014/main" id="{870E48CB-F6DA-40C3-8425-7FF1C87CA8AE}"/>
                    </a:ext>
                  </a:extLst>
                </p:cNvPr>
                <p:cNvPicPr/>
                <p:nvPr/>
              </p:nvPicPr>
              <p:blipFill>
                <a:blip r:embed="rId1271"/>
                <a:stretch>
                  <a:fillRect/>
                </a:stretch>
              </p:blipFill>
              <p:spPr>
                <a:xfrm>
                  <a:off x="11255413" y="2637700"/>
                  <a:ext cx="766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2">
              <p14:nvContentPartPr>
                <p14:cNvPr id="799" name="Freihand 798">
                  <a:extLst>
                    <a:ext uri="{FF2B5EF4-FFF2-40B4-BE49-F238E27FC236}">
                      <a16:creationId xmlns:a16="http://schemas.microsoft.com/office/drawing/2014/main" id="{7E9AEABE-6CC8-4669-B983-D252A3AFCC95}"/>
                    </a:ext>
                  </a:extLst>
                </p14:cNvPr>
                <p14:cNvContentPartPr/>
                <p14:nvPr/>
              </p14:nvContentPartPr>
              <p14:xfrm>
                <a:off x="11371333" y="2595580"/>
                <a:ext cx="154440" cy="102240"/>
              </p14:xfrm>
            </p:contentPart>
          </mc:Choice>
          <mc:Fallback xmlns="">
            <p:pic>
              <p:nvPicPr>
                <p:cNvPr id="799" name="Freihand 798">
                  <a:extLst>
                    <a:ext uri="{FF2B5EF4-FFF2-40B4-BE49-F238E27FC236}">
                      <a16:creationId xmlns:a16="http://schemas.microsoft.com/office/drawing/2014/main" id="{7E9AEABE-6CC8-4669-B983-D252A3AFCC95}"/>
                    </a:ext>
                  </a:extLst>
                </p:cNvPr>
                <p:cNvPicPr/>
                <p:nvPr/>
              </p:nvPicPr>
              <p:blipFill>
                <a:blip r:embed="rId1273"/>
                <a:stretch>
                  <a:fillRect/>
                </a:stretch>
              </p:blipFill>
              <p:spPr>
                <a:xfrm>
                  <a:off x="11367013" y="2591260"/>
                  <a:ext cx="1630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4">
              <p14:nvContentPartPr>
                <p14:cNvPr id="800" name="Freihand 799">
                  <a:extLst>
                    <a:ext uri="{FF2B5EF4-FFF2-40B4-BE49-F238E27FC236}">
                      <a16:creationId xmlns:a16="http://schemas.microsoft.com/office/drawing/2014/main" id="{F18DD0B7-B6C1-422D-BFD0-487FF23F86A6}"/>
                    </a:ext>
                  </a:extLst>
                </p14:cNvPr>
                <p14:cNvContentPartPr/>
                <p14:nvPr/>
              </p14:nvContentPartPr>
              <p14:xfrm>
                <a:off x="11503093" y="2544460"/>
                <a:ext cx="360" cy="360"/>
              </p14:xfrm>
            </p:contentPart>
          </mc:Choice>
          <mc:Fallback xmlns="">
            <p:pic>
              <p:nvPicPr>
                <p:cNvPr id="800" name="Freihand 799">
                  <a:extLst>
                    <a:ext uri="{FF2B5EF4-FFF2-40B4-BE49-F238E27FC236}">
                      <a16:creationId xmlns:a16="http://schemas.microsoft.com/office/drawing/2014/main" id="{F18DD0B7-B6C1-422D-BFD0-487FF23F86A6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1498773" y="25401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5">
              <p14:nvContentPartPr>
                <p14:cNvPr id="801" name="Freihand 800">
                  <a:extLst>
                    <a:ext uri="{FF2B5EF4-FFF2-40B4-BE49-F238E27FC236}">
                      <a16:creationId xmlns:a16="http://schemas.microsoft.com/office/drawing/2014/main" id="{3C16E8A2-C59B-4624-BB48-49D9D99C5B62}"/>
                    </a:ext>
                  </a:extLst>
                </p14:cNvPr>
                <p14:cNvContentPartPr/>
                <p14:nvPr/>
              </p14:nvContentPartPr>
              <p14:xfrm>
                <a:off x="11544853" y="2531860"/>
                <a:ext cx="127440" cy="102600"/>
              </p14:xfrm>
            </p:contentPart>
          </mc:Choice>
          <mc:Fallback xmlns="">
            <p:pic>
              <p:nvPicPr>
                <p:cNvPr id="801" name="Freihand 800">
                  <a:extLst>
                    <a:ext uri="{FF2B5EF4-FFF2-40B4-BE49-F238E27FC236}">
                      <a16:creationId xmlns:a16="http://schemas.microsoft.com/office/drawing/2014/main" id="{3C16E8A2-C59B-4624-BB48-49D9D99C5B62}"/>
                    </a:ext>
                  </a:extLst>
                </p:cNvPr>
                <p:cNvPicPr/>
                <p:nvPr/>
              </p:nvPicPr>
              <p:blipFill>
                <a:blip r:embed="rId1276"/>
                <a:stretch>
                  <a:fillRect/>
                </a:stretch>
              </p:blipFill>
              <p:spPr>
                <a:xfrm>
                  <a:off x="11540533" y="2527540"/>
                  <a:ext cx="1360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7">
              <p14:nvContentPartPr>
                <p14:cNvPr id="802" name="Freihand 801">
                  <a:extLst>
                    <a:ext uri="{FF2B5EF4-FFF2-40B4-BE49-F238E27FC236}">
                      <a16:creationId xmlns:a16="http://schemas.microsoft.com/office/drawing/2014/main" id="{775B8860-7705-44D1-B9DC-4EEEBE0CE392}"/>
                    </a:ext>
                  </a:extLst>
                </p14:cNvPr>
                <p14:cNvContentPartPr/>
                <p14:nvPr/>
              </p14:nvContentPartPr>
              <p14:xfrm>
                <a:off x="11690653" y="2494060"/>
                <a:ext cx="68760" cy="86400"/>
              </p14:xfrm>
            </p:contentPart>
          </mc:Choice>
          <mc:Fallback xmlns="">
            <p:pic>
              <p:nvPicPr>
                <p:cNvPr id="802" name="Freihand 801">
                  <a:extLst>
                    <a:ext uri="{FF2B5EF4-FFF2-40B4-BE49-F238E27FC236}">
                      <a16:creationId xmlns:a16="http://schemas.microsoft.com/office/drawing/2014/main" id="{775B8860-7705-44D1-B9DC-4EEEBE0CE392}"/>
                    </a:ext>
                  </a:extLst>
                </p:cNvPr>
                <p:cNvPicPr/>
                <p:nvPr/>
              </p:nvPicPr>
              <p:blipFill>
                <a:blip r:embed="rId1278"/>
                <a:stretch>
                  <a:fillRect/>
                </a:stretch>
              </p:blipFill>
              <p:spPr>
                <a:xfrm>
                  <a:off x="11686333" y="2489740"/>
                  <a:ext cx="774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9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6B5E900D-875F-45C8-9841-0AF5F8A3CE8E}"/>
                    </a:ext>
                  </a:extLst>
                </p14:cNvPr>
                <p14:cNvContentPartPr/>
                <p14:nvPr/>
              </p14:nvContentPartPr>
              <p14:xfrm>
                <a:off x="11747533" y="2454820"/>
                <a:ext cx="115920" cy="58320"/>
              </p14:xfrm>
            </p:contentPart>
          </mc:Choice>
          <mc:Fallback xmlns=""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6B5E900D-875F-45C8-9841-0AF5F8A3CE8E}"/>
                    </a:ext>
                  </a:extLst>
                </p:cNvPr>
                <p:cNvPicPr/>
                <p:nvPr/>
              </p:nvPicPr>
              <p:blipFill>
                <a:blip r:embed="rId1280"/>
                <a:stretch>
                  <a:fillRect/>
                </a:stretch>
              </p:blipFill>
              <p:spPr>
                <a:xfrm>
                  <a:off x="11743213" y="2450500"/>
                  <a:ext cx="1245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1">
              <p14:nvContentPartPr>
                <p14:cNvPr id="804" name="Freihand 803">
                  <a:extLst>
                    <a:ext uri="{FF2B5EF4-FFF2-40B4-BE49-F238E27FC236}">
                      <a16:creationId xmlns:a16="http://schemas.microsoft.com/office/drawing/2014/main" id="{5F1CABAE-E249-4E95-8F8F-96071E742867}"/>
                    </a:ext>
                  </a:extLst>
                </p14:cNvPr>
                <p14:cNvContentPartPr/>
                <p14:nvPr/>
              </p14:nvContentPartPr>
              <p14:xfrm>
                <a:off x="11148133" y="2878900"/>
                <a:ext cx="47160" cy="90360"/>
              </p14:xfrm>
            </p:contentPart>
          </mc:Choice>
          <mc:Fallback xmlns="">
            <p:pic>
              <p:nvPicPr>
                <p:cNvPr id="804" name="Freihand 803">
                  <a:extLst>
                    <a:ext uri="{FF2B5EF4-FFF2-40B4-BE49-F238E27FC236}">
                      <a16:creationId xmlns:a16="http://schemas.microsoft.com/office/drawing/2014/main" id="{5F1CABAE-E249-4E95-8F8F-96071E742867}"/>
                    </a:ext>
                  </a:extLst>
                </p:cNvPr>
                <p:cNvPicPr/>
                <p:nvPr/>
              </p:nvPicPr>
              <p:blipFill>
                <a:blip r:embed="rId1282"/>
                <a:stretch>
                  <a:fillRect/>
                </a:stretch>
              </p:blipFill>
              <p:spPr>
                <a:xfrm>
                  <a:off x="11143813" y="2874580"/>
                  <a:ext cx="558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3">
              <p14:nvContentPartPr>
                <p14:cNvPr id="805" name="Freihand 804">
                  <a:extLst>
                    <a:ext uri="{FF2B5EF4-FFF2-40B4-BE49-F238E27FC236}">
                      <a16:creationId xmlns:a16="http://schemas.microsoft.com/office/drawing/2014/main" id="{ADD502D2-C58C-46BB-87D2-9CD7149D5FA8}"/>
                    </a:ext>
                  </a:extLst>
                </p14:cNvPr>
                <p14:cNvContentPartPr/>
                <p14:nvPr/>
              </p14:nvContentPartPr>
              <p14:xfrm>
                <a:off x="11221213" y="2855140"/>
                <a:ext cx="111960" cy="58680"/>
              </p14:xfrm>
            </p:contentPart>
          </mc:Choice>
          <mc:Fallback xmlns="">
            <p:pic>
              <p:nvPicPr>
                <p:cNvPr id="805" name="Freihand 804">
                  <a:extLst>
                    <a:ext uri="{FF2B5EF4-FFF2-40B4-BE49-F238E27FC236}">
                      <a16:creationId xmlns:a16="http://schemas.microsoft.com/office/drawing/2014/main" id="{ADD502D2-C58C-46BB-87D2-9CD7149D5FA8}"/>
                    </a:ext>
                  </a:extLst>
                </p:cNvPr>
                <p:cNvPicPr/>
                <p:nvPr/>
              </p:nvPicPr>
              <p:blipFill>
                <a:blip r:embed="rId1284"/>
                <a:stretch>
                  <a:fillRect/>
                </a:stretch>
              </p:blipFill>
              <p:spPr>
                <a:xfrm>
                  <a:off x="11216893" y="2850820"/>
                  <a:ext cx="1206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5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B790F252-EC37-4436-90D6-B27366E35EB0}"/>
                    </a:ext>
                  </a:extLst>
                </p14:cNvPr>
                <p14:cNvContentPartPr/>
                <p14:nvPr/>
              </p14:nvContentPartPr>
              <p14:xfrm>
                <a:off x="11320213" y="2805100"/>
                <a:ext cx="41400" cy="18720"/>
              </p14:xfrm>
            </p:contentPart>
          </mc:Choice>
          <mc:Fallback xmlns=""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B790F252-EC37-4436-90D6-B27366E35EB0}"/>
                    </a:ext>
                  </a:extLst>
                </p:cNvPr>
                <p:cNvPicPr/>
                <p:nvPr/>
              </p:nvPicPr>
              <p:blipFill>
                <a:blip r:embed="rId1286"/>
                <a:stretch>
                  <a:fillRect/>
                </a:stretch>
              </p:blipFill>
              <p:spPr>
                <a:xfrm>
                  <a:off x="11315893" y="2800780"/>
                  <a:ext cx="50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7">
              <p14:nvContentPartPr>
                <p14:cNvPr id="807" name="Freihand 806">
                  <a:extLst>
                    <a:ext uri="{FF2B5EF4-FFF2-40B4-BE49-F238E27FC236}">
                      <a16:creationId xmlns:a16="http://schemas.microsoft.com/office/drawing/2014/main" id="{351A2577-5012-4888-9F23-7B7E9E9535CF}"/>
                    </a:ext>
                  </a:extLst>
                </p14:cNvPr>
                <p14:cNvContentPartPr/>
                <p14:nvPr/>
              </p14:nvContentPartPr>
              <p14:xfrm>
                <a:off x="11373853" y="2750740"/>
                <a:ext cx="96840" cy="112680"/>
              </p14:xfrm>
            </p:contentPart>
          </mc:Choice>
          <mc:Fallback xmlns="">
            <p:pic>
              <p:nvPicPr>
                <p:cNvPr id="807" name="Freihand 806">
                  <a:extLst>
                    <a:ext uri="{FF2B5EF4-FFF2-40B4-BE49-F238E27FC236}">
                      <a16:creationId xmlns:a16="http://schemas.microsoft.com/office/drawing/2014/main" id="{351A2577-5012-4888-9F23-7B7E9E9535CF}"/>
                    </a:ext>
                  </a:extLst>
                </p:cNvPr>
                <p:cNvPicPr/>
                <p:nvPr/>
              </p:nvPicPr>
              <p:blipFill>
                <a:blip r:embed="rId1288"/>
                <a:stretch>
                  <a:fillRect/>
                </a:stretch>
              </p:blipFill>
              <p:spPr>
                <a:xfrm>
                  <a:off x="11369533" y="2746420"/>
                  <a:ext cx="1054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9">
              <p14:nvContentPartPr>
                <p14:cNvPr id="808" name="Freihand 807">
                  <a:extLst>
                    <a:ext uri="{FF2B5EF4-FFF2-40B4-BE49-F238E27FC236}">
                      <a16:creationId xmlns:a16="http://schemas.microsoft.com/office/drawing/2014/main" id="{B7BEDFB0-6B57-4CE7-BFA3-557FA4978864}"/>
                    </a:ext>
                  </a:extLst>
                </p14:cNvPr>
                <p14:cNvContentPartPr/>
                <p14:nvPr/>
              </p14:nvContentPartPr>
              <p14:xfrm>
                <a:off x="11545573" y="2662540"/>
                <a:ext cx="234000" cy="267120"/>
              </p14:xfrm>
            </p:contentPart>
          </mc:Choice>
          <mc:Fallback xmlns="">
            <p:pic>
              <p:nvPicPr>
                <p:cNvPr id="808" name="Freihand 807">
                  <a:extLst>
                    <a:ext uri="{FF2B5EF4-FFF2-40B4-BE49-F238E27FC236}">
                      <a16:creationId xmlns:a16="http://schemas.microsoft.com/office/drawing/2014/main" id="{B7BEDFB0-6B57-4CE7-BFA3-557FA4978864}"/>
                    </a:ext>
                  </a:extLst>
                </p:cNvPr>
                <p:cNvPicPr/>
                <p:nvPr/>
              </p:nvPicPr>
              <p:blipFill>
                <a:blip r:embed="rId1290"/>
                <a:stretch>
                  <a:fillRect/>
                </a:stretch>
              </p:blipFill>
              <p:spPr>
                <a:xfrm>
                  <a:off x="11541253" y="2658220"/>
                  <a:ext cx="2426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1">
              <p14:nvContentPartPr>
                <p14:cNvPr id="809" name="Freihand 808">
                  <a:extLst>
                    <a:ext uri="{FF2B5EF4-FFF2-40B4-BE49-F238E27FC236}">
                      <a16:creationId xmlns:a16="http://schemas.microsoft.com/office/drawing/2014/main" id="{FF6B9C71-1CF6-440E-AF7B-9004B02824A4}"/>
                    </a:ext>
                  </a:extLst>
                </p14:cNvPr>
                <p14:cNvContentPartPr/>
                <p14:nvPr/>
              </p14:nvContentPartPr>
              <p14:xfrm>
                <a:off x="11766613" y="2603860"/>
                <a:ext cx="22680" cy="30960"/>
              </p14:xfrm>
            </p:contentPart>
          </mc:Choice>
          <mc:Fallback xmlns="">
            <p:pic>
              <p:nvPicPr>
                <p:cNvPr id="809" name="Freihand 808">
                  <a:extLst>
                    <a:ext uri="{FF2B5EF4-FFF2-40B4-BE49-F238E27FC236}">
                      <a16:creationId xmlns:a16="http://schemas.microsoft.com/office/drawing/2014/main" id="{FF6B9C71-1CF6-440E-AF7B-9004B02824A4}"/>
                    </a:ext>
                  </a:extLst>
                </p:cNvPr>
                <p:cNvPicPr/>
                <p:nvPr/>
              </p:nvPicPr>
              <p:blipFill>
                <a:blip r:embed="rId1292"/>
                <a:stretch>
                  <a:fillRect/>
                </a:stretch>
              </p:blipFill>
              <p:spPr>
                <a:xfrm>
                  <a:off x="11762293" y="2599540"/>
                  <a:ext cx="31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3">
              <p14:nvContentPartPr>
                <p14:cNvPr id="810" name="Freihand 809">
                  <a:extLst>
                    <a:ext uri="{FF2B5EF4-FFF2-40B4-BE49-F238E27FC236}">
                      <a16:creationId xmlns:a16="http://schemas.microsoft.com/office/drawing/2014/main" id="{0A8094D9-8D8F-4A54-969B-C2368B094916}"/>
                    </a:ext>
                  </a:extLst>
                </p14:cNvPr>
                <p14:cNvContentPartPr/>
                <p14:nvPr/>
              </p14:nvContentPartPr>
              <p14:xfrm>
                <a:off x="11817013" y="2573260"/>
                <a:ext cx="75600" cy="143640"/>
              </p14:xfrm>
            </p:contentPart>
          </mc:Choice>
          <mc:Fallback xmlns="">
            <p:pic>
              <p:nvPicPr>
                <p:cNvPr id="810" name="Freihand 809">
                  <a:extLst>
                    <a:ext uri="{FF2B5EF4-FFF2-40B4-BE49-F238E27FC236}">
                      <a16:creationId xmlns:a16="http://schemas.microsoft.com/office/drawing/2014/main" id="{0A8094D9-8D8F-4A54-969B-C2368B094916}"/>
                    </a:ext>
                  </a:extLst>
                </p:cNvPr>
                <p:cNvPicPr/>
                <p:nvPr/>
              </p:nvPicPr>
              <p:blipFill>
                <a:blip r:embed="rId1294"/>
                <a:stretch>
                  <a:fillRect/>
                </a:stretch>
              </p:blipFill>
              <p:spPr>
                <a:xfrm>
                  <a:off x="11812693" y="2568940"/>
                  <a:ext cx="842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5">
              <p14:nvContentPartPr>
                <p14:cNvPr id="811" name="Freihand 810">
                  <a:extLst>
                    <a:ext uri="{FF2B5EF4-FFF2-40B4-BE49-F238E27FC236}">
                      <a16:creationId xmlns:a16="http://schemas.microsoft.com/office/drawing/2014/main" id="{830B66FC-A4AC-458D-9CBA-956ED439A9E9}"/>
                    </a:ext>
                  </a:extLst>
                </p14:cNvPr>
                <p14:cNvContentPartPr/>
                <p14:nvPr/>
              </p14:nvContentPartPr>
              <p14:xfrm>
                <a:off x="11665813" y="2868100"/>
                <a:ext cx="102960" cy="159120"/>
              </p14:xfrm>
            </p:contentPart>
          </mc:Choice>
          <mc:Fallback xmlns="">
            <p:pic>
              <p:nvPicPr>
                <p:cNvPr id="811" name="Freihand 810">
                  <a:extLst>
                    <a:ext uri="{FF2B5EF4-FFF2-40B4-BE49-F238E27FC236}">
                      <a16:creationId xmlns:a16="http://schemas.microsoft.com/office/drawing/2014/main" id="{830B66FC-A4AC-458D-9CBA-956ED439A9E9}"/>
                    </a:ext>
                  </a:extLst>
                </p:cNvPr>
                <p:cNvPicPr/>
                <p:nvPr/>
              </p:nvPicPr>
              <p:blipFill>
                <a:blip r:embed="rId1296"/>
                <a:stretch>
                  <a:fillRect/>
                </a:stretch>
              </p:blipFill>
              <p:spPr>
                <a:xfrm>
                  <a:off x="11661493" y="2863780"/>
                  <a:ext cx="1116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7">
              <p14:nvContentPartPr>
                <p14:cNvPr id="812" name="Freihand 811">
                  <a:extLst>
                    <a:ext uri="{FF2B5EF4-FFF2-40B4-BE49-F238E27FC236}">
                      <a16:creationId xmlns:a16="http://schemas.microsoft.com/office/drawing/2014/main" id="{A2173361-4BB3-4675-A09D-129C6E69764B}"/>
                    </a:ext>
                  </a:extLst>
                </p14:cNvPr>
                <p14:cNvContentPartPr/>
                <p14:nvPr/>
              </p14:nvContentPartPr>
              <p14:xfrm>
                <a:off x="11786053" y="2788180"/>
                <a:ext cx="127440" cy="75600"/>
              </p14:xfrm>
            </p:contentPart>
          </mc:Choice>
          <mc:Fallback xmlns="">
            <p:pic>
              <p:nvPicPr>
                <p:cNvPr id="812" name="Freihand 811">
                  <a:extLst>
                    <a:ext uri="{FF2B5EF4-FFF2-40B4-BE49-F238E27FC236}">
                      <a16:creationId xmlns:a16="http://schemas.microsoft.com/office/drawing/2014/main" id="{A2173361-4BB3-4675-A09D-129C6E69764B}"/>
                    </a:ext>
                  </a:extLst>
                </p:cNvPr>
                <p:cNvPicPr/>
                <p:nvPr/>
              </p:nvPicPr>
              <p:blipFill>
                <a:blip r:embed="rId1298"/>
                <a:stretch>
                  <a:fillRect/>
                </a:stretch>
              </p:blipFill>
              <p:spPr>
                <a:xfrm>
                  <a:off x="11781733" y="2783860"/>
                  <a:ext cx="1360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9">
              <p14:nvContentPartPr>
                <p14:cNvPr id="814" name="Freihand 813">
                  <a:extLst>
                    <a:ext uri="{FF2B5EF4-FFF2-40B4-BE49-F238E27FC236}">
                      <a16:creationId xmlns:a16="http://schemas.microsoft.com/office/drawing/2014/main" id="{B6A450BB-2ECD-4D4A-BAA4-F4630841C536}"/>
                    </a:ext>
                  </a:extLst>
                </p14:cNvPr>
                <p14:cNvContentPartPr/>
                <p14:nvPr/>
              </p14:nvContentPartPr>
              <p14:xfrm>
                <a:off x="10040773" y="3527620"/>
                <a:ext cx="118800" cy="35280"/>
              </p14:xfrm>
            </p:contentPart>
          </mc:Choice>
          <mc:Fallback xmlns="">
            <p:pic>
              <p:nvPicPr>
                <p:cNvPr id="814" name="Freihand 813">
                  <a:extLst>
                    <a:ext uri="{FF2B5EF4-FFF2-40B4-BE49-F238E27FC236}">
                      <a16:creationId xmlns:a16="http://schemas.microsoft.com/office/drawing/2014/main" id="{B6A450BB-2ECD-4D4A-BAA4-F4630841C536}"/>
                    </a:ext>
                  </a:extLst>
                </p:cNvPr>
                <p:cNvPicPr/>
                <p:nvPr/>
              </p:nvPicPr>
              <p:blipFill>
                <a:blip r:embed="rId1300"/>
                <a:stretch>
                  <a:fillRect/>
                </a:stretch>
              </p:blipFill>
              <p:spPr>
                <a:xfrm>
                  <a:off x="10036453" y="3523300"/>
                  <a:ext cx="1274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1">
              <p14:nvContentPartPr>
                <p14:cNvPr id="815" name="Freihand 814">
                  <a:extLst>
                    <a:ext uri="{FF2B5EF4-FFF2-40B4-BE49-F238E27FC236}">
                      <a16:creationId xmlns:a16="http://schemas.microsoft.com/office/drawing/2014/main" id="{B09370FB-D1C5-4322-9D57-676D49FC41F1}"/>
                    </a:ext>
                  </a:extLst>
                </p14:cNvPr>
                <p14:cNvContentPartPr/>
                <p14:nvPr/>
              </p14:nvContentPartPr>
              <p14:xfrm>
                <a:off x="10067773" y="3543100"/>
                <a:ext cx="124200" cy="48600"/>
              </p14:xfrm>
            </p:contentPart>
          </mc:Choice>
          <mc:Fallback xmlns="">
            <p:pic>
              <p:nvPicPr>
                <p:cNvPr id="815" name="Freihand 814">
                  <a:extLst>
                    <a:ext uri="{FF2B5EF4-FFF2-40B4-BE49-F238E27FC236}">
                      <a16:creationId xmlns:a16="http://schemas.microsoft.com/office/drawing/2014/main" id="{B09370FB-D1C5-4322-9D57-676D49FC41F1}"/>
                    </a:ext>
                  </a:extLst>
                </p:cNvPr>
                <p:cNvPicPr/>
                <p:nvPr/>
              </p:nvPicPr>
              <p:blipFill>
                <a:blip r:embed="rId1302"/>
                <a:stretch>
                  <a:fillRect/>
                </a:stretch>
              </p:blipFill>
              <p:spPr>
                <a:xfrm>
                  <a:off x="10063453" y="3538780"/>
                  <a:ext cx="1328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3">
              <p14:nvContentPartPr>
                <p14:cNvPr id="816" name="Freihand 815">
                  <a:extLst>
                    <a:ext uri="{FF2B5EF4-FFF2-40B4-BE49-F238E27FC236}">
                      <a16:creationId xmlns:a16="http://schemas.microsoft.com/office/drawing/2014/main" id="{0A652071-DB9F-4B73-A3CA-A2EDF9D3E6D7}"/>
                    </a:ext>
                  </a:extLst>
                </p14:cNvPr>
                <p14:cNvContentPartPr/>
                <p14:nvPr/>
              </p14:nvContentPartPr>
              <p14:xfrm>
                <a:off x="10257493" y="3295420"/>
                <a:ext cx="84960" cy="157680"/>
              </p14:xfrm>
            </p:contentPart>
          </mc:Choice>
          <mc:Fallback xmlns="">
            <p:pic>
              <p:nvPicPr>
                <p:cNvPr id="816" name="Freihand 815">
                  <a:extLst>
                    <a:ext uri="{FF2B5EF4-FFF2-40B4-BE49-F238E27FC236}">
                      <a16:creationId xmlns:a16="http://schemas.microsoft.com/office/drawing/2014/main" id="{0A652071-DB9F-4B73-A3CA-A2EDF9D3E6D7}"/>
                    </a:ext>
                  </a:extLst>
                </p:cNvPr>
                <p:cNvPicPr/>
                <p:nvPr/>
              </p:nvPicPr>
              <p:blipFill>
                <a:blip r:embed="rId1304"/>
                <a:stretch>
                  <a:fillRect/>
                </a:stretch>
              </p:blipFill>
              <p:spPr>
                <a:xfrm>
                  <a:off x="10253173" y="3291100"/>
                  <a:ext cx="936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5">
              <p14:nvContentPartPr>
                <p14:cNvPr id="817" name="Freihand 816">
                  <a:extLst>
                    <a:ext uri="{FF2B5EF4-FFF2-40B4-BE49-F238E27FC236}">
                      <a16:creationId xmlns:a16="http://schemas.microsoft.com/office/drawing/2014/main" id="{A61771F7-C261-4378-91F9-ADDCFE5382C5}"/>
                    </a:ext>
                  </a:extLst>
                </p14:cNvPr>
                <p14:cNvContentPartPr/>
                <p14:nvPr/>
              </p14:nvContentPartPr>
              <p14:xfrm>
                <a:off x="10250653" y="3440860"/>
                <a:ext cx="140760" cy="65880"/>
              </p14:xfrm>
            </p:contentPart>
          </mc:Choice>
          <mc:Fallback xmlns="">
            <p:pic>
              <p:nvPicPr>
                <p:cNvPr id="817" name="Freihand 816">
                  <a:extLst>
                    <a:ext uri="{FF2B5EF4-FFF2-40B4-BE49-F238E27FC236}">
                      <a16:creationId xmlns:a16="http://schemas.microsoft.com/office/drawing/2014/main" id="{A61771F7-C261-4378-91F9-ADDCFE5382C5}"/>
                    </a:ext>
                  </a:extLst>
                </p:cNvPr>
                <p:cNvPicPr/>
                <p:nvPr/>
              </p:nvPicPr>
              <p:blipFill>
                <a:blip r:embed="rId1306"/>
                <a:stretch>
                  <a:fillRect/>
                </a:stretch>
              </p:blipFill>
              <p:spPr>
                <a:xfrm>
                  <a:off x="10246333" y="3436540"/>
                  <a:ext cx="1494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7">
              <p14:nvContentPartPr>
                <p14:cNvPr id="818" name="Freihand 817">
                  <a:extLst>
                    <a:ext uri="{FF2B5EF4-FFF2-40B4-BE49-F238E27FC236}">
                      <a16:creationId xmlns:a16="http://schemas.microsoft.com/office/drawing/2014/main" id="{0C2AD644-496F-449A-B6F0-8F611A2E22C3}"/>
                    </a:ext>
                  </a:extLst>
                </p14:cNvPr>
                <p14:cNvContentPartPr/>
                <p14:nvPr/>
              </p14:nvContentPartPr>
              <p14:xfrm>
                <a:off x="10337773" y="3525100"/>
                <a:ext cx="99360" cy="78480"/>
              </p14:xfrm>
            </p:contentPart>
          </mc:Choice>
          <mc:Fallback xmlns="">
            <p:pic>
              <p:nvPicPr>
                <p:cNvPr id="818" name="Freihand 817">
                  <a:extLst>
                    <a:ext uri="{FF2B5EF4-FFF2-40B4-BE49-F238E27FC236}">
                      <a16:creationId xmlns:a16="http://schemas.microsoft.com/office/drawing/2014/main" id="{0C2AD644-496F-449A-B6F0-8F611A2E22C3}"/>
                    </a:ext>
                  </a:extLst>
                </p:cNvPr>
                <p:cNvPicPr/>
                <p:nvPr/>
              </p:nvPicPr>
              <p:blipFill>
                <a:blip r:embed="rId1308"/>
                <a:stretch>
                  <a:fillRect/>
                </a:stretch>
              </p:blipFill>
              <p:spPr>
                <a:xfrm>
                  <a:off x="10333453" y="3520780"/>
                  <a:ext cx="1080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9">
              <p14:nvContentPartPr>
                <p14:cNvPr id="819" name="Freihand 818">
                  <a:extLst>
                    <a:ext uri="{FF2B5EF4-FFF2-40B4-BE49-F238E27FC236}">
                      <a16:creationId xmlns:a16="http://schemas.microsoft.com/office/drawing/2014/main" id="{BA9ECA8E-F0BD-4A8B-A167-269D23B92279}"/>
                    </a:ext>
                  </a:extLst>
                </p14:cNvPr>
                <p14:cNvContentPartPr/>
                <p14:nvPr/>
              </p14:nvContentPartPr>
              <p14:xfrm>
                <a:off x="10502653" y="3284980"/>
                <a:ext cx="136080" cy="157680"/>
              </p14:xfrm>
            </p:contentPart>
          </mc:Choice>
          <mc:Fallback xmlns="">
            <p:pic>
              <p:nvPicPr>
                <p:cNvPr id="819" name="Freihand 818">
                  <a:extLst>
                    <a:ext uri="{FF2B5EF4-FFF2-40B4-BE49-F238E27FC236}">
                      <a16:creationId xmlns:a16="http://schemas.microsoft.com/office/drawing/2014/main" id="{BA9ECA8E-F0BD-4A8B-A167-269D23B92279}"/>
                    </a:ext>
                  </a:extLst>
                </p:cNvPr>
                <p:cNvPicPr/>
                <p:nvPr/>
              </p:nvPicPr>
              <p:blipFill>
                <a:blip r:embed="rId1310"/>
                <a:stretch>
                  <a:fillRect/>
                </a:stretch>
              </p:blipFill>
              <p:spPr>
                <a:xfrm>
                  <a:off x="10498333" y="3280660"/>
                  <a:ext cx="1447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1">
              <p14:nvContentPartPr>
                <p14:cNvPr id="821" name="Freihand 820">
                  <a:extLst>
                    <a:ext uri="{FF2B5EF4-FFF2-40B4-BE49-F238E27FC236}">
                      <a16:creationId xmlns:a16="http://schemas.microsoft.com/office/drawing/2014/main" id="{F764EA75-A715-4B88-AD1B-39E0431D378F}"/>
                    </a:ext>
                  </a:extLst>
                </p14:cNvPr>
                <p14:cNvContentPartPr/>
                <p14:nvPr/>
              </p14:nvContentPartPr>
              <p14:xfrm>
                <a:off x="10573933" y="3119020"/>
                <a:ext cx="146880" cy="92160"/>
              </p14:xfrm>
            </p:contentPart>
          </mc:Choice>
          <mc:Fallback xmlns="">
            <p:pic>
              <p:nvPicPr>
                <p:cNvPr id="821" name="Freihand 820">
                  <a:extLst>
                    <a:ext uri="{FF2B5EF4-FFF2-40B4-BE49-F238E27FC236}">
                      <a16:creationId xmlns:a16="http://schemas.microsoft.com/office/drawing/2014/main" id="{F764EA75-A715-4B88-AD1B-39E0431D378F}"/>
                    </a:ext>
                  </a:extLst>
                </p:cNvPr>
                <p:cNvPicPr/>
                <p:nvPr/>
              </p:nvPicPr>
              <p:blipFill>
                <a:blip r:embed="rId1312"/>
                <a:stretch>
                  <a:fillRect/>
                </a:stretch>
              </p:blipFill>
              <p:spPr>
                <a:xfrm>
                  <a:off x="10569613" y="3114700"/>
                  <a:ext cx="1555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3">
              <p14:nvContentPartPr>
                <p14:cNvPr id="828" name="Freihand 827">
                  <a:extLst>
                    <a:ext uri="{FF2B5EF4-FFF2-40B4-BE49-F238E27FC236}">
                      <a16:creationId xmlns:a16="http://schemas.microsoft.com/office/drawing/2014/main" id="{9D3628F1-284F-4013-A4CA-53F30CFEC42D}"/>
                    </a:ext>
                  </a:extLst>
                </p14:cNvPr>
                <p14:cNvContentPartPr/>
                <p14:nvPr/>
              </p14:nvContentPartPr>
              <p14:xfrm>
                <a:off x="1681933" y="3083380"/>
                <a:ext cx="943560" cy="135720"/>
              </p14:xfrm>
            </p:contentPart>
          </mc:Choice>
          <mc:Fallback xmlns="">
            <p:pic>
              <p:nvPicPr>
                <p:cNvPr id="828" name="Freihand 827">
                  <a:extLst>
                    <a:ext uri="{FF2B5EF4-FFF2-40B4-BE49-F238E27FC236}">
                      <a16:creationId xmlns:a16="http://schemas.microsoft.com/office/drawing/2014/main" id="{9D3628F1-284F-4013-A4CA-53F30CFEC42D}"/>
                    </a:ext>
                  </a:extLst>
                </p:cNvPr>
                <p:cNvPicPr/>
                <p:nvPr/>
              </p:nvPicPr>
              <p:blipFill>
                <a:blip r:embed="rId1314"/>
                <a:stretch>
                  <a:fillRect/>
                </a:stretch>
              </p:blipFill>
              <p:spPr>
                <a:xfrm>
                  <a:off x="1677613" y="3079060"/>
                  <a:ext cx="9522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5">
              <p14:nvContentPartPr>
                <p14:cNvPr id="830" name="Freihand 829">
                  <a:extLst>
                    <a:ext uri="{FF2B5EF4-FFF2-40B4-BE49-F238E27FC236}">
                      <a16:creationId xmlns:a16="http://schemas.microsoft.com/office/drawing/2014/main" id="{FE88CA48-2F49-401F-9B9D-71E20F6254F7}"/>
                    </a:ext>
                  </a:extLst>
                </p14:cNvPr>
                <p14:cNvContentPartPr/>
                <p14:nvPr/>
              </p14:nvContentPartPr>
              <p14:xfrm>
                <a:off x="1977853" y="2737780"/>
                <a:ext cx="396720" cy="372960"/>
              </p14:xfrm>
            </p:contentPart>
          </mc:Choice>
          <mc:Fallback xmlns="">
            <p:pic>
              <p:nvPicPr>
                <p:cNvPr id="830" name="Freihand 829">
                  <a:extLst>
                    <a:ext uri="{FF2B5EF4-FFF2-40B4-BE49-F238E27FC236}">
                      <a16:creationId xmlns:a16="http://schemas.microsoft.com/office/drawing/2014/main" id="{FE88CA48-2F49-401F-9B9D-71E20F6254F7}"/>
                    </a:ext>
                  </a:extLst>
                </p:cNvPr>
                <p:cNvPicPr/>
                <p:nvPr/>
              </p:nvPicPr>
              <p:blipFill>
                <a:blip r:embed="rId1316"/>
                <a:stretch>
                  <a:fillRect/>
                </a:stretch>
              </p:blipFill>
              <p:spPr>
                <a:xfrm>
                  <a:off x="1973533" y="2733460"/>
                  <a:ext cx="40536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7">
              <p14:nvContentPartPr>
                <p14:cNvPr id="832" name="Freihand 831">
                  <a:extLst>
                    <a:ext uri="{FF2B5EF4-FFF2-40B4-BE49-F238E27FC236}">
                      <a16:creationId xmlns:a16="http://schemas.microsoft.com/office/drawing/2014/main" id="{1C1FFAA4-B8DE-4E02-87B2-E88FFBD9AD94}"/>
                    </a:ext>
                  </a:extLst>
                </p14:cNvPr>
                <p14:cNvContentPartPr/>
                <p14:nvPr/>
              </p14:nvContentPartPr>
              <p14:xfrm>
                <a:off x="1889653" y="3384340"/>
                <a:ext cx="81720" cy="109800"/>
              </p14:xfrm>
            </p:contentPart>
          </mc:Choice>
          <mc:Fallback xmlns="">
            <p:pic>
              <p:nvPicPr>
                <p:cNvPr id="832" name="Freihand 831">
                  <a:extLst>
                    <a:ext uri="{FF2B5EF4-FFF2-40B4-BE49-F238E27FC236}">
                      <a16:creationId xmlns:a16="http://schemas.microsoft.com/office/drawing/2014/main" id="{1C1FFAA4-B8DE-4E02-87B2-E88FFBD9AD94}"/>
                    </a:ext>
                  </a:extLst>
                </p:cNvPr>
                <p:cNvPicPr/>
                <p:nvPr/>
              </p:nvPicPr>
              <p:blipFill>
                <a:blip r:embed="rId1318"/>
                <a:stretch>
                  <a:fillRect/>
                </a:stretch>
              </p:blipFill>
              <p:spPr>
                <a:xfrm>
                  <a:off x="1885333" y="3380020"/>
                  <a:ext cx="903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9">
              <p14:nvContentPartPr>
                <p14:cNvPr id="833" name="Freihand 832">
                  <a:extLst>
                    <a:ext uri="{FF2B5EF4-FFF2-40B4-BE49-F238E27FC236}">
                      <a16:creationId xmlns:a16="http://schemas.microsoft.com/office/drawing/2014/main" id="{1EC69763-FA32-4BD6-8D2F-9ED4AC32678A}"/>
                    </a:ext>
                  </a:extLst>
                </p14:cNvPr>
                <p14:cNvContentPartPr/>
                <p14:nvPr/>
              </p14:nvContentPartPr>
              <p14:xfrm>
                <a:off x="871573" y="4003900"/>
                <a:ext cx="151560" cy="14040"/>
              </p14:xfrm>
            </p:contentPart>
          </mc:Choice>
          <mc:Fallback xmlns="">
            <p:pic>
              <p:nvPicPr>
                <p:cNvPr id="833" name="Freihand 832">
                  <a:extLst>
                    <a:ext uri="{FF2B5EF4-FFF2-40B4-BE49-F238E27FC236}">
                      <a16:creationId xmlns:a16="http://schemas.microsoft.com/office/drawing/2014/main" id="{1EC69763-FA32-4BD6-8D2F-9ED4AC32678A}"/>
                    </a:ext>
                  </a:extLst>
                </p:cNvPr>
                <p:cNvPicPr/>
                <p:nvPr/>
              </p:nvPicPr>
              <p:blipFill>
                <a:blip r:embed="rId1320"/>
                <a:stretch>
                  <a:fillRect/>
                </a:stretch>
              </p:blipFill>
              <p:spPr>
                <a:xfrm>
                  <a:off x="867253" y="3999580"/>
                  <a:ext cx="1602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1">
              <p14:nvContentPartPr>
                <p14:cNvPr id="834" name="Freihand 833">
                  <a:extLst>
                    <a:ext uri="{FF2B5EF4-FFF2-40B4-BE49-F238E27FC236}">
                      <a16:creationId xmlns:a16="http://schemas.microsoft.com/office/drawing/2014/main" id="{A5A15B99-7318-42AE-9CF0-1B4772634189}"/>
                    </a:ext>
                  </a:extLst>
                </p14:cNvPr>
                <p14:cNvContentPartPr/>
                <p14:nvPr/>
              </p14:nvContentPartPr>
              <p14:xfrm>
                <a:off x="884533" y="4052500"/>
                <a:ext cx="142920" cy="9000"/>
              </p14:xfrm>
            </p:contentPart>
          </mc:Choice>
          <mc:Fallback xmlns="">
            <p:pic>
              <p:nvPicPr>
                <p:cNvPr id="834" name="Freihand 833">
                  <a:extLst>
                    <a:ext uri="{FF2B5EF4-FFF2-40B4-BE49-F238E27FC236}">
                      <a16:creationId xmlns:a16="http://schemas.microsoft.com/office/drawing/2014/main" id="{A5A15B99-7318-42AE-9CF0-1B4772634189}"/>
                    </a:ext>
                  </a:extLst>
                </p:cNvPr>
                <p:cNvPicPr/>
                <p:nvPr/>
              </p:nvPicPr>
              <p:blipFill>
                <a:blip r:embed="rId1322"/>
                <a:stretch>
                  <a:fillRect/>
                </a:stretch>
              </p:blipFill>
              <p:spPr>
                <a:xfrm>
                  <a:off x="880213" y="4048180"/>
                  <a:ext cx="1515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3">
              <p14:nvContentPartPr>
                <p14:cNvPr id="835" name="Freihand 834">
                  <a:extLst>
                    <a:ext uri="{FF2B5EF4-FFF2-40B4-BE49-F238E27FC236}">
                      <a16:creationId xmlns:a16="http://schemas.microsoft.com/office/drawing/2014/main" id="{3ACF9184-2CC3-4FB4-B5A4-570F1460741E}"/>
                    </a:ext>
                  </a:extLst>
                </p14:cNvPr>
                <p14:cNvContentPartPr/>
                <p14:nvPr/>
              </p14:nvContentPartPr>
              <p14:xfrm>
                <a:off x="1194493" y="3826420"/>
                <a:ext cx="127080" cy="129600"/>
              </p14:xfrm>
            </p:contentPart>
          </mc:Choice>
          <mc:Fallback xmlns="">
            <p:pic>
              <p:nvPicPr>
                <p:cNvPr id="835" name="Freihand 834">
                  <a:extLst>
                    <a:ext uri="{FF2B5EF4-FFF2-40B4-BE49-F238E27FC236}">
                      <a16:creationId xmlns:a16="http://schemas.microsoft.com/office/drawing/2014/main" id="{3ACF9184-2CC3-4FB4-B5A4-570F1460741E}"/>
                    </a:ext>
                  </a:extLst>
                </p:cNvPr>
                <p:cNvPicPr/>
                <p:nvPr/>
              </p:nvPicPr>
              <p:blipFill>
                <a:blip r:embed="rId1324"/>
                <a:stretch>
                  <a:fillRect/>
                </a:stretch>
              </p:blipFill>
              <p:spPr>
                <a:xfrm>
                  <a:off x="1190173" y="3822100"/>
                  <a:ext cx="1357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5">
              <p14:nvContentPartPr>
                <p14:cNvPr id="836" name="Freihand 835">
                  <a:extLst>
                    <a:ext uri="{FF2B5EF4-FFF2-40B4-BE49-F238E27FC236}">
                      <a16:creationId xmlns:a16="http://schemas.microsoft.com/office/drawing/2014/main" id="{19FBA851-CB70-4731-9BC7-577F8DF2CBB4}"/>
                    </a:ext>
                  </a:extLst>
                </p14:cNvPr>
                <p14:cNvContentPartPr/>
                <p14:nvPr/>
              </p14:nvContentPartPr>
              <p14:xfrm>
                <a:off x="1177573" y="3965380"/>
                <a:ext cx="280800" cy="14040"/>
              </p14:xfrm>
            </p:contentPart>
          </mc:Choice>
          <mc:Fallback xmlns="">
            <p:pic>
              <p:nvPicPr>
                <p:cNvPr id="836" name="Freihand 835">
                  <a:extLst>
                    <a:ext uri="{FF2B5EF4-FFF2-40B4-BE49-F238E27FC236}">
                      <a16:creationId xmlns:a16="http://schemas.microsoft.com/office/drawing/2014/main" id="{19FBA851-CB70-4731-9BC7-577F8DF2CBB4}"/>
                    </a:ext>
                  </a:extLst>
                </p:cNvPr>
                <p:cNvPicPr/>
                <p:nvPr/>
              </p:nvPicPr>
              <p:blipFill>
                <a:blip r:embed="rId1326"/>
                <a:stretch>
                  <a:fillRect/>
                </a:stretch>
              </p:blipFill>
              <p:spPr>
                <a:xfrm>
                  <a:off x="1173253" y="3961060"/>
                  <a:ext cx="2894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7">
              <p14:nvContentPartPr>
                <p14:cNvPr id="837" name="Freihand 836">
                  <a:extLst>
                    <a:ext uri="{FF2B5EF4-FFF2-40B4-BE49-F238E27FC236}">
                      <a16:creationId xmlns:a16="http://schemas.microsoft.com/office/drawing/2014/main" id="{2419919F-A0DC-44AE-99A0-400C6E39C9CC}"/>
                    </a:ext>
                  </a:extLst>
                </p14:cNvPr>
                <p14:cNvContentPartPr/>
                <p14:nvPr/>
              </p14:nvContentPartPr>
              <p14:xfrm>
                <a:off x="1103053" y="4098940"/>
                <a:ext cx="86400" cy="93240"/>
              </p14:xfrm>
            </p:contentPart>
          </mc:Choice>
          <mc:Fallback xmlns="">
            <p:pic>
              <p:nvPicPr>
                <p:cNvPr id="837" name="Freihand 836">
                  <a:extLst>
                    <a:ext uri="{FF2B5EF4-FFF2-40B4-BE49-F238E27FC236}">
                      <a16:creationId xmlns:a16="http://schemas.microsoft.com/office/drawing/2014/main" id="{2419919F-A0DC-44AE-99A0-400C6E39C9CC}"/>
                    </a:ext>
                  </a:extLst>
                </p:cNvPr>
                <p:cNvPicPr/>
                <p:nvPr/>
              </p:nvPicPr>
              <p:blipFill>
                <a:blip r:embed="rId1328"/>
                <a:stretch>
                  <a:fillRect/>
                </a:stretch>
              </p:blipFill>
              <p:spPr>
                <a:xfrm>
                  <a:off x="1098733" y="4094620"/>
                  <a:ext cx="950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9">
              <p14:nvContentPartPr>
                <p14:cNvPr id="838" name="Freihand 837">
                  <a:extLst>
                    <a:ext uri="{FF2B5EF4-FFF2-40B4-BE49-F238E27FC236}">
                      <a16:creationId xmlns:a16="http://schemas.microsoft.com/office/drawing/2014/main" id="{98DD27D3-C469-42EF-BBCD-FA2D8705C33B}"/>
                    </a:ext>
                  </a:extLst>
                </p14:cNvPr>
                <p14:cNvContentPartPr/>
                <p14:nvPr/>
              </p14:nvContentPartPr>
              <p14:xfrm>
                <a:off x="1247413" y="4128100"/>
                <a:ext cx="62280" cy="7920"/>
              </p14:xfrm>
            </p:contentPart>
          </mc:Choice>
          <mc:Fallback xmlns="">
            <p:pic>
              <p:nvPicPr>
                <p:cNvPr id="838" name="Freihand 837">
                  <a:extLst>
                    <a:ext uri="{FF2B5EF4-FFF2-40B4-BE49-F238E27FC236}">
                      <a16:creationId xmlns:a16="http://schemas.microsoft.com/office/drawing/2014/main" id="{98DD27D3-C469-42EF-BBCD-FA2D8705C33B}"/>
                    </a:ext>
                  </a:extLst>
                </p:cNvPr>
                <p:cNvPicPr/>
                <p:nvPr/>
              </p:nvPicPr>
              <p:blipFill>
                <a:blip r:embed="rId1330"/>
                <a:stretch>
                  <a:fillRect/>
                </a:stretch>
              </p:blipFill>
              <p:spPr>
                <a:xfrm>
                  <a:off x="1243093" y="4123780"/>
                  <a:ext cx="709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1">
              <p14:nvContentPartPr>
                <p14:cNvPr id="839" name="Freihand 838">
                  <a:extLst>
                    <a:ext uri="{FF2B5EF4-FFF2-40B4-BE49-F238E27FC236}">
                      <a16:creationId xmlns:a16="http://schemas.microsoft.com/office/drawing/2014/main" id="{7692972B-6315-47B0-ADDA-599DFF5BFFF1}"/>
                    </a:ext>
                  </a:extLst>
                </p14:cNvPr>
                <p14:cNvContentPartPr/>
                <p14:nvPr/>
              </p14:nvContentPartPr>
              <p14:xfrm>
                <a:off x="1347853" y="4119100"/>
                <a:ext cx="71640" cy="82800"/>
              </p14:xfrm>
            </p:contentPart>
          </mc:Choice>
          <mc:Fallback xmlns="">
            <p:pic>
              <p:nvPicPr>
                <p:cNvPr id="839" name="Freihand 838">
                  <a:extLst>
                    <a:ext uri="{FF2B5EF4-FFF2-40B4-BE49-F238E27FC236}">
                      <a16:creationId xmlns:a16="http://schemas.microsoft.com/office/drawing/2014/main" id="{7692972B-6315-47B0-ADDA-599DFF5BFFF1}"/>
                    </a:ext>
                  </a:extLst>
                </p:cNvPr>
                <p:cNvPicPr/>
                <p:nvPr/>
              </p:nvPicPr>
              <p:blipFill>
                <a:blip r:embed="rId1332"/>
                <a:stretch>
                  <a:fillRect/>
                </a:stretch>
              </p:blipFill>
              <p:spPr>
                <a:xfrm>
                  <a:off x="1343533" y="4114780"/>
                  <a:ext cx="802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3">
              <p14:nvContentPartPr>
                <p14:cNvPr id="840" name="Freihand 839">
                  <a:extLst>
                    <a:ext uri="{FF2B5EF4-FFF2-40B4-BE49-F238E27FC236}">
                      <a16:creationId xmlns:a16="http://schemas.microsoft.com/office/drawing/2014/main" id="{50EC564D-0C78-4C0B-97E9-9394CD01CEF5}"/>
                    </a:ext>
                  </a:extLst>
                </p14:cNvPr>
                <p14:cNvContentPartPr/>
                <p14:nvPr/>
              </p14:nvContentPartPr>
              <p14:xfrm>
                <a:off x="1584373" y="3778540"/>
                <a:ext cx="140760" cy="318240"/>
              </p14:xfrm>
            </p:contentPart>
          </mc:Choice>
          <mc:Fallback xmlns="">
            <p:pic>
              <p:nvPicPr>
                <p:cNvPr id="840" name="Freihand 839">
                  <a:extLst>
                    <a:ext uri="{FF2B5EF4-FFF2-40B4-BE49-F238E27FC236}">
                      <a16:creationId xmlns:a16="http://schemas.microsoft.com/office/drawing/2014/main" id="{50EC564D-0C78-4C0B-97E9-9394CD01CEF5}"/>
                    </a:ext>
                  </a:extLst>
                </p:cNvPr>
                <p:cNvPicPr/>
                <p:nvPr/>
              </p:nvPicPr>
              <p:blipFill>
                <a:blip r:embed="rId1334"/>
                <a:stretch>
                  <a:fillRect/>
                </a:stretch>
              </p:blipFill>
              <p:spPr>
                <a:xfrm>
                  <a:off x="1580053" y="3774220"/>
                  <a:ext cx="1494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5">
              <p14:nvContentPartPr>
                <p14:cNvPr id="841" name="Freihand 840">
                  <a:extLst>
                    <a:ext uri="{FF2B5EF4-FFF2-40B4-BE49-F238E27FC236}">
                      <a16:creationId xmlns:a16="http://schemas.microsoft.com/office/drawing/2014/main" id="{4CBD1C11-FC45-44C0-8924-A8B83460DE74}"/>
                    </a:ext>
                  </a:extLst>
                </p14:cNvPr>
                <p14:cNvContentPartPr/>
                <p14:nvPr/>
              </p14:nvContentPartPr>
              <p14:xfrm>
                <a:off x="1796773" y="3916420"/>
                <a:ext cx="94320" cy="85680"/>
              </p14:xfrm>
            </p:contentPart>
          </mc:Choice>
          <mc:Fallback xmlns="">
            <p:pic>
              <p:nvPicPr>
                <p:cNvPr id="841" name="Freihand 840">
                  <a:extLst>
                    <a:ext uri="{FF2B5EF4-FFF2-40B4-BE49-F238E27FC236}">
                      <a16:creationId xmlns:a16="http://schemas.microsoft.com/office/drawing/2014/main" id="{4CBD1C11-FC45-44C0-8924-A8B83460DE74}"/>
                    </a:ext>
                  </a:extLst>
                </p:cNvPr>
                <p:cNvPicPr/>
                <p:nvPr/>
              </p:nvPicPr>
              <p:blipFill>
                <a:blip r:embed="rId1336"/>
                <a:stretch>
                  <a:fillRect/>
                </a:stretch>
              </p:blipFill>
              <p:spPr>
                <a:xfrm>
                  <a:off x="1792453" y="3912100"/>
                  <a:ext cx="1029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7">
              <p14:nvContentPartPr>
                <p14:cNvPr id="842" name="Freihand 841">
                  <a:extLst>
                    <a:ext uri="{FF2B5EF4-FFF2-40B4-BE49-F238E27FC236}">
                      <a16:creationId xmlns:a16="http://schemas.microsoft.com/office/drawing/2014/main" id="{435F5527-8E05-4740-8921-6B00A0991587}"/>
                    </a:ext>
                  </a:extLst>
                </p14:cNvPr>
                <p14:cNvContentPartPr/>
                <p14:nvPr/>
              </p14:nvContentPartPr>
              <p14:xfrm>
                <a:off x="1991173" y="3815260"/>
                <a:ext cx="94320" cy="183240"/>
              </p14:xfrm>
            </p:contentPart>
          </mc:Choice>
          <mc:Fallback xmlns="">
            <p:pic>
              <p:nvPicPr>
                <p:cNvPr id="842" name="Freihand 841">
                  <a:extLst>
                    <a:ext uri="{FF2B5EF4-FFF2-40B4-BE49-F238E27FC236}">
                      <a16:creationId xmlns:a16="http://schemas.microsoft.com/office/drawing/2014/main" id="{435F5527-8E05-4740-8921-6B00A0991587}"/>
                    </a:ext>
                  </a:extLst>
                </p:cNvPr>
                <p:cNvPicPr/>
                <p:nvPr/>
              </p:nvPicPr>
              <p:blipFill>
                <a:blip r:embed="rId1338"/>
                <a:stretch>
                  <a:fillRect/>
                </a:stretch>
              </p:blipFill>
              <p:spPr>
                <a:xfrm>
                  <a:off x="1986853" y="3810940"/>
                  <a:ext cx="1029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9">
              <p14:nvContentPartPr>
                <p14:cNvPr id="843" name="Freihand 842">
                  <a:extLst>
                    <a:ext uri="{FF2B5EF4-FFF2-40B4-BE49-F238E27FC236}">
                      <a16:creationId xmlns:a16="http://schemas.microsoft.com/office/drawing/2014/main" id="{51F4896A-093D-4F80-A928-1EC0E125180F}"/>
                    </a:ext>
                  </a:extLst>
                </p14:cNvPr>
                <p14:cNvContentPartPr/>
                <p14:nvPr/>
              </p14:nvContentPartPr>
              <p14:xfrm>
                <a:off x="2146333" y="3739660"/>
                <a:ext cx="109800" cy="104760"/>
              </p14:xfrm>
            </p:contentPart>
          </mc:Choice>
          <mc:Fallback xmlns="">
            <p:pic>
              <p:nvPicPr>
                <p:cNvPr id="843" name="Freihand 842">
                  <a:extLst>
                    <a:ext uri="{FF2B5EF4-FFF2-40B4-BE49-F238E27FC236}">
                      <a16:creationId xmlns:a16="http://schemas.microsoft.com/office/drawing/2014/main" id="{51F4896A-093D-4F80-A928-1EC0E125180F}"/>
                    </a:ext>
                  </a:extLst>
                </p:cNvPr>
                <p:cNvPicPr/>
                <p:nvPr/>
              </p:nvPicPr>
              <p:blipFill>
                <a:blip r:embed="rId1340"/>
                <a:stretch>
                  <a:fillRect/>
                </a:stretch>
              </p:blipFill>
              <p:spPr>
                <a:xfrm>
                  <a:off x="2142013" y="3735340"/>
                  <a:ext cx="1184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1">
              <p14:nvContentPartPr>
                <p14:cNvPr id="845" name="Freihand 844">
                  <a:extLst>
                    <a:ext uri="{FF2B5EF4-FFF2-40B4-BE49-F238E27FC236}">
                      <a16:creationId xmlns:a16="http://schemas.microsoft.com/office/drawing/2014/main" id="{8EA8DB4D-B9BF-47CE-A31B-92D2DB4F97B6}"/>
                    </a:ext>
                  </a:extLst>
                </p14:cNvPr>
                <p14:cNvContentPartPr/>
                <p14:nvPr/>
              </p14:nvContentPartPr>
              <p14:xfrm>
                <a:off x="2302213" y="3918940"/>
                <a:ext cx="123480" cy="12240"/>
              </p14:xfrm>
            </p:contentPart>
          </mc:Choice>
          <mc:Fallback xmlns="">
            <p:pic>
              <p:nvPicPr>
                <p:cNvPr id="845" name="Freihand 844">
                  <a:extLst>
                    <a:ext uri="{FF2B5EF4-FFF2-40B4-BE49-F238E27FC236}">
                      <a16:creationId xmlns:a16="http://schemas.microsoft.com/office/drawing/2014/main" id="{8EA8DB4D-B9BF-47CE-A31B-92D2DB4F97B6}"/>
                    </a:ext>
                  </a:extLst>
                </p:cNvPr>
                <p:cNvPicPr/>
                <p:nvPr/>
              </p:nvPicPr>
              <p:blipFill>
                <a:blip r:embed="rId1342"/>
                <a:stretch>
                  <a:fillRect/>
                </a:stretch>
              </p:blipFill>
              <p:spPr>
                <a:xfrm>
                  <a:off x="2297893" y="3914620"/>
                  <a:ext cx="132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3">
              <p14:nvContentPartPr>
                <p14:cNvPr id="847" name="Freihand 846">
                  <a:extLst>
                    <a:ext uri="{FF2B5EF4-FFF2-40B4-BE49-F238E27FC236}">
                      <a16:creationId xmlns:a16="http://schemas.microsoft.com/office/drawing/2014/main" id="{D474FCF1-DFD8-40F8-A2DB-617F828B976F}"/>
                    </a:ext>
                  </a:extLst>
                </p14:cNvPr>
                <p14:cNvContentPartPr/>
                <p14:nvPr/>
              </p14:nvContentPartPr>
              <p14:xfrm>
                <a:off x="2544853" y="3842620"/>
                <a:ext cx="115560" cy="99720"/>
              </p14:xfrm>
            </p:contentPart>
          </mc:Choice>
          <mc:Fallback xmlns="">
            <p:pic>
              <p:nvPicPr>
                <p:cNvPr id="847" name="Freihand 846">
                  <a:extLst>
                    <a:ext uri="{FF2B5EF4-FFF2-40B4-BE49-F238E27FC236}">
                      <a16:creationId xmlns:a16="http://schemas.microsoft.com/office/drawing/2014/main" id="{D474FCF1-DFD8-40F8-A2DB-617F828B976F}"/>
                    </a:ext>
                  </a:extLst>
                </p:cNvPr>
                <p:cNvPicPr/>
                <p:nvPr/>
              </p:nvPicPr>
              <p:blipFill>
                <a:blip r:embed="rId1344"/>
                <a:stretch>
                  <a:fillRect/>
                </a:stretch>
              </p:blipFill>
              <p:spPr>
                <a:xfrm>
                  <a:off x="2540533" y="3838300"/>
                  <a:ext cx="1242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5">
              <p14:nvContentPartPr>
                <p14:cNvPr id="848" name="Freihand 847">
                  <a:extLst>
                    <a:ext uri="{FF2B5EF4-FFF2-40B4-BE49-F238E27FC236}">
                      <a16:creationId xmlns:a16="http://schemas.microsoft.com/office/drawing/2014/main" id="{427A9F35-E406-4984-B633-4278F72DE6DE}"/>
                    </a:ext>
                  </a:extLst>
                </p14:cNvPr>
                <p14:cNvContentPartPr/>
                <p14:nvPr/>
              </p14:nvContentPartPr>
              <p14:xfrm>
                <a:off x="2756173" y="3727780"/>
                <a:ext cx="110160" cy="204120"/>
              </p14:xfrm>
            </p:contentPart>
          </mc:Choice>
          <mc:Fallback xmlns="">
            <p:pic>
              <p:nvPicPr>
                <p:cNvPr id="848" name="Freihand 847">
                  <a:extLst>
                    <a:ext uri="{FF2B5EF4-FFF2-40B4-BE49-F238E27FC236}">
                      <a16:creationId xmlns:a16="http://schemas.microsoft.com/office/drawing/2014/main" id="{427A9F35-E406-4984-B633-4278F72DE6DE}"/>
                    </a:ext>
                  </a:extLst>
                </p:cNvPr>
                <p:cNvPicPr/>
                <p:nvPr/>
              </p:nvPicPr>
              <p:blipFill>
                <a:blip r:embed="rId1346"/>
                <a:stretch>
                  <a:fillRect/>
                </a:stretch>
              </p:blipFill>
              <p:spPr>
                <a:xfrm>
                  <a:off x="2751853" y="3723460"/>
                  <a:ext cx="1188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7">
              <p14:nvContentPartPr>
                <p14:cNvPr id="850" name="Freihand 849">
                  <a:extLst>
                    <a:ext uri="{FF2B5EF4-FFF2-40B4-BE49-F238E27FC236}">
                      <a16:creationId xmlns:a16="http://schemas.microsoft.com/office/drawing/2014/main" id="{18C0CC1E-769F-4470-B922-DBA5E26EB720}"/>
                    </a:ext>
                  </a:extLst>
                </p14:cNvPr>
                <p14:cNvContentPartPr/>
                <p14:nvPr/>
              </p14:nvContentPartPr>
              <p14:xfrm>
                <a:off x="2850493" y="3909940"/>
                <a:ext cx="63360" cy="102960"/>
              </p14:xfrm>
            </p:contentPart>
          </mc:Choice>
          <mc:Fallback xmlns="">
            <p:pic>
              <p:nvPicPr>
                <p:cNvPr id="850" name="Freihand 849">
                  <a:extLst>
                    <a:ext uri="{FF2B5EF4-FFF2-40B4-BE49-F238E27FC236}">
                      <a16:creationId xmlns:a16="http://schemas.microsoft.com/office/drawing/2014/main" id="{18C0CC1E-769F-4470-B922-DBA5E26EB720}"/>
                    </a:ext>
                  </a:extLst>
                </p:cNvPr>
                <p:cNvPicPr/>
                <p:nvPr/>
              </p:nvPicPr>
              <p:blipFill>
                <a:blip r:embed="rId1348"/>
                <a:stretch>
                  <a:fillRect/>
                </a:stretch>
              </p:blipFill>
              <p:spPr>
                <a:xfrm>
                  <a:off x="2846173" y="3905620"/>
                  <a:ext cx="720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9">
              <p14:nvContentPartPr>
                <p14:cNvPr id="851" name="Freihand 850">
                  <a:extLst>
                    <a:ext uri="{FF2B5EF4-FFF2-40B4-BE49-F238E27FC236}">
                      <a16:creationId xmlns:a16="http://schemas.microsoft.com/office/drawing/2014/main" id="{115BA0FF-AB27-4F96-B521-61FCDBD5B79F}"/>
                    </a:ext>
                  </a:extLst>
                </p14:cNvPr>
                <p14:cNvContentPartPr/>
                <p14:nvPr/>
              </p14:nvContentPartPr>
              <p14:xfrm>
                <a:off x="2848693" y="3933700"/>
                <a:ext cx="91800" cy="36720"/>
              </p14:xfrm>
            </p:contentPart>
          </mc:Choice>
          <mc:Fallback xmlns="">
            <p:pic>
              <p:nvPicPr>
                <p:cNvPr id="851" name="Freihand 850">
                  <a:extLst>
                    <a:ext uri="{FF2B5EF4-FFF2-40B4-BE49-F238E27FC236}">
                      <a16:creationId xmlns:a16="http://schemas.microsoft.com/office/drawing/2014/main" id="{115BA0FF-AB27-4F96-B521-61FCDBD5B79F}"/>
                    </a:ext>
                  </a:extLst>
                </p:cNvPr>
                <p:cNvPicPr/>
                <p:nvPr/>
              </p:nvPicPr>
              <p:blipFill>
                <a:blip r:embed="rId1350"/>
                <a:stretch>
                  <a:fillRect/>
                </a:stretch>
              </p:blipFill>
              <p:spPr>
                <a:xfrm>
                  <a:off x="2844373" y="3929380"/>
                  <a:ext cx="1004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1">
              <p14:nvContentPartPr>
                <p14:cNvPr id="852" name="Freihand 851">
                  <a:extLst>
                    <a:ext uri="{FF2B5EF4-FFF2-40B4-BE49-F238E27FC236}">
                      <a16:creationId xmlns:a16="http://schemas.microsoft.com/office/drawing/2014/main" id="{72421E29-A678-48A6-A499-022D098F9A67}"/>
                    </a:ext>
                  </a:extLst>
                </p14:cNvPr>
                <p14:cNvContentPartPr/>
                <p14:nvPr/>
              </p14:nvContentPartPr>
              <p14:xfrm>
                <a:off x="2863453" y="3893020"/>
                <a:ext cx="73800" cy="14040"/>
              </p14:xfrm>
            </p:contentPart>
          </mc:Choice>
          <mc:Fallback xmlns="">
            <p:pic>
              <p:nvPicPr>
                <p:cNvPr id="852" name="Freihand 851">
                  <a:extLst>
                    <a:ext uri="{FF2B5EF4-FFF2-40B4-BE49-F238E27FC236}">
                      <a16:creationId xmlns:a16="http://schemas.microsoft.com/office/drawing/2014/main" id="{72421E29-A678-48A6-A499-022D098F9A67}"/>
                    </a:ext>
                  </a:extLst>
                </p:cNvPr>
                <p:cNvPicPr/>
                <p:nvPr/>
              </p:nvPicPr>
              <p:blipFill>
                <a:blip r:embed="rId1352"/>
                <a:stretch>
                  <a:fillRect/>
                </a:stretch>
              </p:blipFill>
              <p:spPr>
                <a:xfrm>
                  <a:off x="2859133" y="3888700"/>
                  <a:ext cx="824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3">
              <p14:nvContentPartPr>
                <p14:cNvPr id="853" name="Freihand 852">
                  <a:extLst>
                    <a:ext uri="{FF2B5EF4-FFF2-40B4-BE49-F238E27FC236}">
                      <a16:creationId xmlns:a16="http://schemas.microsoft.com/office/drawing/2014/main" id="{1C557DEB-7EEB-428D-9423-F1F06E5F551C}"/>
                    </a:ext>
                  </a:extLst>
                </p14:cNvPr>
                <p14:cNvContentPartPr/>
                <p14:nvPr/>
              </p14:nvContentPartPr>
              <p14:xfrm>
                <a:off x="2900533" y="3646060"/>
                <a:ext cx="125280" cy="100440"/>
              </p14:xfrm>
            </p:contentPart>
          </mc:Choice>
          <mc:Fallback xmlns="">
            <p:pic>
              <p:nvPicPr>
                <p:cNvPr id="853" name="Freihand 852">
                  <a:extLst>
                    <a:ext uri="{FF2B5EF4-FFF2-40B4-BE49-F238E27FC236}">
                      <a16:creationId xmlns:a16="http://schemas.microsoft.com/office/drawing/2014/main" id="{1C557DEB-7EEB-428D-9423-F1F06E5F551C}"/>
                    </a:ext>
                  </a:extLst>
                </p:cNvPr>
                <p:cNvPicPr/>
                <p:nvPr/>
              </p:nvPicPr>
              <p:blipFill>
                <a:blip r:embed="rId1354"/>
                <a:stretch>
                  <a:fillRect/>
                </a:stretch>
              </p:blipFill>
              <p:spPr>
                <a:xfrm>
                  <a:off x="2896213" y="3641740"/>
                  <a:ext cx="1339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5">
              <p14:nvContentPartPr>
                <p14:cNvPr id="855" name="Freihand 854">
                  <a:extLst>
                    <a:ext uri="{FF2B5EF4-FFF2-40B4-BE49-F238E27FC236}">
                      <a16:creationId xmlns:a16="http://schemas.microsoft.com/office/drawing/2014/main" id="{4DEDC9E3-8726-473E-826D-4531FCAB3F51}"/>
                    </a:ext>
                  </a:extLst>
                </p14:cNvPr>
                <p14:cNvContentPartPr/>
                <p14:nvPr/>
              </p14:nvContentPartPr>
              <p14:xfrm>
                <a:off x="3143893" y="3742540"/>
                <a:ext cx="9720" cy="360"/>
              </p14:xfrm>
            </p:contentPart>
          </mc:Choice>
          <mc:Fallback xmlns="">
            <p:pic>
              <p:nvPicPr>
                <p:cNvPr id="855" name="Freihand 854">
                  <a:extLst>
                    <a:ext uri="{FF2B5EF4-FFF2-40B4-BE49-F238E27FC236}">
                      <a16:creationId xmlns:a16="http://schemas.microsoft.com/office/drawing/2014/main" id="{4DEDC9E3-8726-473E-826D-4531FCAB3F51}"/>
                    </a:ext>
                  </a:extLst>
                </p:cNvPr>
                <p:cNvPicPr/>
                <p:nvPr/>
              </p:nvPicPr>
              <p:blipFill>
                <a:blip r:embed="rId1356"/>
                <a:stretch>
                  <a:fillRect/>
                </a:stretch>
              </p:blipFill>
              <p:spPr>
                <a:xfrm>
                  <a:off x="3139573" y="3738220"/>
                  <a:ext cx="1836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7">
              <p14:nvContentPartPr>
                <p14:cNvPr id="856" name="Freihand 855">
                  <a:extLst>
                    <a:ext uri="{FF2B5EF4-FFF2-40B4-BE49-F238E27FC236}">
                      <a16:creationId xmlns:a16="http://schemas.microsoft.com/office/drawing/2014/main" id="{429B8309-51FD-46C5-9F5D-2D28F5005F72}"/>
                    </a:ext>
                  </a:extLst>
                </p14:cNvPr>
                <p14:cNvContentPartPr/>
                <p14:nvPr/>
              </p14:nvContentPartPr>
              <p14:xfrm>
                <a:off x="3071893" y="3674140"/>
                <a:ext cx="137520" cy="322560"/>
              </p14:xfrm>
            </p:contentPart>
          </mc:Choice>
          <mc:Fallback xmlns="">
            <p:pic>
              <p:nvPicPr>
                <p:cNvPr id="856" name="Freihand 855">
                  <a:extLst>
                    <a:ext uri="{FF2B5EF4-FFF2-40B4-BE49-F238E27FC236}">
                      <a16:creationId xmlns:a16="http://schemas.microsoft.com/office/drawing/2014/main" id="{429B8309-51FD-46C5-9F5D-2D28F5005F72}"/>
                    </a:ext>
                  </a:extLst>
                </p:cNvPr>
                <p:cNvPicPr/>
                <p:nvPr/>
              </p:nvPicPr>
              <p:blipFill>
                <a:blip r:embed="rId1358"/>
                <a:stretch>
                  <a:fillRect/>
                </a:stretch>
              </p:blipFill>
              <p:spPr>
                <a:xfrm>
                  <a:off x="3067573" y="3669820"/>
                  <a:ext cx="14616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9">
              <p14:nvContentPartPr>
                <p14:cNvPr id="858" name="Freihand 857">
                  <a:extLst>
                    <a:ext uri="{FF2B5EF4-FFF2-40B4-BE49-F238E27FC236}">
                      <a16:creationId xmlns:a16="http://schemas.microsoft.com/office/drawing/2014/main" id="{57232247-C949-4CF3-86BD-A061D3E40215}"/>
                    </a:ext>
                  </a:extLst>
                </p14:cNvPr>
                <p14:cNvContentPartPr/>
                <p14:nvPr/>
              </p14:nvContentPartPr>
              <p14:xfrm>
                <a:off x="2895853" y="4084180"/>
                <a:ext cx="49320" cy="122760"/>
              </p14:xfrm>
            </p:contentPart>
          </mc:Choice>
          <mc:Fallback xmlns="">
            <p:pic>
              <p:nvPicPr>
                <p:cNvPr id="858" name="Freihand 857">
                  <a:extLst>
                    <a:ext uri="{FF2B5EF4-FFF2-40B4-BE49-F238E27FC236}">
                      <a16:creationId xmlns:a16="http://schemas.microsoft.com/office/drawing/2014/main" id="{57232247-C949-4CF3-86BD-A061D3E40215}"/>
                    </a:ext>
                  </a:extLst>
                </p:cNvPr>
                <p:cNvPicPr/>
                <p:nvPr/>
              </p:nvPicPr>
              <p:blipFill>
                <a:blip r:embed="rId1360"/>
                <a:stretch>
                  <a:fillRect/>
                </a:stretch>
              </p:blipFill>
              <p:spPr>
                <a:xfrm>
                  <a:off x="2891533" y="4079860"/>
                  <a:ext cx="579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1">
              <p14:nvContentPartPr>
                <p14:cNvPr id="859" name="Freihand 858">
                  <a:extLst>
                    <a:ext uri="{FF2B5EF4-FFF2-40B4-BE49-F238E27FC236}">
                      <a16:creationId xmlns:a16="http://schemas.microsoft.com/office/drawing/2014/main" id="{3B0DD987-8208-48FF-BF5C-9C2CDBEC5DE3}"/>
                    </a:ext>
                  </a:extLst>
                </p14:cNvPr>
                <p14:cNvContentPartPr/>
                <p14:nvPr/>
              </p14:nvContentPartPr>
              <p14:xfrm>
                <a:off x="2826013" y="4023700"/>
                <a:ext cx="131400" cy="96840"/>
              </p14:xfrm>
            </p:contentPart>
          </mc:Choice>
          <mc:Fallback xmlns="">
            <p:pic>
              <p:nvPicPr>
                <p:cNvPr id="859" name="Freihand 858">
                  <a:extLst>
                    <a:ext uri="{FF2B5EF4-FFF2-40B4-BE49-F238E27FC236}">
                      <a16:creationId xmlns:a16="http://schemas.microsoft.com/office/drawing/2014/main" id="{3B0DD987-8208-48FF-BF5C-9C2CDBEC5DE3}"/>
                    </a:ext>
                  </a:extLst>
                </p:cNvPr>
                <p:cNvPicPr/>
                <p:nvPr/>
              </p:nvPicPr>
              <p:blipFill>
                <a:blip r:embed="rId1362"/>
                <a:stretch>
                  <a:fillRect/>
                </a:stretch>
              </p:blipFill>
              <p:spPr>
                <a:xfrm>
                  <a:off x="2821693" y="4019380"/>
                  <a:ext cx="1400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3">
              <p14:nvContentPartPr>
                <p14:cNvPr id="861" name="Freihand 860">
                  <a:extLst>
                    <a:ext uri="{FF2B5EF4-FFF2-40B4-BE49-F238E27FC236}">
                      <a16:creationId xmlns:a16="http://schemas.microsoft.com/office/drawing/2014/main" id="{1BCFEF18-43AD-458C-BB0C-958D4DCA35C6}"/>
                    </a:ext>
                  </a:extLst>
                </p14:cNvPr>
                <p14:cNvContentPartPr/>
                <p14:nvPr/>
              </p14:nvContentPartPr>
              <p14:xfrm>
                <a:off x="3053533" y="4110460"/>
                <a:ext cx="73800" cy="101520"/>
              </p14:xfrm>
            </p:contentPart>
          </mc:Choice>
          <mc:Fallback xmlns="">
            <p:pic>
              <p:nvPicPr>
                <p:cNvPr id="861" name="Freihand 860">
                  <a:extLst>
                    <a:ext uri="{FF2B5EF4-FFF2-40B4-BE49-F238E27FC236}">
                      <a16:creationId xmlns:a16="http://schemas.microsoft.com/office/drawing/2014/main" id="{1BCFEF18-43AD-458C-BB0C-958D4DCA35C6}"/>
                    </a:ext>
                  </a:extLst>
                </p:cNvPr>
                <p:cNvPicPr/>
                <p:nvPr/>
              </p:nvPicPr>
              <p:blipFill>
                <a:blip r:embed="rId1364"/>
                <a:stretch>
                  <a:fillRect/>
                </a:stretch>
              </p:blipFill>
              <p:spPr>
                <a:xfrm>
                  <a:off x="3049213" y="4106140"/>
                  <a:ext cx="824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5">
              <p14:nvContentPartPr>
                <p14:cNvPr id="862" name="Freihand 861">
                  <a:extLst>
                    <a:ext uri="{FF2B5EF4-FFF2-40B4-BE49-F238E27FC236}">
                      <a16:creationId xmlns:a16="http://schemas.microsoft.com/office/drawing/2014/main" id="{11CE03FE-9CD8-42B1-A68C-5149753F6E56}"/>
                    </a:ext>
                  </a:extLst>
                </p14:cNvPr>
                <p14:cNvContentPartPr/>
                <p14:nvPr/>
              </p14:nvContentPartPr>
              <p14:xfrm>
                <a:off x="3028333" y="4196140"/>
                <a:ext cx="159120" cy="53280"/>
              </p14:xfrm>
            </p:contentPart>
          </mc:Choice>
          <mc:Fallback xmlns="">
            <p:pic>
              <p:nvPicPr>
                <p:cNvPr id="862" name="Freihand 861">
                  <a:extLst>
                    <a:ext uri="{FF2B5EF4-FFF2-40B4-BE49-F238E27FC236}">
                      <a16:creationId xmlns:a16="http://schemas.microsoft.com/office/drawing/2014/main" id="{11CE03FE-9CD8-42B1-A68C-5149753F6E56}"/>
                    </a:ext>
                  </a:extLst>
                </p:cNvPr>
                <p:cNvPicPr/>
                <p:nvPr/>
              </p:nvPicPr>
              <p:blipFill>
                <a:blip r:embed="rId1366"/>
                <a:stretch>
                  <a:fillRect/>
                </a:stretch>
              </p:blipFill>
              <p:spPr>
                <a:xfrm>
                  <a:off x="3024013" y="4191820"/>
                  <a:ext cx="1677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7">
              <p14:nvContentPartPr>
                <p14:cNvPr id="863" name="Freihand 862">
                  <a:extLst>
                    <a:ext uri="{FF2B5EF4-FFF2-40B4-BE49-F238E27FC236}">
                      <a16:creationId xmlns:a16="http://schemas.microsoft.com/office/drawing/2014/main" id="{6391539E-A0BA-4618-838F-0E132AA0222E}"/>
                    </a:ext>
                  </a:extLst>
                </p14:cNvPr>
                <p14:cNvContentPartPr/>
                <p14:nvPr/>
              </p14:nvContentPartPr>
              <p14:xfrm>
                <a:off x="3081613" y="4282540"/>
                <a:ext cx="99000" cy="51120"/>
              </p14:xfrm>
            </p:contentPart>
          </mc:Choice>
          <mc:Fallback xmlns="">
            <p:pic>
              <p:nvPicPr>
                <p:cNvPr id="863" name="Freihand 862">
                  <a:extLst>
                    <a:ext uri="{FF2B5EF4-FFF2-40B4-BE49-F238E27FC236}">
                      <a16:creationId xmlns:a16="http://schemas.microsoft.com/office/drawing/2014/main" id="{6391539E-A0BA-4618-838F-0E132AA0222E}"/>
                    </a:ext>
                  </a:extLst>
                </p:cNvPr>
                <p:cNvPicPr/>
                <p:nvPr/>
              </p:nvPicPr>
              <p:blipFill>
                <a:blip r:embed="rId1368"/>
                <a:stretch>
                  <a:fillRect/>
                </a:stretch>
              </p:blipFill>
              <p:spPr>
                <a:xfrm>
                  <a:off x="3077293" y="4278220"/>
                  <a:ext cx="1076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9">
              <p14:nvContentPartPr>
                <p14:cNvPr id="864" name="Freihand 863">
                  <a:extLst>
                    <a:ext uri="{FF2B5EF4-FFF2-40B4-BE49-F238E27FC236}">
                      <a16:creationId xmlns:a16="http://schemas.microsoft.com/office/drawing/2014/main" id="{CE5967C5-4E8C-4E3B-AB45-B03CCDB0C6F7}"/>
                    </a:ext>
                  </a:extLst>
                </p14:cNvPr>
                <p14:cNvContentPartPr/>
                <p14:nvPr/>
              </p14:nvContentPartPr>
              <p14:xfrm>
                <a:off x="3252613" y="4100740"/>
                <a:ext cx="77760" cy="153360"/>
              </p14:xfrm>
            </p:contentPart>
          </mc:Choice>
          <mc:Fallback xmlns="">
            <p:pic>
              <p:nvPicPr>
                <p:cNvPr id="864" name="Freihand 863">
                  <a:extLst>
                    <a:ext uri="{FF2B5EF4-FFF2-40B4-BE49-F238E27FC236}">
                      <a16:creationId xmlns:a16="http://schemas.microsoft.com/office/drawing/2014/main" id="{CE5967C5-4E8C-4E3B-AB45-B03CCDB0C6F7}"/>
                    </a:ext>
                  </a:extLst>
                </p:cNvPr>
                <p:cNvPicPr/>
                <p:nvPr/>
              </p:nvPicPr>
              <p:blipFill>
                <a:blip r:embed="rId1370"/>
                <a:stretch>
                  <a:fillRect/>
                </a:stretch>
              </p:blipFill>
              <p:spPr>
                <a:xfrm>
                  <a:off x="3248293" y="4096420"/>
                  <a:ext cx="864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1">
              <p14:nvContentPartPr>
                <p14:cNvPr id="865" name="Freihand 864">
                  <a:extLst>
                    <a:ext uri="{FF2B5EF4-FFF2-40B4-BE49-F238E27FC236}">
                      <a16:creationId xmlns:a16="http://schemas.microsoft.com/office/drawing/2014/main" id="{66BEB0F3-CDD9-4649-935B-B79D1376F67C}"/>
                    </a:ext>
                  </a:extLst>
                </p14:cNvPr>
                <p14:cNvContentPartPr/>
                <p14:nvPr/>
              </p14:nvContentPartPr>
              <p14:xfrm>
                <a:off x="3337573" y="4017940"/>
                <a:ext cx="136800" cy="84960"/>
              </p14:xfrm>
            </p:contentPart>
          </mc:Choice>
          <mc:Fallback xmlns="">
            <p:pic>
              <p:nvPicPr>
                <p:cNvPr id="865" name="Freihand 864">
                  <a:extLst>
                    <a:ext uri="{FF2B5EF4-FFF2-40B4-BE49-F238E27FC236}">
                      <a16:creationId xmlns:a16="http://schemas.microsoft.com/office/drawing/2014/main" id="{66BEB0F3-CDD9-4649-935B-B79D1376F67C}"/>
                    </a:ext>
                  </a:extLst>
                </p:cNvPr>
                <p:cNvPicPr/>
                <p:nvPr/>
              </p:nvPicPr>
              <p:blipFill>
                <a:blip r:embed="rId1372"/>
                <a:stretch>
                  <a:fillRect/>
                </a:stretch>
              </p:blipFill>
              <p:spPr>
                <a:xfrm>
                  <a:off x="3333253" y="4013620"/>
                  <a:ext cx="1454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3">
              <p14:nvContentPartPr>
                <p14:cNvPr id="867" name="Freihand 866">
                  <a:extLst>
                    <a:ext uri="{FF2B5EF4-FFF2-40B4-BE49-F238E27FC236}">
                      <a16:creationId xmlns:a16="http://schemas.microsoft.com/office/drawing/2014/main" id="{9EAE8DD6-4BD8-458E-8115-38EFD2EF976A}"/>
                    </a:ext>
                  </a:extLst>
                </p14:cNvPr>
                <p14:cNvContentPartPr/>
                <p14:nvPr/>
              </p14:nvContentPartPr>
              <p14:xfrm>
                <a:off x="3573373" y="3818500"/>
                <a:ext cx="142560" cy="360"/>
              </p14:xfrm>
            </p:contentPart>
          </mc:Choice>
          <mc:Fallback xmlns="">
            <p:pic>
              <p:nvPicPr>
                <p:cNvPr id="867" name="Freihand 866">
                  <a:extLst>
                    <a:ext uri="{FF2B5EF4-FFF2-40B4-BE49-F238E27FC236}">
                      <a16:creationId xmlns:a16="http://schemas.microsoft.com/office/drawing/2014/main" id="{9EAE8DD6-4BD8-458E-8115-38EFD2EF976A}"/>
                    </a:ext>
                  </a:extLst>
                </p:cNvPr>
                <p:cNvPicPr/>
                <p:nvPr/>
              </p:nvPicPr>
              <p:blipFill>
                <a:blip r:embed="rId1374"/>
                <a:stretch>
                  <a:fillRect/>
                </a:stretch>
              </p:blipFill>
              <p:spPr>
                <a:xfrm>
                  <a:off x="3569053" y="3814180"/>
                  <a:ext cx="1512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5">
              <p14:nvContentPartPr>
                <p14:cNvPr id="868" name="Freihand 867">
                  <a:extLst>
                    <a:ext uri="{FF2B5EF4-FFF2-40B4-BE49-F238E27FC236}">
                      <a16:creationId xmlns:a16="http://schemas.microsoft.com/office/drawing/2014/main" id="{3A23D0D8-A10F-4A91-940E-841DCCCCE48C}"/>
                    </a:ext>
                  </a:extLst>
                </p14:cNvPr>
                <p14:cNvContentPartPr/>
                <p14:nvPr/>
              </p14:nvContentPartPr>
              <p14:xfrm>
                <a:off x="3590293" y="3848740"/>
                <a:ext cx="142920" cy="3600"/>
              </p14:xfrm>
            </p:contentPart>
          </mc:Choice>
          <mc:Fallback xmlns="">
            <p:pic>
              <p:nvPicPr>
                <p:cNvPr id="868" name="Freihand 867">
                  <a:extLst>
                    <a:ext uri="{FF2B5EF4-FFF2-40B4-BE49-F238E27FC236}">
                      <a16:creationId xmlns:a16="http://schemas.microsoft.com/office/drawing/2014/main" id="{3A23D0D8-A10F-4A91-940E-841DCCCCE48C}"/>
                    </a:ext>
                  </a:extLst>
                </p:cNvPr>
                <p:cNvPicPr/>
                <p:nvPr/>
              </p:nvPicPr>
              <p:blipFill>
                <a:blip r:embed="rId1376"/>
                <a:stretch>
                  <a:fillRect/>
                </a:stretch>
              </p:blipFill>
              <p:spPr>
                <a:xfrm>
                  <a:off x="3585973" y="3844420"/>
                  <a:ext cx="1515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7">
              <p14:nvContentPartPr>
                <p14:cNvPr id="869" name="Freihand 868">
                  <a:extLst>
                    <a:ext uri="{FF2B5EF4-FFF2-40B4-BE49-F238E27FC236}">
                      <a16:creationId xmlns:a16="http://schemas.microsoft.com/office/drawing/2014/main" id="{3FA4B8E5-19E1-4129-A310-307B7CF3CD29}"/>
                    </a:ext>
                  </a:extLst>
                </p14:cNvPr>
                <p14:cNvContentPartPr/>
                <p14:nvPr/>
              </p14:nvContentPartPr>
              <p14:xfrm>
                <a:off x="3899533" y="3611140"/>
                <a:ext cx="190080" cy="138960"/>
              </p14:xfrm>
            </p:contentPart>
          </mc:Choice>
          <mc:Fallback xmlns="">
            <p:pic>
              <p:nvPicPr>
                <p:cNvPr id="869" name="Freihand 868">
                  <a:extLst>
                    <a:ext uri="{FF2B5EF4-FFF2-40B4-BE49-F238E27FC236}">
                      <a16:creationId xmlns:a16="http://schemas.microsoft.com/office/drawing/2014/main" id="{3FA4B8E5-19E1-4129-A310-307B7CF3CD29}"/>
                    </a:ext>
                  </a:extLst>
                </p:cNvPr>
                <p:cNvPicPr/>
                <p:nvPr/>
              </p:nvPicPr>
              <p:blipFill>
                <a:blip r:embed="rId1378"/>
                <a:stretch>
                  <a:fillRect/>
                </a:stretch>
              </p:blipFill>
              <p:spPr>
                <a:xfrm>
                  <a:off x="3895213" y="3606820"/>
                  <a:ext cx="1987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9">
              <p14:nvContentPartPr>
                <p14:cNvPr id="870" name="Freihand 869">
                  <a:extLst>
                    <a:ext uri="{FF2B5EF4-FFF2-40B4-BE49-F238E27FC236}">
                      <a16:creationId xmlns:a16="http://schemas.microsoft.com/office/drawing/2014/main" id="{D0244DC5-4D4E-45F6-ACC9-F6B580F86FDC}"/>
                    </a:ext>
                  </a:extLst>
                </p14:cNvPr>
                <p14:cNvContentPartPr/>
                <p14:nvPr/>
              </p14:nvContentPartPr>
              <p14:xfrm>
                <a:off x="3871093" y="3763420"/>
                <a:ext cx="390240" cy="33840"/>
              </p14:xfrm>
            </p:contentPart>
          </mc:Choice>
          <mc:Fallback xmlns="">
            <p:pic>
              <p:nvPicPr>
                <p:cNvPr id="870" name="Freihand 869">
                  <a:extLst>
                    <a:ext uri="{FF2B5EF4-FFF2-40B4-BE49-F238E27FC236}">
                      <a16:creationId xmlns:a16="http://schemas.microsoft.com/office/drawing/2014/main" id="{D0244DC5-4D4E-45F6-ACC9-F6B580F86FDC}"/>
                    </a:ext>
                  </a:extLst>
                </p:cNvPr>
                <p:cNvPicPr/>
                <p:nvPr/>
              </p:nvPicPr>
              <p:blipFill>
                <a:blip r:embed="rId1380"/>
                <a:stretch>
                  <a:fillRect/>
                </a:stretch>
              </p:blipFill>
              <p:spPr>
                <a:xfrm>
                  <a:off x="3866773" y="3759100"/>
                  <a:ext cx="398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1">
              <p14:nvContentPartPr>
                <p14:cNvPr id="871" name="Freihand 870">
                  <a:extLst>
                    <a:ext uri="{FF2B5EF4-FFF2-40B4-BE49-F238E27FC236}">
                      <a16:creationId xmlns:a16="http://schemas.microsoft.com/office/drawing/2014/main" id="{0056739D-47E5-4A5C-A211-99F17319980F}"/>
                    </a:ext>
                  </a:extLst>
                </p14:cNvPr>
                <p14:cNvContentPartPr/>
                <p14:nvPr/>
              </p14:nvContentPartPr>
              <p14:xfrm>
                <a:off x="3856333" y="3950260"/>
                <a:ext cx="91800" cy="113760"/>
              </p14:xfrm>
            </p:contentPart>
          </mc:Choice>
          <mc:Fallback xmlns="">
            <p:pic>
              <p:nvPicPr>
                <p:cNvPr id="871" name="Freihand 870">
                  <a:extLst>
                    <a:ext uri="{FF2B5EF4-FFF2-40B4-BE49-F238E27FC236}">
                      <a16:creationId xmlns:a16="http://schemas.microsoft.com/office/drawing/2014/main" id="{0056739D-47E5-4A5C-A211-99F17319980F}"/>
                    </a:ext>
                  </a:extLst>
                </p:cNvPr>
                <p:cNvPicPr/>
                <p:nvPr/>
              </p:nvPicPr>
              <p:blipFill>
                <a:blip r:embed="rId1382"/>
                <a:stretch>
                  <a:fillRect/>
                </a:stretch>
              </p:blipFill>
              <p:spPr>
                <a:xfrm>
                  <a:off x="3852013" y="3945940"/>
                  <a:ext cx="100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3">
              <p14:nvContentPartPr>
                <p14:cNvPr id="872" name="Freihand 871">
                  <a:extLst>
                    <a:ext uri="{FF2B5EF4-FFF2-40B4-BE49-F238E27FC236}">
                      <a16:creationId xmlns:a16="http://schemas.microsoft.com/office/drawing/2014/main" id="{3FD329BD-5F32-4C5C-95D9-C0FA983C2BD8}"/>
                    </a:ext>
                  </a:extLst>
                </p14:cNvPr>
                <p14:cNvContentPartPr/>
                <p14:nvPr/>
              </p14:nvContentPartPr>
              <p14:xfrm>
                <a:off x="4007533" y="3977260"/>
                <a:ext cx="104040" cy="7200"/>
              </p14:xfrm>
            </p:contentPart>
          </mc:Choice>
          <mc:Fallback xmlns="">
            <p:pic>
              <p:nvPicPr>
                <p:cNvPr id="872" name="Freihand 871">
                  <a:extLst>
                    <a:ext uri="{FF2B5EF4-FFF2-40B4-BE49-F238E27FC236}">
                      <a16:creationId xmlns:a16="http://schemas.microsoft.com/office/drawing/2014/main" id="{3FD329BD-5F32-4C5C-95D9-C0FA983C2BD8}"/>
                    </a:ext>
                  </a:extLst>
                </p:cNvPr>
                <p:cNvPicPr/>
                <p:nvPr/>
              </p:nvPicPr>
              <p:blipFill>
                <a:blip r:embed="rId1384"/>
                <a:stretch>
                  <a:fillRect/>
                </a:stretch>
              </p:blipFill>
              <p:spPr>
                <a:xfrm>
                  <a:off x="4003213" y="3972940"/>
                  <a:ext cx="1126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5">
              <p14:nvContentPartPr>
                <p14:cNvPr id="873" name="Freihand 872">
                  <a:extLst>
                    <a:ext uri="{FF2B5EF4-FFF2-40B4-BE49-F238E27FC236}">
                      <a16:creationId xmlns:a16="http://schemas.microsoft.com/office/drawing/2014/main" id="{AFCE56F2-FEB2-4154-9C3D-84C7129C9510}"/>
                    </a:ext>
                  </a:extLst>
                </p14:cNvPr>
                <p14:cNvContentPartPr/>
                <p14:nvPr/>
              </p14:nvContentPartPr>
              <p14:xfrm>
                <a:off x="4156213" y="3926860"/>
                <a:ext cx="119520" cy="151920"/>
              </p14:xfrm>
            </p:contentPart>
          </mc:Choice>
          <mc:Fallback xmlns="">
            <p:pic>
              <p:nvPicPr>
                <p:cNvPr id="873" name="Freihand 872">
                  <a:extLst>
                    <a:ext uri="{FF2B5EF4-FFF2-40B4-BE49-F238E27FC236}">
                      <a16:creationId xmlns:a16="http://schemas.microsoft.com/office/drawing/2014/main" id="{AFCE56F2-FEB2-4154-9C3D-84C7129C9510}"/>
                    </a:ext>
                  </a:extLst>
                </p:cNvPr>
                <p:cNvPicPr/>
                <p:nvPr/>
              </p:nvPicPr>
              <p:blipFill>
                <a:blip r:embed="rId1386"/>
                <a:stretch>
                  <a:fillRect/>
                </a:stretch>
              </p:blipFill>
              <p:spPr>
                <a:xfrm>
                  <a:off x="4151893" y="3922540"/>
                  <a:ext cx="1281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7">
              <p14:nvContentPartPr>
                <p14:cNvPr id="875" name="Freihand 874">
                  <a:extLst>
                    <a:ext uri="{FF2B5EF4-FFF2-40B4-BE49-F238E27FC236}">
                      <a16:creationId xmlns:a16="http://schemas.microsoft.com/office/drawing/2014/main" id="{66BD69D0-71B7-4C53-9978-1E75C1F7614B}"/>
                    </a:ext>
                  </a:extLst>
                </p14:cNvPr>
                <p14:cNvContentPartPr/>
                <p14:nvPr/>
              </p14:nvContentPartPr>
              <p14:xfrm>
                <a:off x="4441333" y="3570820"/>
                <a:ext cx="87120" cy="350280"/>
              </p14:xfrm>
            </p:contentPart>
          </mc:Choice>
          <mc:Fallback xmlns="">
            <p:pic>
              <p:nvPicPr>
                <p:cNvPr id="875" name="Freihand 874">
                  <a:extLst>
                    <a:ext uri="{FF2B5EF4-FFF2-40B4-BE49-F238E27FC236}">
                      <a16:creationId xmlns:a16="http://schemas.microsoft.com/office/drawing/2014/main" id="{66BD69D0-71B7-4C53-9978-1E75C1F7614B}"/>
                    </a:ext>
                  </a:extLst>
                </p:cNvPr>
                <p:cNvPicPr/>
                <p:nvPr/>
              </p:nvPicPr>
              <p:blipFill>
                <a:blip r:embed="rId1388"/>
                <a:stretch>
                  <a:fillRect/>
                </a:stretch>
              </p:blipFill>
              <p:spPr>
                <a:xfrm>
                  <a:off x="4437013" y="3566500"/>
                  <a:ext cx="9576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9">
              <p14:nvContentPartPr>
                <p14:cNvPr id="876" name="Freihand 875">
                  <a:extLst>
                    <a:ext uri="{FF2B5EF4-FFF2-40B4-BE49-F238E27FC236}">
                      <a16:creationId xmlns:a16="http://schemas.microsoft.com/office/drawing/2014/main" id="{C91116E5-DE3F-4BA2-A786-4F6A94545628}"/>
                    </a:ext>
                  </a:extLst>
                </p14:cNvPr>
                <p14:cNvContentPartPr/>
                <p14:nvPr/>
              </p14:nvContentPartPr>
              <p14:xfrm>
                <a:off x="4639333" y="3734620"/>
                <a:ext cx="103680" cy="72360"/>
              </p14:xfrm>
            </p:contentPart>
          </mc:Choice>
          <mc:Fallback xmlns="">
            <p:pic>
              <p:nvPicPr>
                <p:cNvPr id="876" name="Freihand 875">
                  <a:extLst>
                    <a:ext uri="{FF2B5EF4-FFF2-40B4-BE49-F238E27FC236}">
                      <a16:creationId xmlns:a16="http://schemas.microsoft.com/office/drawing/2014/main" id="{C91116E5-DE3F-4BA2-A786-4F6A94545628}"/>
                    </a:ext>
                  </a:extLst>
                </p:cNvPr>
                <p:cNvPicPr/>
                <p:nvPr/>
              </p:nvPicPr>
              <p:blipFill>
                <a:blip r:embed="rId1390"/>
                <a:stretch>
                  <a:fillRect/>
                </a:stretch>
              </p:blipFill>
              <p:spPr>
                <a:xfrm>
                  <a:off x="4635013" y="3730300"/>
                  <a:ext cx="1123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1">
              <p14:nvContentPartPr>
                <p14:cNvPr id="877" name="Freihand 876">
                  <a:extLst>
                    <a:ext uri="{FF2B5EF4-FFF2-40B4-BE49-F238E27FC236}">
                      <a16:creationId xmlns:a16="http://schemas.microsoft.com/office/drawing/2014/main" id="{8AEC2589-F2A2-4DFB-A14D-B067CCBEBCE9}"/>
                    </a:ext>
                  </a:extLst>
                </p14:cNvPr>
                <p14:cNvContentPartPr/>
                <p14:nvPr/>
              </p14:nvContentPartPr>
              <p14:xfrm>
                <a:off x="4818973" y="3577300"/>
                <a:ext cx="140400" cy="222120"/>
              </p14:xfrm>
            </p:contentPart>
          </mc:Choice>
          <mc:Fallback xmlns="">
            <p:pic>
              <p:nvPicPr>
                <p:cNvPr id="877" name="Freihand 876">
                  <a:extLst>
                    <a:ext uri="{FF2B5EF4-FFF2-40B4-BE49-F238E27FC236}">
                      <a16:creationId xmlns:a16="http://schemas.microsoft.com/office/drawing/2014/main" id="{8AEC2589-F2A2-4DFB-A14D-B067CCBEBCE9}"/>
                    </a:ext>
                  </a:extLst>
                </p:cNvPr>
                <p:cNvPicPr/>
                <p:nvPr/>
              </p:nvPicPr>
              <p:blipFill>
                <a:blip r:embed="rId1392"/>
                <a:stretch>
                  <a:fillRect/>
                </a:stretch>
              </p:blipFill>
              <p:spPr>
                <a:xfrm>
                  <a:off x="4814653" y="3572980"/>
                  <a:ext cx="1490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3">
              <p14:nvContentPartPr>
                <p14:cNvPr id="878" name="Freihand 877">
                  <a:extLst>
                    <a:ext uri="{FF2B5EF4-FFF2-40B4-BE49-F238E27FC236}">
                      <a16:creationId xmlns:a16="http://schemas.microsoft.com/office/drawing/2014/main" id="{D77B7C44-5E96-47D4-B8A6-EB4BFF2BD796}"/>
                    </a:ext>
                  </a:extLst>
                </p14:cNvPr>
                <p14:cNvContentPartPr/>
                <p14:nvPr/>
              </p14:nvContentPartPr>
              <p14:xfrm>
                <a:off x="4996453" y="3494860"/>
                <a:ext cx="116640" cy="108360"/>
              </p14:xfrm>
            </p:contentPart>
          </mc:Choice>
          <mc:Fallback xmlns="">
            <p:pic>
              <p:nvPicPr>
                <p:cNvPr id="878" name="Freihand 877">
                  <a:extLst>
                    <a:ext uri="{FF2B5EF4-FFF2-40B4-BE49-F238E27FC236}">
                      <a16:creationId xmlns:a16="http://schemas.microsoft.com/office/drawing/2014/main" id="{D77B7C44-5E96-47D4-B8A6-EB4BFF2BD796}"/>
                    </a:ext>
                  </a:extLst>
                </p:cNvPr>
                <p:cNvPicPr/>
                <p:nvPr/>
              </p:nvPicPr>
              <p:blipFill>
                <a:blip r:embed="rId1394"/>
                <a:stretch>
                  <a:fillRect/>
                </a:stretch>
              </p:blipFill>
              <p:spPr>
                <a:xfrm>
                  <a:off x="4992133" y="3490540"/>
                  <a:ext cx="1252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5">
              <p14:nvContentPartPr>
                <p14:cNvPr id="880" name="Freihand 879">
                  <a:extLst>
                    <a:ext uri="{FF2B5EF4-FFF2-40B4-BE49-F238E27FC236}">
                      <a16:creationId xmlns:a16="http://schemas.microsoft.com/office/drawing/2014/main" id="{325AB0D6-14F0-4A49-827E-09B6BEB012A6}"/>
                    </a:ext>
                  </a:extLst>
                </p14:cNvPr>
                <p14:cNvContentPartPr/>
                <p14:nvPr/>
              </p14:nvContentPartPr>
              <p14:xfrm>
                <a:off x="5217853" y="3728140"/>
                <a:ext cx="150120" cy="6120"/>
              </p14:xfrm>
            </p:contentPart>
          </mc:Choice>
          <mc:Fallback xmlns="">
            <p:pic>
              <p:nvPicPr>
                <p:cNvPr id="880" name="Freihand 879">
                  <a:extLst>
                    <a:ext uri="{FF2B5EF4-FFF2-40B4-BE49-F238E27FC236}">
                      <a16:creationId xmlns:a16="http://schemas.microsoft.com/office/drawing/2014/main" id="{325AB0D6-14F0-4A49-827E-09B6BEB012A6}"/>
                    </a:ext>
                  </a:extLst>
                </p:cNvPr>
                <p:cNvPicPr/>
                <p:nvPr/>
              </p:nvPicPr>
              <p:blipFill>
                <a:blip r:embed="rId1396"/>
                <a:stretch>
                  <a:fillRect/>
                </a:stretch>
              </p:blipFill>
              <p:spPr>
                <a:xfrm>
                  <a:off x="5213533" y="3723820"/>
                  <a:ext cx="1587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7">
              <p14:nvContentPartPr>
                <p14:cNvPr id="881" name="Freihand 880">
                  <a:extLst>
                    <a:ext uri="{FF2B5EF4-FFF2-40B4-BE49-F238E27FC236}">
                      <a16:creationId xmlns:a16="http://schemas.microsoft.com/office/drawing/2014/main" id="{2B904988-646E-42B3-BEF2-5337EA9C2C1B}"/>
                    </a:ext>
                  </a:extLst>
                </p14:cNvPr>
                <p14:cNvContentPartPr/>
                <p14:nvPr/>
              </p14:nvContentPartPr>
              <p14:xfrm>
                <a:off x="3016093" y="4238980"/>
                <a:ext cx="169200" cy="159840"/>
              </p14:xfrm>
            </p:contentPart>
          </mc:Choice>
          <mc:Fallback xmlns="">
            <p:pic>
              <p:nvPicPr>
                <p:cNvPr id="881" name="Freihand 880">
                  <a:extLst>
                    <a:ext uri="{FF2B5EF4-FFF2-40B4-BE49-F238E27FC236}">
                      <a16:creationId xmlns:a16="http://schemas.microsoft.com/office/drawing/2014/main" id="{2B904988-646E-42B3-BEF2-5337EA9C2C1B}"/>
                    </a:ext>
                  </a:extLst>
                </p:cNvPr>
                <p:cNvPicPr/>
                <p:nvPr/>
              </p:nvPicPr>
              <p:blipFill>
                <a:blip r:embed="rId1398"/>
                <a:stretch>
                  <a:fillRect/>
                </a:stretch>
              </p:blipFill>
              <p:spPr>
                <a:xfrm>
                  <a:off x="3011773" y="4234660"/>
                  <a:ext cx="1778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9">
              <p14:nvContentPartPr>
                <p14:cNvPr id="882" name="Freihand 881">
                  <a:extLst>
                    <a:ext uri="{FF2B5EF4-FFF2-40B4-BE49-F238E27FC236}">
                      <a16:creationId xmlns:a16="http://schemas.microsoft.com/office/drawing/2014/main" id="{D46ACEBE-F669-4079-9E4D-AB5DC829D02E}"/>
                    </a:ext>
                  </a:extLst>
                </p14:cNvPr>
                <p14:cNvContentPartPr/>
                <p14:nvPr/>
              </p14:nvContentPartPr>
              <p14:xfrm>
                <a:off x="2529373" y="3808780"/>
                <a:ext cx="155520" cy="152280"/>
              </p14:xfrm>
            </p:contentPart>
          </mc:Choice>
          <mc:Fallback xmlns="">
            <p:pic>
              <p:nvPicPr>
                <p:cNvPr id="882" name="Freihand 881">
                  <a:extLst>
                    <a:ext uri="{FF2B5EF4-FFF2-40B4-BE49-F238E27FC236}">
                      <a16:creationId xmlns:a16="http://schemas.microsoft.com/office/drawing/2014/main" id="{D46ACEBE-F669-4079-9E4D-AB5DC829D02E}"/>
                    </a:ext>
                  </a:extLst>
                </p:cNvPr>
                <p:cNvPicPr/>
                <p:nvPr/>
              </p:nvPicPr>
              <p:blipFill>
                <a:blip r:embed="rId1400"/>
                <a:stretch>
                  <a:fillRect/>
                </a:stretch>
              </p:blipFill>
              <p:spPr>
                <a:xfrm>
                  <a:off x="2525053" y="3804460"/>
                  <a:ext cx="1641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1">
              <p14:nvContentPartPr>
                <p14:cNvPr id="884" name="Freihand 883">
                  <a:extLst>
                    <a:ext uri="{FF2B5EF4-FFF2-40B4-BE49-F238E27FC236}">
                      <a16:creationId xmlns:a16="http://schemas.microsoft.com/office/drawing/2014/main" id="{CB02869B-F303-4B07-993F-7D9276F24A4F}"/>
                    </a:ext>
                  </a:extLst>
                </p14:cNvPr>
                <p14:cNvContentPartPr/>
                <p14:nvPr/>
              </p14:nvContentPartPr>
              <p14:xfrm>
                <a:off x="5538613" y="3596020"/>
                <a:ext cx="99720" cy="189720"/>
              </p14:xfrm>
            </p:contentPart>
          </mc:Choice>
          <mc:Fallback xmlns="">
            <p:pic>
              <p:nvPicPr>
                <p:cNvPr id="884" name="Freihand 883">
                  <a:extLst>
                    <a:ext uri="{FF2B5EF4-FFF2-40B4-BE49-F238E27FC236}">
                      <a16:creationId xmlns:a16="http://schemas.microsoft.com/office/drawing/2014/main" id="{CB02869B-F303-4B07-993F-7D9276F24A4F}"/>
                    </a:ext>
                  </a:extLst>
                </p:cNvPr>
                <p:cNvPicPr/>
                <p:nvPr/>
              </p:nvPicPr>
              <p:blipFill>
                <a:blip r:embed="rId1402"/>
                <a:stretch>
                  <a:fillRect/>
                </a:stretch>
              </p:blipFill>
              <p:spPr>
                <a:xfrm>
                  <a:off x="5534293" y="3591700"/>
                  <a:ext cx="1083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3">
              <p14:nvContentPartPr>
                <p14:cNvPr id="885" name="Freihand 884">
                  <a:extLst>
                    <a:ext uri="{FF2B5EF4-FFF2-40B4-BE49-F238E27FC236}">
                      <a16:creationId xmlns:a16="http://schemas.microsoft.com/office/drawing/2014/main" id="{94A4B67D-486E-46DB-A1F2-23F3E8C5375F}"/>
                    </a:ext>
                  </a:extLst>
                </p14:cNvPr>
                <p14:cNvContentPartPr/>
                <p14:nvPr/>
              </p14:nvContentPartPr>
              <p14:xfrm>
                <a:off x="5686933" y="3489460"/>
                <a:ext cx="124200" cy="84960"/>
              </p14:xfrm>
            </p:contentPart>
          </mc:Choice>
          <mc:Fallback xmlns="">
            <p:pic>
              <p:nvPicPr>
                <p:cNvPr id="885" name="Freihand 884">
                  <a:extLst>
                    <a:ext uri="{FF2B5EF4-FFF2-40B4-BE49-F238E27FC236}">
                      <a16:creationId xmlns:a16="http://schemas.microsoft.com/office/drawing/2014/main" id="{94A4B67D-486E-46DB-A1F2-23F3E8C5375F}"/>
                    </a:ext>
                  </a:extLst>
                </p:cNvPr>
                <p:cNvPicPr/>
                <p:nvPr/>
              </p:nvPicPr>
              <p:blipFill>
                <a:blip r:embed="rId1404"/>
                <a:stretch>
                  <a:fillRect/>
                </a:stretch>
              </p:blipFill>
              <p:spPr>
                <a:xfrm>
                  <a:off x="5682613" y="3485140"/>
                  <a:ext cx="1328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5">
              <p14:nvContentPartPr>
                <p14:cNvPr id="886" name="Freihand 885">
                  <a:extLst>
                    <a:ext uri="{FF2B5EF4-FFF2-40B4-BE49-F238E27FC236}">
                      <a16:creationId xmlns:a16="http://schemas.microsoft.com/office/drawing/2014/main" id="{255A458E-51A8-4426-8BA1-01E7A7E2C640}"/>
                    </a:ext>
                  </a:extLst>
                </p14:cNvPr>
                <p14:cNvContentPartPr/>
                <p14:nvPr/>
              </p14:nvContentPartPr>
              <p14:xfrm>
                <a:off x="5790613" y="3473620"/>
                <a:ext cx="152280" cy="325080"/>
              </p14:xfrm>
            </p:contentPart>
          </mc:Choice>
          <mc:Fallback xmlns="">
            <p:pic>
              <p:nvPicPr>
                <p:cNvPr id="886" name="Freihand 885">
                  <a:extLst>
                    <a:ext uri="{FF2B5EF4-FFF2-40B4-BE49-F238E27FC236}">
                      <a16:creationId xmlns:a16="http://schemas.microsoft.com/office/drawing/2014/main" id="{255A458E-51A8-4426-8BA1-01E7A7E2C640}"/>
                    </a:ext>
                  </a:extLst>
                </p:cNvPr>
                <p:cNvPicPr/>
                <p:nvPr/>
              </p:nvPicPr>
              <p:blipFill>
                <a:blip r:embed="rId1406"/>
                <a:stretch>
                  <a:fillRect/>
                </a:stretch>
              </p:blipFill>
              <p:spPr>
                <a:xfrm>
                  <a:off x="5786293" y="3469300"/>
                  <a:ext cx="16092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7">
              <p14:nvContentPartPr>
                <p14:cNvPr id="888" name="Freihand 887">
                  <a:extLst>
                    <a:ext uri="{FF2B5EF4-FFF2-40B4-BE49-F238E27FC236}">
                      <a16:creationId xmlns:a16="http://schemas.microsoft.com/office/drawing/2014/main" id="{1839A4E5-B23F-405C-83CD-4AD4331913FE}"/>
                    </a:ext>
                  </a:extLst>
                </p14:cNvPr>
                <p14:cNvContentPartPr/>
                <p14:nvPr/>
              </p14:nvContentPartPr>
              <p14:xfrm>
                <a:off x="3659773" y="4511860"/>
                <a:ext cx="192960" cy="9000"/>
              </p14:xfrm>
            </p:contentPart>
          </mc:Choice>
          <mc:Fallback xmlns="">
            <p:pic>
              <p:nvPicPr>
                <p:cNvPr id="888" name="Freihand 887">
                  <a:extLst>
                    <a:ext uri="{FF2B5EF4-FFF2-40B4-BE49-F238E27FC236}">
                      <a16:creationId xmlns:a16="http://schemas.microsoft.com/office/drawing/2014/main" id="{1839A4E5-B23F-405C-83CD-4AD4331913FE}"/>
                    </a:ext>
                  </a:extLst>
                </p:cNvPr>
                <p:cNvPicPr/>
                <p:nvPr/>
              </p:nvPicPr>
              <p:blipFill>
                <a:blip r:embed="rId1408"/>
                <a:stretch>
                  <a:fillRect/>
                </a:stretch>
              </p:blipFill>
              <p:spPr>
                <a:xfrm>
                  <a:off x="3655453" y="4507540"/>
                  <a:ext cx="2016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9">
              <p14:nvContentPartPr>
                <p14:cNvPr id="889" name="Freihand 888">
                  <a:extLst>
                    <a:ext uri="{FF2B5EF4-FFF2-40B4-BE49-F238E27FC236}">
                      <a16:creationId xmlns:a16="http://schemas.microsoft.com/office/drawing/2014/main" id="{3624836A-2921-481F-8CC6-943961A13FBA}"/>
                    </a:ext>
                  </a:extLst>
                </p14:cNvPr>
                <p14:cNvContentPartPr/>
                <p14:nvPr/>
              </p14:nvContentPartPr>
              <p14:xfrm>
                <a:off x="3695053" y="4545700"/>
                <a:ext cx="158400" cy="7200"/>
              </p14:xfrm>
            </p:contentPart>
          </mc:Choice>
          <mc:Fallback xmlns="">
            <p:pic>
              <p:nvPicPr>
                <p:cNvPr id="889" name="Freihand 888">
                  <a:extLst>
                    <a:ext uri="{FF2B5EF4-FFF2-40B4-BE49-F238E27FC236}">
                      <a16:creationId xmlns:a16="http://schemas.microsoft.com/office/drawing/2014/main" id="{3624836A-2921-481F-8CC6-943961A13FBA}"/>
                    </a:ext>
                  </a:extLst>
                </p:cNvPr>
                <p:cNvPicPr/>
                <p:nvPr/>
              </p:nvPicPr>
              <p:blipFill>
                <a:blip r:embed="rId1410"/>
                <a:stretch>
                  <a:fillRect/>
                </a:stretch>
              </p:blipFill>
              <p:spPr>
                <a:xfrm>
                  <a:off x="3690733" y="4541380"/>
                  <a:ext cx="1670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1">
              <p14:nvContentPartPr>
                <p14:cNvPr id="890" name="Freihand 889">
                  <a:extLst>
                    <a:ext uri="{FF2B5EF4-FFF2-40B4-BE49-F238E27FC236}">
                      <a16:creationId xmlns:a16="http://schemas.microsoft.com/office/drawing/2014/main" id="{2E5E2F8F-6DE3-4588-BDDE-2B2A86954B14}"/>
                    </a:ext>
                  </a:extLst>
                </p14:cNvPr>
                <p14:cNvContentPartPr/>
                <p14:nvPr/>
              </p14:nvContentPartPr>
              <p14:xfrm>
                <a:off x="4069453" y="4303420"/>
                <a:ext cx="140400" cy="139680"/>
              </p14:xfrm>
            </p:contentPart>
          </mc:Choice>
          <mc:Fallback xmlns="">
            <p:pic>
              <p:nvPicPr>
                <p:cNvPr id="890" name="Freihand 889">
                  <a:extLst>
                    <a:ext uri="{FF2B5EF4-FFF2-40B4-BE49-F238E27FC236}">
                      <a16:creationId xmlns:a16="http://schemas.microsoft.com/office/drawing/2014/main" id="{2E5E2F8F-6DE3-4588-BDDE-2B2A86954B14}"/>
                    </a:ext>
                  </a:extLst>
                </p:cNvPr>
                <p:cNvPicPr/>
                <p:nvPr/>
              </p:nvPicPr>
              <p:blipFill>
                <a:blip r:embed="rId1412"/>
                <a:stretch>
                  <a:fillRect/>
                </a:stretch>
              </p:blipFill>
              <p:spPr>
                <a:xfrm>
                  <a:off x="4065133" y="4299100"/>
                  <a:ext cx="1490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3">
              <p14:nvContentPartPr>
                <p14:cNvPr id="891" name="Freihand 890">
                  <a:extLst>
                    <a:ext uri="{FF2B5EF4-FFF2-40B4-BE49-F238E27FC236}">
                      <a16:creationId xmlns:a16="http://schemas.microsoft.com/office/drawing/2014/main" id="{A181FC7C-E5C1-4C60-B3ED-ABFEC3473C5B}"/>
                    </a:ext>
                  </a:extLst>
                </p14:cNvPr>
                <p14:cNvContentPartPr/>
                <p14:nvPr/>
              </p14:nvContentPartPr>
              <p14:xfrm>
                <a:off x="4003573" y="4457860"/>
                <a:ext cx="318240" cy="34200"/>
              </p14:xfrm>
            </p:contentPart>
          </mc:Choice>
          <mc:Fallback xmlns="">
            <p:pic>
              <p:nvPicPr>
                <p:cNvPr id="891" name="Freihand 890">
                  <a:extLst>
                    <a:ext uri="{FF2B5EF4-FFF2-40B4-BE49-F238E27FC236}">
                      <a16:creationId xmlns:a16="http://schemas.microsoft.com/office/drawing/2014/main" id="{A181FC7C-E5C1-4C60-B3ED-ABFEC3473C5B}"/>
                    </a:ext>
                  </a:extLst>
                </p:cNvPr>
                <p:cNvPicPr/>
                <p:nvPr/>
              </p:nvPicPr>
              <p:blipFill>
                <a:blip r:embed="rId1414"/>
                <a:stretch>
                  <a:fillRect/>
                </a:stretch>
              </p:blipFill>
              <p:spPr>
                <a:xfrm>
                  <a:off x="3999253" y="4453540"/>
                  <a:ext cx="326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5">
              <p14:nvContentPartPr>
                <p14:cNvPr id="892" name="Freihand 891">
                  <a:extLst>
                    <a:ext uri="{FF2B5EF4-FFF2-40B4-BE49-F238E27FC236}">
                      <a16:creationId xmlns:a16="http://schemas.microsoft.com/office/drawing/2014/main" id="{D5147641-A8FC-4437-B754-4B4911063008}"/>
                    </a:ext>
                  </a:extLst>
                </p14:cNvPr>
                <p14:cNvContentPartPr/>
                <p14:nvPr/>
              </p14:nvContentPartPr>
              <p14:xfrm>
                <a:off x="3997453" y="4604020"/>
                <a:ext cx="133560" cy="90360"/>
              </p14:xfrm>
            </p:contentPart>
          </mc:Choice>
          <mc:Fallback xmlns="">
            <p:pic>
              <p:nvPicPr>
                <p:cNvPr id="892" name="Freihand 891">
                  <a:extLst>
                    <a:ext uri="{FF2B5EF4-FFF2-40B4-BE49-F238E27FC236}">
                      <a16:creationId xmlns:a16="http://schemas.microsoft.com/office/drawing/2014/main" id="{D5147641-A8FC-4437-B754-4B4911063008}"/>
                    </a:ext>
                  </a:extLst>
                </p:cNvPr>
                <p:cNvPicPr/>
                <p:nvPr/>
              </p:nvPicPr>
              <p:blipFill>
                <a:blip r:embed="rId1416"/>
                <a:stretch>
                  <a:fillRect/>
                </a:stretch>
              </p:blipFill>
              <p:spPr>
                <a:xfrm>
                  <a:off x="3993133" y="4599700"/>
                  <a:ext cx="1422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7">
              <p14:nvContentPartPr>
                <p14:cNvPr id="893" name="Freihand 892">
                  <a:extLst>
                    <a:ext uri="{FF2B5EF4-FFF2-40B4-BE49-F238E27FC236}">
                      <a16:creationId xmlns:a16="http://schemas.microsoft.com/office/drawing/2014/main" id="{A3EACF1A-83DD-485E-BE50-C929D6CA091B}"/>
                    </a:ext>
                  </a:extLst>
                </p14:cNvPr>
                <p14:cNvContentPartPr/>
                <p14:nvPr/>
              </p14:nvContentPartPr>
              <p14:xfrm>
                <a:off x="4190413" y="4620580"/>
                <a:ext cx="70200" cy="6840"/>
              </p14:xfrm>
            </p:contentPart>
          </mc:Choice>
          <mc:Fallback xmlns="">
            <p:pic>
              <p:nvPicPr>
                <p:cNvPr id="893" name="Freihand 892">
                  <a:extLst>
                    <a:ext uri="{FF2B5EF4-FFF2-40B4-BE49-F238E27FC236}">
                      <a16:creationId xmlns:a16="http://schemas.microsoft.com/office/drawing/2014/main" id="{A3EACF1A-83DD-485E-BE50-C929D6CA091B}"/>
                    </a:ext>
                  </a:extLst>
                </p:cNvPr>
                <p:cNvPicPr/>
                <p:nvPr/>
              </p:nvPicPr>
              <p:blipFill>
                <a:blip r:embed="rId1418"/>
                <a:stretch>
                  <a:fillRect/>
                </a:stretch>
              </p:blipFill>
              <p:spPr>
                <a:xfrm>
                  <a:off x="4186093" y="4616260"/>
                  <a:ext cx="788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9">
              <p14:nvContentPartPr>
                <p14:cNvPr id="894" name="Freihand 893">
                  <a:extLst>
                    <a:ext uri="{FF2B5EF4-FFF2-40B4-BE49-F238E27FC236}">
                      <a16:creationId xmlns:a16="http://schemas.microsoft.com/office/drawing/2014/main" id="{4E24FDE1-4B13-4F87-8DF6-B6C76A5D1CB9}"/>
                    </a:ext>
                  </a:extLst>
                </p14:cNvPr>
                <p14:cNvContentPartPr/>
                <p14:nvPr/>
              </p14:nvContentPartPr>
              <p14:xfrm>
                <a:off x="4291933" y="4556500"/>
                <a:ext cx="119520" cy="112680"/>
              </p14:xfrm>
            </p:contentPart>
          </mc:Choice>
          <mc:Fallback xmlns="">
            <p:pic>
              <p:nvPicPr>
                <p:cNvPr id="894" name="Freihand 893">
                  <a:extLst>
                    <a:ext uri="{FF2B5EF4-FFF2-40B4-BE49-F238E27FC236}">
                      <a16:creationId xmlns:a16="http://schemas.microsoft.com/office/drawing/2014/main" id="{4E24FDE1-4B13-4F87-8DF6-B6C76A5D1CB9}"/>
                    </a:ext>
                  </a:extLst>
                </p:cNvPr>
                <p:cNvPicPr/>
                <p:nvPr/>
              </p:nvPicPr>
              <p:blipFill>
                <a:blip r:embed="rId1420"/>
                <a:stretch>
                  <a:fillRect/>
                </a:stretch>
              </p:blipFill>
              <p:spPr>
                <a:xfrm>
                  <a:off x="4287613" y="4552180"/>
                  <a:ext cx="1281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1">
              <p14:nvContentPartPr>
                <p14:cNvPr id="896" name="Freihand 895">
                  <a:extLst>
                    <a:ext uri="{FF2B5EF4-FFF2-40B4-BE49-F238E27FC236}">
                      <a16:creationId xmlns:a16="http://schemas.microsoft.com/office/drawing/2014/main" id="{E44B3968-20DE-4496-880A-C22AD4F40CCB}"/>
                    </a:ext>
                  </a:extLst>
                </p14:cNvPr>
                <p14:cNvContentPartPr/>
                <p14:nvPr/>
              </p14:nvContentPartPr>
              <p14:xfrm>
                <a:off x="4519813" y="4430500"/>
                <a:ext cx="6480" cy="7200"/>
              </p14:xfrm>
            </p:contentPart>
          </mc:Choice>
          <mc:Fallback xmlns="">
            <p:pic>
              <p:nvPicPr>
                <p:cNvPr id="896" name="Freihand 895">
                  <a:extLst>
                    <a:ext uri="{FF2B5EF4-FFF2-40B4-BE49-F238E27FC236}">
                      <a16:creationId xmlns:a16="http://schemas.microsoft.com/office/drawing/2014/main" id="{E44B3968-20DE-4496-880A-C22AD4F40CCB}"/>
                    </a:ext>
                  </a:extLst>
                </p:cNvPr>
                <p:cNvPicPr/>
                <p:nvPr/>
              </p:nvPicPr>
              <p:blipFill>
                <a:blip r:embed="rId1422"/>
                <a:stretch>
                  <a:fillRect/>
                </a:stretch>
              </p:blipFill>
              <p:spPr>
                <a:xfrm>
                  <a:off x="4515493" y="4426180"/>
                  <a:ext cx="151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3">
              <p14:nvContentPartPr>
                <p14:cNvPr id="897" name="Freihand 896">
                  <a:extLst>
                    <a:ext uri="{FF2B5EF4-FFF2-40B4-BE49-F238E27FC236}">
                      <a16:creationId xmlns:a16="http://schemas.microsoft.com/office/drawing/2014/main" id="{3BE7210F-5D5E-4FAC-81B4-F76CDC73670E}"/>
                    </a:ext>
                  </a:extLst>
                </p14:cNvPr>
                <p14:cNvContentPartPr/>
                <p14:nvPr/>
              </p14:nvContentPartPr>
              <p14:xfrm>
                <a:off x="4662373" y="4267060"/>
                <a:ext cx="125640" cy="188640"/>
              </p14:xfrm>
            </p:contentPart>
          </mc:Choice>
          <mc:Fallback xmlns="">
            <p:pic>
              <p:nvPicPr>
                <p:cNvPr id="897" name="Freihand 896">
                  <a:extLst>
                    <a:ext uri="{FF2B5EF4-FFF2-40B4-BE49-F238E27FC236}">
                      <a16:creationId xmlns:a16="http://schemas.microsoft.com/office/drawing/2014/main" id="{3BE7210F-5D5E-4FAC-81B4-F76CDC73670E}"/>
                    </a:ext>
                  </a:extLst>
                </p:cNvPr>
                <p:cNvPicPr/>
                <p:nvPr/>
              </p:nvPicPr>
              <p:blipFill>
                <a:blip r:embed="rId1424"/>
                <a:stretch>
                  <a:fillRect/>
                </a:stretch>
              </p:blipFill>
              <p:spPr>
                <a:xfrm>
                  <a:off x="4658053" y="4262740"/>
                  <a:ext cx="1342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5">
              <p14:nvContentPartPr>
                <p14:cNvPr id="898" name="Freihand 897">
                  <a:extLst>
                    <a:ext uri="{FF2B5EF4-FFF2-40B4-BE49-F238E27FC236}">
                      <a16:creationId xmlns:a16="http://schemas.microsoft.com/office/drawing/2014/main" id="{FC6F57FE-3A8A-4DC2-896F-81B7118F77D7}"/>
                    </a:ext>
                  </a:extLst>
                </p14:cNvPr>
                <p14:cNvContentPartPr/>
                <p14:nvPr/>
              </p14:nvContentPartPr>
              <p14:xfrm>
                <a:off x="4802773" y="4160140"/>
                <a:ext cx="111240" cy="106560"/>
              </p14:xfrm>
            </p:contentPart>
          </mc:Choice>
          <mc:Fallback xmlns="">
            <p:pic>
              <p:nvPicPr>
                <p:cNvPr id="898" name="Freihand 897">
                  <a:extLst>
                    <a:ext uri="{FF2B5EF4-FFF2-40B4-BE49-F238E27FC236}">
                      <a16:creationId xmlns:a16="http://schemas.microsoft.com/office/drawing/2014/main" id="{FC6F57FE-3A8A-4DC2-896F-81B7118F77D7}"/>
                    </a:ext>
                  </a:extLst>
                </p:cNvPr>
                <p:cNvPicPr/>
                <p:nvPr/>
              </p:nvPicPr>
              <p:blipFill>
                <a:blip r:embed="rId1426"/>
                <a:stretch>
                  <a:fillRect/>
                </a:stretch>
              </p:blipFill>
              <p:spPr>
                <a:xfrm>
                  <a:off x="4798453" y="4155820"/>
                  <a:ext cx="1198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7">
              <p14:nvContentPartPr>
                <p14:cNvPr id="899" name="Freihand 898">
                  <a:extLst>
                    <a:ext uri="{FF2B5EF4-FFF2-40B4-BE49-F238E27FC236}">
                      <a16:creationId xmlns:a16="http://schemas.microsoft.com/office/drawing/2014/main" id="{C872A6EC-D417-4D92-B598-45B22A2F7760}"/>
                    </a:ext>
                  </a:extLst>
                </p14:cNvPr>
                <p14:cNvContentPartPr/>
                <p14:nvPr/>
              </p14:nvContentPartPr>
              <p14:xfrm>
                <a:off x="5001853" y="4228180"/>
                <a:ext cx="56880" cy="216720"/>
              </p14:xfrm>
            </p:contentPart>
          </mc:Choice>
          <mc:Fallback xmlns="">
            <p:pic>
              <p:nvPicPr>
                <p:cNvPr id="899" name="Freihand 898">
                  <a:extLst>
                    <a:ext uri="{FF2B5EF4-FFF2-40B4-BE49-F238E27FC236}">
                      <a16:creationId xmlns:a16="http://schemas.microsoft.com/office/drawing/2014/main" id="{C872A6EC-D417-4D92-B598-45B22A2F7760}"/>
                    </a:ext>
                  </a:extLst>
                </p:cNvPr>
                <p:cNvPicPr/>
                <p:nvPr/>
              </p:nvPicPr>
              <p:blipFill>
                <a:blip r:embed="rId1428"/>
                <a:stretch>
                  <a:fillRect/>
                </a:stretch>
              </p:blipFill>
              <p:spPr>
                <a:xfrm>
                  <a:off x="4997533" y="4223860"/>
                  <a:ext cx="655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9">
              <p14:nvContentPartPr>
                <p14:cNvPr id="901" name="Freihand 900">
                  <a:extLst>
                    <a:ext uri="{FF2B5EF4-FFF2-40B4-BE49-F238E27FC236}">
                      <a16:creationId xmlns:a16="http://schemas.microsoft.com/office/drawing/2014/main" id="{F1E12C85-C9C6-4195-B0DF-06E0EBCE95D2}"/>
                    </a:ext>
                  </a:extLst>
                </p14:cNvPr>
                <p14:cNvContentPartPr/>
                <p14:nvPr/>
              </p14:nvContentPartPr>
              <p14:xfrm>
                <a:off x="5153053" y="4269940"/>
                <a:ext cx="100440" cy="90000"/>
              </p14:xfrm>
            </p:contentPart>
          </mc:Choice>
          <mc:Fallback xmlns="">
            <p:pic>
              <p:nvPicPr>
                <p:cNvPr id="901" name="Freihand 900">
                  <a:extLst>
                    <a:ext uri="{FF2B5EF4-FFF2-40B4-BE49-F238E27FC236}">
                      <a16:creationId xmlns:a16="http://schemas.microsoft.com/office/drawing/2014/main" id="{F1E12C85-C9C6-4195-B0DF-06E0EBCE95D2}"/>
                    </a:ext>
                  </a:extLst>
                </p:cNvPr>
                <p:cNvPicPr/>
                <p:nvPr/>
              </p:nvPicPr>
              <p:blipFill>
                <a:blip r:embed="rId1430"/>
                <a:stretch>
                  <a:fillRect/>
                </a:stretch>
              </p:blipFill>
              <p:spPr>
                <a:xfrm>
                  <a:off x="5148733" y="4265620"/>
                  <a:ext cx="1090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1">
              <p14:nvContentPartPr>
                <p14:cNvPr id="902" name="Freihand 901">
                  <a:extLst>
                    <a:ext uri="{FF2B5EF4-FFF2-40B4-BE49-F238E27FC236}">
                      <a16:creationId xmlns:a16="http://schemas.microsoft.com/office/drawing/2014/main" id="{013DCBDC-1579-4F05-BD77-F81BAE26BEE3}"/>
                    </a:ext>
                  </a:extLst>
                </p14:cNvPr>
                <p14:cNvContentPartPr/>
                <p14:nvPr/>
              </p14:nvContentPartPr>
              <p14:xfrm>
                <a:off x="5364373" y="4295500"/>
                <a:ext cx="74880" cy="1080"/>
              </p14:xfrm>
            </p:contentPart>
          </mc:Choice>
          <mc:Fallback xmlns="">
            <p:pic>
              <p:nvPicPr>
                <p:cNvPr id="902" name="Freihand 901">
                  <a:extLst>
                    <a:ext uri="{FF2B5EF4-FFF2-40B4-BE49-F238E27FC236}">
                      <a16:creationId xmlns:a16="http://schemas.microsoft.com/office/drawing/2014/main" id="{013DCBDC-1579-4F05-BD77-F81BAE26BEE3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5360053" y="4291180"/>
                  <a:ext cx="8352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2">
              <p14:nvContentPartPr>
                <p14:cNvPr id="903" name="Freihand 902">
                  <a:extLst>
                    <a:ext uri="{FF2B5EF4-FFF2-40B4-BE49-F238E27FC236}">
                      <a16:creationId xmlns:a16="http://schemas.microsoft.com/office/drawing/2014/main" id="{25DE3E0F-2A03-4BC5-B2BD-650E9875931A}"/>
                    </a:ext>
                  </a:extLst>
                </p14:cNvPr>
                <p14:cNvContentPartPr/>
                <p14:nvPr/>
              </p14:nvContentPartPr>
              <p14:xfrm>
                <a:off x="5510173" y="4258420"/>
                <a:ext cx="118440" cy="97560"/>
              </p14:xfrm>
            </p:contentPart>
          </mc:Choice>
          <mc:Fallback xmlns="">
            <p:pic>
              <p:nvPicPr>
                <p:cNvPr id="903" name="Freihand 902">
                  <a:extLst>
                    <a:ext uri="{FF2B5EF4-FFF2-40B4-BE49-F238E27FC236}">
                      <a16:creationId xmlns:a16="http://schemas.microsoft.com/office/drawing/2014/main" id="{25DE3E0F-2A03-4BC5-B2BD-650E9875931A}"/>
                    </a:ext>
                  </a:extLst>
                </p:cNvPr>
                <p:cNvPicPr/>
                <p:nvPr/>
              </p:nvPicPr>
              <p:blipFill>
                <a:blip r:embed="rId1433"/>
                <a:stretch>
                  <a:fillRect/>
                </a:stretch>
              </p:blipFill>
              <p:spPr>
                <a:xfrm>
                  <a:off x="5505853" y="4254100"/>
                  <a:ext cx="1270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4">
              <p14:nvContentPartPr>
                <p14:cNvPr id="904" name="Freihand 903">
                  <a:extLst>
                    <a:ext uri="{FF2B5EF4-FFF2-40B4-BE49-F238E27FC236}">
                      <a16:creationId xmlns:a16="http://schemas.microsoft.com/office/drawing/2014/main" id="{70934C47-F7B3-45C8-A943-F99D9C899259}"/>
                    </a:ext>
                  </a:extLst>
                </p14:cNvPr>
                <p14:cNvContentPartPr/>
                <p14:nvPr/>
              </p14:nvContentPartPr>
              <p14:xfrm>
                <a:off x="5663533" y="4166620"/>
                <a:ext cx="94320" cy="243360"/>
              </p14:xfrm>
            </p:contentPart>
          </mc:Choice>
          <mc:Fallback xmlns="">
            <p:pic>
              <p:nvPicPr>
                <p:cNvPr id="904" name="Freihand 903">
                  <a:extLst>
                    <a:ext uri="{FF2B5EF4-FFF2-40B4-BE49-F238E27FC236}">
                      <a16:creationId xmlns:a16="http://schemas.microsoft.com/office/drawing/2014/main" id="{70934C47-F7B3-45C8-A943-F99D9C899259}"/>
                    </a:ext>
                  </a:extLst>
                </p:cNvPr>
                <p:cNvPicPr/>
                <p:nvPr/>
              </p:nvPicPr>
              <p:blipFill>
                <a:blip r:embed="rId1435"/>
                <a:stretch>
                  <a:fillRect/>
                </a:stretch>
              </p:blipFill>
              <p:spPr>
                <a:xfrm>
                  <a:off x="5659213" y="4162300"/>
                  <a:ext cx="1029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6">
              <p14:nvContentPartPr>
                <p14:cNvPr id="905" name="Freihand 904">
                  <a:extLst>
                    <a:ext uri="{FF2B5EF4-FFF2-40B4-BE49-F238E27FC236}">
                      <a16:creationId xmlns:a16="http://schemas.microsoft.com/office/drawing/2014/main" id="{5A3D4B6E-1979-4857-9166-2C5E58FADF48}"/>
                    </a:ext>
                  </a:extLst>
                </p14:cNvPr>
                <p14:cNvContentPartPr/>
                <p14:nvPr/>
              </p14:nvContentPartPr>
              <p14:xfrm>
                <a:off x="5046853" y="4168420"/>
                <a:ext cx="689760" cy="306360"/>
              </p14:xfrm>
            </p:contentPart>
          </mc:Choice>
          <mc:Fallback xmlns="">
            <p:pic>
              <p:nvPicPr>
                <p:cNvPr id="905" name="Freihand 904">
                  <a:extLst>
                    <a:ext uri="{FF2B5EF4-FFF2-40B4-BE49-F238E27FC236}">
                      <a16:creationId xmlns:a16="http://schemas.microsoft.com/office/drawing/2014/main" id="{5A3D4B6E-1979-4857-9166-2C5E58FADF48}"/>
                    </a:ext>
                  </a:extLst>
                </p:cNvPr>
                <p:cNvPicPr/>
                <p:nvPr/>
              </p:nvPicPr>
              <p:blipFill>
                <a:blip r:embed="rId1437"/>
                <a:stretch>
                  <a:fillRect/>
                </a:stretch>
              </p:blipFill>
              <p:spPr>
                <a:xfrm>
                  <a:off x="5042533" y="4164100"/>
                  <a:ext cx="6984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8">
              <p14:nvContentPartPr>
                <p14:cNvPr id="906" name="Freihand 905">
                  <a:extLst>
                    <a:ext uri="{FF2B5EF4-FFF2-40B4-BE49-F238E27FC236}">
                      <a16:creationId xmlns:a16="http://schemas.microsoft.com/office/drawing/2014/main" id="{49235DB7-299F-40FF-AAEA-042EC95A0915}"/>
                    </a:ext>
                  </a:extLst>
                </p14:cNvPr>
                <p14:cNvContentPartPr/>
                <p14:nvPr/>
              </p14:nvContentPartPr>
              <p14:xfrm>
                <a:off x="3958573" y="4306300"/>
                <a:ext cx="518760" cy="470520"/>
              </p14:xfrm>
            </p:contentPart>
          </mc:Choice>
          <mc:Fallback xmlns="">
            <p:pic>
              <p:nvPicPr>
                <p:cNvPr id="906" name="Freihand 905">
                  <a:extLst>
                    <a:ext uri="{FF2B5EF4-FFF2-40B4-BE49-F238E27FC236}">
                      <a16:creationId xmlns:a16="http://schemas.microsoft.com/office/drawing/2014/main" id="{49235DB7-299F-40FF-AAEA-042EC95A0915}"/>
                    </a:ext>
                  </a:extLst>
                </p:cNvPr>
                <p:cNvPicPr/>
                <p:nvPr/>
              </p:nvPicPr>
              <p:blipFill>
                <a:blip r:embed="rId1439"/>
                <a:stretch>
                  <a:fillRect/>
                </a:stretch>
              </p:blipFill>
              <p:spPr>
                <a:xfrm>
                  <a:off x="3954253" y="4301980"/>
                  <a:ext cx="52740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0">
              <p14:nvContentPartPr>
                <p14:cNvPr id="908" name="Freihand 907">
                  <a:extLst>
                    <a:ext uri="{FF2B5EF4-FFF2-40B4-BE49-F238E27FC236}">
                      <a16:creationId xmlns:a16="http://schemas.microsoft.com/office/drawing/2014/main" id="{CAF7271D-3BE3-4662-B4D5-0E8415E652F8}"/>
                    </a:ext>
                  </a:extLst>
                </p14:cNvPr>
                <p14:cNvContentPartPr/>
                <p14:nvPr/>
              </p14:nvContentPartPr>
              <p14:xfrm>
                <a:off x="6003733" y="4218460"/>
                <a:ext cx="144360" cy="38160"/>
              </p14:xfrm>
            </p:contentPart>
          </mc:Choice>
          <mc:Fallback xmlns="">
            <p:pic>
              <p:nvPicPr>
                <p:cNvPr id="908" name="Freihand 907">
                  <a:extLst>
                    <a:ext uri="{FF2B5EF4-FFF2-40B4-BE49-F238E27FC236}">
                      <a16:creationId xmlns:a16="http://schemas.microsoft.com/office/drawing/2014/main" id="{CAF7271D-3BE3-4662-B4D5-0E8415E652F8}"/>
                    </a:ext>
                  </a:extLst>
                </p:cNvPr>
                <p:cNvPicPr/>
                <p:nvPr/>
              </p:nvPicPr>
              <p:blipFill>
                <a:blip r:embed="rId1441"/>
                <a:stretch>
                  <a:fillRect/>
                </a:stretch>
              </p:blipFill>
              <p:spPr>
                <a:xfrm>
                  <a:off x="5999413" y="4214140"/>
                  <a:ext cx="1530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2">
              <p14:nvContentPartPr>
                <p14:cNvPr id="909" name="Freihand 908">
                  <a:extLst>
                    <a:ext uri="{FF2B5EF4-FFF2-40B4-BE49-F238E27FC236}">
                      <a16:creationId xmlns:a16="http://schemas.microsoft.com/office/drawing/2014/main" id="{C462BDA4-EB88-47E1-A790-2AB65E2BC529}"/>
                    </a:ext>
                  </a:extLst>
                </p14:cNvPr>
                <p14:cNvContentPartPr/>
                <p14:nvPr/>
              </p14:nvContentPartPr>
              <p14:xfrm>
                <a:off x="6031813" y="4244020"/>
                <a:ext cx="156960" cy="28800"/>
              </p14:xfrm>
            </p:contentPart>
          </mc:Choice>
          <mc:Fallback xmlns="">
            <p:pic>
              <p:nvPicPr>
                <p:cNvPr id="909" name="Freihand 908">
                  <a:extLst>
                    <a:ext uri="{FF2B5EF4-FFF2-40B4-BE49-F238E27FC236}">
                      <a16:creationId xmlns:a16="http://schemas.microsoft.com/office/drawing/2014/main" id="{C462BDA4-EB88-47E1-A790-2AB65E2BC529}"/>
                    </a:ext>
                  </a:extLst>
                </p:cNvPr>
                <p:cNvPicPr/>
                <p:nvPr/>
              </p:nvPicPr>
              <p:blipFill>
                <a:blip r:embed="rId1443"/>
                <a:stretch>
                  <a:fillRect/>
                </a:stretch>
              </p:blipFill>
              <p:spPr>
                <a:xfrm>
                  <a:off x="6027493" y="4239700"/>
                  <a:ext cx="165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4">
              <p14:nvContentPartPr>
                <p14:cNvPr id="910" name="Freihand 909">
                  <a:extLst>
                    <a:ext uri="{FF2B5EF4-FFF2-40B4-BE49-F238E27FC236}">
                      <a16:creationId xmlns:a16="http://schemas.microsoft.com/office/drawing/2014/main" id="{B46CCBA2-8A8B-4628-A078-D24ED833F160}"/>
                    </a:ext>
                  </a:extLst>
                </p14:cNvPr>
                <p14:cNvContentPartPr/>
                <p14:nvPr/>
              </p14:nvContentPartPr>
              <p14:xfrm>
                <a:off x="6365893" y="4070500"/>
                <a:ext cx="122760" cy="219960"/>
              </p14:xfrm>
            </p:contentPart>
          </mc:Choice>
          <mc:Fallback xmlns="">
            <p:pic>
              <p:nvPicPr>
                <p:cNvPr id="910" name="Freihand 909">
                  <a:extLst>
                    <a:ext uri="{FF2B5EF4-FFF2-40B4-BE49-F238E27FC236}">
                      <a16:creationId xmlns:a16="http://schemas.microsoft.com/office/drawing/2014/main" id="{B46CCBA2-8A8B-4628-A078-D24ED833F160}"/>
                    </a:ext>
                  </a:extLst>
                </p:cNvPr>
                <p:cNvPicPr/>
                <p:nvPr/>
              </p:nvPicPr>
              <p:blipFill>
                <a:blip r:embed="rId1445"/>
                <a:stretch>
                  <a:fillRect/>
                </a:stretch>
              </p:blipFill>
              <p:spPr>
                <a:xfrm>
                  <a:off x="6361573" y="4066180"/>
                  <a:ext cx="1314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6">
              <p14:nvContentPartPr>
                <p14:cNvPr id="911" name="Freihand 910">
                  <a:extLst>
                    <a:ext uri="{FF2B5EF4-FFF2-40B4-BE49-F238E27FC236}">
                      <a16:creationId xmlns:a16="http://schemas.microsoft.com/office/drawing/2014/main" id="{4515805D-321C-46AB-81E7-138BBECA59ED}"/>
                    </a:ext>
                  </a:extLst>
                </p14:cNvPr>
                <p14:cNvContentPartPr/>
                <p14:nvPr/>
              </p14:nvContentPartPr>
              <p14:xfrm>
                <a:off x="6522493" y="3920740"/>
                <a:ext cx="216720" cy="133920"/>
              </p14:xfrm>
            </p:contentPart>
          </mc:Choice>
          <mc:Fallback xmlns="">
            <p:pic>
              <p:nvPicPr>
                <p:cNvPr id="911" name="Freihand 910">
                  <a:extLst>
                    <a:ext uri="{FF2B5EF4-FFF2-40B4-BE49-F238E27FC236}">
                      <a16:creationId xmlns:a16="http://schemas.microsoft.com/office/drawing/2014/main" id="{4515805D-321C-46AB-81E7-138BBECA59ED}"/>
                    </a:ext>
                  </a:extLst>
                </p:cNvPr>
                <p:cNvPicPr/>
                <p:nvPr/>
              </p:nvPicPr>
              <p:blipFill>
                <a:blip r:embed="rId1447"/>
                <a:stretch>
                  <a:fillRect/>
                </a:stretch>
              </p:blipFill>
              <p:spPr>
                <a:xfrm>
                  <a:off x="6518173" y="3916420"/>
                  <a:ext cx="225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8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0D839930-A7D4-4358-BDCF-97AE10783C8D}"/>
                    </a:ext>
                  </a:extLst>
                </p14:cNvPr>
                <p14:cNvContentPartPr/>
                <p14:nvPr/>
              </p14:nvContentPartPr>
              <p14:xfrm>
                <a:off x="8225293" y="1432387"/>
                <a:ext cx="134280" cy="504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0D839930-A7D4-4358-BDCF-97AE10783C8D}"/>
                    </a:ext>
                  </a:extLst>
                </p:cNvPr>
                <p:cNvPicPr/>
                <p:nvPr/>
              </p:nvPicPr>
              <p:blipFill>
                <a:blip r:embed="rId1449"/>
                <a:stretch>
                  <a:fillRect/>
                </a:stretch>
              </p:blipFill>
              <p:spPr>
                <a:xfrm>
                  <a:off x="8220973" y="1428067"/>
                  <a:ext cx="1429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0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E2196AB8-75AD-480B-B105-F5527C151D54}"/>
                    </a:ext>
                  </a:extLst>
                </p14:cNvPr>
                <p14:cNvContentPartPr/>
                <p14:nvPr/>
              </p14:nvContentPartPr>
              <p14:xfrm>
                <a:off x="8172733" y="1454347"/>
                <a:ext cx="159840" cy="12024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E2196AB8-75AD-480B-B105-F5527C151D54}"/>
                    </a:ext>
                  </a:extLst>
                </p:cNvPr>
                <p:cNvPicPr/>
                <p:nvPr/>
              </p:nvPicPr>
              <p:blipFill>
                <a:blip r:embed="rId1451"/>
                <a:stretch>
                  <a:fillRect/>
                </a:stretch>
              </p:blipFill>
              <p:spPr>
                <a:xfrm>
                  <a:off x="8168413" y="1450027"/>
                  <a:ext cx="168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2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D3B7217C-33E9-4C9C-81BD-00435E87A0E3}"/>
                    </a:ext>
                  </a:extLst>
                </p14:cNvPr>
                <p14:cNvContentPartPr/>
                <p14:nvPr/>
              </p14:nvContentPartPr>
              <p14:xfrm>
                <a:off x="8421133" y="1469467"/>
                <a:ext cx="82800" cy="9180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D3B7217C-33E9-4C9C-81BD-00435E87A0E3}"/>
                    </a:ext>
                  </a:extLst>
                </p:cNvPr>
                <p:cNvPicPr/>
                <p:nvPr/>
              </p:nvPicPr>
              <p:blipFill>
                <a:blip r:embed="rId1453"/>
                <a:stretch>
                  <a:fillRect/>
                </a:stretch>
              </p:blipFill>
              <p:spPr>
                <a:xfrm>
                  <a:off x="8416813" y="1465147"/>
                  <a:ext cx="914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4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D36E592B-33C0-4DB6-91E8-74054821EC35}"/>
                    </a:ext>
                  </a:extLst>
                </p14:cNvPr>
                <p14:cNvContentPartPr/>
                <p14:nvPr/>
              </p14:nvContentPartPr>
              <p14:xfrm>
                <a:off x="8406733" y="1472707"/>
                <a:ext cx="99000" cy="6480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D36E592B-33C0-4DB6-91E8-74054821EC35}"/>
                    </a:ext>
                  </a:extLst>
                </p:cNvPr>
                <p:cNvPicPr/>
                <p:nvPr/>
              </p:nvPicPr>
              <p:blipFill>
                <a:blip r:embed="rId1455"/>
                <a:stretch>
                  <a:fillRect/>
                </a:stretch>
              </p:blipFill>
              <p:spPr>
                <a:xfrm>
                  <a:off x="8402413" y="1468387"/>
                  <a:ext cx="1076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6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BC96F29A-DA63-4BCD-922C-26B19E37ED3C}"/>
                    </a:ext>
                  </a:extLst>
                </p14:cNvPr>
                <p14:cNvContentPartPr/>
                <p14:nvPr/>
              </p14:nvContentPartPr>
              <p14:xfrm>
                <a:off x="8539933" y="1470547"/>
                <a:ext cx="21240" cy="11664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BC96F29A-DA63-4BCD-922C-26B19E37ED3C}"/>
                    </a:ext>
                  </a:extLst>
                </p:cNvPr>
                <p:cNvPicPr/>
                <p:nvPr/>
              </p:nvPicPr>
              <p:blipFill>
                <a:blip r:embed="rId1457"/>
                <a:stretch>
                  <a:fillRect/>
                </a:stretch>
              </p:blipFill>
              <p:spPr>
                <a:xfrm>
                  <a:off x="8535613" y="1466227"/>
                  <a:ext cx="298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8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B7CF24F3-C361-40AD-8D87-7F7762E04BE1}"/>
                    </a:ext>
                  </a:extLst>
                </p14:cNvPr>
                <p14:cNvContentPartPr/>
                <p14:nvPr/>
              </p14:nvContentPartPr>
              <p14:xfrm>
                <a:off x="8655493" y="1505107"/>
                <a:ext cx="63720" cy="216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B7CF24F3-C361-40AD-8D87-7F7762E04BE1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8651173" y="1500787"/>
                  <a:ext cx="723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9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B2645C0E-4DED-480F-8C14-B84B3622C0B0}"/>
                    </a:ext>
                  </a:extLst>
                </p14:cNvPr>
                <p14:cNvContentPartPr/>
                <p14:nvPr/>
              </p14:nvContentPartPr>
              <p14:xfrm>
                <a:off x="8687173" y="1480627"/>
                <a:ext cx="169200" cy="13644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B2645C0E-4DED-480F-8C14-B84B3622C0B0}"/>
                    </a:ext>
                  </a:extLst>
                </p:cNvPr>
                <p:cNvPicPr/>
                <p:nvPr/>
              </p:nvPicPr>
              <p:blipFill>
                <a:blip r:embed="rId1460"/>
                <a:stretch>
                  <a:fillRect/>
                </a:stretch>
              </p:blipFill>
              <p:spPr>
                <a:xfrm>
                  <a:off x="8682853" y="1476307"/>
                  <a:ext cx="177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1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E3A2D026-C702-4AC5-826B-5140FDAE7B23}"/>
                    </a:ext>
                  </a:extLst>
                </p14:cNvPr>
                <p14:cNvContentPartPr/>
                <p14:nvPr/>
              </p14:nvContentPartPr>
              <p14:xfrm>
                <a:off x="8836933" y="1426267"/>
                <a:ext cx="102600" cy="17028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E3A2D026-C702-4AC5-826B-5140FDAE7B23}"/>
                    </a:ext>
                  </a:extLst>
                </p:cNvPr>
                <p:cNvPicPr/>
                <p:nvPr/>
              </p:nvPicPr>
              <p:blipFill>
                <a:blip r:embed="rId1462"/>
                <a:stretch>
                  <a:fillRect/>
                </a:stretch>
              </p:blipFill>
              <p:spPr>
                <a:xfrm>
                  <a:off x="8832613" y="1421947"/>
                  <a:ext cx="1112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3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5F86DAAF-3588-44C8-AC37-CE6A59CDF810}"/>
                    </a:ext>
                  </a:extLst>
                </p14:cNvPr>
                <p14:cNvContentPartPr/>
                <p14:nvPr/>
              </p14:nvContentPartPr>
              <p14:xfrm>
                <a:off x="9052573" y="1470547"/>
                <a:ext cx="112680" cy="828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5F86DAAF-3588-44C8-AC37-CE6A59CDF810}"/>
                    </a:ext>
                  </a:extLst>
                </p:cNvPr>
                <p:cNvPicPr/>
                <p:nvPr/>
              </p:nvPicPr>
              <p:blipFill>
                <a:blip r:embed="rId1464"/>
                <a:stretch>
                  <a:fillRect/>
                </a:stretch>
              </p:blipFill>
              <p:spPr>
                <a:xfrm>
                  <a:off x="9048253" y="1466227"/>
                  <a:ext cx="1213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5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5389E3F9-A1E6-4090-BAE9-074C1970C3F2}"/>
                    </a:ext>
                  </a:extLst>
                </p14:cNvPr>
                <p14:cNvContentPartPr/>
                <p14:nvPr/>
              </p14:nvContentPartPr>
              <p14:xfrm>
                <a:off x="9057973" y="1506187"/>
                <a:ext cx="141480" cy="1332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5389E3F9-A1E6-4090-BAE9-074C1970C3F2}"/>
                    </a:ext>
                  </a:extLst>
                </p:cNvPr>
                <p:cNvPicPr/>
                <p:nvPr/>
              </p:nvPicPr>
              <p:blipFill>
                <a:blip r:embed="rId1466"/>
                <a:stretch>
                  <a:fillRect/>
                </a:stretch>
              </p:blipFill>
              <p:spPr>
                <a:xfrm>
                  <a:off x="9053653" y="1501867"/>
                  <a:ext cx="1501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7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FFFE2B15-1ECF-4371-8E43-2B2FB236BC42}"/>
                    </a:ext>
                  </a:extLst>
                </p14:cNvPr>
                <p14:cNvContentPartPr/>
                <p14:nvPr/>
              </p14:nvContentPartPr>
              <p14:xfrm>
                <a:off x="9262453" y="1403947"/>
                <a:ext cx="144720" cy="936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FFFE2B15-1ECF-4371-8E43-2B2FB236BC42}"/>
                    </a:ext>
                  </a:extLst>
                </p:cNvPr>
                <p:cNvPicPr/>
                <p:nvPr/>
              </p:nvPicPr>
              <p:blipFill>
                <a:blip r:embed="rId1468"/>
                <a:stretch>
                  <a:fillRect/>
                </a:stretch>
              </p:blipFill>
              <p:spPr>
                <a:xfrm>
                  <a:off x="9258133" y="1399627"/>
                  <a:ext cx="153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9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119BB9B1-721F-4DDC-8D8B-1B4BC2D83993}"/>
                    </a:ext>
                  </a:extLst>
                </p14:cNvPr>
                <p14:cNvContentPartPr/>
                <p14:nvPr/>
              </p14:nvContentPartPr>
              <p14:xfrm>
                <a:off x="9261733" y="1423027"/>
                <a:ext cx="126720" cy="12564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119BB9B1-721F-4DDC-8D8B-1B4BC2D83993}"/>
                    </a:ext>
                  </a:extLst>
                </p:cNvPr>
                <p:cNvPicPr/>
                <p:nvPr/>
              </p:nvPicPr>
              <p:blipFill>
                <a:blip r:embed="rId1470"/>
                <a:stretch>
                  <a:fillRect/>
                </a:stretch>
              </p:blipFill>
              <p:spPr>
                <a:xfrm>
                  <a:off x="9257413" y="1418707"/>
                  <a:ext cx="1353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1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F27B5BAB-0D8B-4B78-9312-C97444E79212}"/>
                    </a:ext>
                  </a:extLst>
                </p14:cNvPr>
                <p14:cNvContentPartPr/>
                <p14:nvPr/>
              </p14:nvContentPartPr>
              <p14:xfrm>
                <a:off x="9460093" y="1418347"/>
                <a:ext cx="86400" cy="11952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F27B5BAB-0D8B-4B78-9312-C97444E79212}"/>
                    </a:ext>
                  </a:extLst>
                </p:cNvPr>
                <p:cNvPicPr/>
                <p:nvPr/>
              </p:nvPicPr>
              <p:blipFill>
                <a:blip r:embed="rId1472"/>
                <a:stretch>
                  <a:fillRect/>
                </a:stretch>
              </p:blipFill>
              <p:spPr>
                <a:xfrm>
                  <a:off x="9455773" y="1414027"/>
                  <a:ext cx="950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3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26E663A0-6324-4F82-9D38-FC815FA4CE7A}"/>
                    </a:ext>
                  </a:extLst>
                </p14:cNvPr>
                <p14:cNvContentPartPr/>
                <p14:nvPr/>
              </p14:nvContentPartPr>
              <p14:xfrm>
                <a:off x="9458653" y="1442107"/>
                <a:ext cx="119520" cy="6264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26E663A0-6324-4F82-9D38-FC815FA4CE7A}"/>
                    </a:ext>
                  </a:extLst>
                </p:cNvPr>
                <p:cNvPicPr/>
                <p:nvPr/>
              </p:nvPicPr>
              <p:blipFill>
                <a:blip r:embed="rId1474"/>
                <a:stretch>
                  <a:fillRect/>
                </a:stretch>
              </p:blipFill>
              <p:spPr>
                <a:xfrm>
                  <a:off x="9454333" y="1437787"/>
                  <a:ext cx="1281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5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0F4B03C8-4A86-4970-B545-DDF00B48EF23}"/>
                    </a:ext>
                  </a:extLst>
                </p14:cNvPr>
                <p14:cNvContentPartPr/>
                <p14:nvPr/>
              </p14:nvContentPartPr>
              <p14:xfrm>
                <a:off x="9607333" y="1413667"/>
                <a:ext cx="32760" cy="13356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0F4B03C8-4A86-4970-B545-DDF00B48EF23}"/>
                    </a:ext>
                  </a:extLst>
                </p:cNvPr>
                <p:cNvPicPr/>
                <p:nvPr/>
              </p:nvPicPr>
              <p:blipFill>
                <a:blip r:embed="rId1476"/>
                <a:stretch>
                  <a:fillRect/>
                </a:stretch>
              </p:blipFill>
              <p:spPr>
                <a:xfrm>
                  <a:off x="9603013" y="1409347"/>
                  <a:ext cx="414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7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417D7D57-33E1-4CC5-818E-070175D7D082}"/>
                    </a:ext>
                  </a:extLst>
                </p14:cNvPr>
                <p14:cNvContentPartPr/>
                <p14:nvPr/>
              </p14:nvContentPartPr>
              <p14:xfrm>
                <a:off x="9703453" y="1469467"/>
                <a:ext cx="103320" cy="468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417D7D57-33E1-4CC5-818E-070175D7D082}"/>
                    </a:ext>
                  </a:extLst>
                </p:cNvPr>
                <p:cNvPicPr/>
                <p:nvPr/>
              </p:nvPicPr>
              <p:blipFill>
                <a:blip r:embed="rId1478"/>
                <a:stretch>
                  <a:fillRect/>
                </a:stretch>
              </p:blipFill>
              <p:spPr>
                <a:xfrm>
                  <a:off x="9699133" y="1465147"/>
                  <a:ext cx="1119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9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9210B946-7B7B-489A-9A2B-321410F93142}"/>
                    </a:ext>
                  </a:extLst>
                </p14:cNvPr>
                <p14:cNvContentPartPr/>
                <p14:nvPr/>
              </p14:nvContentPartPr>
              <p14:xfrm>
                <a:off x="9876973" y="1385947"/>
                <a:ext cx="115920" cy="1512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9210B946-7B7B-489A-9A2B-321410F93142}"/>
                    </a:ext>
                  </a:extLst>
                </p:cNvPr>
                <p:cNvPicPr/>
                <p:nvPr/>
              </p:nvPicPr>
              <p:blipFill>
                <a:blip r:embed="rId1480"/>
                <a:stretch>
                  <a:fillRect/>
                </a:stretch>
              </p:blipFill>
              <p:spPr>
                <a:xfrm>
                  <a:off x="9872653" y="1381627"/>
                  <a:ext cx="124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1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004F46BF-4931-423A-997A-AB7921EB7FA3}"/>
                    </a:ext>
                  </a:extLst>
                </p14:cNvPr>
                <p14:cNvContentPartPr/>
                <p14:nvPr/>
              </p14:nvContentPartPr>
              <p14:xfrm>
                <a:off x="9869053" y="1395667"/>
                <a:ext cx="116280" cy="11556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004F46BF-4931-423A-997A-AB7921EB7FA3}"/>
                    </a:ext>
                  </a:extLst>
                </p:cNvPr>
                <p:cNvPicPr/>
                <p:nvPr/>
              </p:nvPicPr>
              <p:blipFill>
                <a:blip r:embed="rId1482"/>
                <a:stretch>
                  <a:fillRect/>
                </a:stretch>
              </p:blipFill>
              <p:spPr>
                <a:xfrm>
                  <a:off x="9864733" y="1391347"/>
                  <a:ext cx="124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3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2AD08709-73E0-4834-B9FA-702BA0D2C040}"/>
                    </a:ext>
                  </a:extLst>
                </p14:cNvPr>
                <p14:cNvContentPartPr/>
                <p14:nvPr/>
              </p14:nvContentPartPr>
              <p14:xfrm>
                <a:off x="9964093" y="1436347"/>
                <a:ext cx="244440" cy="15696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2AD08709-73E0-4834-B9FA-702BA0D2C040}"/>
                    </a:ext>
                  </a:extLst>
                </p:cNvPr>
                <p:cNvPicPr/>
                <p:nvPr/>
              </p:nvPicPr>
              <p:blipFill>
                <a:blip r:embed="rId1484"/>
                <a:stretch>
                  <a:fillRect/>
                </a:stretch>
              </p:blipFill>
              <p:spPr>
                <a:xfrm>
                  <a:off x="9959773" y="1432027"/>
                  <a:ext cx="253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5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C19D492B-639C-436F-AE74-CFD467A47B11}"/>
                    </a:ext>
                  </a:extLst>
                </p14:cNvPr>
                <p14:cNvContentPartPr/>
                <p14:nvPr/>
              </p14:nvContentPartPr>
              <p14:xfrm>
                <a:off x="10332013" y="1466227"/>
                <a:ext cx="108720" cy="144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C19D492B-639C-436F-AE74-CFD467A47B11}"/>
                    </a:ext>
                  </a:extLst>
                </p:cNvPr>
                <p:cNvPicPr/>
                <p:nvPr/>
              </p:nvPicPr>
              <p:blipFill>
                <a:blip r:embed="rId1486"/>
                <a:stretch>
                  <a:fillRect/>
                </a:stretch>
              </p:blipFill>
              <p:spPr>
                <a:xfrm>
                  <a:off x="10327693" y="1461907"/>
                  <a:ext cx="11736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7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A08C361D-7769-4EF3-9C7A-4462CCD5EF20}"/>
                    </a:ext>
                  </a:extLst>
                </p14:cNvPr>
                <p14:cNvContentPartPr/>
                <p14:nvPr/>
              </p14:nvContentPartPr>
              <p14:xfrm>
                <a:off x="10310413" y="1515547"/>
                <a:ext cx="124200" cy="792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A08C361D-7769-4EF3-9C7A-4462CCD5EF20}"/>
                    </a:ext>
                  </a:extLst>
                </p:cNvPr>
                <p:cNvPicPr/>
                <p:nvPr/>
              </p:nvPicPr>
              <p:blipFill>
                <a:blip r:embed="rId1488"/>
                <a:stretch>
                  <a:fillRect/>
                </a:stretch>
              </p:blipFill>
              <p:spPr>
                <a:xfrm>
                  <a:off x="10306093" y="1511227"/>
                  <a:ext cx="1328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9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BCD55D3B-CF66-4D68-85D8-006E9D5138AD}"/>
                    </a:ext>
                  </a:extLst>
                </p14:cNvPr>
                <p14:cNvContentPartPr/>
                <p14:nvPr/>
              </p14:nvContentPartPr>
              <p14:xfrm>
                <a:off x="10568533" y="1435267"/>
                <a:ext cx="72000" cy="7416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BCD55D3B-CF66-4D68-85D8-006E9D5138AD}"/>
                    </a:ext>
                  </a:extLst>
                </p:cNvPr>
                <p:cNvPicPr/>
                <p:nvPr/>
              </p:nvPicPr>
              <p:blipFill>
                <a:blip r:embed="rId1490"/>
                <a:stretch>
                  <a:fillRect/>
                </a:stretch>
              </p:blipFill>
              <p:spPr>
                <a:xfrm>
                  <a:off x="10564213" y="1430947"/>
                  <a:ext cx="806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1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B7815206-036D-452D-A9C3-5F728CEB27E5}"/>
                    </a:ext>
                  </a:extLst>
                </p14:cNvPr>
                <p14:cNvContentPartPr/>
                <p14:nvPr/>
              </p14:nvContentPartPr>
              <p14:xfrm>
                <a:off x="10738813" y="1433467"/>
                <a:ext cx="68400" cy="8244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B7815206-036D-452D-A9C3-5F728CEB27E5}"/>
                    </a:ext>
                  </a:extLst>
                </p:cNvPr>
                <p:cNvPicPr/>
                <p:nvPr/>
              </p:nvPicPr>
              <p:blipFill>
                <a:blip r:embed="rId1492"/>
                <a:stretch>
                  <a:fillRect/>
                </a:stretch>
              </p:blipFill>
              <p:spPr>
                <a:xfrm>
                  <a:off x="10734493" y="1429147"/>
                  <a:ext cx="770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3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A61246E6-C20E-4679-BFDC-6F9650106B19}"/>
                    </a:ext>
                  </a:extLst>
                </p14:cNvPr>
                <p14:cNvContentPartPr/>
                <p14:nvPr/>
              </p14:nvContentPartPr>
              <p14:xfrm>
                <a:off x="10733413" y="1443907"/>
                <a:ext cx="73080" cy="5796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A61246E6-C20E-4679-BFDC-6F9650106B19}"/>
                    </a:ext>
                  </a:extLst>
                </p:cNvPr>
                <p:cNvPicPr/>
                <p:nvPr/>
              </p:nvPicPr>
              <p:blipFill>
                <a:blip r:embed="rId1494"/>
                <a:stretch>
                  <a:fillRect/>
                </a:stretch>
              </p:blipFill>
              <p:spPr>
                <a:xfrm>
                  <a:off x="10729093" y="1439587"/>
                  <a:ext cx="817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5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2A14ED2C-DE13-4066-9ADA-6AD82FF57162}"/>
                    </a:ext>
                  </a:extLst>
                </p14:cNvPr>
                <p14:cNvContentPartPr/>
                <p14:nvPr/>
              </p14:nvContentPartPr>
              <p14:xfrm>
                <a:off x="10700293" y="1379467"/>
                <a:ext cx="140760" cy="360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2A14ED2C-DE13-4066-9ADA-6AD82FF57162}"/>
                    </a:ext>
                  </a:extLst>
                </p:cNvPr>
                <p:cNvPicPr/>
                <p:nvPr/>
              </p:nvPicPr>
              <p:blipFill>
                <a:blip r:embed="rId1496"/>
                <a:stretch>
                  <a:fillRect/>
                </a:stretch>
              </p:blipFill>
              <p:spPr>
                <a:xfrm>
                  <a:off x="10695973" y="1375147"/>
                  <a:ext cx="1494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7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865CF6B9-34AF-4144-8CA6-B8A7904CBC7D}"/>
                    </a:ext>
                  </a:extLst>
                </p14:cNvPr>
                <p14:cNvContentPartPr/>
                <p14:nvPr/>
              </p14:nvContentPartPr>
              <p14:xfrm>
                <a:off x="9996493" y="1561267"/>
                <a:ext cx="210600" cy="2268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865CF6B9-34AF-4144-8CA6-B8A7904CBC7D}"/>
                    </a:ext>
                  </a:extLst>
                </p:cNvPr>
                <p:cNvPicPr/>
                <p:nvPr/>
              </p:nvPicPr>
              <p:blipFill>
                <a:blip r:embed="rId1498"/>
                <a:stretch>
                  <a:fillRect/>
                </a:stretch>
              </p:blipFill>
              <p:spPr>
                <a:xfrm>
                  <a:off x="9992173" y="1556947"/>
                  <a:ext cx="219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9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7003E3C7-9D4B-4C02-B5AB-6023B659D1C5}"/>
                    </a:ext>
                  </a:extLst>
                </p14:cNvPr>
                <p14:cNvContentPartPr/>
                <p14:nvPr/>
              </p14:nvContentPartPr>
              <p14:xfrm>
                <a:off x="9989293" y="1649107"/>
                <a:ext cx="96840" cy="12276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7003E3C7-9D4B-4C02-B5AB-6023B659D1C5}"/>
                    </a:ext>
                  </a:extLst>
                </p:cNvPr>
                <p:cNvPicPr/>
                <p:nvPr/>
              </p:nvPicPr>
              <p:blipFill>
                <a:blip r:embed="rId1500"/>
                <a:stretch>
                  <a:fillRect/>
                </a:stretch>
              </p:blipFill>
              <p:spPr>
                <a:xfrm>
                  <a:off x="9984973" y="1644787"/>
                  <a:ext cx="1054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1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9DF99E9B-84AF-437B-B2B4-540A1177054A}"/>
                    </a:ext>
                  </a:extLst>
                </p14:cNvPr>
                <p14:cNvContentPartPr/>
                <p14:nvPr/>
              </p14:nvContentPartPr>
              <p14:xfrm>
                <a:off x="10087213" y="1675387"/>
                <a:ext cx="55440" cy="5544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9DF99E9B-84AF-437B-B2B4-540A1177054A}"/>
                    </a:ext>
                  </a:extLst>
                </p:cNvPr>
                <p:cNvPicPr/>
                <p:nvPr/>
              </p:nvPicPr>
              <p:blipFill>
                <a:blip r:embed="rId1502"/>
                <a:stretch>
                  <a:fillRect/>
                </a:stretch>
              </p:blipFill>
              <p:spPr>
                <a:xfrm>
                  <a:off x="10082893" y="1671067"/>
                  <a:ext cx="640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3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604DD782-3196-435F-93A6-89E492517E1D}"/>
                    </a:ext>
                  </a:extLst>
                </p14:cNvPr>
                <p14:cNvContentPartPr/>
                <p14:nvPr/>
              </p14:nvContentPartPr>
              <p14:xfrm>
                <a:off x="10155973" y="1623907"/>
                <a:ext cx="95040" cy="11844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604DD782-3196-435F-93A6-89E492517E1D}"/>
                    </a:ext>
                  </a:extLst>
                </p:cNvPr>
                <p:cNvPicPr/>
                <p:nvPr/>
              </p:nvPicPr>
              <p:blipFill>
                <a:blip r:embed="rId1504"/>
                <a:stretch>
                  <a:fillRect/>
                </a:stretch>
              </p:blipFill>
              <p:spPr>
                <a:xfrm>
                  <a:off x="10151653" y="1619587"/>
                  <a:ext cx="1036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5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09F3CA56-A852-47A1-A0EC-5EF43D51262F}"/>
                    </a:ext>
                  </a:extLst>
                </p14:cNvPr>
                <p14:cNvContentPartPr/>
                <p14:nvPr/>
              </p14:nvContentPartPr>
              <p14:xfrm>
                <a:off x="10002973" y="1805707"/>
                <a:ext cx="80640" cy="8640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09F3CA56-A852-47A1-A0EC-5EF43D51262F}"/>
                    </a:ext>
                  </a:extLst>
                </p:cNvPr>
                <p:cNvPicPr/>
                <p:nvPr/>
              </p:nvPicPr>
              <p:blipFill>
                <a:blip r:embed="rId1506"/>
                <a:stretch>
                  <a:fillRect/>
                </a:stretch>
              </p:blipFill>
              <p:spPr>
                <a:xfrm>
                  <a:off x="9998653" y="1801387"/>
                  <a:ext cx="892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7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2D458F65-4CA5-4E12-85D1-54F7BA0DB450}"/>
                    </a:ext>
                  </a:extLst>
                </p14:cNvPr>
                <p14:cNvContentPartPr/>
                <p14:nvPr/>
              </p14:nvContentPartPr>
              <p14:xfrm>
                <a:off x="10018093" y="1843867"/>
                <a:ext cx="59400" cy="144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2D458F65-4CA5-4E12-85D1-54F7BA0DB450}"/>
                    </a:ext>
                  </a:extLst>
                </p:cNvPr>
                <p:cNvPicPr/>
                <p:nvPr/>
              </p:nvPicPr>
              <p:blipFill>
                <a:blip r:embed="rId1508"/>
                <a:stretch>
                  <a:fillRect/>
                </a:stretch>
              </p:blipFill>
              <p:spPr>
                <a:xfrm>
                  <a:off x="10013773" y="1839547"/>
                  <a:ext cx="6804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9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7A10B3CF-56DC-4941-9B05-DDEF30DDCB24}"/>
                    </a:ext>
                  </a:extLst>
                </p14:cNvPr>
                <p14:cNvContentPartPr/>
                <p14:nvPr/>
              </p14:nvContentPartPr>
              <p14:xfrm>
                <a:off x="10098013" y="1837747"/>
                <a:ext cx="73800" cy="4932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7A10B3CF-56DC-4941-9B05-DDEF30DDCB24}"/>
                    </a:ext>
                  </a:extLst>
                </p:cNvPr>
                <p:cNvPicPr/>
                <p:nvPr/>
              </p:nvPicPr>
              <p:blipFill>
                <a:blip r:embed="rId1510"/>
                <a:stretch>
                  <a:fillRect/>
                </a:stretch>
              </p:blipFill>
              <p:spPr>
                <a:xfrm>
                  <a:off x="10093693" y="1833427"/>
                  <a:ext cx="824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1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AFF6E242-EF33-4572-A552-58156D78AB46}"/>
                    </a:ext>
                  </a:extLst>
                </p14:cNvPr>
                <p14:cNvContentPartPr/>
                <p14:nvPr/>
              </p14:nvContentPartPr>
              <p14:xfrm>
                <a:off x="10191973" y="1796707"/>
                <a:ext cx="131400" cy="10476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AFF6E242-EF33-4572-A552-58156D78AB46}"/>
                    </a:ext>
                  </a:extLst>
                </p:cNvPr>
                <p:cNvPicPr/>
                <p:nvPr/>
              </p:nvPicPr>
              <p:blipFill>
                <a:blip r:embed="rId1512"/>
                <a:stretch>
                  <a:fillRect/>
                </a:stretch>
              </p:blipFill>
              <p:spPr>
                <a:xfrm>
                  <a:off x="10187653" y="1792387"/>
                  <a:ext cx="1400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3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7C7A0CE6-8747-47D9-B84F-3F7D5C7536D4}"/>
                    </a:ext>
                  </a:extLst>
                </p14:cNvPr>
                <p14:cNvContentPartPr/>
                <p14:nvPr/>
              </p14:nvContentPartPr>
              <p14:xfrm>
                <a:off x="10928893" y="1458307"/>
                <a:ext cx="87840" cy="468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7C7A0CE6-8747-47D9-B84F-3F7D5C7536D4}"/>
                    </a:ext>
                  </a:extLst>
                </p:cNvPr>
                <p:cNvPicPr/>
                <p:nvPr/>
              </p:nvPicPr>
              <p:blipFill>
                <a:blip r:embed="rId1514"/>
                <a:stretch>
                  <a:fillRect/>
                </a:stretch>
              </p:blipFill>
              <p:spPr>
                <a:xfrm>
                  <a:off x="10924573" y="1453987"/>
                  <a:ext cx="964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5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4A17AE05-2B29-44AC-BF5F-1B45E1AC21C7}"/>
                    </a:ext>
                  </a:extLst>
                </p14:cNvPr>
                <p14:cNvContentPartPr/>
                <p14:nvPr/>
              </p14:nvContentPartPr>
              <p14:xfrm>
                <a:off x="11067493" y="1419787"/>
                <a:ext cx="87480" cy="6264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4A17AE05-2B29-44AC-BF5F-1B45E1AC21C7}"/>
                    </a:ext>
                  </a:extLst>
                </p:cNvPr>
                <p:cNvPicPr/>
                <p:nvPr/>
              </p:nvPicPr>
              <p:blipFill>
                <a:blip r:embed="rId1516"/>
                <a:stretch>
                  <a:fillRect/>
                </a:stretch>
              </p:blipFill>
              <p:spPr>
                <a:xfrm>
                  <a:off x="11063173" y="1415467"/>
                  <a:ext cx="961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7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14DFA59B-5930-49D6-8779-D0EAA7829AC2}"/>
                    </a:ext>
                  </a:extLst>
                </p14:cNvPr>
                <p14:cNvContentPartPr/>
                <p14:nvPr/>
              </p14:nvContentPartPr>
              <p14:xfrm>
                <a:off x="11179813" y="1405027"/>
                <a:ext cx="226800" cy="14364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14DFA59B-5930-49D6-8779-D0EAA7829AC2}"/>
                    </a:ext>
                  </a:extLst>
                </p:cNvPr>
                <p:cNvPicPr/>
                <p:nvPr/>
              </p:nvPicPr>
              <p:blipFill>
                <a:blip r:embed="rId1518"/>
                <a:stretch>
                  <a:fillRect/>
                </a:stretch>
              </p:blipFill>
              <p:spPr>
                <a:xfrm>
                  <a:off x="11175493" y="1400707"/>
                  <a:ext cx="2354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9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4B0FD644-341F-487F-A62B-70B0430887D6}"/>
                    </a:ext>
                  </a:extLst>
                </p14:cNvPr>
                <p14:cNvContentPartPr/>
                <p14:nvPr/>
              </p14:nvContentPartPr>
              <p14:xfrm>
                <a:off x="10533613" y="1518787"/>
                <a:ext cx="327960" cy="12060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4B0FD644-341F-487F-A62B-70B0430887D6}"/>
                    </a:ext>
                  </a:extLst>
                </p:cNvPr>
                <p:cNvPicPr/>
                <p:nvPr/>
              </p:nvPicPr>
              <p:blipFill>
                <a:blip r:embed="rId1520"/>
                <a:stretch>
                  <a:fillRect/>
                </a:stretch>
              </p:blipFill>
              <p:spPr>
                <a:xfrm>
                  <a:off x="10529293" y="1514467"/>
                  <a:ext cx="336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1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86E5BD0D-99D2-4DA6-8087-906E7D013123}"/>
                    </a:ext>
                  </a:extLst>
                </p14:cNvPr>
                <p14:cNvContentPartPr/>
                <p14:nvPr/>
              </p14:nvContentPartPr>
              <p14:xfrm>
                <a:off x="10887133" y="1604827"/>
                <a:ext cx="372600" cy="5508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86E5BD0D-99D2-4DA6-8087-906E7D013123}"/>
                    </a:ext>
                  </a:extLst>
                </p:cNvPr>
                <p:cNvPicPr/>
                <p:nvPr/>
              </p:nvPicPr>
              <p:blipFill>
                <a:blip r:embed="rId1522"/>
                <a:stretch>
                  <a:fillRect/>
                </a:stretch>
              </p:blipFill>
              <p:spPr>
                <a:xfrm>
                  <a:off x="10882813" y="1600507"/>
                  <a:ext cx="3812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3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7F4E6172-B96C-4F32-BED5-2EB85027CFD7}"/>
                    </a:ext>
                  </a:extLst>
                </p14:cNvPr>
                <p14:cNvContentPartPr/>
                <p14:nvPr/>
              </p14:nvContentPartPr>
              <p14:xfrm>
                <a:off x="10676173" y="1755667"/>
                <a:ext cx="96120" cy="9936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7F4E6172-B96C-4F32-BED5-2EB85027CFD7}"/>
                    </a:ext>
                  </a:extLst>
                </p:cNvPr>
                <p:cNvPicPr/>
                <p:nvPr/>
              </p:nvPicPr>
              <p:blipFill>
                <a:blip r:embed="rId1524"/>
                <a:stretch>
                  <a:fillRect/>
                </a:stretch>
              </p:blipFill>
              <p:spPr>
                <a:xfrm>
                  <a:off x="10671853" y="1751347"/>
                  <a:ext cx="1047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5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87EF18E2-3962-46C3-844C-425A3A671188}"/>
                    </a:ext>
                  </a:extLst>
                </p14:cNvPr>
                <p14:cNvContentPartPr/>
                <p14:nvPr/>
              </p14:nvContentPartPr>
              <p14:xfrm>
                <a:off x="10816573" y="1704187"/>
                <a:ext cx="73080" cy="15732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87EF18E2-3962-46C3-844C-425A3A671188}"/>
                    </a:ext>
                  </a:extLst>
                </p:cNvPr>
                <p:cNvPicPr/>
                <p:nvPr/>
              </p:nvPicPr>
              <p:blipFill>
                <a:blip r:embed="rId1526"/>
                <a:stretch>
                  <a:fillRect/>
                </a:stretch>
              </p:blipFill>
              <p:spPr>
                <a:xfrm>
                  <a:off x="10812253" y="1699867"/>
                  <a:ext cx="817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7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7D070BC3-4B46-492C-BE34-9F2E67628CD1}"/>
                    </a:ext>
                  </a:extLst>
                </p14:cNvPr>
                <p14:cNvContentPartPr/>
                <p14:nvPr/>
              </p14:nvContentPartPr>
              <p14:xfrm>
                <a:off x="10910173" y="1749187"/>
                <a:ext cx="71640" cy="9540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7D070BC3-4B46-492C-BE34-9F2E67628CD1}"/>
                    </a:ext>
                  </a:extLst>
                </p:cNvPr>
                <p:cNvPicPr/>
                <p:nvPr/>
              </p:nvPicPr>
              <p:blipFill>
                <a:blip r:embed="rId1528"/>
                <a:stretch>
                  <a:fillRect/>
                </a:stretch>
              </p:blipFill>
              <p:spPr>
                <a:xfrm>
                  <a:off x="10905853" y="1744867"/>
                  <a:ext cx="802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9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4977ACA9-AA79-4402-9796-E87A80EFB1F8}"/>
                    </a:ext>
                  </a:extLst>
                </p14:cNvPr>
                <p14:cNvContentPartPr/>
                <p14:nvPr/>
              </p14:nvContentPartPr>
              <p14:xfrm>
                <a:off x="10927453" y="1750267"/>
                <a:ext cx="76320" cy="6444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4977ACA9-AA79-4402-9796-E87A80EFB1F8}"/>
                    </a:ext>
                  </a:extLst>
                </p:cNvPr>
                <p:cNvPicPr/>
                <p:nvPr/>
              </p:nvPicPr>
              <p:blipFill>
                <a:blip r:embed="rId1530"/>
                <a:stretch>
                  <a:fillRect/>
                </a:stretch>
              </p:blipFill>
              <p:spPr>
                <a:xfrm>
                  <a:off x="10923133" y="1745947"/>
                  <a:ext cx="849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1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D4581A71-E8BE-4150-8B64-B7EA9F8DA6F8}"/>
                    </a:ext>
                  </a:extLst>
                </p14:cNvPr>
                <p14:cNvContentPartPr/>
                <p14:nvPr/>
              </p14:nvContentPartPr>
              <p14:xfrm>
                <a:off x="10914853" y="1693027"/>
                <a:ext cx="261360" cy="9360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D4581A71-E8BE-4150-8B64-B7EA9F8DA6F8}"/>
                    </a:ext>
                  </a:extLst>
                </p:cNvPr>
                <p:cNvPicPr/>
                <p:nvPr/>
              </p:nvPicPr>
              <p:blipFill>
                <a:blip r:embed="rId1532"/>
                <a:stretch>
                  <a:fillRect/>
                </a:stretch>
              </p:blipFill>
              <p:spPr>
                <a:xfrm>
                  <a:off x="10910533" y="1688707"/>
                  <a:ext cx="2700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3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288AE9F2-1998-43AC-AB87-D46FD9149C04}"/>
                    </a:ext>
                  </a:extLst>
                </p14:cNvPr>
                <p14:cNvContentPartPr/>
                <p14:nvPr/>
              </p14:nvContentPartPr>
              <p14:xfrm>
                <a:off x="11131213" y="1728307"/>
                <a:ext cx="198000" cy="15120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288AE9F2-1998-43AC-AB87-D46FD9149C04}"/>
                    </a:ext>
                  </a:extLst>
                </p:cNvPr>
                <p:cNvPicPr/>
                <p:nvPr/>
              </p:nvPicPr>
              <p:blipFill>
                <a:blip r:embed="rId1534"/>
                <a:stretch>
                  <a:fillRect/>
                </a:stretch>
              </p:blipFill>
              <p:spPr>
                <a:xfrm>
                  <a:off x="11126893" y="1723987"/>
                  <a:ext cx="2066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5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84EF3E28-0D00-440C-A9C5-AAD0E860D188}"/>
                    </a:ext>
                  </a:extLst>
                </p14:cNvPr>
                <p14:cNvContentPartPr/>
                <p14:nvPr/>
              </p14:nvContentPartPr>
              <p14:xfrm>
                <a:off x="11290693" y="1653787"/>
                <a:ext cx="113400" cy="21636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84EF3E28-0D00-440C-A9C5-AAD0E860D188}"/>
                    </a:ext>
                  </a:extLst>
                </p:cNvPr>
                <p:cNvPicPr/>
                <p:nvPr/>
              </p:nvPicPr>
              <p:blipFill>
                <a:blip r:embed="rId1536"/>
                <a:stretch>
                  <a:fillRect/>
                </a:stretch>
              </p:blipFill>
              <p:spPr>
                <a:xfrm>
                  <a:off x="11286373" y="1649467"/>
                  <a:ext cx="1220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7">
              <p14:nvContentPartPr>
                <p14:cNvPr id="915" name="Freihand 914">
                  <a:extLst>
                    <a:ext uri="{FF2B5EF4-FFF2-40B4-BE49-F238E27FC236}">
                      <a16:creationId xmlns:a16="http://schemas.microsoft.com/office/drawing/2014/main" id="{47D5D503-6596-4702-A321-3280D7AE2BD9}"/>
                    </a:ext>
                  </a:extLst>
                </p14:cNvPr>
                <p14:cNvContentPartPr/>
                <p14:nvPr/>
              </p14:nvContentPartPr>
              <p14:xfrm>
                <a:off x="7761253" y="1830940"/>
                <a:ext cx="146880" cy="167400"/>
              </p14:xfrm>
            </p:contentPart>
          </mc:Choice>
          <mc:Fallback xmlns="">
            <p:pic>
              <p:nvPicPr>
                <p:cNvPr id="915" name="Freihand 914">
                  <a:extLst>
                    <a:ext uri="{FF2B5EF4-FFF2-40B4-BE49-F238E27FC236}">
                      <a16:creationId xmlns:a16="http://schemas.microsoft.com/office/drawing/2014/main" id="{47D5D503-6596-4702-A321-3280D7AE2BD9}"/>
                    </a:ext>
                  </a:extLst>
                </p:cNvPr>
                <p:cNvPicPr/>
                <p:nvPr/>
              </p:nvPicPr>
              <p:blipFill>
                <a:blip r:embed="rId1538"/>
                <a:stretch>
                  <a:fillRect/>
                </a:stretch>
              </p:blipFill>
              <p:spPr>
                <a:xfrm>
                  <a:off x="7756933" y="1826620"/>
                  <a:ext cx="1555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9">
              <p14:nvContentPartPr>
                <p14:cNvPr id="916" name="Freihand 915">
                  <a:extLst>
                    <a:ext uri="{FF2B5EF4-FFF2-40B4-BE49-F238E27FC236}">
                      <a16:creationId xmlns:a16="http://schemas.microsoft.com/office/drawing/2014/main" id="{67B3223A-BE00-401A-8CDC-D7E924061AC2}"/>
                    </a:ext>
                  </a:extLst>
                </p14:cNvPr>
                <p14:cNvContentPartPr/>
                <p14:nvPr/>
              </p14:nvContentPartPr>
              <p14:xfrm>
                <a:off x="7902373" y="1865860"/>
                <a:ext cx="164520" cy="85680"/>
              </p14:xfrm>
            </p:contentPart>
          </mc:Choice>
          <mc:Fallback xmlns="">
            <p:pic>
              <p:nvPicPr>
                <p:cNvPr id="916" name="Freihand 915">
                  <a:extLst>
                    <a:ext uri="{FF2B5EF4-FFF2-40B4-BE49-F238E27FC236}">
                      <a16:creationId xmlns:a16="http://schemas.microsoft.com/office/drawing/2014/main" id="{67B3223A-BE00-401A-8CDC-D7E924061AC2}"/>
                    </a:ext>
                  </a:extLst>
                </p:cNvPr>
                <p:cNvPicPr/>
                <p:nvPr/>
              </p:nvPicPr>
              <p:blipFill>
                <a:blip r:embed="rId1540"/>
                <a:stretch>
                  <a:fillRect/>
                </a:stretch>
              </p:blipFill>
              <p:spPr>
                <a:xfrm>
                  <a:off x="7898053" y="1861540"/>
                  <a:ext cx="1731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1">
              <p14:nvContentPartPr>
                <p14:cNvPr id="917" name="Freihand 916">
                  <a:extLst>
                    <a:ext uri="{FF2B5EF4-FFF2-40B4-BE49-F238E27FC236}">
                      <a16:creationId xmlns:a16="http://schemas.microsoft.com/office/drawing/2014/main" id="{9163A773-F9D3-4EC2-9984-76B15FF48ABC}"/>
                    </a:ext>
                  </a:extLst>
                </p14:cNvPr>
                <p14:cNvContentPartPr/>
                <p14:nvPr/>
              </p14:nvContentPartPr>
              <p14:xfrm>
                <a:off x="8093893" y="1767220"/>
                <a:ext cx="51480" cy="170640"/>
              </p14:xfrm>
            </p:contentPart>
          </mc:Choice>
          <mc:Fallback xmlns="">
            <p:pic>
              <p:nvPicPr>
                <p:cNvPr id="917" name="Freihand 916">
                  <a:extLst>
                    <a:ext uri="{FF2B5EF4-FFF2-40B4-BE49-F238E27FC236}">
                      <a16:creationId xmlns:a16="http://schemas.microsoft.com/office/drawing/2014/main" id="{9163A773-F9D3-4EC2-9984-76B15FF48ABC}"/>
                    </a:ext>
                  </a:extLst>
                </p:cNvPr>
                <p:cNvPicPr/>
                <p:nvPr/>
              </p:nvPicPr>
              <p:blipFill>
                <a:blip r:embed="rId1542"/>
                <a:stretch>
                  <a:fillRect/>
                </a:stretch>
              </p:blipFill>
              <p:spPr>
                <a:xfrm>
                  <a:off x="8089573" y="1762900"/>
                  <a:ext cx="601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3">
              <p14:nvContentPartPr>
                <p14:cNvPr id="918" name="Freihand 917">
                  <a:extLst>
                    <a:ext uri="{FF2B5EF4-FFF2-40B4-BE49-F238E27FC236}">
                      <a16:creationId xmlns:a16="http://schemas.microsoft.com/office/drawing/2014/main" id="{C61AB50A-42A9-4560-ADF7-5C20AECA7652}"/>
                    </a:ext>
                  </a:extLst>
                </p14:cNvPr>
                <p14:cNvContentPartPr/>
                <p14:nvPr/>
              </p14:nvContentPartPr>
              <p14:xfrm>
                <a:off x="8167333" y="1834900"/>
                <a:ext cx="58680" cy="81720"/>
              </p14:xfrm>
            </p:contentPart>
          </mc:Choice>
          <mc:Fallback xmlns="">
            <p:pic>
              <p:nvPicPr>
                <p:cNvPr id="918" name="Freihand 917">
                  <a:extLst>
                    <a:ext uri="{FF2B5EF4-FFF2-40B4-BE49-F238E27FC236}">
                      <a16:creationId xmlns:a16="http://schemas.microsoft.com/office/drawing/2014/main" id="{C61AB50A-42A9-4560-ADF7-5C20AECA7652}"/>
                    </a:ext>
                  </a:extLst>
                </p:cNvPr>
                <p:cNvPicPr/>
                <p:nvPr/>
              </p:nvPicPr>
              <p:blipFill>
                <a:blip r:embed="rId1544"/>
                <a:stretch>
                  <a:fillRect/>
                </a:stretch>
              </p:blipFill>
              <p:spPr>
                <a:xfrm>
                  <a:off x="8163013" y="1830580"/>
                  <a:ext cx="673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5">
              <p14:nvContentPartPr>
                <p14:cNvPr id="919" name="Freihand 918">
                  <a:extLst>
                    <a:ext uri="{FF2B5EF4-FFF2-40B4-BE49-F238E27FC236}">
                      <a16:creationId xmlns:a16="http://schemas.microsoft.com/office/drawing/2014/main" id="{74BA0B7F-3F5D-40C3-B591-29628AE3AFFE}"/>
                    </a:ext>
                  </a:extLst>
                </p14:cNvPr>
                <p14:cNvContentPartPr/>
                <p14:nvPr/>
              </p14:nvContentPartPr>
              <p14:xfrm>
                <a:off x="8165893" y="1831660"/>
                <a:ext cx="62280" cy="48960"/>
              </p14:xfrm>
            </p:contentPart>
          </mc:Choice>
          <mc:Fallback xmlns="">
            <p:pic>
              <p:nvPicPr>
                <p:cNvPr id="919" name="Freihand 918">
                  <a:extLst>
                    <a:ext uri="{FF2B5EF4-FFF2-40B4-BE49-F238E27FC236}">
                      <a16:creationId xmlns:a16="http://schemas.microsoft.com/office/drawing/2014/main" id="{74BA0B7F-3F5D-40C3-B591-29628AE3AFFE}"/>
                    </a:ext>
                  </a:extLst>
                </p:cNvPr>
                <p:cNvPicPr/>
                <p:nvPr/>
              </p:nvPicPr>
              <p:blipFill>
                <a:blip r:embed="rId1546"/>
                <a:stretch>
                  <a:fillRect/>
                </a:stretch>
              </p:blipFill>
              <p:spPr>
                <a:xfrm>
                  <a:off x="8161573" y="1827340"/>
                  <a:ext cx="709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7">
              <p14:nvContentPartPr>
                <p14:cNvPr id="920" name="Freihand 919">
                  <a:extLst>
                    <a:ext uri="{FF2B5EF4-FFF2-40B4-BE49-F238E27FC236}">
                      <a16:creationId xmlns:a16="http://schemas.microsoft.com/office/drawing/2014/main" id="{2AD72F33-A6E6-4825-BDE6-4ADADB28B947}"/>
                    </a:ext>
                  </a:extLst>
                </p14:cNvPr>
                <p14:cNvContentPartPr/>
                <p14:nvPr/>
              </p14:nvContentPartPr>
              <p14:xfrm>
                <a:off x="8131333" y="1815820"/>
                <a:ext cx="100440" cy="63000"/>
              </p14:xfrm>
            </p:contentPart>
          </mc:Choice>
          <mc:Fallback xmlns="">
            <p:pic>
              <p:nvPicPr>
                <p:cNvPr id="920" name="Freihand 919">
                  <a:extLst>
                    <a:ext uri="{FF2B5EF4-FFF2-40B4-BE49-F238E27FC236}">
                      <a16:creationId xmlns:a16="http://schemas.microsoft.com/office/drawing/2014/main" id="{2AD72F33-A6E6-4825-BDE6-4ADADB28B947}"/>
                    </a:ext>
                  </a:extLst>
                </p:cNvPr>
                <p:cNvPicPr/>
                <p:nvPr/>
              </p:nvPicPr>
              <p:blipFill>
                <a:blip r:embed="rId1548"/>
                <a:stretch>
                  <a:fillRect/>
                </a:stretch>
              </p:blipFill>
              <p:spPr>
                <a:xfrm>
                  <a:off x="8127013" y="1811500"/>
                  <a:ext cx="1090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9">
              <p14:nvContentPartPr>
                <p14:cNvPr id="921" name="Freihand 920">
                  <a:extLst>
                    <a:ext uri="{FF2B5EF4-FFF2-40B4-BE49-F238E27FC236}">
                      <a16:creationId xmlns:a16="http://schemas.microsoft.com/office/drawing/2014/main" id="{D266CC43-BE84-4C7D-A4E8-06A2A07AD923}"/>
                    </a:ext>
                  </a:extLst>
                </p14:cNvPr>
                <p14:cNvContentPartPr/>
                <p14:nvPr/>
              </p14:nvContentPartPr>
              <p14:xfrm>
                <a:off x="8256973" y="1759300"/>
                <a:ext cx="52560" cy="118080"/>
              </p14:xfrm>
            </p:contentPart>
          </mc:Choice>
          <mc:Fallback xmlns="">
            <p:pic>
              <p:nvPicPr>
                <p:cNvPr id="921" name="Freihand 920">
                  <a:extLst>
                    <a:ext uri="{FF2B5EF4-FFF2-40B4-BE49-F238E27FC236}">
                      <a16:creationId xmlns:a16="http://schemas.microsoft.com/office/drawing/2014/main" id="{D266CC43-BE84-4C7D-A4E8-06A2A07AD923}"/>
                    </a:ext>
                  </a:extLst>
                </p:cNvPr>
                <p:cNvPicPr/>
                <p:nvPr/>
              </p:nvPicPr>
              <p:blipFill>
                <a:blip r:embed="rId1550"/>
                <a:stretch>
                  <a:fillRect/>
                </a:stretch>
              </p:blipFill>
              <p:spPr>
                <a:xfrm>
                  <a:off x="8252653" y="1754980"/>
                  <a:ext cx="612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1">
              <p14:nvContentPartPr>
                <p14:cNvPr id="922" name="Freihand 921">
                  <a:extLst>
                    <a:ext uri="{FF2B5EF4-FFF2-40B4-BE49-F238E27FC236}">
                      <a16:creationId xmlns:a16="http://schemas.microsoft.com/office/drawing/2014/main" id="{F94455DF-BC9C-44E3-932F-9EACBBAF919B}"/>
                    </a:ext>
                  </a:extLst>
                </p14:cNvPr>
                <p14:cNvContentPartPr/>
                <p14:nvPr/>
              </p14:nvContentPartPr>
              <p14:xfrm>
                <a:off x="8250853" y="1763260"/>
                <a:ext cx="105120" cy="78480"/>
              </p14:xfrm>
            </p:contentPart>
          </mc:Choice>
          <mc:Fallback xmlns="">
            <p:pic>
              <p:nvPicPr>
                <p:cNvPr id="922" name="Freihand 921">
                  <a:extLst>
                    <a:ext uri="{FF2B5EF4-FFF2-40B4-BE49-F238E27FC236}">
                      <a16:creationId xmlns:a16="http://schemas.microsoft.com/office/drawing/2014/main" id="{F94455DF-BC9C-44E3-932F-9EACBBAF919B}"/>
                    </a:ext>
                  </a:extLst>
                </p:cNvPr>
                <p:cNvPicPr/>
                <p:nvPr/>
              </p:nvPicPr>
              <p:blipFill>
                <a:blip r:embed="rId1552"/>
                <a:stretch>
                  <a:fillRect/>
                </a:stretch>
              </p:blipFill>
              <p:spPr>
                <a:xfrm>
                  <a:off x="8246533" y="1758940"/>
                  <a:ext cx="1137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3">
              <p14:nvContentPartPr>
                <p14:cNvPr id="923" name="Freihand 922">
                  <a:extLst>
                    <a:ext uri="{FF2B5EF4-FFF2-40B4-BE49-F238E27FC236}">
                      <a16:creationId xmlns:a16="http://schemas.microsoft.com/office/drawing/2014/main" id="{954E2ADE-07AD-44BB-98DC-BC0E93553A85}"/>
                    </a:ext>
                  </a:extLst>
                </p14:cNvPr>
                <p14:cNvContentPartPr/>
                <p14:nvPr/>
              </p14:nvContentPartPr>
              <p14:xfrm>
                <a:off x="8367853" y="1716460"/>
                <a:ext cx="52560" cy="160920"/>
              </p14:xfrm>
            </p:contentPart>
          </mc:Choice>
          <mc:Fallback xmlns="">
            <p:pic>
              <p:nvPicPr>
                <p:cNvPr id="923" name="Freihand 922">
                  <a:extLst>
                    <a:ext uri="{FF2B5EF4-FFF2-40B4-BE49-F238E27FC236}">
                      <a16:creationId xmlns:a16="http://schemas.microsoft.com/office/drawing/2014/main" id="{954E2ADE-07AD-44BB-98DC-BC0E93553A85}"/>
                    </a:ext>
                  </a:extLst>
                </p:cNvPr>
                <p:cNvPicPr/>
                <p:nvPr/>
              </p:nvPicPr>
              <p:blipFill>
                <a:blip r:embed="rId1554"/>
                <a:stretch>
                  <a:fillRect/>
                </a:stretch>
              </p:blipFill>
              <p:spPr>
                <a:xfrm>
                  <a:off x="8363533" y="1712140"/>
                  <a:ext cx="612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5">
              <p14:nvContentPartPr>
                <p14:cNvPr id="924" name="Freihand 923">
                  <a:extLst>
                    <a:ext uri="{FF2B5EF4-FFF2-40B4-BE49-F238E27FC236}">
                      <a16:creationId xmlns:a16="http://schemas.microsoft.com/office/drawing/2014/main" id="{65DCBFB0-C8F1-4271-9D58-F901347CE41F}"/>
                    </a:ext>
                  </a:extLst>
                </p14:cNvPr>
                <p14:cNvContentPartPr/>
                <p14:nvPr/>
              </p14:nvContentPartPr>
              <p14:xfrm>
                <a:off x="8461813" y="1793140"/>
                <a:ext cx="99000" cy="33480"/>
              </p14:xfrm>
            </p:contentPart>
          </mc:Choice>
          <mc:Fallback xmlns="">
            <p:pic>
              <p:nvPicPr>
                <p:cNvPr id="924" name="Freihand 923">
                  <a:extLst>
                    <a:ext uri="{FF2B5EF4-FFF2-40B4-BE49-F238E27FC236}">
                      <a16:creationId xmlns:a16="http://schemas.microsoft.com/office/drawing/2014/main" id="{65DCBFB0-C8F1-4271-9D58-F901347CE41F}"/>
                    </a:ext>
                  </a:extLst>
                </p:cNvPr>
                <p:cNvPicPr/>
                <p:nvPr/>
              </p:nvPicPr>
              <p:blipFill>
                <a:blip r:embed="rId1556"/>
                <a:stretch>
                  <a:fillRect/>
                </a:stretch>
              </p:blipFill>
              <p:spPr>
                <a:xfrm>
                  <a:off x="8457493" y="1788820"/>
                  <a:ext cx="1076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7">
              <p14:nvContentPartPr>
                <p14:cNvPr id="925" name="Freihand 924">
                  <a:extLst>
                    <a:ext uri="{FF2B5EF4-FFF2-40B4-BE49-F238E27FC236}">
                      <a16:creationId xmlns:a16="http://schemas.microsoft.com/office/drawing/2014/main" id="{C60A0AFC-89B7-46C0-8083-9CCFBD8DECCD}"/>
                    </a:ext>
                  </a:extLst>
                </p14:cNvPr>
                <p14:cNvContentPartPr/>
                <p14:nvPr/>
              </p14:nvContentPartPr>
              <p14:xfrm>
                <a:off x="8650453" y="1763260"/>
                <a:ext cx="109080" cy="68040"/>
              </p14:xfrm>
            </p:contentPart>
          </mc:Choice>
          <mc:Fallback xmlns="">
            <p:pic>
              <p:nvPicPr>
                <p:cNvPr id="925" name="Freihand 924">
                  <a:extLst>
                    <a:ext uri="{FF2B5EF4-FFF2-40B4-BE49-F238E27FC236}">
                      <a16:creationId xmlns:a16="http://schemas.microsoft.com/office/drawing/2014/main" id="{C60A0AFC-89B7-46C0-8083-9CCFBD8DECCD}"/>
                    </a:ext>
                  </a:extLst>
                </p:cNvPr>
                <p:cNvPicPr/>
                <p:nvPr/>
              </p:nvPicPr>
              <p:blipFill>
                <a:blip r:embed="rId1558"/>
                <a:stretch>
                  <a:fillRect/>
                </a:stretch>
              </p:blipFill>
              <p:spPr>
                <a:xfrm>
                  <a:off x="8646133" y="1758940"/>
                  <a:ext cx="1177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9">
              <p14:nvContentPartPr>
                <p14:cNvPr id="926" name="Freihand 925">
                  <a:extLst>
                    <a:ext uri="{FF2B5EF4-FFF2-40B4-BE49-F238E27FC236}">
                      <a16:creationId xmlns:a16="http://schemas.microsoft.com/office/drawing/2014/main" id="{4C16A698-4D33-4FD7-81C6-6EEBC253CC84}"/>
                    </a:ext>
                  </a:extLst>
                </p14:cNvPr>
                <p14:cNvContentPartPr/>
                <p14:nvPr/>
              </p14:nvContentPartPr>
              <p14:xfrm>
                <a:off x="8779693" y="1664980"/>
                <a:ext cx="53640" cy="100800"/>
              </p14:xfrm>
            </p:contentPart>
          </mc:Choice>
          <mc:Fallback xmlns="">
            <p:pic>
              <p:nvPicPr>
                <p:cNvPr id="926" name="Freihand 925">
                  <a:extLst>
                    <a:ext uri="{FF2B5EF4-FFF2-40B4-BE49-F238E27FC236}">
                      <a16:creationId xmlns:a16="http://schemas.microsoft.com/office/drawing/2014/main" id="{4C16A698-4D33-4FD7-81C6-6EEBC253CC84}"/>
                    </a:ext>
                  </a:extLst>
                </p:cNvPr>
                <p:cNvPicPr/>
                <p:nvPr/>
              </p:nvPicPr>
              <p:blipFill>
                <a:blip r:embed="rId1560"/>
                <a:stretch>
                  <a:fillRect/>
                </a:stretch>
              </p:blipFill>
              <p:spPr>
                <a:xfrm>
                  <a:off x="8775373" y="1660660"/>
                  <a:ext cx="622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1">
              <p14:nvContentPartPr>
                <p14:cNvPr id="927" name="Freihand 926">
                  <a:extLst>
                    <a:ext uri="{FF2B5EF4-FFF2-40B4-BE49-F238E27FC236}">
                      <a16:creationId xmlns:a16="http://schemas.microsoft.com/office/drawing/2014/main" id="{988B1CAC-E39C-4727-98D6-21C57785E746}"/>
                    </a:ext>
                  </a:extLst>
                </p14:cNvPr>
                <p14:cNvContentPartPr/>
                <p14:nvPr/>
              </p14:nvContentPartPr>
              <p14:xfrm>
                <a:off x="8905693" y="1663180"/>
                <a:ext cx="61920" cy="126000"/>
              </p14:xfrm>
            </p:contentPart>
          </mc:Choice>
          <mc:Fallback xmlns="">
            <p:pic>
              <p:nvPicPr>
                <p:cNvPr id="927" name="Freihand 926">
                  <a:extLst>
                    <a:ext uri="{FF2B5EF4-FFF2-40B4-BE49-F238E27FC236}">
                      <a16:creationId xmlns:a16="http://schemas.microsoft.com/office/drawing/2014/main" id="{988B1CAC-E39C-4727-98D6-21C57785E746}"/>
                    </a:ext>
                  </a:extLst>
                </p:cNvPr>
                <p:cNvPicPr/>
                <p:nvPr/>
              </p:nvPicPr>
              <p:blipFill>
                <a:blip r:embed="rId1562"/>
                <a:stretch>
                  <a:fillRect/>
                </a:stretch>
              </p:blipFill>
              <p:spPr>
                <a:xfrm>
                  <a:off x="8901373" y="1658860"/>
                  <a:ext cx="70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3">
              <p14:nvContentPartPr>
                <p14:cNvPr id="928" name="Freihand 927">
                  <a:extLst>
                    <a:ext uri="{FF2B5EF4-FFF2-40B4-BE49-F238E27FC236}">
                      <a16:creationId xmlns:a16="http://schemas.microsoft.com/office/drawing/2014/main" id="{298B0DDA-7583-4FBC-A92F-A8F7D0F02044}"/>
                    </a:ext>
                  </a:extLst>
                </p14:cNvPr>
                <p14:cNvContentPartPr/>
                <p14:nvPr/>
              </p14:nvContentPartPr>
              <p14:xfrm>
                <a:off x="8963293" y="1731220"/>
                <a:ext cx="156960" cy="45360"/>
              </p14:xfrm>
            </p:contentPart>
          </mc:Choice>
          <mc:Fallback xmlns="">
            <p:pic>
              <p:nvPicPr>
                <p:cNvPr id="928" name="Freihand 927">
                  <a:extLst>
                    <a:ext uri="{FF2B5EF4-FFF2-40B4-BE49-F238E27FC236}">
                      <a16:creationId xmlns:a16="http://schemas.microsoft.com/office/drawing/2014/main" id="{298B0DDA-7583-4FBC-A92F-A8F7D0F02044}"/>
                    </a:ext>
                  </a:extLst>
                </p:cNvPr>
                <p:cNvPicPr/>
                <p:nvPr/>
              </p:nvPicPr>
              <p:blipFill>
                <a:blip r:embed="rId1564"/>
                <a:stretch>
                  <a:fillRect/>
                </a:stretch>
              </p:blipFill>
              <p:spPr>
                <a:xfrm>
                  <a:off x="8958973" y="1726900"/>
                  <a:ext cx="1656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5">
              <p14:nvContentPartPr>
                <p14:cNvPr id="929" name="Freihand 928">
                  <a:extLst>
                    <a:ext uri="{FF2B5EF4-FFF2-40B4-BE49-F238E27FC236}">
                      <a16:creationId xmlns:a16="http://schemas.microsoft.com/office/drawing/2014/main" id="{57A16030-B750-4B48-8C0E-A7D8A8E2D90F}"/>
                    </a:ext>
                  </a:extLst>
                </p14:cNvPr>
                <p14:cNvContentPartPr/>
                <p14:nvPr/>
              </p14:nvContentPartPr>
              <p14:xfrm>
                <a:off x="9135013" y="1655260"/>
                <a:ext cx="100440" cy="131400"/>
              </p14:xfrm>
            </p:contentPart>
          </mc:Choice>
          <mc:Fallback xmlns="">
            <p:pic>
              <p:nvPicPr>
                <p:cNvPr id="929" name="Freihand 928">
                  <a:extLst>
                    <a:ext uri="{FF2B5EF4-FFF2-40B4-BE49-F238E27FC236}">
                      <a16:creationId xmlns:a16="http://schemas.microsoft.com/office/drawing/2014/main" id="{57A16030-B750-4B48-8C0E-A7D8A8E2D90F}"/>
                    </a:ext>
                  </a:extLst>
                </p:cNvPr>
                <p:cNvPicPr/>
                <p:nvPr/>
              </p:nvPicPr>
              <p:blipFill>
                <a:blip r:embed="rId1566"/>
                <a:stretch>
                  <a:fillRect/>
                </a:stretch>
              </p:blipFill>
              <p:spPr>
                <a:xfrm>
                  <a:off x="9130693" y="1650940"/>
                  <a:ext cx="1090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7">
              <p14:nvContentPartPr>
                <p14:cNvPr id="930" name="Freihand 929">
                  <a:extLst>
                    <a:ext uri="{FF2B5EF4-FFF2-40B4-BE49-F238E27FC236}">
                      <a16:creationId xmlns:a16="http://schemas.microsoft.com/office/drawing/2014/main" id="{0C8E47BC-7FA5-44F4-ACFA-5EABDD744BFE}"/>
                    </a:ext>
                  </a:extLst>
                </p14:cNvPr>
                <p14:cNvContentPartPr/>
                <p14:nvPr/>
              </p14:nvContentPartPr>
              <p14:xfrm>
                <a:off x="9180373" y="1671820"/>
                <a:ext cx="93960" cy="110160"/>
              </p14:xfrm>
            </p:contentPart>
          </mc:Choice>
          <mc:Fallback xmlns="">
            <p:pic>
              <p:nvPicPr>
                <p:cNvPr id="930" name="Freihand 929">
                  <a:extLst>
                    <a:ext uri="{FF2B5EF4-FFF2-40B4-BE49-F238E27FC236}">
                      <a16:creationId xmlns:a16="http://schemas.microsoft.com/office/drawing/2014/main" id="{0C8E47BC-7FA5-44F4-ACFA-5EABDD744BFE}"/>
                    </a:ext>
                  </a:extLst>
                </p:cNvPr>
                <p:cNvPicPr/>
                <p:nvPr/>
              </p:nvPicPr>
              <p:blipFill>
                <a:blip r:embed="rId1568"/>
                <a:stretch>
                  <a:fillRect/>
                </a:stretch>
              </p:blipFill>
              <p:spPr>
                <a:xfrm>
                  <a:off x="9176053" y="1667500"/>
                  <a:ext cx="1026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9">
              <p14:nvContentPartPr>
                <p14:cNvPr id="931" name="Freihand 930">
                  <a:extLst>
                    <a:ext uri="{FF2B5EF4-FFF2-40B4-BE49-F238E27FC236}">
                      <a16:creationId xmlns:a16="http://schemas.microsoft.com/office/drawing/2014/main" id="{13378BAA-91BF-4363-B0AD-DFFD23FA2571}"/>
                    </a:ext>
                  </a:extLst>
                </p14:cNvPr>
                <p14:cNvContentPartPr/>
                <p14:nvPr/>
              </p14:nvContentPartPr>
              <p14:xfrm>
                <a:off x="9260293" y="1627540"/>
                <a:ext cx="72360" cy="157320"/>
              </p14:xfrm>
            </p:contentPart>
          </mc:Choice>
          <mc:Fallback xmlns="">
            <p:pic>
              <p:nvPicPr>
                <p:cNvPr id="931" name="Freihand 930">
                  <a:extLst>
                    <a:ext uri="{FF2B5EF4-FFF2-40B4-BE49-F238E27FC236}">
                      <a16:creationId xmlns:a16="http://schemas.microsoft.com/office/drawing/2014/main" id="{13378BAA-91BF-4363-B0AD-DFFD23FA2571}"/>
                    </a:ext>
                  </a:extLst>
                </p:cNvPr>
                <p:cNvPicPr/>
                <p:nvPr/>
              </p:nvPicPr>
              <p:blipFill>
                <a:blip r:embed="rId1570"/>
                <a:stretch>
                  <a:fillRect/>
                </a:stretch>
              </p:blipFill>
              <p:spPr>
                <a:xfrm>
                  <a:off x="9255973" y="1623220"/>
                  <a:ext cx="810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1">
              <p14:nvContentPartPr>
                <p14:cNvPr id="933" name="Freihand 932">
                  <a:extLst>
                    <a:ext uri="{FF2B5EF4-FFF2-40B4-BE49-F238E27FC236}">
                      <a16:creationId xmlns:a16="http://schemas.microsoft.com/office/drawing/2014/main" id="{6EA1DDC4-9B5A-4E08-99BA-DCCD11851E05}"/>
                    </a:ext>
                  </a:extLst>
                </p14:cNvPr>
                <p14:cNvContentPartPr/>
                <p14:nvPr/>
              </p14:nvContentPartPr>
              <p14:xfrm>
                <a:off x="7882933" y="1809340"/>
                <a:ext cx="1153080" cy="272520"/>
              </p14:xfrm>
            </p:contentPart>
          </mc:Choice>
          <mc:Fallback xmlns="">
            <p:pic>
              <p:nvPicPr>
                <p:cNvPr id="933" name="Freihand 932">
                  <a:extLst>
                    <a:ext uri="{FF2B5EF4-FFF2-40B4-BE49-F238E27FC236}">
                      <a16:creationId xmlns:a16="http://schemas.microsoft.com/office/drawing/2014/main" id="{6EA1DDC4-9B5A-4E08-99BA-DCCD11851E05}"/>
                    </a:ext>
                  </a:extLst>
                </p:cNvPr>
                <p:cNvPicPr/>
                <p:nvPr/>
              </p:nvPicPr>
              <p:blipFill>
                <a:blip r:embed="rId1572"/>
                <a:stretch>
                  <a:fillRect/>
                </a:stretch>
              </p:blipFill>
              <p:spPr>
                <a:xfrm>
                  <a:off x="7878613" y="1805020"/>
                  <a:ext cx="11617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3">
              <p14:nvContentPartPr>
                <p14:cNvPr id="934" name="Freihand 933">
                  <a:extLst>
                    <a:ext uri="{FF2B5EF4-FFF2-40B4-BE49-F238E27FC236}">
                      <a16:creationId xmlns:a16="http://schemas.microsoft.com/office/drawing/2014/main" id="{7E1DE128-CADD-4003-8885-9C5660849231}"/>
                    </a:ext>
                  </a:extLst>
                </p14:cNvPr>
                <p14:cNvContentPartPr/>
                <p14:nvPr/>
              </p14:nvContentPartPr>
              <p14:xfrm>
                <a:off x="8069773" y="1209580"/>
                <a:ext cx="931320" cy="59040"/>
              </p14:xfrm>
            </p:contentPart>
          </mc:Choice>
          <mc:Fallback xmlns="">
            <p:pic>
              <p:nvPicPr>
                <p:cNvPr id="934" name="Freihand 933">
                  <a:extLst>
                    <a:ext uri="{FF2B5EF4-FFF2-40B4-BE49-F238E27FC236}">
                      <a16:creationId xmlns:a16="http://schemas.microsoft.com/office/drawing/2014/main" id="{7E1DE128-CADD-4003-8885-9C5660849231}"/>
                    </a:ext>
                  </a:extLst>
                </p:cNvPr>
                <p:cNvPicPr/>
                <p:nvPr/>
              </p:nvPicPr>
              <p:blipFill>
                <a:blip r:embed="rId1574"/>
                <a:stretch>
                  <a:fillRect/>
                </a:stretch>
              </p:blipFill>
              <p:spPr>
                <a:xfrm>
                  <a:off x="8065453" y="1205260"/>
                  <a:ext cx="9399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5">
              <p14:nvContentPartPr>
                <p14:cNvPr id="935" name="Freihand 934">
                  <a:extLst>
                    <a:ext uri="{FF2B5EF4-FFF2-40B4-BE49-F238E27FC236}">
                      <a16:creationId xmlns:a16="http://schemas.microsoft.com/office/drawing/2014/main" id="{07879C37-5C05-4A67-9857-F2887ECBF879}"/>
                    </a:ext>
                  </a:extLst>
                </p14:cNvPr>
                <p14:cNvContentPartPr/>
                <p14:nvPr/>
              </p14:nvContentPartPr>
              <p14:xfrm>
                <a:off x="8197573" y="1600180"/>
                <a:ext cx="799560" cy="55800"/>
              </p14:xfrm>
            </p:contentPart>
          </mc:Choice>
          <mc:Fallback xmlns="">
            <p:pic>
              <p:nvPicPr>
                <p:cNvPr id="935" name="Freihand 934">
                  <a:extLst>
                    <a:ext uri="{FF2B5EF4-FFF2-40B4-BE49-F238E27FC236}">
                      <a16:creationId xmlns:a16="http://schemas.microsoft.com/office/drawing/2014/main" id="{07879C37-5C05-4A67-9857-F2887ECBF879}"/>
                    </a:ext>
                  </a:extLst>
                </p:cNvPr>
                <p:cNvPicPr/>
                <p:nvPr/>
              </p:nvPicPr>
              <p:blipFill>
                <a:blip r:embed="rId1576"/>
                <a:stretch>
                  <a:fillRect/>
                </a:stretch>
              </p:blipFill>
              <p:spPr>
                <a:xfrm>
                  <a:off x="8193253" y="1595860"/>
                  <a:ext cx="8082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7">
              <p14:nvContentPartPr>
                <p14:cNvPr id="937" name="Freihand 936">
                  <a:extLst>
                    <a:ext uri="{FF2B5EF4-FFF2-40B4-BE49-F238E27FC236}">
                      <a16:creationId xmlns:a16="http://schemas.microsoft.com/office/drawing/2014/main" id="{664FBA4C-4AD8-40DA-AB13-F10B8D4C1A7B}"/>
                    </a:ext>
                  </a:extLst>
                </p14:cNvPr>
                <p14:cNvContentPartPr/>
                <p14:nvPr/>
              </p14:nvContentPartPr>
              <p14:xfrm>
                <a:off x="1581133" y="2662180"/>
                <a:ext cx="1234440" cy="601920"/>
              </p14:xfrm>
            </p:contentPart>
          </mc:Choice>
          <mc:Fallback xmlns="">
            <p:pic>
              <p:nvPicPr>
                <p:cNvPr id="937" name="Freihand 936">
                  <a:extLst>
                    <a:ext uri="{FF2B5EF4-FFF2-40B4-BE49-F238E27FC236}">
                      <a16:creationId xmlns:a16="http://schemas.microsoft.com/office/drawing/2014/main" id="{664FBA4C-4AD8-40DA-AB13-F10B8D4C1A7B}"/>
                    </a:ext>
                  </a:extLst>
                </p:cNvPr>
                <p:cNvPicPr/>
                <p:nvPr/>
              </p:nvPicPr>
              <p:blipFill>
                <a:blip r:embed="rId1578"/>
                <a:stretch>
                  <a:fillRect/>
                </a:stretch>
              </p:blipFill>
              <p:spPr>
                <a:xfrm>
                  <a:off x="1576813" y="2657860"/>
                  <a:ext cx="1243080" cy="61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9">
              <p14:nvContentPartPr>
                <p14:cNvPr id="938" name="Freihand 937">
                  <a:extLst>
                    <a:ext uri="{FF2B5EF4-FFF2-40B4-BE49-F238E27FC236}">
                      <a16:creationId xmlns:a16="http://schemas.microsoft.com/office/drawing/2014/main" id="{3164E18D-4F8B-485A-8148-400CB5FB6098}"/>
                    </a:ext>
                  </a:extLst>
                </p14:cNvPr>
                <p14:cNvContentPartPr/>
                <p14:nvPr/>
              </p14:nvContentPartPr>
              <p14:xfrm>
                <a:off x="1688773" y="3185620"/>
                <a:ext cx="730440" cy="448920"/>
              </p14:xfrm>
            </p:contentPart>
          </mc:Choice>
          <mc:Fallback xmlns="">
            <p:pic>
              <p:nvPicPr>
                <p:cNvPr id="938" name="Freihand 937">
                  <a:extLst>
                    <a:ext uri="{FF2B5EF4-FFF2-40B4-BE49-F238E27FC236}">
                      <a16:creationId xmlns:a16="http://schemas.microsoft.com/office/drawing/2014/main" id="{3164E18D-4F8B-485A-8148-400CB5FB6098}"/>
                    </a:ext>
                  </a:extLst>
                </p:cNvPr>
                <p:cNvPicPr/>
                <p:nvPr/>
              </p:nvPicPr>
              <p:blipFill>
                <a:blip r:embed="rId1580"/>
                <a:stretch>
                  <a:fillRect/>
                </a:stretch>
              </p:blipFill>
              <p:spPr>
                <a:xfrm>
                  <a:off x="1684453" y="3181300"/>
                  <a:ext cx="73908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1">
              <p14:nvContentPartPr>
                <p14:cNvPr id="944" name="Freihand 943">
                  <a:extLst>
                    <a:ext uri="{FF2B5EF4-FFF2-40B4-BE49-F238E27FC236}">
                      <a16:creationId xmlns:a16="http://schemas.microsoft.com/office/drawing/2014/main" id="{4E6DB70F-BBF6-417D-879C-60C707C5D120}"/>
                    </a:ext>
                  </a:extLst>
                </p14:cNvPr>
                <p14:cNvContentPartPr/>
                <p14:nvPr/>
              </p14:nvContentPartPr>
              <p14:xfrm>
                <a:off x="6548053" y="1342780"/>
                <a:ext cx="450360" cy="2943000"/>
              </p14:xfrm>
            </p:contentPart>
          </mc:Choice>
          <mc:Fallback xmlns="">
            <p:pic>
              <p:nvPicPr>
                <p:cNvPr id="944" name="Freihand 943">
                  <a:extLst>
                    <a:ext uri="{FF2B5EF4-FFF2-40B4-BE49-F238E27FC236}">
                      <a16:creationId xmlns:a16="http://schemas.microsoft.com/office/drawing/2014/main" id="{4E6DB70F-BBF6-417D-879C-60C707C5D120}"/>
                    </a:ext>
                  </a:extLst>
                </p:cNvPr>
                <p:cNvPicPr/>
                <p:nvPr/>
              </p:nvPicPr>
              <p:blipFill>
                <a:blip r:embed="rId1582"/>
                <a:stretch>
                  <a:fillRect/>
                </a:stretch>
              </p:blipFill>
              <p:spPr>
                <a:xfrm>
                  <a:off x="6543733" y="1338460"/>
                  <a:ext cx="459000" cy="29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3">
              <p14:nvContentPartPr>
                <p14:cNvPr id="945" name="Freihand 944">
                  <a:extLst>
                    <a:ext uri="{FF2B5EF4-FFF2-40B4-BE49-F238E27FC236}">
                      <a16:creationId xmlns:a16="http://schemas.microsoft.com/office/drawing/2014/main" id="{FAC2DB0B-05BE-4700-8F17-A10B14E7DFFC}"/>
                    </a:ext>
                  </a:extLst>
                </p14:cNvPr>
                <p14:cNvContentPartPr/>
                <p14:nvPr/>
              </p14:nvContentPartPr>
              <p14:xfrm>
                <a:off x="6391093" y="1197700"/>
                <a:ext cx="425160" cy="208080"/>
              </p14:xfrm>
            </p:contentPart>
          </mc:Choice>
          <mc:Fallback xmlns="">
            <p:pic>
              <p:nvPicPr>
                <p:cNvPr id="945" name="Freihand 944">
                  <a:extLst>
                    <a:ext uri="{FF2B5EF4-FFF2-40B4-BE49-F238E27FC236}">
                      <a16:creationId xmlns:a16="http://schemas.microsoft.com/office/drawing/2014/main" id="{FAC2DB0B-05BE-4700-8F17-A10B14E7DFFC}"/>
                    </a:ext>
                  </a:extLst>
                </p:cNvPr>
                <p:cNvPicPr/>
                <p:nvPr/>
              </p:nvPicPr>
              <p:blipFill>
                <a:blip r:embed="rId1584"/>
                <a:stretch>
                  <a:fillRect/>
                </a:stretch>
              </p:blipFill>
              <p:spPr>
                <a:xfrm>
                  <a:off x="6386773" y="1193380"/>
                  <a:ext cx="433800" cy="216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76479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19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C4DEF25-77F6-465A-9053-FCB527DB3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0" y="102969"/>
            <a:ext cx="6576710" cy="6688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6E1AE3F-B1A6-44A6-A0AC-01B660DDF178}"/>
                  </a:ext>
                </a:extLst>
              </p14:cNvPr>
              <p14:cNvContentPartPr/>
              <p14:nvPr/>
            </p14:nvContentPartPr>
            <p14:xfrm>
              <a:off x="1404373" y="611947"/>
              <a:ext cx="331560" cy="237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6E1AE3F-B1A6-44A6-A0AC-01B660DDF1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0053" y="607627"/>
                <a:ext cx="3402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7F72426D-55EE-471A-B13F-9CE5E113EEC3}"/>
                  </a:ext>
                </a:extLst>
              </p14:cNvPr>
              <p14:cNvContentPartPr/>
              <p14:nvPr/>
            </p14:nvContentPartPr>
            <p14:xfrm>
              <a:off x="5415853" y="943507"/>
              <a:ext cx="336600" cy="8100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7F72426D-55EE-471A-B13F-9CE5E113EEC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11533" y="939187"/>
                <a:ext cx="3452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C9E1DD9B-0346-4B45-B430-9C7F3D654C03}"/>
                  </a:ext>
                </a:extLst>
              </p14:cNvPr>
              <p14:cNvContentPartPr/>
              <p14:nvPr/>
            </p14:nvContentPartPr>
            <p14:xfrm>
              <a:off x="8588173" y="727147"/>
              <a:ext cx="546120" cy="33372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C9E1DD9B-0346-4B45-B430-9C7F3D654C0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83853" y="722827"/>
                <a:ext cx="554760" cy="342360"/>
              </a:xfrm>
              <a:prstGeom prst="rect">
                <a:avLst/>
              </a:prstGeom>
            </p:spPr>
          </p:pic>
        </mc:Fallback>
      </mc:AlternateContent>
      <p:pic>
        <p:nvPicPr>
          <p:cNvPr id="105" name="Grafik 104">
            <a:extLst>
              <a:ext uri="{FF2B5EF4-FFF2-40B4-BE49-F238E27FC236}">
                <a16:creationId xmlns:a16="http://schemas.microsoft.com/office/drawing/2014/main" id="{6FE950B7-BA7B-41EA-AE28-864CB4DB33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543" y="1563726"/>
            <a:ext cx="6457447" cy="8124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E4C6A10E-3E0B-4D92-80CD-E35B99590C94}"/>
                  </a:ext>
                </a:extLst>
              </p14:cNvPr>
              <p14:cNvContentPartPr/>
              <p14:nvPr/>
            </p14:nvContentPartPr>
            <p14:xfrm>
              <a:off x="3646093" y="2293867"/>
              <a:ext cx="1712880" cy="2016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E4C6A10E-3E0B-4D92-80CD-E35B99590C9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41773" y="2289547"/>
                <a:ext cx="172152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A49D1D04-F443-413C-B964-8ED2C675E5E4}"/>
                  </a:ext>
                </a:extLst>
              </p14:cNvPr>
              <p14:cNvContentPartPr/>
              <p14:nvPr/>
            </p14:nvContentPartPr>
            <p14:xfrm>
              <a:off x="1588693" y="1993267"/>
              <a:ext cx="1881000" cy="5976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A49D1D04-F443-413C-B964-8ED2C675E5E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84373" y="1988947"/>
                <a:ext cx="188964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162B57C0-E742-49AC-B9E2-624F098CE7FB}"/>
                  </a:ext>
                </a:extLst>
              </p14:cNvPr>
              <p14:cNvContentPartPr/>
              <p14:nvPr/>
            </p14:nvContentPartPr>
            <p14:xfrm>
              <a:off x="1470253" y="464707"/>
              <a:ext cx="1781280" cy="6228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162B57C0-E742-49AC-B9E2-624F098CE7F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65933" y="460387"/>
                <a:ext cx="17899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B800F85C-1390-4F03-85A5-F01528D85857}"/>
                  </a:ext>
                </a:extLst>
              </p14:cNvPr>
              <p14:cNvContentPartPr/>
              <p14:nvPr/>
            </p14:nvContentPartPr>
            <p14:xfrm>
              <a:off x="712453" y="2547667"/>
              <a:ext cx="55440" cy="23688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B800F85C-1390-4F03-85A5-F01528D8585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8133" y="2543347"/>
                <a:ext cx="64080" cy="24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A12BF0A9-EBC0-4DB7-BFD0-4CE975A6A21F}"/>
              </a:ext>
            </a:extLst>
          </p:cNvPr>
          <p:cNvGrpSpPr/>
          <p:nvPr/>
        </p:nvGrpSpPr>
        <p:grpSpPr>
          <a:xfrm>
            <a:off x="471613" y="547507"/>
            <a:ext cx="8541000" cy="771120"/>
            <a:chOff x="471613" y="547507"/>
            <a:chExt cx="8541000" cy="77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F8600E7-519A-408E-90E8-34FFC7F1845E}"/>
                    </a:ext>
                  </a:extLst>
                </p14:cNvPr>
                <p14:cNvContentPartPr/>
                <p14:nvPr/>
              </p14:nvContentPartPr>
              <p14:xfrm>
                <a:off x="516973" y="955387"/>
                <a:ext cx="10440" cy="1245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F8600E7-519A-408E-90E8-34FFC7F1845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12653" y="951067"/>
                  <a:ext cx="190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3D96A50D-0615-4874-AEAA-6EEA7834E2FE}"/>
                    </a:ext>
                  </a:extLst>
                </p14:cNvPr>
                <p14:cNvContentPartPr/>
                <p14:nvPr/>
              </p14:nvContentPartPr>
              <p14:xfrm>
                <a:off x="516973" y="924787"/>
                <a:ext cx="154440" cy="140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3D96A50D-0615-4874-AEAA-6EEA7834E2F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12653" y="920467"/>
                  <a:ext cx="1630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44F318B-FBA6-4C80-A31C-0D15F5A20D6C}"/>
                    </a:ext>
                  </a:extLst>
                </p14:cNvPr>
                <p14:cNvContentPartPr/>
                <p14:nvPr/>
              </p14:nvContentPartPr>
              <p14:xfrm>
                <a:off x="559093" y="976267"/>
                <a:ext cx="98640" cy="259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44F318B-FBA6-4C80-A31C-0D15F5A20D6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4773" y="971947"/>
                  <a:ext cx="1072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A92E154-E5DE-44A9-81A1-9A933566DED0}"/>
                    </a:ext>
                  </a:extLst>
                </p14:cNvPr>
                <p14:cNvContentPartPr/>
                <p14:nvPr/>
              </p14:nvContentPartPr>
              <p14:xfrm>
                <a:off x="527053" y="1064467"/>
                <a:ext cx="162360" cy="262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A92E154-E5DE-44A9-81A1-9A933566DED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2733" y="1060147"/>
                  <a:ext cx="1710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BDEC30E-386A-4C03-BEB9-54F7E21AECA5}"/>
                    </a:ext>
                  </a:extLst>
                </p14:cNvPr>
                <p14:cNvContentPartPr/>
                <p14:nvPr/>
              </p14:nvContentPartPr>
              <p14:xfrm>
                <a:off x="785533" y="887347"/>
                <a:ext cx="91080" cy="1882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BDEC30E-386A-4C03-BEB9-54F7E21AECA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81213" y="883027"/>
                  <a:ext cx="997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ECCBAF8-84D0-455A-9FD9-4A41793D27F0}"/>
                    </a:ext>
                  </a:extLst>
                </p14:cNvPr>
                <p14:cNvContentPartPr/>
                <p14:nvPr/>
              </p14:nvContentPartPr>
              <p14:xfrm>
                <a:off x="927013" y="930187"/>
                <a:ext cx="93960" cy="939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ECCBAF8-84D0-455A-9FD9-4A41793D27F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22693" y="925867"/>
                  <a:ext cx="1026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708541F-8A34-46B5-86FC-76CE8AD52E77}"/>
                    </a:ext>
                  </a:extLst>
                </p14:cNvPr>
                <p14:cNvContentPartPr/>
                <p14:nvPr/>
              </p14:nvContentPartPr>
              <p14:xfrm>
                <a:off x="905413" y="835867"/>
                <a:ext cx="132840" cy="871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708541F-8A34-46B5-86FC-76CE8AD52E7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01093" y="831547"/>
                  <a:ext cx="1414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37BA558-5DA6-46F3-B602-09319D18C7EB}"/>
                    </a:ext>
                  </a:extLst>
                </p14:cNvPr>
                <p14:cNvContentPartPr/>
                <p14:nvPr/>
              </p14:nvContentPartPr>
              <p14:xfrm>
                <a:off x="1060573" y="829747"/>
                <a:ext cx="85680" cy="810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37BA558-5DA6-46F3-B602-09319D18C7E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56253" y="825427"/>
                  <a:ext cx="943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813505F-8F83-4C89-B14B-BDC3F6279C0E}"/>
                    </a:ext>
                  </a:extLst>
                </p14:cNvPr>
                <p14:cNvContentPartPr/>
                <p14:nvPr/>
              </p14:nvContentPartPr>
              <p14:xfrm>
                <a:off x="2051653" y="967267"/>
                <a:ext cx="6480" cy="262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813505F-8F83-4C89-B14B-BDC3F6279C0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047333" y="962947"/>
                  <a:ext cx="15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4FF1F53C-80B0-4958-B1E7-4CCB716565A7}"/>
                    </a:ext>
                  </a:extLst>
                </p14:cNvPr>
                <p14:cNvContentPartPr/>
                <p14:nvPr/>
              </p14:nvContentPartPr>
              <p14:xfrm>
                <a:off x="1709293" y="699787"/>
                <a:ext cx="1193040" cy="306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4FF1F53C-80B0-4958-B1E7-4CCB716565A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704973" y="695467"/>
                  <a:ext cx="12016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A772676-C6CB-443B-9307-708C1CC6976C}"/>
                    </a:ext>
                  </a:extLst>
                </p14:cNvPr>
                <p14:cNvContentPartPr/>
                <p14:nvPr/>
              </p14:nvContentPartPr>
              <p14:xfrm>
                <a:off x="1424173" y="943867"/>
                <a:ext cx="136080" cy="151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A772676-C6CB-443B-9307-708C1CC6976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19853" y="939547"/>
                  <a:ext cx="144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A13DD28-2FF1-441A-93DC-A64EF4E0CA8E}"/>
                    </a:ext>
                  </a:extLst>
                </p14:cNvPr>
                <p14:cNvContentPartPr/>
                <p14:nvPr/>
              </p14:nvContentPartPr>
              <p14:xfrm>
                <a:off x="1420213" y="971227"/>
                <a:ext cx="146880" cy="118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A13DD28-2FF1-441A-93DC-A64EF4E0CA8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415893" y="966907"/>
                  <a:ext cx="155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5D316EC-62CC-408E-BE38-C46EE89ED35B}"/>
                    </a:ext>
                  </a:extLst>
                </p14:cNvPr>
                <p14:cNvContentPartPr/>
                <p14:nvPr/>
              </p14:nvContentPartPr>
              <p14:xfrm>
                <a:off x="1786693" y="920827"/>
                <a:ext cx="11880" cy="1263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5D316EC-62CC-408E-BE38-C46EE89ED35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782373" y="916507"/>
                  <a:ext cx="205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49EC4C3-75EC-4A24-A8DC-C341B2DE2FEB}"/>
                    </a:ext>
                  </a:extLst>
                </p14:cNvPr>
                <p14:cNvContentPartPr/>
                <p14:nvPr/>
              </p14:nvContentPartPr>
              <p14:xfrm>
                <a:off x="1762573" y="908587"/>
                <a:ext cx="198000" cy="79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49EC4C3-75EC-4A24-A8DC-C341B2DE2FE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758253" y="904267"/>
                  <a:ext cx="2066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0CB0751-2A91-4E07-A06B-B30C2B1649C4}"/>
                    </a:ext>
                  </a:extLst>
                </p14:cNvPr>
                <p14:cNvContentPartPr/>
                <p14:nvPr/>
              </p14:nvContentPartPr>
              <p14:xfrm>
                <a:off x="1779133" y="947467"/>
                <a:ext cx="171000" cy="734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0CB0751-2A91-4E07-A06B-B30C2B1649C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774813" y="943147"/>
                  <a:ext cx="1796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EE7AE4D-70EE-4E38-B685-4EE3A12A994A}"/>
                    </a:ext>
                  </a:extLst>
                </p14:cNvPr>
                <p14:cNvContentPartPr/>
                <p14:nvPr/>
              </p14:nvContentPartPr>
              <p14:xfrm>
                <a:off x="2101333" y="886267"/>
                <a:ext cx="73440" cy="1620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EE7AE4D-70EE-4E38-B685-4EE3A12A994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97013" y="881947"/>
                  <a:ext cx="820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A649F90-F57E-407D-8553-4BCEB465EC73}"/>
                    </a:ext>
                  </a:extLst>
                </p14:cNvPr>
                <p14:cNvContentPartPr/>
                <p14:nvPr/>
              </p14:nvContentPartPr>
              <p14:xfrm>
                <a:off x="2287453" y="831547"/>
                <a:ext cx="124920" cy="864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A649F90-F57E-407D-8553-4BCEB465EC7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283133" y="827227"/>
                  <a:ext cx="1335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E3C62EB-F219-4C68-99BE-C86950B95F4A}"/>
                    </a:ext>
                  </a:extLst>
                </p14:cNvPr>
                <p14:cNvContentPartPr/>
                <p14:nvPr/>
              </p14:nvContentPartPr>
              <p14:xfrm>
                <a:off x="2287453" y="942067"/>
                <a:ext cx="181800" cy="108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E3C62EB-F219-4C68-99BE-C86950B95F4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283133" y="937747"/>
                  <a:ext cx="1904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2C913F8-63B6-40C1-99D8-4E3B516BF4CA}"/>
                    </a:ext>
                  </a:extLst>
                </p14:cNvPr>
                <p14:cNvContentPartPr/>
                <p14:nvPr/>
              </p14:nvContentPartPr>
              <p14:xfrm>
                <a:off x="2319133" y="1027387"/>
                <a:ext cx="127440" cy="612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2C913F8-63B6-40C1-99D8-4E3B516BF4C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314813" y="1023067"/>
                  <a:ext cx="1360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E1D6308-4322-47D7-A1CD-78EC99040A1A}"/>
                    </a:ext>
                  </a:extLst>
                </p14:cNvPr>
                <p14:cNvContentPartPr/>
                <p14:nvPr/>
              </p14:nvContentPartPr>
              <p14:xfrm>
                <a:off x="2615413" y="884107"/>
                <a:ext cx="150840" cy="72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E1D6308-4322-47D7-A1CD-78EC99040A1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611093" y="879787"/>
                  <a:ext cx="1594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4F7B1DE-2698-4531-B07A-C24BB0888AF9}"/>
                    </a:ext>
                  </a:extLst>
                </p14:cNvPr>
                <p14:cNvContentPartPr/>
                <p14:nvPr/>
              </p14:nvContentPartPr>
              <p14:xfrm>
                <a:off x="2633773" y="909667"/>
                <a:ext cx="170280" cy="1141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4F7B1DE-2698-4531-B07A-C24BB0888AF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629453" y="905347"/>
                  <a:ext cx="1789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94CEC96-2B93-4C88-B865-BCC52DF57770}"/>
                    </a:ext>
                  </a:extLst>
                </p14:cNvPr>
                <p14:cNvContentPartPr/>
                <p14:nvPr/>
              </p14:nvContentPartPr>
              <p14:xfrm>
                <a:off x="2940133" y="856387"/>
                <a:ext cx="56160" cy="1735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94CEC96-2B93-4C88-B865-BCC52DF5777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935813" y="852067"/>
                  <a:ext cx="648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1E284D4-6DD5-4011-BD36-0F89CA6DBA52}"/>
                    </a:ext>
                  </a:extLst>
                </p14:cNvPr>
                <p14:cNvContentPartPr/>
                <p14:nvPr/>
              </p14:nvContentPartPr>
              <p14:xfrm>
                <a:off x="3103573" y="866107"/>
                <a:ext cx="112680" cy="1296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1E284D4-6DD5-4011-BD36-0F89CA6DBA5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099253" y="861787"/>
                  <a:ext cx="1213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C3FE33C-5353-4F8B-9AB7-D1C53846B423}"/>
                    </a:ext>
                  </a:extLst>
                </p14:cNvPr>
                <p14:cNvContentPartPr/>
                <p14:nvPr/>
              </p14:nvContentPartPr>
              <p14:xfrm>
                <a:off x="3108973" y="879427"/>
                <a:ext cx="131400" cy="1166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C3FE33C-5353-4F8B-9AB7-D1C53846B42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104653" y="875107"/>
                  <a:ext cx="1400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F8AD2C9-A0D6-4750-AF29-25E53E2E6ED7}"/>
                    </a:ext>
                  </a:extLst>
                </p14:cNvPr>
                <p14:cNvContentPartPr/>
                <p14:nvPr/>
              </p14:nvContentPartPr>
              <p14:xfrm>
                <a:off x="3282853" y="897427"/>
                <a:ext cx="10440" cy="1317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F8AD2C9-A0D6-4750-AF29-25E53E2E6ED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278533" y="893107"/>
                  <a:ext cx="190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B0937A6-BA03-4CA1-A05B-4134D64A123F}"/>
                    </a:ext>
                  </a:extLst>
                </p14:cNvPr>
                <p14:cNvContentPartPr/>
                <p14:nvPr/>
              </p14:nvContentPartPr>
              <p14:xfrm>
                <a:off x="3387253" y="929467"/>
                <a:ext cx="114480" cy="86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B0937A6-BA03-4CA1-A05B-4134D64A123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382933" y="925147"/>
                  <a:ext cx="1231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59B73B3-A1BC-4A88-A7E9-5FDA2F076492}"/>
                    </a:ext>
                  </a:extLst>
                </p14:cNvPr>
                <p14:cNvContentPartPr/>
                <p14:nvPr/>
              </p14:nvContentPartPr>
              <p14:xfrm>
                <a:off x="3486613" y="905347"/>
                <a:ext cx="225360" cy="1371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59B73B3-A1BC-4A88-A7E9-5FDA2F07649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82293" y="901027"/>
                  <a:ext cx="2340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7D103B8-BAA6-4560-B76A-4C69A4425202}"/>
                    </a:ext>
                  </a:extLst>
                </p14:cNvPr>
                <p14:cNvContentPartPr/>
                <p14:nvPr/>
              </p14:nvContentPartPr>
              <p14:xfrm>
                <a:off x="3760933" y="840907"/>
                <a:ext cx="75600" cy="2282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7D103B8-BAA6-4560-B76A-4C69A442520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756613" y="836587"/>
                  <a:ext cx="842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BE1DFC0-D960-4684-8D07-2E3188E7AD97}"/>
                    </a:ext>
                  </a:extLst>
                </p14:cNvPr>
                <p14:cNvContentPartPr/>
                <p14:nvPr/>
              </p14:nvContentPartPr>
              <p14:xfrm>
                <a:off x="3827533" y="751267"/>
                <a:ext cx="120600" cy="867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BE1DFC0-D960-4684-8D07-2E3188E7AD9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823213" y="746947"/>
                  <a:ext cx="1292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A7EA98B-953F-4414-B3C4-2713A256F018}"/>
                    </a:ext>
                  </a:extLst>
                </p14:cNvPr>
                <p14:cNvContentPartPr/>
                <p14:nvPr/>
              </p14:nvContentPartPr>
              <p14:xfrm>
                <a:off x="3917533" y="725707"/>
                <a:ext cx="201960" cy="4226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A7EA98B-953F-4414-B3C4-2713A256F01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913213" y="721387"/>
                  <a:ext cx="21060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17D0CFC-A3D9-414E-8EA7-1FD346178B5E}"/>
                    </a:ext>
                  </a:extLst>
                </p14:cNvPr>
                <p14:cNvContentPartPr/>
                <p14:nvPr/>
              </p14:nvContentPartPr>
              <p14:xfrm>
                <a:off x="1666093" y="748387"/>
                <a:ext cx="676440" cy="1382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17D0CFC-A3D9-414E-8EA7-1FD346178B5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661773" y="744067"/>
                  <a:ext cx="685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A8E8ACC-0CFB-4135-BFC3-E1673E0B071D}"/>
                    </a:ext>
                  </a:extLst>
                </p14:cNvPr>
                <p14:cNvContentPartPr/>
                <p14:nvPr/>
              </p14:nvContentPartPr>
              <p14:xfrm>
                <a:off x="4317493" y="897427"/>
                <a:ext cx="139680" cy="68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A8E8ACC-0CFB-4135-BFC3-E1673E0B071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313173" y="893107"/>
                  <a:ext cx="1483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5B515B3-0108-4A7B-9A14-95EBDA0CEFB9}"/>
                    </a:ext>
                  </a:extLst>
                </p14:cNvPr>
                <p14:cNvContentPartPr/>
                <p14:nvPr/>
              </p14:nvContentPartPr>
              <p14:xfrm>
                <a:off x="4343773" y="924787"/>
                <a:ext cx="137520" cy="21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5B515B3-0108-4A7B-9A14-95EBDA0CEFB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339453" y="920467"/>
                  <a:ext cx="1461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945912D-B7ED-4F99-9D16-42D20B2517BD}"/>
                    </a:ext>
                  </a:extLst>
                </p14:cNvPr>
                <p14:cNvContentPartPr/>
                <p14:nvPr/>
              </p14:nvContentPartPr>
              <p14:xfrm>
                <a:off x="4668493" y="747667"/>
                <a:ext cx="114480" cy="1148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945912D-B7ED-4F99-9D16-42D20B2517B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664173" y="743347"/>
                  <a:ext cx="1231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DD1C683-B645-4209-A2B4-0258B4A97982}"/>
                    </a:ext>
                  </a:extLst>
                </p14:cNvPr>
                <p14:cNvContentPartPr/>
                <p14:nvPr/>
              </p14:nvContentPartPr>
              <p14:xfrm>
                <a:off x="4643653" y="871147"/>
                <a:ext cx="169920" cy="129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DD1C683-B645-4209-A2B4-0258B4A9798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639333" y="866827"/>
                  <a:ext cx="1785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231ED7F-779D-4594-A2A0-6E900525A398}"/>
                    </a:ext>
                  </a:extLst>
                </p14:cNvPr>
                <p14:cNvContentPartPr/>
                <p14:nvPr/>
              </p14:nvContentPartPr>
              <p14:xfrm>
                <a:off x="4690813" y="940627"/>
                <a:ext cx="111600" cy="871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231ED7F-779D-4594-A2A0-6E900525A39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686493" y="936307"/>
                  <a:ext cx="120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D6C7B4C-8005-479E-9CFE-FA07990B138D}"/>
                    </a:ext>
                  </a:extLst>
                </p14:cNvPr>
                <p14:cNvContentPartPr/>
                <p14:nvPr/>
              </p14:nvContentPartPr>
              <p14:xfrm>
                <a:off x="4962613" y="797707"/>
                <a:ext cx="189000" cy="180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D6C7B4C-8005-479E-9CFE-FA07990B138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958293" y="793387"/>
                  <a:ext cx="197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54AC350-D2EB-480C-9E85-A974508765B4}"/>
                    </a:ext>
                  </a:extLst>
                </p14:cNvPr>
                <p14:cNvContentPartPr/>
                <p14:nvPr/>
              </p14:nvContentPartPr>
              <p14:xfrm>
                <a:off x="5004733" y="818947"/>
                <a:ext cx="87480" cy="1130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54AC350-D2EB-480C-9E85-A974508765B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000413" y="814627"/>
                  <a:ext cx="961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0F7297A-4C67-4D10-935B-1749B6AC6C98}"/>
                    </a:ext>
                  </a:extLst>
                </p14:cNvPr>
                <p14:cNvContentPartPr/>
                <p14:nvPr/>
              </p14:nvContentPartPr>
              <p14:xfrm>
                <a:off x="4998253" y="785467"/>
                <a:ext cx="23400" cy="1958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0F7297A-4C67-4D10-935B-1749B6AC6C9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993933" y="781147"/>
                  <a:ext cx="320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D5E06FD-152C-4523-B026-6435C5F41DA2}"/>
                    </a:ext>
                  </a:extLst>
                </p14:cNvPr>
                <p14:cNvContentPartPr/>
                <p14:nvPr/>
              </p14:nvContentPartPr>
              <p14:xfrm>
                <a:off x="5016613" y="857107"/>
                <a:ext cx="145440" cy="162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D5E06FD-152C-4523-B026-6435C5F41DA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012293" y="852787"/>
                  <a:ext cx="1540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8F92C09-F915-43F0-928B-8564706098E1}"/>
                    </a:ext>
                  </a:extLst>
                </p14:cNvPr>
                <p14:cNvContentPartPr/>
                <p14:nvPr/>
              </p14:nvContentPartPr>
              <p14:xfrm>
                <a:off x="5007253" y="946747"/>
                <a:ext cx="164880" cy="165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8F92C09-F915-43F0-928B-8564706098E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002933" y="942427"/>
                  <a:ext cx="173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B8988E4-75BC-47A7-926F-3838B1F4B82E}"/>
                    </a:ext>
                  </a:extLst>
                </p14:cNvPr>
                <p14:cNvContentPartPr/>
                <p14:nvPr/>
              </p14:nvContentPartPr>
              <p14:xfrm>
                <a:off x="5328373" y="700867"/>
                <a:ext cx="50400" cy="2332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B8988E4-75BC-47A7-926F-3838B1F4B82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324053" y="696547"/>
                  <a:ext cx="590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AE1485E-55AD-4DA0-8353-F074CE9252C5}"/>
                    </a:ext>
                  </a:extLst>
                </p14:cNvPr>
                <p14:cNvContentPartPr/>
                <p14:nvPr/>
              </p14:nvContentPartPr>
              <p14:xfrm>
                <a:off x="5483173" y="763147"/>
                <a:ext cx="141120" cy="1105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AE1485E-55AD-4DA0-8353-F074CE9252C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478853" y="758827"/>
                  <a:ext cx="1497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4C8C50B-8CFA-4F2C-BAAE-28FB26C5DABE}"/>
                    </a:ext>
                  </a:extLst>
                </p14:cNvPr>
                <p14:cNvContentPartPr/>
                <p14:nvPr/>
              </p14:nvContentPartPr>
              <p14:xfrm>
                <a:off x="5471653" y="769627"/>
                <a:ext cx="160920" cy="1476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4C8C50B-8CFA-4F2C-BAAE-28FB26C5DAB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467333" y="765307"/>
                  <a:ext cx="1695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6353167-261C-49D7-85D1-D938C0F0E6A8}"/>
                    </a:ext>
                  </a:extLst>
                </p14:cNvPr>
                <p14:cNvContentPartPr/>
                <p14:nvPr/>
              </p14:nvContentPartPr>
              <p14:xfrm>
                <a:off x="5769733" y="770707"/>
                <a:ext cx="113040" cy="1126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6353167-261C-49D7-85D1-D938C0F0E6A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765413" y="766387"/>
                  <a:ext cx="1216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B24B648-CB7F-4115-9314-64EB1301E41F}"/>
                    </a:ext>
                  </a:extLst>
                </p14:cNvPr>
                <p14:cNvContentPartPr/>
                <p14:nvPr/>
              </p14:nvContentPartPr>
              <p14:xfrm>
                <a:off x="5780173" y="805627"/>
                <a:ext cx="119520" cy="597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B24B648-CB7F-4115-9314-64EB1301E41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775853" y="801307"/>
                  <a:ext cx="1281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AE6D082-211D-46BA-96F5-6FD3F7814AC1}"/>
                    </a:ext>
                  </a:extLst>
                </p14:cNvPr>
                <p14:cNvContentPartPr/>
                <p14:nvPr/>
              </p14:nvContentPartPr>
              <p14:xfrm>
                <a:off x="5950453" y="795547"/>
                <a:ext cx="29880" cy="1148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AE6D082-211D-46BA-96F5-6FD3F7814AC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946133" y="791227"/>
                  <a:ext cx="385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36E6A15-3261-48C2-ABD1-CBCA8EF6AFA1}"/>
                    </a:ext>
                  </a:extLst>
                </p14:cNvPr>
                <p14:cNvContentPartPr/>
                <p14:nvPr/>
              </p14:nvContentPartPr>
              <p14:xfrm>
                <a:off x="6091573" y="817147"/>
                <a:ext cx="73800" cy="82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36E6A15-3261-48C2-ABD1-CBCA8EF6AFA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087253" y="812827"/>
                  <a:ext cx="824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9C4F32F-D1D8-49FC-AABB-4089921FE734}"/>
                    </a:ext>
                  </a:extLst>
                </p14:cNvPr>
                <p14:cNvContentPartPr/>
                <p14:nvPr/>
              </p14:nvContentPartPr>
              <p14:xfrm>
                <a:off x="6124333" y="781147"/>
                <a:ext cx="210600" cy="1422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9C4F32F-D1D8-49FC-AABB-4089921FE73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120013" y="776827"/>
                  <a:ext cx="2192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AC3BBC8-2993-4536-AF52-449E6817A45B}"/>
                    </a:ext>
                  </a:extLst>
                </p14:cNvPr>
                <p14:cNvContentPartPr/>
                <p14:nvPr/>
              </p14:nvContentPartPr>
              <p14:xfrm>
                <a:off x="6262933" y="731827"/>
                <a:ext cx="146880" cy="2106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AC3BBC8-2993-4536-AF52-449E6817A45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258613" y="727507"/>
                  <a:ext cx="1555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E695405-1752-46DA-9CD0-BA49B2AA24E8}"/>
                    </a:ext>
                  </a:extLst>
                </p14:cNvPr>
                <p14:cNvContentPartPr/>
                <p14:nvPr/>
              </p14:nvContentPartPr>
              <p14:xfrm>
                <a:off x="5725453" y="723547"/>
                <a:ext cx="127440" cy="2174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E695405-1752-46DA-9CD0-BA49B2AA24E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721133" y="719227"/>
                  <a:ext cx="1360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F593BA4-E3F3-4428-ABF8-88BAC4549EAA}"/>
                    </a:ext>
                  </a:extLst>
                </p14:cNvPr>
                <p14:cNvContentPartPr/>
                <p14:nvPr/>
              </p14:nvContentPartPr>
              <p14:xfrm>
                <a:off x="6422053" y="622387"/>
                <a:ext cx="92160" cy="1112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F593BA4-E3F3-4428-ABF8-88BAC4549EA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417733" y="618067"/>
                  <a:ext cx="1008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73574B2-FEC7-474C-8D0F-981F94E3C37A}"/>
                    </a:ext>
                  </a:extLst>
                </p14:cNvPr>
                <p14:cNvContentPartPr/>
                <p14:nvPr/>
              </p14:nvContentPartPr>
              <p14:xfrm>
                <a:off x="6553453" y="646147"/>
                <a:ext cx="99360" cy="3078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73574B2-FEC7-474C-8D0F-981F94E3C37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549133" y="641827"/>
                  <a:ext cx="1080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946ED37-9ECE-419E-A706-60291816194F}"/>
                    </a:ext>
                  </a:extLst>
                </p14:cNvPr>
                <p14:cNvContentPartPr/>
                <p14:nvPr/>
              </p14:nvContentPartPr>
              <p14:xfrm>
                <a:off x="5405413" y="757747"/>
                <a:ext cx="233640" cy="1677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946ED37-9ECE-419E-A706-60291816194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401093" y="753427"/>
                  <a:ext cx="2422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114D648-77C8-4764-B1AA-A6B8DCD6DA87}"/>
                    </a:ext>
                  </a:extLst>
                </p14:cNvPr>
                <p14:cNvContentPartPr/>
                <p14:nvPr/>
              </p14:nvContentPartPr>
              <p14:xfrm>
                <a:off x="5448973" y="841267"/>
                <a:ext cx="74160" cy="763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114D648-77C8-4764-B1AA-A6B8DCD6DA8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444653" y="836947"/>
                  <a:ext cx="828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3C73AD7-76A1-44FD-8F28-3AB70C84C6B0}"/>
                    </a:ext>
                  </a:extLst>
                </p14:cNvPr>
                <p14:cNvContentPartPr/>
                <p14:nvPr/>
              </p14:nvContentPartPr>
              <p14:xfrm>
                <a:off x="5051533" y="1007947"/>
                <a:ext cx="790920" cy="831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3C73AD7-76A1-44FD-8F28-3AB70C84C6B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047213" y="1003627"/>
                  <a:ext cx="7995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C879B9B1-03B2-4863-9732-C11A441915A9}"/>
                    </a:ext>
                  </a:extLst>
                </p14:cNvPr>
                <p14:cNvContentPartPr/>
                <p14:nvPr/>
              </p14:nvContentPartPr>
              <p14:xfrm>
                <a:off x="5827333" y="982027"/>
                <a:ext cx="720360" cy="1216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C879B9B1-03B2-4863-9732-C11A441915A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823013" y="977707"/>
                  <a:ext cx="7290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4D136FB1-FA35-4F9B-AFB9-113E9FE22B82}"/>
                    </a:ext>
                  </a:extLst>
                </p14:cNvPr>
                <p14:cNvContentPartPr/>
                <p14:nvPr/>
              </p14:nvContentPartPr>
              <p14:xfrm>
                <a:off x="5410093" y="1181827"/>
                <a:ext cx="128880" cy="1011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4D136FB1-FA35-4F9B-AFB9-113E9FE22B8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405773" y="1177507"/>
                  <a:ext cx="1375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DC8BAC3F-5852-43BF-8264-E031803D5CDA}"/>
                    </a:ext>
                  </a:extLst>
                </p14:cNvPr>
                <p14:cNvContentPartPr/>
                <p14:nvPr/>
              </p14:nvContentPartPr>
              <p14:xfrm>
                <a:off x="5635813" y="1141147"/>
                <a:ext cx="116280" cy="1436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DC8BAC3F-5852-43BF-8264-E031803D5CD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631493" y="1136827"/>
                  <a:ext cx="1249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C09A59FA-3502-4F15-B920-D0D55009ACB7}"/>
                    </a:ext>
                  </a:extLst>
                </p14:cNvPr>
                <p14:cNvContentPartPr/>
                <p14:nvPr/>
              </p14:nvContentPartPr>
              <p14:xfrm>
                <a:off x="5781613" y="1098667"/>
                <a:ext cx="105480" cy="820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C09A59FA-3502-4F15-B920-D0D55009ACB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777293" y="1094347"/>
                  <a:ext cx="1141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0FE650CE-35C9-43B0-9F14-B0958F88CD50}"/>
                    </a:ext>
                  </a:extLst>
                </p14:cNvPr>
                <p14:cNvContentPartPr/>
                <p14:nvPr/>
              </p14:nvContentPartPr>
              <p14:xfrm>
                <a:off x="471613" y="1216747"/>
                <a:ext cx="799200" cy="1018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0FE650CE-35C9-43B0-9F14-B0958F88CD5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67293" y="1212427"/>
                  <a:ext cx="8078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90B345B2-71B3-4FA9-9C8F-1549D7367B3F}"/>
                    </a:ext>
                  </a:extLst>
                </p14:cNvPr>
                <p14:cNvContentPartPr/>
                <p14:nvPr/>
              </p14:nvContentPartPr>
              <p14:xfrm>
                <a:off x="1870573" y="755227"/>
                <a:ext cx="93960" cy="226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90B345B2-71B3-4FA9-9C8F-1549D7367B3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866253" y="750907"/>
                  <a:ext cx="102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4B975E0C-0AAE-40AB-B85B-C724761D479E}"/>
                    </a:ext>
                  </a:extLst>
                </p14:cNvPr>
                <p14:cNvContentPartPr/>
                <p14:nvPr/>
              </p14:nvContentPartPr>
              <p14:xfrm>
                <a:off x="1732333" y="687187"/>
                <a:ext cx="1044360" cy="738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4B975E0C-0AAE-40AB-B85B-C724761D479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728013" y="682867"/>
                  <a:ext cx="10530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F634D54-1E3E-4447-B434-D8C2E47D0790}"/>
                    </a:ext>
                  </a:extLst>
                </p14:cNvPr>
                <p14:cNvContentPartPr/>
                <p14:nvPr/>
              </p14:nvContentPartPr>
              <p14:xfrm>
                <a:off x="6797533" y="821827"/>
                <a:ext cx="169200" cy="79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F634D54-1E3E-4447-B434-D8C2E47D079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793213" y="817507"/>
                  <a:ext cx="1778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C226AFC0-A8DE-4261-9BBD-D4F4B05CFDCB}"/>
                    </a:ext>
                  </a:extLst>
                </p14:cNvPr>
                <p14:cNvContentPartPr/>
                <p14:nvPr/>
              </p14:nvContentPartPr>
              <p14:xfrm>
                <a:off x="6831013" y="858907"/>
                <a:ext cx="186480" cy="50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C226AFC0-A8DE-4261-9BBD-D4F4B05CFDC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826693" y="854587"/>
                  <a:ext cx="1951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9EFBF59B-8DFC-4F4B-8CB1-811222DDBFA1}"/>
                    </a:ext>
                  </a:extLst>
                </p14:cNvPr>
                <p14:cNvContentPartPr/>
                <p14:nvPr/>
              </p14:nvContentPartPr>
              <p14:xfrm>
                <a:off x="7192093" y="665947"/>
                <a:ext cx="108360" cy="1418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9EFBF59B-8DFC-4F4B-8CB1-811222DDBFA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187773" y="661627"/>
                  <a:ext cx="1170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65E74C99-96A3-48D7-91E1-E1E1DCC6DDA2}"/>
                    </a:ext>
                  </a:extLst>
                </p14:cNvPr>
                <p14:cNvContentPartPr/>
                <p14:nvPr/>
              </p14:nvContentPartPr>
              <p14:xfrm>
                <a:off x="7152493" y="812827"/>
                <a:ext cx="174960" cy="1872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65E74C99-96A3-48D7-91E1-E1E1DCC6DDA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148173" y="808507"/>
                  <a:ext cx="183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83ADFAC-8968-4251-A083-46CC3A96B8F2}"/>
                    </a:ext>
                  </a:extLst>
                </p14:cNvPr>
                <p14:cNvContentPartPr/>
                <p14:nvPr/>
              </p14:nvContentPartPr>
              <p14:xfrm>
                <a:off x="7192813" y="898507"/>
                <a:ext cx="95040" cy="792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83ADFAC-8968-4251-A083-46CC3A96B8F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188493" y="894187"/>
                  <a:ext cx="1036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3F05663-88AD-4C54-A121-C686A4A20BCA}"/>
                    </a:ext>
                  </a:extLst>
                </p14:cNvPr>
                <p14:cNvContentPartPr/>
                <p14:nvPr/>
              </p14:nvContentPartPr>
              <p14:xfrm>
                <a:off x="7472173" y="834427"/>
                <a:ext cx="360" cy="3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3F05663-88AD-4C54-A121-C686A4A20BC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467853" y="8301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B6DFFC26-2679-476A-8871-42250D6FCEDA}"/>
                    </a:ext>
                  </a:extLst>
                </p14:cNvPr>
                <p14:cNvContentPartPr/>
                <p14:nvPr/>
              </p14:nvContentPartPr>
              <p14:xfrm>
                <a:off x="7636333" y="768547"/>
                <a:ext cx="100440" cy="1076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B6DFFC26-2679-476A-8871-42250D6FCED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632013" y="764227"/>
                  <a:ext cx="1090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E26BA357-E542-4463-9313-56B3EBB69F68}"/>
                    </a:ext>
                  </a:extLst>
                </p14:cNvPr>
                <p14:cNvContentPartPr/>
                <p14:nvPr/>
              </p14:nvContentPartPr>
              <p14:xfrm>
                <a:off x="7848733" y="687907"/>
                <a:ext cx="109800" cy="1872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E26BA357-E542-4463-9313-56B3EBB69F6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844413" y="683587"/>
                  <a:ext cx="1184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99D056C-4086-4FD2-87D6-1A0E536E7650}"/>
                    </a:ext>
                  </a:extLst>
                </p14:cNvPr>
                <p14:cNvContentPartPr/>
                <p14:nvPr/>
              </p14:nvContentPartPr>
              <p14:xfrm>
                <a:off x="7998133" y="591067"/>
                <a:ext cx="138960" cy="1026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99D056C-4086-4FD2-87D6-1A0E536E765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993813" y="586747"/>
                  <a:ext cx="1476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FE3F3C2-E728-494B-9978-99C39094B542}"/>
                    </a:ext>
                  </a:extLst>
                </p14:cNvPr>
                <p14:cNvContentPartPr/>
                <p14:nvPr/>
              </p14:nvContentPartPr>
              <p14:xfrm>
                <a:off x="8282533" y="769987"/>
                <a:ext cx="164520" cy="72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FE3F3C2-E728-494B-9978-99C39094B54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278213" y="765667"/>
                  <a:ext cx="1731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016B73D8-D2CA-4AF1-B5BB-71EC98DDABDD}"/>
                    </a:ext>
                  </a:extLst>
                </p14:cNvPr>
                <p14:cNvContentPartPr/>
                <p14:nvPr/>
              </p14:nvContentPartPr>
              <p14:xfrm>
                <a:off x="8291173" y="808867"/>
                <a:ext cx="190080" cy="226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016B73D8-D2CA-4AF1-B5BB-71EC98DDABD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286853" y="804547"/>
                  <a:ext cx="1987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C9719CAC-53FA-4213-83EB-8CBBFC6D69FC}"/>
                    </a:ext>
                  </a:extLst>
                </p14:cNvPr>
                <p14:cNvContentPartPr/>
                <p14:nvPr/>
              </p14:nvContentPartPr>
              <p14:xfrm>
                <a:off x="7589173" y="715627"/>
                <a:ext cx="212760" cy="2433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C9719CAC-53FA-4213-83EB-8CBBFC6D69F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584853" y="711307"/>
                  <a:ext cx="2214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C97A4965-9282-4CF6-BB70-E016361D34ED}"/>
                    </a:ext>
                  </a:extLst>
                </p14:cNvPr>
                <p14:cNvContentPartPr/>
                <p14:nvPr/>
              </p14:nvContentPartPr>
              <p14:xfrm>
                <a:off x="7137733" y="898867"/>
                <a:ext cx="127440" cy="1735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C97A4965-9282-4CF6-BB70-E016361D34E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133413" y="894547"/>
                  <a:ext cx="1360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3E8221E-1FB8-4147-ABDE-1F60DF28E0B5}"/>
                    </a:ext>
                  </a:extLst>
                </p14:cNvPr>
                <p14:cNvContentPartPr/>
                <p14:nvPr/>
              </p14:nvContentPartPr>
              <p14:xfrm>
                <a:off x="8644693" y="654787"/>
                <a:ext cx="140400" cy="1998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3E8221E-1FB8-4147-ABDE-1F60DF28E0B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640373" y="650467"/>
                  <a:ext cx="1490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1742FD0-FB24-4837-8DD4-BFB5177AA72C}"/>
                    </a:ext>
                  </a:extLst>
                </p14:cNvPr>
                <p14:cNvContentPartPr/>
                <p14:nvPr/>
              </p14:nvContentPartPr>
              <p14:xfrm>
                <a:off x="8822173" y="547507"/>
                <a:ext cx="190440" cy="1144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1742FD0-FB24-4837-8DD4-BFB5177AA72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817853" y="543187"/>
                  <a:ext cx="1990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D09A42EE-03FC-4B1F-A9B3-7C5454323E3D}"/>
                    </a:ext>
                  </a:extLst>
                </p14:cNvPr>
                <p14:cNvContentPartPr/>
                <p14:nvPr/>
              </p14:nvContentPartPr>
              <p14:xfrm>
                <a:off x="1126453" y="848827"/>
                <a:ext cx="65160" cy="2109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D09A42EE-03FC-4B1F-A9B3-7C5454323E3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22133" y="844507"/>
                  <a:ext cx="738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088730B5-D512-44B9-8FF2-46EA1E06E9E2}"/>
                    </a:ext>
                  </a:extLst>
                </p14:cNvPr>
                <p14:cNvContentPartPr/>
                <p14:nvPr/>
              </p14:nvContentPartPr>
              <p14:xfrm>
                <a:off x="1170373" y="944947"/>
                <a:ext cx="94680" cy="795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088730B5-D512-44B9-8FF2-46EA1E06E9E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66053" y="940627"/>
                  <a:ext cx="1033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57D9199A-6795-48C2-956A-E6D09120A35B}"/>
                    </a:ext>
                  </a:extLst>
                </p14:cNvPr>
                <p14:cNvContentPartPr/>
                <p14:nvPr/>
              </p14:nvContentPartPr>
              <p14:xfrm>
                <a:off x="1261093" y="866827"/>
                <a:ext cx="64080" cy="1908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57D9199A-6795-48C2-956A-E6D09120A35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256773" y="862507"/>
                  <a:ext cx="727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0E52E508-EA4B-4E0C-A2AC-C2FC4CF11829}"/>
                    </a:ext>
                  </a:extLst>
                </p14:cNvPr>
                <p14:cNvContentPartPr/>
                <p14:nvPr/>
              </p14:nvContentPartPr>
              <p14:xfrm>
                <a:off x="1272973" y="831907"/>
                <a:ext cx="85320" cy="2854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0E52E508-EA4B-4E0C-A2AC-C2FC4CF1182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268653" y="827587"/>
                  <a:ext cx="93960" cy="29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99FB8588-5B27-4FA7-8AA0-C71702172D43}"/>
                  </a:ext>
                </a:extLst>
              </p14:cNvPr>
              <p14:cNvContentPartPr/>
              <p14:nvPr/>
            </p14:nvContentPartPr>
            <p14:xfrm>
              <a:off x="1023133" y="1964107"/>
              <a:ext cx="140040" cy="2412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99FB8588-5B27-4FA7-8AA0-C71702172D43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018813" y="1959787"/>
                <a:ext cx="1486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77E60122-3E47-4A41-91CF-8E4472F35294}"/>
                  </a:ext>
                </a:extLst>
              </p14:cNvPr>
              <p14:cNvContentPartPr/>
              <p14:nvPr/>
            </p14:nvContentPartPr>
            <p14:xfrm>
              <a:off x="837013" y="400987"/>
              <a:ext cx="155520" cy="2052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77E60122-3E47-4A41-91CF-8E4472F35294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832693" y="396667"/>
                <a:ext cx="164160" cy="2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4" name="Gruppieren 223">
            <a:extLst>
              <a:ext uri="{FF2B5EF4-FFF2-40B4-BE49-F238E27FC236}">
                <a16:creationId xmlns:a16="http://schemas.microsoft.com/office/drawing/2014/main" id="{9F0895BF-115E-4EF3-9E9C-7C2A075F65B3}"/>
              </a:ext>
            </a:extLst>
          </p:cNvPr>
          <p:cNvGrpSpPr/>
          <p:nvPr/>
        </p:nvGrpSpPr>
        <p:grpSpPr>
          <a:xfrm>
            <a:off x="489973" y="2298547"/>
            <a:ext cx="5622840" cy="871920"/>
            <a:chOff x="489973" y="2298547"/>
            <a:chExt cx="5622840" cy="87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07CBDD6-C9A6-425B-9B1A-AA45281EBCEB}"/>
                    </a:ext>
                  </a:extLst>
                </p14:cNvPr>
                <p14:cNvContentPartPr/>
                <p14:nvPr/>
              </p14:nvContentPartPr>
              <p14:xfrm>
                <a:off x="1097653" y="2506267"/>
                <a:ext cx="109440" cy="26784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07CBDD6-C9A6-425B-9B1A-AA45281EBCE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93333" y="2501947"/>
                  <a:ext cx="1180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121CFF5-48B1-4545-9D58-1C1AC84F4FD3}"/>
                    </a:ext>
                  </a:extLst>
                </p14:cNvPr>
                <p14:cNvContentPartPr/>
                <p14:nvPr/>
              </p14:nvContentPartPr>
              <p14:xfrm>
                <a:off x="1383853" y="2652427"/>
                <a:ext cx="189720" cy="198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121CFF5-48B1-4545-9D58-1C1AC84F4FD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379533" y="2648107"/>
                  <a:ext cx="198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0DEE9241-1EDA-4C99-AED0-61970C2C0669}"/>
                    </a:ext>
                  </a:extLst>
                </p14:cNvPr>
                <p14:cNvContentPartPr/>
                <p14:nvPr/>
              </p14:nvContentPartPr>
              <p14:xfrm>
                <a:off x="1406173" y="2691307"/>
                <a:ext cx="177840" cy="90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0DEE9241-1EDA-4C99-AED0-61970C2C066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401853" y="2686987"/>
                  <a:ext cx="1864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D88F424-0256-42F1-BBA5-8AD46DF52E30}"/>
                    </a:ext>
                  </a:extLst>
                </p14:cNvPr>
                <p14:cNvContentPartPr/>
                <p14:nvPr/>
              </p14:nvContentPartPr>
              <p14:xfrm>
                <a:off x="1665013" y="2583667"/>
                <a:ext cx="19440" cy="1353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D88F424-0256-42F1-BBA5-8AD46DF52E3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660693" y="2579347"/>
                  <a:ext cx="280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EFC981FF-EF0F-4BC4-AFA2-EF8A99669640}"/>
                    </a:ext>
                  </a:extLst>
                </p14:cNvPr>
                <p14:cNvContentPartPr/>
                <p14:nvPr/>
              </p14:nvContentPartPr>
              <p14:xfrm>
                <a:off x="1668973" y="2562427"/>
                <a:ext cx="129240" cy="684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EFC981FF-EF0F-4BC4-AFA2-EF8A9966964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664653" y="2558107"/>
                  <a:ext cx="1378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365BE7A2-E561-43C0-BF88-1DB88CB511E7}"/>
                    </a:ext>
                  </a:extLst>
                </p14:cNvPr>
                <p14:cNvContentPartPr/>
                <p14:nvPr/>
              </p14:nvContentPartPr>
              <p14:xfrm>
                <a:off x="1696693" y="2614627"/>
                <a:ext cx="88920" cy="172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365BE7A2-E561-43C0-BF88-1DB88CB511E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692373" y="2610307"/>
                  <a:ext cx="975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85351899-A80D-4968-BF71-3FC8BB130E68}"/>
                    </a:ext>
                  </a:extLst>
                </p14:cNvPr>
                <p14:cNvContentPartPr/>
                <p14:nvPr/>
              </p14:nvContentPartPr>
              <p14:xfrm>
                <a:off x="1654933" y="2723347"/>
                <a:ext cx="128880" cy="64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85351899-A80D-4968-BF71-3FC8BB130E6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650613" y="2719027"/>
                  <a:ext cx="1375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6194483F-0F81-41C9-B83A-01E21E2FB709}"/>
                    </a:ext>
                  </a:extLst>
                </p14:cNvPr>
                <p14:cNvContentPartPr/>
                <p14:nvPr/>
              </p14:nvContentPartPr>
              <p14:xfrm>
                <a:off x="493213" y="2617147"/>
                <a:ext cx="34200" cy="1515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6194483F-0F81-41C9-B83A-01E21E2FB70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88893" y="2612827"/>
                  <a:ext cx="428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65C68598-54AB-4152-87BA-8662D7CAE2A3}"/>
                    </a:ext>
                  </a:extLst>
                </p14:cNvPr>
                <p14:cNvContentPartPr/>
                <p14:nvPr/>
              </p14:nvContentPartPr>
              <p14:xfrm>
                <a:off x="489973" y="2599507"/>
                <a:ext cx="150840" cy="144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65C68598-54AB-4152-87BA-8662D7CAE2A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85653" y="2595187"/>
                  <a:ext cx="1594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96A9648C-A1BA-40B7-8470-758694C0B46C}"/>
                    </a:ext>
                  </a:extLst>
                </p14:cNvPr>
                <p14:cNvContentPartPr/>
                <p14:nvPr/>
              </p14:nvContentPartPr>
              <p14:xfrm>
                <a:off x="525613" y="2684107"/>
                <a:ext cx="96480" cy="370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96A9648C-A1BA-40B7-8470-758694C0B46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21293" y="2679787"/>
                  <a:ext cx="1051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59BE290-D97B-4767-B71E-AC511C8354E4}"/>
                    </a:ext>
                  </a:extLst>
                </p14:cNvPr>
                <p14:cNvContentPartPr/>
                <p14:nvPr/>
              </p14:nvContentPartPr>
              <p14:xfrm>
                <a:off x="520933" y="2777347"/>
                <a:ext cx="115920" cy="50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59BE290-D97B-4767-B71E-AC511C8354E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16613" y="2773027"/>
                  <a:ext cx="1245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94B4FC13-B75B-4DB8-B997-EB7D15FF2A15}"/>
                    </a:ext>
                  </a:extLst>
                </p14:cNvPr>
                <p14:cNvContentPartPr/>
                <p14:nvPr/>
              </p14:nvContentPartPr>
              <p14:xfrm>
                <a:off x="771493" y="2584387"/>
                <a:ext cx="67680" cy="1155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94B4FC13-B75B-4DB8-B997-EB7D15FF2A1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67173" y="2580067"/>
                  <a:ext cx="763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E981FCFB-FC5D-41D9-BE14-3880CF45A89D}"/>
                    </a:ext>
                  </a:extLst>
                </p14:cNvPr>
                <p14:cNvContentPartPr/>
                <p14:nvPr/>
              </p14:nvContentPartPr>
              <p14:xfrm>
                <a:off x="761773" y="2514187"/>
                <a:ext cx="103680" cy="558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E981FCFB-FC5D-41D9-BE14-3880CF45A89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57453" y="2509867"/>
                  <a:ext cx="1123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06B18519-C45B-4B26-884C-8B5B7A9ED79A}"/>
                    </a:ext>
                  </a:extLst>
                </p14:cNvPr>
                <p14:cNvContentPartPr/>
                <p14:nvPr/>
              </p14:nvContentPartPr>
              <p14:xfrm>
                <a:off x="864373" y="2468467"/>
                <a:ext cx="57960" cy="943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06B18519-C45B-4B26-884C-8B5B7A9ED79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60053" y="2464147"/>
                  <a:ext cx="666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5DE6ED19-90E6-4682-94A9-9750258F77C9}"/>
                    </a:ext>
                  </a:extLst>
                </p14:cNvPr>
                <p14:cNvContentPartPr/>
                <p14:nvPr/>
              </p14:nvContentPartPr>
              <p14:xfrm>
                <a:off x="917653" y="2491507"/>
                <a:ext cx="74160" cy="2221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5DE6ED19-90E6-4682-94A9-9750258F77C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13333" y="2487187"/>
                  <a:ext cx="828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F35456C-582C-48A5-B386-D7B09367171F}"/>
                    </a:ext>
                  </a:extLst>
                </p14:cNvPr>
                <p14:cNvContentPartPr/>
                <p14:nvPr/>
              </p14:nvContentPartPr>
              <p14:xfrm>
                <a:off x="990733" y="2542987"/>
                <a:ext cx="108360" cy="14004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F35456C-582C-48A5-B386-D7B09367171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86413" y="2538667"/>
                  <a:ext cx="117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652C696B-4207-4D3E-91E8-31501B6209CF}"/>
                    </a:ext>
                  </a:extLst>
                </p14:cNvPr>
                <p14:cNvContentPartPr/>
                <p14:nvPr/>
              </p14:nvContentPartPr>
              <p14:xfrm>
                <a:off x="1037893" y="2523907"/>
                <a:ext cx="57600" cy="93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652C696B-4207-4D3E-91E8-31501B6209C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33573" y="2519587"/>
                  <a:ext cx="66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B62FDED4-CA7A-4CDE-B1B9-3F87CD4D938E}"/>
                    </a:ext>
                  </a:extLst>
                </p14:cNvPr>
                <p14:cNvContentPartPr/>
                <p14:nvPr/>
              </p14:nvContentPartPr>
              <p14:xfrm>
                <a:off x="1106293" y="2462347"/>
                <a:ext cx="84960" cy="2948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B62FDED4-CA7A-4CDE-B1B9-3F87CD4D938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01973" y="2458027"/>
                  <a:ext cx="936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52D2C007-A0B3-485A-9AB3-21190DBCFBC9}"/>
                    </a:ext>
                  </a:extLst>
                </p14:cNvPr>
                <p14:cNvContentPartPr/>
                <p14:nvPr/>
              </p14:nvContentPartPr>
              <p14:xfrm>
                <a:off x="1841053" y="2511667"/>
                <a:ext cx="87840" cy="2667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52D2C007-A0B3-485A-9AB3-21190DBCFBC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836733" y="2507347"/>
                  <a:ext cx="964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2D434464-6363-4B64-AE3B-0D154D17CFD6}"/>
                    </a:ext>
                  </a:extLst>
                </p14:cNvPr>
                <p14:cNvContentPartPr/>
                <p14:nvPr/>
              </p14:nvContentPartPr>
              <p14:xfrm>
                <a:off x="2045173" y="2520667"/>
                <a:ext cx="136440" cy="788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2D434464-6363-4B64-AE3B-0D154D17CFD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040853" y="2516347"/>
                  <a:ext cx="1450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81E59FD-8426-4310-AC9E-4D735258C93C}"/>
                    </a:ext>
                  </a:extLst>
                </p14:cNvPr>
                <p14:cNvContentPartPr/>
                <p14:nvPr/>
              </p14:nvContentPartPr>
              <p14:xfrm>
                <a:off x="2036533" y="2650267"/>
                <a:ext cx="174960" cy="75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81E59FD-8426-4310-AC9E-4D735258C93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032213" y="2645947"/>
                  <a:ext cx="1836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0BD6795-966F-4FAA-88D7-6161E464B961}"/>
                    </a:ext>
                  </a:extLst>
                </p14:cNvPr>
                <p14:cNvContentPartPr/>
                <p14:nvPr/>
              </p14:nvContentPartPr>
              <p14:xfrm>
                <a:off x="2101333" y="2701027"/>
                <a:ext cx="79560" cy="885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0BD6795-966F-4FAA-88D7-6161E464B96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097013" y="2696707"/>
                  <a:ext cx="882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CA51D8A7-D177-4B1D-B32D-1FE47C247EE8}"/>
                    </a:ext>
                  </a:extLst>
                </p14:cNvPr>
                <p14:cNvContentPartPr/>
                <p14:nvPr/>
              </p14:nvContentPartPr>
              <p14:xfrm>
                <a:off x="2316253" y="2562787"/>
                <a:ext cx="123480" cy="100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CA51D8A7-D177-4B1D-B32D-1FE47C247EE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311933" y="2558467"/>
                  <a:ext cx="1321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FE959193-C9BA-4196-90FC-8A043C4366E0}"/>
                    </a:ext>
                  </a:extLst>
                </p14:cNvPr>
                <p14:cNvContentPartPr/>
                <p14:nvPr/>
              </p14:nvContentPartPr>
              <p14:xfrm>
                <a:off x="2322733" y="2573587"/>
                <a:ext cx="124920" cy="1173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FE959193-C9BA-4196-90FC-8A043C4366E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318413" y="2569267"/>
                  <a:ext cx="1335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8BFA302C-5548-446A-BF64-F64B0CD7C0DE}"/>
                    </a:ext>
                  </a:extLst>
                </p14:cNvPr>
                <p14:cNvContentPartPr/>
                <p14:nvPr/>
              </p14:nvContentPartPr>
              <p14:xfrm>
                <a:off x="2511373" y="2517427"/>
                <a:ext cx="68040" cy="2278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8BFA302C-5548-446A-BF64-F64B0CD7C0D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507053" y="2513107"/>
                  <a:ext cx="766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AB6FD591-4049-4EBF-B0B8-AB420FD89933}"/>
                    </a:ext>
                  </a:extLst>
                </p14:cNvPr>
                <p14:cNvContentPartPr/>
                <p14:nvPr/>
              </p14:nvContentPartPr>
              <p14:xfrm>
                <a:off x="2658973" y="2552707"/>
                <a:ext cx="102600" cy="13572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AB6FD591-4049-4EBF-B0B8-AB420FD8993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654653" y="2548387"/>
                  <a:ext cx="1112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80E7CCF5-8FDC-4EA0-A73D-A85878D7EFDE}"/>
                    </a:ext>
                  </a:extLst>
                </p14:cNvPr>
                <p14:cNvContentPartPr/>
                <p14:nvPr/>
              </p14:nvContentPartPr>
              <p14:xfrm>
                <a:off x="2658613" y="2550547"/>
                <a:ext cx="122400" cy="1296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80E7CCF5-8FDC-4EA0-A73D-A85878D7EFD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654293" y="2546227"/>
                  <a:ext cx="131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D3227087-AB86-4D50-9C43-E348604C684D}"/>
                    </a:ext>
                  </a:extLst>
                </p14:cNvPr>
                <p14:cNvContentPartPr/>
                <p14:nvPr/>
              </p14:nvContentPartPr>
              <p14:xfrm>
                <a:off x="2827093" y="2653867"/>
                <a:ext cx="9720" cy="6912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D3227087-AB86-4D50-9C43-E348604C684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822773" y="2649547"/>
                  <a:ext cx="18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1CB237AC-33DD-450D-A424-7BD6396F6B2A}"/>
                    </a:ext>
                  </a:extLst>
                </p14:cNvPr>
                <p14:cNvContentPartPr/>
                <p14:nvPr/>
              </p14:nvContentPartPr>
              <p14:xfrm>
                <a:off x="2832493" y="2588347"/>
                <a:ext cx="16560" cy="72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1CB237AC-33DD-450D-A424-7BD6396F6B2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828173" y="2584027"/>
                  <a:ext cx="252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E3C33F6D-F808-4968-8476-88B9402C11D8}"/>
                    </a:ext>
                  </a:extLst>
                </p14:cNvPr>
                <p14:cNvContentPartPr/>
                <p14:nvPr/>
              </p14:nvContentPartPr>
              <p14:xfrm>
                <a:off x="2963173" y="2623267"/>
                <a:ext cx="88560" cy="28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E3C33F6D-F808-4968-8476-88B9402C11D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958853" y="2618947"/>
                  <a:ext cx="9720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AE7A087-1CC9-4697-9BF5-2F3B463C266F}"/>
                    </a:ext>
                  </a:extLst>
                </p14:cNvPr>
                <p14:cNvContentPartPr/>
                <p14:nvPr/>
              </p14:nvContentPartPr>
              <p14:xfrm>
                <a:off x="3082693" y="2570707"/>
                <a:ext cx="104400" cy="1173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AE7A087-1CC9-4697-9BF5-2F3B463C266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078373" y="2566387"/>
                  <a:ext cx="1130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DAE134B9-B960-4C9F-9F7A-B11E5139054E}"/>
                    </a:ext>
                  </a:extLst>
                </p14:cNvPr>
                <p14:cNvContentPartPr/>
                <p14:nvPr/>
              </p14:nvContentPartPr>
              <p14:xfrm>
                <a:off x="3083413" y="2573587"/>
                <a:ext cx="134280" cy="7632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DAE134B9-B960-4C9F-9F7A-B11E5139054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079093" y="2569267"/>
                  <a:ext cx="1429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87A53AB6-19F3-4699-889F-A8C4AE9BFC6E}"/>
                    </a:ext>
                  </a:extLst>
                </p14:cNvPr>
                <p14:cNvContentPartPr/>
                <p14:nvPr/>
              </p14:nvContentPartPr>
              <p14:xfrm>
                <a:off x="3067213" y="2502667"/>
                <a:ext cx="171720" cy="154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87A53AB6-19F3-4699-889F-A8C4AE9BFC6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062893" y="2498347"/>
                  <a:ext cx="180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346457D1-B6B7-47BF-B0D0-EFD16C68F85F}"/>
                    </a:ext>
                  </a:extLst>
                </p14:cNvPr>
                <p14:cNvContentPartPr/>
                <p14:nvPr/>
              </p14:nvContentPartPr>
              <p14:xfrm>
                <a:off x="3248653" y="2459467"/>
                <a:ext cx="72360" cy="2523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346457D1-B6B7-47BF-B0D0-EFD16C68F85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244333" y="2455147"/>
                  <a:ext cx="810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ECD35149-1E22-4D4D-829D-72CEC4DF50B4}"/>
                    </a:ext>
                  </a:extLst>
                </p14:cNvPr>
                <p14:cNvContentPartPr/>
                <p14:nvPr/>
              </p14:nvContentPartPr>
              <p14:xfrm>
                <a:off x="3320653" y="2372707"/>
                <a:ext cx="119880" cy="1029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ECD35149-1E22-4D4D-829D-72CEC4DF50B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316333" y="2368387"/>
                  <a:ext cx="1285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36C19871-E31F-4570-8646-F8297DCE0CA1}"/>
                    </a:ext>
                  </a:extLst>
                </p14:cNvPr>
                <p14:cNvContentPartPr/>
                <p14:nvPr/>
              </p14:nvContentPartPr>
              <p14:xfrm>
                <a:off x="3377893" y="2422027"/>
                <a:ext cx="134640" cy="4006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36C19871-E31F-4570-8646-F8297DCE0CA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373573" y="2417707"/>
                  <a:ext cx="14328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CCF264C7-CBDC-4929-8CC1-BDBF0C209541}"/>
                    </a:ext>
                  </a:extLst>
                </p14:cNvPr>
                <p14:cNvContentPartPr/>
                <p14:nvPr/>
              </p14:nvContentPartPr>
              <p14:xfrm>
                <a:off x="3647893" y="2589427"/>
                <a:ext cx="151560" cy="1944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CCF264C7-CBDC-4929-8CC1-BDBF0C20954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643573" y="2585107"/>
                  <a:ext cx="160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93B7A32D-6586-452D-B5FE-20D5C94CCD1A}"/>
                    </a:ext>
                  </a:extLst>
                </p14:cNvPr>
                <p14:cNvContentPartPr/>
                <p14:nvPr/>
              </p14:nvContentPartPr>
              <p14:xfrm>
                <a:off x="3690373" y="2618587"/>
                <a:ext cx="129960" cy="118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93B7A32D-6586-452D-B5FE-20D5C94CCD1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686053" y="2614267"/>
                  <a:ext cx="1386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47853D18-0287-4F05-91A0-2DB0F1F3232E}"/>
                    </a:ext>
                  </a:extLst>
                </p14:cNvPr>
                <p14:cNvContentPartPr/>
                <p14:nvPr/>
              </p14:nvContentPartPr>
              <p14:xfrm>
                <a:off x="3980173" y="2477107"/>
                <a:ext cx="137520" cy="1112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47853D18-0287-4F05-91A0-2DB0F1F3232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975853" y="2472787"/>
                  <a:ext cx="1461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3E62C9C6-E7F8-4585-BED0-CEA96D0CE38E}"/>
                    </a:ext>
                  </a:extLst>
                </p14:cNvPr>
                <p14:cNvContentPartPr/>
                <p14:nvPr/>
              </p14:nvContentPartPr>
              <p14:xfrm>
                <a:off x="3973333" y="2609227"/>
                <a:ext cx="180360" cy="57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3E62C9C6-E7F8-4585-BED0-CEA96D0CE38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969013" y="2604907"/>
                  <a:ext cx="1890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9C006A85-A5B9-4B96-ACD0-D36E62AFA191}"/>
                    </a:ext>
                  </a:extLst>
                </p14:cNvPr>
                <p14:cNvContentPartPr/>
                <p14:nvPr/>
              </p14:nvContentPartPr>
              <p14:xfrm>
                <a:off x="4028773" y="2681587"/>
                <a:ext cx="117000" cy="817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9C006A85-A5B9-4B96-ACD0-D36E62AFA19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024453" y="2677267"/>
                  <a:ext cx="1256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9085835C-1165-4458-B13F-796687AE0BF4}"/>
                    </a:ext>
                  </a:extLst>
                </p14:cNvPr>
                <p14:cNvContentPartPr/>
                <p14:nvPr/>
              </p14:nvContentPartPr>
              <p14:xfrm>
                <a:off x="4357813" y="2517067"/>
                <a:ext cx="15840" cy="1292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9085835C-1165-4458-B13F-796687AE0BF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353493" y="2512747"/>
                  <a:ext cx="244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64585C08-5526-416C-B506-9B0F76910991}"/>
                    </a:ext>
                  </a:extLst>
                </p14:cNvPr>
                <p14:cNvContentPartPr/>
                <p14:nvPr/>
              </p14:nvContentPartPr>
              <p14:xfrm>
                <a:off x="4349173" y="2523547"/>
                <a:ext cx="132840" cy="118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64585C08-5526-416C-B506-9B0F7691099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344853" y="2519227"/>
                  <a:ext cx="1414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9AB01880-D6E4-4240-AC5F-B6536151578C}"/>
                    </a:ext>
                  </a:extLst>
                </p14:cNvPr>
                <p14:cNvContentPartPr/>
                <p14:nvPr/>
              </p14:nvContentPartPr>
              <p14:xfrm>
                <a:off x="4364653" y="2573227"/>
                <a:ext cx="132840" cy="8100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9AB01880-D6E4-4240-AC5F-B6536151578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360333" y="2568907"/>
                  <a:ext cx="1414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D02774B7-C1ED-46CA-929A-9E733C14594B}"/>
                    </a:ext>
                  </a:extLst>
                </p14:cNvPr>
                <p14:cNvContentPartPr/>
                <p14:nvPr/>
              </p14:nvContentPartPr>
              <p14:xfrm>
                <a:off x="4572733" y="2465587"/>
                <a:ext cx="80280" cy="22752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D02774B7-C1ED-46CA-929A-9E733C14594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568413" y="2461267"/>
                  <a:ext cx="889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431419C1-3E55-4FB4-8153-CD1E85519E3A}"/>
                    </a:ext>
                  </a:extLst>
                </p14:cNvPr>
                <p14:cNvContentPartPr/>
                <p14:nvPr/>
              </p14:nvContentPartPr>
              <p14:xfrm>
                <a:off x="4712773" y="2510947"/>
                <a:ext cx="99000" cy="9864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431419C1-3E55-4FB4-8153-CD1E85519E3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708453" y="2506627"/>
                  <a:ext cx="107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40C47FC6-E531-413F-ADCB-BE9319DA5F8E}"/>
                    </a:ext>
                  </a:extLst>
                </p14:cNvPr>
                <p14:cNvContentPartPr/>
                <p14:nvPr/>
              </p14:nvContentPartPr>
              <p14:xfrm>
                <a:off x="4698013" y="2523547"/>
                <a:ext cx="136080" cy="6408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40C47FC6-E531-413F-ADCB-BE9319DA5F8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693693" y="2519227"/>
                  <a:ext cx="1447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79011323-349B-4432-9DA2-3197321F68B0}"/>
                    </a:ext>
                  </a:extLst>
                </p14:cNvPr>
                <p14:cNvContentPartPr/>
                <p14:nvPr/>
              </p14:nvContentPartPr>
              <p14:xfrm>
                <a:off x="4902493" y="2591587"/>
                <a:ext cx="6480" cy="7344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79011323-349B-4432-9DA2-3197321F68B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898173" y="2587267"/>
                  <a:ext cx="151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08352DE1-A4D8-4449-8AF6-8CAABA9B73B9}"/>
                    </a:ext>
                  </a:extLst>
                </p14:cNvPr>
                <p14:cNvContentPartPr/>
                <p14:nvPr/>
              </p14:nvContentPartPr>
              <p14:xfrm>
                <a:off x="4880893" y="2518867"/>
                <a:ext cx="13680" cy="360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08352DE1-A4D8-4449-8AF6-8CAABA9B73B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876573" y="2514547"/>
                  <a:ext cx="223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A11E5BDF-1635-4EB5-96FF-F8C93BD6CEE0}"/>
                    </a:ext>
                  </a:extLst>
                </p14:cNvPr>
                <p14:cNvContentPartPr/>
                <p14:nvPr/>
              </p14:nvContentPartPr>
              <p14:xfrm>
                <a:off x="5025253" y="2545507"/>
                <a:ext cx="95760" cy="39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A11E5BDF-1635-4EB5-96FF-F8C93BD6CEE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020933" y="2541187"/>
                  <a:ext cx="1044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CBCBB13-4436-45AD-B978-4E07F54765AD}"/>
                    </a:ext>
                  </a:extLst>
                </p14:cNvPr>
                <p14:cNvContentPartPr/>
                <p14:nvPr/>
              </p14:nvContentPartPr>
              <p14:xfrm>
                <a:off x="5212453" y="2496547"/>
                <a:ext cx="111960" cy="9972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CBCBB13-4436-45AD-B978-4E07F54765A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208133" y="2492227"/>
                  <a:ext cx="1206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F119D267-9C02-4353-B5C3-13F48C4227AC}"/>
                    </a:ext>
                  </a:extLst>
                </p14:cNvPr>
                <p14:cNvContentPartPr/>
                <p14:nvPr/>
              </p14:nvContentPartPr>
              <p14:xfrm>
                <a:off x="5204173" y="2499787"/>
                <a:ext cx="136800" cy="6588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F119D267-9C02-4353-B5C3-13F48C4227A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199853" y="2495467"/>
                  <a:ext cx="1454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6ABC2DDE-72E1-41FC-85EA-CB0F121DE79C}"/>
                    </a:ext>
                  </a:extLst>
                </p14:cNvPr>
                <p14:cNvContentPartPr/>
                <p14:nvPr/>
              </p14:nvContentPartPr>
              <p14:xfrm>
                <a:off x="5191573" y="2438587"/>
                <a:ext cx="159120" cy="32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6ABC2DDE-72E1-41FC-85EA-CB0F121DE79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187253" y="2434267"/>
                  <a:ext cx="1677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8A826609-BB74-4F34-B795-5ECC1F6FAA4C}"/>
                    </a:ext>
                  </a:extLst>
                </p14:cNvPr>
                <p14:cNvContentPartPr/>
                <p14:nvPr/>
              </p14:nvContentPartPr>
              <p14:xfrm>
                <a:off x="5414773" y="2415187"/>
                <a:ext cx="54360" cy="1875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8A826609-BB74-4F34-B795-5ECC1F6FAA4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410453" y="2410867"/>
                  <a:ext cx="630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EB386BE2-A887-4B10-9000-AC7E9FE549F0}"/>
                    </a:ext>
                  </a:extLst>
                </p14:cNvPr>
                <p14:cNvContentPartPr/>
                <p14:nvPr/>
              </p14:nvContentPartPr>
              <p14:xfrm>
                <a:off x="4597933" y="2494747"/>
                <a:ext cx="86400" cy="864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EB386BE2-A887-4B10-9000-AC7E9FE549F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593613" y="2490427"/>
                  <a:ext cx="950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F2F6653E-2A1C-4E1E-B6FD-DAF0E0BB48E1}"/>
                    </a:ext>
                  </a:extLst>
                </p14:cNvPr>
                <p14:cNvContentPartPr/>
                <p14:nvPr/>
              </p14:nvContentPartPr>
              <p14:xfrm>
                <a:off x="4610533" y="2518147"/>
                <a:ext cx="66960" cy="9108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F2F6653E-2A1C-4E1E-B6FD-DAF0E0BB48E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606213" y="2513827"/>
                  <a:ext cx="756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ABA14E58-363A-4EF0-86E6-2094A61D106B}"/>
                    </a:ext>
                  </a:extLst>
                </p14:cNvPr>
                <p14:cNvContentPartPr/>
                <p14:nvPr/>
              </p14:nvContentPartPr>
              <p14:xfrm>
                <a:off x="4672453" y="2461267"/>
                <a:ext cx="75600" cy="19260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ABA14E58-363A-4EF0-86E6-2094A61D106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668133" y="2456947"/>
                  <a:ext cx="842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0E89C9CA-5F49-4716-94EA-AF8C449419F6}"/>
                    </a:ext>
                  </a:extLst>
                </p14:cNvPr>
                <p14:cNvContentPartPr/>
                <p14:nvPr/>
              </p14:nvContentPartPr>
              <p14:xfrm>
                <a:off x="5336653" y="2419867"/>
                <a:ext cx="66240" cy="2034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0E89C9CA-5F49-4716-94EA-AF8C449419F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332333" y="2415547"/>
                  <a:ext cx="748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4D7EC2C1-A897-4C47-8890-6F15BBEFE641}"/>
                    </a:ext>
                  </a:extLst>
                </p14:cNvPr>
                <p14:cNvContentPartPr/>
                <p14:nvPr/>
              </p14:nvContentPartPr>
              <p14:xfrm>
                <a:off x="5368333" y="2298547"/>
                <a:ext cx="87120" cy="9144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4D7EC2C1-A897-4C47-8890-6F15BBEFE64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364013" y="2294227"/>
                  <a:ext cx="95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A0E7C360-78F8-4A4F-9D38-D63A201014B4}"/>
                    </a:ext>
                  </a:extLst>
                </p14:cNvPr>
                <p14:cNvContentPartPr/>
                <p14:nvPr/>
              </p14:nvContentPartPr>
              <p14:xfrm>
                <a:off x="4332253" y="2695627"/>
                <a:ext cx="2520" cy="1944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A0E7C360-78F8-4A4F-9D38-D63A201014B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327933" y="2691307"/>
                  <a:ext cx="11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BBD06F01-7DE9-45BF-B53E-64EAC0400655}"/>
                    </a:ext>
                  </a:extLst>
                </p14:cNvPr>
                <p14:cNvContentPartPr/>
                <p14:nvPr/>
              </p14:nvContentPartPr>
              <p14:xfrm>
                <a:off x="4311013" y="2659627"/>
                <a:ext cx="636840" cy="10584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BBD06F01-7DE9-45BF-B53E-64EAC040065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306693" y="2655307"/>
                  <a:ext cx="6454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A4E7DD23-A69C-4EEE-9EB9-8D7BC32A5021}"/>
                    </a:ext>
                  </a:extLst>
                </p14:cNvPr>
                <p14:cNvContentPartPr/>
                <p14:nvPr/>
              </p14:nvContentPartPr>
              <p14:xfrm>
                <a:off x="4938133" y="2669707"/>
                <a:ext cx="446040" cy="878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A4E7DD23-A69C-4EEE-9EB9-8D7BC32A502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933813" y="2665387"/>
                  <a:ext cx="4546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819C71B4-560E-4AD3-8502-2F247E2BE588}"/>
                    </a:ext>
                  </a:extLst>
                </p14:cNvPr>
                <p14:cNvContentPartPr/>
                <p14:nvPr/>
              </p14:nvContentPartPr>
              <p14:xfrm>
                <a:off x="4632493" y="2888947"/>
                <a:ext cx="227880" cy="7524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819C71B4-560E-4AD3-8502-2F247E2BE58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628173" y="2884627"/>
                  <a:ext cx="2365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0391A1CB-8996-42B8-8D9E-257891139DC1}"/>
                    </a:ext>
                  </a:extLst>
                </p14:cNvPr>
                <p14:cNvContentPartPr/>
                <p14:nvPr/>
              </p14:nvContentPartPr>
              <p14:xfrm>
                <a:off x="4909693" y="2873827"/>
                <a:ext cx="51120" cy="6516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0391A1CB-8996-42B8-8D9E-257891139DC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905373" y="2869507"/>
                  <a:ext cx="597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393CE91B-F244-495E-91B7-BD91200EBFAB}"/>
                    </a:ext>
                  </a:extLst>
                </p14:cNvPr>
                <p14:cNvContentPartPr/>
                <p14:nvPr/>
              </p14:nvContentPartPr>
              <p14:xfrm>
                <a:off x="5076733" y="2827027"/>
                <a:ext cx="208440" cy="11340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393CE91B-F244-495E-91B7-BD91200EBFA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072413" y="2822707"/>
                  <a:ext cx="2170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31986288-4D89-4D9E-B504-85E4A1984461}"/>
                    </a:ext>
                  </a:extLst>
                </p14:cNvPr>
                <p14:cNvContentPartPr/>
                <p14:nvPr/>
              </p14:nvContentPartPr>
              <p14:xfrm>
                <a:off x="5305333" y="2787067"/>
                <a:ext cx="80280" cy="1836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31986288-4D89-4D9E-B504-85E4A198446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301013" y="2782747"/>
                  <a:ext cx="889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5B2E7A00-06DE-411D-93E1-56403C00FAAF}"/>
                    </a:ext>
                  </a:extLst>
                </p14:cNvPr>
                <p14:cNvContentPartPr/>
                <p14:nvPr/>
              </p14:nvContentPartPr>
              <p14:xfrm>
                <a:off x="5384893" y="2841427"/>
                <a:ext cx="69120" cy="12744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5B2E7A00-06DE-411D-93E1-56403C00FAA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380573" y="2837107"/>
                  <a:ext cx="777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E26797BE-6F43-4962-9BDD-421E3A491A47}"/>
                    </a:ext>
                  </a:extLst>
                </p14:cNvPr>
                <p14:cNvContentPartPr/>
                <p14:nvPr/>
              </p14:nvContentPartPr>
              <p14:xfrm>
                <a:off x="5469493" y="2840707"/>
                <a:ext cx="92880" cy="6192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E26797BE-6F43-4962-9BDD-421E3A491A4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465173" y="2836387"/>
                  <a:ext cx="1015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8FBBCAE-8E98-47B8-9238-D67401D050EB}"/>
                    </a:ext>
                  </a:extLst>
                </p14:cNvPr>
                <p14:cNvContentPartPr/>
                <p14:nvPr/>
              </p14:nvContentPartPr>
              <p14:xfrm>
                <a:off x="5603053" y="2755027"/>
                <a:ext cx="61560" cy="13896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8FBBCAE-8E98-47B8-9238-D67401D050E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598733" y="2750707"/>
                  <a:ext cx="702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2DA84B0F-7520-4664-9165-C01747223D10}"/>
                    </a:ext>
                  </a:extLst>
                </p14:cNvPr>
                <p14:cNvContentPartPr/>
                <p14:nvPr/>
              </p14:nvContentPartPr>
              <p14:xfrm>
                <a:off x="5690893" y="2805427"/>
                <a:ext cx="83160" cy="864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2DA84B0F-7520-4664-9165-C01747223D1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686573" y="2801107"/>
                  <a:ext cx="918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5300B2DE-3E1B-44BD-A9FC-9A640E5EF84F}"/>
                    </a:ext>
                  </a:extLst>
                </p14:cNvPr>
                <p14:cNvContentPartPr/>
                <p14:nvPr/>
              </p14:nvContentPartPr>
              <p14:xfrm>
                <a:off x="5801053" y="2705707"/>
                <a:ext cx="166680" cy="18072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5300B2DE-3E1B-44BD-A9FC-9A640E5EF84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796733" y="2701387"/>
                  <a:ext cx="1753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6B6C1FE2-5378-4348-A0DB-4CCB53B5A6CE}"/>
                    </a:ext>
                  </a:extLst>
                </p14:cNvPr>
                <p14:cNvContentPartPr/>
                <p14:nvPr/>
              </p14:nvContentPartPr>
              <p14:xfrm>
                <a:off x="4912573" y="3083347"/>
                <a:ext cx="129240" cy="72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6B6C1FE2-5378-4348-A0DB-4CCB53B5A6C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908253" y="3079027"/>
                  <a:ext cx="1378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CA2E3FF0-CD6C-495D-B30C-B034608EED89}"/>
                    </a:ext>
                  </a:extLst>
                </p14:cNvPr>
                <p14:cNvContentPartPr/>
                <p14:nvPr/>
              </p14:nvContentPartPr>
              <p14:xfrm>
                <a:off x="4898533" y="3119707"/>
                <a:ext cx="191880" cy="226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CA2E3FF0-CD6C-495D-B30C-B034608EED8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894213" y="3115387"/>
                  <a:ext cx="200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E7ADAFEE-925E-43FC-8005-F5957C7424C8}"/>
                    </a:ext>
                  </a:extLst>
                </p14:cNvPr>
                <p14:cNvContentPartPr/>
                <p14:nvPr/>
              </p14:nvContentPartPr>
              <p14:xfrm>
                <a:off x="5241253" y="3061747"/>
                <a:ext cx="99000" cy="6912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E7ADAFEE-925E-43FC-8005-F5957C7424C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236933" y="3057427"/>
                  <a:ext cx="1076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B9D318E6-2D43-427F-B11E-9CE33FE215F1}"/>
                    </a:ext>
                  </a:extLst>
                </p14:cNvPr>
                <p14:cNvContentPartPr/>
                <p14:nvPr/>
              </p14:nvContentPartPr>
              <p14:xfrm>
                <a:off x="5410453" y="3081187"/>
                <a:ext cx="108720" cy="216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B9D318E6-2D43-427F-B11E-9CE33FE215F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406133" y="3076867"/>
                  <a:ext cx="1173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CE781E6A-CF3C-468A-A7C0-74F8658EC2B3}"/>
                    </a:ext>
                  </a:extLst>
                </p14:cNvPr>
                <p14:cNvContentPartPr/>
                <p14:nvPr/>
              </p14:nvContentPartPr>
              <p14:xfrm>
                <a:off x="5588653" y="3028987"/>
                <a:ext cx="83160" cy="7056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CE781E6A-CF3C-468A-A7C0-74F8658EC2B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584333" y="3024667"/>
                  <a:ext cx="918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04007B16-1FEA-41DF-A606-39917D8068E7}"/>
                    </a:ext>
                  </a:extLst>
                </p14:cNvPr>
                <p14:cNvContentPartPr/>
                <p14:nvPr/>
              </p14:nvContentPartPr>
              <p14:xfrm>
                <a:off x="5663533" y="2972827"/>
                <a:ext cx="93600" cy="16452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04007B16-1FEA-41DF-A606-39917D8068E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659213" y="2968507"/>
                  <a:ext cx="1022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C0595FC1-63C8-4DDA-A781-1BDF3B32DC6C}"/>
                    </a:ext>
                  </a:extLst>
                </p14:cNvPr>
                <p14:cNvContentPartPr/>
                <p14:nvPr/>
              </p14:nvContentPartPr>
              <p14:xfrm>
                <a:off x="5145133" y="2998747"/>
                <a:ext cx="104040" cy="17172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C0595FC1-63C8-4DDA-A781-1BDF3B32DC6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140813" y="2994427"/>
                  <a:ext cx="1126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B885E75F-22AF-4D74-A196-7F89DE79DF15}"/>
                    </a:ext>
                  </a:extLst>
                </p14:cNvPr>
                <p14:cNvContentPartPr/>
                <p14:nvPr/>
              </p14:nvContentPartPr>
              <p14:xfrm>
                <a:off x="5812573" y="2953027"/>
                <a:ext cx="138240" cy="14652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B885E75F-22AF-4D74-A196-7F89DE79DF1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808253" y="2948707"/>
                  <a:ext cx="1468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26E5B4DD-5EDD-4E13-8D77-ECFDC953615F}"/>
                    </a:ext>
                  </a:extLst>
                </p14:cNvPr>
                <p14:cNvContentPartPr/>
                <p14:nvPr/>
              </p14:nvContentPartPr>
              <p14:xfrm>
                <a:off x="5954413" y="2882467"/>
                <a:ext cx="158400" cy="8856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26E5B4DD-5EDD-4E13-8D77-ECFDC953615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950093" y="2878147"/>
                  <a:ext cx="16704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uppieren 236">
            <a:extLst>
              <a:ext uri="{FF2B5EF4-FFF2-40B4-BE49-F238E27FC236}">
                <a16:creationId xmlns:a16="http://schemas.microsoft.com/office/drawing/2014/main" id="{9902BA40-033B-4F37-8F5E-325CD993E713}"/>
              </a:ext>
            </a:extLst>
          </p:cNvPr>
          <p:cNvGrpSpPr/>
          <p:nvPr/>
        </p:nvGrpSpPr>
        <p:grpSpPr>
          <a:xfrm>
            <a:off x="6561373" y="2235187"/>
            <a:ext cx="1234800" cy="416160"/>
            <a:chOff x="6561373" y="2235187"/>
            <a:chExt cx="1234800" cy="41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936B2C4C-7154-4CC1-B829-E2F9799B82F9}"/>
                    </a:ext>
                  </a:extLst>
                </p14:cNvPr>
                <p14:cNvContentPartPr/>
                <p14:nvPr/>
              </p14:nvContentPartPr>
              <p14:xfrm>
                <a:off x="6572893" y="2473867"/>
                <a:ext cx="170280" cy="1548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936B2C4C-7154-4CC1-B829-E2F9799B82F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568573" y="2469547"/>
                  <a:ext cx="178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7F3C1DB5-273D-4D9F-9C1D-65B419FEB942}"/>
                    </a:ext>
                  </a:extLst>
                </p14:cNvPr>
                <p14:cNvContentPartPr/>
                <p14:nvPr/>
              </p14:nvContentPartPr>
              <p14:xfrm>
                <a:off x="6561373" y="2523547"/>
                <a:ext cx="167040" cy="72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7F3C1DB5-273D-4D9F-9C1D-65B419FEB94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557053" y="2519227"/>
                  <a:ext cx="1756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85CE933C-5493-4AA6-8B34-A2584D8D227E}"/>
                    </a:ext>
                  </a:extLst>
                </p14:cNvPr>
                <p14:cNvContentPartPr/>
                <p14:nvPr/>
              </p14:nvContentPartPr>
              <p14:xfrm>
                <a:off x="6881413" y="2332387"/>
                <a:ext cx="107280" cy="1011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85CE933C-5493-4AA6-8B34-A2584D8D227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877093" y="2328067"/>
                  <a:ext cx="1159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EF224815-1FA5-46D8-AD51-D6C801761F30}"/>
                    </a:ext>
                  </a:extLst>
                </p14:cNvPr>
                <p14:cNvContentPartPr/>
                <p14:nvPr/>
              </p14:nvContentPartPr>
              <p14:xfrm>
                <a:off x="7095973" y="2378107"/>
                <a:ext cx="85680" cy="504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EF224815-1FA5-46D8-AD51-D6C801761F3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091653" y="2373787"/>
                  <a:ext cx="943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82AE1993-8FAD-4D4A-867F-218003CCF9BB}"/>
                    </a:ext>
                  </a:extLst>
                </p14:cNvPr>
                <p14:cNvContentPartPr/>
                <p14:nvPr/>
              </p14:nvContentPartPr>
              <p14:xfrm>
                <a:off x="7225573" y="2290987"/>
                <a:ext cx="82440" cy="11664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82AE1993-8FAD-4D4A-867F-218003CCF9B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221253" y="2286667"/>
                  <a:ext cx="910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FCB7E0C3-D8C3-4268-A756-80B684CADD1B}"/>
                    </a:ext>
                  </a:extLst>
                </p14:cNvPr>
                <p14:cNvContentPartPr/>
                <p14:nvPr/>
              </p14:nvContentPartPr>
              <p14:xfrm>
                <a:off x="6843253" y="2468107"/>
                <a:ext cx="509760" cy="3096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FCB7E0C3-D8C3-4268-A756-80B684CADD1B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838933" y="2463787"/>
                  <a:ext cx="518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085177DE-CA24-482F-8FE1-9C5841914F4F}"/>
                    </a:ext>
                  </a:extLst>
                </p14:cNvPr>
                <p14:cNvContentPartPr/>
                <p14:nvPr/>
              </p14:nvContentPartPr>
              <p14:xfrm>
                <a:off x="7042693" y="2565667"/>
                <a:ext cx="86760" cy="8568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085177DE-CA24-482F-8FE1-9C5841914F4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038373" y="2561347"/>
                  <a:ext cx="954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37D15496-717F-4D2C-821E-E57DF7A09DBB}"/>
                    </a:ext>
                  </a:extLst>
                </p14:cNvPr>
                <p14:cNvContentPartPr/>
                <p14:nvPr/>
              </p14:nvContentPartPr>
              <p14:xfrm>
                <a:off x="7521493" y="2364067"/>
                <a:ext cx="106920" cy="16776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37D15496-717F-4D2C-821E-E57DF7A09DB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517173" y="2359747"/>
                  <a:ext cx="1155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A488A459-E2E6-4685-8B42-6ADD682E09B8}"/>
                    </a:ext>
                  </a:extLst>
                </p14:cNvPr>
                <p14:cNvContentPartPr/>
                <p14:nvPr/>
              </p14:nvContentPartPr>
              <p14:xfrm>
                <a:off x="7655413" y="2235187"/>
                <a:ext cx="140760" cy="10512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A488A459-E2E6-4685-8B42-6ADD682E09B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651093" y="2230867"/>
                  <a:ext cx="14940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uppieren 256">
            <a:extLst>
              <a:ext uri="{FF2B5EF4-FFF2-40B4-BE49-F238E27FC236}">
                <a16:creationId xmlns:a16="http://schemas.microsoft.com/office/drawing/2014/main" id="{BE87E342-FD2D-4637-BE1C-16F84EF7CD02}"/>
              </a:ext>
            </a:extLst>
          </p:cNvPr>
          <p:cNvGrpSpPr/>
          <p:nvPr/>
        </p:nvGrpSpPr>
        <p:grpSpPr>
          <a:xfrm>
            <a:off x="471613" y="3335707"/>
            <a:ext cx="2890080" cy="385200"/>
            <a:chOff x="471613" y="3335707"/>
            <a:chExt cx="2890080" cy="38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CB76A50B-010D-40A7-8AEF-EBCFE8E27EBA}"/>
                    </a:ext>
                  </a:extLst>
                </p14:cNvPr>
                <p14:cNvContentPartPr/>
                <p14:nvPr/>
              </p14:nvContentPartPr>
              <p14:xfrm>
                <a:off x="471613" y="3558547"/>
                <a:ext cx="157680" cy="900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CB76A50B-010D-40A7-8AEF-EBCFE8E27EB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67293" y="3554227"/>
                  <a:ext cx="1663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DC12FB50-79DC-43B2-8096-036F7788FC53}"/>
                    </a:ext>
                  </a:extLst>
                </p14:cNvPr>
                <p14:cNvContentPartPr/>
                <p14:nvPr/>
              </p14:nvContentPartPr>
              <p14:xfrm>
                <a:off x="486733" y="3590947"/>
                <a:ext cx="138960" cy="252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DC12FB50-79DC-43B2-8096-036F7788FC5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82413" y="3586627"/>
                  <a:ext cx="1476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11041772-237A-42AE-A865-15F7220B8D79}"/>
                    </a:ext>
                  </a:extLst>
                </p14:cNvPr>
                <p14:cNvContentPartPr/>
                <p14:nvPr/>
              </p14:nvContentPartPr>
              <p14:xfrm>
                <a:off x="637933" y="3494467"/>
                <a:ext cx="83880" cy="12744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11041772-237A-42AE-A865-15F7220B8D79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33613" y="3490147"/>
                  <a:ext cx="925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B154CCC8-FDC4-4F38-A686-5DE4286ACEA1}"/>
                    </a:ext>
                  </a:extLst>
                </p14:cNvPr>
                <p14:cNvContentPartPr/>
                <p14:nvPr/>
              </p14:nvContentPartPr>
              <p14:xfrm>
                <a:off x="903613" y="3441547"/>
                <a:ext cx="146880" cy="18252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B154CCC8-FDC4-4F38-A686-5DE4286ACEA1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99293" y="3437227"/>
                  <a:ext cx="1555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292A21D7-27DA-4ADE-A481-8550CCEA7B83}"/>
                    </a:ext>
                  </a:extLst>
                </p14:cNvPr>
                <p14:cNvContentPartPr/>
                <p14:nvPr/>
              </p14:nvContentPartPr>
              <p14:xfrm>
                <a:off x="1073173" y="3515707"/>
                <a:ext cx="228600" cy="9972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292A21D7-27DA-4ADE-A481-8550CCEA7B83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68853" y="3511387"/>
                  <a:ext cx="2372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67E237F1-CEBC-4D83-ABCA-9161131EA56D}"/>
                    </a:ext>
                  </a:extLst>
                </p14:cNvPr>
                <p14:cNvContentPartPr/>
                <p14:nvPr/>
              </p14:nvContentPartPr>
              <p14:xfrm>
                <a:off x="1365133" y="3507427"/>
                <a:ext cx="97560" cy="11196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67E237F1-CEBC-4D83-ABCA-9161131EA56D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360813" y="3503107"/>
                  <a:ext cx="1062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63530046-84CE-4F0D-BBA1-344537C3B6A4}"/>
                    </a:ext>
                  </a:extLst>
                </p14:cNvPr>
                <p14:cNvContentPartPr/>
                <p14:nvPr/>
              </p14:nvContentPartPr>
              <p14:xfrm>
                <a:off x="1371253" y="3577987"/>
                <a:ext cx="126720" cy="1008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63530046-84CE-4F0D-BBA1-344537C3B6A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366933" y="3573667"/>
                  <a:ext cx="1353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874A40BB-546A-40AB-834D-45B88872ACB1}"/>
                    </a:ext>
                  </a:extLst>
                </p14:cNvPr>
                <p14:cNvContentPartPr/>
                <p14:nvPr/>
              </p14:nvContentPartPr>
              <p14:xfrm>
                <a:off x="1523893" y="3528307"/>
                <a:ext cx="319680" cy="9612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874A40BB-546A-40AB-834D-45B88872ACB1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519573" y="3523987"/>
                  <a:ext cx="3283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885C7FD6-653E-4534-B337-54FEEF936730}"/>
                    </a:ext>
                  </a:extLst>
                </p14:cNvPr>
                <p14:cNvContentPartPr/>
                <p14:nvPr/>
              </p14:nvContentPartPr>
              <p14:xfrm>
                <a:off x="1868773" y="3475387"/>
                <a:ext cx="115200" cy="13896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885C7FD6-653E-4534-B337-54FEEF936730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864453" y="3471067"/>
                  <a:ext cx="1238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C16E6B6A-2A3E-4BB0-BB61-A8F809D1142E}"/>
                    </a:ext>
                  </a:extLst>
                </p14:cNvPr>
                <p14:cNvContentPartPr/>
                <p14:nvPr/>
              </p14:nvContentPartPr>
              <p14:xfrm>
                <a:off x="2028613" y="3462787"/>
                <a:ext cx="95040" cy="15588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C16E6B6A-2A3E-4BB0-BB61-A8F809D1142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024293" y="3458467"/>
                  <a:ext cx="1036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28837D0F-F4D4-46F6-A3D7-AE2F3DA14280}"/>
                    </a:ext>
                  </a:extLst>
                </p14:cNvPr>
                <p14:cNvContentPartPr/>
                <p14:nvPr/>
              </p14:nvContentPartPr>
              <p14:xfrm>
                <a:off x="2140933" y="3531187"/>
                <a:ext cx="74160" cy="8280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28837D0F-F4D4-46F6-A3D7-AE2F3DA14280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136613" y="3526867"/>
                  <a:ext cx="828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E18CE590-3C16-41B8-B072-AAD34EAF4D02}"/>
                    </a:ext>
                  </a:extLst>
                </p14:cNvPr>
                <p14:cNvContentPartPr/>
                <p14:nvPr/>
              </p14:nvContentPartPr>
              <p14:xfrm>
                <a:off x="2251093" y="3437947"/>
                <a:ext cx="201960" cy="17856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E18CE590-3C16-41B8-B072-AAD34EAF4D02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246773" y="3433627"/>
                  <a:ext cx="2106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E8514233-E949-45B9-A26C-F93E3C36F9D6}"/>
                    </a:ext>
                  </a:extLst>
                </p14:cNvPr>
                <p14:cNvContentPartPr/>
                <p14:nvPr/>
              </p14:nvContentPartPr>
              <p14:xfrm>
                <a:off x="2226253" y="3483307"/>
                <a:ext cx="114480" cy="360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E8514233-E949-45B9-A26C-F93E3C36F9D6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221933" y="3478987"/>
                  <a:ext cx="1231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2A3E3C1A-03A0-43B4-BAAD-7E5EDA7EEECB}"/>
                    </a:ext>
                  </a:extLst>
                </p14:cNvPr>
                <p14:cNvContentPartPr/>
                <p14:nvPr/>
              </p14:nvContentPartPr>
              <p14:xfrm>
                <a:off x="2480413" y="3546667"/>
                <a:ext cx="96480" cy="5544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2A3E3C1A-03A0-43B4-BAAD-7E5EDA7EEECB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476093" y="3542347"/>
                  <a:ext cx="1051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3AAE7E20-182E-4345-B362-821B11E9ADDD}"/>
                    </a:ext>
                  </a:extLst>
                </p14:cNvPr>
                <p14:cNvContentPartPr/>
                <p14:nvPr/>
              </p14:nvContentPartPr>
              <p14:xfrm>
                <a:off x="2641333" y="3428947"/>
                <a:ext cx="163080" cy="18648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3AAE7E20-182E-4345-B362-821B11E9ADDD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637013" y="3424627"/>
                  <a:ext cx="1717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38C9F846-9F83-4CD9-9E93-BDA59219E13C}"/>
                    </a:ext>
                  </a:extLst>
                </p14:cNvPr>
                <p14:cNvContentPartPr/>
                <p14:nvPr/>
              </p14:nvContentPartPr>
              <p14:xfrm>
                <a:off x="2866333" y="3403027"/>
                <a:ext cx="478440" cy="31788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38C9F846-9F83-4CD9-9E93-BDA59219E13C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862013" y="3398707"/>
                  <a:ext cx="4870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8D0A8C1D-06DF-40EE-A321-BB1D3AACCFC6}"/>
                    </a:ext>
                  </a:extLst>
                </p14:cNvPr>
                <p14:cNvContentPartPr/>
                <p14:nvPr/>
              </p14:nvContentPartPr>
              <p14:xfrm>
                <a:off x="3317413" y="3335707"/>
                <a:ext cx="20520" cy="21204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8D0A8C1D-06DF-40EE-A321-BB1D3AACCFC6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313093" y="3331387"/>
                  <a:ext cx="291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0263208B-9454-4844-BCA4-E00264AC0E1C}"/>
                    </a:ext>
                  </a:extLst>
                </p14:cNvPr>
                <p14:cNvContentPartPr/>
                <p14:nvPr/>
              </p14:nvContentPartPr>
              <p14:xfrm>
                <a:off x="3324973" y="3573667"/>
                <a:ext cx="36720" cy="3744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0263208B-9454-4844-BCA4-E00264AC0E1C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320653" y="3569347"/>
                  <a:ext cx="45360" cy="4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7F0E334C-C5FD-4AB8-8F29-8A6672A321CD}"/>
                  </a:ext>
                </a:extLst>
              </p14:cNvPr>
              <p14:cNvContentPartPr/>
              <p14:nvPr/>
            </p14:nvContentPartPr>
            <p14:xfrm>
              <a:off x="501133" y="4014667"/>
              <a:ext cx="283680" cy="23724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7F0E334C-C5FD-4AB8-8F29-8A6672A321CD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496813" y="4010347"/>
                <a:ext cx="292320" cy="24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4" name="Gruppieren 263">
            <a:extLst>
              <a:ext uri="{FF2B5EF4-FFF2-40B4-BE49-F238E27FC236}">
                <a16:creationId xmlns:a16="http://schemas.microsoft.com/office/drawing/2014/main" id="{B6B3EC8F-15B5-41E7-8F34-24C906253DE0}"/>
              </a:ext>
            </a:extLst>
          </p:cNvPr>
          <p:cNvGrpSpPr/>
          <p:nvPr/>
        </p:nvGrpSpPr>
        <p:grpSpPr>
          <a:xfrm>
            <a:off x="349573" y="4357747"/>
            <a:ext cx="437040" cy="119160"/>
            <a:chOff x="349573" y="4357747"/>
            <a:chExt cx="437040" cy="11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DD0692B6-088E-44A0-ABDA-5ECD05F92243}"/>
                    </a:ext>
                  </a:extLst>
                </p14:cNvPr>
                <p14:cNvContentPartPr/>
                <p14:nvPr/>
              </p14:nvContentPartPr>
              <p14:xfrm>
                <a:off x="349573" y="4359547"/>
                <a:ext cx="69480" cy="1173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DD0692B6-088E-44A0-ABDA-5ECD05F92243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45253" y="4355227"/>
                  <a:ext cx="781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5B5FAB2F-650D-45EE-A19D-DADB69A0AEA6}"/>
                    </a:ext>
                  </a:extLst>
                </p14:cNvPr>
                <p14:cNvContentPartPr/>
                <p14:nvPr/>
              </p14:nvContentPartPr>
              <p14:xfrm>
                <a:off x="468373" y="4410307"/>
                <a:ext cx="95760" cy="576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5B5FAB2F-650D-45EE-A19D-DADB69A0AEA6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64053" y="4405987"/>
                  <a:ext cx="1044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F9725F61-663D-4BA2-A339-90ABC9E906F7}"/>
                    </a:ext>
                  </a:extLst>
                </p14:cNvPr>
                <p14:cNvContentPartPr/>
                <p14:nvPr/>
              </p14:nvContentPartPr>
              <p14:xfrm>
                <a:off x="546853" y="4357747"/>
                <a:ext cx="72000" cy="10476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F9725F61-663D-4BA2-A339-90ABC9E906F7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42533" y="4353427"/>
                  <a:ext cx="806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69EB9127-6076-46CE-99F9-BA8E520D23AE}"/>
                    </a:ext>
                  </a:extLst>
                </p14:cNvPr>
                <p14:cNvContentPartPr/>
                <p14:nvPr/>
              </p14:nvContentPartPr>
              <p14:xfrm>
                <a:off x="659173" y="4368907"/>
                <a:ext cx="52920" cy="8280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69EB9127-6076-46CE-99F9-BA8E520D23A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54853" y="4364587"/>
                  <a:ext cx="615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F9515EA7-14D5-46F5-82BA-1C7D6E944EAF}"/>
                    </a:ext>
                  </a:extLst>
                </p14:cNvPr>
                <p14:cNvContentPartPr/>
                <p14:nvPr/>
              </p14:nvContentPartPr>
              <p14:xfrm>
                <a:off x="727213" y="4360627"/>
                <a:ext cx="59400" cy="8316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F9515EA7-14D5-46F5-82BA-1C7D6E944EAF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722893" y="4356307"/>
                  <a:ext cx="6804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uppieren 296">
            <a:extLst>
              <a:ext uri="{FF2B5EF4-FFF2-40B4-BE49-F238E27FC236}">
                <a16:creationId xmlns:a16="http://schemas.microsoft.com/office/drawing/2014/main" id="{1A547CAC-D5C6-4AF1-B4CB-BE39AC2B9BA2}"/>
              </a:ext>
            </a:extLst>
          </p:cNvPr>
          <p:cNvGrpSpPr/>
          <p:nvPr/>
        </p:nvGrpSpPr>
        <p:grpSpPr>
          <a:xfrm>
            <a:off x="992893" y="3819547"/>
            <a:ext cx="3181320" cy="497880"/>
            <a:chOff x="992893" y="3819547"/>
            <a:chExt cx="3181320" cy="49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58340F1A-87C4-433A-8BDB-64B858C81516}"/>
                    </a:ext>
                  </a:extLst>
                </p14:cNvPr>
                <p14:cNvContentPartPr/>
                <p14:nvPr/>
              </p14:nvContentPartPr>
              <p14:xfrm>
                <a:off x="998653" y="4012867"/>
                <a:ext cx="11880" cy="16272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58340F1A-87C4-433A-8BDB-64B858C81516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94333" y="4008547"/>
                  <a:ext cx="205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4259775A-98D6-4A3F-BEC9-855F899597A4}"/>
                    </a:ext>
                  </a:extLst>
                </p14:cNvPr>
                <p14:cNvContentPartPr/>
                <p14:nvPr/>
              </p14:nvContentPartPr>
              <p14:xfrm>
                <a:off x="992893" y="4024747"/>
                <a:ext cx="132120" cy="1512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4259775A-98D6-4A3F-BEC9-855F899597A4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88573" y="4020427"/>
                  <a:ext cx="140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F11F5B52-3F30-4323-A52B-DC8FAE6C9B48}"/>
                    </a:ext>
                  </a:extLst>
                </p14:cNvPr>
                <p14:cNvContentPartPr/>
                <p14:nvPr/>
              </p14:nvContentPartPr>
              <p14:xfrm>
                <a:off x="1016293" y="4103587"/>
                <a:ext cx="119520" cy="7920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F11F5B52-3F30-4323-A52B-DC8FAE6C9B48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11973" y="4099267"/>
                  <a:ext cx="1281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24188A3E-14CF-49FF-979C-E6AC2FBC057D}"/>
                    </a:ext>
                  </a:extLst>
                </p14:cNvPr>
                <p14:cNvContentPartPr/>
                <p14:nvPr/>
              </p14:nvContentPartPr>
              <p14:xfrm>
                <a:off x="1214293" y="3984787"/>
                <a:ext cx="73800" cy="23760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24188A3E-14CF-49FF-979C-E6AC2FBC057D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209973" y="3980467"/>
                  <a:ext cx="824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C5F2D103-EDDB-41B7-BC37-F4DF72FFB0E5}"/>
                    </a:ext>
                  </a:extLst>
                </p14:cNvPr>
                <p14:cNvContentPartPr/>
                <p14:nvPr/>
              </p14:nvContentPartPr>
              <p14:xfrm>
                <a:off x="1355053" y="4073707"/>
                <a:ext cx="93960" cy="9432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C5F2D103-EDDB-41B7-BC37-F4DF72FFB0E5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350733" y="4069387"/>
                  <a:ext cx="1026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C4629ED2-1D02-4AA0-B79D-3C5F326E404E}"/>
                    </a:ext>
                  </a:extLst>
                </p14:cNvPr>
                <p14:cNvContentPartPr/>
                <p14:nvPr/>
              </p14:nvContentPartPr>
              <p14:xfrm>
                <a:off x="1324093" y="3970027"/>
                <a:ext cx="132840" cy="10116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C4629ED2-1D02-4AA0-B79D-3C5F326E404E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319773" y="3965707"/>
                  <a:ext cx="1414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DB60ADC6-E9E7-4942-805E-8B3E4845E187}"/>
                    </a:ext>
                  </a:extLst>
                </p14:cNvPr>
                <p14:cNvContentPartPr/>
                <p14:nvPr/>
              </p14:nvContentPartPr>
              <p14:xfrm>
                <a:off x="1488613" y="3926467"/>
                <a:ext cx="97200" cy="10224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DB60ADC6-E9E7-4942-805E-8B3E4845E187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484293" y="3922147"/>
                  <a:ext cx="1058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79BF891C-0493-4679-95BF-81C803F73752}"/>
                    </a:ext>
                  </a:extLst>
                </p14:cNvPr>
                <p14:cNvContentPartPr/>
                <p14:nvPr/>
              </p14:nvContentPartPr>
              <p14:xfrm>
                <a:off x="1582213" y="4006747"/>
                <a:ext cx="76320" cy="18864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79BF891C-0493-4679-95BF-81C803F73752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577893" y="4002427"/>
                  <a:ext cx="849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69EE4816-FAE4-4AAB-AE43-E8041EEF4F8C}"/>
                    </a:ext>
                  </a:extLst>
                </p14:cNvPr>
                <p14:cNvContentPartPr/>
                <p14:nvPr/>
              </p14:nvContentPartPr>
              <p14:xfrm>
                <a:off x="1726213" y="4015027"/>
                <a:ext cx="121320" cy="16812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69EE4816-FAE4-4AAB-AE43-E8041EEF4F8C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721893" y="4010707"/>
                  <a:ext cx="1299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979D34D2-F45F-4B70-8854-94BF28E11C77}"/>
                    </a:ext>
                  </a:extLst>
                </p14:cNvPr>
                <p14:cNvContentPartPr/>
                <p14:nvPr/>
              </p14:nvContentPartPr>
              <p14:xfrm>
                <a:off x="1728013" y="3971107"/>
                <a:ext cx="132840" cy="14652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979D34D2-F45F-4B70-8854-94BF28E11C7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723693" y="3966787"/>
                  <a:ext cx="1414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A4442E7C-BE30-45D0-99C1-380A3A8341E9}"/>
                    </a:ext>
                  </a:extLst>
                </p14:cNvPr>
                <p14:cNvContentPartPr/>
                <p14:nvPr/>
              </p14:nvContentPartPr>
              <p14:xfrm>
                <a:off x="1868773" y="3948067"/>
                <a:ext cx="94320" cy="24552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A4442E7C-BE30-45D0-99C1-380A3A8341E9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864453" y="3943747"/>
                  <a:ext cx="1029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C635E6E1-16DB-41C4-9D49-6DA3FD5C1A80}"/>
                    </a:ext>
                  </a:extLst>
                </p14:cNvPr>
                <p14:cNvContentPartPr/>
                <p14:nvPr/>
              </p14:nvContentPartPr>
              <p14:xfrm>
                <a:off x="1982173" y="3910267"/>
                <a:ext cx="84240" cy="30888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C635E6E1-16DB-41C4-9D49-6DA3FD5C1A80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977853" y="3905947"/>
                  <a:ext cx="928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A4D905C4-D291-4DE4-AB7B-60E0AAB3AA96}"/>
                    </a:ext>
                  </a:extLst>
                </p14:cNvPr>
                <p14:cNvContentPartPr/>
                <p14:nvPr/>
              </p14:nvContentPartPr>
              <p14:xfrm>
                <a:off x="2240293" y="4092787"/>
                <a:ext cx="203400" cy="504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A4D905C4-D291-4DE4-AB7B-60E0AAB3AA96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235973" y="4088467"/>
                  <a:ext cx="2120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AE7C6979-AB46-4212-A2FC-509FC234BB2D}"/>
                    </a:ext>
                  </a:extLst>
                </p14:cNvPr>
                <p14:cNvContentPartPr/>
                <p14:nvPr/>
              </p14:nvContentPartPr>
              <p14:xfrm>
                <a:off x="2269453" y="4129507"/>
                <a:ext cx="177840" cy="1512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AE7C6979-AB46-4212-A2FC-509FC234BB2D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265133" y="4125187"/>
                  <a:ext cx="186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49C19429-15AF-47CA-A45D-1BB01072642E}"/>
                    </a:ext>
                  </a:extLst>
                </p14:cNvPr>
                <p14:cNvContentPartPr/>
                <p14:nvPr/>
              </p14:nvContentPartPr>
              <p14:xfrm>
                <a:off x="2666533" y="3975427"/>
                <a:ext cx="399600" cy="17064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49C19429-15AF-47CA-A45D-1BB01072642E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2662213" y="3971107"/>
                  <a:ext cx="4082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516E2070-5B32-4B37-9288-6CAAC7C0FB0D}"/>
                    </a:ext>
                  </a:extLst>
                </p14:cNvPr>
                <p14:cNvContentPartPr/>
                <p14:nvPr/>
              </p14:nvContentPartPr>
              <p14:xfrm>
                <a:off x="2963533" y="3972907"/>
                <a:ext cx="360" cy="36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516E2070-5B32-4B37-9288-6CAAC7C0FB0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959213" y="39685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9E1A44CA-33C1-473A-8319-1405F7024139}"/>
                    </a:ext>
                  </a:extLst>
                </p14:cNvPr>
                <p14:cNvContentPartPr/>
                <p14:nvPr/>
              </p14:nvContentPartPr>
              <p14:xfrm>
                <a:off x="3251533" y="3907027"/>
                <a:ext cx="95040" cy="11196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9E1A44CA-33C1-473A-8319-1405F7024139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247213" y="3902707"/>
                  <a:ext cx="1036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C291FBEE-4D51-4897-BE26-E106ABE41825}"/>
                    </a:ext>
                  </a:extLst>
                </p14:cNvPr>
                <p14:cNvContentPartPr/>
                <p14:nvPr/>
              </p14:nvContentPartPr>
              <p14:xfrm>
                <a:off x="3434413" y="3948067"/>
                <a:ext cx="97200" cy="180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C291FBEE-4D51-4897-BE26-E106ABE41825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430093" y="3943747"/>
                  <a:ext cx="10584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643D35EF-D5D2-445D-B3FD-87E4B47C3EA4}"/>
                    </a:ext>
                  </a:extLst>
                </p14:cNvPr>
                <p14:cNvContentPartPr/>
                <p14:nvPr/>
              </p14:nvContentPartPr>
              <p14:xfrm>
                <a:off x="3598933" y="3893347"/>
                <a:ext cx="57960" cy="8532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643D35EF-D5D2-445D-B3FD-87E4B47C3EA4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594613" y="3889027"/>
                  <a:ext cx="666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7492B7E9-3FAE-45BB-9FBF-616EE5A5114C}"/>
                    </a:ext>
                  </a:extLst>
                </p14:cNvPr>
                <p14:cNvContentPartPr/>
                <p14:nvPr/>
              </p14:nvContentPartPr>
              <p14:xfrm>
                <a:off x="3271693" y="4019707"/>
                <a:ext cx="446760" cy="4932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7492B7E9-3FAE-45BB-9FBF-616EE5A5114C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267373" y="4015387"/>
                  <a:ext cx="4554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68A2EB07-2DD2-40E8-9350-C77913D154AC}"/>
                    </a:ext>
                  </a:extLst>
                </p14:cNvPr>
                <p14:cNvContentPartPr/>
                <p14:nvPr/>
              </p14:nvContentPartPr>
              <p14:xfrm>
                <a:off x="3421453" y="4136707"/>
                <a:ext cx="119520" cy="6480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68A2EB07-2DD2-40E8-9350-C77913D154AC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417133" y="4132387"/>
                  <a:ext cx="1281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043B5DF9-4549-455E-A1EA-DFB6D8E78E6F}"/>
                    </a:ext>
                  </a:extLst>
                </p14:cNvPr>
                <p14:cNvContentPartPr/>
                <p14:nvPr/>
              </p14:nvContentPartPr>
              <p14:xfrm>
                <a:off x="3885853" y="3928987"/>
                <a:ext cx="96480" cy="17748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043B5DF9-4549-455E-A1EA-DFB6D8E78E6F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881533" y="3924667"/>
                  <a:ext cx="1051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081AFE6A-49DB-4816-A637-996199593221}"/>
                    </a:ext>
                  </a:extLst>
                </p14:cNvPr>
                <p14:cNvContentPartPr/>
                <p14:nvPr/>
              </p14:nvContentPartPr>
              <p14:xfrm>
                <a:off x="4021933" y="3819547"/>
                <a:ext cx="152280" cy="12744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081AFE6A-49DB-4816-A637-996199593221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017613" y="3815227"/>
                  <a:ext cx="1609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F64F11DA-DBF1-426E-A39F-16279D4A5B87}"/>
                    </a:ext>
                  </a:extLst>
                </p14:cNvPr>
                <p14:cNvContentPartPr/>
                <p14:nvPr/>
              </p14:nvContentPartPr>
              <p14:xfrm>
                <a:off x="2602093" y="4232467"/>
                <a:ext cx="70200" cy="8064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F64F11DA-DBF1-426E-A39F-16279D4A5B87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597773" y="4228147"/>
                  <a:ext cx="788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DA9637F7-67DC-47F9-99D4-2311DCDC064F}"/>
                    </a:ext>
                  </a:extLst>
                </p14:cNvPr>
                <p14:cNvContentPartPr/>
                <p14:nvPr/>
              </p14:nvContentPartPr>
              <p14:xfrm>
                <a:off x="2746453" y="4260907"/>
                <a:ext cx="64080" cy="720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DA9637F7-67DC-47F9-99D4-2311DCDC064F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742133" y="4256587"/>
                  <a:ext cx="727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489BEE99-0B1D-49C5-9A6D-938D51BE9E30}"/>
                    </a:ext>
                  </a:extLst>
                </p14:cNvPr>
                <p14:cNvContentPartPr/>
                <p14:nvPr/>
              </p14:nvContentPartPr>
              <p14:xfrm>
                <a:off x="2797573" y="4211947"/>
                <a:ext cx="60840" cy="10548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489BEE99-0B1D-49C5-9A6D-938D51BE9E30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793253" y="4207627"/>
                  <a:ext cx="694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E0D556CD-6A78-4F4D-B4DB-7FAC0E16853E}"/>
                    </a:ext>
                  </a:extLst>
                </p14:cNvPr>
                <p14:cNvContentPartPr/>
                <p14:nvPr/>
              </p14:nvContentPartPr>
              <p14:xfrm>
                <a:off x="2909893" y="4217707"/>
                <a:ext cx="49680" cy="6444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E0D556CD-6A78-4F4D-B4DB-7FAC0E16853E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2905573" y="4213387"/>
                  <a:ext cx="583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FCAE37E2-0008-41F6-B925-5F78B2A60FF1}"/>
                    </a:ext>
                  </a:extLst>
                </p14:cNvPr>
                <p14:cNvContentPartPr/>
                <p14:nvPr/>
              </p14:nvContentPartPr>
              <p14:xfrm>
                <a:off x="2973253" y="4240027"/>
                <a:ext cx="86040" cy="5328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FCAE37E2-0008-41F6-B925-5F78B2A60FF1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968933" y="4235707"/>
                  <a:ext cx="94680" cy="6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E4D286A5-4074-46C8-9484-144318FCB997}"/>
                  </a:ext>
                </a:extLst>
              </p14:cNvPr>
              <p14:cNvContentPartPr/>
              <p14:nvPr/>
            </p14:nvContentPartPr>
            <p14:xfrm>
              <a:off x="6562453" y="3994147"/>
              <a:ext cx="204480" cy="39240"/>
            </p14:xfrm>
          </p:contentPart>
        </mc:Choice>
        <mc:Fallback xmlns=""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E4D286A5-4074-46C8-9484-144318FCB997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6558133" y="3989827"/>
                <a:ext cx="213120" cy="4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9" name="Gruppieren 348">
            <a:extLst>
              <a:ext uri="{FF2B5EF4-FFF2-40B4-BE49-F238E27FC236}">
                <a16:creationId xmlns:a16="http://schemas.microsoft.com/office/drawing/2014/main" id="{AFEF9A3F-B2EC-437A-A381-02381B703D2A}"/>
              </a:ext>
            </a:extLst>
          </p:cNvPr>
          <p:cNvGrpSpPr/>
          <p:nvPr/>
        </p:nvGrpSpPr>
        <p:grpSpPr>
          <a:xfrm>
            <a:off x="4279333" y="3703987"/>
            <a:ext cx="2617200" cy="1064160"/>
            <a:chOff x="4279333" y="3703987"/>
            <a:chExt cx="2617200" cy="106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C13331F4-BA85-4486-8104-6E194130E497}"/>
                    </a:ext>
                  </a:extLst>
                </p14:cNvPr>
                <p14:cNvContentPartPr/>
                <p14:nvPr/>
              </p14:nvContentPartPr>
              <p14:xfrm>
                <a:off x="4797733" y="4568347"/>
                <a:ext cx="150120" cy="19980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C13331F4-BA85-4486-8104-6E194130E497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793413" y="4564027"/>
                  <a:ext cx="1587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790BE9C5-70F6-498C-A7B6-27917EB8EFDA}"/>
                    </a:ext>
                  </a:extLst>
                </p14:cNvPr>
                <p14:cNvContentPartPr/>
                <p14:nvPr/>
              </p14:nvContentPartPr>
              <p14:xfrm>
                <a:off x="4987813" y="4483027"/>
                <a:ext cx="171720" cy="10440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790BE9C5-70F6-498C-A7B6-27917EB8EFDA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983493" y="4478707"/>
                  <a:ext cx="1803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835EC15E-70D8-4061-AD00-9DD2ECC3C9EE}"/>
                    </a:ext>
                  </a:extLst>
                </p14:cNvPr>
                <p14:cNvContentPartPr/>
                <p14:nvPr/>
              </p14:nvContentPartPr>
              <p14:xfrm>
                <a:off x="5888533" y="3814507"/>
                <a:ext cx="312480" cy="14472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835EC15E-70D8-4061-AD00-9DD2ECC3C9EE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884213" y="3810187"/>
                  <a:ext cx="3211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ABABE566-948A-4169-8411-CBB51CAA146F}"/>
                    </a:ext>
                  </a:extLst>
                </p14:cNvPr>
                <p14:cNvContentPartPr/>
                <p14:nvPr/>
              </p14:nvContentPartPr>
              <p14:xfrm>
                <a:off x="6128653" y="3789667"/>
                <a:ext cx="1800" cy="2160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ABABE566-948A-4169-8411-CBB51CAA146F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124333" y="3785347"/>
                  <a:ext cx="10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85710A22-C7C0-4339-B4CB-CB781477CAAB}"/>
                    </a:ext>
                  </a:extLst>
                </p14:cNvPr>
                <p14:cNvContentPartPr/>
                <p14:nvPr/>
              </p14:nvContentPartPr>
              <p14:xfrm>
                <a:off x="5859013" y="4048507"/>
                <a:ext cx="87120" cy="9288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85710A22-C7C0-4339-B4CB-CB781477CAAB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854693" y="4044187"/>
                  <a:ext cx="957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D3A70EDB-4458-4222-A2B3-2D92E00273FA}"/>
                    </a:ext>
                  </a:extLst>
                </p14:cNvPr>
                <p14:cNvContentPartPr/>
                <p14:nvPr/>
              </p14:nvContentPartPr>
              <p14:xfrm>
                <a:off x="5973853" y="4083067"/>
                <a:ext cx="68400" cy="504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D3A70EDB-4458-4222-A2B3-2D92E00273FA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969533" y="4078747"/>
                  <a:ext cx="770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314BBB0D-16B0-416E-9CEB-12DA182F4A7D}"/>
                    </a:ext>
                  </a:extLst>
                </p14:cNvPr>
                <p14:cNvContentPartPr/>
                <p14:nvPr/>
              </p14:nvContentPartPr>
              <p14:xfrm>
                <a:off x="6013453" y="4030507"/>
                <a:ext cx="65160" cy="10656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314BBB0D-16B0-416E-9CEB-12DA182F4A7D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009133" y="4026187"/>
                  <a:ext cx="738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5871F63C-26F6-4922-A2F7-3DA4780333DD}"/>
                    </a:ext>
                  </a:extLst>
                </p14:cNvPr>
                <p14:cNvContentPartPr/>
                <p14:nvPr/>
              </p14:nvContentPartPr>
              <p14:xfrm>
                <a:off x="6114613" y="4051747"/>
                <a:ext cx="64080" cy="5292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5871F63C-26F6-4922-A2F7-3DA4780333D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110293" y="4047427"/>
                  <a:ext cx="727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C472ED81-7162-498C-811A-D4222A8263D7}"/>
                    </a:ext>
                  </a:extLst>
                </p14:cNvPr>
                <p14:cNvContentPartPr/>
                <p14:nvPr/>
              </p14:nvContentPartPr>
              <p14:xfrm>
                <a:off x="6204973" y="4030507"/>
                <a:ext cx="73080" cy="6840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C472ED81-7162-498C-811A-D4222A8263D7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200653" y="4026187"/>
                  <a:ext cx="817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608F88D1-0967-41C5-A9FA-E36F4DD19CC6}"/>
                    </a:ext>
                  </a:extLst>
                </p14:cNvPr>
                <p14:cNvContentPartPr/>
                <p14:nvPr/>
              </p14:nvContentPartPr>
              <p14:xfrm>
                <a:off x="5595493" y="3944827"/>
                <a:ext cx="114480" cy="1188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608F88D1-0967-41C5-A9FA-E36F4DD19CC6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591173" y="3940507"/>
                  <a:ext cx="1231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C25CD9B4-E14E-49B5-B19E-39A9BD2A33D7}"/>
                    </a:ext>
                  </a:extLst>
                </p14:cNvPr>
                <p14:cNvContentPartPr/>
                <p14:nvPr/>
              </p14:nvContentPartPr>
              <p14:xfrm>
                <a:off x="6390013" y="3765187"/>
                <a:ext cx="101520" cy="9936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C25CD9B4-E14E-49B5-B19E-39A9BD2A33D7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385693" y="3760867"/>
                  <a:ext cx="1101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B28F0F28-F682-4B08-BBE1-15D96CD8EB05}"/>
                    </a:ext>
                  </a:extLst>
                </p14:cNvPr>
                <p14:cNvContentPartPr/>
                <p14:nvPr/>
              </p14:nvContentPartPr>
              <p14:xfrm>
                <a:off x="6364453" y="3887587"/>
                <a:ext cx="146160" cy="1764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B28F0F28-F682-4B08-BBE1-15D96CD8EB0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360133" y="3883267"/>
                  <a:ext cx="154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860B4BAD-985F-45E1-BC14-9D11B2FB4D65}"/>
                    </a:ext>
                  </a:extLst>
                </p14:cNvPr>
                <p14:cNvContentPartPr/>
                <p14:nvPr/>
              </p14:nvContentPartPr>
              <p14:xfrm>
                <a:off x="6424213" y="3971467"/>
                <a:ext cx="66240" cy="7704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860B4BAD-985F-45E1-BC14-9D11B2FB4D65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419893" y="3967147"/>
                  <a:ext cx="748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D761F123-769D-41E1-815B-2ECA0747C7C9}"/>
                    </a:ext>
                  </a:extLst>
                </p14:cNvPr>
                <p14:cNvContentPartPr/>
                <p14:nvPr/>
              </p14:nvContentPartPr>
              <p14:xfrm>
                <a:off x="6624373" y="3803707"/>
                <a:ext cx="106920" cy="15876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D761F123-769D-41E1-815B-2ECA0747C7C9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620053" y="3799387"/>
                  <a:ext cx="1155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A7BD8129-379C-41CC-B664-6D5FCA0D10E7}"/>
                    </a:ext>
                  </a:extLst>
                </p14:cNvPr>
                <p14:cNvContentPartPr/>
                <p14:nvPr/>
              </p14:nvContentPartPr>
              <p14:xfrm>
                <a:off x="6757573" y="3703987"/>
                <a:ext cx="138960" cy="8532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A7BD8129-379C-41CC-B664-6D5FCA0D10E7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753253" y="3699667"/>
                  <a:ext cx="1476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05345DB9-C70D-4945-B2DE-71C69CF0EA69}"/>
                    </a:ext>
                  </a:extLst>
                </p14:cNvPr>
                <p14:cNvContentPartPr/>
                <p14:nvPr/>
              </p14:nvContentPartPr>
              <p14:xfrm>
                <a:off x="4279333" y="3994507"/>
                <a:ext cx="127440" cy="720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05345DB9-C70D-4945-B2DE-71C69CF0EA69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4275013" y="3990187"/>
                  <a:ext cx="1360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8DD3024D-B31F-4FDC-ACCD-B16353EA1D7A}"/>
                    </a:ext>
                  </a:extLst>
                </p14:cNvPr>
                <p14:cNvContentPartPr/>
                <p14:nvPr/>
              </p14:nvContentPartPr>
              <p14:xfrm>
                <a:off x="4290133" y="4026907"/>
                <a:ext cx="149760" cy="1728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8DD3024D-B31F-4FDC-ACCD-B16353EA1D7A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4285813" y="4022587"/>
                  <a:ext cx="158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2C32AB32-0D6D-4F1A-9D92-61BF56AC586D}"/>
                    </a:ext>
                  </a:extLst>
                </p14:cNvPr>
                <p14:cNvContentPartPr/>
                <p14:nvPr/>
              </p14:nvContentPartPr>
              <p14:xfrm>
                <a:off x="4582813" y="3864907"/>
                <a:ext cx="317520" cy="19476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2C32AB32-0D6D-4F1A-9D92-61BF56AC586D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4578493" y="3860587"/>
                  <a:ext cx="3261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CA09E83B-D170-45EF-B274-9C1996E15204}"/>
                    </a:ext>
                  </a:extLst>
                </p14:cNvPr>
                <p14:cNvContentPartPr/>
                <p14:nvPr/>
              </p14:nvContentPartPr>
              <p14:xfrm>
                <a:off x="4818973" y="3836827"/>
                <a:ext cx="5760" cy="1800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CA09E83B-D170-45EF-B274-9C1996E15204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4814653" y="3832507"/>
                  <a:ext cx="144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98B150CD-0C71-4FF4-9AD4-42C355926C6E}"/>
                    </a:ext>
                  </a:extLst>
                </p14:cNvPr>
                <p14:cNvContentPartPr/>
                <p14:nvPr/>
              </p14:nvContentPartPr>
              <p14:xfrm>
                <a:off x="4540693" y="4136707"/>
                <a:ext cx="60120" cy="7488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98B150CD-0C71-4FF4-9AD4-42C355926C6E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4536373" y="4132387"/>
                  <a:ext cx="687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8C8F08FB-3F8E-4FA7-9C3E-5492FBBEC84B}"/>
                    </a:ext>
                  </a:extLst>
                </p14:cNvPr>
                <p14:cNvContentPartPr/>
                <p14:nvPr/>
              </p14:nvContentPartPr>
              <p14:xfrm>
                <a:off x="4624213" y="4150027"/>
                <a:ext cx="65520" cy="864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8C8F08FB-3F8E-4FA7-9C3E-5492FBBEC84B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4619893" y="4145707"/>
                  <a:ext cx="741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4BF95788-D800-4E5F-AABE-7D80CACEF6DC}"/>
                    </a:ext>
                  </a:extLst>
                </p14:cNvPr>
                <p14:cNvContentPartPr/>
                <p14:nvPr/>
              </p14:nvContentPartPr>
              <p14:xfrm>
                <a:off x="4689373" y="4115467"/>
                <a:ext cx="63000" cy="8568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4BF95788-D800-4E5F-AABE-7D80CACEF6DC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4685053" y="4111147"/>
                  <a:ext cx="716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DDA95D0F-DFE0-48CC-AF92-645C128034D8}"/>
                    </a:ext>
                  </a:extLst>
                </p14:cNvPr>
                <p14:cNvContentPartPr/>
                <p14:nvPr/>
              </p14:nvContentPartPr>
              <p14:xfrm>
                <a:off x="4781533" y="4126267"/>
                <a:ext cx="59760" cy="6156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DDA95D0F-DFE0-48CC-AF92-645C128034D8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4777213" y="4121947"/>
                  <a:ext cx="684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76F38043-FC4A-4F84-9083-F26722623AEC}"/>
                    </a:ext>
                  </a:extLst>
                </p14:cNvPr>
                <p14:cNvContentPartPr/>
                <p14:nvPr/>
              </p14:nvContentPartPr>
              <p14:xfrm>
                <a:off x="4861813" y="4116187"/>
                <a:ext cx="66600" cy="6588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76F38043-FC4A-4F84-9083-F26722623AEC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4857493" y="4111867"/>
                  <a:ext cx="752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BC047CB3-8672-4391-BC61-3E0C566F3287}"/>
                    </a:ext>
                  </a:extLst>
                </p14:cNvPr>
                <p14:cNvContentPartPr/>
                <p14:nvPr/>
              </p14:nvContentPartPr>
              <p14:xfrm>
                <a:off x="5065933" y="3835747"/>
                <a:ext cx="60120" cy="10260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BC047CB3-8672-4391-BC61-3E0C566F3287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5061613" y="3831427"/>
                  <a:ext cx="68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15ADF09A-43BE-4FFA-B2FD-A1BF4ECA6524}"/>
                    </a:ext>
                  </a:extLst>
                </p14:cNvPr>
                <p14:cNvContentPartPr/>
                <p14:nvPr/>
              </p14:nvContentPartPr>
              <p14:xfrm>
                <a:off x="5042173" y="3945547"/>
                <a:ext cx="134640" cy="1080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15ADF09A-43BE-4FFA-B2FD-A1BF4ECA6524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5037853" y="3941227"/>
                  <a:ext cx="1432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AFB82A0F-470E-4AD0-9448-4F77F7166307}"/>
                    </a:ext>
                  </a:extLst>
                </p14:cNvPr>
                <p14:cNvContentPartPr/>
                <p14:nvPr/>
              </p14:nvContentPartPr>
              <p14:xfrm>
                <a:off x="5082853" y="3981547"/>
                <a:ext cx="87120" cy="8964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AFB82A0F-470E-4AD0-9448-4F77F7166307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5078533" y="3977227"/>
                  <a:ext cx="957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0064CF91-BB7E-4B52-BBB6-7A69EC5A3FE3}"/>
                    </a:ext>
                  </a:extLst>
                </p14:cNvPr>
                <p14:cNvContentPartPr/>
                <p14:nvPr/>
              </p14:nvContentPartPr>
              <p14:xfrm>
                <a:off x="5248453" y="3868507"/>
                <a:ext cx="95760" cy="13608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0064CF91-BB7E-4B52-BBB6-7A69EC5A3FE3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5244133" y="3864187"/>
                  <a:ext cx="1044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EC8738EE-EF34-4C06-86C0-90CA0B27826A}"/>
                    </a:ext>
                  </a:extLst>
                </p14:cNvPr>
                <p14:cNvContentPartPr/>
                <p14:nvPr/>
              </p14:nvContentPartPr>
              <p14:xfrm>
                <a:off x="5373013" y="3777067"/>
                <a:ext cx="82440" cy="9792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EC8738EE-EF34-4C06-86C0-90CA0B27826A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5368693" y="3772747"/>
                  <a:ext cx="910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8C7E3B7A-B1F0-4BA8-8AB7-0452E50A0BAD}"/>
                    </a:ext>
                  </a:extLst>
                </p14:cNvPr>
                <p14:cNvContentPartPr/>
                <p14:nvPr/>
              </p14:nvContentPartPr>
              <p14:xfrm>
                <a:off x="4453933" y="4306267"/>
                <a:ext cx="515880" cy="10872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8C7E3B7A-B1F0-4BA8-8AB7-0452E50A0BAD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4449613" y="4301947"/>
                  <a:ext cx="5245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DE591329-BAAD-4D97-849E-C85FD398FC34}"/>
                    </a:ext>
                  </a:extLst>
                </p14:cNvPr>
                <p14:cNvContentPartPr/>
                <p14:nvPr/>
              </p14:nvContentPartPr>
              <p14:xfrm>
                <a:off x="4987813" y="4258387"/>
                <a:ext cx="422640" cy="11124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DE591329-BAAD-4D97-849E-C85FD398FC34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4983493" y="4254067"/>
                  <a:ext cx="4312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AE984622-927B-4836-952B-7266054330F8}"/>
                    </a:ext>
                  </a:extLst>
                </p14:cNvPr>
                <p14:cNvContentPartPr/>
                <p14:nvPr/>
              </p14:nvContentPartPr>
              <p14:xfrm>
                <a:off x="5046853" y="3954547"/>
                <a:ext cx="155520" cy="17352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AE984622-927B-4836-952B-7266054330F8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042533" y="3950227"/>
                  <a:ext cx="1641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0EE7AC26-6129-4381-AC37-DACB136449CA}"/>
                    </a:ext>
                  </a:extLst>
                </p14:cNvPr>
                <p14:cNvContentPartPr/>
                <p14:nvPr/>
              </p14:nvContentPartPr>
              <p14:xfrm>
                <a:off x="5063773" y="3792187"/>
                <a:ext cx="84960" cy="16488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0EE7AC26-6129-4381-AC37-DACB136449CA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059453" y="3787867"/>
                  <a:ext cx="936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2201B8EA-B62E-4EE4-84D2-04BAE818540E}"/>
                    </a:ext>
                  </a:extLst>
                </p14:cNvPr>
                <p14:cNvContentPartPr/>
                <p14:nvPr/>
              </p14:nvContentPartPr>
              <p14:xfrm>
                <a:off x="5802133" y="4206907"/>
                <a:ext cx="535320" cy="14076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2201B8EA-B62E-4EE4-84D2-04BAE818540E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797813" y="4202587"/>
                  <a:ext cx="5439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0E008414-8479-42F9-92CD-8EF7ED532C7D}"/>
                    </a:ext>
                  </a:extLst>
                </p14:cNvPr>
                <p14:cNvContentPartPr/>
                <p14:nvPr/>
              </p14:nvContentPartPr>
              <p14:xfrm>
                <a:off x="6328813" y="4136707"/>
                <a:ext cx="533520" cy="14580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0E008414-8479-42F9-92CD-8EF7ED532C7D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324493" y="4132387"/>
                  <a:ext cx="5421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C63C320E-7AE1-4528-AADC-22A7EA4B9047}"/>
                    </a:ext>
                  </a:extLst>
                </p14:cNvPr>
                <p14:cNvContentPartPr/>
                <p14:nvPr/>
              </p14:nvContentPartPr>
              <p14:xfrm>
                <a:off x="6288493" y="4409947"/>
                <a:ext cx="101880" cy="8100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C63C320E-7AE1-4528-AADC-22A7EA4B9047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284173" y="4405627"/>
                  <a:ext cx="1105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588C2774-F458-41B0-866F-B586AFD9D938}"/>
                    </a:ext>
                  </a:extLst>
                </p14:cNvPr>
                <p14:cNvContentPartPr/>
                <p14:nvPr/>
              </p14:nvContentPartPr>
              <p14:xfrm>
                <a:off x="6292453" y="4415347"/>
                <a:ext cx="122400" cy="16812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588C2774-F458-41B0-866F-B586AFD9D938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288133" y="4411027"/>
                  <a:ext cx="13104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5" name="Gruppieren 354">
            <a:extLst>
              <a:ext uri="{FF2B5EF4-FFF2-40B4-BE49-F238E27FC236}">
                <a16:creationId xmlns:a16="http://schemas.microsoft.com/office/drawing/2014/main" id="{046D5055-69EC-437F-8FF5-A4A8617E8DFD}"/>
              </a:ext>
            </a:extLst>
          </p:cNvPr>
          <p:cNvGrpSpPr/>
          <p:nvPr/>
        </p:nvGrpSpPr>
        <p:grpSpPr>
          <a:xfrm>
            <a:off x="4264933" y="5074147"/>
            <a:ext cx="238320" cy="66960"/>
            <a:chOff x="4264933" y="5074147"/>
            <a:chExt cx="238320" cy="6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2FE72151-4D02-4E18-8FF2-1D63E36AFEF7}"/>
                    </a:ext>
                  </a:extLst>
                </p14:cNvPr>
                <p14:cNvContentPartPr/>
                <p14:nvPr/>
              </p14:nvContentPartPr>
              <p14:xfrm>
                <a:off x="4264933" y="5074147"/>
                <a:ext cx="200160" cy="972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2FE72151-4D02-4E18-8FF2-1D63E36AFEF7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4260613" y="5069827"/>
                  <a:ext cx="2088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5503A825-CFA8-4182-8B50-4B77F8C0E1E0}"/>
                    </a:ext>
                  </a:extLst>
                </p14:cNvPr>
                <p14:cNvContentPartPr/>
                <p14:nvPr/>
              </p14:nvContentPartPr>
              <p14:xfrm>
                <a:off x="4292653" y="5120227"/>
                <a:ext cx="210600" cy="2088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5503A825-CFA8-4182-8B50-4B77F8C0E1E0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4288333" y="5115907"/>
                  <a:ext cx="21924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5" name="Gruppieren 364">
            <a:extLst>
              <a:ext uri="{FF2B5EF4-FFF2-40B4-BE49-F238E27FC236}">
                <a16:creationId xmlns:a16="http://schemas.microsoft.com/office/drawing/2014/main" id="{72674E73-6AF0-4BF0-955B-190E6CE7916A}"/>
              </a:ext>
            </a:extLst>
          </p:cNvPr>
          <p:cNvGrpSpPr/>
          <p:nvPr/>
        </p:nvGrpSpPr>
        <p:grpSpPr>
          <a:xfrm>
            <a:off x="4240813" y="5357107"/>
            <a:ext cx="241200" cy="165240"/>
            <a:chOff x="4240813" y="5357107"/>
            <a:chExt cx="241200" cy="16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E07CF7BA-2B42-4C08-843B-EA32337959CF}"/>
                    </a:ext>
                  </a:extLst>
                </p14:cNvPr>
                <p14:cNvContentPartPr/>
                <p14:nvPr/>
              </p14:nvContentPartPr>
              <p14:xfrm>
                <a:off x="4240813" y="5425867"/>
                <a:ext cx="241200" cy="9648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E07CF7BA-2B42-4C08-843B-EA32337959CF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4236493" y="5421547"/>
                  <a:ext cx="2498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16DA2A0E-C19C-4B42-BC13-811F91DEA9D8}"/>
                    </a:ext>
                  </a:extLst>
                </p14:cNvPr>
                <p14:cNvContentPartPr/>
                <p14:nvPr/>
              </p14:nvContentPartPr>
              <p14:xfrm>
                <a:off x="4480933" y="5357107"/>
                <a:ext cx="360" cy="36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16DA2A0E-C19C-4B42-BC13-811F91DEA9D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476613" y="53527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3" name="Gruppieren 392">
            <a:extLst>
              <a:ext uri="{FF2B5EF4-FFF2-40B4-BE49-F238E27FC236}">
                <a16:creationId xmlns:a16="http://schemas.microsoft.com/office/drawing/2014/main" id="{8E642C46-2D20-4DB3-9095-3E4663800E04}"/>
              </a:ext>
            </a:extLst>
          </p:cNvPr>
          <p:cNvGrpSpPr/>
          <p:nvPr/>
        </p:nvGrpSpPr>
        <p:grpSpPr>
          <a:xfrm>
            <a:off x="4710613" y="4859947"/>
            <a:ext cx="2743920" cy="1180080"/>
            <a:chOff x="4710613" y="4859947"/>
            <a:chExt cx="2743920" cy="118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43EC4AF8-FAE9-4D10-9C69-E8AA519658C7}"/>
                    </a:ext>
                  </a:extLst>
                </p14:cNvPr>
                <p14:cNvContentPartPr/>
                <p14:nvPr/>
              </p14:nvContentPartPr>
              <p14:xfrm>
                <a:off x="4710613" y="4960027"/>
                <a:ext cx="182160" cy="21744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43EC4AF8-FAE9-4D10-9C69-E8AA519658C7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4706293" y="4955707"/>
                  <a:ext cx="1908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69BC84E2-617A-48F4-95E9-E3BC2FE540C7}"/>
                    </a:ext>
                  </a:extLst>
                </p14:cNvPr>
                <p14:cNvContentPartPr/>
                <p14:nvPr/>
              </p14:nvContentPartPr>
              <p14:xfrm>
                <a:off x="4929133" y="4859947"/>
                <a:ext cx="190800" cy="11232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69BC84E2-617A-48F4-95E9-E3BC2FE540C7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4924813" y="4855627"/>
                  <a:ext cx="1994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81A88FC7-3B9F-4635-831A-21973993518B}"/>
                    </a:ext>
                  </a:extLst>
                </p14:cNvPr>
                <p14:cNvContentPartPr/>
                <p14:nvPr/>
              </p14:nvContentPartPr>
              <p14:xfrm>
                <a:off x="4719613" y="5340547"/>
                <a:ext cx="184320" cy="18108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81A88FC7-3B9F-4635-831A-21973993518B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4715293" y="5336227"/>
                  <a:ext cx="1929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39A3EEAD-BB5B-4A05-821B-7AA8F3FB8687}"/>
                    </a:ext>
                  </a:extLst>
                </p14:cNvPr>
                <p14:cNvContentPartPr/>
                <p14:nvPr/>
              </p14:nvContentPartPr>
              <p14:xfrm>
                <a:off x="4955413" y="5380147"/>
                <a:ext cx="280800" cy="11484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39A3EEAD-BB5B-4A05-821B-7AA8F3FB8687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4951093" y="5375827"/>
                  <a:ext cx="2894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E0DAFA02-B6C7-4B6D-8405-71CC9D4568B9}"/>
                    </a:ext>
                  </a:extLst>
                </p14:cNvPr>
                <p14:cNvContentPartPr/>
                <p14:nvPr/>
              </p14:nvContentPartPr>
              <p14:xfrm>
                <a:off x="5255293" y="5360347"/>
                <a:ext cx="89640" cy="10548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E0DAFA02-B6C7-4B6D-8405-71CC9D4568B9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5250973" y="5356027"/>
                  <a:ext cx="982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B6366284-5230-404B-BB14-3927A2A9C985}"/>
                    </a:ext>
                  </a:extLst>
                </p14:cNvPr>
                <p14:cNvContentPartPr/>
                <p14:nvPr/>
              </p14:nvContentPartPr>
              <p14:xfrm>
                <a:off x="5288773" y="5393827"/>
                <a:ext cx="83880" cy="396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B6366284-5230-404B-BB14-3927A2A9C985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5284453" y="5389507"/>
                  <a:ext cx="925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27A20059-B09B-4FC6-996E-3F03307D3BAD}"/>
                    </a:ext>
                  </a:extLst>
                </p14:cNvPr>
                <p14:cNvContentPartPr/>
                <p14:nvPr/>
              </p14:nvContentPartPr>
              <p14:xfrm>
                <a:off x="5442133" y="5341267"/>
                <a:ext cx="438120" cy="12996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27A20059-B09B-4FC6-996E-3F03307D3BAD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5437813" y="5336947"/>
                  <a:ext cx="4467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B94CC4B5-EDE0-4E13-BEBA-0EBF68FC6477}"/>
                    </a:ext>
                  </a:extLst>
                </p14:cNvPr>
                <p14:cNvContentPartPr/>
                <p14:nvPr/>
              </p14:nvContentPartPr>
              <p14:xfrm>
                <a:off x="5854693" y="5263147"/>
                <a:ext cx="104040" cy="18288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B94CC4B5-EDE0-4E13-BEBA-0EBF68FC6477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5850373" y="5258827"/>
                  <a:ext cx="1126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BC6A46F1-FB95-42E7-8CE5-04EECFC898C6}"/>
                    </a:ext>
                  </a:extLst>
                </p14:cNvPr>
                <p14:cNvContentPartPr/>
                <p14:nvPr/>
              </p14:nvContentPartPr>
              <p14:xfrm>
                <a:off x="6205693" y="5317147"/>
                <a:ext cx="5040" cy="9864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BC6A46F1-FB95-42E7-8CE5-04EECFC898C6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6201373" y="5312827"/>
                  <a:ext cx="136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94FCC646-6C34-4D13-AF3C-4FF0B34C6B46}"/>
                    </a:ext>
                  </a:extLst>
                </p14:cNvPr>
                <p14:cNvContentPartPr/>
                <p14:nvPr/>
              </p14:nvContentPartPr>
              <p14:xfrm>
                <a:off x="6181573" y="5242987"/>
                <a:ext cx="38520" cy="3060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94FCC646-6C34-4D13-AF3C-4FF0B34C6B46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6177253" y="5238667"/>
                  <a:ext cx="471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7EBDF7EA-B3D5-4F9B-91DE-DD3FBBF4A96E}"/>
                    </a:ext>
                  </a:extLst>
                </p14:cNvPr>
                <p14:cNvContentPartPr/>
                <p14:nvPr/>
              </p14:nvContentPartPr>
              <p14:xfrm>
                <a:off x="6262573" y="5321107"/>
                <a:ext cx="96480" cy="9396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7EBDF7EA-B3D5-4F9B-91DE-DD3FBBF4A96E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6258253" y="5316787"/>
                  <a:ext cx="1051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8F3F386B-3075-4BC5-AA94-756032BEC3D9}"/>
                    </a:ext>
                  </a:extLst>
                </p14:cNvPr>
                <p14:cNvContentPartPr/>
                <p14:nvPr/>
              </p14:nvContentPartPr>
              <p14:xfrm>
                <a:off x="6402973" y="5222827"/>
                <a:ext cx="89640" cy="16452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8F3F386B-3075-4BC5-AA94-756032BEC3D9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6398653" y="5218507"/>
                  <a:ext cx="982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153FD9ED-B05C-49E3-AFAC-78C57396E9A5}"/>
                    </a:ext>
                  </a:extLst>
                </p14:cNvPr>
                <p14:cNvContentPartPr/>
                <p14:nvPr/>
              </p14:nvContentPartPr>
              <p14:xfrm>
                <a:off x="6684133" y="5218867"/>
                <a:ext cx="138240" cy="14148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153FD9ED-B05C-49E3-AFAC-78C57396E9A5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6679813" y="5214547"/>
                  <a:ext cx="1468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688DD2E1-303D-46C4-AD85-41FDDC89B40B}"/>
                    </a:ext>
                  </a:extLst>
                </p14:cNvPr>
                <p14:cNvContentPartPr/>
                <p14:nvPr/>
              </p14:nvContentPartPr>
              <p14:xfrm>
                <a:off x="6637333" y="5063707"/>
                <a:ext cx="204120" cy="11268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688DD2E1-303D-46C4-AD85-41FDDC89B40B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6633013" y="5059387"/>
                  <a:ext cx="2127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965D2D29-A366-4471-AFDA-94FC41DD980D}"/>
                    </a:ext>
                  </a:extLst>
                </p14:cNvPr>
                <p14:cNvContentPartPr/>
                <p14:nvPr/>
              </p14:nvContentPartPr>
              <p14:xfrm>
                <a:off x="6839653" y="5026987"/>
                <a:ext cx="93240" cy="14616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965D2D29-A366-4471-AFDA-94FC41DD980D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6835333" y="5022667"/>
                  <a:ext cx="1018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D7447E3B-FB30-4128-A6EF-C8F662B310FF}"/>
                    </a:ext>
                  </a:extLst>
                </p14:cNvPr>
                <p14:cNvContentPartPr/>
                <p14:nvPr/>
              </p14:nvContentPartPr>
              <p14:xfrm>
                <a:off x="6958453" y="5099707"/>
                <a:ext cx="126360" cy="23940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D7447E3B-FB30-4128-A6EF-C8F662B310FF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6954133" y="5095387"/>
                  <a:ext cx="1350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F810B750-1710-4DAE-BE13-FEB394F5165A}"/>
                    </a:ext>
                  </a:extLst>
                </p14:cNvPr>
                <p14:cNvContentPartPr/>
                <p14:nvPr/>
              </p14:nvContentPartPr>
              <p14:xfrm>
                <a:off x="7097773" y="5189707"/>
                <a:ext cx="117360" cy="12636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F810B750-1710-4DAE-BE13-FEB394F5165A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7093453" y="5185387"/>
                  <a:ext cx="1260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BD6A2F7A-B9E3-4A4A-BAA8-A7695FFF47F8}"/>
                    </a:ext>
                  </a:extLst>
                </p14:cNvPr>
                <p14:cNvContentPartPr/>
                <p14:nvPr/>
              </p14:nvContentPartPr>
              <p14:xfrm>
                <a:off x="7103173" y="5106187"/>
                <a:ext cx="133560" cy="15372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BD6A2F7A-B9E3-4A4A-BAA8-A7695FFF47F8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7098853" y="5101867"/>
                  <a:ext cx="1422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5FA83FD1-6553-4EAE-9EB1-D1897B6A5620}"/>
                    </a:ext>
                  </a:extLst>
                </p14:cNvPr>
                <p14:cNvContentPartPr/>
                <p14:nvPr/>
              </p14:nvContentPartPr>
              <p14:xfrm>
                <a:off x="7176613" y="5030947"/>
                <a:ext cx="151200" cy="29052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5FA83FD1-6553-4EAE-9EB1-D1897B6A5620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7172293" y="5026627"/>
                  <a:ext cx="1598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E8D397B9-AE6E-4E7D-8EBA-080086511DFE}"/>
                    </a:ext>
                  </a:extLst>
                </p14:cNvPr>
                <p14:cNvContentPartPr/>
                <p14:nvPr/>
              </p14:nvContentPartPr>
              <p14:xfrm>
                <a:off x="5276893" y="5690107"/>
                <a:ext cx="454680" cy="15552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E8D397B9-AE6E-4E7D-8EBA-080086511DFE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5272573" y="5685787"/>
                  <a:ext cx="4633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3EA51C7E-B813-40E3-A1D4-DA611700B233}"/>
                    </a:ext>
                  </a:extLst>
                </p14:cNvPr>
                <p14:cNvContentPartPr/>
                <p14:nvPr/>
              </p14:nvContentPartPr>
              <p14:xfrm>
                <a:off x="5766133" y="5629987"/>
                <a:ext cx="414000" cy="19116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3EA51C7E-B813-40E3-A1D4-DA611700B233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5761813" y="5625667"/>
                  <a:ext cx="4226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61739D93-9CF9-42EA-B62C-63C0C4ED76E0}"/>
                    </a:ext>
                  </a:extLst>
                </p14:cNvPr>
                <p14:cNvContentPartPr/>
                <p14:nvPr/>
              </p14:nvContentPartPr>
              <p14:xfrm>
                <a:off x="6201013" y="5654467"/>
                <a:ext cx="72720" cy="6948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61739D93-9CF9-42EA-B62C-63C0C4ED76E0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6196693" y="5650147"/>
                  <a:ext cx="813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1C816BAC-546C-435B-ACE2-9521FE5F60FB}"/>
                    </a:ext>
                  </a:extLst>
                </p14:cNvPr>
                <p14:cNvContentPartPr/>
                <p14:nvPr/>
              </p14:nvContentPartPr>
              <p14:xfrm>
                <a:off x="6311893" y="5517667"/>
                <a:ext cx="391680" cy="18540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1C816BAC-546C-435B-ACE2-9521FE5F60FB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6307573" y="5513347"/>
                  <a:ext cx="4003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2706D4CD-2DEF-4D1F-90B4-25519B260B78}"/>
                    </a:ext>
                  </a:extLst>
                </p14:cNvPr>
                <p14:cNvContentPartPr/>
                <p14:nvPr/>
              </p14:nvContentPartPr>
              <p14:xfrm>
                <a:off x="6719773" y="5570587"/>
                <a:ext cx="237240" cy="7632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2706D4CD-2DEF-4D1F-90B4-25519B260B78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6715453" y="5566267"/>
                  <a:ext cx="2458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E38C4FC5-92BC-4580-A16F-878046C9B7AF}"/>
                    </a:ext>
                  </a:extLst>
                </p14:cNvPr>
                <p14:cNvContentPartPr/>
                <p14:nvPr/>
              </p14:nvContentPartPr>
              <p14:xfrm>
                <a:off x="6286693" y="5882347"/>
                <a:ext cx="115200" cy="15264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E38C4FC5-92BC-4580-A16F-878046C9B7AF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6282373" y="5878027"/>
                  <a:ext cx="1238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BB736C57-352C-4B43-8386-E6335C94E5A6}"/>
                    </a:ext>
                  </a:extLst>
                </p14:cNvPr>
                <p14:cNvContentPartPr/>
                <p14:nvPr/>
              </p14:nvContentPartPr>
              <p14:xfrm>
                <a:off x="6465253" y="5835187"/>
                <a:ext cx="189720" cy="20484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BB736C57-352C-4B43-8386-E6335C94E5A6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6460933" y="5830867"/>
                  <a:ext cx="1983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FFD2119A-1019-476E-8632-7492B8D765E3}"/>
                    </a:ext>
                  </a:extLst>
                </p14:cNvPr>
                <p14:cNvContentPartPr/>
                <p14:nvPr/>
              </p14:nvContentPartPr>
              <p14:xfrm>
                <a:off x="6678733" y="5937067"/>
                <a:ext cx="170640" cy="6264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FFD2119A-1019-476E-8632-7492B8D765E3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674413" y="5932747"/>
                  <a:ext cx="1792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8AA5A4B6-462D-4511-AD4D-A6C6F607F832}"/>
                    </a:ext>
                  </a:extLst>
                </p14:cNvPr>
                <p14:cNvContentPartPr/>
                <p14:nvPr/>
              </p14:nvContentPartPr>
              <p14:xfrm>
                <a:off x="6881413" y="5806747"/>
                <a:ext cx="215280" cy="16992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8AA5A4B6-462D-4511-AD4D-A6C6F607F832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6877093" y="5802427"/>
                  <a:ext cx="2239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CBEBC2BB-5D2D-4D9A-85DE-2DC790E217FC}"/>
                    </a:ext>
                  </a:extLst>
                </p14:cNvPr>
                <p14:cNvContentPartPr/>
                <p14:nvPr/>
              </p14:nvContentPartPr>
              <p14:xfrm>
                <a:off x="6837853" y="5858947"/>
                <a:ext cx="150120" cy="504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CBEBC2BB-5D2D-4D9A-85DE-2DC790E217FC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6833533" y="5854627"/>
                  <a:ext cx="1587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3B6741F4-A951-4A34-8ACA-4128C9E2C088}"/>
                    </a:ext>
                  </a:extLst>
                </p14:cNvPr>
                <p14:cNvContentPartPr/>
                <p14:nvPr/>
              </p14:nvContentPartPr>
              <p14:xfrm>
                <a:off x="6770533" y="5772187"/>
                <a:ext cx="77760" cy="1008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3B6741F4-A951-4A34-8ACA-4128C9E2C088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6766213" y="5767867"/>
                  <a:ext cx="864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8CF67D43-E0C3-436E-B136-C0A4BB6097A8}"/>
                    </a:ext>
                  </a:extLst>
                </p14:cNvPr>
                <p14:cNvContentPartPr/>
                <p14:nvPr/>
              </p14:nvContentPartPr>
              <p14:xfrm>
                <a:off x="7123333" y="5832667"/>
                <a:ext cx="239040" cy="10908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8CF67D43-E0C3-436E-B136-C0A4BB6097A8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7119013" y="5828347"/>
                  <a:ext cx="2476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F9F55F17-2114-4878-9007-2CD5B114A84E}"/>
                    </a:ext>
                  </a:extLst>
                </p14:cNvPr>
                <p14:cNvContentPartPr/>
                <p14:nvPr/>
              </p14:nvContentPartPr>
              <p14:xfrm>
                <a:off x="7434013" y="5647267"/>
                <a:ext cx="20520" cy="25848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F9F55F17-2114-4878-9007-2CD5B114A84E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7429693" y="5642947"/>
                  <a:ext cx="291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204E1455-890C-426E-9BAB-20C09308BDCF}"/>
                    </a:ext>
                  </a:extLst>
                </p14:cNvPr>
                <p14:cNvContentPartPr/>
                <p14:nvPr/>
              </p14:nvContentPartPr>
              <p14:xfrm>
                <a:off x="7431853" y="5896027"/>
                <a:ext cx="11160" cy="3636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204E1455-890C-426E-9BAB-20C09308BDCF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7427533" y="5891707"/>
                  <a:ext cx="19800" cy="45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2991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AE289BC-434C-42FF-873D-3516B7501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382"/>
            <a:ext cx="10115909" cy="516020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B1A02815-2A19-4089-8A60-06983161F044}"/>
              </a:ext>
            </a:extLst>
          </p:cNvPr>
          <p:cNvGrpSpPr/>
          <p:nvPr/>
        </p:nvGrpSpPr>
        <p:grpSpPr>
          <a:xfrm>
            <a:off x="4751533" y="274200"/>
            <a:ext cx="3579120" cy="508680"/>
            <a:chOff x="4751533" y="274200"/>
            <a:chExt cx="3579120" cy="50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E30F37D3-FFE5-4982-8C64-F2B8423BA3BF}"/>
                    </a:ext>
                  </a:extLst>
                </p14:cNvPr>
                <p14:cNvContentPartPr/>
                <p14:nvPr/>
              </p14:nvContentPartPr>
              <p14:xfrm>
                <a:off x="4751533" y="593520"/>
                <a:ext cx="317520" cy="118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E30F37D3-FFE5-4982-8C64-F2B8423BA3B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747213" y="589200"/>
                  <a:ext cx="3261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BEE92B9-D587-4871-8560-E36F56A398EA}"/>
                    </a:ext>
                  </a:extLst>
                </p14:cNvPr>
                <p14:cNvContentPartPr/>
                <p14:nvPr/>
              </p14:nvContentPartPr>
              <p14:xfrm>
                <a:off x="4989853" y="524400"/>
                <a:ext cx="190080" cy="1670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BEE92B9-D587-4871-8560-E36F56A398E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85533" y="520080"/>
                  <a:ext cx="1987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12C2D404-50B8-42D6-AF0B-1E2B5294F7BD}"/>
                    </a:ext>
                  </a:extLst>
                </p14:cNvPr>
                <p14:cNvContentPartPr/>
                <p14:nvPr/>
              </p14:nvContentPartPr>
              <p14:xfrm>
                <a:off x="5325733" y="516840"/>
                <a:ext cx="164160" cy="1004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12C2D404-50B8-42D6-AF0B-1E2B5294F7B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21413" y="512520"/>
                  <a:ext cx="172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56B5353A-83B0-4A68-BDA3-64F814C8C02C}"/>
                    </a:ext>
                  </a:extLst>
                </p14:cNvPr>
                <p14:cNvContentPartPr/>
                <p14:nvPr/>
              </p14:nvContentPartPr>
              <p14:xfrm>
                <a:off x="5475493" y="452040"/>
                <a:ext cx="7200" cy="234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56B5353A-83B0-4A68-BDA3-64F814C8C02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471173" y="447720"/>
                  <a:ext cx="15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144EF63-011B-47A6-9E37-BAAE25E53C1E}"/>
                    </a:ext>
                  </a:extLst>
                </p14:cNvPr>
                <p14:cNvContentPartPr/>
                <p14:nvPr/>
              </p14:nvContentPartPr>
              <p14:xfrm>
                <a:off x="5547853" y="471840"/>
                <a:ext cx="256680" cy="1263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144EF63-011B-47A6-9E37-BAAE25E53C1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543533" y="467520"/>
                  <a:ext cx="265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FEC935D-57CA-4F0D-AF52-15F87FBC676F}"/>
                    </a:ext>
                  </a:extLst>
                </p14:cNvPr>
                <p14:cNvContentPartPr/>
                <p14:nvPr/>
              </p14:nvContentPartPr>
              <p14:xfrm>
                <a:off x="5817493" y="408120"/>
                <a:ext cx="156240" cy="1476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FEC935D-57CA-4F0D-AF52-15F87FBC676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813173" y="403800"/>
                  <a:ext cx="1648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E046F6C-F34C-4B10-9352-98A1ADF6DDF0}"/>
                    </a:ext>
                  </a:extLst>
                </p14:cNvPr>
                <p14:cNvContentPartPr/>
                <p14:nvPr/>
              </p14:nvContentPartPr>
              <p14:xfrm>
                <a:off x="5909293" y="520440"/>
                <a:ext cx="41760" cy="370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E046F6C-F34C-4B10-9352-98A1ADF6DDF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904973" y="516120"/>
                  <a:ext cx="50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CC65429-881F-45EF-97A2-340F2842BF31}"/>
                    </a:ext>
                  </a:extLst>
                </p14:cNvPr>
                <p14:cNvContentPartPr/>
                <p14:nvPr/>
              </p14:nvContentPartPr>
              <p14:xfrm>
                <a:off x="6004693" y="433320"/>
                <a:ext cx="114840" cy="1519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CC65429-881F-45EF-97A2-340F2842BF3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000373" y="429000"/>
                  <a:ext cx="1234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25844D9-2864-410B-9EF6-3E7BCEFA2FDC}"/>
                    </a:ext>
                  </a:extLst>
                </p14:cNvPr>
                <p14:cNvContentPartPr/>
                <p14:nvPr/>
              </p14:nvContentPartPr>
              <p14:xfrm>
                <a:off x="6123493" y="453840"/>
                <a:ext cx="13320" cy="424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25844D9-2864-410B-9EF6-3E7BCEFA2FD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119173" y="449520"/>
                  <a:ext cx="219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B091D54-F58E-439E-827C-C1D08FA8DCDB}"/>
                    </a:ext>
                  </a:extLst>
                </p14:cNvPr>
                <p14:cNvContentPartPr/>
                <p14:nvPr/>
              </p14:nvContentPartPr>
              <p14:xfrm>
                <a:off x="6176413" y="472200"/>
                <a:ext cx="356040" cy="993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B091D54-F58E-439E-827C-C1D08FA8DCD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172093" y="467880"/>
                  <a:ext cx="3646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CA48503-6848-458E-A2D5-3D6D6F7C326F}"/>
                    </a:ext>
                  </a:extLst>
                </p14:cNvPr>
                <p14:cNvContentPartPr/>
                <p14:nvPr/>
              </p14:nvContentPartPr>
              <p14:xfrm>
                <a:off x="6812893" y="331440"/>
                <a:ext cx="137160" cy="1908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CA48503-6848-458E-A2D5-3D6D6F7C326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808573" y="327120"/>
                  <a:ext cx="1458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3E48F25-F81A-4EEC-BECE-CC6AA60227A5}"/>
                    </a:ext>
                  </a:extLst>
                </p14:cNvPr>
                <p14:cNvContentPartPr/>
                <p14:nvPr/>
              </p14:nvContentPartPr>
              <p14:xfrm>
                <a:off x="6969133" y="315600"/>
                <a:ext cx="111960" cy="2026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3E48F25-F81A-4EEC-BECE-CC6AA60227A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964813" y="311280"/>
                  <a:ext cx="1206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F8A99E1-196B-4591-B8BF-C63807E42197}"/>
                    </a:ext>
                  </a:extLst>
                </p14:cNvPr>
                <p14:cNvContentPartPr/>
                <p14:nvPr/>
              </p14:nvContentPartPr>
              <p14:xfrm>
                <a:off x="7083613" y="346920"/>
                <a:ext cx="261720" cy="1584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F8A99E1-196B-4591-B8BF-C63807E4219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079293" y="342600"/>
                  <a:ext cx="2703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3FA839A-C7E8-4EE3-8755-059ED1280E5A}"/>
                    </a:ext>
                  </a:extLst>
                </p14:cNvPr>
                <p14:cNvContentPartPr/>
                <p14:nvPr/>
              </p14:nvContentPartPr>
              <p14:xfrm>
                <a:off x="7350733" y="408840"/>
                <a:ext cx="86760" cy="1058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3FA839A-C7E8-4EE3-8755-059ED1280E5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346413" y="404520"/>
                  <a:ext cx="954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DFB4C22-3D18-42CE-BC8D-40D1BC3104F7}"/>
                    </a:ext>
                  </a:extLst>
                </p14:cNvPr>
                <p14:cNvContentPartPr/>
                <p14:nvPr/>
              </p14:nvContentPartPr>
              <p14:xfrm>
                <a:off x="7444333" y="322440"/>
                <a:ext cx="113040" cy="2293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DFB4C22-3D18-42CE-BC8D-40D1BC3104F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440013" y="318120"/>
                  <a:ext cx="1216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4D45ADA-8E89-4351-A5EA-799FBBCCB951}"/>
                    </a:ext>
                  </a:extLst>
                </p14:cNvPr>
                <p14:cNvContentPartPr/>
                <p14:nvPr/>
              </p14:nvContentPartPr>
              <p14:xfrm>
                <a:off x="7555213" y="410280"/>
                <a:ext cx="19440" cy="1033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4D45ADA-8E89-4351-A5EA-799FBBCCB95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550893" y="405960"/>
                  <a:ext cx="280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BC0E3F0-7C03-4618-A4D3-0EB9265DE9C5}"/>
                    </a:ext>
                  </a:extLst>
                </p14:cNvPr>
                <p14:cNvContentPartPr/>
                <p14:nvPr/>
              </p14:nvContentPartPr>
              <p14:xfrm>
                <a:off x="7666453" y="276000"/>
                <a:ext cx="169920" cy="1807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BC0E3F0-7C03-4618-A4D3-0EB9265DE9C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662133" y="271680"/>
                  <a:ext cx="1785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CF44E5A-2CCC-40F3-A32B-F5AB554435DD}"/>
                    </a:ext>
                  </a:extLst>
                </p14:cNvPr>
                <p14:cNvContentPartPr/>
                <p14:nvPr/>
              </p14:nvContentPartPr>
              <p14:xfrm>
                <a:off x="7669693" y="274200"/>
                <a:ext cx="122400" cy="2124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CF44E5A-2CCC-40F3-A32B-F5AB554435D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665373" y="269880"/>
                  <a:ext cx="1310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4FFB26A-1E92-4E03-A472-6AA33B69C0D9}"/>
                    </a:ext>
                  </a:extLst>
                </p14:cNvPr>
                <p14:cNvContentPartPr/>
                <p14:nvPr/>
              </p14:nvContentPartPr>
              <p14:xfrm>
                <a:off x="5216293" y="671280"/>
                <a:ext cx="3114360" cy="1116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4FFB26A-1E92-4E03-A472-6AA33B69C0D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211973" y="666960"/>
                  <a:ext cx="3123000" cy="12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300642AA-07A8-4379-BBB6-3712C37AFA0A}"/>
                  </a:ext>
                </a:extLst>
              </p14:cNvPr>
              <p14:cNvContentPartPr/>
              <p14:nvPr/>
            </p14:nvContentPartPr>
            <p14:xfrm>
              <a:off x="781813" y="2043600"/>
              <a:ext cx="8335800" cy="310896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300642AA-07A8-4379-BBB6-3712C37AFA0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77493" y="2039280"/>
                <a:ext cx="8344440" cy="31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A7E970AD-CCDC-4067-8A77-385F53F5D8CD}"/>
                  </a:ext>
                </a:extLst>
              </p14:cNvPr>
              <p14:cNvContentPartPr/>
              <p14:nvPr/>
            </p14:nvContentPartPr>
            <p14:xfrm>
              <a:off x="11358973" y="888000"/>
              <a:ext cx="19440" cy="792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A7E970AD-CCDC-4067-8A77-385F53F5D8C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1354653" y="883680"/>
                <a:ext cx="28080" cy="1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0248E81C-DFD7-4266-9CCD-89836342EF7E}"/>
              </a:ext>
            </a:extLst>
          </p:cNvPr>
          <p:cNvGrpSpPr/>
          <p:nvPr/>
        </p:nvGrpSpPr>
        <p:grpSpPr>
          <a:xfrm>
            <a:off x="6931693" y="1015080"/>
            <a:ext cx="4691160" cy="866880"/>
            <a:chOff x="6931693" y="1015080"/>
            <a:chExt cx="4691160" cy="86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93AF2CB-7A87-4A3C-B7CA-E1F133E77203}"/>
                    </a:ext>
                  </a:extLst>
                </p14:cNvPr>
                <p14:cNvContentPartPr/>
                <p14:nvPr/>
              </p14:nvContentPartPr>
              <p14:xfrm>
                <a:off x="6931693" y="1473360"/>
                <a:ext cx="249120" cy="3207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93AF2CB-7A87-4A3C-B7CA-E1F133E7720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927373" y="1469040"/>
                  <a:ext cx="2577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E141C5A-D2E3-4847-9849-5C6E5B49FBBE}"/>
                    </a:ext>
                  </a:extLst>
                </p14:cNvPr>
                <p14:cNvContentPartPr/>
                <p14:nvPr/>
              </p14:nvContentPartPr>
              <p14:xfrm>
                <a:off x="7232653" y="1537440"/>
                <a:ext cx="339480" cy="1706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E141C5A-D2E3-4847-9849-5C6E5B49FBB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228333" y="1533120"/>
                  <a:ext cx="3481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1D9A71D-9890-4CC7-86F9-10C359AC9D3C}"/>
                    </a:ext>
                  </a:extLst>
                </p14:cNvPr>
                <p14:cNvContentPartPr/>
                <p14:nvPr/>
              </p14:nvContentPartPr>
              <p14:xfrm>
                <a:off x="7572853" y="1350600"/>
                <a:ext cx="409320" cy="2221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1D9A71D-9890-4CC7-86F9-10C359AC9D3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568533" y="1346280"/>
                  <a:ext cx="4179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388D150-A8D7-4E96-A587-81922FE7FCDA}"/>
                    </a:ext>
                  </a:extLst>
                </p14:cNvPr>
                <p14:cNvContentPartPr/>
                <p14:nvPr/>
              </p14:nvContentPartPr>
              <p14:xfrm>
                <a:off x="8049853" y="1388040"/>
                <a:ext cx="366480" cy="2534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388D150-A8D7-4E96-A587-81922FE7FCD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045533" y="1383720"/>
                  <a:ext cx="3751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81CCE2CD-71ED-448F-A228-794B6D733D31}"/>
                    </a:ext>
                  </a:extLst>
                </p14:cNvPr>
                <p14:cNvContentPartPr/>
                <p14:nvPr/>
              </p14:nvContentPartPr>
              <p14:xfrm>
                <a:off x="8462053" y="1250880"/>
                <a:ext cx="198720" cy="1810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81CCE2CD-71ED-448F-A228-794B6D733D3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457733" y="1246560"/>
                  <a:ext cx="2073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E669E1D-68CD-4C71-AAB1-286DC82E43C9}"/>
                    </a:ext>
                  </a:extLst>
                </p14:cNvPr>
                <p14:cNvContentPartPr/>
                <p14:nvPr/>
              </p14:nvContentPartPr>
              <p14:xfrm>
                <a:off x="8692453" y="1297320"/>
                <a:ext cx="159480" cy="1015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E669E1D-68CD-4C71-AAB1-286DC82E43C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688133" y="1293000"/>
                  <a:ext cx="1681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E76D4B8-D461-4941-A12E-3D90F8631E14}"/>
                    </a:ext>
                  </a:extLst>
                </p14:cNvPr>
                <p14:cNvContentPartPr/>
                <p14:nvPr/>
              </p14:nvContentPartPr>
              <p14:xfrm>
                <a:off x="9231733" y="1100760"/>
                <a:ext cx="17280" cy="1987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E76D4B8-D461-4941-A12E-3D90F8631E1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227413" y="1096440"/>
                  <a:ext cx="259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69E0DCE-4C62-4723-9073-67B298437131}"/>
                    </a:ext>
                  </a:extLst>
                </p14:cNvPr>
                <p14:cNvContentPartPr/>
                <p14:nvPr/>
              </p14:nvContentPartPr>
              <p14:xfrm>
                <a:off x="9106093" y="1021920"/>
                <a:ext cx="273600" cy="612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69E0DCE-4C62-4723-9073-67B29843713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101773" y="1017600"/>
                  <a:ext cx="2822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2E9ED3F-BFC3-4416-BB00-06C8CA0819C5}"/>
                    </a:ext>
                  </a:extLst>
                </p14:cNvPr>
                <p14:cNvContentPartPr/>
                <p14:nvPr/>
              </p14:nvContentPartPr>
              <p14:xfrm>
                <a:off x="9159733" y="1132080"/>
                <a:ext cx="210600" cy="295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2E9ED3F-BFC3-4416-BB00-06C8CA0819C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155413" y="1127760"/>
                  <a:ext cx="219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4B20200-7581-460E-B5F0-FAE922699F5C}"/>
                    </a:ext>
                  </a:extLst>
                </p14:cNvPr>
                <p14:cNvContentPartPr/>
                <p14:nvPr/>
              </p14:nvContentPartPr>
              <p14:xfrm>
                <a:off x="9392293" y="1130640"/>
                <a:ext cx="135000" cy="1087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4B20200-7581-460E-B5F0-FAE922699F5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387973" y="1126320"/>
                  <a:ext cx="1436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2ED0DCF-26FF-49CC-906A-FC8130D9CC73}"/>
                    </a:ext>
                  </a:extLst>
                </p14:cNvPr>
                <p14:cNvContentPartPr/>
                <p14:nvPr/>
              </p14:nvContentPartPr>
              <p14:xfrm>
                <a:off x="9507133" y="1106880"/>
                <a:ext cx="174600" cy="777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2ED0DCF-26FF-49CC-906A-FC8130D9CC7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502813" y="1102560"/>
                  <a:ext cx="1832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5C383CC-BEE9-4E68-AF9D-8F172F5A8546}"/>
                    </a:ext>
                  </a:extLst>
                </p14:cNvPr>
                <p14:cNvContentPartPr/>
                <p14:nvPr/>
              </p14:nvContentPartPr>
              <p14:xfrm>
                <a:off x="9688933" y="1039560"/>
                <a:ext cx="471600" cy="2538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5C383CC-BEE9-4E68-AF9D-8F172F5A854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684613" y="1035240"/>
                  <a:ext cx="4802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82F2B8B-355C-4873-A7AE-92B2F81695AA}"/>
                    </a:ext>
                  </a:extLst>
                </p14:cNvPr>
                <p14:cNvContentPartPr/>
                <p14:nvPr/>
              </p14:nvContentPartPr>
              <p14:xfrm>
                <a:off x="8603893" y="1563000"/>
                <a:ext cx="369720" cy="1911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82F2B8B-355C-4873-A7AE-92B2F81695A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599573" y="1558680"/>
                  <a:ext cx="3783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51403CB-55B8-4F9E-9B8C-30B16A2765CF}"/>
                    </a:ext>
                  </a:extLst>
                </p14:cNvPr>
                <p14:cNvContentPartPr/>
                <p14:nvPr/>
              </p14:nvContentPartPr>
              <p14:xfrm>
                <a:off x="9186013" y="1511520"/>
                <a:ext cx="13320" cy="1443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51403CB-55B8-4F9E-9B8C-30B16A2765C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181693" y="1507200"/>
                  <a:ext cx="219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2DDF797-15CB-4101-B14A-92C7759E4671}"/>
                    </a:ext>
                  </a:extLst>
                </p14:cNvPr>
                <p14:cNvContentPartPr/>
                <p14:nvPr/>
              </p14:nvContentPartPr>
              <p14:xfrm>
                <a:off x="9186013" y="1477320"/>
                <a:ext cx="165240" cy="896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2DDF797-15CB-4101-B14A-92C7759E467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181693" y="1473000"/>
                  <a:ext cx="1738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AA77853-2C1E-4EB6-BB6F-30E93371F65F}"/>
                    </a:ext>
                  </a:extLst>
                </p14:cNvPr>
                <p14:cNvContentPartPr/>
                <p14:nvPr/>
              </p14:nvContentPartPr>
              <p14:xfrm>
                <a:off x="9215893" y="1612320"/>
                <a:ext cx="116280" cy="306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AA77853-2C1E-4EB6-BB6F-30E93371F65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211573" y="1608000"/>
                  <a:ext cx="124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6A68A59-E169-4ADD-9C40-76591B46CFDF}"/>
                    </a:ext>
                  </a:extLst>
                </p14:cNvPr>
                <p14:cNvContentPartPr/>
                <p14:nvPr/>
              </p14:nvContentPartPr>
              <p14:xfrm>
                <a:off x="9344053" y="1537800"/>
                <a:ext cx="138600" cy="792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6A68A59-E169-4ADD-9C40-76591B46CFD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339733" y="1533480"/>
                  <a:ext cx="1472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28B8FD8-D5EE-4022-92C0-2D9BDC579BDB}"/>
                    </a:ext>
                  </a:extLst>
                </p14:cNvPr>
                <p14:cNvContentPartPr/>
                <p14:nvPr/>
              </p14:nvContentPartPr>
              <p14:xfrm>
                <a:off x="9509653" y="1416120"/>
                <a:ext cx="204480" cy="1720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28B8FD8-D5EE-4022-92C0-2D9BDC579BD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505333" y="1411800"/>
                  <a:ext cx="2131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FC8B433-2F03-4A4F-B027-4D762D6F9615}"/>
                    </a:ext>
                  </a:extLst>
                </p14:cNvPr>
                <p14:cNvContentPartPr/>
                <p14:nvPr/>
              </p14:nvContentPartPr>
              <p14:xfrm>
                <a:off x="9750493" y="1347000"/>
                <a:ext cx="182880" cy="1771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FC8B433-2F03-4A4F-B027-4D762D6F961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746173" y="1342680"/>
                  <a:ext cx="1915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05511D7-1768-4A7B-88DE-BC65F6741241}"/>
                    </a:ext>
                  </a:extLst>
                </p14:cNvPr>
                <p14:cNvContentPartPr/>
                <p14:nvPr/>
              </p14:nvContentPartPr>
              <p14:xfrm>
                <a:off x="9995293" y="1363200"/>
                <a:ext cx="192240" cy="964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05511D7-1768-4A7B-88DE-BC65F674124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990973" y="1358880"/>
                  <a:ext cx="2008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3E32021-FE5C-4E75-9998-12B5DB79E04B}"/>
                    </a:ext>
                  </a:extLst>
                </p14:cNvPr>
                <p14:cNvContentPartPr/>
                <p14:nvPr/>
              </p14:nvContentPartPr>
              <p14:xfrm>
                <a:off x="10141453" y="1281120"/>
                <a:ext cx="22680" cy="244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3E32021-FE5C-4E75-9998-12B5DB79E04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137133" y="1276800"/>
                  <a:ext cx="31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EF5A24D-8031-4A51-84FB-4A7AFA91BE41}"/>
                    </a:ext>
                  </a:extLst>
                </p14:cNvPr>
                <p14:cNvContentPartPr/>
                <p14:nvPr/>
              </p14:nvContentPartPr>
              <p14:xfrm>
                <a:off x="10194373" y="1228560"/>
                <a:ext cx="450360" cy="2588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EF5A24D-8031-4A51-84FB-4A7AFA91BE4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190053" y="1224240"/>
                  <a:ext cx="4590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BEAE8C1-6FF7-4035-B9A7-12D86C4E7E37}"/>
                    </a:ext>
                  </a:extLst>
                </p14:cNvPr>
                <p14:cNvContentPartPr/>
                <p14:nvPr/>
              </p14:nvContentPartPr>
              <p14:xfrm>
                <a:off x="10659133" y="1202640"/>
                <a:ext cx="118080" cy="997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BEAE8C1-6FF7-4035-B9A7-12D86C4E7E3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654813" y="1198320"/>
                  <a:ext cx="1267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2950184-C167-4A18-B878-E6D2FB876E3D}"/>
                    </a:ext>
                  </a:extLst>
                </p14:cNvPr>
                <p14:cNvContentPartPr/>
                <p14:nvPr/>
              </p14:nvContentPartPr>
              <p14:xfrm>
                <a:off x="10807453" y="1061160"/>
                <a:ext cx="142920" cy="2023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2950184-C167-4A18-B878-E6D2FB876E3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803133" y="1056840"/>
                  <a:ext cx="1515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AA2B5AC-7230-486A-9017-D12B5439FD2A}"/>
                    </a:ext>
                  </a:extLst>
                </p14:cNvPr>
                <p14:cNvContentPartPr/>
                <p14:nvPr/>
              </p14:nvContentPartPr>
              <p14:xfrm>
                <a:off x="10964413" y="1109400"/>
                <a:ext cx="83880" cy="997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AA2B5AC-7230-486A-9017-D12B5439FD2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960093" y="1105080"/>
                  <a:ext cx="925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DD20BD5-37A5-48BE-A7C4-56027975A00D}"/>
                    </a:ext>
                  </a:extLst>
                </p14:cNvPr>
                <p14:cNvContentPartPr/>
                <p14:nvPr/>
              </p14:nvContentPartPr>
              <p14:xfrm>
                <a:off x="11053693" y="1097880"/>
                <a:ext cx="84960" cy="608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DD20BD5-37A5-48BE-A7C4-56027975A00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049373" y="1093560"/>
                  <a:ext cx="936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24707D4-E16B-4CC5-9FD3-6FFD3A3D5CF7}"/>
                    </a:ext>
                  </a:extLst>
                </p14:cNvPr>
                <p14:cNvContentPartPr/>
                <p14:nvPr/>
              </p14:nvContentPartPr>
              <p14:xfrm>
                <a:off x="11131813" y="1015080"/>
                <a:ext cx="327240" cy="1281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24707D4-E16B-4CC5-9FD3-6FFD3A3D5CF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127493" y="1010760"/>
                  <a:ext cx="3358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6187B2A-E807-49DD-8B80-8FFCDF86FEAA}"/>
                    </a:ext>
                  </a:extLst>
                </p14:cNvPr>
                <p14:cNvContentPartPr/>
                <p14:nvPr/>
              </p14:nvContentPartPr>
              <p14:xfrm>
                <a:off x="9070093" y="1177440"/>
                <a:ext cx="2552760" cy="7045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6187B2A-E807-49DD-8B80-8FFCDF86FEA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065773" y="1173120"/>
                  <a:ext cx="2561400" cy="71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FB131D7A-6055-438E-8BCF-793D6E0C8D67}"/>
                  </a:ext>
                </a:extLst>
              </p14:cNvPr>
              <p14:cNvContentPartPr/>
              <p14:nvPr/>
            </p14:nvContentPartPr>
            <p14:xfrm>
              <a:off x="3113893" y="3142680"/>
              <a:ext cx="1471680" cy="77544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FB131D7A-6055-438E-8BCF-793D6E0C8D6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109573" y="3138360"/>
                <a:ext cx="1480320" cy="78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CEDE903A-F6A9-49A8-8D1A-645A39F9AD45}"/>
                  </a:ext>
                </a:extLst>
              </p14:cNvPr>
              <p14:cNvContentPartPr/>
              <p14:nvPr/>
            </p14:nvContentPartPr>
            <p14:xfrm>
              <a:off x="3148453" y="3160320"/>
              <a:ext cx="1314720" cy="77328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CEDE903A-F6A9-49A8-8D1A-645A39F9AD4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144133" y="3156000"/>
                <a:ext cx="1323360" cy="78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E5985E97-160C-4015-A690-BB8333E7422C}"/>
              </a:ext>
            </a:extLst>
          </p:cNvPr>
          <p:cNvGrpSpPr/>
          <p:nvPr/>
        </p:nvGrpSpPr>
        <p:grpSpPr>
          <a:xfrm>
            <a:off x="3149173" y="3144480"/>
            <a:ext cx="1380240" cy="858600"/>
            <a:chOff x="3149173" y="3144480"/>
            <a:chExt cx="1380240" cy="85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E3C6E44-518A-4EE2-BF6F-CAE13E6BE44D}"/>
                    </a:ext>
                  </a:extLst>
                </p14:cNvPr>
                <p14:cNvContentPartPr/>
                <p14:nvPr/>
              </p14:nvContentPartPr>
              <p14:xfrm>
                <a:off x="3455893" y="3725520"/>
                <a:ext cx="360" cy="3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E3C6E44-518A-4EE2-BF6F-CAE13E6BE44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451573" y="37212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C65FD75-B7BD-41DE-B0B3-D85A2DD63643}"/>
                    </a:ext>
                  </a:extLst>
                </p14:cNvPr>
                <p14:cNvContentPartPr/>
                <p14:nvPr/>
              </p14:nvContentPartPr>
              <p14:xfrm>
                <a:off x="3339973" y="3707880"/>
                <a:ext cx="54000" cy="198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C65FD75-B7BD-41DE-B0B3-D85A2DD6364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335653" y="3703560"/>
                  <a:ext cx="626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F94511E-52FF-4B6E-9740-8CC8842A52CA}"/>
                    </a:ext>
                  </a:extLst>
                </p14:cNvPr>
                <p14:cNvContentPartPr/>
                <p14:nvPr/>
              </p14:nvContentPartPr>
              <p14:xfrm>
                <a:off x="3275533" y="3705360"/>
                <a:ext cx="1038960" cy="410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F94511E-52FF-4B6E-9740-8CC8842A52C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271213" y="3701040"/>
                  <a:ext cx="1047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CFF76B1-88A5-47D3-8E47-F2AEB9D14E88}"/>
                    </a:ext>
                  </a:extLst>
                </p14:cNvPr>
                <p14:cNvContentPartPr/>
                <p14:nvPr/>
              </p14:nvContentPartPr>
              <p14:xfrm>
                <a:off x="3149173" y="3144480"/>
                <a:ext cx="1380240" cy="8586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CFF76B1-88A5-47D3-8E47-F2AEB9D14E8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144853" y="3140160"/>
                  <a:ext cx="1388880" cy="867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82522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20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97B9E5F-F60F-4F10-9809-F1FD9A908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9747"/>
            <a:ext cx="7315200" cy="8102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EF1F839-ED3C-4A6E-A39D-012BAD11C5CC}"/>
                  </a:ext>
                </a:extLst>
              </p14:cNvPr>
              <p14:cNvContentPartPr/>
              <p14:nvPr/>
            </p14:nvContentPartPr>
            <p14:xfrm>
              <a:off x="1885333" y="501067"/>
              <a:ext cx="1656720" cy="334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EF1F839-ED3C-4A6E-A39D-012BAD11C5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81013" y="496747"/>
                <a:ext cx="16653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0EBD7FB2-99C2-46CD-AAEE-FA3A4A38A313}"/>
                  </a:ext>
                </a:extLst>
              </p14:cNvPr>
              <p14:cNvContentPartPr/>
              <p14:nvPr/>
            </p14:nvContentPartPr>
            <p14:xfrm>
              <a:off x="6798613" y="781147"/>
              <a:ext cx="366840" cy="515160"/>
            </p14:xfrm>
          </p:contentPart>
        </mc:Choice>
        <mc:Fallback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0EBD7FB2-99C2-46CD-AAEE-FA3A4A38A31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94293" y="776827"/>
                <a:ext cx="375480" cy="5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98" name="Freihand 497">
                <a:extLst>
                  <a:ext uri="{FF2B5EF4-FFF2-40B4-BE49-F238E27FC236}">
                    <a16:creationId xmlns:a16="http://schemas.microsoft.com/office/drawing/2014/main" id="{1642CCF9-AC5C-418B-A9CB-410BE589266B}"/>
                  </a:ext>
                </a:extLst>
              </p14:cNvPr>
              <p14:cNvContentPartPr/>
              <p14:nvPr/>
            </p14:nvContentPartPr>
            <p14:xfrm>
              <a:off x="8396293" y="3526867"/>
              <a:ext cx="787320" cy="81360"/>
            </p14:xfrm>
          </p:contentPart>
        </mc:Choice>
        <mc:Fallback>
          <p:pic>
            <p:nvPicPr>
              <p:cNvPr id="498" name="Freihand 497">
                <a:extLst>
                  <a:ext uri="{FF2B5EF4-FFF2-40B4-BE49-F238E27FC236}">
                    <a16:creationId xmlns:a16="http://schemas.microsoft.com/office/drawing/2014/main" id="{1642CCF9-AC5C-418B-A9CB-410BE589266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91973" y="3522547"/>
                <a:ext cx="79596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84" name="Freihand 583">
                <a:extLst>
                  <a:ext uri="{FF2B5EF4-FFF2-40B4-BE49-F238E27FC236}">
                    <a16:creationId xmlns:a16="http://schemas.microsoft.com/office/drawing/2014/main" id="{734FA80C-3D7A-4D82-BF60-6F2F077DA260}"/>
                  </a:ext>
                </a:extLst>
              </p14:cNvPr>
              <p14:cNvContentPartPr/>
              <p14:nvPr/>
            </p14:nvContentPartPr>
            <p14:xfrm>
              <a:off x="7625173" y="3170107"/>
              <a:ext cx="551160" cy="493920"/>
            </p14:xfrm>
          </p:contentPart>
        </mc:Choice>
        <mc:Fallback>
          <p:pic>
            <p:nvPicPr>
              <p:cNvPr id="584" name="Freihand 583">
                <a:extLst>
                  <a:ext uri="{FF2B5EF4-FFF2-40B4-BE49-F238E27FC236}">
                    <a16:creationId xmlns:a16="http://schemas.microsoft.com/office/drawing/2014/main" id="{734FA80C-3D7A-4D82-BF60-6F2F077DA2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20853" y="3165787"/>
                <a:ext cx="559800" cy="5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86" name="Freihand 585">
                <a:extLst>
                  <a:ext uri="{FF2B5EF4-FFF2-40B4-BE49-F238E27FC236}">
                    <a16:creationId xmlns:a16="http://schemas.microsoft.com/office/drawing/2014/main" id="{6F033E97-438C-4FA7-A753-7BEA78C8F178}"/>
                  </a:ext>
                </a:extLst>
              </p14:cNvPr>
              <p14:cNvContentPartPr/>
              <p14:nvPr/>
            </p14:nvContentPartPr>
            <p14:xfrm>
              <a:off x="8465053" y="3532627"/>
              <a:ext cx="644040" cy="66240"/>
            </p14:xfrm>
          </p:contentPart>
        </mc:Choice>
        <mc:Fallback>
          <p:pic>
            <p:nvPicPr>
              <p:cNvPr id="586" name="Freihand 585">
                <a:extLst>
                  <a:ext uri="{FF2B5EF4-FFF2-40B4-BE49-F238E27FC236}">
                    <a16:creationId xmlns:a16="http://schemas.microsoft.com/office/drawing/2014/main" id="{6F033E97-438C-4FA7-A753-7BEA78C8F17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460733" y="3528307"/>
                <a:ext cx="65268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88" name="Freihand 587">
                <a:extLst>
                  <a:ext uri="{FF2B5EF4-FFF2-40B4-BE49-F238E27FC236}">
                    <a16:creationId xmlns:a16="http://schemas.microsoft.com/office/drawing/2014/main" id="{93449AA3-120D-41C6-8F67-9BFD36FD9243}"/>
                  </a:ext>
                </a:extLst>
              </p14:cNvPr>
              <p14:cNvContentPartPr/>
              <p14:nvPr/>
            </p14:nvContentPartPr>
            <p14:xfrm>
              <a:off x="2347573" y="3316987"/>
              <a:ext cx="212760" cy="73080"/>
            </p14:xfrm>
          </p:contentPart>
        </mc:Choice>
        <mc:Fallback>
          <p:pic>
            <p:nvPicPr>
              <p:cNvPr id="588" name="Freihand 587">
                <a:extLst>
                  <a:ext uri="{FF2B5EF4-FFF2-40B4-BE49-F238E27FC236}">
                    <a16:creationId xmlns:a16="http://schemas.microsoft.com/office/drawing/2014/main" id="{93449AA3-120D-41C6-8F67-9BFD36FD924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43253" y="3312667"/>
                <a:ext cx="2214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649" name="Freihand 648">
                <a:extLst>
                  <a:ext uri="{FF2B5EF4-FFF2-40B4-BE49-F238E27FC236}">
                    <a16:creationId xmlns:a16="http://schemas.microsoft.com/office/drawing/2014/main" id="{54528AB3-A55F-4AE1-AA7E-A03F0EB53668}"/>
                  </a:ext>
                </a:extLst>
              </p14:cNvPr>
              <p14:cNvContentPartPr/>
              <p14:nvPr/>
            </p14:nvContentPartPr>
            <p14:xfrm>
              <a:off x="8000653" y="3917467"/>
              <a:ext cx="2606400" cy="170640"/>
            </p14:xfrm>
          </p:contentPart>
        </mc:Choice>
        <mc:Fallback>
          <p:pic>
            <p:nvPicPr>
              <p:cNvPr id="649" name="Freihand 648">
                <a:extLst>
                  <a:ext uri="{FF2B5EF4-FFF2-40B4-BE49-F238E27FC236}">
                    <a16:creationId xmlns:a16="http://schemas.microsoft.com/office/drawing/2014/main" id="{54528AB3-A55F-4AE1-AA7E-A03F0EB5366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996333" y="3913147"/>
                <a:ext cx="261504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651" name="Freihand 650">
                <a:extLst>
                  <a:ext uri="{FF2B5EF4-FFF2-40B4-BE49-F238E27FC236}">
                    <a16:creationId xmlns:a16="http://schemas.microsoft.com/office/drawing/2014/main" id="{110C6409-2A7C-4F50-BC1C-7C0D8D98EAF0}"/>
                  </a:ext>
                </a:extLst>
              </p14:cNvPr>
              <p14:cNvContentPartPr/>
              <p14:nvPr/>
            </p14:nvContentPartPr>
            <p14:xfrm>
              <a:off x="7298293" y="3535147"/>
              <a:ext cx="4847040" cy="399240"/>
            </p14:xfrm>
          </p:contentPart>
        </mc:Choice>
        <mc:Fallback>
          <p:pic>
            <p:nvPicPr>
              <p:cNvPr id="651" name="Freihand 650">
                <a:extLst>
                  <a:ext uri="{FF2B5EF4-FFF2-40B4-BE49-F238E27FC236}">
                    <a16:creationId xmlns:a16="http://schemas.microsoft.com/office/drawing/2014/main" id="{110C6409-2A7C-4F50-BC1C-7C0D8D98EAF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93973" y="3530827"/>
                <a:ext cx="485568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736" name="Freihand 735">
                <a:extLst>
                  <a:ext uri="{FF2B5EF4-FFF2-40B4-BE49-F238E27FC236}">
                    <a16:creationId xmlns:a16="http://schemas.microsoft.com/office/drawing/2014/main" id="{DD32B2BE-F1B2-44B8-8738-C25930479EAB}"/>
                  </a:ext>
                </a:extLst>
              </p14:cNvPr>
              <p14:cNvContentPartPr/>
              <p14:nvPr/>
            </p14:nvContentPartPr>
            <p14:xfrm>
              <a:off x="1212133" y="4077307"/>
              <a:ext cx="1743120" cy="52200"/>
            </p14:xfrm>
          </p:contentPart>
        </mc:Choice>
        <mc:Fallback>
          <p:pic>
            <p:nvPicPr>
              <p:cNvPr id="736" name="Freihand 735">
                <a:extLst>
                  <a:ext uri="{FF2B5EF4-FFF2-40B4-BE49-F238E27FC236}">
                    <a16:creationId xmlns:a16="http://schemas.microsoft.com/office/drawing/2014/main" id="{DD32B2BE-F1B2-44B8-8738-C25930479EA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07813" y="4072987"/>
                <a:ext cx="1751760" cy="6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63" name="Gruppieren 762">
            <a:extLst>
              <a:ext uri="{FF2B5EF4-FFF2-40B4-BE49-F238E27FC236}">
                <a16:creationId xmlns:a16="http://schemas.microsoft.com/office/drawing/2014/main" id="{A569DFA4-9C3A-4911-AA64-9C3D99CDDB6B}"/>
              </a:ext>
            </a:extLst>
          </p:cNvPr>
          <p:cNvGrpSpPr/>
          <p:nvPr/>
        </p:nvGrpSpPr>
        <p:grpSpPr>
          <a:xfrm>
            <a:off x="178573" y="80587"/>
            <a:ext cx="11849040" cy="4737240"/>
            <a:chOff x="178573" y="80587"/>
            <a:chExt cx="11849040" cy="473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16DFF437-2FCD-43B7-8F20-7849983DC2AE}"/>
                    </a:ext>
                  </a:extLst>
                </p14:cNvPr>
                <p14:cNvContentPartPr/>
                <p14:nvPr/>
              </p14:nvContentPartPr>
              <p14:xfrm>
                <a:off x="9585733" y="1607707"/>
                <a:ext cx="115920" cy="11016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16DFF437-2FCD-43B7-8F20-7849983DC2A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581413" y="1603387"/>
                  <a:ext cx="1245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EAC55E11-89A5-404E-B013-1379B46999AC}"/>
                    </a:ext>
                  </a:extLst>
                </p14:cNvPr>
                <p14:cNvContentPartPr/>
                <p14:nvPr/>
              </p14:nvContentPartPr>
              <p14:xfrm>
                <a:off x="9720373" y="1639387"/>
                <a:ext cx="144720" cy="748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EAC55E11-89A5-404E-B013-1379B46999A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716053" y="1635067"/>
                  <a:ext cx="1533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B3002B8B-C6FF-4C29-B9E5-84EE67002E40}"/>
                    </a:ext>
                  </a:extLst>
                </p14:cNvPr>
                <p14:cNvContentPartPr/>
                <p14:nvPr/>
              </p14:nvContentPartPr>
              <p14:xfrm>
                <a:off x="9926653" y="1555507"/>
                <a:ext cx="36720" cy="14940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B3002B8B-C6FF-4C29-B9E5-84EE67002E4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922333" y="1551187"/>
                  <a:ext cx="453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51EF39EC-19BE-45C3-9EDF-EF8DC836E713}"/>
                    </a:ext>
                  </a:extLst>
                </p14:cNvPr>
                <p14:cNvContentPartPr/>
                <p14:nvPr/>
              </p14:nvContentPartPr>
              <p14:xfrm>
                <a:off x="10028173" y="1619947"/>
                <a:ext cx="95400" cy="6336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51EF39EC-19BE-45C3-9EDF-EF8DC836E71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023853" y="1615627"/>
                  <a:ext cx="1040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32330FA3-BC5D-49F1-A794-CA3416DBF4E3}"/>
                    </a:ext>
                  </a:extLst>
                </p14:cNvPr>
                <p14:cNvContentPartPr/>
                <p14:nvPr/>
              </p14:nvContentPartPr>
              <p14:xfrm>
                <a:off x="10173253" y="1612387"/>
                <a:ext cx="59400" cy="630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32330FA3-BC5D-49F1-A794-CA3416DBF4E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168933" y="1608067"/>
                  <a:ext cx="680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362E07AF-23EC-4277-BD02-431367E40308}"/>
                    </a:ext>
                  </a:extLst>
                </p14:cNvPr>
                <p14:cNvContentPartPr/>
                <p14:nvPr/>
              </p14:nvContentPartPr>
              <p14:xfrm>
                <a:off x="10168573" y="1602307"/>
                <a:ext cx="87120" cy="6552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362E07AF-23EC-4277-BD02-431367E4030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164253" y="1597987"/>
                  <a:ext cx="957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217CABB0-1206-49A3-A951-3034EE2E75D0}"/>
                    </a:ext>
                  </a:extLst>
                </p14:cNvPr>
                <p14:cNvContentPartPr/>
                <p14:nvPr/>
              </p14:nvContentPartPr>
              <p14:xfrm>
                <a:off x="10302493" y="1495027"/>
                <a:ext cx="52920" cy="22536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217CABB0-1206-49A3-A951-3034EE2E75D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298173" y="1490707"/>
                  <a:ext cx="615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AA553D62-48AC-4D12-9BAF-061B2E2E5177}"/>
                    </a:ext>
                  </a:extLst>
                </p14:cNvPr>
                <p14:cNvContentPartPr/>
                <p14:nvPr/>
              </p14:nvContentPartPr>
              <p14:xfrm>
                <a:off x="10461613" y="1599787"/>
                <a:ext cx="149760" cy="68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AA553D62-48AC-4D12-9BAF-061B2E2E517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457293" y="1595467"/>
                  <a:ext cx="1584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6F9F0F78-8744-4FE5-A8B6-96AA403C68FF}"/>
                    </a:ext>
                  </a:extLst>
                </p14:cNvPr>
                <p14:cNvContentPartPr/>
                <p14:nvPr/>
              </p14:nvContentPartPr>
              <p14:xfrm>
                <a:off x="10493293" y="1642987"/>
                <a:ext cx="123480" cy="1116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6F9F0F78-8744-4FE5-A8B6-96AA403C68F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488973" y="1638667"/>
                  <a:ext cx="1321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29F49012-F98F-4727-8157-4F6A3CE7E8D5}"/>
                    </a:ext>
                  </a:extLst>
                </p14:cNvPr>
                <p14:cNvContentPartPr/>
                <p14:nvPr/>
              </p14:nvContentPartPr>
              <p14:xfrm>
                <a:off x="10774453" y="1601227"/>
                <a:ext cx="103680" cy="5976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29F49012-F98F-4727-8157-4F6A3CE7E8D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770133" y="1596907"/>
                  <a:ext cx="1123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E8EACB46-36F4-4F74-86C1-DEBA82587208}"/>
                    </a:ext>
                  </a:extLst>
                </p14:cNvPr>
                <p14:cNvContentPartPr/>
                <p14:nvPr/>
              </p14:nvContentPartPr>
              <p14:xfrm>
                <a:off x="10896133" y="1481347"/>
                <a:ext cx="140760" cy="9252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E8EACB46-36F4-4F74-86C1-DEBA8258720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891813" y="1477027"/>
                  <a:ext cx="1494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C54168FC-EFCB-4538-84EB-4A7E98BB4B4D}"/>
                    </a:ext>
                  </a:extLst>
                </p14:cNvPr>
                <p14:cNvContentPartPr/>
                <p14:nvPr/>
              </p14:nvContentPartPr>
              <p14:xfrm>
                <a:off x="11070013" y="1493587"/>
                <a:ext cx="131040" cy="1368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C54168FC-EFCB-4538-84EB-4A7E98BB4B4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065693" y="1489267"/>
                  <a:ext cx="1396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0939849B-0B11-4BB1-8C1D-446B8985CFAE}"/>
                    </a:ext>
                  </a:extLst>
                </p14:cNvPr>
                <p14:cNvContentPartPr/>
                <p14:nvPr/>
              </p14:nvContentPartPr>
              <p14:xfrm>
                <a:off x="11201053" y="1552987"/>
                <a:ext cx="121680" cy="7308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0939849B-0B11-4BB1-8C1D-446B8985CFA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196733" y="1548667"/>
                  <a:ext cx="1303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1B845BF5-589A-46C7-BCA5-4060D95484F3}"/>
                    </a:ext>
                  </a:extLst>
                </p14:cNvPr>
                <p14:cNvContentPartPr/>
                <p14:nvPr/>
              </p14:nvContentPartPr>
              <p14:xfrm>
                <a:off x="11388973" y="1458307"/>
                <a:ext cx="68040" cy="1828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1B845BF5-589A-46C7-BCA5-4060D95484F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384653" y="1453987"/>
                  <a:ext cx="766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5E3352C5-7FC2-446D-B417-BDAE67A9AC31}"/>
                    </a:ext>
                  </a:extLst>
                </p14:cNvPr>
                <p14:cNvContentPartPr/>
                <p14:nvPr/>
              </p14:nvContentPartPr>
              <p14:xfrm>
                <a:off x="11478253" y="1460827"/>
                <a:ext cx="102600" cy="1605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5E3352C5-7FC2-446D-B417-BDAE67A9AC3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473933" y="1456507"/>
                  <a:ext cx="1112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9B3A0AAB-4A33-4CD6-B741-22D7928C55FD}"/>
                    </a:ext>
                  </a:extLst>
                </p14:cNvPr>
                <p14:cNvContentPartPr/>
                <p14:nvPr/>
              </p14:nvContentPartPr>
              <p14:xfrm>
                <a:off x="11486893" y="1473067"/>
                <a:ext cx="138960" cy="1317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9B3A0AAB-4A33-4CD6-B741-22D7928C55F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482573" y="1468747"/>
                  <a:ext cx="1476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DB4DC0AA-6884-452B-87FC-7FC8BE75539B}"/>
                    </a:ext>
                  </a:extLst>
                </p14:cNvPr>
                <p14:cNvContentPartPr/>
                <p14:nvPr/>
              </p14:nvContentPartPr>
              <p14:xfrm>
                <a:off x="11636653" y="1421227"/>
                <a:ext cx="46080" cy="24084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DB4DC0AA-6884-452B-87FC-7FC8BE75539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632333" y="1416907"/>
                  <a:ext cx="547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9DEA0C82-C680-4272-A62A-3B51D655A879}"/>
                    </a:ext>
                  </a:extLst>
                </p14:cNvPr>
                <p14:cNvContentPartPr/>
                <p14:nvPr/>
              </p14:nvContentPartPr>
              <p14:xfrm>
                <a:off x="2959573" y="2019187"/>
                <a:ext cx="30600" cy="14616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9DEA0C82-C680-4272-A62A-3B51D655A87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955253" y="2014867"/>
                  <a:ext cx="392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81D88C0E-0559-413D-92B7-72007D552BA7}"/>
                    </a:ext>
                  </a:extLst>
                </p14:cNvPr>
                <p14:cNvContentPartPr/>
                <p14:nvPr/>
              </p14:nvContentPartPr>
              <p14:xfrm>
                <a:off x="3050293" y="2094067"/>
                <a:ext cx="313560" cy="6372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81D88C0E-0559-413D-92B7-72007D552BA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045973" y="2089747"/>
                  <a:ext cx="3222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2240154A-FD4E-4F8F-B975-2D56E701D244}"/>
                    </a:ext>
                  </a:extLst>
                </p14:cNvPr>
                <p14:cNvContentPartPr/>
                <p14:nvPr/>
              </p14:nvContentPartPr>
              <p14:xfrm>
                <a:off x="3379693" y="1994707"/>
                <a:ext cx="369720" cy="16740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2240154A-FD4E-4F8F-B975-2D56E701D24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375373" y="1990387"/>
                  <a:ext cx="3783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74429670-85FF-4A99-A76F-ACA69B20C052}"/>
                    </a:ext>
                  </a:extLst>
                </p14:cNvPr>
                <p14:cNvContentPartPr/>
                <p14:nvPr/>
              </p14:nvContentPartPr>
              <p14:xfrm>
                <a:off x="3869293" y="2049067"/>
                <a:ext cx="25920" cy="1584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74429670-85FF-4A99-A76F-ACA69B20C05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864973" y="2044747"/>
                  <a:ext cx="34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7409FE30-3D0E-4BE5-9E8A-B4E53FD7F5DA}"/>
                    </a:ext>
                  </a:extLst>
                </p14:cNvPr>
                <p14:cNvContentPartPr/>
                <p14:nvPr/>
              </p14:nvContentPartPr>
              <p14:xfrm>
                <a:off x="3884053" y="2143027"/>
                <a:ext cx="360" cy="36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7409FE30-3D0E-4BE5-9E8A-B4E53FD7F5D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879733" y="21387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A56E5713-469D-4841-AA2D-9FB2B92F8CB1}"/>
                    </a:ext>
                  </a:extLst>
                </p14:cNvPr>
                <p14:cNvContentPartPr/>
                <p14:nvPr/>
              </p14:nvContentPartPr>
              <p14:xfrm>
                <a:off x="178573" y="2120347"/>
                <a:ext cx="153000" cy="1332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A56E5713-469D-4841-AA2D-9FB2B92F8CB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74253" y="2116027"/>
                  <a:ext cx="1616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E33BC11D-83E0-4489-A782-866188457A17}"/>
                    </a:ext>
                  </a:extLst>
                </p14:cNvPr>
                <p14:cNvContentPartPr/>
                <p14:nvPr/>
              </p14:nvContentPartPr>
              <p14:xfrm>
                <a:off x="186853" y="2150227"/>
                <a:ext cx="146880" cy="2556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E33BC11D-83E0-4489-A782-866188457A1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82533" y="2145907"/>
                  <a:ext cx="155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ABDAAF6A-4829-49D0-A7B7-2DEA02D2722B}"/>
                    </a:ext>
                  </a:extLst>
                </p14:cNvPr>
                <p14:cNvContentPartPr/>
                <p14:nvPr/>
              </p14:nvContentPartPr>
              <p14:xfrm>
                <a:off x="357853" y="2062747"/>
                <a:ext cx="84240" cy="16308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ABDAAF6A-4829-49D0-A7B7-2DEA02D2722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53533" y="2058427"/>
                  <a:ext cx="928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CDBC62E8-03C7-4E8E-8C0B-C14DFD59E299}"/>
                    </a:ext>
                  </a:extLst>
                </p14:cNvPr>
                <p14:cNvContentPartPr/>
                <p14:nvPr/>
              </p14:nvContentPartPr>
              <p14:xfrm>
                <a:off x="619933" y="2041147"/>
                <a:ext cx="126360" cy="10332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CDBC62E8-03C7-4E8E-8C0B-C14DFD59E29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15613" y="2036827"/>
                  <a:ext cx="1350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179B1A93-F319-401F-94A8-CFA10A1E90C8}"/>
                    </a:ext>
                  </a:extLst>
                </p14:cNvPr>
                <p14:cNvContentPartPr/>
                <p14:nvPr/>
              </p14:nvContentPartPr>
              <p14:xfrm>
                <a:off x="769693" y="2085787"/>
                <a:ext cx="92520" cy="17208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179B1A93-F319-401F-94A8-CFA10A1E90C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65373" y="2081467"/>
                  <a:ext cx="1011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B6332FCD-64ED-46F8-8B3D-AC54C74A94AF}"/>
                    </a:ext>
                  </a:extLst>
                </p14:cNvPr>
                <p14:cNvContentPartPr/>
                <p14:nvPr/>
              </p14:nvContentPartPr>
              <p14:xfrm>
                <a:off x="918013" y="2017747"/>
                <a:ext cx="374760" cy="13284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B6332FCD-64ED-46F8-8B3D-AC54C74A94A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13693" y="2013427"/>
                  <a:ext cx="3834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122F7C72-BDB7-472B-BA37-6F9EE045D096}"/>
                    </a:ext>
                  </a:extLst>
                </p14:cNvPr>
                <p14:cNvContentPartPr/>
                <p14:nvPr/>
              </p14:nvContentPartPr>
              <p14:xfrm>
                <a:off x="1266853" y="2042947"/>
                <a:ext cx="360" cy="36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122F7C72-BDB7-472B-BA37-6F9EE045D09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262533" y="20386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59D766C6-3CCD-4708-8D84-91B2A3EA0EA8}"/>
                    </a:ext>
                  </a:extLst>
                </p14:cNvPr>
                <p14:cNvContentPartPr/>
                <p14:nvPr/>
              </p14:nvContentPartPr>
              <p14:xfrm>
                <a:off x="1368013" y="2051227"/>
                <a:ext cx="12600" cy="8244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59D766C6-3CCD-4708-8D84-91B2A3EA0EA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363693" y="2046907"/>
                  <a:ext cx="212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699D7B0C-740C-4C0D-A456-EFBA2601D928}"/>
                    </a:ext>
                  </a:extLst>
                </p14:cNvPr>
                <p14:cNvContentPartPr/>
                <p14:nvPr/>
              </p14:nvContentPartPr>
              <p14:xfrm>
                <a:off x="1409413" y="2083987"/>
                <a:ext cx="284040" cy="20304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699D7B0C-740C-4C0D-A456-EFBA2601D92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405093" y="2079667"/>
                  <a:ext cx="2926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05D0F845-19FA-4D53-B63A-9FECC2A64938}"/>
                    </a:ext>
                  </a:extLst>
                </p14:cNvPr>
                <p14:cNvContentPartPr/>
                <p14:nvPr/>
              </p14:nvContentPartPr>
              <p14:xfrm>
                <a:off x="1760413" y="2065627"/>
                <a:ext cx="64440" cy="7200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05D0F845-19FA-4D53-B63A-9FECC2A6493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756093" y="2061307"/>
                  <a:ext cx="730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FBAEC92D-FAE6-4748-A773-411417EAACFD}"/>
                    </a:ext>
                  </a:extLst>
                </p14:cNvPr>
                <p14:cNvContentPartPr/>
                <p14:nvPr/>
              </p14:nvContentPartPr>
              <p14:xfrm>
                <a:off x="1845373" y="2050147"/>
                <a:ext cx="94680" cy="21636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FBAEC92D-FAE6-4748-A773-411417EAACF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841053" y="2045827"/>
                  <a:ext cx="1033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C4BADEDD-EC04-44E0-A4CF-E74832E1E05E}"/>
                    </a:ext>
                  </a:extLst>
                </p14:cNvPr>
                <p14:cNvContentPartPr/>
                <p14:nvPr/>
              </p14:nvContentPartPr>
              <p14:xfrm>
                <a:off x="1965613" y="2074987"/>
                <a:ext cx="84240" cy="748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C4BADEDD-EC04-44E0-A4CF-E74832E1E05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961293" y="2070667"/>
                  <a:ext cx="928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5A0845E2-F5B3-426F-A3C5-634638974EC4}"/>
                    </a:ext>
                  </a:extLst>
                </p14:cNvPr>
                <p14:cNvContentPartPr/>
                <p14:nvPr/>
              </p14:nvContentPartPr>
              <p14:xfrm>
                <a:off x="2061373" y="2091547"/>
                <a:ext cx="48240" cy="5184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5A0845E2-F5B3-426F-A3C5-634638974EC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057053" y="2087227"/>
                  <a:ext cx="568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96D9CC79-1CAA-4A50-8F0A-EE0AE5E2AAA3}"/>
                    </a:ext>
                  </a:extLst>
                </p14:cNvPr>
                <p14:cNvContentPartPr/>
                <p14:nvPr/>
              </p14:nvContentPartPr>
              <p14:xfrm>
                <a:off x="2142013" y="1995787"/>
                <a:ext cx="113400" cy="16488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96D9CC79-1CAA-4A50-8F0A-EE0AE5E2AAA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137693" y="1991467"/>
                  <a:ext cx="1220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4F8823BA-92CA-49B7-848B-26F60FF54325}"/>
                    </a:ext>
                  </a:extLst>
                </p14:cNvPr>
                <p14:cNvContentPartPr/>
                <p14:nvPr/>
              </p14:nvContentPartPr>
              <p14:xfrm>
                <a:off x="2277373" y="1991827"/>
                <a:ext cx="14400" cy="15912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4F8823BA-92CA-49B7-848B-26F60FF5432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273053" y="1987507"/>
                  <a:ext cx="230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823AB781-0687-4751-B149-B3F25DFE4746}"/>
                    </a:ext>
                  </a:extLst>
                </p14:cNvPr>
                <p14:cNvContentPartPr/>
                <p14:nvPr/>
              </p14:nvContentPartPr>
              <p14:xfrm>
                <a:off x="2347213" y="2062027"/>
                <a:ext cx="335880" cy="7992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823AB781-0687-4751-B149-B3F25DFE474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342893" y="2057707"/>
                  <a:ext cx="3445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BE2E24FF-05CB-41B0-B0E8-2887EE62F248}"/>
                    </a:ext>
                  </a:extLst>
                </p14:cNvPr>
                <p14:cNvContentPartPr/>
                <p14:nvPr/>
              </p14:nvContentPartPr>
              <p14:xfrm>
                <a:off x="569893" y="2465587"/>
                <a:ext cx="182520" cy="11664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BE2E24FF-05CB-41B0-B0E8-2887EE62F24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65573" y="2461267"/>
                  <a:ext cx="1911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B6F478B4-E020-4DB3-9309-22139FAE812B}"/>
                    </a:ext>
                  </a:extLst>
                </p14:cNvPr>
                <p14:cNvContentPartPr/>
                <p14:nvPr/>
              </p14:nvContentPartPr>
              <p14:xfrm>
                <a:off x="799213" y="2497987"/>
                <a:ext cx="155160" cy="7524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B6F478B4-E020-4DB3-9309-22139FAE812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94893" y="2493667"/>
                  <a:ext cx="163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59708CFE-36BE-4018-B937-A194EF1AE456}"/>
                    </a:ext>
                  </a:extLst>
                </p14:cNvPr>
                <p14:cNvContentPartPr/>
                <p14:nvPr/>
              </p14:nvContentPartPr>
              <p14:xfrm>
                <a:off x="951133" y="2384227"/>
                <a:ext cx="360" cy="36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59708CFE-36BE-4018-B937-A194EF1AE45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46813" y="23799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7EB0A154-617B-42AB-AB67-FCFE40559531}"/>
                    </a:ext>
                  </a:extLst>
                </p14:cNvPr>
                <p14:cNvContentPartPr/>
                <p14:nvPr/>
              </p14:nvContentPartPr>
              <p14:xfrm>
                <a:off x="1082173" y="2409787"/>
                <a:ext cx="199800" cy="1512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7EB0A154-617B-42AB-AB67-FCFE4055953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77853" y="2405467"/>
                  <a:ext cx="208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7B6867C2-8141-42C4-8843-AE5A13CBEE62}"/>
                    </a:ext>
                  </a:extLst>
                </p14:cNvPr>
                <p14:cNvContentPartPr/>
                <p14:nvPr/>
              </p14:nvContentPartPr>
              <p14:xfrm>
                <a:off x="1117813" y="2420947"/>
                <a:ext cx="148320" cy="16920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7B6867C2-8141-42C4-8843-AE5A13CBEE6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13493" y="2416627"/>
                  <a:ext cx="156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836F42C4-EF74-4FB9-B30E-94627F00C9FF}"/>
                    </a:ext>
                  </a:extLst>
                </p14:cNvPr>
                <p14:cNvContentPartPr/>
                <p14:nvPr/>
              </p14:nvContentPartPr>
              <p14:xfrm>
                <a:off x="1379173" y="2449387"/>
                <a:ext cx="120600" cy="12060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836F42C4-EF74-4FB9-B30E-94627F00C9F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374853" y="2445067"/>
                  <a:ext cx="1292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8816F0ED-1AA1-49EF-AE3D-07F759142967}"/>
                    </a:ext>
                  </a:extLst>
                </p14:cNvPr>
                <p14:cNvContentPartPr/>
                <p14:nvPr/>
              </p14:nvContentPartPr>
              <p14:xfrm>
                <a:off x="1583653" y="2522107"/>
                <a:ext cx="4320" cy="5184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8816F0ED-1AA1-49EF-AE3D-07F75914296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579333" y="2517787"/>
                  <a:ext cx="129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566F9B55-3A5F-4738-BC6E-5161634BF4E7}"/>
                    </a:ext>
                  </a:extLst>
                </p14:cNvPr>
                <p14:cNvContentPartPr/>
                <p14:nvPr/>
              </p14:nvContentPartPr>
              <p14:xfrm>
                <a:off x="1587613" y="2427067"/>
                <a:ext cx="360" cy="36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566F9B55-3A5F-4738-BC6E-5161634BF4E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583293" y="24227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9632779E-2A7B-4ABF-A1E1-6B62C278E4F8}"/>
                    </a:ext>
                  </a:extLst>
                </p14:cNvPr>
                <p14:cNvContentPartPr/>
                <p14:nvPr/>
              </p14:nvContentPartPr>
              <p14:xfrm>
                <a:off x="1697413" y="2394307"/>
                <a:ext cx="123120" cy="15120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9632779E-2A7B-4ABF-A1E1-6B62C278E4F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693093" y="2389987"/>
                  <a:ext cx="1317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81AF3557-2DAE-447E-B534-40BEBFAE6D02}"/>
                    </a:ext>
                  </a:extLst>
                </p14:cNvPr>
                <p14:cNvContentPartPr/>
                <p14:nvPr/>
              </p14:nvContentPartPr>
              <p14:xfrm>
                <a:off x="1837813" y="2300347"/>
                <a:ext cx="119160" cy="11016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81AF3557-2DAE-447E-B534-40BEBFAE6D0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833493" y="2296027"/>
                  <a:ext cx="1278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C9CA071B-B437-4E63-852C-00C470A22574}"/>
                    </a:ext>
                  </a:extLst>
                </p14:cNvPr>
                <p14:cNvContentPartPr/>
                <p14:nvPr/>
              </p14:nvContentPartPr>
              <p14:xfrm>
                <a:off x="1041853" y="2654947"/>
                <a:ext cx="12960" cy="9540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C9CA071B-B437-4E63-852C-00C470A2257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37533" y="2650627"/>
                  <a:ext cx="216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A5FBF58E-2543-40C8-9DAA-58CFE2906D66}"/>
                    </a:ext>
                  </a:extLst>
                </p14:cNvPr>
                <p14:cNvContentPartPr/>
                <p14:nvPr/>
              </p14:nvContentPartPr>
              <p14:xfrm>
                <a:off x="1045813" y="2612107"/>
                <a:ext cx="17280" cy="288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A5FBF58E-2543-40C8-9DAA-58CFE2906D6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41493" y="2607787"/>
                  <a:ext cx="259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A709B9BC-0596-46A7-AA47-06E56C040B6C}"/>
                    </a:ext>
                  </a:extLst>
                </p14:cNvPr>
                <p14:cNvContentPartPr/>
                <p14:nvPr/>
              </p14:nvContentPartPr>
              <p14:xfrm>
                <a:off x="1104853" y="2649547"/>
                <a:ext cx="84240" cy="7020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A709B9BC-0596-46A7-AA47-06E56C040B6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00533" y="2645227"/>
                  <a:ext cx="928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D5191736-257B-4946-AB8A-4E54A6839919}"/>
                    </a:ext>
                  </a:extLst>
                </p14:cNvPr>
                <p14:cNvContentPartPr/>
                <p14:nvPr/>
              </p14:nvContentPartPr>
              <p14:xfrm>
                <a:off x="1234813" y="2658187"/>
                <a:ext cx="52560" cy="6480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D5191736-257B-4946-AB8A-4E54A683991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230493" y="2653867"/>
                  <a:ext cx="612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A91F4D89-2FCD-4CA9-AF8B-89879E0C4E63}"/>
                    </a:ext>
                  </a:extLst>
                </p14:cNvPr>
                <p14:cNvContentPartPr/>
                <p14:nvPr/>
              </p14:nvContentPartPr>
              <p14:xfrm>
                <a:off x="1157053" y="2229787"/>
                <a:ext cx="91440" cy="7344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A91F4D89-2FCD-4CA9-AF8B-89879E0C4E6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52733" y="2225467"/>
                  <a:ext cx="1000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55E4E9E-BD6C-4BBA-9431-6C22EFC0F580}"/>
                    </a:ext>
                  </a:extLst>
                </p14:cNvPr>
                <p14:cNvContentPartPr/>
                <p14:nvPr/>
              </p14:nvContentPartPr>
              <p14:xfrm>
                <a:off x="7903813" y="260947"/>
                <a:ext cx="28440" cy="15624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55E4E9E-BD6C-4BBA-9431-6C22EFC0F58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899493" y="256627"/>
                  <a:ext cx="370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0806F7B5-61B0-47FC-ABD1-688FACBCEC0A}"/>
                    </a:ext>
                  </a:extLst>
                </p14:cNvPr>
                <p14:cNvContentPartPr/>
                <p14:nvPr/>
              </p14:nvContentPartPr>
              <p14:xfrm>
                <a:off x="7783573" y="227107"/>
                <a:ext cx="312120" cy="158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0806F7B5-61B0-47FC-ABD1-688FACBCEC0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779253" y="222787"/>
                  <a:ext cx="320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6FDBFE2-C876-4F38-BE94-C62FA847FA8D}"/>
                    </a:ext>
                  </a:extLst>
                </p14:cNvPr>
                <p14:cNvContentPartPr/>
                <p14:nvPr/>
              </p14:nvContentPartPr>
              <p14:xfrm>
                <a:off x="8754853" y="107587"/>
                <a:ext cx="61560" cy="439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6FDBFE2-C876-4F38-BE94-C62FA847FA8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750533" y="103267"/>
                  <a:ext cx="70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DC13F73-4CD0-4248-9F6F-9950FE87A23C}"/>
                    </a:ext>
                  </a:extLst>
                </p14:cNvPr>
                <p14:cNvContentPartPr/>
                <p14:nvPr/>
              </p14:nvContentPartPr>
              <p14:xfrm>
                <a:off x="10187293" y="183907"/>
                <a:ext cx="166320" cy="147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DC13F73-4CD0-4248-9F6F-9950FE87A23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182973" y="179587"/>
                  <a:ext cx="1749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B4AE137-F638-431C-B344-C8C262F24177}"/>
                    </a:ext>
                  </a:extLst>
                </p14:cNvPr>
                <p14:cNvContentPartPr/>
                <p14:nvPr/>
              </p14:nvContentPartPr>
              <p14:xfrm>
                <a:off x="10153093" y="204427"/>
                <a:ext cx="149040" cy="1044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B4AE137-F638-431C-B344-C8C262F2417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148773" y="200107"/>
                  <a:ext cx="1576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1A06678-854A-4449-8309-2F2ED7663E19}"/>
                    </a:ext>
                  </a:extLst>
                </p14:cNvPr>
                <p14:cNvContentPartPr/>
                <p14:nvPr/>
              </p14:nvContentPartPr>
              <p14:xfrm>
                <a:off x="10395013" y="218827"/>
                <a:ext cx="104400" cy="838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1A06678-854A-4449-8309-2F2ED7663E1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390693" y="214507"/>
                  <a:ext cx="1130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74E9507-E8CF-4207-9E0B-EC9429F64758}"/>
                    </a:ext>
                  </a:extLst>
                </p14:cNvPr>
                <p14:cNvContentPartPr/>
                <p14:nvPr/>
              </p14:nvContentPartPr>
              <p14:xfrm>
                <a:off x="10402573" y="230347"/>
                <a:ext cx="104040" cy="370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74E9507-E8CF-4207-9E0B-EC9429F6475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398253" y="226027"/>
                  <a:ext cx="1126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E49DB44-39B5-4A43-8574-FF03B6321F19}"/>
                    </a:ext>
                  </a:extLst>
                </p14:cNvPr>
                <p14:cNvContentPartPr/>
                <p14:nvPr/>
              </p14:nvContentPartPr>
              <p14:xfrm>
                <a:off x="10337773" y="236467"/>
                <a:ext cx="142920" cy="763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E49DB44-39B5-4A43-8574-FF03B6321F1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333093" y="232147"/>
                  <a:ext cx="1515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219AB90-C116-4F5A-9E82-636905DC0D1F}"/>
                    </a:ext>
                  </a:extLst>
                </p14:cNvPr>
                <p14:cNvContentPartPr/>
                <p14:nvPr/>
              </p14:nvContentPartPr>
              <p14:xfrm>
                <a:off x="10542973" y="283267"/>
                <a:ext cx="17280" cy="536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219AB90-C116-4F5A-9E82-636905DC0D1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538653" y="278947"/>
                  <a:ext cx="259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E2A5B73-0A29-4DEB-B9EE-A399451AF135}"/>
                    </a:ext>
                  </a:extLst>
                </p14:cNvPr>
                <p14:cNvContentPartPr/>
                <p14:nvPr/>
              </p14:nvContentPartPr>
              <p14:xfrm>
                <a:off x="10559893" y="240067"/>
                <a:ext cx="9000" cy="3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E2A5B73-0A29-4DEB-B9EE-A399451AF13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555573" y="235747"/>
                  <a:ext cx="176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4CBC4AA-736A-4F7D-83C3-80C47C2905C4}"/>
                    </a:ext>
                  </a:extLst>
                </p14:cNvPr>
                <p14:cNvContentPartPr/>
                <p14:nvPr/>
              </p14:nvContentPartPr>
              <p14:xfrm>
                <a:off x="10676173" y="244027"/>
                <a:ext cx="108720" cy="410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4CBC4AA-736A-4F7D-83C3-80C47C2905C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671853" y="239707"/>
                  <a:ext cx="1173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80EBC67-3ED2-4076-AB71-F97A2583D8AD}"/>
                    </a:ext>
                  </a:extLst>
                </p14:cNvPr>
                <p14:cNvContentPartPr/>
                <p14:nvPr/>
              </p14:nvContentPartPr>
              <p14:xfrm>
                <a:off x="10876333" y="221707"/>
                <a:ext cx="78120" cy="806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80EBC67-3ED2-4076-AB71-F97A2583D8A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872013" y="217387"/>
                  <a:ext cx="867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76AADA1-C6EC-4B5C-A498-2BC38DE281C4}"/>
                    </a:ext>
                  </a:extLst>
                </p14:cNvPr>
                <p14:cNvContentPartPr/>
                <p14:nvPr/>
              </p14:nvContentPartPr>
              <p14:xfrm>
                <a:off x="10166773" y="376507"/>
                <a:ext cx="19080" cy="723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76AADA1-C6EC-4B5C-A498-2BC38DE281C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162453" y="372187"/>
                  <a:ext cx="277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02A19FD-7EE7-4F08-98FF-73C2148988A1}"/>
                    </a:ext>
                  </a:extLst>
                </p14:cNvPr>
                <p14:cNvContentPartPr/>
                <p14:nvPr/>
              </p14:nvContentPartPr>
              <p14:xfrm>
                <a:off x="10136893" y="335107"/>
                <a:ext cx="360" cy="3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02A19FD-7EE7-4F08-98FF-73C2148988A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132573" y="3307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C8DDB72-12AE-4927-9FC1-CAE28B8A0B0C}"/>
                    </a:ext>
                  </a:extLst>
                </p14:cNvPr>
                <p14:cNvContentPartPr/>
                <p14:nvPr/>
              </p14:nvContentPartPr>
              <p14:xfrm>
                <a:off x="10219693" y="393787"/>
                <a:ext cx="31320" cy="10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C8DDB72-12AE-4927-9FC1-CAE28B8A0B0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215373" y="389467"/>
                  <a:ext cx="3996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9E7F212-ED64-4573-9A97-3B25D29109ED}"/>
                    </a:ext>
                  </a:extLst>
                </p14:cNvPr>
                <p14:cNvContentPartPr/>
                <p14:nvPr/>
              </p14:nvContentPartPr>
              <p14:xfrm>
                <a:off x="10202053" y="420067"/>
                <a:ext cx="41400" cy="54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9E7F212-ED64-4573-9A97-3B25D29109E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197733" y="415747"/>
                  <a:ext cx="500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5A7B23A-C9F2-452D-9E10-5E32CF096D13}"/>
                    </a:ext>
                  </a:extLst>
                </p14:cNvPr>
                <p14:cNvContentPartPr/>
                <p14:nvPr/>
              </p14:nvContentPartPr>
              <p14:xfrm>
                <a:off x="10284853" y="382987"/>
                <a:ext cx="47160" cy="615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5A7B23A-C9F2-452D-9E10-5E32CF096D1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280533" y="378667"/>
                  <a:ext cx="558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024C6BB-CF68-4FE3-9B8C-2D390CA635F1}"/>
                    </a:ext>
                  </a:extLst>
                </p14:cNvPr>
                <p14:cNvContentPartPr/>
                <p14:nvPr/>
              </p14:nvContentPartPr>
              <p14:xfrm>
                <a:off x="10279453" y="80587"/>
                <a:ext cx="48240" cy="532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024C6BB-CF68-4FE3-9B8C-2D390CA635F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275133" y="76267"/>
                  <a:ext cx="568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FCA2B96-A2A4-40DA-86A2-FD7A64956536}"/>
                    </a:ext>
                  </a:extLst>
                </p14:cNvPr>
                <p14:cNvContentPartPr/>
                <p14:nvPr/>
              </p14:nvContentPartPr>
              <p14:xfrm>
                <a:off x="8249413" y="300907"/>
                <a:ext cx="186480" cy="183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FCA2B96-A2A4-40DA-86A2-FD7A6495653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245093" y="296587"/>
                  <a:ext cx="1951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5D4DDC0-CF65-49A8-A289-E0A8A20F8F3B}"/>
                    </a:ext>
                  </a:extLst>
                </p14:cNvPr>
                <p14:cNvContentPartPr/>
                <p14:nvPr/>
              </p14:nvContentPartPr>
              <p14:xfrm>
                <a:off x="8297293" y="355627"/>
                <a:ext cx="159840" cy="18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5D4DDC0-CF65-49A8-A289-E0A8A20F8F3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292973" y="351307"/>
                  <a:ext cx="16848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BF8D873-FF50-4D5A-93E2-B44FE5D790FD}"/>
                    </a:ext>
                  </a:extLst>
                </p14:cNvPr>
                <p14:cNvContentPartPr/>
                <p14:nvPr/>
              </p14:nvContentPartPr>
              <p14:xfrm>
                <a:off x="8699053" y="228187"/>
                <a:ext cx="204120" cy="226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BF8D873-FF50-4D5A-93E2-B44FE5D790F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694733" y="223867"/>
                  <a:ext cx="212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7C1CEAB-B899-4810-8F75-485709A93790}"/>
                    </a:ext>
                  </a:extLst>
                </p14:cNvPr>
                <p14:cNvContentPartPr/>
                <p14:nvPr/>
              </p14:nvContentPartPr>
              <p14:xfrm>
                <a:off x="8703013" y="247627"/>
                <a:ext cx="161280" cy="1270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7C1CEAB-B899-4810-8F75-485709A9379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698693" y="243307"/>
                  <a:ext cx="1699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3BB3877-63C2-46E7-B02A-FBC62F311641}"/>
                    </a:ext>
                  </a:extLst>
                </p14:cNvPr>
                <p14:cNvContentPartPr/>
                <p14:nvPr/>
              </p14:nvContentPartPr>
              <p14:xfrm>
                <a:off x="8655493" y="484147"/>
                <a:ext cx="2520" cy="259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3BB3877-63C2-46E7-B02A-FBC62F31164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651173" y="479827"/>
                  <a:ext cx="111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ACB7F70-3A5C-45F6-A751-CAADB4763590}"/>
                    </a:ext>
                  </a:extLst>
                </p14:cNvPr>
                <p14:cNvContentPartPr/>
                <p14:nvPr/>
              </p14:nvContentPartPr>
              <p14:xfrm>
                <a:off x="8635333" y="405307"/>
                <a:ext cx="360" cy="3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ACB7F70-3A5C-45F6-A751-CAADB476359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631013" y="4009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26125C0-6E1A-40BD-8D58-086BAFB8C4C8}"/>
                    </a:ext>
                  </a:extLst>
                </p14:cNvPr>
                <p14:cNvContentPartPr/>
                <p14:nvPr/>
              </p14:nvContentPartPr>
              <p14:xfrm>
                <a:off x="8712013" y="488827"/>
                <a:ext cx="87120" cy="309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26125C0-6E1A-40BD-8D58-086BAFB8C4C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707693" y="484507"/>
                  <a:ext cx="957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CD1320C-491C-4F48-A48A-A70087C15AA7}"/>
                    </a:ext>
                  </a:extLst>
                </p14:cNvPr>
                <p14:cNvContentPartPr/>
                <p14:nvPr/>
              </p14:nvContentPartPr>
              <p14:xfrm>
                <a:off x="8842333" y="454987"/>
                <a:ext cx="67680" cy="727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CD1320C-491C-4F48-A48A-A70087C15AA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838013" y="450667"/>
                  <a:ext cx="763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7BF17A2-9481-417D-B3DA-6BD98642DDB6}"/>
                    </a:ext>
                  </a:extLst>
                </p14:cNvPr>
                <p14:cNvContentPartPr/>
                <p14:nvPr/>
              </p14:nvContentPartPr>
              <p14:xfrm>
                <a:off x="9055453" y="221347"/>
                <a:ext cx="138240" cy="1292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7BF17A2-9481-417D-B3DA-6BD98642DDB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051133" y="217027"/>
                  <a:ext cx="1468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A8EFEA5-84DC-44D0-9092-5CE226446726}"/>
                    </a:ext>
                  </a:extLst>
                </p14:cNvPr>
                <p14:cNvContentPartPr/>
                <p14:nvPr/>
              </p14:nvContentPartPr>
              <p14:xfrm>
                <a:off x="9233653" y="329347"/>
                <a:ext cx="3600" cy="432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A8EFEA5-84DC-44D0-9092-5CE22644672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229333" y="325027"/>
                  <a:ext cx="122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E638955-5ED3-41D6-888B-5256FF99E080}"/>
                    </a:ext>
                  </a:extLst>
                </p14:cNvPr>
                <p14:cNvContentPartPr/>
                <p14:nvPr/>
              </p14:nvContentPartPr>
              <p14:xfrm>
                <a:off x="9302773" y="231787"/>
                <a:ext cx="92160" cy="972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E638955-5ED3-41D6-888B-5256FF99E08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298453" y="227467"/>
                  <a:ext cx="1008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368A9D7-9C37-4CB3-B8C6-697B99A06C77}"/>
                    </a:ext>
                  </a:extLst>
                </p14:cNvPr>
                <p14:cNvContentPartPr/>
                <p14:nvPr/>
              </p14:nvContentPartPr>
              <p14:xfrm>
                <a:off x="9298813" y="253027"/>
                <a:ext cx="118080" cy="579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368A9D7-9C37-4CB3-B8C6-697B99A06C7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294493" y="248707"/>
                  <a:ext cx="1267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2395D7A-88B9-4EDF-B030-E7D1829D2B08}"/>
                    </a:ext>
                  </a:extLst>
                </p14:cNvPr>
                <p14:cNvContentPartPr/>
                <p14:nvPr/>
              </p14:nvContentPartPr>
              <p14:xfrm>
                <a:off x="9478813" y="220627"/>
                <a:ext cx="9000" cy="1170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2395D7A-88B9-4EDF-B030-E7D1829D2B0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474493" y="216307"/>
                  <a:ext cx="176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045572D-14EF-4C29-895F-D1FB9197375B}"/>
                    </a:ext>
                  </a:extLst>
                </p14:cNvPr>
                <p14:cNvContentPartPr/>
                <p14:nvPr/>
              </p14:nvContentPartPr>
              <p14:xfrm>
                <a:off x="8574133" y="526627"/>
                <a:ext cx="423360" cy="957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045572D-14EF-4C29-895F-D1FB9197375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569813" y="522307"/>
                  <a:ext cx="4320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36CDE5B-6E6D-45A3-B710-310E5E9C728E}"/>
                    </a:ext>
                  </a:extLst>
                </p14:cNvPr>
                <p14:cNvContentPartPr/>
                <p14:nvPr/>
              </p14:nvContentPartPr>
              <p14:xfrm>
                <a:off x="8998933" y="540667"/>
                <a:ext cx="326520" cy="723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36CDE5B-6E6D-45A3-B710-310E5E9C728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994613" y="536347"/>
                  <a:ext cx="3351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DDF951E-F7EF-4BF7-B787-1827AE60D4E1}"/>
                    </a:ext>
                  </a:extLst>
                </p14:cNvPr>
                <p14:cNvContentPartPr/>
                <p14:nvPr/>
              </p14:nvContentPartPr>
              <p14:xfrm>
                <a:off x="8922253" y="700867"/>
                <a:ext cx="380520" cy="1821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DDF951E-F7EF-4BF7-B787-1827AE60D4E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917933" y="696547"/>
                  <a:ext cx="3891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C1DE613-9F52-4A48-8374-B7D28615446E}"/>
                    </a:ext>
                  </a:extLst>
                </p14:cNvPr>
                <p14:cNvContentPartPr/>
                <p14:nvPr/>
              </p14:nvContentPartPr>
              <p14:xfrm>
                <a:off x="9296653" y="649027"/>
                <a:ext cx="25200" cy="205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C1DE613-9F52-4A48-8374-B7D28615446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292333" y="644707"/>
                  <a:ext cx="33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0BAD7CB-8490-4D85-935B-3FF82BA29CBC}"/>
                    </a:ext>
                  </a:extLst>
                </p14:cNvPr>
                <p14:cNvContentPartPr/>
                <p14:nvPr/>
              </p14:nvContentPartPr>
              <p14:xfrm>
                <a:off x="9374773" y="633187"/>
                <a:ext cx="105840" cy="1288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0BAD7CB-8490-4D85-935B-3FF82BA29CB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370453" y="628867"/>
                  <a:ext cx="1144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885872A-D8C9-4F78-BB61-5781E1FCC873}"/>
                    </a:ext>
                  </a:extLst>
                </p14:cNvPr>
                <p14:cNvContentPartPr/>
                <p14:nvPr/>
              </p14:nvContentPartPr>
              <p14:xfrm>
                <a:off x="9513373" y="611227"/>
                <a:ext cx="26640" cy="1242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885872A-D8C9-4F78-BB61-5781E1FCC87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509053" y="606907"/>
                  <a:ext cx="352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81E4884-6C81-402B-AE15-25F7166F0E0F}"/>
                    </a:ext>
                  </a:extLst>
                </p14:cNvPr>
                <p14:cNvContentPartPr/>
                <p14:nvPr/>
              </p14:nvContentPartPr>
              <p14:xfrm>
                <a:off x="9493213" y="685027"/>
                <a:ext cx="91800" cy="154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81E4884-6C81-402B-AE15-25F7166F0E0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488533" y="680707"/>
                  <a:ext cx="1004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BDE6321-5991-4677-9B51-222C0BA3CB6F}"/>
                    </a:ext>
                  </a:extLst>
                </p14:cNvPr>
                <p14:cNvContentPartPr/>
                <p14:nvPr/>
              </p14:nvContentPartPr>
              <p14:xfrm>
                <a:off x="9586453" y="591067"/>
                <a:ext cx="274680" cy="1242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BDE6321-5991-4677-9B51-222C0BA3CB6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582133" y="586747"/>
                  <a:ext cx="2833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A5D8184-B3A6-4252-BB18-50E87221D03E}"/>
                    </a:ext>
                  </a:extLst>
                </p14:cNvPr>
                <p14:cNvContentPartPr/>
                <p14:nvPr/>
              </p14:nvContentPartPr>
              <p14:xfrm>
                <a:off x="10006213" y="636067"/>
                <a:ext cx="203040" cy="738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A5D8184-B3A6-4252-BB18-50E87221D03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001893" y="631747"/>
                  <a:ext cx="2116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F880A74-8530-406B-84DA-7DDE8D66228F}"/>
                    </a:ext>
                  </a:extLst>
                </p14:cNvPr>
                <p14:cNvContentPartPr/>
                <p14:nvPr/>
              </p14:nvContentPartPr>
              <p14:xfrm>
                <a:off x="10253533" y="543187"/>
                <a:ext cx="140400" cy="1285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F880A74-8530-406B-84DA-7DDE8D66228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249213" y="538867"/>
                  <a:ext cx="1490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3F7A5A1-B7F8-4227-82FE-4B1088AB7529}"/>
                    </a:ext>
                  </a:extLst>
                </p14:cNvPr>
                <p14:cNvContentPartPr/>
                <p14:nvPr/>
              </p14:nvContentPartPr>
              <p14:xfrm>
                <a:off x="10151293" y="501787"/>
                <a:ext cx="47520" cy="39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3F7A5A1-B7F8-4227-82FE-4B1088AB752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146973" y="497467"/>
                  <a:ext cx="561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AFF1042-1FEE-4528-80A8-B9397C3940DB}"/>
                    </a:ext>
                  </a:extLst>
                </p14:cNvPr>
                <p14:cNvContentPartPr/>
                <p14:nvPr/>
              </p14:nvContentPartPr>
              <p14:xfrm>
                <a:off x="10479253" y="606187"/>
                <a:ext cx="166320" cy="486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AFF1042-1FEE-4528-80A8-B9397C3940D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474933" y="601867"/>
                  <a:ext cx="1749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B202CFE-81FA-4C6D-B0B5-6592BCEF6076}"/>
                    </a:ext>
                  </a:extLst>
                </p14:cNvPr>
                <p14:cNvContentPartPr/>
                <p14:nvPr/>
              </p14:nvContentPartPr>
              <p14:xfrm>
                <a:off x="10703893" y="595747"/>
                <a:ext cx="81000" cy="388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B202CFE-81FA-4C6D-B0B5-6592BCEF607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699213" y="591427"/>
                  <a:ext cx="89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63D36E63-E26E-4C96-AC02-82AEB75E5CD0}"/>
                    </a:ext>
                  </a:extLst>
                </p14:cNvPr>
                <p14:cNvContentPartPr/>
                <p14:nvPr/>
              </p14:nvContentPartPr>
              <p14:xfrm>
                <a:off x="10809733" y="518347"/>
                <a:ext cx="137520" cy="1213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63D36E63-E26E-4C96-AC02-82AEB75E5CD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805413" y="514027"/>
                  <a:ext cx="1461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8BEC5A0-E687-4B30-9DD1-45C395F70F74}"/>
                    </a:ext>
                  </a:extLst>
                </p14:cNvPr>
                <p14:cNvContentPartPr/>
                <p14:nvPr/>
              </p14:nvContentPartPr>
              <p14:xfrm>
                <a:off x="10964893" y="540667"/>
                <a:ext cx="59760" cy="1087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8BEC5A0-E687-4B30-9DD1-45C395F70F7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960573" y="536347"/>
                  <a:ext cx="684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6E880F8-3391-4F6F-8F79-61E0D039BF3D}"/>
                    </a:ext>
                  </a:extLst>
                </p14:cNvPr>
                <p14:cNvContentPartPr/>
                <p14:nvPr/>
              </p14:nvContentPartPr>
              <p14:xfrm>
                <a:off x="11074333" y="480907"/>
                <a:ext cx="150480" cy="1479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6E880F8-3391-4F6F-8F79-61E0D039BF3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070013" y="476587"/>
                  <a:ext cx="1591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4A1C589-49FD-489F-A4EA-D76523CFE8CB}"/>
                    </a:ext>
                  </a:extLst>
                </p14:cNvPr>
                <p14:cNvContentPartPr/>
                <p14:nvPr/>
              </p14:nvContentPartPr>
              <p14:xfrm>
                <a:off x="11260813" y="564067"/>
                <a:ext cx="99720" cy="716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4A1C589-49FD-489F-A4EA-D76523CFE8C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256493" y="559747"/>
                  <a:ext cx="1083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5A332D6-6640-4E45-BC54-DA0B74AF3BD7}"/>
                    </a:ext>
                  </a:extLst>
                </p14:cNvPr>
                <p14:cNvContentPartPr/>
                <p14:nvPr/>
              </p14:nvContentPartPr>
              <p14:xfrm>
                <a:off x="11505973" y="436267"/>
                <a:ext cx="149400" cy="1335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5A332D6-6640-4E45-BC54-DA0B74AF3BD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501653" y="431947"/>
                  <a:ext cx="1580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167A929-6185-485C-A3D2-075FF0711B4D}"/>
                    </a:ext>
                  </a:extLst>
                </p14:cNvPr>
                <p14:cNvContentPartPr/>
                <p14:nvPr/>
              </p14:nvContentPartPr>
              <p14:xfrm>
                <a:off x="11678053" y="394867"/>
                <a:ext cx="349560" cy="1944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167A929-6185-485C-A3D2-075FF0711B4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673733" y="390547"/>
                  <a:ext cx="3582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650FA19-48AA-4E32-B27A-79760CD97E8B}"/>
                    </a:ext>
                  </a:extLst>
                </p14:cNvPr>
                <p14:cNvContentPartPr/>
                <p14:nvPr/>
              </p14:nvContentPartPr>
              <p14:xfrm>
                <a:off x="11624773" y="371827"/>
                <a:ext cx="41400" cy="93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650FA19-48AA-4E32-B27A-79760CD97E8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620453" y="367507"/>
                  <a:ext cx="50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D7C551B-4A5B-491F-9B50-A00E3F417973}"/>
                    </a:ext>
                  </a:extLst>
                </p14:cNvPr>
                <p14:cNvContentPartPr/>
                <p14:nvPr/>
              </p14:nvContentPartPr>
              <p14:xfrm>
                <a:off x="7836133" y="939907"/>
                <a:ext cx="25920" cy="1346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D7C551B-4A5B-491F-9B50-A00E3F41797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831813" y="935587"/>
                  <a:ext cx="34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AB0841A-A9AA-43BE-A1C8-7AB7617B74B8}"/>
                    </a:ext>
                  </a:extLst>
                </p14:cNvPr>
                <p14:cNvContentPartPr/>
                <p14:nvPr/>
              </p14:nvContentPartPr>
              <p14:xfrm>
                <a:off x="7821733" y="930187"/>
                <a:ext cx="148320" cy="108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AB0841A-A9AA-43BE-A1C8-7AB7617B74B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817413" y="925867"/>
                  <a:ext cx="1569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A3DFF75B-C544-495E-B6F3-A9AE33E1C931}"/>
                    </a:ext>
                  </a:extLst>
                </p14:cNvPr>
                <p14:cNvContentPartPr/>
                <p14:nvPr/>
              </p14:nvContentPartPr>
              <p14:xfrm>
                <a:off x="7809133" y="990667"/>
                <a:ext cx="133560" cy="882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A3DFF75B-C544-495E-B6F3-A9AE33E1C93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804813" y="986347"/>
                  <a:ext cx="1422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1408C1BE-3318-4AB2-A49D-96D7ED74A7E5}"/>
                    </a:ext>
                  </a:extLst>
                </p14:cNvPr>
                <p14:cNvContentPartPr/>
                <p14:nvPr/>
              </p14:nvContentPartPr>
              <p14:xfrm>
                <a:off x="7970413" y="933067"/>
                <a:ext cx="116640" cy="1998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1408C1BE-3318-4AB2-A49D-96D7ED74A7E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966093" y="928747"/>
                  <a:ext cx="1252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CBEFBA5-594C-4A2E-BEDC-973F64827AEA}"/>
                    </a:ext>
                  </a:extLst>
                </p14:cNvPr>
                <p14:cNvContentPartPr/>
                <p14:nvPr/>
              </p14:nvContentPartPr>
              <p14:xfrm>
                <a:off x="8110093" y="922627"/>
                <a:ext cx="104760" cy="2070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CBEFBA5-594C-4A2E-BEDC-973F64827AE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105773" y="918307"/>
                  <a:ext cx="1134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F2E64DA-0BFD-44FC-80C9-C972BDC4277E}"/>
                    </a:ext>
                  </a:extLst>
                </p14:cNvPr>
                <p14:cNvContentPartPr/>
                <p14:nvPr/>
              </p14:nvContentPartPr>
              <p14:xfrm>
                <a:off x="8210533" y="939187"/>
                <a:ext cx="10440" cy="270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F2E64DA-0BFD-44FC-80C9-C972BDC4277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206213" y="934867"/>
                  <a:ext cx="19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03BB91F-15C9-43AD-85FD-B0A49620AC95}"/>
                    </a:ext>
                  </a:extLst>
                </p14:cNvPr>
                <p14:cNvContentPartPr/>
                <p14:nvPr/>
              </p14:nvContentPartPr>
              <p14:xfrm>
                <a:off x="8246893" y="991747"/>
                <a:ext cx="94320" cy="936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03BB91F-15C9-43AD-85FD-B0A49620AC9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242573" y="987427"/>
                  <a:ext cx="1029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CDC79C2D-A69C-407D-A7C9-9B7311DAC72A}"/>
                    </a:ext>
                  </a:extLst>
                </p14:cNvPr>
                <p14:cNvContentPartPr/>
                <p14:nvPr/>
              </p14:nvContentPartPr>
              <p14:xfrm>
                <a:off x="8363173" y="1004347"/>
                <a:ext cx="18360" cy="824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CDC79C2D-A69C-407D-A7C9-9B7311DAC72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358853" y="1000027"/>
                  <a:ext cx="270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1289E77-893C-4C48-A26B-8C4CA725432C}"/>
                    </a:ext>
                  </a:extLst>
                </p14:cNvPr>
                <p14:cNvContentPartPr/>
                <p14:nvPr/>
              </p14:nvContentPartPr>
              <p14:xfrm>
                <a:off x="8389093" y="997867"/>
                <a:ext cx="238320" cy="813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1289E77-893C-4C48-A26B-8C4CA725432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384773" y="993547"/>
                  <a:ext cx="2469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6927AB1-BD1B-4E1C-9731-D8F06F489D2D}"/>
                    </a:ext>
                  </a:extLst>
                </p14:cNvPr>
                <p14:cNvContentPartPr/>
                <p14:nvPr/>
              </p14:nvContentPartPr>
              <p14:xfrm>
                <a:off x="8690413" y="989227"/>
                <a:ext cx="87840" cy="1004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6927AB1-BD1B-4E1C-9731-D8F06F489D2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686093" y="984907"/>
                  <a:ext cx="964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4FD305B-3638-435D-8993-52C6B65F17E4}"/>
                    </a:ext>
                  </a:extLst>
                </p14:cNvPr>
                <p14:cNvContentPartPr/>
                <p14:nvPr/>
              </p14:nvContentPartPr>
              <p14:xfrm>
                <a:off x="8665573" y="1045027"/>
                <a:ext cx="146160" cy="39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4FD305B-3638-435D-8993-52C6B65F17E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661253" y="1040707"/>
                  <a:ext cx="1548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065D5B2-74DC-49B4-A89D-7D7D4E4E170C}"/>
                    </a:ext>
                  </a:extLst>
                </p14:cNvPr>
                <p14:cNvContentPartPr/>
                <p14:nvPr/>
              </p14:nvContentPartPr>
              <p14:xfrm>
                <a:off x="8916853" y="1011907"/>
                <a:ext cx="169200" cy="169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065D5B2-74DC-49B4-A89D-7D7D4E4E170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912533" y="1007587"/>
                  <a:ext cx="1778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74B00F4F-DBCA-4BA2-86BE-BDE36A94B22B}"/>
                    </a:ext>
                  </a:extLst>
                </p14:cNvPr>
                <p14:cNvContentPartPr/>
                <p14:nvPr/>
              </p14:nvContentPartPr>
              <p14:xfrm>
                <a:off x="9015853" y="966547"/>
                <a:ext cx="109080" cy="1364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74B00F4F-DBCA-4BA2-86BE-BDE36A94B22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011533" y="962227"/>
                  <a:ext cx="1177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F1F3F5A7-B164-4CD7-B47D-5DCE63AD2FC1}"/>
                    </a:ext>
                  </a:extLst>
                </p14:cNvPr>
                <p14:cNvContentPartPr/>
                <p14:nvPr/>
              </p14:nvContentPartPr>
              <p14:xfrm>
                <a:off x="11279893" y="741187"/>
                <a:ext cx="150120" cy="198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F1F3F5A7-B164-4CD7-B47D-5DCE63AD2FC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275573" y="736867"/>
                  <a:ext cx="158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8DAF27E-B2C8-437F-9132-3B7D6B445136}"/>
                    </a:ext>
                  </a:extLst>
                </p14:cNvPr>
                <p14:cNvContentPartPr/>
                <p14:nvPr/>
              </p14:nvContentPartPr>
              <p14:xfrm>
                <a:off x="9273973" y="958267"/>
                <a:ext cx="418320" cy="1162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8DAF27E-B2C8-437F-9132-3B7D6B44513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269653" y="953947"/>
                  <a:ext cx="4269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24A520D-CFA4-46C2-9764-16712C071181}"/>
                    </a:ext>
                  </a:extLst>
                </p14:cNvPr>
                <p14:cNvContentPartPr/>
                <p14:nvPr/>
              </p14:nvContentPartPr>
              <p14:xfrm>
                <a:off x="9745933" y="993907"/>
                <a:ext cx="123120" cy="428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24A520D-CFA4-46C2-9764-16712C07118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741613" y="989587"/>
                  <a:ext cx="1317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610689D1-C6C3-4D56-A7BB-7F2ADC17E2F8}"/>
                    </a:ext>
                  </a:extLst>
                </p14:cNvPr>
                <p14:cNvContentPartPr/>
                <p14:nvPr/>
              </p14:nvContentPartPr>
              <p14:xfrm>
                <a:off x="9926293" y="914707"/>
                <a:ext cx="282600" cy="2127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610689D1-C6C3-4D56-A7BB-7F2ADC17E2F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921973" y="910387"/>
                  <a:ext cx="2912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6614815-72BF-4E59-A044-DA4C2E5A7EE0}"/>
                    </a:ext>
                  </a:extLst>
                </p14:cNvPr>
                <p14:cNvContentPartPr/>
                <p14:nvPr/>
              </p14:nvContentPartPr>
              <p14:xfrm>
                <a:off x="10236613" y="963307"/>
                <a:ext cx="62280" cy="586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6614815-72BF-4E59-A044-DA4C2E5A7EE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232293" y="958987"/>
                  <a:ext cx="709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5951B27-8613-411A-AB06-51CC0A31D5B2}"/>
                    </a:ext>
                  </a:extLst>
                </p14:cNvPr>
                <p14:cNvContentPartPr/>
                <p14:nvPr/>
              </p14:nvContentPartPr>
              <p14:xfrm>
                <a:off x="10343173" y="841987"/>
                <a:ext cx="235080" cy="1666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5951B27-8613-411A-AB06-51CC0A31D5B2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338853" y="837667"/>
                  <a:ext cx="243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7A8C2813-EEB3-4694-ADCE-ADD632066468}"/>
                    </a:ext>
                  </a:extLst>
                </p14:cNvPr>
                <p14:cNvContentPartPr/>
                <p14:nvPr/>
              </p14:nvContentPartPr>
              <p14:xfrm>
                <a:off x="10586893" y="865027"/>
                <a:ext cx="19800" cy="180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7A8C2813-EEB3-4694-ADCE-ADD63206646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582573" y="860707"/>
                  <a:ext cx="28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F60379E8-51AD-4E9D-853C-2196852E2AA3}"/>
                    </a:ext>
                  </a:extLst>
                </p14:cNvPr>
                <p14:cNvContentPartPr/>
                <p14:nvPr/>
              </p14:nvContentPartPr>
              <p14:xfrm>
                <a:off x="10546573" y="940987"/>
                <a:ext cx="80640" cy="608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F60379E8-51AD-4E9D-853C-2196852E2AA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542253" y="936667"/>
                  <a:ext cx="892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4D2D00A0-86B9-47F4-BB0C-84CF8E51F59B}"/>
                    </a:ext>
                  </a:extLst>
                </p14:cNvPr>
                <p14:cNvContentPartPr/>
                <p14:nvPr/>
              </p14:nvContentPartPr>
              <p14:xfrm>
                <a:off x="10674013" y="932707"/>
                <a:ext cx="154440" cy="565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4D2D00A0-86B9-47F4-BB0C-84CF8E51F59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669693" y="928387"/>
                  <a:ext cx="1630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3D32BFD8-D817-4672-A1DA-C99F2352CF46}"/>
                    </a:ext>
                  </a:extLst>
                </p14:cNvPr>
                <p14:cNvContentPartPr/>
                <p14:nvPr/>
              </p14:nvContentPartPr>
              <p14:xfrm>
                <a:off x="11005573" y="858547"/>
                <a:ext cx="55440" cy="1220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3D32BFD8-D817-4672-A1DA-C99F2352CF4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001253" y="854227"/>
                  <a:ext cx="640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2C1DB0AE-9DD0-463F-A6F9-B5EB0B7071D0}"/>
                    </a:ext>
                  </a:extLst>
                </p14:cNvPr>
                <p14:cNvContentPartPr/>
                <p14:nvPr/>
              </p14:nvContentPartPr>
              <p14:xfrm>
                <a:off x="11088733" y="843427"/>
                <a:ext cx="138600" cy="1400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2C1DB0AE-9DD0-463F-A6F9-B5EB0B7071D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084413" y="839107"/>
                  <a:ext cx="1472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9A1735DC-DF81-43E5-8399-03ACABD2374D}"/>
                    </a:ext>
                  </a:extLst>
                </p14:cNvPr>
                <p14:cNvContentPartPr/>
                <p14:nvPr/>
              </p14:nvContentPartPr>
              <p14:xfrm>
                <a:off x="11236333" y="921547"/>
                <a:ext cx="129240" cy="637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9A1735DC-DF81-43E5-8399-03ACABD2374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232013" y="917227"/>
                  <a:ext cx="1378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E71E6A9-1418-47AA-8FE0-A3EA3E4060DE}"/>
                    </a:ext>
                  </a:extLst>
                </p14:cNvPr>
                <p14:cNvContentPartPr/>
                <p14:nvPr/>
              </p14:nvContentPartPr>
              <p14:xfrm>
                <a:off x="11391493" y="817147"/>
                <a:ext cx="142920" cy="1566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E71E6A9-1418-47AA-8FE0-A3EA3E4060D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387173" y="812827"/>
                  <a:ext cx="151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BD050AA6-2CC8-440D-8F33-D70A3054B854}"/>
                    </a:ext>
                  </a:extLst>
                </p14:cNvPr>
                <p14:cNvContentPartPr/>
                <p14:nvPr/>
              </p14:nvContentPartPr>
              <p14:xfrm>
                <a:off x="11357293" y="849187"/>
                <a:ext cx="91080" cy="158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BD050AA6-2CC8-440D-8F33-D70A3054B85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352973" y="844867"/>
                  <a:ext cx="997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C7B7C7F3-A77A-44B9-B329-D2984C1A2876}"/>
                    </a:ext>
                  </a:extLst>
                </p14:cNvPr>
                <p14:cNvContentPartPr/>
                <p14:nvPr/>
              </p14:nvContentPartPr>
              <p14:xfrm>
                <a:off x="11541253" y="873667"/>
                <a:ext cx="197640" cy="860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C7B7C7F3-A77A-44B9-B329-D2984C1A2876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536933" y="869347"/>
                  <a:ext cx="2062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D798E72C-5E52-4F49-8AD3-AF2BE3D42DEF}"/>
                    </a:ext>
                  </a:extLst>
                </p14:cNvPr>
                <p14:cNvContentPartPr/>
                <p14:nvPr/>
              </p14:nvContentPartPr>
              <p14:xfrm>
                <a:off x="9285493" y="1199467"/>
                <a:ext cx="219960" cy="943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D798E72C-5E52-4F49-8AD3-AF2BE3D42DE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281173" y="1195147"/>
                  <a:ext cx="2286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18C8C371-A887-4402-8173-36AD757FD760}"/>
                    </a:ext>
                  </a:extLst>
                </p14:cNvPr>
                <p14:cNvContentPartPr/>
                <p14:nvPr/>
              </p14:nvContentPartPr>
              <p14:xfrm>
                <a:off x="9515893" y="1136467"/>
                <a:ext cx="74160" cy="1551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18C8C371-A887-4402-8173-36AD757FD76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511573" y="1132147"/>
                  <a:ext cx="828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15E8384F-C4A0-4858-9467-8C3262FC7BCE}"/>
                    </a:ext>
                  </a:extLst>
                </p14:cNvPr>
                <p14:cNvContentPartPr/>
                <p14:nvPr/>
              </p14:nvContentPartPr>
              <p14:xfrm>
                <a:off x="9462613" y="1118467"/>
                <a:ext cx="360" cy="3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15E8384F-C4A0-4858-9467-8C3262FC7BC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458293" y="11141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F6F7C60-464C-4288-98E8-DF94C81F7061}"/>
                    </a:ext>
                  </a:extLst>
                </p14:cNvPr>
                <p14:cNvContentPartPr/>
                <p14:nvPr/>
              </p14:nvContentPartPr>
              <p14:xfrm>
                <a:off x="9721453" y="1214227"/>
                <a:ext cx="385200" cy="903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F6F7C60-464C-4288-98E8-DF94C81F706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717133" y="1209907"/>
                  <a:ext cx="3938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EC4A71CF-90A1-4560-ADC3-E79D1B400644}"/>
                    </a:ext>
                  </a:extLst>
                </p14:cNvPr>
                <p14:cNvContentPartPr/>
                <p14:nvPr/>
              </p14:nvContentPartPr>
              <p14:xfrm>
                <a:off x="10049053" y="1202707"/>
                <a:ext cx="360" cy="3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EC4A71CF-90A1-4560-ADC3-E79D1B40064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044733" y="11983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658B60AA-565F-40FA-BFF9-7510C5DD3F90}"/>
                    </a:ext>
                  </a:extLst>
                </p14:cNvPr>
                <p14:cNvContentPartPr/>
                <p14:nvPr/>
              </p14:nvContentPartPr>
              <p14:xfrm>
                <a:off x="10162453" y="1236187"/>
                <a:ext cx="22680" cy="691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658B60AA-565F-40FA-BFF9-7510C5DD3F9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158133" y="1231867"/>
                  <a:ext cx="313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B9BCA123-77A8-4987-8D51-01A46D132DE0}"/>
                    </a:ext>
                  </a:extLst>
                </p14:cNvPr>
                <p14:cNvContentPartPr/>
                <p14:nvPr/>
              </p14:nvContentPartPr>
              <p14:xfrm>
                <a:off x="10255333" y="1241227"/>
                <a:ext cx="181800" cy="475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B9BCA123-77A8-4987-8D51-01A46D132DE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251013" y="1236907"/>
                  <a:ext cx="1904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F0F0FDB-598C-4E76-8AF8-010A2244DA3A}"/>
                    </a:ext>
                  </a:extLst>
                </p14:cNvPr>
                <p14:cNvContentPartPr/>
                <p14:nvPr/>
              </p14:nvContentPartPr>
              <p14:xfrm>
                <a:off x="10446133" y="1167787"/>
                <a:ext cx="358920" cy="1170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F0F0FDB-598C-4E76-8AF8-010A2244DA3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441813" y="1163467"/>
                  <a:ext cx="3675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9C7A91C-2C55-4D8C-AB66-50AD431A0462}"/>
                    </a:ext>
                  </a:extLst>
                </p14:cNvPr>
                <p14:cNvContentPartPr/>
                <p14:nvPr/>
              </p14:nvContentPartPr>
              <p14:xfrm>
                <a:off x="10965253" y="1108747"/>
                <a:ext cx="136080" cy="1393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9C7A91C-2C55-4D8C-AB66-50AD431A046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960933" y="1104427"/>
                  <a:ext cx="1447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21EB508-FBC1-48CF-A12C-429A1D476A5C}"/>
                    </a:ext>
                  </a:extLst>
                </p14:cNvPr>
                <p14:cNvContentPartPr/>
                <p14:nvPr/>
              </p14:nvContentPartPr>
              <p14:xfrm>
                <a:off x="11088373" y="1165987"/>
                <a:ext cx="255600" cy="741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21EB508-FBC1-48CF-A12C-429A1D476A5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1084053" y="1161667"/>
                  <a:ext cx="2642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53DF8AD8-3A87-4C0A-9E39-6B3DD1FA539C}"/>
                    </a:ext>
                  </a:extLst>
                </p14:cNvPr>
                <p14:cNvContentPartPr/>
                <p14:nvPr/>
              </p14:nvContentPartPr>
              <p14:xfrm>
                <a:off x="11349733" y="1104427"/>
                <a:ext cx="11880" cy="500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53DF8AD8-3A87-4C0A-9E39-6B3DD1FA539C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345413" y="1100107"/>
                  <a:ext cx="205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1938B2D8-9E61-4EAA-BBB5-419F3EF68282}"/>
                    </a:ext>
                  </a:extLst>
                </p14:cNvPr>
                <p14:cNvContentPartPr/>
                <p14:nvPr/>
              </p14:nvContentPartPr>
              <p14:xfrm>
                <a:off x="11388253" y="1170307"/>
                <a:ext cx="174960" cy="493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1938B2D8-9E61-4EAA-BBB5-419F3EF68282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1383933" y="1165987"/>
                  <a:ext cx="1836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E8B3130E-4402-44EC-8814-D014B73ECDE8}"/>
                    </a:ext>
                  </a:extLst>
                </p14:cNvPr>
                <p14:cNvContentPartPr/>
                <p14:nvPr/>
              </p14:nvContentPartPr>
              <p14:xfrm>
                <a:off x="11581573" y="1125667"/>
                <a:ext cx="157680" cy="1047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E8B3130E-4402-44EC-8814-D014B73ECDE8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577253" y="1121347"/>
                  <a:ext cx="1663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3A1F4A9-B302-4AF1-A192-034AD5C12717}"/>
                    </a:ext>
                  </a:extLst>
                </p14:cNvPr>
                <p14:cNvContentPartPr/>
                <p14:nvPr/>
              </p14:nvContentPartPr>
              <p14:xfrm>
                <a:off x="9645133" y="1344187"/>
                <a:ext cx="1200960" cy="554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3A1F4A9-B302-4AF1-A192-034AD5C1271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640813" y="1339867"/>
                  <a:ext cx="12096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3C1E3C2B-C37F-4317-9F18-ACE1AD436157}"/>
                    </a:ext>
                  </a:extLst>
                </p14:cNvPr>
                <p14:cNvContentPartPr/>
                <p14:nvPr/>
              </p14:nvContentPartPr>
              <p14:xfrm>
                <a:off x="9999733" y="470467"/>
                <a:ext cx="1184760" cy="1980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3C1E3C2B-C37F-4317-9F18-ACE1AD436157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995413" y="466147"/>
                  <a:ext cx="11934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ABA14A5F-AEAB-496C-8E43-E7FED4E6B0C7}"/>
                    </a:ext>
                  </a:extLst>
                </p14:cNvPr>
                <p14:cNvContentPartPr/>
                <p14:nvPr/>
              </p14:nvContentPartPr>
              <p14:xfrm>
                <a:off x="5072773" y="2285587"/>
                <a:ext cx="217440" cy="1224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ABA14A5F-AEAB-496C-8E43-E7FED4E6B0C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068453" y="2281267"/>
                  <a:ext cx="226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A2785A5F-C473-4EFF-AC10-E3B04ED70DA1}"/>
                    </a:ext>
                  </a:extLst>
                </p14:cNvPr>
                <p14:cNvContentPartPr/>
                <p14:nvPr/>
              </p14:nvContentPartPr>
              <p14:xfrm>
                <a:off x="5065933" y="2331307"/>
                <a:ext cx="199800" cy="12744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A2785A5F-C473-4EFF-AC10-E3B04ED70DA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061613" y="2326987"/>
                  <a:ext cx="2084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26A4322B-3923-4631-9762-C7D7C354FB5E}"/>
                    </a:ext>
                  </a:extLst>
                </p14:cNvPr>
                <p14:cNvContentPartPr/>
                <p14:nvPr/>
              </p14:nvContentPartPr>
              <p14:xfrm>
                <a:off x="5404693" y="2297467"/>
                <a:ext cx="187200" cy="14724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26A4322B-3923-4631-9762-C7D7C354FB5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400373" y="2293147"/>
                  <a:ext cx="1958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6936674B-2044-4A95-BBCE-4567B42111D3}"/>
                    </a:ext>
                  </a:extLst>
                </p14:cNvPr>
                <p14:cNvContentPartPr/>
                <p14:nvPr/>
              </p14:nvContentPartPr>
              <p14:xfrm>
                <a:off x="5625733" y="2398627"/>
                <a:ext cx="9000" cy="5472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6936674B-2044-4A95-BBCE-4567B42111D3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621413" y="2394307"/>
                  <a:ext cx="176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8EC9534D-9583-440E-9972-4D15661378FA}"/>
                    </a:ext>
                  </a:extLst>
                </p14:cNvPr>
                <p14:cNvContentPartPr/>
                <p14:nvPr/>
              </p14:nvContentPartPr>
              <p14:xfrm>
                <a:off x="5644453" y="2320507"/>
                <a:ext cx="7200" cy="432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8EC9534D-9583-440E-9972-4D15661378FA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640133" y="2316187"/>
                  <a:ext cx="158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5F735181-2D63-45B4-96ED-897BD25FC6F1}"/>
                    </a:ext>
                  </a:extLst>
                </p14:cNvPr>
                <p14:cNvContentPartPr/>
                <p14:nvPr/>
              </p14:nvContentPartPr>
              <p14:xfrm>
                <a:off x="5776213" y="2343907"/>
                <a:ext cx="145440" cy="4860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5F735181-2D63-45B4-96ED-897BD25FC6F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771893" y="2339587"/>
                  <a:ext cx="1540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9CC6E5AC-8ED8-4E42-B8F2-C799982EAECE}"/>
                    </a:ext>
                  </a:extLst>
                </p14:cNvPr>
                <p14:cNvContentPartPr/>
                <p14:nvPr/>
              </p14:nvContentPartPr>
              <p14:xfrm>
                <a:off x="6018133" y="2268307"/>
                <a:ext cx="134280" cy="12960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9CC6E5AC-8ED8-4E42-B8F2-C799982EAEC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013813" y="2263987"/>
                  <a:ext cx="1429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6410B414-3D9D-4279-852D-D401E3F073FB}"/>
                    </a:ext>
                  </a:extLst>
                </p14:cNvPr>
                <p14:cNvContentPartPr/>
                <p14:nvPr/>
              </p14:nvContentPartPr>
              <p14:xfrm>
                <a:off x="5159173" y="2060947"/>
                <a:ext cx="127800" cy="10692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6410B414-3D9D-4279-852D-D401E3F073FB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154853" y="2056627"/>
                  <a:ext cx="1364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AA860C97-7B92-46DC-B94C-EC7D9E7AB8A5}"/>
                    </a:ext>
                  </a:extLst>
                </p14:cNvPr>
                <p14:cNvContentPartPr/>
                <p14:nvPr/>
              </p14:nvContentPartPr>
              <p14:xfrm>
                <a:off x="528133" y="2697067"/>
                <a:ext cx="144000" cy="11412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AA860C97-7B92-46DC-B94C-EC7D9E7AB8A5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23813" y="2692747"/>
                  <a:ext cx="1526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07CEF851-C609-49C1-B0E2-9F314C800470}"/>
                    </a:ext>
                  </a:extLst>
                </p14:cNvPr>
                <p14:cNvContentPartPr/>
                <p14:nvPr/>
              </p14:nvContentPartPr>
              <p14:xfrm>
                <a:off x="724693" y="2782027"/>
                <a:ext cx="6840" cy="5076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07CEF851-C609-49C1-B0E2-9F314C80047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20373" y="2777707"/>
                  <a:ext cx="154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25814451-30CE-452D-B07F-E32C25F3693F}"/>
                    </a:ext>
                  </a:extLst>
                </p14:cNvPr>
                <p14:cNvContentPartPr/>
                <p14:nvPr/>
              </p14:nvContentPartPr>
              <p14:xfrm>
                <a:off x="735133" y="2698867"/>
                <a:ext cx="7200" cy="1764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25814451-30CE-452D-B07F-E32C25F3693F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30813" y="2694547"/>
                  <a:ext cx="15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68800CC1-E515-42AB-8FD5-3FDACDFF7D02}"/>
                    </a:ext>
                  </a:extLst>
                </p14:cNvPr>
                <p14:cNvContentPartPr/>
                <p14:nvPr/>
              </p14:nvContentPartPr>
              <p14:xfrm>
                <a:off x="7317013" y="1931707"/>
                <a:ext cx="124560" cy="172224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68800CC1-E515-42AB-8FD5-3FDACDFF7D02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312693" y="1927387"/>
                  <a:ext cx="133200" cy="173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BA6D1844-37C5-495D-8ED8-9BF50D9462F8}"/>
                    </a:ext>
                  </a:extLst>
                </p14:cNvPr>
                <p14:cNvContentPartPr/>
                <p14:nvPr/>
              </p14:nvContentPartPr>
              <p14:xfrm>
                <a:off x="7408453" y="1860427"/>
                <a:ext cx="4399920" cy="7380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BA6D1844-37C5-495D-8ED8-9BF50D9462F8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404133" y="1856107"/>
                  <a:ext cx="44085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A0AB9AA2-991B-44C4-98CE-0BD1E85835B5}"/>
                    </a:ext>
                  </a:extLst>
                </p14:cNvPr>
                <p14:cNvContentPartPr/>
                <p14:nvPr/>
              </p14:nvContentPartPr>
              <p14:xfrm>
                <a:off x="7785013" y="2018827"/>
                <a:ext cx="142560" cy="12420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A0AB9AA2-991B-44C4-98CE-0BD1E85835B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780693" y="2014507"/>
                  <a:ext cx="1512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61EBE844-786D-4AEF-AF92-24E208D33DF6}"/>
                    </a:ext>
                  </a:extLst>
                </p14:cNvPr>
                <p14:cNvContentPartPr/>
                <p14:nvPr/>
              </p14:nvContentPartPr>
              <p14:xfrm>
                <a:off x="7900573" y="2017387"/>
                <a:ext cx="80640" cy="11808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61EBE844-786D-4AEF-AF92-24E208D33DF6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896253" y="2013067"/>
                  <a:ext cx="892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520F421D-C983-4303-A735-D870024FEBBA}"/>
                    </a:ext>
                  </a:extLst>
                </p14:cNvPr>
                <p14:cNvContentPartPr/>
                <p14:nvPr/>
              </p14:nvContentPartPr>
              <p14:xfrm>
                <a:off x="7908133" y="2049787"/>
                <a:ext cx="90360" cy="16632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520F421D-C983-4303-A735-D870024FEBB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903813" y="2045467"/>
                  <a:ext cx="990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22C58656-1D1A-411B-80DB-83BE7B1499A1}"/>
                    </a:ext>
                  </a:extLst>
                </p14:cNvPr>
                <p14:cNvContentPartPr/>
                <p14:nvPr/>
              </p14:nvContentPartPr>
              <p14:xfrm>
                <a:off x="8021533" y="1987507"/>
                <a:ext cx="271800" cy="14364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22C58656-1D1A-411B-80DB-83BE7B1499A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017213" y="1983187"/>
                  <a:ext cx="2804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43543F93-D2F3-447B-8F8F-E0C27A931365}"/>
                    </a:ext>
                  </a:extLst>
                </p14:cNvPr>
                <p14:cNvContentPartPr/>
                <p14:nvPr/>
              </p14:nvContentPartPr>
              <p14:xfrm>
                <a:off x="8367133" y="2045467"/>
                <a:ext cx="315720" cy="17496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43543F93-D2F3-447B-8F8F-E0C27A93136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362813" y="2041147"/>
                  <a:ext cx="3243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459627F5-E7D2-4BA6-B538-753EC7898178}"/>
                    </a:ext>
                  </a:extLst>
                </p14:cNvPr>
                <p14:cNvContentPartPr/>
                <p14:nvPr/>
              </p14:nvContentPartPr>
              <p14:xfrm>
                <a:off x="8564053" y="1951507"/>
                <a:ext cx="360" cy="36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459627F5-E7D2-4BA6-B538-753EC789817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559733" y="19471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A47DCCE4-9A5A-44E0-850D-3FF50544ADC3}"/>
                    </a:ext>
                  </a:extLst>
                </p14:cNvPr>
                <p14:cNvContentPartPr/>
                <p14:nvPr/>
              </p14:nvContentPartPr>
              <p14:xfrm>
                <a:off x="8854933" y="2071387"/>
                <a:ext cx="170640" cy="5184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A47DCCE4-9A5A-44E0-850D-3FF50544ADC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850613" y="2067067"/>
                  <a:ext cx="1792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C68FD943-3412-4D40-B590-B2C3F56F1A7A}"/>
                    </a:ext>
                  </a:extLst>
                </p14:cNvPr>
                <p14:cNvContentPartPr/>
                <p14:nvPr/>
              </p14:nvContentPartPr>
              <p14:xfrm>
                <a:off x="9085693" y="1969507"/>
                <a:ext cx="239760" cy="14940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C68FD943-3412-4D40-B590-B2C3F56F1A7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081373" y="1965187"/>
                  <a:ext cx="2484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4A26642D-CFE4-458F-AECC-F7C2EA068C2C}"/>
                    </a:ext>
                  </a:extLst>
                </p14:cNvPr>
                <p14:cNvContentPartPr/>
                <p14:nvPr/>
              </p14:nvContentPartPr>
              <p14:xfrm>
                <a:off x="9427333" y="1982107"/>
                <a:ext cx="57600" cy="14364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4A26642D-CFE4-458F-AECC-F7C2EA068C2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423013" y="1977787"/>
                  <a:ext cx="662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04EC2EEB-3DEE-4815-89A5-1B295B98B1DC}"/>
                    </a:ext>
                  </a:extLst>
                </p14:cNvPr>
                <p14:cNvContentPartPr/>
                <p14:nvPr/>
              </p14:nvContentPartPr>
              <p14:xfrm>
                <a:off x="9452533" y="1990387"/>
                <a:ext cx="115560" cy="11124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04EC2EEB-3DEE-4815-89A5-1B295B98B1DC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448213" y="1986067"/>
                  <a:ext cx="1242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9C916054-B5D2-4E90-9768-EFD7DCCA44DF}"/>
                    </a:ext>
                  </a:extLst>
                </p14:cNvPr>
                <p14:cNvContentPartPr/>
                <p14:nvPr/>
              </p14:nvContentPartPr>
              <p14:xfrm>
                <a:off x="9663133" y="1995787"/>
                <a:ext cx="9720" cy="10188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9C916054-B5D2-4E90-9768-EFD7DCCA44D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658813" y="1991467"/>
                  <a:ext cx="183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AFB5A0D7-57CB-48EC-B825-2F71EC29EEFB}"/>
                    </a:ext>
                  </a:extLst>
                </p14:cNvPr>
                <p14:cNvContentPartPr/>
                <p14:nvPr/>
              </p14:nvContentPartPr>
              <p14:xfrm>
                <a:off x="9628213" y="1957627"/>
                <a:ext cx="160200" cy="17100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AFB5A0D7-57CB-48EC-B825-2F71EC29EEF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623893" y="1953307"/>
                  <a:ext cx="1688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8B0E1096-1940-4D1F-B8A6-F3A1F546FB85}"/>
                    </a:ext>
                  </a:extLst>
                </p14:cNvPr>
                <p14:cNvContentPartPr/>
                <p14:nvPr/>
              </p14:nvContentPartPr>
              <p14:xfrm>
                <a:off x="9939253" y="2031787"/>
                <a:ext cx="29160" cy="1188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8B0E1096-1940-4D1F-B8A6-F3A1F546FB8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934933" y="2027467"/>
                  <a:ext cx="378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AFFFAA28-0E15-4445-9DA6-4F82ADF16E78}"/>
                    </a:ext>
                  </a:extLst>
                </p14:cNvPr>
                <p14:cNvContentPartPr/>
                <p14:nvPr/>
              </p14:nvContentPartPr>
              <p14:xfrm>
                <a:off x="9926653" y="2098747"/>
                <a:ext cx="10440" cy="936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AFFFAA28-0E15-4445-9DA6-4F82ADF16E7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922333" y="2094427"/>
                  <a:ext cx="19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94EBB7EB-57B0-406C-871A-3D64E90BC006}"/>
                    </a:ext>
                  </a:extLst>
                </p14:cNvPr>
                <p14:cNvContentPartPr/>
                <p14:nvPr/>
              </p14:nvContentPartPr>
              <p14:xfrm>
                <a:off x="7963573" y="2308987"/>
                <a:ext cx="93960" cy="9540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94EBB7EB-57B0-406C-871A-3D64E90BC00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959253" y="2304667"/>
                  <a:ext cx="1026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B0D03CFA-70F2-4746-8826-1F1A85C76C8A}"/>
                    </a:ext>
                  </a:extLst>
                </p14:cNvPr>
                <p14:cNvContentPartPr/>
                <p14:nvPr/>
              </p14:nvContentPartPr>
              <p14:xfrm>
                <a:off x="8099293" y="2228347"/>
                <a:ext cx="168840" cy="22968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B0D03CFA-70F2-4746-8826-1F1A85C76C8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094973" y="2224027"/>
                  <a:ext cx="1774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62C012FE-D704-4ED7-82CA-948C31D71FE8}"/>
                    </a:ext>
                  </a:extLst>
                </p14:cNvPr>
                <p14:cNvContentPartPr/>
                <p14:nvPr/>
              </p14:nvContentPartPr>
              <p14:xfrm>
                <a:off x="8327893" y="2319787"/>
                <a:ext cx="360" cy="36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62C012FE-D704-4ED7-82CA-948C31D71FE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323573" y="23154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AB490A25-51BF-439A-A814-DD31E717A169}"/>
                    </a:ext>
                  </a:extLst>
                </p14:cNvPr>
                <p14:cNvContentPartPr/>
                <p14:nvPr/>
              </p14:nvContentPartPr>
              <p14:xfrm>
                <a:off x="8593213" y="2263267"/>
                <a:ext cx="78120" cy="9216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AB490A25-51BF-439A-A814-DD31E717A169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588893" y="2258947"/>
                  <a:ext cx="867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5365B514-49AF-46D7-986A-D894BF407112}"/>
                    </a:ext>
                  </a:extLst>
                </p14:cNvPr>
                <p14:cNvContentPartPr/>
                <p14:nvPr/>
              </p14:nvContentPartPr>
              <p14:xfrm>
                <a:off x="8610493" y="2332027"/>
                <a:ext cx="193320" cy="2916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5365B514-49AF-46D7-986A-D894BF407112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606173" y="2327707"/>
                  <a:ext cx="201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2185DE28-BA2D-4256-AA33-55F92E3FE20D}"/>
                    </a:ext>
                  </a:extLst>
                </p14:cNvPr>
                <p14:cNvContentPartPr/>
                <p14:nvPr/>
              </p14:nvContentPartPr>
              <p14:xfrm>
                <a:off x="8902813" y="2271907"/>
                <a:ext cx="18360" cy="9252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2185DE28-BA2D-4256-AA33-55F92E3FE20D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898493" y="2267587"/>
                  <a:ext cx="270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0AAE54AC-A5AE-4074-B427-0B61E3041D0C}"/>
                    </a:ext>
                  </a:extLst>
                </p14:cNvPr>
                <p14:cNvContentPartPr/>
                <p14:nvPr/>
              </p14:nvContentPartPr>
              <p14:xfrm>
                <a:off x="8841973" y="2229067"/>
                <a:ext cx="186480" cy="12852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0AAE54AC-A5AE-4074-B427-0B61E3041D0C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837653" y="2224747"/>
                  <a:ext cx="1951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EF8BA967-FF19-40A6-803C-33EC0959267D}"/>
                    </a:ext>
                  </a:extLst>
                </p14:cNvPr>
                <p14:cNvContentPartPr/>
                <p14:nvPr/>
              </p14:nvContentPartPr>
              <p14:xfrm>
                <a:off x="7905973" y="2606707"/>
                <a:ext cx="145440" cy="9576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EF8BA967-FF19-40A6-803C-33EC0959267D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901653" y="2602387"/>
                  <a:ext cx="1540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169160A6-5DED-4191-BDAC-DA0D03E17A02}"/>
                    </a:ext>
                  </a:extLst>
                </p14:cNvPr>
                <p14:cNvContentPartPr/>
                <p14:nvPr/>
              </p14:nvContentPartPr>
              <p14:xfrm>
                <a:off x="8068333" y="2570347"/>
                <a:ext cx="44280" cy="14976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169160A6-5DED-4191-BDAC-DA0D03E17A02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064013" y="2566027"/>
                  <a:ext cx="529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F149F2A4-A4EE-4A42-9585-319F33C5AE3D}"/>
                    </a:ext>
                  </a:extLst>
                </p14:cNvPr>
                <p14:cNvContentPartPr/>
                <p14:nvPr/>
              </p14:nvContentPartPr>
              <p14:xfrm>
                <a:off x="8153293" y="2599507"/>
                <a:ext cx="82440" cy="10260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F149F2A4-A4EE-4A42-9585-319F33C5AE3D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148973" y="2595187"/>
                  <a:ext cx="910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65B63FCC-CC35-4223-A1E7-364F12C6C9CB}"/>
                    </a:ext>
                  </a:extLst>
                </p14:cNvPr>
                <p14:cNvContentPartPr/>
                <p14:nvPr/>
              </p14:nvContentPartPr>
              <p14:xfrm>
                <a:off x="8281093" y="2672587"/>
                <a:ext cx="6480" cy="5544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65B63FCC-CC35-4223-A1E7-364F12C6C9CB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276773" y="2668267"/>
                  <a:ext cx="151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B1C0349B-9E9E-4CBE-A14F-545BFEB31EEA}"/>
                    </a:ext>
                  </a:extLst>
                </p14:cNvPr>
                <p14:cNvContentPartPr/>
                <p14:nvPr/>
              </p14:nvContentPartPr>
              <p14:xfrm>
                <a:off x="8342293" y="2669707"/>
                <a:ext cx="2880" cy="5652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B1C0349B-9E9E-4CBE-A14F-545BFEB31EEA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337973" y="2665387"/>
                  <a:ext cx="115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89A0D3C8-33AB-407B-B893-DC720E292B6B}"/>
                    </a:ext>
                  </a:extLst>
                </p14:cNvPr>
                <p14:cNvContentPartPr/>
                <p14:nvPr/>
              </p14:nvContentPartPr>
              <p14:xfrm>
                <a:off x="8417533" y="2589067"/>
                <a:ext cx="84240" cy="9072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89A0D3C8-33AB-407B-B893-DC720E292B6B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413213" y="2584747"/>
                  <a:ext cx="928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4A71B7F3-2120-43A8-93B3-BECB35A2F21A}"/>
                    </a:ext>
                  </a:extLst>
                </p14:cNvPr>
                <p14:cNvContentPartPr/>
                <p14:nvPr/>
              </p14:nvContentPartPr>
              <p14:xfrm>
                <a:off x="8490253" y="2639107"/>
                <a:ext cx="64800" cy="7632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4A71B7F3-2120-43A8-93B3-BECB35A2F21A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485933" y="2634787"/>
                  <a:ext cx="73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877B3FF5-C2FC-4DCF-A135-526E7043DD5C}"/>
                    </a:ext>
                  </a:extLst>
                </p14:cNvPr>
                <p14:cNvContentPartPr/>
                <p14:nvPr/>
              </p14:nvContentPartPr>
              <p14:xfrm>
                <a:off x="8588893" y="2537947"/>
                <a:ext cx="91080" cy="19044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877B3FF5-C2FC-4DCF-A135-526E7043DD5C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584573" y="2533627"/>
                  <a:ext cx="997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78D990DE-AD17-40D2-8196-F71EF9280145}"/>
                    </a:ext>
                  </a:extLst>
                </p14:cNvPr>
                <p14:cNvContentPartPr/>
                <p14:nvPr/>
              </p14:nvContentPartPr>
              <p14:xfrm>
                <a:off x="8786533" y="2635867"/>
                <a:ext cx="143640" cy="360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78D990DE-AD17-40D2-8196-F71EF9280145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782213" y="2631547"/>
                  <a:ext cx="1522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CE656953-8789-4B20-ADF4-B991E77CFF98}"/>
                    </a:ext>
                  </a:extLst>
                </p14:cNvPr>
                <p14:cNvContentPartPr/>
                <p14:nvPr/>
              </p14:nvContentPartPr>
              <p14:xfrm>
                <a:off x="8809213" y="2673307"/>
                <a:ext cx="133560" cy="864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CE656953-8789-4B20-ADF4-B991E77CFF98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8804893" y="2668987"/>
                  <a:ext cx="1422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98EE580A-36B7-48D6-8C38-A3C6F2895A87}"/>
                    </a:ext>
                  </a:extLst>
                </p14:cNvPr>
                <p14:cNvContentPartPr/>
                <p14:nvPr/>
              </p14:nvContentPartPr>
              <p14:xfrm>
                <a:off x="9067693" y="2573587"/>
                <a:ext cx="118800" cy="11376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98EE580A-36B7-48D6-8C38-A3C6F2895A87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063373" y="2569267"/>
                  <a:ext cx="127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CD4D20F5-2604-4807-9B7B-332BDBEB8D26}"/>
                    </a:ext>
                  </a:extLst>
                </p14:cNvPr>
                <p14:cNvContentPartPr/>
                <p14:nvPr/>
              </p14:nvContentPartPr>
              <p14:xfrm>
                <a:off x="9070933" y="2608867"/>
                <a:ext cx="117360" cy="6300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CD4D20F5-2604-4807-9B7B-332BDBEB8D26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066613" y="2604547"/>
                  <a:ext cx="1260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15DC8C36-6628-4545-A9CD-73255CA1D39C}"/>
                    </a:ext>
                  </a:extLst>
                </p14:cNvPr>
                <p14:cNvContentPartPr/>
                <p14:nvPr/>
              </p14:nvContentPartPr>
              <p14:xfrm>
                <a:off x="9211333" y="2650987"/>
                <a:ext cx="38160" cy="7056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15DC8C36-6628-4545-A9CD-73255CA1D39C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9207013" y="2646667"/>
                  <a:ext cx="468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4A742752-6053-4420-9DEB-F6284CC46357}"/>
                    </a:ext>
                  </a:extLst>
                </p14:cNvPr>
                <p14:cNvContentPartPr/>
                <p14:nvPr/>
              </p14:nvContentPartPr>
              <p14:xfrm>
                <a:off x="9234733" y="2428507"/>
                <a:ext cx="119880" cy="9324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4A742752-6053-4420-9DEB-F6284CC46357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230413" y="2424187"/>
                  <a:ext cx="1285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CACE0928-FD47-4081-8C56-79902078566E}"/>
                    </a:ext>
                  </a:extLst>
                </p14:cNvPr>
                <p14:cNvContentPartPr/>
                <p14:nvPr/>
              </p14:nvContentPartPr>
              <p14:xfrm>
                <a:off x="9385573" y="2520667"/>
                <a:ext cx="89640" cy="12708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CACE0928-FD47-4081-8C56-79902078566E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381253" y="2516347"/>
                  <a:ext cx="982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DF518C6D-1957-497A-8908-1078E3E54790}"/>
                    </a:ext>
                  </a:extLst>
                </p14:cNvPr>
                <p14:cNvContentPartPr/>
                <p14:nvPr/>
              </p14:nvContentPartPr>
              <p14:xfrm>
                <a:off x="9385573" y="2534347"/>
                <a:ext cx="109800" cy="5904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DF518C6D-1957-497A-8908-1078E3E5479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381253" y="2530027"/>
                  <a:ext cx="1184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CFAD8218-480D-4976-A0CA-61A439B7C575}"/>
                    </a:ext>
                  </a:extLst>
                </p14:cNvPr>
                <p14:cNvContentPartPr/>
                <p14:nvPr/>
              </p14:nvContentPartPr>
              <p14:xfrm>
                <a:off x="9499693" y="2613187"/>
                <a:ext cx="74160" cy="7668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CFAD8218-480D-4976-A0CA-61A439B7C575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495373" y="2608867"/>
                  <a:ext cx="828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8060C9E5-868C-424A-8BE9-88980FC3445D}"/>
                    </a:ext>
                  </a:extLst>
                </p14:cNvPr>
                <p14:cNvContentPartPr/>
                <p14:nvPr/>
              </p14:nvContentPartPr>
              <p14:xfrm>
                <a:off x="9564133" y="2406547"/>
                <a:ext cx="95400" cy="10332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8060C9E5-868C-424A-8BE9-88980FC3445D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559813" y="2402227"/>
                  <a:ext cx="104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3CEF185B-2B15-4533-9CD4-507ACDE85C7B}"/>
                    </a:ext>
                  </a:extLst>
                </p14:cNvPr>
                <p14:cNvContentPartPr/>
                <p14:nvPr/>
              </p14:nvContentPartPr>
              <p14:xfrm>
                <a:off x="9687253" y="2451187"/>
                <a:ext cx="93240" cy="1368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3CEF185B-2B15-4533-9CD4-507ACDE85C7B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682933" y="2446867"/>
                  <a:ext cx="1018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3020D3C3-4478-4D45-8833-490F45BD10A1}"/>
                    </a:ext>
                  </a:extLst>
                </p14:cNvPr>
                <p14:cNvContentPartPr/>
                <p14:nvPr/>
              </p14:nvContentPartPr>
              <p14:xfrm>
                <a:off x="9819013" y="2401147"/>
                <a:ext cx="127080" cy="10548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3020D3C3-4478-4D45-8833-490F45BD10A1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814693" y="2396827"/>
                  <a:ext cx="1357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B6FCA14A-DD18-4911-AF69-978BA31BDC2E}"/>
                    </a:ext>
                  </a:extLst>
                </p14:cNvPr>
                <p14:cNvContentPartPr/>
                <p14:nvPr/>
              </p14:nvContentPartPr>
              <p14:xfrm>
                <a:off x="10080733" y="2517787"/>
                <a:ext cx="118800" cy="14976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B6FCA14A-DD18-4911-AF69-978BA31BDC2E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076413" y="2513467"/>
                  <a:ext cx="127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B87B1329-0690-4C06-BCD8-4DAE28FA0B85}"/>
                    </a:ext>
                  </a:extLst>
                </p14:cNvPr>
                <p14:cNvContentPartPr/>
                <p14:nvPr/>
              </p14:nvContentPartPr>
              <p14:xfrm>
                <a:off x="10292413" y="2512387"/>
                <a:ext cx="18360" cy="10908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B87B1329-0690-4C06-BCD8-4DAE28FA0B85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288093" y="2508067"/>
                  <a:ext cx="270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0C271C76-8677-46AD-BD90-73D868809977}"/>
                    </a:ext>
                  </a:extLst>
                </p14:cNvPr>
                <p14:cNvContentPartPr/>
                <p14:nvPr/>
              </p14:nvContentPartPr>
              <p14:xfrm>
                <a:off x="10267933" y="2491507"/>
                <a:ext cx="88200" cy="15444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0C271C76-8677-46AD-BD90-73D868809977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263613" y="2487187"/>
                  <a:ext cx="968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695992C4-1971-49D2-856D-C25D0463CBB0}"/>
                    </a:ext>
                  </a:extLst>
                </p14:cNvPr>
                <p14:cNvContentPartPr/>
                <p14:nvPr/>
              </p14:nvContentPartPr>
              <p14:xfrm>
                <a:off x="10642333" y="2550547"/>
                <a:ext cx="155160" cy="6840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695992C4-1971-49D2-856D-C25D0463CBB0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638013" y="2546227"/>
                  <a:ext cx="1638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0977792F-7C80-4124-B89D-77FA70889B10}"/>
                    </a:ext>
                  </a:extLst>
                </p14:cNvPr>
                <p14:cNvContentPartPr/>
                <p14:nvPr/>
              </p14:nvContentPartPr>
              <p14:xfrm>
                <a:off x="10880653" y="2564227"/>
                <a:ext cx="52200" cy="576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0977792F-7C80-4124-B89D-77FA70889B10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876333" y="2559907"/>
                  <a:ext cx="608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F2546D47-2912-4137-A9DC-BA153AD33E36}"/>
                    </a:ext>
                  </a:extLst>
                </p14:cNvPr>
                <p14:cNvContentPartPr/>
                <p14:nvPr/>
              </p14:nvContentPartPr>
              <p14:xfrm>
                <a:off x="10866253" y="2608867"/>
                <a:ext cx="104040" cy="360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F2546D47-2912-4137-A9DC-BA153AD33E36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861933" y="2604547"/>
                  <a:ext cx="1126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D0363403-FDBE-4BCC-9A2F-F21BBBE10F5D}"/>
                    </a:ext>
                  </a:extLst>
                </p14:cNvPr>
                <p14:cNvContentPartPr/>
                <p14:nvPr/>
              </p14:nvContentPartPr>
              <p14:xfrm>
                <a:off x="11028973" y="2553787"/>
                <a:ext cx="81360" cy="16020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D0363403-FDBE-4BCC-9A2F-F21BBBE10F5D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024653" y="2549467"/>
                  <a:ext cx="900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B80DF2EE-C2BE-4C7A-9B71-F31FDC2C74DE}"/>
                    </a:ext>
                  </a:extLst>
                </p14:cNvPr>
                <p14:cNvContentPartPr/>
                <p14:nvPr/>
              </p14:nvContentPartPr>
              <p14:xfrm>
                <a:off x="11110333" y="2608867"/>
                <a:ext cx="65520" cy="7344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B80DF2EE-C2BE-4C7A-9B71-F31FDC2C74DE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1106013" y="2604547"/>
                  <a:ext cx="741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7D1E5959-9357-43CF-8DB5-7B7943A99176}"/>
                    </a:ext>
                  </a:extLst>
                </p14:cNvPr>
                <p14:cNvContentPartPr/>
                <p14:nvPr/>
              </p14:nvContentPartPr>
              <p14:xfrm>
                <a:off x="11215813" y="2528947"/>
                <a:ext cx="99000" cy="10440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7D1E5959-9357-43CF-8DB5-7B7943A99176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1211493" y="2524627"/>
                  <a:ext cx="107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5F522ED2-A1FE-4040-A936-BC3D2B139206}"/>
                    </a:ext>
                  </a:extLst>
                </p14:cNvPr>
                <p14:cNvContentPartPr/>
                <p14:nvPr/>
              </p14:nvContentPartPr>
              <p14:xfrm>
                <a:off x="11318053" y="2622547"/>
                <a:ext cx="65520" cy="6372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5F522ED2-A1FE-4040-A936-BC3D2B13920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1313733" y="2618227"/>
                  <a:ext cx="741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D276E888-90B7-4E73-BFD0-D2CE26A76AD8}"/>
                    </a:ext>
                  </a:extLst>
                </p14:cNvPr>
                <p14:cNvContentPartPr/>
                <p14:nvPr/>
              </p14:nvContentPartPr>
              <p14:xfrm>
                <a:off x="11426413" y="2540107"/>
                <a:ext cx="81000" cy="9684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D276E888-90B7-4E73-BFD0-D2CE26A76AD8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1422093" y="2535787"/>
                  <a:ext cx="896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54319852-81FE-4D2E-BABC-D5168B12492C}"/>
                    </a:ext>
                  </a:extLst>
                </p14:cNvPr>
                <p14:cNvContentPartPr/>
                <p14:nvPr/>
              </p14:nvContentPartPr>
              <p14:xfrm>
                <a:off x="11521813" y="2521387"/>
                <a:ext cx="114120" cy="20268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54319852-81FE-4D2E-BABC-D5168B12492C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1517493" y="2517067"/>
                  <a:ext cx="1227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D087F8B2-2FF7-4179-92BB-C05DDD21BB04}"/>
                    </a:ext>
                  </a:extLst>
                </p14:cNvPr>
                <p14:cNvContentPartPr/>
                <p14:nvPr/>
              </p14:nvContentPartPr>
              <p14:xfrm>
                <a:off x="11620453" y="2599507"/>
                <a:ext cx="90000" cy="7884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D087F8B2-2FF7-4179-92BB-C05DDD21BB04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1616133" y="2595187"/>
                  <a:ext cx="986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84269B12-8620-4A5B-8416-68208F56086B}"/>
                    </a:ext>
                  </a:extLst>
                </p14:cNvPr>
                <p14:cNvContentPartPr/>
                <p14:nvPr/>
              </p14:nvContentPartPr>
              <p14:xfrm>
                <a:off x="11752213" y="2527867"/>
                <a:ext cx="104040" cy="9612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84269B12-8620-4A5B-8416-68208F56086B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1747893" y="2523547"/>
                  <a:ext cx="1126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09C80887-C520-473B-9EC3-5847C040284E}"/>
                    </a:ext>
                  </a:extLst>
                </p14:cNvPr>
                <p14:cNvContentPartPr/>
                <p14:nvPr/>
              </p14:nvContentPartPr>
              <p14:xfrm>
                <a:off x="11775253" y="2539747"/>
                <a:ext cx="210600" cy="14508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09C80887-C520-473B-9EC3-5847C040284E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1770933" y="2535427"/>
                  <a:ext cx="2192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E0794B95-805D-4A60-AEDF-A7B3E89B7857}"/>
                    </a:ext>
                  </a:extLst>
                </p14:cNvPr>
                <p14:cNvContentPartPr/>
                <p14:nvPr/>
              </p14:nvContentPartPr>
              <p14:xfrm>
                <a:off x="8223853" y="2975347"/>
                <a:ext cx="31320" cy="12204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E0794B95-805D-4A60-AEDF-A7B3E89B7857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8219533" y="2971027"/>
                  <a:ext cx="399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6E4EB55C-0BAC-4D9F-902D-5B243015E6D3}"/>
                    </a:ext>
                  </a:extLst>
                </p14:cNvPr>
                <p14:cNvContentPartPr/>
                <p14:nvPr/>
              </p14:nvContentPartPr>
              <p14:xfrm>
                <a:off x="8227093" y="2954467"/>
                <a:ext cx="101520" cy="10224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6E4EB55C-0BAC-4D9F-902D-5B243015E6D3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8222773" y="2950147"/>
                  <a:ext cx="1101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0956BAF5-D56D-4BAC-86D9-F2B06C562E06}"/>
                    </a:ext>
                  </a:extLst>
                </p14:cNvPr>
                <p14:cNvContentPartPr/>
                <p14:nvPr/>
              </p14:nvContentPartPr>
              <p14:xfrm>
                <a:off x="8366413" y="3012067"/>
                <a:ext cx="92880" cy="6984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0956BAF5-D56D-4BAC-86D9-F2B06C562E06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8362093" y="3007747"/>
                  <a:ext cx="1015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08850419-2547-4B5C-84BC-FB279CC9AA30}"/>
                    </a:ext>
                  </a:extLst>
                </p14:cNvPr>
                <p14:cNvContentPartPr/>
                <p14:nvPr/>
              </p14:nvContentPartPr>
              <p14:xfrm>
                <a:off x="8539933" y="2931427"/>
                <a:ext cx="87480" cy="14076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08850419-2547-4B5C-84BC-FB279CC9AA30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8535613" y="2927107"/>
                  <a:ext cx="961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3AE43FF5-DDCE-4D0A-80F2-12AE312F19A1}"/>
                    </a:ext>
                  </a:extLst>
                </p14:cNvPr>
                <p14:cNvContentPartPr/>
                <p14:nvPr/>
              </p14:nvContentPartPr>
              <p14:xfrm>
                <a:off x="8491333" y="2955547"/>
                <a:ext cx="62280" cy="1332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3AE43FF5-DDCE-4D0A-80F2-12AE312F19A1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487013" y="2951227"/>
                  <a:ext cx="709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2B069192-6CCA-45FA-9DB1-963B8BDD280E}"/>
                    </a:ext>
                  </a:extLst>
                </p14:cNvPr>
                <p14:cNvContentPartPr/>
                <p14:nvPr/>
              </p14:nvContentPartPr>
              <p14:xfrm>
                <a:off x="8646853" y="3007387"/>
                <a:ext cx="171720" cy="6552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2B069192-6CCA-45FA-9DB1-963B8BDD280E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8642533" y="3003067"/>
                  <a:ext cx="1803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AAF65868-8ABD-4580-AAC6-09ABB17C7C0C}"/>
                    </a:ext>
                  </a:extLst>
                </p14:cNvPr>
                <p14:cNvContentPartPr/>
                <p14:nvPr/>
              </p14:nvContentPartPr>
              <p14:xfrm>
                <a:off x="8889493" y="3003787"/>
                <a:ext cx="150840" cy="8208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AAF65868-8ABD-4580-AAC6-09ABB17C7C0C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8885173" y="2999467"/>
                  <a:ext cx="1594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6437E2F9-0386-4769-98DC-FBC72C8A7903}"/>
                    </a:ext>
                  </a:extLst>
                </p14:cNvPr>
                <p14:cNvContentPartPr/>
                <p14:nvPr/>
              </p14:nvContentPartPr>
              <p14:xfrm>
                <a:off x="9059413" y="3037987"/>
                <a:ext cx="109800" cy="5688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6437E2F9-0386-4769-98DC-FBC72C8A7903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9055093" y="3033667"/>
                  <a:ext cx="1184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99763F1E-D477-4B4B-84A7-4BD379A39061}"/>
                    </a:ext>
                  </a:extLst>
                </p14:cNvPr>
                <p14:cNvContentPartPr/>
                <p14:nvPr/>
              </p14:nvContentPartPr>
              <p14:xfrm>
                <a:off x="9193333" y="3017107"/>
                <a:ext cx="88560" cy="7776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99763F1E-D477-4B4B-84A7-4BD379A39061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9189013" y="3012787"/>
                  <a:ext cx="972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E327EFBC-235D-4242-A906-6A7F1DFF2F85}"/>
                    </a:ext>
                  </a:extLst>
                </p14:cNvPr>
                <p14:cNvContentPartPr/>
                <p14:nvPr/>
              </p14:nvContentPartPr>
              <p14:xfrm>
                <a:off x="9507253" y="2992627"/>
                <a:ext cx="152640" cy="6984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E327EFBC-235D-4242-A906-6A7F1DFF2F85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9502933" y="2988307"/>
                  <a:ext cx="1612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2EBBCE86-3589-422C-BF37-CF29D0F92773}"/>
                    </a:ext>
                  </a:extLst>
                </p14:cNvPr>
                <p14:cNvContentPartPr/>
                <p14:nvPr/>
              </p14:nvContentPartPr>
              <p14:xfrm>
                <a:off x="9719653" y="2906947"/>
                <a:ext cx="282600" cy="19332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2EBBCE86-3589-422C-BF37-CF29D0F92773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9715333" y="2902627"/>
                  <a:ext cx="2912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83C56CE3-3812-41AC-93A6-FFCD2CFB8F82}"/>
                    </a:ext>
                  </a:extLst>
                </p14:cNvPr>
                <p14:cNvContentPartPr/>
                <p14:nvPr/>
              </p14:nvContentPartPr>
              <p14:xfrm>
                <a:off x="10276213" y="2940067"/>
                <a:ext cx="11160" cy="10980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83C56CE3-3812-41AC-93A6-FFCD2CFB8F82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0271893" y="2935747"/>
                  <a:ext cx="198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8CB83F6C-7F4F-4080-A39C-AC63D59DEC69}"/>
                    </a:ext>
                  </a:extLst>
                </p14:cNvPr>
                <p14:cNvContentPartPr/>
                <p14:nvPr/>
              </p14:nvContentPartPr>
              <p14:xfrm>
                <a:off x="10198813" y="2917747"/>
                <a:ext cx="139680" cy="15588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8CB83F6C-7F4F-4080-A39C-AC63D59DEC69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0194493" y="2913427"/>
                  <a:ext cx="1483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87FEC834-CFD9-41F7-A7D2-5F5BF5DE4188}"/>
                    </a:ext>
                  </a:extLst>
                </p14:cNvPr>
                <p14:cNvContentPartPr/>
                <p14:nvPr/>
              </p14:nvContentPartPr>
              <p14:xfrm>
                <a:off x="10339573" y="2997307"/>
                <a:ext cx="73440" cy="6048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87FEC834-CFD9-41F7-A7D2-5F5BF5DE4188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0335253" y="2992987"/>
                  <a:ext cx="820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2E1CFA68-B9A7-4D2B-B7D2-0B48339F147B}"/>
                    </a:ext>
                  </a:extLst>
                </p14:cNvPr>
                <p14:cNvContentPartPr/>
                <p14:nvPr/>
              </p14:nvContentPartPr>
              <p14:xfrm>
                <a:off x="10482133" y="2950507"/>
                <a:ext cx="136080" cy="9720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2E1CFA68-B9A7-4D2B-B7D2-0B48339F147B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0477813" y="2946187"/>
                  <a:ext cx="1447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8E43F443-DEA9-41E5-AA3C-E6E8FC55C918}"/>
                    </a:ext>
                  </a:extLst>
                </p14:cNvPr>
                <p14:cNvContentPartPr/>
                <p14:nvPr/>
              </p14:nvContentPartPr>
              <p14:xfrm>
                <a:off x="10616413" y="2952307"/>
                <a:ext cx="230400" cy="19260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8E43F443-DEA9-41E5-AA3C-E6E8FC55C918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612093" y="2947987"/>
                  <a:ext cx="2390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7152D130-42B2-463F-AEF0-7A5F47A8E865}"/>
                    </a:ext>
                  </a:extLst>
                </p14:cNvPr>
                <p14:cNvContentPartPr/>
                <p14:nvPr/>
              </p14:nvContentPartPr>
              <p14:xfrm>
                <a:off x="10788133" y="2909827"/>
                <a:ext cx="104040" cy="14256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7152D130-42B2-463F-AEF0-7A5F47A8E865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0783813" y="2905507"/>
                  <a:ext cx="1126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3CCEF10C-021A-423B-8FFF-682301C65BB4}"/>
                    </a:ext>
                  </a:extLst>
                </p14:cNvPr>
                <p14:cNvContentPartPr/>
                <p14:nvPr/>
              </p14:nvContentPartPr>
              <p14:xfrm>
                <a:off x="10948333" y="2940427"/>
                <a:ext cx="208440" cy="10584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3CCEF10C-021A-423B-8FFF-682301C65BB4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0944013" y="2936107"/>
                  <a:ext cx="2170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EDD8FCFC-0A18-4A50-AAF0-F6A7541EF4B4}"/>
                    </a:ext>
                  </a:extLst>
                </p14:cNvPr>
                <p14:cNvContentPartPr/>
                <p14:nvPr/>
              </p14:nvContentPartPr>
              <p14:xfrm>
                <a:off x="11166853" y="2857987"/>
                <a:ext cx="167040" cy="16308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EDD8FCFC-0A18-4A50-AAF0-F6A7541EF4B4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1162533" y="2853667"/>
                  <a:ext cx="175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E1572276-4487-400C-982F-778326F7A85E}"/>
                    </a:ext>
                  </a:extLst>
                </p14:cNvPr>
                <p14:cNvContentPartPr/>
                <p14:nvPr/>
              </p14:nvContentPartPr>
              <p14:xfrm>
                <a:off x="11341813" y="2872747"/>
                <a:ext cx="11880" cy="2232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E1572276-4487-400C-982F-778326F7A85E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1337493" y="2868427"/>
                  <a:ext cx="20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A7A0B8C0-E105-40FA-B22C-6A539E6679A4}"/>
                    </a:ext>
                  </a:extLst>
                </p14:cNvPr>
                <p14:cNvContentPartPr/>
                <p14:nvPr/>
              </p14:nvContentPartPr>
              <p14:xfrm>
                <a:off x="11370973" y="2837467"/>
                <a:ext cx="104760" cy="18684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A7A0B8C0-E105-40FA-B22C-6A539E6679A4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1366653" y="2833147"/>
                  <a:ext cx="1134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03A90268-7BC9-411E-B6C6-191141C64212}"/>
                    </a:ext>
                  </a:extLst>
                </p14:cNvPr>
                <p14:cNvContentPartPr/>
                <p14:nvPr/>
              </p14:nvContentPartPr>
              <p14:xfrm>
                <a:off x="11479333" y="2952307"/>
                <a:ext cx="20520" cy="6876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03A90268-7BC9-411E-B6C6-191141C64212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1475013" y="2947987"/>
                  <a:ext cx="291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33079D4C-5D12-4BA7-B31A-9D29F60F46C8}"/>
                    </a:ext>
                  </a:extLst>
                </p14:cNvPr>
                <p14:cNvContentPartPr/>
                <p14:nvPr/>
              </p14:nvContentPartPr>
              <p14:xfrm>
                <a:off x="11469973" y="2824867"/>
                <a:ext cx="128880" cy="18144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33079D4C-5D12-4BA7-B31A-9D29F60F46C8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1465653" y="2820547"/>
                  <a:ext cx="1375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A7F79AC5-0442-4595-AC2C-A975FCD83D49}"/>
                    </a:ext>
                  </a:extLst>
                </p14:cNvPr>
                <p14:cNvContentPartPr/>
                <p14:nvPr/>
              </p14:nvContentPartPr>
              <p14:xfrm>
                <a:off x="11607133" y="2863027"/>
                <a:ext cx="33480" cy="5436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A7F79AC5-0442-4595-AC2C-A975FCD83D49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1602813" y="2858707"/>
                  <a:ext cx="421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A39CB52E-B9C1-4DB3-94E6-B34C879B4EA5}"/>
                    </a:ext>
                  </a:extLst>
                </p14:cNvPr>
                <p14:cNvContentPartPr/>
                <p14:nvPr/>
              </p14:nvContentPartPr>
              <p14:xfrm>
                <a:off x="11652853" y="2928907"/>
                <a:ext cx="189360" cy="4932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A39CB52E-B9C1-4DB3-94E6-B34C879B4EA5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1648533" y="2924587"/>
                  <a:ext cx="198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8A7059D4-1C88-4ED6-B9AB-E7F45BA86BDE}"/>
                    </a:ext>
                  </a:extLst>
                </p14:cNvPr>
                <p14:cNvContentPartPr/>
                <p14:nvPr/>
              </p14:nvContentPartPr>
              <p14:xfrm>
                <a:off x="10763653" y="3702187"/>
                <a:ext cx="157320" cy="10332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8A7059D4-1C88-4ED6-B9AB-E7F45BA86BDE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0759333" y="3697867"/>
                  <a:ext cx="1659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44DA0A87-DB2E-4352-9892-7C20756F74EC}"/>
                    </a:ext>
                  </a:extLst>
                </p14:cNvPr>
                <p14:cNvContentPartPr/>
                <p14:nvPr/>
              </p14:nvContentPartPr>
              <p14:xfrm>
                <a:off x="419053" y="3134467"/>
                <a:ext cx="153720" cy="28800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44DA0A87-DB2E-4352-9892-7C20756F74EC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414733" y="3130147"/>
                  <a:ext cx="1623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BDAF24C-5116-472A-BBB4-AAD066E82870}"/>
                    </a:ext>
                  </a:extLst>
                </p14:cNvPr>
                <p14:cNvContentPartPr/>
                <p14:nvPr/>
              </p14:nvContentPartPr>
              <p14:xfrm>
                <a:off x="299533" y="1203427"/>
                <a:ext cx="157320" cy="1494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BDAF24C-5116-472A-BBB4-AAD066E82870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295213" y="1199107"/>
                  <a:ext cx="1659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9CB7F8C6-30F1-4354-B946-2C56B79C1528}"/>
                    </a:ext>
                  </a:extLst>
                </p14:cNvPr>
                <p14:cNvContentPartPr/>
                <p14:nvPr/>
              </p14:nvContentPartPr>
              <p14:xfrm>
                <a:off x="459013" y="1271827"/>
                <a:ext cx="202680" cy="756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9CB7F8C6-30F1-4354-B946-2C56B79C1528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454693" y="1267507"/>
                  <a:ext cx="2113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FE466414-E17A-4DAE-B47D-2C642B7A5F3E}"/>
                    </a:ext>
                  </a:extLst>
                </p14:cNvPr>
                <p14:cNvContentPartPr/>
                <p14:nvPr/>
              </p14:nvContentPartPr>
              <p14:xfrm>
                <a:off x="738013" y="1169947"/>
                <a:ext cx="57600" cy="1663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FE466414-E17A-4DAE-B47D-2C642B7A5F3E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733693" y="1165627"/>
                  <a:ext cx="662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F1D0013-34BC-4B47-843F-CD3E578E73AB}"/>
                    </a:ext>
                  </a:extLst>
                </p14:cNvPr>
                <p14:cNvContentPartPr/>
                <p14:nvPr/>
              </p14:nvContentPartPr>
              <p14:xfrm>
                <a:off x="876613" y="1218547"/>
                <a:ext cx="2520" cy="921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F1D0013-34BC-4B47-843F-CD3E578E73AB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872293" y="1214227"/>
                  <a:ext cx="111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7B64B9A2-76E7-40A0-8ACD-E4DF1A9CBC96}"/>
                    </a:ext>
                  </a:extLst>
                </p14:cNvPr>
                <p14:cNvContentPartPr/>
                <p14:nvPr/>
              </p14:nvContentPartPr>
              <p14:xfrm>
                <a:off x="799933" y="1186867"/>
                <a:ext cx="153720" cy="90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7B64B9A2-76E7-40A0-8ACD-E4DF1A9CBC96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795613" y="1182547"/>
                  <a:ext cx="1623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C7486C5F-34CB-4B1C-921A-5D405433BAAA}"/>
                    </a:ext>
                  </a:extLst>
                </p14:cNvPr>
                <p14:cNvContentPartPr/>
                <p14:nvPr/>
              </p14:nvContentPartPr>
              <p14:xfrm>
                <a:off x="998653" y="1129627"/>
                <a:ext cx="57960" cy="2102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C7486C5F-34CB-4B1C-921A-5D405433BAAA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994333" y="1125307"/>
                  <a:ext cx="666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DE11F3FD-A130-42BD-8ED5-AF4AE69498E3}"/>
                    </a:ext>
                  </a:extLst>
                </p14:cNvPr>
                <p14:cNvContentPartPr/>
                <p14:nvPr/>
              </p14:nvContentPartPr>
              <p14:xfrm>
                <a:off x="1120333" y="1244827"/>
                <a:ext cx="142920" cy="79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DE11F3FD-A130-42BD-8ED5-AF4AE69498E3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116013" y="1240507"/>
                  <a:ext cx="1515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8FDF88E7-89CA-426B-84FA-76FD64A2A502}"/>
                    </a:ext>
                  </a:extLst>
                </p14:cNvPr>
                <p14:cNvContentPartPr/>
                <p14:nvPr/>
              </p14:nvContentPartPr>
              <p14:xfrm>
                <a:off x="1162813" y="1273267"/>
                <a:ext cx="111240" cy="36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8FDF88E7-89CA-426B-84FA-76FD64A2A502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158493" y="1268947"/>
                  <a:ext cx="1198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FC305B94-64CE-4E08-AB4C-1D77ECD461A8}"/>
                    </a:ext>
                  </a:extLst>
                </p14:cNvPr>
                <p14:cNvContentPartPr/>
                <p14:nvPr/>
              </p14:nvContentPartPr>
              <p14:xfrm>
                <a:off x="1397533" y="1153747"/>
                <a:ext cx="119520" cy="1450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FC305B94-64CE-4E08-AB4C-1D77ECD461A8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393213" y="1149427"/>
                  <a:ext cx="1281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8217A675-73DE-4768-98B3-0384FE52019A}"/>
                    </a:ext>
                  </a:extLst>
                </p14:cNvPr>
                <p14:cNvContentPartPr/>
                <p14:nvPr/>
              </p14:nvContentPartPr>
              <p14:xfrm>
                <a:off x="1542253" y="1231147"/>
                <a:ext cx="197280" cy="730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8217A675-73DE-4768-98B3-0384FE52019A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537933" y="1226827"/>
                  <a:ext cx="2059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CE3D059-04B5-4007-A2FF-0F7CD5D22871}"/>
                    </a:ext>
                  </a:extLst>
                </p14:cNvPr>
                <p14:cNvContentPartPr/>
                <p14:nvPr/>
              </p14:nvContentPartPr>
              <p14:xfrm>
                <a:off x="1873093" y="1122427"/>
                <a:ext cx="68400" cy="1724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CE3D059-04B5-4007-A2FF-0F7CD5D22871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868773" y="1118107"/>
                  <a:ext cx="770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63023084-8DF4-4CE0-91DE-E1701ECA58C1}"/>
                    </a:ext>
                  </a:extLst>
                </p14:cNvPr>
                <p14:cNvContentPartPr/>
                <p14:nvPr/>
              </p14:nvContentPartPr>
              <p14:xfrm>
                <a:off x="1998373" y="1117387"/>
                <a:ext cx="150840" cy="165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63023084-8DF4-4CE0-91DE-E1701ECA58C1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994053" y="1113067"/>
                  <a:ext cx="159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0BEE846F-F7CA-4320-B669-B6A36C85C9E2}"/>
                    </a:ext>
                  </a:extLst>
                </p14:cNvPr>
                <p14:cNvContentPartPr/>
                <p14:nvPr/>
              </p14:nvContentPartPr>
              <p14:xfrm>
                <a:off x="2024653" y="1139707"/>
                <a:ext cx="137520" cy="1332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0BEE846F-F7CA-4320-B669-B6A36C85C9E2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2020333" y="1135387"/>
                  <a:ext cx="1461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7F668BBA-FB9F-409E-9BA5-2E7E8333AC9C}"/>
                    </a:ext>
                  </a:extLst>
                </p14:cNvPr>
                <p14:cNvContentPartPr/>
                <p14:nvPr/>
              </p14:nvContentPartPr>
              <p14:xfrm>
                <a:off x="2019973" y="1347427"/>
                <a:ext cx="8280" cy="320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7F668BBA-FB9F-409E-9BA5-2E7E8333AC9C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2015653" y="1343107"/>
                  <a:ext cx="16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4451148D-3E61-470E-9FC1-B5DDFD6B68D8}"/>
                    </a:ext>
                  </a:extLst>
                </p14:cNvPr>
                <p14:cNvContentPartPr/>
                <p14:nvPr/>
              </p14:nvContentPartPr>
              <p14:xfrm>
                <a:off x="2009893" y="1302427"/>
                <a:ext cx="22680" cy="54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4451148D-3E61-470E-9FC1-B5DDFD6B68D8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2005573" y="1298107"/>
                  <a:ext cx="313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7F2F51D5-89BB-4983-8B1E-E446C3082699}"/>
                    </a:ext>
                  </a:extLst>
                </p14:cNvPr>
                <p14:cNvContentPartPr/>
                <p14:nvPr/>
              </p14:nvContentPartPr>
              <p14:xfrm>
                <a:off x="2042653" y="1333027"/>
                <a:ext cx="60120" cy="460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7F2F51D5-89BB-4983-8B1E-E446C3082699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2038333" y="1328707"/>
                  <a:ext cx="687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BDAA0890-9178-4EEF-852C-17D7BDF36876}"/>
                    </a:ext>
                  </a:extLst>
                </p14:cNvPr>
                <p14:cNvContentPartPr/>
                <p14:nvPr/>
              </p14:nvContentPartPr>
              <p14:xfrm>
                <a:off x="2143093" y="1330867"/>
                <a:ext cx="50040" cy="550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BDAA0890-9178-4EEF-852C-17D7BDF36876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2138773" y="1326547"/>
                  <a:ext cx="586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6D4198E7-B273-4054-BF38-C6FA7C184A9B}"/>
                    </a:ext>
                  </a:extLst>
                </p14:cNvPr>
                <p14:cNvContentPartPr/>
                <p14:nvPr/>
              </p14:nvContentPartPr>
              <p14:xfrm>
                <a:off x="2062813" y="985627"/>
                <a:ext cx="69480" cy="720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6D4198E7-B273-4054-BF38-C6FA7C184A9B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2058493" y="981307"/>
                  <a:ext cx="781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BF644084-6C51-43CB-8BF6-9C6401CD84CC}"/>
                    </a:ext>
                  </a:extLst>
                </p14:cNvPr>
                <p14:cNvContentPartPr/>
                <p14:nvPr/>
              </p14:nvContentPartPr>
              <p14:xfrm>
                <a:off x="2248573" y="1150867"/>
                <a:ext cx="94320" cy="1065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BF644084-6C51-43CB-8BF6-9C6401CD84CC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2244253" y="1146547"/>
                  <a:ext cx="1029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3EA7167D-AC3B-4A86-8E1D-8EC355CA6152}"/>
                    </a:ext>
                  </a:extLst>
                </p14:cNvPr>
                <p14:cNvContentPartPr/>
                <p14:nvPr/>
              </p14:nvContentPartPr>
              <p14:xfrm>
                <a:off x="2404453" y="1243387"/>
                <a:ext cx="2880" cy="496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3EA7167D-AC3B-4A86-8E1D-8EC355CA6152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2400133" y="1239067"/>
                  <a:ext cx="115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B8AA42B8-551E-4FB1-9341-2670AFEB49C1}"/>
                    </a:ext>
                  </a:extLst>
                </p14:cNvPr>
                <p14:cNvContentPartPr/>
                <p14:nvPr/>
              </p14:nvContentPartPr>
              <p14:xfrm>
                <a:off x="2397613" y="1167067"/>
                <a:ext cx="360" cy="3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B8AA42B8-551E-4FB1-9341-2670AFEB49C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393293" y="11627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E6756A0A-5EED-4531-8E66-91D75B02A165}"/>
                    </a:ext>
                  </a:extLst>
                </p14:cNvPr>
                <p14:cNvContentPartPr/>
                <p14:nvPr/>
              </p14:nvContentPartPr>
              <p14:xfrm>
                <a:off x="2482933" y="1135027"/>
                <a:ext cx="103320" cy="1065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E6756A0A-5EED-4531-8E66-91D75B02A165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2478613" y="1130707"/>
                  <a:ext cx="1119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DFD4CD70-23D2-44D9-96C4-21C350C4C8B9}"/>
                    </a:ext>
                  </a:extLst>
                </p14:cNvPr>
                <p14:cNvContentPartPr/>
                <p14:nvPr/>
              </p14:nvContentPartPr>
              <p14:xfrm>
                <a:off x="2644573" y="1216747"/>
                <a:ext cx="5040" cy="727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DFD4CD70-23D2-44D9-96C4-21C350C4C8B9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2640253" y="1212427"/>
                  <a:ext cx="136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45E68247-4646-417D-80C4-D368A2431BD0}"/>
                    </a:ext>
                  </a:extLst>
                </p14:cNvPr>
                <p14:cNvContentPartPr/>
                <p14:nvPr/>
              </p14:nvContentPartPr>
              <p14:xfrm>
                <a:off x="2628373" y="1146547"/>
                <a:ext cx="360" cy="3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45E68247-4646-417D-80C4-D368A2431BD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624053" y="11422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F085869B-5231-4F01-8B60-97A34560590B}"/>
                    </a:ext>
                  </a:extLst>
                </p14:cNvPr>
                <p14:cNvContentPartPr/>
                <p14:nvPr/>
              </p14:nvContentPartPr>
              <p14:xfrm>
                <a:off x="2731693" y="1075987"/>
                <a:ext cx="53640" cy="2422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F085869B-5231-4F01-8B60-97A34560590B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2727373" y="1071667"/>
                  <a:ext cx="622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B050F9E4-F0BF-4950-9ABF-770A62906D8A}"/>
                    </a:ext>
                  </a:extLst>
                </p14:cNvPr>
                <p14:cNvContentPartPr/>
                <p14:nvPr/>
              </p14:nvContentPartPr>
              <p14:xfrm>
                <a:off x="2905933" y="1195507"/>
                <a:ext cx="188640" cy="75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B050F9E4-F0BF-4950-9ABF-770A62906D8A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2901613" y="1191187"/>
                  <a:ext cx="1972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49C9560C-E47C-47E0-95B8-C17EFB19BAFF}"/>
                    </a:ext>
                  </a:extLst>
                </p14:cNvPr>
                <p14:cNvContentPartPr/>
                <p14:nvPr/>
              </p14:nvContentPartPr>
              <p14:xfrm>
                <a:off x="2948773" y="1242307"/>
                <a:ext cx="169920" cy="154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49C9560C-E47C-47E0-95B8-C17EFB19BAFF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2944453" y="1237987"/>
                  <a:ext cx="178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6D63BF0F-DE5D-401E-A101-7124DF8A0E2B}"/>
                    </a:ext>
                  </a:extLst>
                </p14:cNvPr>
                <p14:cNvContentPartPr/>
                <p14:nvPr/>
              </p14:nvContentPartPr>
              <p14:xfrm>
                <a:off x="2972533" y="988867"/>
                <a:ext cx="15840" cy="950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6D63BF0F-DE5D-401E-A101-7124DF8A0E2B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2968213" y="984547"/>
                  <a:ext cx="244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9F0B51D7-FFE5-4F2E-83FA-8C3BAB097E27}"/>
                    </a:ext>
                  </a:extLst>
                </p14:cNvPr>
                <p14:cNvContentPartPr/>
                <p14:nvPr/>
              </p14:nvContentPartPr>
              <p14:xfrm>
                <a:off x="2911333" y="1053667"/>
                <a:ext cx="108720" cy="576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9F0B51D7-FFE5-4F2E-83FA-8C3BAB097E27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2907013" y="1049347"/>
                  <a:ext cx="1173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FF3CEA54-0895-455B-A0F8-DE5324752B14}"/>
                    </a:ext>
                  </a:extLst>
                </p14:cNvPr>
                <p14:cNvContentPartPr/>
                <p14:nvPr/>
              </p14:nvContentPartPr>
              <p14:xfrm>
                <a:off x="2719813" y="885187"/>
                <a:ext cx="73800" cy="871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FF3CEA54-0895-455B-A0F8-DE5324752B14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2715493" y="880867"/>
                  <a:ext cx="824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54AFB7EB-05E4-4DAD-96DF-89894173AD1F}"/>
                    </a:ext>
                  </a:extLst>
                </p14:cNvPr>
                <p14:cNvContentPartPr/>
                <p14:nvPr/>
              </p14:nvContentPartPr>
              <p14:xfrm>
                <a:off x="2831413" y="894187"/>
                <a:ext cx="20520" cy="867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54AFB7EB-05E4-4DAD-96DF-89894173AD1F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2827093" y="889867"/>
                  <a:ext cx="291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17EF764A-3E5A-4FE0-9F9E-58BE96246BBE}"/>
                    </a:ext>
                  </a:extLst>
                </p14:cNvPr>
                <p14:cNvContentPartPr/>
                <p14:nvPr/>
              </p14:nvContentPartPr>
              <p14:xfrm>
                <a:off x="2921413" y="925507"/>
                <a:ext cx="360" cy="3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17EF764A-3E5A-4FE0-9F9E-58BE96246BB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917093" y="9211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A595D8CD-B620-4A1E-9EF0-177328BB3C87}"/>
                    </a:ext>
                  </a:extLst>
                </p14:cNvPr>
                <p14:cNvContentPartPr/>
                <p14:nvPr/>
              </p14:nvContentPartPr>
              <p14:xfrm>
                <a:off x="2905933" y="917227"/>
                <a:ext cx="11880" cy="4032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A595D8CD-B620-4A1E-9EF0-177328BB3C87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2901613" y="912907"/>
                  <a:ext cx="205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243178DE-D657-4A68-8D5A-AB4C4E99F658}"/>
                    </a:ext>
                  </a:extLst>
                </p14:cNvPr>
                <p14:cNvContentPartPr/>
                <p14:nvPr/>
              </p14:nvContentPartPr>
              <p14:xfrm>
                <a:off x="2909893" y="870067"/>
                <a:ext cx="9720" cy="50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243178DE-D657-4A68-8D5A-AB4C4E99F658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2905573" y="865747"/>
                  <a:ext cx="183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08D8D6EF-3003-47E4-B427-0B2859A06F4D}"/>
                    </a:ext>
                  </a:extLst>
                </p14:cNvPr>
                <p14:cNvContentPartPr/>
                <p14:nvPr/>
              </p14:nvContentPartPr>
              <p14:xfrm>
                <a:off x="2948413" y="857467"/>
                <a:ext cx="61920" cy="842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08D8D6EF-3003-47E4-B427-0B2859A06F4D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2944093" y="853147"/>
                  <a:ext cx="705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38610AB9-2F7A-46D1-BD97-9404D63B424A}"/>
                    </a:ext>
                  </a:extLst>
                </p14:cNvPr>
                <p14:cNvContentPartPr/>
                <p14:nvPr/>
              </p14:nvContentPartPr>
              <p14:xfrm>
                <a:off x="3025453" y="887707"/>
                <a:ext cx="45360" cy="583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38610AB9-2F7A-46D1-BD97-9404D63B424A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3021133" y="883387"/>
                  <a:ext cx="54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4085A279-B473-4B79-9226-31D5103A5155}"/>
                    </a:ext>
                  </a:extLst>
                </p14:cNvPr>
                <p14:cNvContentPartPr/>
                <p14:nvPr/>
              </p14:nvContentPartPr>
              <p14:xfrm>
                <a:off x="3067933" y="908227"/>
                <a:ext cx="42840" cy="313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4085A279-B473-4B79-9226-31D5103A5155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3063613" y="903907"/>
                  <a:ext cx="514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60CF8922-0739-4FFC-923D-740ABCBBF5A1}"/>
                    </a:ext>
                  </a:extLst>
                </p14:cNvPr>
                <p14:cNvContentPartPr/>
                <p14:nvPr/>
              </p14:nvContentPartPr>
              <p14:xfrm>
                <a:off x="3135973" y="838747"/>
                <a:ext cx="73080" cy="993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60CF8922-0739-4FFC-923D-740ABCBBF5A1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3131653" y="834427"/>
                  <a:ext cx="817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CFB2AC87-557C-4713-AFE8-877AA4422D87}"/>
                    </a:ext>
                  </a:extLst>
                </p14:cNvPr>
                <p14:cNvContentPartPr/>
                <p14:nvPr/>
              </p14:nvContentPartPr>
              <p14:xfrm>
                <a:off x="3200413" y="872587"/>
                <a:ext cx="24480" cy="50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CFB2AC87-557C-4713-AFE8-877AA4422D87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3196093" y="868267"/>
                  <a:ext cx="331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80D0D506-F12B-4F76-95A5-E482BD00D5AC}"/>
                    </a:ext>
                  </a:extLst>
                </p14:cNvPr>
                <p14:cNvContentPartPr/>
                <p14:nvPr/>
              </p14:nvContentPartPr>
              <p14:xfrm>
                <a:off x="3238213" y="873307"/>
                <a:ext cx="37800" cy="784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80D0D506-F12B-4F76-95A5-E482BD00D5AC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3233893" y="868987"/>
                  <a:ext cx="464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3C402B00-4050-486D-B067-6048492D6F08}"/>
                    </a:ext>
                  </a:extLst>
                </p14:cNvPr>
                <p14:cNvContentPartPr/>
                <p14:nvPr/>
              </p14:nvContentPartPr>
              <p14:xfrm>
                <a:off x="3297253" y="840547"/>
                <a:ext cx="118800" cy="882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3C402B00-4050-486D-B067-6048492D6F08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3292933" y="836227"/>
                  <a:ext cx="127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BBF3C72C-4340-49D6-8B25-B4175FEF85F2}"/>
                    </a:ext>
                  </a:extLst>
                </p14:cNvPr>
                <p14:cNvContentPartPr/>
                <p14:nvPr/>
              </p14:nvContentPartPr>
              <p14:xfrm>
                <a:off x="3469333" y="890947"/>
                <a:ext cx="114120" cy="406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BBF3C72C-4340-49D6-8B25-B4175FEF85F2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3465013" y="886627"/>
                  <a:ext cx="1227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F6B7D1AE-FFBB-47AD-82CB-BC3206396658}"/>
                    </a:ext>
                  </a:extLst>
                </p14:cNvPr>
                <p14:cNvContentPartPr/>
                <p14:nvPr/>
              </p14:nvContentPartPr>
              <p14:xfrm>
                <a:off x="3610453" y="892747"/>
                <a:ext cx="66240" cy="446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F6B7D1AE-FFBB-47AD-82CB-BC3206396658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3606133" y="888427"/>
                  <a:ext cx="748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DE5312CE-ACFF-4602-A829-2373BF063112}"/>
                    </a:ext>
                  </a:extLst>
                </p14:cNvPr>
                <p14:cNvContentPartPr/>
                <p14:nvPr/>
              </p14:nvContentPartPr>
              <p14:xfrm>
                <a:off x="3703333" y="829747"/>
                <a:ext cx="35280" cy="1058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DE5312CE-ACFF-4602-A829-2373BF063112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3699013" y="825427"/>
                  <a:ext cx="439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3C0AF41F-6D79-4F43-8F25-9D99EF0F9AA4}"/>
                    </a:ext>
                  </a:extLst>
                </p14:cNvPr>
                <p14:cNvContentPartPr/>
                <p14:nvPr/>
              </p14:nvContentPartPr>
              <p14:xfrm>
                <a:off x="3758773" y="807427"/>
                <a:ext cx="47880" cy="1000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3C0AF41F-6D79-4F43-8F25-9D99EF0F9AA4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3754453" y="803107"/>
                  <a:ext cx="565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E685919D-A7C2-4767-BC55-CC7ED51F19E5}"/>
                    </a:ext>
                  </a:extLst>
                </p14:cNvPr>
                <p14:cNvContentPartPr/>
                <p14:nvPr/>
              </p14:nvContentPartPr>
              <p14:xfrm>
                <a:off x="3845533" y="877267"/>
                <a:ext cx="126720" cy="741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E685919D-A7C2-4767-BC55-CC7ED51F19E5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3841213" y="872947"/>
                  <a:ext cx="1353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D638C19A-EC5A-4556-880F-5FE26ADA1926}"/>
                    </a:ext>
                  </a:extLst>
                </p14:cNvPr>
                <p14:cNvContentPartPr/>
                <p14:nvPr/>
              </p14:nvContentPartPr>
              <p14:xfrm>
                <a:off x="3981613" y="852067"/>
                <a:ext cx="360" cy="3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D638C19A-EC5A-4556-880F-5FE26ADA192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977293" y="8477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CC5AB0E1-78D2-4144-A376-FD0480429694}"/>
                    </a:ext>
                  </a:extLst>
                </p14:cNvPr>
                <p14:cNvContentPartPr/>
                <p14:nvPr/>
              </p14:nvContentPartPr>
              <p14:xfrm>
                <a:off x="4000693" y="888787"/>
                <a:ext cx="134280" cy="903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CC5AB0E1-78D2-4144-A376-FD0480429694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3996373" y="884467"/>
                  <a:ext cx="1429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A5EB3B2C-3B20-4091-90EE-33F9942FB88A}"/>
                    </a:ext>
                  </a:extLst>
                </p14:cNvPr>
                <p14:cNvContentPartPr/>
                <p14:nvPr/>
              </p14:nvContentPartPr>
              <p14:xfrm>
                <a:off x="3629173" y="815347"/>
                <a:ext cx="46800" cy="115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A5EB3B2C-3B20-4091-90EE-33F9942FB88A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3624853" y="811027"/>
                  <a:ext cx="55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BD4C9B3F-012D-4261-A40C-F3739A3897BF}"/>
                    </a:ext>
                  </a:extLst>
                </p14:cNvPr>
                <p14:cNvContentPartPr/>
                <p14:nvPr/>
              </p14:nvContentPartPr>
              <p14:xfrm>
                <a:off x="4146133" y="883387"/>
                <a:ext cx="181080" cy="6624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BD4C9B3F-012D-4261-A40C-F3739A3897BF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4141813" y="879067"/>
                  <a:ext cx="1897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D8389BD7-6EB8-4C0F-B859-107D6372FACC}"/>
                    </a:ext>
                  </a:extLst>
                </p14:cNvPr>
                <p14:cNvContentPartPr/>
                <p14:nvPr/>
              </p14:nvContentPartPr>
              <p14:xfrm>
                <a:off x="4349893" y="819667"/>
                <a:ext cx="302760" cy="1144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D8389BD7-6EB8-4C0F-B859-107D6372FACC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4345573" y="815347"/>
                  <a:ext cx="3114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E46B4BEA-A5B8-4D79-8BA5-898CC2D2982D}"/>
                    </a:ext>
                  </a:extLst>
                </p14:cNvPr>
                <p14:cNvContentPartPr/>
                <p14:nvPr/>
              </p14:nvContentPartPr>
              <p14:xfrm>
                <a:off x="4462213" y="818227"/>
                <a:ext cx="19080" cy="7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E46B4BEA-A5B8-4D79-8BA5-898CC2D2982D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4457893" y="813907"/>
                  <a:ext cx="2772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E68685CD-A466-4E32-9605-9C0F35AC011D}"/>
                    </a:ext>
                  </a:extLst>
                </p14:cNvPr>
                <p14:cNvContentPartPr/>
                <p14:nvPr/>
              </p14:nvContentPartPr>
              <p14:xfrm>
                <a:off x="3267373" y="1120627"/>
                <a:ext cx="155160" cy="421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E68685CD-A466-4E32-9605-9C0F35AC011D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3263053" y="1116307"/>
                  <a:ext cx="163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DC3BAA74-98E2-4357-9F17-5DE8B009979D}"/>
                    </a:ext>
                  </a:extLst>
                </p14:cNvPr>
                <p14:cNvContentPartPr/>
                <p14:nvPr/>
              </p14:nvContentPartPr>
              <p14:xfrm>
                <a:off x="3237133" y="1145107"/>
                <a:ext cx="158040" cy="1432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DC3BAA74-98E2-4357-9F17-5DE8B009979D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3232813" y="1140787"/>
                  <a:ext cx="1666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6AEED6DD-1640-4A80-8718-75E284603F9E}"/>
                    </a:ext>
                  </a:extLst>
                </p14:cNvPr>
                <p14:cNvContentPartPr/>
                <p14:nvPr/>
              </p14:nvContentPartPr>
              <p14:xfrm>
                <a:off x="3535213" y="1128547"/>
                <a:ext cx="109080" cy="9972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6AEED6DD-1640-4A80-8718-75E284603F9E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3530893" y="1124227"/>
                  <a:ext cx="1177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549CA36C-DD4C-46A9-9901-D74ADD3F03F9}"/>
                    </a:ext>
                  </a:extLst>
                </p14:cNvPr>
                <p14:cNvContentPartPr/>
                <p14:nvPr/>
              </p14:nvContentPartPr>
              <p14:xfrm>
                <a:off x="3652213" y="1176427"/>
                <a:ext cx="162360" cy="640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549CA36C-DD4C-46A9-9901-D74ADD3F03F9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3647893" y="1172107"/>
                  <a:ext cx="1710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E7BCB075-876F-4D64-9EF0-4896A819EA50}"/>
                    </a:ext>
                  </a:extLst>
                </p14:cNvPr>
                <p14:cNvContentPartPr/>
                <p14:nvPr/>
              </p14:nvContentPartPr>
              <p14:xfrm>
                <a:off x="3873253" y="1094347"/>
                <a:ext cx="57600" cy="1616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E7BCB075-876F-4D64-9EF0-4896A819EA50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3868933" y="1090027"/>
                  <a:ext cx="662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33B0C1AF-E9E9-4680-B801-FEB7CC2A36BD}"/>
                    </a:ext>
                  </a:extLst>
                </p14:cNvPr>
                <p14:cNvContentPartPr/>
                <p14:nvPr/>
              </p14:nvContentPartPr>
              <p14:xfrm>
                <a:off x="3980893" y="1132147"/>
                <a:ext cx="82440" cy="972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33B0C1AF-E9E9-4680-B801-FEB7CC2A36BD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3976573" y="1127827"/>
                  <a:ext cx="910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C4BD6C3F-304C-4759-BAAA-0B7363FCFA31}"/>
                    </a:ext>
                  </a:extLst>
                </p14:cNvPr>
                <p14:cNvContentPartPr/>
                <p14:nvPr/>
              </p14:nvContentPartPr>
              <p14:xfrm>
                <a:off x="4113373" y="1186867"/>
                <a:ext cx="11160" cy="741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C4BD6C3F-304C-4759-BAAA-0B7363FCFA31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4109053" y="1182547"/>
                  <a:ext cx="198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B106A981-041B-404E-A127-27146873152F}"/>
                    </a:ext>
                  </a:extLst>
                </p14:cNvPr>
                <p14:cNvContentPartPr/>
                <p14:nvPr/>
              </p14:nvContentPartPr>
              <p14:xfrm>
                <a:off x="4116613" y="1153027"/>
                <a:ext cx="360" cy="3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B106A981-041B-404E-A127-27146873152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112293" y="11487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6B4E0067-2A5A-4ED6-9922-87ED92656283}"/>
                    </a:ext>
                  </a:extLst>
                </p14:cNvPr>
                <p14:cNvContentPartPr/>
                <p14:nvPr/>
              </p14:nvContentPartPr>
              <p14:xfrm>
                <a:off x="4203373" y="1139347"/>
                <a:ext cx="89640" cy="903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6B4E0067-2A5A-4ED6-9922-87ED92656283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4199053" y="1135027"/>
                  <a:ext cx="982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607CCA06-07F6-4B51-80BA-4591391B5DBB}"/>
                    </a:ext>
                  </a:extLst>
                </p14:cNvPr>
                <p14:cNvContentPartPr/>
                <p14:nvPr/>
              </p14:nvContentPartPr>
              <p14:xfrm>
                <a:off x="4347733" y="1123507"/>
                <a:ext cx="38160" cy="14256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607CCA06-07F6-4B51-80BA-4591391B5DBB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4343413" y="1119187"/>
                  <a:ext cx="468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990A44C6-366D-4D3B-A94F-72EBA4FFFD45}"/>
                    </a:ext>
                  </a:extLst>
                </p14:cNvPr>
                <p14:cNvContentPartPr/>
                <p14:nvPr/>
              </p14:nvContentPartPr>
              <p14:xfrm>
                <a:off x="4407133" y="1064467"/>
                <a:ext cx="103680" cy="1983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990A44C6-366D-4D3B-A94F-72EBA4FFFD45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4402813" y="1060147"/>
                  <a:ext cx="1123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BB5017F0-FACF-4BF2-87DB-5DF5F1931282}"/>
                    </a:ext>
                  </a:extLst>
                </p14:cNvPr>
                <p14:cNvContentPartPr/>
                <p14:nvPr/>
              </p14:nvContentPartPr>
              <p14:xfrm>
                <a:off x="3220573" y="1380547"/>
                <a:ext cx="5040" cy="489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BB5017F0-FACF-4BF2-87DB-5DF5F1931282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3216253" y="1376227"/>
                  <a:ext cx="136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A7DF0CC0-0A5A-4C14-8DBA-501FE1930EAE}"/>
                    </a:ext>
                  </a:extLst>
                </p14:cNvPr>
                <p14:cNvContentPartPr/>
                <p14:nvPr/>
              </p14:nvContentPartPr>
              <p14:xfrm>
                <a:off x="3229213" y="1324747"/>
                <a:ext cx="112680" cy="550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A7DF0CC0-0A5A-4C14-8DBA-501FE1930EAE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3224893" y="1320427"/>
                  <a:ext cx="1213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0D94CD69-296E-473B-ABE0-CDA294C0B30D}"/>
                    </a:ext>
                  </a:extLst>
                </p14:cNvPr>
                <p14:cNvContentPartPr/>
                <p14:nvPr/>
              </p14:nvContentPartPr>
              <p14:xfrm>
                <a:off x="3274213" y="1409347"/>
                <a:ext cx="77040" cy="212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0D94CD69-296E-473B-ABE0-CDA294C0B30D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3269893" y="1405027"/>
                  <a:ext cx="85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143BB1F4-FAD3-46F5-9F7E-C3F32A821A0F}"/>
                    </a:ext>
                  </a:extLst>
                </p14:cNvPr>
                <p14:cNvContentPartPr/>
                <p14:nvPr/>
              </p14:nvContentPartPr>
              <p14:xfrm>
                <a:off x="3388693" y="1353907"/>
                <a:ext cx="57600" cy="550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143BB1F4-FAD3-46F5-9F7E-C3F32A821A0F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3384373" y="1349587"/>
                  <a:ext cx="662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ED0FC122-D2CA-486D-9608-49B0A2DAEB52}"/>
                    </a:ext>
                  </a:extLst>
                </p14:cNvPr>
                <p14:cNvContentPartPr/>
                <p14:nvPr/>
              </p14:nvContentPartPr>
              <p14:xfrm>
                <a:off x="3335053" y="990667"/>
                <a:ext cx="78840" cy="759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ED0FC122-D2CA-486D-9608-49B0A2DAEB52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3330733" y="986347"/>
                  <a:ext cx="874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D3D84FB7-BE58-4577-84EE-FA4D1ACA49E5}"/>
                    </a:ext>
                  </a:extLst>
                </p14:cNvPr>
                <p14:cNvContentPartPr/>
                <p14:nvPr/>
              </p14:nvContentPartPr>
              <p14:xfrm>
                <a:off x="4685413" y="1171387"/>
                <a:ext cx="119880" cy="25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D3D84FB7-BE58-4577-84EE-FA4D1ACA49E5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4681093" y="1167067"/>
                  <a:ext cx="1285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1E5A3447-3ECC-4978-8A64-4792EBDC86ED}"/>
                    </a:ext>
                  </a:extLst>
                </p14:cNvPr>
                <p14:cNvContentPartPr/>
                <p14:nvPr/>
              </p14:nvContentPartPr>
              <p14:xfrm>
                <a:off x="4710973" y="1199467"/>
                <a:ext cx="95760" cy="684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1E5A3447-3ECC-4978-8A64-4792EBDC86ED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4706653" y="1195147"/>
                  <a:ext cx="1044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528B192C-8B80-4C35-ADE2-C3711704CCCD}"/>
                    </a:ext>
                  </a:extLst>
                </p14:cNvPr>
                <p14:cNvContentPartPr/>
                <p14:nvPr/>
              </p14:nvContentPartPr>
              <p14:xfrm>
                <a:off x="4922293" y="1051507"/>
                <a:ext cx="114120" cy="1332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528B192C-8B80-4C35-ADE2-C3711704CCCD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4917973" y="1047187"/>
                  <a:ext cx="1227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797A617A-0CE8-4039-9C8A-BC3314646827}"/>
                    </a:ext>
                  </a:extLst>
                </p14:cNvPr>
                <p14:cNvContentPartPr/>
                <p14:nvPr/>
              </p14:nvContentPartPr>
              <p14:xfrm>
                <a:off x="4917253" y="1061227"/>
                <a:ext cx="144720" cy="12852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797A617A-0CE8-4039-9C8A-BC3314646827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4912933" y="1056907"/>
                  <a:ext cx="1533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9D54B63C-5527-413C-AA85-642F8F73F96F}"/>
                    </a:ext>
                  </a:extLst>
                </p14:cNvPr>
                <p14:cNvContentPartPr/>
                <p14:nvPr/>
              </p14:nvContentPartPr>
              <p14:xfrm>
                <a:off x="5151613" y="1045027"/>
                <a:ext cx="104040" cy="11052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9D54B63C-5527-413C-AA85-642F8F73F96F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5147293" y="1040707"/>
                  <a:ext cx="112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10D25FCD-3B33-470C-A825-E1C09E55D9AD}"/>
                    </a:ext>
                  </a:extLst>
                </p14:cNvPr>
                <p14:cNvContentPartPr/>
                <p14:nvPr/>
              </p14:nvContentPartPr>
              <p14:xfrm>
                <a:off x="5308933" y="1133227"/>
                <a:ext cx="1800" cy="471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10D25FCD-3B33-470C-A825-E1C09E55D9AD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5304613" y="1128907"/>
                  <a:ext cx="104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8A47F473-A475-437D-A6DE-07EE0AC1B8C7}"/>
                    </a:ext>
                  </a:extLst>
                </p14:cNvPr>
                <p14:cNvContentPartPr/>
                <p14:nvPr/>
              </p14:nvContentPartPr>
              <p14:xfrm>
                <a:off x="5302453" y="1073467"/>
                <a:ext cx="360" cy="54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8A47F473-A475-437D-A6DE-07EE0AC1B8C7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5298133" y="1069147"/>
                  <a:ext cx="90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940A28C9-59D2-4771-A4E2-E33ACE575BED}"/>
                    </a:ext>
                  </a:extLst>
                </p14:cNvPr>
                <p14:cNvContentPartPr/>
                <p14:nvPr/>
              </p14:nvContentPartPr>
              <p14:xfrm>
                <a:off x="5297773" y="895627"/>
                <a:ext cx="96480" cy="9684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940A28C9-59D2-4771-A4E2-E33ACE575BED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5293453" y="891307"/>
                  <a:ext cx="1051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1FCF8F53-F5A5-4DD4-9B54-29F8B5C16FBB}"/>
                    </a:ext>
                  </a:extLst>
                </p14:cNvPr>
                <p14:cNvContentPartPr/>
                <p14:nvPr/>
              </p14:nvContentPartPr>
              <p14:xfrm>
                <a:off x="4848133" y="1275067"/>
                <a:ext cx="8280" cy="6984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1FCF8F53-F5A5-4DD4-9B54-29F8B5C16FBB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4843813" y="1270747"/>
                  <a:ext cx="169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F0BE8FF1-020F-4E9B-B59D-A142F35BF8E3}"/>
                    </a:ext>
                  </a:extLst>
                </p14:cNvPr>
                <p14:cNvContentPartPr/>
                <p14:nvPr/>
              </p14:nvContentPartPr>
              <p14:xfrm>
                <a:off x="4840573" y="1226467"/>
                <a:ext cx="4320" cy="324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F0BE8FF1-020F-4E9B-B59D-A142F35BF8E3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4836253" y="1222147"/>
                  <a:ext cx="129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815E9242-C9FF-45B1-917D-ABF1BEB0A513}"/>
                    </a:ext>
                  </a:extLst>
                </p14:cNvPr>
                <p14:cNvContentPartPr/>
                <p14:nvPr/>
              </p14:nvContentPartPr>
              <p14:xfrm>
                <a:off x="4886293" y="1294147"/>
                <a:ext cx="68400" cy="4788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815E9242-C9FF-45B1-917D-ABF1BEB0A513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4881973" y="1289827"/>
                  <a:ext cx="770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FB6AAC5E-232A-4EFE-905A-1CEBE74BA834}"/>
                    </a:ext>
                  </a:extLst>
                </p14:cNvPr>
                <p14:cNvContentPartPr/>
                <p14:nvPr/>
              </p14:nvContentPartPr>
              <p14:xfrm>
                <a:off x="5005093" y="1282627"/>
                <a:ext cx="50040" cy="5076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FB6AAC5E-232A-4EFE-905A-1CEBE74BA834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5000773" y="1278307"/>
                  <a:ext cx="586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DCF0F3CA-2A1A-4372-8408-D833272E3D0A}"/>
                    </a:ext>
                  </a:extLst>
                </p14:cNvPr>
                <p14:cNvContentPartPr/>
                <p14:nvPr/>
              </p14:nvContentPartPr>
              <p14:xfrm>
                <a:off x="4913653" y="911107"/>
                <a:ext cx="79200" cy="507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DCF0F3CA-2A1A-4372-8408-D833272E3D0A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4909333" y="906787"/>
                  <a:ext cx="878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27C141E7-DEF3-4EA7-BD0A-9456756B5720}"/>
                    </a:ext>
                  </a:extLst>
                </p14:cNvPr>
                <p14:cNvContentPartPr/>
                <p14:nvPr/>
              </p14:nvContentPartPr>
              <p14:xfrm>
                <a:off x="5469853" y="1028107"/>
                <a:ext cx="105120" cy="1062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27C141E7-DEF3-4EA7-BD0A-9456756B5720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5465533" y="1023787"/>
                  <a:ext cx="1137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036C23EA-A988-4711-A5A8-AF8BAFFC96AC}"/>
                    </a:ext>
                  </a:extLst>
                </p14:cNvPr>
                <p14:cNvContentPartPr/>
                <p14:nvPr/>
              </p14:nvContentPartPr>
              <p14:xfrm>
                <a:off x="5636893" y="978787"/>
                <a:ext cx="69840" cy="16776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036C23EA-A988-4711-A5A8-AF8BAFFC96AC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5632573" y="974467"/>
                  <a:ext cx="784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5F1BC541-E4E4-4095-B3EF-8EB0CDECE554}"/>
                    </a:ext>
                  </a:extLst>
                </p14:cNvPr>
                <p14:cNvContentPartPr/>
                <p14:nvPr/>
              </p14:nvContentPartPr>
              <p14:xfrm>
                <a:off x="5528173" y="1096867"/>
                <a:ext cx="95760" cy="468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5F1BC541-E4E4-4095-B3EF-8EB0CDECE554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5523853" y="1092547"/>
                  <a:ext cx="1044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514D809E-53C7-4DB3-BA2A-6D705E280AF4}"/>
                    </a:ext>
                  </a:extLst>
                </p14:cNvPr>
                <p14:cNvContentPartPr/>
                <p14:nvPr/>
              </p14:nvContentPartPr>
              <p14:xfrm>
                <a:off x="5742733" y="994627"/>
                <a:ext cx="86400" cy="11412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514D809E-53C7-4DB3-BA2A-6D705E280AF4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5738413" y="990307"/>
                  <a:ext cx="950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97274560-9A39-404F-8808-906D4C031952}"/>
                    </a:ext>
                  </a:extLst>
                </p14:cNvPr>
                <p14:cNvContentPartPr/>
                <p14:nvPr/>
              </p14:nvContentPartPr>
              <p14:xfrm>
                <a:off x="5751373" y="1019827"/>
                <a:ext cx="82440" cy="720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97274560-9A39-404F-8808-906D4C031952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5747053" y="1015507"/>
                  <a:ext cx="910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EDCC28D5-4976-4AD4-8139-99589C203A35}"/>
                    </a:ext>
                  </a:extLst>
                </p14:cNvPr>
                <p14:cNvContentPartPr/>
                <p14:nvPr/>
              </p14:nvContentPartPr>
              <p14:xfrm>
                <a:off x="5886373" y="1012987"/>
                <a:ext cx="21960" cy="12096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EDCC28D5-4976-4AD4-8139-99589C203A35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5882053" y="1008667"/>
                  <a:ext cx="306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EE6BF99A-604F-41E3-934F-0B31E79698AC}"/>
                    </a:ext>
                  </a:extLst>
                </p14:cNvPr>
                <p14:cNvContentPartPr/>
                <p14:nvPr/>
              </p14:nvContentPartPr>
              <p14:xfrm>
                <a:off x="5924893" y="945667"/>
                <a:ext cx="92520" cy="25812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EE6BF99A-604F-41E3-934F-0B31E79698AC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5920573" y="941347"/>
                  <a:ext cx="1011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34BD5A12-378B-4249-AC9A-8CD0A81C4A12}"/>
                    </a:ext>
                  </a:extLst>
                </p14:cNvPr>
                <p14:cNvContentPartPr/>
                <p14:nvPr/>
              </p14:nvContentPartPr>
              <p14:xfrm>
                <a:off x="3165493" y="855667"/>
                <a:ext cx="3133440" cy="20772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34BD5A12-378B-4249-AC9A-8CD0A81C4A12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3161173" y="851347"/>
                  <a:ext cx="31420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5DD6C362-8307-47D4-86D6-0DB632A0811E}"/>
                    </a:ext>
                  </a:extLst>
                </p14:cNvPr>
                <p14:cNvContentPartPr/>
                <p14:nvPr/>
              </p14:nvContentPartPr>
              <p14:xfrm>
                <a:off x="6117133" y="1001467"/>
                <a:ext cx="191880" cy="810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5DD6C362-8307-47D4-86D6-0DB632A0811E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6112813" y="997147"/>
                  <a:ext cx="2005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087377C9-1795-4AE1-92BE-AF78C1AFF69B}"/>
                    </a:ext>
                  </a:extLst>
                </p14:cNvPr>
                <p14:cNvContentPartPr/>
                <p14:nvPr/>
              </p14:nvContentPartPr>
              <p14:xfrm>
                <a:off x="6093013" y="1158787"/>
                <a:ext cx="144720" cy="1224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087377C9-1795-4AE1-92BE-AF78C1AFF69B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6088693" y="1154467"/>
                  <a:ext cx="1533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69766778-4F9E-47FD-9AED-DAF799B3BD46}"/>
                    </a:ext>
                  </a:extLst>
                </p14:cNvPr>
                <p14:cNvContentPartPr/>
                <p14:nvPr/>
              </p14:nvContentPartPr>
              <p14:xfrm>
                <a:off x="6084733" y="1198027"/>
                <a:ext cx="177120" cy="180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69766778-4F9E-47FD-9AED-DAF799B3BD46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6080413" y="1193707"/>
                  <a:ext cx="185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311F0F7B-4906-4BE4-A1B1-C59C12551089}"/>
                    </a:ext>
                  </a:extLst>
                </p14:cNvPr>
                <p14:cNvContentPartPr/>
                <p14:nvPr/>
              </p14:nvContentPartPr>
              <p14:xfrm>
                <a:off x="5436013" y="1224667"/>
                <a:ext cx="212760" cy="6840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311F0F7B-4906-4BE4-A1B1-C59C12551089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5431693" y="1220347"/>
                  <a:ext cx="2214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55DF5AA4-0D44-4C18-A0A4-CE1D38187DD7}"/>
                    </a:ext>
                  </a:extLst>
                </p14:cNvPr>
                <p14:cNvContentPartPr/>
                <p14:nvPr/>
              </p14:nvContentPartPr>
              <p14:xfrm>
                <a:off x="5672173" y="1218187"/>
                <a:ext cx="199800" cy="6192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55DF5AA4-0D44-4C18-A0A4-CE1D38187DD7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5667853" y="1213867"/>
                  <a:ext cx="2084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8F3854DE-C279-41FD-A39E-122AAA2EF51A}"/>
                    </a:ext>
                  </a:extLst>
                </p14:cNvPr>
                <p14:cNvContentPartPr/>
                <p14:nvPr/>
              </p14:nvContentPartPr>
              <p14:xfrm>
                <a:off x="5517373" y="1366507"/>
                <a:ext cx="97560" cy="13176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8F3854DE-C279-41FD-A39E-122AAA2EF51A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5513053" y="1362187"/>
                  <a:ext cx="106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5255CD83-2A67-4D49-9ECC-F08833AAB2E9}"/>
                    </a:ext>
                  </a:extLst>
                </p14:cNvPr>
                <p14:cNvContentPartPr/>
                <p14:nvPr/>
              </p14:nvContentPartPr>
              <p14:xfrm>
                <a:off x="5644453" y="1316467"/>
                <a:ext cx="112680" cy="846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5255CD83-2A67-4D49-9ECC-F08833AAB2E9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5640133" y="1312147"/>
                  <a:ext cx="1213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39495C45-D1ED-47B4-9F47-59373E1E0287}"/>
                    </a:ext>
                  </a:extLst>
                </p14:cNvPr>
                <p14:cNvContentPartPr/>
                <p14:nvPr/>
              </p14:nvContentPartPr>
              <p14:xfrm>
                <a:off x="6390013" y="1072387"/>
                <a:ext cx="136800" cy="1440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39495C45-D1ED-47B4-9F47-59373E1E0287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6385693" y="1068067"/>
                  <a:ext cx="1454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49E4B893-ADD7-43A6-B33C-207E3B89DE57}"/>
                    </a:ext>
                  </a:extLst>
                </p14:cNvPr>
                <p14:cNvContentPartPr/>
                <p14:nvPr/>
              </p14:nvContentPartPr>
              <p14:xfrm>
                <a:off x="6383533" y="1091827"/>
                <a:ext cx="154800" cy="12744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49E4B893-ADD7-43A6-B33C-207E3B89DE57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6379213" y="1087507"/>
                  <a:ext cx="1634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09EC44D2-90CD-4D66-BAF0-390BB83872EF}"/>
                    </a:ext>
                  </a:extLst>
                </p14:cNvPr>
                <p14:cNvContentPartPr/>
                <p14:nvPr/>
              </p14:nvContentPartPr>
              <p14:xfrm>
                <a:off x="6601333" y="1072387"/>
                <a:ext cx="115560" cy="12924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09EC44D2-90CD-4D66-BAF0-390BB83872EF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6597013" y="1068067"/>
                  <a:ext cx="124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3449B2BF-D71C-45A6-98C7-D15E8ADF3DFC}"/>
                    </a:ext>
                  </a:extLst>
                </p14:cNvPr>
                <p14:cNvContentPartPr/>
                <p14:nvPr/>
              </p14:nvContentPartPr>
              <p14:xfrm>
                <a:off x="6771973" y="1145827"/>
                <a:ext cx="360" cy="4932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3449B2BF-D71C-45A6-98C7-D15E8ADF3DFC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6767653" y="1141507"/>
                  <a:ext cx="9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B5B1D43A-4F54-437C-A977-41BA31B421CD}"/>
                    </a:ext>
                  </a:extLst>
                </p14:cNvPr>
                <p14:cNvContentPartPr/>
                <p14:nvPr/>
              </p14:nvContentPartPr>
              <p14:xfrm>
                <a:off x="6773773" y="1083907"/>
                <a:ext cx="360" cy="36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B5B1D43A-4F54-437C-A977-41BA31B421C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769453" y="10795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9ECF60E0-5E3D-4B50-BDA6-981E22CB3CEE}"/>
                    </a:ext>
                  </a:extLst>
                </p14:cNvPr>
                <p14:cNvContentPartPr/>
                <p14:nvPr/>
              </p14:nvContentPartPr>
              <p14:xfrm>
                <a:off x="6855853" y="997507"/>
                <a:ext cx="98640" cy="15732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9ECF60E0-5E3D-4B50-BDA6-981E22CB3CEE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6851533" y="993187"/>
                  <a:ext cx="1072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B515AC94-D214-4B7B-AC63-3DCD4DD9C3AB}"/>
                    </a:ext>
                  </a:extLst>
                </p14:cNvPr>
                <p14:cNvContentPartPr/>
                <p14:nvPr/>
              </p14:nvContentPartPr>
              <p14:xfrm>
                <a:off x="6992293" y="920467"/>
                <a:ext cx="114480" cy="8676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B515AC94-D214-4B7B-AC63-3DCD4DD9C3AB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6987973" y="916147"/>
                  <a:ext cx="1231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CFACCF7B-B8ED-4DC6-96D2-F7ABA47A0EDE}"/>
                    </a:ext>
                  </a:extLst>
                </p14:cNvPr>
                <p14:cNvContentPartPr/>
                <p14:nvPr/>
              </p14:nvContentPartPr>
              <p14:xfrm>
                <a:off x="6340333" y="1299907"/>
                <a:ext cx="5760" cy="7812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CFACCF7B-B8ED-4DC6-96D2-F7ABA47A0EDE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6336013" y="1295587"/>
                  <a:ext cx="144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0073BC13-52DB-462C-A275-6CE001122115}"/>
                    </a:ext>
                  </a:extLst>
                </p14:cNvPr>
                <p14:cNvContentPartPr/>
                <p14:nvPr/>
              </p14:nvContentPartPr>
              <p14:xfrm>
                <a:off x="6332773" y="1248787"/>
                <a:ext cx="19800" cy="1548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0073BC13-52DB-462C-A275-6CE001122115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6328453" y="1244467"/>
                  <a:ext cx="284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5EDD0438-C704-4BB8-92A3-A7E3BA21014D}"/>
                    </a:ext>
                  </a:extLst>
                </p14:cNvPr>
                <p14:cNvContentPartPr/>
                <p14:nvPr/>
              </p14:nvContentPartPr>
              <p14:xfrm>
                <a:off x="6377413" y="1308547"/>
                <a:ext cx="58320" cy="4536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5EDD0438-C704-4BB8-92A3-A7E3BA21014D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6373093" y="1304227"/>
                  <a:ext cx="669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361F9E92-4E52-4D87-913F-9D83FADB5F38}"/>
                    </a:ext>
                  </a:extLst>
                </p14:cNvPr>
                <p14:cNvContentPartPr/>
                <p14:nvPr/>
              </p14:nvContentPartPr>
              <p14:xfrm>
                <a:off x="6458773" y="1297027"/>
                <a:ext cx="64800" cy="5544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361F9E92-4E52-4D87-913F-9D83FADB5F38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6454453" y="1292707"/>
                  <a:ext cx="734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66103848-6EB3-4FB0-9F3E-ABE60ADCAE70}"/>
                    </a:ext>
                  </a:extLst>
                </p14:cNvPr>
                <p14:cNvContentPartPr/>
                <p14:nvPr/>
              </p14:nvContentPartPr>
              <p14:xfrm>
                <a:off x="6447973" y="889507"/>
                <a:ext cx="89640" cy="7668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66103848-6EB3-4FB0-9F3E-ABE60ADCAE70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6443653" y="885187"/>
                  <a:ext cx="982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306B7F6F-7237-4BB5-98D9-C56A2FE1451F}"/>
                    </a:ext>
                  </a:extLst>
                </p14:cNvPr>
                <p14:cNvContentPartPr/>
                <p14:nvPr/>
              </p14:nvContentPartPr>
              <p14:xfrm>
                <a:off x="338053" y="1456507"/>
                <a:ext cx="3467880" cy="22140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306B7F6F-7237-4BB5-98D9-C56A2FE1451F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333733" y="1452187"/>
                  <a:ext cx="34765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784AEBAE-0A65-45C3-8074-EA7D7C52367D}"/>
                    </a:ext>
                  </a:extLst>
                </p14:cNvPr>
                <p14:cNvContentPartPr/>
                <p14:nvPr/>
              </p14:nvContentPartPr>
              <p14:xfrm>
                <a:off x="3811333" y="1509787"/>
                <a:ext cx="3059640" cy="17568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784AEBAE-0A65-45C3-8074-EA7D7C52367D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3807013" y="1505467"/>
                  <a:ext cx="30682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EAEBF248-38FE-45A8-AA69-FDB113BB98E1}"/>
                    </a:ext>
                  </a:extLst>
                </p14:cNvPr>
                <p14:cNvContentPartPr/>
                <p14:nvPr/>
              </p14:nvContentPartPr>
              <p14:xfrm>
                <a:off x="1033573" y="1732987"/>
                <a:ext cx="202320" cy="11772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EAEBF248-38FE-45A8-AA69-FDB113BB98E1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1029253" y="1728667"/>
                  <a:ext cx="2109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E89257EE-2773-4998-B21C-B7A2DC5D74AB}"/>
                    </a:ext>
                  </a:extLst>
                </p14:cNvPr>
                <p14:cNvContentPartPr/>
                <p14:nvPr/>
              </p14:nvContentPartPr>
              <p14:xfrm>
                <a:off x="1297453" y="1770067"/>
                <a:ext cx="166320" cy="5580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E89257EE-2773-4998-B21C-B7A2DC5D74AB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1293133" y="1765747"/>
                  <a:ext cx="1749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55AFCFA7-CC22-4377-93F0-CC3240B798EE}"/>
                    </a:ext>
                  </a:extLst>
                </p14:cNvPr>
                <p14:cNvContentPartPr/>
                <p14:nvPr/>
              </p14:nvContentPartPr>
              <p14:xfrm>
                <a:off x="1443973" y="1736587"/>
                <a:ext cx="32760" cy="1908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55AFCFA7-CC22-4377-93F0-CC3240B798EE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1439653" y="1732267"/>
                  <a:ext cx="414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42660EB5-CB4F-4B7E-BFB8-50029B20ACED}"/>
                    </a:ext>
                  </a:extLst>
                </p14:cNvPr>
                <p14:cNvContentPartPr/>
                <p14:nvPr/>
              </p14:nvContentPartPr>
              <p14:xfrm>
                <a:off x="1531453" y="1794907"/>
                <a:ext cx="452520" cy="6336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42660EB5-CB4F-4B7E-BFB8-50029B20ACED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1527133" y="1790587"/>
                  <a:ext cx="461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098B7C15-0B52-4A05-B932-7215F63DD3BF}"/>
                    </a:ext>
                  </a:extLst>
                </p14:cNvPr>
                <p14:cNvContentPartPr/>
                <p14:nvPr/>
              </p14:nvContentPartPr>
              <p14:xfrm>
                <a:off x="1966333" y="1794547"/>
                <a:ext cx="123840" cy="8100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098B7C15-0B52-4A05-B932-7215F63DD3BF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1962013" y="1790227"/>
                  <a:ext cx="1324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C9AE4BA1-1D24-4BFE-B6DA-896DD9C9327A}"/>
                    </a:ext>
                  </a:extLst>
                </p14:cNvPr>
                <p14:cNvContentPartPr/>
                <p14:nvPr/>
              </p14:nvContentPartPr>
              <p14:xfrm>
                <a:off x="2229853" y="1781947"/>
                <a:ext cx="299880" cy="8820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C9AE4BA1-1D24-4BFE-B6DA-896DD9C9327A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2225533" y="1777627"/>
                  <a:ext cx="308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DD5000D0-4400-41BC-B9AD-DCDB5D3F1ABD}"/>
                    </a:ext>
                  </a:extLst>
                </p14:cNvPr>
                <p14:cNvContentPartPr/>
                <p14:nvPr/>
              </p14:nvContentPartPr>
              <p14:xfrm>
                <a:off x="2502733" y="1699867"/>
                <a:ext cx="18000" cy="2412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DD5000D0-4400-41BC-B9AD-DCDB5D3F1ABD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2498413" y="1695547"/>
                  <a:ext cx="266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0B2F61E0-BB6D-44CC-B787-41D8A9C38147}"/>
                    </a:ext>
                  </a:extLst>
                </p14:cNvPr>
                <p14:cNvContentPartPr/>
                <p14:nvPr/>
              </p14:nvContentPartPr>
              <p14:xfrm>
                <a:off x="2811613" y="1704547"/>
                <a:ext cx="155520" cy="13572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0B2F61E0-BB6D-44CC-B787-41D8A9C38147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2807293" y="1700227"/>
                  <a:ext cx="1641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40446159-1A93-45F2-B0EA-E9423DDC7470}"/>
                    </a:ext>
                  </a:extLst>
                </p14:cNvPr>
                <p14:cNvContentPartPr/>
                <p14:nvPr/>
              </p14:nvContentPartPr>
              <p14:xfrm>
                <a:off x="2957053" y="1801027"/>
                <a:ext cx="240480" cy="5832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40446159-1A93-45F2-B0EA-E9423DDC7470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2952733" y="1796707"/>
                  <a:ext cx="2491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F283865A-9F21-4BAF-8ECA-39234630179A}"/>
                    </a:ext>
                  </a:extLst>
                </p14:cNvPr>
                <p14:cNvContentPartPr/>
                <p14:nvPr/>
              </p14:nvContentPartPr>
              <p14:xfrm>
                <a:off x="3184213" y="1745947"/>
                <a:ext cx="32760" cy="3456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F283865A-9F21-4BAF-8ECA-39234630179A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3179893" y="1741627"/>
                  <a:ext cx="41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7AC32F6C-2CD4-45EC-8A8D-A423F4A81EDE}"/>
                    </a:ext>
                  </a:extLst>
                </p14:cNvPr>
                <p14:cNvContentPartPr/>
                <p14:nvPr/>
              </p14:nvContentPartPr>
              <p14:xfrm>
                <a:off x="3242173" y="1808587"/>
                <a:ext cx="253080" cy="5652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7AC32F6C-2CD4-45EC-8A8D-A423F4A81EDE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3237853" y="1804267"/>
                  <a:ext cx="2617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78C54CE3-F90F-41E6-A544-89D5817B1022}"/>
                    </a:ext>
                  </a:extLst>
                </p14:cNvPr>
                <p14:cNvContentPartPr/>
                <p14:nvPr/>
              </p14:nvContentPartPr>
              <p14:xfrm>
                <a:off x="3553213" y="1806787"/>
                <a:ext cx="90720" cy="8784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78C54CE3-F90F-41E6-A544-89D5817B1022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3548893" y="1802467"/>
                  <a:ext cx="993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747A05BD-E079-4C72-BB5D-9E1EF478251E}"/>
                    </a:ext>
                  </a:extLst>
                </p14:cNvPr>
                <p14:cNvContentPartPr/>
                <p14:nvPr/>
              </p14:nvContentPartPr>
              <p14:xfrm>
                <a:off x="3540253" y="1709947"/>
                <a:ext cx="309960" cy="15048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747A05BD-E079-4C72-BB5D-9E1EF478251E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3535933" y="1705627"/>
                  <a:ext cx="3186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F897CEC7-CD22-48BB-B442-FF170C3872C2}"/>
                    </a:ext>
                  </a:extLst>
                </p14:cNvPr>
                <p14:cNvContentPartPr/>
                <p14:nvPr/>
              </p14:nvContentPartPr>
              <p14:xfrm>
                <a:off x="3809533" y="1872307"/>
                <a:ext cx="7200" cy="1692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F897CEC7-CD22-48BB-B442-FF170C3872C2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3805213" y="1867987"/>
                  <a:ext cx="158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BF271002-94D8-4334-B2BD-67CE72409351}"/>
                    </a:ext>
                  </a:extLst>
                </p14:cNvPr>
                <p14:cNvContentPartPr/>
                <p14:nvPr/>
              </p14:nvContentPartPr>
              <p14:xfrm>
                <a:off x="195853" y="938467"/>
                <a:ext cx="1037520" cy="74016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BF271002-94D8-4334-B2BD-67CE72409351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191533" y="934147"/>
                  <a:ext cx="1046160" cy="74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0BE84B6E-1856-4E70-B372-F26B85A7AFCF}"/>
                    </a:ext>
                  </a:extLst>
                </p14:cNvPr>
                <p14:cNvContentPartPr/>
                <p14:nvPr/>
              </p14:nvContentPartPr>
              <p14:xfrm>
                <a:off x="6139453" y="685387"/>
                <a:ext cx="1325160" cy="99360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0BE84B6E-1856-4E70-B372-F26B85A7AFCF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6135133" y="681067"/>
                  <a:ext cx="1333800" cy="10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75E56C1D-3484-4812-9737-D1C8C9F408F3}"/>
                    </a:ext>
                  </a:extLst>
                </p14:cNvPr>
                <p14:cNvContentPartPr/>
                <p14:nvPr/>
              </p14:nvContentPartPr>
              <p14:xfrm>
                <a:off x="5018053" y="2578627"/>
                <a:ext cx="8280" cy="7596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75E56C1D-3484-4812-9737-D1C8C9F408F3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5013733" y="2574307"/>
                  <a:ext cx="169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F7A60EA6-01E0-4381-B784-4BB6CFFCC206}"/>
                    </a:ext>
                  </a:extLst>
                </p14:cNvPr>
                <p14:cNvContentPartPr/>
                <p14:nvPr/>
              </p14:nvContentPartPr>
              <p14:xfrm>
                <a:off x="5005093" y="2542987"/>
                <a:ext cx="24480" cy="1008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F7A60EA6-01E0-4381-B784-4BB6CFFCC206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5000773" y="2538667"/>
                  <a:ext cx="331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C4751530-29AD-4D61-8B92-8F0E8D9EE940}"/>
                    </a:ext>
                  </a:extLst>
                </p14:cNvPr>
                <p14:cNvContentPartPr/>
                <p14:nvPr/>
              </p14:nvContentPartPr>
              <p14:xfrm>
                <a:off x="5082493" y="2602747"/>
                <a:ext cx="115920" cy="4068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C4751530-29AD-4D61-8B92-8F0E8D9EE940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5078173" y="2598427"/>
                  <a:ext cx="1245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3EFEF068-264C-4980-B7EC-854194F47FE1}"/>
                    </a:ext>
                  </a:extLst>
                </p14:cNvPr>
                <p14:cNvContentPartPr/>
                <p14:nvPr/>
              </p14:nvContentPartPr>
              <p14:xfrm>
                <a:off x="5234413" y="2547307"/>
                <a:ext cx="95040" cy="8748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3EFEF068-264C-4980-B7EC-854194F47FE1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5230093" y="2542987"/>
                  <a:ext cx="1036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1431795C-4114-46FF-AAE7-C9EBFAC9CE70}"/>
                    </a:ext>
                  </a:extLst>
                </p14:cNvPr>
                <p14:cNvContentPartPr/>
                <p14:nvPr/>
              </p14:nvContentPartPr>
              <p14:xfrm>
                <a:off x="4865053" y="2651347"/>
                <a:ext cx="1515600" cy="8604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1431795C-4114-46FF-AAE7-C9EBFAC9CE70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4860733" y="2647027"/>
                  <a:ext cx="15242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BCAC6BF8-B763-4CD6-B2B0-6B5A2C571A12}"/>
                    </a:ext>
                  </a:extLst>
                </p14:cNvPr>
                <p14:cNvContentPartPr/>
                <p14:nvPr/>
              </p14:nvContentPartPr>
              <p14:xfrm>
                <a:off x="6711853" y="2032867"/>
                <a:ext cx="69840" cy="9936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BCAC6BF8-B763-4CD6-B2B0-6B5A2C571A12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6707533" y="2028547"/>
                  <a:ext cx="784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69BA4785-28E8-44D8-928C-F16385CFD4DF}"/>
                    </a:ext>
                  </a:extLst>
                </p14:cNvPr>
                <p14:cNvContentPartPr/>
                <p14:nvPr/>
              </p14:nvContentPartPr>
              <p14:xfrm>
                <a:off x="6190213" y="2347147"/>
                <a:ext cx="91800" cy="1656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69BA4785-28E8-44D8-928C-F16385CFD4DF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6185893" y="2342827"/>
                  <a:ext cx="100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D3567D74-4B04-4113-B6AB-86BBB555194F}"/>
                    </a:ext>
                  </a:extLst>
                </p14:cNvPr>
                <p14:cNvContentPartPr/>
                <p14:nvPr/>
              </p14:nvContentPartPr>
              <p14:xfrm>
                <a:off x="6182293" y="2388907"/>
                <a:ext cx="96480" cy="972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D3567D74-4B04-4113-B6AB-86BBB555194F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6177973" y="2384587"/>
                  <a:ext cx="1051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0DD843D4-992A-442A-A87B-C2EFB4BD8E97}"/>
                    </a:ext>
                  </a:extLst>
                </p14:cNvPr>
                <p14:cNvContentPartPr/>
                <p14:nvPr/>
              </p14:nvContentPartPr>
              <p14:xfrm>
                <a:off x="6312613" y="2297827"/>
                <a:ext cx="70200" cy="11952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0DD843D4-992A-442A-A87B-C2EFB4BD8E97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6308293" y="2293507"/>
                  <a:ext cx="788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4E0ACF35-1664-40DF-9C05-DAD6151E8342}"/>
                    </a:ext>
                  </a:extLst>
                </p14:cNvPr>
                <p14:cNvContentPartPr/>
                <p14:nvPr/>
              </p14:nvContentPartPr>
              <p14:xfrm>
                <a:off x="6424213" y="2303227"/>
                <a:ext cx="86400" cy="11664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4E0ACF35-1664-40DF-9C05-DAD6151E8342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6419893" y="2298907"/>
                  <a:ext cx="950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5A979DEC-280D-4426-B85C-F7C16E4221BB}"/>
                    </a:ext>
                  </a:extLst>
                </p14:cNvPr>
                <p14:cNvContentPartPr/>
                <p14:nvPr/>
              </p14:nvContentPartPr>
              <p14:xfrm>
                <a:off x="6549853" y="2356507"/>
                <a:ext cx="101880" cy="360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5A979DEC-280D-4426-B85C-F7C16E4221BB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6545533" y="2352187"/>
                  <a:ext cx="1105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23334B21-25C3-4A83-B806-DA0F6EC07BA1}"/>
                    </a:ext>
                  </a:extLst>
                </p14:cNvPr>
                <p14:cNvContentPartPr/>
                <p14:nvPr/>
              </p14:nvContentPartPr>
              <p14:xfrm>
                <a:off x="6684853" y="2200987"/>
                <a:ext cx="197640" cy="972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23334B21-25C3-4A83-B806-DA0F6EC07BA1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6680533" y="2196667"/>
                  <a:ext cx="2062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BD099636-F3AB-4A14-AC9E-3B3B972CC75D}"/>
                    </a:ext>
                  </a:extLst>
                </p14:cNvPr>
                <p14:cNvContentPartPr/>
                <p14:nvPr/>
              </p14:nvContentPartPr>
              <p14:xfrm>
                <a:off x="6688093" y="2219347"/>
                <a:ext cx="179640" cy="17316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BD099636-F3AB-4A14-AC9E-3B3B972CC75D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6683773" y="2215027"/>
                  <a:ext cx="1882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3FB2F2BD-3C27-4664-BA14-0AEAC808B5B1}"/>
                    </a:ext>
                  </a:extLst>
                </p14:cNvPr>
                <p14:cNvContentPartPr/>
                <p14:nvPr/>
              </p14:nvContentPartPr>
              <p14:xfrm>
                <a:off x="6671173" y="2513467"/>
                <a:ext cx="360" cy="6228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3FB2F2BD-3C27-4664-BA14-0AEAC808B5B1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6666853" y="2509147"/>
                  <a:ext cx="90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EF46F4BC-E023-4A7B-BBFA-2AF12DF0FE6C}"/>
                    </a:ext>
                  </a:extLst>
                </p14:cNvPr>
                <p14:cNvContentPartPr/>
                <p14:nvPr/>
              </p14:nvContentPartPr>
              <p14:xfrm>
                <a:off x="6648133" y="2480347"/>
                <a:ext cx="19800" cy="432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EF46F4BC-E023-4A7B-BBFA-2AF12DF0FE6C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6643813" y="2476027"/>
                  <a:ext cx="284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666486D4-C080-4216-AED1-EEB60061E113}"/>
                    </a:ext>
                  </a:extLst>
                </p14:cNvPr>
                <p14:cNvContentPartPr/>
                <p14:nvPr/>
              </p14:nvContentPartPr>
              <p14:xfrm>
                <a:off x="6684493" y="2504827"/>
                <a:ext cx="65520" cy="4500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666486D4-C080-4216-AED1-EEB60061E113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6680173" y="2500507"/>
                  <a:ext cx="741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75298F7E-61DB-4BE7-8049-994C5B6D2897}"/>
                    </a:ext>
                  </a:extLst>
                </p14:cNvPr>
                <p14:cNvContentPartPr/>
                <p14:nvPr/>
              </p14:nvContentPartPr>
              <p14:xfrm>
                <a:off x="6775213" y="2479627"/>
                <a:ext cx="77040" cy="7380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75298F7E-61DB-4BE7-8049-994C5B6D2897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6770893" y="2475307"/>
                  <a:ext cx="856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532C116C-6203-43A0-B7B4-9978EF00CDC3}"/>
                    </a:ext>
                  </a:extLst>
                </p14:cNvPr>
                <p14:cNvContentPartPr/>
                <p14:nvPr/>
              </p14:nvContentPartPr>
              <p14:xfrm>
                <a:off x="6870973" y="2242027"/>
                <a:ext cx="119880" cy="11700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532C116C-6203-43A0-B7B4-9978EF00CDC3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6866653" y="2237707"/>
                  <a:ext cx="1285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5B6AC215-FA3B-4930-BF98-D706CFB5C9AF}"/>
                    </a:ext>
                  </a:extLst>
                </p14:cNvPr>
                <p14:cNvContentPartPr/>
                <p14:nvPr/>
              </p14:nvContentPartPr>
              <p14:xfrm>
                <a:off x="6995173" y="2278747"/>
                <a:ext cx="20520" cy="12204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5B6AC215-FA3B-4930-BF98-D706CFB5C9AF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6990853" y="2274427"/>
                  <a:ext cx="291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CFD393F9-19E9-4BA0-B53C-272543837B69}"/>
                    </a:ext>
                  </a:extLst>
                </p14:cNvPr>
                <p14:cNvContentPartPr/>
                <p14:nvPr/>
              </p14:nvContentPartPr>
              <p14:xfrm>
                <a:off x="7068253" y="2305027"/>
                <a:ext cx="104400" cy="1332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CFD393F9-19E9-4BA0-B53C-272543837B69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7063933" y="2300707"/>
                  <a:ext cx="1130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B9561E6E-8DD6-4A0F-8214-94E506291309}"/>
                    </a:ext>
                  </a:extLst>
                </p14:cNvPr>
                <p14:cNvContentPartPr/>
                <p14:nvPr/>
              </p14:nvContentPartPr>
              <p14:xfrm>
                <a:off x="7056373" y="2337427"/>
                <a:ext cx="110520" cy="540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B9561E6E-8DD6-4A0F-8214-94E506291309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7052053" y="2333107"/>
                  <a:ext cx="1191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113B5CC7-8DD7-4262-A249-A2FE2B929436}"/>
                    </a:ext>
                  </a:extLst>
                </p14:cNvPr>
                <p14:cNvContentPartPr/>
                <p14:nvPr/>
              </p14:nvContentPartPr>
              <p14:xfrm>
                <a:off x="7218373" y="2265427"/>
                <a:ext cx="152280" cy="12420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113B5CC7-8DD7-4262-A249-A2FE2B929436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7214053" y="2261107"/>
                  <a:ext cx="1609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DE78F902-8E79-4B56-9621-4EF00F20363C}"/>
                    </a:ext>
                  </a:extLst>
                </p14:cNvPr>
                <p14:cNvContentPartPr/>
                <p14:nvPr/>
              </p14:nvContentPartPr>
              <p14:xfrm>
                <a:off x="4047493" y="3125107"/>
                <a:ext cx="126720" cy="324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DE78F902-8E79-4B56-9621-4EF00F20363C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4043173" y="3120787"/>
                  <a:ext cx="1353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85761165-8665-498E-8979-3CE5B9ABEED7}"/>
                    </a:ext>
                  </a:extLst>
                </p14:cNvPr>
                <p14:cNvContentPartPr/>
                <p14:nvPr/>
              </p14:nvContentPartPr>
              <p14:xfrm>
                <a:off x="4033093" y="3174787"/>
                <a:ext cx="134640" cy="1008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85761165-8665-498E-8979-3CE5B9ABEED7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4028773" y="3170467"/>
                  <a:ext cx="1432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16ACFBF8-E226-4C3F-929A-98CC2F2BBD57}"/>
                    </a:ext>
                  </a:extLst>
                </p14:cNvPr>
                <p14:cNvContentPartPr/>
                <p14:nvPr/>
              </p14:nvContentPartPr>
              <p14:xfrm>
                <a:off x="4258093" y="3013507"/>
                <a:ext cx="170280" cy="18576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16ACFBF8-E226-4C3F-929A-98CC2F2BBD57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4253773" y="3009187"/>
                  <a:ext cx="1789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35738741-1B4F-4DAF-8141-760D91D4D5D4}"/>
                    </a:ext>
                  </a:extLst>
                </p14:cNvPr>
                <p14:cNvContentPartPr/>
                <p14:nvPr/>
              </p14:nvContentPartPr>
              <p14:xfrm>
                <a:off x="4519093" y="2945827"/>
                <a:ext cx="56160" cy="25488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35738741-1B4F-4DAF-8141-760D91D4D5D4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4514773" y="2941507"/>
                  <a:ext cx="648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2D2D5DAE-8992-46A9-BEF4-18F68AC64623}"/>
                    </a:ext>
                  </a:extLst>
                </p14:cNvPr>
                <p14:cNvContentPartPr/>
                <p14:nvPr/>
              </p14:nvContentPartPr>
              <p14:xfrm>
                <a:off x="4603333" y="3039787"/>
                <a:ext cx="138240" cy="9504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2D2D5DAE-8992-46A9-BEF4-18F68AC64623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4599013" y="3035467"/>
                  <a:ext cx="1468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DF3AD416-811A-4A9D-8751-772CB1475B65}"/>
                    </a:ext>
                  </a:extLst>
                </p14:cNvPr>
                <p14:cNvContentPartPr/>
                <p14:nvPr/>
              </p14:nvContentPartPr>
              <p14:xfrm>
                <a:off x="4716373" y="3128347"/>
                <a:ext cx="55800" cy="6948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DF3AD416-811A-4A9D-8751-772CB1475B65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4712053" y="3124027"/>
                  <a:ext cx="644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537A1191-EB68-40EC-B09C-C6CB262E9567}"/>
                    </a:ext>
                  </a:extLst>
                </p14:cNvPr>
                <p14:cNvContentPartPr/>
                <p14:nvPr/>
              </p14:nvContentPartPr>
              <p14:xfrm>
                <a:off x="4833733" y="3118627"/>
                <a:ext cx="5040" cy="7272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537A1191-EB68-40EC-B09C-C6CB262E9567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4829413" y="3114307"/>
                  <a:ext cx="136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E4C43334-C38B-47D3-89FF-B866BF0D2577}"/>
                    </a:ext>
                  </a:extLst>
                </p14:cNvPr>
                <p14:cNvContentPartPr/>
                <p14:nvPr/>
              </p14:nvContentPartPr>
              <p14:xfrm>
                <a:off x="4881973" y="3017107"/>
                <a:ext cx="103320" cy="10188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E4C43334-C38B-47D3-89FF-B866BF0D2577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4877653" y="3012787"/>
                  <a:ext cx="1119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7D6B96B2-7DA1-40AF-A162-F8EA7FB32F06}"/>
                    </a:ext>
                  </a:extLst>
                </p14:cNvPr>
                <p14:cNvContentPartPr/>
                <p14:nvPr/>
              </p14:nvContentPartPr>
              <p14:xfrm>
                <a:off x="5003653" y="3096307"/>
                <a:ext cx="58320" cy="9000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7D6B96B2-7DA1-40AF-A162-F8EA7FB32F06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4999333" y="3091987"/>
                  <a:ext cx="669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E0F593C9-8623-46EC-8B96-14AD3E5FCD80}"/>
                    </a:ext>
                  </a:extLst>
                </p14:cNvPr>
                <p14:cNvContentPartPr/>
                <p14:nvPr/>
              </p14:nvContentPartPr>
              <p14:xfrm>
                <a:off x="5138293" y="3128347"/>
                <a:ext cx="38520" cy="216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E0F593C9-8623-46EC-8B96-14AD3E5FCD80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5133973" y="3124027"/>
                  <a:ext cx="471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CAC30BED-7F5D-4C26-B952-118C5B61F224}"/>
                    </a:ext>
                  </a:extLst>
                </p14:cNvPr>
                <p14:cNvContentPartPr/>
                <p14:nvPr/>
              </p14:nvContentPartPr>
              <p14:xfrm>
                <a:off x="5257453" y="3116827"/>
                <a:ext cx="106560" cy="1296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CAC30BED-7F5D-4C26-B952-118C5B61F224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5253133" y="3112507"/>
                  <a:ext cx="1152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2CB2FE7F-8251-4307-9F74-35CB044BAFCE}"/>
                    </a:ext>
                  </a:extLst>
                </p14:cNvPr>
                <p14:cNvContentPartPr/>
                <p14:nvPr/>
              </p14:nvContentPartPr>
              <p14:xfrm>
                <a:off x="5423053" y="2988667"/>
                <a:ext cx="149400" cy="11052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2CB2FE7F-8251-4307-9F74-35CB044BAFCE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5418733" y="2984347"/>
                  <a:ext cx="1580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5D9FC25D-3A6D-4281-8E35-CF37C7388B39}"/>
                    </a:ext>
                  </a:extLst>
                </p14:cNvPr>
                <p14:cNvContentPartPr/>
                <p14:nvPr/>
              </p14:nvContentPartPr>
              <p14:xfrm>
                <a:off x="5562013" y="3067867"/>
                <a:ext cx="81000" cy="9720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5D9FC25D-3A6D-4281-8E35-CF37C7388B39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5557693" y="3063547"/>
                  <a:ext cx="896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CE4B4A0F-2F71-47F1-9FA4-FB4E13E4C6AE}"/>
                    </a:ext>
                  </a:extLst>
                </p14:cNvPr>
                <p14:cNvContentPartPr/>
                <p14:nvPr/>
              </p14:nvContentPartPr>
              <p14:xfrm>
                <a:off x="5327293" y="3074707"/>
                <a:ext cx="29880" cy="9972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CE4B4A0F-2F71-47F1-9FA4-FB4E13E4C6AE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5322973" y="3070387"/>
                  <a:ext cx="385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40E6D30A-C9C3-4B03-B1F3-EF52F5D24CAA}"/>
                    </a:ext>
                  </a:extLst>
                </p14:cNvPr>
                <p14:cNvContentPartPr/>
                <p14:nvPr/>
              </p14:nvContentPartPr>
              <p14:xfrm>
                <a:off x="5091133" y="3057427"/>
                <a:ext cx="22680" cy="11412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40E6D30A-C9C3-4B03-B1F3-EF52F5D24CAA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5086813" y="3053107"/>
                  <a:ext cx="313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3CA3DAE4-7D58-48C5-A512-28284B22FA07}"/>
                    </a:ext>
                  </a:extLst>
                </p14:cNvPr>
                <p14:cNvContentPartPr/>
                <p14:nvPr/>
              </p14:nvContentPartPr>
              <p14:xfrm>
                <a:off x="5714293" y="3072907"/>
                <a:ext cx="15840" cy="7632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3CA3DAE4-7D58-48C5-A512-28284B22FA07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5709973" y="3068587"/>
                  <a:ext cx="244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A9665D68-9405-4910-9805-CC51D46E1EA8}"/>
                    </a:ext>
                  </a:extLst>
                </p14:cNvPr>
                <p14:cNvContentPartPr/>
                <p14:nvPr/>
              </p14:nvContentPartPr>
              <p14:xfrm>
                <a:off x="5805013" y="2988667"/>
                <a:ext cx="124200" cy="11340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A9665D68-9405-4910-9805-CC51D46E1EA8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5800693" y="2984347"/>
                  <a:ext cx="1328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8FFCC5A2-E308-4CE9-8A8D-A8CFBF8FE95E}"/>
                    </a:ext>
                  </a:extLst>
                </p14:cNvPr>
                <p14:cNvContentPartPr/>
                <p14:nvPr/>
              </p14:nvContentPartPr>
              <p14:xfrm>
                <a:off x="5887093" y="2918467"/>
                <a:ext cx="56880" cy="16020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8FFCC5A2-E308-4CE9-8A8D-A8CFBF8FE95E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5882773" y="2914147"/>
                  <a:ext cx="655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4CF61753-858C-40CC-9F29-F2F5050F7B7D}"/>
                    </a:ext>
                  </a:extLst>
                </p14:cNvPr>
                <p14:cNvContentPartPr/>
                <p14:nvPr/>
              </p14:nvContentPartPr>
              <p14:xfrm>
                <a:off x="5945773" y="2871307"/>
                <a:ext cx="115200" cy="33588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4CF61753-858C-40CC-9F29-F2F5050F7B7D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5941453" y="2866987"/>
                  <a:ext cx="1238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C2918BA4-9692-49FB-94DB-D3F48E930AE0}"/>
                    </a:ext>
                  </a:extLst>
                </p14:cNvPr>
                <p14:cNvContentPartPr/>
                <p14:nvPr/>
              </p14:nvContentPartPr>
              <p14:xfrm>
                <a:off x="8523733" y="3369907"/>
                <a:ext cx="105120" cy="7956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C2918BA4-9692-49FB-94DB-D3F48E930AE0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8519413" y="3365587"/>
                  <a:ext cx="1137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37F1C7F6-13D1-4301-B690-53575469235E}"/>
                    </a:ext>
                  </a:extLst>
                </p14:cNvPr>
                <p14:cNvContentPartPr/>
                <p14:nvPr/>
              </p14:nvContentPartPr>
              <p14:xfrm>
                <a:off x="8525173" y="3384307"/>
                <a:ext cx="91080" cy="4140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37F1C7F6-13D1-4301-B690-53575469235E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8520853" y="3379987"/>
                  <a:ext cx="997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A96B1AEE-3E0A-483A-8978-9EC5E9FE04BF}"/>
                    </a:ext>
                  </a:extLst>
                </p14:cNvPr>
                <p14:cNvContentPartPr/>
                <p14:nvPr/>
              </p14:nvContentPartPr>
              <p14:xfrm>
                <a:off x="8642173" y="3413467"/>
                <a:ext cx="79560" cy="6192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A96B1AEE-3E0A-483A-8978-9EC5E9FE04BF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8637853" y="3409147"/>
                  <a:ext cx="882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AC34201E-5526-4E77-BAA9-5741F26F9C74}"/>
                    </a:ext>
                  </a:extLst>
                </p14:cNvPr>
                <p14:cNvContentPartPr/>
                <p14:nvPr/>
              </p14:nvContentPartPr>
              <p14:xfrm>
                <a:off x="8698333" y="3208627"/>
                <a:ext cx="116640" cy="12348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AC34201E-5526-4E77-BAA9-5741F26F9C74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8694013" y="3204307"/>
                  <a:ext cx="1252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CE92D0DA-D4D0-43DE-B576-81D8AF380273}"/>
                    </a:ext>
                  </a:extLst>
                </p14:cNvPr>
                <p14:cNvContentPartPr/>
                <p14:nvPr/>
              </p14:nvContentPartPr>
              <p14:xfrm>
                <a:off x="8871133" y="3332107"/>
                <a:ext cx="106560" cy="10080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CE92D0DA-D4D0-43DE-B576-81D8AF380273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8866813" y="3327787"/>
                  <a:ext cx="1152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C43F9090-EB18-49E0-B132-F3F7B66588D9}"/>
                    </a:ext>
                  </a:extLst>
                </p14:cNvPr>
                <p14:cNvContentPartPr/>
                <p14:nvPr/>
              </p14:nvContentPartPr>
              <p14:xfrm>
                <a:off x="8871133" y="3341467"/>
                <a:ext cx="89640" cy="7452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C43F9090-EB18-49E0-B132-F3F7B66588D9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8866813" y="3337147"/>
                  <a:ext cx="982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F8BCAFEE-E079-444C-A57A-BB7A75CEDAE3}"/>
                    </a:ext>
                  </a:extLst>
                </p14:cNvPr>
                <p14:cNvContentPartPr/>
                <p14:nvPr/>
              </p14:nvContentPartPr>
              <p14:xfrm>
                <a:off x="9008293" y="3389707"/>
                <a:ext cx="78480" cy="9036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F8BCAFEE-E079-444C-A57A-BB7A75CEDAE3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9003973" y="3385387"/>
                  <a:ext cx="871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BDD5B8D8-D39B-421D-92ED-39CCFDB9F1CE}"/>
                    </a:ext>
                  </a:extLst>
                </p14:cNvPr>
                <p14:cNvContentPartPr/>
                <p14:nvPr/>
              </p14:nvContentPartPr>
              <p14:xfrm>
                <a:off x="9092893" y="3210787"/>
                <a:ext cx="114480" cy="6876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BDD5B8D8-D39B-421D-92ED-39CCFDB9F1CE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9088573" y="3206467"/>
                  <a:ext cx="1231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E99858AC-96AD-4D87-BD83-7B50F1B3B227}"/>
                    </a:ext>
                  </a:extLst>
                </p14:cNvPr>
                <p14:cNvContentPartPr/>
                <p14:nvPr/>
              </p14:nvContentPartPr>
              <p14:xfrm>
                <a:off x="9256333" y="3232747"/>
                <a:ext cx="93960" cy="756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E99858AC-96AD-4D87-BD83-7B50F1B3B227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9252013" y="3228427"/>
                  <a:ext cx="1026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783DC576-9B46-44CA-9BEC-8985FCE28904}"/>
                    </a:ext>
                  </a:extLst>
                </p14:cNvPr>
                <p14:cNvContentPartPr/>
                <p14:nvPr/>
              </p14:nvContentPartPr>
              <p14:xfrm>
                <a:off x="9371893" y="3189547"/>
                <a:ext cx="120240" cy="9720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783DC576-9B46-44CA-9BEC-8985FCE28904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9367573" y="3185227"/>
                  <a:ext cx="1288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2A343A5A-7637-4764-A396-385A79E603FA}"/>
                    </a:ext>
                  </a:extLst>
                </p14:cNvPr>
                <p14:cNvContentPartPr/>
                <p14:nvPr/>
              </p14:nvContentPartPr>
              <p14:xfrm>
                <a:off x="9564853" y="3399067"/>
                <a:ext cx="18360" cy="324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2A343A5A-7637-4764-A396-385A79E603FA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9560533" y="3394747"/>
                  <a:ext cx="270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B9210452-EB87-401A-BE10-369FFC784814}"/>
                    </a:ext>
                  </a:extLst>
                </p14:cNvPr>
                <p14:cNvContentPartPr/>
                <p14:nvPr/>
              </p14:nvContentPartPr>
              <p14:xfrm>
                <a:off x="9645133" y="3367747"/>
                <a:ext cx="17280" cy="10152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B9210452-EB87-401A-BE10-369FFC784814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9640813" y="3363427"/>
                  <a:ext cx="259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5E6C8CD6-2F95-4288-A601-31B6B3973FEF}"/>
                    </a:ext>
                  </a:extLst>
                </p14:cNvPr>
                <p14:cNvContentPartPr/>
                <p14:nvPr/>
              </p14:nvContentPartPr>
              <p14:xfrm>
                <a:off x="9609493" y="3397987"/>
                <a:ext cx="99720" cy="828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5E6C8CD6-2F95-4288-A601-31B6B3973FEF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9605173" y="3393667"/>
                  <a:ext cx="1083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99BCFB58-5811-4E83-8DDC-34848096E947}"/>
                    </a:ext>
                  </a:extLst>
                </p14:cNvPr>
                <p14:cNvContentPartPr/>
                <p14:nvPr/>
              </p14:nvContentPartPr>
              <p14:xfrm>
                <a:off x="9857533" y="3384667"/>
                <a:ext cx="67680" cy="7020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99BCFB58-5811-4E83-8DDC-34848096E947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9853213" y="3380347"/>
                  <a:ext cx="763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0516E08A-FB4B-4860-AF1A-CB0B9F30901C}"/>
                    </a:ext>
                  </a:extLst>
                </p14:cNvPr>
                <p14:cNvContentPartPr/>
                <p14:nvPr/>
              </p14:nvContentPartPr>
              <p14:xfrm>
                <a:off x="9870853" y="3286027"/>
                <a:ext cx="100440" cy="15084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0516E08A-FB4B-4860-AF1A-CB0B9F30901C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9866533" y="3281707"/>
                  <a:ext cx="1090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67F1093B-9D07-4752-B5A9-88F880A2AE2A}"/>
                    </a:ext>
                  </a:extLst>
                </p14:cNvPr>
                <p14:cNvContentPartPr/>
                <p14:nvPr/>
              </p14:nvContentPartPr>
              <p14:xfrm>
                <a:off x="10023853" y="3245347"/>
                <a:ext cx="60480" cy="21960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67F1093B-9D07-4752-B5A9-88F880A2AE2A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10019533" y="3241027"/>
                  <a:ext cx="691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61B5345D-E265-4B37-AB3D-C9D6EB9433F9}"/>
                    </a:ext>
                  </a:extLst>
                </p14:cNvPr>
                <p14:cNvContentPartPr/>
                <p14:nvPr/>
              </p14:nvContentPartPr>
              <p14:xfrm>
                <a:off x="10170733" y="3302947"/>
                <a:ext cx="153000" cy="10368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61B5345D-E265-4B37-AB3D-C9D6EB9433F9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10166413" y="3298627"/>
                  <a:ext cx="1616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C6D80A86-1FA7-4F05-9C9C-EDFB34BD3024}"/>
                    </a:ext>
                  </a:extLst>
                </p14:cNvPr>
                <p14:cNvContentPartPr/>
                <p14:nvPr/>
              </p14:nvContentPartPr>
              <p14:xfrm>
                <a:off x="10406533" y="3345427"/>
                <a:ext cx="128160" cy="3024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C6D80A86-1FA7-4F05-9C9C-EDFB34BD3024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10402213" y="3341107"/>
                  <a:ext cx="136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144BCA7D-C345-427D-A792-B00AFFC26A0C}"/>
                    </a:ext>
                  </a:extLst>
                </p14:cNvPr>
                <p14:cNvContentPartPr/>
                <p14:nvPr/>
              </p14:nvContentPartPr>
              <p14:xfrm>
                <a:off x="10574293" y="3327787"/>
                <a:ext cx="99000" cy="18288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144BCA7D-C345-427D-A792-B00AFFC26A0C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10569973" y="3323467"/>
                  <a:ext cx="1076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4657A9CC-A5E3-4F02-924F-E733AFA38DD2}"/>
                    </a:ext>
                  </a:extLst>
                </p14:cNvPr>
                <p14:cNvContentPartPr/>
                <p14:nvPr/>
              </p14:nvContentPartPr>
              <p14:xfrm>
                <a:off x="10705693" y="3381427"/>
                <a:ext cx="78840" cy="6732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4657A9CC-A5E3-4F02-924F-E733AFA38DD2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10701373" y="3377107"/>
                  <a:ext cx="87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B9904073-44EB-4625-83C3-CAA88AE1DF44}"/>
                    </a:ext>
                  </a:extLst>
                </p14:cNvPr>
                <p14:cNvContentPartPr/>
                <p14:nvPr/>
              </p14:nvContentPartPr>
              <p14:xfrm>
                <a:off x="10814053" y="3321307"/>
                <a:ext cx="95040" cy="9360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B9904073-44EB-4625-83C3-CAA88AE1DF44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10809733" y="3316987"/>
                  <a:ext cx="103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FED14F7C-D523-4864-982D-F8C928513A17}"/>
                    </a:ext>
                  </a:extLst>
                </p14:cNvPr>
                <p14:cNvContentPartPr/>
                <p14:nvPr/>
              </p14:nvContentPartPr>
              <p14:xfrm>
                <a:off x="10946893" y="3385747"/>
                <a:ext cx="65160" cy="7272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FED14F7C-D523-4864-982D-F8C928513A17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10942573" y="3381427"/>
                  <a:ext cx="738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BDC39541-970D-4392-8B65-7D50267725B2}"/>
                    </a:ext>
                  </a:extLst>
                </p14:cNvPr>
                <p14:cNvContentPartPr/>
                <p14:nvPr/>
              </p14:nvContentPartPr>
              <p14:xfrm>
                <a:off x="10397893" y="3362707"/>
                <a:ext cx="360" cy="36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BDC39541-970D-4392-8B65-7D50267725B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393573" y="33583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07C5ED49-F7D1-45DF-AB79-D59A8F31769B}"/>
                    </a:ext>
                  </a:extLst>
                </p14:cNvPr>
                <p14:cNvContentPartPr/>
                <p14:nvPr/>
              </p14:nvContentPartPr>
              <p14:xfrm>
                <a:off x="11133373" y="3298627"/>
                <a:ext cx="360" cy="36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07C5ED49-F7D1-45DF-AB79-D59A8F31769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129053" y="32943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4520757B-C508-4552-9884-EA1935C6659A}"/>
                    </a:ext>
                  </a:extLst>
                </p14:cNvPr>
                <p14:cNvContentPartPr/>
                <p14:nvPr/>
              </p14:nvContentPartPr>
              <p14:xfrm>
                <a:off x="11076133" y="3328507"/>
                <a:ext cx="95760" cy="936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4520757B-C508-4552-9884-EA1935C6659A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11071813" y="3324187"/>
                  <a:ext cx="104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5A9699A5-1670-461A-B3E0-9451306630A4}"/>
                    </a:ext>
                  </a:extLst>
                </p14:cNvPr>
                <p14:cNvContentPartPr/>
                <p14:nvPr/>
              </p14:nvContentPartPr>
              <p14:xfrm>
                <a:off x="11208973" y="3278107"/>
                <a:ext cx="117720" cy="17136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5A9699A5-1670-461A-B3E0-9451306630A4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11204653" y="3273787"/>
                  <a:ext cx="1263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129388C7-7F8C-4EA1-B82D-7C9B5CBA8BD8}"/>
                    </a:ext>
                  </a:extLst>
                </p14:cNvPr>
                <p14:cNvContentPartPr/>
                <p14:nvPr/>
              </p14:nvContentPartPr>
              <p14:xfrm>
                <a:off x="11313733" y="3335347"/>
                <a:ext cx="86040" cy="5400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129388C7-7F8C-4EA1-B82D-7C9B5CBA8BD8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11309413" y="3331027"/>
                  <a:ext cx="946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9468DED0-2E1B-4BAB-BB96-2B4AEFA9BFD3}"/>
                    </a:ext>
                  </a:extLst>
                </p14:cNvPr>
                <p14:cNvContentPartPr/>
                <p14:nvPr/>
              </p14:nvContentPartPr>
              <p14:xfrm>
                <a:off x="11404093" y="3270547"/>
                <a:ext cx="101160" cy="8640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9468DED0-2E1B-4BAB-BB96-2B4AEFA9BFD3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11399773" y="3266227"/>
                  <a:ext cx="1098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DA13F71C-76C3-4FED-991F-E619CA4A3BA9}"/>
                    </a:ext>
                  </a:extLst>
                </p14:cNvPr>
                <p14:cNvContentPartPr/>
                <p14:nvPr/>
              </p14:nvContentPartPr>
              <p14:xfrm>
                <a:off x="11422453" y="3267667"/>
                <a:ext cx="83880" cy="8100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DA13F71C-76C3-4FED-991F-E619CA4A3BA9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11418133" y="3263347"/>
                  <a:ext cx="925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2A7D2A14-9F71-460C-B644-F3966B143188}"/>
                    </a:ext>
                  </a:extLst>
                </p14:cNvPr>
                <p14:cNvContentPartPr/>
                <p14:nvPr/>
              </p14:nvContentPartPr>
              <p14:xfrm>
                <a:off x="11509213" y="3333907"/>
                <a:ext cx="88200" cy="7704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2A7D2A14-9F71-460C-B644-F3966B143188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11504893" y="3329587"/>
                  <a:ext cx="968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4A0F344B-407E-4D48-973A-98BFF7EB1E3E}"/>
                    </a:ext>
                  </a:extLst>
                </p14:cNvPr>
                <p14:cNvContentPartPr/>
                <p14:nvPr/>
              </p14:nvContentPartPr>
              <p14:xfrm>
                <a:off x="11614693" y="3207907"/>
                <a:ext cx="94680" cy="24696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4A0F344B-407E-4D48-973A-98BFF7EB1E3E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11610373" y="3203587"/>
                  <a:ext cx="1033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6A7E0889-64A5-4460-B63A-FF7E1C687912}"/>
                    </a:ext>
                  </a:extLst>
                </p14:cNvPr>
                <p14:cNvContentPartPr/>
                <p14:nvPr/>
              </p14:nvContentPartPr>
              <p14:xfrm>
                <a:off x="10191613" y="3477907"/>
                <a:ext cx="649080" cy="15084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6A7E0889-64A5-4460-B63A-FF7E1C687912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10187293" y="3473587"/>
                  <a:ext cx="6577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0B4DBB92-53F5-4220-8DF4-EFE744872519}"/>
                    </a:ext>
                  </a:extLst>
                </p14:cNvPr>
                <p14:cNvContentPartPr/>
                <p14:nvPr/>
              </p14:nvContentPartPr>
              <p14:xfrm>
                <a:off x="10846813" y="3520387"/>
                <a:ext cx="597240" cy="10656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0B4DBB92-53F5-4220-8DF4-EFE744872519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10842493" y="3516067"/>
                  <a:ext cx="6058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5FDA788A-A95F-45FB-B9E0-48D51B928DA5}"/>
                    </a:ext>
                  </a:extLst>
                </p14:cNvPr>
                <p14:cNvContentPartPr/>
                <p14:nvPr/>
              </p14:nvContentPartPr>
              <p14:xfrm>
                <a:off x="7898773" y="3286027"/>
                <a:ext cx="127440" cy="20088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5FDA788A-A95F-45FB-B9E0-48D51B928DA5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7894453" y="3281707"/>
                  <a:ext cx="1360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1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B712CFBF-AECE-4EE9-B6A8-48BC5DB44B9D}"/>
                    </a:ext>
                  </a:extLst>
                </p14:cNvPr>
                <p14:cNvContentPartPr/>
                <p14:nvPr/>
              </p14:nvContentPartPr>
              <p14:xfrm>
                <a:off x="8145373" y="3360547"/>
                <a:ext cx="156240" cy="252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B712CFBF-AECE-4EE9-B6A8-48BC5DB44B9D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8141053" y="3356227"/>
                  <a:ext cx="16488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3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230DE7BB-6124-46D5-9105-4CEF08A1B6E2}"/>
                    </a:ext>
                  </a:extLst>
                </p14:cNvPr>
                <p14:cNvContentPartPr/>
                <p14:nvPr/>
              </p14:nvContentPartPr>
              <p14:xfrm>
                <a:off x="8165533" y="3406267"/>
                <a:ext cx="99000" cy="504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230DE7BB-6124-46D5-9105-4CEF08A1B6E2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8161213" y="3401947"/>
                  <a:ext cx="1076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5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B0AE8CAC-FC58-4DBA-872C-94B066B38373}"/>
                    </a:ext>
                  </a:extLst>
                </p14:cNvPr>
                <p14:cNvContentPartPr/>
                <p14:nvPr/>
              </p14:nvContentPartPr>
              <p14:xfrm>
                <a:off x="331213" y="3679147"/>
                <a:ext cx="140760" cy="18324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B0AE8CAC-FC58-4DBA-872C-94B066B38373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326893" y="3674827"/>
                  <a:ext cx="1494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7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135EABCE-BE2B-49DB-843A-8A142C8E4B2A}"/>
                    </a:ext>
                  </a:extLst>
                </p14:cNvPr>
                <p14:cNvContentPartPr/>
                <p14:nvPr/>
              </p14:nvContentPartPr>
              <p14:xfrm>
                <a:off x="534613" y="3662227"/>
                <a:ext cx="168120" cy="17640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135EABCE-BE2B-49DB-843A-8A142C8E4B2A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530293" y="3657907"/>
                  <a:ext cx="1767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9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6F843E44-D42F-417F-987A-1939382B302C}"/>
                    </a:ext>
                  </a:extLst>
                </p14:cNvPr>
                <p14:cNvContentPartPr/>
                <p14:nvPr/>
              </p14:nvContentPartPr>
              <p14:xfrm>
                <a:off x="252733" y="3887947"/>
                <a:ext cx="502560" cy="4212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6F843E44-D42F-417F-987A-1939382B302C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248413" y="3883627"/>
                  <a:ext cx="5112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1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802582D8-D4D9-43C9-A80C-84EAE4D1320E}"/>
                    </a:ext>
                  </a:extLst>
                </p14:cNvPr>
                <p14:cNvContentPartPr/>
                <p14:nvPr/>
              </p14:nvContentPartPr>
              <p14:xfrm>
                <a:off x="272173" y="3977227"/>
                <a:ext cx="140400" cy="17748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802582D8-D4D9-43C9-A80C-84EAE4D1320E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267853" y="3972907"/>
                  <a:ext cx="1490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3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11DDDD29-FEBD-4256-9FAE-2CB09776DE1D}"/>
                    </a:ext>
                  </a:extLst>
                </p14:cNvPr>
                <p14:cNvContentPartPr/>
                <p14:nvPr/>
              </p14:nvContentPartPr>
              <p14:xfrm>
                <a:off x="473773" y="4020787"/>
                <a:ext cx="132120" cy="10908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11DDDD29-FEBD-4256-9FAE-2CB09776DE1D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469453" y="4016467"/>
                  <a:ext cx="1407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5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BF12B2C6-F125-43B9-AA6C-9E98E5A67022}"/>
                    </a:ext>
                  </a:extLst>
                </p14:cNvPr>
                <p14:cNvContentPartPr/>
                <p14:nvPr/>
              </p14:nvContentPartPr>
              <p14:xfrm>
                <a:off x="658813" y="4083067"/>
                <a:ext cx="43920" cy="9288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BF12B2C6-F125-43B9-AA6C-9E98E5A67022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654493" y="4078747"/>
                  <a:ext cx="525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7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7CB95095-145C-4E8F-97B9-DB9A1528D63E}"/>
                    </a:ext>
                  </a:extLst>
                </p14:cNvPr>
                <p14:cNvContentPartPr/>
                <p14:nvPr/>
              </p14:nvContentPartPr>
              <p14:xfrm>
                <a:off x="689053" y="4023667"/>
                <a:ext cx="360" cy="36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7CB95095-145C-4E8F-97B9-DB9A1528D63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84733" y="40193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CD8F2F64-64E0-4506-BC27-C7856B1AB288}"/>
                    </a:ext>
                  </a:extLst>
                </p14:cNvPr>
                <p14:cNvContentPartPr/>
                <p14:nvPr/>
              </p14:nvContentPartPr>
              <p14:xfrm>
                <a:off x="776173" y="3243547"/>
                <a:ext cx="171360" cy="1296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CD8F2F64-64E0-4506-BC27-C7856B1AB288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771853" y="3239227"/>
                  <a:ext cx="1800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7F9ED6AF-918B-4405-B938-C657926E73A3}"/>
                    </a:ext>
                  </a:extLst>
                </p14:cNvPr>
                <p14:cNvContentPartPr/>
                <p14:nvPr/>
              </p14:nvContentPartPr>
              <p14:xfrm>
                <a:off x="818653" y="3282427"/>
                <a:ext cx="144720" cy="1296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7F9ED6AF-918B-4405-B938-C657926E73A3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814333" y="3278107"/>
                  <a:ext cx="1533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0E80075F-3C30-4D90-8F4A-8F44C2E3DC14}"/>
                    </a:ext>
                  </a:extLst>
                </p14:cNvPr>
                <p14:cNvContentPartPr/>
                <p14:nvPr/>
              </p14:nvContentPartPr>
              <p14:xfrm>
                <a:off x="1160653" y="3129427"/>
                <a:ext cx="173520" cy="1080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0E80075F-3C30-4D90-8F4A-8F44C2E3DC14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1156333" y="3125107"/>
                  <a:ext cx="1821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B2FCFDAD-39E1-4EB4-A814-8CFBC0F68ACE}"/>
                    </a:ext>
                  </a:extLst>
                </p14:cNvPr>
                <p14:cNvContentPartPr/>
                <p14:nvPr/>
              </p14:nvContentPartPr>
              <p14:xfrm>
                <a:off x="1155973" y="3157147"/>
                <a:ext cx="177120" cy="15264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B2FCFDAD-39E1-4EB4-A814-8CFBC0F68ACE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1151653" y="3152827"/>
                  <a:ext cx="185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320B80E9-4166-4A8E-9562-534407E04943}"/>
                    </a:ext>
                  </a:extLst>
                </p14:cNvPr>
                <p14:cNvContentPartPr/>
                <p14:nvPr/>
              </p14:nvContentPartPr>
              <p14:xfrm>
                <a:off x="1381333" y="3171547"/>
                <a:ext cx="140760" cy="12384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320B80E9-4166-4A8E-9562-534407E04943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1377013" y="3167227"/>
                  <a:ext cx="1494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9D6793DC-0E97-454E-B3FB-5DD1C07D4294}"/>
                    </a:ext>
                  </a:extLst>
                </p14:cNvPr>
                <p14:cNvContentPartPr/>
                <p14:nvPr/>
              </p14:nvContentPartPr>
              <p14:xfrm>
                <a:off x="1554133" y="3272347"/>
                <a:ext cx="2880" cy="8244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9D6793DC-0E97-454E-B3FB-5DD1C07D4294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1549813" y="3268027"/>
                  <a:ext cx="115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344F91A6-B7BD-47CD-A7A2-B8B3DC2769DC}"/>
                    </a:ext>
                  </a:extLst>
                </p14:cNvPr>
                <p14:cNvContentPartPr/>
                <p14:nvPr/>
              </p14:nvContentPartPr>
              <p14:xfrm>
                <a:off x="1554133" y="3194947"/>
                <a:ext cx="7200" cy="72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344F91A6-B7BD-47CD-A7A2-B8B3DC2769D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549813" y="3190627"/>
                  <a:ext cx="1584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1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F91389D6-9E0D-4E12-8D4C-6D5D7EFC474E}"/>
                    </a:ext>
                  </a:extLst>
                </p14:cNvPr>
                <p14:cNvContentPartPr/>
                <p14:nvPr/>
              </p14:nvContentPartPr>
              <p14:xfrm>
                <a:off x="1596613" y="2989387"/>
                <a:ext cx="102240" cy="11484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F91389D6-9E0D-4E12-8D4C-6D5D7EFC474E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1592293" y="2985067"/>
                  <a:ext cx="1108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3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68EC1CF3-5EE1-4FB1-B63E-5F1527496954}"/>
                    </a:ext>
                  </a:extLst>
                </p14:cNvPr>
                <p14:cNvContentPartPr/>
                <p14:nvPr/>
              </p14:nvContentPartPr>
              <p14:xfrm>
                <a:off x="1742053" y="3088387"/>
                <a:ext cx="100080" cy="19872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68EC1CF3-5EE1-4FB1-B63E-5F1527496954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1737733" y="3084067"/>
                  <a:ext cx="1087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5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5776B4EF-E27D-4C46-93E8-79E0808BE8E3}"/>
                    </a:ext>
                  </a:extLst>
                </p14:cNvPr>
                <p14:cNvContentPartPr/>
                <p14:nvPr/>
              </p14:nvContentPartPr>
              <p14:xfrm>
                <a:off x="1883533" y="3019987"/>
                <a:ext cx="100440" cy="9144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5776B4EF-E27D-4C46-93E8-79E0808BE8E3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1879213" y="3015667"/>
                  <a:ext cx="1090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7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EDD54E05-AA0E-4149-A281-4FC37C7C50BF}"/>
                    </a:ext>
                  </a:extLst>
                </p14:cNvPr>
                <p14:cNvContentPartPr/>
                <p14:nvPr/>
              </p14:nvContentPartPr>
              <p14:xfrm>
                <a:off x="1099453" y="3412747"/>
                <a:ext cx="16560" cy="7740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EDD54E05-AA0E-4149-A281-4FC37C7C50BF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1095133" y="3408427"/>
                  <a:ext cx="252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9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EAE713F5-6CD9-4519-B6BD-509383DF7609}"/>
                    </a:ext>
                  </a:extLst>
                </p14:cNvPr>
                <p14:cNvContentPartPr/>
                <p14:nvPr/>
              </p14:nvContentPartPr>
              <p14:xfrm>
                <a:off x="1084333" y="3358027"/>
                <a:ext cx="33840" cy="1296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EAE713F5-6CD9-4519-B6BD-509383DF7609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1080013" y="3353707"/>
                  <a:ext cx="424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1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8E32BBB3-B4C2-4A86-B5FC-84AED270CD91}"/>
                    </a:ext>
                  </a:extLst>
                </p14:cNvPr>
                <p14:cNvContentPartPr/>
                <p14:nvPr/>
              </p14:nvContentPartPr>
              <p14:xfrm>
                <a:off x="1152733" y="3405907"/>
                <a:ext cx="62280" cy="5472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8E32BBB3-B4C2-4A86-B5FC-84AED270CD91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1148413" y="3401587"/>
                  <a:ext cx="709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3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366CF5D1-7A61-4652-A409-448EEBE228A3}"/>
                    </a:ext>
                  </a:extLst>
                </p14:cNvPr>
                <p14:cNvContentPartPr/>
                <p14:nvPr/>
              </p14:nvContentPartPr>
              <p14:xfrm>
                <a:off x="1258213" y="3395467"/>
                <a:ext cx="61560" cy="5868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366CF5D1-7A61-4652-A409-448EEBE228A3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1253893" y="3391147"/>
                  <a:ext cx="702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5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8CB81378-BCC6-476D-931F-2987BF9F50D9}"/>
                    </a:ext>
                  </a:extLst>
                </p14:cNvPr>
                <p14:cNvContentPartPr/>
                <p14:nvPr/>
              </p14:nvContentPartPr>
              <p14:xfrm>
                <a:off x="1238053" y="2968507"/>
                <a:ext cx="104400" cy="6264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8CB81378-BCC6-476D-931F-2987BF9F50D9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1233733" y="2964187"/>
                  <a:ext cx="1130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7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433852A9-FE98-40D9-A980-0D0EE1AAE956}"/>
                    </a:ext>
                  </a:extLst>
                </p14:cNvPr>
                <p14:cNvContentPartPr/>
                <p14:nvPr/>
              </p14:nvContentPartPr>
              <p14:xfrm>
                <a:off x="2166493" y="3120427"/>
                <a:ext cx="11880" cy="13392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433852A9-FE98-40D9-A980-0D0EE1AAE956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2162173" y="3116107"/>
                  <a:ext cx="205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9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9CE2F928-3EE7-4EFB-9A76-7A7C4385DECA}"/>
                    </a:ext>
                  </a:extLst>
                </p14:cNvPr>
                <p14:cNvContentPartPr/>
                <p14:nvPr/>
              </p14:nvContentPartPr>
              <p14:xfrm>
                <a:off x="2085133" y="3156787"/>
                <a:ext cx="170280" cy="1800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9CE2F928-3EE7-4EFB-9A76-7A7C4385DECA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2080813" y="3152467"/>
                  <a:ext cx="178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1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E636D348-98FA-4C5E-8570-269AEB71288C}"/>
                    </a:ext>
                  </a:extLst>
                </p14:cNvPr>
                <p14:cNvContentPartPr/>
                <p14:nvPr/>
              </p14:nvContentPartPr>
              <p14:xfrm>
                <a:off x="2378893" y="3010987"/>
                <a:ext cx="189360" cy="25416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E636D348-98FA-4C5E-8570-269AEB71288C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2374573" y="3006667"/>
                  <a:ext cx="1980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3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8D7D32D9-194F-4C38-A7EF-07B883B9D42C}"/>
                    </a:ext>
                  </a:extLst>
                </p14:cNvPr>
                <p14:cNvContentPartPr/>
                <p14:nvPr/>
              </p14:nvContentPartPr>
              <p14:xfrm>
                <a:off x="2682733" y="2936107"/>
                <a:ext cx="100800" cy="41760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8D7D32D9-194F-4C38-A7EF-07B883B9D42C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2678413" y="2931787"/>
                  <a:ext cx="10944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5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20CDB6BF-8EF1-4326-B4F6-ACE07950A0A0}"/>
                    </a:ext>
                  </a:extLst>
                </p14:cNvPr>
                <p14:cNvContentPartPr/>
                <p14:nvPr/>
              </p14:nvContentPartPr>
              <p14:xfrm>
                <a:off x="1026373" y="3427867"/>
                <a:ext cx="793440" cy="14724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20CDB6BF-8EF1-4326-B4F6-ACE07950A0A0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1022053" y="3423547"/>
                  <a:ext cx="8020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7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C301521F-668D-4E15-B5E6-CDCBE3439987}"/>
                    </a:ext>
                  </a:extLst>
                </p14:cNvPr>
                <p14:cNvContentPartPr/>
                <p14:nvPr/>
              </p14:nvContentPartPr>
              <p14:xfrm>
                <a:off x="1551973" y="3581227"/>
                <a:ext cx="5263920" cy="35208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C301521F-668D-4E15-B5E6-CDCBE3439987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1547653" y="3576907"/>
                  <a:ext cx="527256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9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3E8F2266-4F8D-450A-900A-C46A6F1F7126}"/>
                    </a:ext>
                  </a:extLst>
                </p14:cNvPr>
                <p14:cNvContentPartPr/>
                <p14:nvPr/>
              </p14:nvContentPartPr>
              <p14:xfrm>
                <a:off x="6771253" y="3845467"/>
                <a:ext cx="154440" cy="15192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3E8F2266-4F8D-450A-900A-C46A6F1F7126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6766933" y="3841147"/>
                  <a:ext cx="1630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1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A6F888E6-450E-4EE0-AC89-5B3C5AABB679}"/>
                    </a:ext>
                  </a:extLst>
                </p14:cNvPr>
                <p14:cNvContentPartPr/>
                <p14:nvPr/>
              </p14:nvContentPartPr>
              <p14:xfrm>
                <a:off x="7093813" y="3847987"/>
                <a:ext cx="214200" cy="2232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A6F888E6-450E-4EE0-AC89-5B3C5AABB679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7089493" y="3843667"/>
                  <a:ext cx="222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3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9E4B5E92-EDBB-43F2-A530-308C0A935F96}"/>
                    </a:ext>
                  </a:extLst>
                </p14:cNvPr>
                <p14:cNvContentPartPr/>
                <p14:nvPr/>
              </p14:nvContentPartPr>
              <p14:xfrm>
                <a:off x="7080493" y="3860227"/>
                <a:ext cx="219960" cy="15300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9E4B5E92-EDBB-43F2-A530-308C0A935F96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7076173" y="3855907"/>
                  <a:ext cx="228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5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3F90945E-5EFA-42CE-AC00-4F5F8342A23A}"/>
                    </a:ext>
                  </a:extLst>
                </p14:cNvPr>
                <p14:cNvContentPartPr/>
                <p14:nvPr/>
              </p14:nvContentPartPr>
              <p14:xfrm>
                <a:off x="7026133" y="4125907"/>
                <a:ext cx="360" cy="7020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3F90945E-5EFA-42CE-AC00-4F5F8342A23A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7021813" y="4121587"/>
                  <a:ext cx="90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7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C1859533-A931-41DE-B35A-D572C2AEDB8A}"/>
                    </a:ext>
                  </a:extLst>
                </p14:cNvPr>
                <p14:cNvContentPartPr/>
                <p14:nvPr/>
              </p14:nvContentPartPr>
              <p14:xfrm>
                <a:off x="7011013" y="4072987"/>
                <a:ext cx="29880" cy="1512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C1859533-A931-41DE-B35A-D572C2AEDB8A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7006693" y="4068667"/>
                  <a:ext cx="38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43734FFC-7133-4856-B917-D85DFA42B74C}"/>
                    </a:ext>
                  </a:extLst>
                </p14:cNvPr>
                <p14:cNvContentPartPr/>
                <p14:nvPr/>
              </p14:nvContentPartPr>
              <p14:xfrm>
                <a:off x="7090573" y="4115827"/>
                <a:ext cx="81000" cy="3816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43734FFC-7133-4856-B917-D85DFA42B74C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7086253" y="4111507"/>
                  <a:ext cx="896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823DA390-591C-4FE2-B8D5-4342F10F597C}"/>
                    </a:ext>
                  </a:extLst>
                </p14:cNvPr>
                <p14:cNvContentPartPr/>
                <p14:nvPr/>
              </p14:nvContentPartPr>
              <p14:xfrm>
                <a:off x="7185973" y="4096027"/>
                <a:ext cx="87120" cy="6840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823DA390-591C-4FE2-B8D5-4342F10F597C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7181653" y="4091707"/>
                  <a:ext cx="957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3CDEE625-8EEE-4051-9F54-380906EE3A12}"/>
                    </a:ext>
                  </a:extLst>
                </p14:cNvPr>
                <p14:cNvContentPartPr/>
                <p14:nvPr/>
              </p14:nvContentPartPr>
              <p14:xfrm>
                <a:off x="7102453" y="3678787"/>
                <a:ext cx="70200" cy="7380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3CDEE625-8EEE-4051-9F54-380906EE3A12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7098133" y="3674467"/>
                  <a:ext cx="788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4027003B-ABAD-4A38-AA08-8EAC1174F675}"/>
                    </a:ext>
                  </a:extLst>
                </p14:cNvPr>
                <p14:cNvContentPartPr/>
                <p14:nvPr/>
              </p14:nvContentPartPr>
              <p14:xfrm>
                <a:off x="7364533" y="3867787"/>
                <a:ext cx="99360" cy="9828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4027003B-ABAD-4A38-AA08-8EAC1174F675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7360213" y="3863467"/>
                  <a:ext cx="108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FEAB3BC2-3766-4433-BEA9-24D239624EE2}"/>
                    </a:ext>
                  </a:extLst>
                </p14:cNvPr>
                <p14:cNvContentPartPr/>
                <p14:nvPr/>
              </p14:nvContentPartPr>
              <p14:xfrm>
                <a:off x="7504573" y="3867427"/>
                <a:ext cx="6480" cy="12600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FEAB3BC2-3766-4433-BEA9-24D239624EE2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7500253" y="3863107"/>
                  <a:ext cx="151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AA0FDE3D-3A80-49ED-B772-33FD10DD7703}"/>
                    </a:ext>
                  </a:extLst>
                </p14:cNvPr>
                <p14:cNvContentPartPr/>
                <p14:nvPr/>
              </p14:nvContentPartPr>
              <p14:xfrm>
                <a:off x="7561093" y="3776347"/>
                <a:ext cx="90360" cy="18216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AA0FDE3D-3A80-49ED-B772-33FD10DD7703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7556773" y="3772027"/>
                  <a:ext cx="990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1BA93F94-5857-4E66-9D9B-21FA733600E6}"/>
                    </a:ext>
                  </a:extLst>
                </p14:cNvPr>
                <p14:cNvContentPartPr/>
                <p14:nvPr/>
              </p14:nvContentPartPr>
              <p14:xfrm>
                <a:off x="7643173" y="3703987"/>
                <a:ext cx="131400" cy="11556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1BA93F94-5857-4E66-9D9B-21FA733600E6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7638853" y="3699667"/>
                  <a:ext cx="1400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9472B805-79A5-48A4-BFD6-BBAB743853E6}"/>
                    </a:ext>
                  </a:extLst>
                </p14:cNvPr>
                <p14:cNvContentPartPr/>
                <p14:nvPr/>
              </p14:nvContentPartPr>
              <p14:xfrm>
                <a:off x="7793653" y="3854107"/>
                <a:ext cx="103320" cy="324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9472B805-79A5-48A4-BFD6-BBAB743853E6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7789333" y="3849787"/>
                  <a:ext cx="1119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110C94F1-9138-47A1-92CF-E91899327540}"/>
                    </a:ext>
                  </a:extLst>
                </p14:cNvPr>
                <p14:cNvContentPartPr/>
                <p14:nvPr/>
              </p14:nvContentPartPr>
              <p14:xfrm>
                <a:off x="7795813" y="3888307"/>
                <a:ext cx="140760" cy="216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110C94F1-9138-47A1-92CF-E91899327540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7791493" y="3883987"/>
                  <a:ext cx="1494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ECBB9F5D-D9F9-4515-9B1F-A27EE15F0A7F}"/>
                    </a:ext>
                  </a:extLst>
                </p14:cNvPr>
                <p14:cNvContentPartPr/>
                <p14:nvPr/>
              </p14:nvContentPartPr>
              <p14:xfrm>
                <a:off x="8105053" y="3766267"/>
                <a:ext cx="95040" cy="164880"/>
              </p14:xfrm>
            </p:contentPart>
          </mc:Choice>
          <mc:Fallback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ECBB9F5D-D9F9-4515-9B1F-A27EE15F0A7F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8100733" y="3761947"/>
                  <a:ext cx="1036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8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A349C429-28AB-49AB-A59D-B2CE52944113}"/>
                    </a:ext>
                  </a:extLst>
                </p14:cNvPr>
                <p14:cNvContentPartPr/>
                <p14:nvPr/>
              </p14:nvContentPartPr>
              <p14:xfrm>
                <a:off x="8227093" y="3696427"/>
                <a:ext cx="90360" cy="9072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A349C429-28AB-49AB-A59D-B2CE52944113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8222773" y="3692107"/>
                  <a:ext cx="990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FA457685-00AD-41D8-A875-13D3770E17AF}"/>
                    </a:ext>
                  </a:extLst>
                </p14:cNvPr>
                <p14:cNvContentPartPr/>
                <p14:nvPr/>
              </p14:nvContentPartPr>
              <p14:xfrm>
                <a:off x="8400973" y="3754387"/>
                <a:ext cx="68760" cy="16668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FA457685-00AD-41D8-A875-13D3770E17AF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8396653" y="3750067"/>
                  <a:ext cx="774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2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2F514D5C-8732-4A3E-AFC0-7E2875655DB5}"/>
                    </a:ext>
                  </a:extLst>
                </p14:cNvPr>
                <p14:cNvContentPartPr/>
                <p14:nvPr/>
              </p14:nvContentPartPr>
              <p14:xfrm>
                <a:off x="8532733" y="3770947"/>
                <a:ext cx="141120" cy="13140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2F514D5C-8732-4A3E-AFC0-7E2875655DB5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8528413" y="3766627"/>
                  <a:ext cx="149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4A2A7EDB-F575-434A-96D9-F899BE38BAF2}"/>
                    </a:ext>
                  </a:extLst>
                </p14:cNvPr>
                <p14:cNvContentPartPr/>
                <p14:nvPr/>
              </p14:nvContentPartPr>
              <p14:xfrm>
                <a:off x="7436173" y="3712627"/>
                <a:ext cx="91800" cy="8964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4A2A7EDB-F575-434A-96D9-F899BE38BAF2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7431853" y="3708307"/>
                  <a:ext cx="1004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BC044898-C1FC-4261-9216-9710F9E20559}"/>
                    </a:ext>
                  </a:extLst>
                </p14:cNvPr>
                <p14:cNvContentPartPr/>
                <p14:nvPr/>
              </p14:nvContentPartPr>
              <p14:xfrm>
                <a:off x="8626693" y="3854467"/>
                <a:ext cx="74880" cy="9000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BC044898-C1FC-4261-9216-9710F9E20559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8622373" y="3850147"/>
                  <a:ext cx="835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183F006A-781A-4689-9010-F29EB88D78C9}"/>
                    </a:ext>
                  </a:extLst>
                </p14:cNvPr>
                <p14:cNvContentPartPr/>
                <p14:nvPr/>
              </p14:nvContentPartPr>
              <p14:xfrm>
                <a:off x="8719933" y="3689587"/>
                <a:ext cx="77040" cy="99720"/>
              </p14:xfrm>
            </p:contentPart>
          </mc:Choice>
          <mc:Fallback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183F006A-781A-4689-9010-F29EB88D78C9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8715613" y="3685267"/>
                  <a:ext cx="85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14C25E58-9E2A-48BA-999E-D170916BD3CC}"/>
                    </a:ext>
                  </a:extLst>
                </p14:cNvPr>
                <p14:cNvContentPartPr/>
                <p14:nvPr/>
              </p14:nvContentPartPr>
              <p14:xfrm>
                <a:off x="8850253" y="3782467"/>
                <a:ext cx="38160" cy="109080"/>
              </p14:xfrm>
            </p:contentPart>
          </mc:Choice>
          <mc:Fallback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14C25E58-9E2A-48BA-999E-D170916BD3CC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8845933" y="3778147"/>
                  <a:ext cx="46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5F01686A-B1B3-4ADF-A524-58D9E24BD546}"/>
                    </a:ext>
                  </a:extLst>
                </p14:cNvPr>
                <p14:cNvContentPartPr/>
                <p14:nvPr/>
              </p14:nvContentPartPr>
              <p14:xfrm>
                <a:off x="8833693" y="3822427"/>
                <a:ext cx="83880" cy="7920"/>
              </p14:xfrm>
            </p:contentPart>
          </mc:Choice>
          <mc:Fallback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5F01686A-B1B3-4ADF-A524-58D9E24BD546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8829373" y="3818107"/>
                  <a:ext cx="925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5BD2452D-8E41-4D9B-97FF-D00F0E3041A9}"/>
                    </a:ext>
                  </a:extLst>
                </p14:cNvPr>
                <p14:cNvContentPartPr/>
                <p14:nvPr/>
              </p14:nvContentPartPr>
              <p14:xfrm>
                <a:off x="8964733" y="3773827"/>
                <a:ext cx="122760" cy="97560"/>
              </p14:xfrm>
            </p:contentPart>
          </mc:Choice>
          <mc:Fallback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5BD2452D-8E41-4D9B-97FF-D00F0E3041A9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8960413" y="3769507"/>
                  <a:ext cx="1314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9E7291A1-2C6A-4F58-87FC-AE1E6609539A}"/>
                    </a:ext>
                  </a:extLst>
                </p14:cNvPr>
                <p14:cNvContentPartPr/>
                <p14:nvPr/>
              </p14:nvContentPartPr>
              <p14:xfrm>
                <a:off x="9079933" y="3849787"/>
                <a:ext cx="110160" cy="67320"/>
              </p14:xfrm>
            </p:contentPart>
          </mc:Choice>
          <mc:Fallback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9E7291A1-2C6A-4F58-87FC-AE1E6609539A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9075613" y="3845467"/>
                  <a:ext cx="1188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0B3E874B-D372-4015-BC08-6D7B71C1B831}"/>
                    </a:ext>
                  </a:extLst>
                </p14:cNvPr>
                <p14:cNvContentPartPr/>
                <p14:nvPr/>
              </p14:nvContentPartPr>
              <p14:xfrm>
                <a:off x="9144013" y="3659707"/>
                <a:ext cx="93240" cy="114840"/>
              </p14:xfrm>
            </p:contentPart>
          </mc:Choice>
          <mc:Fallback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0B3E874B-D372-4015-BC08-6D7B71C1B831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9139693" y="3655387"/>
                  <a:ext cx="1018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0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B63BA362-81C1-47E7-B3E5-8B32F866154D}"/>
                    </a:ext>
                  </a:extLst>
                </p14:cNvPr>
                <p14:cNvContentPartPr/>
                <p14:nvPr/>
              </p14:nvContentPartPr>
              <p14:xfrm>
                <a:off x="9268573" y="3760147"/>
                <a:ext cx="75600" cy="92880"/>
              </p14:xfrm>
            </p:contentPart>
          </mc:Choice>
          <mc:Fallback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B63BA362-81C1-47E7-B3E5-8B32F866154D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9264253" y="3755827"/>
                  <a:ext cx="842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2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45D27618-71B6-4EF4-BCE7-91A566CFC9F4}"/>
                    </a:ext>
                  </a:extLst>
                </p14:cNvPr>
                <p14:cNvContentPartPr/>
                <p14:nvPr/>
              </p14:nvContentPartPr>
              <p14:xfrm>
                <a:off x="9408973" y="3752947"/>
                <a:ext cx="150480" cy="77040"/>
              </p14:xfrm>
            </p:contentPart>
          </mc:Choice>
          <mc:Fallback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45D27618-71B6-4EF4-BCE7-91A566CFC9F4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9404653" y="3748627"/>
                  <a:ext cx="1591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4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A85832E8-83AD-441C-BA64-3280C5C0CB41}"/>
                    </a:ext>
                  </a:extLst>
                </p14:cNvPr>
                <p14:cNvContentPartPr/>
                <p14:nvPr/>
              </p14:nvContentPartPr>
              <p14:xfrm>
                <a:off x="9563053" y="3790027"/>
                <a:ext cx="70920" cy="110520"/>
              </p14:xfrm>
            </p:contentPart>
          </mc:Choice>
          <mc:Fallback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A85832E8-83AD-441C-BA64-3280C5C0CB41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9558733" y="3785707"/>
                  <a:ext cx="795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6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2760A238-FCBE-4CA5-9BD0-A075F4E596DC}"/>
                    </a:ext>
                  </a:extLst>
                </p14:cNvPr>
                <p14:cNvContentPartPr/>
                <p14:nvPr/>
              </p14:nvContentPartPr>
              <p14:xfrm>
                <a:off x="9596533" y="3582307"/>
                <a:ext cx="76320" cy="128880"/>
              </p14:xfrm>
            </p:contentPart>
          </mc:Choice>
          <mc:Fallback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2760A238-FCBE-4CA5-9BD0-A075F4E596DC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9592213" y="3577987"/>
                  <a:ext cx="849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8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568B4F73-BC51-4B29-90E1-B994F4159427}"/>
                    </a:ext>
                  </a:extLst>
                </p14:cNvPr>
                <p14:cNvContentPartPr/>
                <p14:nvPr/>
              </p14:nvContentPartPr>
              <p14:xfrm>
                <a:off x="9754573" y="3740347"/>
                <a:ext cx="18360" cy="101160"/>
              </p14:xfrm>
            </p:contentPart>
          </mc:Choice>
          <mc:Fallback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568B4F73-BC51-4B29-90E1-B994F4159427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9750253" y="3736027"/>
                  <a:ext cx="270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0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9C9D4625-CB66-4106-8A32-8018EAF8322E}"/>
                    </a:ext>
                  </a:extLst>
                </p14:cNvPr>
                <p14:cNvContentPartPr/>
                <p14:nvPr/>
              </p14:nvContentPartPr>
              <p14:xfrm>
                <a:off x="9707413" y="3787147"/>
                <a:ext cx="321840" cy="44280"/>
              </p14:xfrm>
            </p:contentPart>
          </mc:Choice>
          <mc:Fallback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9C9D4625-CB66-4106-8A32-8018EAF8322E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9703093" y="3782827"/>
                  <a:ext cx="3304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2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23121974-EAB1-47C2-9D04-479BC710BF97}"/>
                    </a:ext>
                  </a:extLst>
                </p14:cNvPr>
                <p14:cNvContentPartPr/>
                <p14:nvPr/>
              </p14:nvContentPartPr>
              <p14:xfrm>
                <a:off x="10090093" y="3824947"/>
                <a:ext cx="208800" cy="7200"/>
              </p14:xfrm>
            </p:contentPart>
          </mc:Choice>
          <mc:Fallback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23121974-EAB1-47C2-9D04-479BC710BF97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10085773" y="3820627"/>
                  <a:ext cx="2174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4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60425D52-3C53-4D5A-A0F6-441FBAB97E81}"/>
                    </a:ext>
                  </a:extLst>
                </p14:cNvPr>
                <p14:cNvContentPartPr/>
                <p14:nvPr/>
              </p14:nvContentPartPr>
              <p14:xfrm>
                <a:off x="10308613" y="3658627"/>
                <a:ext cx="148680" cy="282960"/>
              </p14:xfrm>
            </p:contentPart>
          </mc:Choice>
          <mc:Fallback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60425D52-3C53-4D5A-A0F6-441FBAB97E81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10304293" y="3654307"/>
                  <a:ext cx="1573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6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59442B31-70C7-47EE-B345-754E12E7A2C2}"/>
                    </a:ext>
                  </a:extLst>
                </p14:cNvPr>
                <p14:cNvContentPartPr/>
                <p14:nvPr/>
              </p14:nvContentPartPr>
              <p14:xfrm>
                <a:off x="10089373" y="3727747"/>
                <a:ext cx="11160" cy="86400"/>
              </p14:xfrm>
            </p:contentPart>
          </mc:Choice>
          <mc:Fallback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59442B31-70C7-47EE-B345-754E12E7A2C2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10085053" y="3723427"/>
                  <a:ext cx="198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8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D4794C07-891F-47C4-9726-40C0ABB0F7C0}"/>
                    </a:ext>
                  </a:extLst>
                </p14:cNvPr>
                <p14:cNvContentPartPr/>
                <p14:nvPr/>
              </p14:nvContentPartPr>
              <p14:xfrm>
                <a:off x="10056253" y="3757987"/>
                <a:ext cx="76320" cy="8640"/>
              </p14:xfrm>
            </p:contentPart>
          </mc:Choice>
          <mc:Fallback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D4794C07-891F-47C4-9726-40C0ABB0F7C0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10051933" y="3753667"/>
                  <a:ext cx="849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0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F3B36E03-30DF-42B6-B6FD-4A6CA7164B1B}"/>
                    </a:ext>
                  </a:extLst>
                </p14:cNvPr>
                <p14:cNvContentPartPr/>
                <p14:nvPr/>
              </p14:nvContentPartPr>
              <p14:xfrm>
                <a:off x="10118533" y="3704347"/>
                <a:ext cx="96840" cy="93600"/>
              </p14:xfrm>
            </p:contentPart>
          </mc:Choice>
          <mc:Fallback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F3B36E03-30DF-42B6-B6FD-4A6CA7164B1B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10114213" y="3700027"/>
                  <a:ext cx="1054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2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2FC2793C-E600-4B8D-8C85-2592DDEB3842}"/>
                    </a:ext>
                  </a:extLst>
                </p14:cNvPr>
                <p14:cNvContentPartPr/>
                <p14:nvPr/>
              </p14:nvContentPartPr>
              <p14:xfrm>
                <a:off x="10191973" y="3774187"/>
                <a:ext cx="45720" cy="62280"/>
              </p14:xfrm>
            </p:contentPart>
          </mc:Choice>
          <mc:Fallback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2FC2793C-E600-4B8D-8C85-2592DDEB3842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10187653" y="3769867"/>
                  <a:ext cx="543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4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89234961-07ED-4C5C-A729-DBFCEEACF223}"/>
                    </a:ext>
                  </a:extLst>
                </p14:cNvPr>
                <p14:cNvContentPartPr/>
                <p14:nvPr/>
              </p14:nvContentPartPr>
              <p14:xfrm>
                <a:off x="10251373" y="3630907"/>
                <a:ext cx="107280" cy="103320"/>
              </p14:xfrm>
            </p:contentPart>
          </mc:Choice>
          <mc:Fallback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89234961-07ED-4C5C-A729-DBFCEEACF223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10247053" y="3626587"/>
                  <a:ext cx="1159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6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935A1D3F-4AD1-449F-ACD8-2A3D9D841366}"/>
                    </a:ext>
                  </a:extLst>
                </p14:cNvPr>
                <p14:cNvContentPartPr/>
                <p14:nvPr/>
              </p14:nvContentPartPr>
              <p14:xfrm>
                <a:off x="901453" y="3886147"/>
                <a:ext cx="162360" cy="828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935A1D3F-4AD1-449F-ACD8-2A3D9D841366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897133" y="3881827"/>
                  <a:ext cx="1710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8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4194CED4-3EB4-4650-854B-CD3E027B3F6D}"/>
                    </a:ext>
                  </a:extLst>
                </p14:cNvPr>
                <p14:cNvContentPartPr/>
                <p14:nvPr/>
              </p14:nvContentPartPr>
              <p14:xfrm>
                <a:off x="950413" y="3923587"/>
                <a:ext cx="136800" cy="360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4194CED4-3EB4-4650-854B-CD3E027B3F6D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946093" y="3919267"/>
                  <a:ext cx="1454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0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594B5C34-FD4F-463E-9554-BBCCFA569672}"/>
                    </a:ext>
                  </a:extLst>
                </p14:cNvPr>
                <p14:cNvContentPartPr/>
                <p14:nvPr/>
              </p14:nvContentPartPr>
              <p14:xfrm>
                <a:off x="1195213" y="3780667"/>
                <a:ext cx="140040" cy="201960"/>
              </p14:xfrm>
            </p:contentPart>
          </mc:Choice>
          <mc:Fallback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594B5C34-FD4F-463E-9554-BBCCFA569672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1190893" y="3776347"/>
                  <a:ext cx="1486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2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DEC56FF2-383C-4215-8D98-27DD3BAC671B}"/>
                    </a:ext>
                  </a:extLst>
                </p14:cNvPr>
                <p14:cNvContentPartPr/>
                <p14:nvPr/>
              </p14:nvContentPartPr>
              <p14:xfrm>
                <a:off x="1387453" y="3849427"/>
                <a:ext cx="168840" cy="130320"/>
              </p14:xfrm>
            </p:contentPart>
          </mc:Choice>
          <mc:Fallback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DEC56FF2-383C-4215-8D98-27DD3BAC671B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1383133" y="3845107"/>
                  <a:ext cx="1774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4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90F91EC8-ECE4-4753-BCB0-2BD5A2CFBB69}"/>
                    </a:ext>
                  </a:extLst>
                </p14:cNvPr>
                <p14:cNvContentPartPr/>
                <p14:nvPr/>
              </p14:nvContentPartPr>
              <p14:xfrm>
                <a:off x="1594453" y="3932587"/>
                <a:ext cx="68760" cy="93240"/>
              </p14:xfrm>
            </p:contentPart>
          </mc:Choice>
          <mc:Fallback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90F91EC8-ECE4-4753-BCB0-2BD5A2CFBB69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1590133" y="3928267"/>
                  <a:ext cx="774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6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506666CE-DD60-49BC-ADBE-9EDEC12E61B1}"/>
                    </a:ext>
                  </a:extLst>
                </p14:cNvPr>
                <p14:cNvContentPartPr/>
                <p14:nvPr/>
              </p14:nvContentPartPr>
              <p14:xfrm>
                <a:off x="1653493" y="3832147"/>
                <a:ext cx="5760" cy="18000"/>
              </p14:xfrm>
            </p:contentPart>
          </mc:Choice>
          <mc:Fallback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506666CE-DD60-49BC-ADBE-9EDEC12E61B1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1649173" y="3827827"/>
                  <a:ext cx="144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8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6513B4C0-4033-4A18-A5F5-3606F2540B80}"/>
                    </a:ext>
                  </a:extLst>
                </p14:cNvPr>
                <p14:cNvContentPartPr/>
                <p14:nvPr/>
              </p14:nvContentPartPr>
              <p14:xfrm>
                <a:off x="1803613" y="3768067"/>
                <a:ext cx="113400" cy="202320"/>
              </p14:xfrm>
            </p:contentPart>
          </mc:Choice>
          <mc:Fallback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6513B4C0-4033-4A18-A5F5-3606F2540B80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1799293" y="3763747"/>
                  <a:ext cx="1220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0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E79E0886-0D41-41DB-9A73-8DDFE82DDADC}"/>
                    </a:ext>
                  </a:extLst>
                </p14:cNvPr>
                <p14:cNvContentPartPr/>
                <p14:nvPr/>
              </p14:nvContentPartPr>
              <p14:xfrm>
                <a:off x="1936453" y="3689947"/>
                <a:ext cx="185760" cy="112680"/>
              </p14:xfrm>
            </p:contentPart>
          </mc:Choice>
          <mc:Fallback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E79E0886-0D41-41DB-9A73-8DDFE82DDADC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1932133" y="3685627"/>
                  <a:ext cx="1944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2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CBDA2F94-BF15-4747-A37B-04C4889687A0}"/>
                    </a:ext>
                  </a:extLst>
                </p14:cNvPr>
                <p14:cNvContentPartPr/>
                <p14:nvPr/>
              </p14:nvContentPartPr>
              <p14:xfrm>
                <a:off x="2832493" y="3051667"/>
                <a:ext cx="154440" cy="15048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CBDA2F94-BF15-4747-A37B-04C4889687A0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2828173" y="3047347"/>
                  <a:ext cx="1630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4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B9E18125-1E44-4516-B628-C37E68C4947B}"/>
                    </a:ext>
                  </a:extLst>
                </p14:cNvPr>
                <p14:cNvContentPartPr/>
                <p14:nvPr/>
              </p14:nvContentPartPr>
              <p14:xfrm>
                <a:off x="3041653" y="3130867"/>
                <a:ext cx="77040" cy="1188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B9E18125-1E44-4516-B628-C37E68C4947B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3037333" y="3126547"/>
                  <a:ext cx="856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6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46A0EDCC-4ED4-4AA7-8679-69C641D0823D}"/>
                    </a:ext>
                  </a:extLst>
                </p14:cNvPr>
                <p14:cNvContentPartPr/>
                <p14:nvPr/>
              </p14:nvContentPartPr>
              <p14:xfrm>
                <a:off x="3224893" y="2994787"/>
                <a:ext cx="174240" cy="16164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46A0EDCC-4ED4-4AA7-8679-69C641D0823D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3220573" y="2990467"/>
                  <a:ext cx="1828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8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A4A45F6C-ED6C-474B-9DCA-A42B8BF0DFD2}"/>
                    </a:ext>
                  </a:extLst>
                </p14:cNvPr>
                <p14:cNvContentPartPr/>
                <p14:nvPr/>
              </p14:nvContentPartPr>
              <p14:xfrm>
                <a:off x="3484813" y="3032587"/>
                <a:ext cx="92160" cy="7128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A4A45F6C-ED6C-474B-9DCA-A42B8BF0DFD2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3480493" y="3028267"/>
                  <a:ext cx="1008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0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92F06BA9-1129-4D90-8FDA-8A4DA998CB27}"/>
                    </a:ext>
                  </a:extLst>
                </p14:cNvPr>
                <p14:cNvContentPartPr/>
                <p14:nvPr/>
              </p14:nvContentPartPr>
              <p14:xfrm>
                <a:off x="3607573" y="3081547"/>
                <a:ext cx="9000" cy="1476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92F06BA9-1129-4D90-8FDA-8A4DA998CB27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3603253" y="3077227"/>
                  <a:ext cx="176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2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EFE1BFE4-DAD2-4304-8643-DE4ECF7E5CFE}"/>
                    </a:ext>
                  </a:extLst>
                </p14:cNvPr>
                <p14:cNvContentPartPr/>
                <p14:nvPr/>
              </p14:nvContentPartPr>
              <p14:xfrm>
                <a:off x="3594613" y="3068227"/>
                <a:ext cx="20880" cy="10224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EFE1BFE4-DAD2-4304-8643-DE4ECF7E5CFE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3590293" y="3063907"/>
                  <a:ext cx="295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4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4163C92D-8AD2-45B9-AA1A-4C85E3CB9515}"/>
                    </a:ext>
                  </a:extLst>
                </p14:cNvPr>
                <p14:cNvContentPartPr/>
                <p14:nvPr/>
              </p14:nvContentPartPr>
              <p14:xfrm>
                <a:off x="3618373" y="2986867"/>
                <a:ext cx="6480" cy="2088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4163C92D-8AD2-45B9-AA1A-4C85E3CB9515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3614053" y="2982547"/>
                  <a:ext cx="15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6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B9E00F06-704A-46C3-8B4E-D73EFDF3C943}"/>
                    </a:ext>
                  </a:extLst>
                </p14:cNvPr>
                <p14:cNvContentPartPr/>
                <p14:nvPr/>
              </p14:nvContentPartPr>
              <p14:xfrm>
                <a:off x="3242533" y="3190627"/>
                <a:ext cx="14400" cy="7272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B9E00F06-704A-46C3-8B4E-D73EFDF3C943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3238213" y="3186307"/>
                  <a:ext cx="230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8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E9356C49-B74A-4BAD-8EB6-F335B4B1E90D}"/>
                    </a:ext>
                  </a:extLst>
                </p14:cNvPr>
                <p14:cNvContentPartPr/>
                <p14:nvPr/>
              </p14:nvContentPartPr>
              <p14:xfrm>
                <a:off x="3247933" y="3175147"/>
                <a:ext cx="18360" cy="324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E9356C49-B74A-4BAD-8EB6-F335B4B1E90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243613" y="3170827"/>
                  <a:ext cx="270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9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66BD57F2-1CED-44D6-8335-1E574037BEB4}"/>
                    </a:ext>
                  </a:extLst>
                </p14:cNvPr>
                <p14:cNvContentPartPr/>
                <p14:nvPr/>
              </p14:nvContentPartPr>
              <p14:xfrm>
                <a:off x="3269533" y="3217627"/>
                <a:ext cx="59400" cy="3312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66BD57F2-1CED-44D6-8335-1E574037BEB4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3265213" y="3213307"/>
                  <a:ext cx="68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1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80808953-7A00-4BB5-9056-F3B8FB9B43E0}"/>
                    </a:ext>
                  </a:extLst>
                </p14:cNvPr>
                <p14:cNvContentPartPr/>
                <p14:nvPr/>
              </p14:nvContentPartPr>
              <p14:xfrm>
                <a:off x="3350893" y="3175867"/>
                <a:ext cx="64080" cy="8028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80808953-7A00-4BB5-9056-F3B8FB9B43E0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3346573" y="3171547"/>
                  <a:ext cx="727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3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FB93B69D-EF06-4C91-B92F-88F9922935E2}"/>
                    </a:ext>
                  </a:extLst>
                </p14:cNvPr>
                <p14:cNvContentPartPr/>
                <p14:nvPr/>
              </p14:nvContentPartPr>
              <p14:xfrm>
                <a:off x="3317413" y="2842147"/>
                <a:ext cx="75600" cy="5436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FB93B69D-EF06-4C91-B92F-88F9922935E2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3313093" y="2837827"/>
                  <a:ext cx="842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5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CED5A707-3268-4871-A0BD-5EAFD6E43071}"/>
                    </a:ext>
                  </a:extLst>
                </p14:cNvPr>
                <p14:cNvContentPartPr/>
                <p14:nvPr/>
              </p14:nvContentPartPr>
              <p14:xfrm>
                <a:off x="3666973" y="2875627"/>
                <a:ext cx="168480" cy="37692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CED5A707-3268-4871-A0BD-5EAFD6E43071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3662653" y="2871307"/>
                  <a:ext cx="17712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7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84F77F79-04B7-4455-BF4A-762C82B338C1}"/>
                    </a:ext>
                  </a:extLst>
                </p14:cNvPr>
                <p14:cNvContentPartPr/>
                <p14:nvPr/>
              </p14:nvContentPartPr>
              <p14:xfrm>
                <a:off x="3192493" y="3309067"/>
                <a:ext cx="435240" cy="81720"/>
              </p14:xfrm>
            </p:contentPart>
          </mc:Choice>
          <mc:Fallback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84F77F79-04B7-4455-BF4A-762C82B338C1}"/>
                    </a:ext>
                  </a:extLst>
                </p:cNvPr>
                <p:cNvPicPr/>
                <p:nvPr/>
              </p:nvPicPr>
              <p:blipFill>
                <a:blip r:embed="rId1068"/>
                <a:stretch>
                  <a:fillRect/>
                </a:stretch>
              </p:blipFill>
              <p:spPr>
                <a:xfrm>
                  <a:off x="3188173" y="3304747"/>
                  <a:ext cx="4438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9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255ECB81-28A4-4203-89A7-06A3C1876999}"/>
                    </a:ext>
                  </a:extLst>
                </p14:cNvPr>
                <p14:cNvContentPartPr/>
                <p14:nvPr/>
              </p14:nvContentPartPr>
              <p14:xfrm>
                <a:off x="2433613" y="2414467"/>
                <a:ext cx="199080" cy="8532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255ECB81-28A4-4203-89A7-06A3C1876999}"/>
                    </a:ext>
                  </a:extLst>
                </p:cNvPr>
                <p:cNvPicPr/>
                <p:nvPr/>
              </p:nvPicPr>
              <p:blipFill>
                <a:blip r:embed="rId1070"/>
                <a:stretch>
                  <a:fillRect/>
                </a:stretch>
              </p:blipFill>
              <p:spPr>
                <a:xfrm>
                  <a:off x="2429293" y="2410147"/>
                  <a:ext cx="2077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1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EB3C2E2D-D5A0-4DBD-8AA9-4544B15B0B3C}"/>
                    </a:ext>
                  </a:extLst>
                </p14:cNvPr>
                <p14:cNvContentPartPr/>
                <p14:nvPr/>
              </p14:nvContentPartPr>
              <p14:xfrm>
                <a:off x="2700013" y="2344267"/>
                <a:ext cx="191520" cy="15624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EB3C2E2D-D5A0-4DBD-8AA9-4544B15B0B3C}"/>
                    </a:ext>
                  </a:extLst>
                </p:cNvPr>
                <p:cNvPicPr/>
                <p:nvPr/>
              </p:nvPicPr>
              <p:blipFill>
                <a:blip r:embed="rId1072"/>
                <a:stretch>
                  <a:fillRect/>
                </a:stretch>
              </p:blipFill>
              <p:spPr>
                <a:xfrm>
                  <a:off x="2695693" y="2339947"/>
                  <a:ext cx="2001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3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692F7A0B-D60B-47BE-A7E6-69B03DB21BF5}"/>
                    </a:ext>
                  </a:extLst>
                </p14:cNvPr>
                <p14:cNvContentPartPr/>
                <p14:nvPr/>
              </p14:nvContentPartPr>
              <p14:xfrm>
                <a:off x="3055333" y="2361187"/>
                <a:ext cx="326880" cy="10512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692F7A0B-D60B-47BE-A7E6-69B03DB21BF5}"/>
                    </a:ext>
                  </a:extLst>
                </p:cNvPr>
                <p:cNvPicPr/>
                <p:nvPr/>
              </p:nvPicPr>
              <p:blipFill>
                <a:blip r:embed="rId1074"/>
                <a:stretch>
                  <a:fillRect/>
                </a:stretch>
              </p:blipFill>
              <p:spPr>
                <a:xfrm>
                  <a:off x="3051013" y="2356867"/>
                  <a:ext cx="3355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5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E8A119A2-404C-4972-A530-86422B2D63EB}"/>
                    </a:ext>
                  </a:extLst>
                </p14:cNvPr>
                <p14:cNvContentPartPr/>
                <p14:nvPr/>
              </p14:nvContentPartPr>
              <p14:xfrm>
                <a:off x="3608293" y="2340307"/>
                <a:ext cx="29880" cy="10656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E8A119A2-404C-4972-A530-86422B2D63EB}"/>
                    </a:ext>
                  </a:extLst>
                </p:cNvPr>
                <p:cNvPicPr/>
                <p:nvPr/>
              </p:nvPicPr>
              <p:blipFill>
                <a:blip r:embed="rId1076"/>
                <a:stretch>
                  <a:fillRect/>
                </a:stretch>
              </p:blipFill>
              <p:spPr>
                <a:xfrm>
                  <a:off x="3603973" y="2335987"/>
                  <a:ext cx="385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7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5620A059-5439-4165-B7F5-2410A334D34F}"/>
                    </a:ext>
                  </a:extLst>
                </p14:cNvPr>
                <p14:cNvContentPartPr/>
                <p14:nvPr/>
              </p14:nvContentPartPr>
              <p14:xfrm>
                <a:off x="3615853" y="2335987"/>
                <a:ext cx="118440" cy="9756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5620A059-5439-4165-B7F5-2410A334D34F}"/>
                    </a:ext>
                  </a:extLst>
                </p:cNvPr>
                <p:cNvPicPr/>
                <p:nvPr/>
              </p:nvPicPr>
              <p:blipFill>
                <a:blip r:embed="rId1078"/>
                <a:stretch>
                  <a:fillRect/>
                </a:stretch>
              </p:blipFill>
              <p:spPr>
                <a:xfrm>
                  <a:off x="3611533" y="2331667"/>
                  <a:ext cx="1270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9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1C2D0E9F-D187-4B84-84B3-C70CCE76C8D6}"/>
                    </a:ext>
                  </a:extLst>
                </p14:cNvPr>
                <p14:cNvContentPartPr/>
                <p14:nvPr/>
              </p14:nvContentPartPr>
              <p14:xfrm>
                <a:off x="3758413" y="2382427"/>
                <a:ext cx="66240" cy="7776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1C2D0E9F-D187-4B84-84B3-C70CCE76C8D6}"/>
                    </a:ext>
                  </a:extLst>
                </p:cNvPr>
                <p:cNvPicPr/>
                <p:nvPr/>
              </p:nvPicPr>
              <p:blipFill>
                <a:blip r:embed="rId1080"/>
                <a:stretch>
                  <a:fillRect/>
                </a:stretch>
              </p:blipFill>
              <p:spPr>
                <a:xfrm>
                  <a:off x="3754093" y="2378107"/>
                  <a:ext cx="748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1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96535F62-76B6-45FD-B935-FA248F42786B}"/>
                    </a:ext>
                  </a:extLst>
                </p14:cNvPr>
                <p14:cNvContentPartPr/>
                <p14:nvPr/>
              </p14:nvContentPartPr>
              <p14:xfrm>
                <a:off x="3879013" y="2307907"/>
                <a:ext cx="66960" cy="12564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96535F62-76B6-45FD-B935-FA248F42786B}"/>
                    </a:ext>
                  </a:extLst>
                </p:cNvPr>
                <p:cNvPicPr/>
                <p:nvPr/>
              </p:nvPicPr>
              <p:blipFill>
                <a:blip r:embed="rId1082"/>
                <a:stretch>
                  <a:fillRect/>
                </a:stretch>
              </p:blipFill>
              <p:spPr>
                <a:xfrm>
                  <a:off x="3874693" y="2303587"/>
                  <a:ext cx="756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3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9EF2C89E-6037-4E28-9F7C-C94D54067C1D}"/>
                    </a:ext>
                  </a:extLst>
                </p14:cNvPr>
                <p14:cNvContentPartPr/>
                <p14:nvPr/>
              </p14:nvContentPartPr>
              <p14:xfrm>
                <a:off x="3956053" y="2370187"/>
                <a:ext cx="222480" cy="5688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9EF2C89E-6037-4E28-9F7C-C94D54067C1D}"/>
                    </a:ext>
                  </a:extLst>
                </p:cNvPr>
                <p:cNvPicPr/>
                <p:nvPr/>
              </p:nvPicPr>
              <p:blipFill>
                <a:blip r:embed="rId1084"/>
                <a:stretch>
                  <a:fillRect/>
                </a:stretch>
              </p:blipFill>
              <p:spPr>
                <a:xfrm>
                  <a:off x="3951733" y="2365867"/>
                  <a:ext cx="2311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5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00CDDDE5-85B3-45B6-91E8-AEC6FEBADF40}"/>
                    </a:ext>
                  </a:extLst>
                </p14:cNvPr>
                <p14:cNvContentPartPr/>
                <p14:nvPr/>
              </p14:nvContentPartPr>
              <p14:xfrm>
                <a:off x="4273213" y="2296387"/>
                <a:ext cx="94320" cy="13176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00CDDDE5-85B3-45B6-91E8-AEC6FEBADF40}"/>
                    </a:ext>
                  </a:extLst>
                </p:cNvPr>
                <p:cNvPicPr/>
                <p:nvPr/>
              </p:nvPicPr>
              <p:blipFill>
                <a:blip r:embed="rId1086"/>
                <a:stretch>
                  <a:fillRect/>
                </a:stretch>
              </p:blipFill>
              <p:spPr>
                <a:xfrm>
                  <a:off x="4268893" y="2292067"/>
                  <a:ext cx="1029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7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DD8046FB-D80D-4C5F-9571-BE2DF7512A35}"/>
                    </a:ext>
                  </a:extLst>
                </p14:cNvPr>
                <p14:cNvContentPartPr/>
                <p14:nvPr/>
              </p14:nvContentPartPr>
              <p14:xfrm>
                <a:off x="4399213" y="2351827"/>
                <a:ext cx="96120" cy="8028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DD8046FB-D80D-4C5F-9571-BE2DF7512A35}"/>
                    </a:ext>
                  </a:extLst>
                </p:cNvPr>
                <p:cNvPicPr/>
                <p:nvPr/>
              </p:nvPicPr>
              <p:blipFill>
                <a:blip r:embed="rId1088"/>
                <a:stretch>
                  <a:fillRect/>
                </a:stretch>
              </p:blipFill>
              <p:spPr>
                <a:xfrm>
                  <a:off x="4394893" y="2347507"/>
                  <a:ext cx="1047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9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36DBA3E1-2CF4-49DC-9A5D-F976B3459D7E}"/>
                    </a:ext>
                  </a:extLst>
                </p14:cNvPr>
                <p14:cNvContentPartPr/>
                <p14:nvPr/>
              </p14:nvContentPartPr>
              <p14:xfrm>
                <a:off x="4504333" y="2306827"/>
                <a:ext cx="138240" cy="11304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36DBA3E1-2CF4-49DC-9A5D-F976B3459D7E}"/>
                    </a:ext>
                  </a:extLst>
                </p:cNvPr>
                <p:cNvPicPr/>
                <p:nvPr/>
              </p:nvPicPr>
              <p:blipFill>
                <a:blip r:embed="rId1090"/>
                <a:stretch>
                  <a:fillRect/>
                </a:stretch>
              </p:blipFill>
              <p:spPr>
                <a:xfrm>
                  <a:off x="4500013" y="2302507"/>
                  <a:ext cx="1468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1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994FA2B3-4268-482C-94FF-38C23E395368}"/>
                    </a:ext>
                  </a:extLst>
                </p14:cNvPr>
                <p14:cNvContentPartPr/>
                <p14:nvPr/>
              </p14:nvContentPartPr>
              <p14:xfrm>
                <a:off x="4683253" y="2417707"/>
                <a:ext cx="11160" cy="1836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994FA2B3-4268-482C-94FF-38C23E395368}"/>
                    </a:ext>
                  </a:extLst>
                </p:cNvPr>
                <p:cNvPicPr/>
                <p:nvPr/>
              </p:nvPicPr>
              <p:blipFill>
                <a:blip r:embed="rId1092"/>
                <a:stretch>
                  <a:fillRect/>
                </a:stretch>
              </p:blipFill>
              <p:spPr>
                <a:xfrm>
                  <a:off x="4678933" y="2413387"/>
                  <a:ext cx="19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3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C027D0AF-DA5D-49B9-8D3F-CF8EC133A370}"/>
                    </a:ext>
                  </a:extLst>
                </p14:cNvPr>
                <p14:cNvContentPartPr/>
                <p14:nvPr/>
              </p14:nvContentPartPr>
              <p14:xfrm>
                <a:off x="3178093" y="2717947"/>
                <a:ext cx="482760" cy="61560"/>
              </p14:xfrm>
            </p:contentPart>
          </mc:Choice>
          <mc:Fallback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C027D0AF-DA5D-49B9-8D3F-CF8EC133A370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3173773" y="2713627"/>
                  <a:ext cx="4914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5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266774FC-29B6-4BC9-A596-8705FE758029}"/>
                    </a:ext>
                  </a:extLst>
                </p14:cNvPr>
                <p14:cNvContentPartPr/>
                <p14:nvPr/>
              </p14:nvContentPartPr>
              <p14:xfrm>
                <a:off x="3228133" y="2568907"/>
                <a:ext cx="123120" cy="96840"/>
              </p14:xfrm>
            </p:contentPart>
          </mc:Choice>
          <mc:Fallback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266774FC-29B6-4BC9-A596-8705FE758029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3223813" y="2564587"/>
                  <a:ext cx="1317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7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0D88BE10-297D-4EEA-8F85-6DE3DB09A038}"/>
                    </a:ext>
                  </a:extLst>
                </p14:cNvPr>
                <p14:cNvContentPartPr/>
                <p14:nvPr/>
              </p14:nvContentPartPr>
              <p14:xfrm>
                <a:off x="3378613" y="2623267"/>
                <a:ext cx="91080" cy="78840"/>
              </p14:xfrm>
            </p:contentPart>
          </mc:Choice>
          <mc:Fallback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0D88BE10-297D-4EEA-8F85-6DE3DB09A038}"/>
                    </a:ext>
                  </a:extLst>
                </p:cNvPr>
                <p:cNvPicPr/>
                <p:nvPr/>
              </p:nvPicPr>
              <p:blipFill>
                <a:blip r:embed="rId1098"/>
                <a:stretch>
                  <a:fillRect/>
                </a:stretch>
              </p:blipFill>
              <p:spPr>
                <a:xfrm>
                  <a:off x="3374293" y="2618947"/>
                  <a:ext cx="997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9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BB950D52-B41D-44C7-8745-1C4CC3D81348}"/>
                    </a:ext>
                  </a:extLst>
                </p14:cNvPr>
                <p14:cNvContentPartPr/>
                <p14:nvPr/>
              </p14:nvContentPartPr>
              <p14:xfrm>
                <a:off x="3510373" y="2588347"/>
                <a:ext cx="8280" cy="96840"/>
              </p14:xfrm>
            </p:contentPart>
          </mc:Choice>
          <mc:Fallback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BB950D52-B41D-44C7-8745-1C4CC3D81348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3506053" y="2584027"/>
                  <a:ext cx="169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1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DF07A94C-63C5-4269-80EA-51A3659AAAEC}"/>
                    </a:ext>
                  </a:extLst>
                </p14:cNvPr>
                <p14:cNvContentPartPr/>
                <p14:nvPr/>
              </p14:nvContentPartPr>
              <p14:xfrm>
                <a:off x="3467893" y="2634427"/>
                <a:ext cx="97920" cy="11880"/>
              </p14:xfrm>
            </p:contentPart>
          </mc:Choice>
          <mc:Fallback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DF07A94C-63C5-4269-80EA-51A3659AAAEC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3463573" y="2630107"/>
                  <a:ext cx="1065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3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D19E99A2-8BA9-4457-A8A7-EA688EF73243}"/>
                    </a:ext>
                  </a:extLst>
                </p14:cNvPr>
                <p14:cNvContentPartPr/>
                <p14:nvPr/>
              </p14:nvContentPartPr>
              <p14:xfrm>
                <a:off x="3583813" y="2577907"/>
                <a:ext cx="112320" cy="86040"/>
              </p14:xfrm>
            </p:contentPart>
          </mc:Choice>
          <mc:Fallback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D19E99A2-8BA9-4457-A8A7-EA688EF73243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3579493" y="2573587"/>
                  <a:ext cx="1209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5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1C45D959-EF56-4B48-B747-839336022045}"/>
                    </a:ext>
                  </a:extLst>
                </p14:cNvPr>
                <p14:cNvContentPartPr/>
                <p14:nvPr/>
              </p14:nvContentPartPr>
              <p14:xfrm>
                <a:off x="3756253" y="2623627"/>
                <a:ext cx="360" cy="360"/>
              </p14:xfrm>
            </p:contentPart>
          </mc:Choice>
          <mc:Fallback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1C45D959-EF56-4B48-B747-83933602204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751933" y="26193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6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DD2954DA-E818-42F1-AC5E-CD19312F59CD}"/>
                    </a:ext>
                  </a:extLst>
                </p14:cNvPr>
                <p14:cNvContentPartPr/>
                <p14:nvPr/>
              </p14:nvContentPartPr>
              <p14:xfrm>
                <a:off x="3753013" y="2579707"/>
                <a:ext cx="12600" cy="15480"/>
              </p14:xfrm>
            </p:contentPart>
          </mc:Choice>
          <mc:Fallback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DD2954DA-E818-42F1-AC5E-CD19312F59CD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3748693" y="2575387"/>
                  <a:ext cx="21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8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97278CA1-3F9A-4E01-9BF0-7BA06634E725}"/>
                    </a:ext>
                  </a:extLst>
                </p14:cNvPr>
                <p14:cNvContentPartPr/>
                <p14:nvPr/>
              </p14:nvContentPartPr>
              <p14:xfrm>
                <a:off x="3675973" y="2634427"/>
                <a:ext cx="96120" cy="78120"/>
              </p14:xfrm>
            </p:contentPart>
          </mc:Choice>
          <mc:Fallback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97278CA1-3F9A-4E01-9BF0-7BA06634E725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3671653" y="2630107"/>
                  <a:ext cx="1047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0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9AFCD7C8-9326-4311-8846-0AA5FC9F229E}"/>
                    </a:ext>
                  </a:extLst>
                </p14:cNvPr>
                <p14:cNvContentPartPr/>
                <p14:nvPr/>
              </p14:nvContentPartPr>
              <p14:xfrm>
                <a:off x="3824653" y="2595187"/>
                <a:ext cx="6480" cy="97560"/>
              </p14:xfrm>
            </p:contentPart>
          </mc:Choice>
          <mc:Fallback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9AFCD7C8-9326-4311-8846-0AA5FC9F229E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3820333" y="2590867"/>
                  <a:ext cx="151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2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336BBA2A-4095-4C73-9174-754C1BC527C7}"/>
                    </a:ext>
                  </a:extLst>
                </p14:cNvPr>
                <p14:cNvContentPartPr/>
                <p14:nvPr/>
              </p14:nvContentPartPr>
              <p14:xfrm>
                <a:off x="3764893" y="2637307"/>
                <a:ext cx="92520" cy="11880"/>
              </p14:xfrm>
            </p:contentPart>
          </mc:Choice>
          <mc:Fallback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336BBA2A-4095-4C73-9174-754C1BC527C7}"/>
                    </a:ext>
                  </a:extLst>
                </p:cNvPr>
                <p:cNvPicPr/>
                <p:nvPr/>
              </p:nvPicPr>
              <p:blipFill>
                <a:blip r:embed="rId1113"/>
                <a:stretch>
                  <a:fillRect/>
                </a:stretch>
              </p:blipFill>
              <p:spPr>
                <a:xfrm>
                  <a:off x="3760573" y="2632987"/>
                  <a:ext cx="1011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4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A3817EB4-73CC-4DDF-BA83-ED875E514744}"/>
                    </a:ext>
                  </a:extLst>
                </p14:cNvPr>
                <p14:cNvContentPartPr/>
                <p14:nvPr/>
              </p14:nvContentPartPr>
              <p14:xfrm>
                <a:off x="3871093" y="2581147"/>
                <a:ext cx="105120" cy="90360"/>
              </p14:xfrm>
            </p:contentPart>
          </mc:Choice>
          <mc:Fallback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A3817EB4-73CC-4DDF-BA83-ED875E514744}"/>
                    </a:ext>
                  </a:extLst>
                </p:cNvPr>
                <p:cNvPicPr/>
                <p:nvPr/>
              </p:nvPicPr>
              <p:blipFill>
                <a:blip r:embed="rId1115"/>
                <a:stretch>
                  <a:fillRect/>
                </a:stretch>
              </p:blipFill>
              <p:spPr>
                <a:xfrm>
                  <a:off x="3866773" y="2576827"/>
                  <a:ext cx="1137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6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E32A7118-81E4-4F6A-8D28-6AA0EAEF1E1C}"/>
                    </a:ext>
                  </a:extLst>
                </p14:cNvPr>
                <p14:cNvContentPartPr/>
                <p14:nvPr/>
              </p14:nvContentPartPr>
              <p14:xfrm>
                <a:off x="3970813" y="2631907"/>
                <a:ext cx="77760" cy="83160"/>
              </p14:xfrm>
            </p:contentPart>
          </mc:Choice>
          <mc:Fallback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E32A7118-81E4-4F6A-8D28-6AA0EAEF1E1C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3966493" y="2627587"/>
                  <a:ext cx="864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8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964AF1DC-01A2-403C-A497-61AB789A1CB8}"/>
                    </a:ext>
                  </a:extLst>
                </p14:cNvPr>
                <p14:cNvContentPartPr/>
                <p14:nvPr/>
              </p14:nvContentPartPr>
              <p14:xfrm>
                <a:off x="4025173" y="2590147"/>
                <a:ext cx="95040" cy="64440"/>
              </p14:xfrm>
            </p:contentPart>
          </mc:Choice>
          <mc:Fallback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964AF1DC-01A2-403C-A497-61AB789A1CB8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4020853" y="2585827"/>
                  <a:ext cx="1036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0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337AE06A-7043-4F99-B2B8-89EBFC2C4D25}"/>
                    </a:ext>
                  </a:extLst>
                </p14:cNvPr>
                <p14:cNvContentPartPr/>
                <p14:nvPr/>
              </p14:nvContentPartPr>
              <p14:xfrm>
                <a:off x="4169533" y="2654947"/>
                <a:ext cx="109800" cy="14040"/>
              </p14:xfrm>
            </p:contentPart>
          </mc:Choice>
          <mc:Fallback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337AE06A-7043-4F99-B2B8-89EBFC2C4D25}"/>
                    </a:ext>
                  </a:extLst>
                </p:cNvPr>
                <p:cNvPicPr/>
                <p:nvPr/>
              </p:nvPicPr>
              <p:blipFill>
                <a:blip r:embed="rId1121"/>
                <a:stretch>
                  <a:fillRect/>
                </a:stretch>
              </p:blipFill>
              <p:spPr>
                <a:xfrm>
                  <a:off x="4165213" y="2650627"/>
                  <a:ext cx="1184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2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546DD77B-86E5-46FC-A5BA-FD784D5DEAE9}"/>
                    </a:ext>
                  </a:extLst>
                </p14:cNvPr>
                <p14:cNvContentPartPr/>
                <p14:nvPr/>
              </p14:nvContentPartPr>
              <p14:xfrm>
                <a:off x="4303093" y="2578627"/>
                <a:ext cx="117720" cy="87480"/>
              </p14:xfrm>
            </p:contentPart>
          </mc:Choice>
          <mc:Fallback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546DD77B-86E5-46FC-A5BA-FD784D5DEAE9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4298773" y="2574307"/>
                  <a:ext cx="1263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4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A5E82C5A-D8FC-4D49-87AC-6F4E659D442A}"/>
                    </a:ext>
                  </a:extLst>
                </p14:cNvPr>
                <p14:cNvContentPartPr/>
                <p14:nvPr/>
              </p14:nvContentPartPr>
              <p14:xfrm>
                <a:off x="4424413" y="2622187"/>
                <a:ext cx="67680" cy="54720"/>
              </p14:xfrm>
            </p:contentPart>
          </mc:Choice>
          <mc:Fallback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A5E82C5A-D8FC-4D49-87AC-6F4E659D442A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4420093" y="2617867"/>
                  <a:ext cx="763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6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AFEF4436-AF87-4799-BA78-DB060ED3A7F1}"/>
                    </a:ext>
                  </a:extLst>
                </p14:cNvPr>
                <p14:cNvContentPartPr/>
                <p14:nvPr/>
              </p14:nvContentPartPr>
              <p14:xfrm>
                <a:off x="4494973" y="2515267"/>
                <a:ext cx="102960" cy="242280"/>
              </p14:xfrm>
            </p:contentPart>
          </mc:Choice>
          <mc:Fallback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AFEF4436-AF87-4799-BA78-DB060ED3A7F1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4490653" y="2510947"/>
                  <a:ext cx="1116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8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3779BE8E-B58F-4BE2-9783-E6038360961F}"/>
                    </a:ext>
                  </a:extLst>
                </p14:cNvPr>
                <p14:cNvContentPartPr/>
                <p14:nvPr/>
              </p14:nvContentPartPr>
              <p14:xfrm>
                <a:off x="2984413" y="3036547"/>
                <a:ext cx="168480" cy="206640"/>
              </p14:xfrm>
            </p:contentPart>
          </mc:Choice>
          <mc:Fallback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3779BE8E-B58F-4BE2-9783-E6038360961F}"/>
                    </a:ext>
                  </a:extLst>
                </p:cNvPr>
                <p:cNvPicPr/>
                <p:nvPr/>
              </p:nvPicPr>
              <p:blipFill>
                <a:blip r:embed="rId1129"/>
                <a:stretch>
                  <a:fillRect/>
                </a:stretch>
              </p:blipFill>
              <p:spPr>
                <a:xfrm>
                  <a:off x="2980093" y="3032227"/>
                  <a:ext cx="1771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0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536E2C27-C87C-4A2C-8C39-E3FDE09E9CE3}"/>
                    </a:ext>
                  </a:extLst>
                </p14:cNvPr>
                <p14:cNvContentPartPr/>
                <p14:nvPr/>
              </p14:nvContentPartPr>
              <p14:xfrm>
                <a:off x="2243893" y="3903067"/>
                <a:ext cx="144720" cy="12240"/>
              </p14:xfrm>
            </p:contentPart>
          </mc:Choice>
          <mc:Fallback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536E2C27-C87C-4A2C-8C39-E3FDE09E9CE3}"/>
                    </a:ext>
                  </a:extLst>
                </p:cNvPr>
                <p:cNvPicPr/>
                <p:nvPr/>
              </p:nvPicPr>
              <p:blipFill>
                <a:blip r:embed="rId1131"/>
                <a:stretch>
                  <a:fillRect/>
                </a:stretch>
              </p:blipFill>
              <p:spPr>
                <a:xfrm>
                  <a:off x="2239573" y="3898747"/>
                  <a:ext cx="1533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2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38A8A217-8B0B-4762-BC47-729871823792}"/>
                    </a:ext>
                  </a:extLst>
                </p14:cNvPr>
                <p14:cNvContentPartPr/>
                <p14:nvPr/>
              </p14:nvContentPartPr>
              <p14:xfrm>
                <a:off x="2504533" y="3862747"/>
                <a:ext cx="134280" cy="83520"/>
              </p14:xfrm>
            </p:contentPart>
          </mc:Choice>
          <mc:Fallback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38A8A217-8B0B-4762-BC47-729871823792}"/>
                    </a:ext>
                  </a:extLst>
                </p:cNvPr>
                <p:cNvPicPr/>
                <p:nvPr/>
              </p:nvPicPr>
              <p:blipFill>
                <a:blip r:embed="rId1133"/>
                <a:stretch>
                  <a:fillRect/>
                </a:stretch>
              </p:blipFill>
              <p:spPr>
                <a:xfrm>
                  <a:off x="2500213" y="3858427"/>
                  <a:ext cx="1429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4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8D033C39-992F-4474-93C3-C0D1A713AA00}"/>
                    </a:ext>
                  </a:extLst>
                </p14:cNvPr>
                <p14:cNvContentPartPr/>
                <p14:nvPr/>
              </p14:nvContentPartPr>
              <p14:xfrm>
                <a:off x="2623693" y="3784267"/>
                <a:ext cx="38160" cy="165600"/>
              </p14:xfrm>
            </p:contentPart>
          </mc:Choice>
          <mc:Fallback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8D033C39-992F-4474-93C3-C0D1A713AA00}"/>
                    </a:ext>
                  </a:extLst>
                </p:cNvPr>
                <p:cNvPicPr/>
                <p:nvPr/>
              </p:nvPicPr>
              <p:blipFill>
                <a:blip r:embed="rId1135"/>
                <a:stretch>
                  <a:fillRect/>
                </a:stretch>
              </p:blipFill>
              <p:spPr>
                <a:xfrm>
                  <a:off x="2619373" y="3779947"/>
                  <a:ext cx="46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6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9F5F703F-8C60-4B4C-83DF-F2D1151C51C3}"/>
                    </a:ext>
                  </a:extLst>
                </p14:cNvPr>
                <p14:cNvContentPartPr/>
                <p14:nvPr/>
              </p14:nvContentPartPr>
              <p14:xfrm>
                <a:off x="2784973" y="3856267"/>
                <a:ext cx="206640" cy="50040"/>
              </p14:xfrm>
            </p:contentPart>
          </mc:Choice>
          <mc:Fallback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9F5F703F-8C60-4B4C-83DF-F2D1151C51C3}"/>
                    </a:ext>
                  </a:extLst>
                </p:cNvPr>
                <p:cNvPicPr/>
                <p:nvPr/>
              </p:nvPicPr>
              <p:blipFill>
                <a:blip r:embed="rId1137"/>
                <a:stretch>
                  <a:fillRect/>
                </a:stretch>
              </p:blipFill>
              <p:spPr>
                <a:xfrm>
                  <a:off x="2780653" y="3851947"/>
                  <a:ext cx="2152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8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6F003804-372A-498D-9ACD-5EF4FD38521C}"/>
                    </a:ext>
                  </a:extLst>
                </p14:cNvPr>
                <p14:cNvContentPartPr/>
                <p14:nvPr/>
              </p14:nvContentPartPr>
              <p14:xfrm>
                <a:off x="3111133" y="3827467"/>
                <a:ext cx="187560" cy="109080"/>
              </p14:xfrm>
            </p:contentPart>
          </mc:Choice>
          <mc:Fallback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6F003804-372A-498D-9ACD-5EF4FD38521C}"/>
                    </a:ext>
                  </a:extLst>
                </p:cNvPr>
                <p:cNvPicPr/>
                <p:nvPr/>
              </p:nvPicPr>
              <p:blipFill>
                <a:blip r:embed="rId1139"/>
                <a:stretch>
                  <a:fillRect/>
                </a:stretch>
              </p:blipFill>
              <p:spPr>
                <a:xfrm>
                  <a:off x="3106813" y="3823147"/>
                  <a:ext cx="1962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0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BC77D4D1-5FF6-487F-BA5A-E504FE41B406}"/>
                    </a:ext>
                  </a:extLst>
                </p14:cNvPr>
                <p14:cNvContentPartPr/>
                <p14:nvPr/>
              </p14:nvContentPartPr>
              <p14:xfrm>
                <a:off x="3646093" y="3880747"/>
                <a:ext cx="159840" cy="10080"/>
              </p14:xfrm>
            </p:contentPart>
          </mc:Choice>
          <mc:Fallback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BC77D4D1-5FF6-487F-BA5A-E504FE41B406}"/>
                    </a:ext>
                  </a:extLst>
                </p:cNvPr>
                <p:cNvPicPr/>
                <p:nvPr/>
              </p:nvPicPr>
              <p:blipFill>
                <a:blip r:embed="rId1141"/>
                <a:stretch>
                  <a:fillRect/>
                </a:stretch>
              </p:blipFill>
              <p:spPr>
                <a:xfrm>
                  <a:off x="3641773" y="3876427"/>
                  <a:ext cx="1684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2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EF48EB2F-FDE0-4811-A79F-1EFCFEF32F62}"/>
                    </a:ext>
                  </a:extLst>
                </p14:cNvPr>
                <p14:cNvContentPartPr/>
                <p14:nvPr/>
              </p14:nvContentPartPr>
              <p14:xfrm>
                <a:off x="3538813" y="3804787"/>
                <a:ext cx="190080" cy="151560"/>
              </p14:xfrm>
            </p:contentPart>
          </mc:Choice>
          <mc:Fallback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EF48EB2F-FDE0-4811-A79F-1EFCFEF32F62}"/>
                    </a:ext>
                  </a:extLst>
                </p:cNvPr>
                <p:cNvPicPr/>
                <p:nvPr/>
              </p:nvPicPr>
              <p:blipFill>
                <a:blip r:embed="rId1143"/>
                <a:stretch>
                  <a:fillRect/>
                </a:stretch>
              </p:blipFill>
              <p:spPr>
                <a:xfrm>
                  <a:off x="3534493" y="3800467"/>
                  <a:ext cx="1987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4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6EEB400A-D6CE-4BBE-BA41-18B3AF2523E6}"/>
                    </a:ext>
                  </a:extLst>
                </p14:cNvPr>
                <p14:cNvContentPartPr/>
                <p14:nvPr/>
              </p14:nvContentPartPr>
              <p14:xfrm>
                <a:off x="4047853" y="3742867"/>
                <a:ext cx="186480" cy="223920"/>
              </p14:xfrm>
            </p:contentPart>
          </mc:Choice>
          <mc:Fallback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6EEB400A-D6CE-4BBE-BA41-18B3AF2523E6}"/>
                    </a:ext>
                  </a:extLst>
                </p:cNvPr>
                <p:cNvPicPr/>
                <p:nvPr/>
              </p:nvPicPr>
              <p:blipFill>
                <a:blip r:embed="rId1145"/>
                <a:stretch>
                  <a:fillRect/>
                </a:stretch>
              </p:blipFill>
              <p:spPr>
                <a:xfrm>
                  <a:off x="4043533" y="3738547"/>
                  <a:ext cx="1951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6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0DEA73A8-1499-4856-87C6-59456595D45F}"/>
                    </a:ext>
                  </a:extLst>
                </p14:cNvPr>
                <p14:cNvContentPartPr/>
                <p14:nvPr/>
              </p14:nvContentPartPr>
              <p14:xfrm>
                <a:off x="4236853" y="3817747"/>
                <a:ext cx="150120" cy="61560"/>
              </p14:xfrm>
            </p:contentPart>
          </mc:Choice>
          <mc:Fallback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0DEA73A8-1499-4856-87C6-59456595D45F}"/>
                    </a:ext>
                  </a:extLst>
                </p:cNvPr>
                <p:cNvPicPr/>
                <p:nvPr/>
              </p:nvPicPr>
              <p:blipFill>
                <a:blip r:embed="rId1147"/>
                <a:stretch>
                  <a:fillRect/>
                </a:stretch>
              </p:blipFill>
              <p:spPr>
                <a:xfrm>
                  <a:off x="4232533" y="3813427"/>
                  <a:ext cx="1587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8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2A92E112-C035-44C7-BDD7-E8A51965BE87}"/>
                    </a:ext>
                  </a:extLst>
                </p14:cNvPr>
                <p14:cNvContentPartPr/>
                <p14:nvPr/>
              </p14:nvContentPartPr>
              <p14:xfrm>
                <a:off x="4314253" y="3754747"/>
                <a:ext cx="73800" cy="11520"/>
              </p14:xfrm>
            </p:contentPart>
          </mc:Choice>
          <mc:Fallback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2A92E112-C035-44C7-BDD7-E8A51965BE87}"/>
                    </a:ext>
                  </a:extLst>
                </p:cNvPr>
                <p:cNvPicPr/>
                <p:nvPr/>
              </p:nvPicPr>
              <p:blipFill>
                <a:blip r:embed="rId1149"/>
                <a:stretch>
                  <a:fillRect/>
                </a:stretch>
              </p:blipFill>
              <p:spPr>
                <a:xfrm>
                  <a:off x="4309933" y="3750427"/>
                  <a:ext cx="82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0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EB369824-DD24-4AA3-A4B5-3513D67ED220}"/>
                    </a:ext>
                  </a:extLst>
                </p14:cNvPr>
                <p14:cNvContentPartPr/>
                <p14:nvPr/>
              </p14:nvContentPartPr>
              <p14:xfrm>
                <a:off x="4573093" y="3834667"/>
                <a:ext cx="144720" cy="72360"/>
              </p14:xfrm>
            </p:contentPart>
          </mc:Choice>
          <mc:Fallback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EB369824-DD24-4AA3-A4B5-3513D67ED220}"/>
                    </a:ext>
                  </a:extLst>
                </p:cNvPr>
                <p:cNvPicPr/>
                <p:nvPr/>
              </p:nvPicPr>
              <p:blipFill>
                <a:blip r:embed="rId1151"/>
                <a:stretch>
                  <a:fillRect/>
                </a:stretch>
              </p:blipFill>
              <p:spPr>
                <a:xfrm>
                  <a:off x="4568773" y="3830347"/>
                  <a:ext cx="1533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2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1603CBD8-899C-4482-B0F1-6B601612750E}"/>
                    </a:ext>
                  </a:extLst>
                </p14:cNvPr>
                <p14:cNvContentPartPr/>
                <p14:nvPr/>
              </p14:nvContentPartPr>
              <p14:xfrm>
                <a:off x="4726813" y="3763027"/>
                <a:ext cx="164880" cy="114480"/>
              </p14:xfrm>
            </p:contentPart>
          </mc:Choice>
          <mc:Fallback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1603CBD8-899C-4482-B0F1-6B601612750E}"/>
                    </a:ext>
                  </a:extLst>
                </p:cNvPr>
                <p:cNvPicPr/>
                <p:nvPr/>
              </p:nvPicPr>
              <p:blipFill>
                <a:blip r:embed="rId1153"/>
                <a:stretch>
                  <a:fillRect/>
                </a:stretch>
              </p:blipFill>
              <p:spPr>
                <a:xfrm>
                  <a:off x="4722493" y="3758707"/>
                  <a:ext cx="1735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4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638D5D9A-3C80-406E-B47A-F6C76B7A33BA}"/>
                    </a:ext>
                  </a:extLst>
                </p14:cNvPr>
                <p14:cNvContentPartPr/>
                <p14:nvPr/>
              </p14:nvContentPartPr>
              <p14:xfrm>
                <a:off x="4923373" y="3795427"/>
                <a:ext cx="111240" cy="86400"/>
              </p14:xfrm>
            </p:contentPart>
          </mc:Choice>
          <mc:Fallback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638D5D9A-3C80-406E-B47A-F6C76B7A33BA}"/>
                    </a:ext>
                  </a:extLst>
                </p:cNvPr>
                <p:cNvPicPr/>
                <p:nvPr/>
              </p:nvPicPr>
              <p:blipFill>
                <a:blip r:embed="rId1155"/>
                <a:stretch>
                  <a:fillRect/>
                </a:stretch>
              </p:blipFill>
              <p:spPr>
                <a:xfrm>
                  <a:off x="4919053" y="3791107"/>
                  <a:ext cx="119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6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D319697C-A483-4C66-BD48-931D09177ED7}"/>
                    </a:ext>
                  </a:extLst>
                </p14:cNvPr>
                <p14:cNvContentPartPr/>
                <p14:nvPr/>
              </p14:nvContentPartPr>
              <p14:xfrm>
                <a:off x="5244853" y="3764827"/>
                <a:ext cx="151920" cy="125640"/>
              </p14:xfrm>
            </p:contentPart>
          </mc:Choice>
          <mc:Fallback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D319697C-A483-4C66-BD48-931D09177ED7}"/>
                    </a:ext>
                  </a:extLst>
                </p:cNvPr>
                <p:cNvPicPr/>
                <p:nvPr/>
              </p:nvPicPr>
              <p:blipFill>
                <a:blip r:embed="rId1157"/>
                <a:stretch>
                  <a:fillRect/>
                </a:stretch>
              </p:blipFill>
              <p:spPr>
                <a:xfrm>
                  <a:off x="5240533" y="3760507"/>
                  <a:ext cx="1605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8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D75DEB3C-4AED-4C96-8DC5-0DD26151ECAE}"/>
                    </a:ext>
                  </a:extLst>
                </p14:cNvPr>
                <p14:cNvContentPartPr/>
                <p14:nvPr/>
              </p14:nvContentPartPr>
              <p14:xfrm>
                <a:off x="5476333" y="3845827"/>
                <a:ext cx="6480" cy="77400"/>
              </p14:xfrm>
            </p:contentPart>
          </mc:Choice>
          <mc:Fallback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D75DEB3C-4AED-4C96-8DC5-0DD26151ECAE}"/>
                    </a:ext>
                  </a:extLst>
                </p:cNvPr>
                <p:cNvPicPr/>
                <p:nvPr/>
              </p:nvPicPr>
              <p:blipFill>
                <a:blip r:embed="rId1159"/>
                <a:stretch>
                  <a:fillRect/>
                </a:stretch>
              </p:blipFill>
              <p:spPr>
                <a:xfrm>
                  <a:off x="5472013" y="3841507"/>
                  <a:ext cx="151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0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34B32861-257A-43E1-AAB5-B289B0730D16}"/>
                    </a:ext>
                  </a:extLst>
                </p14:cNvPr>
                <p14:cNvContentPartPr/>
                <p14:nvPr/>
              </p14:nvContentPartPr>
              <p14:xfrm>
                <a:off x="5467693" y="3761587"/>
                <a:ext cx="21960" cy="11880"/>
              </p14:xfrm>
            </p:contentPart>
          </mc:Choice>
          <mc:Fallback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34B32861-257A-43E1-AAB5-B289B0730D16}"/>
                    </a:ext>
                  </a:extLst>
                </p:cNvPr>
                <p:cNvPicPr/>
                <p:nvPr/>
              </p:nvPicPr>
              <p:blipFill>
                <a:blip r:embed="rId1161"/>
                <a:stretch>
                  <a:fillRect/>
                </a:stretch>
              </p:blipFill>
              <p:spPr>
                <a:xfrm>
                  <a:off x="5463373" y="3757267"/>
                  <a:ext cx="306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2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0F461647-8943-4766-B6B9-F8737E757909}"/>
                    </a:ext>
                  </a:extLst>
                </p14:cNvPr>
                <p14:cNvContentPartPr/>
                <p14:nvPr/>
              </p14:nvContentPartPr>
              <p14:xfrm>
                <a:off x="452893" y="4371787"/>
                <a:ext cx="127440" cy="29880"/>
              </p14:xfrm>
            </p:contentPart>
          </mc:Choice>
          <mc:Fallback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0F461647-8943-4766-B6B9-F8737E757909}"/>
                    </a:ext>
                  </a:extLst>
                </p:cNvPr>
                <p:cNvPicPr/>
                <p:nvPr/>
              </p:nvPicPr>
              <p:blipFill>
                <a:blip r:embed="rId1163"/>
                <a:stretch>
                  <a:fillRect/>
                </a:stretch>
              </p:blipFill>
              <p:spPr>
                <a:xfrm>
                  <a:off x="448573" y="4367467"/>
                  <a:ext cx="1360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4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51DD033A-CE51-44F9-A1E8-6254F9C3B8F2}"/>
                    </a:ext>
                  </a:extLst>
                </p14:cNvPr>
                <p14:cNvContentPartPr/>
                <p14:nvPr/>
              </p14:nvContentPartPr>
              <p14:xfrm>
                <a:off x="473773" y="4428667"/>
                <a:ext cx="121320" cy="2520"/>
              </p14:xfrm>
            </p:contentPart>
          </mc:Choice>
          <mc:Fallback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51DD033A-CE51-44F9-A1E8-6254F9C3B8F2}"/>
                    </a:ext>
                  </a:extLst>
                </p:cNvPr>
                <p:cNvPicPr/>
                <p:nvPr/>
              </p:nvPicPr>
              <p:blipFill>
                <a:blip r:embed="rId1165"/>
                <a:stretch>
                  <a:fillRect/>
                </a:stretch>
              </p:blipFill>
              <p:spPr>
                <a:xfrm>
                  <a:off x="469453" y="4424347"/>
                  <a:ext cx="1299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6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91AB4248-4543-4AB3-8E26-A136FA435B94}"/>
                    </a:ext>
                  </a:extLst>
                </p14:cNvPr>
                <p14:cNvContentPartPr/>
                <p14:nvPr/>
              </p14:nvContentPartPr>
              <p14:xfrm>
                <a:off x="645853" y="4319227"/>
                <a:ext cx="60120" cy="151560"/>
              </p14:xfrm>
            </p:contentPart>
          </mc:Choice>
          <mc:Fallback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91AB4248-4543-4AB3-8E26-A136FA435B94}"/>
                    </a:ext>
                  </a:extLst>
                </p:cNvPr>
                <p:cNvPicPr/>
                <p:nvPr/>
              </p:nvPicPr>
              <p:blipFill>
                <a:blip r:embed="rId1167"/>
                <a:stretch>
                  <a:fillRect/>
                </a:stretch>
              </p:blipFill>
              <p:spPr>
                <a:xfrm>
                  <a:off x="641533" y="4314907"/>
                  <a:ext cx="687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8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FD1E1958-88A3-4EF6-B9BA-C8F1E1C123D5}"/>
                    </a:ext>
                  </a:extLst>
                </p14:cNvPr>
                <p14:cNvContentPartPr/>
                <p14:nvPr/>
              </p14:nvContentPartPr>
              <p14:xfrm>
                <a:off x="869053" y="4278907"/>
                <a:ext cx="231120" cy="212040"/>
              </p14:xfrm>
            </p:contentPart>
          </mc:Choice>
          <mc:Fallback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FD1E1958-88A3-4EF6-B9BA-C8F1E1C123D5}"/>
                    </a:ext>
                  </a:extLst>
                </p:cNvPr>
                <p:cNvPicPr/>
                <p:nvPr/>
              </p:nvPicPr>
              <p:blipFill>
                <a:blip r:embed="rId1169"/>
                <a:stretch>
                  <a:fillRect/>
                </a:stretch>
              </p:blipFill>
              <p:spPr>
                <a:xfrm>
                  <a:off x="864733" y="4274587"/>
                  <a:ext cx="2397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0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B2D2C4CE-55F5-41B5-80A9-C15CA4A213C4}"/>
                    </a:ext>
                  </a:extLst>
                </p14:cNvPr>
                <p14:cNvContentPartPr/>
                <p14:nvPr/>
              </p14:nvContentPartPr>
              <p14:xfrm>
                <a:off x="1014133" y="4291507"/>
                <a:ext cx="63720" cy="10440"/>
              </p14:xfrm>
            </p:contentPart>
          </mc:Choice>
          <mc:Fallback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B2D2C4CE-55F5-41B5-80A9-C15CA4A213C4}"/>
                    </a:ext>
                  </a:extLst>
                </p:cNvPr>
                <p:cNvPicPr/>
                <p:nvPr/>
              </p:nvPicPr>
              <p:blipFill>
                <a:blip r:embed="rId1171"/>
                <a:stretch>
                  <a:fillRect/>
                </a:stretch>
              </p:blipFill>
              <p:spPr>
                <a:xfrm>
                  <a:off x="1009813" y="4287187"/>
                  <a:ext cx="723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2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80B1D566-7F3D-4D85-B662-7C6CB61DE08D}"/>
                    </a:ext>
                  </a:extLst>
                </p14:cNvPr>
                <p14:cNvContentPartPr/>
                <p14:nvPr/>
              </p14:nvContentPartPr>
              <p14:xfrm>
                <a:off x="1239493" y="4339747"/>
                <a:ext cx="160200" cy="77400"/>
              </p14:xfrm>
            </p:contentPart>
          </mc:Choice>
          <mc:Fallback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80B1D566-7F3D-4D85-B662-7C6CB61DE08D}"/>
                    </a:ext>
                  </a:extLst>
                </p:cNvPr>
                <p:cNvPicPr/>
                <p:nvPr/>
              </p:nvPicPr>
              <p:blipFill>
                <a:blip r:embed="rId1173"/>
                <a:stretch>
                  <a:fillRect/>
                </a:stretch>
              </p:blipFill>
              <p:spPr>
                <a:xfrm>
                  <a:off x="1235173" y="4335427"/>
                  <a:ext cx="1688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4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2B31573A-C7C9-4EBC-A713-76D87AD2A006}"/>
                    </a:ext>
                  </a:extLst>
                </p14:cNvPr>
                <p14:cNvContentPartPr/>
                <p14:nvPr/>
              </p14:nvContentPartPr>
              <p14:xfrm>
                <a:off x="1417693" y="4251187"/>
                <a:ext cx="104760" cy="173520"/>
              </p14:xfrm>
            </p:contentPart>
          </mc:Choice>
          <mc:Fallback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2B31573A-C7C9-4EBC-A713-76D87AD2A006}"/>
                    </a:ext>
                  </a:extLst>
                </p:cNvPr>
                <p:cNvPicPr/>
                <p:nvPr/>
              </p:nvPicPr>
              <p:blipFill>
                <a:blip r:embed="rId1175"/>
                <a:stretch>
                  <a:fillRect/>
                </a:stretch>
              </p:blipFill>
              <p:spPr>
                <a:xfrm>
                  <a:off x="1413373" y="4246867"/>
                  <a:ext cx="1134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6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46102460-C509-43ED-B0C2-77394A98F313}"/>
                    </a:ext>
                  </a:extLst>
                </p14:cNvPr>
                <p14:cNvContentPartPr/>
                <p14:nvPr/>
              </p14:nvContentPartPr>
              <p14:xfrm>
                <a:off x="1565653" y="4339747"/>
                <a:ext cx="136080" cy="72360"/>
              </p14:xfrm>
            </p:contentPart>
          </mc:Choice>
          <mc:Fallback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46102460-C509-43ED-B0C2-77394A98F313}"/>
                    </a:ext>
                  </a:extLst>
                </p:cNvPr>
                <p:cNvPicPr/>
                <p:nvPr/>
              </p:nvPicPr>
              <p:blipFill>
                <a:blip r:embed="rId1177"/>
                <a:stretch>
                  <a:fillRect/>
                </a:stretch>
              </p:blipFill>
              <p:spPr>
                <a:xfrm>
                  <a:off x="1561333" y="4335427"/>
                  <a:ext cx="1447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8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2B722DEB-2A2A-4C9A-AAED-627B9ACFF21B}"/>
                    </a:ext>
                  </a:extLst>
                </p14:cNvPr>
                <p14:cNvContentPartPr/>
                <p14:nvPr/>
              </p14:nvContentPartPr>
              <p14:xfrm>
                <a:off x="1918813" y="4287907"/>
                <a:ext cx="149760" cy="124200"/>
              </p14:xfrm>
            </p:contentPart>
          </mc:Choice>
          <mc:Fallback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2B722DEB-2A2A-4C9A-AAED-627B9ACFF21B}"/>
                    </a:ext>
                  </a:extLst>
                </p:cNvPr>
                <p:cNvPicPr/>
                <p:nvPr/>
              </p:nvPicPr>
              <p:blipFill>
                <a:blip r:embed="rId1179"/>
                <a:stretch>
                  <a:fillRect/>
                </a:stretch>
              </p:blipFill>
              <p:spPr>
                <a:xfrm>
                  <a:off x="1914493" y="4283587"/>
                  <a:ext cx="1584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0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619656B5-F7A2-4BB1-96D7-9C02A5C173A8}"/>
                    </a:ext>
                  </a:extLst>
                </p14:cNvPr>
                <p14:cNvContentPartPr/>
                <p14:nvPr/>
              </p14:nvContentPartPr>
              <p14:xfrm>
                <a:off x="2140933" y="4368907"/>
                <a:ext cx="23040" cy="74160"/>
              </p14:xfrm>
            </p:contentPart>
          </mc:Choice>
          <mc:Fallback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619656B5-F7A2-4BB1-96D7-9C02A5C173A8}"/>
                    </a:ext>
                  </a:extLst>
                </p:cNvPr>
                <p:cNvPicPr/>
                <p:nvPr/>
              </p:nvPicPr>
              <p:blipFill>
                <a:blip r:embed="rId1181"/>
                <a:stretch>
                  <a:fillRect/>
                </a:stretch>
              </p:blipFill>
              <p:spPr>
                <a:xfrm>
                  <a:off x="2136613" y="4364587"/>
                  <a:ext cx="316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2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F49F0713-43AE-44A1-9E0A-225F3CE65860}"/>
                    </a:ext>
                  </a:extLst>
                </p14:cNvPr>
                <p14:cNvContentPartPr/>
                <p14:nvPr/>
              </p14:nvContentPartPr>
              <p14:xfrm>
                <a:off x="2161813" y="4301587"/>
                <a:ext cx="19800" cy="2160"/>
              </p14:xfrm>
            </p:contentPart>
          </mc:Choice>
          <mc:Fallback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F49F0713-43AE-44A1-9E0A-225F3CE65860}"/>
                    </a:ext>
                  </a:extLst>
                </p:cNvPr>
                <p:cNvPicPr/>
                <p:nvPr/>
              </p:nvPicPr>
              <p:blipFill>
                <a:blip r:embed="rId1183"/>
                <a:stretch>
                  <a:fillRect/>
                </a:stretch>
              </p:blipFill>
              <p:spPr>
                <a:xfrm>
                  <a:off x="2157493" y="4297267"/>
                  <a:ext cx="2844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4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E307D7F6-3141-416B-A663-2D1974B0CB13}"/>
                    </a:ext>
                  </a:extLst>
                </p14:cNvPr>
                <p14:cNvContentPartPr/>
                <p14:nvPr/>
              </p14:nvContentPartPr>
              <p14:xfrm>
                <a:off x="2394013" y="4216267"/>
                <a:ext cx="386640" cy="257760"/>
              </p14:xfrm>
            </p:contentPart>
          </mc:Choice>
          <mc:Fallback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E307D7F6-3141-416B-A663-2D1974B0CB13}"/>
                    </a:ext>
                  </a:extLst>
                </p:cNvPr>
                <p:cNvPicPr/>
                <p:nvPr/>
              </p:nvPicPr>
              <p:blipFill>
                <a:blip r:embed="rId1185"/>
                <a:stretch>
                  <a:fillRect/>
                </a:stretch>
              </p:blipFill>
              <p:spPr>
                <a:xfrm>
                  <a:off x="2389693" y="4211947"/>
                  <a:ext cx="3952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6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0B158244-C7E9-4A30-BF0D-4F08A54ECFBF}"/>
                    </a:ext>
                  </a:extLst>
                </p14:cNvPr>
                <p14:cNvContentPartPr/>
                <p14:nvPr/>
              </p14:nvContentPartPr>
              <p14:xfrm>
                <a:off x="2536933" y="4166227"/>
                <a:ext cx="46080" cy="9720"/>
              </p14:xfrm>
            </p:contentPart>
          </mc:Choice>
          <mc:Fallback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0B158244-C7E9-4A30-BF0D-4F08A54ECFBF}"/>
                    </a:ext>
                  </a:extLst>
                </p:cNvPr>
                <p:cNvPicPr/>
                <p:nvPr/>
              </p:nvPicPr>
              <p:blipFill>
                <a:blip r:embed="rId1187"/>
                <a:stretch>
                  <a:fillRect/>
                </a:stretch>
              </p:blipFill>
              <p:spPr>
                <a:xfrm>
                  <a:off x="2532613" y="4161907"/>
                  <a:ext cx="547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8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48FE2794-A5BC-44EA-BF5E-5D653D26B7CA}"/>
                    </a:ext>
                  </a:extLst>
                </p14:cNvPr>
                <p14:cNvContentPartPr/>
                <p14:nvPr/>
              </p14:nvContentPartPr>
              <p14:xfrm>
                <a:off x="3164773" y="4219507"/>
                <a:ext cx="135360" cy="140040"/>
              </p14:xfrm>
            </p:contentPart>
          </mc:Choice>
          <mc:Fallback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48FE2794-A5BC-44EA-BF5E-5D653D26B7CA}"/>
                    </a:ext>
                  </a:extLst>
                </p:cNvPr>
                <p:cNvPicPr/>
                <p:nvPr/>
              </p:nvPicPr>
              <p:blipFill>
                <a:blip r:embed="rId1189"/>
                <a:stretch>
                  <a:fillRect/>
                </a:stretch>
              </p:blipFill>
              <p:spPr>
                <a:xfrm>
                  <a:off x="3160453" y="4215187"/>
                  <a:ext cx="144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0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958C6040-C465-4A7B-A03D-AC2E234C0BF9}"/>
                    </a:ext>
                  </a:extLst>
                </p14:cNvPr>
                <p14:cNvContentPartPr/>
                <p14:nvPr/>
              </p14:nvContentPartPr>
              <p14:xfrm>
                <a:off x="3348733" y="4308787"/>
                <a:ext cx="131040" cy="95400"/>
              </p14:xfrm>
            </p:contentPart>
          </mc:Choice>
          <mc:Fallback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958C6040-C465-4A7B-A03D-AC2E234C0BF9}"/>
                    </a:ext>
                  </a:extLst>
                </p:cNvPr>
                <p:cNvPicPr/>
                <p:nvPr/>
              </p:nvPicPr>
              <p:blipFill>
                <a:blip r:embed="rId1191"/>
                <a:stretch>
                  <a:fillRect/>
                </a:stretch>
              </p:blipFill>
              <p:spPr>
                <a:xfrm>
                  <a:off x="3344413" y="4304467"/>
                  <a:ext cx="1396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2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8DAA8BC1-46B2-4770-89A4-99F52D097E8A}"/>
                    </a:ext>
                  </a:extLst>
                </p14:cNvPr>
                <p14:cNvContentPartPr/>
                <p14:nvPr/>
              </p14:nvContentPartPr>
              <p14:xfrm>
                <a:off x="3582013" y="4255147"/>
                <a:ext cx="140760" cy="15840"/>
              </p14:xfrm>
            </p:contentPart>
          </mc:Choice>
          <mc:Fallback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8DAA8BC1-46B2-4770-89A4-99F52D097E8A}"/>
                    </a:ext>
                  </a:extLst>
                </p:cNvPr>
                <p:cNvPicPr/>
                <p:nvPr/>
              </p:nvPicPr>
              <p:blipFill>
                <a:blip r:embed="rId1193"/>
                <a:stretch>
                  <a:fillRect/>
                </a:stretch>
              </p:blipFill>
              <p:spPr>
                <a:xfrm>
                  <a:off x="3577693" y="4250827"/>
                  <a:ext cx="1494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4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4388B947-40D5-4E8A-BED8-999CB43FD3E2}"/>
                    </a:ext>
                  </a:extLst>
                </p14:cNvPr>
                <p14:cNvContentPartPr/>
                <p14:nvPr/>
              </p14:nvContentPartPr>
              <p14:xfrm>
                <a:off x="3591013" y="4285387"/>
                <a:ext cx="144360" cy="9360"/>
              </p14:xfrm>
            </p:contentPart>
          </mc:Choice>
          <mc:Fallback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4388B947-40D5-4E8A-BED8-999CB43FD3E2}"/>
                    </a:ext>
                  </a:extLst>
                </p:cNvPr>
                <p:cNvPicPr/>
                <p:nvPr/>
              </p:nvPicPr>
              <p:blipFill>
                <a:blip r:embed="rId1195"/>
                <a:stretch>
                  <a:fillRect/>
                </a:stretch>
              </p:blipFill>
              <p:spPr>
                <a:xfrm>
                  <a:off x="3586693" y="4281067"/>
                  <a:ext cx="153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6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438C1D51-3E7C-4AFD-9D74-02AF68CA7705}"/>
                    </a:ext>
                  </a:extLst>
                </p14:cNvPr>
                <p14:cNvContentPartPr/>
                <p14:nvPr/>
              </p14:nvContentPartPr>
              <p14:xfrm>
                <a:off x="3330013" y="4306267"/>
                <a:ext cx="155160" cy="136800"/>
              </p14:xfrm>
            </p:contentPart>
          </mc:Choice>
          <mc:Fallback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438C1D51-3E7C-4AFD-9D74-02AF68CA7705}"/>
                    </a:ext>
                  </a:extLst>
                </p:cNvPr>
                <p:cNvPicPr/>
                <p:nvPr/>
              </p:nvPicPr>
              <p:blipFill>
                <a:blip r:embed="rId1197"/>
                <a:stretch>
                  <a:fillRect/>
                </a:stretch>
              </p:blipFill>
              <p:spPr>
                <a:xfrm>
                  <a:off x="3325693" y="4301947"/>
                  <a:ext cx="1638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8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5340DF41-F5B6-4224-9495-D3C22917268C}"/>
                    </a:ext>
                  </a:extLst>
                </p14:cNvPr>
                <p14:cNvContentPartPr/>
                <p14:nvPr/>
              </p14:nvContentPartPr>
              <p14:xfrm>
                <a:off x="3418933" y="4205827"/>
                <a:ext cx="50400" cy="58320"/>
              </p14:xfrm>
            </p:contentPart>
          </mc:Choice>
          <mc:Fallback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5340DF41-F5B6-4224-9495-D3C22917268C}"/>
                    </a:ext>
                  </a:extLst>
                </p:cNvPr>
                <p:cNvPicPr/>
                <p:nvPr/>
              </p:nvPicPr>
              <p:blipFill>
                <a:blip r:embed="rId1199"/>
                <a:stretch>
                  <a:fillRect/>
                </a:stretch>
              </p:blipFill>
              <p:spPr>
                <a:xfrm>
                  <a:off x="3414613" y="4201507"/>
                  <a:ext cx="590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0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41EF424C-4D97-4A24-B384-1EF1D11EDAC2}"/>
                    </a:ext>
                  </a:extLst>
                </p14:cNvPr>
                <p14:cNvContentPartPr/>
                <p14:nvPr/>
              </p14:nvContentPartPr>
              <p14:xfrm>
                <a:off x="4298773" y="4133827"/>
                <a:ext cx="142200" cy="111960"/>
              </p14:xfrm>
            </p:contentPart>
          </mc:Choice>
          <mc:Fallback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41EF424C-4D97-4A24-B384-1EF1D11EDAC2}"/>
                    </a:ext>
                  </a:extLst>
                </p:cNvPr>
                <p:cNvPicPr/>
                <p:nvPr/>
              </p:nvPicPr>
              <p:blipFill>
                <a:blip r:embed="rId1201"/>
                <a:stretch>
                  <a:fillRect/>
                </a:stretch>
              </p:blipFill>
              <p:spPr>
                <a:xfrm>
                  <a:off x="4294453" y="4129507"/>
                  <a:ext cx="150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2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5FEB7578-4A45-40BA-A785-88A2F4D6C65F}"/>
                    </a:ext>
                  </a:extLst>
                </p14:cNvPr>
                <p14:cNvContentPartPr/>
                <p14:nvPr/>
              </p14:nvContentPartPr>
              <p14:xfrm>
                <a:off x="4351693" y="4060747"/>
                <a:ext cx="99720" cy="188280"/>
              </p14:xfrm>
            </p:contentPart>
          </mc:Choice>
          <mc:Fallback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5FEB7578-4A45-40BA-A785-88A2F4D6C65F}"/>
                    </a:ext>
                  </a:extLst>
                </p:cNvPr>
                <p:cNvPicPr/>
                <p:nvPr/>
              </p:nvPicPr>
              <p:blipFill>
                <a:blip r:embed="rId1203"/>
                <a:stretch>
                  <a:fillRect/>
                </a:stretch>
              </p:blipFill>
              <p:spPr>
                <a:xfrm>
                  <a:off x="4347373" y="4056427"/>
                  <a:ext cx="1083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4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FD82ABA5-A4BA-4855-8CB8-18608E39C141}"/>
                    </a:ext>
                  </a:extLst>
                </p14:cNvPr>
                <p14:cNvContentPartPr/>
                <p14:nvPr/>
              </p14:nvContentPartPr>
              <p14:xfrm>
                <a:off x="3953893" y="4285387"/>
                <a:ext cx="579600" cy="29160"/>
              </p14:xfrm>
            </p:contentPart>
          </mc:Choice>
          <mc:Fallback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FD82ABA5-A4BA-4855-8CB8-18608E39C141}"/>
                    </a:ext>
                  </a:extLst>
                </p:cNvPr>
                <p:cNvPicPr/>
                <p:nvPr/>
              </p:nvPicPr>
              <p:blipFill>
                <a:blip r:embed="rId1205"/>
                <a:stretch>
                  <a:fillRect/>
                </a:stretch>
              </p:blipFill>
              <p:spPr>
                <a:xfrm>
                  <a:off x="3949573" y="4281067"/>
                  <a:ext cx="5882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6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3C832365-4A1C-4D5C-8E5C-6119EFBE81B7}"/>
                    </a:ext>
                  </a:extLst>
                </p14:cNvPr>
                <p14:cNvContentPartPr/>
                <p14:nvPr/>
              </p14:nvContentPartPr>
              <p14:xfrm>
                <a:off x="4142173" y="4405987"/>
                <a:ext cx="177840" cy="154440"/>
              </p14:xfrm>
            </p:contentPart>
          </mc:Choice>
          <mc:Fallback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3C832365-4A1C-4D5C-8E5C-6119EFBE81B7}"/>
                    </a:ext>
                  </a:extLst>
                </p:cNvPr>
                <p:cNvPicPr/>
                <p:nvPr/>
              </p:nvPicPr>
              <p:blipFill>
                <a:blip r:embed="rId1207"/>
                <a:stretch>
                  <a:fillRect/>
                </a:stretch>
              </p:blipFill>
              <p:spPr>
                <a:xfrm>
                  <a:off x="4137853" y="4401667"/>
                  <a:ext cx="1864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8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1B20AF69-BFBB-44E0-8CE9-B7760DD33657}"/>
                    </a:ext>
                  </a:extLst>
                </p14:cNvPr>
                <p14:cNvContentPartPr/>
                <p14:nvPr/>
              </p14:nvContentPartPr>
              <p14:xfrm>
                <a:off x="4384093" y="4370347"/>
                <a:ext cx="121320" cy="177120"/>
              </p14:xfrm>
            </p:contentPart>
          </mc:Choice>
          <mc:Fallback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1B20AF69-BFBB-44E0-8CE9-B7760DD33657}"/>
                    </a:ext>
                  </a:extLst>
                </p:cNvPr>
                <p:cNvPicPr/>
                <p:nvPr/>
              </p:nvPicPr>
              <p:blipFill>
                <a:blip r:embed="rId1209"/>
                <a:stretch>
                  <a:fillRect/>
                </a:stretch>
              </p:blipFill>
              <p:spPr>
                <a:xfrm>
                  <a:off x="4379773" y="4366027"/>
                  <a:ext cx="1299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0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6D7BDB5B-A031-44E3-B7B5-07E9E9938F75}"/>
                    </a:ext>
                  </a:extLst>
                </p14:cNvPr>
                <p14:cNvContentPartPr/>
                <p14:nvPr/>
              </p14:nvContentPartPr>
              <p14:xfrm>
                <a:off x="4530613" y="4349467"/>
                <a:ext cx="156960" cy="92160"/>
              </p14:xfrm>
            </p:contentPart>
          </mc:Choice>
          <mc:Fallback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6D7BDB5B-A031-44E3-B7B5-07E9E9938F75}"/>
                    </a:ext>
                  </a:extLst>
                </p:cNvPr>
                <p:cNvPicPr/>
                <p:nvPr/>
              </p:nvPicPr>
              <p:blipFill>
                <a:blip r:embed="rId1211"/>
                <a:stretch>
                  <a:fillRect/>
                </a:stretch>
              </p:blipFill>
              <p:spPr>
                <a:xfrm>
                  <a:off x="4526293" y="4345147"/>
                  <a:ext cx="1656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2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9AD1AA8E-9DD4-4DFF-BD42-D0D9AD26FD32}"/>
                    </a:ext>
                  </a:extLst>
                </p14:cNvPr>
                <p14:cNvContentPartPr/>
                <p14:nvPr/>
              </p14:nvContentPartPr>
              <p14:xfrm>
                <a:off x="3987733" y="4007107"/>
                <a:ext cx="708480" cy="810720"/>
              </p14:xfrm>
            </p:contentPart>
          </mc:Choice>
          <mc:Fallback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9AD1AA8E-9DD4-4DFF-BD42-D0D9AD26FD32}"/>
                    </a:ext>
                  </a:extLst>
                </p:cNvPr>
                <p:cNvPicPr/>
                <p:nvPr/>
              </p:nvPicPr>
              <p:blipFill>
                <a:blip r:embed="rId1213"/>
                <a:stretch>
                  <a:fillRect/>
                </a:stretch>
              </p:blipFill>
              <p:spPr>
                <a:xfrm>
                  <a:off x="3983413" y="4002787"/>
                  <a:ext cx="717120" cy="81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4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177D4439-54F1-46E0-80EA-4B49EEB93F6C}"/>
                    </a:ext>
                  </a:extLst>
                </p14:cNvPr>
                <p14:cNvContentPartPr/>
                <p14:nvPr/>
              </p14:nvContentPartPr>
              <p14:xfrm>
                <a:off x="4868293" y="4366027"/>
                <a:ext cx="203400" cy="5400"/>
              </p14:xfrm>
            </p:contentPart>
          </mc:Choice>
          <mc:Fallback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177D4439-54F1-46E0-80EA-4B49EEB93F6C}"/>
                    </a:ext>
                  </a:extLst>
                </p:cNvPr>
                <p:cNvPicPr/>
                <p:nvPr/>
              </p:nvPicPr>
              <p:blipFill>
                <a:blip r:embed="rId1215"/>
                <a:stretch>
                  <a:fillRect/>
                </a:stretch>
              </p:blipFill>
              <p:spPr>
                <a:xfrm>
                  <a:off x="4863973" y="4361707"/>
                  <a:ext cx="2120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6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1F3983AD-24FC-4851-9A47-EAA2CD121B72}"/>
                    </a:ext>
                  </a:extLst>
                </p14:cNvPr>
                <p14:cNvContentPartPr/>
                <p14:nvPr/>
              </p14:nvContentPartPr>
              <p14:xfrm>
                <a:off x="4774333" y="4264867"/>
                <a:ext cx="227880" cy="207360"/>
              </p14:xfrm>
            </p:contentPart>
          </mc:Choice>
          <mc:Fallback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1F3983AD-24FC-4851-9A47-EAA2CD121B72}"/>
                    </a:ext>
                  </a:extLst>
                </p:cNvPr>
                <p:cNvPicPr/>
                <p:nvPr/>
              </p:nvPicPr>
              <p:blipFill>
                <a:blip r:embed="rId1217"/>
                <a:stretch>
                  <a:fillRect/>
                </a:stretch>
              </p:blipFill>
              <p:spPr>
                <a:xfrm>
                  <a:off x="4770013" y="4260547"/>
                  <a:ext cx="2365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8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FC758016-3B04-4C12-80AC-1E9D02CE91AF}"/>
                    </a:ext>
                  </a:extLst>
                </p14:cNvPr>
                <p14:cNvContentPartPr/>
                <p14:nvPr/>
              </p14:nvContentPartPr>
              <p14:xfrm>
                <a:off x="5304973" y="4301587"/>
                <a:ext cx="9720" cy="122040"/>
              </p14:xfrm>
            </p:contentPart>
          </mc:Choice>
          <mc:Fallback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FC758016-3B04-4C12-80AC-1E9D02CE91AF}"/>
                    </a:ext>
                  </a:extLst>
                </p:cNvPr>
                <p:cNvPicPr/>
                <p:nvPr/>
              </p:nvPicPr>
              <p:blipFill>
                <a:blip r:embed="rId1219"/>
                <a:stretch>
                  <a:fillRect/>
                </a:stretch>
              </p:blipFill>
              <p:spPr>
                <a:xfrm>
                  <a:off x="5300653" y="4297267"/>
                  <a:ext cx="183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0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7A4374FE-2B6C-41B4-9FB3-94DC83D3FF29}"/>
                    </a:ext>
                  </a:extLst>
                </p14:cNvPr>
                <p14:cNvContentPartPr/>
                <p14:nvPr/>
              </p14:nvContentPartPr>
              <p14:xfrm>
                <a:off x="5314333" y="4243267"/>
                <a:ext cx="28080" cy="11880"/>
              </p14:xfrm>
            </p:contentPart>
          </mc:Choice>
          <mc:Fallback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7A4374FE-2B6C-41B4-9FB3-94DC83D3FF2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310013" y="4238947"/>
                  <a:ext cx="367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1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C2FED66E-B2A6-44A7-B173-CF24B9F380A4}"/>
                    </a:ext>
                  </a:extLst>
                </p14:cNvPr>
                <p14:cNvContentPartPr/>
                <p14:nvPr/>
              </p14:nvContentPartPr>
              <p14:xfrm>
                <a:off x="5409013" y="4287187"/>
                <a:ext cx="66600" cy="101880"/>
              </p14:xfrm>
            </p:contentPart>
          </mc:Choice>
          <mc:Fallback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C2FED66E-B2A6-44A7-B173-CF24B9F380A4}"/>
                    </a:ext>
                  </a:extLst>
                </p:cNvPr>
                <p:cNvPicPr/>
                <p:nvPr/>
              </p:nvPicPr>
              <p:blipFill>
                <a:blip r:embed="rId1222"/>
                <a:stretch>
                  <a:fillRect/>
                </a:stretch>
              </p:blipFill>
              <p:spPr>
                <a:xfrm>
                  <a:off x="5404693" y="4282867"/>
                  <a:ext cx="752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3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840D6220-6424-4823-81D7-15E59A83A2DF}"/>
                    </a:ext>
                  </a:extLst>
                </p14:cNvPr>
                <p14:cNvContentPartPr/>
                <p14:nvPr/>
              </p14:nvContentPartPr>
              <p14:xfrm>
                <a:off x="5498293" y="4228147"/>
                <a:ext cx="69840" cy="150480"/>
              </p14:xfrm>
            </p:contentPart>
          </mc:Choice>
          <mc:Fallback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840D6220-6424-4823-81D7-15E59A83A2DF}"/>
                    </a:ext>
                  </a:extLst>
                </p:cNvPr>
                <p:cNvPicPr/>
                <p:nvPr/>
              </p:nvPicPr>
              <p:blipFill>
                <a:blip r:embed="rId1224"/>
                <a:stretch>
                  <a:fillRect/>
                </a:stretch>
              </p:blipFill>
              <p:spPr>
                <a:xfrm>
                  <a:off x="5493973" y="4223827"/>
                  <a:ext cx="784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5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88CAFD7F-F4B8-42CC-93C4-1133735A2A1E}"/>
                    </a:ext>
                  </a:extLst>
                </p14:cNvPr>
                <p14:cNvContentPartPr/>
                <p14:nvPr/>
              </p14:nvContentPartPr>
              <p14:xfrm>
                <a:off x="5654533" y="4311667"/>
                <a:ext cx="90000" cy="59040"/>
              </p14:xfrm>
            </p:contentPart>
          </mc:Choice>
          <mc:Fallback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88CAFD7F-F4B8-42CC-93C4-1133735A2A1E}"/>
                    </a:ext>
                  </a:extLst>
                </p:cNvPr>
                <p:cNvPicPr/>
                <p:nvPr/>
              </p:nvPicPr>
              <p:blipFill>
                <a:blip r:embed="rId1226"/>
                <a:stretch>
                  <a:fillRect/>
                </a:stretch>
              </p:blipFill>
              <p:spPr>
                <a:xfrm>
                  <a:off x="5650213" y="4307347"/>
                  <a:ext cx="986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7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EC39CA11-E52E-4A75-A587-A380F08AB05C}"/>
                    </a:ext>
                  </a:extLst>
                </p14:cNvPr>
                <p14:cNvContentPartPr/>
                <p14:nvPr/>
              </p14:nvContentPartPr>
              <p14:xfrm>
                <a:off x="5797093" y="4236427"/>
                <a:ext cx="75240" cy="119160"/>
              </p14:xfrm>
            </p:contentPart>
          </mc:Choice>
          <mc:Fallback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EC39CA11-E52E-4A75-A587-A380F08AB05C}"/>
                    </a:ext>
                  </a:extLst>
                </p:cNvPr>
                <p:cNvPicPr/>
                <p:nvPr/>
              </p:nvPicPr>
              <p:blipFill>
                <a:blip r:embed="rId1228"/>
                <a:stretch>
                  <a:fillRect/>
                </a:stretch>
              </p:blipFill>
              <p:spPr>
                <a:xfrm>
                  <a:off x="5792773" y="4232107"/>
                  <a:ext cx="838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9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EF98A32C-9A5F-4071-90ED-B0A99089B11D}"/>
                    </a:ext>
                  </a:extLst>
                </p14:cNvPr>
                <p14:cNvContentPartPr/>
                <p14:nvPr/>
              </p14:nvContentPartPr>
              <p14:xfrm>
                <a:off x="5901493" y="4301227"/>
                <a:ext cx="137520" cy="49680"/>
              </p14:xfrm>
            </p:contentPart>
          </mc:Choice>
          <mc:Fallback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EF98A32C-9A5F-4071-90ED-B0A99089B11D}"/>
                    </a:ext>
                  </a:extLst>
                </p:cNvPr>
                <p:cNvPicPr/>
                <p:nvPr/>
              </p:nvPicPr>
              <p:blipFill>
                <a:blip r:embed="rId1230"/>
                <a:stretch>
                  <a:fillRect/>
                </a:stretch>
              </p:blipFill>
              <p:spPr>
                <a:xfrm>
                  <a:off x="5897173" y="4296907"/>
                  <a:ext cx="1461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1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FF27994B-65F8-47C0-963F-A4313E8D9181}"/>
                    </a:ext>
                  </a:extLst>
                </p14:cNvPr>
                <p14:cNvContentPartPr/>
                <p14:nvPr/>
              </p14:nvContentPartPr>
              <p14:xfrm>
                <a:off x="6191293" y="4305547"/>
                <a:ext cx="165600" cy="74520"/>
              </p14:xfrm>
            </p:contentPart>
          </mc:Choice>
          <mc:Fallback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FF27994B-65F8-47C0-963F-A4313E8D9181}"/>
                    </a:ext>
                  </a:extLst>
                </p:cNvPr>
                <p:cNvPicPr/>
                <p:nvPr/>
              </p:nvPicPr>
              <p:blipFill>
                <a:blip r:embed="rId1232"/>
                <a:stretch>
                  <a:fillRect/>
                </a:stretch>
              </p:blipFill>
              <p:spPr>
                <a:xfrm>
                  <a:off x="6186973" y="4301227"/>
                  <a:ext cx="1742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3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FFEB5F8E-AE94-4D42-A779-972090508549}"/>
                    </a:ext>
                  </a:extLst>
                </p14:cNvPr>
                <p14:cNvContentPartPr/>
                <p14:nvPr/>
              </p14:nvContentPartPr>
              <p14:xfrm>
                <a:off x="6391453" y="4309147"/>
                <a:ext cx="81000" cy="82080"/>
              </p14:xfrm>
            </p:contentPart>
          </mc:Choice>
          <mc:Fallback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FFEB5F8E-AE94-4D42-A779-972090508549}"/>
                    </a:ext>
                  </a:extLst>
                </p:cNvPr>
                <p:cNvPicPr/>
                <p:nvPr/>
              </p:nvPicPr>
              <p:blipFill>
                <a:blip r:embed="rId1234"/>
                <a:stretch>
                  <a:fillRect/>
                </a:stretch>
              </p:blipFill>
              <p:spPr>
                <a:xfrm>
                  <a:off x="6387133" y="4304827"/>
                  <a:ext cx="896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5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37D09C25-D488-47A3-8A82-CBFFE8235C12}"/>
                    </a:ext>
                  </a:extLst>
                </p14:cNvPr>
                <p14:cNvContentPartPr/>
                <p14:nvPr/>
              </p14:nvContentPartPr>
              <p14:xfrm>
                <a:off x="6501613" y="4269187"/>
                <a:ext cx="54720" cy="118080"/>
              </p14:xfrm>
            </p:contentPart>
          </mc:Choice>
          <mc:Fallback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37D09C25-D488-47A3-8A82-CBFFE8235C12}"/>
                    </a:ext>
                  </a:extLst>
                </p:cNvPr>
                <p:cNvPicPr/>
                <p:nvPr/>
              </p:nvPicPr>
              <p:blipFill>
                <a:blip r:embed="rId1236"/>
                <a:stretch>
                  <a:fillRect/>
                </a:stretch>
              </p:blipFill>
              <p:spPr>
                <a:xfrm>
                  <a:off x="6497293" y="4264867"/>
                  <a:ext cx="633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7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9AC6A0C6-FE60-41EA-8097-F52028BFF46E}"/>
                    </a:ext>
                  </a:extLst>
                </p14:cNvPr>
                <p14:cNvContentPartPr/>
                <p14:nvPr/>
              </p14:nvContentPartPr>
              <p14:xfrm>
                <a:off x="6601333" y="4251547"/>
                <a:ext cx="61920" cy="114480"/>
              </p14:xfrm>
            </p:contentPart>
          </mc:Choice>
          <mc:Fallback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9AC6A0C6-FE60-41EA-8097-F52028BFF46E}"/>
                    </a:ext>
                  </a:extLst>
                </p:cNvPr>
                <p:cNvPicPr/>
                <p:nvPr/>
              </p:nvPicPr>
              <p:blipFill>
                <a:blip r:embed="rId1238"/>
                <a:stretch>
                  <a:fillRect/>
                </a:stretch>
              </p:blipFill>
              <p:spPr>
                <a:xfrm>
                  <a:off x="6597013" y="4247227"/>
                  <a:ext cx="705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9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9BAA6931-CDBB-4AD1-A0BB-B03DB8DFCFF8}"/>
                    </a:ext>
                  </a:extLst>
                </p14:cNvPr>
                <p14:cNvContentPartPr/>
                <p14:nvPr/>
              </p14:nvContentPartPr>
              <p14:xfrm>
                <a:off x="6715453" y="4332187"/>
                <a:ext cx="254520" cy="142200"/>
              </p14:xfrm>
            </p:contentPart>
          </mc:Choice>
          <mc:Fallback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9BAA6931-CDBB-4AD1-A0BB-B03DB8DFCFF8}"/>
                    </a:ext>
                  </a:extLst>
                </p:cNvPr>
                <p:cNvPicPr/>
                <p:nvPr/>
              </p:nvPicPr>
              <p:blipFill>
                <a:blip r:embed="rId1240"/>
                <a:stretch>
                  <a:fillRect/>
                </a:stretch>
              </p:blipFill>
              <p:spPr>
                <a:xfrm>
                  <a:off x="6711133" y="4327867"/>
                  <a:ext cx="2631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1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9BBCD5EA-C241-4829-B5AE-1CB412A5665A}"/>
                    </a:ext>
                  </a:extLst>
                </p14:cNvPr>
                <p14:cNvContentPartPr/>
                <p14:nvPr/>
              </p14:nvContentPartPr>
              <p14:xfrm>
                <a:off x="6949453" y="4306987"/>
                <a:ext cx="50040" cy="27720"/>
              </p14:xfrm>
            </p:contentPart>
          </mc:Choice>
          <mc:Fallback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9BBCD5EA-C241-4829-B5AE-1CB412A5665A}"/>
                    </a:ext>
                  </a:extLst>
                </p:cNvPr>
                <p:cNvPicPr/>
                <p:nvPr/>
              </p:nvPicPr>
              <p:blipFill>
                <a:blip r:embed="rId1242"/>
                <a:stretch>
                  <a:fillRect/>
                </a:stretch>
              </p:blipFill>
              <p:spPr>
                <a:xfrm>
                  <a:off x="6945133" y="4302667"/>
                  <a:ext cx="58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3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C1874CC1-4D92-4CC1-BEF9-98D007E96598}"/>
                    </a:ext>
                  </a:extLst>
                </p14:cNvPr>
                <p14:cNvContentPartPr/>
                <p14:nvPr/>
              </p14:nvContentPartPr>
              <p14:xfrm>
                <a:off x="6978253" y="4345867"/>
                <a:ext cx="147240" cy="154080"/>
              </p14:xfrm>
            </p:contentPart>
          </mc:Choice>
          <mc:Fallback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C1874CC1-4D92-4CC1-BEF9-98D007E96598}"/>
                    </a:ext>
                  </a:extLst>
                </p:cNvPr>
                <p:cNvPicPr/>
                <p:nvPr/>
              </p:nvPicPr>
              <p:blipFill>
                <a:blip r:embed="rId1244"/>
                <a:stretch>
                  <a:fillRect/>
                </a:stretch>
              </p:blipFill>
              <p:spPr>
                <a:xfrm>
                  <a:off x="6973933" y="4341547"/>
                  <a:ext cx="1558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5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239D604B-9D12-4E37-8353-DC4690F0D741}"/>
                    </a:ext>
                  </a:extLst>
                </p14:cNvPr>
                <p14:cNvContentPartPr/>
                <p14:nvPr/>
              </p14:nvContentPartPr>
              <p14:xfrm>
                <a:off x="6447973" y="4188907"/>
                <a:ext cx="78840" cy="8280"/>
              </p14:xfrm>
            </p:contentPart>
          </mc:Choice>
          <mc:Fallback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239D604B-9D12-4E37-8353-DC4690F0D741}"/>
                    </a:ext>
                  </a:extLst>
                </p:cNvPr>
                <p:cNvPicPr/>
                <p:nvPr/>
              </p:nvPicPr>
              <p:blipFill>
                <a:blip r:embed="rId1246"/>
                <a:stretch>
                  <a:fillRect/>
                </a:stretch>
              </p:blipFill>
              <p:spPr>
                <a:xfrm>
                  <a:off x="6443653" y="4184587"/>
                  <a:ext cx="874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7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86F9B981-02A3-4011-926F-8454882E55CD}"/>
                    </a:ext>
                  </a:extLst>
                </p14:cNvPr>
                <p14:cNvContentPartPr/>
                <p14:nvPr/>
              </p14:nvContentPartPr>
              <p14:xfrm>
                <a:off x="6702493" y="4184227"/>
                <a:ext cx="56160" cy="38520"/>
              </p14:xfrm>
            </p:contentPart>
          </mc:Choice>
          <mc:Fallback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86F9B981-02A3-4011-926F-8454882E55CD}"/>
                    </a:ext>
                  </a:extLst>
                </p:cNvPr>
                <p:cNvPicPr/>
                <p:nvPr/>
              </p:nvPicPr>
              <p:blipFill>
                <a:blip r:embed="rId1248"/>
                <a:stretch>
                  <a:fillRect/>
                </a:stretch>
              </p:blipFill>
              <p:spPr>
                <a:xfrm>
                  <a:off x="6698173" y="4179907"/>
                  <a:ext cx="648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9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EA129411-59AB-405E-AF7D-97AE65EBF60F}"/>
                    </a:ext>
                  </a:extLst>
                </p14:cNvPr>
                <p14:cNvContentPartPr/>
                <p14:nvPr/>
              </p14:nvContentPartPr>
              <p14:xfrm>
                <a:off x="7336453" y="4334707"/>
                <a:ext cx="127800" cy="79200"/>
              </p14:xfrm>
            </p:contentPart>
          </mc:Choice>
          <mc:Fallback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EA129411-59AB-405E-AF7D-97AE65EBF60F}"/>
                    </a:ext>
                  </a:extLst>
                </p:cNvPr>
                <p:cNvPicPr/>
                <p:nvPr/>
              </p:nvPicPr>
              <p:blipFill>
                <a:blip r:embed="rId1250"/>
                <a:stretch>
                  <a:fillRect/>
                </a:stretch>
              </p:blipFill>
              <p:spPr>
                <a:xfrm>
                  <a:off x="7332133" y="4330387"/>
                  <a:ext cx="1364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1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8B3D9A76-FBA6-4297-9B35-3E5010291D25}"/>
                    </a:ext>
                  </a:extLst>
                </p14:cNvPr>
                <p14:cNvContentPartPr/>
                <p14:nvPr/>
              </p14:nvContentPartPr>
              <p14:xfrm>
                <a:off x="7495933" y="4344427"/>
                <a:ext cx="171000" cy="67680"/>
              </p14:xfrm>
            </p:contentPart>
          </mc:Choice>
          <mc:Fallback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8B3D9A76-FBA6-4297-9B35-3E5010291D25}"/>
                    </a:ext>
                  </a:extLst>
                </p:cNvPr>
                <p:cNvPicPr/>
                <p:nvPr/>
              </p:nvPicPr>
              <p:blipFill>
                <a:blip r:embed="rId1252"/>
                <a:stretch>
                  <a:fillRect/>
                </a:stretch>
              </p:blipFill>
              <p:spPr>
                <a:xfrm>
                  <a:off x="7491613" y="4340107"/>
                  <a:ext cx="17964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7" name="Gruppieren 776">
            <a:extLst>
              <a:ext uri="{FF2B5EF4-FFF2-40B4-BE49-F238E27FC236}">
                <a16:creationId xmlns:a16="http://schemas.microsoft.com/office/drawing/2014/main" id="{345AD90A-FB5D-4FE0-B060-F31366451B68}"/>
              </a:ext>
            </a:extLst>
          </p:cNvPr>
          <p:cNvGrpSpPr/>
          <p:nvPr/>
        </p:nvGrpSpPr>
        <p:grpSpPr>
          <a:xfrm>
            <a:off x="7871053" y="4264867"/>
            <a:ext cx="438840" cy="105840"/>
            <a:chOff x="7871053" y="4264867"/>
            <a:chExt cx="438840" cy="10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3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07BC1D59-AAAA-4871-98B0-1E27B01CCDFA}"/>
                    </a:ext>
                  </a:extLst>
                </p14:cNvPr>
                <p14:cNvContentPartPr/>
                <p14:nvPr/>
              </p14:nvContentPartPr>
              <p14:xfrm>
                <a:off x="7871053" y="4264867"/>
                <a:ext cx="142560" cy="103680"/>
              </p14:xfrm>
            </p:contentPart>
          </mc:Choice>
          <mc:Fallback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07BC1D59-AAAA-4871-98B0-1E27B01CCDFA}"/>
                    </a:ext>
                  </a:extLst>
                </p:cNvPr>
                <p:cNvPicPr/>
                <p:nvPr/>
              </p:nvPicPr>
              <p:blipFill>
                <a:blip r:embed="rId1254"/>
                <a:stretch>
                  <a:fillRect/>
                </a:stretch>
              </p:blipFill>
              <p:spPr>
                <a:xfrm>
                  <a:off x="7866733" y="4260547"/>
                  <a:ext cx="1512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5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477BBCB7-F881-4631-8391-A93E6B144DCB}"/>
                    </a:ext>
                  </a:extLst>
                </p14:cNvPr>
                <p14:cNvContentPartPr/>
                <p14:nvPr/>
              </p14:nvContentPartPr>
              <p14:xfrm>
                <a:off x="8034133" y="4275667"/>
                <a:ext cx="275760" cy="95040"/>
              </p14:xfrm>
            </p:contentPart>
          </mc:Choice>
          <mc:Fallback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477BBCB7-F881-4631-8391-A93E6B144DCB}"/>
                    </a:ext>
                  </a:extLst>
                </p:cNvPr>
                <p:cNvPicPr/>
                <p:nvPr/>
              </p:nvPicPr>
              <p:blipFill>
                <a:blip r:embed="rId1256"/>
                <a:stretch>
                  <a:fillRect/>
                </a:stretch>
              </p:blipFill>
              <p:spPr>
                <a:xfrm>
                  <a:off x="8029813" y="4271347"/>
                  <a:ext cx="284400" cy="10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6" name="Gruppieren 775">
            <a:extLst>
              <a:ext uri="{FF2B5EF4-FFF2-40B4-BE49-F238E27FC236}">
                <a16:creationId xmlns:a16="http://schemas.microsoft.com/office/drawing/2014/main" id="{A169E570-241C-4855-82AD-B01BFF2B649D}"/>
              </a:ext>
            </a:extLst>
          </p:cNvPr>
          <p:cNvGrpSpPr/>
          <p:nvPr/>
        </p:nvGrpSpPr>
        <p:grpSpPr>
          <a:xfrm>
            <a:off x="5366173" y="4516867"/>
            <a:ext cx="837360" cy="203040"/>
            <a:chOff x="5366173" y="4516867"/>
            <a:chExt cx="837360" cy="20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7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17318563-B309-4534-B02F-18492FCCEFA4}"/>
                    </a:ext>
                  </a:extLst>
                </p14:cNvPr>
                <p14:cNvContentPartPr/>
                <p14:nvPr/>
              </p14:nvContentPartPr>
              <p14:xfrm>
                <a:off x="5462293" y="4539547"/>
                <a:ext cx="16560" cy="164880"/>
              </p14:xfrm>
            </p:contentPart>
          </mc:Choice>
          <mc:Fallback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17318563-B309-4534-B02F-18492FCCEFA4}"/>
                    </a:ext>
                  </a:extLst>
                </p:cNvPr>
                <p:cNvPicPr/>
                <p:nvPr/>
              </p:nvPicPr>
              <p:blipFill>
                <a:blip r:embed="rId1258"/>
                <a:stretch>
                  <a:fillRect/>
                </a:stretch>
              </p:blipFill>
              <p:spPr>
                <a:xfrm>
                  <a:off x="5457973" y="4535227"/>
                  <a:ext cx="252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9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B1FFB3C1-C265-443B-8DBC-1C6D60975E19}"/>
                    </a:ext>
                  </a:extLst>
                </p14:cNvPr>
                <p14:cNvContentPartPr/>
                <p14:nvPr/>
              </p14:nvContentPartPr>
              <p14:xfrm>
                <a:off x="5396413" y="4687507"/>
                <a:ext cx="205560" cy="32400"/>
              </p14:xfrm>
            </p:contentPart>
          </mc:Choice>
          <mc:Fallback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B1FFB3C1-C265-443B-8DBC-1C6D60975E19}"/>
                    </a:ext>
                  </a:extLst>
                </p:cNvPr>
                <p:cNvPicPr/>
                <p:nvPr/>
              </p:nvPicPr>
              <p:blipFill>
                <a:blip r:embed="rId1260"/>
                <a:stretch>
                  <a:fillRect/>
                </a:stretch>
              </p:blipFill>
              <p:spPr>
                <a:xfrm>
                  <a:off x="5392093" y="4683187"/>
                  <a:ext cx="214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1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9009D65A-84A5-453A-811E-80EE6756D86A}"/>
                    </a:ext>
                  </a:extLst>
                </p14:cNvPr>
                <p14:cNvContentPartPr/>
                <p14:nvPr/>
              </p14:nvContentPartPr>
              <p14:xfrm>
                <a:off x="5366173" y="4516867"/>
                <a:ext cx="200160" cy="32760"/>
              </p14:xfrm>
            </p:contentPart>
          </mc:Choice>
          <mc:Fallback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9009D65A-84A5-453A-811E-80EE6756D86A}"/>
                    </a:ext>
                  </a:extLst>
                </p:cNvPr>
                <p:cNvPicPr/>
                <p:nvPr/>
              </p:nvPicPr>
              <p:blipFill>
                <a:blip r:embed="rId1262"/>
                <a:stretch>
                  <a:fillRect/>
                </a:stretch>
              </p:blipFill>
              <p:spPr>
                <a:xfrm>
                  <a:off x="5361853" y="4512547"/>
                  <a:ext cx="208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3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DB23A321-7A58-4CE1-AAD9-E8B0BCD37075}"/>
                    </a:ext>
                  </a:extLst>
                </p14:cNvPr>
                <p14:cNvContentPartPr/>
                <p14:nvPr/>
              </p14:nvContentPartPr>
              <p14:xfrm>
                <a:off x="5625013" y="4615147"/>
                <a:ext cx="132840" cy="83160"/>
              </p14:xfrm>
            </p:contentPart>
          </mc:Choice>
          <mc:Fallback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DB23A321-7A58-4CE1-AAD9-E8B0BCD37075}"/>
                    </a:ext>
                  </a:extLst>
                </p:cNvPr>
                <p:cNvPicPr/>
                <p:nvPr/>
              </p:nvPicPr>
              <p:blipFill>
                <a:blip r:embed="rId1264"/>
                <a:stretch>
                  <a:fillRect/>
                </a:stretch>
              </p:blipFill>
              <p:spPr>
                <a:xfrm>
                  <a:off x="5620693" y="4610827"/>
                  <a:ext cx="1414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5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E66A1F97-4AEC-48F5-A80F-946FE0241EF3}"/>
                    </a:ext>
                  </a:extLst>
                </p14:cNvPr>
                <p14:cNvContentPartPr/>
                <p14:nvPr/>
              </p14:nvContentPartPr>
              <p14:xfrm>
                <a:off x="5789173" y="4576987"/>
                <a:ext cx="180360" cy="113400"/>
              </p14:xfrm>
            </p:contentPart>
          </mc:Choice>
          <mc:Fallback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E66A1F97-4AEC-48F5-A80F-946FE0241EF3}"/>
                    </a:ext>
                  </a:extLst>
                </p:cNvPr>
                <p:cNvPicPr/>
                <p:nvPr/>
              </p:nvPicPr>
              <p:blipFill>
                <a:blip r:embed="rId1266"/>
                <a:stretch>
                  <a:fillRect/>
                </a:stretch>
              </p:blipFill>
              <p:spPr>
                <a:xfrm>
                  <a:off x="5784853" y="4572667"/>
                  <a:ext cx="1890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7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FE85F515-C2C8-427C-8AAC-57C4FD7EB62D}"/>
                    </a:ext>
                  </a:extLst>
                </p14:cNvPr>
                <p14:cNvContentPartPr/>
                <p14:nvPr/>
              </p14:nvContentPartPr>
              <p14:xfrm>
                <a:off x="5973853" y="4617307"/>
                <a:ext cx="99720" cy="62640"/>
              </p14:xfrm>
            </p:contentPart>
          </mc:Choice>
          <mc:Fallback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FE85F515-C2C8-427C-8AAC-57C4FD7EB62D}"/>
                    </a:ext>
                  </a:extLst>
                </p:cNvPr>
                <p:cNvPicPr/>
                <p:nvPr/>
              </p:nvPicPr>
              <p:blipFill>
                <a:blip r:embed="rId1268"/>
                <a:stretch>
                  <a:fillRect/>
                </a:stretch>
              </p:blipFill>
              <p:spPr>
                <a:xfrm>
                  <a:off x="5969533" y="4612987"/>
                  <a:ext cx="1083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9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872A509A-60D8-4A76-9F22-A1EEEAE5D07A}"/>
                    </a:ext>
                  </a:extLst>
                </p14:cNvPr>
                <p14:cNvContentPartPr/>
                <p14:nvPr/>
              </p14:nvContentPartPr>
              <p14:xfrm>
                <a:off x="6100933" y="4606867"/>
                <a:ext cx="94320" cy="86040"/>
              </p14:xfrm>
            </p:contentPart>
          </mc:Choice>
          <mc:Fallback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872A509A-60D8-4A76-9F22-A1EEEAE5D07A}"/>
                    </a:ext>
                  </a:extLst>
                </p:cNvPr>
                <p:cNvPicPr/>
                <p:nvPr/>
              </p:nvPicPr>
              <p:blipFill>
                <a:blip r:embed="rId1270"/>
                <a:stretch>
                  <a:fillRect/>
                </a:stretch>
              </p:blipFill>
              <p:spPr>
                <a:xfrm>
                  <a:off x="6096613" y="4602547"/>
                  <a:ext cx="1029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1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A40377CD-1EFC-4A02-873F-67A915DF0959}"/>
                    </a:ext>
                  </a:extLst>
                </p14:cNvPr>
                <p14:cNvContentPartPr/>
                <p14:nvPr/>
              </p14:nvContentPartPr>
              <p14:xfrm>
                <a:off x="6120373" y="4612267"/>
                <a:ext cx="83160" cy="57960"/>
              </p14:xfrm>
            </p:contentPart>
          </mc:Choice>
          <mc:Fallback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A40377CD-1EFC-4A02-873F-67A915DF0959}"/>
                    </a:ext>
                  </a:extLst>
                </p:cNvPr>
                <p:cNvPicPr/>
                <p:nvPr/>
              </p:nvPicPr>
              <p:blipFill>
                <a:blip r:embed="rId1272"/>
                <a:stretch>
                  <a:fillRect/>
                </a:stretch>
              </p:blipFill>
              <p:spPr>
                <a:xfrm>
                  <a:off x="6116053" y="4607947"/>
                  <a:ext cx="91800" cy="6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73">
            <p14:nvContentPartPr>
              <p14:cNvPr id="774" name="Freihand 773">
                <a:extLst>
                  <a:ext uri="{FF2B5EF4-FFF2-40B4-BE49-F238E27FC236}">
                    <a16:creationId xmlns:a16="http://schemas.microsoft.com/office/drawing/2014/main" id="{6CB719AE-05EA-47E9-9890-A5F550AAA0DF}"/>
                  </a:ext>
                </a:extLst>
              </p14:cNvPr>
              <p14:cNvContentPartPr/>
              <p14:nvPr/>
            </p14:nvContentPartPr>
            <p14:xfrm>
              <a:off x="6431773" y="4585987"/>
              <a:ext cx="64080" cy="89280"/>
            </p14:xfrm>
          </p:contentPart>
        </mc:Choice>
        <mc:Fallback>
          <p:pic>
            <p:nvPicPr>
              <p:cNvPr id="774" name="Freihand 773">
                <a:extLst>
                  <a:ext uri="{FF2B5EF4-FFF2-40B4-BE49-F238E27FC236}">
                    <a16:creationId xmlns:a16="http://schemas.microsoft.com/office/drawing/2014/main" id="{6CB719AE-05EA-47E9-9890-A5F550AAA0DF}"/>
                  </a:ext>
                </a:extLst>
              </p:cNvPr>
              <p:cNvPicPr/>
              <p:nvPr/>
            </p:nvPicPr>
            <p:blipFill>
              <a:blip r:embed="rId1274"/>
              <a:stretch>
                <a:fillRect/>
              </a:stretch>
            </p:blipFill>
            <p:spPr>
              <a:xfrm>
                <a:off x="6427453" y="4581667"/>
                <a:ext cx="727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5">
            <p14:nvContentPartPr>
              <p14:cNvPr id="775" name="Freihand 774">
                <a:extLst>
                  <a:ext uri="{FF2B5EF4-FFF2-40B4-BE49-F238E27FC236}">
                    <a16:creationId xmlns:a16="http://schemas.microsoft.com/office/drawing/2014/main" id="{2A615F1A-E085-4520-8A55-28A14B05BF55}"/>
                  </a:ext>
                </a:extLst>
              </p14:cNvPr>
              <p14:cNvContentPartPr/>
              <p14:nvPr/>
            </p14:nvContentPartPr>
            <p14:xfrm>
              <a:off x="6469213" y="4494547"/>
              <a:ext cx="360" cy="360"/>
            </p14:xfrm>
          </p:contentPart>
        </mc:Choice>
        <mc:Fallback>
          <p:pic>
            <p:nvPicPr>
              <p:cNvPr id="775" name="Freihand 774">
                <a:extLst>
                  <a:ext uri="{FF2B5EF4-FFF2-40B4-BE49-F238E27FC236}">
                    <a16:creationId xmlns:a16="http://schemas.microsoft.com/office/drawing/2014/main" id="{2A615F1A-E085-4520-8A55-28A14B05BF5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464893" y="4490227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35" name="Gruppieren 834">
            <a:extLst>
              <a:ext uri="{FF2B5EF4-FFF2-40B4-BE49-F238E27FC236}">
                <a16:creationId xmlns:a16="http://schemas.microsoft.com/office/drawing/2014/main" id="{2F0ABE9E-7767-435A-9CB8-883345F870D6}"/>
              </a:ext>
            </a:extLst>
          </p:cNvPr>
          <p:cNvGrpSpPr/>
          <p:nvPr/>
        </p:nvGrpSpPr>
        <p:grpSpPr>
          <a:xfrm>
            <a:off x="4877653" y="4785427"/>
            <a:ext cx="3657600" cy="695520"/>
            <a:chOff x="4877653" y="4785427"/>
            <a:chExt cx="3657600" cy="69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6">
              <p14:nvContentPartPr>
                <p14:cNvPr id="796" name="Freihand 795">
                  <a:extLst>
                    <a:ext uri="{FF2B5EF4-FFF2-40B4-BE49-F238E27FC236}">
                      <a16:creationId xmlns:a16="http://schemas.microsoft.com/office/drawing/2014/main" id="{F8EBF2E2-6D43-4D99-A7C4-9A1290DF1C95}"/>
                    </a:ext>
                  </a:extLst>
                </p14:cNvPr>
                <p14:cNvContentPartPr/>
                <p14:nvPr/>
              </p14:nvContentPartPr>
              <p14:xfrm>
                <a:off x="7471093" y="4833307"/>
                <a:ext cx="387360" cy="327960"/>
              </p14:xfrm>
            </p:contentPart>
          </mc:Choice>
          <mc:Fallback>
            <p:pic>
              <p:nvPicPr>
                <p:cNvPr id="796" name="Freihand 795">
                  <a:extLst>
                    <a:ext uri="{FF2B5EF4-FFF2-40B4-BE49-F238E27FC236}">
                      <a16:creationId xmlns:a16="http://schemas.microsoft.com/office/drawing/2014/main" id="{F8EBF2E2-6D43-4D99-A7C4-9A1290DF1C95}"/>
                    </a:ext>
                  </a:extLst>
                </p:cNvPr>
                <p:cNvPicPr/>
                <p:nvPr/>
              </p:nvPicPr>
              <p:blipFill>
                <a:blip r:embed="rId1277"/>
                <a:stretch>
                  <a:fillRect/>
                </a:stretch>
              </p:blipFill>
              <p:spPr>
                <a:xfrm>
                  <a:off x="7466773" y="4828987"/>
                  <a:ext cx="39600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8">
              <p14:nvContentPartPr>
                <p14:cNvPr id="797" name="Freihand 796">
                  <a:extLst>
                    <a:ext uri="{FF2B5EF4-FFF2-40B4-BE49-F238E27FC236}">
                      <a16:creationId xmlns:a16="http://schemas.microsoft.com/office/drawing/2014/main" id="{E82E36E4-BE2E-428A-B302-0BBE1F74D9B6}"/>
                    </a:ext>
                  </a:extLst>
                </p14:cNvPr>
                <p14:cNvContentPartPr/>
                <p14:nvPr/>
              </p14:nvContentPartPr>
              <p14:xfrm>
                <a:off x="7877173" y="4813507"/>
                <a:ext cx="18360" cy="39600"/>
              </p14:xfrm>
            </p:contentPart>
          </mc:Choice>
          <mc:Fallback>
            <p:pic>
              <p:nvPicPr>
                <p:cNvPr id="797" name="Freihand 796">
                  <a:extLst>
                    <a:ext uri="{FF2B5EF4-FFF2-40B4-BE49-F238E27FC236}">
                      <a16:creationId xmlns:a16="http://schemas.microsoft.com/office/drawing/2014/main" id="{E82E36E4-BE2E-428A-B302-0BBE1F74D9B6}"/>
                    </a:ext>
                  </a:extLst>
                </p:cNvPr>
                <p:cNvPicPr/>
                <p:nvPr/>
              </p:nvPicPr>
              <p:blipFill>
                <a:blip r:embed="rId1279"/>
                <a:stretch>
                  <a:fillRect/>
                </a:stretch>
              </p:blipFill>
              <p:spPr>
                <a:xfrm>
                  <a:off x="7872853" y="4809187"/>
                  <a:ext cx="270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0">
              <p14:nvContentPartPr>
                <p14:cNvPr id="798" name="Freihand 797">
                  <a:extLst>
                    <a:ext uri="{FF2B5EF4-FFF2-40B4-BE49-F238E27FC236}">
                      <a16:creationId xmlns:a16="http://schemas.microsoft.com/office/drawing/2014/main" id="{5AD3BFA0-D598-4ADE-A9B0-5252B77B6F39}"/>
                    </a:ext>
                  </a:extLst>
                </p14:cNvPr>
                <p14:cNvContentPartPr/>
                <p14:nvPr/>
              </p14:nvContentPartPr>
              <p14:xfrm>
                <a:off x="7916773" y="4786867"/>
                <a:ext cx="154440" cy="185040"/>
              </p14:xfrm>
            </p:contentPart>
          </mc:Choice>
          <mc:Fallback>
            <p:pic>
              <p:nvPicPr>
                <p:cNvPr id="798" name="Freihand 797">
                  <a:extLst>
                    <a:ext uri="{FF2B5EF4-FFF2-40B4-BE49-F238E27FC236}">
                      <a16:creationId xmlns:a16="http://schemas.microsoft.com/office/drawing/2014/main" id="{5AD3BFA0-D598-4ADE-A9B0-5252B77B6F39}"/>
                    </a:ext>
                  </a:extLst>
                </p:cNvPr>
                <p:cNvPicPr/>
                <p:nvPr/>
              </p:nvPicPr>
              <p:blipFill>
                <a:blip r:embed="rId1281"/>
                <a:stretch>
                  <a:fillRect/>
                </a:stretch>
              </p:blipFill>
              <p:spPr>
                <a:xfrm>
                  <a:off x="7912453" y="4782547"/>
                  <a:ext cx="1630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2">
              <p14:nvContentPartPr>
                <p14:cNvPr id="799" name="Freihand 798">
                  <a:extLst>
                    <a:ext uri="{FF2B5EF4-FFF2-40B4-BE49-F238E27FC236}">
                      <a16:creationId xmlns:a16="http://schemas.microsoft.com/office/drawing/2014/main" id="{7B6762F1-5003-4447-BFAA-A38DDF1F3F83}"/>
                    </a:ext>
                  </a:extLst>
                </p14:cNvPr>
                <p14:cNvContentPartPr/>
                <p14:nvPr/>
              </p14:nvContentPartPr>
              <p14:xfrm>
                <a:off x="8178133" y="4859587"/>
                <a:ext cx="76680" cy="121320"/>
              </p14:xfrm>
            </p:contentPart>
          </mc:Choice>
          <mc:Fallback>
            <p:pic>
              <p:nvPicPr>
                <p:cNvPr id="799" name="Freihand 798">
                  <a:extLst>
                    <a:ext uri="{FF2B5EF4-FFF2-40B4-BE49-F238E27FC236}">
                      <a16:creationId xmlns:a16="http://schemas.microsoft.com/office/drawing/2014/main" id="{7B6762F1-5003-4447-BFAA-A38DDF1F3F83}"/>
                    </a:ext>
                  </a:extLst>
                </p:cNvPr>
                <p:cNvPicPr/>
                <p:nvPr/>
              </p:nvPicPr>
              <p:blipFill>
                <a:blip r:embed="rId1283"/>
                <a:stretch>
                  <a:fillRect/>
                </a:stretch>
              </p:blipFill>
              <p:spPr>
                <a:xfrm>
                  <a:off x="8173813" y="4855267"/>
                  <a:ext cx="853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4">
              <p14:nvContentPartPr>
                <p14:cNvPr id="800" name="Freihand 799">
                  <a:extLst>
                    <a:ext uri="{FF2B5EF4-FFF2-40B4-BE49-F238E27FC236}">
                      <a16:creationId xmlns:a16="http://schemas.microsoft.com/office/drawing/2014/main" id="{B437F73A-E60D-4919-B530-74CC8133431E}"/>
                    </a:ext>
                  </a:extLst>
                </p14:cNvPr>
                <p14:cNvContentPartPr/>
                <p14:nvPr/>
              </p14:nvContentPartPr>
              <p14:xfrm>
                <a:off x="8255533" y="4865707"/>
                <a:ext cx="279720" cy="116640"/>
              </p14:xfrm>
            </p:contentPart>
          </mc:Choice>
          <mc:Fallback>
            <p:pic>
              <p:nvPicPr>
                <p:cNvPr id="800" name="Freihand 799">
                  <a:extLst>
                    <a:ext uri="{FF2B5EF4-FFF2-40B4-BE49-F238E27FC236}">
                      <a16:creationId xmlns:a16="http://schemas.microsoft.com/office/drawing/2014/main" id="{B437F73A-E60D-4919-B530-74CC8133431E}"/>
                    </a:ext>
                  </a:extLst>
                </p:cNvPr>
                <p:cNvPicPr/>
                <p:nvPr/>
              </p:nvPicPr>
              <p:blipFill>
                <a:blip r:embed="rId1285"/>
                <a:stretch>
                  <a:fillRect/>
                </a:stretch>
              </p:blipFill>
              <p:spPr>
                <a:xfrm>
                  <a:off x="8251213" y="4861387"/>
                  <a:ext cx="2883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6">
              <p14:nvContentPartPr>
                <p14:cNvPr id="801" name="Freihand 800">
                  <a:extLst>
                    <a:ext uri="{FF2B5EF4-FFF2-40B4-BE49-F238E27FC236}">
                      <a16:creationId xmlns:a16="http://schemas.microsoft.com/office/drawing/2014/main" id="{695709B3-C390-4EB8-AC12-97727A96296C}"/>
                    </a:ext>
                  </a:extLst>
                </p14:cNvPr>
                <p14:cNvContentPartPr/>
                <p14:nvPr/>
              </p14:nvContentPartPr>
              <p14:xfrm>
                <a:off x="8498173" y="4798387"/>
                <a:ext cx="360" cy="360"/>
              </p14:xfrm>
            </p:contentPart>
          </mc:Choice>
          <mc:Fallback>
            <p:pic>
              <p:nvPicPr>
                <p:cNvPr id="801" name="Freihand 800">
                  <a:extLst>
                    <a:ext uri="{FF2B5EF4-FFF2-40B4-BE49-F238E27FC236}">
                      <a16:creationId xmlns:a16="http://schemas.microsoft.com/office/drawing/2014/main" id="{695709B3-C390-4EB8-AC12-97727A96296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493853" y="47940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7">
              <p14:nvContentPartPr>
                <p14:cNvPr id="778" name="Freihand 777">
                  <a:extLst>
                    <a:ext uri="{FF2B5EF4-FFF2-40B4-BE49-F238E27FC236}">
                      <a16:creationId xmlns:a16="http://schemas.microsoft.com/office/drawing/2014/main" id="{8B5C310E-DF88-41AF-BC7B-1D7CFA07CB3D}"/>
                    </a:ext>
                  </a:extLst>
                </p14:cNvPr>
                <p14:cNvContentPartPr/>
                <p14:nvPr/>
              </p14:nvContentPartPr>
              <p14:xfrm>
                <a:off x="4877653" y="4989187"/>
                <a:ext cx="219600" cy="7920"/>
              </p14:xfrm>
            </p:contentPart>
          </mc:Choice>
          <mc:Fallback>
            <p:pic>
              <p:nvPicPr>
                <p:cNvPr id="778" name="Freihand 777">
                  <a:extLst>
                    <a:ext uri="{FF2B5EF4-FFF2-40B4-BE49-F238E27FC236}">
                      <a16:creationId xmlns:a16="http://schemas.microsoft.com/office/drawing/2014/main" id="{8B5C310E-DF88-41AF-BC7B-1D7CFA07CB3D}"/>
                    </a:ext>
                  </a:extLst>
                </p:cNvPr>
                <p:cNvPicPr/>
                <p:nvPr/>
              </p:nvPicPr>
              <p:blipFill>
                <a:blip r:embed="rId1288"/>
                <a:stretch>
                  <a:fillRect/>
                </a:stretch>
              </p:blipFill>
              <p:spPr>
                <a:xfrm>
                  <a:off x="4873333" y="4984867"/>
                  <a:ext cx="2282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9">
              <p14:nvContentPartPr>
                <p14:cNvPr id="779" name="Freihand 778">
                  <a:extLst>
                    <a:ext uri="{FF2B5EF4-FFF2-40B4-BE49-F238E27FC236}">
                      <a16:creationId xmlns:a16="http://schemas.microsoft.com/office/drawing/2014/main" id="{6AA37B27-612B-4A5C-9E06-1FB52D969E48}"/>
                    </a:ext>
                  </a:extLst>
                </p14:cNvPr>
                <p14:cNvContentPartPr/>
                <p14:nvPr/>
              </p14:nvContentPartPr>
              <p14:xfrm>
                <a:off x="4880893" y="5014387"/>
                <a:ext cx="194760" cy="13680"/>
              </p14:xfrm>
            </p:contentPart>
          </mc:Choice>
          <mc:Fallback>
            <p:pic>
              <p:nvPicPr>
                <p:cNvPr id="779" name="Freihand 778">
                  <a:extLst>
                    <a:ext uri="{FF2B5EF4-FFF2-40B4-BE49-F238E27FC236}">
                      <a16:creationId xmlns:a16="http://schemas.microsoft.com/office/drawing/2014/main" id="{6AA37B27-612B-4A5C-9E06-1FB52D969E48}"/>
                    </a:ext>
                  </a:extLst>
                </p:cNvPr>
                <p:cNvPicPr/>
                <p:nvPr/>
              </p:nvPicPr>
              <p:blipFill>
                <a:blip r:embed="rId1290"/>
                <a:stretch>
                  <a:fillRect/>
                </a:stretch>
              </p:blipFill>
              <p:spPr>
                <a:xfrm>
                  <a:off x="4876573" y="5010067"/>
                  <a:ext cx="2034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1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7DE79354-BFE2-4AB2-8A1E-7FB24B8442F8}"/>
                    </a:ext>
                  </a:extLst>
                </p14:cNvPr>
                <p14:cNvContentPartPr/>
                <p14:nvPr/>
              </p14:nvContentPartPr>
              <p14:xfrm>
                <a:off x="5109493" y="4912147"/>
                <a:ext cx="104040" cy="186120"/>
              </p14:xfrm>
            </p:contentPart>
          </mc:Choice>
          <mc:Fallback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7DE79354-BFE2-4AB2-8A1E-7FB24B8442F8}"/>
                    </a:ext>
                  </a:extLst>
                </p:cNvPr>
                <p:cNvPicPr/>
                <p:nvPr/>
              </p:nvPicPr>
              <p:blipFill>
                <a:blip r:embed="rId1292"/>
                <a:stretch>
                  <a:fillRect/>
                </a:stretch>
              </p:blipFill>
              <p:spPr>
                <a:xfrm>
                  <a:off x="5105173" y="4907827"/>
                  <a:ext cx="1126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3">
              <p14:nvContentPartPr>
                <p14:cNvPr id="781" name="Freihand 780">
                  <a:extLst>
                    <a:ext uri="{FF2B5EF4-FFF2-40B4-BE49-F238E27FC236}">
                      <a16:creationId xmlns:a16="http://schemas.microsoft.com/office/drawing/2014/main" id="{40D15F6F-098D-4DAD-9D0A-BA359062707A}"/>
                    </a:ext>
                  </a:extLst>
                </p14:cNvPr>
                <p14:cNvContentPartPr/>
                <p14:nvPr/>
              </p14:nvContentPartPr>
              <p14:xfrm>
                <a:off x="5367253" y="4958227"/>
                <a:ext cx="168840" cy="84600"/>
              </p14:xfrm>
            </p:contentPart>
          </mc:Choice>
          <mc:Fallback>
            <p:pic>
              <p:nvPicPr>
                <p:cNvPr id="781" name="Freihand 780">
                  <a:extLst>
                    <a:ext uri="{FF2B5EF4-FFF2-40B4-BE49-F238E27FC236}">
                      <a16:creationId xmlns:a16="http://schemas.microsoft.com/office/drawing/2014/main" id="{40D15F6F-098D-4DAD-9D0A-BA359062707A}"/>
                    </a:ext>
                  </a:extLst>
                </p:cNvPr>
                <p:cNvPicPr/>
                <p:nvPr/>
              </p:nvPicPr>
              <p:blipFill>
                <a:blip r:embed="rId1294"/>
                <a:stretch>
                  <a:fillRect/>
                </a:stretch>
              </p:blipFill>
              <p:spPr>
                <a:xfrm>
                  <a:off x="5362933" y="4953907"/>
                  <a:ext cx="1774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5">
              <p14:nvContentPartPr>
                <p14:cNvPr id="782" name="Freihand 781">
                  <a:extLst>
                    <a:ext uri="{FF2B5EF4-FFF2-40B4-BE49-F238E27FC236}">
                      <a16:creationId xmlns:a16="http://schemas.microsoft.com/office/drawing/2014/main" id="{922001F9-B82C-4995-AC04-575CA3E4B896}"/>
                    </a:ext>
                  </a:extLst>
                </p14:cNvPr>
                <p14:cNvContentPartPr/>
                <p14:nvPr/>
              </p14:nvContentPartPr>
              <p14:xfrm>
                <a:off x="5594053" y="4873627"/>
                <a:ext cx="121320" cy="173520"/>
              </p14:xfrm>
            </p:contentPart>
          </mc:Choice>
          <mc:Fallback>
            <p:pic>
              <p:nvPicPr>
                <p:cNvPr id="782" name="Freihand 781">
                  <a:extLst>
                    <a:ext uri="{FF2B5EF4-FFF2-40B4-BE49-F238E27FC236}">
                      <a16:creationId xmlns:a16="http://schemas.microsoft.com/office/drawing/2014/main" id="{922001F9-B82C-4995-AC04-575CA3E4B896}"/>
                    </a:ext>
                  </a:extLst>
                </p:cNvPr>
                <p:cNvPicPr/>
                <p:nvPr/>
              </p:nvPicPr>
              <p:blipFill>
                <a:blip r:embed="rId1296"/>
                <a:stretch>
                  <a:fillRect/>
                </a:stretch>
              </p:blipFill>
              <p:spPr>
                <a:xfrm>
                  <a:off x="5589733" y="4869307"/>
                  <a:ext cx="1299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7">
              <p14:nvContentPartPr>
                <p14:cNvPr id="783" name="Freihand 782">
                  <a:extLst>
                    <a:ext uri="{FF2B5EF4-FFF2-40B4-BE49-F238E27FC236}">
                      <a16:creationId xmlns:a16="http://schemas.microsoft.com/office/drawing/2014/main" id="{32B0DD37-0949-4F1B-88B9-7CF8CA01D1DF}"/>
                    </a:ext>
                  </a:extLst>
                </p14:cNvPr>
                <p14:cNvContentPartPr/>
                <p14:nvPr/>
              </p14:nvContentPartPr>
              <p14:xfrm>
                <a:off x="5746693" y="4954267"/>
                <a:ext cx="156960" cy="91800"/>
              </p14:xfrm>
            </p:contentPart>
          </mc:Choice>
          <mc:Fallback>
            <p:pic>
              <p:nvPicPr>
                <p:cNvPr id="783" name="Freihand 782">
                  <a:extLst>
                    <a:ext uri="{FF2B5EF4-FFF2-40B4-BE49-F238E27FC236}">
                      <a16:creationId xmlns:a16="http://schemas.microsoft.com/office/drawing/2014/main" id="{32B0DD37-0949-4F1B-88B9-7CF8CA01D1DF}"/>
                    </a:ext>
                  </a:extLst>
                </p:cNvPr>
                <p:cNvPicPr/>
                <p:nvPr/>
              </p:nvPicPr>
              <p:blipFill>
                <a:blip r:embed="rId1298"/>
                <a:stretch>
                  <a:fillRect/>
                </a:stretch>
              </p:blipFill>
              <p:spPr>
                <a:xfrm>
                  <a:off x="5742373" y="4949947"/>
                  <a:ext cx="1656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9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3418833B-6057-4A30-8525-B136E6CAAB11}"/>
                    </a:ext>
                  </a:extLst>
                </p14:cNvPr>
                <p14:cNvContentPartPr/>
                <p14:nvPr/>
              </p14:nvContentPartPr>
              <p14:xfrm>
                <a:off x="6023533" y="4905667"/>
                <a:ext cx="127440" cy="143640"/>
              </p14:xfrm>
            </p:contentPart>
          </mc:Choice>
          <mc:Fallback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3418833B-6057-4A30-8525-B136E6CAAB11}"/>
                    </a:ext>
                  </a:extLst>
                </p:cNvPr>
                <p:cNvPicPr/>
                <p:nvPr/>
              </p:nvPicPr>
              <p:blipFill>
                <a:blip r:embed="rId1300"/>
                <a:stretch>
                  <a:fillRect/>
                </a:stretch>
              </p:blipFill>
              <p:spPr>
                <a:xfrm>
                  <a:off x="6019213" y="4901347"/>
                  <a:ext cx="1360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1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81007ADF-71C5-4477-AD9B-E295E66C982A}"/>
                    </a:ext>
                  </a:extLst>
                </p14:cNvPr>
                <p14:cNvContentPartPr/>
                <p14:nvPr/>
              </p14:nvContentPartPr>
              <p14:xfrm>
                <a:off x="6228373" y="4991707"/>
                <a:ext cx="46440" cy="79920"/>
              </p14:xfrm>
            </p:contentPart>
          </mc:Choice>
          <mc:Fallback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81007ADF-71C5-4477-AD9B-E295E66C982A}"/>
                    </a:ext>
                  </a:extLst>
                </p:cNvPr>
                <p:cNvPicPr/>
                <p:nvPr/>
              </p:nvPicPr>
              <p:blipFill>
                <a:blip r:embed="rId1302"/>
                <a:stretch>
                  <a:fillRect/>
                </a:stretch>
              </p:blipFill>
              <p:spPr>
                <a:xfrm>
                  <a:off x="6224053" y="4987387"/>
                  <a:ext cx="550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3">
              <p14:nvContentPartPr>
                <p14:cNvPr id="787" name="Freihand 786">
                  <a:extLst>
                    <a:ext uri="{FF2B5EF4-FFF2-40B4-BE49-F238E27FC236}">
                      <a16:creationId xmlns:a16="http://schemas.microsoft.com/office/drawing/2014/main" id="{AEA6D16D-DD71-4E07-84AE-DC2F80FA52F7}"/>
                    </a:ext>
                  </a:extLst>
                </p14:cNvPr>
                <p14:cNvContentPartPr/>
                <p14:nvPr/>
              </p14:nvContentPartPr>
              <p14:xfrm>
                <a:off x="6256093" y="4897747"/>
                <a:ext cx="15840" cy="1800"/>
              </p14:xfrm>
            </p:contentPart>
          </mc:Choice>
          <mc:Fallback>
            <p:pic>
              <p:nvPicPr>
                <p:cNvPr id="787" name="Freihand 786">
                  <a:extLst>
                    <a:ext uri="{FF2B5EF4-FFF2-40B4-BE49-F238E27FC236}">
                      <a16:creationId xmlns:a16="http://schemas.microsoft.com/office/drawing/2014/main" id="{AEA6D16D-DD71-4E07-84AE-DC2F80FA52F7}"/>
                    </a:ext>
                  </a:extLst>
                </p:cNvPr>
                <p:cNvPicPr/>
                <p:nvPr/>
              </p:nvPicPr>
              <p:blipFill>
                <a:blip r:embed="rId1183"/>
                <a:stretch>
                  <a:fillRect/>
                </a:stretch>
              </p:blipFill>
              <p:spPr>
                <a:xfrm>
                  <a:off x="6251773" y="4893427"/>
                  <a:ext cx="2448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4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D106E75F-0402-409A-9822-9C94731DFC25}"/>
                    </a:ext>
                  </a:extLst>
                </p14:cNvPr>
                <p14:cNvContentPartPr/>
                <p14:nvPr/>
              </p14:nvContentPartPr>
              <p14:xfrm>
                <a:off x="6460933" y="4918627"/>
                <a:ext cx="352800" cy="93600"/>
              </p14:xfrm>
            </p:contentPart>
          </mc:Choice>
          <mc:Fallback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D106E75F-0402-409A-9822-9C94731DFC25}"/>
                    </a:ext>
                  </a:extLst>
                </p:cNvPr>
                <p:cNvPicPr/>
                <p:nvPr/>
              </p:nvPicPr>
              <p:blipFill>
                <a:blip r:embed="rId1305"/>
                <a:stretch>
                  <a:fillRect/>
                </a:stretch>
              </p:blipFill>
              <p:spPr>
                <a:xfrm>
                  <a:off x="6456613" y="4914307"/>
                  <a:ext cx="3614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6">
              <p14:nvContentPartPr>
                <p14:cNvPr id="789" name="Freihand 788">
                  <a:extLst>
                    <a:ext uri="{FF2B5EF4-FFF2-40B4-BE49-F238E27FC236}">
                      <a16:creationId xmlns:a16="http://schemas.microsoft.com/office/drawing/2014/main" id="{96306488-A963-4D93-B694-EBF038B40CC1}"/>
                    </a:ext>
                  </a:extLst>
                </p14:cNvPr>
                <p14:cNvContentPartPr/>
                <p14:nvPr/>
              </p14:nvContentPartPr>
              <p14:xfrm>
                <a:off x="6849373" y="4894147"/>
                <a:ext cx="106560" cy="110880"/>
              </p14:xfrm>
            </p:contentPart>
          </mc:Choice>
          <mc:Fallback>
            <p:pic>
              <p:nvPicPr>
                <p:cNvPr id="789" name="Freihand 788">
                  <a:extLst>
                    <a:ext uri="{FF2B5EF4-FFF2-40B4-BE49-F238E27FC236}">
                      <a16:creationId xmlns:a16="http://schemas.microsoft.com/office/drawing/2014/main" id="{96306488-A963-4D93-B694-EBF038B40CC1}"/>
                    </a:ext>
                  </a:extLst>
                </p:cNvPr>
                <p:cNvPicPr/>
                <p:nvPr/>
              </p:nvPicPr>
              <p:blipFill>
                <a:blip r:embed="rId1307"/>
                <a:stretch>
                  <a:fillRect/>
                </a:stretch>
              </p:blipFill>
              <p:spPr>
                <a:xfrm>
                  <a:off x="6845053" y="4889827"/>
                  <a:ext cx="1152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8">
              <p14:nvContentPartPr>
                <p14:cNvPr id="790" name="Freihand 789">
                  <a:extLst>
                    <a:ext uri="{FF2B5EF4-FFF2-40B4-BE49-F238E27FC236}">
                      <a16:creationId xmlns:a16="http://schemas.microsoft.com/office/drawing/2014/main" id="{E8619DC8-7D16-4E23-AA69-54E8642F08C2}"/>
                    </a:ext>
                  </a:extLst>
                </p14:cNvPr>
                <p14:cNvContentPartPr/>
                <p14:nvPr/>
              </p14:nvContentPartPr>
              <p14:xfrm>
                <a:off x="6951973" y="4885867"/>
                <a:ext cx="90720" cy="106920"/>
              </p14:xfrm>
            </p:contentPart>
          </mc:Choice>
          <mc:Fallback>
            <p:pic>
              <p:nvPicPr>
                <p:cNvPr id="790" name="Freihand 789">
                  <a:extLst>
                    <a:ext uri="{FF2B5EF4-FFF2-40B4-BE49-F238E27FC236}">
                      <a16:creationId xmlns:a16="http://schemas.microsoft.com/office/drawing/2014/main" id="{E8619DC8-7D16-4E23-AA69-54E8642F08C2}"/>
                    </a:ext>
                  </a:extLst>
                </p:cNvPr>
                <p:cNvPicPr/>
                <p:nvPr/>
              </p:nvPicPr>
              <p:blipFill>
                <a:blip r:embed="rId1309"/>
                <a:stretch>
                  <a:fillRect/>
                </a:stretch>
              </p:blipFill>
              <p:spPr>
                <a:xfrm>
                  <a:off x="6947653" y="4881547"/>
                  <a:ext cx="993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0">
              <p14:nvContentPartPr>
                <p14:cNvPr id="793" name="Freihand 792">
                  <a:extLst>
                    <a:ext uri="{FF2B5EF4-FFF2-40B4-BE49-F238E27FC236}">
                      <a16:creationId xmlns:a16="http://schemas.microsoft.com/office/drawing/2014/main" id="{ED3C7D47-418D-4780-BFEA-A07587AA014E}"/>
                    </a:ext>
                  </a:extLst>
                </p14:cNvPr>
                <p14:cNvContentPartPr/>
                <p14:nvPr/>
              </p14:nvContentPartPr>
              <p14:xfrm>
                <a:off x="7041253" y="4892347"/>
                <a:ext cx="243000" cy="83520"/>
              </p14:xfrm>
            </p:contentPart>
          </mc:Choice>
          <mc:Fallback>
            <p:pic>
              <p:nvPicPr>
                <p:cNvPr id="793" name="Freihand 792">
                  <a:extLst>
                    <a:ext uri="{FF2B5EF4-FFF2-40B4-BE49-F238E27FC236}">
                      <a16:creationId xmlns:a16="http://schemas.microsoft.com/office/drawing/2014/main" id="{ED3C7D47-418D-4780-BFEA-A07587AA014E}"/>
                    </a:ext>
                  </a:extLst>
                </p:cNvPr>
                <p:cNvPicPr/>
                <p:nvPr/>
              </p:nvPicPr>
              <p:blipFill>
                <a:blip r:embed="rId1311"/>
                <a:stretch>
                  <a:fillRect/>
                </a:stretch>
              </p:blipFill>
              <p:spPr>
                <a:xfrm>
                  <a:off x="7036933" y="4888027"/>
                  <a:ext cx="2516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2">
              <p14:nvContentPartPr>
                <p14:cNvPr id="794" name="Freihand 793">
                  <a:extLst>
                    <a:ext uri="{FF2B5EF4-FFF2-40B4-BE49-F238E27FC236}">
                      <a16:creationId xmlns:a16="http://schemas.microsoft.com/office/drawing/2014/main" id="{E4BF61B6-A9D2-40B6-BC67-CF794922C71E}"/>
                    </a:ext>
                  </a:extLst>
                </p14:cNvPr>
                <p14:cNvContentPartPr/>
                <p14:nvPr/>
              </p14:nvContentPartPr>
              <p14:xfrm>
                <a:off x="6764413" y="4785427"/>
                <a:ext cx="174960" cy="21240"/>
              </p14:xfrm>
            </p:contentPart>
          </mc:Choice>
          <mc:Fallback>
            <p:pic>
              <p:nvPicPr>
                <p:cNvPr id="794" name="Freihand 793">
                  <a:extLst>
                    <a:ext uri="{FF2B5EF4-FFF2-40B4-BE49-F238E27FC236}">
                      <a16:creationId xmlns:a16="http://schemas.microsoft.com/office/drawing/2014/main" id="{E4BF61B6-A9D2-40B6-BC67-CF794922C71E}"/>
                    </a:ext>
                  </a:extLst>
                </p:cNvPr>
                <p:cNvPicPr/>
                <p:nvPr/>
              </p:nvPicPr>
              <p:blipFill>
                <a:blip r:embed="rId1313"/>
                <a:stretch>
                  <a:fillRect/>
                </a:stretch>
              </p:blipFill>
              <p:spPr>
                <a:xfrm>
                  <a:off x="6760093" y="4781107"/>
                  <a:ext cx="183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4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5EB19350-B89B-4147-B094-19A89A6000C3}"/>
                    </a:ext>
                  </a:extLst>
                </p14:cNvPr>
                <p14:cNvContentPartPr/>
                <p14:nvPr/>
              </p14:nvContentPartPr>
              <p14:xfrm>
                <a:off x="5205253" y="5234707"/>
                <a:ext cx="182880" cy="112680"/>
              </p14:xfrm>
            </p:contentPart>
          </mc:Choice>
          <mc:Fallback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5EB19350-B89B-4147-B094-19A89A6000C3}"/>
                    </a:ext>
                  </a:extLst>
                </p:cNvPr>
                <p:cNvPicPr/>
                <p:nvPr/>
              </p:nvPicPr>
              <p:blipFill>
                <a:blip r:embed="rId1315"/>
                <a:stretch>
                  <a:fillRect/>
                </a:stretch>
              </p:blipFill>
              <p:spPr>
                <a:xfrm>
                  <a:off x="5200933" y="5230387"/>
                  <a:ext cx="1915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6">
              <p14:nvContentPartPr>
                <p14:cNvPr id="804" name="Freihand 803">
                  <a:extLst>
                    <a:ext uri="{FF2B5EF4-FFF2-40B4-BE49-F238E27FC236}">
                      <a16:creationId xmlns:a16="http://schemas.microsoft.com/office/drawing/2014/main" id="{74F76E60-D0F6-4538-BA48-28D510362575}"/>
                    </a:ext>
                  </a:extLst>
                </p14:cNvPr>
                <p14:cNvContentPartPr/>
                <p14:nvPr/>
              </p14:nvContentPartPr>
              <p14:xfrm>
                <a:off x="5433493" y="5200507"/>
                <a:ext cx="172440" cy="122040"/>
              </p14:xfrm>
            </p:contentPart>
          </mc:Choice>
          <mc:Fallback>
            <p:pic>
              <p:nvPicPr>
                <p:cNvPr id="804" name="Freihand 803">
                  <a:extLst>
                    <a:ext uri="{FF2B5EF4-FFF2-40B4-BE49-F238E27FC236}">
                      <a16:creationId xmlns:a16="http://schemas.microsoft.com/office/drawing/2014/main" id="{74F76E60-D0F6-4538-BA48-28D510362575}"/>
                    </a:ext>
                  </a:extLst>
                </p:cNvPr>
                <p:cNvPicPr/>
                <p:nvPr/>
              </p:nvPicPr>
              <p:blipFill>
                <a:blip r:embed="rId1317"/>
                <a:stretch>
                  <a:fillRect/>
                </a:stretch>
              </p:blipFill>
              <p:spPr>
                <a:xfrm>
                  <a:off x="5429173" y="5196187"/>
                  <a:ext cx="1810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8">
              <p14:nvContentPartPr>
                <p14:cNvPr id="805" name="Freihand 804">
                  <a:extLst>
                    <a:ext uri="{FF2B5EF4-FFF2-40B4-BE49-F238E27FC236}">
                      <a16:creationId xmlns:a16="http://schemas.microsoft.com/office/drawing/2014/main" id="{5E69F9ED-3900-44E4-8E4F-6D0EDD490AB6}"/>
                    </a:ext>
                  </a:extLst>
                </p14:cNvPr>
                <p14:cNvContentPartPr/>
                <p14:nvPr/>
              </p14:nvContentPartPr>
              <p14:xfrm>
                <a:off x="5729053" y="5165587"/>
                <a:ext cx="210960" cy="312120"/>
              </p14:xfrm>
            </p:contentPart>
          </mc:Choice>
          <mc:Fallback>
            <p:pic>
              <p:nvPicPr>
                <p:cNvPr id="805" name="Freihand 804">
                  <a:extLst>
                    <a:ext uri="{FF2B5EF4-FFF2-40B4-BE49-F238E27FC236}">
                      <a16:creationId xmlns:a16="http://schemas.microsoft.com/office/drawing/2014/main" id="{5E69F9ED-3900-44E4-8E4F-6D0EDD490AB6}"/>
                    </a:ext>
                  </a:extLst>
                </p:cNvPr>
                <p:cNvPicPr/>
                <p:nvPr/>
              </p:nvPicPr>
              <p:blipFill>
                <a:blip r:embed="rId1319"/>
                <a:stretch>
                  <a:fillRect/>
                </a:stretch>
              </p:blipFill>
              <p:spPr>
                <a:xfrm>
                  <a:off x="5724733" y="5161267"/>
                  <a:ext cx="2196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0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90D4879A-F38C-4860-8573-C99E2D078BDC}"/>
                    </a:ext>
                  </a:extLst>
                </p14:cNvPr>
                <p14:cNvContentPartPr/>
                <p14:nvPr/>
              </p14:nvContentPartPr>
              <p14:xfrm>
                <a:off x="5955133" y="5237227"/>
                <a:ext cx="118440" cy="87480"/>
              </p14:xfrm>
            </p:contentPart>
          </mc:Choice>
          <mc:Fallback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90D4879A-F38C-4860-8573-C99E2D078BDC}"/>
                    </a:ext>
                  </a:extLst>
                </p:cNvPr>
                <p:cNvPicPr/>
                <p:nvPr/>
              </p:nvPicPr>
              <p:blipFill>
                <a:blip r:embed="rId1321"/>
                <a:stretch>
                  <a:fillRect/>
                </a:stretch>
              </p:blipFill>
              <p:spPr>
                <a:xfrm>
                  <a:off x="5950813" y="5232907"/>
                  <a:ext cx="1270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2">
              <p14:nvContentPartPr>
                <p14:cNvPr id="807" name="Freihand 806">
                  <a:extLst>
                    <a:ext uri="{FF2B5EF4-FFF2-40B4-BE49-F238E27FC236}">
                      <a16:creationId xmlns:a16="http://schemas.microsoft.com/office/drawing/2014/main" id="{7010AFF5-B0AB-4561-9007-57FAE14CD452}"/>
                    </a:ext>
                  </a:extLst>
                </p14:cNvPr>
                <p14:cNvContentPartPr/>
                <p14:nvPr/>
              </p14:nvContentPartPr>
              <p14:xfrm>
                <a:off x="5947213" y="5260267"/>
                <a:ext cx="122760" cy="19800"/>
              </p14:xfrm>
            </p:contentPart>
          </mc:Choice>
          <mc:Fallback>
            <p:pic>
              <p:nvPicPr>
                <p:cNvPr id="807" name="Freihand 806">
                  <a:extLst>
                    <a:ext uri="{FF2B5EF4-FFF2-40B4-BE49-F238E27FC236}">
                      <a16:creationId xmlns:a16="http://schemas.microsoft.com/office/drawing/2014/main" id="{7010AFF5-B0AB-4561-9007-57FAE14CD452}"/>
                    </a:ext>
                  </a:extLst>
                </p:cNvPr>
                <p:cNvPicPr/>
                <p:nvPr/>
              </p:nvPicPr>
              <p:blipFill>
                <a:blip r:embed="rId1323"/>
                <a:stretch>
                  <a:fillRect/>
                </a:stretch>
              </p:blipFill>
              <p:spPr>
                <a:xfrm>
                  <a:off x="5942893" y="5255947"/>
                  <a:ext cx="1314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4">
              <p14:nvContentPartPr>
                <p14:cNvPr id="809" name="Freihand 808">
                  <a:extLst>
                    <a:ext uri="{FF2B5EF4-FFF2-40B4-BE49-F238E27FC236}">
                      <a16:creationId xmlns:a16="http://schemas.microsoft.com/office/drawing/2014/main" id="{8F9C0920-8B9B-4479-833D-2A24ECD7C475}"/>
                    </a:ext>
                  </a:extLst>
                </p14:cNvPr>
                <p14:cNvContentPartPr/>
                <p14:nvPr/>
              </p14:nvContentPartPr>
              <p14:xfrm>
                <a:off x="5959093" y="5207707"/>
                <a:ext cx="168480" cy="110520"/>
              </p14:xfrm>
            </p:contentPart>
          </mc:Choice>
          <mc:Fallback>
            <p:pic>
              <p:nvPicPr>
                <p:cNvPr id="809" name="Freihand 808">
                  <a:extLst>
                    <a:ext uri="{FF2B5EF4-FFF2-40B4-BE49-F238E27FC236}">
                      <a16:creationId xmlns:a16="http://schemas.microsoft.com/office/drawing/2014/main" id="{8F9C0920-8B9B-4479-833D-2A24ECD7C475}"/>
                    </a:ext>
                  </a:extLst>
                </p:cNvPr>
                <p:cNvPicPr/>
                <p:nvPr/>
              </p:nvPicPr>
              <p:blipFill>
                <a:blip r:embed="rId1325"/>
                <a:stretch>
                  <a:fillRect/>
                </a:stretch>
              </p:blipFill>
              <p:spPr>
                <a:xfrm>
                  <a:off x="5954773" y="5203387"/>
                  <a:ext cx="1771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6">
              <p14:nvContentPartPr>
                <p14:cNvPr id="810" name="Freihand 809">
                  <a:extLst>
                    <a:ext uri="{FF2B5EF4-FFF2-40B4-BE49-F238E27FC236}">
                      <a16:creationId xmlns:a16="http://schemas.microsoft.com/office/drawing/2014/main" id="{6690067F-9F24-4DBD-9A94-999CD3CD66E8}"/>
                    </a:ext>
                  </a:extLst>
                </p14:cNvPr>
                <p14:cNvContentPartPr/>
                <p14:nvPr/>
              </p14:nvContentPartPr>
              <p14:xfrm>
                <a:off x="6127213" y="5203027"/>
                <a:ext cx="360" cy="360"/>
              </p14:xfrm>
            </p:contentPart>
          </mc:Choice>
          <mc:Fallback>
            <p:pic>
              <p:nvPicPr>
                <p:cNvPr id="810" name="Freihand 809">
                  <a:extLst>
                    <a:ext uri="{FF2B5EF4-FFF2-40B4-BE49-F238E27FC236}">
                      <a16:creationId xmlns:a16="http://schemas.microsoft.com/office/drawing/2014/main" id="{6690067F-9F24-4DBD-9A94-999CD3CD66E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122893" y="51987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7">
              <p14:nvContentPartPr>
                <p14:cNvPr id="811" name="Freihand 810">
                  <a:extLst>
                    <a:ext uri="{FF2B5EF4-FFF2-40B4-BE49-F238E27FC236}">
                      <a16:creationId xmlns:a16="http://schemas.microsoft.com/office/drawing/2014/main" id="{28F504E2-5D21-454F-8B05-AACC7A3E7E3B}"/>
                    </a:ext>
                  </a:extLst>
                </p14:cNvPr>
                <p14:cNvContentPartPr/>
                <p14:nvPr/>
              </p14:nvContentPartPr>
              <p14:xfrm>
                <a:off x="6190213" y="5162347"/>
                <a:ext cx="128160" cy="128880"/>
              </p14:xfrm>
            </p:contentPart>
          </mc:Choice>
          <mc:Fallback>
            <p:pic>
              <p:nvPicPr>
                <p:cNvPr id="811" name="Freihand 810">
                  <a:extLst>
                    <a:ext uri="{FF2B5EF4-FFF2-40B4-BE49-F238E27FC236}">
                      <a16:creationId xmlns:a16="http://schemas.microsoft.com/office/drawing/2014/main" id="{28F504E2-5D21-454F-8B05-AACC7A3E7E3B}"/>
                    </a:ext>
                  </a:extLst>
                </p:cNvPr>
                <p:cNvPicPr/>
                <p:nvPr/>
              </p:nvPicPr>
              <p:blipFill>
                <a:blip r:embed="rId1328"/>
                <a:stretch>
                  <a:fillRect/>
                </a:stretch>
              </p:blipFill>
              <p:spPr>
                <a:xfrm>
                  <a:off x="6185893" y="5158027"/>
                  <a:ext cx="1368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9">
              <p14:nvContentPartPr>
                <p14:cNvPr id="812" name="Freihand 811">
                  <a:extLst>
                    <a:ext uri="{FF2B5EF4-FFF2-40B4-BE49-F238E27FC236}">
                      <a16:creationId xmlns:a16="http://schemas.microsoft.com/office/drawing/2014/main" id="{55CA4493-0273-4B34-BEAC-8CA37DA7ED78}"/>
                    </a:ext>
                  </a:extLst>
                </p14:cNvPr>
                <p14:cNvContentPartPr/>
                <p14:nvPr/>
              </p14:nvContentPartPr>
              <p14:xfrm>
                <a:off x="6345733" y="5197627"/>
                <a:ext cx="89280" cy="123480"/>
              </p14:xfrm>
            </p:contentPart>
          </mc:Choice>
          <mc:Fallback>
            <p:pic>
              <p:nvPicPr>
                <p:cNvPr id="812" name="Freihand 811">
                  <a:extLst>
                    <a:ext uri="{FF2B5EF4-FFF2-40B4-BE49-F238E27FC236}">
                      <a16:creationId xmlns:a16="http://schemas.microsoft.com/office/drawing/2014/main" id="{55CA4493-0273-4B34-BEAC-8CA37DA7ED78}"/>
                    </a:ext>
                  </a:extLst>
                </p:cNvPr>
                <p:cNvPicPr/>
                <p:nvPr/>
              </p:nvPicPr>
              <p:blipFill>
                <a:blip r:embed="rId1330"/>
                <a:stretch>
                  <a:fillRect/>
                </a:stretch>
              </p:blipFill>
              <p:spPr>
                <a:xfrm>
                  <a:off x="6341413" y="5193307"/>
                  <a:ext cx="979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1">
              <p14:nvContentPartPr>
                <p14:cNvPr id="813" name="Freihand 812">
                  <a:extLst>
                    <a:ext uri="{FF2B5EF4-FFF2-40B4-BE49-F238E27FC236}">
                      <a16:creationId xmlns:a16="http://schemas.microsoft.com/office/drawing/2014/main" id="{ADAF8A92-DEEE-4793-A3B0-A380B541DFB4}"/>
                    </a:ext>
                  </a:extLst>
                </p14:cNvPr>
                <p14:cNvContentPartPr/>
                <p14:nvPr/>
              </p14:nvContentPartPr>
              <p14:xfrm>
                <a:off x="6458773" y="5218507"/>
                <a:ext cx="220680" cy="87480"/>
              </p14:xfrm>
            </p:contentPart>
          </mc:Choice>
          <mc:Fallback>
            <p:pic>
              <p:nvPicPr>
                <p:cNvPr id="813" name="Freihand 812">
                  <a:extLst>
                    <a:ext uri="{FF2B5EF4-FFF2-40B4-BE49-F238E27FC236}">
                      <a16:creationId xmlns:a16="http://schemas.microsoft.com/office/drawing/2014/main" id="{ADAF8A92-DEEE-4793-A3B0-A380B541DFB4}"/>
                    </a:ext>
                  </a:extLst>
                </p:cNvPr>
                <p:cNvPicPr/>
                <p:nvPr/>
              </p:nvPicPr>
              <p:blipFill>
                <a:blip r:embed="rId1332"/>
                <a:stretch>
                  <a:fillRect/>
                </a:stretch>
              </p:blipFill>
              <p:spPr>
                <a:xfrm>
                  <a:off x="6454453" y="5214187"/>
                  <a:ext cx="2293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3">
              <p14:nvContentPartPr>
                <p14:cNvPr id="814" name="Freihand 813">
                  <a:extLst>
                    <a:ext uri="{FF2B5EF4-FFF2-40B4-BE49-F238E27FC236}">
                      <a16:creationId xmlns:a16="http://schemas.microsoft.com/office/drawing/2014/main" id="{BAA298CE-742B-448A-AB9A-2EEC8C0CB188}"/>
                    </a:ext>
                  </a:extLst>
                </p14:cNvPr>
                <p14:cNvContentPartPr/>
                <p14:nvPr/>
              </p14:nvContentPartPr>
              <p14:xfrm>
                <a:off x="6711493" y="5113387"/>
                <a:ext cx="169200" cy="171360"/>
              </p14:xfrm>
            </p:contentPart>
          </mc:Choice>
          <mc:Fallback>
            <p:pic>
              <p:nvPicPr>
                <p:cNvPr id="814" name="Freihand 813">
                  <a:extLst>
                    <a:ext uri="{FF2B5EF4-FFF2-40B4-BE49-F238E27FC236}">
                      <a16:creationId xmlns:a16="http://schemas.microsoft.com/office/drawing/2014/main" id="{BAA298CE-742B-448A-AB9A-2EEC8C0CB188}"/>
                    </a:ext>
                  </a:extLst>
                </p:cNvPr>
                <p:cNvPicPr/>
                <p:nvPr/>
              </p:nvPicPr>
              <p:blipFill>
                <a:blip r:embed="rId1334"/>
                <a:stretch>
                  <a:fillRect/>
                </a:stretch>
              </p:blipFill>
              <p:spPr>
                <a:xfrm>
                  <a:off x="6707173" y="5109067"/>
                  <a:ext cx="1778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5">
              <p14:nvContentPartPr>
                <p14:cNvPr id="815" name="Freihand 814">
                  <a:extLst>
                    <a:ext uri="{FF2B5EF4-FFF2-40B4-BE49-F238E27FC236}">
                      <a16:creationId xmlns:a16="http://schemas.microsoft.com/office/drawing/2014/main" id="{7A059F7F-2ABF-446D-A16A-C99B41A8A053}"/>
                    </a:ext>
                  </a:extLst>
                </p14:cNvPr>
                <p14:cNvContentPartPr/>
                <p14:nvPr/>
              </p14:nvContentPartPr>
              <p14:xfrm>
                <a:off x="6860533" y="5156227"/>
                <a:ext cx="68760" cy="50400"/>
              </p14:xfrm>
            </p:contentPart>
          </mc:Choice>
          <mc:Fallback>
            <p:pic>
              <p:nvPicPr>
                <p:cNvPr id="815" name="Freihand 814">
                  <a:extLst>
                    <a:ext uri="{FF2B5EF4-FFF2-40B4-BE49-F238E27FC236}">
                      <a16:creationId xmlns:a16="http://schemas.microsoft.com/office/drawing/2014/main" id="{7A059F7F-2ABF-446D-A16A-C99B41A8A053}"/>
                    </a:ext>
                  </a:extLst>
                </p:cNvPr>
                <p:cNvPicPr/>
                <p:nvPr/>
              </p:nvPicPr>
              <p:blipFill>
                <a:blip r:embed="rId1336"/>
                <a:stretch>
                  <a:fillRect/>
                </a:stretch>
              </p:blipFill>
              <p:spPr>
                <a:xfrm>
                  <a:off x="6856213" y="5151907"/>
                  <a:ext cx="774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7">
              <p14:nvContentPartPr>
                <p14:cNvPr id="816" name="Freihand 815">
                  <a:extLst>
                    <a:ext uri="{FF2B5EF4-FFF2-40B4-BE49-F238E27FC236}">
                      <a16:creationId xmlns:a16="http://schemas.microsoft.com/office/drawing/2014/main" id="{0861ABD9-164B-45C5-AB7D-32FF9F51BE9E}"/>
                    </a:ext>
                  </a:extLst>
                </p14:cNvPr>
                <p14:cNvContentPartPr/>
                <p14:nvPr/>
              </p14:nvContentPartPr>
              <p14:xfrm>
                <a:off x="6649573" y="5076307"/>
                <a:ext cx="298080" cy="358200"/>
              </p14:xfrm>
            </p:contentPart>
          </mc:Choice>
          <mc:Fallback>
            <p:pic>
              <p:nvPicPr>
                <p:cNvPr id="816" name="Freihand 815">
                  <a:extLst>
                    <a:ext uri="{FF2B5EF4-FFF2-40B4-BE49-F238E27FC236}">
                      <a16:creationId xmlns:a16="http://schemas.microsoft.com/office/drawing/2014/main" id="{0861ABD9-164B-45C5-AB7D-32FF9F51BE9E}"/>
                    </a:ext>
                  </a:extLst>
                </p:cNvPr>
                <p:cNvPicPr/>
                <p:nvPr/>
              </p:nvPicPr>
              <p:blipFill>
                <a:blip r:embed="rId1338"/>
                <a:stretch>
                  <a:fillRect/>
                </a:stretch>
              </p:blipFill>
              <p:spPr>
                <a:xfrm>
                  <a:off x="6645253" y="5071987"/>
                  <a:ext cx="30672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9">
              <p14:nvContentPartPr>
                <p14:cNvPr id="818" name="Freihand 817">
                  <a:extLst>
                    <a:ext uri="{FF2B5EF4-FFF2-40B4-BE49-F238E27FC236}">
                      <a16:creationId xmlns:a16="http://schemas.microsoft.com/office/drawing/2014/main" id="{9805422F-F61D-4AF0-A0FA-DA235E57640C}"/>
                    </a:ext>
                  </a:extLst>
                </p14:cNvPr>
                <p14:cNvContentPartPr/>
                <p14:nvPr/>
              </p14:nvContentPartPr>
              <p14:xfrm>
                <a:off x="7113253" y="5178187"/>
                <a:ext cx="270720" cy="95040"/>
              </p14:xfrm>
            </p:contentPart>
          </mc:Choice>
          <mc:Fallback>
            <p:pic>
              <p:nvPicPr>
                <p:cNvPr id="818" name="Freihand 817">
                  <a:extLst>
                    <a:ext uri="{FF2B5EF4-FFF2-40B4-BE49-F238E27FC236}">
                      <a16:creationId xmlns:a16="http://schemas.microsoft.com/office/drawing/2014/main" id="{9805422F-F61D-4AF0-A0FA-DA235E57640C}"/>
                    </a:ext>
                  </a:extLst>
                </p:cNvPr>
                <p:cNvPicPr/>
                <p:nvPr/>
              </p:nvPicPr>
              <p:blipFill>
                <a:blip r:embed="rId1340"/>
                <a:stretch>
                  <a:fillRect/>
                </a:stretch>
              </p:blipFill>
              <p:spPr>
                <a:xfrm>
                  <a:off x="7108933" y="5173867"/>
                  <a:ext cx="279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1">
              <p14:nvContentPartPr>
                <p14:cNvPr id="819" name="Freihand 818">
                  <a:extLst>
                    <a:ext uri="{FF2B5EF4-FFF2-40B4-BE49-F238E27FC236}">
                      <a16:creationId xmlns:a16="http://schemas.microsoft.com/office/drawing/2014/main" id="{BA01C8FB-A0A5-46E8-AA7B-1C38384F69D9}"/>
                    </a:ext>
                  </a:extLst>
                </p14:cNvPr>
                <p14:cNvContentPartPr/>
                <p14:nvPr/>
              </p14:nvContentPartPr>
              <p14:xfrm>
                <a:off x="7451653" y="5192947"/>
                <a:ext cx="92160" cy="72360"/>
              </p14:xfrm>
            </p:contentPart>
          </mc:Choice>
          <mc:Fallback>
            <p:pic>
              <p:nvPicPr>
                <p:cNvPr id="819" name="Freihand 818">
                  <a:extLst>
                    <a:ext uri="{FF2B5EF4-FFF2-40B4-BE49-F238E27FC236}">
                      <a16:creationId xmlns:a16="http://schemas.microsoft.com/office/drawing/2014/main" id="{BA01C8FB-A0A5-46E8-AA7B-1C38384F69D9}"/>
                    </a:ext>
                  </a:extLst>
                </p:cNvPr>
                <p:cNvPicPr/>
                <p:nvPr/>
              </p:nvPicPr>
              <p:blipFill>
                <a:blip r:embed="rId1342"/>
                <a:stretch>
                  <a:fillRect/>
                </a:stretch>
              </p:blipFill>
              <p:spPr>
                <a:xfrm>
                  <a:off x="7447333" y="5188627"/>
                  <a:ext cx="1008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3">
              <p14:nvContentPartPr>
                <p14:cNvPr id="820" name="Freihand 819">
                  <a:extLst>
                    <a:ext uri="{FF2B5EF4-FFF2-40B4-BE49-F238E27FC236}">
                      <a16:creationId xmlns:a16="http://schemas.microsoft.com/office/drawing/2014/main" id="{CBFE650C-78E4-4834-935F-C34E18DA2D05}"/>
                    </a:ext>
                  </a:extLst>
                </p14:cNvPr>
                <p14:cNvContentPartPr/>
                <p14:nvPr/>
              </p14:nvContentPartPr>
              <p14:xfrm>
                <a:off x="7572613" y="5182867"/>
                <a:ext cx="82800" cy="83880"/>
              </p14:xfrm>
            </p:contentPart>
          </mc:Choice>
          <mc:Fallback>
            <p:pic>
              <p:nvPicPr>
                <p:cNvPr id="820" name="Freihand 819">
                  <a:extLst>
                    <a:ext uri="{FF2B5EF4-FFF2-40B4-BE49-F238E27FC236}">
                      <a16:creationId xmlns:a16="http://schemas.microsoft.com/office/drawing/2014/main" id="{CBFE650C-78E4-4834-935F-C34E18DA2D05}"/>
                    </a:ext>
                  </a:extLst>
                </p:cNvPr>
                <p:cNvPicPr/>
                <p:nvPr/>
              </p:nvPicPr>
              <p:blipFill>
                <a:blip r:embed="rId1344"/>
                <a:stretch>
                  <a:fillRect/>
                </a:stretch>
              </p:blipFill>
              <p:spPr>
                <a:xfrm>
                  <a:off x="7568293" y="5178547"/>
                  <a:ext cx="914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5">
              <p14:nvContentPartPr>
                <p14:cNvPr id="821" name="Freihand 820">
                  <a:extLst>
                    <a:ext uri="{FF2B5EF4-FFF2-40B4-BE49-F238E27FC236}">
                      <a16:creationId xmlns:a16="http://schemas.microsoft.com/office/drawing/2014/main" id="{8872745A-F66E-4DC6-B561-D278215556A2}"/>
                    </a:ext>
                  </a:extLst>
                </p14:cNvPr>
                <p14:cNvContentPartPr/>
                <p14:nvPr/>
              </p14:nvContentPartPr>
              <p14:xfrm>
                <a:off x="7759453" y="5129227"/>
                <a:ext cx="150120" cy="15840"/>
              </p14:xfrm>
            </p:contentPart>
          </mc:Choice>
          <mc:Fallback>
            <p:pic>
              <p:nvPicPr>
                <p:cNvPr id="821" name="Freihand 820">
                  <a:extLst>
                    <a:ext uri="{FF2B5EF4-FFF2-40B4-BE49-F238E27FC236}">
                      <a16:creationId xmlns:a16="http://schemas.microsoft.com/office/drawing/2014/main" id="{8872745A-F66E-4DC6-B561-D278215556A2}"/>
                    </a:ext>
                  </a:extLst>
                </p:cNvPr>
                <p:cNvPicPr/>
                <p:nvPr/>
              </p:nvPicPr>
              <p:blipFill>
                <a:blip r:embed="rId1346"/>
                <a:stretch>
                  <a:fillRect/>
                </a:stretch>
              </p:blipFill>
              <p:spPr>
                <a:xfrm>
                  <a:off x="7755133" y="5124907"/>
                  <a:ext cx="158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7">
              <p14:nvContentPartPr>
                <p14:cNvPr id="822" name="Freihand 821">
                  <a:extLst>
                    <a:ext uri="{FF2B5EF4-FFF2-40B4-BE49-F238E27FC236}">
                      <a16:creationId xmlns:a16="http://schemas.microsoft.com/office/drawing/2014/main" id="{FAA23139-5758-4394-A415-28DE9985744D}"/>
                    </a:ext>
                  </a:extLst>
                </p14:cNvPr>
                <p14:cNvContentPartPr/>
                <p14:nvPr/>
              </p14:nvContentPartPr>
              <p14:xfrm>
                <a:off x="7747573" y="5137147"/>
                <a:ext cx="153360" cy="139320"/>
              </p14:xfrm>
            </p:contentPart>
          </mc:Choice>
          <mc:Fallback>
            <p:pic>
              <p:nvPicPr>
                <p:cNvPr id="822" name="Freihand 821">
                  <a:extLst>
                    <a:ext uri="{FF2B5EF4-FFF2-40B4-BE49-F238E27FC236}">
                      <a16:creationId xmlns:a16="http://schemas.microsoft.com/office/drawing/2014/main" id="{FAA23139-5758-4394-A415-28DE9985744D}"/>
                    </a:ext>
                  </a:extLst>
                </p:cNvPr>
                <p:cNvPicPr/>
                <p:nvPr/>
              </p:nvPicPr>
              <p:blipFill>
                <a:blip r:embed="rId1348"/>
                <a:stretch>
                  <a:fillRect/>
                </a:stretch>
              </p:blipFill>
              <p:spPr>
                <a:xfrm>
                  <a:off x="7743253" y="5132827"/>
                  <a:ext cx="1620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9">
              <p14:nvContentPartPr>
                <p14:cNvPr id="823" name="Freihand 822">
                  <a:extLst>
                    <a:ext uri="{FF2B5EF4-FFF2-40B4-BE49-F238E27FC236}">
                      <a16:creationId xmlns:a16="http://schemas.microsoft.com/office/drawing/2014/main" id="{57DAEDE4-FA3B-483D-AA0F-BD98E01510F8}"/>
                    </a:ext>
                  </a:extLst>
                </p14:cNvPr>
                <p14:cNvContentPartPr/>
                <p14:nvPr/>
              </p14:nvContentPartPr>
              <p14:xfrm>
                <a:off x="7901653" y="5160547"/>
                <a:ext cx="141480" cy="103680"/>
              </p14:xfrm>
            </p:contentPart>
          </mc:Choice>
          <mc:Fallback>
            <p:pic>
              <p:nvPicPr>
                <p:cNvPr id="823" name="Freihand 822">
                  <a:extLst>
                    <a:ext uri="{FF2B5EF4-FFF2-40B4-BE49-F238E27FC236}">
                      <a16:creationId xmlns:a16="http://schemas.microsoft.com/office/drawing/2014/main" id="{57DAEDE4-FA3B-483D-AA0F-BD98E01510F8}"/>
                    </a:ext>
                  </a:extLst>
                </p:cNvPr>
                <p:cNvPicPr/>
                <p:nvPr/>
              </p:nvPicPr>
              <p:blipFill>
                <a:blip r:embed="rId1350"/>
                <a:stretch>
                  <a:fillRect/>
                </a:stretch>
              </p:blipFill>
              <p:spPr>
                <a:xfrm>
                  <a:off x="7897333" y="5156227"/>
                  <a:ext cx="1501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1">
              <p14:nvContentPartPr>
                <p14:cNvPr id="824" name="Freihand 823">
                  <a:extLst>
                    <a:ext uri="{FF2B5EF4-FFF2-40B4-BE49-F238E27FC236}">
                      <a16:creationId xmlns:a16="http://schemas.microsoft.com/office/drawing/2014/main" id="{6B739041-C2E4-4A9A-A0C6-92541E0301A7}"/>
                    </a:ext>
                  </a:extLst>
                </p14:cNvPr>
                <p14:cNvContentPartPr/>
                <p14:nvPr/>
              </p14:nvContentPartPr>
              <p14:xfrm>
                <a:off x="8069773" y="5225707"/>
                <a:ext cx="33840" cy="77040"/>
              </p14:xfrm>
            </p:contentPart>
          </mc:Choice>
          <mc:Fallback>
            <p:pic>
              <p:nvPicPr>
                <p:cNvPr id="824" name="Freihand 823">
                  <a:extLst>
                    <a:ext uri="{FF2B5EF4-FFF2-40B4-BE49-F238E27FC236}">
                      <a16:creationId xmlns:a16="http://schemas.microsoft.com/office/drawing/2014/main" id="{6B739041-C2E4-4A9A-A0C6-92541E0301A7}"/>
                    </a:ext>
                  </a:extLst>
                </p:cNvPr>
                <p:cNvPicPr/>
                <p:nvPr/>
              </p:nvPicPr>
              <p:blipFill>
                <a:blip r:embed="rId1352"/>
                <a:stretch>
                  <a:fillRect/>
                </a:stretch>
              </p:blipFill>
              <p:spPr>
                <a:xfrm>
                  <a:off x="8065453" y="5221387"/>
                  <a:ext cx="424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3">
              <p14:nvContentPartPr>
                <p14:cNvPr id="825" name="Freihand 824">
                  <a:extLst>
                    <a:ext uri="{FF2B5EF4-FFF2-40B4-BE49-F238E27FC236}">
                      <a16:creationId xmlns:a16="http://schemas.microsoft.com/office/drawing/2014/main" id="{43EFF2A4-86DF-4D94-9DD9-5DC20F6052D4}"/>
                    </a:ext>
                  </a:extLst>
                </p14:cNvPr>
                <p14:cNvContentPartPr/>
                <p14:nvPr/>
              </p14:nvContentPartPr>
              <p14:xfrm>
                <a:off x="8106853" y="5166307"/>
                <a:ext cx="5760" cy="3600"/>
              </p14:xfrm>
            </p:contentPart>
          </mc:Choice>
          <mc:Fallback>
            <p:pic>
              <p:nvPicPr>
                <p:cNvPr id="825" name="Freihand 824">
                  <a:extLst>
                    <a:ext uri="{FF2B5EF4-FFF2-40B4-BE49-F238E27FC236}">
                      <a16:creationId xmlns:a16="http://schemas.microsoft.com/office/drawing/2014/main" id="{43EFF2A4-86DF-4D94-9DD9-5DC20F6052D4}"/>
                    </a:ext>
                  </a:extLst>
                </p:cNvPr>
                <p:cNvPicPr/>
                <p:nvPr/>
              </p:nvPicPr>
              <p:blipFill>
                <a:blip r:embed="rId1354"/>
                <a:stretch>
                  <a:fillRect/>
                </a:stretch>
              </p:blipFill>
              <p:spPr>
                <a:xfrm>
                  <a:off x="8102533" y="5161987"/>
                  <a:ext cx="144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5">
              <p14:nvContentPartPr>
                <p14:cNvPr id="826" name="Freihand 825">
                  <a:extLst>
                    <a:ext uri="{FF2B5EF4-FFF2-40B4-BE49-F238E27FC236}">
                      <a16:creationId xmlns:a16="http://schemas.microsoft.com/office/drawing/2014/main" id="{D2C75450-50C7-46EA-9719-CB016AB34D44}"/>
                    </a:ext>
                  </a:extLst>
                </p14:cNvPr>
                <p14:cNvContentPartPr/>
                <p14:nvPr/>
              </p14:nvContentPartPr>
              <p14:xfrm>
                <a:off x="8214493" y="5182507"/>
                <a:ext cx="118080" cy="30600"/>
              </p14:xfrm>
            </p:contentPart>
          </mc:Choice>
          <mc:Fallback>
            <p:pic>
              <p:nvPicPr>
                <p:cNvPr id="826" name="Freihand 825">
                  <a:extLst>
                    <a:ext uri="{FF2B5EF4-FFF2-40B4-BE49-F238E27FC236}">
                      <a16:creationId xmlns:a16="http://schemas.microsoft.com/office/drawing/2014/main" id="{D2C75450-50C7-46EA-9719-CB016AB34D44}"/>
                    </a:ext>
                  </a:extLst>
                </p:cNvPr>
                <p:cNvPicPr/>
                <p:nvPr/>
              </p:nvPicPr>
              <p:blipFill>
                <a:blip r:embed="rId1356"/>
                <a:stretch>
                  <a:fillRect/>
                </a:stretch>
              </p:blipFill>
              <p:spPr>
                <a:xfrm>
                  <a:off x="8210173" y="5178187"/>
                  <a:ext cx="1267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7">
              <p14:nvContentPartPr>
                <p14:cNvPr id="827" name="Freihand 826">
                  <a:extLst>
                    <a:ext uri="{FF2B5EF4-FFF2-40B4-BE49-F238E27FC236}">
                      <a16:creationId xmlns:a16="http://schemas.microsoft.com/office/drawing/2014/main" id="{EFDE1C68-2203-4BEA-BE5B-398C22B2BACA}"/>
                    </a:ext>
                  </a:extLst>
                </p14:cNvPr>
                <p14:cNvContentPartPr/>
                <p14:nvPr/>
              </p14:nvContentPartPr>
              <p14:xfrm>
                <a:off x="8384413" y="5131387"/>
                <a:ext cx="123120" cy="108720"/>
              </p14:xfrm>
            </p:contentPart>
          </mc:Choice>
          <mc:Fallback>
            <p:pic>
              <p:nvPicPr>
                <p:cNvPr id="827" name="Freihand 826">
                  <a:extLst>
                    <a:ext uri="{FF2B5EF4-FFF2-40B4-BE49-F238E27FC236}">
                      <a16:creationId xmlns:a16="http://schemas.microsoft.com/office/drawing/2014/main" id="{EFDE1C68-2203-4BEA-BE5B-398C22B2BACA}"/>
                    </a:ext>
                  </a:extLst>
                </p:cNvPr>
                <p:cNvPicPr/>
                <p:nvPr/>
              </p:nvPicPr>
              <p:blipFill>
                <a:blip r:embed="rId1358"/>
                <a:stretch>
                  <a:fillRect/>
                </a:stretch>
              </p:blipFill>
              <p:spPr>
                <a:xfrm>
                  <a:off x="8380093" y="5127067"/>
                  <a:ext cx="1317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9">
              <p14:nvContentPartPr>
                <p14:cNvPr id="828" name="Freihand 827">
                  <a:extLst>
                    <a:ext uri="{FF2B5EF4-FFF2-40B4-BE49-F238E27FC236}">
                      <a16:creationId xmlns:a16="http://schemas.microsoft.com/office/drawing/2014/main" id="{4BA1143F-F9F6-43D6-9310-E1432A3311CA}"/>
                    </a:ext>
                  </a:extLst>
                </p14:cNvPr>
                <p14:cNvContentPartPr/>
                <p14:nvPr/>
              </p14:nvContentPartPr>
              <p14:xfrm>
                <a:off x="7881853" y="5143267"/>
                <a:ext cx="150840" cy="103320"/>
              </p14:xfrm>
            </p:contentPart>
          </mc:Choice>
          <mc:Fallback>
            <p:pic>
              <p:nvPicPr>
                <p:cNvPr id="828" name="Freihand 827">
                  <a:extLst>
                    <a:ext uri="{FF2B5EF4-FFF2-40B4-BE49-F238E27FC236}">
                      <a16:creationId xmlns:a16="http://schemas.microsoft.com/office/drawing/2014/main" id="{4BA1143F-F9F6-43D6-9310-E1432A3311CA}"/>
                    </a:ext>
                  </a:extLst>
                </p:cNvPr>
                <p:cNvPicPr/>
                <p:nvPr/>
              </p:nvPicPr>
              <p:blipFill>
                <a:blip r:embed="rId1360"/>
                <a:stretch>
                  <a:fillRect/>
                </a:stretch>
              </p:blipFill>
              <p:spPr>
                <a:xfrm>
                  <a:off x="7877533" y="5138947"/>
                  <a:ext cx="1594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1">
              <p14:nvContentPartPr>
                <p14:cNvPr id="830" name="Freihand 829">
                  <a:extLst>
                    <a:ext uri="{FF2B5EF4-FFF2-40B4-BE49-F238E27FC236}">
                      <a16:creationId xmlns:a16="http://schemas.microsoft.com/office/drawing/2014/main" id="{22A0B9BE-4F1F-4357-AC95-31F4E03989B7}"/>
                    </a:ext>
                  </a:extLst>
                </p14:cNvPr>
                <p14:cNvContentPartPr/>
                <p14:nvPr/>
              </p14:nvContentPartPr>
              <p14:xfrm>
                <a:off x="7666573" y="5370067"/>
                <a:ext cx="34560" cy="110880"/>
              </p14:xfrm>
            </p:contentPart>
          </mc:Choice>
          <mc:Fallback>
            <p:pic>
              <p:nvPicPr>
                <p:cNvPr id="830" name="Freihand 829">
                  <a:extLst>
                    <a:ext uri="{FF2B5EF4-FFF2-40B4-BE49-F238E27FC236}">
                      <a16:creationId xmlns:a16="http://schemas.microsoft.com/office/drawing/2014/main" id="{22A0B9BE-4F1F-4357-AC95-31F4E03989B7}"/>
                    </a:ext>
                  </a:extLst>
                </p:cNvPr>
                <p:cNvPicPr/>
                <p:nvPr/>
              </p:nvPicPr>
              <p:blipFill>
                <a:blip r:embed="rId1362"/>
                <a:stretch>
                  <a:fillRect/>
                </a:stretch>
              </p:blipFill>
              <p:spPr>
                <a:xfrm>
                  <a:off x="7662253" y="5365747"/>
                  <a:ext cx="432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3">
              <p14:nvContentPartPr>
                <p14:cNvPr id="831" name="Freihand 830">
                  <a:extLst>
                    <a:ext uri="{FF2B5EF4-FFF2-40B4-BE49-F238E27FC236}">
                      <a16:creationId xmlns:a16="http://schemas.microsoft.com/office/drawing/2014/main" id="{82CDC056-3E92-455C-997F-F70D76D8DBF8}"/>
                    </a:ext>
                  </a:extLst>
                </p14:cNvPr>
                <p14:cNvContentPartPr/>
                <p14:nvPr/>
              </p14:nvContentPartPr>
              <p14:xfrm>
                <a:off x="7662613" y="5346307"/>
                <a:ext cx="21240" cy="7920"/>
              </p14:xfrm>
            </p:contentPart>
          </mc:Choice>
          <mc:Fallback>
            <p:pic>
              <p:nvPicPr>
                <p:cNvPr id="831" name="Freihand 830">
                  <a:extLst>
                    <a:ext uri="{FF2B5EF4-FFF2-40B4-BE49-F238E27FC236}">
                      <a16:creationId xmlns:a16="http://schemas.microsoft.com/office/drawing/2014/main" id="{82CDC056-3E92-455C-997F-F70D76D8DBF8}"/>
                    </a:ext>
                  </a:extLst>
                </p:cNvPr>
                <p:cNvPicPr/>
                <p:nvPr/>
              </p:nvPicPr>
              <p:blipFill>
                <a:blip r:embed="rId1364"/>
                <a:stretch>
                  <a:fillRect/>
                </a:stretch>
              </p:blipFill>
              <p:spPr>
                <a:xfrm>
                  <a:off x="7658293" y="5341987"/>
                  <a:ext cx="298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5">
              <p14:nvContentPartPr>
                <p14:cNvPr id="832" name="Freihand 831">
                  <a:extLst>
                    <a:ext uri="{FF2B5EF4-FFF2-40B4-BE49-F238E27FC236}">
                      <a16:creationId xmlns:a16="http://schemas.microsoft.com/office/drawing/2014/main" id="{CAF156A2-81F8-42AA-A272-C8CDAE632630}"/>
                    </a:ext>
                  </a:extLst>
                </p14:cNvPr>
                <p14:cNvContentPartPr/>
                <p14:nvPr/>
              </p14:nvContentPartPr>
              <p14:xfrm>
                <a:off x="7728493" y="5395627"/>
                <a:ext cx="60840" cy="51840"/>
              </p14:xfrm>
            </p:contentPart>
          </mc:Choice>
          <mc:Fallback>
            <p:pic>
              <p:nvPicPr>
                <p:cNvPr id="832" name="Freihand 831">
                  <a:extLst>
                    <a:ext uri="{FF2B5EF4-FFF2-40B4-BE49-F238E27FC236}">
                      <a16:creationId xmlns:a16="http://schemas.microsoft.com/office/drawing/2014/main" id="{CAF156A2-81F8-42AA-A272-C8CDAE632630}"/>
                    </a:ext>
                  </a:extLst>
                </p:cNvPr>
                <p:cNvPicPr/>
                <p:nvPr/>
              </p:nvPicPr>
              <p:blipFill>
                <a:blip r:embed="rId1366"/>
                <a:stretch>
                  <a:fillRect/>
                </a:stretch>
              </p:blipFill>
              <p:spPr>
                <a:xfrm>
                  <a:off x="7724173" y="5391307"/>
                  <a:ext cx="694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7">
              <p14:nvContentPartPr>
                <p14:cNvPr id="833" name="Freihand 832">
                  <a:extLst>
                    <a:ext uri="{FF2B5EF4-FFF2-40B4-BE49-F238E27FC236}">
                      <a16:creationId xmlns:a16="http://schemas.microsoft.com/office/drawing/2014/main" id="{4FFDD8C8-BE4F-4A0C-95A9-1E3886CE12D5}"/>
                    </a:ext>
                  </a:extLst>
                </p14:cNvPr>
                <p14:cNvContentPartPr/>
                <p14:nvPr/>
              </p14:nvContentPartPr>
              <p14:xfrm>
                <a:off x="7840093" y="5383027"/>
                <a:ext cx="42840" cy="71280"/>
              </p14:xfrm>
            </p:contentPart>
          </mc:Choice>
          <mc:Fallback>
            <p:pic>
              <p:nvPicPr>
                <p:cNvPr id="833" name="Freihand 832">
                  <a:extLst>
                    <a:ext uri="{FF2B5EF4-FFF2-40B4-BE49-F238E27FC236}">
                      <a16:creationId xmlns:a16="http://schemas.microsoft.com/office/drawing/2014/main" id="{4FFDD8C8-BE4F-4A0C-95A9-1E3886CE12D5}"/>
                    </a:ext>
                  </a:extLst>
                </p:cNvPr>
                <p:cNvPicPr/>
                <p:nvPr/>
              </p:nvPicPr>
              <p:blipFill>
                <a:blip r:embed="rId1368"/>
                <a:stretch>
                  <a:fillRect/>
                </a:stretch>
              </p:blipFill>
              <p:spPr>
                <a:xfrm>
                  <a:off x="7835773" y="5378707"/>
                  <a:ext cx="514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9">
              <p14:nvContentPartPr>
                <p14:cNvPr id="834" name="Freihand 833">
                  <a:extLst>
                    <a:ext uri="{FF2B5EF4-FFF2-40B4-BE49-F238E27FC236}">
                      <a16:creationId xmlns:a16="http://schemas.microsoft.com/office/drawing/2014/main" id="{B4F2A47D-184F-4E64-AC06-7A930284E0ED}"/>
                    </a:ext>
                  </a:extLst>
                </p14:cNvPr>
                <p14:cNvContentPartPr/>
                <p14:nvPr/>
              </p14:nvContentPartPr>
              <p14:xfrm>
                <a:off x="7816693" y="4996027"/>
                <a:ext cx="61560" cy="88560"/>
              </p14:xfrm>
            </p:contentPart>
          </mc:Choice>
          <mc:Fallback>
            <p:pic>
              <p:nvPicPr>
                <p:cNvPr id="834" name="Freihand 833">
                  <a:extLst>
                    <a:ext uri="{FF2B5EF4-FFF2-40B4-BE49-F238E27FC236}">
                      <a16:creationId xmlns:a16="http://schemas.microsoft.com/office/drawing/2014/main" id="{B4F2A47D-184F-4E64-AC06-7A930284E0ED}"/>
                    </a:ext>
                  </a:extLst>
                </p:cNvPr>
                <p:cNvPicPr/>
                <p:nvPr/>
              </p:nvPicPr>
              <p:blipFill>
                <a:blip r:embed="rId1370"/>
                <a:stretch>
                  <a:fillRect/>
                </a:stretch>
              </p:blipFill>
              <p:spPr>
                <a:xfrm>
                  <a:off x="7812373" y="4991707"/>
                  <a:ext cx="7020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8" name="Gruppieren 867">
            <a:extLst>
              <a:ext uri="{FF2B5EF4-FFF2-40B4-BE49-F238E27FC236}">
                <a16:creationId xmlns:a16="http://schemas.microsoft.com/office/drawing/2014/main" id="{2732A938-766B-4DC8-A6E4-E81CB1271461}"/>
              </a:ext>
            </a:extLst>
          </p:cNvPr>
          <p:cNvGrpSpPr/>
          <p:nvPr/>
        </p:nvGrpSpPr>
        <p:grpSpPr>
          <a:xfrm>
            <a:off x="365413" y="6246307"/>
            <a:ext cx="402840" cy="170640"/>
            <a:chOff x="365413" y="6246307"/>
            <a:chExt cx="402840" cy="17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1">
              <p14:nvContentPartPr>
                <p14:cNvPr id="862" name="Freihand 861">
                  <a:extLst>
                    <a:ext uri="{FF2B5EF4-FFF2-40B4-BE49-F238E27FC236}">
                      <a16:creationId xmlns:a16="http://schemas.microsoft.com/office/drawing/2014/main" id="{B4D5C2D6-A4AC-4826-80BA-61FC1D1972A0}"/>
                    </a:ext>
                  </a:extLst>
                </p14:cNvPr>
                <p14:cNvContentPartPr/>
                <p14:nvPr/>
              </p14:nvContentPartPr>
              <p14:xfrm>
                <a:off x="365413" y="6299227"/>
                <a:ext cx="179280" cy="29520"/>
              </p14:xfrm>
            </p:contentPart>
          </mc:Choice>
          <mc:Fallback>
            <p:pic>
              <p:nvPicPr>
                <p:cNvPr id="862" name="Freihand 861">
                  <a:extLst>
                    <a:ext uri="{FF2B5EF4-FFF2-40B4-BE49-F238E27FC236}">
                      <a16:creationId xmlns:a16="http://schemas.microsoft.com/office/drawing/2014/main" id="{B4D5C2D6-A4AC-4826-80BA-61FC1D1972A0}"/>
                    </a:ext>
                  </a:extLst>
                </p:cNvPr>
                <p:cNvPicPr/>
                <p:nvPr/>
              </p:nvPicPr>
              <p:blipFill>
                <a:blip r:embed="rId1372"/>
                <a:stretch>
                  <a:fillRect/>
                </a:stretch>
              </p:blipFill>
              <p:spPr>
                <a:xfrm>
                  <a:off x="361093" y="6294907"/>
                  <a:ext cx="1879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3">
              <p14:nvContentPartPr>
                <p14:cNvPr id="863" name="Freihand 862">
                  <a:extLst>
                    <a:ext uri="{FF2B5EF4-FFF2-40B4-BE49-F238E27FC236}">
                      <a16:creationId xmlns:a16="http://schemas.microsoft.com/office/drawing/2014/main" id="{7A777477-522C-44AE-A28E-67ABDEA826BF}"/>
                    </a:ext>
                  </a:extLst>
                </p14:cNvPr>
                <p14:cNvContentPartPr/>
                <p14:nvPr/>
              </p14:nvContentPartPr>
              <p14:xfrm>
                <a:off x="397093" y="6377707"/>
                <a:ext cx="170280" cy="2880"/>
              </p14:xfrm>
            </p:contentPart>
          </mc:Choice>
          <mc:Fallback>
            <p:pic>
              <p:nvPicPr>
                <p:cNvPr id="863" name="Freihand 862">
                  <a:extLst>
                    <a:ext uri="{FF2B5EF4-FFF2-40B4-BE49-F238E27FC236}">
                      <a16:creationId xmlns:a16="http://schemas.microsoft.com/office/drawing/2014/main" id="{7A777477-522C-44AE-A28E-67ABDEA826BF}"/>
                    </a:ext>
                  </a:extLst>
                </p:cNvPr>
                <p:cNvPicPr/>
                <p:nvPr/>
              </p:nvPicPr>
              <p:blipFill>
                <a:blip r:embed="rId1374"/>
                <a:stretch>
                  <a:fillRect/>
                </a:stretch>
              </p:blipFill>
              <p:spPr>
                <a:xfrm>
                  <a:off x="392773" y="6373387"/>
                  <a:ext cx="1789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5">
              <p14:nvContentPartPr>
                <p14:cNvPr id="864" name="Freihand 863">
                  <a:extLst>
                    <a:ext uri="{FF2B5EF4-FFF2-40B4-BE49-F238E27FC236}">
                      <a16:creationId xmlns:a16="http://schemas.microsoft.com/office/drawing/2014/main" id="{62E044DC-2F30-4086-98B2-09311BB386BD}"/>
                    </a:ext>
                  </a:extLst>
                </p14:cNvPr>
                <p14:cNvContentPartPr/>
                <p14:nvPr/>
              </p14:nvContentPartPr>
              <p14:xfrm>
                <a:off x="636493" y="6246307"/>
                <a:ext cx="131760" cy="170640"/>
              </p14:xfrm>
            </p:contentPart>
          </mc:Choice>
          <mc:Fallback>
            <p:pic>
              <p:nvPicPr>
                <p:cNvPr id="864" name="Freihand 863">
                  <a:extLst>
                    <a:ext uri="{FF2B5EF4-FFF2-40B4-BE49-F238E27FC236}">
                      <a16:creationId xmlns:a16="http://schemas.microsoft.com/office/drawing/2014/main" id="{62E044DC-2F30-4086-98B2-09311BB386BD}"/>
                    </a:ext>
                  </a:extLst>
                </p:cNvPr>
                <p:cNvPicPr/>
                <p:nvPr/>
              </p:nvPicPr>
              <p:blipFill>
                <a:blip r:embed="rId1376"/>
                <a:stretch>
                  <a:fillRect/>
                </a:stretch>
              </p:blipFill>
              <p:spPr>
                <a:xfrm>
                  <a:off x="632173" y="6241987"/>
                  <a:ext cx="140400" cy="17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5" name="Gruppieren 904">
            <a:extLst>
              <a:ext uri="{FF2B5EF4-FFF2-40B4-BE49-F238E27FC236}">
                <a16:creationId xmlns:a16="http://schemas.microsoft.com/office/drawing/2014/main" id="{0641C486-BC02-44EF-A74A-CA7E736E8335}"/>
              </a:ext>
            </a:extLst>
          </p:cNvPr>
          <p:cNvGrpSpPr/>
          <p:nvPr/>
        </p:nvGrpSpPr>
        <p:grpSpPr>
          <a:xfrm>
            <a:off x="1009453" y="6095827"/>
            <a:ext cx="3146040" cy="606240"/>
            <a:chOff x="1009453" y="6095827"/>
            <a:chExt cx="3146040" cy="60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7">
              <p14:nvContentPartPr>
                <p14:cNvPr id="865" name="Freihand 864">
                  <a:extLst>
                    <a:ext uri="{FF2B5EF4-FFF2-40B4-BE49-F238E27FC236}">
                      <a16:creationId xmlns:a16="http://schemas.microsoft.com/office/drawing/2014/main" id="{375565D2-A29B-4075-9212-7D40D4663154}"/>
                    </a:ext>
                  </a:extLst>
                </p14:cNvPr>
                <p14:cNvContentPartPr/>
                <p14:nvPr/>
              </p14:nvContentPartPr>
              <p14:xfrm>
                <a:off x="1009453" y="6255307"/>
                <a:ext cx="160560" cy="129600"/>
              </p14:xfrm>
            </p:contentPart>
          </mc:Choice>
          <mc:Fallback>
            <p:pic>
              <p:nvPicPr>
                <p:cNvPr id="865" name="Freihand 864">
                  <a:extLst>
                    <a:ext uri="{FF2B5EF4-FFF2-40B4-BE49-F238E27FC236}">
                      <a16:creationId xmlns:a16="http://schemas.microsoft.com/office/drawing/2014/main" id="{375565D2-A29B-4075-9212-7D40D4663154}"/>
                    </a:ext>
                  </a:extLst>
                </p:cNvPr>
                <p:cNvPicPr/>
                <p:nvPr/>
              </p:nvPicPr>
              <p:blipFill>
                <a:blip r:embed="rId1378"/>
                <a:stretch>
                  <a:fillRect/>
                </a:stretch>
              </p:blipFill>
              <p:spPr>
                <a:xfrm>
                  <a:off x="1005133" y="6250987"/>
                  <a:ext cx="1692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9">
              <p14:nvContentPartPr>
                <p14:cNvPr id="866" name="Freihand 865">
                  <a:extLst>
                    <a:ext uri="{FF2B5EF4-FFF2-40B4-BE49-F238E27FC236}">
                      <a16:creationId xmlns:a16="http://schemas.microsoft.com/office/drawing/2014/main" id="{09BD0071-9710-499B-B88D-EF44060B717A}"/>
                    </a:ext>
                  </a:extLst>
                </p14:cNvPr>
                <p14:cNvContentPartPr/>
                <p14:nvPr/>
              </p14:nvContentPartPr>
              <p14:xfrm>
                <a:off x="1228693" y="6358987"/>
                <a:ext cx="101160" cy="67320"/>
              </p14:xfrm>
            </p:contentPart>
          </mc:Choice>
          <mc:Fallback>
            <p:pic>
              <p:nvPicPr>
                <p:cNvPr id="866" name="Freihand 865">
                  <a:extLst>
                    <a:ext uri="{FF2B5EF4-FFF2-40B4-BE49-F238E27FC236}">
                      <a16:creationId xmlns:a16="http://schemas.microsoft.com/office/drawing/2014/main" id="{09BD0071-9710-499B-B88D-EF44060B717A}"/>
                    </a:ext>
                  </a:extLst>
                </p:cNvPr>
                <p:cNvPicPr/>
                <p:nvPr/>
              </p:nvPicPr>
              <p:blipFill>
                <a:blip r:embed="rId1380"/>
                <a:stretch>
                  <a:fillRect/>
                </a:stretch>
              </p:blipFill>
              <p:spPr>
                <a:xfrm>
                  <a:off x="1224373" y="6354667"/>
                  <a:ext cx="1098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1">
              <p14:nvContentPartPr>
                <p14:cNvPr id="869" name="Freihand 868">
                  <a:extLst>
                    <a:ext uri="{FF2B5EF4-FFF2-40B4-BE49-F238E27FC236}">
                      <a16:creationId xmlns:a16="http://schemas.microsoft.com/office/drawing/2014/main" id="{AC5432C2-5F12-42B0-8E25-7298004A4C47}"/>
                    </a:ext>
                  </a:extLst>
                </p14:cNvPr>
                <p14:cNvContentPartPr/>
                <p14:nvPr/>
              </p14:nvContentPartPr>
              <p14:xfrm>
                <a:off x="1303213" y="6281227"/>
                <a:ext cx="15120" cy="11520"/>
              </p14:xfrm>
            </p:contentPart>
          </mc:Choice>
          <mc:Fallback>
            <p:pic>
              <p:nvPicPr>
                <p:cNvPr id="869" name="Freihand 868">
                  <a:extLst>
                    <a:ext uri="{FF2B5EF4-FFF2-40B4-BE49-F238E27FC236}">
                      <a16:creationId xmlns:a16="http://schemas.microsoft.com/office/drawing/2014/main" id="{AC5432C2-5F12-42B0-8E25-7298004A4C47}"/>
                    </a:ext>
                  </a:extLst>
                </p:cNvPr>
                <p:cNvPicPr/>
                <p:nvPr/>
              </p:nvPicPr>
              <p:blipFill>
                <a:blip r:embed="rId1382"/>
                <a:stretch>
                  <a:fillRect/>
                </a:stretch>
              </p:blipFill>
              <p:spPr>
                <a:xfrm>
                  <a:off x="1298893" y="6276907"/>
                  <a:ext cx="237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3">
              <p14:nvContentPartPr>
                <p14:cNvPr id="870" name="Freihand 869">
                  <a:extLst>
                    <a:ext uri="{FF2B5EF4-FFF2-40B4-BE49-F238E27FC236}">
                      <a16:creationId xmlns:a16="http://schemas.microsoft.com/office/drawing/2014/main" id="{E3C482CD-31D0-4FBE-99D4-1079DEDBDE08}"/>
                    </a:ext>
                  </a:extLst>
                </p14:cNvPr>
                <p14:cNvContentPartPr/>
                <p14:nvPr/>
              </p14:nvContentPartPr>
              <p14:xfrm>
                <a:off x="1426333" y="6294547"/>
                <a:ext cx="128880" cy="10440"/>
              </p14:xfrm>
            </p:contentPart>
          </mc:Choice>
          <mc:Fallback>
            <p:pic>
              <p:nvPicPr>
                <p:cNvPr id="870" name="Freihand 869">
                  <a:extLst>
                    <a:ext uri="{FF2B5EF4-FFF2-40B4-BE49-F238E27FC236}">
                      <a16:creationId xmlns:a16="http://schemas.microsoft.com/office/drawing/2014/main" id="{E3C482CD-31D0-4FBE-99D4-1079DEDBDE08}"/>
                    </a:ext>
                  </a:extLst>
                </p:cNvPr>
                <p:cNvPicPr/>
                <p:nvPr/>
              </p:nvPicPr>
              <p:blipFill>
                <a:blip r:embed="rId1384"/>
                <a:stretch>
                  <a:fillRect/>
                </a:stretch>
              </p:blipFill>
              <p:spPr>
                <a:xfrm>
                  <a:off x="1422013" y="6290227"/>
                  <a:ext cx="1375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5">
              <p14:nvContentPartPr>
                <p14:cNvPr id="871" name="Freihand 870">
                  <a:extLst>
                    <a:ext uri="{FF2B5EF4-FFF2-40B4-BE49-F238E27FC236}">
                      <a16:creationId xmlns:a16="http://schemas.microsoft.com/office/drawing/2014/main" id="{7D5D1894-CA63-4E27-9857-4C3A6990CE7B}"/>
                    </a:ext>
                  </a:extLst>
                </p14:cNvPr>
                <p14:cNvContentPartPr/>
                <p14:nvPr/>
              </p14:nvContentPartPr>
              <p14:xfrm>
                <a:off x="1437133" y="6326227"/>
                <a:ext cx="138240" cy="13320"/>
              </p14:xfrm>
            </p:contentPart>
          </mc:Choice>
          <mc:Fallback>
            <p:pic>
              <p:nvPicPr>
                <p:cNvPr id="871" name="Freihand 870">
                  <a:extLst>
                    <a:ext uri="{FF2B5EF4-FFF2-40B4-BE49-F238E27FC236}">
                      <a16:creationId xmlns:a16="http://schemas.microsoft.com/office/drawing/2014/main" id="{7D5D1894-CA63-4E27-9857-4C3A6990CE7B}"/>
                    </a:ext>
                  </a:extLst>
                </p:cNvPr>
                <p:cNvPicPr/>
                <p:nvPr/>
              </p:nvPicPr>
              <p:blipFill>
                <a:blip r:embed="rId1386"/>
                <a:stretch>
                  <a:fillRect/>
                </a:stretch>
              </p:blipFill>
              <p:spPr>
                <a:xfrm>
                  <a:off x="1432813" y="6321907"/>
                  <a:ext cx="1468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7">
              <p14:nvContentPartPr>
                <p14:cNvPr id="872" name="Freihand 871">
                  <a:extLst>
                    <a:ext uri="{FF2B5EF4-FFF2-40B4-BE49-F238E27FC236}">
                      <a16:creationId xmlns:a16="http://schemas.microsoft.com/office/drawing/2014/main" id="{ED15AF9D-D958-4269-809C-A7B8C56EC331}"/>
                    </a:ext>
                  </a:extLst>
                </p14:cNvPr>
                <p14:cNvContentPartPr/>
                <p14:nvPr/>
              </p14:nvContentPartPr>
              <p14:xfrm>
                <a:off x="1773373" y="6121747"/>
                <a:ext cx="114120" cy="145800"/>
              </p14:xfrm>
            </p:contentPart>
          </mc:Choice>
          <mc:Fallback>
            <p:pic>
              <p:nvPicPr>
                <p:cNvPr id="872" name="Freihand 871">
                  <a:extLst>
                    <a:ext uri="{FF2B5EF4-FFF2-40B4-BE49-F238E27FC236}">
                      <a16:creationId xmlns:a16="http://schemas.microsoft.com/office/drawing/2014/main" id="{ED15AF9D-D958-4269-809C-A7B8C56EC331}"/>
                    </a:ext>
                  </a:extLst>
                </p:cNvPr>
                <p:cNvPicPr/>
                <p:nvPr/>
              </p:nvPicPr>
              <p:blipFill>
                <a:blip r:embed="rId1388"/>
                <a:stretch>
                  <a:fillRect/>
                </a:stretch>
              </p:blipFill>
              <p:spPr>
                <a:xfrm>
                  <a:off x="1769053" y="6117427"/>
                  <a:ext cx="1227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9">
              <p14:nvContentPartPr>
                <p14:cNvPr id="873" name="Freihand 872">
                  <a:extLst>
                    <a:ext uri="{FF2B5EF4-FFF2-40B4-BE49-F238E27FC236}">
                      <a16:creationId xmlns:a16="http://schemas.microsoft.com/office/drawing/2014/main" id="{64ACB971-B00A-444D-805D-2588D395D5FB}"/>
                    </a:ext>
                  </a:extLst>
                </p14:cNvPr>
                <p14:cNvContentPartPr/>
                <p14:nvPr/>
              </p14:nvContentPartPr>
              <p14:xfrm>
                <a:off x="1747813" y="6281587"/>
                <a:ext cx="200160" cy="6840"/>
              </p14:xfrm>
            </p:contentPart>
          </mc:Choice>
          <mc:Fallback>
            <p:pic>
              <p:nvPicPr>
                <p:cNvPr id="873" name="Freihand 872">
                  <a:extLst>
                    <a:ext uri="{FF2B5EF4-FFF2-40B4-BE49-F238E27FC236}">
                      <a16:creationId xmlns:a16="http://schemas.microsoft.com/office/drawing/2014/main" id="{64ACB971-B00A-444D-805D-2588D395D5FB}"/>
                    </a:ext>
                  </a:extLst>
                </p:cNvPr>
                <p:cNvPicPr/>
                <p:nvPr/>
              </p:nvPicPr>
              <p:blipFill>
                <a:blip r:embed="rId1390"/>
                <a:stretch>
                  <a:fillRect/>
                </a:stretch>
              </p:blipFill>
              <p:spPr>
                <a:xfrm>
                  <a:off x="1743493" y="6277267"/>
                  <a:ext cx="2088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1">
              <p14:nvContentPartPr>
                <p14:cNvPr id="874" name="Freihand 873">
                  <a:extLst>
                    <a:ext uri="{FF2B5EF4-FFF2-40B4-BE49-F238E27FC236}">
                      <a16:creationId xmlns:a16="http://schemas.microsoft.com/office/drawing/2014/main" id="{79995F4E-8F49-426E-A2BB-8BBC42C4154D}"/>
                    </a:ext>
                  </a:extLst>
                </p14:cNvPr>
                <p14:cNvContentPartPr/>
                <p14:nvPr/>
              </p14:nvContentPartPr>
              <p14:xfrm>
                <a:off x="1808653" y="6364387"/>
                <a:ext cx="97200" cy="83160"/>
              </p14:xfrm>
            </p:contentPart>
          </mc:Choice>
          <mc:Fallback>
            <p:pic>
              <p:nvPicPr>
                <p:cNvPr id="874" name="Freihand 873">
                  <a:extLst>
                    <a:ext uri="{FF2B5EF4-FFF2-40B4-BE49-F238E27FC236}">
                      <a16:creationId xmlns:a16="http://schemas.microsoft.com/office/drawing/2014/main" id="{79995F4E-8F49-426E-A2BB-8BBC42C4154D}"/>
                    </a:ext>
                  </a:extLst>
                </p:cNvPr>
                <p:cNvPicPr/>
                <p:nvPr/>
              </p:nvPicPr>
              <p:blipFill>
                <a:blip r:embed="rId1392"/>
                <a:stretch>
                  <a:fillRect/>
                </a:stretch>
              </p:blipFill>
              <p:spPr>
                <a:xfrm>
                  <a:off x="1804333" y="6360067"/>
                  <a:ext cx="1058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3">
              <p14:nvContentPartPr>
                <p14:cNvPr id="877" name="Freihand 876">
                  <a:extLst>
                    <a:ext uri="{FF2B5EF4-FFF2-40B4-BE49-F238E27FC236}">
                      <a16:creationId xmlns:a16="http://schemas.microsoft.com/office/drawing/2014/main" id="{EE0C7A83-7FFE-4308-8BBB-62C70189CC17}"/>
                    </a:ext>
                  </a:extLst>
                </p14:cNvPr>
                <p14:cNvContentPartPr/>
                <p14:nvPr/>
              </p14:nvContentPartPr>
              <p14:xfrm>
                <a:off x="2040853" y="6302827"/>
                <a:ext cx="4320" cy="62640"/>
              </p14:xfrm>
            </p:contentPart>
          </mc:Choice>
          <mc:Fallback>
            <p:pic>
              <p:nvPicPr>
                <p:cNvPr id="877" name="Freihand 876">
                  <a:extLst>
                    <a:ext uri="{FF2B5EF4-FFF2-40B4-BE49-F238E27FC236}">
                      <a16:creationId xmlns:a16="http://schemas.microsoft.com/office/drawing/2014/main" id="{EE0C7A83-7FFE-4308-8BBB-62C70189CC17}"/>
                    </a:ext>
                  </a:extLst>
                </p:cNvPr>
                <p:cNvPicPr/>
                <p:nvPr/>
              </p:nvPicPr>
              <p:blipFill>
                <a:blip r:embed="rId1394"/>
                <a:stretch>
                  <a:fillRect/>
                </a:stretch>
              </p:blipFill>
              <p:spPr>
                <a:xfrm>
                  <a:off x="2036533" y="6298507"/>
                  <a:ext cx="129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5">
              <p14:nvContentPartPr>
                <p14:cNvPr id="878" name="Freihand 877">
                  <a:extLst>
                    <a:ext uri="{FF2B5EF4-FFF2-40B4-BE49-F238E27FC236}">
                      <a16:creationId xmlns:a16="http://schemas.microsoft.com/office/drawing/2014/main" id="{AE22A325-C30F-4BF1-835B-14B40032E6B1}"/>
                    </a:ext>
                  </a:extLst>
                </p14:cNvPr>
                <p14:cNvContentPartPr/>
                <p14:nvPr/>
              </p14:nvContentPartPr>
              <p14:xfrm>
                <a:off x="2136973" y="6185467"/>
                <a:ext cx="118440" cy="132480"/>
              </p14:xfrm>
            </p:contentPart>
          </mc:Choice>
          <mc:Fallback>
            <p:pic>
              <p:nvPicPr>
                <p:cNvPr id="878" name="Freihand 877">
                  <a:extLst>
                    <a:ext uri="{FF2B5EF4-FFF2-40B4-BE49-F238E27FC236}">
                      <a16:creationId xmlns:a16="http://schemas.microsoft.com/office/drawing/2014/main" id="{AE22A325-C30F-4BF1-835B-14B40032E6B1}"/>
                    </a:ext>
                  </a:extLst>
                </p:cNvPr>
                <p:cNvPicPr/>
                <p:nvPr/>
              </p:nvPicPr>
              <p:blipFill>
                <a:blip r:embed="rId1396"/>
                <a:stretch>
                  <a:fillRect/>
                </a:stretch>
              </p:blipFill>
              <p:spPr>
                <a:xfrm>
                  <a:off x="2132653" y="6181147"/>
                  <a:ext cx="1270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7">
              <p14:nvContentPartPr>
                <p14:cNvPr id="879" name="Freihand 878">
                  <a:extLst>
                    <a:ext uri="{FF2B5EF4-FFF2-40B4-BE49-F238E27FC236}">
                      <a16:creationId xmlns:a16="http://schemas.microsoft.com/office/drawing/2014/main" id="{A3D54412-7450-4894-9F21-42351CB1CC6A}"/>
                    </a:ext>
                  </a:extLst>
                </p14:cNvPr>
                <p14:cNvContentPartPr/>
                <p14:nvPr/>
              </p14:nvContentPartPr>
              <p14:xfrm>
                <a:off x="2265853" y="6234427"/>
                <a:ext cx="226800" cy="87840"/>
              </p14:xfrm>
            </p:contentPart>
          </mc:Choice>
          <mc:Fallback>
            <p:pic>
              <p:nvPicPr>
                <p:cNvPr id="879" name="Freihand 878">
                  <a:extLst>
                    <a:ext uri="{FF2B5EF4-FFF2-40B4-BE49-F238E27FC236}">
                      <a16:creationId xmlns:a16="http://schemas.microsoft.com/office/drawing/2014/main" id="{A3D54412-7450-4894-9F21-42351CB1CC6A}"/>
                    </a:ext>
                  </a:extLst>
                </p:cNvPr>
                <p:cNvPicPr/>
                <p:nvPr/>
              </p:nvPicPr>
              <p:blipFill>
                <a:blip r:embed="rId1398"/>
                <a:stretch>
                  <a:fillRect/>
                </a:stretch>
              </p:blipFill>
              <p:spPr>
                <a:xfrm>
                  <a:off x="2261533" y="6230107"/>
                  <a:ext cx="2354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9">
              <p14:nvContentPartPr>
                <p14:cNvPr id="880" name="Freihand 879">
                  <a:extLst>
                    <a:ext uri="{FF2B5EF4-FFF2-40B4-BE49-F238E27FC236}">
                      <a16:creationId xmlns:a16="http://schemas.microsoft.com/office/drawing/2014/main" id="{50317648-8D23-45BA-9E0C-FCCF5603A7CF}"/>
                    </a:ext>
                  </a:extLst>
                </p14:cNvPr>
                <p14:cNvContentPartPr/>
                <p14:nvPr/>
              </p14:nvContentPartPr>
              <p14:xfrm>
                <a:off x="2530093" y="6279427"/>
                <a:ext cx="118800" cy="34200"/>
              </p14:xfrm>
            </p:contentPart>
          </mc:Choice>
          <mc:Fallback>
            <p:pic>
              <p:nvPicPr>
                <p:cNvPr id="880" name="Freihand 879">
                  <a:extLst>
                    <a:ext uri="{FF2B5EF4-FFF2-40B4-BE49-F238E27FC236}">
                      <a16:creationId xmlns:a16="http://schemas.microsoft.com/office/drawing/2014/main" id="{50317648-8D23-45BA-9E0C-FCCF5603A7CF}"/>
                    </a:ext>
                  </a:extLst>
                </p:cNvPr>
                <p:cNvPicPr/>
                <p:nvPr/>
              </p:nvPicPr>
              <p:blipFill>
                <a:blip r:embed="rId1400"/>
                <a:stretch>
                  <a:fillRect/>
                </a:stretch>
              </p:blipFill>
              <p:spPr>
                <a:xfrm>
                  <a:off x="2525773" y="6275107"/>
                  <a:ext cx="1274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1">
              <p14:nvContentPartPr>
                <p14:cNvPr id="881" name="Freihand 880">
                  <a:extLst>
                    <a:ext uri="{FF2B5EF4-FFF2-40B4-BE49-F238E27FC236}">
                      <a16:creationId xmlns:a16="http://schemas.microsoft.com/office/drawing/2014/main" id="{152727A0-AC1D-44B8-B0F2-F14928A5A21F}"/>
                    </a:ext>
                  </a:extLst>
                </p14:cNvPr>
                <p14:cNvContentPartPr/>
                <p14:nvPr/>
              </p14:nvContentPartPr>
              <p14:xfrm>
                <a:off x="2836813" y="6095827"/>
                <a:ext cx="126000" cy="151920"/>
              </p14:xfrm>
            </p:contentPart>
          </mc:Choice>
          <mc:Fallback>
            <p:pic>
              <p:nvPicPr>
                <p:cNvPr id="881" name="Freihand 880">
                  <a:extLst>
                    <a:ext uri="{FF2B5EF4-FFF2-40B4-BE49-F238E27FC236}">
                      <a16:creationId xmlns:a16="http://schemas.microsoft.com/office/drawing/2014/main" id="{152727A0-AC1D-44B8-B0F2-F14928A5A21F}"/>
                    </a:ext>
                  </a:extLst>
                </p:cNvPr>
                <p:cNvPicPr/>
                <p:nvPr/>
              </p:nvPicPr>
              <p:blipFill>
                <a:blip r:embed="rId1402"/>
                <a:stretch>
                  <a:fillRect/>
                </a:stretch>
              </p:blipFill>
              <p:spPr>
                <a:xfrm>
                  <a:off x="2832493" y="6091507"/>
                  <a:ext cx="1346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3">
              <p14:nvContentPartPr>
                <p14:cNvPr id="882" name="Freihand 881">
                  <a:extLst>
                    <a:ext uri="{FF2B5EF4-FFF2-40B4-BE49-F238E27FC236}">
                      <a16:creationId xmlns:a16="http://schemas.microsoft.com/office/drawing/2014/main" id="{F1CA167A-2D3D-4D2A-BFDC-587438756DF1}"/>
                    </a:ext>
                  </a:extLst>
                </p14:cNvPr>
                <p14:cNvContentPartPr/>
                <p14:nvPr/>
              </p14:nvContentPartPr>
              <p14:xfrm>
                <a:off x="2834653" y="6259267"/>
                <a:ext cx="150120" cy="12960"/>
              </p14:xfrm>
            </p:contentPart>
          </mc:Choice>
          <mc:Fallback>
            <p:pic>
              <p:nvPicPr>
                <p:cNvPr id="882" name="Freihand 881">
                  <a:extLst>
                    <a:ext uri="{FF2B5EF4-FFF2-40B4-BE49-F238E27FC236}">
                      <a16:creationId xmlns:a16="http://schemas.microsoft.com/office/drawing/2014/main" id="{F1CA167A-2D3D-4D2A-BFDC-587438756DF1}"/>
                    </a:ext>
                  </a:extLst>
                </p:cNvPr>
                <p:cNvPicPr/>
                <p:nvPr/>
              </p:nvPicPr>
              <p:blipFill>
                <a:blip r:embed="rId1404"/>
                <a:stretch>
                  <a:fillRect/>
                </a:stretch>
              </p:blipFill>
              <p:spPr>
                <a:xfrm>
                  <a:off x="2830333" y="6254947"/>
                  <a:ext cx="1587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5">
              <p14:nvContentPartPr>
                <p14:cNvPr id="883" name="Freihand 882">
                  <a:extLst>
                    <a:ext uri="{FF2B5EF4-FFF2-40B4-BE49-F238E27FC236}">
                      <a16:creationId xmlns:a16="http://schemas.microsoft.com/office/drawing/2014/main" id="{4B41AC4F-1A97-4D26-9F7C-EBFC87ABCC1C}"/>
                    </a:ext>
                  </a:extLst>
                </p14:cNvPr>
                <p14:cNvContentPartPr/>
                <p14:nvPr/>
              </p14:nvContentPartPr>
              <p14:xfrm>
                <a:off x="2856973" y="6334867"/>
                <a:ext cx="104400" cy="72720"/>
              </p14:xfrm>
            </p:contentPart>
          </mc:Choice>
          <mc:Fallback>
            <p:pic>
              <p:nvPicPr>
                <p:cNvPr id="883" name="Freihand 882">
                  <a:extLst>
                    <a:ext uri="{FF2B5EF4-FFF2-40B4-BE49-F238E27FC236}">
                      <a16:creationId xmlns:a16="http://schemas.microsoft.com/office/drawing/2014/main" id="{4B41AC4F-1A97-4D26-9F7C-EBFC87ABCC1C}"/>
                    </a:ext>
                  </a:extLst>
                </p:cNvPr>
                <p:cNvPicPr/>
                <p:nvPr/>
              </p:nvPicPr>
              <p:blipFill>
                <a:blip r:embed="rId1406"/>
                <a:stretch>
                  <a:fillRect/>
                </a:stretch>
              </p:blipFill>
              <p:spPr>
                <a:xfrm>
                  <a:off x="2852653" y="6330547"/>
                  <a:ext cx="1130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7">
              <p14:nvContentPartPr>
                <p14:cNvPr id="884" name="Freihand 883">
                  <a:extLst>
                    <a:ext uri="{FF2B5EF4-FFF2-40B4-BE49-F238E27FC236}">
                      <a16:creationId xmlns:a16="http://schemas.microsoft.com/office/drawing/2014/main" id="{1F94A80A-AC9B-4737-8D61-156976157051}"/>
                    </a:ext>
                  </a:extLst>
                </p14:cNvPr>
                <p14:cNvContentPartPr/>
                <p14:nvPr/>
              </p14:nvContentPartPr>
              <p14:xfrm>
                <a:off x="3047053" y="6244507"/>
                <a:ext cx="120600" cy="97920"/>
              </p14:xfrm>
            </p:contentPart>
          </mc:Choice>
          <mc:Fallback>
            <p:pic>
              <p:nvPicPr>
                <p:cNvPr id="884" name="Freihand 883">
                  <a:extLst>
                    <a:ext uri="{FF2B5EF4-FFF2-40B4-BE49-F238E27FC236}">
                      <a16:creationId xmlns:a16="http://schemas.microsoft.com/office/drawing/2014/main" id="{1F94A80A-AC9B-4737-8D61-156976157051}"/>
                    </a:ext>
                  </a:extLst>
                </p:cNvPr>
                <p:cNvPicPr/>
                <p:nvPr/>
              </p:nvPicPr>
              <p:blipFill>
                <a:blip r:embed="rId1408"/>
                <a:stretch>
                  <a:fillRect/>
                </a:stretch>
              </p:blipFill>
              <p:spPr>
                <a:xfrm>
                  <a:off x="3042733" y="6240187"/>
                  <a:ext cx="1292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9">
              <p14:nvContentPartPr>
                <p14:cNvPr id="885" name="Freihand 884">
                  <a:extLst>
                    <a:ext uri="{FF2B5EF4-FFF2-40B4-BE49-F238E27FC236}">
                      <a16:creationId xmlns:a16="http://schemas.microsoft.com/office/drawing/2014/main" id="{936C1476-0DD0-484E-9402-F8918DB5AD9D}"/>
                    </a:ext>
                  </a:extLst>
                </p14:cNvPr>
                <p14:cNvContentPartPr/>
                <p14:nvPr/>
              </p14:nvContentPartPr>
              <p14:xfrm>
                <a:off x="3258733" y="6119227"/>
                <a:ext cx="122040" cy="140400"/>
              </p14:xfrm>
            </p:contentPart>
          </mc:Choice>
          <mc:Fallback>
            <p:pic>
              <p:nvPicPr>
                <p:cNvPr id="885" name="Freihand 884">
                  <a:extLst>
                    <a:ext uri="{FF2B5EF4-FFF2-40B4-BE49-F238E27FC236}">
                      <a16:creationId xmlns:a16="http://schemas.microsoft.com/office/drawing/2014/main" id="{936C1476-0DD0-484E-9402-F8918DB5AD9D}"/>
                    </a:ext>
                  </a:extLst>
                </p:cNvPr>
                <p:cNvPicPr/>
                <p:nvPr/>
              </p:nvPicPr>
              <p:blipFill>
                <a:blip r:embed="rId1410"/>
                <a:stretch>
                  <a:fillRect/>
                </a:stretch>
              </p:blipFill>
              <p:spPr>
                <a:xfrm>
                  <a:off x="3254413" y="6114907"/>
                  <a:ext cx="1306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1">
              <p14:nvContentPartPr>
                <p14:cNvPr id="886" name="Freihand 885">
                  <a:extLst>
                    <a:ext uri="{FF2B5EF4-FFF2-40B4-BE49-F238E27FC236}">
                      <a16:creationId xmlns:a16="http://schemas.microsoft.com/office/drawing/2014/main" id="{9ECF4A40-A1FB-4F32-AB44-223AD80A52B5}"/>
                    </a:ext>
                  </a:extLst>
                </p14:cNvPr>
                <p14:cNvContentPartPr/>
                <p14:nvPr/>
              </p14:nvContentPartPr>
              <p14:xfrm>
                <a:off x="3235333" y="6276907"/>
                <a:ext cx="147600" cy="16560"/>
              </p14:xfrm>
            </p:contentPart>
          </mc:Choice>
          <mc:Fallback>
            <p:pic>
              <p:nvPicPr>
                <p:cNvPr id="886" name="Freihand 885">
                  <a:extLst>
                    <a:ext uri="{FF2B5EF4-FFF2-40B4-BE49-F238E27FC236}">
                      <a16:creationId xmlns:a16="http://schemas.microsoft.com/office/drawing/2014/main" id="{9ECF4A40-A1FB-4F32-AB44-223AD80A52B5}"/>
                    </a:ext>
                  </a:extLst>
                </p:cNvPr>
                <p:cNvPicPr/>
                <p:nvPr/>
              </p:nvPicPr>
              <p:blipFill>
                <a:blip r:embed="rId1412"/>
                <a:stretch>
                  <a:fillRect/>
                </a:stretch>
              </p:blipFill>
              <p:spPr>
                <a:xfrm>
                  <a:off x="3231013" y="6272587"/>
                  <a:ext cx="156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3">
              <p14:nvContentPartPr>
                <p14:cNvPr id="887" name="Freihand 886">
                  <a:extLst>
                    <a:ext uri="{FF2B5EF4-FFF2-40B4-BE49-F238E27FC236}">
                      <a16:creationId xmlns:a16="http://schemas.microsoft.com/office/drawing/2014/main" id="{A84FFB20-6BA1-4FD9-AB01-A783174E6533}"/>
                    </a:ext>
                  </a:extLst>
                </p14:cNvPr>
                <p14:cNvContentPartPr/>
                <p14:nvPr/>
              </p14:nvContentPartPr>
              <p14:xfrm>
                <a:off x="3273853" y="6347467"/>
                <a:ext cx="100440" cy="71280"/>
              </p14:xfrm>
            </p:contentPart>
          </mc:Choice>
          <mc:Fallback>
            <p:pic>
              <p:nvPicPr>
                <p:cNvPr id="887" name="Freihand 886">
                  <a:extLst>
                    <a:ext uri="{FF2B5EF4-FFF2-40B4-BE49-F238E27FC236}">
                      <a16:creationId xmlns:a16="http://schemas.microsoft.com/office/drawing/2014/main" id="{A84FFB20-6BA1-4FD9-AB01-A783174E6533}"/>
                    </a:ext>
                  </a:extLst>
                </p:cNvPr>
                <p:cNvPicPr/>
                <p:nvPr/>
              </p:nvPicPr>
              <p:blipFill>
                <a:blip r:embed="rId1414"/>
                <a:stretch>
                  <a:fillRect/>
                </a:stretch>
              </p:blipFill>
              <p:spPr>
                <a:xfrm>
                  <a:off x="3269533" y="6343147"/>
                  <a:ext cx="1090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5">
              <p14:nvContentPartPr>
                <p14:cNvPr id="888" name="Freihand 887">
                  <a:extLst>
                    <a:ext uri="{FF2B5EF4-FFF2-40B4-BE49-F238E27FC236}">
                      <a16:creationId xmlns:a16="http://schemas.microsoft.com/office/drawing/2014/main" id="{204C7C79-F54C-4CD0-BBE8-ED45C1CAE191}"/>
                    </a:ext>
                  </a:extLst>
                </p14:cNvPr>
                <p14:cNvContentPartPr/>
                <p14:nvPr/>
              </p14:nvContentPartPr>
              <p14:xfrm>
                <a:off x="3525853" y="6241627"/>
                <a:ext cx="26640" cy="83880"/>
              </p14:xfrm>
            </p:contentPart>
          </mc:Choice>
          <mc:Fallback>
            <p:pic>
              <p:nvPicPr>
                <p:cNvPr id="888" name="Freihand 887">
                  <a:extLst>
                    <a:ext uri="{FF2B5EF4-FFF2-40B4-BE49-F238E27FC236}">
                      <a16:creationId xmlns:a16="http://schemas.microsoft.com/office/drawing/2014/main" id="{204C7C79-F54C-4CD0-BBE8-ED45C1CAE191}"/>
                    </a:ext>
                  </a:extLst>
                </p:cNvPr>
                <p:cNvPicPr/>
                <p:nvPr/>
              </p:nvPicPr>
              <p:blipFill>
                <a:blip r:embed="rId1416"/>
                <a:stretch>
                  <a:fillRect/>
                </a:stretch>
              </p:blipFill>
              <p:spPr>
                <a:xfrm>
                  <a:off x="3521533" y="6237307"/>
                  <a:ext cx="352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7">
              <p14:nvContentPartPr>
                <p14:cNvPr id="889" name="Freihand 888">
                  <a:extLst>
                    <a:ext uri="{FF2B5EF4-FFF2-40B4-BE49-F238E27FC236}">
                      <a16:creationId xmlns:a16="http://schemas.microsoft.com/office/drawing/2014/main" id="{CAB994E4-A0C3-49A6-A031-C4DFBEF3B594}"/>
                    </a:ext>
                  </a:extLst>
                </p14:cNvPr>
                <p14:cNvContentPartPr/>
                <p14:nvPr/>
              </p14:nvContentPartPr>
              <p14:xfrm>
                <a:off x="3498853" y="6276547"/>
                <a:ext cx="221400" cy="47160"/>
              </p14:xfrm>
            </p:contentPart>
          </mc:Choice>
          <mc:Fallback>
            <p:pic>
              <p:nvPicPr>
                <p:cNvPr id="889" name="Freihand 888">
                  <a:extLst>
                    <a:ext uri="{FF2B5EF4-FFF2-40B4-BE49-F238E27FC236}">
                      <a16:creationId xmlns:a16="http://schemas.microsoft.com/office/drawing/2014/main" id="{CAB994E4-A0C3-49A6-A031-C4DFBEF3B594}"/>
                    </a:ext>
                  </a:extLst>
                </p:cNvPr>
                <p:cNvPicPr/>
                <p:nvPr/>
              </p:nvPicPr>
              <p:blipFill>
                <a:blip r:embed="rId1418"/>
                <a:stretch>
                  <a:fillRect/>
                </a:stretch>
              </p:blipFill>
              <p:spPr>
                <a:xfrm>
                  <a:off x="3494533" y="6272227"/>
                  <a:ext cx="2300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9">
              <p14:nvContentPartPr>
                <p14:cNvPr id="890" name="Freihand 889">
                  <a:extLst>
                    <a:ext uri="{FF2B5EF4-FFF2-40B4-BE49-F238E27FC236}">
                      <a16:creationId xmlns:a16="http://schemas.microsoft.com/office/drawing/2014/main" id="{5634C9A5-CDCF-4DD8-9670-A470283B4E04}"/>
                    </a:ext>
                  </a:extLst>
                </p14:cNvPr>
                <p14:cNvContentPartPr/>
                <p14:nvPr/>
              </p14:nvContentPartPr>
              <p14:xfrm>
                <a:off x="3775693" y="6305347"/>
                <a:ext cx="48600" cy="8640"/>
              </p14:xfrm>
            </p:contentPart>
          </mc:Choice>
          <mc:Fallback>
            <p:pic>
              <p:nvPicPr>
                <p:cNvPr id="890" name="Freihand 889">
                  <a:extLst>
                    <a:ext uri="{FF2B5EF4-FFF2-40B4-BE49-F238E27FC236}">
                      <a16:creationId xmlns:a16="http://schemas.microsoft.com/office/drawing/2014/main" id="{5634C9A5-CDCF-4DD8-9670-A470283B4E04}"/>
                    </a:ext>
                  </a:extLst>
                </p:cNvPr>
                <p:cNvPicPr/>
                <p:nvPr/>
              </p:nvPicPr>
              <p:blipFill>
                <a:blip r:embed="rId1420"/>
                <a:stretch>
                  <a:fillRect/>
                </a:stretch>
              </p:blipFill>
              <p:spPr>
                <a:xfrm>
                  <a:off x="3771373" y="6301027"/>
                  <a:ext cx="572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1">
              <p14:nvContentPartPr>
                <p14:cNvPr id="891" name="Freihand 890">
                  <a:extLst>
                    <a:ext uri="{FF2B5EF4-FFF2-40B4-BE49-F238E27FC236}">
                      <a16:creationId xmlns:a16="http://schemas.microsoft.com/office/drawing/2014/main" id="{CB198E6F-8F81-4D62-BC46-4F21E3D0B5D5}"/>
                    </a:ext>
                  </a:extLst>
                </p14:cNvPr>
                <p14:cNvContentPartPr/>
                <p14:nvPr/>
              </p14:nvContentPartPr>
              <p14:xfrm>
                <a:off x="3951733" y="6242707"/>
                <a:ext cx="12960" cy="65160"/>
              </p14:xfrm>
            </p:contentPart>
          </mc:Choice>
          <mc:Fallback>
            <p:pic>
              <p:nvPicPr>
                <p:cNvPr id="891" name="Freihand 890">
                  <a:extLst>
                    <a:ext uri="{FF2B5EF4-FFF2-40B4-BE49-F238E27FC236}">
                      <a16:creationId xmlns:a16="http://schemas.microsoft.com/office/drawing/2014/main" id="{CB198E6F-8F81-4D62-BC46-4F21E3D0B5D5}"/>
                    </a:ext>
                  </a:extLst>
                </p:cNvPr>
                <p:cNvPicPr/>
                <p:nvPr/>
              </p:nvPicPr>
              <p:blipFill>
                <a:blip r:embed="rId1422"/>
                <a:stretch>
                  <a:fillRect/>
                </a:stretch>
              </p:blipFill>
              <p:spPr>
                <a:xfrm>
                  <a:off x="3947413" y="6238387"/>
                  <a:ext cx="216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3">
              <p14:nvContentPartPr>
                <p14:cNvPr id="892" name="Freihand 891">
                  <a:extLst>
                    <a:ext uri="{FF2B5EF4-FFF2-40B4-BE49-F238E27FC236}">
                      <a16:creationId xmlns:a16="http://schemas.microsoft.com/office/drawing/2014/main" id="{792E772E-4637-498B-9911-9000A970E957}"/>
                    </a:ext>
                  </a:extLst>
                </p14:cNvPr>
                <p14:cNvContentPartPr/>
                <p14:nvPr/>
              </p14:nvContentPartPr>
              <p14:xfrm>
                <a:off x="3903493" y="6252787"/>
                <a:ext cx="107280" cy="19800"/>
              </p14:xfrm>
            </p:contentPart>
          </mc:Choice>
          <mc:Fallback>
            <p:pic>
              <p:nvPicPr>
                <p:cNvPr id="892" name="Freihand 891">
                  <a:extLst>
                    <a:ext uri="{FF2B5EF4-FFF2-40B4-BE49-F238E27FC236}">
                      <a16:creationId xmlns:a16="http://schemas.microsoft.com/office/drawing/2014/main" id="{792E772E-4637-498B-9911-9000A970E957}"/>
                    </a:ext>
                  </a:extLst>
                </p:cNvPr>
                <p:cNvPicPr/>
                <p:nvPr/>
              </p:nvPicPr>
              <p:blipFill>
                <a:blip r:embed="rId1424"/>
                <a:stretch>
                  <a:fillRect/>
                </a:stretch>
              </p:blipFill>
              <p:spPr>
                <a:xfrm>
                  <a:off x="3899173" y="6248467"/>
                  <a:ext cx="1159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5">
              <p14:nvContentPartPr>
                <p14:cNvPr id="893" name="Freihand 892">
                  <a:extLst>
                    <a:ext uri="{FF2B5EF4-FFF2-40B4-BE49-F238E27FC236}">
                      <a16:creationId xmlns:a16="http://schemas.microsoft.com/office/drawing/2014/main" id="{9A09A4AA-23B2-4EFB-8A39-24ACBE6A338F}"/>
                    </a:ext>
                  </a:extLst>
                </p14:cNvPr>
                <p14:cNvContentPartPr/>
                <p14:nvPr/>
              </p14:nvContentPartPr>
              <p14:xfrm>
                <a:off x="4021933" y="6126427"/>
                <a:ext cx="114480" cy="131760"/>
              </p14:xfrm>
            </p:contentPart>
          </mc:Choice>
          <mc:Fallback>
            <p:pic>
              <p:nvPicPr>
                <p:cNvPr id="893" name="Freihand 892">
                  <a:extLst>
                    <a:ext uri="{FF2B5EF4-FFF2-40B4-BE49-F238E27FC236}">
                      <a16:creationId xmlns:a16="http://schemas.microsoft.com/office/drawing/2014/main" id="{9A09A4AA-23B2-4EFB-8A39-24ACBE6A338F}"/>
                    </a:ext>
                  </a:extLst>
                </p:cNvPr>
                <p:cNvPicPr/>
                <p:nvPr/>
              </p:nvPicPr>
              <p:blipFill>
                <a:blip r:embed="rId1426"/>
                <a:stretch>
                  <a:fillRect/>
                </a:stretch>
              </p:blipFill>
              <p:spPr>
                <a:xfrm>
                  <a:off x="4017613" y="6122107"/>
                  <a:ext cx="1231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7">
              <p14:nvContentPartPr>
                <p14:cNvPr id="894" name="Freihand 893">
                  <a:extLst>
                    <a:ext uri="{FF2B5EF4-FFF2-40B4-BE49-F238E27FC236}">
                      <a16:creationId xmlns:a16="http://schemas.microsoft.com/office/drawing/2014/main" id="{BA190D2D-6F44-4DA0-9EA0-5BBB06234481}"/>
                    </a:ext>
                  </a:extLst>
                </p14:cNvPr>
                <p14:cNvContentPartPr/>
                <p14:nvPr/>
              </p14:nvContentPartPr>
              <p14:xfrm>
                <a:off x="4001053" y="6261787"/>
                <a:ext cx="154440" cy="15840"/>
              </p14:xfrm>
            </p:contentPart>
          </mc:Choice>
          <mc:Fallback>
            <p:pic>
              <p:nvPicPr>
                <p:cNvPr id="894" name="Freihand 893">
                  <a:extLst>
                    <a:ext uri="{FF2B5EF4-FFF2-40B4-BE49-F238E27FC236}">
                      <a16:creationId xmlns:a16="http://schemas.microsoft.com/office/drawing/2014/main" id="{BA190D2D-6F44-4DA0-9EA0-5BBB06234481}"/>
                    </a:ext>
                  </a:extLst>
                </p:cNvPr>
                <p:cNvPicPr/>
                <p:nvPr/>
              </p:nvPicPr>
              <p:blipFill>
                <a:blip r:embed="rId1428"/>
                <a:stretch>
                  <a:fillRect/>
                </a:stretch>
              </p:blipFill>
              <p:spPr>
                <a:xfrm>
                  <a:off x="3996733" y="6257467"/>
                  <a:ext cx="1630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9">
              <p14:nvContentPartPr>
                <p14:cNvPr id="895" name="Freihand 894">
                  <a:extLst>
                    <a:ext uri="{FF2B5EF4-FFF2-40B4-BE49-F238E27FC236}">
                      <a16:creationId xmlns:a16="http://schemas.microsoft.com/office/drawing/2014/main" id="{A63B0399-E7D4-46C6-9287-6883D2704F76}"/>
                    </a:ext>
                  </a:extLst>
                </p14:cNvPr>
                <p14:cNvContentPartPr/>
                <p14:nvPr/>
              </p14:nvContentPartPr>
              <p14:xfrm>
                <a:off x="4056493" y="6333067"/>
                <a:ext cx="91440" cy="57960"/>
              </p14:xfrm>
            </p:contentPart>
          </mc:Choice>
          <mc:Fallback>
            <p:pic>
              <p:nvPicPr>
                <p:cNvPr id="895" name="Freihand 894">
                  <a:extLst>
                    <a:ext uri="{FF2B5EF4-FFF2-40B4-BE49-F238E27FC236}">
                      <a16:creationId xmlns:a16="http://schemas.microsoft.com/office/drawing/2014/main" id="{A63B0399-E7D4-46C6-9287-6883D2704F76}"/>
                    </a:ext>
                  </a:extLst>
                </p:cNvPr>
                <p:cNvPicPr/>
                <p:nvPr/>
              </p:nvPicPr>
              <p:blipFill>
                <a:blip r:embed="rId1430"/>
                <a:stretch>
                  <a:fillRect/>
                </a:stretch>
              </p:blipFill>
              <p:spPr>
                <a:xfrm>
                  <a:off x="4052173" y="6328747"/>
                  <a:ext cx="1000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1">
              <p14:nvContentPartPr>
                <p14:cNvPr id="896" name="Freihand 895">
                  <a:extLst>
                    <a:ext uri="{FF2B5EF4-FFF2-40B4-BE49-F238E27FC236}">
                      <a16:creationId xmlns:a16="http://schemas.microsoft.com/office/drawing/2014/main" id="{948ACB9F-D152-407C-B3B4-542461F7001B}"/>
                    </a:ext>
                  </a:extLst>
                </p14:cNvPr>
                <p14:cNvContentPartPr/>
                <p14:nvPr/>
              </p14:nvContentPartPr>
              <p14:xfrm>
                <a:off x="2768053" y="6473107"/>
                <a:ext cx="593280" cy="126720"/>
              </p14:xfrm>
            </p:contentPart>
          </mc:Choice>
          <mc:Fallback>
            <p:pic>
              <p:nvPicPr>
                <p:cNvPr id="896" name="Freihand 895">
                  <a:extLst>
                    <a:ext uri="{FF2B5EF4-FFF2-40B4-BE49-F238E27FC236}">
                      <a16:creationId xmlns:a16="http://schemas.microsoft.com/office/drawing/2014/main" id="{948ACB9F-D152-407C-B3B4-542461F7001B}"/>
                    </a:ext>
                  </a:extLst>
                </p:cNvPr>
                <p:cNvPicPr/>
                <p:nvPr/>
              </p:nvPicPr>
              <p:blipFill>
                <a:blip r:embed="rId1432"/>
                <a:stretch>
                  <a:fillRect/>
                </a:stretch>
              </p:blipFill>
              <p:spPr>
                <a:xfrm>
                  <a:off x="2763733" y="6468787"/>
                  <a:ext cx="6019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3">
              <p14:nvContentPartPr>
                <p14:cNvPr id="897" name="Freihand 896">
                  <a:extLst>
                    <a:ext uri="{FF2B5EF4-FFF2-40B4-BE49-F238E27FC236}">
                      <a16:creationId xmlns:a16="http://schemas.microsoft.com/office/drawing/2014/main" id="{D0EEAF51-462A-4F89-BDF7-B970DCED103A}"/>
                    </a:ext>
                  </a:extLst>
                </p14:cNvPr>
                <p14:cNvContentPartPr/>
                <p14:nvPr/>
              </p14:nvContentPartPr>
              <p14:xfrm>
                <a:off x="3399133" y="6490027"/>
                <a:ext cx="688680" cy="81360"/>
              </p14:xfrm>
            </p:contentPart>
          </mc:Choice>
          <mc:Fallback>
            <p:pic>
              <p:nvPicPr>
                <p:cNvPr id="897" name="Freihand 896">
                  <a:extLst>
                    <a:ext uri="{FF2B5EF4-FFF2-40B4-BE49-F238E27FC236}">
                      <a16:creationId xmlns:a16="http://schemas.microsoft.com/office/drawing/2014/main" id="{D0EEAF51-462A-4F89-BDF7-B970DCED103A}"/>
                    </a:ext>
                  </a:extLst>
                </p:cNvPr>
                <p:cNvPicPr/>
                <p:nvPr/>
              </p:nvPicPr>
              <p:blipFill>
                <a:blip r:embed="rId1434"/>
                <a:stretch>
                  <a:fillRect/>
                </a:stretch>
              </p:blipFill>
              <p:spPr>
                <a:xfrm>
                  <a:off x="3394813" y="6485707"/>
                  <a:ext cx="6973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5">
              <p14:nvContentPartPr>
                <p14:cNvPr id="898" name="Freihand 897">
                  <a:extLst>
                    <a:ext uri="{FF2B5EF4-FFF2-40B4-BE49-F238E27FC236}">
                      <a16:creationId xmlns:a16="http://schemas.microsoft.com/office/drawing/2014/main" id="{D0E1021D-E369-4AE3-A8DC-3B151E8E8098}"/>
                    </a:ext>
                  </a:extLst>
                </p14:cNvPr>
                <p14:cNvContentPartPr/>
                <p14:nvPr/>
              </p14:nvContentPartPr>
              <p14:xfrm>
                <a:off x="3350173" y="6647347"/>
                <a:ext cx="92520" cy="54720"/>
              </p14:xfrm>
            </p:contentPart>
          </mc:Choice>
          <mc:Fallback>
            <p:pic>
              <p:nvPicPr>
                <p:cNvPr id="898" name="Freihand 897">
                  <a:extLst>
                    <a:ext uri="{FF2B5EF4-FFF2-40B4-BE49-F238E27FC236}">
                      <a16:creationId xmlns:a16="http://schemas.microsoft.com/office/drawing/2014/main" id="{D0E1021D-E369-4AE3-A8DC-3B151E8E8098}"/>
                    </a:ext>
                  </a:extLst>
                </p:cNvPr>
                <p:cNvPicPr/>
                <p:nvPr/>
              </p:nvPicPr>
              <p:blipFill>
                <a:blip r:embed="rId1436"/>
                <a:stretch>
                  <a:fillRect/>
                </a:stretch>
              </p:blipFill>
              <p:spPr>
                <a:xfrm>
                  <a:off x="3345853" y="6643027"/>
                  <a:ext cx="1011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7">
              <p14:nvContentPartPr>
                <p14:cNvPr id="899" name="Freihand 898">
                  <a:extLst>
                    <a:ext uri="{FF2B5EF4-FFF2-40B4-BE49-F238E27FC236}">
                      <a16:creationId xmlns:a16="http://schemas.microsoft.com/office/drawing/2014/main" id="{EEE1ED69-8A8B-40FA-8E33-A8E285BEB687}"/>
                    </a:ext>
                  </a:extLst>
                </p14:cNvPr>
                <p14:cNvContentPartPr/>
                <p14:nvPr/>
              </p14:nvContentPartPr>
              <p14:xfrm>
                <a:off x="3494893" y="6662107"/>
                <a:ext cx="83880" cy="11520"/>
              </p14:xfrm>
            </p:contentPart>
          </mc:Choice>
          <mc:Fallback>
            <p:pic>
              <p:nvPicPr>
                <p:cNvPr id="899" name="Freihand 898">
                  <a:extLst>
                    <a:ext uri="{FF2B5EF4-FFF2-40B4-BE49-F238E27FC236}">
                      <a16:creationId xmlns:a16="http://schemas.microsoft.com/office/drawing/2014/main" id="{EEE1ED69-8A8B-40FA-8E33-A8E285BEB687}"/>
                    </a:ext>
                  </a:extLst>
                </p:cNvPr>
                <p:cNvPicPr/>
                <p:nvPr/>
              </p:nvPicPr>
              <p:blipFill>
                <a:blip r:embed="rId1438"/>
                <a:stretch>
                  <a:fillRect/>
                </a:stretch>
              </p:blipFill>
              <p:spPr>
                <a:xfrm>
                  <a:off x="3490573" y="6657787"/>
                  <a:ext cx="925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9">
              <p14:nvContentPartPr>
                <p14:cNvPr id="900" name="Freihand 899">
                  <a:extLst>
                    <a:ext uri="{FF2B5EF4-FFF2-40B4-BE49-F238E27FC236}">
                      <a16:creationId xmlns:a16="http://schemas.microsoft.com/office/drawing/2014/main" id="{DBED68E8-EB44-40CA-BFB5-C14BE4B0597D}"/>
                    </a:ext>
                  </a:extLst>
                </p14:cNvPr>
                <p14:cNvContentPartPr/>
                <p14:nvPr/>
              </p14:nvContentPartPr>
              <p14:xfrm>
                <a:off x="3629533" y="6628987"/>
                <a:ext cx="212400" cy="69840"/>
              </p14:xfrm>
            </p:contentPart>
          </mc:Choice>
          <mc:Fallback>
            <p:pic>
              <p:nvPicPr>
                <p:cNvPr id="900" name="Freihand 899">
                  <a:extLst>
                    <a:ext uri="{FF2B5EF4-FFF2-40B4-BE49-F238E27FC236}">
                      <a16:creationId xmlns:a16="http://schemas.microsoft.com/office/drawing/2014/main" id="{DBED68E8-EB44-40CA-BFB5-C14BE4B0597D}"/>
                    </a:ext>
                  </a:extLst>
                </p:cNvPr>
                <p:cNvPicPr/>
                <p:nvPr/>
              </p:nvPicPr>
              <p:blipFill>
                <a:blip r:embed="rId1440"/>
                <a:stretch>
                  <a:fillRect/>
                </a:stretch>
              </p:blipFill>
              <p:spPr>
                <a:xfrm>
                  <a:off x="3625213" y="6624667"/>
                  <a:ext cx="2210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1">
              <p14:nvContentPartPr>
                <p14:cNvPr id="901" name="Freihand 900">
                  <a:extLst>
                    <a:ext uri="{FF2B5EF4-FFF2-40B4-BE49-F238E27FC236}">
                      <a16:creationId xmlns:a16="http://schemas.microsoft.com/office/drawing/2014/main" id="{C7CE76DF-54E3-471D-BD03-BC5AEDE457F3}"/>
                    </a:ext>
                  </a:extLst>
                </p14:cNvPr>
                <p14:cNvContentPartPr/>
                <p14:nvPr/>
              </p14:nvContentPartPr>
              <p14:xfrm>
                <a:off x="3884773" y="6605947"/>
                <a:ext cx="212040" cy="87840"/>
              </p14:xfrm>
            </p:contentPart>
          </mc:Choice>
          <mc:Fallback>
            <p:pic>
              <p:nvPicPr>
                <p:cNvPr id="901" name="Freihand 900">
                  <a:extLst>
                    <a:ext uri="{FF2B5EF4-FFF2-40B4-BE49-F238E27FC236}">
                      <a16:creationId xmlns:a16="http://schemas.microsoft.com/office/drawing/2014/main" id="{C7CE76DF-54E3-471D-BD03-BC5AEDE457F3}"/>
                    </a:ext>
                  </a:extLst>
                </p:cNvPr>
                <p:cNvPicPr/>
                <p:nvPr/>
              </p:nvPicPr>
              <p:blipFill>
                <a:blip r:embed="rId1442"/>
                <a:stretch>
                  <a:fillRect/>
                </a:stretch>
              </p:blipFill>
              <p:spPr>
                <a:xfrm>
                  <a:off x="3880453" y="6601627"/>
                  <a:ext cx="22068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2" name="Gruppieren 961">
            <a:extLst>
              <a:ext uri="{FF2B5EF4-FFF2-40B4-BE49-F238E27FC236}">
                <a16:creationId xmlns:a16="http://schemas.microsoft.com/office/drawing/2014/main" id="{9FD7D6B7-355C-4F9C-9F2E-A2877522FB4E}"/>
              </a:ext>
            </a:extLst>
          </p:cNvPr>
          <p:cNvGrpSpPr/>
          <p:nvPr/>
        </p:nvGrpSpPr>
        <p:grpSpPr>
          <a:xfrm>
            <a:off x="4445293" y="5615227"/>
            <a:ext cx="4158720" cy="1167480"/>
            <a:chOff x="4445293" y="5615227"/>
            <a:chExt cx="4158720" cy="116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3">
              <p14:nvContentPartPr>
                <p14:cNvPr id="836" name="Freihand 835">
                  <a:extLst>
                    <a:ext uri="{FF2B5EF4-FFF2-40B4-BE49-F238E27FC236}">
                      <a16:creationId xmlns:a16="http://schemas.microsoft.com/office/drawing/2014/main" id="{18A7C192-0F44-451D-A548-3C5E800B59A4}"/>
                    </a:ext>
                  </a:extLst>
                </p14:cNvPr>
                <p14:cNvContentPartPr/>
                <p14:nvPr/>
              </p14:nvContentPartPr>
              <p14:xfrm>
                <a:off x="5203813" y="5677867"/>
                <a:ext cx="169560" cy="126720"/>
              </p14:xfrm>
            </p:contentPart>
          </mc:Choice>
          <mc:Fallback>
            <p:pic>
              <p:nvPicPr>
                <p:cNvPr id="836" name="Freihand 835">
                  <a:extLst>
                    <a:ext uri="{FF2B5EF4-FFF2-40B4-BE49-F238E27FC236}">
                      <a16:creationId xmlns:a16="http://schemas.microsoft.com/office/drawing/2014/main" id="{18A7C192-0F44-451D-A548-3C5E800B59A4}"/>
                    </a:ext>
                  </a:extLst>
                </p:cNvPr>
                <p:cNvPicPr/>
                <p:nvPr/>
              </p:nvPicPr>
              <p:blipFill>
                <a:blip r:embed="rId1444"/>
                <a:stretch>
                  <a:fillRect/>
                </a:stretch>
              </p:blipFill>
              <p:spPr>
                <a:xfrm>
                  <a:off x="5199493" y="5673547"/>
                  <a:ext cx="1782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5">
              <p14:nvContentPartPr>
                <p14:cNvPr id="837" name="Freihand 836">
                  <a:extLst>
                    <a:ext uri="{FF2B5EF4-FFF2-40B4-BE49-F238E27FC236}">
                      <a16:creationId xmlns:a16="http://schemas.microsoft.com/office/drawing/2014/main" id="{26414578-FFDA-4FB1-A541-A6CEEB1E92EC}"/>
                    </a:ext>
                  </a:extLst>
                </p14:cNvPr>
                <p14:cNvContentPartPr/>
                <p14:nvPr/>
              </p14:nvContentPartPr>
              <p14:xfrm>
                <a:off x="5438893" y="5776867"/>
                <a:ext cx="70200" cy="75600"/>
              </p14:xfrm>
            </p:contentPart>
          </mc:Choice>
          <mc:Fallback>
            <p:pic>
              <p:nvPicPr>
                <p:cNvPr id="837" name="Freihand 836">
                  <a:extLst>
                    <a:ext uri="{FF2B5EF4-FFF2-40B4-BE49-F238E27FC236}">
                      <a16:creationId xmlns:a16="http://schemas.microsoft.com/office/drawing/2014/main" id="{26414578-FFDA-4FB1-A541-A6CEEB1E92EC}"/>
                    </a:ext>
                  </a:extLst>
                </p:cNvPr>
                <p:cNvPicPr/>
                <p:nvPr/>
              </p:nvPicPr>
              <p:blipFill>
                <a:blip r:embed="rId1446"/>
                <a:stretch>
                  <a:fillRect/>
                </a:stretch>
              </p:blipFill>
              <p:spPr>
                <a:xfrm>
                  <a:off x="5434573" y="5772547"/>
                  <a:ext cx="788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7">
              <p14:nvContentPartPr>
                <p14:cNvPr id="838" name="Freihand 837">
                  <a:extLst>
                    <a:ext uri="{FF2B5EF4-FFF2-40B4-BE49-F238E27FC236}">
                      <a16:creationId xmlns:a16="http://schemas.microsoft.com/office/drawing/2014/main" id="{C518B655-B2F0-4532-AF67-33418983BB43}"/>
                    </a:ext>
                  </a:extLst>
                </p14:cNvPr>
                <p14:cNvContentPartPr/>
                <p14:nvPr/>
              </p14:nvContentPartPr>
              <p14:xfrm>
                <a:off x="5610253" y="5699107"/>
                <a:ext cx="15120" cy="104040"/>
              </p14:xfrm>
            </p:contentPart>
          </mc:Choice>
          <mc:Fallback>
            <p:pic>
              <p:nvPicPr>
                <p:cNvPr id="838" name="Freihand 837">
                  <a:extLst>
                    <a:ext uri="{FF2B5EF4-FFF2-40B4-BE49-F238E27FC236}">
                      <a16:creationId xmlns:a16="http://schemas.microsoft.com/office/drawing/2014/main" id="{C518B655-B2F0-4532-AF67-33418983BB43}"/>
                    </a:ext>
                  </a:extLst>
                </p:cNvPr>
                <p:cNvPicPr/>
                <p:nvPr/>
              </p:nvPicPr>
              <p:blipFill>
                <a:blip r:embed="rId1448"/>
                <a:stretch>
                  <a:fillRect/>
                </a:stretch>
              </p:blipFill>
              <p:spPr>
                <a:xfrm>
                  <a:off x="5605933" y="5694787"/>
                  <a:ext cx="237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9">
              <p14:nvContentPartPr>
                <p14:cNvPr id="839" name="Freihand 838">
                  <a:extLst>
                    <a:ext uri="{FF2B5EF4-FFF2-40B4-BE49-F238E27FC236}">
                      <a16:creationId xmlns:a16="http://schemas.microsoft.com/office/drawing/2014/main" id="{4515BA9F-90EC-479C-86BF-891C8FF74D06}"/>
                    </a:ext>
                  </a:extLst>
                </p14:cNvPr>
                <p14:cNvContentPartPr/>
                <p14:nvPr/>
              </p14:nvContentPartPr>
              <p14:xfrm>
                <a:off x="5589373" y="5732587"/>
                <a:ext cx="48600" cy="30240"/>
              </p14:xfrm>
            </p:contentPart>
          </mc:Choice>
          <mc:Fallback>
            <p:pic>
              <p:nvPicPr>
                <p:cNvPr id="839" name="Freihand 838">
                  <a:extLst>
                    <a:ext uri="{FF2B5EF4-FFF2-40B4-BE49-F238E27FC236}">
                      <a16:creationId xmlns:a16="http://schemas.microsoft.com/office/drawing/2014/main" id="{4515BA9F-90EC-479C-86BF-891C8FF74D06}"/>
                    </a:ext>
                  </a:extLst>
                </p:cNvPr>
                <p:cNvPicPr/>
                <p:nvPr/>
              </p:nvPicPr>
              <p:blipFill>
                <a:blip r:embed="rId1450"/>
                <a:stretch>
                  <a:fillRect/>
                </a:stretch>
              </p:blipFill>
              <p:spPr>
                <a:xfrm>
                  <a:off x="5585053" y="5728267"/>
                  <a:ext cx="572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1">
              <p14:nvContentPartPr>
                <p14:cNvPr id="840" name="Freihand 839">
                  <a:extLst>
                    <a:ext uri="{FF2B5EF4-FFF2-40B4-BE49-F238E27FC236}">
                      <a16:creationId xmlns:a16="http://schemas.microsoft.com/office/drawing/2014/main" id="{AFEF219C-770D-459B-AF7A-6230C1BD9AF4}"/>
                    </a:ext>
                  </a:extLst>
                </p14:cNvPr>
                <p14:cNvContentPartPr/>
                <p14:nvPr/>
              </p14:nvContentPartPr>
              <p14:xfrm>
                <a:off x="5739133" y="5689387"/>
                <a:ext cx="96480" cy="87840"/>
              </p14:xfrm>
            </p:contentPart>
          </mc:Choice>
          <mc:Fallback>
            <p:pic>
              <p:nvPicPr>
                <p:cNvPr id="840" name="Freihand 839">
                  <a:extLst>
                    <a:ext uri="{FF2B5EF4-FFF2-40B4-BE49-F238E27FC236}">
                      <a16:creationId xmlns:a16="http://schemas.microsoft.com/office/drawing/2014/main" id="{AFEF219C-770D-459B-AF7A-6230C1BD9AF4}"/>
                    </a:ext>
                  </a:extLst>
                </p:cNvPr>
                <p:cNvPicPr/>
                <p:nvPr/>
              </p:nvPicPr>
              <p:blipFill>
                <a:blip r:embed="rId1452"/>
                <a:stretch>
                  <a:fillRect/>
                </a:stretch>
              </p:blipFill>
              <p:spPr>
                <a:xfrm>
                  <a:off x="5734813" y="5685067"/>
                  <a:ext cx="1051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3">
              <p14:nvContentPartPr>
                <p14:cNvPr id="841" name="Freihand 840">
                  <a:extLst>
                    <a:ext uri="{FF2B5EF4-FFF2-40B4-BE49-F238E27FC236}">
                      <a16:creationId xmlns:a16="http://schemas.microsoft.com/office/drawing/2014/main" id="{4E6E55C2-BF11-461A-967A-CCB4760DA00E}"/>
                    </a:ext>
                  </a:extLst>
                </p14:cNvPr>
                <p14:cNvContentPartPr/>
                <p14:nvPr/>
              </p14:nvContentPartPr>
              <p14:xfrm>
                <a:off x="5869093" y="5705587"/>
                <a:ext cx="176040" cy="140400"/>
              </p14:xfrm>
            </p:contentPart>
          </mc:Choice>
          <mc:Fallback>
            <p:pic>
              <p:nvPicPr>
                <p:cNvPr id="841" name="Freihand 840">
                  <a:extLst>
                    <a:ext uri="{FF2B5EF4-FFF2-40B4-BE49-F238E27FC236}">
                      <a16:creationId xmlns:a16="http://schemas.microsoft.com/office/drawing/2014/main" id="{4E6E55C2-BF11-461A-967A-CCB4760DA00E}"/>
                    </a:ext>
                  </a:extLst>
                </p:cNvPr>
                <p:cNvPicPr/>
                <p:nvPr/>
              </p:nvPicPr>
              <p:blipFill>
                <a:blip r:embed="rId1454"/>
                <a:stretch>
                  <a:fillRect/>
                </a:stretch>
              </p:blipFill>
              <p:spPr>
                <a:xfrm>
                  <a:off x="5864773" y="5701267"/>
                  <a:ext cx="1846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5">
              <p14:nvContentPartPr>
                <p14:cNvPr id="842" name="Freihand 841">
                  <a:extLst>
                    <a:ext uri="{FF2B5EF4-FFF2-40B4-BE49-F238E27FC236}">
                      <a16:creationId xmlns:a16="http://schemas.microsoft.com/office/drawing/2014/main" id="{6D281D49-FD31-4AAF-8C0E-444671785657}"/>
                    </a:ext>
                  </a:extLst>
                </p14:cNvPr>
                <p14:cNvContentPartPr/>
                <p14:nvPr/>
              </p14:nvContentPartPr>
              <p14:xfrm>
                <a:off x="5994733" y="5733307"/>
                <a:ext cx="78840" cy="5400"/>
              </p14:xfrm>
            </p:contentPart>
          </mc:Choice>
          <mc:Fallback>
            <p:pic>
              <p:nvPicPr>
                <p:cNvPr id="842" name="Freihand 841">
                  <a:extLst>
                    <a:ext uri="{FF2B5EF4-FFF2-40B4-BE49-F238E27FC236}">
                      <a16:creationId xmlns:a16="http://schemas.microsoft.com/office/drawing/2014/main" id="{6D281D49-FD31-4AAF-8C0E-444671785657}"/>
                    </a:ext>
                  </a:extLst>
                </p:cNvPr>
                <p:cNvPicPr/>
                <p:nvPr/>
              </p:nvPicPr>
              <p:blipFill>
                <a:blip r:embed="rId1456"/>
                <a:stretch>
                  <a:fillRect/>
                </a:stretch>
              </p:blipFill>
              <p:spPr>
                <a:xfrm>
                  <a:off x="5990413" y="5728987"/>
                  <a:ext cx="874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7">
              <p14:nvContentPartPr>
                <p14:cNvPr id="844" name="Freihand 843">
                  <a:extLst>
                    <a:ext uri="{FF2B5EF4-FFF2-40B4-BE49-F238E27FC236}">
                      <a16:creationId xmlns:a16="http://schemas.microsoft.com/office/drawing/2014/main" id="{44CF4FC7-BB81-425D-AB06-93B7FC4C6281}"/>
                    </a:ext>
                  </a:extLst>
                </p14:cNvPr>
                <p14:cNvContentPartPr/>
                <p14:nvPr/>
              </p14:nvContentPartPr>
              <p14:xfrm>
                <a:off x="6190933" y="5680027"/>
                <a:ext cx="140400" cy="76320"/>
              </p14:xfrm>
            </p:contentPart>
          </mc:Choice>
          <mc:Fallback>
            <p:pic>
              <p:nvPicPr>
                <p:cNvPr id="844" name="Freihand 843">
                  <a:extLst>
                    <a:ext uri="{FF2B5EF4-FFF2-40B4-BE49-F238E27FC236}">
                      <a16:creationId xmlns:a16="http://schemas.microsoft.com/office/drawing/2014/main" id="{44CF4FC7-BB81-425D-AB06-93B7FC4C6281}"/>
                    </a:ext>
                  </a:extLst>
                </p:cNvPr>
                <p:cNvPicPr/>
                <p:nvPr/>
              </p:nvPicPr>
              <p:blipFill>
                <a:blip r:embed="rId1458"/>
                <a:stretch>
                  <a:fillRect/>
                </a:stretch>
              </p:blipFill>
              <p:spPr>
                <a:xfrm>
                  <a:off x="6186613" y="5675707"/>
                  <a:ext cx="1490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9">
              <p14:nvContentPartPr>
                <p14:cNvPr id="845" name="Freihand 844">
                  <a:extLst>
                    <a:ext uri="{FF2B5EF4-FFF2-40B4-BE49-F238E27FC236}">
                      <a16:creationId xmlns:a16="http://schemas.microsoft.com/office/drawing/2014/main" id="{4EB3F4D3-5B66-4EAF-BE7B-AC8C24984C37}"/>
                    </a:ext>
                  </a:extLst>
                </p14:cNvPr>
                <p14:cNvContentPartPr/>
                <p14:nvPr/>
              </p14:nvContentPartPr>
              <p14:xfrm>
                <a:off x="6334933" y="5744467"/>
                <a:ext cx="57960" cy="97200"/>
              </p14:xfrm>
            </p:contentPart>
          </mc:Choice>
          <mc:Fallback>
            <p:pic>
              <p:nvPicPr>
                <p:cNvPr id="845" name="Freihand 844">
                  <a:extLst>
                    <a:ext uri="{FF2B5EF4-FFF2-40B4-BE49-F238E27FC236}">
                      <a16:creationId xmlns:a16="http://schemas.microsoft.com/office/drawing/2014/main" id="{4EB3F4D3-5B66-4EAF-BE7B-AC8C24984C37}"/>
                    </a:ext>
                  </a:extLst>
                </p:cNvPr>
                <p:cNvPicPr/>
                <p:nvPr/>
              </p:nvPicPr>
              <p:blipFill>
                <a:blip r:embed="rId1460"/>
                <a:stretch>
                  <a:fillRect/>
                </a:stretch>
              </p:blipFill>
              <p:spPr>
                <a:xfrm>
                  <a:off x="6330613" y="5740147"/>
                  <a:ext cx="666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1">
              <p14:nvContentPartPr>
                <p14:cNvPr id="846" name="Freihand 845">
                  <a:extLst>
                    <a:ext uri="{FF2B5EF4-FFF2-40B4-BE49-F238E27FC236}">
                      <a16:creationId xmlns:a16="http://schemas.microsoft.com/office/drawing/2014/main" id="{CD593D97-55B2-4D52-819C-D10030EAF3BE}"/>
                    </a:ext>
                  </a:extLst>
                </p14:cNvPr>
                <p14:cNvContentPartPr/>
                <p14:nvPr/>
              </p14:nvContentPartPr>
              <p14:xfrm>
                <a:off x="6482893" y="5678227"/>
                <a:ext cx="5760" cy="81000"/>
              </p14:xfrm>
            </p:contentPart>
          </mc:Choice>
          <mc:Fallback>
            <p:pic>
              <p:nvPicPr>
                <p:cNvPr id="846" name="Freihand 845">
                  <a:extLst>
                    <a:ext uri="{FF2B5EF4-FFF2-40B4-BE49-F238E27FC236}">
                      <a16:creationId xmlns:a16="http://schemas.microsoft.com/office/drawing/2014/main" id="{CD593D97-55B2-4D52-819C-D10030EAF3BE}"/>
                    </a:ext>
                  </a:extLst>
                </p:cNvPr>
                <p:cNvPicPr/>
                <p:nvPr/>
              </p:nvPicPr>
              <p:blipFill>
                <a:blip r:embed="rId1462"/>
                <a:stretch>
                  <a:fillRect/>
                </a:stretch>
              </p:blipFill>
              <p:spPr>
                <a:xfrm>
                  <a:off x="6478573" y="5673907"/>
                  <a:ext cx="144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3">
              <p14:nvContentPartPr>
                <p14:cNvPr id="847" name="Freihand 846">
                  <a:extLst>
                    <a:ext uri="{FF2B5EF4-FFF2-40B4-BE49-F238E27FC236}">
                      <a16:creationId xmlns:a16="http://schemas.microsoft.com/office/drawing/2014/main" id="{7796BB4B-EC1D-444B-ACAB-1E5AEEA7BBA1}"/>
                    </a:ext>
                  </a:extLst>
                </p14:cNvPr>
                <p14:cNvContentPartPr/>
                <p14:nvPr/>
              </p14:nvContentPartPr>
              <p14:xfrm>
                <a:off x="6453733" y="5722507"/>
                <a:ext cx="249840" cy="44640"/>
              </p14:xfrm>
            </p:contentPart>
          </mc:Choice>
          <mc:Fallback>
            <p:pic>
              <p:nvPicPr>
                <p:cNvPr id="847" name="Freihand 846">
                  <a:extLst>
                    <a:ext uri="{FF2B5EF4-FFF2-40B4-BE49-F238E27FC236}">
                      <a16:creationId xmlns:a16="http://schemas.microsoft.com/office/drawing/2014/main" id="{7796BB4B-EC1D-444B-ACAB-1E5AEEA7BBA1}"/>
                    </a:ext>
                  </a:extLst>
                </p:cNvPr>
                <p:cNvPicPr/>
                <p:nvPr/>
              </p:nvPicPr>
              <p:blipFill>
                <a:blip r:embed="rId1464"/>
                <a:stretch>
                  <a:fillRect/>
                </a:stretch>
              </p:blipFill>
              <p:spPr>
                <a:xfrm>
                  <a:off x="6449413" y="5718187"/>
                  <a:ext cx="2584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5">
              <p14:nvContentPartPr>
                <p14:cNvPr id="848" name="Freihand 847">
                  <a:extLst>
                    <a:ext uri="{FF2B5EF4-FFF2-40B4-BE49-F238E27FC236}">
                      <a16:creationId xmlns:a16="http://schemas.microsoft.com/office/drawing/2014/main" id="{C00D0C2E-35ED-405D-AB6D-30EC15E40B49}"/>
                    </a:ext>
                  </a:extLst>
                </p14:cNvPr>
                <p14:cNvContentPartPr/>
                <p14:nvPr/>
              </p14:nvContentPartPr>
              <p14:xfrm>
                <a:off x="6775213" y="5751307"/>
                <a:ext cx="43560" cy="6840"/>
              </p14:xfrm>
            </p:contentPart>
          </mc:Choice>
          <mc:Fallback>
            <p:pic>
              <p:nvPicPr>
                <p:cNvPr id="848" name="Freihand 847">
                  <a:extLst>
                    <a:ext uri="{FF2B5EF4-FFF2-40B4-BE49-F238E27FC236}">
                      <a16:creationId xmlns:a16="http://schemas.microsoft.com/office/drawing/2014/main" id="{C00D0C2E-35ED-405D-AB6D-30EC15E40B49}"/>
                    </a:ext>
                  </a:extLst>
                </p:cNvPr>
                <p:cNvPicPr/>
                <p:nvPr/>
              </p:nvPicPr>
              <p:blipFill>
                <a:blip r:embed="rId1466"/>
                <a:stretch>
                  <a:fillRect/>
                </a:stretch>
              </p:blipFill>
              <p:spPr>
                <a:xfrm>
                  <a:off x="6770893" y="5746987"/>
                  <a:ext cx="522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7">
              <p14:nvContentPartPr>
                <p14:cNvPr id="849" name="Freihand 848">
                  <a:extLst>
                    <a:ext uri="{FF2B5EF4-FFF2-40B4-BE49-F238E27FC236}">
                      <a16:creationId xmlns:a16="http://schemas.microsoft.com/office/drawing/2014/main" id="{F23D8EB7-6F55-4CCF-8483-D67AD9477FB2}"/>
                    </a:ext>
                  </a:extLst>
                </p14:cNvPr>
                <p14:cNvContentPartPr/>
                <p14:nvPr/>
              </p14:nvContentPartPr>
              <p14:xfrm>
                <a:off x="6890053" y="5654467"/>
                <a:ext cx="12960" cy="89280"/>
              </p14:xfrm>
            </p:contentPart>
          </mc:Choice>
          <mc:Fallback>
            <p:pic>
              <p:nvPicPr>
                <p:cNvPr id="849" name="Freihand 848">
                  <a:extLst>
                    <a:ext uri="{FF2B5EF4-FFF2-40B4-BE49-F238E27FC236}">
                      <a16:creationId xmlns:a16="http://schemas.microsoft.com/office/drawing/2014/main" id="{F23D8EB7-6F55-4CCF-8483-D67AD9477FB2}"/>
                    </a:ext>
                  </a:extLst>
                </p:cNvPr>
                <p:cNvPicPr/>
                <p:nvPr/>
              </p:nvPicPr>
              <p:blipFill>
                <a:blip r:embed="rId1468"/>
                <a:stretch>
                  <a:fillRect/>
                </a:stretch>
              </p:blipFill>
              <p:spPr>
                <a:xfrm>
                  <a:off x="6885733" y="5650147"/>
                  <a:ext cx="216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9">
              <p14:nvContentPartPr>
                <p14:cNvPr id="850" name="Freihand 849">
                  <a:extLst>
                    <a:ext uri="{FF2B5EF4-FFF2-40B4-BE49-F238E27FC236}">
                      <a16:creationId xmlns:a16="http://schemas.microsoft.com/office/drawing/2014/main" id="{110894A9-FA76-4E80-AC85-F0FB5F0D53FC}"/>
                    </a:ext>
                  </a:extLst>
                </p14:cNvPr>
                <p14:cNvContentPartPr/>
                <p14:nvPr/>
              </p14:nvContentPartPr>
              <p14:xfrm>
                <a:off x="6849013" y="5691547"/>
                <a:ext cx="103320" cy="5040"/>
              </p14:xfrm>
            </p:contentPart>
          </mc:Choice>
          <mc:Fallback>
            <p:pic>
              <p:nvPicPr>
                <p:cNvPr id="850" name="Freihand 849">
                  <a:extLst>
                    <a:ext uri="{FF2B5EF4-FFF2-40B4-BE49-F238E27FC236}">
                      <a16:creationId xmlns:a16="http://schemas.microsoft.com/office/drawing/2014/main" id="{110894A9-FA76-4E80-AC85-F0FB5F0D53FC}"/>
                    </a:ext>
                  </a:extLst>
                </p:cNvPr>
                <p:cNvPicPr/>
                <p:nvPr/>
              </p:nvPicPr>
              <p:blipFill>
                <a:blip r:embed="rId1470"/>
                <a:stretch>
                  <a:fillRect/>
                </a:stretch>
              </p:blipFill>
              <p:spPr>
                <a:xfrm>
                  <a:off x="6844693" y="5687227"/>
                  <a:ext cx="1119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1">
              <p14:nvContentPartPr>
                <p14:cNvPr id="851" name="Freihand 850">
                  <a:extLst>
                    <a:ext uri="{FF2B5EF4-FFF2-40B4-BE49-F238E27FC236}">
                      <a16:creationId xmlns:a16="http://schemas.microsoft.com/office/drawing/2014/main" id="{18A4A9C9-3F99-4710-A4F5-B58EF81C61FA}"/>
                    </a:ext>
                  </a:extLst>
                </p14:cNvPr>
                <p14:cNvContentPartPr/>
                <p14:nvPr/>
              </p14:nvContentPartPr>
              <p14:xfrm>
                <a:off x="6954133" y="5654827"/>
                <a:ext cx="101520" cy="85680"/>
              </p14:xfrm>
            </p:contentPart>
          </mc:Choice>
          <mc:Fallback>
            <p:pic>
              <p:nvPicPr>
                <p:cNvPr id="851" name="Freihand 850">
                  <a:extLst>
                    <a:ext uri="{FF2B5EF4-FFF2-40B4-BE49-F238E27FC236}">
                      <a16:creationId xmlns:a16="http://schemas.microsoft.com/office/drawing/2014/main" id="{18A4A9C9-3F99-4710-A4F5-B58EF81C61FA}"/>
                    </a:ext>
                  </a:extLst>
                </p:cNvPr>
                <p:cNvPicPr/>
                <p:nvPr/>
              </p:nvPicPr>
              <p:blipFill>
                <a:blip r:embed="rId1472"/>
                <a:stretch>
                  <a:fillRect/>
                </a:stretch>
              </p:blipFill>
              <p:spPr>
                <a:xfrm>
                  <a:off x="6949813" y="5650507"/>
                  <a:ext cx="1101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3">
              <p14:nvContentPartPr>
                <p14:cNvPr id="852" name="Freihand 851">
                  <a:extLst>
                    <a:ext uri="{FF2B5EF4-FFF2-40B4-BE49-F238E27FC236}">
                      <a16:creationId xmlns:a16="http://schemas.microsoft.com/office/drawing/2014/main" id="{567EC730-A385-48C9-8D69-F277284B8D68}"/>
                    </a:ext>
                  </a:extLst>
                </p14:cNvPr>
                <p14:cNvContentPartPr/>
                <p14:nvPr/>
              </p14:nvContentPartPr>
              <p14:xfrm>
                <a:off x="7081573" y="5713867"/>
                <a:ext cx="76680" cy="71640"/>
              </p14:xfrm>
            </p:contentPart>
          </mc:Choice>
          <mc:Fallback>
            <p:pic>
              <p:nvPicPr>
                <p:cNvPr id="852" name="Freihand 851">
                  <a:extLst>
                    <a:ext uri="{FF2B5EF4-FFF2-40B4-BE49-F238E27FC236}">
                      <a16:creationId xmlns:a16="http://schemas.microsoft.com/office/drawing/2014/main" id="{567EC730-A385-48C9-8D69-F277284B8D68}"/>
                    </a:ext>
                  </a:extLst>
                </p:cNvPr>
                <p:cNvPicPr/>
                <p:nvPr/>
              </p:nvPicPr>
              <p:blipFill>
                <a:blip r:embed="rId1474"/>
                <a:stretch>
                  <a:fillRect/>
                </a:stretch>
              </p:blipFill>
              <p:spPr>
                <a:xfrm>
                  <a:off x="7077253" y="5709547"/>
                  <a:ext cx="85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5">
              <p14:nvContentPartPr>
                <p14:cNvPr id="853" name="Freihand 852">
                  <a:extLst>
                    <a:ext uri="{FF2B5EF4-FFF2-40B4-BE49-F238E27FC236}">
                      <a16:creationId xmlns:a16="http://schemas.microsoft.com/office/drawing/2014/main" id="{51C29035-2256-48DE-A1C5-E95635DD1EFA}"/>
                    </a:ext>
                  </a:extLst>
                </p14:cNvPr>
                <p14:cNvContentPartPr/>
                <p14:nvPr/>
              </p14:nvContentPartPr>
              <p14:xfrm>
                <a:off x="7257973" y="5658067"/>
                <a:ext cx="170280" cy="41760"/>
              </p14:xfrm>
            </p:contentPart>
          </mc:Choice>
          <mc:Fallback>
            <p:pic>
              <p:nvPicPr>
                <p:cNvPr id="853" name="Freihand 852">
                  <a:extLst>
                    <a:ext uri="{FF2B5EF4-FFF2-40B4-BE49-F238E27FC236}">
                      <a16:creationId xmlns:a16="http://schemas.microsoft.com/office/drawing/2014/main" id="{51C29035-2256-48DE-A1C5-E95635DD1EFA}"/>
                    </a:ext>
                  </a:extLst>
                </p:cNvPr>
                <p:cNvPicPr/>
                <p:nvPr/>
              </p:nvPicPr>
              <p:blipFill>
                <a:blip r:embed="rId1476"/>
                <a:stretch>
                  <a:fillRect/>
                </a:stretch>
              </p:blipFill>
              <p:spPr>
                <a:xfrm>
                  <a:off x="7253653" y="5653747"/>
                  <a:ext cx="1789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7">
              <p14:nvContentPartPr>
                <p14:cNvPr id="854" name="Freihand 853">
                  <a:extLst>
                    <a:ext uri="{FF2B5EF4-FFF2-40B4-BE49-F238E27FC236}">
                      <a16:creationId xmlns:a16="http://schemas.microsoft.com/office/drawing/2014/main" id="{BA9CB09D-863B-442D-92A2-40A8B58B50BC}"/>
                    </a:ext>
                  </a:extLst>
                </p14:cNvPr>
                <p14:cNvContentPartPr/>
                <p14:nvPr/>
              </p14:nvContentPartPr>
              <p14:xfrm>
                <a:off x="7519333" y="5615227"/>
                <a:ext cx="125280" cy="135720"/>
              </p14:xfrm>
            </p:contentPart>
          </mc:Choice>
          <mc:Fallback>
            <p:pic>
              <p:nvPicPr>
                <p:cNvPr id="854" name="Freihand 853">
                  <a:extLst>
                    <a:ext uri="{FF2B5EF4-FFF2-40B4-BE49-F238E27FC236}">
                      <a16:creationId xmlns:a16="http://schemas.microsoft.com/office/drawing/2014/main" id="{BA9CB09D-863B-442D-92A2-40A8B58B50BC}"/>
                    </a:ext>
                  </a:extLst>
                </p:cNvPr>
                <p:cNvPicPr/>
                <p:nvPr/>
              </p:nvPicPr>
              <p:blipFill>
                <a:blip r:embed="rId1478"/>
                <a:stretch>
                  <a:fillRect/>
                </a:stretch>
              </p:blipFill>
              <p:spPr>
                <a:xfrm>
                  <a:off x="7515013" y="5610907"/>
                  <a:ext cx="1339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9">
              <p14:nvContentPartPr>
                <p14:cNvPr id="855" name="Freihand 854">
                  <a:extLst>
                    <a:ext uri="{FF2B5EF4-FFF2-40B4-BE49-F238E27FC236}">
                      <a16:creationId xmlns:a16="http://schemas.microsoft.com/office/drawing/2014/main" id="{37FC77D3-04C4-4F6B-81D6-36252FDF3640}"/>
                    </a:ext>
                  </a:extLst>
                </p14:cNvPr>
                <p14:cNvContentPartPr/>
                <p14:nvPr/>
              </p14:nvContentPartPr>
              <p14:xfrm>
                <a:off x="5106613" y="5901427"/>
                <a:ext cx="937440" cy="107640"/>
              </p14:xfrm>
            </p:contentPart>
          </mc:Choice>
          <mc:Fallback>
            <p:pic>
              <p:nvPicPr>
                <p:cNvPr id="855" name="Freihand 854">
                  <a:extLst>
                    <a:ext uri="{FF2B5EF4-FFF2-40B4-BE49-F238E27FC236}">
                      <a16:creationId xmlns:a16="http://schemas.microsoft.com/office/drawing/2014/main" id="{37FC77D3-04C4-4F6B-81D6-36252FDF3640}"/>
                    </a:ext>
                  </a:extLst>
                </p:cNvPr>
                <p:cNvPicPr/>
                <p:nvPr/>
              </p:nvPicPr>
              <p:blipFill>
                <a:blip r:embed="rId1480"/>
                <a:stretch>
                  <a:fillRect/>
                </a:stretch>
              </p:blipFill>
              <p:spPr>
                <a:xfrm>
                  <a:off x="5102293" y="5897107"/>
                  <a:ext cx="9460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1">
              <p14:nvContentPartPr>
                <p14:cNvPr id="856" name="Freihand 855">
                  <a:extLst>
                    <a:ext uri="{FF2B5EF4-FFF2-40B4-BE49-F238E27FC236}">
                      <a16:creationId xmlns:a16="http://schemas.microsoft.com/office/drawing/2014/main" id="{D63F3B63-05E4-42A8-B665-25E113831A98}"/>
                    </a:ext>
                  </a:extLst>
                </p14:cNvPr>
                <p14:cNvContentPartPr/>
                <p14:nvPr/>
              </p14:nvContentPartPr>
              <p14:xfrm>
                <a:off x="5932813" y="5894587"/>
                <a:ext cx="1196280" cy="125640"/>
              </p14:xfrm>
            </p:contentPart>
          </mc:Choice>
          <mc:Fallback>
            <p:pic>
              <p:nvPicPr>
                <p:cNvPr id="856" name="Freihand 855">
                  <a:extLst>
                    <a:ext uri="{FF2B5EF4-FFF2-40B4-BE49-F238E27FC236}">
                      <a16:creationId xmlns:a16="http://schemas.microsoft.com/office/drawing/2014/main" id="{D63F3B63-05E4-42A8-B665-25E113831A98}"/>
                    </a:ext>
                  </a:extLst>
                </p:cNvPr>
                <p:cNvPicPr/>
                <p:nvPr/>
              </p:nvPicPr>
              <p:blipFill>
                <a:blip r:embed="rId1482"/>
                <a:stretch>
                  <a:fillRect/>
                </a:stretch>
              </p:blipFill>
              <p:spPr>
                <a:xfrm>
                  <a:off x="5928493" y="5890267"/>
                  <a:ext cx="12049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3">
              <p14:nvContentPartPr>
                <p14:cNvPr id="857" name="Freihand 856">
                  <a:extLst>
                    <a:ext uri="{FF2B5EF4-FFF2-40B4-BE49-F238E27FC236}">
                      <a16:creationId xmlns:a16="http://schemas.microsoft.com/office/drawing/2014/main" id="{24A9AF4F-6774-4574-9A9E-2D33A24DC64B}"/>
                    </a:ext>
                  </a:extLst>
                </p14:cNvPr>
                <p14:cNvContentPartPr/>
                <p14:nvPr/>
              </p14:nvContentPartPr>
              <p14:xfrm>
                <a:off x="5862973" y="6138667"/>
                <a:ext cx="101160" cy="100800"/>
              </p14:xfrm>
            </p:contentPart>
          </mc:Choice>
          <mc:Fallback>
            <p:pic>
              <p:nvPicPr>
                <p:cNvPr id="857" name="Freihand 856">
                  <a:extLst>
                    <a:ext uri="{FF2B5EF4-FFF2-40B4-BE49-F238E27FC236}">
                      <a16:creationId xmlns:a16="http://schemas.microsoft.com/office/drawing/2014/main" id="{24A9AF4F-6774-4574-9A9E-2D33A24DC64B}"/>
                    </a:ext>
                  </a:extLst>
                </p:cNvPr>
                <p:cNvPicPr/>
                <p:nvPr/>
              </p:nvPicPr>
              <p:blipFill>
                <a:blip r:embed="rId1484"/>
                <a:stretch>
                  <a:fillRect/>
                </a:stretch>
              </p:blipFill>
              <p:spPr>
                <a:xfrm>
                  <a:off x="5858653" y="6134347"/>
                  <a:ext cx="1098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5">
              <p14:nvContentPartPr>
                <p14:cNvPr id="858" name="Freihand 857">
                  <a:extLst>
                    <a:ext uri="{FF2B5EF4-FFF2-40B4-BE49-F238E27FC236}">
                      <a16:creationId xmlns:a16="http://schemas.microsoft.com/office/drawing/2014/main" id="{90895570-15F1-4CA4-B773-1A9C7AC027F1}"/>
                    </a:ext>
                  </a:extLst>
                </p14:cNvPr>
                <p14:cNvContentPartPr/>
                <p14:nvPr/>
              </p14:nvContentPartPr>
              <p14:xfrm>
                <a:off x="6039733" y="6165667"/>
                <a:ext cx="56160" cy="360"/>
              </p14:xfrm>
            </p:contentPart>
          </mc:Choice>
          <mc:Fallback>
            <p:pic>
              <p:nvPicPr>
                <p:cNvPr id="858" name="Freihand 857">
                  <a:extLst>
                    <a:ext uri="{FF2B5EF4-FFF2-40B4-BE49-F238E27FC236}">
                      <a16:creationId xmlns:a16="http://schemas.microsoft.com/office/drawing/2014/main" id="{90895570-15F1-4CA4-B773-1A9C7AC027F1}"/>
                    </a:ext>
                  </a:extLst>
                </p:cNvPr>
                <p:cNvPicPr/>
                <p:nvPr/>
              </p:nvPicPr>
              <p:blipFill>
                <a:blip r:embed="rId1486"/>
                <a:stretch>
                  <a:fillRect/>
                </a:stretch>
              </p:blipFill>
              <p:spPr>
                <a:xfrm>
                  <a:off x="6035413" y="6161347"/>
                  <a:ext cx="648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7">
              <p14:nvContentPartPr>
                <p14:cNvPr id="859" name="Freihand 858">
                  <a:extLst>
                    <a:ext uri="{FF2B5EF4-FFF2-40B4-BE49-F238E27FC236}">
                      <a16:creationId xmlns:a16="http://schemas.microsoft.com/office/drawing/2014/main" id="{77FED25E-DAB7-485E-BA51-31F1EE54B87D}"/>
                    </a:ext>
                  </a:extLst>
                </p14:cNvPr>
                <p14:cNvContentPartPr/>
                <p14:nvPr/>
              </p14:nvContentPartPr>
              <p14:xfrm>
                <a:off x="6165013" y="6125347"/>
                <a:ext cx="144720" cy="79200"/>
              </p14:xfrm>
            </p:contentPart>
          </mc:Choice>
          <mc:Fallback>
            <p:pic>
              <p:nvPicPr>
                <p:cNvPr id="859" name="Freihand 858">
                  <a:extLst>
                    <a:ext uri="{FF2B5EF4-FFF2-40B4-BE49-F238E27FC236}">
                      <a16:creationId xmlns:a16="http://schemas.microsoft.com/office/drawing/2014/main" id="{77FED25E-DAB7-485E-BA51-31F1EE54B87D}"/>
                    </a:ext>
                  </a:extLst>
                </p:cNvPr>
                <p:cNvPicPr/>
                <p:nvPr/>
              </p:nvPicPr>
              <p:blipFill>
                <a:blip r:embed="rId1488"/>
                <a:stretch>
                  <a:fillRect/>
                </a:stretch>
              </p:blipFill>
              <p:spPr>
                <a:xfrm>
                  <a:off x="6160693" y="6121027"/>
                  <a:ext cx="1533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9">
              <p14:nvContentPartPr>
                <p14:cNvPr id="860" name="Freihand 859">
                  <a:extLst>
                    <a:ext uri="{FF2B5EF4-FFF2-40B4-BE49-F238E27FC236}">
                      <a16:creationId xmlns:a16="http://schemas.microsoft.com/office/drawing/2014/main" id="{95148389-DF81-4561-A98A-159B754AC609}"/>
                    </a:ext>
                  </a:extLst>
                </p14:cNvPr>
                <p14:cNvContentPartPr/>
                <p14:nvPr/>
              </p14:nvContentPartPr>
              <p14:xfrm>
                <a:off x="6348613" y="6032107"/>
                <a:ext cx="239400" cy="131760"/>
              </p14:xfrm>
            </p:contentPart>
          </mc:Choice>
          <mc:Fallback>
            <p:pic>
              <p:nvPicPr>
                <p:cNvPr id="860" name="Freihand 859">
                  <a:extLst>
                    <a:ext uri="{FF2B5EF4-FFF2-40B4-BE49-F238E27FC236}">
                      <a16:creationId xmlns:a16="http://schemas.microsoft.com/office/drawing/2014/main" id="{95148389-DF81-4561-A98A-159B754AC609}"/>
                    </a:ext>
                  </a:extLst>
                </p:cNvPr>
                <p:cNvPicPr/>
                <p:nvPr/>
              </p:nvPicPr>
              <p:blipFill>
                <a:blip r:embed="rId1490"/>
                <a:stretch>
                  <a:fillRect/>
                </a:stretch>
              </p:blipFill>
              <p:spPr>
                <a:xfrm>
                  <a:off x="6344293" y="6027787"/>
                  <a:ext cx="2480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1">
              <p14:nvContentPartPr>
                <p14:cNvPr id="902" name="Freihand 901">
                  <a:extLst>
                    <a:ext uri="{FF2B5EF4-FFF2-40B4-BE49-F238E27FC236}">
                      <a16:creationId xmlns:a16="http://schemas.microsoft.com/office/drawing/2014/main" id="{D5BA4E1B-AA43-49FA-B12E-67154B454771}"/>
                    </a:ext>
                  </a:extLst>
                </p14:cNvPr>
                <p14:cNvContentPartPr/>
                <p14:nvPr/>
              </p14:nvContentPartPr>
              <p14:xfrm>
                <a:off x="4445293" y="6392467"/>
                <a:ext cx="151560" cy="4320"/>
              </p14:xfrm>
            </p:contentPart>
          </mc:Choice>
          <mc:Fallback>
            <p:pic>
              <p:nvPicPr>
                <p:cNvPr id="902" name="Freihand 901">
                  <a:extLst>
                    <a:ext uri="{FF2B5EF4-FFF2-40B4-BE49-F238E27FC236}">
                      <a16:creationId xmlns:a16="http://schemas.microsoft.com/office/drawing/2014/main" id="{D5BA4E1B-AA43-49FA-B12E-67154B454771}"/>
                    </a:ext>
                  </a:extLst>
                </p:cNvPr>
                <p:cNvPicPr/>
                <p:nvPr/>
              </p:nvPicPr>
              <p:blipFill>
                <a:blip r:embed="rId1492"/>
                <a:stretch>
                  <a:fillRect/>
                </a:stretch>
              </p:blipFill>
              <p:spPr>
                <a:xfrm>
                  <a:off x="4440973" y="6388147"/>
                  <a:ext cx="1602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3">
              <p14:nvContentPartPr>
                <p14:cNvPr id="903" name="Freihand 902">
                  <a:extLst>
                    <a:ext uri="{FF2B5EF4-FFF2-40B4-BE49-F238E27FC236}">
                      <a16:creationId xmlns:a16="http://schemas.microsoft.com/office/drawing/2014/main" id="{0C40BC69-45CA-4569-B9A5-54BBAF779039}"/>
                    </a:ext>
                  </a:extLst>
                </p14:cNvPr>
                <p14:cNvContentPartPr/>
                <p14:nvPr/>
              </p14:nvContentPartPr>
              <p14:xfrm>
                <a:off x="4449253" y="6427027"/>
                <a:ext cx="143640" cy="10800"/>
              </p14:xfrm>
            </p:contentPart>
          </mc:Choice>
          <mc:Fallback>
            <p:pic>
              <p:nvPicPr>
                <p:cNvPr id="903" name="Freihand 902">
                  <a:extLst>
                    <a:ext uri="{FF2B5EF4-FFF2-40B4-BE49-F238E27FC236}">
                      <a16:creationId xmlns:a16="http://schemas.microsoft.com/office/drawing/2014/main" id="{0C40BC69-45CA-4569-B9A5-54BBAF779039}"/>
                    </a:ext>
                  </a:extLst>
                </p:cNvPr>
                <p:cNvPicPr/>
                <p:nvPr/>
              </p:nvPicPr>
              <p:blipFill>
                <a:blip r:embed="rId1494"/>
                <a:stretch>
                  <a:fillRect/>
                </a:stretch>
              </p:blipFill>
              <p:spPr>
                <a:xfrm>
                  <a:off x="4444933" y="6422707"/>
                  <a:ext cx="1522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5">
              <p14:nvContentPartPr>
                <p14:cNvPr id="906" name="Freihand 905">
                  <a:extLst>
                    <a:ext uri="{FF2B5EF4-FFF2-40B4-BE49-F238E27FC236}">
                      <a16:creationId xmlns:a16="http://schemas.microsoft.com/office/drawing/2014/main" id="{6B355CE2-E11A-4202-B62B-EA54D3422730}"/>
                    </a:ext>
                  </a:extLst>
                </p14:cNvPr>
                <p14:cNvContentPartPr/>
                <p14:nvPr/>
              </p14:nvContentPartPr>
              <p14:xfrm>
                <a:off x="4756333" y="6225427"/>
                <a:ext cx="133560" cy="110520"/>
              </p14:xfrm>
            </p:contentPart>
          </mc:Choice>
          <mc:Fallback>
            <p:pic>
              <p:nvPicPr>
                <p:cNvPr id="906" name="Freihand 905">
                  <a:extLst>
                    <a:ext uri="{FF2B5EF4-FFF2-40B4-BE49-F238E27FC236}">
                      <a16:creationId xmlns:a16="http://schemas.microsoft.com/office/drawing/2014/main" id="{6B355CE2-E11A-4202-B62B-EA54D3422730}"/>
                    </a:ext>
                  </a:extLst>
                </p:cNvPr>
                <p:cNvPicPr/>
                <p:nvPr/>
              </p:nvPicPr>
              <p:blipFill>
                <a:blip r:embed="rId1496"/>
                <a:stretch>
                  <a:fillRect/>
                </a:stretch>
              </p:blipFill>
              <p:spPr>
                <a:xfrm>
                  <a:off x="4752013" y="6221107"/>
                  <a:ext cx="1422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7">
              <p14:nvContentPartPr>
                <p14:cNvPr id="907" name="Freihand 906">
                  <a:extLst>
                    <a:ext uri="{FF2B5EF4-FFF2-40B4-BE49-F238E27FC236}">
                      <a16:creationId xmlns:a16="http://schemas.microsoft.com/office/drawing/2014/main" id="{86EA5248-CE29-4A1D-B534-AFA1A9A0455A}"/>
                    </a:ext>
                  </a:extLst>
                </p14:cNvPr>
                <p14:cNvContentPartPr/>
                <p14:nvPr/>
              </p14:nvContentPartPr>
              <p14:xfrm>
                <a:off x="4955413" y="6295987"/>
                <a:ext cx="24840" cy="21240"/>
              </p14:xfrm>
            </p:contentPart>
          </mc:Choice>
          <mc:Fallback>
            <p:pic>
              <p:nvPicPr>
                <p:cNvPr id="907" name="Freihand 906">
                  <a:extLst>
                    <a:ext uri="{FF2B5EF4-FFF2-40B4-BE49-F238E27FC236}">
                      <a16:creationId xmlns:a16="http://schemas.microsoft.com/office/drawing/2014/main" id="{86EA5248-CE29-4A1D-B534-AFA1A9A0455A}"/>
                    </a:ext>
                  </a:extLst>
                </p:cNvPr>
                <p:cNvPicPr/>
                <p:nvPr/>
              </p:nvPicPr>
              <p:blipFill>
                <a:blip r:embed="rId1498"/>
                <a:stretch>
                  <a:fillRect/>
                </a:stretch>
              </p:blipFill>
              <p:spPr>
                <a:xfrm>
                  <a:off x="4951093" y="6291667"/>
                  <a:ext cx="33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9">
              <p14:nvContentPartPr>
                <p14:cNvPr id="908" name="Freihand 907">
                  <a:extLst>
                    <a:ext uri="{FF2B5EF4-FFF2-40B4-BE49-F238E27FC236}">
                      <a16:creationId xmlns:a16="http://schemas.microsoft.com/office/drawing/2014/main" id="{47057F8D-D261-4FCA-A26B-B8BAD36B41F3}"/>
                    </a:ext>
                  </a:extLst>
                </p14:cNvPr>
                <p14:cNvContentPartPr/>
                <p14:nvPr/>
              </p14:nvContentPartPr>
              <p14:xfrm>
                <a:off x="5057653" y="6207787"/>
                <a:ext cx="125280" cy="161640"/>
              </p14:xfrm>
            </p:contentPart>
          </mc:Choice>
          <mc:Fallback>
            <p:pic>
              <p:nvPicPr>
                <p:cNvPr id="908" name="Freihand 907">
                  <a:extLst>
                    <a:ext uri="{FF2B5EF4-FFF2-40B4-BE49-F238E27FC236}">
                      <a16:creationId xmlns:a16="http://schemas.microsoft.com/office/drawing/2014/main" id="{47057F8D-D261-4FCA-A26B-B8BAD36B41F3}"/>
                    </a:ext>
                  </a:extLst>
                </p:cNvPr>
                <p:cNvPicPr/>
                <p:nvPr/>
              </p:nvPicPr>
              <p:blipFill>
                <a:blip r:embed="rId1500"/>
                <a:stretch>
                  <a:fillRect/>
                </a:stretch>
              </p:blipFill>
              <p:spPr>
                <a:xfrm>
                  <a:off x="5053333" y="6203467"/>
                  <a:ext cx="1339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1">
              <p14:nvContentPartPr>
                <p14:cNvPr id="909" name="Freihand 908">
                  <a:extLst>
                    <a:ext uri="{FF2B5EF4-FFF2-40B4-BE49-F238E27FC236}">
                      <a16:creationId xmlns:a16="http://schemas.microsoft.com/office/drawing/2014/main" id="{5392EEE4-9B6C-4B77-B143-6978B9E0D9BB}"/>
                    </a:ext>
                  </a:extLst>
                </p14:cNvPr>
                <p14:cNvContentPartPr/>
                <p14:nvPr/>
              </p14:nvContentPartPr>
              <p14:xfrm>
                <a:off x="5043613" y="6375547"/>
                <a:ext cx="176400" cy="20520"/>
              </p14:xfrm>
            </p:contentPart>
          </mc:Choice>
          <mc:Fallback>
            <p:pic>
              <p:nvPicPr>
                <p:cNvPr id="909" name="Freihand 908">
                  <a:extLst>
                    <a:ext uri="{FF2B5EF4-FFF2-40B4-BE49-F238E27FC236}">
                      <a16:creationId xmlns:a16="http://schemas.microsoft.com/office/drawing/2014/main" id="{5392EEE4-9B6C-4B77-B143-6978B9E0D9BB}"/>
                    </a:ext>
                  </a:extLst>
                </p:cNvPr>
                <p:cNvPicPr/>
                <p:nvPr/>
              </p:nvPicPr>
              <p:blipFill>
                <a:blip r:embed="rId1502"/>
                <a:stretch>
                  <a:fillRect/>
                </a:stretch>
              </p:blipFill>
              <p:spPr>
                <a:xfrm>
                  <a:off x="5039293" y="6371227"/>
                  <a:ext cx="185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3">
              <p14:nvContentPartPr>
                <p14:cNvPr id="910" name="Freihand 909">
                  <a:extLst>
                    <a:ext uri="{FF2B5EF4-FFF2-40B4-BE49-F238E27FC236}">
                      <a16:creationId xmlns:a16="http://schemas.microsoft.com/office/drawing/2014/main" id="{E9169C4B-4E1D-4F1C-AB8A-9059F7146DA4}"/>
                    </a:ext>
                  </a:extLst>
                </p14:cNvPr>
                <p14:cNvContentPartPr/>
                <p14:nvPr/>
              </p14:nvContentPartPr>
              <p14:xfrm>
                <a:off x="5097973" y="6428827"/>
                <a:ext cx="115920" cy="91800"/>
              </p14:xfrm>
            </p:contentPart>
          </mc:Choice>
          <mc:Fallback>
            <p:pic>
              <p:nvPicPr>
                <p:cNvPr id="910" name="Freihand 909">
                  <a:extLst>
                    <a:ext uri="{FF2B5EF4-FFF2-40B4-BE49-F238E27FC236}">
                      <a16:creationId xmlns:a16="http://schemas.microsoft.com/office/drawing/2014/main" id="{E9169C4B-4E1D-4F1C-AB8A-9059F7146DA4}"/>
                    </a:ext>
                  </a:extLst>
                </p:cNvPr>
                <p:cNvPicPr/>
                <p:nvPr/>
              </p:nvPicPr>
              <p:blipFill>
                <a:blip r:embed="rId1504"/>
                <a:stretch>
                  <a:fillRect/>
                </a:stretch>
              </p:blipFill>
              <p:spPr>
                <a:xfrm>
                  <a:off x="5093653" y="6424507"/>
                  <a:ext cx="1245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5">
              <p14:nvContentPartPr>
                <p14:cNvPr id="911" name="Freihand 910">
                  <a:extLst>
                    <a:ext uri="{FF2B5EF4-FFF2-40B4-BE49-F238E27FC236}">
                      <a16:creationId xmlns:a16="http://schemas.microsoft.com/office/drawing/2014/main" id="{3ACC8A92-5E84-42C0-BB77-26FCE16C81C7}"/>
                    </a:ext>
                  </a:extLst>
                </p14:cNvPr>
                <p14:cNvContentPartPr/>
                <p14:nvPr/>
              </p14:nvContentPartPr>
              <p14:xfrm>
                <a:off x="5407933" y="6409747"/>
                <a:ext cx="205560" cy="22680"/>
              </p14:xfrm>
            </p:contentPart>
          </mc:Choice>
          <mc:Fallback>
            <p:pic>
              <p:nvPicPr>
                <p:cNvPr id="911" name="Freihand 910">
                  <a:extLst>
                    <a:ext uri="{FF2B5EF4-FFF2-40B4-BE49-F238E27FC236}">
                      <a16:creationId xmlns:a16="http://schemas.microsoft.com/office/drawing/2014/main" id="{3ACC8A92-5E84-42C0-BB77-26FCE16C81C7}"/>
                    </a:ext>
                  </a:extLst>
                </p:cNvPr>
                <p:cNvPicPr/>
                <p:nvPr/>
              </p:nvPicPr>
              <p:blipFill>
                <a:blip r:embed="rId1506"/>
                <a:stretch>
                  <a:fillRect/>
                </a:stretch>
              </p:blipFill>
              <p:spPr>
                <a:xfrm>
                  <a:off x="5403613" y="6405427"/>
                  <a:ext cx="214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7">
              <p14:nvContentPartPr>
                <p14:cNvPr id="912" name="Freihand 911">
                  <a:extLst>
                    <a:ext uri="{FF2B5EF4-FFF2-40B4-BE49-F238E27FC236}">
                      <a16:creationId xmlns:a16="http://schemas.microsoft.com/office/drawing/2014/main" id="{9A19696F-3CA7-4F65-AB20-1B510638F81B}"/>
                    </a:ext>
                  </a:extLst>
                </p14:cNvPr>
                <p14:cNvContentPartPr/>
                <p14:nvPr/>
              </p14:nvContentPartPr>
              <p14:xfrm>
                <a:off x="5422693" y="6469867"/>
                <a:ext cx="155520" cy="1440"/>
              </p14:xfrm>
            </p:contentPart>
          </mc:Choice>
          <mc:Fallback>
            <p:pic>
              <p:nvPicPr>
                <p:cNvPr id="912" name="Freihand 911">
                  <a:extLst>
                    <a:ext uri="{FF2B5EF4-FFF2-40B4-BE49-F238E27FC236}">
                      <a16:creationId xmlns:a16="http://schemas.microsoft.com/office/drawing/2014/main" id="{9A19696F-3CA7-4F65-AB20-1B510638F81B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5418373" y="6465547"/>
                  <a:ext cx="16416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8">
              <p14:nvContentPartPr>
                <p14:cNvPr id="913" name="Freihand 912">
                  <a:extLst>
                    <a:ext uri="{FF2B5EF4-FFF2-40B4-BE49-F238E27FC236}">
                      <a16:creationId xmlns:a16="http://schemas.microsoft.com/office/drawing/2014/main" id="{4802E576-96A8-4BDC-B570-02982617ECC0}"/>
                    </a:ext>
                  </a:extLst>
                </p14:cNvPr>
                <p14:cNvContentPartPr/>
                <p14:nvPr/>
              </p14:nvContentPartPr>
              <p14:xfrm>
                <a:off x="5668213" y="6370867"/>
                <a:ext cx="164520" cy="156600"/>
              </p14:xfrm>
            </p:contentPart>
          </mc:Choice>
          <mc:Fallback>
            <p:pic>
              <p:nvPicPr>
                <p:cNvPr id="913" name="Freihand 912">
                  <a:extLst>
                    <a:ext uri="{FF2B5EF4-FFF2-40B4-BE49-F238E27FC236}">
                      <a16:creationId xmlns:a16="http://schemas.microsoft.com/office/drawing/2014/main" id="{4802E576-96A8-4BDC-B570-02982617ECC0}"/>
                    </a:ext>
                  </a:extLst>
                </p:cNvPr>
                <p:cNvPicPr/>
                <p:nvPr/>
              </p:nvPicPr>
              <p:blipFill>
                <a:blip r:embed="rId1509"/>
                <a:stretch>
                  <a:fillRect/>
                </a:stretch>
              </p:blipFill>
              <p:spPr>
                <a:xfrm>
                  <a:off x="5663893" y="6366547"/>
                  <a:ext cx="1731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0">
              <p14:nvContentPartPr>
                <p14:cNvPr id="916" name="Freihand 915">
                  <a:extLst>
                    <a:ext uri="{FF2B5EF4-FFF2-40B4-BE49-F238E27FC236}">
                      <a16:creationId xmlns:a16="http://schemas.microsoft.com/office/drawing/2014/main" id="{F8A0AE60-7C27-4AE0-A924-8C83ADDA848C}"/>
                    </a:ext>
                  </a:extLst>
                </p14:cNvPr>
                <p14:cNvContentPartPr/>
                <p14:nvPr/>
              </p14:nvContentPartPr>
              <p14:xfrm>
                <a:off x="5954413" y="6374467"/>
                <a:ext cx="108720" cy="39600"/>
              </p14:xfrm>
            </p:contentPart>
          </mc:Choice>
          <mc:Fallback>
            <p:pic>
              <p:nvPicPr>
                <p:cNvPr id="916" name="Freihand 915">
                  <a:extLst>
                    <a:ext uri="{FF2B5EF4-FFF2-40B4-BE49-F238E27FC236}">
                      <a16:creationId xmlns:a16="http://schemas.microsoft.com/office/drawing/2014/main" id="{F8A0AE60-7C27-4AE0-A924-8C83ADDA848C}"/>
                    </a:ext>
                  </a:extLst>
                </p:cNvPr>
                <p:cNvPicPr/>
                <p:nvPr/>
              </p:nvPicPr>
              <p:blipFill>
                <a:blip r:embed="rId1511"/>
                <a:stretch>
                  <a:fillRect/>
                </a:stretch>
              </p:blipFill>
              <p:spPr>
                <a:xfrm>
                  <a:off x="5950093" y="6370147"/>
                  <a:ext cx="1173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2">
              <p14:nvContentPartPr>
                <p14:cNvPr id="917" name="Freihand 916">
                  <a:extLst>
                    <a:ext uri="{FF2B5EF4-FFF2-40B4-BE49-F238E27FC236}">
                      <a16:creationId xmlns:a16="http://schemas.microsoft.com/office/drawing/2014/main" id="{FEB091AB-9401-40B6-8951-8B7E0FFBBB20}"/>
                    </a:ext>
                  </a:extLst>
                </p14:cNvPr>
                <p14:cNvContentPartPr/>
                <p14:nvPr/>
              </p14:nvContentPartPr>
              <p14:xfrm>
                <a:off x="5925253" y="6353587"/>
                <a:ext cx="197640" cy="51120"/>
              </p14:xfrm>
            </p:contentPart>
          </mc:Choice>
          <mc:Fallback>
            <p:pic>
              <p:nvPicPr>
                <p:cNvPr id="917" name="Freihand 916">
                  <a:extLst>
                    <a:ext uri="{FF2B5EF4-FFF2-40B4-BE49-F238E27FC236}">
                      <a16:creationId xmlns:a16="http://schemas.microsoft.com/office/drawing/2014/main" id="{FEB091AB-9401-40B6-8951-8B7E0FFBBB20}"/>
                    </a:ext>
                  </a:extLst>
                </p:cNvPr>
                <p:cNvPicPr/>
                <p:nvPr/>
              </p:nvPicPr>
              <p:blipFill>
                <a:blip r:embed="rId1513"/>
                <a:stretch>
                  <a:fillRect/>
                </a:stretch>
              </p:blipFill>
              <p:spPr>
                <a:xfrm>
                  <a:off x="5920933" y="6349267"/>
                  <a:ext cx="2062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4">
              <p14:nvContentPartPr>
                <p14:cNvPr id="918" name="Freihand 917">
                  <a:extLst>
                    <a:ext uri="{FF2B5EF4-FFF2-40B4-BE49-F238E27FC236}">
                      <a16:creationId xmlns:a16="http://schemas.microsoft.com/office/drawing/2014/main" id="{B4C59924-7124-47D1-9C2F-53273DC44067}"/>
                    </a:ext>
                  </a:extLst>
                </p14:cNvPr>
                <p14:cNvContentPartPr/>
                <p14:nvPr/>
              </p14:nvContentPartPr>
              <p14:xfrm>
                <a:off x="5937853" y="6380587"/>
                <a:ext cx="211320" cy="57600"/>
              </p14:xfrm>
            </p:contentPart>
          </mc:Choice>
          <mc:Fallback>
            <p:pic>
              <p:nvPicPr>
                <p:cNvPr id="918" name="Freihand 917">
                  <a:extLst>
                    <a:ext uri="{FF2B5EF4-FFF2-40B4-BE49-F238E27FC236}">
                      <a16:creationId xmlns:a16="http://schemas.microsoft.com/office/drawing/2014/main" id="{B4C59924-7124-47D1-9C2F-53273DC44067}"/>
                    </a:ext>
                  </a:extLst>
                </p:cNvPr>
                <p:cNvPicPr/>
                <p:nvPr/>
              </p:nvPicPr>
              <p:blipFill>
                <a:blip r:embed="rId1515"/>
                <a:stretch>
                  <a:fillRect/>
                </a:stretch>
              </p:blipFill>
              <p:spPr>
                <a:xfrm>
                  <a:off x="5933533" y="6376267"/>
                  <a:ext cx="2199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6">
              <p14:nvContentPartPr>
                <p14:cNvPr id="919" name="Freihand 918">
                  <a:extLst>
                    <a:ext uri="{FF2B5EF4-FFF2-40B4-BE49-F238E27FC236}">
                      <a16:creationId xmlns:a16="http://schemas.microsoft.com/office/drawing/2014/main" id="{C1A04EC0-465D-41FE-8D58-A95F8611053C}"/>
                    </a:ext>
                  </a:extLst>
                </p14:cNvPr>
                <p14:cNvContentPartPr/>
                <p14:nvPr/>
              </p14:nvContentPartPr>
              <p14:xfrm>
                <a:off x="6129733" y="6295267"/>
                <a:ext cx="92880" cy="111960"/>
              </p14:xfrm>
            </p:contentPart>
          </mc:Choice>
          <mc:Fallback>
            <p:pic>
              <p:nvPicPr>
                <p:cNvPr id="919" name="Freihand 918">
                  <a:extLst>
                    <a:ext uri="{FF2B5EF4-FFF2-40B4-BE49-F238E27FC236}">
                      <a16:creationId xmlns:a16="http://schemas.microsoft.com/office/drawing/2014/main" id="{C1A04EC0-465D-41FE-8D58-A95F8611053C}"/>
                    </a:ext>
                  </a:extLst>
                </p:cNvPr>
                <p:cNvPicPr/>
                <p:nvPr/>
              </p:nvPicPr>
              <p:blipFill>
                <a:blip r:embed="rId1517"/>
                <a:stretch>
                  <a:fillRect/>
                </a:stretch>
              </p:blipFill>
              <p:spPr>
                <a:xfrm>
                  <a:off x="6125413" y="6290947"/>
                  <a:ext cx="1015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8">
              <p14:nvContentPartPr>
                <p14:cNvPr id="920" name="Freihand 919">
                  <a:extLst>
                    <a:ext uri="{FF2B5EF4-FFF2-40B4-BE49-F238E27FC236}">
                      <a16:creationId xmlns:a16="http://schemas.microsoft.com/office/drawing/2014/main" id="{7F492D4C-40C5-4030-A5D3-BA14E0392CDE}"/>
                    </a:ext>
                  </a:extLst>
                </p14:cNvPr>
                <p14:cNvContentPartPr/>
                <p14:nvPr/>
              </p14:nvContentPartPr>
              <p14:xfrm>
                <a:off x="6416293" y="6221107"/>
                <a:ext cx="138240" cy="96840"/>
              </p14:xfrm>
            </p:contentPart>
          </mc:Choice>
          <mc:Fallback>
            <p:pic>
              <p:nvPicPr>
                <p:cNvPr id="920" name="Freihand 919">
                  <a:extLst>
                    <a:ext uri="{FF2B5EF4-FFF2-40B4-BE49-F238E27FC236}">
                      <a16:creationId xmlns:a16="http://schemas.microsoft.com/office/drawing/2014/main" id="{7F492D4C-40C5-4030-A5D3-BA14E0392CDE}"/>
                    </a:ext>
                  </a:extLst>
                </p:cNvPr>
                <p:cNvPicPr/>
                <p:nvPr/>
              </p:nvPicPr>
              <p:blipFill>
                <a:blip r:embed="rId1519"/>
                <a:stretch>
                  <a:fillRect/>
                </a:stretch>
              </p:blipFill>
              <p:spPr>
                <a:xfrm>
                  <a:off x="6411973" y="6216787"/>
                  <a:ext cx="1468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0">
              <p14:nvContentPartPr>
                <p14:cNvPr id="921" name="Freihand 920">
                  <a:extLst>
                    <a:ext uri="{FF2B5EF4-FFF2-40B4-BE49-F238E27FC236}">
                      <a16:creationId xmlns:a16="http://schemas.microsoft.com/office/drawing/2014/main" id="{62EF68DF-8838-4712-9B04-FA6B62A70B51}"/>
                    </a:ext>
                  </a:extLst>
                </p14:cNvPr>
                <p14:cNvContentPartPr/>
                <p14:nvPr/>
              </p14:nvContentPartPr>
              <p14:xfrm>
                <a:off x="6537253" y="6143347"/>
                <a:ext cx="450720" cy="151560"/>
              </p14:xfrm>
            </p:contentPart>
          </mc:Choice>
          <mc:Fallback>
            <p:pic>
              <p:nvPicPr>
                <p:cNvPr id="921" name="Freihand 920">
                  <a:extLst>
                    <a:ext uri="{FF2B5EF4-FFF2-40B4-BE49-F238E27FC236}">
                      <a16:creationId xmlns:a16="http://schemas.microsoft.com/office/drawing/2014/main" id="{62EF68DF-8838-4712-9B04-FA6B62A70B51}"/>
                    </a:ext>
                  </a:extLst>
                </p:cNvPr>
                <p:cNvPicPr/>
                <p:nvPr/>
              </p:nvPicPr>
              <p:blipFill>
                <a:blip r:embed="rId1521"/>
                <a:stretch>
                  <a:fillRect/>
                </a:stretch>
              </p:blipFill>
              <p:spPr>
                <a:xfrm>
                  <a:off x="6532933" y="6139027"/>
                  <a:ext cx="4593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2">
              <p14:nvContentPartPr>
                <p14:cNvPr id="922" name="Freihand 921">
                  <a:extLst>
                    <a:ext uri="{FF2B5EF4-FFF2-40B4-BE49-F238E27FC236}">
                      <a16:creationId xmlns:a16="http://schemas.microsoft.com/office/drawing/2014/main" id="{71A72499-F629-4C71-983F-C76633781DD6}"/>
                    </a:ext>
                  </a:extLst>
                </p14:cNvPr>
                <p14:cNvContentPartPr/>
                <p14:nvPr/>
              </p14:nvContentPartPr>
              <p14:xfrm>
                <a:off x="6841093" y="6094387"/>
                <a:ext cx="42840" cy="11880"/>
              </p14:xfrm>
            </p:contentPart>
          </mc:Choice>
          <mc:Fallback>
            <p:pic>
              <p:nvPicPr>
                <p:cNvPr id="922" name="Freihand 921">
                  <a:extLst>
                    <a:ext uri="{FF2B5EF4-FFF2-40B4-BE49-F238E27FC236}">
                      <a16:creationId xmlns:a16="http://schemas.microsoft.com/office/drawing/2014/main" id="{71A72499-F629-4C71-983F-C76633781DD6}"/>
                    </a:ext>
                  </a:extLst>
                </p:cNvPr>
                <p:cNvPicPr/>
                <p:nvPr/>
              </p:nvPicPr>
              <p:blipFill>
                <a:blip r:embed="rId1523"/>
                <a:stretch>
                  <a:fillRect/>
                </a:stretch>
              </p:blipFill>
              <p:spPr>
                <a:xfrm>
                  <a:off x="6836773" y="6090067"/>
                  <a:ext cx="514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4">
              <p14:nvContentPartPr>
                <p14:cNvPr id="923" name="Freihand 922">
                  <a:extLst>
                    <a:ext uri="{FF2B5EF4-FFF2-40B4-BE49-F238E27FC236}">
                      <a16:creationId xmlns:a16="http://schemas.microsoft.com/office/drawing/2014/main" id="{6A7676D2-ADA8-489E-8F19-822D144F066D}"/>
                    </a:ext>
                  </a:extLst>
                </p14:cNvPr>
                <p14:cNvContentPartPr/>
                <p14:nvPr/>
              </p14:nvContentPartPr>
              <p14:xfrm>
                <a:off x="7155733" y="6107347"/>
                <a:ext cx="104760" cy="151920"/>
              </p14:xfrm>
            </p:contentPart>
          </mc:Choice>
          <mc:Fallback>
            <p:pic>
              <p:nvPicPr>
                <p:cNvPr id="923" name="Freihand 922">
                  <a:extLst>
                    <a:ext uri="{FF2B5EF4-FFF2-40B4-BE49-F238E27FC236}">
                      <a16:creationId xmlns:a16="http://schemas.microsoft.com/office/drawing/2014/main" id="{6A7676D2-ADA8-489E-8F19-822D144F066D}"/>
                    </a:ext>
                  </a:extLst>
                </p:cNvPr>
                <p:cNvPicPr/>
                <p:nvPr/>
              </p:nvPicPr>
              <p:blipFill>
                <a:blip r:embed="rId1525"/>
                <a:stretch>
                  <a:fillRect/>
                </a:stretch>
              </p:blipFill>
              <p:spPr>
                <a:xfrm>
                  <a:off x="7151413" y="6103027"/>
                  <a:ext cx="1134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6">
              <p14:nvContentPartPr>
                <p14:cNvPr id="924" name="Freihand 923">
                  <a:extLst>
                    <a:ext uri="{FF2B5EF4-FFF2-40B4-BE49-F238E27FC236}">
                      <a16:creationId xmlns:a16="http://schemas.microsoft.com/office/drawing/2014/main" id="{DA9AD119-2005-4B85-82D9-A532E0356880}"/>
                    </a:ext>
                  </a:extLst>
                </p14:cNvPr>
                <p14:cNvContentPartPr/>
                <p14:nvPr/>
              </p14:nvContentPartPr>
              <p14:xfrm>
                <a:off x="7144933" y="6132187"/>
                <a:ext cx="185400" cy="107280"/>
              </p14:xfrm>
            </p:contentPart>
          </mc:Choice>
          <mc:Fallback>
            <p:pic>
              <p:nvPicPr>
                <p:cNvPr id="924" name="Freihand 923">
                  <a:extLst>
                    <a:ext uri="{FF2B5EF4-FFF2-40B4-BE49-F238E27FC236}">
                      <a16:creationId xmlns:a16="http://schemas.microsoft.com/office/drawing/2014/main" id="{DA9AD119-2005-4B85-82D9-A532E0356880}"/>
                    </a:ext>
                  </a:extLst>
                </p:cNvPr>
                <p:cNvPicPr/>
                <p:nvPr/>
              </p:nvPicPr>
              <p:blipFill>
                <a:blip r:embed="rId1527"/>
                <a:stretch>
                  <a:fillRect/>
                </a:stretch>
              </p:blipFill>
              <p:spPr>
                <a:xfrm>
                  <a:off x="7140613" y="6127867"/>
                  <a:ext cx="1940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8">
              <p14:nvContentPartPr>
                <p14:cNvPr id="925" name="Freihand 924">
                  <a:extLst>
                    <a:ext uri="{FF2B5EF4-FFF2-40B4-BE49-F238E27FC236}">
                      <a16:creationId xmlns:a16="http://schemas.microsoft.com/office/drawing/2014/main" id="{C97B7CE7-4EF2-4250-A59F-2649F60C98A0}"/>
                    </a:ext>
                  </a:extLst>
                </p14:cNvPr>
                <p14:cNvContentPartPr/>
                <p14:nvPr/>
              </p14:nvContentPartPr>
              <p14:xfrm>
                <a:off x="7417813" y="6097987"/>
                <a:ext cx="187200" cy="47520"/>
              </p14:xfrm>
            </p:contentPart>
          </mc:Choice>
          <mc:Fallback>
            <p:pic>
              <p:nvPicPr>
                <p:cNvPr id="925" name="Freihand 924">
                  <a:extLst>
                    <a:ext uri="{FF2B5EF4-FFF2-40B4-BE49-F238E27FC236}">
                      <a16:creationId xmlns:a16="http://schemas.microsoft.com/office/drawing/2014/main" id="{C97B7CE7-4EF2-4250-A59F-2649F60C98A0}"/>
                    </a:ext>
                  </a:extLst>
                </p:cNvPr>
                <p:cNvPicPr/>
                <p:nvPr/>
              </p:nvPicPr>
              <p:blipFill>
                <a:blip r:embed="rId1529"/>
                <a:stretch>
                  <a:fillRect/>
                </a:stretch>
              </p:blipFill>
              <p:spPr>
                <a:xfrm>
                  <a:off x="7413493" y="6093667"/>
                  <a:ext cx="1958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0">
              <p14:nvContentPartPr>
                <p14:cNvPr id="926" name="Freihand 925">
                  <a:extLst>
                    <a:ext uri="{FF2B5EF4-FFF2-40B4-BE49-F238E27FC236}">
                      <a16:creationId xmlns:a16="http://schemas.microsoft.com/office/drawing/2014/main" id="{8D456409-5CF5-43FF-8216-F26CE3D7053F}"/>
                    </a:ext>
                  </a:extLst>
                </p14:cNvPr>
                <p14:cNvContentPartPr/>
                <p14:nvPr/>
              </p14:nvContentPartPr>
              <p14:xfrm>
                <a:off x="7421413" y="6146587"/>
                <a:ext cx="205560" cy="40680"/>
              </p14:xfrm>
            </p:contentPart>
          </mc:Choice>
          <mc:Fallback>
            <p:pic>
              <p:nvPicPr>
                <p:cNvPr id="926" name="Freihand 925">
                  <a:extLst>
                    <a:ext uri="{FF2B5EF4-FFF2-40B4-BE49-F238E27FC236}">
                      <a16:creationId xmlns:a16="http://schemas.microsoft.com/office/drawing/2014/main" id="{8D456409-5CF5-43FF-8216-F26CE3D7053F}"/>
                    </a:ext>
                  </a:extLst>
                </p:cNvPr>
                <p:cNvPicPr/>
                <p:nvPr/>
              </p:nvPicPr>
              <p:blipFill>
                <a:blip r:embed="rId1531"/>
                <a:stretch>
                  <a:fillRect/>
                </a:stretch>
              </p:blipFill>
              <p:spPr>
                <a:xfrm>
                  <a:off x="7417093" y="6142267"/>
                  <a:ext cx="2142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2">
              <p14:nvContentPartPr>
                <p14:cNvPr id="928" name="Freihand 927">
                  <a:extLst>
                    <a:ext uri="{FF2B5EF4-FFF2-40B4-BE49-F238E27FC236}">
                      <a16:creationId xmlns:a16="http://schemas.microsoft.com/office/drawing/2014/main" id="{A59F2EA8-74CB-476C-B2FF-2417C6C79603}"/>
                    </a:ext>
                  </a:extLst>
                </p14:cNvPr>
                <p14:cNvContentPartPr/>
                <p14:nvPr/>
              </p14:nvContentPartPr>
              <p14:xfrm>
                <a:off x="7651813" y="5898907"/>
                <a:ext cx="84960" cy="125640"/>
              </p14:xfrm>
            </p:contentPart>
          </mc:Choice>
          <mc:Fallback>
            <p:pic>
              <p:nvPicPr>
                <p:cNvPr id="928" name="Freihand 927">
                  <a:extLst>
                    <a:ext uri="{FF2B5EF4-FFF2-40B4-BE49-F238E27FC236}">
                      <a16:creationId xmlns:a16="http://schemas.microsoft.com/office/drawing/2014/main" id="{A59F2EA8-74CB-476C-B2FF-2417C6C79603}"/>
                    </a:ext>
                  </a:extLst>
                </p:cNvPr>
                <p:cNvPicPr/>
                <p:nvPr/>
              </p:nvPicPr>
              <p:blipFill>
                <a:blip r:embed="rId1533"/>
                <a:stretch>
                  <a:fillRect/>
                </a:stretch>
              </p:blipFill>
              <p:spPr>
                <a:xfrm>
                  <a:off x="7647493" y="5894587"/>
                  <a:ext cx="936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4">
              <p14:nvContentPartPr>
                <p14:cNvPr id="929" name="Freihand 928">
                  <a:extLst>
                    <a:ext uri="{FF2B5EF4-FFF2-40B4-BE49-F238E27FC236}">
                      <a16:creationId xmlns:a16="http://schemas.microsoft.com/office/drawing/2014/main" id="{E8A30147-0979-4CBE-AFE0-F2273CB89FC5}"/>
                    </a:ext>
                  </a:extLst>
                </p14:cNvPr>
                <p14:cNvContentPartPr/>
                <p14:nvPr/>
              </p14:nvContentPartPr>
              <p14:xfrm>
                <a:off x="7642453" y="6020227"/>
                <a:ext cx="191520" cy="66960"/>
              </p14:xfrm>
            </p:contentPart>
          </mc:Choice>
          <mc:Fallback>
            <p:pic>
              <p:nvPicPr>
                <p:cNvPr id="929" name="Freihand 928">
                  <a:extLst>
                    <a:ext uri="{FF2B5EF4-FFF2-40B4-BE49-F238E27FC236}">
                      <a16:creationId xmlns:a16="http://schemas.microsoft.com/office/drawing/2014/main" id="{E8A30147-0979-4CBE-AFE0-F2273CB89FC5}"/>
                    </a:ext>
                  </a:extLst>
                </p:cNvPr>
                <p:cNvPicPr/>
                <p:nvPr/>
              </p:nvPicPr>
              <p:blipFill>
                <a:blip r:embed="rId1535"/>
                <a:stretch>
                  <a:fillRect/>
                </a:stretch>
              </p:blipFill>
              <p:spPr>
                <a:xfrm>
                  <a:off x="7638133" y="6015907"/>
                  <a:ext cx="2001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6">
              <p14:nvContentPartPr>
                <p14:cNvPr id="930" name="Freihand 929">
                  <a:extLst>
                    <a:ext uri="{FF2B5EF4-FFF2-40B4-BE49-F238E27FC236}">
                      <a16:creationId xmlns:a16="http://schemas.microsoft.com/office/drawing/2014/main" id="{9900AC5C-A8D9-4BD4-9047-E88069591BD2}"/>
                    </a:ext>
                  </a:extLst>
                </p14:cNvPr>
                <p14:cNvContentPartPr/>
                <p14:nvPr/>
              </p14:nvContentPartPr>
              <p14:xfrm>
                <a:off x="7716613" y="6088627"/>
                <a:ext cx="158040" cy="70560"/>
              </p14:xfrm>
            </p:contentPart>
          </mc:Choice>
          <mc:Fallback>
            <p:pic>
              <p:nvPicPr>
                <p:cNvPr id="930" name="Freihand 929">
                  <a:extLst>
                    <a:ext uri="{FF2B5EF4-FFF2-40B4-BE49-F238E27FC236}">
                      <a16:creationId xmlns:a16="http://schemas.microsoft.com/office/drawing/2014/main" id="{9900AC5C-A8D9-4BD4-9047-E88069591BD2}"/>
                    </a:ext>
                  </a:extLst>
                </p:cNvPr>
                <p:cNvPicPr/>
                <p:nvPr/>
              </p:nvPicPr>
              <p:blipFill>
                <a:blip r:embed="rId1537"/>
                <a:stretch>
                  <a:fillRect/>
                </a:stretch>
              </p:blipFill>
              <p:spPr>
                <a:xfrm>
                  <a:off x="7712293" y="6084307"/>
                  <a:ext cx="1666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8">
              <p14:nvContentPartPr>
                <p14:cNvPr id="931" name="Freihand 930">
                  <a:extLst>
                    <a:ext uri="{FF2B5EF4-FFF2-40B4-BE49-F238E27FC236}">
                      <a16:creationId xmlns:a16="http://schemas.microsoft.com/office/drawing/2014/main" id="{DECC944F-9D09-479D-B7B8-E9F0E84FEFD6}"/>
                    </a:ext>
                  </a:extLst>
                </p14:cNvPr>
                <p14:cNvContentPartPr/>
                <p14:nvPr/>
              </p14:nvContentPartPr>
              <p14:xfrm>
                <a:off x="7840093" y="5818627"/>
                <a:ext cx="179640" cy="82440"/>
              </p14:xfrm>
            </p:contentPart>
          </mc:Choice>
          <mc:Fallback>
            <p:pic>
              <p:nvPicPr>
                <p:cNvPr id="931" name="Freihand 930">
                  <a:extLst>
                    <a:ext uri="{FF2B5EF4-FFF2-40B4-BE49-F238E27FC236}">
                      <a16:creationId xmlns:a16="http://schemas.microsoft.com/office/drawing/2014/main" id="{DECC944F-9D09-479D-B7B8-E9F0E84FEFD6}"/>
                    </a:ext>
                  </a:extLst>
                </p:cNvPr>
                <p:cNvPicPr/>
                <p:nvPr/>
              </p:nvPicPr>
              <p:blipFill>
                <a:blip r:embed="rId1539"/>
                <a:stretch>
                  <a:fillRect/>
                </a:stretch>
              </p:blipFill>
              <p:spPr>
                <a:xfrm>
                  <a:off x="7835773" y="5814307"/>
                  <a:ext cx="1882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0">
              <p14:nvContentPartPr>
                <p14:cNvPr id="932" name="Freihand 931">
                  <a:extLst>
                    <a:ext uri="{FF2B5EF4-FFF2-40B4-BE49-F238E27FC236}">
                      <a16:creationId xmlns:a16="http://schemas.microsoft.com/office/drawing/2014/main" id="{EE02EC2E-1289-445A-B6EE-7322646BDDC0}"/>
                    </a:ext>
                  </a:extLst>
                </p14:cNvPr>
                <p14:cNvContentPartPr/>
                <p14:nvPr/>
              </p14:nvContentPartPr>
              <p14:xfrm>
                <a:off x="7880413" y="5890987"/>
                <a:ext cx="228960" cy="137160"/>
              </p14:xfrm>
            </p:contentPart>
          </mc:Choice>
          <mc:Fallback>
            <p:pic>
              <p:nvPicPr>
                <p:cNvPr id="932" name="Freihand 931">
                  <a:extLst>
                    <a:ext uri="{FF2B5EF4-FFF2-40B4-BE49-F238E27FC236}">
                      <a16:creationId xmlns:a16="http://schemas.microsoft.com/office/drawing/2014/main" id="{EE02EC2E-1289-445A-B6EE-7322646BDDC0}"/>
                    </a:ext>
                  </a:extLst>
                </p:cNvPr>
                <p:cNvPicPr/>
                <p:nvPr/>
              </p:nvPicPr>
              <p:blipFill>
                <a:blip r:embed="rId1541"/>
                <a:stretch>
                  <a:fillRect/>
                </a:stretch>
              </p:blipFill>
              <p:spPr>
                <a:xfrm>
                  <a:off x="7876093" y="5886667"/>
                  <a:ext cx="2376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2">
              <p14:nvContentPartPr>
                <p14:cNvPr id="933" name="Freihand 932">
                  <a:extLst>
                    <a:ext uri="{FF2B5EF4-FFF2-40B4-BE49-F238E27FC236}">
                      <a16:creationId xmlns:a16="http://schemas.microsoft.com/office/drawing/2014/main" id="{31341AB1-A2A6-47CD-9FEA-9CD7B4FDB6F3}"/>
                    </a:ext>
                  </a:extLst>
                </p14:cNvPr>
                <p14:cNvContentPartPr/>
                <p14:nvPr/>
              </p14:nvContentPartPr>
              <p14:xfrm>
                <a:off x="8137813" y="5770027"/>
                <a:ext cx="86400" cy="124920"/>
              </p14:xfrm>
            </p:contentPart>
          </mc:Choice>
          <mc:Fallback>
            <p:pic>
              <p:nvPicPr>
                <p:cNvPr id="933" name="Freihand 932">
                  <a:extLst>
                    <a:ext uri="{FF2B5EF4-FFF2-40B4-BE49-F238E27FC236}">
                      <a16:creationId xmlns:a16="http://schemas.microsoft.com/office/drawing/2014/main" id="{31341AB1-A2A6-47CD-9FEA-9CD7B4FDB6F3}"/>
                    </a:ext>
                  </a:extLst>
                </p:cNvPr>
                <p:cNvPicPr/>
                <p:nvPr/>
              </p:nvPicPr>
              <p:blipFill>
                <a:blip r:embed="rId1543"/>
                <a:stretch>
                  <a:fillRect/>
                </a:stretch>
              </p:blipFill>
              <p:spPr>
                <a:xfrm>
                  <a:off x="8133493" y="5765707"/>
                  <a:ext cx="950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4">
              <p14:nvContentPartPr>
                <p14:cNvPr id="934" name="Freihand 933">
                  <a:extLst>
                    <a:ext uri="{FF2B5EF4-FFF2-40B4-BE49-F238E27FC236}">
                      <a16:creationId xmlns:a16="http://schemas.microsoft.com/office/drawing/2014/main" id="{FC185511-1894-4EC2-AEA6-72652FB6F811}"/>
                    </a:ext>
                  </a:extLst>
                </p14:cNvPr>
                <p14:cNvContentPartPr/>
                <p14:nvPr/>
              </p14:nvContentPartPr>
              <p14:xfrm>
                <a:off x="8112973" y="5810347"/>
                <a:ext cx="204840" cy="86400"/>
              </p14:xfrm>
            </p:contentPart>
          </mc:Choice>
          <mc:Fallback>
            <p:pic>
              <p:nvPicPr>
                <p:cNvPr id="934" name="Freihand 933">
                  <a:extLst>
                    <a:ext uri="{FF2B5EF4-FFF2-40B4-BE49-F238E27FC236}">
                      <a16:creationId xmlns:a16="http://schemas.microsoft.com/office/drawing/2014/main" id="{FC185511-1894-4EC2-AEA6-72652FB6F811}"/>
                    </a:ext>
                  </a:extLst>
                </p:cNvPr>
                <p:cNvPicPr/>
                <p:nvPr/>
              </p:nvPicPr>
              <p:blipFill>
                <a:blip r:embed="rId1545"/>
                <a:stretch>
                  <a:fillRect/>
                </a:stretch>
              </p:blipFill>
              <p:spPr>
                <a:xfrm>
                  <a:off x="8108653" y="5806027"/>
                  <a:ext cx="2134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6">
              <p14:nvContentPartPr>
                <p14:cNvPr id="935" name="Freihand 934">
                  <a:extLst>
                    <a:ext uri="{FF2B5EF4-FFF2-40B4-BE49-F238E27FC236}">
                      <a16:creationId xmlns:a16="http://schemas.microsoft.com/office/drawing/2014/main" id="{077A0F22-7CF7-461F-BEB0-8321595EF007}"/>
                    </a:ext>
                  </a:extLst>
                </p14:cNvPr>
                <p14:cNvContentPartPr/>
                <p14:nvPr/>
              </p14:nvContentPartPr>
              <p14:xfrm>
                <a:off x="8274253" y="5715667"/>
                <a:ext cx="23040" cy="720"/>
              </p14:xfrm>
            </p:contentPart>
          </mc:Choice>
          <mc:Fallback>
            <p:pic>
              <p:nvPicPr>
                <p:cNvPr id="935" name="Freihand 934">
                  <a:extLst>
                    <a:ext uri="{FF2B5EF4-FFF2-40B4-BE49-F238E27FC236}">
                      <a16:creationId xmlns:a16="http://schemas.microsoft.com/office/drawing/2014/main" id="{077A0F22-7CF7-461F-BEB0-8321595EF007}"/>
                    </a:ext>
                  </a:extLst>
                </p:cNvPr>
                <p:cNvPicPr/>
                <p:nvPr/>
              </p:nvPicPr>
              <p:blipFill>
                <a:blip r:embed="rId1547"/>
                <a:stretch>
                  <a:fillRect/>
                </a:stretch>
              </p:blipFill>
              <p:spPr>
                <a:xfrm>
                  <a:off x="8269933" y="5711347"/>
                  <a:ext cx="3168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8">
              <p14:nvContentPartPr>
                <p14:cNvPr id="937" name="Freihand 936">
                  <a:extLst>
                    <a:ext uri="{FF2B5EF4-FFF2-40B4-BE49-F238E27FC236}">
                      <a16:creationId xmlns:a16="http://schemas.microsoft.com/office/drawing/2014/main" id="{3E4F8270-EBF6-405E-B78A-F0E9FE85851B}"/>
                    </a:ext>
                  </a:extLst>
                </p14:cNvPr>
                <p14:cNvContentPartPr/>
                <p14:nvPr/>
              </p14:nvContentPartPr>
              <p14:xfrm>
                <a:off x="6721573" y="6444307"/>
                <a:ext cx="153720" cy="123480"/>
              </p14:xfrm>
            </p:contentPart>
          </mc:Choice>
          <mc:Fallback>
            <p:pic>
              <p:nvPicPr>
                <p:cNvPr id="937" name="Freihand 936">
                  <a:extLst>
                    <a:ext uri="{FF2B5EF4-FFF2-40B4-BE49-F238E27FC236}">
                      <a16:creationId xmlns:a16="http://schemas.microsoft.com/office/drawing/2014/main" id="{3E4F8270-EBF6-405E-B78A-F0E9FE85851B}"/>
                    </a:ext>
                  </a:extLst>
                </p:cNvPr>
                <p:cNvPicPr/>
                <p:nvPr/>
              </p:nvPicPr>
              <p:blipFill>
                <a:blip r:embed="rId1549"/>
                <a:stretch>
                  <a:fillRect/>
                </a:stretch>
              </p:blipFill>
              <p:spPr>
                <a:xfrm>
                  <a:off x="6717253" y="6439987"/>
                  <a:ext cx="1623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0">
              <p14:nvContentPartPr>
                <p14:cNvPr id="938" name="Freihand 937">
                  <a:extLst>
                    <a:ext uri="{FF2B5EF4-FFF2-40B4-BE49-F238E27FC236}">
                      <a16:creationId xmlns:a16="http://schemas.microsoft.com/office/drawing/2014/main" id="{40675B43-DD9A-4805-819C-F0413BB7DF6C}"/>
                    </a:ext>
                  </a:extLst>
                </p14:cNvPr>
                <p14:cNvContentPartPr/>
                <p14:nvPr/>
              </p14:nvContentPartPr>
              <p14:xfrm>
                <a:off x="6904813" y="6361867"/>
                <a:ext cx="157320" cy="174600"/>
              </p14:xfrm>
            </p:contentPart>
          </mc:Choice>
          <mc:Fallback>
            <p:pic>
              <p:nvPicPr>
                <p:cNvPr id="938" name="Freihand 937">
                  <a:extLst>
                    <a:ext uri="{FF2B5EF4-FFF2-40B4-BE49-F238E27FC236}">
                      <a16:creationId xmlns:a16="http://schemas.microsoft.com/office/drawing/2014/main" id="{40675B43-DD9A-4805-819C-F0413BB7DF6C}"/>
                    </a:ext>
                  </a:extLst>
                </p:cNvPr>
                <p:cNvPicPr/>
                <p:nvPr/>
              </p:nvPicPr>
              <p:blipFill>
                <a:blip r:embed="rId1551"/>
                <a:stretch>
                  <a:fillRect/>
                </a:stretch>
              </p:blipFill>
              <p:spPr>
                <a:xfrm>
                  <a:off x="6900493" y="6357547"/>
                  <a:ext cx="1659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2">
              <p14:nvContentPartPr>
                <p14:cNvPr id="939" name="Freihand 938">
                  <a:extLst>
                    <a:ext uri="{FF2B5EF4-FFF2-40B4-BE49-F238E27FC236}">
                      <a16:creationId xmlns:a16="http://schemas.microsoft.com/office/drawing/2014/main" id="{E1F07CA7-F310-49FC-B3C3-FB93C5618DAA}"/>
                    </a:ext>
                  </a:extLst>
                </p14:cNvPr>
                <p14:cNvContentPartPr/>
                <p14:nvPr/>
              </p14:nvContentPartPr>
              <p14:xfrm>
                <a:off x="7075093" y="6350707"/>
                <a:ext cx="5040" cy="10080"/>
              </p14:xfrm>
            </p:contentPart>
          </mc:Choice>
          <mc:Fallback>
            <p:pic>
              <p:nvPicPr>
                <p:cNvPr id="939" name="Freihand 938">
                  <a:extLst>
                    <a:ext uri="{FF2B5EF4-FFF2-40B4-BE49-F238E27FC236}">
                      <a16:creationId xmlns:a16="http://schemas.microsoft.com/office/drawing/2014/main" id="{E1F07CA7-F310-49FC-B3C3-FB93C5618DAA}"/>
                    </a:ext>
                  </a:extLst>
                </p:cNvPr>
                <p:cNvPicPr/>
                <p:nvPr/>
              </p:nvPicPr>
              <p:blipFill>
                <a:blip r:embed="rId1553"/>
                <a:stretch>
                  <a:fillRect/>
                </a:stretch>
              </p:blipFill>
              <p:spPr>
                <a:xfrm>
                  <a:off x="7070773" y="6346387"/>
                  <a:ext cx="136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4">
              <p14:nvContentPartPr>
                <p14:cNvPr id="940" name="Freihand 939">
                  <a:extLst>
                    <a:ext uri="{FF2B5EF4-FFF2-40B4-BE49-F238E27FC236}">
                      <a16:creationId xmlns:a16="http://schemas.microsoft.com/office/drawing/2014/main" id="{372B9C5D-FFC0-46E3-939E-FE030FF7E4CB}"/>
                    </a:ext>
                  </a:extLst>
                </p14:cNvPr>
                <p14:cNvContentPartPr/>
                <p14:nvPr/>
              </p14:nvContentPartPr>
              <p14:xfrm>
                <a:off x="7121533" y="6369787"/>
                <a:ext cx="107280" cy="115200"/>
              </p14:xfrm>
            </p:contentPart>
          </mc:Choice>
          <mc:Fallback>
            <p:pic>
              <p:nvPicPr>
                <p:cNvPr id="940" name="Freihand 939">
                  <a:extLst>
                    <a:ext uri="{FF2B5EF4-FFF2-40B4-BE49-F238E27FC236}">
                      <a16:creationId xmlns:a16="http://schemas.microsoft.com/office/drawing/2014/main" id="{372B9C5D-FFC0-46E3-939E-FE030FF7E4CB}"/>
                    </a:ext>
                  </a:extLst>
                </p:cNvPr>
                <p:cNvPicPr/>
                <p:nvPr/>
              </p:nvPicPr>
              <p:blipFill>
                <a:blip r:embed="rId1555"/>
                <a:stretch>
                  <a:fillRect/>
                </a:stretch>
              </p:blipFill>
              <p:spPr>
                <a:xfrm>
                  <a:off x="7117213" y="6365467"/>
                  <a:ext cx="1159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6">
              <p14:nvContentPartPr>
                <p14:cNvPr id="941" name="Freihand 940">
                  <a:extLst>
                    <a:ext uri="{FF2B5EF4-FFF2-40B4-BE49-F238E27FC236}">
                      <a16:creationId xmlns:a16="http://schemas.microsoft.com/office/drawing/2014/main" id="{A858FA4D-6775-4578-BF0E-7ACE0B71F6F8}"/>
                    </a:ext>
                  </a:extLst>
                </p14:cNvPr>
                <p14:cNvContentPartPr/>
                <p14:nvPr/>
              </p14:nvContentPartPr>
              <p14:xfrm>
                <a:off x="7144933" y="6357187"/>
                <a:ext cx="163080" cy="79200"/>
              </p14:xfrm>
            </p:contentPart>
          </mc:Choice>
          <mc:Fallback>
            <p:pic>
              <p:nvPicPr>
                <p:cNvPr id="941" name="Freihand 940">
                  <a:extLst>
                    <a:ext uri="{FF2B5EF4-FFF2-40B4-BE49-F238E27FC236}">
                      <a16:creationId xmlns:a16="http://schemas.microsoft.com/office/drawing/2014/main" id="{A858FA4D-6775-4578-BF0E-7ACE0B71F6F8}"/>
                    </a:ext>
                  </a:extLst>
                </p:cNvPr>
                <p:cNvPicPr/>
                <p:nvPr/>
              </p:nvPicPr>
              <p:blipFill>
                <a:blip r:embed="rId1557"/>
                <a:stretch>
                  <a:fillRect/>
                </a:stretch>
              </p:blipFill>
              <p:spPr>
                <a:xfrm>
                  <a:off x="7140613" y="6352867"/>
                  <a:ext cx="1717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8">
              <p14:nvContentPartPr>
                <p14:cNvPr id="942" name="Freihand 941">
                  <a:extLst>
                    <a:ext uri="{FF2B5EF4-FFF2-40B4-BE49-F238E27FC236}">
                      <a16:creationId xmlns:a16="http://schemas.microsoft.com/office/drawing/2014/main" id="{14010C3C-5498-431E-81D4-11E74CBB695D}"/>
                    </a:ext>
                  </a:extLst>
                </p14:cNvPr>
                <p14:cNvContentPartPr/>
                <p14:nvPr/>
              </p14:nvContentPartPr>
              <p14:xfrm>
                <a:off x="7300813" y="6275467"/>
                <a:ext cx="449640" cy="130320"/>
              </p14:xfrm>
            </p:contentPart>
          </mc:Choice>
          <mc:Fallback>
            <p:pic>
              <p:nvPicPr>
                <p:cNvPr id="942" name="Freihand 941">
                  <a:extLst>
                    <a:ext uri="{FF2B5EF4-FFF2-40B4-BE49-F238E27FC236}">
                      <a16:creationId xmlns:a16="http://schemas.microsoft.com/office/drawing/2014/main" id="{14010C3C-5498-431E-81D4-11E74CBB695D}"/>
                    </a:ext>
                  </a:extLst>
                </p:cNvPr>
                <p:cNvPicPr/>
                <p:nvPr/>
              </p:nvPicPr>
              <p:blipFill>
                <a:blip r:embed="rId1559"/>
                <a:stretch>
                  <a:fillRect/>
                </a:stretch>
              </p:blipFill>
              <p:spPr>
                <a:xfrm>
                  <a:off x="7296493" y="6271147"/>
                  <a:ext cx="458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0">
              <p14:nvContentPartPr>
                <p14:cNvPr id="943" name="Freihand 942">
                  <a:extLst>
                    <a:ext uri="{FF2B5EF4-FFF2-40B4-BE49-F238E27FC236}">
                      <a16:creationId xmlns:a16="http://schemas.microsoft.com/office/drawing/2014/main" id="{AE51034B-2D62-4512-845C-0CB5476E234E}"/>
                    </a:ext>
                  </a:extLst>
                </p14:cNvPr>
                <p14:cNvContentPartPr/>
                <p14:nvPr/>
              </p14:nvContentPartPr>
              <p14:xfrm>
                <a:off x="7340413" y="6253507"/>
                <a:ext cx="38520" cy="3600"/>
              </p14:xfrm>
            </p:contentPart>
          </mc:Choice>
          <mc:Fallback>
            <p:pic>
              <p:nvPicPr>
                <p:cNvPr id="943" name="Freihand 942">
                  <a:extLst>
                    <a:ext uri="{FF2B5EF4-FFF2-40B4-BE49-F238E27FC236}">
                      <a16:creationId xmlns:a16="http://schemas.microsoft.com/office/drawing/2014/main" id="{AE51034B-2D62-4512-845C-0CB5476E234E}"/>
                    </a:ext>
                  </a:extLst>
                </p:cNvPr>
                <p:cNvPicPr/>
                <p:nvPr/>
              </p:nvPicPr>
              <p:blipFill>
                <a:blip r:embed="rId1561"/>
                <a:stretch>
                  <a:fillRect/>
                </a:stretch>
              </p:blipFill>
              <p:spPr>
                <a:xfrm>
                  <a:off x="7336093" y="6249187"/>
                  <a:ext cx="471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2">
              <p14:nvContentPartPr>
                <p14:cNvPr id="944" name="Freihand 943">
                  <a:extLst>
                    <a:ext uri="{FF2B5EF4-FFF2-40B4-BE49-F238E27FC236}">
                      <a16:creationId xmlns:a16="http://schemas.microsoft.com/office/drawing/2014/main" id="{0CE4FC59-1C75-430A-9C53-7D273D398AEA}"/>
                    </a:ext>
                  </a:extLst>
                </p14:cNvPr>
                <p14:cNvContentPartPr/>
                <p14:nvPr/>
              </p14:nvContentPartPr>
              <p14:xfrm>
                <a:off x="7818493" y="6190507"/>
                <a:ext cx="109440" cy="126000"/>
              </p14:xfrm>
            </p:contentPart>
          </mc:Choice>
          <mc:Fallback>
            <p:pic>
              <p:nvPicPr>
                <p:cNvPr id="944" name="Freihand 943">
                  <a:extLst>
                    <a:ext uri="{FF2B5EF4-FFF2-40B4-BE49-F238E27FC236}">
                      <a16:creationId xmlns:a16="http://schemas.microsoft.com/office/drawing/2014/main" id="{0CE4FC59-1C75-430A-9C53-7D273D398AEA}"/>
                    </a:ext>
                  </a:extLst>
                </p:cNvPr>
                <p:cNvPicPr/>
                <p:nvPr/>
              </p:nvPicPr>
              <p:blipFill>
                <a:blip r:embed="rId1563"/>
                <a:stretch>
                  <a:fillRect/>
                </a:stretch>
              </p:blipFill>
              <p:spPr>
                <a:xfrm>
                  <a:off x="7814173" y="6186187"/>
                  <a:ext cx="1180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4">
              <p14:nvContentPartPr>
                <p14:cNvPr id="945" name="Freihand 944">
                  <a:extLst>
                    <a:ext uri="{FF2B5EF4-FFF2-40B4-BE49-F238E27FC236}">
                      <a16:creationId xmlns:a16="http://schemas.microsoft.com/office/drawing/2014/main" id="{35B52AA4-FB96-4D6D-903A-FC4EBD61D3E4}"/>
                    </a:ext>
                  </a:extLst>
                </p14:cNvPr>
                <p14:cNvContentPartPr/>
                <p14:nvPr/>
              </p14:nvContentPartPr>
              <p14:xfrm>
                <a:off x="7977253" y="6109867"/>
                <a:ext cx="138240" cy="167040"/>
              </p14:xfrm>
            </p:contentPart>
          </mc:Choice>
          <mc:Fallback>
            <p:pic>
              <p:nvPicPr>
                <p:cNvPr id="945" name="Freihand 944">
                  <a:extLst>
                    <a:ext uri="{FF2B5EF4-FFF2-40B4-BE49-F238E27FC236}">
                      <a16:creationId xmlns:a16="http://schemas.microsoft.com/office/drawing/2014/main" id="{35B52AA4-FB96-4D6D-903A-FC4EBD61D3E4}"/>
                    </a:ext>
                  </a:extLst>
                </p:cNvPr>
                <p:cNvPicPr/>
                <p:nvPr/>
              </p:nvPicPr>
              <p:blipFill>
                <a:blip r:embed="rId1565"/>
                <a:stretch>
                  <a:fillRect/>
                </a:stretch>
              </p:blipFill>
              <p:spPr>
                <a:xfrm>
                  <a:off x="7972933" y="6105547"/>
                  <a:ext cx="1468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6">
              <p14:nvContentPartPr>
                <p14:cNvPr id="946" name="Freihand 945">
                  <a:extLst>
                    <a:ext uri="{FF2B5EF4-FFF2-40B4-BE49-F238E27FC236}">
                      <a16:creationId xmlns:a16="http://schemas.microsoft.com/office/drawing/2014/main" id="{A9ADB60D-B54E-49AB-AA8E-20649E50B0CD}"/>
                    </a:ext>
                  </a:extLst>
                </p14:cNvPr>
                <p14:cNvContentPartPr/>
                <p14:nvPr/>
              </p14:nvContentPartPr>
              <p14:xfrm>
                <a:off x="8142133" y="6159907"/>
                <a:ext cx="139320" cy="60480"/>
              </p14:xfrm>
            </p:contentPart>
          </mc:Choice>
          <mc:Fallback>
            <p:pic>
              <p:nvPicPr>
                <p:cNvPr id="946" name="Freihand 945">
                  <a:extLst>
                    <a:ext uri="{FF2B5EF4-FFF2-40B4-BE49-F238E27FC236}">
                      <a16:creationId xmlns:a16="http://schemas.microsoft.com/office/drawing/2014/main" id="{A9ADB60D-B54E-49AB-AA8E-20649E50B0CD}"/>
                    </a:ext>
                  </a:extLst>
                </p:cNvPr>
                <p:cNvPicPr/>
                <p:nvPr/>
              </p:nvPicPr>
              <p:blipFill>
                <a:blip r:embed="rId1567"/>
                <a:stretch>
                  <a:fillRect/>
                </a:stretch>
              </p:blipFill>
              <p:spPr>
                <a:xfrm>
                  <a:off x="8137813" y="6155587"/>
                  <a:ext cx="1479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8">
              <p14:nvContentPartPr>
                <p14:cNvPr id="947" name="Freihand 946">
                  <a:extLst>
                    <a:ext uri="{FF2B5EF4-FFF2-40B4-BE49-F238E27FC236}">
                      <a16:creationId xmlns:a16="http://schemas.microsoft.com/office/drawing/2014/main" id="{FA1B3BBC-5183-472D-A347-4D83D2CC2CDA}"/>
                    </a:ext>
                  </a:extLst>
                </p14:cNvPr>
                <p14:cNvContentPartPr/>
                <p14:nvPr/>
              </p14:nvContentPartPr>
              <p14:xfrm>
                <a:off x="8281453" y="6033547"/>
                <a:ext cx="172440" cy="127080"/>
              </p14:xfrm>
            </p:contentPart>
          </mc:Choice>
          <mc:Fallback>
            <p:pic>
              <p:nvPicPr>
                <p:cNvPr id="947" name="Freihand 946">
                  <a:extLst>
                    <a:ext uri="{FF2B5EF4-FFF2-40B4-BE49-F238E27FC236}">
                      <a16:creationId xmlns:a16="http://schemas.microsoft.com/office/drawing/2014/main" id="{FA1B3BBC-5183-472D-A347-4D83D2CC2CDA}"/>
                    </a:ext>
                  </a:extLst>
                </p:cNvPr>
                <p:cNvPicPr/>
                <p:nvPr/>
              </p:nvPicPr>
              <p:blipFill>
                <a:blip r:embed="rId1569"/>
                <a:stretch>
                  <a:fillRect/>
                </a:stretch>
              </p:blipFill>
              <p:spPr>
                <a:xfrm>
                  <a:off x="8277133" y="6029227"/>
                  <a:ext cx="1810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0">
              <p14:nvContentPartPr>
                <p14:cNvPr id="948" name="Freihand 947">
                  <a:extLst>
                    <a:ext uri="{FF2B5EF4-FFF2-40B4-BE49-F238E27FC236}">
                      <a16:creationId xmlns:a16="http://schemas.microsoft.com/office/drawing/2014/main" id="{4131C521-7B36-442C-B432-093CDACB536A}"/>
                    </a:ext>
                  </a:extLst>
                </p14:cNvPr>
                <p14:cNvContentPartPr/>
                <p14:nvPr/>
              </p14:nvContentPartPr>
              <p14:xfrm>
                <a:off x="8235373" y="6067387"/>
                <a:ext cx="108000" cy="12960"/>
              </p14:xfrm>
            </p:contentPart>
          </mc:Choice>
          <mc:Fallback>
            <p:pic>
              <p:nvPicPr>
                <p:cNvPr id="948" name="Freihand 947">
                  <a:extLst>
                    <a:ext uri="{FF2B5EF4-FFF2-40B4-BE49-F238E27FC236}">
                      <a16:creationId xmlns:a16="http://schemas.microsoft.com/office/drawing/2014/main" id="{4131C521-7B36-442C-B432-093CDACB536A}"/>
                    </a:ext>
                  </a:extLst>
                </p:cNvPr>
                <p:cNvPicPr/>
                <p:nvPr/>
              </p:nvPicPr>
              <p:blipFill>
                <a:blip r:embed="rId1571"/>
                <a:stretch>
                  <a:fillRect/>
                </a:stretch>
              </p:blipFill>
              <p:spPr>
                <a:xfrm>
                  <a:off x="8231053" y="6063067"/>
                  <a:ext cx="1166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2">
              <p14:nvContentPartPr>
                <p14:cNvPr id="949" name="Freihand 948">
                  <a:extLst>
                    <a:ext uri="{FF2B5EF4-FFF2-40B4-BE49-F238E27FC236}">
                      <a16:creationId xmlns:a16="http://schemas.microsoft.com/office/drawing/2014/main" id="{2463A2C6-CFCA-44E2-89A7-CD566ACBB008}"/>
                    </a:ext>
                  </a:extLst>
                </p14:cNvPr>
                <p14:cNvContentPartPr/>
                <p14:nvPr/>
              </p14:nvContentPartPr>
              <p14:xfrm>
                <a:off x="8437693" y="6011587"/>
                <a:ext cx="145800" cy="102600"/>
              </p14:xfrm>
            </p:contentPart>
          </mc:Choice>
          <mc:Fallback>
            <p:pic>
              <p:nvPicPr>
                <p:cNvPr id="949" name="Freihand 948">
                  <a:extLst>
                    <a:ext uri="{FF2B5EF4-FFF2-40B4-BE49-F238E27FC236}">
                      <a16:creationId xmlns:a16="http://schemas.microsoft.com/office/drawing/2014/main" id="{2463A2C6-CFCA-44E2-89A7-CD566ACBB008}"/>
                    </a:ext>
                  </a:extLst>
                </p:cNvPr>
                <p:cNvPicPr/>
                <p:nvPr/>
              </p:nvPicPr>
              <p:blipFill>
                <a:blip r:embed="rId1573"/>
                <a:stretch>
                  <a:fillRect/>
                </a:stretch>
              </p:blipFill>
              <p:spPr>
                <a:xfrm>
                  <a:off x="8433373" y="6007267"/>
                  <a:ext cx="1544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4">
              <p14:nvContentPartPr>
                <p14:cNvPr id="950" name="Freihand 949">
                  <a:extLst>
                    <a:ext uri="{FF2B5EF4-FFF2-40B4-BE49-F238E27FC236}">
                      <a16:creationId xmlns:a16="http://schemas.microsoft.com/office/drawing/2014/main" id="{6AD69336-D002-4C37-9DDE-115213016603}"/>
                    </a:ext>
                  </a:extLst>
                </p14:cNvPr>
                <p14:cNvContentPartPr/>
                <p14:nvPr/>
              </p14:nvContentPartPr>
              <p14:xfrm>
                <a:off x="8087413" y="6035347"/>
                <a:ext cx="112680" cy="720"/>
              </p14:xfrm>
            </p:contentPart>
          </mc:Choice>
          <mc:Fallback>
            <p:pic>
              <p:nvPicPr>
                <p:cNvPr id="950" name="Freihand 949">
                  <a:extLst>
                    <a:ext uri="{FF2B5EF4-FFF2-40B4-BE49-F238E27FC236}">
                      <a16:creationId xmlns:a16="http://schemas.microsoft.com/office/drawing/2014/main" id="{6AD69336-D002-4C37-9DDE-115213016603}"/>
                    </a:ext>
                  </a:extLst>
                </p:cNvPr>
                <p:cNvPicPr/>
                <p:nvPr/>
              </p:nvPicPr>
              <p:blipFill>
                <a:blip r:embed="rId1575"/>
                <a:stretch>
                  <a:fillRect/>
                </a:stretch>
              </p:blipFill>
              <p:spPr>
                <a:xfrm>
                  <a:off x="8083093" y="6031027"/>
                  <a:ext cx="12132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6">
              <p14:nvContentPartPr>
                <p14:cNvPr id="952" name="Freihand 951">
                  <a:extLst>
                    <a:ext uri="{FF2B5EF4-FFF2-40B4-BE49-F238E27FC236}">
                      <a16:creationId xmlns:a16="http://schemas.microsoft.com/office/drawing/2014/main" id="{D7458DFA-5328-46E8-A061-25524EF203A5}"/>
                    </a:ext>
                  </a:extLst>
                </p14:cNvPr>
                <p14:cNvContentPartPr/>
                <p14:nvPr/>
              </p14:nvContentPartPr>
              <p14:xfrm>
                <a:off x="7022533" y="6556987"/>
                <a:ext cx="159120" cy="225720"/>
              </p14:xfrm>
            </p:contentPart>
          </mc:Choice>
          <mc:Fallback>
            <p:pic>
              <p:nvPicPr>
                <p:cNvPr id="952" name="Freihand 951">
                  <a:extLst>
                    <a:ext uri="{FF2B5EF4-FFF2-40B4-BE49-F238E27FC236}">
                      <a16:creationId xmlns:a16="http://schemas.microsoft.com/office/drawing/2014/main" id="{D7458DFA-5328-46E8-A061-25524EF203A5}"/>
                    </a:ext>
                  </a:extLst>
                </p:cNvPr>
                <p:cNvPicPr/>
                <p:nvPr/>
              </p:nvPicPr>
              <p:blipFill>
                <a:blip r:embed="rId1577"/>
                <a:stretch>
                  <a:fillRect/>
                </a:stretch>
              </p:blipFill>
              <p:spPr>
                <a:xfrm>
                  <a:off x="7018213" y="6552667"/>
                  <a:ext cx="1677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8">
              <p14:nvContentPartPr>
                <p14:cNvPr id="953" name="Freihand 952">
                  <a:extLst>
                    <a:ext uri="{FF2B5EF4-FFF2-40B4-BE49-F238E27FC236}">
                      <a16:creationId xmlns:a16="http://schemas.microsoft.com/office/drawing/2014/main" id="{AA7165A4-47BA-4C16-A1AD-2B2170421853}"/>
                    </a:ext>
                  </a:extLst>
                </p14:cNvPr>
                <p14:cNvContentPartPr/>
                <p14:nvPr/>
              </p14:nvContentPartPr>
              <p14:xfrm>
                <a:off x="7190293" y="6622867"/>
                <a:ext cx="174960" cy="61920"/>
              </p14:xfrm>
            </p:contentPart>
          </mc:Choice>
          <mc:Fallback>
            <p:pic>
              <p:nvPicPr>
                <p:cNvPr id="953" name="Freihand 952">
                  <a:extLst>
                    <a:ext uri="{FF2B5EF4-FFF2-40B4-BE49-F238E27FC236}">
                      <a16:creationId xmlns:a16="http://schemas.microsoft.com/office/drawing/2014/main" id="{AA7165A4-47BA-4C16-A1AD-2B2170421853}"/>
                    </a:ext>
                  </a:extLst>
                </p:cNvPr>
                <p:cNvPicPr/>
                <p:nvPr/>
              </p:nvPicPr>
              <p:blipFill>
                <a:blip r:embed="rId1579"/>
                <a:stretch>
                  <a:fillRect/>
                </a:stretch>
              </p:blipFill>
              <p:spPr>
                <a:xfrm>
                  <a:off x="7185973" y="6618547"/>
                  <a:ext cx="1836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0">
              <p14:nvContentPartPr>
                <p14:cNvPr id="954" name="Freihand 953">
                  <a:extLst>
                    <a:ext uri="{FF2B5EF4-FFF2-40B4-BE49-F238E27FC236}">
                      <a16:creationId xmlns:a16="http://schemas.microsoft.com/office/drawing/2014/main" id="{975D5C30-BA6D-46CE-824F-A377C73FAC77}"/>
                    </a:ext>
                  </a:extLst>
                </p14:cNvPr>
                <p14:cNvContentPartPr/>
                <p14:nvPr/>
              </p14:nvContentPartPr>
              <p14:xfrm>
                <a:off x="7268053" y="6549067"/>
                <a:ext cx="58320" cy="1440"/>
              </p14:xfrm>
            </p:contentPart>
          </mc:Choice>
          <mc:Fallback>
            <p:pic>
              <p:nvPicPr>
                <p:cNvPr id="954" name="Freihand 953">
                  <a:extLst>
                    <a:ext uri="{FF2B5EF4-FFF2-40B4-BE49-F238E27FC236}">
                      <a16:creationId xmlns:a16="http://schemas.microsoft.com/office/drawing/2014/main" id="{975D5C30-BA6D-46CE-824F-A377C73FAC77}"/>
                    </a:ext>
                  </a:extLst>
                </p:cNvPr>
                <p:cNvPicPr/>
                <p:nvPr/>
              </p:nvPicPr>
              <p:blipFill>
                <a:blip r:embed="rId1581"/>
                <a:stretch>
                  <a:fillRect/>
                </a:stretch>
              </p:blipFill>
              <p:spPr>
                <a:xfrm>
                  <a:off x="7263733" y="6544747"/>
                  <a:ext cx="6696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2">
              <p14:nvContentPartPr>
                <p14:cNvPr id="955" name="Freihand 954">
                  <a:extLst>
                    <a:ext uri="{FF2B5EF4-FFF2-40B4-BE49-F238E27FC236}">
                      <a16:creationId xmlns:a16="http://schemas.microsoft.com/office/drawing/2014/main" id="{2CB0FBCB-9370-4349-9FEA-AA00AF24C308}"/>
                    </a:ext>
                  </a:extLst>
                </p14:cNvPr>
                <p14:cNvContentPartPr/>
                <p14:nvPr/>
              </p14:nvContentPartPr>
              <p14:xfrm>
                <a:off x="7520053" y="6529987"/>
                <a:ext cx="246960" cy="168480"/>
              </p14:xfrm>
            </p:contentPart>
          </mc:Choice>
          <mc:Fallback>
            <p:pic>
              <p:nvPicPr>
                <p:cNvPr id="955" name="Freihand 954">
                  <a:extLst>
                    <a:ext uri="{FF2B5EF4-FFF2-40B4-BE49-F238E27FC236}">
                      <a16:creationId xmlns:a16="http://schemas.microsoft.com/office/drawing/2014/main" id="{2CB0FBCB-9370-4349-9FEA-AA00AF24C308}"/>
                    </a:ext>
                  </a:extLst>
                </p:cNvPr>
                <p:cNvPicPr/>
                <p:nvPr/>
              </p:nvPicPr>
              <p:blipFill>
                <a:blip r:embed="rId1583"/>
                <a:stretch>
                  <a:fillRect/>
                </a:stretch>
              </p:blipFill>
              <p:spPr>
                <a:xfrm>
                  <a:off x="7515733" y="6525667"/>
                  <a:ext cx="2556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4">
              <p14:nvContentPartPr>
                <p14:cNvPr id="956" name="Freihand 955">
                  <a:extLst>
                    <a:ext uri="{FF2B5EF4-FFF2-40B4-BE49-F238E27FC236}">
                      <a16:creationId xmlns:a16="http://schemas.microsoft.com/office/drawing/2014/main" id="{B3584482-6106-429A-BE8E-42BFA35753E0}"/>
                    </a:ext>
                  </a:extLst>
                </p14:cNvPr>
                <p14:cNvContentPartPr/>
                <p14:nvPr/>
              </p14:nvContentPartPr>
              <p14:xfrm>
                <a:off x="8039533" y="6470227"/>
                <a:ext cx="114120" cy="146520"/>
              </p14:xfrm>
            </p:contentPart>
          </mc:Choice>
          <mc:Fallback>
            <p:pic>
              <p:nvPicPr>
                <p:cNvPr id="956" name="Freihand 955">
                  <a:extLst>
                    <a:ext uri="{FF2B5EF4-FFF2-40B4-BE49-F238E27FC236}">
                      <a16:creationId xmlns:a16="http://schemas.microsoft.com/office/drawing/2014/main" id="{B3584482-6106-429A-BE8E-42BFA35753E0}"/>
                    </a:ext>
                  </a:extLst>
                </p:cNvPr>
                <p:cNvPicPr/>
                <p:nvPr/>
              </p:nvPicPr>
              <p:blipFill>
                <a:blip r:embed="rId1585"/>
                <a:stretch>
                  <a:fillRect/>
                </a:stretch>
              </p:blipFill>
              <p:spPr>
                <a:xfrm>
                  <a:off x="8035213" y="6465907"/>
                  <a:ext cx="1227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6">
              <p14:nvContentPartPr>
                <p14:cNvPr id="957" name="Freihand 956">
                  <a:extLst>
                    <a:ext uri="{FF2B5EF4-FFF2-40B4-BE49-F238E27FC236}">
                      <a16:creationId xmlns:a16="http://schemas.microsoft.com/office/drawing/2014/main" id="{3CC805EF-4AA9-41B2-8F02-D2305CF8993B}"/>
                    </a:ext>
                  </a:extLst>
                </p14:cNvPr>
                <p14:cNvContentPartPr/>
                <p14:nvPr/>
              </p14:nvContentPartPr>
              <p14:xfrm>
                <a:off x="8202253" y="6515587"/>
                <a:ext cx="33120" cy="24480"/>
              </p14:xfrm>
            </p:contentPart>
          </mc:Choice>
          <mc:Fallback>
            <p:pic>
              <p:nvPicPr>
                <p:cNvPr id="957" name="Freihand 956">
                  <a:extLst>
                    <a:ext uri="{FF2B5EF4-FFF2-40B4-BE49-F238E27FC236}">
                      <a16:creationId xmlns:a16="http://schemas.microsoft.com/office/drawing/2014/main" id="{3CC805EF-4AA9-41B2-8F02-D2305CF8993B}"/>
                    </a:ext>
                  </a:extLst>
                </p:cNvPr>
                <p:cNvPicPr/>
                <p:nvPr/>
              </p:nvPicPr>
              <p:blipFill>
                <a:blip r:embed="rId1587"/>
                <a:stretch>
                  <a:fillRect/>
                </a:stretch>
              </p:blipFill>
              <p:spPr>
                <a:xfrm>
                  <a:off x="8197933" y="6511267"/>
                  <a:ext cx="41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8">
              <p14:nvContentPartPr>
                <p14:cNvPr id="958" name="Freihand 957">
                  <a:extLst>
                    <a:ext uri="{FF2B5EF4-FFF2-40B4-BE49-F238E27FC236}">
                      <a16:creationId xmlns:a16="http://schemas.microsoft.com/office/drawing/2014/main" id="{992C77F4-DC6E-4F80-824C-3D030298FB27}"/>
                    </a:ext>
                  </a:extLst>
                </p14:cNvPr>
                <p14:cNvContentPartPr/>
                <p14:nvPr/>
              </p14:nvContentPartPr>
              <p14:xfrm>
                <a:off x="8261653" y="6402187"/>
                <a:ext cx="79560" cy="110520"/>
              </p14:xfrm>
            </p:contentPart>
          </mc:Choice>
          <mc:Fallback>
            <p:pic>
              <p:nvPicPr>
                <p:cNvPr id="958" name="Freihand 957">
                  <a:extLst>
                    <a:ext uri="{FF2B5EF4-FFF2-40B4-BE49-F238E27FC236}">
                      <a16:creationId xmlns:a16="http://schemas.microsoft.com/office/drawing/2014/main" id="{992C77F4-DC6E-4F80-824C-3D030298FB27}"/>
                    </a:ext>
                  </a:extLst>
                </p:cNvPr>
                <p:cNvPicPr/>
                <p:nvPr/>
              </p:nvPicPr>
              <p:blipFill>
                <a:blip r:embed="rId1589"/>
                <a:stretch>
                  <a:fillRect/>
                </a:stretch>
              </p:blipFill>
              <p:spPr>
                <a:xfrm>
                  <a:off x="8257333" y="6397867"/>
                  <a:ext cx="882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0">
              <p14:nvContentPartPr>
                <p14:cNvPr id="959" name="Freihand 958">
                  <a:extLst>
                    <a:ext uri="{FF2B5EF4-FFF2-40B4-BE49-F238E27FC236}">
                      <a16:creationId xmlns:a16="http://schemas.microsoft.com/office/drawing/2014/main" id="{9065DE81-68B7-4B5B-8D1A-612A86E59A45}"/>
                    </a:ext>
                  </a:extLst>
                </p14:cNvPr>
                <p14:cNvContentPartPr/>
                <p14:nvPr/>
              </p14:nvContentPartPr>
              <p14:xfrm>
                <a:off x="8382613" y="6475987"/>
                <a:ext cx="40680" cy="3600"/>
              </p14:xfrm>
            </p:contentPart>
          </mc:Choice>
          <mc:Fallback>
            <p:pic>
              <p:nvPicPr>
                <p:cNvPr id="959" name="Freihand 958">
                  <a:extLst>
                    <a:ext uri="{FF2B5EF4-FFF2-40B4-BE49-F238E27FC236}">
                      <a16:creationId xmlns:a16="http://schemas.microsoft.com/office/drawing/2014/main" id="{9065DE81-68B7-4B5B-8D1A-612A86E59A45}"/>
                    </a:ext>
                  </a:extLst>
                </p:cNvPr>
                <p:cNvPicPr/>
                <p:nvPr/>
              </p:nvPicPr>
              <p:blipFill>
                <a:blip r:embed="rId1591"/>
                <a:stretch>
                  <a:fillRect/>
                </a:stretch>
              </p:blipFill>
              <p:spPr>
                <a:xfrm>
                  <a:off x="8378293" y="6471667"/>
                  <a:ext cx="493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2">
              <p14:nvContentPartPr>
                <p14:cNvPr id="960" name="Freihand 959">
                  <a:extLst>
                    <a:ext uri="{FF2B5EF4-FFF2-40B4-BE49-F238E27FC236}">
                      <a16:creationId xmlns:a16="http://schemas.microsoft.com/office/drawing/2014/main" id="{A63CB190-57AF-4D75-8255-B35CD49A841F}"/>
                    </a:ext>
                  </a:extLst>
                </p14:cNvPr>
                <p14:cNvContentPartPr/>
                <p14:nvPr/>
              </p14:nvContentPartPr>
              <p14:xfrm>
                <a:off x="8020813" y="6366547"/>
                <a:ext cx="583200" cy="295560"/>
              </p14:xfrm>
            </p:contentPart>
          </mc:Choice>
          <mc:Fallback>
            <p:pic>
              <p:nvPicPr>
                <p:cNvPr id="960" name="Freihand 959">
                  <a:extLst>
                    <a:ext uri="{FF2B5EF4-FFF2-40B4-BE49-F238E27FC236}">
                      <a16:creationId xmlns:a16="http://schemas.microsoft.com/office/drawing/2014/main" id="{A63CB190-57AF-4D75-8255-B35CD49A841F}"/>
                    </a:ext>
                  </a:extLst>
                </p:cNvPr>
                <p:cNvPicPr/>
                <p:nvPr/>
              </p:nvPicPr>
              <p:blipFill>
                <a:blip r:embed="rId1593"/>
                <a:stretch>
                  <a:fillRect/>
                </a:stretch>
              </p:blipFill>
              <p:spPr>
                <a:xfrm>
                  <a:off x="8016493" y="6362227"/>
                  <a:ext cx="591840" cy="304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28305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21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B34AA67-21AF-44E4-B0EE-A7857F6EE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" y="0"/>
            <a:ext cx="8682919" cy="579858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03071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22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F0EF9B3-9446-4FCE-B088-C10ECB7B5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65" y="396175"/>
            <a:ext cx="8458010" cy="43079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0948D67-D0E0-497D-A3CB-39F5E197A466}"/>
                  </a:ext>
                </a:extLst>
              </p14:cNvPr>
              <p14:cNvContentPartPr/>
              <p14:nvPr/>
            </p14:nvContentPartPr>
            <p14:xfrm>
              <a:off x="3805573" y="2982187"/>
              <a:ext cx="160560" cy="788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0948D67-D0E0-497D-A3CB-39F5E197A4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1253" y="2977867"/>
                <a:ext cx="16920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0A483C78-9F71-49A5-A264-B74CA3B0F189}"/>
                  </a:ext>
                </a:extLst>
              </p14:cNvPr>
              <p14:cNvContentPartPr/>
              <p14:nvPr/>
            </p14:nvContentPartPr>
            <p14:xfrm>
              <a:off x="5401813" y="3028267"/>
              <a:ext cx="286200" cy="370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0A483C78-9F71-49A5-A264-B74CA3B0F1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97493" y="3023947"/>
                <a:ext cx="2948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ABA01A2B-7F2F-46DA-892B-D937D39AF74E}"/>
                  </a:ext>
                </a:extLst>
              </p14:cNvPr>
              <p14:cNvContentPartPr/>
              <p14:nvPr/>
            </p14:nvContentPartPr>
            <p14:xfrm>
              <a:off x="8159413" y="1459387"/>
              <a:ext cx="130680" cy="115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ABA01A2B-7F2F-46DA-892B-D937D39AF74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55093" y="1455067"/>
                <a:ext cx="13932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AC8ED68F-5B0B-4FAA-8D77-191A81E385E0}"/>
                  </a:ext>
                </a:extLst>
              </p14:cNvPr>
              <p14:cNvContentPartPr/>
              <p14:nvPr/>
            </p14:nvContentPartPr>
            <p14:xfrm>
              <a:off x="8130973" y="1503307"/>
              <a:ext cx="168480" cy="1188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AC8ED68F-5B0B-4FAA-8D77-191A81E385E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26653" y="1498987"/>
                <a:ext cx="1771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6E1DCAB3-6F50-4D83-A350-FE24FD9F7133}"/>
                  </a:ext>
                </a:extLst>
              </p14:cNvPr>
              <p14:cNvContentPartPr/>
              <p14:nvPr/>
            </p14:nvContentPartPr>
            <p14:xfrm>
              <a:off x="8272093" y="1414027"/>
              <a:ext cx="108720" cy="1468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6E1DCAB3-6F50-4D83-A350-FE24FD9F713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267773" y="1409707"/>
                <a:ext cx="117360" cy="15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29B0D1F-ADD8-4EDE-935F-7AE64349A27F}"/>
              </a:ext>
            </a:extLst>
          </p:cNvPr>
          <p:cNvGrpSpPr/>
          <p:nvPr/>
        </p:nvGrpSpPr>
        <p:grpSpPr>
          <a:xfrm>
            <a:off x="8542453" y="1174987"/>
            <a:ext cx="1686240" cy="313560"/>
            <a:chOff x="8542453" y="1174987"/>
            <a:chExt cx="1686240" cy="31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0AEA477F-A459-4010-92EF-C76FA5FC96FB}"/>
                    </a:ext>
                  </a:extLst>
                </p14:cNvPr>
                <p14:cNvContentPartPr/>
                <p14:nvPr/>
              </p14:nvContentPartPr>
              <p14:xfrm>
                <a:off x="8542453" y="1279387"/>
                <a:ext cx="124560" cy="1998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0AEA477F-A459-4010-92EF-C76FA5FC96F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538133" y="1275067"/>
                  <a:ext cx="1332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92B01E7-B1E5-4E1E-9C7B-B1160C2CEC77}"/>
                    </a:ext>
                  </a:extLst>
                </p14:cNvPr>
                <p14:cNvContentPartPr/>
                <p14:nvPr/>
              </p14:nvContentPartPr>
              <p14:xfrm>
                <a:off x="8597533" y="1373347"/>
                <a:ext cx="51480" cy="864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92B01E7-B1E5-4E1E-9C7B-B1160C2CEC7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593213" y="1369027"/>
                  <a:ext cx="60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550D3BC-B5FA-4B26-97EE-B144033F7FA1}"/>
                    </a:ext>
                  </a:extLst>
                </p14:cNvPr>
                <p14:cNvContentPartPr/>
                <p14:nvPr/>
              </p14:nvContentPartPr>
              <p14:xfrm>
                <a:off x="8701213" y="1398187"/>
                <a:ext cx="155880" cy="676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550D3BC-B5FA-4B26-97EE-B144033F7FA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696893" y="1393867"/>
                  <a:ext cx="1645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9E6BCCC-3476-4DCA-B142-C34655F7CB0E}"/>
                    </a:ext>
                  </a:extLst>
                </p14:cNvPr>
                <p14:cNvContentPartPr/>
                <p14:nvPr/>
              </p14:nvContentPartPr>
              <p14:xfrm>
                <a:off x="8922253" y="1250947"/>
                <a:ext cx="108720" cy="2376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9E6BCCC-3476-4DCA-B142-C34655F7CB0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917933" y="1246627"/>
                  <a:ext cx="1173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4BB4B2B-7B56-480D-8B99-D5456987FD40}"/>
                    </a:ext>
                  </a:extLst>
                </p14:cNvPr>
                <p14:cNvContentPartPr/>
                <p14:nvPr/>
              </p14:nvContentPartPr>
              <p14:xfrm>
                <a:off x="9030613" y="1287307"/>
                <a:ext cx="360" cy="3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4BB4B2B-7B56-480D-8B99-D5456987FD4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026293" y="12829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6026F10-51E2-40A6-9C63-A3C8D91B3B79}"/>
                    </a:ext>
                  </a:extLst>
                </p14:cNvPr>
                <p14:cNvContentPartPr/>
                <p14:nvPr/>
              </p14:nvContentPartPr>
              <p14:xfrm>
                <a:off x="9067693" y="1300987"/>
                <a:ext cx="98280" cy="1231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6026F10-51E2-40A6-9C63-A3C8D91B3B7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063373" y="1296667"/>
                  <a:ext cx="1069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EB5116B-33ED-4CC1-8741-7FD8E28F3B39}"/>
                    </a:ext>
                  </a:extLst>
                </p14:cNvPr>
                <p14:cNvContentPartPr/>
                <p14:nvPr/>
              </p14:nvContentPartPr>
              <p14:xfrm>
                <a:off x="9197293" y="1336987"/>
                <a:ext cx="175680" cy="712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EB5116B-33ED-4CC1-8741-7FD8E28F3B3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192973" y="1332667"/>
                  <a:ext cx="1843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F04B98C-BE81-43C3-9193-860D400CA7E2}"/>
                    </a:ext>
                  </a:extLst>
                </p14:cNvPr>
                <p14:cNvContentPartPr/>
                <p14:nvPr/>
              </p14:nvContentPartPr>
              <p14:xfrm>
                <a:off x="9409333" y="1342747"/>
                <a:ext cx="28440" cy="900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F04B98C-BE81-43C3-9193-860D400CA7E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405013" y="1338427"/>
                  <a:ext cx="370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FD89DDE-4D9A-41DB-BFA3-4F6C6076C6FB}"/>
                    </a:ext>
                  </a:extLst>
                </p14:cNvPr>
                <p14:cNvContentPartPr/>
                <p14:nvPr/>
              </p14:nvContentPartPr>
              <p14:xfrm>
                <a:off x="9405733" y="1389547"/>
                <a:ext cx="86400" cy="111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FD89DDE-4D9A-41DB-BFA3-4F6C6076C6F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401413" y="1385227"/>
                  <a:ext cx="950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9B60415-A253-4184-A8B1-35870B72AE4E}"/>
                    </a:ext>
                  </a:extLst>
                </p14:cNvPr>
                <p14:cNvContentPartPr/>
                <p14:nvPr/>
              </p14:nvContentPartPr>
              <p14:xfrm>
                <a:off x="9500413" y="1351747"/>
                <a:ext cx="128880" cy="612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9B60415-A253-4184-A8B1-35870B72AE4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496093" y="1347427"/>
                  <a:ext cx="1375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9E4ECA6-51B7-4AED-80EB-28732278CB7D}"/>
                    </a:ext>
                  </a:extLst>
                </p14:cNvPr>
                <p14:cNvContentPartPr/>
                <p14:nvPr/>
              </p14:nvContentPartPr>
              <p14:xfrm>
                <a:off x="9688693" y="1232587"/>
                <a:ext cx="201240" cy="1562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9E4ECA6-51B7-4AED-80EB-28732278CB7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684373" y="1228267"/>
                  <a:ext cx="2098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B3C342D-9CA2-44A2-B1F3-0F5E8CA7BC2B}"/>
                    </a:ext>
                  </a:extLst>
                </p14:cNvPr>
                <p14:cNvContentPartPr/>
                <p14:nvPr/>
              </p14:nvContentPartPr>
              <p14:xfrm>
                <a:off x="9536773" y="1174987"/>
                <a:ext cx="360" cy="3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B3C342D-9CA2-44A2-B1F3-0F5E8CA7BC2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532453" y="11706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E2C94CE-3951-4507-B8F2-619D4B08B847}"/>
                    </a:ext>
                  </a:extLst>
                </p14:cNvPr>
                <p14:cNvContentPartPr/>
                <p14:nvPr/>
              </p14:nvContentPartPr>
              <p14:xfrm>
                <a:off x="9926653" y="1300987"/>
                <a:ext cx="104760" cy="792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E2C94CE-3951-4507-B8F2-619D4B08B84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922333" y="1296667"/>
                  <a:ext cx="1134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0013478-C646-409F-9A18-CD32DE1D6226}"/>
                    </a:ext>
                  </a:extLst>
                </p14:cNvPr>
                <p14:cNvContentPartPr/>
                <p14:nvPr/>
              </p14:nvContentPartPr>
              <p14:xfrm>
                <a:off x="10053013" y="1304947"/>
                <a:ext cx="174600" cy="565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0013478-C646-409F-9A18-CD32DE1D622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048693" y="1300627"/>
                  <a:ext cx="1832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7A960E5-2874-4883-AD9A-9FAE48670E95}"/>
                    </a:ext>
                  </a:extLst>
                </p14:cNvPr>
                <p14:cNvContentPartPr/>
                <p14:nvPr/>
              </p14:nvContentPartPr>
              <p14:xfrm>
                <a:off x="10153813" y="1236547"/>
                <a:ext cx="32760" cy="1105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7A960E5-2874-4883-AD9A-9FAE48670E9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149493" y="1232227"/>
                  <a:ext cx="414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75A1CB5-A09A-4E1F-81FB-776CB9F3A05F}"/>
                    </a:ext>
                  </a:extLst>
                </p14:cNvPr>
                <p14:cNvContentPartPr/>
                <p14:nvPr/>
              </p14:nvContentPartPr>
              <p14:xfrm>
                <a:off x="10213573" y="1206667"/>
                <a:ext cx="15120" cy="1418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75A1CB5-A09A-4E1F-81FB-776CB9F3A05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209253" y="1202347"/>
                  <a:ext cx="23760" cy="15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48189902-3398-4EB5-A39A-08BDEF9B9C46}"/>
                  </a:ext>
                </a:extLst>
              </p14:cNvPr>
              <p14:cNvContentPartPr/>
              <p14:nvPr/>
            </p14:nvContentPartPr>
            <p14:xfrm>
              <a:off x="10387813" y="1205227"/>
              <a:ext cx="329040" cy="25632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48189902-3398-4EB5-A39A-08BDEF9B9C4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383493" y="1200907"/>
                <a:ext cx="33768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11659B63-A86C-4533-BDCA-C9BFE410683C}"/>
                  </a:ext>
                </a:extLst>
              </p14:cNvPr>
              <p14:cNvContentPartPr/>
              <p14:nvPr/>
            </p14:nvContentPartPr>
            <p14:xfrm>
              <a:off x="10617493" y="1088227"/>
              <a:ext cx="16560" cy="864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11659B63-A86C-4533-BDCA-C9BFE410683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613173" y="1083907"/>
                <a:ext cx="2520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6BBFE77C-3AF3-403C-86F8-D9C7EBC13EB8}"/>
                  </a:ext>
                </a:extLst>
              </p14:cNvPr>
              <p14:cNvContentPartPr/>
              <p14:nvPr/>
            </p14:nvContentPartPr>
            <p14:xfrm>
              <a:off x="10865173" y="1257787"/>
              <a:ext cx="217440" cy="9000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6BBFE77C-3AF3-403C-86F8-D9C7EBC13EB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860853" y="1253467"/>
                <a:ext cx="226080" cy="9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18C3777B-E393-41B1-B2D7-B823EC43BC8F}"/>
              </a:ext>
            </a:extLst>
          </p:cNvPr>
          <p:cNvGrpSpPr/>
          <p:nvPr/>
        </p:nvGrpSpPr>
        <p:grpSpPr>
          <a:xfrm>
            <a:off x="10609933" y="1493227"/>
            <a:ext cx="1326960" cy="216360"/>
            <a:chOff x="10609933" y="1493227"/>
            <a:chExt cx="1326960" cy="21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91103E1-6346-44CB-B872-08E41626FB65}"/>
                    </a:ext>
                  </a:extLst>
                </p14:cNvPr>
                <p14:cNvContentPartPr/>
                <p14:nvPr/>
              </p14:nvContentPartPr>
              <p14:xfrm>
                <a:off x="10609933" y="1583947"/>
                <a:ext cx="181800" cy="1256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91103E1-6346-44CB-B872-08E41626FB6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605613" y="1579627"/>
                  <a:ext cx="1904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FB42AD2-E6CC-48F7-96BC-F46D93D4BE2E}"/>
                    </a:ext>
                  </a:extLst>
                </p14:cNvPr>
                <p14:cNvContentPartPr/>
                <p14:nvPr/>
              </p14:nvContentPartPr>
              <p14:xfrm>
                <a:off x="10807933" y="1635067"/>
                <a:ext cx="149400" cy="745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FB42AD2-E6CC-48F7-96BC-F46D93D4BE2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803613" y="1630747"/>
                  <a:ext cx="1580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A877EDC-4F03-43A7-9C77-6FC393B588AF}"/>
                    </a:ext>
                  </a:extLst>
                </p14:cNvPr>
                <p14:cNvContentPartPr/>
                <p14:nvPr/>
              </p14:nvContentPartPr>
              <p14:xfrm>
                <a:off x="10884613" y="1549747"/>
                <a:ext cx="150840" cy="1429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A877EDC-4F03-43A7-9C77-6FC393B588A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880293" y="1545427"/>
                  <a:ext cx="159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7005292-1C64-43E2-8EE2-1D8E2C3E078C}"/>
                    </a:ext>
                  </a:extLst>
                </p14:cNvPr>
                <p14:cNvContentPartPr/>
                <p14:nvPr/>
              </p14:nvContentPartPr>
              <p14:xfrm>
                <a:off x="11051653" y="1626787"/>
                <a:ext cx="61560" cy="691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7005292-1C64-43E2-8EE2-1D8E2C3E078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047333" y="1622467"/>
                  <a:ext cx="702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1C0DA5B-34E2-4ABD-955B-987B7F8AEC6B}"/>
                    </a:ext>
                  </a:extLst>
                </p14:cNvPr>
                <p14:cNvContentPartPr/>
                <p14:nvPr/>
              </p14:nvContentPartPr>
              <p14:xfrm>
                <a:off x="11137693" y="1550467"/>
                <a:ext cx="127800" cy="1512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1C0DA5B-34E2-4ABD-955B-987B7F8AEC6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133373" y="1546147"/>
                  <a:ext cx="1364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7704851-4CA9-4B65-A265-110F9BED268D}"/>
                    </a:ext>
                  </a:extLst>
                </p14:cNvPr>
                <p14:cNvContentPartPr/>
                <p14:nvPr/>
              </p14:nvContentPartPr>
              <p14:xfrm>
                <a:off x="11283853" y="1604107"/>
                <a:ext cx="166320" cy="777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7704851-4CA9-4B65-A265-110F9BED268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279533" y="1599787"/>
                  <a:ext cx="1749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F120443-D551-4A40-B733-97B9C1698CC5}"/>
                    </a:ext>
                  </a:extLst>
                </p14:cNvPr>
                <p14:cNvContentPartPr/>
                <p14:nvPr/>
              </p14:nvContentPartPr>
              <p14:xfrm>
                <a:off x="11488333" y="1545067"/>
                <a:ext cx="15120" cy="226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F120443-D551-4A40-B733-97B9C1698CC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484013" y="1540747"/>
                  <a:ext cx="23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D7A172D-DE5A-438B-9273-DCD96A72608F}"/>
                    </a:ext>
                  </a:extLst>
                </p14:cNvPr>
                <p14:cNvContentPartPr/>
                <p14:nvPr/>
              </p14:nvContentPartPr>
              <p14:xfrm>
                <a:off x="11532973" y="1497187"/>
                <a:ext cx="121680" cy="1764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D7A172D-DE5A-438B-9273-DCD96A72608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528653" y="1492867"/>
                  <a:ext cx="1303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64F54D4-D5C2-4DCB-A633-3F1767C8D037}"/>
                    </a:ext>
                  </a:extLst>
                </p14:cNvPr>
                <p14:cNvContentPartPr/>
                <p14:nvPr/>
              </p14:nvContentPartPr>
              <p14:xfrm>
                <a:off x="11643493" y="1541467"/>
                <a:ext cx="17280" cy="327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64F54D4-D5C2-4DCB-A633-3F1767C8D03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639173" y="1537147"/>
                  <a:ext cx="259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F4A682B-8E3E-4F6D-9362-6FE9BD306AD6}"/>
                    </a:ext>
                  </a:extLst>
                </p14:cNvPr>
                <p14:cNvContentPartPr/>
                <p14:nvPr/>
              </p14:nvContentPartPr>
              <p14:xfrm>
                <a:off x="11680573" y="1493227"/>
                <a:ext cx="106560" cy="1749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F4A682B-8E3E-4F6D-9362-6FE9BD306AD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676253" y="1488907"/>
                  <a:ext cx="115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E4FE64A-4C9B-4D1A-BC69-BA5FBC160D21}"/>
                    </a:ext>
                  </a:extLst>
                </p14:cNvPr>
                <p14:cNvContentPartPr/>
                <p14:nvPr/>
              </p14:nvContentPartPr>
              <p14:xfrm>
                <a:off x="11835013" y="1622467"/>
                <a:ext cx="101880" cy="64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E4FE64A-4C9B-4D1A-BC69-BA5FBC160D2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830693" y="1618147"/>
                  <a:ext cx="110520" cy="1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98E5AE0F-48D3-4E83-BBB5-BBE4D420C6B2}"/>
              </a:ext>
            </a:extLst>
          </p:cNvPr>
          <p:cNvGrpSpPr/>
          <p:nvPr/>
        </p:nvGrpSpPr>
        <p:grpSpPr>
          <a:xfrm>
            <a:off x="8524813" y="1570627"/>
            <a:ext cx="1940760" cy="470880"/>
            <a:chOff x="8524813" y="1570627"/>
            <a:chExt cx="1940760" cy="47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A684FC3-100A-4857-A0AF-A090A8C98E20}"/>
                    </a:ext>
                  </a:extLst>
                </p14:cNvPr>
                <p14:cNvContentPartPr/>
                <p14:nvPr/>
              </p14:nvContentPartPr>
              <p14:xfrm>
                <a:off x="8524813" y="1635427"/>
                <a:ext cx="252000" cy="1314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A684FC3-100A-4857-A0AF-A090A8C98E2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520493" y="1631107"/>
                  <a:ext cx="2606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0483355-7CB8-4DA2-B0D1-5BA27E2F916A}"/>
                    </a:ext>
                  </a:extLst>
                </p14:cNvPr>
                <p14:cNvContentPartPr/>
                <p14:nvPr/>
              </p14:nvContentPartPr>
              <p14:xfrm>
                <a:off x="8767093" y="1633627"/>
                <a:ext cx="15120" cy="212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0483355-7CB8-4DA2-B0D1-5BA27E2F916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762773" y="1629307"/>
                  <a:ext cx="23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C3E01DB-CEDE-479D-A2F9-6731726A5DD2}"/>
                    </a:ext>
                  </a:extLst>
                </p14:cNvPr>
                <p14:cNvContentPartPr/>
                <p14:nvPr/>
              </p14:nvContentPartPr>
              <p14:xfrm>
                <a:off x="8863933" y="1679347"/>
                <a:ext cx="157320" cy="907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C3E01DB-CEDE-479D-A2F9-6731726A5DD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859613" y="1675027"/>
                  <a:ext cx="1659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AA4FE52-B25D-47FE-BF81-33521846111F}"/>
                    </a:ext>
                  </a:extLst>
                </p14:cNvPr>
                <p14:cNvContentPartPr/>
                <p14:nvPr/>
              </p14:nvContentPartPr>
              <p14:xfrm>
                <a:off x="9202693" y="1680067"/>
                <a:ext cx="152280" cy="792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AA4FE52-B25D-47FE-BF81-33521846111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198373" y="1675747"/>
                  <a:ext cx="1609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4D6DF9D-53A3-47F9-9DAF-0C5AA47F1EBB}"/>
                    </a:ext>
                  </a:extLst>
                </p14:cNvPr>
                <p14:cNvContentPartPr/>
                <p14:nvPr/>
              </p14:nvContentPartPr>
              <p14:xfrm>
                <a:off x="9372613" y="1681867"/>
                <a:ext cx="156240" cy="464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4D6DF9D-53A3-47F9-9DAF-0C5AA47F1EB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368293" y="1677547"/>
                  <a:ext cx="1648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60752AB-80A3-4172-9FD7-270DBC0139CF}"/>
                    </a:ext>
                  </a:extLst>
                </p14:cNvPr>
                <p14:cNvContentPartPr/>
                <p14:nvPr/>
              </p14:nvContentPartPr>
              <p14:xfrm>
                <a:off x="9558733" y="1657027"/>
                <a:ext cx="105840" cy="1490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60752AB-80A3-4172-9FD7-270DBC0139C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554413" y="1652707"/>
                  <a:ext cx="1144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E291700-EED1-4172-80FC-7F9D93C259FD}"/>
                    </a:ext>
                  </a:extLst>
                </p14:cNvPr>
                <p14:cNvContentPartPr/>
                <p14:nvPr/>
              </p14:nvContentPartPr>
              <p14:xfrm>
                <a:off x="9685093" y="1647307"/>
                <a:ext cx="153720" cy="1548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E291700-EED1-4172-80FC-7F9D93C259F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680773" y="1642987"/>
                  <a:ext cx="1623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D900D20-9D75-4B5B-AAC3-FF8F4F90C0B1}"/>
                    </a:ext>
                  </a:extLst>
                </p14:cNvPr>
                <p14:cNvContentPartPr/>
                <p14:nvPr/>
              </p14:nvContentPartPr>
              <p14:xfrm>
                <a:off x="9882373" y="1570627"/>
                <a:ext cx="109440" cy="1364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D900D20-9D75-4B5B-AAC3-FF8F4F90C0B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878053" y="1566307"/>
                  <a:ext cx="1180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AC70EAA-4E2E-4ED5-8F8E-74FCE67A4930}"/>
                    </a:ext>
                  </a:extLst>
                </p14:cNvPr>
                <p14:cNvContentPartPr/>
                <p14:nvPr/>
              </p14:nvContentPartPr>
              <p14:xfrm>
                <a:off x="9992533" y="1637947"/>
                <a:ext cx="200520" cy="644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AC70EAA-4E2E-4ED5-8F8E-74FCE67A493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988213" y="1633627"/>
                  <a:ext cx="2091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3ACD033-374E-4A23-8E20-5F34980CC8A3}"/>
                    </a:ext>
                  </a:extLst>
                </p14:cNvPr>
                <p14:cNvContentPartPr/>
                <p14:nvPr/>
              </p14:nvContentPartPr>
              <p14:xfrm>
                <a:off x="10212853" y="1644787"/>
                <a:ext cx="252720" cy="662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3ACD033-374E-4A23-8E20-5F34980CC8A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208533" y="1640467"/>
                  <a:ext cx="2613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BD76EE0-CC53-48E8-8F3E-C3386F140A20}"/>
                    </a:ext>
                  </a:extLst>
                </p14:cNvPr>
                <p14:cNvContentPartPr/>
                <p14:nvPr/>
              </p14:nvContentPartPr>
              <p14:xfrm>
                <a:off x="8564053" y="1874107"/>
                <a:ext cx="123480" cy="1587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BD76EE0-CC53-48E8-8F3E-C3386F140A2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559733" y="1869787"/>
                  <a:ext cx="1321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2848B0A-2FCF-40BF-9BA8-721F0E67DB5B}"/>
                    </a:ext>
                  </a:extLst>
                </p14:cNvPr>
                <p14:cNvContentPartPr/>
                <p14:nvPr/>
              </p14:nvContentPartPr>
              <p14:xfrm>
                <a:off x="8624533" y="1957987"/>
                <a:ext cx="73080" cy="543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2848B0A-2FCF-40BF-9BA8-721F0E67DB5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620213" y="1953667"/>
                  <a:ext cx="817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572923B-0B6C-4DF2-9DA3-2DF377095D80}"/>
                    </a:ext>
                  </a:extLst>
                </p14:cNvPr>
                <p14:cNvContentPartPr/>
                <p14:nvPr/>
              </p14:nvContentPartPr>
              <p14:xfrm>
                <a:off x="8744053" y="1916227"/>
                <a:ext cx="178560" cy="1000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572923B-0B6C-4DF2-9DA3-2DF377095D8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739733" y="1911907"/>
                  <a:ext cx="1872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0B98750-C7E5-42B1-8D52-A1D3B82ED779}"/>
                    </a:ext>
                  </a:extLst>
                </p14:cNvPr>
                <p14:cNvContentPartPr/>
                <p14:nvPr/>
              </p14:nvContentPartPr>
              <p14:xfrm>
                <a:off x="8958613" y="1842427"/>
                <a:ext cx="11520" cy="1630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0B98750-C7E5-42B1-8D52-A1D3B82ED77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954293" y="1838107"/>
                  <a:ext cx="201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1146FDC-2A11-490A-A397-3BA92E268857}"/>
                    </a:ext>
                  </a:extLst>
                </p14:cNvPr>
                <p14:cNvContentPartPr/>
                <p14:nvPr/>
              </p14:nvContentPartPr>
              <p14:xfrm>
                <a:off x="8900653" y="1832347"/>
                <a:ext cx="104400" cy="986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1146FDC-2A11-490A-A397-3BA92E26885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896333" y="1828027"/>
                  <a:ext cx="1130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7D0A2D6-C82F-484B-8510-CDD315CBDC18}"/>
                    </a:ext>
                  </a:extLst>
                </p14:cNvPr>
                <p14:cNvContentPartPr/>
                <p14:nvPr/>
              </p14:nvContentPartPr>
              <p14:xfrm>
                <a:off x="9162013" y="1908307"/>
                <a:ext cx="119520" cy="1130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7D0A2D6-C82F-484B-8510-CDD315CBDC1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157693" y="1903987"/>
                  <a:ext cx="1281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7C4D1CD-0E85-4E0A-8BC7-0D9E887D347E}"/>
                    </a:ext>
                  </a:extLst>
                </p14:cNvPr>
                <p14:cNvContentPartPr/>
                <p14:nvPr/>
              </p14:nvContentPartPr>
              <p14:xfrm>
                <a:off x="9487093" y="1859707"/>
                <a:ext cx="61200" cy="1818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7C4D1CD-0E85-4E0A-8BC7-0D9E887D347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482773" y="1855387"/>
                  <a:ext cx="698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92F5458-0A79-41D7-A00F-036629ABEB31}"/>
                    </a:ext>
                  </a:extLst>
                </p14:cNvPr>
                <p14:cNvContentPartPr/>
                <p14:nvPr/>
              </p14:nvContentPartPr>
              <p14:xfrm>
                <a:off x="9687253" y="1885627"/>
                <a:ext cx="124560" cy="1256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92F5458-0A79-41D7-A00F-036629ABEB3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682933" y="1881307"/>
                  <a:ext cx="133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79F3F74-A171-417F-8CFA-C855C6B98A6C}"/>
                    </a:ext>
                  </a:extLst>
                </p14:cNvPr>
                <p14:cNvContentPartPr/>
                <p14:nvPr/>
              </p14:nvContentPartPr>
              <p14:xfrm>
                <a:off x="9735133" y="1954747"/>
                <a:ext cx="87120" cy="118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79F3F74-A171-417F-8CFA-C855C6B98A6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730813" y="1950427"/>
                  <a:ext cx="957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C7AC8C6-B3F2-436F-BBA0-C56BC97531F7}"/>
                    </a:ext>
                  </a:extLst>
                </p14:cNvPr>
                <p14:cNvContentPartPr/>
                <p14:nvPr/>
              </p14:nvContentPartPr>
              <p14:xfrm>
                <a:off x="9904333" y="1987147"/>
                <a:ext cx="360" cy="3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C7AC8C6-B3F2-436F-BBA0-C56BC97531F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900013" y="1982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6CAF30F-BAEF-4A95-AC3A-0C966881A50B}"/>
                    </a:ext>
                  </a:extLst>
                </p14:cNvPr>
                <p14:cNvContentPartPr/>
                <p14:nvPr/>
              </p14:nvContentPartPr>
              <p14:xfrm>
                <a:off x="10030693" y="1893547"/>
                <a:ext cx="23040" cy="1022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6CAF30F-BAEF-4A95-AC3A-0C966881A50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026373" y="1889227"/>
                  <a:ext cx="316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53CD6C90-0106-4C6C-B606-3499D9F37541}"/>
                    </a:ext>
                  </a:extLst>
                </p14:cNvPr>
                <p14:cNvContentPartPr/>
                <p14:nvPr/>
              </p14:nvContentPartPr>
              <p14:xfrm>
                <a:off x="9993973" y="1869787"/>
                <a:ext cx="140040" cy="1382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53CD6C90-0106-4C6C-B606-3499D9F3754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989653" y="1865467"/>
                  <a:ext cx="14868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AF263BA8-B482-4A74-AF5C-F0EB0148DB22}"/>
              </a:ext>
            </a:extLst>
          </p:cNvPr>
          <p:cNvGrpSpPr/>
          <p:nvPr/>
        </p:nvGrpSpPr>
        <p:grpSpPr>
          <a:xfrm>
            <a:off x="10321933" y="1816147"/>
            <a:ext cx="1130400" cy="239040"/>
            <a:chOff x="10321933" y="1816147"/>
            <a:chExt cx="1130400" cy="23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C2C007B7-10AF-48A2-8756-DEAFD25E36FF}"/>
                    </a:ext>
                  </a:extLst>
                </p14:cNvPr>
                <p14:cNvContentPartPr/>
                <p14:nvPr/>
              </p14:nvContentPartPr>
              <p14:xfrm>
                <a:off x="10321933" y="1871587"/>
                <a:ext cx="80280" cy="1134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C2C007B7-10AF-48A2-8756-DEAFD25E36F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317613" y="1867267"/>
                  <a:ext cx="889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DF19094-D882-4864-9246-AC25EB7BE40B}"/>
                    </a:ext>
                  </a:extLst>
                </p14:cNvPr>
                <p14:cNvContentPartPr/>
                <p14:nvPr/>
              </p14:nvContentPartPr>
              <p14:xfrm>
                <a:off x="10359373" y="1865107"/>
                <a:ext cx="239040" cy="1155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DF19094-D882-4864-9246-AC25EB7BE40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355053" y="1860787"/>
                  <a:ext cx="2476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251FCC60-48A2-4B04-953D-2C7F7B04D951}"/>
                    </a:ext>
                  </a:extLst>
                </p14:cNvPr>
                <p14:cNvContentPartPr/>
                <p14:nvPr/>
              </p14:nvContentPartPr>
              <p14:xfrm>
                <a:off x="10486453" y="1831987"/>
                <a:ext cx="69120" cy="558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251FCC60-48A2-4B04-953D-2C7F7B04D95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482133" y="1827667"/>
                  <a:ext cx="777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AF57D0A-7609-4F95-BEC5-DD53C2FC6343}"/>
                    </a:ext>
                  </a:extLst>
                </p14:cNvPr>
                <p14:cNvContentPartPr/>
                <p14:nvPr/>
              </p14:nvContentPartPr>
              <p14:xfrm>
                <a:off x="10589773" y="1946467"/>
                <a:ext cx="65880" cy="662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AF57D0A-7609-4F95-BEC5-DD53C2FC634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585453" y="1942147"/>
                  <a:ext cx="745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0B4F92A-4DA9-4272-BDE4-FB350CFBFB6D}"/>
                    </a:ext>
                  </a:extLst>
                </p14:cNvPr>
                <p14:cNvContentPartPr/>
                <p14:nvPr/>
              </p14:nvContentPartPr>
              <p14:xfrm>
                <a:off x="10780933" y="1970947"/>
                <a:ext cx="15120" cy="842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0B4F92A-4DA9-4272-BDE4-FB350CFBFB6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776613" y="1966627"/>
                  <a:ext cx="237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AD8F8F5-83D2-424E-89EE-CD7F2D9B6DC2}"/>
                    </a:ext>
                  </a:extLst>
                </p14:cNvPr>
                <p14:cNvContentPartPr/>
                <p14:nvPr/>
              </p14:nvContentPartPr>
              <p14:xfrm>
                <a:off x="10868413" y="1883107"/>
                <a:ext cx="155520" cy="1162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AD8F8F5-83D2-424E-89EE-CD7F2D9B6DC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864093" y="1878787"/>
                  <a:ext cx="1641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BECE4BC-C704-4BD2-9681-6EEFB0D99E0D}"/>
                    </a:ext>
                  </a:extLst>
                </p14:cNvPr>
                <p14:cNvContentPartPr/>
                <p14:nvPr/>
              </p14:nvContentPartPr>
              <p14:xfrm>
                <a:off x="11028973" y="1897507"/>
                <a:ext cx="72360" cy="993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BECE4BC-C704-4BD2-9681-6EEFB0D99E0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024653" y="1893187"/>
                  <a:ext cx="81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3F8972E-53E1-4809-8442-318D3496C6C4}"/>
                    </a:ext>
                  </a:extLst>
                </p14:cNvPr>
                <p14:cNvContentPartPr/>
                <p14:nvPr/>
              </p14:nvContentPartPr>
              <p14:xfrm>
                <a:off x="11189173" y="1908307"/>
                <a:ext cx="78480" cy="856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3F8972E-53E1-4809-8442-318D3496C6C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184853" y="1903987"/>
                  <a:ext cx="871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4E8BA83-78EC-4437-B387-07C6FAAFBA15}"/>
                    </a:ext>
                  </a:extLst>
                </p14:cNvPr>
                <p14:cNvContentPartPr/>
                <p14:nvPr/>
              </p14:nvContentPartPr>
              <p14:xfrm>
                <a:off x="11138773" y="1817587"/>
                <a:ext cx="101160" cy="781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4E8BA83-78EC-4437-B387-07C6FAAFBA1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134453" y="1813267"/>
                  <a:ext cx="1098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D53E86B4-6287-417B-B281-DABB9221AE14}"/>
                    </a:ext>
                  </a:extLst>
                </p14:cNvPr>
                <p14:cNvContentPartPr/>
                <p14:nvPr/>
              </p14:nvContentPartPr>
              <p14:xfrm>
                <a:off x="11265133" y="1923067"/>
                <a:ext cx="70200" cy="874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D53E86B4-6287-417B-B281-DABB9221AE1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260813" y="1918747"/>
                  <a:ext cx="788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836EB02A-A4AA-4DAD-BF88-AA6694DEDAB9}"/>
                    </a:ext>
                  </a:extLst>
                </p14:cNvPr>
                <p14:cNvContentPartPr/>
                <p14:nvPr/>
              </p14:nvContentPartPr>
              <p14:xfrm>
                <a:off x="11358373" y="1816147"/>
                <a:ext cx="93960" cy="2278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836EB02A-A4AA-4DAD-BF88-AA6694DEDAB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354053" y="1811827"/>
                  <a:ext cx="102600" cy="23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8628FA42-2BF3-4449-B91B-951F5463E962}"/>
              </a:ext>
            </a:extLst>
          </p:cNvPr>
          <p:cNvGrpSpPr/>
          <p:nvPr/>
        </p:nvGrpSpPr>
        <p:grpSpPr>
          <a:xfrm>
            <a:off x="8559373" y="2136187"/>
            <a:ext cx="3292920" cy="765720"/>
            <a:chOff x="8559373" y="2136187"/>
            <a:chExt cx="3292920" cy="76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B4170228-6CC1-45D3-ACD0-BCB896736607}"/>
                    </a:ext>
                  </a:extLst>
                </p14:cNvPr>
                <p14:cNvContentPartPr/>
                <p14:nvPr/>
              </p14:nvContentPartPr>
              <p14:xfrm>
                <a:off x="8566213" y="2177587"/>
                <a:ext cx="265320" cy="1231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B4170228-6CC1-45D3-ACD0-BCB89673660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561893" y="2173267"/>
                  <a:ext cx="2739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CACEBF8-4D8B-4785-84FA-43E7058C6787}"/>
                    </a:ext>
                  </a:extLst>
                </p14:cNvPr>
                <p14:cNvContentPartPr/>
                <p14:nvPr/>
              </p14:nvContentPartPr>
              <p14:xfrm>
                <a:off x="8796613" y="2136187"/>
                <a:ext cx="360" cy="3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CACEBF8-4D8B-4785-84FA-43E7058C678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792293" y="21318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EC1A29D-20A6-4377-BB33-9691673ABA8F}"/>
                    </a:ext>
                  </a:extLst>
                </p14:cNvPr>
                <p14:cNvContentPartPr/>
                <p14:nvPr/>
              </p14:nvContentPartPr>
              <p14:xfrm>
                <a:off x="8953213" y="2212147"/>
                <a:ext cx="81720" cy="698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EC1A29D-20A6-4377-BB33-9691673ABA8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948893" y="2207827"/>
                  <a:ext cx="903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3C3724A-416C-4E1A-88D9-64CB3326E7FE}"/>
                    </a:ext>
                  </a:extLst>
                </p14:cNvPr>
                <p14:cNvContentPartPr/>
                <p14:nvPr/>
              </p14:nvContentPartPr>
              <p14:xfrm>
                <a:off x="9048253" y="2150587"/>
                <a:ext cx="77400" cy="1296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3C3724A-416C-4E1A-88D9-64CB3326E7F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043933" y="2146267"/>
                  <a:ext cx="86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C3F95810-DF17-42CD-AD8F-AB5D8FBCF78A}"/>
                    </a:ext>
                  </a:extLst>
                </p14:cNvPr>
                <p14:cNvContentPartPr/>
                <p14:nvPr/>
              </p14:nvContentPartPr>
              <p14:xfrm>
                <a:off x="9160213" y="2204587"/>
                <a:ext cx="243720" cy="684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C3F95810-DF17-42CD-AD8F-AB5D8FBCF78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155893" y="2200267"/>
                  <a:ext cx="2523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31E5EFA-C887-477D-9D85-BC7C296C0D1C}"/>
                    </a:ext>
                  </a:extLst>
                </p14:cNvPr>
                <p14:cNvContentPartPr/>
                <p14:nvPr/>
              </p14:nvContentPartPr>
              <p14:xfrm>
                <a:off x="8559373" y="2466307"/>
                <a:ext cx="360000" cy="986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31E5EFA-C887-477D-9D85-BC7C296C0D1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555053" y="2461987"/>
                  <a:ext cx="368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9C14AE04-83BD-4B3A-8642-FE82BACF9AD3}"/>
                    </a:ext>
                  </a:extLst>
                </p14:cNvPr>
                <p14:cNvContentPartPr/>
                <p14:nvPr/>
              </p14:nvContentPartPr>
              <p14:xfrm>
                <a:off x="8926213" y="2395747"/>
                <a:ext cx="43920" cy="684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9C14AE04-83BD-4B3A-8642-FE82BACF9AD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921893" y="2391427"/>
                  <a:ext cx="525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012255E-AAC5-4462-B19C-0398B689DCBD}"/>
                    </a:ext>
                  </a:extLst>
                </p14:cNvPr>
                <p14:cNvContentPartPr/>
                <p14:nvPr/>
              </p14:nvContentPartPr>
              <p14:xfrm>
                <a:off x="8967973" y="2474227"/>
                <a:ext cx="68400" cy="540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012255E-AAC5-4462-B19C-0398B689DCB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963653" y="2469907"/>
                  <a:ext cx="770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D9A0FD90-E84A-4872-9887-9CC63A4E791F}"/>
                    </a:ext>
                  </a:extLst>
                </p14:cNvPr>
                <p14:cNvContentPartPr/>
                <p14:nvPr/>
              </p14:nvContentPartPr>
              <p14:xfrm>
                <a:off x="9073453" y="2432827"/>
                <a:ext cx="316800" cy="1054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D9A0FD90-E84A-4872-9887-9CC63A4E791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069133" y="2428507"/>
                  <a:ext cx="3254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27B7160-81D1-4A0D-8364-ECD910376576}"/>
                    </a:ext>
                  </a:extLst>
                </p14:cNvPr>
                <p14:cNvContentPartPr/>
                <p14:nvPr/>
              </p14:nvContentPartPr>
              <p14:xfrm>
                <a:off x="9578533" y="2229427"/>
                <a:ext cx="145800" cy="709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27B7160-81D1-4A0D-8364-ECD91037657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574213" y="2225107"/>
                  <a:ext cx="1544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4202886B-9FD7-4A38-BEE4-069F5F6E1AAF}"/>
                    </a:ext>
                  </a:extLst>
                </p14:cNvPr>
                <p14:cNvContentPartPr/>
                <p14:nvPr/>
              </p14:nvContentPartPr>
              <p14:xfrm>
                <a:off x="9763933" y="2197747"/>
                <a:ext cx="132120" cy="939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4202886B-9FD7-4A38-BEE4-069F5F6E1AA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759613" y="2193427"/>
                  <a:ext cx="1407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C819350-4970-460C-AE54-6ABE0AD887AE}"/>
                    </a:ext>
                  </a:extLst>
                </p14:cNvPr>
                <p14:cNvContentPartPr/>
                <p14:nvPr/>
              </p14:nvContentPartPr>
              <p14:xfrm>
                <a:off x="10032133" y="2236267"/>
                <a:ext cx="253800" cy="871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C819350-4970-460C-AE54-6ABE0AD887A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027813" y="2231947"/>
                  <a:ext cx="2624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339533BB-8BDD-4DB4-B045-5122EE00B2AE}"/>
                    </a:ext>
                  </a:extLst>
                </p14:cNvPr>
                <p14:cNvContentPartPr/>
                <p14:nvPr/>
              </p14:nvContentPartPr>
              <p14:xfrm>
                <a:off x="10299253" y="2189107"/>
                <a:ext cx="280440" cy="1321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339533BB-8BDD-4DB4-B045-5122EE00B2A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294933" y="2184787"/>
                  <a:ext cx="2890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6CBC6A82-7EAA-4A66-BF9E-5ECA3B2EA468}"/>
                    </a:ext>
                  </a:extLst>
                </p14:cNvPr>
                <p14:cNvContentPartPr/>
                <p14:nvPr/>
              </p14:nvContentPartPr>
              <p14:xfrm>
                <a:off x="10747093" y="2172907"/>
                <a:ext cx="147240" cy="1580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6CBC6A82-7EAA-4A66-BF9E-5ECA3B2EA46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742773" y="2168587"/>
                  <a:ext cx="1558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BAB663FA-EA16-449D-BA64-06ACEC0ACBE5}"/>
                    </a:ext>
                  </a:extLst>
                </p14:cNvPr>
                <p14:cNvContentPartPr/>
                <p14:nvPr/>
              </p14:nvContentPartPr>
              <p14:xfrm>
                <a:off x="10918093" y="2219347"/>
                <a:ext cx="239760" cy="1080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BAB663FA-EA16-449D-BA64-06ACEC0ACBE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913773" y="2215027"/>
                  <a:ext cx="2484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FAE118E8-6ABA-43A5-8E3A-AEF0CC154DC8}"/>
                    </a:ext>
                  </a:extLst>
                </p14:cNvPr>
                <p14:cNvContentPartPr/>
                <p14:nvPr/>
              </p14:nvContentPartPr>
              <p14:xfrm>
                <a:off x="11207173" y="2224027"/>
                <a:ext cx="86400" cy="1004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FAE118E8-6ABA-43A5-8E3A-AEF0CC154DC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202853" y="2219707"/>
                  <a:ext cx="950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E2723A3-32BA-4C3B-BC87-DB7D258B4952}"/>
                    </a:ext>
                  </a:extLst>
                </p14:cNvPr>
                <p14:cNvContentPartPr/>
                <p14:nvPr/>
              </p14:nvContentPartPr>
              <p14:xfrm>
                <a:off x="11208613" y="2260387"/>
                <a:ext cx="105840" cy="122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E2723A3-32BA-4C3B-BC87-DB7D258B495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204293" y="2256067"/>
                  <a:ext cx="1144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72F7B718-D738-4113-9931-97FCF3F1A758}"/>
                    </a:ext>
                  </a:extLst>
                </p14:cNvPr>
                <p14:cNvContentPartPr/>
                <p14:nvPr/>
              </p14:nvContentPartPr>
              <p14:xfrm>
                <a:off x="11322373" y="2217187"/>
                <a:ext cx="100440" cy="968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72F7B718-D738-4113-9931-97FCF3F1A75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318053" y="2212867"/>
                  <a:ext cx="1090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2CBABF3A-6955-4C78-8B8A-9299A2A8816B}"/>
                    </a:ext>
                  </a:extLst>
                </p14:cNvPr>
                <p14:cNvContentPartPr/>
                <p14:nvPr/>
              </p14:nvContentPartPr>
              <p14:xfrm>
                <a:off x="9570253" y="2452627"/>
                <a:ext cx="311040" cy="892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2CBABF3A-6955-4C78-8B8A-9299A2A8816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565933" y="2448307"/>
                  <a:ext cx="3196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51CE8C82-5FCE-4630-B574-2CBB0EB19827}"/>
                    </a:ext>
                  </a:extLst>
                </p14:cNvPr>
                <p14:cNvContentPartPr/>
                <p14:nvPr/>
              </p14:nvContentPartPr>
              <p14:xfrm>
                <a:off x="9984973" y="2478547"/>
                <a:ext cx="221760" cy="799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51CE8C82-5FCE-4630-B574-2CBB0EB1982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980653" y="2474227"/>
                  <a:ext cx="2304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67AB905E-DDE3-41C5-9E5C-7C50C4ED4974}"/>
                    </a:ext>
                  </a:extLst>
                </p14:cNvPr>
                <p14:cNvContentPartPr/>
                <p14:nvPr/>
              </p14:nvContentPartPr>
              <p14:xfrm>
                <a:off x="10251373" y="2483227"/>
                <a:ext cx="70200" cy="741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67AB905E-DDE3-41C5-9E5C-7C50C4ED497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247053" y="2478907"/>
                  <a:ext cx="788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4DB384A1-76A9-4840-9F8F-2BB8E4E64D93}"/>
                    </a:ext>
                  </a:extLst>
                </p14:cNvPr>
                <p14:cNvContentPartPr/>
                <p14:nvPr/>
              </p14:nvContentPartPr>
              <p14:xfrm>
                <a:off x="10368013" y="2479987"/>
                <a:ext cx="252000" cy="640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4DB384A1-76A9-4840-9F8F-2BB8E4E64D9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363693" y="2475667"/>
                  <a:ext cx="2606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4C6BB7B-18D6-45DA-AE83-C68B6BB1E844}"/>
                    </a:ext>
                  </a:extLst>
                </p14:cNvPr>
                <p14:cNvContentPartPr/>
                <p14:nvPr/>
              </p14:nvContentPartPr>
              <p14:xfrm>
                <a:off x="10764373" y="2441827"/>
                <a:ext cx="360" cy="14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4C6BB7B-18D6-45DA-AE83-C68B6BB1E84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760053" y="2437507"/>
                  <a:ext cx="900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9ACFC35F-01E7-4D39-8E3F-D119FC3B66CF}"/>
                    </a:ext>
                  </a:extLst>
                </p14:cNvPr>
                <p14:cNvContentPartPr/>
                <p14:nvPr/>
              </p14:nvContentPartPr>
              <p14:xfrm>
                <a:off x="10754653" y="2423467"/>
                <a:ext cx="96120" cy="1134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9ACFC35F-01E7-4D39-8E3F-D119FC3B66C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750333" y="2419147"/>
                  <a:ext cx="1047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53636E3B-D778-4756-94F5-DE9F89FE92C2}"/>
                    </a:ext>
                  </a:extLst>
                </p14:cNvPr>
                <p14:cNvContentPartPr/>
                <p14:nvPr/>
              </p14:nvContentPartPr>
              <p14:xfrm>
                <a:off x="10866253" y="2420227"/>
                <a:ext cx="132120" cy="1231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53636E3B-D778-4756-94F5-DE9F89FE92C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861933" y="2415907"/>
                  <a:ext cx="140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5D274D9-371C-4743-BD8D-578428AC9BFD}"/>
                    </a:ext>
                  </a:extLst>
                </p14:cNvPr>
                <p14:cNvContentPartPr/>
                <p14:nvPr/>
              </p14:nvContentPartPr>
              <p14:xfrm>
                <a:off x="10994773" y="2427427"/>
                <a:ext cx="9720" cy="3240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5D274D9-371C-4743-BD8D-578428AC9BF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990453" y="2423107"/>
                  <a:ext cx="183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215922AD-8345-460A-9D64-DBF64AF3FE5C}"/>
                    </a:ext>
                  </a:extLst>
                </p14:cNvPr>
                <p14:cNvContentPartPr/>
                <p14:nvPr/>
              </p14:nvContentPartPr>
              <p14:xfrm>
                <a:off x="11049133" y="2382067"/>
                <a:ext cx="114120" cy="1486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215922AD-8345-460A-9D64-DBF64AF3FE5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044813" y="2377747"/>
                  <a:ext cx="1227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23A74331-4FCB-4E22-B4FA-A4E90653C37B}"/>
                    </a:ext>
                  </a:extLst>
                </p14:cNvPr>
                <p14:cNvContentPartPr/>
                <p14:nvPr/>
              </p14:nvContentPartPr>
              <p14:xfrm>
                <a:off x="11144173" y="2447947"/>
                <a:ext cx="79920" cy="1713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23A74331-4FCB-4E22-B4FA-A4E90653C37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139853" y="2443627"/>
                  <a:ext cx="885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E13F9B9-E90E-47E4-9AAB-C7714EC2548C}"/>
                    </a:ext>
                  </a:extLst>
                </p14:cNvPr>
                <p14:cNvContentPartPr/>
                <p14:nvPr/>
              </p14:nvContentPartPr>
              <p14:xfrm>
                <a:off x="11250733" y="2450827"/>
                <a:ext cx="132120" cy="795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E13F9B9-E90E-47E4-9AAB-C7714EC2548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246413" y="2446507"/>
                  <a:ext cx="1407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4F06CE28-84F6-4849-B5A7-37642879E9C9}"/>
                    </a:ext>
                  </a:extLst>
                </p14:cNvPr>
                <p14:cNvContentPartPr/>
                <p14:nvPr/>
              </p14:nvContentPartPr>
              <p14:xfrm>
                <a:off x="11407333" y="2406187"/>
                <a:ext cx="54360" cy="982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4F06CE28-84F6-4849-B5A7-37642879E9C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403013" y="2401867"/>
                  <a:ext cx="63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4AFF960D-66CD-40D4-B51E-9736DD17F703}"/>
                    </a:ext>
                  </a:extLst>
                </p14:cNvPr>
                <p14:cNvContentPartPr/>
                <p14:nvPr/>
              </p14:nvContentPartPr>
              <p14:xfrm>
                <a:off x="11490853" y="2440387"/>
                <a:ext cx="146520" cy="687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4AFF960D-66CD-40D4-B51E-9736DD17F70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486533" y="2436067"/>
                  <a:ext cx="1551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CB78F346-D981-4799-B620-3113B0805B9B}"/>
                    </a:ext>
                  </a:extLst>
                </p14:cNvPr>
                <p14:cNvContentPartPr/>
                <p14:nvPr/>
              </p14:nvContentPartPr>
              <p14:xfrm>
                <a:off x="11756533" y="2458027"/>
                <a:ext cx="95760" cy="82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CB78F346-D981-4799-B620-3113B0805B9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752213" y="2453707"/>
                  <a:ext cx="1044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D3D939A-3B29-4DAC-887A-BA32F0B47F2A}"/>
                    </a:ext>
                  </a:extLst>
                </p14:cNvPr>
                <p14:cNvContentPartPr/>
                <p14:nvPr/>
              </p14:nvContentPartPr>
              <p14:xfrm>
                <a:off x="8650453" y="2701747"/>
                <a:ext cx="336240" cy="1018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D3D939A-3B29-4DAC-887A-BA32F0B47F2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646133" y="2697427"/>
                  <a:ext cx="3448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04C3CABD-C2BE-443A-B3CF-7F57B04B1A85}"/>
                    </a:ext>
                  </a:extLst>
                </p14:cNvPr>
                <p14:cNvContentPartPr/>
                <p14:nvPr/>
              </p14:nvContentPartPr>
              <p14:xfrm>
                <a:off x="9000013" y="2664307"/>
                <a:ext cx="97200" cy="1220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04C3CABD-C2BE-443A-B3CF-7F57B04B1A8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995693" y="2659987"/>
                  <a:ext cx="1058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A45B6A6E-F10A-4816-B3A1-9A06CBBDF7F8}"/>
                    </a:ext>
                  </a:extLst>
                </p14:cNvPr>
                <p14:cNvContentPartPr/>
                <p14:nvPr/>
              </p14:nvContentPartPr>
              <p14:xfrm>
                <a:off x="9262453" y="2688787"/>
                <a:ext cx="180720" cy="1188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A45B6A6E-F10A-4816-B3A1-9A06CBBDF7F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258133" y="2684467"/>
                  <a:ext cx="1893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5141BB1-3AA4-4251-A5D0-A58FFF4718C2}"/>
                    </a:ext>
                  </a:extLst>
                </p14:cNvPr>
                <p14:cNvContentPartPr/>
                <p14:nvPr/>
              </p14:nvContentPartPr>
              <p14:xfrm>
                <a:off x="9372613" y="2664307"/>
                <a:ext cx="5760" cy="100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5141BB1-3AA4-4251-A5D0-A58FFF4718C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368293" y="2659987"/>
                  <a:ext cx="144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7522CB17-FB1E-4DA7-B982-1D49FA0977E6}"/>
                    </a:ext>
                  </a:extLst>
                </p14:cNvPr>
                <p14:cNvContentPartPr/>
                <p14:nvPr/>
              </p14:nvContentPartPr>
              <p14:xfrm>
                <a:off x="9488893" y="2657467"/>
                <a:ext cx="239040" cy="24444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7522CB17-FB1E-4DA7-B982-1D49FA0977E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484573" y="2653147"/>
                  <a:ext cx="2476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73191645-2168-4823-BF1E-AF19B449EA04}"/>
                    </a:ext>
                  </a:extLst>
                </p14:cNvPr>
                <p14:cNvContentPartPr/>
                <p14:nvPr/>
              </p14:nvContentPartPr>
              <p14:xfrm>
                <a:off x="9749173" y="2610667"/>
                <a:ext cx="42840" cy="1612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73191645-2168-4823-BF1E-AF19B449EA0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744853" y="2606347"/>
                  <a:ext cx="51480" cy="16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75A4786B-CA44-4ED2-B229-5FDF2A2ABE58}"/>
                  </a:ext>
                </a:extLst>
              </p14:cNvPr>
              <p14:cNvContentPartPr/>
              <p14:nvPr/>
            </p14:nvContentPartPr>
            <p14:xfrm>
              <a:off x="2444773" y="1779067"/>
              <a:ext cx="303840" cy="1512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75A4786B-CA44-4ED2-B229-5FDF2A2ABE58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2440453" y="1774747"/>
                <a:ext cx="3124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629A1767-236C-4B1D-8E36-9B11B9A5BD74}"/>
                  </a:ext>
                </a:extLst>
              </p14:cNvPr>
              <p14:cNvContentPartPr/>
              <p14:nvPr/>
            </p14:nvContentPartPr>
            <p14:xfrm>
              <a:off x="3575533" y="1792387"/>
              <a:ext cx="241200" cy="2052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629A1767-236C-4B1D-8E36-9B11B9A5BD74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3571213" y="1788067"/>
                <a:ext cx="2498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5BC65F45-928C-45A9-A2B7-4D3B3E3CF2E6}"/>
                  </a:ext>
                </a:extLst>
              </p14:cNvPr>
              <p14:cNvContentPartPr/>
              <p14:nvPr/>
            </p14:nvContentPartPr>
            <p14:xfrm>
              <a:off x="2342173" y="4342987"/>
              <a:ext cx="3519360" cy="22392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5BC65F45-928C-45A9-A2B7-4D3B3E3CF2E6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2337853" y="4338667"/>
                <a:ext cx="352800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789BBD94-88EF-49C3-8951-4461803C1CB2}"/>
                  </a:ext>
                </a:extLst>
              </p14:cNvPr>
              <p14:cNvContentPartPr/>
              <p14:nvPr/>
            </p14:nvContentPartPr>
            <p14:xfrm>
              <a:off x="2383573" y="4093147"/>
              <a:ext cx="170280" cy="10440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789BBD94-88EF-49C3-8951-4461803C1CB2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2379253" y="4088827"/>
                <a:ext cx="178920" cy="11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uppieren 161">
            <a:extLst>
              <a:ext uri="{FF2B5EF4-FFF2-40B4-BE49-F238E27FC236}">
                <a16:creationId xmlns:a16="http://schemas.microsoft.com/office/drawing/2014/main" id="{536D75BD-6B59-4E71-95CF-9A329B887E88}"/>
              </a:ext>
            </a:extLst>
          </p:cNvPr>
          <p:cNvGrpSpPr/>
          <p:nvPr/>
        </p:nvGrpSpPr>
        <p:grpSpPr>
          <a:xfrm>
            <a:off x="2568613" y="4654747"/>
            <a:ext cx="4964400" cy="322920"/>
            <a:chOff x="2568613" y="4654747"/>
            <a:chExt cx="4964400" cy="32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18F39B90-561B-40D5-A086-7DFFCC304326}"/>
                    </a:ext>
                  </a:extLst>
                </p14:cNvPr>
                <p14:cNvContentPartPr/>
                <p14:nvPr/>
              </p14:nvContentPartPr>
              <p14:xfrm>
                <a:off x="2568613" y="4718467"/>
                <a:ext cx="163800" cy="1972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18F39B90-561B-40D5-A086-7DFFCC30432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564293" y="4714147"/>
                  <a:ext cx="1724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B146A75E-F84A-4A52-8C50-3D0EADEDBB03}"/>
                    </a:ext>
                  </a:extLst>
                </p14:cNvPr>
                <p14:cNvContentPartPr/>
                <p14:nvPr/>
              </p14:nvContentPartPr>
              <p14:xfrm>
                <a:off x="2754013" y="4831147"/>
                <a:ext cx="88560" cy="1465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B146A75E-F84A-4A52-8C50-3D0EADEDBB0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749693" y="4826827"/>
                  <a:ext cx="972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970B69F5-6AE9-4B73-B739-CAE24F6BADFD}"/>
                    </a:ext>
                  </a:extLst>
                </p14:cNvPr>
                <p14:cNvContentPartPr/>
                <p14:nvPr/>
              </p14:nvContentPartPr>
              <p14:xfrm>
                <a:off x="2975413" y="4863547"/>
                <a:ext cx="75600" cy="10548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970B69F5-6AE9-4B73-B739-CAE24F6BADF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971093" y="4859227"/>
                  <a:ext cx="842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8E976425-E98D-4706-A09B-AA22AA5EBBC4}"/>
                    </a:ext>
                  </a:extLst>
                </p14:cNvPr>
                <p14:cNvContentPartPr/>
                <p14:nvPr/>
              </p14:nvContentPartPr>
              <p14:xfrm>
                <a:off x="3096013" y="4787947"/>
                <a:ext cx="70560" cy="1414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8E976425-E98D-4706-A09B-AA22AA5EBBC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091693" y="4783627"/>
                  <a:ext cx="792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E98F61D5-9B35-42BA-9B7E-658D7913E29E}"/>
                    </a:ext>
                  </a:extLst>
                </p14:cNvPr>
                <p14:cNvContentPartPr/>
                <p14:nvPr/>
              </p14:nvContentPartPr>
              <p14:xfrm>
                <a:off x="3195733" y="4848787"/>
                <a:ext cx="218880" cy="763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E98F61D5-9B35-42BA-9B7E-658D7913E29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191413" y="4844467"/>
                  <a:ext cx="2275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14AE098D-5E63-4726-AF39-6DF8F71531C7}"/>
                    </a:ext>
                  </a:extLst>
                </p14:cNvPr>
                <p14:cNvContentPartPr/>
                <p14:nvPr/>
              </p14:nvContentPartPr>
              <p14:xfrm>
                <a:off x="3591733" y="4843027"/>
                <a:ext cx="208080" cy="673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14AE098D-5E63-4726-AF39-6DF8F71531C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587413" y="4838707"/>
                  <a:ext cx="2167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6B9DD307-4D0C-4BC0-A13E-BF00B778CA44}"/>
                    </a:ext>
                  </a:extLst>
                </p14:cNvPr>
                <p14:cNvContentPartPr/>
                <p14:nvPr/>
              </p14:nvContentPartPr>
              <p14:xfrm>
                <a:off x="3839053" y="4809187"/>
                <a:ext cx="146160" cy="954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6B9DD307-4D0C-4BC0-A13E-BF00B778CA4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834733" y="4804867"/>
                  <a:ext cx="1548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D744632C-0113-4BC7-AE2E-C4C65229FE82}"/>
                    </a:ext>
                  </a:extLst>
                </p14:cNvPr>
                <p14:cNvContentPartPr/>
                <p14:nvPr/>
              </p14:nvContentPartPr>
              <p14:xfrm>
                <a:off x="4199053" y="4801987"/>
                <a:ext cx="550440" cy="1177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D744632C-0113-4BC7-AE2E-C4C65229FE8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194733" y="4797667"/>
                  <a:ext cx="5590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C30B57A0-307A-4B76-8800-20A0CB029A61}"/>
                    </a:ext>
                  </a:extLst>
                </p14:cNvPr>
                <p14:cNvContentPartPr/>
                <p14:nvPr/>
              </p14:nvContentPartPr>
              <p14:xfrm>
                <a:off x="4541413" y="4827547"/>
                <a:ext cx="110880" cy="986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C30B57A0-307A-4B76-8800-20A0CB029A6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537093" y="4823227"/>
                  <a:ext cx="1195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C272F3D6-BC96-4878-96F6-EE937CDFD82C}"/>
                    </a:ext>
                  </a:extLst>
                </p14:cNvPr>
                <p14:cNvContentPartPr/>
                <p14:nvPr/>
              </p14:nvContentPartPr>
              <p14:xfrm>
                <a:off x="4695853" y="4827547"/>
                <a:ext cx="180000" cy="1116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C272F3D6-BC96-4878-96F6-EE937CDFD82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691533" y="4823227"/>
                  <a:ext cx="1886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C5016824-AD34-4E1D-9494-F1F80EA030BC}"/>
                    </a:ext>
                  </a:extLst>
                </p14:cNvPr>
                <p14:cNvContentPartPr/>
                <p14:nvPr/>
              </p14:nvContentPartPr>
              <p14:xfrm>
                <a:off x="5076013" y="4767427"/>
                <a:ext cx="158400" cy="1670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C5016824-AD34-4E1D-9494-F1F80EA030B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071693" y="4763107"/>
                  <a:ext cx="1670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DCBAE330-D0BE-4F1B-AA4C-5B431F3157DD}"/>
                    </a:ext>
                  </a:extLst>
                </p14:cNvPr>
                <p14:cNvContentPartPr/>
                <p14:nvPr/>
              </p14:nvContentPartPr>
              <p14:xfrm>
                <a:off x="5285173" y="4816747"/>
                <a:ext cx="266400" cy="1040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DCBAE330-D0BE-4F1B-AA4C-5B431F3157D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280853" y="4812427"/>
                  <a:ext cx="2750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2D61ED9D-BDF2-41DD-A4D1-75FF4103CED7}"/>
                    </a:ext>
                  </a:extLst>
                </p14:cNvPr>
                <p14:cNvContentPartPr/>
                <p14:nvPr/>
              </p14:nvContentPartPr>
              <p14:xfrm>
                <a:off x="5588653" y="4821787"/>
                <a:ext cx="90720" cy="10548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2D61ED9D-BDF2-41DD-A4D1-75FF4103CED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584333" y="4817467"/>
                  <a:ext cx="993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AB7DCAC1-96EC-475F-839D-A92A3D5FDBC9}"/>
                    </a:ext>
                  </a:extLst>
                </p14:cNvPr>
                <p14:cNvContentPartPr/>
                <p14:nvPr/>
              </p14:nvContentPartPr>
              <p14:xfrm>
                <a:off x="5587573" y="4853467"/>
                <a:ext cx="124200" cy="10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AB7DCAC1-96EC-475F-839D-A92A3D5FDBC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583253" y="4849147"/>
                  <a:ext cx="13284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20D429A6-86D9-4B86-A344-2C0DFD26F1CF}"/>
                    </a:ext>
                  </a:extLst>
                </p14:cNvPr>
                <p14:cNvContentPartPr/>
                <p14:nvPr/>
              </p14:nvContentPartPr>
              <p14:xfrm>
                <a:off x="5706373" y="4825747"/>
                <a:ext cx="146160" cy="842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20D429A6-86D9-4B86-A344-2C0DFD26F1C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702053" y="4821427"/>
                  <a:ext cx="1548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E79D5F7D-F958-4E9D-9133-A9A3BA6B7738}"/>
                    </a:ext>
                  </a:extLst>
                </p14:cNvPr>
                <p14:cNvContentPartPr/>
                <p14:nvPr/>
              </p14:nvContentPartPr>
              <p14:xfrm>
                <a:off x="6078973" y="4787587"/>
                <a:ext cx="109800" cy="10368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E79D5F7D-F958-4E9D-9133-A9A3BA6B773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074653" y="4783267"/>
                  <a:ext cx="1184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75F70687-DF23-478C-8C8C-970B6CB399B1}"/>
                    </a:ext>
                  </a:extLst>
                </p14:cNvPr>
                <p14:cNvContentPartPr/>
                <p14:nvPr/>
              </p14:nvContentPartPr>
              <p14:xfrm>
                <a:off x="6254293" y="4782187"/>
                <a:ext cx="183960" cy="928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75F70687-DF23-478C-8C8C-970B6CB399B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249973" y="4777867"/>
                  <a:ext cx="1926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0CE0370B-C297-4065-ADD8-2C3D88C4B722}"/>
                    </a:ext>
                  </a:extLst>
                </p14:cNvPr>
                <p14:cNvContentPartPr/>
                <p14:nvPr/>
              </p14:nvContentPartPr>
              <p14:xfrm>
                <a:off x="6431773" y="4731787"/>
                <a:ext cx="25920" cy="388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0CE0370B-C297-4065-ADD8-2C3D88C4B72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427453" y="4727467"/>
                  <a:ext cx="34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2489CF86-FC32-4E5F-9D69-70B306B1318A}"/>
                    </a:ext>
                  </a:extLst>
                </p14:cNvPr>
                <p14:cNvContentPartPr/>
                <p14:nvPr/>
              </p14:nvContentPartPr>
              <p14:xfrm>
                <a:off x="6503773" y="4756267"/>
                <a:ext cx="140760" cy="1220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2489CF86-FC32-4E5F-9D69-70B306B1318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499453" y="4751947"/>
                  <a:ext cx="1494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40F797DD-E7EB-4126-A607-E767AC549282}"/>
                    </a:ext>
                  </a:extLst>
                </p14:cNvPr>
                <p14:cNvContentPartPr/>
                <p14:nvPr/>
              </p14:nvContentPartPr>
              <p14:xfrm>
                <a:off x="6839293" y="4763107"/>
                <a:ext cx="68040" cy="1065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40F797DD-E7EB-4126-A607-E767AC54928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834973" y="4758787"/>
                  <a:ext cx="766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1B798305-C1F9-438E-8EFC-3035031FB6A6}"/>
                    </a:ext>
                  </a:extLst>
                </p14:cNvPr>
                <p14:cNvContentPartPr/>
                <p14:nvPr/>
              </p14:nvContentPartPr>
              <p14:xfrm>
                <a:off x="6973213" y="4686427"/>
                <a:ext cx="378720" cy="1702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1B798305-C1F9-438E-8EFC-3035031FB6A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968893" y="4682107"/>
                  <a:ext cx="3873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4DF4FB00-2924-40F0-96AB-697E6963E4FC}"/>
                    </a:ext>
                  </a:extLst>
                </p14:cNvPr>
                <p14:cNvContentPartPr/>
                <p14:nvPr/>
              </p14:nvContentPartPr>
              <p14:xfrm>
                <a:off x="7318453" y="4743667"/>
                <a:ext cx="95760" cy="1069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4DF4FB00-2924-40F0-96AB-697E6963E4F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314133" y="4739347"/>
                  <a:ext cx="1044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3D1D256A-C230-4F80-B885-5D4AC11BDCA9}"/>
                    </a:ext>
                  </a:extLst>
                </p14:cNvPr>
                <p14:cNvContentPartPr/>
                <p14:nvPr/>
              </p14:nvContentPartPr>
              <p14:xfrm>
                <a:off x="7427893" y="4654747"/>
                <a:ext cx="105120" cy="1843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3D1D256A-C230-4F80-B885-5D4AC11BDCA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423573" y="4650427"/>
                  <a:ext cx="11376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uppieren 174">
            <a:extLst>
              <a:ext uri="{FF2B5EF4-FFF2-40B4-BE49-F238E27FC236}">
                <a16:creationId xmlns:a16="http://schemas.microsoft.com/office/drawing/2014/main" id="{DDB57AB1-AFBA-4B38-B9C1-50646E83DAE3}"/>
              </a:ext>
            </a:extLst>
          </p:cNvPr>
          <p:cNvGrpSpPr/>
          <p:nvPr/>
        </p:nvGrpSpPr>
        <p:grpSpPr>
          <a:xfrm>
            <a:off x="3048493" y="5048947"/>
            <a:ext cx="1821960" cy="212040"/>
            <a:chOff x="3048493" y="5048947"/>
            <a:chExt cx="182196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45750224-7FB1-4CF3-83FA-948435ED92C9}"/>
                    </a:ext>
                  </a:extLst>
                </p14:cNvPr>
                <p14:cNvContentPartPr/>
                <p14:nvPr/>
              </p14:nvContentPartPr>
              <p14:xfrm>
                <a:off x="3048493" y="5071267"/>
                <a:ext cx="296640" cy="1897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45750224-7FB1-4CF3-83FA-948435ED92C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044173" y="5066947"/>
                  <a:ext cx="3052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83699EA2-A931-41D6-B15A-8DF563CC6B3B}"/>
                    </a:ext>
                  </a:extLst>
                </p14:cNvPr>
                <p14:cNvContentPartPr/>
                <p14:nvPr/>
              </p14:nvContentPartPr>
              <p14:xfrm>
                <a:off x="3359893" y="5113387"/>
                <a:ext cx="215640" cy="1450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83699EA2-A931-41D6-B15A-8DF563CC6B3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355573" y="5109067"/>
                  <a:ext cx="2242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969ADBF7-9AEB-4F11-9027-3748046F1E15}"/>
                    </a:ext>
                  </a:extLst>
                </p14:cNvPr>
                <p14:cNvContentPartPr/>
                <p14:nvPr/>
              </p14:nvContentPartPr>
              <p14:xfrm>
                <a:off x="3606493" y="5077027"/>
                <a:ext cx="103320" cy="1306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969ADBF7-9AEB-4F11-9027-3748046F1E1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602173" y="5072707"/>
                  <a:ext cx="1119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80648580-588D-407E-83A0-726DE2311DAF}"/>
                    </a:ext>
                  </a:extLst>
                </p14:cNvPr>
                <p14:cNvContentPartPr/>
                <p14:nvPr/>
              </p14:nvContentPartPr>
              <p14:xfrm>
                <a:off x="3787933" y="5135707"/>
                <a:ext cx="54360" cy="648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80648580-588D-407E-83A0-726DE2311DA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783613" y="5131387"/>
                  <a:ext cx="630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A248C4FE-6C47-40A7-9352-6A3E0F54D14F}"/>
                    </a:ext>
                  </a:extLst>
                </p14:cNvPr>
                <p14:cNvContentPartPr/>
                <p14:nvPr/>
              </p14:nvContentPartPr>
              <p14:xfrm>
                <a:off x="3899893" y="5132107"/>
                <a:ext cx="90720" cy="8100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A248C4FE-6C47-40A7-9352-6A3E0F54D14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895573" y="5127787"/>
                  <a:ext cx="993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4D22668E-3935-449D-8D1D-D89BE20F38C0}"/>
                    </a:ext>
                  </a:extLst>
                </p14:cNvPr>
                <p14:cNvContentPartPr/>
                <p14:nvPr/>
              </p14:nvContentPartPr>
              <p14:xfrm>
                <a:off x="3990253" y="5126347"/>
                <a:ext cx="198000" cy="7632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4D22668E-3935-449D-8D1D-D89BE20F38C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985933" y="5122027"/>
                  <a:ext cx="2066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C27FD38-2FD8-4238-AFD5-407F131C50E6}"/>
                    </a:ext>
                  </a:extLst>
                </p14:cNvPr>
                <p14:cNvContentPartPr/>
                <p14:nvPr/>
              </p14:nvContentPartPr>
              <p14:xfrm>
                <a:off x="4183933" y="5084227"/>
                <a:ext cx="32040" cy="532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C27FD38-2FD8-4238-AFD5-407F131C50E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179613" y="5079907"/>
                  <a:ext cx="406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5A529C36-C010-48A0-89F2-470CFCA5185C}"/>
                    </a:ext>
                  </a:extLst>
                </p14:cNvPr>
                <p14:cNvContentPartPr/>
                <p14:nvPr/>
              </p14:nvContentPartPr>
              <p14:xfrm>
                <a:off x="4219213" y="5146507"/>
                <a:ext cx="83880" cy="590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5A529C36-C010-48A0-89F2-470CFCA5185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214893" y="5142187"/>
                  <a:ext cx="925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9140A6B7-3972-4591-9575-F9BB410CD177}"/>
                    </a:ext>
                  </a:extLst>
                </p14:cNvPr>
                <p14:cNvContentPartPr/>
                <p14:nvPr/>
              </p14:nvContentPartPr>
              <p14:xfrm>
                <a:off x="4343413" y="5048947"/>
                <a:ext cx="77760" cy="1486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9140A6B7-3972-4591-9575-F9BB410CD17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339093" y="5044627"/>
                  <a:ext cx="864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8C5C4F76-3463-4DFE-91D5-F679B6E205B7}"/>
                    </a:ext>
                  </a:extLst>
                </p14:cNvPr>
                <p14:cNvContentPartPr/>
                <p14:nvPr/>
              </p14:nvContentPartPr>
              <p14:xfrm>
                <a:off x="4449253" y="5071267"/>
                <a:ext cx="20520" cy="1321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8C5C4F76-3463-4DFE-91D5-F679B6E205B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444933" y="5066947"/>
                  <a:ext cx="291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186DD213-299D-4861-91D7-8875E368E9A2}"/>
                    </a:ext>
                  </a:extLst>
                </p14:cNvPr>
                <p14:cNvContentPartPr/>
                <p14:nvPr/>
              </p14:nvContentPartPr>
              <p14:xfrm>
                <a:off x="4469413" y="5126707"/>
                <a:ext cx="273240" cy="828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186DD213-299D-4861-91D7-8875E368E9A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465093" y="5122387"/>
                  <a:ext cx="2818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4C86C796-D7D2-4F2D-B051-11CE3DDE0FFB}"/>
                    </a:ext>
                  </a:extLst>
                </p14:cNvPr>
                <p14:cNvContentPartPr/>
                <p14:nvPr/>
              </p14:nvContentPartPr>
              <p14:xfrm>
                <a:off x="4851373" y="5059747"/>
                <a:ext cx="19080" cy="16056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4C86C796-D7D2-4F2D-B051-11CE3DDE0FF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847053" y="5055427"/>
                  <a:ext cx="27720" cy="169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55911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23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A74DB15-1019-4E5A-B625-D433F70DF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13" y="271940"/>
            <a:ext cx="9433173" cy="414765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5D9A7BD5-F32F-479F-BEF1-6DB73A79C6B4}"/>
                  </a:ext>
                </a:extLst>
              </p14:cNvPr>
              <p14:cNvContentPartPr/>
              <p14:nvPr/>
            </p14:nvContentPartPr>
            <p14:xfrm>
              <a:off x="489253" y="1995067"/>
              <a:ext cx="1479600" cy="8424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5D9A7BD5-F32F-479F-BEF1-6DB73A79C6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4933" y="1990747"/>
                <a:ext cx="148824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C4007EEF-DF02-45A0-8F9E-4BA3D9494E43}"/>
                  </a:ext>
                </a:extLst>
              </p14:cNvPr>
              <p14:cNvContentPartPr/>
              <p14:nvPr/>
            </p14:nvContentPartPr>
            <p14:xfrm>
              <a:off x="5369053" y="1971667"/>
              <a:ext cx="4069800" cy="8064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C4007EEF-DF02-45A0-8F9E-4BA3D9494E4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64733" y="1967347"/>
                <a:ext cx="407844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D8B519C1-80DD-4832-8BE5-6E9C992E00B2}"/>
                  </a:ext>
                </a:extLst>
              </p14:cNvPr>
              <p14:cNvContentPartPr/>
              <p14:nvPr/>
            </p14:nvContentPartPr>
            <p14:xfrm>
              <a:off x="3509653" y="4825387"/>
              <a:ext cx="47520" cy="99612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D8B519C1-80DD-4832-8BE5-6E9C992E00B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05333" y="4821067"/>
                <a:ext cx="56160" cy="100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uppieren 171">
            <a:extLst>
              <a:ext uri="{FF2B5EF4-FFF2-40B4-BE49-F238E27FC236}">
                <a16:creationId xmlns:a16="http://schemas.microsoft.com/office/drawing/2014/main" id="{5D4B5048-061C-4412-97E5-B8641AB22343}"/>
              </a:ext>
            </a:extLst>
          </p:cNvPr>
          <p:cNvGrpSpPr/>
          <p:nvPr/>
        </p:nvGrpSpPr>
        <p:grpSpPr>
          <a:xfrm>
            <a:off x="592933" y="3586627"/>
            <a:ext cx="7764840" cy="3200040"/>
            <a:chOff x="592933" y="3586627"/>
            <a:chExt cx="7764840" cy="320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3CA30366-66B9-42A0-8B9C-6458F907164F}"/>
                    </a:ext>
                  </a:extLst>
                </p14:cNvPr>
                <p14:cNvContentPartPr/>
                <p14:nvPr/>
              </p14:nvContentPartPr>
              <p14:xfrm>
                <a:off x="2268013" y="4359547"/>
                <a:ext cx="198000" cy="149220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3CA30366-66B9-42A0-8B9C-6458F907164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263693" y="4355227"/>
                  <a:ext cx="206640" cy="150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7DDE7B5-9B4C-4043-96FB-AAC032ED40CF}"/>
                    </a:ext>
                  </a:extLst>
                </p14:cNvPr>
                <p14:cNvContentPartPr/>
                <p14:nvPr/>
              </p14:nvContentPartPr>
              <p14:xfrm>
                <a:off x="1035013" y="5565907"/>
                <a:ext cx="3768840" cy="1256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7DDE7B5-9B4C-4043-96FB-AAC032ED40C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30693" y="5561587"/>
                  <a:ext cx="37774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543DA6BD-C75C-4C06-A5D7-10189A862E67}"/>
                    </a:ext>
                  </a:extLst>
                </p14:cNvPr>
                <p14:cNvContentPartPr/>
                <p14:nvPr/>
              </p14:nvContentPartPr>
              <p14:xfrm>
                <a:off x="4750933" y="5448187"/>
                <a:ext cx="264960" cy="1926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543DA6BD-C75C-4C06-A5D7-10189A862E6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746613" y="5443867"/>
                  <a:ext cx="2736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31EFCC1-826D-432C-9ECA-474982BD6CC4}"/>
                    </a:ext>
                  </a:extLst>
                </p14:cNvPr>
                <p14:cNvContentPartPr/>
                <p14:nvPr/>
              </p14:nvContentPartPr>
              <p14:xfrm>
                <a:off x="2283133" y="4153267"/>
                <a:ext cx="310680" cy="2030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31EFCC1-826D-432C-9ECA-474982BD6CC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78813" y="4148947"/>
                  <a:ext cx="3193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E183AB5-D331-4B9C-8F76-07630414F6B5}"/>
                    </a:ext>
                  </a:extLst>
                </p14:cNvPr>
                <p14:cNvContentPartPr/>
                <p14:nvPr/>
              </p14:nvContentPartPr>
              <p14:xfrm>
                <a:off x="624973" y="4421107"/>
                <a:ext cx="4430880" cy="11833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E183AB5-D331-4B9C-8F76-07630414F6B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20653" y="4416787"/>
                  <a:ext cx="4439520" cy="11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75DACB3-0DB4-49FC-898D-8B4B342D0760}"/>
                    </a:ext>
                  </a:extLst>
                </p14:cNvPr>
                <p14:cNvContentPartPr/>
                <p14:nvPr/>
              </p14:nvContentPartPr>
              <p14:xfrm>
                <a:off x="1957693" y="4113307"/>
                <a:ext cx="109440" cy="2397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75DACB3-0DB4-49FC-898D-8B4B342D076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953373" y="4108987"/>
                  <a:ext cx="1180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8AC7D5B-249A-4176-B03C-5900573D7971}"/>
                    </a:ext>
                  </a:extLst>
                </p14:cNvPr>
                <p14:cNvContentPartPr/>
                <p14:nvPr/>
              </p14:nvContentPartPr>
              <p14:xfrm>
                <a:off x="2129053" y="4062187"/>
                <a:ext cx="67320" cy="2088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8AC7D5B-249A-4176-B03C-5900573D797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124733" y="4057867"/>
                  <a:ext cx="759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81F1C1E-7B87-4FDD-ADE8-45D252A90CAE}"/>
                    </a:ext>
                  </a:extLst>
                </p14:cNvPr>
                <p14:cNvContentPartPr/>
                <p14:nvPr/>
              </p14:nvContentPartPr>
              <p14:xfrm>
                <a:off x="2185213" y="4126267"/>
                <a:ext cx="132120" cy="1231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81F1C1E-7B87-4FDD-ADE8-45D252A90CA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180893" y="4121947"/>
                  <a:ext cx="140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04646E6-62E5-459C-827F-5B1DFB581656}"/>
                    </a:ext>
                  </a:extLst>
                </p14:cNvPr>
                <p14:cNvContentPartPr/>
                <p14:nvPr/>
              </p14:nvContentPartPr>
              <p14:xfrm>
                <a:off x="2291413" y="4053547"/>
                <a:ext cx="73800" cy="2286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04646E6-62E5-459C-827F-5B1DFB58165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287093" y="4049227"/>
                  <a:ext cx="824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5DACDFD-B544-4C23-9066-59389ED279B1}"/>
                    </a:ext>
                  </a:extLst>
                </p14:cNvPr>
                <p14:cNvContentPartPr/>
                <p14:nvPr/>
              </p14:nvContentPartPr>
              <p14:xfrm>
                <a:off x="4703413" y="5731867"/>
                <a:ext cx="126720" cy="1605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5DACDFD-B544-4C23-9066-59389ED279B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699093" y="5727547"/>
                  <a:ext cx="1353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5B6F16C-BDFA-4365-807D-FA42FCFD7CB1}"/>
                    </a:ext>
                  </a:extLst>
                </p14:cNvPr>
                <p14:cNvContentPartPr/>
                <p14:nvPr/>
              </p14:nvContentPartPr>
              <p14:xfrm>
                <a:off x="4702693" y="5731867"/>
                <a:ext cx="167760" cy="1335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5B6F16C-BDFA-4365-807D-FA42FCFD7CB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698373" y="5727547"/>
                  <a:ext cx="1764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A036A66-C56C-43DB-97C2-FFD86A1CBDC3}"/>
                    </a:ext>
                  </a:extLst>
                </p14:cNvPr>
                <p14:cNvContentPartPr/>
                <p14:nvPr/>
              </p14:nvContentPartPr>
              <p14:xfrm>
                <a:off x="2831413" y="4233547"/>
                <a:ext cx="200520" cy="1688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A036A66-C56C-43DB-97C2-FFD86A1CBDC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827093" y="4229227"/>
                  <a:ext cx="2091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F79DD7A-31AA-436B-BD40-5E02DCC36C8A}"/>
                    </a:ext>
                  </a:extLst>
                </p14:cNvPr>
                <p14:cNvContentPartPr/>
                <p14:nvPr/>
              </p14:nvContentPartPr>
              <p14:xfrm>
                <a:off x="2779933" y="4239667"/>
                <a:ext cx="208800" cy="2174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F79DD7A-31AA-436B-BD40-5E02DCC36C8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775613" y="4235347"/>
                  <a:ext cx="2174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8AD6DE1-E421-43E0-98F0-6E0053851438}"/>
                    </a:ext>
                  </a:extLst>
                </p14:cNvPr>
                <p14:cNvContentPartPr/>
                <p14:nvPr/>
              </p14:nvContentPartPr>
              <p14:xfrm>
                <a:off x="3282493" y="4056427"/>
                <a:ext cx="41400" cy="1317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8AD6DE1-E421-43E0-98F0-6E005385143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278173" y="4052107"/>
                  <a:ext cx="500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A4CA5A2-B2BC-49B6-BF30-B2680CE664B9}"/>
                    </a:ext>
                  </a:extLst>
                </p14:cNvPr>
                <p14:cNvContentPartPr/>
                <p14:nvPr/>
              </p14:nvContentPartPr>
              <p14:xfrm>
                <a:off x="3185653" y="4075867"/>
                <a:ext cx="190440" cy="1288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A4CA5A2-B2BC-49B6-BF30-B2680CE664B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181333" y="4071547"/>
                  <a:ext cx="1990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49351FD-B3A9-4A72-BDCE-7B44C20ED17F}"/>
                    </a:ext>
                  </a:extLst>
                </p14:cNvPr>
                <p14:cNvContentPartPr/>
                <p14:nvPr/>
              </p14:nvContentPartPr>
              <p14:xfrm>
                <a:off x="3412093" y="4023307"/>
                <a:ext cx="50040" cy="1206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49351FD-B3A9-4A72-BDCE-7B44C20ED17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407773" y="4018987"/>
                  <a:ext cx="586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1DB0843-D950-4587-905A-43211C029832}"/>
                    </a:ext>
                  </a:extLst>
                </p14:cNvPr>
                <p14:cNvContentPartPr/>
                <p14:nvPr/>
              </p14:nvContentPartPr>
              <p14:xfrm>
                <a:off x="3524053" y="3951667"/>
                <a:ext cx="166680" cy="1764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1DB0843-D950-4587-905A-43211C02983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519733" y="3947347"/>
                  <a:ext cx="1753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AEB8B11-73F5-4F33-85DA-F28E1AAB9030}"/>
                    </a:ext>
                  </a:extLst>
                </p14:cNvPr>
                <p14:cNvContentPartPr/>
                <p14:nvPr/>
              </p14:nvContentPartPr>
              <p14:xfrm>
                <a:off x="3692893" y="3923587"/>
                <a:ext cx="199440" cy="1497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AEB8B11-73F5-4F33-85DA-F28E1AAB903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688573" y="3919267"/>
                  <a:ext cx="2080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9567AEF-C204-44F6-BB15-BFA0E37625E1}"/>
                    </a:ext>
                  </a:extLst>
                </p14:cNvPr>
                <p14:cNvContentPartPr/>
                <p14:nvPr/>
              </p14:nvContentPartPr>
              <p14:xfrm>
                <a:off x="3925453" y="3839347"/>
                <a:ext cx="284400" cy="2404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9567AEF-C204-44F6-BB15-BFA0E37625E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921133" y="3835027"/>
                  <a:ext cx="2930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778A9E1-FE6B-4820-A924-A79B01D8BEEB}"/>
                    </a:ext>
                  </a:extLst>
                </p14:cNvPr>
                <p14:cNvContentPartPr/>
                <p14:nvPr/>
              </p14:nvContentPartPr>
              <p14:xfrm>
                <a:off x="4201213" y="3820987"/>
                <a:ext cx="54720" cy="1458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778A9E1-FE6B-4820-A924-A79B01D8BEE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196893" y="3816667"/>
                  <a:ext cx="633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C7BFD24-FBB0-4BCD-B2A1-986BC01E9B75}"/>
                    </a:ext>
                  </a:extLst>
                </p14:cNvPr>
                <p14:cNvContentPartPr/>
                <p14:nvPr/>
              </p14:nvContentPartPr>
              <p14:xfrm>
                <a:off x="4235413" y="3808027"/>
                <a:ext cx="234360" cy="1785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C7BFD24-FBB0-4BCD-B2A1-986BC01E9B7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231093" y="3803707"/>
                  <a:ext cx="2430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C6CDA59-5957-45F0-A5AD-CEC1E1A7CD13}"/>
                    </a:ext>
                  </a:extLst>
                </p14:cNvPr>
                <p14:cNvContentPartPr/>
                <p14:nvPr/>
              </p14:nvContentPartPr>
              <p14:xfrm>
                <a:off x="4412893" y="3772747"/>
                <a:ext cx="28440" cy="277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C6CDA59-5957-45F0-A5AD-CEC1E1A7CD1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408573" y="3768427"/>
                  <a:ext cx="370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EBA73F4-8A72-4BEE-8CC3-0ECBED46DFAD}"/>
                    </a:ext>
                  </a:extLst>
                </p14:cNvPr>
                <p14:cNvContentPartPr/>
                <p14:nvPr/>
              </p14:nvContentPartPr>
              <p14:xfrm>
                <a:off x="4546453" y="3852667"/>
                <a:ext cx="264960" cy="500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EBA73F4-8A72-4BEE-8CC3-0ECBED46DFA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542133" y="3848347"/>
                  <a:ext cx="2736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F750A85-2D5B-4E69-95CC-153E05BCED4F}"/>
                    </a:ext>
                  </a:extLst>
                </p14:cNvPr>
                <p14:cNvContentPartPr/>
                <p14:nvPr/>
              </p14:nvContentPartPr>
              <p14:xfrm>
                <a:off x="3673813" y="5973067"/>
                <a:ext cx="75240" cy="1080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F750A85-2D5B-4E69-95CC-153E05BCED4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669493" y="5968747"/>
                  <a:ext cx="83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2B72D25-83D5-421A-978B-A7B78E2A8544}"/>
                    </a:ext>
                  </a:extLst>
                </p14:cNvPr>
                <p14:cNvContentPartPr/>
                <p14:nvPr/>
              </p14:nvContentPartPr>
              <p14:xfrm>
                <a:off x="3560773" y="5342347"/>
                <a:ext cx="289440" cy="1954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2B72D25-83D5-421A-978B-A7B78E2A854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556453" y="5338027"/>
                  <a:ext cx="2980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3CBB749-C6BB-460F-8A38-E24F2DAD94D5}"/>
                    </a:ext>
                  </a:extLst>
                </p14:cNvPr>
                <p14:cNvContentPartPr/>
                <p14:nvPr/>
              </p14:nvContentPartPr>
              <p14:xfrm>
                <a:off x="3704053" y="5418307"/>
                <a:ext cx="257400" cy="1810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3CBB749-C6BB-460F-8A38-E24F2DAD94D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699733" y="5413987"/>
                  <a:ext cx="2660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40FD04F-140E-4DB3-B81F-93BE2DDE0367}"/>
                    </a:ext>
                  </a:extLst>
                </p14:cNvPr>
                <p14:cNvContentPartPr/>
                <p14:nvPr/>
              </p14:nvContentPartPr>
              <p14:xfrm>
                <a:off x="3880093" y="5409307"/>
                <a:ext cx="257040" cy="1591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40FD04F-140E-4DB3-B81F-93BE2DDE036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875773" y="5404987"/>
                  <a:ext cx="2656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B7D52C4-4CCF-453C-BE61-5D373248AB2E}"/>
                    </a:ext>
                  </a:extLst>
                </p14:cNvPr>
                <p14:cNvContentPartPr/>
                <p14:nvPr/>
              </p14:nvContentPartPr>
              <p14:xfrm>
                <a:off x="4056133" y="5423707"/>
                <a:ext cx="344520" cy="1288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B7D52C4-4CCF-453C-BE61-5D373248AB2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051813" y="5419387"/>
                  <a:ext cx="353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A3A4DC8-C79D-46CF-8881-55F1D047F19A}"/>
                    </a:ext>
                  </a:extLst>
                </p14:cNvPr>
                <p14:cNvContentPartPr/>
                <p14:nvPr/>
              </p14:nvContentPartPr>
              <p14:xfrm>
                <a:off x="4421893" y="5460067"/>
                <a:ext cx="145800" cy="597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A3A4DC8-C79D-46CF-8881-55F1D047F19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417573" y="5455747"/>
                  <a:ext cx="1544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00CEE91-66CB-47E5-947D-C09331219097}"/>
                    </a:ext>
                  </a:extLst>
                </p14:cNvPr>
                <p14:cNvContentPartPr/>
                <p14:nvPr/>
              </p14:nvContentPartPr>
              <p14:xfrm>
                <a:off x="4551493" y="5442427"/>
                <a:ext cx="115920" cy="979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00CEE91-66CB-47E5-947D-C0933121909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547173" y="5438107"/>
                  <a:ext cx="1245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FE954A0-F47C-46C8-94C8-BA25B2110E51}"/>
                    </a:ext>
                  </a:extLst>
                </p14:cNvPr>
                <p14:cNvContentPartPr/>
                <p14:nvPr/>
              </p14:nvContentPartPr>
              <p14:xfrm>
                <a:off x="3997453" y="5171347"/>
                <a:ext cx="176040" cy="2653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FE954A0-F47C-46C8-94C8-BA25B2110E5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993133" y="5167027"/>
                  <a:ext cx="1846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068F62E-DB4C-42B4-B95F-F2705D1E784A}"/>
                    </a:ext>
                  </a:extLst>
                </p14:cNvPr>
                <p14:cNvContentPartPr/>
                <p14:nvPr/>
              </p14:nvContentPartPr>
              <p14:xfrm>
                <a:off x="4001413" y="4896307"/>
                <a:ext cx="191520" cy="1393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068F62E-DB4C-42B4-B95F-F2705D1E784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997093" y="4891987"/>
                  <a:ext cx="2001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F594CB4-9BE2-46ED-8E8C-22A1DDDA0BC4}"/>
                    </a:ext>
                  </a:extLst>
                </p14:cNvPr>
                <p14:cNvContentPartPr/>
                <p14:nvPr/>
              </p14:nvContentPartPr>
              <p14:xfrm>
                <a:off x="3487333" y="5933467"/>
                <a:ext cx="163080" cy="1526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F594CB4-9BE2-46ED-8E8C-22A1DDDA0BC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483013" y="5929147"/>
                  <a:ext cx="1717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BD5AF8D-3103-476C-8480-41174E3EA20D}"/>
                    </a:ext>
                  </a:extLst>
                </p14:cNvPr>
                <p14:cNvContentPartPr/>
                <p14:nvPr/>
              </p14:nvContentPartPr>
              <p14:xfrm>
                <a:off x="3487333" y="6002227"/>
                <a:ext cx="163080" cy="165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BD5AF8D-3103-476C-8480-41174E3EA20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483013" y="5997907"/>
                  <a:ext cx="171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43A1512-5BD6-4FFF-835B-80336A1A76FC}"/>
                    </a:ext>
                  </a:extLst>
                </p14:cNvPr>
                <p14:cNvContentPartPr/>
                <p14:nvPr/>
              </p14:nvContentPartPr>
              <p14:xfrm>
                <a:off x="3446653" y="5891347"/>
                <a:ext cx="205560" cy="129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43A1512-5BD6-4FFF-835B-80336A1A76F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442333" y="5887027"/>
                  <a:ext cx="2142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CCC1043-7094-4E25-9EBF-D1542F00D8C5}"/>
                    </a:ext>
                  </a:extLst>
                </p14:cNvPr>
                <p14:cNvContentPartPr/>
                <p14:nvPr/>
              </p14:nvContentPartPr>
              <p14:xfrm>
                <a:off x="3426853" y="5880187"/>
                <a:ext cx="243720" cy="244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CCC1043-7094-4E25-9EBF-D1542F00D8C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422533" y="5875867"/>
                  <a:ext cx="2523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3172E82-5B2D-4C50-8ABD-E93D6C539179}"/>
                    </a:ext>
                  </a:extLst>
                </p14:cNvPr>
                <p14:cNvContentPartPr/>
                <p14:nvPr/>
              </p14:nvContentPartPr>
              <p14:xfrm>
                <a:off x="3560773" y="6204907"/>
                <a:ext cx="188640" cy="1137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3172E82-5B2D-4C50-8ABD-E93D6C53917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556453" y="6200587"/>
                  <a:ext cx="1972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E1D2F10-7729-418F-920C-74E9B08F1D10}"/>
                    </a:ext>
                  </a:extLst>
                </p14:cNvPr>
                <p14:cNvContentPartPr/>
                <p14:nvPr/>
              </p14:nvContentPartPr>
              <p14:xfrm>
                <a:off x="3771013" y="6122827"/>
                <a:ext cx="150480" cy="1494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E1D2F10-7729-418F-920C-74E9B08F1D1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766693" y="6118507"/>
                  <a:ext cx="1591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A1358EE-76BA-4797-ABF6-7F98306F987C}"/>
                    </a:ext>
                  </a:extLst>
                </p14:cNvPr>
                <p14:cNvContentPartPr/>
                <p14:nvPr/>
              </p14:nvContentPartPr>
              <p14:xfrm>
                <a:off x="3930493" y="6096907"/>
                <a:ext cx="78840" cy="1695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A1358EE-76BA-4797-ABF6-7F98306F987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926173" y="6092587"/>
                  <a:ext cx="874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0BA40A9-C512-4CDA-A613-27D64759B42D}"/>
                    </a:ext>
                  </a:extLst>
                </p14:cNvPr>
                <p14:cNvContentPartPr/>
                <p14:nvPr/>
              </p14:nvContentPartPr>
              <p14:xfrm>
                <a:off x="4009693" y="6174667"/>
                <a:ext cx="69840" cy="748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0BA40A9-C512-4CDA-A613-27D64759B42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005373" y="6170347"/>
                  <a:ext cx="784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308E942-1FDE-4157-B9D7-B18F1129A664}"/>
                    </a:ext>
                  </a:extLst>
                </p14:cNvPr>
                <p14:cNvContentPartPr/>
                <p14:nvPr/>
              </p14:nvContentPartPr>
              <p14:xfrm>
                <a:off x="4110853" y="6165307"/>
                <a:ext cx="158040" cy="820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308E942-1FDE-4157-B9D7-B18F1129A66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106533" y="6160987"/>
                  <a:ext cx="1666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A0FF4C7-608C-48D3-9F34-19B6B7A97161}"/>
                    </a:ext>
                  </a:extLst>
                </p14:cNvPr>
                <p14:cNvContentPartPr/>
                <p14:nvPr/>
              </p14:nvContentPartPr>
              <p14:xfrm>
                <a:off x="4275373" y="6065587"/>
                <a:ext cx="141480" cy="1504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A0FF4C7-608C-48D3-9F34-19B6B7A9716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271053" y="6061267"/>
                  <a:ext cx="1501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7E54338-38A1-46D5-A5F7-D8639FF97144}"/>
                    </a:ext>
                  </a:extLst>
                </p14:cNvPr>
                <p14:cNvContentPartPr/>
                <p14:nvPr/>
              </p14:nvContentPartPr>
              <p14:xfrm>
                <a:off x="4401013" y="6047947"/>
                <a:ext cx="25920" cy="594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7E54338-38A1-46D5-A5F7-D8639FF9714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396693" y="6043627"/>
                  <a:ext cx="345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420B866-E51A-47F8-B783-91E97B4308A8}"/>
                    </a:ext>
                  </a:extLst>
                </p14:cNvPr>
                <p14:cNvContentPartPr/>
                <p14:nvPr/>
              </p14:nvContentPartPr>
              <p14:xfrm>
                <a:off x="4453573" y="6124627"/>
                <a:ext cx="158040" cy="1544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420B866-E51A-47F8-B783-91E97B4308A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449253" y="6120307"/>
                  <a:ext cx="1666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93864987-50F2-4155-8E31-605A87D3661F}"/>
                    </a:ext>
                  </a:extLst>
                </p14:cNvPr>
                <p14:cNvContentPartPr/>
                <p14:nvPr/>
              </p14:nvContentPartPr>
              <p14:xfrm>
                <a:off x="3664453" y="6023467"/>
                <a:ext cx="79920" cy="529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93864987-50F2-4155-8E31-605A87D3661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660133" y="6019147"/>
                  <a:ext cx="885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4E15CC6-84D7-4AAA-9436-03C345EE0C55}"/>
                    </a:ext>
                  </a:extLst>
                </p14:cNvPr>
                <p14:cNvContentPartPr/>
                <p14:nvPr/>
              </p14:nvContentPartPr>
              <p14:xfrm>
                <a:off x="1671493" y="6097627"/>
                <a:ext cx="48240" cy="5140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4E15CC6-84D7-4AAA-9436-03C345EE0C5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667173" y="6093307"/>
                  <a:ext cx="5688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7B91F63-8226-411A-8456-9EAA9AB3B1A9}"/>
                    </a:ext>
                  </a:extLst>
                </p14:cNvPr>
                <p14:cNvContentPartPr/>
                <p14:nvPr/>
              </p14:nvContentPartPr>
              <p14:xfrm>
                <a:off x="901453" y="6463027"/>
                <a:ext cx="1838160" cy="932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7B91F63-8226-411A-8456-9EAA9AB3B1A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97133" y="6458707"/>
                  <a:ext cx="18468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DB63F18-2F90-4C74-A43B-DB9EFE102C16}"/>
                    </a:ext>
                  </a:extLst>
                </p14:cNvPr>
                <p14:cNvContentPartPr/>
                <p14:nvPr/>
              </p14:nvContentPartPr>
              <p14:xfrm>
                <a:off x="2682733" y="6377707"/>
                <a:ext cx="165960" cy="1580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DB63F18-2F90-4C74-A43B-DB9EFE102C1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678413" y="6373387"/>
                  <a:ext cx="1746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BBCB5EA-61D1-43BD-BEA3-3FC7A5E99DE4}"/>
                    </a:ext>
                  </a:extLst>
                </p14:cNvPr>
                <p14:cNvContentPartPr/>
                <p14:nvPr/>
              </p14:nvContentPartPr>
              <p14:xfrm>
                <a:off x="1541173" y="5975947"/>
                <a:ext cx="218160" cy="1260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BBCB5EA-61D1-43BD-BEA3-3FC7A5E99DE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536853" y="5971627"/>
                  <a:ext cx="2268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93DAE88-959D-4D57-9056-08008743994D}"/>
                    </a:ext>
                  </a:extLst>
                </p14:cNvPr>
                <p14:cNvContentPartPr/>
                <p14:nvPr/>
              </p14:nvContentPartPr>
              <p14:xfrm>
                <a:off x="592933" y="6036067"/>
                <a:ext cx="2132640" cy="3812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93DAE88-959D-4D57-9056-08008743994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88613" y="6031747"/>
                  <a:ext cx="214128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44D3866-0B65-49A5-B55D-5041CEDE5EA2}"/>
                    </a:ext>
                  </a:extLst>
                </p14:cNvPr>
                <p14:cNvContentPartPr/>
                <p14:nvPr/>
              </p14:nvContentPartPr>
              <p14:xfrm>
                <a:off x="1173613" y="6139387"/>
                <a:ext cx="32040" cy="4593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44D3866-0B65-49A5-B55D-5041CEDE5EA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69293" y="6135067"/>
                  <a:ext cx="4068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6D72047-CD45-48D0-9DBF-0EAB5E8572DE}"/>
                    </a:ext>
                  </a:extLst>
                </p14:cNvPr>
                <p14:cNvContentPartPr/>
                <p14:nvPr/>
              </p14:nvContentPartPr>
              <p14:xfrm>
                <a:off x="705613" y="6373027"/>
                <a:ext cx="109440" cy="1155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6D72047-CD45-48D0-9DBF-0EAB5E8572D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01293" y="6368707"/>
                  <a:ext cx="1180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9132F54-B386-4976-AF20-64BBA24C9945}"/>
                    </a:ext>
                  </a:extLst>
                </p14:cNvPr>
                <p14:cNvContentPartPr/>
                <p14:nvPr/>
              </p14:nvContentPartPr>
              <p14:xfrm>
                <a:off x="799213" y="6401827"/>
                <a:ext cx="81000" cy="849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9132F54-B386-4976-AF20-64BBA24C994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94893" y="6397507"/>
                  <a:ext cx="896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341E6114-4D14-434C-BA31-5913BF5027F0}"/>
                    </a:ext>
                  </a:extLst>
                </p14:cNvPr>
                <p14:cNvContentPartPr/>
                <p14:nvPr/>
              </p14:nvContentPartPr>
              <p14:xfrm>
                <a:off x="870493" y="6405427"/>
                <a:ext cx="182520" cy="802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341E6114-4D14-434C-BA31-5913BF5027F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66173" y="6401107"/>
                  <a:ext cx="1911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5C64A61-7487-4BF3-9FAF-0696BBFAFA51}"/>
                    </a:ext>
                  </a:extLst>
                </p14:cNvPr>
                <p14:cNvContentPartPr/>
                <p14:nvPr/>
              </p14:nvContentPartPr>
              <p14:xfrm>
                <a:off x="1769413" y="5914387"/>
                <a:ext cx="82800" cy="1497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5C64A61-7487-4BF3-9FAF-0696BBFAFA5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765093" y="5910067"/>
                  <a:ext cx="91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DBB624E-CC06-4711-BF9A-CEE0C1F429AC}"/>
                    </a:ext>
                  </a:extLst>
                </p14:cNvPr>
                <p14:cNvContentPartPr/>
                <p14:nvPr/>
              </p14:nvContentPartPr>
              <p14:xfrm>
                <a:off x="1869853" y="5929867"/>
                <a:ext cx="61200" cy="752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DBB624E-CC06-4711-BF9A-CEE0C1F429A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865533" y="5925547"/>
                  <a:ext cx="698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18208C45-88DA-4ABD-9BE9-47DD1DBF2EF4}"/>
                    </a:ext>
                  </a:extLst>
                </p14:cNvPr>
                <p14:cNvContentPartPr/>
                <p14:nvPr/>
              </p14:nvContentPartPr>
              <p14:xfrm>
                <a:off x="1927813" y="5941027"/>
                <a:ext cx="111960" cy="756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18208C45-88DA-4ABD-9BE9-47DD1DBF2EF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923493" y="5936707"/>
                  <a:ext cx="1206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10E539AE-CE83-4963-A69F-1E16FBC032F3}"/>
                    </a:ext>
                  </a:extLst>
                </p14:cNvPr>
                <p14:cNvContentPartPr/>
                <p14:nvPr/>
              </p14:nvContentPartPr>
              <p14:xfrm>
                <a:off x="2027893" y="5893867"/>
                <a:ext cx="44640" cy="1652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10E539AE-CE83-4963-A69F-1E16FBC032F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023573" y="5889547"/>
                  <a:ext cx="532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1F7F500-FB6F-4C88-9178-CEAD8A8FE572}"/>
                    </a:ext>
                  </a:extLst>
                </p14:cNvPr>
                <p14:cNvContentPartPr/>
                <p14:nvPr/>
              </p14:nvContentPartPr>
              <p14:xfrm>
                <a:off x="2727013" y="6539707"/>
                <a:ext cx="66240" cy="738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1F7F500-FB6F-4C88-9178-CEAD8A8FE57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722693" y="6535387"/>
                  <a:ext cx="748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6177D88-3F6F-46FB-B276-25C405A8D9A9}"/>
                    </a:ext>
                  </a:extLst>
                </p14:cNvPr>
                <p14:cNvContentPartPr/>
                <p14:nvPr/>
              </p14:nvContentPartPr>
              <p14:xfrm>
                <a:off x="2727013" y="6537187"/>
                <a:ext cx="105840" cy="352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6177D88-3F6F-46FB-B276-25C405A8D9A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722693" y="6532867"/>
                  <a:ext cx="1144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527D7EF-A1C6-40EF-87F1-3935F5E05B1C}"/>
                    </a:ext>
                  </a:extLst>
                </p14:cNvPr>
                <p14:cNvContentPartPr/>
                <p14:nvPr/>
              </p14:nvContentPartPr>
              <p14:xfrm>
                <a:off x="1057333" y="6639427"/>
                <a:ext cx="96120" cy="885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527D7EF-A1C6-40EF-87F1-3935F5E05B1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53013" y="6635107"/>
                  <a:ext cx="1047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9EC4FB94-3CE6-4A52-BA0D-2984E8CC581F}"/>
                    </a:ext>
                  </a:extLst>
                </p14:cNvPr>
                <p14:cNvContentPartPr/>
                <p14:nvPr/>
              </p14:nvContentPartPr>
              <p14:xfrm>
                <a:off x="1084333" y="6681547"/>
                <a:ext cx="93960" cy="100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9EC4FB94-3CE6-4A52-BA0D-2984E8CC581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80013" y="6677227"/>
                  <a:ext cx="1026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36CFF1AB-B63E-497A-8255-C0BBC21FCD45}"/>
                    </a:ext>
                  </a:extLst>
                </p14:cNvPr>
                <p14:cNvContentPartPr/>
                <p14:nvPr/>
              </p14:nvContentPartPr>
              <p14:xfrm>
                <a:off x="1187293" y="6682267"/>
                <a:ext cx="86760" cy="723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36CFF1AB-B63E-497A-8255-C0BBC21FCD4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82973" y="6677947"/>
                  <a:ext cx="954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A4971B4-16A2-44AB-9D3E-3AFEBB71DC8C}"/>
                    </a:ext>
                  </a:extLst>
                </p14:cNvPr>
                <p14:cNvContentPartPr/>
                <p14:nvPr/>
              </p14:nvContentPartPr>
              <p14:xfrm>
                <a:off x="1049773" y="6580387"/>
                <a:ext cx="144720" cy="511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A4971B4-16A2-44AB-9D3E-3AFEBB71DC8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45453" y="6576067"/>
                  <a:ext cx="1533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D82A48B-CB65-4391-BB8D-9F772981190F}"/>
                    </a:ext>
                  </a:extLst>
                </p14:cNvPr>
                <p14:cNvContentPartPr/>
                <p14:nvPr/>
              </p14:nvContentPartPr>
              <p14:xfrm>
                <a:off x="777613" y="6247387"/>
                <a:ext cx="72360" cy="1656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D82A48B-CB65-4391-BB8D-9F772981190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73293" y="6243067"/>
                  <a:ext cx="810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27FA802-FFCB-433F-B621-C534038CC8A5}"/>
                    </a:ext>
                  </a:extLst>
                </p14:cNvPr>
                <p14:cNvContentPartPr/>
                <p14:nvPr/>
              </p14:nvContentPartPr>
              <p14:xfrm>
                <a:off x="771493" y="6364387"/>
                <a:ext cx="132120" cy="730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27FA802-FFCB-433F-B621-C534038CC8A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67173" y="6360067"/>
                  <a:ext cx="1407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52FDC2A3-EB98-456F-A2C5-B2794B2841DC}"/>
                    </a:ext>
                  </a:extLst>
                </p14:cNvPr>
                <p14:cNvContentPartPr/>
                <p14:nvPr/>
              </p14:nvContentPartPr>
              <p14:xfrm>
                <a:off x="617773" y="6058387"/>
                <a:ext cx="177840" cy="1594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52FDC2A3-EB98-456F-A2C5-B2794B2841D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13453" y="6054067"/>
                  <a:ext cx="1864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48FA135-BF69-41FC-A020-BDBA06C1CC7F}"/>
                    </a:ext>
                  </a:extLst>
                </p14:cNvPr>
                <p14:cNvContentPartPr/>
                <p14:nvPr/>
              </p14:nvContentPartPr>
              <p14:xfrm>
                <a:off x="1369813" y="6703867"/>
                <a:ext cx="101880" cy="234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48FA135-BF69-41FC-A020-BDBA06C1CC7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365493" y="6699547"/>
                  <a:ext cx="1105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E42331E-CE55-420F-BD10-71AEEB36DC1F}"/>
                    </a:ext>
                  </a:extLst>
                </p14:cNvPr>
                <p14:cNvContentPartPr/>
                <p14:nvPr/>
              </p14:nvContentPartPr>
              <p14:xfrm>
                <a:off x="1326613" y="6658507"/>
                <a:ext cx="85680" cy="1018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E42331E-CE55-420F-BD10-71AEEB36DC1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322293" y="6654187"/>
                  <a:ext cx="943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E2D9BB0B-9CCA-456B-B899-C172BEA3F9B8}"/>
                    </a:ext>
                  </a:extLst>
                </p14:cNvPr>
                <p14:cNvContentPartPr/>
                <p14:nvPr/>
              </p14:nvContentPartPr>
              <p14:xfrm>
                <a:off x="1548013" y="6640867"/>
                <a:ext cx="163440" cy="1314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E2D9BB0B-9CCA-456B-B899-C172BEA3F9B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543693" y="6636547"/>
                  <a:ext cx="1720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18C0FACA-DB84-4EEF-8F8E-27C9CFA8EA1B}"/>
                    </a:ext>
                  </a:extLst>
                </p14:cNvPr>
                <p14:cNvContentPartPr/>
                <p14:nvPr/>
              </p14:nvContentPartPr>
              <p14:xfrm>
                <a:off x="1762933" y="6628987"/>
                <a:ext cx="95400" cy="1058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18C0FACA-DB84-4EEF-8F8E-27C9CFA8EA1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758613" y="6624667"/>
                  <a:ext cx="1040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D7B3C823-79DD-488A-9D8D-5EF64228AF98}"/>
                    </a:ext>
                  </a:extLst>
                </p14:cNvPr>
                <p14:cNvContentPartPr/>
                <p14:nvPr/>
              </p14:nvContentPartPr>
              <p14:xfrm>
                <a:off x="1821613" y="6718987"/>
                <a:ext cx="52200" cy="316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D7B3C823-79DD-488A-9D8D-5EF64228AF9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817293" y="6714667"/>
                  <a:ext cx="608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E48C34F-B4C4-48ED-A535-F8539D317CCE}"/>
                    </a:ext>
                  </a:extLst>
                </p14:cNvPr>
                <p14:cNvContentPartPr/>
                <p14:nvPr/>
              </p14:nvContentPartPr>
              <p14:xfrm>
                <a:off x="1870573" y="6700987"/>
                <a:ext cx="79200" cy="784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E48C34F-B4C4-48ED-A535-F8539D317CC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866253" y="6696667"/>
                  <a:ext cx="878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18E040C-4E90-411D-9988-50F51E594EF2}"/>
                    </a:ext>
                  </a:extLst>
                </p14:cNvPr>
                <p14:cNvContentPartPr/>
                <p14:nvPr/>
              </p14:nvContentPartPr>
              <p14:xfrm>
                <a:off x="1965613" y="6689827"/>
                <a:ext cx="60480" cy="759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18E040C-4E90-411D-9988-50F51E594EF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961293" y="6685507"/>
                  <a:ext cx="691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9BF2361D-7FB6-4F4A-9008-9DE793577DC0}"/>
                    </a:ext>
                  </a:extLst>
                </p14:cNvPr>
                <p14:cNvContentPartPr/>
                <p14:nvPr/>
              </p14:nvContentPartPr>
              <p14:xfrm>
                <a:off x="2067133" y="6684067"/>
                <a:ext cx="147960" cy="594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9BF2361D-7FB6-4F4A-9008-9DE793577DC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062813" y="6679747"/>
                  <a:ext cx="1566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5F1579EE-B238-4032-A72C-F126300EF0AA}"/>
                    </a:ext>
                  </a:extLst>
                </p14:cNvPr>
                <p14:cNvContentPartPr/>
                <p14:nvPr/>
              </p14:nvContentPartPr>
              <p14:xfrm>
                <a:off x="2245693" y="6618547"/>
                <a:ext cx="109800" cy="1324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5F1579EE-B238-4032-A72C-F126300EF0A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241373" y="6614227"/>
                  <a:ext cx="1184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AA090957-44D8-4DCE-9B1C-89E4A73982B2}"/>
                    </a:ext>
                  </a:extLst>
                </p14:cNvPr>
                <p14:cNvContentPartPr/>
                <p14:nvPr/>
              </p14:nvContentPartPr>
              <p14:xfrm>
                <a:off x="2344693" y="6641227"/>
                <a:ext cx="23760" cy="313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AA090957-44D8-4DCE-9B1C-89E4A73982B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340373" y="6636907"/>
                  <a:ext cx="324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38107F07-44B9-4B50-9439-70C96C6883B9}"/>
                    </a:ext>
                  </a:extLst>
                </p14:cNvPr>
                <p14:cNvContentPartPr/>
                <p14:nvPr/>
              </p14:nvContentPartPr>
              <p14:xfrm>
                <a:off x="2393653" y="6664267"/>
                <a:ext cx="155520" cy="1224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38107F07-44B9-4B50-9439-70C96C6883B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389333" y="6659947"/>
                  <a:ext cx="1641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C6D89DD8-49E6-4461-B8EB-4CDC6608EA40}"/>
                    </a:ext>
                  </a:extLst>
                </p14:cNvPr>
                <p14:cNvContentPartPr/>
                <p14:nvPr/>
              </p14:nvContentPartPr>
              <p14:xfrm>
                <a:off x="2444773" y="6651307"/>
                <a:ext cx="185400" cy="896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C6D89DD8-49E6-4461-B8EB-4CDC6608EA4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440453" y="6646987"/>
                  <a:ext cx="1940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22D355B1-DE67-4E17-A1F7-9473E4B58415}"/>
                    </a:ext>
                  </a:extLst>
                </p14:cNvPr>
                <p14:cNvContentPartPr/>
                <p14:nvPr/>
              </p14:nvContentPartPr>
              <p14:xfrm>
                <a:off x="2187373" y="6565267"/>
                <a:ext cx="34560" cy="21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22D355B1-DE67-4E17-A1F7-9473E4B5841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183053" y="6560947"/>
                  <a:ext cx="432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3087E5BF-99D3-4C0E-BBC2-B1E735349E18}"/>
                    </a:ext>
                  </a:extLst>
                </p14:cNvPr>
                <p14:cNvContentPartPr/>
                <p14:nvPr/>
              </p14:nvContentPartPr>
              <p14:xfrm>
                <a:off x="6444373" y="4280347"/>
                <a:ext cx="360" cy="3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3087E5BF-99D3-4C0E-BBC2-B1E735349E1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440053" y="42760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1F019B0F-9BC3-43D0-BCEE-8BE9E210FA19}"/>
                    </a:ext>
                  </a:extLst>
                </p14:cNvPr>
                <p14:cNvContentPartPr/>
                <p14:nvPr/>
              </p14:nvContentPartPr>
              <p14:xfrm>
                <a:off x="6571453" y="4025107"/>
                <a:ext cx="66240" cy="18871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1F019B0F-9BC3-43D0-BCEE-8BE9E210FA1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567133" y="4020787"/>
                  <a:ext cx="74880" cy="18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14DE3596-F935-45E7-85E4-7B3E7D29D833}"/>
                    </a:ext>
                  </a:extLst>
                </p14:cNvPr>
                <p14:cNvContentPartPr/>
                <p14:nvPr/>
              </p14:nvContentPartPr>
              <p14:xfrm>
                <a:off x="5618533" y="5506867"/>
                <a:ext cx="2131920" cy="612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14DE3596-F935-45E7-85E4-7B3E7D29D83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614213" y="5502547"/>
                  <a:ext cx="21405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7CA6A5BC-3718-4738-8958-82184236C4B2}"/>
                    </a:ext>
                  </a:extLst>
                </p14:cNvPr>
                <p14:cNvContentPartPr/>
                <p14:nvPr/>
              </p14:nvContentPartPr>
              <p14:xfrm>
                <a:off x="7778173" y="5384827"/>
                <a:ext cx="264600" cy="2030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7CA6A5BC-3718-4738-8958-82184236C4B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773853" y="5380507"/>
                  <a:ext cx="2732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2EB4151F-F32C-453C-A495-6803384BC728}"/>
                    </a:ext>
                  </a:extLst>
                </p14:cNvPr>
                <p14:cNvContentPartPr/>
                <p14:nvPr/>
              </p14:nvContentPartPr>
              <p14:xfrm>
                <a:off x="6492253" y="3849787"/>
                <a:ext cx="217440" cy="1854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2EB4151F-F32C-453C-A495-6803384BC72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487933" y="3845467"/>
                  <a:ext cx="2260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696CD6F-8C70-4BDF-B372-0E9D2FD73E6C}"/>
                    </a:ext>
                  </a:extLst>
                </p14:cNvPr>
                <p14:cNvContentPartPr/>
                <p14:nvPr/>
              </p14:nvContentPartPr>
              <p14:xfrm>
                <a:off x="5268253" y="4153267"/>
                <a:ext cx="2681640" cy="13251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696CD6F-8C70-4BDF-B372-0E9D2FD73E6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263933" y="4148947"/>
                  <a:ext cx="2690280" cy="13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48ABDBF-5F84-48D3-BDD7-BFD6A1B02F09}"/>
                    </a:ext>
                  </a:extLst>
                </p14:cNvPr>
                <p14:cNvContentPartPr/>
                <p14:nvPr/>
              </p14:nvContentPartPr>
              <p14:xfrm>
                <a:off x="5895373" y="5188627"/>
                <a:ext cx="34200" cy="39240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48ABDBF-5F84-48D3-BDD7-BFD6A1B02F0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891053" y="5184307"/>
                  <a:ext cx="4284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4BAD68F-F0B7-417B-B959-D3997EB7E930}"/>
                    </a:ext>
                  </a:extLst>
                </p14:cNvPr>
                <p14:cNvContentPartPr/>
                <p14:nvPr/>
              </p14:nvContentPartPr>
              <p14:xfrm>
                <a:off x="7317733" y="5108347"/>
                <a:ext cx="47880" cy="3726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4BAD68F-F0B7-417B-B959-D3997EB7E93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313413" y="5104027"/>
                  <a:ext cx="5652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6681A554-AB74-4CDA-B2F8-5599C76096E1}"/>
                    </a:ext>
                  </a:extLst>
                </p14:cNvPr>
                <p14:cNvContentPartPr/>
                <p14:nvPr/>
              </p14:nvContentPartPr>
              <p14:xfrm>
                <a:off x="5375893" y="5434867"/>
                <a:ext cx="64440" cy="1314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6681A554-AB74-4CDA-B2F8-5599C76096E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371573" y="5430547"/>
                  <a:ext cx="730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6CBCAEEF-A829-4E1C-B9C8-B6AE6C07BF99}"/>
                    </a:ext>
                  </a:extLst>
                </p14:cNvPr>
                <p14:cNvContentPartPr/>
                <p14:nvPr/>
              </p14:nvContentPartPr>
              <p14:xfrm>
                <a:off x="5505493" y="5427307"/>
                <a:ext cx="52200" cy="885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6CBCAEEF-A829-4E1C-B9C8-B6AE6C07BF9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501173" y="5422987"/>
                  <a:ext cx="608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57CB873-9203-421E-AA52-941BEA5ED073}"/>
                    </a:ext>
                  </a:extLst>
                </p14:cNvPr>
                <p14:cNvContentPartPr/>
                <p14:nvPr/>
              </p14:nvContentPartPr>
              <p14:xfrm>
                <a:off x="5544733" y="5405347"/>
                <a:ext cx="270000" cy="1483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57CB873-9203-421E-AA52-941BEA5ED07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540413" y="5401027"/>
                  <a:ext cx="2786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FB37619-3B29-4BD9-8382-1B188F72C4A8}"/>
                    </a:ext>
                  </a:extLst>
                </p14:cNvPr>
                <p14:cNvContentPartPr/>
                <p14:nvPr/>
              </p14:nvContentPartPr>
              <p14:xfrm>
                <a:off x="7377133" y="5241907"/>
                <a:ext cx="85680" cy="1904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FB37619-3B29-4BD9-8382-1B188F72C4A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372813" y="5237587"/>
                  <a:ext cx="943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05C085A4-E1ED-4F1F-9D82-D7F6A6AC1A51}"/>
                    </a:ext>
                  </a:extLst>
                </p14:cNvPr>
                <p14:cNvContentPartPr/>
                <p14:nvPr/>
              </p14:nvContentPartPr>
              <p14:xfrm>
                <a:off x="7513213" y="5277907"/>
                <a:ext cx="339120" cy="1648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05C085A4-E1ED-4F1F-9D82-D7F6A6AC1A5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508893" y="5273587"/>
                  <a:ext cx="3477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CC26CF0E-D9CD-4BCD-97D9-54AF0BBD44CA}"/>
                    </a:ext>
                  </a:extLst>
                </p14:cNvPr>
                <p14:cNvContentPartPr/>
                <p14:nvPr/>
              </p14:nvContentPartPr>
              <p14:xfrm>
                <a:off x="5593693" y="3754387"/>
                <a:ext cx="2002680" cy="16513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CC26CF0E-D9CD-4BCD-97D9-54AF0BBD44C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589373" y="3750067"/>
                  <a:ext cx="2011320" cy="165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2E43B4AA-4472-4ABE-A44B-836DE73516FC}"/>
                    </a:ext>
                  </a:extLst>
                </p14:cNvPr>
                <p14:cNvContentPartPr/>
                <p14:nvPr/>
              </p14:nvContentPartPr>
              <p14:xfrm>
                <a:off x="6967813" y="3586627"/>
                <a:ext cx="168480" cy="1562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2E43B4AA-4472-4ABE-A44B-836DE73516F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963493" y="3582307"/>
                  <a:ext cx="1771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AADCF2B3-8147-4F7F-B7CB-B9747B515D09}"/>
                    </a:ext>
                  </a:extLst>
                </p14:cNvPr>
                <p14:cNvContentPartPr/>
                <p14:nvPr/>
              </p14:nvContentPartPr>
              <p14:xfrm>
                <a:off x="7645333" y="5077387"/>
                <a:ext cx="280080" cy="2624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AADCF2B3-8147-4F7F-B7CB-B9747B515D0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641013" y="5073067"/>
                  <a:ext cx="2887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B9E7880D-9506-4D64-B265-451943F4DD1A}"/>
                    </a:ext>
                  </a:extLst>
                </p14:cNvPr>
                <p14:cNvContentPartPr/>
                <p14:nvPr/>
              </p14:nvContentPartPr>
              <p14:xfrm>
                <a:off x="7586293" y="5114827"/>
                <a:ext cx="230760" cy="2865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B9E7880D-9506-4D64-B265-451943F4DD1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581973" y="5110507"/>
                  <a:ext cx="2394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9F4118CE-FF77-483E-BD48-CE787BFF65ED}"/>
                    </a:ext>
                  </a:extLst>
                </p14:cNvPr>
                <p14:cNvContentPartPr/>
                <p14:nvPr/>
              </p14:nvContentPartPr>
              <p14:xfrm>
                <a:off x="7999573" y="4761307"/>
                <a:ext cx="158760" cy="1130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9F4118CE-FF77-483E-BD48-CE787BFF65E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995253" y="4756987"/>
                  <a:ext cx="1674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5F1CA200-C9AF-4548-9A7B-1B9EA05CE887}"/>
                    </a:ext>
                  </a:extLst>
                </p14:cNvPr>
                <p14:cNvContentPartPr/>
                <p14:nvPr/>
              </p14:nvContentPartPr>
              <p14:xfrm>
                <a:off x="8108293" y="4787947"/>
                <a:ext cx="146880" cy="1573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5F1CA200-C9AF-4548-9A7B-1B9EA05CE88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103973" y="4783627"/>
                  <a:ext cx="1555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C8378242-9F7D-4294-A547-7DAD81A6B70C}"/>
                    </a:ext>
                  </a:extLst>
                </p14:cNvPr>
                <p14:cNvContentPartPr/>
                <p14:nvPr/>
              </p14:nvContentPartPr>
              <p14:xfrm>
                <a:off x="8205133" y="4882267"/>
                <a:ext cx="123480" cy="1090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C8378242-9F7D-4294-A547-7DAD81A6B70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200813" y="4877947"/>
                  <a:ext cx="1321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4F6241DF-AA7F-4DF4-BC04-EBEAF6EB80DF}"/>
                    </a:ext>
                  </a:extLst>
                </p14:cNvPr>
                <p14:cNvContentPartPr/>
                <p14:nvPr/>
              </p14:nvContentPartPr>
              <p14:xfrm>
                <a:off x="5389933" y="5253067"/>
                <a:ext cx="150840" cy="27828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4F6241DF-AA7F-4DF4-BC04-EBEAF6EB80D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385613" y="5248747"/>
                  <a:ext cx="1594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F308878C-6B32-4DEA-B937-A27DB791175C}"/>
                    </a:ext>
                  </a:extLst>
                </p14:cNvPr>
                <p14:cNvContentPartPr/>
                <p14:nvPr/>
              </p14:nvContentPartPr>
              <p14:xfrm>
                <a:off x="5444653" y="5430547"/>
                <a:ext cx="174600" cy="1036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F308878C-6B32-4DEA-B937-A27DB791175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440333" y="5426227"/>
                  <a:ext cx="1832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6DA89BD5-C028-45F8-A640-A95F10AA32DA}"/>
                    </a:ext>
                  </a:extLst>
                </p14:cNvPr>
                <p14:cNvContentPartPr/>
                <p14:nvPr/>
              </p14:nvContentPartPr>
              <p14:xfrm>
                <a:off x="5055493" y="4897747"/>
                <a:ext cx="162000" cy="1616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6DA89BD5-C028-45F8-A640-A95F10AA32D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051173" y="4893427"/>
                  <a:ext cx="1706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2FE4AEAF-A760-404B-B147-39E127D3A005}"/>
                    </a:ext>
                  </a:extLst>
                </p14:cNvPr>
                <p14:cNvContentPartPr/>
                <p14:nvPr/>
              </p14:nvContentPartPr>
              <p14:xfrm>
                <a:off x="5027413" y="4979827"/>
                <a:ext cx="276480" cy="1141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2FE4AEAF-A760-404B-B147-39E127D3A00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023093" y="4975507"/>
                  <a:ext cx="2851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4C60BB79-7ACB-4F60-BA35-24056680DA7C}"/>
                    </a:ext>
                  </a:extLst>
                </p14:cNvPr>
                <p14:cNvContentPartPr/>
                <p14:nvPr/>
              </p14:nvContentPartPr>
              <p14:xfrm>
                <a:off x="5123533" y="5087467"/>
                <a:ext cx="190080" cy="1058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4C60BB79-7ACB-4F60-BA35-24056680DA7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119213" y="5083147"/>
                  <a:ext cx="1987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0FF570D8-65AF-4960-BAF4-350251727B95}"/>
                    </a:ext>
                  </a:extLst>
                </p14:cNvPr>
                <p14:cNvContentPartPr/>
                <p14:nvPr/>
              </p14:nvContentPartPr>
              <p14:xfrm>
                <a:off x="5894653" y="5478067"/>
                <a:ext cx="22680" cy="1818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0FF570D8-65AF-4960-BAF4-350251727B9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890333" y="5473747"/>
                  <a:ext cx="313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86AA9283-5C3C-4202-B519-48E7D094F4EB}"/>
                    </a:ext>
                  </a:extLst>
                </p14:cNvPr>
                <p14:cNvContentPartPr/>
                <p14:nvPr/>
              </p14:nvContentPartPr>
              <p14:xfrm>
                <a:off x="5814733" y="5777227"/>
                <a:ext cx="147960" cy="1260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86AA9283-5C3C-4202-B519-48E7D094F4E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810413" y="5772907"/>
                  <a:ext cx="1566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745E69C4-E879-45AB-BBDC-39CFD1265181}"/>
                    </a:ext>
                  </a:extLst>
                </p14:cNvPr>
                <p14:cNvContentPartPr/>
                <p14:nvPr/>
              </p14:nvContentPartPr>
              <p14:xfrm>
                <a:off x="5828773" y="5851747"/>
                <a:ext cx="91800" cy="61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745E69C4-E879-45AB-BBDC-39CFD126518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824453" y="5847427"/>
                  <a:ext cx="1004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9ED2715-6B36-4701-95ED-5CC17454FA00}"/>
                    </a:ext>
                  </a:extLst>
                </p14:cNvPr>
                <p14:cNvContentPartPr/>
                <p14:nvPr/>
              </p14:nvContentPartPr>
              <p14:xfrm>
                <a:off x="5926693" y="5890267"/>
                <a:ext cx="84960" cy="5184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9ED2715-6B36-4701-95ED-5CC17454FA0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922373" y="5885947"/>
                  <a:ext cx="936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CA29074D-102D-4877-AB3C-FA69DA5AAE50}"/>
                    </a:ext>
                  </a:extLst>
                </p14:cNvPr>
                <p14:cNvContentPartPr/>
                <p14:nvPr/>
              </p14:nvContentPartPr>
              <p14:xfrm>
                <a:off x="5768293" y="5687227"/>
                <a:ext cx="232200" cy="8244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CA29074D-102D-4877-AB3C-FA69DA5AAE5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763973" y="5682907"/>
                  <a:ext cx="2408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3FC624B7-5AF4-4F39-8678-2EC40760A844}"/>
                    </a:ext>
                  </a:extLst>
                </p14:cNvPr>
                <p14:cNvContentPartPr/>
                <p14:nvPr/>
              </p14:nvContentPartPr>
              <p14:xfrm>
                <a:off x="7286053" y="5638267"/>
                <a:ext cx="150120" cy="1206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3FC624B7-5AF4-4F39-8678-2EC40760A84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281733" y="5633947"/>
                  <a:ext cx="1587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4DDFB3D-95BB-4F15-BBB0-C0E647BE266E}"/>
                    </a:ext>
                  </a:extLst>
                </p14:cNvPr>
                <p14:cNvContentPartPr/>
                <p14:nvPr/>
              </p14:nvContentPartPr>
              <p14:xfrm>
                <a:off x="7311613" y="5709187"/>
                <a:ext cx="100440" cy="147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4DDFB3D-95BB-4F15-BBB0-C0E647BE266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307293" y="5704867"/>
                  <a:ext cx="1090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862D3435-2221-480D-B80A-410D9AF2F75E}"/>
                    </a:ext>
                  </a:extLst>
                </p14:cNvPr>
                <p14:cNvContentPartPr/>
                <p14:nvPr/>
              </p14:nvContentPartPr>
              <p14:xfrm>
                <a:off x="7424653" y="5712787"/>
                <a:ext cx="74880" cy="885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862D3435-2221-480D-B80A-410D9AF2F75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420333" y="5708467"/>
                  <a:ext cx="835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86B9BED-CB03-480F-B3EA-A2DEF0E7EEC4}"/>
                    </a:ext>
                  </a:extLst>
                </p14:cNvPr>
                <p14:cNvContentPartPr/>
                <p14:nvPr/>
              </p14:nvContentPartPr>
              <p14:xfrm>
                <a:off x="7251133" y="5544307"/>
                <a:ext cx="194760" cy="738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86B9BED-CB03-480F-B3EA-A2DEF0E7EEC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246813" y="5539987"/>
                  <a:ext cx="203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4D5B5975-406A-4319-BC38-34B6C2A0C33A}"/>
                    </a:ext>
                  </a:extLst>
                </p14:cNvPr>
                <p14:cNvContentPartPr/>
                <p14:nvPr/>
              </p14:nvContentPartPr>
              <p14:xfrm>
                <a:off x="5947213" y="6006187"/>
                <a:ext cx="311760" cy="2012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4D5B5975-406A-4319-BC38-34B6C2A0C33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942893" y="6001867"/>
                  <a:ext cx="3204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FB736C49-A6BE-4E32-B4C4-8568BF7B165A}"/>
                    </a:ext>
                  </a:extLst>
                </p14:cNvPr>
                <p14:cNvContentPartPr/>
                <p14:nvPr/>
              </p14:nvContentPartPr>
              <p14:xfrm>
                <a:off x="6321973" y="5948227"/>
                <a:ext cx="1003320" cy="2772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FB736C49-A6BE-4E32-B4C4-8568BF7B165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317653" y="5943907"/>
                  <a:ext cx="10119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9DBFDD57-36DE-4587-B9B4-C689F39A1976}"/>
                    </a:ext>
                  </a:extLst>
                </p14:cNvPr>
                <p14:cNvContentPartPr/>
                <p14:nvPr/>
              </p14:nvContentPartPr>
              <p14:xfrm>
                <a:off x="5904373" y="6231547"/>
                <a:ext cx="152640" cy="1465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9DBFDD57-36DE-4587-B9B4-C689F39A197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900053" y="6227227"/>
                  <a:ext cx="1612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12C788C1-1AF5-459D-AF9F-88B9B287F9B4}"/>
                    </a:ext>
                  </a:extLst>
                </p14:cNvPr>
                <p14:cNvContentPartPr/>
                <p14:nvPr/>
              </p14:nvContentPartPr>
              <p14:xfrm>
                <a:off x="6104173" y="6285187"/>
                <a:ext cx="386280" cy="1026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12C788C1-1AF5-459D-AF9F-88B9B287F9B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099853" y="6280867"/>
                  <a:ext cx="3949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0A281371-E160-49DC-90BA-3ABE48F81C06}"/>
                    </a:ext>
                  </a:extLst>
                </p14:cNvPr>
                <p14:cNvContentPartPr/>
                <p14:nvPr/>
              </p14:nvContentPartPr>
              <p14:xfrm>
                <a:off x="6500893" y="6218947"/>
                <a:ext cx="149760" cy="1638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0A281371-E160-49DC-90BA-3ABE48F81C0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496573" y="6214627"/>
                  <a:ext cx="1584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1A41A1C2-B06C-45D8-8C66-0D3C22D56120}"/>
                    </a:ext>
                  </a:extLst>
                </p14:cNvPr>
                <p14:cNvContentPartPr/>
                <p14:nvPr/>
              </p14:nvContentPartPr>
              <p14:xfrm>
                <a:off x="6634813" y="6301027"/>
                <a:ext cx="40680" cy="7776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1A41A1C2-B06C-45D8-8C66-0D3C22D5612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630493" y="6296707"/>
                  <a:ext cx="493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13BDAA2F-3B0F-4695-8D73-99CD9777407E}"/>
                    </a:ext>
                  </a:extLst>
                </p14:cNvPr>
                <p14:cNvContentPartPr/>
                <p14:nvPr/>
              </p14:nvContentPartPr>
              <p14:xfrm>
                <a:off x="6692413" y="6230107"/>
                <a:ext cx="29880" cy="338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13BDAA2F-3B0F-4695-8D73-99CD9777407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688093" y="6225787"/>
                  <a:ext cx="38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033B9CD8-29D8-4E94-9149-DB0095DDAEC7}"/>
                    </a:ext>
                  </a:extLst>
                </p14:cNvPr>
                <p14:cNvContentPartPr/>
                <p14:nvPr/>
              </p14:nvContentPartPr>
              <p14:xfrm>
                <a:off x="6692053" y="6282307"/>
                <a:ext cx="165960" cy="1818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033B9CD8-29D8-4E94-9149-DB0095DDAEC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687733" y="6277987"/>
                  <a:ext cx="1746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0BC06A66-63BD-471F-92FB-A9F72E589C58}"/>
                    </a:ext>
                  </a:extLst>
                </p14:cNvPr>
                <p14:cNvContentPartPr/>
                <p14:nvPr/>
              </p14:nvContentPartPr>
              <p14:xfrm>
                <a:off x="6814093" y="6268627"/>
                <a:ext cx="140400" cy="982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0BC06A66-63BD-471F-92FB-A9F72E589C5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809773" y="6264307"/>
                  <a:ext cx="1490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59F4C80B-E7DA-4048-A205-04173F1A6CFE}"/>
                    </a:ext>
                  </a:extLst>
                </p14:cNvPr>
                <p14:cNvContentPartPr/>
                <p14:nvPr/>
              </p14:nvContentPartPr>
              <p14:xfrm>
                <a:off x="6479293" y="6176467"/>
                <a:ext cx="360" cy="3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59F4C80B-E7DA-4048-A205-04173F1A6CF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474973" y="61721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77A2967E-23C7-4264-A860-8B0F9439A827}"/>
                    </a:ext>
                  </a:extLst>
                </p14:cNvPr>
                <p14:cNvContentPartPr/>
                <p14:nvPr/>
              </p14:nvContentPartPr>
              <p14:xfrm>
                <a:off x="7104613" y="6168187"/>
                <a:ext cx="137520" cy="1648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77A2967E-23C7-4264-A860-8B0F9439A82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100293" y="6163867"/>
                  <a:ext cx="1461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4637FEC3-6FC3-4467-84CF-7FF9C30B036C}"/>
                    </a:ext>
                  </a:extLst>
                </p14:cNvPr>
                <p14:cNvContentPartPr/>
                <p14:nvPr/>
              </p14:nvContentPartPr>
              <p14:xfrm>
                <a:off x="7174453" y="6279427"/>
                <a:ext cx="68760" cy="396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4637FEC3-6FC3-4467-84CF-7FF9C30B036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170133" y="6275107"/>
                  <a:ext cx="774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9204968-9810-415E-8352-CC03231A2499}"/>
                    </a:ext>
                  </a:extLst>
                </p14:cNvPr>
                <p14:cNvContentPartPr/>
                <p14:nvPr/>
              </p14:nvContentPartPr>
              <p14:xfrm>
                <a:off x="7268773" y="6280147"/>
                <a:ext cx="154800" cy="435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9204968-9810-415E-8352-CC03231A249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264453" y="6275827"/>
                  <a:ext cx="1634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94E8CA85-89A4-4388-B1E6-337367CE75B7}"/>
                    </a:ext>
                  </a:extLst>
                </p14:cNvPr>
                <p14:cNvContentPartPr/>
                <p14:nvPr/>
              </p14:nvContentPartPr>
              <p14:xfrm>
                <a:off x="7455613" y="6165667"/>
                <a:ext cx="115920" cy="2307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94E8CA85-89A4-4388-B1E6-337367CE75B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451293" y="6161347"/>
                  <a:ext cx="1245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0F4DCACF-E776-43FC-885E-1E102ED3A176}"/>
                    </a:ext>
                  </a:extLst>
                </p14:cNvPr>
                <p14:cNvContentPartPr/>
                <p14:nvPr/>
              </p14:nvContentPartPr>
              <p14:xfrm>
                <a:off x="7585213" y="6160987"/>
                <a:ext cx="6480" cy="219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0F4DCACF-E776-43FC-885E-1E102ED3A17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580893" y="6156667"/>
                  <a:ext cx="15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BB15973C-4612-46CA-9434-C71A67D359FF}"/>
                    </a:ext>
                  </a:extLst>
                </p14:cNvPr>
                <p14:cNvContentPartPr/>
                <p14:nvPr/>
              </p14:nvContentPartPr>
              <p14:xfrm>
                <a:off x="7640293" y="6125707"/>
                <a:ext cx="349920" cy="1879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BB15973C-4612-46CA-9434-C71A67D359F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635973" y="6121387"/>
                  <a:ext cx="3585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FFA46142-3581-43A6-970E-5569ECC57941}"/>
                    </a:ext>
                  </a:extLst>
                </p14:cNvPr>
                <p14:cNvContentPartPr/>
                <p14:nvPr/>
              </p14:nvContentPartPr>
              <p14:xfrm>
                <a:off x="8050333" y="6201307"/>
                <a:ext cx="95040" cy="1033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FFA46142-3581-43A6-970E-5569ECC5794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046013" y="6196987"/>
                  <a:ext cx="1036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292B6771-BE10-49FC-8EAD-09D7B2F2A046}"/>
                    </a:ext>
                  </a:extLst>
                </p14:cNvPr>
                <p14:cNvContentPartPr/>
                <p14:nvPr/>
              </p14:nvContentPartPr>
              <p14:xfrm>
                <a:off x="8055013" y="6242347"/>
                <a:ext cx="302760" cy="140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292B6771-BE10-49FC-8EAD-09D7B2F2A04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050693" y="6238027"/>
                  <a:ext cx="3114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3DF6C7BF-F375-4212-A089-653D02711973}"/>
                    </a:ext>
                  </a:extLst>
                </p14:cNvPr>
                <p14:cNvContentPartPr/>
                <p14:nvPr/>
              </p14:nvContentPartPr>
              <p14:xfrm>
                <a:off x="6646333" y="6520987"/>
                <a:ext cx="227520" cy="9900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3DF6C7BF-F375-4212-A089-653D0271197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642013" y="6516667"/>
                  <a:ext cx="2361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E55A73DE-B670-416E-BDA8-9BC70358C0BD}"/>
                    </a:ext>
                  </a:extLst>
                </p14:cNvPr>
                <p14:cNvContentPartPr/>
                <p14:nvPr/>
              </p14:nvContentPartPr>
              <p14:xfrm>
                <a:off x="6884293" y="6464827"/>
                <a:ext cx="360" cy="3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E55A73DE-B670-416E-BDA8-9BC70358C0B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879973" y="64605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1E145B0-4268-41B9-ABEF-2E88A22B0E17}"/>
                    </a:ext>
                  </a:extLst>
                </p14:cNvPr>
                <p14:cNvContentPartPr/>
                <p14:nvPr/>
              </p14:nvContentPartPr>
              <p14:xfrm>
                <a:off x="6980773" y="6437467"/>
                <a:ext cx="394560" cy="1818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1E145B0-4268-41B9-ABEF-2E88A22B0E1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976453" y="6433147"/>
                  <a:ext cx="4032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6161552C-E895-47A5-A8B1-F36FB92BF810}"/>
                    </a:ext>
                  </a:extLst>
                </p14:cNvPr>
                <p14:cNvContentPartPr/>
                <p14:nvPr/>
              </p14:nvContentPartPr>
              <p14:xfrm>
                <a:off x="7376413" y="6515587"/>
                <a:ext cx="154080" cy="8496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6161552C-E895-47A5-A8B1-F36FB92BF81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372093" y="6511267"/>
                  <a:ext cx="1627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5CCF59E8-AD9C-4679-B58D-697D813B9160}"/>
                    </a:ext>
                  </a:extLst>
                </p14:cNvPr>
                <p14:cNvContentPartPr/>
                <p14:nvPr/>
              </p14:nvContentPartPr>
              <p14:xfrm>
                <a:off x="7542373" y="6430267"/>
                <a:ext cx="109080" cy="17784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5CCF59E8-AD9C-4679-B58D-697D813B916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538053" y="6425947"/>
                  <a:ext cx="117720" cy="186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46776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24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5CAF64B-C848-4848-B3D2-D5B974AFB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56018" cy="53543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752BA36-A50F-4310-89DB-5B161AD4AB26}"/>
                  </a:ext>
                </a:extLst>
              </p14:cNvPr>
              <p14:cNvContentPartPr/>
              <p14:nvPr/>
            </p14:nvContentPartPr>
            <p14:xfrm>
              <a:off x="7538773" y="1041427"/>
              <a:ext cx="1050480" cy="504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752BA36-A50F-4310-89DB-5B161AD4AB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34453" y="1037107"/>
                <a:ext cx="10591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ADE3C6E-8EAC-4DB4-A7AD-1DF1E186C199}"/>
                  </a:ext>
                </a:extLst>
              </p14:cNvPr>
              <p14:cNvContentPartPr/>
              <p14:nvPr/>
            </p14:nvContentPartPr>
            <p14:xfrm>
              <a:off x="130333" y="1342747"/>
              <a:ext cx="1594440" cy="273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ADE3C6E-8EAC-4DB4-A7AD-1DF1E186C19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6013" y="1338427"/>
                <a:ext cx="1603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1283633-B97C-4EDE-B3A8-DBCBDC0F33D8}"/>
                  </a:ext>
                </a:extLst>
              </p14:cNvPr>
              <p14:cNvContentPartPr/>
              <p14:nvPr/>
            </p14:nvContentPartPr>
            <p14:xfrm>
              <a:off x="5742733" y="1012987"/>
              <a:ext cx="849960" cy="493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1283633-B97C-4EDE-B3A8-DBCBDC0F33D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38413" y="1008667"/>
                <a:ext cx="8586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F751AB0-20FE-492B-B494-31801FCCE56B}"/>
                  </a:ext>
                </a:extLst>
              </p14:cNvPr>
              <p14:cNvContentPartPr/>
              <p14:nvPr/>
            </p14:nvContentPartPr>
            <p14:xfrm>
              <a:off x="2805853" y="1634347"/>
              <a:ext cx="583920" cy="5799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F751AB0-20FE-492B-B494-31801FCCE56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01533" y="1630027"/>
                <a:ext cx="592560" cy="58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4C7494C-CF56-473B-882E-C3A9D950C3A4}"/>
              </a:ext>
            </a:extLst>
          </p:cNvPr>
          <p:cNvGrpSpPr/>
          <p:nvPr/>
        </p:nvGrpSpPr>
        <p:grpSpPr>
          <a:xfrm>
            <a:off x="3616573" y="1501147"/>
            <a:ext cx="634680" cy="983160"/>
            <a:chOff x="3616573" y="1501147"/>
            <a:chExt cx="634680" cy="98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6E34AC0-2A97-4A35-9956-377BA1A8479F}"/>
                    </a:ext>
                  </a:extLst>
                </p14:cNvPr>
                <p14:cNvContentPartPr/>
                <p14:nvPr/>
              </p14:nvContentPartPr>
              <p14:xfrm>
                <a:off x="3616573" y="1501147"/>
                <a:ext cx="385200" cy="9831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6E34AC0-2A97-4A35-9956-377BA1A8479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612253" y="1496827"/>
                  <a:ext cx="393840" cy="9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C60C295-4AAD-49F4-8F79-9BEB9DB0F454}"/>
                    </a:ext>
                  </a:extLst>
                </p14:cNvPr>
                <p14:cNvContentPartPr/>
                <p14:nvPr/>
              </p14:nvContentPartPr>
              <p14:xfrm>
                <a:off x="4005013" y="1566307"/>
                <a:ext cx="246240" cy="8776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C60C295-4AAD-49F4-8F79-9BEB9DB0F45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000693" y="1561987"/>
                  <a:ext cx="254880" cy="88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750F244E-324C-41FA-BFEB-07B43B5E1D02}"/>
                  </a:ext>
                </a:extLst>
              </p14:cNvPr>
              <p14:cNvContentPartPr/>
              <p14:nvPr/>
            </p14:nvContentPartPr>
            <p14:xfrm>
              <a:off x="5204173" y="3054187"/>
              <a:ext cx="2296800" cy="5040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750F244E-324C-41FA-BFEB-07B43B5E1D0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99853" y="3049867"/>
                <a:ext cx="230544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6D14F7F8-D15E-4C2A-9249-3101A60C0EF3}"/>
                  </a:ext>
                </a:extLst>
              </p14:cNvPr>
              <p14:cNvContentPartPr/>
              <p14:nvPr/>
            </p14:nvContentPartPr>
            <p14:xfrm>
              <a:off x="4748773" y="3336067"/>
              <a:ext cx="3573000" cy="784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6D14F7F8-D15E-4C2A-9249-3101A60C0EF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44453" y="3331747"/>
                <a:ext cx="35816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6824E93-766D-4A7B-AEE0-D224002FA40F}"/>
                  </a:ext>
                </a:extLst>
              </p14:cNvPr>
              <p14:cNvContentPartPr/>
              <p14:nvPr/>
            </p14:nvContentPartPr>
            <p14:xfrm>
              <a:off x="2298973" y="4140307"/>
              <a:ext cx="3677400" cy="309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6824E93-766D-4A7B-AEE0-D224002FA40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94653" y="4135987"/>
                <a:ext cx="36860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3617BA39-2C0B-421B-AC48-513D50FD5644}"/>
                  </a:ext>
                </a:extLst>
              </p14:cNvPr>
              <p14:cNvContentPartPr/>
              <p14:nvPr/>
            </p14:nvContentPartPr>
            <p14:xfrm>
              <a:off x="4695133" y="3421747"/>
              <a:ext cx="1276560" cy="49428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3617BA39-2C0B-421B-AC48-513D50FD564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90813" y="3417427"/>
                <a:ext cx="1285200" cy="50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C53AF30-7FE4-48AA-825C-D13240E85406}"/>
              </a:ext>
            </a:extLst>
          </p:cNvPr>
          <p:cNvGrpSpPr/>
          <p:nvPr/>
        </p:nvGrpSpPr>
        <p:grpSpPr>
          <a:xfrm>
            <a:off x="4925173" y="3269467"/>
            <a:ext cx="2771280" cy="553680"/>
            <a:chOff x="4925173" y="3269467"/>
            <a:chExt cx="2771280" cy="55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CE4E5CA-918C-42C9-A0BF-912C63A73ADC}"/>
                    </a:ext>
                  </a:extLst>
                </p14:cNvPr>
                <p14:cNvContentPartPr/>
                <p14:nvPr/>
              </p14:nvContentPartPr>
              <p14:xfrm>
                <a:off x="4925173" y="3771307"/>
                <a:ext cx="2759040" cy="518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CE4E5CA-918C-42C9-A0BF-912C63A73AD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20853" y="3766987"/>
                  <a:ext cx="2767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F8EA81A-1B7A-4B20-976B-444105D40493}"/>
                    </a:ext>
                  </a:extLst>
                </p14:cNvPr>
                <p14:cNvContentPartPr/>
                <p14:nvPr/>
              </p14:nvContentPartPr>
              <p14:xfrm>
                <a:off x="6168973" y="3570067"/>
                <a:ext cx="245160" cy="1796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F8EA81A-1B7A-4B20-976B-444105D4049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164653" y="3565747"/>
                  <a:ext cx="2538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4F9513A-3487-484B-A668-4B089413083C}"/>
                    </a:ext>
                  </a:extLst>
                </p14:cNvPr>
                <p14:cNvContentPartPr/>
                <p14:nvPr/>
              </p14:nvContentPartPr>
              <p14:xfrm>
                <a:off x="5067733" y="3269467"/>
                <a:ext cx="2628720" cy="1785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4F9513A-3487-484B-A668-4B089413083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063413" y="3265147"/>
                  <a:ext cx="26373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68249F1-ECE0-4E82-8E82-4337DE61FDD4}"/>
                    </a:ext>
                  </a:extLst>
                </p14:cNvPr>
                <p14:cNvContentPartPr/>
                <p14:nvPr/>
              </p14:nvContentPartPr>
              <p14:xfrm>
                <a:off x="5000413" y="3744307"/>
                <a:ext cx="2360520" cy="673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68249F1-ECE0-4E82-8E82-4337DE61FDD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996093" y="3739987"/>
                  <a:ext cx="2369160" cy="7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3B0C15F1-C8E4-4DD0-A974-CDC2AFFBF73E}"/>
                  </a:ext>
                </a:extLst>
              </p14:cNvPr>
              <p14:cNvContentPartPr/>
              <p14:nvPr/>
            </p14:nvContentPartPr>
            <p14:xfrm>
              <a:off x="2638093" y="4823947"/>
              <a:ext cx="243360" cy="18180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3B0C15F1-C8E4-4DD0-A974-CDC2AFFBF73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633773" y="4819627"/>
                <a:ext cx="252000" cy="19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2F0B846E-F5BC-4DF7-869D-CB8FDF182186}"/>
              </a:ext>
            </a:extLst>
          </p:cNvPr>
          <p:cNvGrpSpPr/>
          <p:nvPr/>
        </p:nvGrpSpPr>
        <p:grpSpPr>
          <a:xfrm>
            <a:off x="2614693" y="5156227"/>
            <a:ext cx="2423520" cy="93240"/>
            <a:chOff x="2614693" y="5156227"/>
            <a:chExt cx="2423520" cy="9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1C1D696-F71A-4CF7-B4B0-105B63C34C25}"/>
                    </a:ext>
                  </a:extLst>
                </p14:cNvPr>
                <p14:cNvContentPartPr/>
                <p14:nvPr/>
              </p14:nvContentPartPr>
              <p14:xfrm>
                <a:off x="2950213" y="5241907"/>
                <a:ext cx="11160" cy="36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1C1D696-F71A-4CF7-B4B0-105B63C34C2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945893" y="5237587"/>
                  <a:ext cx="198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00511D2-8649-47C1-AF76-89D2BFAA28D6}"/>
                    </a:ext>
                  </a:extLst>
                </p14:cNvPr>
                <p14:cNvContentPartPr/>
                <p14:nvPr/>
              </p14:nvContentPartPr>
              <p14:xfrm>
                <a:off x="2614693" y="5173507"/>
                <a:ext cx="1114560" cy="759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00511D2-8649-47C1-AF76-89D2BFAA28D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610373" y="5169187"/>
                  <a:ext cx="11232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7471279-BF39-4234-B032-1EE65EAC8A90}"/>
                    </a:ext>
                  </a:extLst>
                </p14:cNvPr>
                <p14:cNvContentPartPr/>
                <p14:nvPr/>
              </p14:nvContentPartPr>
              <p14:xfrm>
                <a:off x="3954613" y="5156227"/>
                <a:ext cx="1083600" cy="543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7471279-BF39-4234-B032-1EE65EAC8A9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950293" y="5151907"/>
                  <a:ext cx="109224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0E98C144-768E-4EAB-A0A4-50C933D53062}"/>
                  </a:ext>
                </a:extLst>
              </p14:cNvPr>
              <p14:cNvContentPartPr/>
              <p14:nvPr/>
            </p14:nvContentPartPr>
            <p14:xfrm>
              <a:off x="1956253" y="5170627"/>
              <a:ext cx="1731960" cy="6660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0E98C144-768E-4EAB-A0A4-50C933D5306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951933" y="5166307"/>
                <a:ext cx="17406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780155F4-89C6-47DF-B3E8-8C1AB73330E1}"/>
                  </a:ext>
                </a:extLst>
              </p14:cNvPr>
              <p14:cNvContentPartPr/>
              <p14:nvPr/>
            </p14:nvContentPartPr>
            <p14:xfrm>
              <a:off x="2153173" y="4710547"/>
              <a:ext cx="1574280" cy="61056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780155F4-89C6-47DF-B3E8-8C1AB73330E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148853" y="4706227"/>
                <a:ext cx="1582920" cy="61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2E3FA668-3C2C-4FD7-9832-6A39005DB8F2}"/>
                  </a:ext>
                </a:extLst>
              </p14:cNvPr>
              <p14:cNvContentPartPr/>
              <p14:nvPr/>
            </p14:nvContentPartPr>
            <p14:xfrm>
              <a:off x="2424973" y="2691667"/>
              <a:ext cx="1186200" cy="52380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2E3FA668-3C2C-4FD7-9832-6A39005DB8F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420653" y="2687347"/>
                <a:ext cx="1194840" cy="53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9FE61D8A-28EF-4318-B163-FEFD96AC91AA}"/>
              </a:ext>
            </a:extLst>
          </p:cNvPr>
          <p:cNvGrpSpPr/>
          <p:nvPr/>
        </p:nvGrpSpPr>
        <p:grpSpPr>
          <a:xfrm>
            <a:off x="2421013" y="1423387"/>
            <a:ext cx="3657600" cy="1104840"/>
            <a:chOff x="2421013" y="1423387"/>
            <a:chExt cx="3657600" cy="110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F22C86C-CE76-486B-9D1E-B971066C91EC}"/>
                    </a:ext>
                  </a:extLst>
                </p14:cNvPr>
                <p14:cNvContentPartPr/>
                <p14:nvPr/>
              </p14:nvContentPartPr>
              <p14:xfrm>
                <a:off x="2421013" y="1423387"/>
                <a:ext cx="3657600" cy="11048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F22C86C-CE76-486B-9D1E-B971066C91E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416693" y="1419067"/>
                  <a:ext cx="3666240" cy="11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140C12F-4900-4F68-A5D5-8A0B0F1D523E}"/>
                    </a:ext>
                  </a:extLst>
                </p14:cNvPr>
                <p14:cNvContentPartPr/>
                <p14:nvPr/>
              </p14:nvContentPartPr>
              <p14:xfrm>
                <a:off x="3669133" y="1502947"/>
                <a:ext cx="702360" cy="9972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140C12F-4900-4F68-A5D5-8A0B0F1D523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664813" y="1498627"/>
                  <a:ext cx="711000" cy="1005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42789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25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EB9ED15-F2E4-4320-AA39-65B4000FA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8190"/>
            <a:ext cx="8675355" cy="49516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242A316-93FE-4E93-8B21-EC7CABCDAAE8}"/>
                  </a:ext>
                </a:extLst>
              </p14:cNvPr>
              <p14:cNvContentPartPr/>
              <p14:nvPr/>
            </p14:nvContentPartPr>
            <p14:xfrm>
              <a:off x="926293" y="987067"/>
              <a:ext cx="1056240" cy="280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242A316-93FE-4E93-8B21-EC7CABCDAA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1973" y="982747"/>
                <a:ext cx="1064880" cy="3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02750ADC-1399-4556-9831-5AE82185D727}"/>
              </a:ext>
            </a:extLst>
          </p:cNvPr>
          <p:cNvGrpSpPr/>
          <p:nvPr/>
        </p:nvGrpSpPr>
        <p:grpSpPr>
          <a:xfrm>
            <a:off x="7487653" y="45307"/>
            <a:ext cx="3857040" cy="370080"/>
            <a:chOff x="7487653" y="45307"/>
            <a:chExt cx="385704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A67B9CB2-2629-4D4B-B36E-2D4E2C3ABCA2}"/>
                    </a:ext>
                  </a:extLst>
                </p14:cNvPr>
                <p14:cNvContentPartPr/>
                <p14:nvPr/>
              </p14:nvContentPartPr>
              <p14:xfrm>
                <a:off x="7512493" y="136747"/>
                <a:ext cx="31320" cy="194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A67B9CB2-2629-4D4B-B36E-2D4E2C3ABCA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508173" y="132427"/>
                  <a:ext cx="39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581FACF0-DE35-40AA-AB4D-B01118BE14F4}"/>
                    </a:ext>
                  </a:extLst>
                </p14:cNvPr>
                <p14:cNvContentPartPr/>
                <p14:nvPr/>
              </p14:nvContentPartPr>
              <p14:xfrm>
                <a:off x="7487653" y="77347"/>
                <a:ext cx="175320" cy="1000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581FACF0-DE35-40AA-AB4D-B01118BE14F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483333" y="73027"/>
                  <a:ext cx="1839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D0955A7C-6BCA-4563-9629-F71B108E5C20}"/>
                    </a:ext>
                  </a:extLst>
                </p14:cNvPr>
                <p14:cNvContentPartPr/>
                <p14:nvPr/>
              </p14:nvContentPartPr>
              <p14:xfrm>
                <a:off x="7697893" y="97867"/>
                <a:ext cx="227520" cy="734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D0955A7C-6BCA-4563-9629-F71B108E5C2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693573" y="93547"/>
                  <a:ext cx="2361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620FF9C7-5662-427D-AAFD-71314F1DA6A4}"/>
                    </a:ext>
                  </a:extLst>
                </p14:cNvPr>
                <p14:cNvContentPartPr/>
                <p14:nvPr/>
              </p14:nvContentPartPr>
              <p14:xfrm>
                <a:off x="7950973" y="135667"/>
                <a:ext cx="48600" cy="399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620FF9C7-5662-427D-AAFD-71314F1DA6A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946653" y="131347"/>
                  <a:ext cx="57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01AC398D-0C6D-4A75-BEB9-8BAE7A805147}"/>
                    </a:ext>
                  </a:extLst>
                </p14:cNvPr>
                <p14:cNvContentPartPr/>
                <p14:nvPr/>
              </p14:nvContentPartPr>
              <p14:xfrm>
                <a:off x="8175973" y="116227"/>
                <a:ext cx="262440" cy="820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01AC398D-0C6D-4A75-BEB9-8BAE7A80514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171653" y="111907"/>
                  <a:ext cx="2710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97D4024-D749-4279-9D94-7EBF02B2497E}"/>
                    </a:ext>
                  </a:extLst>
                </p14:cNvPr>
                <p14:cNvContentPartPr/>
                <p14:nvPr/>
              </p14:nvContentPartPr>
              <p14:xfrm>
                <a:off x="8398093" y="48187"/>
                <a:ext cx="360" cy="3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97D4024-D749-4279-9D94-7EBF02B2497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393773" y="438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747D3E7-85B3-40B0-9895-3B97B707CAA4}"/>
                    </a:ext>
                  </a:extLst>
                </p14:cNvPr>
                <p14:cNvContentPartPr/>
                <p14:nvPr/>
              </p14:nvContentPartPr>
              <p14:xfrm>
                <a:off x="8589613" y="92827"/>
                <a:ext cx="92160" cy="1072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747D3E7-85B3-40B0-9895-3B97B707CAA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585293" y="88507"/>
                  <a:ext cx="1008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697E346-0054-42BE-9ECF-CD8BA9B4A3C5}"/>
                    </a:ext>
                  </a:extLst>
                </p14:cNvPr>
                <p14:cNvContentPartPr/>
                <p14:nvPr/>
              </p14:nvContentPartPr>
              <p14:xfrm>
                <a:off x="8710213" y="150427"/>
                <a:ext cx="232560" cy="453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697E346-0054-42BE-9ECF-CD8BA9B4A3C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705893" y="146107"/>
                  <a:ext cx="2412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BEFCEFC-B3AD-4BBF-B81C-CA4C5391B7A5}"/>
                    </a:ext>
                  </a:extLst>
                </p14:cNvPr>
                <p14:cNvContentPartPr/>
                <p14:nvPr/>
              </p14:nvContentPartPr>
              <p14:xfrm>
                <a:off x="8971213" y="101107"/>
                <a:ext cx="204840" cy="1191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BEFCEFC-B3AD-4BBF-B81C-CA4C5391B7A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966893" y="96787"/>
                  <a:ext cx="2134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3B9CC63-E8CA-4C9E-AB4B-EEE05AF72260}"/>
                    </a:ext>
                  </a:extLst>
                </p14:cNvPr>
                <p14:cNvContentPartPr/>
                <p14:nvPr/>
              </p14:nvContentPartPr>
              <p14:xfrm>
                <a:off x="9231853" y="137467"/>
                <a:ext cx="207720" cy="651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3B9CC63-E8CA-4C9E-AB4B-EEE05AF7226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227533" y="133147"/>
                  <a:ext cx="216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3D3ED83-4CF1-4AAE-A205-9073F20517C4}"/>
                    </a:ext>
                  </a:extLst>
                </p14:cNvPr>
                <p14:cNvContentPartPr/>
                <p14:nvPr/>
              </p14:nvContentPartPr>
              <p14:xfrm>
                <a:off x="9487813" y="72667"/>
                <a:ext cx="234360" cy="1188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3D3ED83-4CF1-4AAE-A205-9073F20517C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483493" y="68347"/>
                  <a:ext cx="2430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5A1710B-2BD4-43F0-9D51-78ED8D2CD75C}"/>
                    </a:ext>
                  </a:extLst>
                </p14:cNvPr>
                <p14:cNvContentPartPr/>
                <p14:nvPr/>
              </p14:nvContentPartPr>
              <p14:xfrm>
                <a:off x="9639013" y="45307"/>
                <a:ext cx="360" cy="3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5A1710B-2BD4-43F0-9D51-78ED8D2CD75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634693" y="409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EE0562A-1C07-42C6-9259-03EF2F6EC5B6}"/>
                    </a:ext>
                  </a:extLst>
                </p14:cNvPr>
                <p14:cNvContentPartPr/>
                <p14:nvPr/>
              </p14:nvContentPartPr>
              <p14:xfrm>
                <a:off x="9767173" y="129907"/>
                <a:ext cx="235080" cy="1648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EE0562A-1C07-42C6-9259-03EF2F6EC5B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762853" y="125587"/>
                  <a:ext cx="2437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0E22358-A4E0-4C77-B19D-B70EA053C2C5}"/>
                    </a:ext>
                  </a:extLst>
                </p14:cNvPr>
                <p14:cNvContentPartPr/>
                <p14:nvPr/>
              </p14:nvContentPartPr>
              <p14:xfrm>
                <a:off x="10182613" y="120187"/>
                <a:ext cx="195840" cy="630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0E22358-A4E0-4C77-B19D-B70EA053C2C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178293" y="115867"/>
                  <a:ext cx="2044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D752630-EAD1-4F3A-894F-8AE799583065}"/>
                    </a:ext>
                  </a:extLst>
                </p14:cNvPr>
                <p14:cNvContentPartPr/>
                <p14:nvPr/>
              </p14:nvContentPartPr>
              <p14:xfrm>
                <a:off x="10392853" y="140347"/>
                <a:ext cx="234360" cy="1454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D752630-EAD1-4F3A-894F-8AE79958306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388533" y="136027"/>
                  <a:ext cx="2430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3C2F0F9-C7A8-4F16-A2B9-178D94F7ACD9}"/>
                    </a:ext>
                  </a:extLst>
                </p14:cNvPr>
                <p14:cNvContentPartPr/>
                <p14:nvPr/>
              </p14:nvContentPartPr>
              <p14:xfrm>
                <a:off x="10672933" y="160867"/>
                <a:ext cx="218160" cy="392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3C2F0F9-C7A8-4F16-A2B9-178D94F7ACD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668613" y="156547"/>
                  <a:ext cx="2268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FB028D4-CE2A-4401-A8BB-596AFDC9D227}"/>
                    </a:ext>
                  </a:extLst>
                </p14:cNvPr>
                <p14:cNvContentPartPr/>
                <p14:nvPr/>
              </p14:nvContentPartPr>
              <p14:xfrm>
                <a:off x="10945093" y="162307"/>
                <a:ext cx="154800" cy="432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FB028D4-CE2A-4401-A8BB-596AFDC9D22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940773" y="157987"/>
                  <a:ext cx="1634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F9CD3DD-DF23-4616-A481-0CF3336699A2}"/>
                    </a:ext>
                  </a:extLst>
                </p14:cNvPr>
                <p14:cNvContentPartPr/>
                <p14:nvPr/>
              </p14:nvContentPartPr>
              <p14:xfrm>
                <a:off x="11155333" y="163027"/>
                <a:ext cx="189360" cy="590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F9CD3DD-DF23-4616-A481-0CF3336699A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151013" y="158707"/>
                  <a:ext cx="1980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5BB3F0A-57EC-4A21-83F5-0A5C99E64B7F}"/>
                    </a:ext>
                  </a:extLst>
                </p14:cNvPr>
                <p14:cNvContentPartPr/>
                <p14:nvPr/>
              </p14:nvContentPartPr>
              <p14:xfrm>
                <a:off x="8799853" y="304147"/>
                <a:ext cx="340560" cy="1058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5BB3F0A-57EC-4A21-83F5-0A5C99E64B7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795533" y="299827"/>
                  <a:ext cx="349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8D1339F-46C2-4A31-9B20-7E715C734660}"/>
                    </a:ext>
                  </a:extLst>
                </p14:cNvPr>
                <p14:cNvContentPartPr/>
                <p14:nvPr/>
              </p14:nvContentPartPr>
              <p14:xfrm>
                <a:off x="9206653" y="303787"/>
                <a:ext cx="96120" cy="950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8D1339F-46C2-4A31-9B20-7E715C73466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202333" y="299467"/>
                  <a:ext cx="1047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F40BFF5-6448-401F-A03B-6B6E7A0C8A43}"/>
                    </a:ext>
                  </a:extLst>
                </p14:cNvPr>
                <p14:cNvContentPartPr/>
                <p14:nvPr/>
              </p14:nvContentPartPr>
              <p14:xfrm>
                <a:off x="9332293" y="337627"/>
                <a:ext cx="189000" cy="630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F40BFF5-6448-401F-A03B-6B6E7A0C8A4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327973" y="333307"/>
                  <a:ext cx="1976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7B26612-ED4F-45B4-9C57-754BEBCE669D}"/>
                    </a:ext>
                  </a:extLst>
                </p14:cNvPr>
                <p14:cNvContentPartPr/>
                <p14:nvPr/>
              </p14:nvContentPartPr>
              <p14:xfrm>
                <a:off x="9719653" y="312067"/>
                <a:ext cx="115200" cy="831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7B26612-ED4F-45B4-9C57-754BEBCE669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715333" y="307747"/>
                  <a:ext cx="1238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D082E48-DBEC-425E-8EC1-186A3F113FD4}"/>
                    </a:ext>
                  </a:extLst>
                </p14:cNvPr>
                <p14:cNvContentPartPr/>
                <p14:nvPr/>
              </p14:nvContentPartPr>
              <p14:xfrm>
                <a:off x="9807133" y="376867"/>
                <a:ext cx="61560" cy="381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D082E48-DBEC-425E-8EC1-186A3F113FD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802813" y="372547"/>
                  <a:ext cx="702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6E8EAF9-3ADE-4DEB-998C-570E85054409}"/>
                    </a:ext>
                  </a:extLst>
                </p14:cNvPr>
                <p14:cNvContentPartPr/>
                <p14:nvPr/>
              </p14:nvContentPartPr>
              <p14:xfrm>
                <a:off x="9888133" y="357427"/>
                <a:ext cx="194040" cy="572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6E8EAF9-3ADE-4DEB-998C-570E8505440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883813" y="353107"/>
                  <a:ext cx="2026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AC1EB2E-DC3B-4FE6-810C-574FC09D574B}"/>
                    </a:ext>
                  </a:extLst>
                </p14:cNvPr>
                <p14:cNvContentPartPr/>
                <p14:nvPr/>
              </p14:nvContentPartPr>
              <p14:xfrm>
                <a:off x="10135453" y="379747"/>
                <a:ext cx="145800" cy="356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AC1EB2E-DC3B-4FE6-810C-574FC09D574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131133" y="375427"/>
                  <a:ext cx="15444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842AEDBF-2AD2-4DFE-8B29-67EA70E85702}"/>
              </a:ext>
            </a:extLst>
          </p:cNvPr>
          <p:cNvGrpSpPr/>
          <p:nvPr/>
        </p:nvGrpSpPr>
        <p:grpSpPr>
          <a:xfrm>
            <a:off x="3681733" y="1209187"/>
            <a:ext cx="445680" cy="120600"/>
            <a:chOff x="3681733" y="1209187"/>
            <a:chExt cx="445680" cy="12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D22264D4-308D-40DE-AD18-3D51AF3A3ADA}"/>
                    </a:ext>
                  </a:extLst>
                </p14:cNvPr>
                <p14:cNvContentPartPr/>
                <p14:nvPr/>
              </p14:nvContentPartPr>
              <p14:xfrm>
                <a:off x="3681733" y="1218547"/>
                <a:ext cx="144720" cy="1036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D22264D4-308D-40DE-AD18-3D51AF3A3AD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77413" y="1214227"/>
                  <a:ext cx="1533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84045A60-326A-4B37-BA63-253C6E9843D7}"/>
                    </a:ext>
                  </a:extLst>
                </p14:cNvPr>
                <p14:cNvContentPartPr/>
                <p14:nvPr/>
              </p14:nvContentPartPr>
              <p14:xfrm>
                <a:off x="3931573" y="1267867"/>
                <a:ext cx="91080" cy="252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84045A60-326A-4B37-BA63-253C6E9843D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927253" y="1263547"/>
                  <a:ext cx="997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A2DBA7E2-6A78-439B-8C40-FC3CBA0C895D}"/>
                    </a:ext>
                  </a:extLst>
                </p14:cNvPr>
                <p14:cNvContentPartPr/>
                <p14:nvPr/>
              </p14:nvContentPartPr>
              <p14:xfrm>
                <a:off x="3924373" y="1209187"/>
                <a:ext cx="203040" cy="1206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A2DBA7E2-6A78-439B-8C40-FC3CBA0C895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920053" y="1204867"/>
                  <a:ext cx="21168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6" name="Gruppieren 345">
            <a:extLst>
              <a:ext uri="{FF2B5EF4-FFF2-40B4-BE49-F238E27FC236}">
                <a16:creationId xmlns:a16="http://schemas.microsoft.com/office/drawing/2014/main" id="{40A39456-5F80-4146-A2A1-9067A91DCC43}"/>
              </a:ext>
            </a:extLst>
          </p:cNvPr>
          <p:cNvGrpSpPr/>
          <p:nvPr/>
        </p:nvGrpSpPr>
        <p:grpSpPr>
          <a:xfrm>
            <a:off x="4337653" y="505027"/>
            <a:ext cx="7732440" cy="3232800"/>
            <a:chOff x="4337653" y="505027"/>
            <a:chExt cx="7732440" cy="323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F68FB96-696C-484F-9769-6289F2B18699}"/>
                    </a:ext>
                  </a:extLst>
                </p14:cNvPr>
                <p14:cNvContentPartPr/>
                <p14:nvPr/>
              </p14:nvContentPartPr>
              <p14:xfrm>
                <a:off x="8863933" y="582427"/>
                <a:ext cx="150120" cy="1357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F68FB96-696C-484F-9769-6289F2B1869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859613" y="578107"/>
                  <a:ext cx="1587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98C9C00-D260-4EBB-9B8A-2E740B9FD252}"/>
                    </a:ext>
                  </a:extLst>
                </p14:cNvPr>
                <p14:cNvContentPartPr/>
                <p14:nvPr/>
              </p14:nvContentPartPr>
              <p14:xfrm>
                <a:off x="8865733" y="630667"/>
                <a:ext cx="144720" cy="158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98C9C00-D260-4EBB-9B8A-2E740B9FD25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861413" y="626347"/>
                  <a:ext cx="1533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24CF53D-240F-4856-BD04-19C06F0ADE6B}"/>
                    </a:ext>
                  </a:extLst>
                </p14:cNvPr>
                <p14:cNvContentPartPr/>
                <p14:nvPr/>
              </p14:nvContentPartPr>
              <p14:xfrm>
                <a:off x="9140053" y="625267"/>
                <a:ext cx="125280" cy="79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24CF53D-240F-4856-BD04-19C06F0ADE6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135733" y="620947"/>
                  <a:ext cx="1339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08F7603-38CA-4B52-B5BF-9FFDE9D8A2F9}"/>
                    </a:ext>
                  </a:extLst>
                </p14:cNvPr>
                <p14:cNvContentPartPr/>
                <p14:nvPr/>
              </p14:nvContentPartPr>
              <p14:xfrm>
                <a:off x="9131413" y="664507"/>
                <a:ext cx="144360" cy="61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08F7603-38CA-4B52-B5BF-9FFDE9D8A2F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127093" y="660187"/>
                  <a:ext cx="1530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E12F3DF-5C8B-4DA0-BB89-22A824758889}"/>
                    </a:ext>
                  </a:extLst>
                </p14:cNvPr>
                <p14:cNvContentPartPr/>
                <p14:nvPr/>
              </p14:nvContentPartPr>
              <p14:xfrm>
                <a:off x="9466213" y="505027"/>
                <a:ext cx="104400" cy="1108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E12F3DF-5C8B-4DA0-BB89-22A82475888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461893" y="500707"/>
                  <a:ext cx="1130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2F8F22F-E199-4EAE-B5DF-0B59F539C51F}"/>
                    </a:ext>
                  </a:extLst>
                </p14:cNvPr>
                <p14:cNvContentPartPr/>
                <p14:nvPr/>
              </p14:nvContentPartPr>
              <p14:xfrm>
                <a:off x="9466933" y="535627"/>
                <a:ext cx="123480" cy="694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2F8F22F-E199-4EAE-B5DF-0B59F539C51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462613" y="531307"/>
                  <a:ext cx="1321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A6D29C5-89ED-490D-AED7-D9E3B5DAAA55}"/>
                    </a:ext>
                  </a:extLst>
                </p14:cNvPr>
                <p14:cNvContentPartPr/>
                <p14:nvPr/>
              </p14:nvContentPartPr>
              <p14:xfrm>
                <a:off x="9679333" y="565147"/>
                <a:ext cx="103320" cy="43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A6D29C5-89ED-490D-AED7-D9E3B5DAAA5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675013" y="560827"/>
                  <a:ext cx="1119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F521186-7B81-4373-818B-0E030D1B059B}"/>
                    </a:ext>
                  </a:extLst>
                </p14:cNvPr>
                <p14:cNvContentPartPr/>
                <p14:nvPr/>
              </p14:nvContentPartPr>
              <p14:xfrm>
                <a:off x="9791653" y="525907"/>
                <a:ext cx="250560" cy="1479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F521186-7B81-4373-818B-0E030D1B059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787333" y="521587"/>
                  <a:ext cx="2592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1157DB2-15F3-4669-A8A3-9CBE2D5B5B2D}"/>
                    </a:ext>
                  </a:extLst>
                </p14:cNvPr>
                <p14:cNvContentPartPr/>
                <p14:nvPr/>
              </p14:nvContentPartPr>
              <p14:xfrm>
                <a:off x="9418333" y="663067"/>
                <a:ext cx="660240" cy="255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1157DB2-15F3-4669-A8A3-9CBE2D5B5B2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414013" y="658747"/>
                  <a:ext cx="668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3E28699-960D-4DAF-BC0D-1606B35D6232}"/>
                    </a:ext>
                  </a:extLst>
                </p14:cNvPr>
                <p14:cNvContentPartPr/>
                <p14:nvPr/>
              </p14:nvContentPartPr>
              <p14:xfrm>
                <a:off x="9705613" y="746587"/>
                <a:ext cx="125640" cy="1544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3E28699-960D-4DAF-BC0D-1606B35D623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701293" y="742267"/>
                  <a:ext cx="134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B097591-7A4E-42E2-9AA0-D33096DE2DC2}"/>
                    </a:ext>
                  </a:extLst>
                </p14:cNvPr>
                <p14:cNvContentPartPr/>
                <p14:nvPr/>
              </p14:nvContentPartPr>
              <p14:xfrm>
                <a:off x="10330573" y="651547"/>
                <a:ext cx="8280" cy="648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B097591-7A4E-42E2-9AA0-D33096DE2DC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326253" y="647227"/>
                  <a:ext cx="169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175934B-A67A-497A-9307-BEBB29D24B44}"/>
                    </a:ext>
                  </a:extLst>
                </p14:cNvPr>
                <p14:cNvContentPartPr/>
                <p14:nvPr/>
              </p14:nvContentPartPr>
              <p14:xfrm>
                <a:off x="10354693" y="591787"/>
                <a:ext cx="34560" cy="309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175934B-A67A-497A-9307-BEBB29D24B4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350373" y="587467"/>
                  <a:ext cx="43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E5E1CC6-A93F-42D2-B80B-6B7693D0D4B4}"/>
                    </a:ext>
                  </a:extLst>
                </p14:cNvPr>
                <p14:cNvContentPartPr/>
                <p14:nvPr/>
              </p14:nvContentPartPr>
              <p14:xfrm>
                <a:off x="10385653" y="622387"/>
                <a:ext cx="59760" cy="950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E5E1CC6-A93F-42D2-B80B-6B7693D0D4B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381333" y="618067"/>
                  <a:ext cx="684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14EBD97-C790-4D58-88DB-10F937DBBDB2}"/>
                    </a:ext>
                  </a:extLst>
                </p14:cNvPr>
                <p14:cNvContentPartPr/>
                <p14:nvPr/>
              </p14:nvContentPartPr>
              <p14:xfrm>
                <a:off x="10475293" y="551467"/>
                <a:ext cx="88560" cy="1447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14EBD97-C790-4D58-88DB-10F937DBBDB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470973" y="547147"/>
                  <a:ext cx="972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310D3CA-5E96-468C-8B14-E4BFACA193DD}"/>
                    </a:ext>
                  </a:extLst>
                </p14:cNvPr>
                <p14:cNvContentPartPr/>
                <p14:nvPr/>
              </p14:nvContentPartPr>
              <p14:xfrm>
                <a:off x="10701373" y="574507"/>
                <a:ext cx="76320" cy="1159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310D3CA-5E96-468C-8B14-E4BFACA193D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697053" y="570187"/>
                  <a:ext cx="849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6650750-EDE8-4123-B646-2E9863DD434F}"/>
                    </a:ext>
                  </a:extLst>
                </p14:cNvPr>
                <p14:cNvContentPartPr/>
                <p14:nvPr/>
              </p14:nvContentPartPr>
              <p14:xfrm>
                <a:off x="10784173" y="528067"/>
                <a:ext cx="73800" cy="1630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6650750-EDE8-4123-B646-2E9863DD434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779853" y="523747"/>
                  <a:ext cx="82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52C9226-4B92-417D-B64D-6B5FA4226C8A}"/>
                    </a:ext>
                  </a:extLst>
                </p14:cNvPr>
                <p14:cNvContentPartPr/>
                <p14:nvPr/>
              </p14:nvContentPartPr>
              <p14:xfrm>
                <a:off x="10869493" y="612307"/>
                <a:ext cx="169560" cy="56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52C9226-4B92-417D-B64D-6B5FA4226C8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865173" y="607987"/>
                  <a:ext cx="1782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A992945-1533-48AD-96B5-7B162A4404BA}"/>
                    </a:ext>
                  </a:extLst>
                </p14:cNvPr>
                <p14:cNvContentPartPr/>
                <p14:nvPr/>
              </p14:nvContentPartPr>
              <p14:xfrm>
                <a:off x="11048413" y="569827"/>
                <a:ext cx="111240" cy="1022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A992945-1533-48AD-96B5-7B162A4404B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044093" y="565507"/>
                  <a:ext cx="1198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300926E-353F-4200-B8CD-471F6A5533A5}"/>
                    </a:ext>
                  </a:extLst>
                </p14:cNvPr>
                <p14:cNvContentPartPr/>
                <p14:nvPr/>
              </p14:nvContentPartPr>
              <p14:xfrm>
                <a:off x="11162893" y="610507"/>
                <a:ext cx="111960" cy="525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300926E-353F-4200-B8CD-471F6A5533A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158573" y="606187"/>
                  <a:ext cx="1206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C7FD8D5-8CB2-4289-87D7-51F5C914F355}"/>
                    </a:ext>
                  </a:extLst>
                </p14:cNvPr>
                <p14:cNvContentPartPr/>
                <p14:nvPr/>
              </p14:nvContentPartPr>
              <p14:xfrm>
                <a:off x="11319133" y="570547"/>
                <a:ext cx="94320" cy="910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C7FD8D5-8CB2-4289-87D7-51F5C914F35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314813" y="566227"/>
                  <a:ext cx="1029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185338F-B263-4C7C-98B4-6757F3D167A7}"/>
                    </a:ext>
                  </a:extLst>
                </p14:cNvPr>
                <p14:cNvContentPartPr/>
                <p14:nvPr/>
              </p14:nvContentPartPr>
              <p14:xfrm>
                <a:off x="11484013" y="631387"/>
                <a:ext cx="77760" cy="72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185338F-B263-4C7C-98B4-6757F3D167A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479693" y="627067"/>
                  <a:ext cx="864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9DF18D0-66A6-43CB-A47E-33DEDD30C6D0}"/>
                    </a:ext>
                  </a:extLst>
                </p14:cNvPr>
                <p14:cNvContentPartPr/>
                <p14:nvPr/>
              </p14:nvContentPartPr>
              <p14:xfrm>
                <a:off x="11611813" y="578827"/>
                <a:ext cx="63720" cy="759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9DF18D0-66A6-43CB-A47E-33DEDD30C6D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607493" y="574507"/>
                  <a:ext cx="723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52EFDFC-272B-4545-9D84-145B9C5C9178}"/>
                    </a:ext>
                  </a:extLst>
                </p14:cNvPr>
                <p14:cNvContentPartPr/>
                <p14:nvPr/>
              </p14:nvContentPartPr>
              <p14:xfrm>
                <a:off x="11691373" y="609427"/>
                <a:ext cx="124560" cy="313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52EFDFC-272B-4545-9D84-145B9C5C917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687053" y="605107"/>
                  <a:ext cx="1332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2CCC607-AA8D-4986-8409-B6729876F77A}"/>
                    </a:ext>
                  </a:extLst>
                </p14:cNvPr>
                <p14:cNvContentPartPr/>
                <p14:nvPr/>
              </p14:nvContentPartPr>
              <p14:xfrm>
                <a:off x="11828893" y="540307"/>
                <a:ext cx="156600" cy="1036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2CCC607-AA8D-4986-8409-B6729876F77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824573" y="535987"/>
                  <a:ext cx="1652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DA454AC-F0E3-455E-B56B-3F875BD9EB60}"/>
                    </a:ext>
                  </a:extLst>
                </p14:cNvPr>
                <p14:cNvContentPartPr/>
                <p14:nvPr/>
              </p14:nvContentPartPr>
              <p14:xfrm>
                <a:off x="12005653" y="622027"/>
                <a:ext cx="54720" cy="57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DA454AC-F0E3-455E-B56B-3F875BD9EB6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2001333" y="617707"/>
                  <a:ext cx="633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3BD7E94-B7D4-4C0B-9B0F-A93E58F8601C}"/>
                    </a:ext>
                  </a:extLst>
                </p14:cNvPr>
                <p14:cNvContentPartPr/>
                <p14:nvPr/>
              </p14:nvContentPartPr>
              <p14:xfrm>
                <a:off x="11270893" y="777187"/>
                <a:ext cx="223920" cy="1026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3BD7E94-B7D4-4C0B-9B0F-A93E58F8601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266573" y="772867"/>
                  <a:ext cx="2325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093E91D-72EC-48F7-8CCF-CB13EEFD59A2}"/>
                    </a:ext>
                  </a:extLst>
                </p14:cNvPr>
                <p14:cNvContentPartPr/>
                <p14:nvPr/>
              </p14:nvContentPartPr>
              <p14:xfrm>
                <a:off x="11507413" y="721747"/>
                <a:ext cx="293040" cy="1598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093E91D-72EC-48F7-8CCF-CB13EEFD59A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503093" y="717427"/>
                  <a:ext cx="3016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9EE73C4-EE1E-4AB1-B1A7-9E6571AC402E}"/>
                    </a:ext>
                  </a:extLst>
                </p14:cNvPr>
                <p14:cNvContentPartPr/>
                <p14:nvPr/>
              </p14:nvContentPartPr>
              <p14:xfrm>
                <a:off x="11620093" y="666667"/>
                <a:ext cx="23760" cy="356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9EE73C4-EE1E-4AB1-B1A7-9E6571AC402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615773" y="662347"/>
                  <a:ext cx="324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9DA97EC-34F1-48CD-8626-D6160EBCA0AA}"/>
                    </a:ext>
                  </a:extLst>
                </p14:cNvPr>
                <p14:cNvContentPartPr/>
                <p14:nvPr/>
              </p14:nvContentPartPr>
              <p14:xfrm>
                <a:off x="8335453" y="1053667"/>
                <a:ext cx="139680" cy="162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9DA97EC-34F1-48CD-8626-D6160EBCA0A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331133" y="1049347"/>
                  <a:ext cx="1483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13B84F4B-1847-4CB4-90F2-C75EE7F58D61}"/>
                    </a:ext>
                  </a:extLst>
                </p14:cNvPr>
                <p14:cNvContentPartPr/>
                <p14:nvPr/>
              </p14:nvContentPartPr>
              <p14:xfrm>
                <a:off x="8447053" y="1021987"/>
                <a:ext cx="98640" cy="1051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13B84F4B-1847-4CB4-90F2-C75EE7F58D6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442733" y="1017667"/>
                  <a:ext cx="107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6AA7895-AA79-4A4D-94F6-2A0AC248E139}"/>
                    </a:ext>
                  </a:extLst>
                </p14:cNvPr>
                <p14:cNvContentPartPr/>
                <p14:nvPr/>
              </p14:nvContentPartPr>
              <p14:xfrm>
                <a:off x="8619493" y="1014427"/>
                <a:ext cx="264960" cy="1000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6AA7895-AA79-4A4D-94F6-2A0AC248E13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615173" y="1010107"/>
                  <a:ext cx="2736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46EDD57-0767-4531-AF2D-4C669AA5F188}"/>
                    </a:ext>
                  </a:extLst>
                </p14:cNvPr>
                <p14:cNvContentPartPr/>
                <p14:nvPr/>
              </p14:nvContentPartPr>
              <p14:xfrm>
                <a:off x="8898853" y="1056547"/>
                <a:ext cx="77040" cy="608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46EDD57-0767-4531-AF2D-4C669AA5F18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894533" y="1052227"/>
                  <a:ext cx="856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4F275B3F-C069-4BA9-97D9-3AC3D9682776}"/>
                    </a:ext>
                  </a:extLst>
                </p14:cNvPr>
                <p14:cNvContentPartPr/>
                <p14:nvPr/>
              </p14:nvContentPartPr>
              <p14:xfrm>
                <a:off x="9001813" y="952147"/>
                <a:ext cx="495000" cy="1659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4F275B3F-C069-4BA9-97D9-3AC3D968277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997493" y="947827"/>
                  <a:ext cx="5036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C66B40A-79C3-4FBE-A8DF-00EF11455821}"/>
                    </a:ext>
                  </a:extLst>
                </p14:cNvPr>
                <p14:cNvContentPartPr/>
                <p14:nvPr/>
              </p14:nvContentPartPr>
              <p14:xfrm>
                <a:off x="9711013" y="1014427"/>
                <a:ext cx="235800" cy="903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C66B40A-79C3-4FBE-A8DF-00EF1145582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706693" y="1010107"/>
                  <a:ext cx="2444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6D85AB6-5990-450D-A1E9-8244ED6D3C9E}"/>
                    </a:ext>
                  </a:extLst>
                </p14:cNvPr>
                <p14:cNvContentPartPr/>
                <p14:nvPr/>
              </p14:nvContentPartPr>
              <p14:xfrm>
                <a:off x="9045733" y="1291627"/>
                <a:ext cx="132840" cy="1598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6D85AB6-5990-450D-A1E9-8244ED6D3C9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041413" y="1287307"/>
                  <a:ext cx="1414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540B49D-5418-4706-AC08-1255B6712D68}"/>
                    </a:ext>
                  </a:extLst>
                </p14:cNvPr>
                <p14:cNvContentPartPr/>
                <p14:nvPr/>
              </p14:nvContentPartPr>
              <p14:xfrm>
                <a:off x="9239053" y="1333747"/>
                <a:ext cx="106920" cy="1166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540B49D-5418-4706-AC08-1255B6712D6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234733" y="1329427"/>
                  <a:ext cx="1155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BED67C95-7DA4-4F0D-A4D4-753B69F9EC30}"/>
                    </a:ext>
                  </a:extLst>
                </p14:cNvPr>
                <p14:cNvContentPartPr/>
                <p14:nvPr/>
              </p14:nvContentPartPr>
              <p14:xfrm>
                <a:off x="9233653" y="1389187"/>
                <a:ext cx="115200" cy="7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BED67C95-7DA4-4F0D-A4D4-753B69F9EC3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229333" y="1384867"/>
                  <a:ext cx="12384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240E74A-09A9-4BE9-9681-A1931CC08A77}"/>
                    </a:ext>
                  </a:extLst>
                </p14:cNvPr>
                <p14:cNvContentPartPr/>
                <p14:nvPr/>
              </p14:nvContentPartPr>
              <p14:xfrm>
                <a:off x="9454693" y="1392427"/>
                <a:ext cx="109440" cy="3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240E74A-09A9-4BE9-9681-A1931CC08A7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450373" y="1388107"/>
                  <a:ext cx="11808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2160359-9775-4533-BE1F-88080940C303}"/>
                    </a:ext>
                  </a:extLst>
                </p14:cNvPr>
                <p14:cNvContentPartPr/>
                <p14:nvPr/>
              </p14:nvContentPartPr>
              <p14:xfrm>
                <a:off x="9467653" y="1418707"/>
                <a:ext cx="139680" cy="72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2160359-9775-4533-BE1F-88080940C30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463333" y="1414387"/>
                  <a:ext cx="1483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B0EF1AF-707D-426C-B799-ED8B08E2B1FE}"/>
                    </a:ext>
                  </a:extLst>
                </p14:cNvPr>
                <p14:cNvContentPartPr/>
                <p14:nvPr/>
              </p14:nvContentPartPr>
              <p14:xfrm>
                <a:off x="9684013" y="1355347"/>
                <a:ext cx="119520" cy="1065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B0EF1AF-707D-426C-B799-ED8B08E2B1F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679693" y="1351027"/>
                  <a:ext cx="1281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ADACD1B-BDD9-4A66-AF34-87C88F50F2B4}"/>
                    </a:ext>
                  </a:extLst>
                </p14:cNvPr>
                <p14:cNvContentPartPr/>
                <p14:nvPr/>
              </p14:nvContentPartPr>
              <p14:xfrm>
                <a:off x="9683293" y="1372627"/>
                <a:ext cx="115200" cy="694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ADACD1B-BDD9-4A66-AF34-87C88F50F2B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678973" y="1368307"/>
                  <a:ext cx="1238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14C4964E-8436-4A69-96E6-B4A4C8421CA9}"/>
                    </a:ext>
                  </a:extLst>
                </p14:cNvPr>
                <p14:cNvContentPartPr/>
                <p14:nvPr/>
              </p14:nvContentPartPr>
              <p14:xfrm>
                <a:off x="9911893" y="1399987"/>
                <a:ext cx="103320" cy="3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14C4964E-8436-4A69-96E6-B4A4C8421CA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907573" y="1395667"/>
                  <a:ext cx="11196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46D9445-AD27-4507-8678-E980A6D59414}"/>
                    </a:ext>
                  </a:extLst>
                </p14:cNvPr>
                <p14:cNvContentPartPr/>
                <p14:nvPr/>
              </p14:nvContentPartPr>
              <p14:xfrm>
                <a:off x="9998653" y="1345987"/>
                <a:ext cx="237600" cy="1270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46D9445-AD27-4507-8678-E980A6D5941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994333" y="1341667"/>
                  <a:ext cx="2462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A6D10B6-B62D-42D0-9F96-8786A2BDB693}"/>
                    </a:ext>
                  </a:extLst>
                </p14:cNvPr>
                <p14:cNvContentPartPr/>
                <p14:nvPr/>
              </p14:nvContentPartPr>
              <p14:xfrm>
                <a:off x="10359373" y="1374787"/>
                <a:ext cx="122040" cy="75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A6D10B6-B62D-42D0-9F96-8786A2BDB69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355053" y="1370467"/>
                  <a:ext cx="1306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11AF195-BEC1-465E-AAA9-6D913135BC1A}"/>
                    </a:ext>
                  </a:extLst>
                </p14:cNvPr>
                <p14:cNvContentPartPr/>
                <p14:nvPr/>
              </p14:nvContentPartPr>
              <p14:xfrm>
                <a:off x="10442173" y="1312507"/>
                <a:ext cx="91440" cy="1404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11AF195-BEC1-465E-AAA9-6D913135BC1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437853" y="1308187"/>
                  <a:ext cx="1000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F345B59-AD41-4FE9-8859-5ED0810A3885}"/>
                    </a:ext>
                  </a:extLst>
                </p14:cNvPr>
                <p14:cNvContentPartPr/>
                <p14:nvPr/>
              </p14:nvContentPartPr>
              <p14:xfrm>
                <a:off x="10656733" y="1334467"/>
                <a:ext cx="252360" cy="1738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F345B59-AD41-4FE9-8859-5ED0810A388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652413" y="1330147"/>
                  <a:ext cx="2610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0A247BE-EBAD-40E1-A4DB-88BB0E9A38F4}"/>
                    </a:ext>
                  </a:extLst>
                </p14:cNvPr>
                <p14:cNvContentPartPr/>
                <p14:nvPr/>
              </p14:nvContentPartPr>
              <p14:xfrm>
                <a:off x="11069293" y="1339147"/>
                <a:ext cx="121320" cy="151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0A247BE-EBAD-40E1-A4DB-88BB0E9A38F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064973" y="1334827"/>
                  <a:ext cx="129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5E561C76-0EE1-4418-83C3-D261713AA8E4}"/>
                    </a:ext>
                  </a:extLst>
                </p14:cNvPr>
                <p14:cNvContentPartPr/>
                <p14:nvPr/>
              </p14:nvContentPartPr>
              <p14:xfrm>
                <a:off x="11063533" y="1364347"/>
                <a:ext cx="119880" cy="201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5E561C76-0EE1-4418-83C3-D261713AA8E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058853" y="1360027"/>
                  <a:ext cx="1285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B646FD43-84A8-47AD-A83B-36BD2C202031}"/>
                    </a:ext>
                  </a:extLst>
                </p14:cNvPr>
                <p14:cNvContentPartPr/>
                <p14:nvPr/>
              </p14:nvContentPartPr>
              <p14:xfrm>
                <a:off x="11299693" y="1307467"/>
                <a:ext cx="103320" cy="1188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B646FD43-84A8-47AD-A83B-36BD2C20203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295373" y="1303147"/>
                  <a:ext cx="1119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FF5FB00-22B5-4DB6-8C2C-D0499B0061BE}"/>
                    </a:ext>
                  </a:extLst>
                </p14:cNvPr>
                <p14:cNvContentPartPr/>
                <p14:nvPr/>
              </p14:nvContentPartPr>
              <p14:xfrm>
                <a:off x="11312653" y="1326187"/>
                <a:ext cx="101160" cy="673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FF5FB00-22B5-4DB6-8C2C-D0499B0061B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308333" y="1321867"/>
                  <a:ext cx="1098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7143F6B5-A1D8-4573-8E01-471CC2E0792B}"/>
                    </a:ext>
                  </a:extLst>
                </p14:cNvPr>
                <p14:cNvContentPartPr/>
                <p14:nvPr/>
              </p14:nvContentPartPr>
              <p14:xfrm>
                <a:off x="11482933" y="1340227"/>
                <a:ext cx="73800" cy="165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7143F6B5-A1D8-4573-8E01-471CC2E0792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478613" y="1335907"/>
                  <a:ext cx="82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B3EAD1D1-6CB4-4CBC-90DE-8DFBDBB39187}"/>
                    </a:ext>
                  </a:extLst>
                </p14:cNvPr>
                <p14:cNvContentPartPr/>
                <p14:nvPr/>
              </p14:nvContentPartPr>
              <p14:xfrm>
                <a:off x="11599213" y="1256347"/>
                <a:ext cx="91440" cy="1468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B3EAD1D1-6CB4-4CBC-90DE-8DFBDBB3918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594893" y="1252027"/>
                  <a:ext cx="1000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44E05317-0405-4055-8772-2233389353FF}"/>
                    </a:ext>
                  </a:extLst>
                </p14:cNvPr>
                <p14:cNvContentPartPr/>
                <p14:nvPr/>
              </p14:nvContentPartPr>
              <p14:xfrm>
                <a:off x="11729173" y="1276507"/>
                <a:ext cx="91440" cy="1105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44E05317-0405-4055-8772-2233389353F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724853" y="1272187"/>
                  <a:ext cx="1000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3B2389FE-F977-43A8-A89A-15E963C582E6}"/>
                    </a:ext>
                  </a:extLst>
                </p14:cNvPr>
                <p14:cNvContentPartPr/>
                <p14:nvPr/>
              </p14:nvContentPartPr>
              <p14:xfrm>
                <a:off x="11702533" y="1319347"/>
                <a:ext cx="126000" cy="154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3B2389FE-F977-43A8-A89A-15E963C582E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698213" y="1315027"/>
                  <a:ext cx="134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C1BD299-FEE5-4535-8012-916AF6965E47}"/>
                    </a:ext>
                  </a:extLst>
                </p14:cNvPr>
                <p14:cNvContentPartPr/>
                <p14:nvPr/>
              </p14:nvContentPartPr>
              <p14:xfrm>
                <a:off x="8543893" y="1664587"/>
                <a:ext cx="129960" cy="835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C1BD299-FEE5-4535-8012-916AF6965E4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539573" y="1660267"/>
                  <a:ext cx="1386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33E67F1-9782-4826-A1AE-6733C79C63C1}"/>
                    </a:ext>
                  </a:extLst>
                </p14:cNvPr>
                <p14:cNvContentPartPr/>
                <p14:nvPr/>
              </p14:nvContentPartPr>
              <p14:xfrm>
                <a:off x="8718133" y="1569187"/>
                <a:ext cx="19800" cy="1580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33E67F1-9782-4826-A1AE-6733C79C63C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713813" y="1564867"/>
                  <a:ext cx="284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606567B-8E92-4647-80CA-CEEACA8AEA37}"/>
                    </a:ext>
                  </a:extLst>
                </p14:cNvPr>
                <p14:cNvContentPartPr/>
                <p14:nvPr/>
              </p14:nvContentPartPr>
              <p14:xfrm>
                <a:off x="8763493" y="1650187"/>
                <a:ext cx="77760" cy="954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606567B-8E92-4647-80CA-CEEACA8AEA3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759173" y="1645867"/>
                  <a:ext cx="864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A117729F-7C7C-46F9-95A5-6F62359DC21C}"/>
                    </a:ext>
                  </a:extLst>
                </p14:cNvPr>
                <p14:cNvContentPartPr/>
                <p14:nvPr/>
              </p14:nvContentPartPr>
              <p14:xfrm>
                <a:off x="8964733" y="1642987"/>
                <a:ext cx="408960" cy="1238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A117729F-7C7C-46F9-95A5-6F62359DC21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960413" y="1638667"/>
                  <a:ext cx="4176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BAFE152D-F454-46A0-A984-7DAB57140D41}"/>
                    </a:ext>
                  </a:extLst>
                </p14:cNvPr>
                <p14:cNvContentPartPr/>
                <p14:nvPr/>
              </p14:nvContentPartPr>
              <p14:xfrm>
                <a:off x="9415813" y="1690147"/>
                <a:ext cx="191160" cy="586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BAFE152D-F454-46A0-A984-7DAB57140D4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411493" y="1685827"/>
                  <a:ext cx="1998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DA3074D-1724-4817-96B7-0E436E74A8C3}"/>
                    </a:ext>
                  </a:extLst>
                </p14:cNvPr>
                <p14:cNvContentPartPr/>
                <p14:nvPr/>
              </p14:nvContentPartPr>
              <p14:xfrm>
                <a:off x="9606613" y="1627147"/>
                <a:ext cx="183240" cy="1342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DA3074D-1724-4817-96B7-0E436E74A8C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602293" y="1622827"/>
                  <a:ext cx="1918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1C15E1AA-4372-4376-A323-2047AAA3699D}"/>
                    </a:ext>
                  </a:extLst>
                </p14:cNvPr>
                <p14:cNvContentPartPr/>
                <p14:nvPr/>
              </p14:nvContentPartPr>
              <p14:xfrm>
                <a:off x="9831973" y="1665307"/>
                <a:ext cx="115920" cy="518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1C15E1AA-4372-4376-A323-2047AAA3699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827653" y="1660987"/>
                  <a:ext cx="1245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5FE88042-1FFF-4125-B96F-E9CD57CECB55}"/>
                    </a:ext>
                  </a:extLst>
                </p14:cNvPr>
                <p14:cNvContentPartPr/>
                <p14:nvPr/>
              </p14:nvContentPartPr>
              <p14:xfrm>
                <a:off x="9926653" y="1684387"/>
                <a:ext cx="53640" cy="1652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5FE88042-1FFF-4125-B96F-E9CD57CECB5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922333" y="1680067"/>
                  <a:ext cx="622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39D17F0D-5C8C-4D84-A464-E73A06C7378D}"/>
                    </a:ext>
                  </a:extLst>
                </p14:cNvPr>
                <p14:cNvContentPartPr/>
                <p14:nvPr/>
              </p14:nvContentPartPr>
              <p14:xfrm>
                <a:off x="10043653" y="1668907"/>
                <a:ext cx="61920" cy="788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39D17F0D-5C8C-4D84-A464-E73A06C7378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039333" y="1664587"/>
                  <a:ext cx="705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2EF2589-6E88-4147-BBFA-DDAE383E7C3B}"/>
                    </a:ext>
                  </a:extLst>
                </p14:cNvPr>
                <p14:cNvContentPartPr/>
                <p14:nvPr/>
              </p14:nvContentPartPr>
              <p14:xfrm>
                <a:off x="10118893" y="1563067"/>
                <a:ext cx="298800" cy="1965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2EF2589-6E88-4147-BBFA-DDAE383E7C3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114573" y="1558747"/>
                  <a:ext cx="3074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0816DB73-7332-457C-A650-01F96141F6DF}"/>
                    </a:ext>
                  </a:extLst>
                </p14:cNvPr>
                <p14:cNvContentPartPr/>
                <p14:nvPr/>
              </p14:nvContentPartPr>
              <p14:xfrm>
                <a:off x="10460173" y="1665307"/>
                <a:ext cx="203040" cy="8820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0816DB73-7332-457C-A650-01F96141F6D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455853" y="1660987"/>
                  <a:ext cx="2116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11F4B70C-26A7-48C4-9494-2DBDAE0A64FC}"/>
                    </a:ext>
                  </a:extLst>
                </p14:cNvPr>
                <p14:cNvContentPartPr/>
                <p14:nvPr/>
              </p14:nvContentPartPr>
              <p14:xfrm>
                <a:off x="10790653" y="1593667"/>
                <a:ext cx="96120" cy="1429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11F4B70C-26A7-48C4-9494-2DBDAE0A64F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786333" y="1589347"/>
                  <a:ext cx="1047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ABC7813-BF22-4065-BF6B-12B049834312}"/>
                    </a:ext>
                  </a:extLst>
                </p14:cNvPr>
                <p14:cNvContentPartPr/>
                <p14:nvPr/>
              </p14:nvContentPartPr>
              <p14:xfrm>
                <a:off x="10920973" y="1583947"/>
                <a:ext cx="126000" cy="1551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ABC7813-BF22-4065-BF6B-12B04983431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916653" y="1579627"/>
                  <a:ext cx="1346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E55744DC-338E-4F6F-9A22-7DAB3ABA4DB8}"/>
                    </a:ext>
                  </a:extLst>
                </p14:cNvPr>
                <p14:cNvContentPartPr/>
                <p14:nvPr/>
              </p14:nvContentPartPr>
              <p14:xfrm>
                <a:off x="11093773" y="1673947"/>
                <a:ext cx="105840" cy="770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E55744DC-338E-4F6F-9A22-7DAB3ABA4DB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089453" y="1669627"/>
                  <a:ext cx="1144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01DC2F86-EE45-45AF-89C8-AE5DCF2548F1}"/>
                    </a:ext>
                  </a:extLst>
                </p14:cNvPr>
                <p14:cNvContentPartPr/>
                <p14:nvPr/>
              </p14:nvContentPartPr>
              <p14:xfrm>
                <a:off x="11234173" y="1568467"/>
                <a:ext cx="145080" cy="1713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01DC2F86-EE45-45AF-89C8-AE5DCF2548F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229853" y="1564147"/>
                  <a:ext cx="1537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3A99471-0BC3-493A-AB65-8B0AC88C05EA}"/>
                    </a:ext>
                  </a:extLst>
                </p14:cNvPr>
                <p14:cNvContentPartPr/>
                <p14:nvPr/>
              </p14:nvContentPartPr>
              <p14:xfrm>
                <a:off x="11205373" y="1618867"/>
                <a:ext cx="108000" cy="50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3A99471-0BC3-493A-AB65-8B0AC88C05E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200693" y="1614547"/>
                  <a:ext cx="1166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1A6EF797-FCBE-4105-AAB9-F0E46321E897}"/>
                    </a:ext>
                  </a:extLst>
                </p14:cNvPr>
                <p14:cNvContentPartPr/>
                <p14:nvPr/>
              </p14:nvContentPartPr>
              <p14:xfrm>
                <a:off x="11399413" y="1617067"/>
                <a:ext cx="160200" cy="9072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1A6EF797-FCBE-4105-AAB9-F0E46321E89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395093" y="1612747"/>
                  <a:ext cx="1688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8C299507-81D2-4E10-A69D-CD9F33F56639}"/>
                    </a:ext>
                  </a:extLst>
                </p14:cNvPr>
                <p14:cNvContentPartPr/>
                <p14:nvPr/>
              </p14:nvContentPartPr>
              <p14:xfrm>
                <a:off x="11134093" y="1520587"/>
                <a:ext cx="109800" cy="165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8C299507-81D2-4E10-A69D-CD9F33F5663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129773" y="1516267"/>
                  <a:ext cx="118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AAA5951D-321A-4B8B-921A-671FDF109C63}"/>
                    </a:ext>
                  </a:extLst>
                </p14:cNvPr>
                <p14:cNvContentPartPr/>
                <p14:nvPr/>
              </p14:nvContentPartPr>
              <p14:xfrm>
                <a:off x="8913613" y="1901827"/>
                <a:ext cx="299880" cy="2318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AAA5951D-321A-4B8B-921A-671FDF109C6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909293" y="1897507"/>
                  <a:ext cx="3085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BB506FBA-644A-413F-8F0D-1DEEA69765A7}"/>
                    </a:ext>
                  </a:extLst>
                </p14:cNvPr>
                <p14:cNvContentPartPr/>
                <p14:nvPr/>
              </p14:nvContentPartPr>
              <p14:xfrm>
                <a:off x="9042133" y="1890667"/>
                <a:ext cx="84960" cy="90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BB506FBA-644A-413F-8F0D-1DEEA69765A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037813" y="1886347"/>
                  <a:ext cx="936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634DA919-000F-46AF-B3C6-E828881B3EA7}"/>
                    </a:ext>
                  </a:extLst>
                </p14:cNvPr>
                <p14:cNvContentPartPr/>
                <p14:nvPr/>
              </p14:nvContentPartPr>
              <p14:xfrm>
                <a:off x="9319693" y="1989307"/>
                <a:ext cx="222120" cy="15264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634DA919-000F-46AF-B3C6-E828881B3EA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315373" y="1984987"/>
                  <a:ext cx="230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505DD958-D1A9-45F0-9BBB-94A6C311DB2E}"/>
                    </a:ext>
                  </a:extLst>
                </p14:cNvPr>
                <p14:cNvContentPartPr/>
                <p14:nvPr/>
              </p14:nvContentPartPr>
              <p14:xfrm>
                <a:off x="9726133" y="1926667"/>
                <a:ext cx="79560" cy="1350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505DD958-D1A9-45F0-9BBB-94A6C311DB2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721813" y="1922347"/>
                  <a:ext cx="882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92F3836A-7F9E-41BF-8B86-F4DCA2580955}"/>
                    </a:ext>
                  </a:extLst>
                </p14:cNvPr>
                <p14:cNvContentPartPr/>
                <p14:nvPr/>
              </p14:nvContentPartPr>
              <p14:xfrm>
                <a:off x="9847813" y="1990747"/>
                <a:ext cx="141480" cy="655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92F3836A-7F9E-41BF-8B86-F4DCA258095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843493" y="1986427"/>
                  <a:ext cx="1501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0BA87025-5417-40A8-9E24-F422B88343C7}"/>
                    </a:ext>
                  </a:extLst>
                </p14:cNvPr>
                <p14:cNvContentPartPr/>
                <p14:nvPr/>
              </p14:nvContentPartPr>
              <p14:xfrm>
                <a:off x="9963733" y="1897147"/>
                <a:ext cx="57240" cy="1627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0BA87025-5417-40A8-9E24-F422B88343C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959413" y="1892827"/>
                  <a:ext cx="65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D9FD66A4-623D-4347-AEA4-E22148407C4E}"/>
                    </a:ext>
                  </a:extLst>
                </p14:cNvPr>
                <p14:cNvContentPartPr/>
                <p14:nvPr/>
              </p14:nvContentPartPr>
              <p14:xfrm>
                <a:off x="10065973" y="1970947"/>
                <a:ext cx="221760" cy="756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D9FD66A4-623D-4347-AEA4-E22148407C4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061653" y="1966627"/>
                  <a:ext cx="2304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C2471AF2-0017-412C-9187-DCCF3C3EC555}"/>
                    </a:ext>
                  </a:extLst>
                </p14:cNvPr>
                <p14:cNvContentPartPr/>
                <p14:nvPr/>
              </p14:nvContentPartPr>
              <p14:xfrm>
                <a:off x="10422373" y="1996867"/>
                <a:ext cx="384120" cy="871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C2471AF2-0017-412C-9187-DCCF3C3EC55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418053" y="1992547"/>
                  <a:ext cx="3927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1EC3B7BB-6D92-4800-882F-DDC4935D6B25}"/>
                    </a:ext>
                  </a:extLst>
                </p14:cNvPr>
                <p14:cNvContentPartPr/>
                <p14:nvPr/>
              </p14:nvContentPartPr>
              <p14:xfrm>
                <a:off x="10749253" y="1917307"/>
                <a:ext cx="5760" cy="54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1EC3B7BB-6D92-4800-882F-DDC4935D6B2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744933" y="1912987"/>
                  <a:ext cx="144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951BFE67-FF4C-43F5-A3AB-943555661B1F}"/>
                    </a:ext>
                  </a:extLst>
                </p14:cNvPr>
                <p14:cNvContentPartPr/>
                <p14:nvPr/>
              </p14:nvContentPartPr>
              <p14:xfrm>
                <a:off x="10919533" y="1937827"/>
                <a:ext cx="134640" cy="1256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951BFE67-FF4C-43F5-A3AB-943555661B1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915213" y="1933507"/>
                  <a:ext cx="1432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DE8EA9D4-E52C-4B92-A9A6-F3EA67D95EE1}"/>
                    </a:ext>
                  </a:extLst>
                </p14:cNvPr>
                <p14:cNvContentPartPr/>
                <p14:nvPr/>
              </p14:nvContentPartPr>
              <p14:xfrm>
                <a:off x="11066413" y="1970947"/>
                <a:ext cx="96840" cy="903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DE8EA9D4-E52C-4B92-A9A6-F3EA67D95EE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062093" y="1966627"/>
                  <a:ext cx="1054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D5B8787-19D7-46D4-9007-B217CF15967B}"/>
                    </a:ext>
                  </a:extLst>
                </p14:cNvPr>
                <p14:cNvContentPartPr/>
                <p14:nvPr/>
              </p14:nvContentPartPr>
              <p14:xfrm>
                <a:off x="11179813" y="1970587"/>
                <a:ext cx="67680" cy="831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D5B8787-19D7-46D4-9007-B217CF15967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175493" y="1966267"/>
                  <a:ext cx="763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73506160-D562-49CF-9AA8-3F1C6FAF1467}"/>
                    </a:ext>
                  </a:extLst>
                </p14:cNvPr>
                <p14:cNvContentPartPr/>
                <p14:nvPr/>
              </p14:nvContentPartPr>
              <p14:xfrm>
                <a:off x="9043213" y="2267227"/>
                <a:ext cx="225720" cy="936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73506160-D562-49CF-9AA8-3F1C6FAF146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038893" y="2262907"/>
                  <a:ext cx="2343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4ACECBD3-F1C5-4BBC-A47B-3AA85765330C}"/>
                    </a:ext>
                  </a:extLst>
                </p14:cNvPr>
                <p14:cNvContentPartPr/>
                <p14:nvPr/>
              </p14:nvContentPartPr>
              <p14:xfrm>
                <a:off x="9300973" y="2182267"/>
                <a:ext cx="138240" cy="1548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4ACECBD3-F1C5-4BBC-A47B-3AA85765330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296653" y="2177947"/>
                  <a:ext cx="1468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D5A3056D-C775-4217-805E-EC5655F044E1}"/>
                    </a:ext>
                  </a:extLst>
                </p14:cNvPr>
                <p14:cNvContentPartPr/>
                <p14:nvPr/>
              </p14:nvContentPartPr>
              <p14:xfrm>
                <a:off x="9222133" y="2151307"/>
                <a:ext cx="51480" cy="417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D5A3056D-C775-4217-805E-EC5655F044E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217813" y="2146987"/>
                  <a:ext cx="601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AD62402B-3933-403B-B83D-B866F1A210AF}"/>
                    </a:ext>
                  </a:extLst>
                </p14:cNvPr>
                <p14:cNvContentPartPr/>
                <p14:nvPr/>
              </p14:nvContentPartPr>
              <p14:xfrm>
                <a:off x="9505813" y="2272987"/>
                <a:ext cx="141840" cy="741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AD62402B-3933-403B-B83D-B866F1A210A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501493" y="2268667"/>
                  <a:ext cx="1504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3B170EE8-7FCE-4BE8-9B7F-BD7DDEC0D0A4}"/>
                    </a:ext>
                  </a:extLst>
                </p14:cNvPr>
                <p14:cNvContentPartPr/>
                <p14:nvPr/>
              </p14:nvContentPartPr>
              <p14:xfrm>
                <a:off x="9705613" y="2173987"/>
                <a:ext cx="261360" cy="1674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3B170EE8-7FCE-4BE8-9B7F-BD7DDEC0D0A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701293" y="2169667"/>
                  <a:ext cx="2700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9FED2D5F-E3EF-4390-A55A-B5DA127C99E4}"/>
                    </a:ext>
                  </a:extLst>
                </p14:cNvPr>
                <p14:cNvContentPartPr/>
                <p14:nvPr/>
              </p14:nvContentPartPr>
              <p14:xfrm>
                <a:off x="9972373" y="2183347"/>
                <a:ext cx="12960" cy="565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9FED2D5F-E3EF-4390-A55A-B5DA127C99E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968053" y="2179027"/>
                  <a:ext cx="216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2F8AD65-9FD3-4BA9-92F8-3C25C24DDEF9}"/>
                    </a:ext>
                  </a:extLst>
                </p14:cNvPr>
                <p14:cNvContentPartPr/>
                <p14:nvPr/>
              </p14:nvContentPartPr>
              <p14:xfrm>
                <a:off x="10003333" y="2253187"/>
                <a:ext cx="76680" cy="738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2F8AD65-9FD3-4BA9-92F8-3C25C24DDEF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999013" y="2248867"/>
                  <a:ext cx="853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6C660CD1-3C3C-439A-9945-E86D98426EEB}"/>
                    </a:ext>
                  </a:extLst>
                </p14:cNvPr>
                <p14:cNvContentPartPr/>
                <p14:nvPr/>
              </p14:nvContentPartPr>
              <p14:xfrm>
                <a:off x="10119973" y="2186587"/>
                <a:ext cx="220320" cy="1404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6C660CD1-3C3C-439A-9945-E86D98426EE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115653" y="2182267"/>
                  <a:ext cx="2289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610AD5AF-A117-4EE7-B372-E209039EAF34}"/>
                    </a:ext>
                  </a:extLst>
                </p14:cNvPr>
                <p14:cNvContentPartPr/>
                <p14:nvPr/>
              </p14:nvContentPartPr>
              <p14:xfrm>
                <a:off x="10522813" y="2185507"/>
                <a:ext cx="194040" cy="1537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610AD5AF-A117-4EE7-B372-E209039EAF3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518493" y="2181187"/>
                  <a:ext cx="2026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1D2FAAE7-8D63-4E85-B50B-DDB4A9CCC0D8}"/>
                    </a:ext>
                  </a:extLst>
                </p14:cNvPr>
                <p14:cNvContentPartPr/>
                <p14:nvPr/>
              </p14:nvContentPartPr>
              <p14:xfrm>
                <a:off x="10744213" y="2164267"/>
                <a:ext cx="236160" cy="1710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1D2FAAE7-8D63-4E85-B50B-DDB4A9CCC0D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739893" y="2159947"/>
                  <a:ext cx="2448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D450535F-56ED-4686-ACA5-CEA939488210}"/>
                    </a:ext>
                  </a:extLst>
                </p14:cNvPr>
                <p14:cNvContentPartPr/>
                <p14:nvPr/>
              </p14:nvContentPartPr>
              <p14:xfrm>
                <a:off x="10674733" y="2155987"/>
                <a:ext cx="23760" cy="1224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D450535F-56ED-4686-ACA5-CEA93948821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670413" y="2151667"/>
                  <a:ext cx="324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9096621-B07F-4079-BA50-36E728D5CDB3}"/>
                    </a:ext>
                  </a:extLst>
                </p14:cNvPr>
                <p14:cNvContentPartPr/>
                <p14:nvPr/>
              </p14:nvContentPartPr>
              <p14:xfrm>
                <a:off x="11135893" y="2220067"/>
                <a:ext cx="108720" cy="1321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9096621-B07F-4079-BA50-36E728D5CDB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131573" y="2215747"/>
                  <a:ext cx="1173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14E50D5A-DD23-4CA5-9AC7-2D1A2DEC2C6C}"/>
                    </a:ext>
                  </a:extLst>
                </p14:cNvPr>
                <p14:cNvContentPartPr/>
                <p14:nvPr/>
              </p14:nvContentPartPr>
              <p14:xfrm>
                <a:off x="11120413" y="2225827"/>
                <a:ext cx="106200" cy="10692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14E50D5A-DD23-4CA5-9AC7-2D1A2DEC2C6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116093" y="2221507"/>
                  <a:ext cx="1148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D0AD9962-24E9-4406-A74A-6FE138CC850E}"/>
                    </a:ext>
                  </a:extLst>
                </p14:cNvPr>
                <p14:cNvContentPartPr/>
                <p14:nvPr/>
              </p14:nvContentPartPr>
              <p14:xfrm>
                <a:off x="10996933" y="2127187"/>
                <a:ext cx="39960" cy="2221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D0AD9962-24E9-4406-A74A-6FE138CC850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992613" y="2122867"/>
                  <a:ext cx="486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A2D6370B-C6B1-4879-8C5C-5A7C76AC4F3A}"/>
                    </a:ext>
                  </a:extLst>
                </p14:cNvPr>
                <p14:cNvContentPartPr/>
                <p14:nvPr/>
              </p14:nvContentPartPr>
              <p14:xfrm>
                <a:off x="11102413" y="2149147"/>
                <a:ext cx="199440" cy="1152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A2D6370B-C6B1-4879-8C5C-5A7C76AC4F3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098093" y="2144827"/>
                  <a:ext cx="2080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0BA29B1B-3CCF-47E9-BFE2-273FE477D27C}"/>
                    </a:ext>
                  </a:extLst>
                </p14:cNvPr>
                <p14:cNvContentPartPr/>
                <p14:nvPr/>
              </p14:nvContentPartPr>
              <p14:xfrm>
                <a:off x="8916853" y="2533627"/>
                <a:ext cx="119520" cy="1260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0BA29B1B-3CCF-47E9-BFE2-273FE477D27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912533" y="2529307"/>
                  <a:ext cx="1281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FAA764F8-8A58-4AC2-94E5-5BF3BE1214E0}"/>
                    </a:ext>
                  </a:extLst>
                </p14:cNvPr>
                <p14:cNvContentPartPr/>
                <p14:nvPr/>
              </p14:nvContentPartPr>
              <p14:xfrm>
                <a:off x="8901373" y="2551267"/>
                <a:ext cx="125280" cy="874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FAA764F8-8A58-4AC2-94E5-5BF3BE1214E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897053" y="2546947"/>
                  <a:ext cx="1339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7F4FB32E-F81C-4011-8A7E-4EC5E4BD1C1E}"/>
                    </a:ext>
                  </a:extLst>
                </p14:cNvPr>
                <p14:cNvContentPartPr/>
                <p14:nvPr/>
              </p14:nvContentPartPr>
              <p14:xfrm>
                <a:off x="8834773" y="2464507"/>
                <a:ext cx="200520" cy="190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7F4FB32E-F81C-4011-8A7E-4EC5E4BD1C1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830453" y="2460187"/>
                  <a:ext cx="2091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D8806159-1F13-420D-B1CF-95EC0D5A3C17}"/>
                    </a:ext>
                  </a:extLst>
                </p14:cNvPr>
                <p14:cNvContentPartPr/>
                <p14:nvPr/>
              </p14:nvContentPartPr>
              <p14:xfrm>
                <a:off x="9230773" y="2478907"/>
                <a:ext cx="66960" cy="1620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D8806159-1F13-420D-B1CF-95EC0D5A3C1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226453" y="2474587"/>
                  <a:ext cx="756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FD000E62-5178-4294-B8E8-3E6F6E6F7EE5}"/>
                    </a:ext>
                  </a:extLst>
                </p14:cNvPr>
                <p14:cNvContentPartPr/>
                <p14:nvPr/>
              </p14:nvContentPartPr>
              <p14:xfrm>
                <a:off x="9317173" y="2490787"/>
                <a:ext cx="195120" cy="1486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FD000E62-5178-4294-B8E8-3E6F6E6F7EE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312853" y="2486467"/>
                  <a:ext cx="2037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A5F63E67-9E57-4032-B52A-203EBDED5DE4}"/>
                    </a:ext>
                  </a:extLst>
                </p14:cNvPr>
                <p14:cNvContentPartPr/>
                <p14:nvPr/>
              </p14:nvContentPartPr>
              <p14:xfrm>
                <a:off x="9644413" y="2515627"/>
                <a:ext cx="111600" cy="982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A5F63E67-9E57-4032-B52A-203EBDED5DE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640093" y="2511307"/>
                  <a:ext cx="1202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57540E8A-0328-4D01-A58A-27A6EF62191A}"/>
                    </a:ext>
                  </a:extLst>
                </p14:cNvPr>
                <p14:cNvContentPartPr/>
                <p14:nvPr/>
              </p14:nvContentPartPr>
              <p14:xfrm>
                <a:off x="9758173" y="2476747"/>
                <a:ext cx="82440" cy="1429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57540E8A-0328-4D01-A58A-27A6EF62191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753853" y="2472427"/>
                  <a:ext cx="91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56B033DA-6896-42FA-A6F1-6337F3A1E3A6}"/>
                    </a:ext>
                  </a:extLst>
                </p14:cNvPr>
                <p14:cNvContentPartPr/>
                <p14:nvPr/>
              </p14:nvContentPartPr>
              <p14:xfrm>
                <a:off x="9866533" y="2533987"/>
                <a:ext cx="161280" cy="5724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56B033DA-6896-42FA-A6F1-6337F3A1E3A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862213" y="2529667"/>
                  <a:ext cx="1699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15882CC4-3426-45D1-B31E-734857B28DA2}"/>
                    </a:ext>
                  </a:extLst>
                </p14:cNvPr>
                <p14:cNvContentPartPr/>
                <p14:nvPr/>
              </p14:nvContentPartPr>
              <p14:xfrm>
                <a:off x="10170013" y="2486107"/>
                <a:ext cx="307800" cy="1252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15882CC4-3426-45D1-B31E-734857B28DA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165693" y="2481787"/>
                  <a:ext cx="3164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69FB61D8-7048-41DA-9621-A366D7E23A5E}"/>
                    </a:ext>
                  </a:extLst>
                </p14:cNvPr>
                <p14:cNvContentPartPr/>
                <p14:nvPr/>
              </p14:nvContentPartPr>
              <p14:xfrm>
                <a:off x="10412653" y="2440387"/>
                <a:ext cx="360" cy="36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69FB61D8-7048-41DA-9621-A366D7E23A5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408333" y="24360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1E0C3654-6DB5-4FAE-BD9F-20608F0C4E8E}"/>
                    </a:ext>
                  </a:extLst>
                </p14:cNvPr>
                <p14:cNvContentPartPr/>
                <p14:nvPr/>
              </p14:nvContentPartPr>
              <p14:xfrm>
                <a:off x="10598413" y="2483947"/>
                <a:ext cx="111600" cy="10404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1E0C3654-6DB5-4FAE-BD9F-20608F0C4E8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594093" y="2479627"/>
                  <a:ext cx="1202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278A6A53-0031-40E8-8940-6B2BACC6B774}"/>
                    </a:ext>
                  </a:extLst>
                </p14:cNvPr>
                <p14:cNvContentPartPr/>
                <p14:nvPr/>
              </p14:nvContentPartPr>
              <p14:xfrm>
                <a:off x="10706413" y="2447587"/>
                <a:ext cx="98640" cy="12600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278A6A53-0031-40E8-8940-6B2BACC6B77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702093" y="2443267"/>
                  <a:ext cx="1072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17B55C7E-F7B6-4206-92BC-054815FC40BF}"/>
                    </a:ext>
                  </a:extLst>
                </p14:cNvPr>
                <p14:cNvContentPartPr/>
                <p14:nvPr/>
              </p14:nvContentPartPr>
              <p14:xfrm>
                <a:off x="10813333" y="2519227"/>
                <a:ext cx="149040" cy="633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17B55C7E-F7B6-4206-92BC-054815FC40B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809013" y="2514907"/>
                  <a:ext cx="1576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B76E99BE-2E8B-4FF1-BE3E-3BEFAA86265F}"/>
                    </a:ext>
                  </a:extLst>
                </p14:cNvPr>
                <p14:cNvContentPartPr/>
                <p14:nvPr/>
              </p14:nvContentPartPr>
              <p14:xfrm>
                <a:off x="10973533" y="2485747"/>
                <a:ext cx="113040" cy="9252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B76E99BE-2E8B-4FF1-BE3E-3BEFAA86265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969213" y="2481427"/>
                  <a:ext cx="1216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CA09313F-BA03-4501-9D79-2D6EDCCBF0FB}"/>
                    </a:ext>
                  </a:extLst>
                </p14:cNvPr>
                <p14:cNvContentPartPr/>
                <p14:nvPr/>
              </p14:nvContentPartPr>
              <p14:xfrm>
                <a:off x="11100973" y="2514187"/>
                <a:ext cx="150120" cy="640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CA09313F-BA03-4501-9D79-2D6EDCCBF0F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096653" y="2509867"/>
                  <a:ext cx="1587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739D6E2B-D442-4B83-9C13-6A6381AB114E}"/>
                    </a:ext>
                  </a:extLst>
                </p14:cNvPr>
                <p14:cNvContentPartPr/>
                <p14:nvPr/>
              </p14:nvContentPartPr>
              <p14:xfrm>
                <a:off x="11296453" y="2463427"/>
                <a:ext cx="144360" cy="12384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739D6E2B-D442-4B83-9C13-6A6381AB114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292133" y="2459107"/>
                  <a:ext cx="153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C6FD02C6-3214-4874-81EF-0765DB050DBC}"/>
                    </a:ext>
                  </a:extLst>
                </p14:cNvPr>
                <p14:cNvContentPartPr/>
                <p14:nvPr/>
              </p14:nvContentPartPr>
              <p14:xfrm>
                <a:off x="11499133" y="2502667"/>
                <a:ext cx="130680" cy="104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C6FD02C6-3214-4874-81EF-0765DB050DB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494813" y="2498347"/>
                  <a:ext cx="1393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0AE685F6-2559-4BD0-975B-5A1C5B3AD5D7}"/>
                    </a:ext>
                  </a:extLst>
                </p14:cNvPr>
                <p14:cNvContentPartPr/>
                <p14:nvPr/>
              </p14:nvContentPartPr>
              <p14:xfrm>
                <a:off x="9228253" y="2801827"/>
                <a:ext cx="102600" cy="9252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0AE685F6-2559-4BD0-975B-5A1C5B3AD5D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223933" y="2797507"/>
                  <a:ext cx="1112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8EF5D6D1-36DE-4031-ACF6-3F883A8AF0A7}"/>
                    </a:ext>
                  </a:extLst>
                </p14:cNvPr>
                <p14:cNvContentPartPr/>
                <p14:nvPr/>
              </p14:nvContentPartPr>
              <p14:xfrm>
                <a:off x="9357853" y="2758627"/>
                <a:ext cx="75960" cy="11880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8EF5D6D1-36DE-4031-ACF6-3F883A8AF0A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353533" y="2754307"/>
                  <a:ext cx="846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DE83BF2E-BC8E-4748-91BF-4F85CDAE1613}"/>
                    </a:ext>
                  </a:extLst>
                </p14:cNvPr>
                <p14:cNvContentPartPr/>
                <p14:nvPr/>
              </p14:nvContentPartPr>
              <p14:xfrm>
                <a:off x="9479533" y="2814067"/>
                <a:ext cx="359280" cy="9108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DE83BF2E-BC8E-4748-91BF-4F85CDAE161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475213" y="2809747"/>
                  <a:ext cx="3679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299AC878-17C3-41D1-A37A-E86795159BDB}"/>
                    </a:ext>
                  </a:extLst>
                </p14:cNvPr>
                <p14:cNvContentPartPr/>
                <p14:nvPr/>
              </p14:nvContentPartPr>
              <p14:xfrm>
                <a:off x="9819013" y="2740627"/>
                <a:ext cx="360" cy="36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299AC878-17C3-41D1-A37A-E86795159BD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814693" y="27363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8DC99EDC-F4AC-4E64-81BB-AF157670B62D}"/>
                    </a:ext>
                  </a:extLst>
                </p14:cNvPr>
                <p14:cNvContentPartPr/>
                <p14:nvPr/>
              </p14:nvContentPartPr>
              <p14:xfrm>
                <a:off x="9870493" y="2812267"/>
                <a:ext cx="119520" cy="7632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8DC99EDC-F4AC-4E64-81BB-AF157670B62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866173" y="2807947"/>
                  <a:ext cx="1281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6B6EA0D0-1984-4475-A13E-3DD378B4C414}"/>
                    </a:ext>
                  </a:extLst>
                </p14:cNvPr>
                <p14:cNvContentPartPr/>
                <p14:nvPr/>
              </p14:nvContentPartPr>
              <p14:xfrm>
                <a:off x="9992173" y="2729107"/>
                <a:ext cx="327240" cy="2833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6B6EA0D0-1984-4475-A13E-3DD378B4C41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987853" y="2724787"/>
                  <a:ext cx="3358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AA6FAA99-B30B-4AB5-BD8C-FFF5C7503D6D}"/>
                    </a:ext>
                  </a:extLst>
                </p14:cNvPr>
                <p14:cNvContentPartPr/>
                <p14:nvPr/>
              </p14:nvContentPartPr>
              <p14:xfrm>
                <a:off x="10544413" y="2744227"/>
                <a:ext cx="88560" cy="1609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AA6FAA99-B30B-4AB5-BD8C-FFF5C7503D6D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540093" y="2739907"/>
                  <a:ext cx="972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6F1218DC-BE6F-4F88-8213-D1B554435E5E}"/>
                    </a:ext>
                  </a:extLst>
                </p14:cNvPr>
                <p14:cNvContentPartPr/>
                <p14:nvPr/>
              </p14:nvContentPartPr>
              <p14:xfrm>
                <a:off x="10638373" y="2871307"/>
                <a:ext cx="58320" cy="8820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6F1218DC-BE6F-4F88-8213-D1B554435E5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634053" y="2866987"/>
                  <a:ext cx="669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65499DD0-715D-47E8-8F5A-18A988A87122}"/>
                    </a:ext>
                  </a:extLst>
                </p14:cNvPr>
                <p14:cNvContentPartPr/>
                <p14:nvPr/>
              </p14:nvContentPartPr>
              <p14:xfrm>
                <a:off x="10638013" y="2875987"/>
                <a:ext cx="81000" cy="3528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65499DD0-715D-47E8-8F5A-18A988A8712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633333" y="2871667"/>
                  <a:ext cx="896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F6622223-204B-4B89-A92F-1EE7FDE38781}"/>
                    </a:ext>
                  </a:extLst>
                </p14:cNvPr>
                <p14:cNvContentPartPr/>
                <p14:nvPr/>
              </p14:nvContentPartPr>
              <p14:xfrm>
                <a:off x="10652773" y="2822707"/>
                <a:ext cx="71640" cy="108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F6622223-204B-4B89-A92F-1EE7FDE3878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648453" y="2818387"/>
                  <a:ext cx="802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205DC659-6412-413D-988C-BCBFEB2D618A}"/>
                    </a:ext>
                  </a:extLst>
                </p14:cNvPr>
                <p14:cNvContentPartPr/>
                <p14:nvPr/>
              </p14:nvContentPartPr>
              <p14:xfrm>
                <a:off x="10868413" y="2816587"/>
                <a:ext cx="129960" cy="97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205DC659-6412-413D-988C-BCBFEB2D618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864093" y="2812267"/>
                  <a:ext cx="1386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438211BD-C523-468E-A2BD-6BDD4C648F60}"/>
                    </a:ext>
                  </a:extLst>
                </p14:cNvPr>
                <p14:cNvContentPartPr/>
                <p14:nvPr/>
              </p14:nvContentPartPr>
              <p14:xfrm>
                <a:off x="10863733" y="2862307"/>
                <a:ext cx="123480" cy="82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438211BD-C523-468E-A2BD-6BDD4C648F6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859413" y="2857987"/>
                  <a:ext cx="1321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6D7902CA-683F-4992-BF75-F2C3CEB93EA8}"/>
                    </a:ext>
                  </a:extLst>
                </p14:cNvPr>
                <p14:cNvContentPartPr/>
                <p14:nvPr/>
              </p14:nvContentPartPr>
              <p14:xfrm>
                <a:off x="11075413" y="2695987"/>
                <a:ext cx="114120" cy="1335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6D7902CA-683F-4992-BF75-F2C3CEB93EA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071093" y="2691667"/>
                  <a:ext cx="122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25D26E7F-3A57-4328-AA39-557162A9832C}"/>
                    </a:ext>
                  </a:extLst>
                </p14:cNvPr>
                <p14:cNvContentPartPr/>
                <p14:nvPr/>
              </p14:nvContentPartPr>
              <p14:xfrm>
                <a:off x="11066053" y="2835667"/>
                <a:ext cx="206280" cy="2484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25D26E7F-3A57-4328-AA39-557162A9832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061733" y="2831347"/>
                  <a:ext cx="214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D114217B-2995-4F4C-9EB7-ECA08242196B}"/>
                    </a:ext>
                  </a:extLst>
                </p14:cNvPr>
                <p14:cNvContentPartPr/>
                <p14:nvPr/>
              </p14:nvContentPartPr>
              <p14:xfrm>
                <a:off x="11027893" y="2888947"/>
                <a:ext cx="253080" cy="19224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D114217B-2995-4F4C-9EB7-ECA08242196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023573" y="2884627"/>
                  <a:ext cx="2617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BC553996-4A58-4A1B-8091-31B48E2A0E1D}"/>
                    </a:ext>
                  </a:extLst>
                </p14:cNvPr>
                <p14:cNvContentPartPr/>
                <p14:nvPr/>
              </p14:nvContentPartPr>
              <p14:xfrm>
                <a:off x="11147773" y="2981467"/>
                <a:ext cx="70560" cy="770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BC553996-4A58-4A1B-8091-31B48E2A0E1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143453" y="2977147"/>
                  <a:ext cx="79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C41FE45A-FC10-4F93-9833-960F60740571}"/>
                    </a:ext>
                  </a:extLst>
                </p14:cNvPr>
                <p14:cNvContentPartPr/>
                <p14:nvPr/>
              </p14:nvContentPartPr>
              <p14:xfrm>
                <a:off x="11363053" y="2713267"/>
                <a:ext cx="133560" cy="19692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C41FE45A-FC10-4F93-9833-960F6074057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358733" y="2708947"/>
                  <a:ext cx="1422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14188AB5-2C91-422B-8937-617D08AA5D12}"/>
                    </a:ext>
                  </a:extLst>
                </p14:cNvPr>
                <p14:cNvContentPartPr/>
                <p14:nvPr/>
              </p14:nvContentPartPr>
              <p14:xfrm>
                <a:off x="10577893" y="3120427"/>
                <a:ext cx="359640" cy="12060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14188AB5-2C91-422B-8937-617D08AA5D1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573573" y="3116107"/>
                  <a:ext cx="3682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2CA6641A-3828-4FDB-AE6B-2200612D0A56}"/>
                    </a:ext>
                  </a:extLst>
                </p14:cNvPr>
                <p14:cNvContentPartPr/>
                <p14:nvPr/>
              </p14:nvContentPartPr>
              <p14:xfrm>
                <a:off x="10929613" y="3195667"/>
                <a:ext cx="419400" cy="6192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2CA6641A-3828-4FDB-AE6B-2200612D0A5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925293" y="3191347"/>
                  <a:ext cx="4280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9F0B7E19-F22A-44A6-9A23-CD9A40E456D6}"/>
                    </a:ext>
                  </a:extLst>
                </p14:cNvPr>
                <p14:cNvContentPartPr/>
                <p14:nvPr/>
              </p14:nvContentPartPr>
              <p14:xfrm>
                <a:off x="10756813" y="3367027"/>
                <a:ext cx="117360" cy="13536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9F0B7E19-F22A-44A6-9A23-CD9A40E456D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752493" y="3362707"/>
                  <a:ext cx="1260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757F39BB-9175-4D0C-A697-284A5930D9DD}"/>
                    </a:ext>
                  </a:extLst>
                </p14:cNvPr>
                <p14:cNvContentPartPr/>
                <p14:nvPr/>
              </p14:nvContentPartPr>
              <p14:xfrm>
                <a:off x="10920613" y="3354787"/>
                <a:ext cx="151920" cy="25740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757F39BB-9175-4D0C-A697-284A5930D9D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916293" y="3350467"/>
                  <a:ext cx="1605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389D13C7-8C7F-4EB2-8A78-B258B8E6588D}"/>
                    </a:ext>
                  </a:extLst>
                </p14:cNvPr>
                <p14:cNvContentPartPr/>
                <p14:nvPr/>
              </p14:nvContentPartPr>
              <p14:xfrm>
                <a:off x="11116453" y="3441907"/>
                <a:ext cx="13680" cy="208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389D13C7-8C7F-4EB2-8A78-B258B8E6588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112133" y="3437587"/>
                  <a:ext cx="22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DE1C3FDA-3341-4D00-9DCD-5E31C99C7792}"/>
                    </a:ext>
                  </a:extLst>
                </p14:cNvPr>
                <p14:cNvContentPartPr/>
                <p14:nvPr/>
              </p14:nvContentPartPr>
              <p14:xfrm>
                <a:off x="11305813" y="3307987"/>
                <a:ext cx="259560" cy="18612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DE1C3FDA-3341-4D00-9DCD-5E31C99C779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301493" y="3303667"/>
                  <a:ext cx="2682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F1F63D69-6268-407C-A2D5-C7C674B261C3}"/>
                    </a:ext>
                  </a:extLst>
                </p14:cNvPr>
                <p14:cNvContentPartPr/>
                <p14:nvPr/>
              </p14:nvContentPartPr>
              <p14:xfrm>
                <a:off x="11574013" y="3369547"/>
                <a:ext cx="57600" cy="14004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F1F63D69-6268-407C-A2D5-C7C674B261C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569693" y="3365227"/>
                  <a:ext cx="662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AA56CB80-06AE-46E0-9382-B0A03B4C9EFC}"/>
                    </a:ext>
                  </a:extLst>
                </p14:cNvPr>
                <p14:cNvContentPartPr/>
                <p14:nvPr/>
              </p14:nvContentPartPr>
              <p14:xfrm>
                <a:off x="11662213" y="3360547"/>
                <a:ext cx="59040" cy="846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AA56CB80-06AE-46E0-9382-B0A03B4C9EF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657893" y="3356227"/>
                  <a:ext cx="676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ECE37A75-2666-4C55-991A-83233BF1381B}"/>
                    </a:ext>
                  </a:extLst>
                </p14:cNvPr>
                <p14:cNvContentPartPr/>
                <p14:nvPr/>
              </p14:nvContentPartPr>
              <p14:xfrm>
                <a:off x="11727373" y="3289987"/>
                <a:ext cx="59040" cy="13536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ECE37A75-2666-4C55-991A-83233BF1381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723053" y="3285667"/>
                  <a:ext cx="676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78C0C9C2-4561-489F-8A62-932EDCD88BD0}"/>
                    </a:ext>
                  </a:extLst>
                </p14:cNvPr>
                <p14:cNvContentPartPr/>
                <p14:nvPr/>
              </p14:nvContentPartPr>
              <p14:xfrm>
                <a:off x="11804773" y="3337507"/>
                <a:ext cx="77040" cy="10080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78C0C9C2-4561-489F-8A62-932EDCD88BD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800453" y="3333187"/>
                  <a:ext cx="856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160F74BE-4B02-4D5A-80E6-98B6186F4067}"/>
                    </a:ext>
                  </a:extLst>
                </p14:cNvPr>
                <p14:cNvContentPartPr/>
                <p14:nvPr/>
              </p14:nvContentPartPr>
              <p14:xfrm>
                <a:off x="11896213" y="3247147"/>
                <a:ext cx="133920" cy="17280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160F74BE-4B02-4D5A-80E6-98B6186F406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891893" y="3242827"/>
                  <a:ext cx="1425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FA49253C-B4C9-476C-AA19-9E28660AD920}"/>
                    </a:ext>
                  </a:extLst>
                </p14:cNvPr>
                <p14:cNvContentPartPr/>
                <p14:nvPr/>
              </p14:nvContentPartPr>
              <p14:xfrm>
                <a:off x="11324173" y="3460627"/>
                <a:ext cx="745920" cy="10152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FA49253C-B4C9-476C-AA19-9E28660AD92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319853" y="3456307"/>
                  <a:ext cx="7545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B6FE5B8F-1F45-4D24-AEE0-3AC92F46C06A}"/>
                    </a:ext>
                  </a:extLst>
                </p14:cNvPr>
                <p14:cNvContentPartPr/>
                <p14:nvPr/>
              </p14:nvContentPartPr>
              <p14:xfrm>
                <a:off x="10307533" y="2573587"/>
                <a:ext cx="1180080" cy="59760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B6FE5B8F-1F45-4D24-AEE0-3AC92F46C06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303213" y="2569267"/>
                  <a:ext cx="1188720" cy="60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306D767F-2D15-43FB-9EC4-6A6ED6DA4408}"/>
                    </a:ext>
                  </a:extLst>
                </p14:cNvPr>
                <p14:cNvContentPartPr/>
                <p14:nvPr/>
              </p14:nvContentPartPr>
              <p14:xfrm>
                <a:off x="11535853" y="1513747"/>
                <a:ext cx="424800" cy="119376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306D767F-2D15-43FB-9EC4-6A6ED6DA440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531533" y="1509427"/>
                  <a:ext cx="433440" cy="12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DB342344-E80C-4E17-A09A-C719AD15FD48}"/>
                    </a:ext>
                  </a:extLst>
                </p14:cNvPr>
                <p14:cNvContentPartPr/>
                <p14:nvPr/>
              </p14:nvContentPartPr>
              <p14:xfrm>
                <a:off x="11520373" y="1444987"/>
                <a:ext cx="272520" cy="1458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DB342344-E80C-4E17-A09A-C719AD15FD4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516053" y="1440667"/>
                  <a:ext cx="2811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4BDC27EA-3382-48B1-B07C-C6E8F66D14AB}"/>
                    </a:ext>
                  </a:extLst>
                </p14:cNvPr>
                <p14:cNvContentPartPr/>
                <p14:nvPr/>
              </p14:nvContentPartPr>
              <p14:xfrm>
                <a:off x="11935093" y="1603027"/>
                <a:ext cx="360" cy="36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4BDC27EA-3382-48B1-B07C-C6E8F66D14A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930773" y="15987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0F99E93C-1586-4656-B293-39EF11E39BD6}"/>
                    </a:ext>
                  </a:extLst>
                </p14:cNvPr>
                <p14:cNvContentPartPr/>
                <p14:nvPr/>
              </p14:nvContentPartPr>
              <p14:xfrm>
                <a:off x="11847253" y="1533907"/>
                <a:ext cx="164520" cy="13248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0F99E93C-1586-4656-B293-39EF11E39BD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842933" y="1529587"/>
                  <a:ext cx="1731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E5E3F63A-E10E-4E8E-9CB5-7435E43619CA}"/>
                    </a:ext>
                  </a:extLst>
                </p14:cNvPr>
                <p14:cNvContentPartPr/>
                <p14:nvPr/>
              </p14:nvContentPartPr>
              <p14:xfrm>
                <a:off x="4337653" y="1172827"/>
                <a:ext cx="163080" cy="12420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E5E3F63A-E10E-4E8E-9CB5-7435E43619C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333333" y="1168507"/>
                  <a:ext cx="1717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B43C2FBE-6C16-4F58-B5C1-460D41EA8EFE}"/>
                    </a:ext>
                  </a:extLst>
                </p14:cNvPr>
                <p14:cNvContentPartPr/>
                <p14:nvPr/>
              </p14:nvContentPartPr>
              <p14:xfrm>
                <a:off x="4474813" y="1221787"/>
                <a:ext cx="123480" cy="8208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B43C2FBE-6C16-4F58-B5C1-460D41EA8EF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470493" y="1217467"/>
                  <a:ext cx="1321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8D81C74D-6329-4712-B504-60E6E7F42DC6}"/>
                    </a:ext>
                  </a:extLst>
                </p14:cNvPr>
                <p14:cNvContentPartPr/>
                <p14:nvPr/>
              </p14:nvContentPartPr>
              <p14:xfrm>
                <a:off x="4632133" y="1216387"/>
                <a:ext cx="63720" cy="8712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8D81C74D-6329-4712-B504-60E6E7F42DC6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627813" y="1212067"/>
                  <a:ext cx="723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FF06AAFB-3E73-49DF-9E37-B6F5527E4966}"/>
                    </a:ext>
                  </a:extLst>
                </p14:cNvPr>
                <p14:cNvContentPartPr/>
                <p14:nvPr/>
              </p14:nvContentPartPr>
              <p14:xfrm>
                <a:off x="4804933" y="1128907"/>
                <a:ext cx="137520" cy="15840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FF06AAFB-3E73-49DF-9E37-B6F5527E4966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800613" y="1124587"/>
                  <a:ext cx="1461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06A365C9-64C8-4C56-B9D0-ACFF43556DAB}"/>
                    </a:ext>
                  </a:extLst>
                </p14:cNvPr>
                <p14:cNvContentPartPr/>
                <p14:nvPr/>
              </p14:nvContentPartPr>
              <p14:xfrm>
                <a:off x="4877653" y="1248427"/>
                <a:ext cx="80280" cy="4212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06A365C9-64C8-4C56-B9D0-ACFF43556DAB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873333" y="1244107"/>
                  <a:ext cx="889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4CD26629-D164-47D1-BB04-04113CC2AA05}"/>
                    </a:ext>
                  </a:extLst>
                </p14:cNvPr>
                <p14:cNvContentPartPr/>
                <p14:nvPr/>
              </p14:nvContentPartPr>
              <p14:xfrm>
                <a:off x="4958293" y="1256707"/>
                <a:ext cx="136080" cy="4932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4CD26629-D164-47D1-BB04-04113CC2AA05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953973" y="1252387"/>
                  <a:ext cx="1447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9B44717A-A622-448E-9494-DFAB3ABAF52A}"/>
                    </a:ext>
                  </a:extLst>
                </p14:cNvPr>
                <p14:cNvContentPartPr/>
                <p14:nvPr/>
              </p14:nvContentPartPr>
              <p14:xfrm>
                <a:off x="5139013" y="1233667"/>
                <a:ext cx="22320" cy="792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9B44717A-A622-448E-9494-DFAB3ABAF52A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134693" y="1229347"/>
                  <a:ext cx="309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012A3500-56AB-4A8E-8FA4-19DC95CD8B87}"/>
                    </a:ext>
                  </a:extLst>
                </p14:cNvPr>
                <p14:cNvContentPartPr/>
                <p14:nvPr/>
              </p14:nvContentPartPr>
              <p14:xfrm>
                <a:off x="5144053" y="1150867"/>
                <a:ext cx="134640" cy="21924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012A3500-56AB-4A8E-8FA4-19DC95CD8B87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139733" y="1146547"/>
                  <a:ext cx="1432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8B13208D-27C6-4FE9-B351-009EE68A57C4}"/>
                    </a:ext>
                  </a:extLst>
                </p14:cNvPr>
                <p14:cNvContentPartPr/>
                <p14:nvPr/>
              </p14:nvContentPartPr>
              <p14:xfrm>
                <a:off x="5272933" y="1197307"/>
                <a:ext cx="360" cy="3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8B13208D-27C6-4FE9-B351-009EE68A57C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268613" y="11929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42CEFFCA-7637-451C-898C-9B706DF9B22E}"/>
                    </a:ext>
                  </a:extLst>
                </p14:cNvPr>
                <p14:cNvContentPartPr/>
                <p14:nvPr/>
              </p14:nvContentPartPr>
              <p14:xfrm>
                <a:off x="5328013" y="1165627"/>
                <a:ext cx="123840" cy="1450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42CEFFCA-7637-451C-898C-9B706DF9B22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323693" y="1161307"/>
                  <a:ext cx="1324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92C161B9-49C2-4E93-AB4A-75898BAE8682}"/>
                    </a:ext>
                  </a:extLst>
                </p14:cNvPr>
                <p14:cNvContentPartPr/>
                <p14:nvPr/>
              </p14:nvContentPartPr>
              <p14:xfrm>
                <a:off x="5463733" y="1240867"/>
                <a:ext cx="183960" cy="6912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92C161B9-49C2-4E93-AB4A-75898BAE868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459413" y="1236547"/>
                  <a:ext cx="1926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5460FA47-12BD-40A3-A2B3-65841DC10094}"/>
                    </a:ext>
                  </a:extLst>
                </p14:cNvPr>
                <p14:cNvContentPartPr/>
                <p14:nvPr/>
              </p14:nvContentPartPr>
              <p14:xfrm>
                <a:off x="5689813" y="1212427"/>
                <a:ext cx="74160" cy="8856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5460FA47-12BD-40A3-A2B3-65841DC10094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685493" y="1208107"/>
                  <a:ext cx="828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BF273B97-D4EE-4D7E-96CA-BD5810F0DEBE}"/>
                    </a:ext>
                  </a:extLst>
                </p14:cNvPr>
                <p14:cNvContentPartPr/>
                <p14:nvPr/>
              </p14:nvContentPartPr>
              <p14:xfrm>
                <a:off x="5795293" y="1236187"/>
                <a:ext cx="151560" cy="950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BF273B97-D4EE-4D7E-96CA-BD5810F0DEB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790973" y="1231867"/>
                  <a:ext cx="1602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E289E30E-5C2D-465F-BED9-0433A35B37C3}"/>
                    </a:ext>
                  </a:extLst>
                </p14:cNvPr>
                <p14:cNvContentPartPr/>
                <p14:nvPr/>
              </p14:nvContentPartPr>
              <p14:xfrm>
                <a:off x="5874493" y="1117027"/>
                <a:ext cx="5760" cy="2304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E289E30E-5C2D-465F-BED9-0433A35B37C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870173" y="1112707"/>
                  <a:ext cx="144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570B777D-15AC-47C2-A214-9831ED091746}"/>
                    </a:ext>
                  </a:extLst>
                </p14:cNvPr>
                <p14:cNvContentPartPr/>
                <p14:nvPr/>
              </p14:nvContentPartPr>
              <p14:xfrm>
                <a:off x="6028933" y="1156267"/>
                <a:ext cx="238320" cy="13572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570B777D-15AC-47C2-A214-9831ED09174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024613" y="1151947"/>
                  <a:ext cx="2469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7D74FFC5-E78F-4060-AA9E-A05671C2BA0D}"/>
                    </a:ext>
                  </a:extLst>
                </p14:cNvPr>
                <p14:cNvContentPartPr/>
                <p14:nvPr/>
              </p14:nvContentPartPr>
              <p14:xfrm>
                <a:off x="6312613" y="1185427"/>
                <a:ext cx="126720" cy="8784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7D74FFC5-E78F-4060-AA9E-A05671C2BA0D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308293" y="1181107"/>
                  <a:ext cx="1353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0B81123A-A894-4E92-B728-32EC174130C7}"/>
                    </a:ext>
                  </a:extLst>
                </p14:cNvPr>
                <p14:cNvContentPartPr/>
                <p14:nvPr/>
              </p14:nvContentPartPr>
              <p14:xfrm>
                <a:off x="6454453" y="1205227"/>
                <a:ext cx="104040" cy="6516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0B81123A-A894-4E92-B728-32EC174130C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450133" y="1200907"/>
                  <a:ext cx="1126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0C2CC0DC-F487-417E-A233-A885BAE45286}"/>
                    </a:ext>
                  </a:extLst>
                </p14:cNvPr>
                <p14:cNvContentPartPr/>
                <p14:nvPr/>
              </p14:nvContentPartPr>
              <p14:xfrm>
                <a:off x="6630853" y="1123867"/>
                <a:ext cx="88560" cy="14328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0C2CC0DC-F487-417E-A233-A885BAE4528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626533" y="1119547"/>
                  <a:ext cx="972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8F057A36-6A17-489E-A8D7-AA4F4A03659E}"/>
                    </a:ext>
                  </a:extLst>
                </p14:cNvPr>
                <p14:cNvContentPartPr/>
                <p14:nvPr/>
              </p14:nvContentPartPr>
              <p14:xfrm>
                <a:off x="6839653" y="1190827"/>
                <a:ext cx="1800" cy="7596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8F057A36-6A17-489E-A8D7-AA4F4A03659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835333" y="1186507"/>
                  <a:ext cx="104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E868F87D-9F5D-47D4-90E7-9B0E7E574D45}"/>
                    </a:ext>
                  </a:extLst>
                </p14:cNvPr>
                <p14:cNvContentPartPr/>
                <p14:nvPr/>
              </p14:nvContentPartPr>
              <p14:xfrm>
                <a:off x="6827053" y="1112347"/>
                <a:ext cx="1800" cy="1152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E868F87D-9F5D-47D4-90E7-9B0E7E574D4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822733" y="1108027"/>
                  <a:ext cx="10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5B5090EA-EFA8-46C1-9426-CD596DE550F1}"/>
                    </a:ext>
                  </a:extLst>
                </p14:cNvPr>
                <p14:cNvContentPartPr/>
                <p14:nvPr/>
              </p14:nvContentPartPr>
              <p14:xfrm>
                <a:off x="6870613" y="1171387"/>
                <a:ext cx="84600" cy="10008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5B5090EA-EFA8-46C1-9426-CD596DE550F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866293" y="1167067"/>
                  <a:ext cx="932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E37658A4-985B-401F-91A2-472B1C73CF41}"/>
                    </a:ext>
                  </a:extLst>
                </p14:cNvPr>
                <p14:cNvContentPartPr/>
                <p14:nvPr/>
              </p14:nvContentPartPr>
              <p14:xfrm>
                <a:off x="6955573" y="1107307"/>
                <a:ext cx="100440" cy="11412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E37658A4-985B-401F-91A2-472B1C73CF4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951253" y="1102987"/>
                  <a:ext cx="1090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EB8BD730-F5AD-46D6-ABA7-BF24AB3F95B5}"/>
                    </a:ext>
                  </a:extLst>
                </p14:cNvPr>
                <p14:cNvContentPartPr/>
                <p14:nvPr/>
              </p14:nvContentPartPr>
              <p14:xfrm>
                <a:off x="7128373" y="1140427"/>
                <a:ext cx="141120" cy="11664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EB8BD730-F5AD-46D6-ABA7-BF24AB3F95B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124053" y="1136107"/>
                  <a:ext cx="1497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2516C5AA-2149-4451-8D91-685264A15F5E}"/>
                    </a:ext>
                  </a:extLst>
                </p14:cNvPr>
                <p14:cNvContentPartPr/>
                <p14:nvPr/>
              </p14:nvContentPartPr>
              <p14:xfrm>
                <a:off x="7263733" y="1171387"/>
                <a:ext cx="279000" cy="6984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2516C5AA-2149-4451-8D91-685264A15F5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259413" y="1167067"/>
                  <a:ext cx="2876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A5B5E6DA-5BA5-4290-BA70-9E5E8997B7CE}"/>
                    </a:ext>
                  </a:extLst>
                </p14:cNvPr>
                <p14:cNvContentPartPr/>
                <p14:nvPr/>
              </p14:nvContentPartPr>
              <p14:xfrm>
                <a:off x="4354933" y="1437787"/>
                <a:ext cx="319680" cy="1702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A5B5E6DA-5BA5-4290-BA70-9E5E8997B7CE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350613" y="1433467"/>
                  <a:ext cx="3283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E17A8C14-EED3-44A2-AA02-555B5CFC5B1E}"/>
                    </a:ext>
                  </a:extLst>
                </p14:cNvPr>
                <p14:cNvContentPartPr/>
                <p14:nvPr/>
              </p14:nvContentPartPr>
              <p14:xfrm>
                <a:off x="4660213" y="1424467"/>
                <a:ext cx="261360" cy="10296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E17A8C14-EED3-44A2-AA02-555B5CFC5B1E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655893" y="1420147"/>
                  <a:ext cx="2700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0A8B4068-A484-47EE-A332-B9E5C0AB5865}"/>
                    </a:ext>
                  </a:extLst>
                </p14:cNvPr>
                <p14:cNvContentPartPr/>
                <p14:nvPr/>
              </p14:nvContentPartPr>
              <p14:xfrm>
                <a:off x="5086093" y="1465147"/>
                <a:ext cx="179640" cy="15840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0A8B4068-A484-47EE-A332-B9E5C0AB586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081773" y="1460827"/>
                  <a:ext cx="1882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9FFA42DB-8B25-4A11-8BCA-5C9DD8AF9BBC}"/>
                    </a:ext>
                  </a:extLst>
                </p14:cNvPr>
                <p14:cNvContentPartPr/>
                <p14:nvPr/>
              </p14:nvContentPartPr>
              <p14:xfrm>
                <a:off x="5278693" y="1466227"/>
                <a:ext cx="126360" cy="14904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9FFA42DB-8B25-4A11-8BCA-5C9DD8AF9BBC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274373" y="1461907"/>
                  <a:ext cx="1350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C32CD82C-B2EE-439D-9BA7-6949E2A1F0A4}"/>
                    </a:ext>
                  </a:extLst>
                </p14:cNvPr>
                <p14:cNvContentPartPr/>
                <p14:nvPr/>
              </p14:nvContentPartPr>
              <p14:xfrm>
                <a:off x="5441413" y="1423027"/>
                <a:ext cx="62280" cy="10188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C32CD82C-B2EE-439D-9BA7-6949E2A1F0A4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437093" y="1418707"/>
                  <a:ext cx="709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FAF68CFF-69F9-4689-8311-5EDD09FE23D6}"/>
                    </a:ext>
                  </a:extLst>
                </p14:cNvPr>
                <p14:cNvContentPartPr/>
                <p14:nvPr/>
              </p14:nvContentPartPr>
              <p14:xfrm>
                <a:off x="5586853" y="1495387"/>
                <a:ext cx="360" cy="36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FAF68CFF-69F9-4689-8311-5EDD09FE23D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82533" y="14910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106313FC-F223-4D24-97A6-A78EA6ADDFFB}"/>
                    </a:ext>
                  </a:extLst>
                </p14:cNvPr>
                <p14:cNvContentPartPr/>
                <p14:nvPr/>
              </p14:nvContentPartPr>
              <p14:xfrm>
                <a:off x="5549053" y="1460827"/>
                <a:ext cx="204120" cy="7164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106313FC-F223-4D24-97A6-A78EA6ADDFFB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544733" y="1456507"/>
                  <a:ext cx="2127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9D446945-60DA-4007-A069-71FE2FA1B331}"/>
                    </a:ext>
                  </a:extLst>
                </p14:cNvPr>
                <p14:cNvContentPartPr/>
                <p14:nvPr/>
              </p14:nvContentPartPr>
              <p14:xfrm>
                <a:off x="5892853" y="1438147"/>
                <a:ext cx="285840" cy="9900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9D446945-60DA-4007-A069-71FE2FA1B331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888533" y="1433827"/>
                  <a:ext cx="2944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7C718547-619D-4882-969E-A8E105453750}"/>
                    </a:ext>
                  </a:extLst>
                </p14:cNvPr>
                <p14:cNvContentPartPr/>
                <p14:nvPr/>
              </p14:nvContentPartPr>
              <p14:xfrm>
                <a:off x="6228733" y="1388827"/>
                <a:ext cx="144720" cy="1357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7C718547-619D-4882-969E-A8E105453750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224413" y="1384507"/>
                  <a:ext cx="1533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EED7DFDE-4381-42D4-9123-F48FC02D21E7}"/>
                    </a:ext>
                  </a:extLst>
                </p14:cNvPr>
                <p14:cNvContentPartPr/>
                <p14:nvPr/>
              </p14:nvContentPartPr>
              <p14:xfrm>
                <a:off x="5412613" y="1732267"/>
                <a:ext cx="360" cy="36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EED7DFDE-4381-42D4-9123-F48FC02D21E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408293" y="17279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91138B22-5C61-4C2F-9C3A-AADFA18341CF}"/>
                    </a:ext>
                  </a:extLst>
                </p14:cNvPr>
                <p14:cNvContentPartPr/>
                <p14:nvPr/>
              </p14:nvContentPartPr>
              <p14:xfrm>
                <a:off x="5395333" y="1671787"/>
                <a:ext cx="157320" cy="11808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91138B22-5C61-4C2F-9C3A-AADFA18341C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391013" y="1667467"/>
                  <a:ext cx="1659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41677AA4-549D-4465-B079-208130B1E062}"/>
                    </a:ext>
                  </a:extLst>
                </p14:cNvPr>
                <p14:cNvContentPartPr/>
                <p14:nvPr/>
              </p14:nvContentPartPr>
              <p14:xfrm>
                <a:off x="5413333" y="1709947"/>
                <a:ext cx="132120" cy="864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41677AA4-549D-4465-B079-208130B1E062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409013" y="1705627"/>
                  <a:ext cx="1407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04A553EB-E1C6-499A-85D0-A0634220B4C5}"/>
                    </a:ext>
                  </a:extLst>
                </p14:cNvPr>
                <p14:cNvContentPartPr/>
                <p14:nvPr/>
              </p14:nvContentPartPr>
              <p14:xfrm>
                <a:off x="5540053" y="1784827"/>
                <a:ext cx="105120" cy="6048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04A553EB-E1C6-499A-85D0-A0634220B4C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535733" y="1780507"/>
                  <a:ext cx="1137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A0E7E574-6509-4846-9248-108CA485CEDB}"/>
                    </a:ext>
                  </a:extLst>
                </p14:cNvPr>
                <p14:cNvContentPartPr/>
                <p14:nvPr/>
              </p14:nvContentPartPr>
              <p14:xfrm>
                <a:off x="5387773" y="1567747"/>
                <a:ext cx="166320" cy="7992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A0E7E574-6509-4846-9248-108CA485CED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383453" y="1563427"/>
                  <a:ext cx="1749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D4E7A937-BC7E-46CB-9372-760E84D1E18B}"/>
                    </a:ext>
                  </a:extLst>
                </p14:cNvPr>
                <p14:cNvContentPartPr/>
                <p14:nvPr/>
              </p14:nvContentPartPr>
              <p14:xfrm>
                <a:off x="5667493" y="1698067"/>
                <a:ext cx="155520" cy="936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D4E7A937-BC7E-46CB-9372-760E84D1E18B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663173" y="1693747"/>
                  <a:ext cx="164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2DAC3B0D-6F66-4190-91E2-F9DE9462B2F2}"/>
                    </a:ext>
                  </a:extLst>
                </p14:cNvPr>
                <p14:cNvContentPartPr/>
                <p14:nvPr/>
              </p14:nvContentPartPr>
              <p14:xfrm>
                <a:off x="5714293" y="1732987"/>
                <a:ext cx="149040" cy="432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2DAC3B0D-6F66-4190-91E2-F9DE9462B2F2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709973" y="1728667"/>
                  <a:ext cx="1576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599FAA54-D3B6-4BCB-93FA-965A407DD4A1}"/>
                    </a:ext>
                  </a:extLst>
                </p14:cNvPr>
                <p14:cNvContentPartPr/>
                <p14:nvPr/>
              </p14:nvContentPartPr>
              <p14:xfrm>
                <a:off x="6097693" y="1663867"/>
                <a:ext cx="76320" cy="11304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599FAA54-D3B6-4BCB-93FA-965A407DD4A1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093373" y="1659547"/>
                  <a:ext cx="849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27E77208-3022-43A8-96D8-86F1B63B8858}"/>
                    </a:ext>
                  </a:extLst>
                </p14:cNvPr>
                <p14:cNvContentPartPr/>
                <p14:nvPr/>
              </p14:nvContentPartPr>
              <p14:xfrm>
                <a:off x="6084013" y="1690867"/>
                <a:ext cx="134280" cy="6552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27E77208-3022-43A8-96D8-86F1B63B8858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079693" y="1686547"/>
                  <a:ext cx="1429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6BA2D4A1-32AA-420E-9925-22605519AAF0}"/>
                    </a:ext>
                  </a:extLst>
                </p14:cNvPr>
                <p14:cNvContentPartPr/>
                <p14:nvPr/>
              </p14:nvContentPartPr>
              <p14:xfrm>
                <a:off x="6025693" y="1602307"/>
                <a:ext cx="148320" cy="540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6BA2D4A1-32AA-420E-9925-22605519AAF0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021373" y="1597987"/>
                  <a:ext cx="1569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A9F87CDC-CB0C-4719-B5D3-FD977FDB3DF0}"/>
                    </a:ext>
                  </a:extLst>
                </p14:cNvPr>
                <p14:cNvContentPartPr/>
                <p14:nvPr/>
              </p14:nvContentPartPr>
              <p14:xfrm>
                <a:off x="6269053" y="1692307"/>
                <a:ext cx="129240" cy="1476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A9F87CDC-CB0C-4719-B5D3-FD977FDB3DF0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264733" y="1687987"/>
                  <a:ext cx="1378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B337402E-F650-486D-8ACF-3606B8FBF963}"/>
                    </a:ext>
                  </a:extLst>
                </p14:cNvPr>
                <p14:cNvContentPartPr/>
                <p14:nvPr/>
              </p14:nvContentPartPr>
              <p14:xfrm>
                <a:off x="6504853" y="1623907"/>
                <a:ext cx="132840" cy="12636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B337402E-F650-486D-8ACF-3606B8FBF963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500533" y="1619587"/>
                  <a:ext cx="1414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ACF090DC-7E20-444B-A605-9EACAAE7CD5A}"/>
                    </a:ext>
                  </a:extLst>
                </p14:cNvPr>
                <p14:cNvContentPartPr/>
                <p14:nvPr/>
              </p14:nvContentPartPr>
              <p14:xfrm>
                <a:off x="6494413" y="1673947"/>
                <a:ext cx="133560" cy="1440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ACF090DC-7E20-444B-A605-9EACAAE7CD5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490093" y="1669627"/>
                  <a:ext cx="1422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0E32E0B4-D344-498E-8F05-F30FD7716994}"/>
                    </a:ext>
                  </a:extLst>
                </p14:cNvPr>
                <p14:cNvContentPartPr/>
                <p14:nvPr/>
              </p14:nvContentPartPr>
              <p14:xfrm>
                <a:off x="6784573" y="1487107"/>
                <a:ext cx="109800" cy="13284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0E32E0B4-D344-498E-8F05-F30FD7716994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780253" y="1482787"/>
                  <a:ext cx="118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6824EFD7-EFBA-43F3-A4A2-8C7E95940A28}"/>
                    </a:ext>
                  </a:extLst>
                </p14:cNvPr>
                <p14:cNvContentPartPr/>
                <p14:nvPr/>
              </p14:nvContentPartPr>
              <p14:xfrm>
                <a:off x="6641293" y="1745227"/>
                <a:ext cx="33840" cy="1404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6824EFD7-EFBA-43F3-A4A2-8C7E95940A28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636973" y="1740907"/>
                  <a:ext cx="424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5B1A4563-2A3C-49B2-B4E0-6E11644EF64A}"/>
                    </a:ext>
                  </a:extLst>
                </p14:cNvPr>
                <p14:cNvContentPartPr/>
                <p14:nvPr/>
              </p14:nvContentPartPr>
              <p14:xfrm>
                <a:off x="6623653" y="1718587"/>
                <a:ext cx="137880" cy="10836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5B1A4563-2A3C-49B2-B4E0-6E11644EF64A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619333" y="1714267"/>
                  <a:ext cx="1465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64A769F2-C218-4B6F-95B0-F00DDEF0DB31}"/>
                    </a:ext>
                  </a:extLst>
                </p14:cNvPr>
                <p14:cNvContentPartPr/>
                <p14:nvPr/>
              </p14:nvContentPartPr>
              <p14:xfrm>
                <a:off x="6667573" y="1911547"/>
                <a:ext cx="18720" cy="13248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64A769F2-C218-4B6F-95B0-F00DDEF0DB31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663253" y="1907227"/>
                  <a:ext cx="273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7A1A54E3-B306-4F6B-BCC8-501246B4FAA4}"/>
                    </a:ext>
                  </a:extLst>
                </p14:cNvPr>
                <p14:cNvContentPartPr/>
                <p14:nvPr/>
              </p14:nvContentPartPr>
              <p14:xfrm>
                <a:off x="6605293" y="1850707"/>
                <a:ext cx="153000" cy="8964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7A1A54E3-B306-4F6B-BCC8-501246B4FAA4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600973" y="1846387"/>
                  <a:ext cx="161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193785D6-2EB3-4B4E-802A-DF0EFBF16EC0}"/>
                    </a:ext>
                  </a:extLst>
                </p14:cNvPr>
                <p14:cNvContentPartPr/>
                <p14:nvPr/>
              </p14:nvContentPartPr>
              <p14:xfrm>
                <a:off x="6763693" y="1358227"/>
                <a:ext cx="140400" cy="12276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193785D6-2EB3-4B4E-802A-DF0EFBF16EC0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759373" y="1353907"/>
                  <a:ext cx="1490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E53429B7-D917-4046-8DFB-7643201E05BC}"/>
                    </a:ext>
                  </a:extLst>
                </p14:cNvPr>
                <p14:cNvContentPartPr/>
                <p14:nvPr/>
              </p14:nvContentPartPr>
              <p14:xfrm>
                <a:off x="6719053" y="1640107"/>
                <a:ext cx="309960" cy="3600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E53429B7-D917-4046-8DFB-7643201E05BC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714733" y="1635787"/>
                  <a:ext cx="3186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502C33B2-056D-4E4D-8DB1-4478AF5B97C6}"/>
                    </a:ext>
                  </a:extLst>
                </p14:cNvPr>
                <p14:cNvContentPartPr/>
                <p14:nvPr/>
              </p14:nvContentPartPr>
              <p14:xfrm>
                <a:off x="6793933" y="1684387"/>
                <a:ext cx="222480" cy="18288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502C33B2-056D-4E4D-8DB1-4478AF5B97C6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789613" y="1680067"/>
                  <a:ext cx="2311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BA9D0400-9710-4336-8097-B7489F7A300B}"/>
                    </a:ext>
                  </a:extLst>
                </p14:cNvPr>
                <p14:cNvContentPartPr/>
                <p14:nvPr/>
              </p14:nvContentPartPr>
              <p14:xfrm>
                <a:off x="6888973" y="1793827"/>
                <a:ext cx="93960" cy="7236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BA9D0400-9710-4336-8097-B7489F7A300B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884653" y="1789507"/>
                  <a:ext cx="1026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743D25CE-3CB5-457F-8326-F01C50C84F73}"/>
                    </a:ext>
                  </a:extLst>
                </p14:cNvPr>
                <p14:cNvContentPartPr/>
                <p14:nvPr/>
              </p14:nvContentPartPr>
              <p14:xfrm>
                <a:off x="5402533" y="2057707"/>
                <a:ext cx="164160" cy="13464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743D25CE-3CB5-457F-8326-F01C50C84F73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398213" y="2053387"/>
                  <a:ext cx="1728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15BFE102-9412-42F0-9D20-5AA18F68A165}"/>
                    </a:ext>
                  </a:extLst>
                </p14:cNvPr>
                <p14:cNvContentPartPr/>
                <p14:nvPr/>
              </p14:nvContentPartPr>
              <p14:xfrm>
                <a:off x="5363653" y="1941067"/>
                <a:ext cx="206640" cy="9144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15BFE102-9412-42F0-9D20-5AA18F68A165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359333" y="1936747"/>
                  <a:ext cx="2152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569FA51F-2E76-4E2C-8256-116F5CE8DAEB}"/>
                    </a:ext>
                  </a:extLst>
                </p14:cNvPr>
                <p14:cNvContentPartPr/>
                <p14:nvPr/>
              </p14:nvContentPartPr>
              <p14:xfrm>
                <a:off x="5384893" y="2138347"/>
                <a:ext cx="147600" cy="540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569FA51F-2E76-4E2C-8256-116F5CE8DAEB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380573" y="2134027"/>
                  <a:ext cx="1562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C07FF3E3-0C3F-4BE8-881A-831BE77FF85C}"/>
                    </a:ext>
                  </a:extLst>
                </p14:cNvPr>
                <p14:cNvContentPartPr/>
                <p14:nvPr/>
              </p14:nvContentPartPr>
              <p14:xfrm>
                <a:off x="5597653" y="2135827"/>
                <a:ext cx="86040" cy="11088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C07FF3E3-0C3F-4BE8-881A-831BE77FF85C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593333" y="2131507"/>
                  <a:ext cx="946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908499FD-D71A-40CF-A776-F4317C9481B3}"/>
                    </a:ext>
                  </a:extLst>
                </p14:cNvPr>
                <p14:cNvContentPartPr/>
                <p14:nvPr/>
              </p14:nvContentPartPr>
              <p14:xfrm>
                <a:off x="5824813" y="2131867"/>
                <a:ext cx="69480" cy="720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908499FD-D71A-40CF-A776-F4317C9481B3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820493" y="2127547"/>
                  <a:ext cx="781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869588E1-14F6-44CD-975C-987CB342AD48}"/>
                    </a:ext>
                  </a:extLst>
                </p14:cNvPr>
                <p14:cNvContentPartPr/>
                <p14:nvPr/>
              </p14:nvContentPartPr>
              <p14:xfrm>
                <a:off x="5806453" y="2154187"/>
                <a:ext cx="95040" cy="792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869588E1-14F6-44CD-975C-987CB342AD48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802133" y="2149867"/>
                  <a:ext cx="1036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3D196BEF-FD0C-4298-8455-0CB796BB9538}"/>
                    </a:ext>
                  </a:extLst>
                </p14:cNvPr>
                <p14:cNvContentPartPr/>
                <p14:nvPr/>
              </p14:nvContentPartPr>
              <p14:xfrm>
                <a:off x="6082213" y="2100547"/>
                <a:ext cx="88560" cy="9972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3D196BEF-FD0C-4298-8455-0CB796BB9538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077893" y="2096227"/>
                  <a:ext cx="972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81B5E727-824D-45FE-8386-767B733EA97F}"/>
                    </a:ext>
                  </a:extLst>
                </p14:cNvPr>
                <p14:cNvContentPartPr/>
                <p14:nvPr/>
              </p14:nvContentPartPr>
              <p14:xfrm>
                <a:off x="6062773" y="2100907"/>
                <a:ext cx="153720" cy="8172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81B5E727-824D-45FE-8386-767B733EA97F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058453" y="2096587"/>
                  <a:ext cx="162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4ABB5063-7721-4590-9C59-BA1192B9FB59}"/>
                    </a:ext>
                  </a:extLst>
                </p14:cNvPr>
                <p14:cNvContentPartPr/>
                <p14:nvPr/>
              </p14:nvContentPartPr>
              <p14:xfrm>
                <a:off x="6031093" y="2037907"/>
                <a:ext cx="183960" cy="1116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4ABB5063-7721-4590-9C59-BA1192B9FB5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026773" y="2033587"/>
                  <a:ext cx="1926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835E9DF2-F85B-4712-AACF-460639773FD0}"/>
                    </a:ext>
                  </a:extLst>
                </p14:cNvPr>
                <p14:cNvContentPartPr/>
                <p14:nvPr/>
              </p14:nvContentPartPr>
              <p14:xfrm>
                <a:off x="6334933" y="2118547"/>
                <a:ext cx="113400" cy="1620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835E9DF2-F85B-4712-AACF-460639773FD0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330613" y="2114227"/>
                  <a:ext cx="122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6D7DB0BE-3C12-4BDD-88BC-F8B1C3AC8E67}"/>
                    </a:ext>
                  </a:extLst>
                </p14:cNvPr>
                <p14:cNvContentPartPr/>
                <p14:nvPr/>
              </p14:nvContentPartPr>
              <p14:xfrm>
                <a:off x="6543373" y="2061307"/>
                <a:ext cx="100080" cy="10332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6D7DB0BE-3C12-4BDD-88BC-F8B1C3AC8E67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539053" y="2056987"/>
                  <a:ext cx="1087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B0F2C015-2691-4DF8-BB69-4EBB81CB7132}"/>
                    </a:ext>
                  </a:extLst>
                </p14:cNvPr>
                <p14:cNvContentPartPr/>
                <p14:nvPr/>
              </p14:nvContentPartPr>
              <p14:xfrm>
                <a:off x="6539413" y="2110987"/>
                <a:ext cx="128880" cy="2196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B0F2C015-2691-4DF8-BB69-4EBB81CB7132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535093" y="2106667"/>
                  <a:ext cx="1375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A041D0A2-BDDF-4D66-86C5-7B8431C36782}"/>
                    </a:ext>
                  </a:extLst>
                </p14:cNvPr>
                <p14:cNvContentPartPr/>
                <p14:nvPr/>
              </p14:nvContentPartPr>
              <p14:xfrm>
                <a:off x="6654253" y="2138347"/>
                <a:ext cx="113400" cy="7524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A041D0A2-BDDF-4D66-86C5-7B8431C36782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649933" y="2134027"/>
                  <a:ext cx="1220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56064F50-5563-48F8-8DD9-78813FF1AADC}"/>
                    </a:ext>
                  </a:extLst>
                </p14:cNvPr>
                <p14:cNvContentPartPr/>
                <p14:nvPr/>
              </p14:nvContentPartPr>
              <p14:xfrm>
                <a:off x="6873493" y="1983907"/>
                <a:ext cx="92160" cy="11232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56064F50-5563-48F8-8DD9-78813FF1AADC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869173" y="1979587"/>
                  <a:ext cx="100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D54B7D8D-932D-49AF-8C08-C3553A7EAA4E}"/>
                    </a:ext>
                  </a:extLst>
                </p14:cNvPr>
                <p14:cNvContentPartPr/>
                <p14:nvPr/>
              </p14:nvContentPartPr>
              <p14:xfrm>
                <a:off x="6832813" y="1919827"/>
                <a:ext cx="146160" cy="7308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D54B7D8D-932D-49AF-8C08-C3553A7EAA4E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828493" y="1915507"/>
                  <a:ext cx="1548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BF8003A4-56AE-4724-9753-97C69E090669}"/>
                    </a:ext>
                  </a:extLst>
                </p14:cNvPr>
                <p14:cNvContentPartPr/>
                <p14:nvPr/>
              </p14:nvContentPartPr>
              <p14:xfrm>
                <a:off x="6809413" y="2099107"/>
                <a:ext cx="212760" cy="3492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BF8003A4-56AE-4724-9753-97C69E090669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805093" y="2094787"/>
                  <a:ext cx="2214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F2949ACC-C02A-4624-B9D6-DC59B19E3230}"/>
                    </a:ext>
                  </a:extLst>
                </p14:cNvPr>
                <p14:cNvContentPartPr/>
                <p14:nvPr/>
              </p14:nvContentPartPr>
              <p14:xfrm>
                <a:off x="6855853" y="2139067"/>
                <a:ext cx="167400" cy="13608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F2949ACC-C02A-4624-B9D6-DC59B19E3230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851533" y="2134747"/>
                  <a:ext cx="1760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9F2F1473-83EF-4C4E-9BE3-53A946A13277}"/>
                    </a:ext>
                  </a:extLst>
                </p14:cNvPr>
                <p14:cNvContentPartPr/>
                <p14:nvPr/>
              </p14:nvContentPartPr>
              <p14:xfrm>
                <a:off x="6900133" y="2218627"/>
                <a:ext cx="93960" cy="4968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9F2F1473-83EF-4C4E-9BE3-53A946A13277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895813" y="2214307"/>
                  <a:ext cx="1026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19F1C8D1-403E-4563-B854-F524451120BF}"/>
                    </a:ext>
                  </a:extLst>
                </p14:cNvPr>
                <p14:cNvContentPartPr/>
                <p14:nvPr/>
              </p14:nvContentPartPr>
              <p14:xfrm>
                <a:off x="7342573" y="1637947"/>
                <a:ext cx="100440" cy="12600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19F1C8D1-403E-4563-B854-F524451120BF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338253" y="1633627"/>
                  <a:ext cx="1090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32069C85-CCBF-47A6-B0F2-1ABFB9A00E8C}"/>
                    </a:ext>
                  </a:extLst>
                </p14:cNvPr>
                <p14:cNvContentPartPr/>
                <p14:nvPr/>
              </p14:nvContentPartPr>
              <p14:xfrm>
                <a:off x="7317013" y="1693747"/>
                <a:ext cx="122040" cy="396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32069C85-CCBF-47A6-B0F2-1ABFB9A00E8C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312693" y="1689427"/>
                  <a:ext cx="1306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DF04D191-0830-491D-BD78-314AEEB2B290}"/>
                    </a:ext>
                  </a:extLst>
                </p14:cNvPr>
                <p14:cNvContentPartPr/>
                <p14:nvPr/>
              </p14:nvContentPartPr>
              <p14:xfrm>
                <a:off x="7445893" y="1691587"/>
                <a:ext cx="122760" cy="10944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DF04D191-0830-491D-BD78-314AEEB2B290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441573" y="1687267"/>
                  <a:ext cx="1314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B4885530-3FD5-4DAD-B9FA-7C11CB6E5BF5}"/>
                    </a:ext>
                  </a:extLst>
                </p14:cNvPr>
                <p14:cNvContentPartPr/>
                <p14:nvPr/>
              </p14:nvContentPartPr>
              <p14:xfrm>
                <a:off x="7684573" y="1551187"/>
                <a:ext cx="84240" cy="16344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B4885530-3FD5-4DAD-B9FA-7C11CB6E5BF5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680253" y="1546867"/>
                  <a:ext cx="928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66B28DB4-1EEC-47F2-AF93-0A42A0FBEAF8}"/>
                    </a:ext>
                  </a:extLst>
                </p14:cNvPr>
                <p14:cNvContentPartPr/>
                <p14:nvPr/>
              </p14:nvContentPartPr>
              <p14:xfrm>
                <a:off x="7793653" y="1534627"/>
                <a:ext cx="254520" cy="24192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66B28DB4-1EEC-47F2-AF93-0A42A0FBEAF8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789333" y="1530307"/>
                  <a:ext cx="2631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2426AEAF-F91B-4CF1-ABD2-3B58D507011A}"/>
                    </a:ext>
                  </a:extLst>
                </p14:cNvPr>
                <p14:cNvContentPartPr/>
                <p14:nvPr/>
              </p14:nvContentPartPr>
              <p14:xfrm>
                <a:off x="7857013" y="1524907"/>
                <a:ext cx="58680" cy="252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2426AEAF-F91B-4CF1-ABD2-3B58D507011A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852693" y="1520587"/>
                  <a:ext cx="673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83BDE5B3-EDA0-401A-8CC7-D59AC586912D}"/>
                    </a:ext>
                  </a:extLst>
                </p14:cNvPr>
                <p14:cNvContentPartPr/>
                <p14:nvPr/>
              </p14:nvContentPartPr>
              <p14:xfrm>
                <a:off x="7380733" y="1907587"/>
                <a:ext cx="128880" cy="8604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83BDE5B3-EDA0-401A-8CC7-D59AC586912D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376413" y="1903267"/>
                  <a:ext cx="1375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148A1515-1163-4926-BB32-AD3BF2722743}"/>
                    </a:ext>
                  </a:extLst>
                </p14:cNvPr>
                <p14:cNvContentPartPr/>
                <p14:nvPr/>
              </p14:nvContentPartPr>
              <p14:xfrm>
                <a:off x="7540933" y="1927747"/>
                <a:ext cx="147600" cy="5400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148A1515-1163-4926-BB32-AD3BF2722743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536613" y="1923427"/>
                  <a:ext cx="1562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DDD73AEF-86B2-404E-B8E6-032EDD8C82BD}"/>
                    </a:ext>
                  </a:extLst>
                </p14:cNvPr>
                <p14:cNvContentPartPr/>
                <p14:nvPr/>
              </p14:nvContentPartPr>
              <p14:xfrm>
                <a:off x="7783213" y="1894627"/>
                <a:ext cx="219600" cy="9792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DDD73AEF-86B2-404E-B8E6-032EDD8C82BD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778893" y="1890307"/>
                  <a:ext cx="2282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CB0ECF39-A4F8-43E5-999E-3D0EF21225CC}"/>
                    </a:ext>
                  </a:extLst>
                </p14:cNvPr>
                <p14:cNvContentPartPr/>
                <p14:nvPr/>
              </p14:nvContentPartPr>
              <p14:xfrm>
                <a:off x="8030173" y="1902907"/>
                <a:ext cx="56520" cy="7632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CB0ECF39-A4F8-43E5-999E-3D0EF21225CC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8025853" y="1898587"/>
                  <a:ext cx="651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79F1BEA7-D8F6-4FD9-B34D-5F5BBF8C732E}"/>
                    </a:ext>
                  </a:extLst>
                </p14:cNvPr>
                <p14:cNvContentPartPr/>
                <p14:nvPr/>
              </p14:nvContentPartPr>
              <p14:xfrm>
                <a:off x="8096413" y="1884547"/>
                <a:ext cx="442440" cy="9288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79F1BEA7-D8F6-4FD9-B34D-5F5BBF8C732E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092093" y="1880227"/>
                  <a:ext cx="451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3E196805-7C4D-449F-846C-DD3FE691CC31}"/>
                    </a:ext>
                  </a:extLst>
                </p14:cNvPr>
                <p14:cNvContentPartPr/>
                <p14:nvPr/>
              </p14:nvContentPartPr>
              <p14:xfrm>
                <a:off x="7505653" y="2101267"/>
                <a:ext cx="89280" cy="8784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3E196805-7C4D-449F-846C-DD3FE691CC31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501333" y="2096947"/>
                  <a:ext cx="979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3AF1EAFA-377E-455F-8255-D91AD73F4937}"/>
                    </a:ext>
                  </a:extLst>
                </p14:cNvPr>
                <p14:cNvContentPartPr/>
                <p14:nvPr/>
              </p14:nvContentPartPr>
              <p14:xfrm>
                <a:off x="7644253" y="2117827"/>
                <a:ext cx="135360" cy="5472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3AF1EAFA-377E-455F-8255-D91AD73F4937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639933" y="2113507"/>
                  <a:ext cx="1440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8F15D477-8E09-402F-95B8-41CDE9992E5D}"/>
                    </a:ext>
                  </a:extLst>
                </p14:cNvPr>
                <p14:cNvContentPartPr/>
                <p14:nvPr/>
              </p14:nvContentPartPr>
              <p14:xfrm>
                <a:off x="7789333" y="2113507"/>
                <a:ext cx="144720" cy="12456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8F15D477-8E09-402F-95B8-41CDE9992E5D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785013" y="2109187"/>
                  <a:ext cx="1533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66E1E042-A168-41FD-845B-BFDCDBDB7787}"/>
                    </a:ext>
                  </a:extLst>
                </p14:cNvPr>
                <p14:cNvContentPartPr/>
                <p14:nvPr/>
              </p14:nvContentPartPr>
              <p14:xfrm>
                <a:off x="7923973" y="2105227"/>
                <a:ext cx="153000" cy="13032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66E1E042-A168-41FD-845B-BFDCDBDB7787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919653" y="2100907"/>
                  <a:ext cx="1616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ED118E25-ABE3-4D30-A396-D06F94BA4946}"/>
                    </a:ext>
                  </a:extLst>
                </p14:cNvPr>
                <p14:cNvContentPartPr/>
                <p14:nvPr/>
              </p14:nvContentPartPr>
              <p14:xfrm>
                <a:off x="8072293" y="2050867"/>
                <a:ext cx="54720" cy="10404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ED118E25-ABE3-4D30-A396-D06F94BA4946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067973" y="2046547"/>
                  <a:ext cx="633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C0BBD21E-D431-42FE-B4DD-E5D463120A6D}"/>
                    </a:ext>
                  </a:extLst>
                </p14:cNvPr>
                <p14:cNvContentPartPr/>
                <p14:nvPr/>
              </p14:nvContentPartPr>
              <p14:xfrm>
                <a:off x="8157973" y="2105587"/>
                <a:ext cx="148320" cy="3564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C0BBD21E-D431-42FE-B4DD-E5D463120A6D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153653" y="2101267"/>
                  <a:ext cx="156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8E523955-2BFA-44FF-9199-403B4ABE5C43}"/>
                    </a:ext>
                  </a:extLst>
                </p14:cNvPr>
                <p14:cNvContentPartPr/>
                <p14:nvPr/>
              </p14:nvContentPartPr>
              <p14:xfrm>
                <a:off x="8060773" y="2281267"/>
                <a:ext cx="545760" cy="137736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8E523955-2BFA-44FF-9199-403B4ABE5C43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8056453" y="2276947"/>
                  <a:ext cx="554400" cy="13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7799CAC3-FD00-453F-A815-B01F8A02C8F4}"/>
                    </a:ext>
                  </a:extLst>
                </p14:cNvPr>
                <p14:cNvContentPartPr/>
                <p14:nvPr/>
              </p14:nvContentPartPr>
              <p14:xfrm>
                <a:off x="8220613" y="3571867"/>
                <a:ext cx="64800" cy="16596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7799CAC3-FD00-453F-A815-B01F8A02C8F4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216293" y="3567547"/>
                  <a:ext cx="734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B728BC44-6089-4082-B594-55FD6443BCE1}"/>
                    </a:ext>
                  </a:extLst>
                </p14:cNvPr>
                <p14:cNvContentPartPr/>
                <p14:nvPr/>
              </p14:nvContentPartPr>
              <p14:xfrm>
                <a:off x="8390533" y="3408427"/>
                <a:ext cx="129960" cy="21312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B728BC44-6089-4082-B594-55FD6443BCE1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386213" y="3404107"/>
                  <a:ext cx="1386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929809FA-9E06-4939-9930-46C244D52E1F}"/>
                    </a:ext>
                  </a:extLst>
                </p14:cNvPr>
                <p14:cNvContentPartPr/>
                <p14:nvPr/>
              </p14:nvContentPartPr>
              <p14:xfrm>
                <a:off x="8463253" y="3545587"/>
                <a:ext cx="79560" cy="4896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929809FA-9E06-4939-9930-46C244D52E1F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458933" y="3541267"/>
                  <a:ext cx="882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7540A6B2-6201-4966-BCDD-81EC7C90F53B}"/>
                    </a:ext>
                  </a:extLst>
                </p14:cNvPr>
                <p14:cNvContentPartPr/>
                <p14:nvPr/>
              </p14:nvContentPartPr>
              <p14:xfrm>
                <a:off x="8550013" y="3547027"/>
                <a:ext cx="160200" cy="5400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7540A6B2-6201-4966-BCDD-81EC7C90F53B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545693" y="3542707"/>
                  <a:ext cx="1688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8389EC40-25B9-41BC-AD06-092728D34BBD}"/>
                    </a:ext>
                  </a:extLst>
                </p14:cNvPr>
                <p14:cNvContentPartPr/>
                <p14:nvPr/>
              </p14:nvContentPartPr>
              <p14:xfrm>
                <a:off x="8745133" y="3403027"/>
                <a:ext cx="132480" cy="24300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8389EC40-25B9-41BC-AD06-092728D34BBD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740813" y="3398707"/>
                  <a:ext cx="1411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953C309A-434B-48E2-8386-27DFE2B2A67D}"/>
                    </a:ext>
                  </a:extLst>
                </p14:cNvPr>
                <p14:cNvContentPartPr/>
                <p14:nvPr/>
              </p14:nvContentPartPr>
              <p14:xfrm>
                <a:off x="8871853" y="3400147"/>
                <a:ext cx="360" cy="36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953C309A-434B-48E2-8386-27DFE2B2A67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867533" y="3395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AB2B106E-F96A-4346-AC38-1B7D989532DE}"/>
                    </a:ext>
                  </a:extLst>
                </p14:cNvPr>
                <p14:cNvContentPartPr/>
                <p14:nvPr/>
              </p14:nvContentPartPr>
              <p14:xfrm>
                <a:off x="8917213" y="3355507"/>
                <a:ext cx="120960" cy="20376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AB2B106E-F96A-4346-AC38-1B7D989532DE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8912893" y="3351187"/>
                  <a:ext cx="1296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FE8C1888-4169-47F8-9D26-489D1CF74611}"/>
                    </a:ext>
                  </a:extLst>
                </p14:cNvPr>
                <p14:cNvContentPartPr/>
                <p14:nvPr/>
              </p14:nvContentPartPr>
              <p14:xfrm>
                <a:off x="9048613" y="3436507"/>
                <a:ext cx="183240" cy="10440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FE8C1888-4169-47F8-9D26-489D1CF74611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9044293" y="3432187"/>
                  <a:ext cx="1918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76D02E64-B11B-4AC0-8763-13AC8B29AC2D}"/>
                    </a:ext>
                  </a:extLst>
                </p14:cNvPr>
                <p14:cNvContentPartPr/>
                <p14:nvPr/>
              </p14:nvContentPartPr>
              <p14:xfrm>
                <a:off x="9279373" y="3421747"/>
                <a:ext cx="64800" cy="11772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76D02E64-B11B-4AC0-8763-13AC8B29AC2D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9275053" y="3417427"/>
                  <a:ext cx="734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8EB6858E-26B5-4142-AB02-479BA350FAB4}"/>
                    </a:ext>
                  </a:extLst>
                </p14:cNvPr>
                <p14:cNvContentPartPr/>
                <p14:nvPr/>
              </p14:nvContentPartPr>
              <p14:xfrm>
                <a:off x="9302773" y="3449107"/>
                <a:ext cx="52200" cy="1188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8EB6858E-26B5-4142-AB02-479BA350FAB4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9298453" y="3444787"/>
                  <a:ext cx="608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C33C1375-073D-47B8-ADF3-0204778FE1C6}"/>
                    </a:ext>
                  </a:extLst>
                </p14:cNvPr>
                <p14:cNvContentPartPr/>
                <p14:nvPr/>
              </p14:nvContentPartPr>
              <p14:xfrm>
                <a:off x="9411133" y="3460267"/>
                <a:ext cx="95040" cy="1656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C33C1375-073D-47B8-ADF3-0204778FE1C6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9406813" y="3455947"/>
                  <a:ext cx="103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0E3B8768-31A6-48FA-AFD8-9D32A3BAD4B6}"/>
                    </a:ext>
                  </a:extLst>
                </p14:cNvPr>
                <p14:cNvContentPartPr/>
                <p14:nvPr/>
              </p14:nvContentPartPr>
              <p14:xfrm>
                <a:off x="9536773" y="3313027"/>
                <a:ext cx="463320" cy="20772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0E3B8768-31A6-48FA-AFD8-9D32A3BAD4B6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9532453" y="3308707"/>
                  <a:ext cx="4719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1902C7D9-CA6F-45A8-B005-84D856825908}"/>
                    </a:ext>
                  </a:extLst>
                </p14:cNvPr>
                <p14:cNvContentPartPr/>
                <p14:nvPr/>
              </p14:nvContentPartPr>
              <p14:xfrm>
                <a:off x="10116733" y="3368107"/>
                <a:ext cx="155520" cy="8892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1902C7D9-CA6F-45A8-B005-84D856825908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0112413" y="3363787"/>
                  <a:ext cx="1641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9612DD1E-9F3B-43E7-BC77-B6FF2CDE9F46}"/>
                    </a:ext>
                  </a:extLst>
                </p14:cNvPr>
                <p14:cNvContentPartPr/>
                <p14:nvPr/>
              </p14:nvContentPartPr>
              <p14:xfrm>
                <a:off x="10269733" y="3275227"/>
                <a:ext cx="110880" cy="16812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9612DD1E-9F3B-43E7-BC77-B6FF2CDE9F46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0265413" y="3270907"/>
                  <a:ext cx="1195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037AA263-68E0-4CE4-B729-46380B3FDCBD}"/>
                    </a:ext>
                  </a:extLst>
                </p14:cNvPr>
                <p14:cNvContentPartPr/>
                <p14:nvPr/>
              </p14:nvContentPartPr>
              <p14:xfrm>
                <a:off x="10427413" y="3203227"/>
                <a:ext cx="22320" cy="17964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037AA263-68E0-4CE4-B729-46380B3FDCBD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0423093" y="3198907"/>
                  <a:ext cx="309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4E55F582-7EC2-42B3-8FAA-897CAF204483}"/>
                    </a:ext>
                  </a:extLst>
                </p14:cNvPr>
                <p14:cNvContentPartPr/>
                <p14:nvPr/>
              </p14:nvContentPartPr>
              <p14:xfrm>
                <a:off x="10457653" y="3412387"/>
                <a:ext cx="7200" cy="540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4E55F582-7EC2-42B3-8FAA-897CAF204483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0453333" y="3408067"/>
                  <a:ext cx="15840" cy="1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51FAF78-A70D-4EB9-9BF2-26FF325AFAC6}"/>
                  </a:ext>
                </a:extLst>
              </p14:cNvPr>
              <p14:cNvContentPartPr/>
              <p14:nvPr/>
            </p14:nvContentPartPr>
            <p14:xfrm>
              <a:off x="8588173" y="381907"/>
              <a:ext cx="1691640" cy="70380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51FAF78-A70D-4EB9-9BF2-26FF325AFAC6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8583853" y="377587"/>
                <a:ext cx="1700280" cy="71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7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A400933E-A1CF-46D4-A404-ABD6ABBB54A5}"/>
                  </a:ext>
                </a:extLst>
              </p14:cNvPr>
              <p14:cNvContentPartPr/>
              <p14:nvPr/>
            </p14:nvContentPartPr>
            <p14:xfrm>
              <a:off x="3457093" y="600067"/>
              <a:ext cx="259200" cy="37296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A400933E-A1CF-46D4-A404-ABD6ABBB54A5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3452773" y="595747"/>
                <a:ext cx="26784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9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FD6932EB-74C7-4D0E-85D3-18C2AFD781A8}"/>
                  </a:ext>
                </a:extLst>
              </p14:cNvPr>
              <p14:cNvContentPartPr/>
              <p14:nvPr/>
            </p14:nvContentPartPr>
            <p14:xfrm>
              <a:off x="3904933" y="595027"/>
              <a:ext cx="268560" cy="39780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FD6932EB-74C7-4D0E-85D3-18C2AFD781A8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3900613" y="590707"/>
                <a:ext cx="277200" cy="40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7" name="Gruppieren 246">
            <a:extLst>
              <a:ext uri="{FF2B5EF4-FFF2-40B4-BE49-F238E27FC236}">
                <a16:creationId xmlns:a16="http://schemas.microsoft.com/office/drawing/2014/main" id="{5D3653A3-89C6-4FD9-8AB1-87373B1B6FD9}"/>
              </a:ext>
            </a:extLst>
          </p:cNvPr>
          <p:cNvGrpSpPr/>
          <p:nvPr/>
        </p:nvGrpSpPr>
        <p:grpSpPr>
          <a:xfrm>
            <a:off x="1339573" y="715627"/>
            <a:ext cx="3320640" cy="748800"/>
            <a:chOff x="1339573" y="715627"/>
            <a:chExt cx="3320640" cy="74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2EF3376-76C8-4F83-A931-D36BAEF9B111}"/>
                    </a:ext>
                  </a:extLst>
                </p14:cNvPr>
                <p14:cNvContentPartPr/>
                <p14:nvPr/>
              </p14:nvContentPartPr>
              <p14:xfrm>
                <a:off x="3142453" y="910387"/>
                <a:ext cx="890280" cy="2635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2EF3376-76C8-4F83-A931-D36BAEF9B111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3138133" y="906067"/>
                  <a:ext cx="8989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F61633A-D8E6-4E23-B5E8-CA3C289162AE}"/>
                    </a:ext>
                  </a:extLst>
                </p14:cNvPr>
                <p14:cNvContentPartPr/>
                <p14:nvPr/>
              </p14:nvContentPartPr>
              <p14:xfrm>
                <a:off x="3833293" y="904267"/>
                <a:ext cx="252000" cy="1216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F61633A-D8E6-4E23-B5E8-CA3C289162AE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3828973" y="899947"/>
                  <a:ext cx="2606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4B443B1-DB7C-4B49-A8A4-B1BC18B90272}"/>
                    </a:ext>
                  </a:extLst>
                </p14:cNvPr>
                <p14:cNvContentPartPr/>
                <p14:nvPr/>
              </p14:nvContentPartPr>
              <p14:xfrm>
                <a:off x="1616053" y="1099747"/>
                <a:ext cx="154800" cy="1141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4B443B1-DB7C-4B49-A8A4-B1BC18B90272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611733" y="1095427"/>
                  <a:ext cx="163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47DB082-0322-4243-B33A-6D4AB1288C1F}"/>
                    </a:ext>
                  </a:extLst>
                </p14:cNvPr>
                <p14:cNvContentPartPr/>
                <p14:nvPr/>
              </p14:nvContentPartPr>
              <p14:xfrm>
                <a:off x="1773733" y="1068787"/>
                <a:ext cx="91440" cy="1227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47DB082-0322-4243-B33A-6D4AB1288C1F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769413" y="1064467"/>
                  <a:ext cx="1000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C493423-EE87-4E30-AD8D-C541640106FA}"/>
                    </a:ext>
                  </a:extLst>
                </p14:cNvPr>
                <p14:cNvContentPartPr/>
                <p14:nvPr/>
              </p14:nvContentPartPr>
              <p14:xfrm>
                <a:off x="1886053" y="1037107"/>
                <a:ext cx="89280" cy="1450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C493423-EE87-4E30-AD8D-C541640106FA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881733" y="1032787"/>
                  <a:ext cx="979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E60CF80-7A35-4362-AB09-3BFFAED0FAFC}"/>
                    </a:ext>
                  </a:extLst>
                </p14:cNvPr>
                <p14:cNvContentPartPr/>
                <p14:nvPr/>
              </p14:nvContentPartPr>
              <p14:xfrm>
                <a:off x="2000173" y="1123867"/>
                <a:ext cx="272880" cy="1087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E60CF80-7A35-4362-AB09-3BFFAED0FAFC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995853" y="1119547"/>
                  <a:ext cx="2815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625ADAE-3D7F-4F50-9108-6C5C8A66F80D}"/>
                    </a:ext>
                  </a:extLst>
                </p14:cNvPr>
                <p14:cNvContentPartPr/>
                <p14:nvPr/>
              </p14:nvContentPartPr>
              <p14:xfrm>
                <a:off x="2247133" y="1086427"/>
                <a:ext cx="46800" cy="439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625ADAE-3D7F-4F50-9108-6C5C8A66F80D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2242813" y="1082107"/>
                  <a:ext cx="554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A33114E6-2A1B-4FE2-BC68-FEAEF7129664}"/>
                    </a:ext>
                  </a:extLst>
                </p14:cNvPr>
                <p14:cNvContentPartPr/>
                <p14:nvPr/>
              </p14:nvContentPartPr>
              <p14:xfrm>
                <a:off x="2271253" y="1118827"/>
                <a:ext cx="129960" cy="1663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A33114E6-2A1B-4FE2-BC68-FEAEF7129664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2266933" y="1114507"/>
                  <a:ext cx="1386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9CEA424-45CB-4AFF-B259-2EBA9A7D8186}"/>
                    </a:ext>
                  </a:extLst>
                </p14:cNvPr>
                <p14:cNvContentPartPr/>
                <p14:nvPr/>
              </p14:nvContentPartPr>
              <p14:xfrm>
                <a:off x="2460253" y="1071307"/>
                <a:ext cx="142920" cy="903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9CEA424-45CB-4AFF-B259-2EBA9A7D8186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2455933" y="1066987"/>
                  <a:ext cx="1515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5BEE15B-719E-41EA-BD13-013CF16BB520}"/>
                    </a:ext>
                  </a:extLst>
                </p14:cNvPr>
                <p14:cNvContentPartPr/>
                <p14:nvPr/>
              </p14:nvContentPartPr>
              <p14:xfrm>
                <a:off x="2628373" y="1098667"/>
                <a:ext cx="137520" cy="273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5BEE15B-719E-41EA-BD13-013CF16BB520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2624053" y="1094347"/>
                  <a:ext cx="146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2DA22BEB-8B24-4681-8445-2DD8694A2FDB}"/>
                    </a:ext>
                  </a:extLst>
                </p14:cNvPr>
                <p14:cNvContentPartPr/>
                <p14:nvPr/>
              </p14:nvContentPartPr>
              <p14:xfrm>
                <a:off x="1339573" y="1263187"/>
                <a:ext cx="311040" cy="1072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2DA22BEB-8B24-4681-8445-2DD8694A2FDB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1335253" y="1258867"/>
                  <a:ext cx="319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AB6F6AD-6E17-4696-A506-FE93A9664C4C}"/>
                    </a:ext>
                  </a:extLst>
                </p14:cNvPr>
                <p14:cNvContentPartPr/>
                <p14:nvPr/>
              </p14:nvContentPartPr>
              <p14:xfrm>
                <a:off x="1698493" y="1318627"/>
                <a:ext cx="115560" cy="716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AB6F6AD-6E17-4696-A506-FE93A9664C4C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1694173" y="1314307"/>
                  <a:ext cx="1242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9708FEDF-8064-4E34-AD8E-992ED86AECF2}"/>
                    </a:ext>
                  </a:extLst>
                </p14:cNvPr>
                <p14:cNvContentPartPr/>
                <p14:nvPr/>
              </p14:nvContentPartPr>
              <p14:xfrm>
                <a:off x="1783453" y="1337707"/>
                <a:ext cx="170280" cy="648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9708FEDF-8064-4E34-AD8E-992ED86AECF2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1779133" y="1333387"/>
                  <a:ext cx="1789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5A11D137-A0E4-43DD-9457-F96B42C71847}"/>
                    </a:ext>
                  </a:extLst>
                </p14:cNvPr>
                <p14:cNvContentPartPr/>
                <p14:nvPr/>
              </p14:nvContentPartPr>
              <p14:xfrm>
                <a:off x="1923133" y="1321867"/>
                <a:ext cx="124200" cy="1288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5A11D137-A0E4-43DD-9457-F96B42C71847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1918813" y="1317547"/>
                  <a:ext cx="1328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4214ED2-05C8-4B8D-8550-B0025459530C}"/>
                    </a:ext>
                  </a:extLst>
                </p14:cNvPr>
                <p14:cNvContentPartPr/>
                <p14:nvPr/>
              </p14:nvContentPartPr>
              <p14:xfrm>
                <a:off x="2037613" y="1325107"/>
                <a:ext cx="124560" cy="1393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4214ED2-05C8-4B8D-8550-B0025459530C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2033293" y="1320787"/>
                  <a:ext cx="1332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D22C0D85-39F0-42E0-B537-85036CFEF24F}"/>
                    </a:ext>
                  </a:extLst>
                </p14:cNvPr>
                <p14:cNvContentPartPr/>
                <p14:nvPr/>
              </p14:nvContentPartPr>
              <p14:xfrm>
                <a:off x="2151013" y="1287307"/>
                <a:ext cx="75600" cy="1177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D22C0D85-39F0-42E0-B537-85036CFEF24F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2146693" y="1282987"/>
                  <a:ext cx="842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66667D07-01CF-4F31-9DA7-3407E3F3E824}"/>
                    </a:ext>
                  </a:extLst>
                </p14:cNvPr>
                <p14:cNvContentPartPr/>
                <p14:nvPr/>
              </p14:nvContentPartPr>
              <p14:xfrm>
                <a:off x="2227693" y="1343827"/>
                <a:ext cx="157680" cy="500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66667D07-01CF-4F31-9DA7-3407E3F3E824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2223373" y="1339507"/>
                  <a:ext cx="1663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B586B0B3-7436-46D5-95C2-58540FB822D4}"/>
                    </a:ext>
                  </a:extLst>
                </p14:cNvPr>
                <p14:cNvContentPartPr/>
                <p14:nvPr/>
              </p14:nvContentPartPr>
              <p14:xfrm>
                <a:off x="2470333" y="1294507"/>
                <a:ext cx="170280" cy="939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B586B0B3-7436-46D5-95C2-58540FB822D4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2466013" y="1290187"/>
                  <a:ext cx="1789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FA4BC9EC-FBD4-47F1-A243-F272B8BB0B6A}"/>
                    </a:ext>
                  </a:extLst>
                </p14:cNvPr>
                <p14:cNvContentPartPr/>
                <p14:nvPr/>
              </p14:nvContentPartPr>
              <p14:xfrm>
                <a:off x="2649613" y="1349227"/>
                <a:ext cx="103320" cy="5076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FA4BC9EC-FBD4-47F1-A243-F272B8BB0B6A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2645293" y="1344907"/>
                  <a:ext cx="1119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12C26A42-4B09-4958-9C99-A29CFD12FA93}"/>
                    </a:ext>
                  </a:extLst>
                </p14:cNvPr>
                <p14:cNvContentPartPr/>
                <p14:nvPr/>
              </p14:nvContentPartPr>
              <p14:xfrm>
                <a:off x="2746453" y="1250947"/>
                <a:ext cx="69480" cy="1447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12C26A42-4B09-4958-9C99-A29CFD12FA93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2742133" y="1246627"/>
                  <a:ext cx="781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1E648469-423D-41C9-A800-7921383FCC77}"/>
                    </a:ext>
                  </a:extLst>
                </p14:cNvPr>
                <p14:cNvContentPartPr/>
                <p14:nvPr/>
              </p14:nvContentPartPr>
              <p14:xfrm>
                <a:off x="2850853" y="1335907"/>
                <a:ext cx="56160" cy="5760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1E648469-423D-41C9-A800-7921383FCC77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2846533" y="1331587"/>
                  <a:ext cx="648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556F043C-2DFF-4745-826C-721186206135}"/>
                    </a:ext>
                  </a:extLst>
                </p14:cNvPr>
                <p14:cNvContentPartPr/>
                <p14:nvPr/>
              </p14:nvContentPartPr>
              <p14:xfrm>
                <a:off x="2937973" y="1320067"/>
                <a:ext cx="50760" cy="738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556F043C-2DFF-4745-826C-721186206135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2933653" y="1315747"/>
                  <a:ext cx="59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E7FDB401-D1A9-406D-8132-D197DE729372}"/>
                    </a:ext>
                  </a:extLst>
                </p14:cNvPr>
                <p14:cNvContentPartPr/>
                <p14:nvPr/>
              </p14:nvContentPartPr>
              <p14:xfrm>
                <a:off x="3004213" y="1254907"/>
                <a:ext cx="90720" cy="1382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E7FDB401-D1A9-406D-8132-D197DE729372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2999893" y="1250587"/>
                  <a:ext cx="99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AF11ED6A-3A82-4709-BB5E-3E69C1C59162}"/>
                    </a:ext>
                  </a:extLst>
                </p14:cNvPr>
                <p14:cNvContentPartPr/>
                <p14:nvPr/>
              </p14:nvContentPartPr>
              <p14:xfrm>
                <a:off x="3111133" y="1339507"/>
                <a:ext cx="133200" cy="414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AF11ED6A-3A82-4709-BB5E-3E69C1C59162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3106813" y="1335187"/>
                  <a:ext cx="1418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0805BD04-1833-471F-A1E4-6CD8B52BBE87}"/>
                    </a:ext>
                  </a:extLst>
                </p14:cNvPr>
                <p14:cNvContentPartPr/>
                <p14:nvPr/>
              </p14:nvContentPartPr>
              <p14:xfrm>
                <a:off x="3269533" y="1271107"/>
                <a:ext cx="9720" cy="284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0805BD04-1833-471F-A1E4-6CD8B52BBE87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3265213" y="1266787"/>
                  <a:ext cx="183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F1DDF99E-D621-41C7-94B2-DA31E2273294}"/>
                    </a:ext>
                  </a:extLst>
                </p14:cNvPr>
                <p14:cNvContentPartPr/>
                <p14:nvPr/>
              </p14:nvContentPartPr>
              <p14:xfrm>
                <a:off x="3282493" y="1295947"/>
                <a:ext cx="93960" cy="7164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F1DDF99E-D621-41C7-94B2-DA31E2273294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3278173" y="1291627"/>
                  <a:ext cx="1026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CAE33E15-3FD8-4ECE-89FB-4866221E7F4A}"/>
                    </a:ext>
                  </a:extLst>
                </p14:cNvPr>
                <p14:cNvContentPartPr/>
                <p14:nvPr/>
              </p14:nvContentPartPr>
              <p14:xfrm>
                <a:off x="3361333" y="1260667"/>
                <a:ext cx="129240" cy="9972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CAE33E15-3FD8-4ECE-89FB-4866221E7F4A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3357013" y="1256347"/>
                  <a:ext cx="137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8748F244-EC88-40E3-A061-B73790327570}"/>
                    </a:ext>
                  </a:extLst>
                </p14:cNvPr>
                <p14:cNvContentPartPr/>
                <p14:nvPr/>
              </p14:nvContentPartPr>
              <p14:xfrm>
                <a:off x="3506413" y="1243027"/>
                <a:ext cx="74520" cy="1213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8748F244-EC88-40E3-A061-B73790327570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3502093" y="1238707"/>
                  <a:ext cx="831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F7C08F69-E5FF-4659-B0EE-34F50D2E39C6}"/>
                    </a:ext>
                  </a:extLst>
                </p14:cNvPr>
                <p14:cNvContentPartPr/>
                <p14:nvPr/>
              </p14:nvContentPartPr>
              <p14:xfrm>
                <a:off x="3549973" y="1334827"/>
                <a:ext cx="23760" cy="4392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F7C08F69-E5FF-4659-B0EE-34F50D2E39C6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3545653" y="1330507"/>
                  <a:ext cx="32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F183D584-038E-4A8E-B7C6-0D7A1FA47EAC}"/>
                    </a:ext>
                  </a:extLst>
                </p14:cNvPr>
                <p14:cNvContentPartPr/>
                <p14:nvPr/>
              </p14:nvContentPartPr>
              <p14:xfrm>
                <a:off x="3582733" y="1308547"/>
                <a:ext cx="251280" cy="11628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F183D584-038E-4A8E-B7C6-0D7A1FA47EAC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3578413" y="1304227"/>
                  <a:ext cx="2599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EA2EAAE7-DC1D-4A01-B7D1-471AEDC03962}"/>
                    </a:ext>
                  </a:extLst>
                </p14:cNvPr>
                <p14:cNvContentPartPr/>
                <p14:nvPr/>
              </p14:nvContentPartPr>
              <p14:xfrm>
                <a:off x="4122373" y="715627"/>
                <a:ext cx="537840" cy="47124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EA2EAAE7-DC1D-4A01-B7D1-471AEDC03962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4118053" y="711307"/>
                  <a:ext cx="546480" cy="47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3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374C617A-B912-411B-9C8A-D8590264A341}"/>
                  </a:ext>
                </a:extLst>
              </p14:cNvPr>
              <p14:cNvContentPartPr/>
              <p14:nvPr/>
            </p14:nvContentPartPr>
            <p14:xfrm>
              <a:off x="9480253" y="698347"/>
              <a:ext cx="142920" cy="972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374C617A-B912-411B-9C8A-D8590264A341}"/>
                  </a:ext>
                </a:extLst>
              </p:cNvPr>
              <p:cNvPicPr/>
              <p:nvPr/>
            </p:nvPicPr>
            <p:blipFill>
              <a:blip r:embed="rId634"/>
              <a:stretch>
                <a:fillRect/>
              </a:stretch>
            </p:blipFill>
            <p:spPr>
              <a:xfrm>
                <a:off x="9475933" y="694027"/>
                <a:ext cx="151560" cy="1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604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26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58FB8C6-0994-45B9-A9FB-7488F11E1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0475"/>
            <a:ext cx="8678891" cy="48879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60C0D152-2CA0-4E64-9E26-266AA78907D1}"/>
                  </a:ext>
                </a:extLst>
              </p14:cNvPr>
              <p14:cNvContentPartPr/>
              <p14:nvPr/>
            </p14:nvContentPartPr>
            <p14:xfrm>
              <a:off x="3639253" y="820387"/>
              <a:ext cx="591480" cy="5641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60C0D152-2CA0-4E64-9E26-266AA78907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34933" y="816067"/>
                <a:ext cx="600120" cy="57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7E4B668-A4D8-4EDE-BE92-4C61A5738308}"/>
                  </a:ext>
                </a:extLst>
              </p14:cNvPr>
              <p14:cNvContentPartPr/>
              <p14:nvPr/>
            </p14:nvContentPartPr>
            <p14:xfrm>
              <a:off x="5899333" y="831187"/>
              <a:ext cx="574560" cy="5626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7E4B668-A4D8-4EDE-BE92-4C61A573830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95013" y="826867"/>
                <a:ext cx="583200" cy="57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2269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27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534A187-01B5-4D1F-9D8F-3CB091370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586"/>
            <a:ext cx="8689605" cy="536336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BF348E9-BEA9-42AA-ACE5-3CAC95663BC3}"/>
                  </a:ext>
                </a:extLst>
              </p14:cNvPr>
              <p14:cNvContentPartPr/>
              <p14:nvPr/>
            </p14:nvContentPartPr>
            <p14:xfrm>
              <a:off x="5312173" y="3118627"/>
              <a:ext cx="408240" cy="2908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BF348E9-BEA9-42AA-ACE5-3CAC95663B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7853" y="3114307"/>
                <a:ext cx="41688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300DB54C-0D9F-4311-BDAF-C5CF7C8C4720}"/>
                  </a:ext>
                </a:extLst>
              </p14:cNvPr>
              <p14:cNvContentPartPr/>
              <p14:nvPr/>
            </p14:nvContentPartPr>
            <p14:xfrm>
              <a:off x="9153013" y="2591227"/>
              <a:ext cx="43920" cy="2196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300DB54C-0D9F-4311-BDAF-C5CF7C8C472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48693" y="2586907"/>
                <a:ext cx="52560" cy="3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3D7572AF-F637-4452-B664-5B5133C8AA54}"/>
              </a:ext>
            </a:extLst>
          </p:cNvPr>
          <p:cNvGrpSpPr/>
          <p:nvPr/>
        </p:nvGrpSpPr>
        <p:grpSpPr>
          <a:xfrm>
            <a:off x="2668693" y="2118187"/>
            <a:ext cx="9465840" cy="2212560"/>
            <a:chOff x="2668693" y="2118187"/>
            <a:chExt cx="9465840" cy="221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D7BA2BC-4C43-4B49-BF82-D5EEA2C52AB8}"/>
                    </a:ext>
                  </a:extLst>
                </p14:cNvPr>
                <p14:cNvContentPartPr/>
                <p14:nvPr/>
              </p14:nvContentPartPr>
              <p14:xfrm>
                <a:off x="5449333" y="2511307"/>
                <a:ext cx="378360" cy="6807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D7BA2BC-4C43-4B49-BF82-D5EEA2C52AB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45013" y="2506987"/>
                  <a:ext cx="387000" cy="68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B117BFCB-728B-4F85-850F-7EA29974D889}"/>
                    </a:ext>
                  </a:extLst>
                </p14:cNvPr>
                <p14:cNvContentPartPr/>
                <p14:nvPr/>
              </p14:nvContentPartPr>
              <p14:xfrm>
                <a:off x="5387053" y="2394667"/>
                <a:ext cx="178560" cy="2480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B117BFCB-728B-4F85-850F-7EA29974D88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82733" y="2390347"/>
                  <a:ext cx="1872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D766212-48BC-4F4D-B10E-D69196E3DCF4}"/>
                    </a:ext>
                  </a:extLst>
                </p14:cNvPr>
                <p14:cNvContentPartPr/>
                <p14:nvPr/>
              </p14:nvContentPartPr>
              <p14:xfrm>
                <a:off x="6129733" y="3488707"/>
                <a:ext cx="1059120" cy="8211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D766212-48BC-4F4D-B10E-D69196E3DCF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125413" y="3484387"/>
                  <a:ext cx="1067760" cy="82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36CAACB-79C2-4AEE-AA56-CB72A34E175A}"/>
                    </a:ext>
                  </a:extLst>
                </p14:cNvPr>
                <p14:cNvContentPartPr/>
                <p14:nvPr/>
              </p14:nvContentPartPr>
              <p14:xfrm>
                <a:off x="2668693" y="3392227"/>
                <a:ext cx="4604400" cy="9385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36CAACB-79C2-4AEE-AA56-CB72A34E175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664373" y="3387907"/>
                  <a:ext cx="4613040" cy="9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DA04753-2243-4640-A8CD-56CCE4DDEABD}"/>
                    </a:ext>
                  </a:extLst>
                </p14:cNvPr>
                <p14:cNvContentPartPr/>
                <p14:nvPr/>
              </p14:nvContentPartPr>
              <p14:xfrm>
                <a:off x="7117213" y="3372427"/>
                <a:ext cx="219600" cy="1350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DA04753-2243-4640-A8CD-56CCE4DDEAB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112893" y="3368107"/>
                  <a:ext cx="2282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C81B5D3-0ACB-4CAB-A3EE-0971F9C3337E}"/>
                    </a:ext>
                  </a:extLst>
                </p14:cNvPr>
                <p14:cNvContentPartPr/>
                <p14:nvPr/>
              </p14:nvContentPartPr>
              <p14:xfrm>
                <a:off x="7472173" y="3178387"/>
                <a:ext cx="400320" cy="2372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C81B5D3-0ACB-4CAB-A3EE-0971F9C3337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467853" y="3174067"/>
                  <a:ext cx="4089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F6C4896-C5DA-48E0-8F6C-1772D5A0D344}"/>
                    </a:ext>
                  </a:extLst>
                </p14:cNvPr>
                <p14:cNvContentPartPr/>
                <p14:nvPr/>
              </p14:nvContentPartPr>
              <p14:xfrm>
                <a:off x="7909213" y="3058507"/>
                <a:ext cx="114120" cy="1141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F6C4896-C5DA-48E0-8F6C-1772D5A0D34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904893" y="3054187"/>
                  <a:ext cx="1227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D288E56-2D8C-4C2B-B736-3B9FCA902A78}"/>
                    </a:ext>
                  </a:extLst>
                </p14:cNvPr>
                <p14:cNvContentPartPr/>
                <p14:nvPr/>
              </p14:nvContentPartPr>
              <p14:xfrm>
                <a:off x="8028733" y="3067507"/>
                <a:ext cx="100080" cy="756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D288E56-2D8C-4C2B-B736-3B9FCA902A7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024413" y="3063187"/>
                  <a:ext cx="1087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B36DA40-70A0-40F5-B163-B25BCA20341E}"/>
                    </a:ext>
                  </a:extLst>
                </p14:cNvPr>
                <p14:cNvContentPartPr/>
                <p14:nvPr/>
              </p14:nvContentPartPr>
              <p14:xfrm>
                <a:off x="8122693" y="3045907"/>
                <a:ext cx="111240" cy="817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B36DA40-70A0-40F5-B163-B25BCA20341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118373" y="3041587"/>
                  <a:ext cx="1198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E32F653-7B88-4FDE-BC85-2A925714AD32}"/>
                    </a:ext>
                  </a:extLst>
                </p14:cNvPr>
                <p14:cNvContentPartPr/>
                <p14:nvPr/>
              </p14:nvContentPartPr>
              <p14:xfrm>
                <a:off x="8253373" y="2926747"/>
                <a:ext cx="163800" cy="1490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E32F653-7B88-4FDE-BC85-2A925714AD3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249053" y="2922427"/>
                  <a:ext cx="1724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5A4AE63-92B5-4659-BBCA-9DA18DC279F4}"/>
                    </a:ext>
                  </a:extLst>
                </p14:cNvPr>
                <p14:cNvContentPartPr/>
                <p14:nvPr/>
              </p14:nvContentPartPr>
              <p14:xfrm>
                <a:off x="8395933" y="2793907"/>
                <a:ext cx="195840" cy="2685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5A4AE63-92B5-4659-BBCA-9DA18DC279F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391613" y="2789587"/>
                  <a:ext cx="2044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A777509-1F17-41DF-A916-64EEC7FAC68E}"/>
                    </a:ext>
                  </a:extLst>
                </p14:cNvPr>
                <p14:cNvContentPartPr/>
                <p14:nvPr/>
              </p14:nvContentPartPr>
              <p14:xfrm>
                <a:off x="8582773" y="2856547"/>
                <a:ext cx="29160" cy="295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A777509-1F17-41DF-A916-64EEC7FAC68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578453" y="2852227"/>
                  <a:ext cx="37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27DB98B-756F-456B-8C0B-85554D3AFC3F}"/>
                    </a:ext>
                  </a:extLst>
                </p14:cNvPr>
                <p14:cNvContentPartPr/>
                <p14:nvPr/>
              </p14:nvContentPartPr>
              <p14:xfrm>
                <a:off x="8628493" y="2777707"/>
                <a:ext cx="195840" cy="1839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27DB98B-756F-456B-8C0B-85554D3AFC3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624173" y="2773387"/>
                  <a:ext cx="204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1B7F42A-467A-4E43-8C7A-E2FD51F085E0}"/>
                    </a:ext>
                  </a:extLst>
                </p14:cNvPr>
                <p14:cNvContentPartPr/>
                <p14:nvPr/>
              </p14:nvContentPartPr>
              <p14:xfrm>
                <a:off x="8092093" y="2816587"/>
                <a:ext cx="121320" cy="306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1B7F42A-467A-4E43-8C7A-E2FD51F085E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087773" y="2812267"/>
                  <a:ext cx="1299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89262BB-A641-424E-A5EA-8DFAEB427BF7}"/>
                    </a:ext>
                  </a:extLst>
                </p14:cNvPr>
                <p14:cNvContentPartPr/>
                <p14:nvPr/>
              </p14:nvContentPartPr>
              <p14:xfrm>
                <a:off x="9391333" y="2572867"/>
                <a:ext cx="77040" cy="1551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89262BB-A641-424E-A5EA-8DFAEB427BF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387013" y="2568547"/>
                  <a:ext cx="856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CBCDB70-3E7D-42B9-84B3-D59D0E158A4B}"/>
                    </a:ext>
                  </a:extLst>
                </p14:cNvPr>
                <p14:cNvContentPartPr/>
                <p14:nvPr/>
              </p14:nvContentPartPr>
              <p14:xfrm>
                <a:off x="9518053" y="2603467"/>
                <a:ext cx="154800" cy="702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CBCDB70-3E7D-42B9-84B3-D59D0E158A4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513733" y="2599147"/>
                  <a:ext cx="1634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9E4AFDE-08A5-4A86-92FF-41F383030029}"/>
                    </a:ext>
                  </a:extLst>
                </p14:cNvPr>
                <p14:cNvContentPartPr/>
                <p14:nvPr/>
              </p14:nvContentPartPr>
              <p14:xfrm>
                <a:off x="9657733" y="2506267"/>
                <a:ext cx="11160" cy="262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9E4AFDE-08A5-4A86-92FF-41F38303002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653413" y="2501947"/>
                  <a:ext cx="19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ABC5682-5AC7-40FF-8A3F-86BCAB6C11F8}"/>
                    </a:ext>
                  </a:extLst>
                </p14:cNvPr>
                <p14:cNvContentPartPr/>
                <p14:nvPr/>
              </p14:nvContentPartPr>
              <p14:xfrm>
                <a:off x="9758893" y="2482867"/>
                <a:ext cx="334800" cy="1270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ABC5682-5AC7-40FF-8A3F-86BCAB6C11F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754573" y="2478547"/>
                  <a:ext cx="3434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BF41343-1844-40F0-BD6B-B682CA8A33A2}"/>
                    </a:ext>
                  </a:extLst>
                </p14:cNvPr>
                <p14:cNvContentPartPr/>
                <p14:nvPr/>
              </p14:nvContentPartPr>
              <p14:xfrm>
                <a:off x="10306453" y="2371267"/>
                <a:ext cx="74160" cy="1623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BF41343-1844-40F0-BD6B-B682CA8A33A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302133" y="2366947"/>
                  <a:ext cx="828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8B4ED14-2BA9-4A42-9353-36940AEDD5C4}"/>
                    </a:ext>
                  </a:extLst>
                </p14:cNvPr>
                <p14:cNvContentPartPr/>
                <p14:nvPr/>
              </p14:nvContentPartPr>
              <p14:xfrm>
                <a:off x="10256053" y="2417347"/>
                <a:ext cx="259920" cy="280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8B4ED14-2BA9-4A42-9353-36940AEDD5C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251733" y="2413027"/>
                  <a:ext cx="268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FB09E5E-AAF1-4C4F-8AC9-77BBB37F9BA9}"/>
                    </a:ext>
                  </a:extLst>
                </p14:cNvPr>
                <p14:cNvContentPartPr/>
                <p14:nvPr/>
              </p14:nvContentPartPr>
              <p14:xfrm>
                <a:off x="10652413" y="2286667"/>
                <a:ext cx="103680" cy="1526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FB09E5E-AAF1-4C4F-8AC9-77BBB37F9BA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648093" y="2282347"/>
                  <a:ext cx="1123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A46190E-8E1A-43A4-A3D4-0EB3B5BACD0C}"/>
                    </a:ext>
                  </a:extLst>
                </p14:cNvPr>
                <p14:cNvContentPartPr/>
                <p14:nvPr/>
              </p14:nvContentPartPr>
              <p14:xfrm>
                <a:off x="10734133" y="2334187"/>
                <a:ext cx="197640" cy="1033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A46190E-8E1A-43A4-A3D4-0EB3B5BACD0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729813" y="2329867"/>
                  <a:ext cx="2062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9153F06-BD54-4D8D-9553-D20C57A19298}"/>
                    </a:ext>
                  </a:extLst>
                </p14:cNvPr>
                <p14:cNvContentPartPr/>
                <p14:nvPr/>
              </p14:nvContentPartPr>
              <p14:xfrm>
                <a:off x="10921693" y="2212147"/>
                <a:ext cx="234360" cy="1742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9153F06-BD54-4D8D-9553-D20C57A1929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917013" y="2207827"/>
                  <a:ext cx="2430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EE30EDC-3BE9-44DF-85F1-27D8B90FF441}"/>
                    </a:ext>
                  </a:extLst>
                </p14:cNvPr>
                <p14:cNvContentPartPr/>
                <p14:nvPr/>
              </p14:nvContentPartPr>
              <p14:xfrm>
                <a:off x="11129053" y="2161747"/>
                <a:ext cx="30600" cy="399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EE30EDC-3BE9-44DF-85F1-27D8B90FF44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124733" y="2157427"/>
                  <a:ext cx="39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7713B80-C2E1-43DC-B0A0-9913158E0C5D}"/>
                    </a:ext>
                  </a:extLst>
                </p14:cNvPr>
                <p14:cNvContentPartPr/>
                <p14:nvPr/>
              </p14:nvContentPartPr>
              <p14:xfrm>
                <a:off x="11216173" y="2118187"/>
                <a:ext cx="324000" cy="2815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7713B80-C2E1-43DC-B0A0-9913158E0C5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211853" y="2113867"/>
                  <a:ext cx="3326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DC74FD3-12A9-49CC-B904-E75E28AF6253}"/>
                    </a:ext>
                  </a:extLst>
                </p14:cNvPr>
                <p14:cNvContentPartPr/>
                <p14:nvPr/>
              </p14:nvContentPartPr>
              <p14:xfrm>
                <a:off x="8886253" y="2636947"/>
                <a:ext cx="95400" cy="2152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DC74FD3-12A9-49CC-B904-E75E28AF625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881933" y="2632627"/>
                  <a:ext cx="1040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0128E0D-38B5-4F56-8A91-0463EA197E98}"/>
                    </a:ext>
                  </a:extLst>
                </p14:cNvPr>
                <p14:cNvContentPartPr/>
                <p14:nvPr/>
              </p14:nvContentPartPr>
              <p14:xfrm>
                <a:off x="8997133" y="2716507"/>
                <a:ext cx="83520" cy="846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0128E0D-38B5-4F56-8A91-0463EA197E9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992813" y="2712187"/>
                  <a:ext cx="921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AAD3345-BF9F-4C77-B640-A35A9080337A}"/>
                    </a:ext>
                  </a:extLst>
                </p14:cNvPr>
                <p14:cNvContentPartPr/>
                <p14:nvPr/>
              </p14:nvContentPartPr>
              <p14:xfrm>
                <a:off x="9078853" y="2618587"/>
                <a:ext cx="49680" cy="1400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AAD3345-BF9F-4C77-B640-A35A9080337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074533" y="2614267"/>
                  <a:ext cx="583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824439C-5DBE-4694-A727-15BA690E10D3}"/>
                    </a:ext>
                  </a:extLst>
                </p14:cNvPr>
                <p14:cNvContentPartPr/>
                <p14:nvPr/>
              </p14:nvContentPartPr>
              <p14:xfrm>
                <a:off x="9147613" y="2657107"/>
                <a:ext cx="132120" cy="849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824439C-5DBE-4694-A727-15BA690E10D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143293" y="2652787"/>
                  <a:ext cx="1407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351B558-2EF2-4D00-8DD3-13B6F31820CE}"/>
                    </a:ext>
                  </a:extLst>
                </p14:cNvPr>
                <p14:cNvContentPartPr/>
                <p14:nvPr/>
              </p14:nvContentPartPr>
              <p14:xfrm>
                <a:off x="7998493" y="3319507"/>
                <a:ext cx="303840" cy="1540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351B558-2EF2-4D00-8DD3-13B6F31820C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994173" y="3315187"/>
                  <a:ext cx="312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1672DAC-FD88-48C1-912E-58A3E7C49631}"/>
                    </a:ext>
                  </a:extLst>
                </p14:cNvPr>
                <p14:cNvContentPartPr/>
                <p14:nvPr/>
              </p14:nvContentPartPr>
              <p14:xfrm>
                <a:off x="8192893" y="3202147"/>
                <a:ext cx="38520" cy="226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1672DAC-FD88-48C1-912E-58A3E7C4963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188573" y="3197827"/>
                  <a:ext cx="47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AF93727-5F6B-4578-BABD-1587BA6C694F}"/>
                    </a:ext>
                  </a:extLst>
                </p14:cNvPr>
                <p14:cNvContentPartPr/>
                <p14:nvPr/>
              </p14:nvContentPartPr>
              <p14:xfrm>
                <a:off x="8526253" y="3199627"/>
                <a:ext cx="21240" cy="1504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AF93727-5F6B-4578-BABD-1587BA6C694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521933" y="3195307"/>
                  <a:ext cx="298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DB5A27C-6D82-4268-BEA2-6553BDDB32A3}"/>
                    </a:ext>
                  </a:extLst>
                </p14:cNvPr>
                <p14:cNvContentPartPr/>
                <p14:nvPr/>
              </p14:nvContentPartPr>
              <p14:xfrm>
                <a:off x="8472253" y="3133387"/>
                <a:ext cx="191880" cy="1562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DB5A27C-6D82-4268-BEA2-6553BDDB32A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467933" y="3129067"/>
                  <a:ext cx="2005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689DA35-1684-4D6D-9CAA-B03B8553758E}"/>
                    </a:ext>
                  </a:extLst>
                </p14:cNvPr>
                <p14:cNvContentPartPr/>
                <p14:nvPr/>
              </p14:nvContentPartPr>
              <p14:xfrm>
                <a:off x="8679613" y="3172987"/>
                <a:ext cx="225000" cy="806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689DA35-1684-4D6D-9CAA-B03B8553758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675293" y="3168667"/>
                  <a:ext cx="2336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2007735-974B-4806-9E3F-D0AF432FD752}"/>
                    </a:ext>
                  </a:extLst>
                </p14:cNvPr>
                <p14:cNvContentPartPr/>
                <p14:nvPr/>
              </p14:nvContentPartPr>
              <p14:xfrm>
                <a:off x="8918293" y="3049507"/>
                <a:ext cx="269640" cy="1252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2007735-974B-4806-9E3F-D0AF432FD75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913973" y="3045187"/>
                  <a:ext cx="278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09B5EDC-AA59-42C7-B330-763E26E7C685}"/>
                    </a:ext>
                  </a:extLst>
                </p14:cNvPr>
                <p14:cNvContentPartPr/>
                <p14:nvPr/>
              </p14:nvContentPartPr>
              <p14:xfrm>
                <a:off x="8718133" y="3011707"/>
                <a:ext cx="145440" cy="536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09B5EDC-AA59-42C7-B330-763E26E7C68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713813" y="3007387"/>
                  <a:ext cx="1540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9FFD85E-0913-4DB2-931F-5F3E6C902A1B}"/>
                    </a:ext>
                  </a:extLst>
                </p14:cNvPr>
                <p14:cNvContentPartPr/>
                <p14:nvPr/>
              </p14:nvContentPartPr>
              <p14:xfrm>
                <a:off x="9340933" y="2913427"/>
                <a:ext cx="128880" cy="1112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9FFD85E-0913-4DB2-931F-5F3E6C902A1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336613" y="2909107"/>
                  <a:ext cx="1375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84AE364-126A-4D0A-8D16-22E3326AD675}"/>
                    </a:ext>
                  </a:extLst>
                </p14:cNvPr>
                <p14:cNvContentPartPr/>
                <p14:nvPr/>
              </p14:nvContentPartPr>
              <p14:xfrm>
                <a:off x="9475573" y="2932147"/>
                <a:ext cx="67320" cy="954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84AE364-126A-4D0A-8D16-22E3326AD67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471253" y="2927827"/>
                  <a:ext cx="759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68D361C-A8F1-40D2-9878-72066A4B5C11}"/>
                    </a:ext>
                  </a:extLst>
                </p14:cNvPr>
                <p14:cNvContentPartPr/>
                <p14:nvPr/>
              </p14:nvContentPartPr>
              <p14:xfrm>
                <a:off x="9567013" y="2829187"/>
                <a:ext cx="344520" cy="1443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68D361C-A8F1-40D2-9878-72066A4B5C1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562693" y="2824867"/>
                  <a:ext cx="3531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40E1F83-5F35-4A7C-A0F9-7410A49CAB3E}"/>
                    </a:ext>
                  </a:extLst>
                </p14:cNvPr>
                <p14:cNvContentPartPr/>
                <p14:nvPr/>
              </p14:nvContentPartPr>
              <p14:xfrm>
                <a:off x="9431293" y="2801467"/>
                <a:ext cx="62280" cy="165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40E1F83-5F35-4A7C-A0F9-7410A49CAB3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426973" y="2797147"/>
                  <a:ext cx="70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69484F3-E09C-458E-A089-E699938E49D8}"/>
                    </a:ext>
                  </a:extLst>
                </p14:cNvPr>
                <p14:cNvContentPartPr/>
                <p14:nvPr/>
              </p14:nvContentPartPr>
              <p14:xfrm>
                <a:off x="10128973" y="2731987"/>
                <a:ext cx="241200" cy="1594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69484F3-E09C-458E-A089-E699938E49D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124653" y="2727667"/>
                  <a:ext cx="2498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0E33FFF-35AE-4357-B5A1-F8D86A0509F5}"/>
                    </a:ext>
                  </a:extLst>
                </p14:cNvPr>
                <p14:cNvContentPartPr/>
                <p14:nvPr/>
              </p14:nvContentPartPr>
              <p14:xfrm>
                <a:off x="10372333" y="2796067"/>
                <a:ext cx="114840" cy="684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0E33FFF-35AE-4357-B5A1-F8D86A0509F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368013" y="2791747"/>
                  <a:ext cx="1234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58807D1-8597-47B7-925A-BFA3A35410E1}"/>
                    </a:ext>
                  </a:extLst>
                </p14:cNvPr>
                <p14:cNvContentPartPr/>
                <p14:nvPr/>
              </p14:nvContentPartPr>
              <p14:xfrm>
                <a:off x="10480693" y="2684107"/>
                <a:ext cx="164160" cy="1569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58807D1-8597-47B7-925A-BFA3A35410E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476373" y="2679787"/>
                  <a:ext cx="172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5236C01-70A4-4C82-8610-7A9115D0D040}"/>
                    </a:ext>
                  </a:extLst>
                </p14:cNvPr>
                <p14:cNvContentPartPr/>
                <p14:nvPr/>
              </p14:nvContentPartPr>
              <p14:xfrm>
                <a:off x="10667173" y="2710747"/>
                <a:ext cx="95400" cy="993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5236C01-70A4-4C82-8610-7A9115D0D04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662853" y="2706427"/>
                  <a:ext cx="1040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BA49B24-4609-428E-815F-597B55B29506}"/>
                    </a:ext>
                  </a:extLst>
                </p14:cNvPr>
                <p14:cNvContentPartPr/>
                <p14:nvPr/>
              </p14:nvContentPartPr>
              <p14:xfrm>
                <a:off x="10788493" y="2622547"/>
                <a:ext cx="109800" cy="1789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BA49B24-4609-428E-815F-597B55B2950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784173" y="2618227"/>
                  <a:ext cx="1184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891A71A-84CA-44C5-AF06-03F900DD4809}"/>
                    </a:ext>
                  </a:extLst>
                </p14:cNvPr>
                <p14:cNvContentPartPr/>
                <p14:nvPr/>
              </p14:nvContentPartPr>
              <p14:xfrm>
                <a:off x="10982173" y="2650627"/>
                <a:ext cx="229320" cy="928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891A71A-84CA-44C5-AF06-03F900DD480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977853" y="2646307"/>
                  <a:ext cx="2379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E297F70-8B1C-43AC-9DF4-85C50B15B802}"/>
                    </a:ext>
                  </a:extLst>
                </p14:cNvPr>
                <p14:cNvContentPartPr/>
                <p14:nvPr/>
              </p14:nvContentPartPr>
              <p14:xfrm>
                <a:off x="11219413" y="2586547"/>
                <a:ext cx="5760" cy="194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E297F70-8B1C-43AC-9DF4-85C50B15B80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215093" y="2582227"/>
                  <a:ext cx="14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BC6CDF2-973E-43AF-A202-849C88492D3A}"/>
                    </a:ext>
                  </a:extLst>
                </p14:cNvPr>
                <p14:cNvContentPartPr/>
                <p14:nvPr/>
              </p14:nvContentPartPr>
              <p14:xfrm>
                <a:off x="11268733" y="2555947"/>
                <a:ext cx="123120" cy="1440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BC6CDF2-973E-43AF-A202-849C88492D3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264413" y="2551627"/>
                  <a:ext cx="1317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4AB1AF4-BBDF-45FA-81EE-19D5F54D8EE9}"/>
                    </a:ext>
                  </a:extLst>
                </p14:cNvPr>
                <p14:cNvContentPartPr/>
                <p14:nvPr/>
              </p14:nvContentPartPr>
              <p14:xfrm>
                <a:off x="11451973" y="2503747"/>
                <a:ext cx="80640" cy="1756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4AB1AF4-BBDF-45FA-81EE-19D5F54D8EE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447653" y="2499427"/>
                  <a:ext cx="892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98BA6E3-A9C2-4DEC-AB7B-B6695591EC7D}"/>
                    </a:ext>
                  </a:extLst>
                </p14:cNvPr>
                <p14:cNvContentPartPr/>
                <p14:nvPr/>
              </p14:nvContentPartPr>
              <p14:xfrm>
                <a:off x="11576893" y="2449747"/>
                <a:ext cx="119880" cy="1922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98BA6E3-A9C2-4DEC-AB7B-B6695591EC7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572573" y="2445427"/>
                  <a:ext cx="1285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05F1887-4512-4CDD-8E7E-089562EB484B}"/>
                    </a:ext>
                  </a:extLst>
                </p14:cNvPr>
                <p14:cNvContentPartPr/>
                <p14:nvPr/>
              </p14:nvContentPartPr>
              <p14:xfrm>
                <a:off x="11640253" y="2638027"/>
                <a:ext cx="48240" cy="295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05F1887-4512-4CDD-8E7E-089562EB484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635933" y="2633707"/>
                  <a:ext cx="56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6E89A6D-BC98-4641-B134-A1E50B922102}"/>
                    </a:ext>
                  </a:extLst>
                </p14:cNvPr>
                <p14:cNvContentPartPr/>
                <p14:nvPr/>
              </p14:nvContentPartPr>
              <p14:xfrm>
                <a:off x="11706853" y="2475667"/>
                <a:ext cx="151920" cy="1810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6E89A6D-BC98-4641-B134-A1E50B92210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702533" y="2471347"/>
                  <a:ext cx="1605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5E84DE6-D217-449B-95DC-E56E064844D8}"/>
                    </a:ext>
                  </a:extLst>
                </p14:cNvPr>
                <p14:cNvContentPartPr/>
                <p14:nvPr/>
              </p14:nvContentPartPr>
              <p14:xfrm>
                <a:off x="11839693" y="2431747"/>
                <a:ext cx="8280" cy="777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5E84DE6-D217-449B-95DC-E56E064844D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835373" y="2427427"/>
                  <a:ext cx="16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AE646863-CEDD-4024-A8A1-C96E5F592264}"/>
                    </a:ext>
                  </a:extLst>
                </p14:cNvPr>
                <p14:cNvContentPartPr/>
                <p14:nvPr/>
              </p14:nvContentPartPr>
              <p14:xfrm>
                <a:off x="11830333" y="2519227"/>
                <a:ext cx="19800" cy="1141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AE646863-CEDD-4024-A8A1-C96E5F59226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826013" y="2514907"/>
                  <a:ext cx="28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42A82186-97A2-4872-B85C-A4E62B11619A}"/>
                    </a:ext>
                  </a:extLst>
                </p14:cNvPr>
                <p14:cNvContentPartPr/>
                <p14:nvPr/>
              </p14:nvContentPartPr>
              <p14:xfrm>
                <a:off x="11858773" y="2396827"/>
                <a:ext cx="99720" cy="2095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42A82186-97A2-4872-B85C-A4E62B11619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854453" y="2392507"/>
                  <a:ext cx="1083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E6074CE3-C834-4DF1-B2FD-0BFBEC337A2B}"/>
                    </a:ext>
                  </a:extLst>
                </p14:cNvPr>
                <p14:cNvContentPartPr/>
                <p14:nvPr/>
              </p14:nvContentPartPr>
              <p14:xfrm>
                <a:off x="11945893" y="2495827"/>
                <a:ext cx="188640" cy="1022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E6074CE3-C834-4DF1-B2FD-0BFBEC337A2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941573" y="2491507"/>
                  <a:ext cx="1972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C4DBED2-24E7-4953-8BE2-9D8D10F0FE3E}"/>
                    </a:ext>
                  </a:extLst>
                </p14:cNvPr>
                <p14:cNvContentPartPr/>
                <p14:nvPr/>
              </p14:nvContentPartPr>
              <p14:xfrm>
                <a:off x="10524973" y="2998747"/>
                <a:ext cx="232920" cy="1083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C4DBED2-24E7-4953-8BE2-9D8D10F0FE3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520653" y="2994427"/>
                  <a:ext cx="2415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83D969B-9CCF-47B9-8D08-5B714D435862}"/>
                    </a:ext>
                  </a:extLst>
                </p14:cNvPr>
                <p14:cNvContentPartPr/>
                <p14:nvPr/>
              </p14:nvContentPartPr>
              <p14:xfrm>
                <a:off x="10736293" y="2988667"/>
                <a:ext cx="64440" cy="842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83D969B-9CCF-47B9-8D08-5B714D43586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731973" y="2984347"/>
                  <a:ext cx="730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F4994565-EFF0-4802-97B4-F13470776EB2}"/>
                    </a:ext>
                  </a:extLst>
                </p14:cNvPr>
                <p14:cNvContentPartPr/>
                <p14:nvPr/>
              </p14:nvContentPartPr>
              <p14:xfrm>
                <a:off x="10804693" y="2963107"/>
                <a:ext cx="99720" cy="979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F4994565-EFF0-4802-97B4-F13470776EB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800373" y="2958787"/>
                  <a:ext cx="1083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A9A81B1A-F688-46E5-8526-F591FC574835}"/>
                    </a:ext>
                  </a:extLst>
                </p14:cNvPr>
                <p14:cNvContentPartPr/>
                <p14:nvPr/>
              </p14:nvContentPartPr>
              <p14:xfrm>
                <a:off x="10904413" y="2958427"/>
                <a:ext cx="79200" cy="1094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A9A81B1A-F688-46E5-8526-F591FC57483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900093" y="2954107"/>
                  <a:ext cx="878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042CF63-9217-4CA3-8232-E4914B0889CB}"/>
                    </a:ext>
                  </a:extLst>
                </p14:cNvPr>
                <p14:cNvContentPartPr/>
                <p14:nvPr/>
              </p14:nvContentPartPr>
              <p14:xfrm>
                <a:off x="11003413" y="2935747"/>
                <a:ext cx="206640" cy="986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042CF63-9217-4CA3-8232-E4914B0889C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999093" y="2931427"/>
                  <a:ext cx="2152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D5640747-401E-4631-AC5D-F154202E6F2C}"/>
                    </a:ext>
                  </a:extLst>
                </p14:cNvPr>
                <p14:cNvContentPartPr/>
                <p14:nvPr/>
              </p14:nvContentPartPr>
              <p14:xfrm>
                <a:off x="11259733" y="2815867"/>
                <a:ext cx="31320" cy="2055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D5640747-401E-4631-AC5D-F154202E6F2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255413" y="2811547"/>
                  <a:ext cx="39960" cy="214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2220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28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F6E5504-01EE-4435-8859-4C6A0CA56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501"/>
            <a:ext cx="8689981" cy="54564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3F9461D-09E8-4CCE-8139-D9C4B3498A37}"/>
                  </a:ext>
                </a:extLst>
              </p14:cNvPr>
              <p14:cNvContentPartPr/>
              <p14:nvPr/>
            </p14:nvContentPartPr>
            <p14:xfrm>
              <a:off x="4606573" y="1520587"/>
              <a:ext cx="652320" cy="5025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3F9461D-09E8-4CCE-8139-D9C4B3498A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02253" y="1516267"/>
                <a:ext cx="66096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B0F0A1AB-2F6E-46EC-9379-520F408EA4F8}"/>
                  </a:ext>
                </a:extLst>
              </p14:cNvPr>
              <p14:cNvContentPartPr/>
              <p14:nvPr/>
            </p14:nvContentPartPr>
            <p14:xfrm>
              <a:off x="5065573" y="740467"/>
              <a:ext cx="1697400" cy="90612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B0F0A1AB-2F6E-46EC-9379-520F408EA4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61253" y="736147"/>
                <a:ext cx="1706040" cy="9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1827F355-FB32-40F6-BBA7-B1D4DA720FEA}"/>
                  </a:ext>
                </a:extLst>
              </p14:cNvPr>
              <p14:cNvContentPartPr/>
              <p14:nvPr/>
            </p14:nvContentPartPr>
            <p14:xfrm>
              <a:off x="7024333" y="443467"/>
              <a:ext cx="229680" cy="2721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1827F355-FB32-40F6-BBA7-B1D4DA720F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20013" y="439147"/>
                <a:ext cx="23832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82BB5085-A95A-4703-A53C-9F2300A6D6E3}"/>
                  </a:ext>
                </a:extLst>
              </p14:cNvPr>
              <p14:cNvContentPartPr/>
              <p14:nvPr/>
            </p14:nvContentPartPr>
            <p14:xfrm>
              <a:off x="7296133" y="586387"/>
              <a:ext cx="370800" cy="7056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82BB5085-A95A-4703-A53C-9F2300A6D6E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91813" y="582067"/>
                <a:ext cx="37944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968EC56E-7B1E-4481-A1D3-E4027FD3DAFD}"/>
                  </a:ext>
                </a:extLst>
              </p14:cNvPr>
              <p14:cNvContentPartPr/>
              <p14:nvPr/>
            </p14:nvContentPartPr>
            <p14:xfrm>
              <a:off x="7693573" y="574147"/>
              <a:ext cx="246960" cy="622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968EC56E-7B1E-4481-A1D3-E4027FD3DAF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89253" y="569827"/>
                <a:ext cx="25560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47C93ACE-3A4B-4463-BEA1-449F7D6CCD23}"/>
                  </a:ext>
                </a:extLst>
              </p14:cNvPr>
              <p14:cNvContentPartPr/>
              <p14:nvPr/>
            </p14:nvContentPartPr>
            <p14:xfrm>
              <a:off x="8036653" y="597187"/>
              <a:ext cx="162000" cy="8604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47C93ACE-3A4B-4463-BEA1-449F7D6CCD2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032333" y="592867"/>
                <a:ext cx="17064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EDBE34B1-E00F-46F3-8E60-A43C50A788DC}"/>
                  </a:ext>
                </a:extLst>
              </p14:cNvPr>
              <p14:cNvContentPartPr/>
              <p14:nvPr/>
            </p14:nvContentPartPr>
            <p14:xfrm>
              <a:off x="8295133" y="424027"/>
              <a:ext cx="353160" cy="25848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EDBE34B1-E00F-46F3-8E60-A43C50A788D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290813" y="419707"/>
                <a:ext cx="36180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717D0B48-ED5C-4427-8510-D079B1B41D6C}"/>
                  </a:ext>
                </a:extLst>
              </p14:cNvPr>
              <p14:cNvContentPartPr/>
              <p14:nvPr/>
            </p14:nvContentPartPr>
            <p14:xfrm>
              <a:off x="8715973" y="457867"/>
              <a:ext cx="228960" cy="19980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717D0B48-ED5C-4427-8510-D079B1B41D6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711653" y="453547"/>
                <a:ext cx="23760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A0F8CED8-45F4-43D7-9E75-550CE294DAC4}"/>
                  </a:ext>
                </a:extLst>
              </p14:cNvPr>
              <p14:cNvContentPartPr/>
              <p14:nvPr/>
            </p14:nvContentPartPr>
            <p14:xfrm>
              <a:off x="8931253" y="490987"/>
              <a:ext cx="193680" cy="17172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A0F8CED8-45F4-43D7-9E75-550CE294DAC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926933" y="486667"/>
                <a:ext cx="2023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03482BF2-F103-4FAD-BEE1-F29830465FC5}"/>
                  </a:ext>
                </a:extLst>
              </p14:cNvPr>
              <p14:cNvContentPartPr/>
              <p14:nvPr/>
            </p14:nvContentPartPr>
            <p14:xfrm>
              <a:off x="9134653" y="498187"/>
              <a:ext cx="28080" cy="7020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03482BF2-F103-4FAD-BEE1-F29830465FC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130333" y="493867"/>
                <a:ext cx="3672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9A5FAC87-DDE8-4CEF-A2DC-04317F2C18F7}"/>
                  </a:ext>
                </a:extLst>
              </p14:cNvPr>
              <p14:cNvContentPartPr/>
              <p14:nvPr/>
            </p14:nvContentPartPr>
            <p14:xfrm>
              <a:off x="9208453" y="580627"/>
              <a:ext cx="272160" cy="8568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9A5FAC87-DDE8-4CEF-A2DC-04317F2C18F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204133" y="576307"/>
                <a:ext cx="28080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C98ED799-F742-4156-9DE3-50340ACE0131}"/>
                  </a:ext>
                </a:extLst>
              </p14:cNvPr>
              <p14:cNvContentPartPr/>
              <p14:nvPr/>
            </p14:nvContentPartPr>
            <p14:xfrm>
              <a:off x="9641533" y="653707"/>
              <a:ext cx="129600" cy="1620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C98ED799-F742-4156-9DE3-50340ACE013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37213" y="649387"/>
                <a:ext cx="1382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5EB498B6-6E26-42CB-A028-F09E79DEA0B9}"/>
                  </a:ext>
                </a:extLst>
              </p14:cNvPr>
              <p14:cNvContentPartPr/>
              <p14:nvPr/>
            </p14:nvContentPartPr>
            <p14:xfrm>
              <a:off x="9774733" y="590707"/>
              <a:ext cx="42840" cy="12168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5EB498B6-6E26-42CB-A028-F09E79DEA0B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770413" y="586387"/>
                <a:ext cx="514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062CA232-01B7-4B05-9C2D-7242C4FB5763}"/>
                  </a:ext>
                </a:extLst>
              </p14:cNvPr>
              <p14:cNvContentPartPr/>
              <p14:nvPr/>
            </p14:nvContentPartPr>
            <p14:xfrm>
              <a:off x="9983173" y="606187"/>
              <a:ext cx="240840" cy="6300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062CA232-01B7-4B05-9C2D-7242C4FB576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978853" y="601867"/>
                <a:ext cx="2494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F7A6980A-4C7F-4148-8DD0-BDFC09BB8D56}"/>
                  </a:ext>
                </a:extLst>
              </p14:cNvPr>
              <p14:cNvContentPartPr/>
              <p14:nvPr/>
            </p14:nvContentPartPr>
            <p14:xfrm>
              <a:off x="10175413" y="501787"/>
              <a:ext cx="360" cy="36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F7A6980A-4C7F-4148-8DD0-BDFC09BB8D5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171093" y="49746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A8357748-676F-4971-A2E8-C7555DC5321B}"/>
                  </a:ext>
                </a:extLst>
              </p14:cNvPr>
              <p14:cNvContentPartPr/>
              <p14:nvPr/>
            </p14:nvContentPartPr>
            <p14:xfrm>
              <a:off x="10320133" y="434107"/>
              <a:ext cx="241920" cy="19764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A8357748-676F-4971-A2E8-C7555DC5321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315813" y="429787"/>
                <a:ext cx="25056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57C7EF85-8A5C-4292-9E7B-85AC670B7751}"/>
                  </a:ext>
                </a:extLst>
              </p14:cNvPr>
              <p14:cNvContentPartPr/>
              <p14:nvPr/>
            </p14:nvContentPartPr>
            <p14:xfrm>
              <a:off x="10580773" y="519067"/>
              <a:ext cx="97920" cy="23112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57C7EF85-8A5C-4292-9E7B-85AC670B775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576453" y="514747"/>
                <a:ext cx="10656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E2680F60-6CC8-4981-B58E-A08FC1CE9CD8}"/>
                  </a:ext>
                </a:extLst>
              </p14:cNvPr>
              <p14:cNvContentPartPr/>
              <p14:nvPr/>
            </p14:nvContentPartPr>
            <p14:xfrm>
              <a:off x="10726933" y="375427"/>
              <a:ext cx="598320" cy="25092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E2680F60-6CC8-4981-B58E-A08FC1CE9CD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722613" y="371107"/>
                <a:ext cx="60696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55596660-F047-4BAC-BAC7-A875ADF1EABE}"/>
                  </a:ext>
                </a:extLst>
              </p14:cNvPr>
              <p14:cNvContentPartPr/>
              <p14:nvPr/>
            </p14:nvContentPartPr>
            <p14:xfrm>
              <a:off x="11220493" y="358147"/>
              <a:ext cx="15840" cy="720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55596660-F047-4BAC-BAC7-A875ADF1EAB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1216173" y="353827"/>
                <a:ext cx="2448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23801420-7856-4A2B-A08A-9755E5CBE159}"/>
                  </a:ext>
                </a:extLst>
              </p14:cNvPr>
              <p14:cNvContentPartPr/>
              <p14:nvPr/>
            </p14:nvContentPartPr>
            <p14:xfrm>
              <a:off x="8523013" y="897067"/>
              <a:ext cx="150840" cy="10188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23801420-7856-4A2B-A08A-9755E5CBE15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518693" y="892747"/>
                <a:ext cx="15948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C7291A3B-0FEF-4539-92BF-0C3D0B5657E3}"/>
                  </a:ext>
                </a:extLst>
              </p14:cNvPr>
              <p14:cNvContentPartPr/>
              <p14:nvPr/>
            </p14:nvContentPartPr>
            <p14:xfrm>
              <a:off x="8535253" y="804187"/>
              <a:ext cx="170640" cy="27900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C7291A3B-0FEF-4539-92BF-0C3D0B5657E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530933" y="799867"/>
                <a:ext cx="17928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5189C2C9-C34B-4DE5-8F0A-372CE58E2603}"/>
                  </a:ext>
                </a:extLst>
              </p14:cNvPr>
              <p14:cNvContentPartPr/>
              <p14:nvPr/>
            </p14:nvContentPartPr>
            <p14:xfrm>
              <a:off x="8680693" y="883027"/>
              <a:ext cx="223920" cy="9432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5189C2C9-C34B-4DE5-8F0A-372CE58E260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676373" y="878707"/>
                <a:ext cx="23256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3A3C476F-982E-4936-A607-A20FC9813CB8}"/>
                  </a:ext>
                </a:extLst>
              </p14:cNvPr>
              <p14:cNvContentPartPr/>
              <p14:nvPr/>
            </p14:nvContentPartPr>
            <p14:xfrm>
              <a:off x="8771773" y="781507"/>
              <a:ext cx="74880" cy="1008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3A3C476F-982E-4936-A607-A20FC9813CB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767453" y="777187"/>
                <a:ext cx="8352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0802E3E9-0496-4B46-AE4B-7200F20B534F}"/>
                  </a:ext>
                </a:extLst>
              </p14:cNvPr>
              <p14:cNvContentPartPr/>
              <p14:nvPr/>
            </p14:nvContentPartPr>
            <p14:xfrm>
              <a:off x="9036013" y="855307"/>
              <a:ext cx="36000" cy="14760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0802E3E9-0496-4B46-AE4B-7200F20B534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031693" y="850987"/>
                <a:ext cx="446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58B02DA1-AA83-473E-86BF-33E744599257}"/>
                  </a:ext>
                </a:extLst>
              </p14:cNvPr>
              <p14:cNvContentPartPr/>
              <p14:nvPr/>
            </p14:nvContentPartPr>
            <p14:xfrm>
              <a:off x="9035293" y="844147"/>
              <a:ext cx="147600" cy="14004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58B02DA1-AA83-473E-86BF-33E74459925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030973" y="839827"/>
                <a:ext cx="15624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AEEAE73A-B04A-4C80-90DB-8F91E23C86B0}"/>
                  </a:ext>
                </a:extLst>
              </p14:cNvPr>
              <p14:cNvContentPartPr/>
              <p14:nvPr/>
            </p14:nvContentPartPr>
            <p14:xfrm>
              <a:off x="9193333" y="907867"/>
              <a:ext cx="102600" cy="7092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AEEAE73A-B04A-4C80-90DB-8F91E23C86B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189013" y="903547"/>
                <a:ext cx="11124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BBE08EAB-69A3-438D-AE3A-19DAB9953463}"/>
                  </a:ext>
                </a:extLst>
              </p14:cNvPr>
              <p14:cNvContentPartPr/>
              <p14:nvPr/>
            </p14:nvContentPartPr>
            <p14:xfrm>
              <a:off x="9328333" y="904987"/>
              <a:ext cx="95400" cy="8712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BBE08EAB-69A3-438D-AE3A-19DAB995346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324013" y="900667"/>
                <a:ext cx="10404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DF5BB1AC-F180-4630-841B-459CAD4E5897}"/>
                  </a:ext>
                </a:extLst>
              </p14:cNvPr>
              <p14:cNvContentPartPr/>
              <p14:nvPr/>
            </p14:nvContentPartPr>
            <p14:xfrm>
              <a:off x="9531373" y="813907"/>
              <a:ext cx="33840" cy="18252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DF5BB1AC-F180-4630-841B-459CAD4E589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527053" y="809587"/>
                <a:ext cx="4248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BC796703-CD3A-4CE5-91D0-B8D60CFE263D}"/>
                  </a:ext>
                </a:extLst>
              </p14:cNvPr>
              <p14:cNvContentPartPr/>
              <p14:nvPr/>
            </p14:nvContentPartPr>
            <p14:xfrm>
              <a:off x="9594013" y="894547"/>
              <a:ext cx="124200" cy="8028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BC796703-CD3A-4CE5-91D0-B8D60CFE263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589693" y="890227"/>
                <a:ext cx="132840" cy="8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5D772F8F-1616-42F1-9175-AB174AAEE398}"/>
              </a:ext>
            </a:extLst>
          </p:cNvPr>
          <p:cNvGrpSpPr/>
          <p:nvPr/>
        </p:nvGrpSpPr>
        <p:grpSpPr>
          <a:xfrm>
            <a:off x="9904333" y="815347"/>
            <a:ext cx="717120" cy="171000"/>
            <a:chOff x="9904333" y="815347"/>
            <a:chExt cx="717120" cy="17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42230E8-2484-4A04-A24B-7457EE87ED6F}"/>
                    </a:ext>
                  </a:extLst>
                </p14:cNvPr>
                <p14:cNvContentPartPr/>
                <p14:nvPr/>
              </p14:nvContentPartPr>
              <p14:xfrm>
                <a:off x="9904333" y="843427"/>
                <a:ext cx="146880" cy="1306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42230E8-2484-4A04-A24B-7457EE87ED6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900013" y="839107"/>
                  <a:ext cx="1555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BE1E9E9-D72F-408F-A857-094A76FC8F08}"/>
                    </a:ext>
                  </a:extLst>
                </p14:cNvPr>
                <p14:cNvContentPartPr/>
                <p14:nvPr/>
              </p14:nvContentPartPr>
              <p14:xfrm>
                <a:off x="9919813" y="905347"/>
                <a:ext cx="129600" cy="104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BE1E9E9-D72F-408F-A857-094A76FC8F0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915493" y="901027"/>
                  <a:ext cx="1382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DF5734A-B9E3-49D0-AE07-9F8029CFF751}"/>
                    </a:ext>
                  </a:extLst>
                </p14:cNvPr>
                <p14:cNvContentPartPr/>
                <p14:nvPr/>
              </p14:nvContentPartPr>
              <p14:xfrm>
                <a:off x="10056253" y="916867"/>
                <a:ext cx="114480" cy="651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DF5734A-B9E3-49D0-AE07-9F8029CFF75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051933" y="912547"/>
                  <a:ext cx="1231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EE3A145-5886-4B88-9F21-DD254C8568C3}"/>
                    </a:ext>
                  </a:extLst>
                </p14:cNvPr>
                <p14:cNvContentPartPr/>
                <p14:nvPr/>
              </p14:nvContentPartPr>
              <p14:xfrm>
                <a:off x="10210333" y="815347"/>
                <a:ext cx="80280" cy="1605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EE3A145-5886-4B88-9F21-DD254C8568C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206013" y="811027"/>
                  <a:ext cx="889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DD74CC0-D5BC-4921-8E3D-59D735248AD7}"/>
                    </a:ext>
                  </a:extLst>
                </p14:cNvPr>
                <p14:cNvContentPartPr/>
                <p14:nvPr/>
              </p14:nvContentPartPr>
              <p14:xfrm>
                <a:off x="10330573" y="815347"/>
                <a:ext cx="27360" cy="1710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DD74CC0-D5BC-4921-8E3D-59D735248AD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326253" y="811027"/>
                  <a:ext cx="360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F688185-CAAC-4223-BB92-56120CC3F002}"/>
                    </a:ext>
                  </a:extLst>
                </p14:cNvPr>
                <p14:cNvContentPartPr/>
                <p14:nvPr/>
              </p14:nvContentPartPr>
              <p14:xfrm>
                <a:off x="10383133" y="910027"/>
                <a:ext cx="129960" cy="471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F688185-CAAC-4223-BB92-56120CC3F00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378813" y="905707"/>
                  <a:ext cx="1386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D9DA5EA9-98E5-4451-8147-D237FD3C3A4B}"/>
                    </a:ext>
                  </a:extLst>
                </p14:cNvPr>
                <p14:cNvContentPartPr/>
                <p14:nvPr/>
              </p14:nvContentPartPr>
              <p14:xfrm>
                <a:off x="10522813" y="903907"/>
                <a:ext cx="98640" cy="788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D9DA5EA9-98E5-4451-8147-D237FD3C3A4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518493" y="899587"/>
                  <a:ext cx="107280" cy="8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731BA4CD-DAC9-407C-8CD9-DA9026DBBBD0}"/>
                  </a:ext>
                </a:extLst>
              </p14:cNvPr>
              <p14:cNvContentPartPr/>
              <p14:nvPr/>
            </p14:nvContentPartPr>
            <p14:xfrm>
              <a:off x="10789933" y="862147"/>
              <a:ext cx="323280" cy="9540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731BA4CD-DAC9-407C-8CD9-DA9026DBBBD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0785613" y="857827"/>
                <a:ext cx="3319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CF8D92E2-E2FC-4D7E-A122-A37DE5D958E9}"/>
                  </a:ext>
                </a:extLst>
              </p14:cNvPr>
              <p14:cNvContentPartPr/>
              <p14:nvPr/>
            </p14:nvContentPartPr>
            <p14:xfrm>
              <a:off x="11088373" y="780067"/>
              <a:ext cx="360" cy="36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CF8D92E2-E2FC-4D7E-A122-A37DE5D958E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1084053" y="775747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30E8C5E6-E6CE-4E70-B72D-016AA938473C}"/>
              </a:ext>
            </a:extLst>
          </p:cNvPr>
          <p:cNvGrpSpPr/>
          <p:nvPr/>
        </p:nvGrpSpPr>
        <p:grpSpPr>
          <a:xfrm>
            <a:off x="9259213" y="1135027"/>
            <a:ext cx="2146680" cy="234000"/>
            <a:chOff x="9259213" y="1135027"/>
            <a:chExt cx="2146680" cy="23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87A70E1-32B5-44D6-AB76-094C61505D74}"/>
                    </a:ext>
                  </a:extLst>
                </p14:cNvPr>
                <p14:cNvContentPartPr/>
                <p14:nvPr/>
              </p14:nvContentPartPr>
              <p14:xfrm>
                <a:off x="9347053" y="1223587"/>
                <a:ext cx="20880" cy="1346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87A70E1-32B5-44D6-AB76-094C61505D7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342733" y="1219267"/>
                  <a:ext cx="295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83D6D24-05C2-457D-A63E-FFEBF803301A}"/>
                    </a:ext>
                  </a:extLst>
                </p14:cNvPr>
                <p14:cNvContentPartPr/>
                <p14:nvPr/>
              </p14:nvContentPartPr>
              <p14:xfrm>
                <a:off x="9259213" y="1165267"/>
                <a:ext cx="233640" cy="396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83D6D24-05C2-457D-A63E-FFEBF803301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254893" y="1160947"/>
                  <a:ext cx="2422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DA98304-B735-4418-B2F1-A26D0B71D041}"/>
                    </a:ext>
                  </a:extLst>
                </p14:cNvPr>
                <p14:cNvContentPartPr/>
                <p14:nvPr/>
              </p14:nvContentPartPr>
              <p14:xfrm>
                <a:off x="9279373" y="1278307"/>
                <a:ext cx="177120" cy="46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DA98304-B735-4418-B2F1-A26D0B71D04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275053" y="1273987"/>
                  <a:ext cx="1857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0211EA7-FE7C-49EE-A3D3-BCC56C6D8171}"/>
                    </a:ext>
                  </a:extLst>
                </p14:cNvPr>
                <p14:cNvContentPartPr/>
                <p14:nvPr/>
              </p14:nvContentPartPr>
              <p14:xfrm>
                <a:off x="9441733" y="1272907"/>
                <a:ext cx="152280" cy="784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0211EA7-FE7C-49EE-A3D3-BCC56C6D817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437413" y="1268587"/>
                  <a:ext cx="1609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39B7D6D-46C4-4497-920A-20D1BA5A6ECA}"/>
                    </a:ext>
                  </a:extLst>
                </p14:cNvPr>
                <p14:cNvContentPartPr/>
                <p14:nvPr/>
              </p14:nvContentPartPr>
              <p14:xfrm>
                <a:off x="9617413" y="1153747"/>
                <a:ext cx="106560" cy="1944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39B7D6D-46C4-4497-920A-20D1BA5A6EC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613093" y="1149427"/>
                  <a:ext cx="1152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D1A3511-C7AF-41C6-8B47-1F5CC6C89382}"/>
                    </a:ext>
                  </a:extLst>
                </p14:cNvPr>
                <p14:cNvContentPartPr/>
                <p14:nvPr/>
              </p14:nvContentPartPr>
              <p14:xfrm>
                <a:off x="9745933" y="1275427"/>
                <a:ext cx="171360" cy="741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D1A3511-C7AF-41C6-8B47-1F5CC6C8938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741613" y="1271107"/>
                  <a:ext cx="1800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2710C99-768B-436B-A925-D2DF4E2F2085}"/>
                    </a:ext>
                  </a:extLst>
                </p14:cNvPr>
                <p14:cNvContentPartPr/>
                <p14:nvPr/>
              </p14:nvContentPartPr>
              <p14:xfrm>
                <a:off x="9928453" y="1180027"/>
                <a:ext cx="105840" cy="1558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2710C99-768B-436B-A925-D2DF4E2F208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924133" y="1175707"/>
                  <a:ext cx="1144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A8776CA-CF8F-4EF1-ADC2-A8C0301BE6BA}"/>
                    </a:ext>
                  </a:extLst>
                </p14:cNvPr>
                <p14:cNvContentPartPr/>
                <p14:nvPr/>
              </p14:nvContentPartPr>
              <p14:xfrm>
                <a:off x="10008013" y="1178587"/>
                <a:ext cx="97200" cy="1519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A8776CA-CF8F-4EF1-ADC2-A8C0301BE6B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003693" y="1174267"/>
                  <a:ext cx="1058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FF3FD4E-9954-44C8-9A82-AEA4532A342A}"/>
                    </a:ext>
                  </a:extLst>
                </p14:cNvPr>
                <p14:cNvContentPartPr/>
                <p14:nvPr/>
              </p14:nvContentPartPr>
              <p14:xfrm>
                <a:off x="10112053" y="1171387"/>
                <a:ext cx="305280" cy="1468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FF3FD4E-9954-44C8-9A82-AEA4532A342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107733" y="1167067"/>
                  <a:ext cx="3139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BD1CE23-C181-4D80-BE16-9568A7714F75}"/>
                    </a:ext>
                  </a:extLst>
                </p14:cNvPr>
                <p14:cNvContentPartPr/>
                <p14:nvPr/>
              </p14:nvContentPartPr>
              <p14:xfrm>
                <a:off x="10353613" y="1232227"/>
                <a:ext cx="104400" cy="723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BD1CE23-C181-4D80-BE16-9568A7714F7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349293" y="1227907"/>
                  <a:ext cx="1130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AA0D999-BE38-4316-86A3-98316520B47F}"/>
                    </a:ext>
                  </a:extLst>
                </p14:cNvPr>
                <p14:cNvContentPartPr/>
                <p14:nvPr/>
              </p14:nvContentPartPr>
              <p14:xfrm>
                <a:off x="10170733" y="1141867"/>
                <a:ext cx="72360" cy="79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AA0D999-BE38-4316-86A3-98316520B47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166413" y="1137547"/>
                  <a:ext cx="810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04B90A9-2D85-43B9-8F47-D6B429D9F45D}"/>
                    </a:ext>
                  </a:extLst>
                </p14:cNvPr>
                <p14:cNvContentPartPr/>
                <p14:nvPr/>
              </p14:nvContentPartPr>
              <p14:xfrm>
                <a:off x="10551253" y="1135027"/>
                <a:ext cx="314640" cy="2340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04B90A9-2D85-43B9-8F47-D6B429D9F45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546933" y="1130707"/>
                  <a:ext cx="3232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298CD1C-068F-4DAB-821F-1B3C216C76F0}"/>
                    </a:ext>
                  </a:extLst>
                </p14:cNvPr>
                <p14:cNvContentPartPr/>
                <p14:nvPr/>
              </p14:nvContentPartPr>
              <p14:xfrm>
                <a:off x="10938253" y="1308547"/>
                <a:ext cx="360" cy="3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298CD1C-068F-4DAB-821F-1B3C216C76F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933933" y="13042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677BB34-53F4-4FAF-9200-0C6BC62AC9DC}"/>
                    </a:ext>
                  </a:extLst>
                </p14:cNvPr>
                <p14:cNvContentPartPr/>
                <p14:nvPr/>
              </p14:nvContentPartPr>
              <p14:xfrm>
                <a:off x="10922773" y="1262467"/>
                <a:ext cx="15840" cy="464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677BB34-53F4-4FAF-9200-0C6BC62AC9D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918453" y="1258147"/>
                  <a:ext cx="244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7680F19-CF1A-494A-B8D4-1C437F3D1102}"/>
                    </a:ext>
                  </a:extLst>
                </p14:cNvPr>
                <p14:cNvContentPartPr/>
                <p14:nvPr/>
              </p14:nvContentPartPr>
              <p14:xfrm>
                <a:off x="10918093" y="1177147"/>
                <a:ext cx="72000" cy="1177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7680F19-CF1A-494A-B8D4-1C437F3D110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913773" y="1172827"/>
                  <a:ext cx="806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9C2B1848-B442-40AD-85B1-7C8DABAEA3CB}"/>
                    </a:ext>
                  </a:extLst>
                </p14:cNvPr>
                <p14:cNvContentPartPr/>
                <p14:nvPr/>
              </p14:nvContentPartPr>
              <p14:xfrm>
                <a:off x="11022133" y="1154827"/>
                <a:ext cx="142920" cy="1314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9C2B1848-B442-40AD-85B1-7C8DABAEA3C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017813" y="1150507"/>
                  <a:ext cx="151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4277DC31-8968-4637-A08D-564A5FA27723}"/>
                    </a:ext>
                  </a:extLst>
                </p14:cNvPr>
                <p14:cNvContentPartPr/>
                <p14:nvPr/>
              </p14:nvContentPartPr>
              <p14:xfrm>
                <a:off x="11197093" y="1247347"/>
                <a:ext cx="208800" cy="424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4277DC31-8968-4637-A08D-564A5FA2772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192773" y="1243027"/>
                  <a:ext cx="21744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1FB292F6-67D9-4BA3-AA10-DC56D7D00A5C}"/>
              </a:ext>
            </a:extLst>
          </p:cNvPr>
          <p:cNvGrpSpPr/>
          <p:nvPr/>
        </p:nvGrpSpPr>
        <p:grpSpPr>
          <a:xfrm>
            <a:off x="11574373" y="1027387"/>
            <a:ext cx="261720" cy="302400"/>
            <a:chOff x="11574373" y="1027387"/>
            <a:chExt cx="261720" cy="30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7857E92-DA5D-4E71-A589-4406B09C832E}"/>
                    </a:ext>
                  </a:extLst>
                </p14:cNvPr>
                <p14:cNvContentPartPr/>
                <p14:nvPr/>
              </p14:nvContentPartPr>
              <p14:xfrm>
                <a:off x="11574373" y="1197307"/>
                <a:ext cx="136080" cy="961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7857E92-DA5D-4E71-A589-4406B09C832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570053" y="1192987"/>
                  <a:ext cx="1447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9C019E5F-1B6D-47AC-93FA-B20CEA19AA0A}"/>
                    </a:ext>
                  </a:extLst>
                </p14:cNvPr>
                <p14:cNvContentPartPr/>
                <p14:nvPr/>
              </p14:nvContentPartPr>
              <p14:xfrm>
                <a:off x="11820973" y="1027387"/>
                <a:ext cx="15120" cy="2030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9C019E5F-1B6D-47AC-93FA-B20CEA19AA0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816653" y="1023067"/>
                  <a:ext cx="237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FC0B7F6-649E-4AC4-A03F-D8488742A018}"/>
                    </a:ext>
                  </a:extLst>
                </p14:cNvPr>
                <p14:cNvContentPartPr/>
                <p14:nvPr/>
              </p14:nvContentPartPr>
              <p14:xfrm>
                <a:off x="11818093" y="1329427"/>
                <a:ext cx="360" cy="3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FC0B7F6-649E-4AC4-A03F-D8488742A01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813773" y="13251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946FA467-8B0A-44CE-8FAF-94D88A8DC78C}"/>
                  </a:ext>
                </a:extLst>
              </p14:cNvPr>
              <p14:cNvContentPartPr/>
              <p14:nvPr/>
            </p14:nvContentPartPr>
            <p14:xfrm>
              <a:off x="2661133" y="2150947"/>
              <a:ext cx="2586240" cy="108792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946FA467-8B0A-44CE-8FAF-94D88A8DC78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656813" y="2146627"/>
                <a:ext cx="2594880" cy="10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B6357DB5-8728-4C4D-A7BE-4E3E381398C1}"/>
                  </a:ext>
                </a:extLst>
              </p14:cNvPr>
              <p14:cNvContentPartPr/>
              <p14:nvPr/>
            </p14:nvContentPartPr>
            <p14:xfrm>
              <a:off x="3522973" y="4043467"/>
              <a:ext cx="2370600" cy="5400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B6357DB5-8728-4C4D-A7BE-4E3E381398C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518653" y="4039147"/>
                <a:ext cx="237924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86E187CC-85E4-43D7-AA0B-EF3D4F85E39C}"/>
                  </a:ext>
                </a:extLst>
              </p14:cNvPr>
              <p14:cNvContentPartPr/>
              <p14:nvPr/>
            </p14:nvContentPartPr>
            <p14:xfrm>
              <a:off x="2933293" y="4367827"/>
              <a:ext cx="2755800" cy="9936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86E187CC-85E4-43D7-AA0B-EF3D4F85E39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928973" y="4363507"/>
                <a:ext cx="2764440" cy="10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84720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29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F9E1370-A1A9-4846-8DF6-61781BD9B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256"/>
            <a:ext cx="5190133" cy="2989133"/>
          </a:xfrm>
          <a:prstGeom prst="rect">
            <a:avLst/>
          </a:prstGeom>
        </p:spPr>
      </p:pic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22A6D11-9683-4641-9205-9259C67F87CF}"/>
              </a:ext>
            </a:extLst>
          </p:cNvPr>
          <p:cNvGrpSpPr/>
          <p:nvPr/>
        </p:nvGrpSpPr>
        <p:grpSpPr>
          <a:xfrm>
            <a:off x="8767813" y="2088307"/>
            <a:ext cx="2730240" cy="1401480"/>
            <a:chOff x="8767813" y="2088307"/>
            <a:chExt cx="2730240" cy="140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1189C0E-80F3-41C1-8D1A-F40C4EAB2A87}"/>
                    </a:ext>
                  </a:extLst>
                </p14:cNvPr>
                <p14:cNvContentPartPr/>
                <p14:nvPr/>
              </p14:nvContentPartPr>
              <p14:xfrm>
                <a:off x="8777893" y="3143107"/>
                <a:ext cx="217440" cy="201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1189C0E-80F3-41C1-8D1A-F40C4EAB2A8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773573" y="3138787"/>
                  <a:ext cx="226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283FA65-E39C-448B-B2BA-A6090C3E9D0E}"/>
                    </a:ext>
                  </a:extLst>
                </p14:cNvPr>
                <p14:cNvContentPartPr/>
                <p14:nvPr/>
              </p14:nvContentPartPr>
              <p14:xfrm>
                <a:off x="8767813" y="3203227"/>
                <a:ext cx="236160" cy="259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283FA65-E39C-448B-B2BA-A6090C3E9D0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763493" y="3198907"/>
                  <a:ext cx="2448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F4299E5-2E0E-4E50-9015-C2D500D29791}"/>
                    </a:ext>
                  </a:extLst>
                </p14:cNvPr>
                <p14:cNvContentPartPr/>
                <p14:nvPr/>
              </p14:nvContentPartPr>
              <p14:xfrm>
                <a:off x="8994253" y="3062107"/>
                <a:ext cx="90360" cy="1551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F4299E5-2E0E-4E50-9015-C2D500D2979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989933" y="3057787"/>
                  <a:ext cx="990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3555643-4ED9-4212-9C5A-498AF9082409}"/>
                    </a:ext>
                  </a:extLst>
                </p14:cNvPr>
                <p14:cNvContentPartPr/>
                <p14:nvPr/>
              </p14:nvContentPartPr>
              <p14:xfrm>
                <a:off x="10005133" y="2664307"/>
                <a:ext cx="8280" cy="5122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3555643-4ED9-4212-9C5A-498AF908240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000813" y="2659987"/>
                  <a:ext cx="1692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56D3945-7420-4C95-84DA-BF455BDA138A}"/>
                    </a:ext>
                  </a:extLst>
                </p14:cNvPr>
                <p14:cNvContentPartPr/>
                <p14:nvPr/>
              </p14:nvContentPartPr>
              <p14:xfrm>
                <a:off x="9225013" y="2960587"/>
                <a:ext cx="1988280" cy="2095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56D3945-7420-4C95-84DA-BF455BDA138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220693" y="2956267"/>
                  <a:ext cx="19969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492E4BC-164F-4095-AB99-A798D511170C}"/>
                    </a:ext>
                  </a:extLst>
                </p14:cNvPr>
                <p14:cNvContentPartPr/>
                <p14:nvPr/>
              </p14:nvContentPartPr>
              <p14:xfrm>
                <a:off x="11167573" y="2867707"/>
                <a:ext cx="330480" cy="2188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492E4BC-164F-4095-AB99-A798D511170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163253" y="2863387"/>
                  <a:ext cx="3391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5BDBE88-FE49-4249-84BE-FCD238C166A5}"/>
                    </a:ext>
                  </a:extLst>
                </p14:cNvPr>
                <p14:cNvContentPartPr/>
                <p14:nvPr/>
              </p14:nvContentPartPr>
              <p14:xfrm>
                <a:off x="9148333" y="2536507"/>
                <a:ext cx="1888200" cy="5443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5BDBE88-FE49-4249-84BE-FCD238C166A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144013" y="2532187"/>
                  <a:ext cx="189684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3050370-F757-44B5-A370-0B337E5D9616}"/>
                    </a:ext>
                  </a:extLst>
                </p14:cNvPr>
                <p14:cNvContentPartPr/>
                <p14:nvPr/>
              </p14:nvContentPartPr>
              <p14:xfrm>
                <a:off x="9605173" y="2662147"/>
                <a:ext cx="1800" cy="1350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3050370-F757-44B5-A370-0B337E5D961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600853" y="2657827"/>
                  <a:ext cx="104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06923D4-9303-4B89-B949-4DD433CB5CBF}"/>
                    </a:ext>
                  </a:extLst>
                </p14:cNvPr>
                <p14:cNvContentPartPr/>
                <p14:nvPr/>
              </p14:nvContentPartPr>
              <p14:xfrm>
                <a:off x="9586813" y="2625787"/>
                <a:ext cx="33840" cy="7214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06923D4-9303-4B89-B949-4DD433CB5CB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582493" y="2621467"/>
                  <a:ext cx="42480" cy="73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B8091ED-7CE6-4309-ACC9-86AF53D33B22}"/>
                    </a:ext>
                  </a:extLst>
                </p14:cNvPr>
                <p14:cNvContentPartPr/>
                <p14:nvPr/>
              </p14:nvContentPartPr>
              <p14:xfrm>
                <a:off x="10504453" y="2545147"/>
                <a:ext cx="62640" cy="6746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B8091ED-7CE6-4309-ACC9-86AF53D33B2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500133" y="2540827"/>
                  <a:ext cx="71280" cy="68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9A034B9-1A09-49D6-87FE-37D038A32362}"/>
                    </a:ext>
                  </a:extLst>
                </p14:cNvPr>
                <p14:cNvContentPartPr/>
                <p14:nvPr/>
              </p14:nvContentPartPr>
              <p14:xfrm>
                <a:off x="9976333" y="2618587"/>
                <a:ext cx="7200" cy="583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9A034B9-1A09-49D6-87FE-37D038A3236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972013" y="2614267"/>
                  <a:ext cx="158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F0FE400-7361-4694-9433-38279201151E}"/>
                    </a:ext>
                  </a:extLst>
                </p14:cNvPr>
                <p14:cNvContentPartPr/>
                <p14:nvPr/>
              </p14:nvContentPartPr>
              <p14:xfrm>
                <a:off x="9958333" y="2417347"/>
                <a:ext cx="37800" cy="4176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F0FE400-7361-4694-9433-38279201151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954013" y="2413027"/>
                  <a:ext cx="4644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1EFB43D-61A2-425D-B5E6-8C5183F753AD}"/>
                    </a:ext>
                  </a:extLst>
                </p14:cNvPr>
                <p14:cNvContentPartPr/>
                <p14:nvPr/>
              </p14:nvContentPartPr>
              <p14:xfrm>
                <a:off x="9962653" y="2171467"/>
                <a:ext cx="84600" cy="2304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1EFB43D-61A2-425D-B5E6-8C5183F753A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958333" y="2167147"/>
                  <a:ext cx="932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6E972BA-2494-4E48-B2CB-450A0494B41B}"/>
                    </a:ext>
                  </a:extLst>
                </p14:cNvPr>
                <p14:cNvContentPartPr/>
                <p14:nvPr/>
              </p14:nvContentPartPr>
              <p14:xfrm>
                <a:off x="10095853" y="2141227"/>
                <a:ext cx="32040" cy="1339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6E972BA-2494-4E48-B2CB-450A0494B41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091533" y="2136907"/>
                  <a:ext cx="406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246DDEA-E136-41AB-8197-BCB2F58F138C}"/>
                    </a:ext>
                  </a:extLst>
                </p14:cNvPr>
                <p14:cNvContentPartPr/>
                <p14:nvPr/>
              </p14:nvContentPartPr>
              <p14:xfrm>
                <a:off x="10145173" y="2178307"/>
                <a:ext cx="104400" cy="1209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246DDEA-E136-41AB-8197-BCB2F58F138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140853" y="2173987"/>
                  <a:ext cx="1130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97909AC-B917-421B-8098-C3A053D8EBFC}"/>
                    </a:ext>
                  </a:extLst>
                </p14:cNvPr>
                <p14:cNvContentPartPr/>
                <p14:nvPr/>
              </p14:nvContentPartPr>
              <p14:xfrm>
                <a:off x="10287013" y="2088307"/>
                <a:ext cx="41400" cy="2059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97909AC-B917-421B-8098-C3A053D8EBF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282693" y="2083987"/>
                  <a:ext cx="500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2FA7EF3-DCF6-4CCF-8F38-070279D4DAEF}"/>
                    </a:ext>
                  </a:extLst>
                </p14:cNvPr>
                <p14:cNvContentPartPr/>
                <p14:nvPr/>
              </p14:nvContentPartPr>
              <p14:xfrm>
                <a:off x="11117893" y="3104227"/>
                <a:ext cx="76320" cy="1166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2FA7EF3-DCF6-4CCF-8F38-070279D4DAE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113573" y="3099907"/>
                  <a:ext cx="849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4AF60B5-16EB-4CD5-8AC5-944F0145C24F}"/>
                    </a:ext>
                  </a:extLst>
                </p14:cNvPr>
                <p14:cNvContentPartPr/>
                <p14:nvPr/>
              </p14:nvContentPartPr>
              <p14:xfrm>
                <a:off x="11115013" y="3094507"/>
                <a:ext cx="138240" cy="687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4AF60B5-16EB-4CD5-8AC5-944F0145C24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110693" y="3090187"/>
                  <a:ext cx="1468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E1A0084-C091-4AAC-B53C-874EE982C358}"/>
                    </a:ext>
                  </a:extLst>
                </p14:cNvPr>
                <p14:cNvContentPartPr/>
                <p14:nvPr/>
              </p14:nvContentPartPr>
              <p14:xfrm>
                <a:off x="9308893" y="3048067"/>
                <a:ext cx="47880" cy="1015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E1A0084-C091-4AAC-B53C-874EE982C35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304573" y="3043747"/>
                  <a:ext cx="565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7947CFE-25E6-4419-A812-A9801505CF80}"/>
                    </a:ext>
                  </a:extLst>
                </p14:cNvPr>
                <p14:cNvContentPartPr/>
                <p14:nvPr/>
              </p14:nvContentPartPr>
              <p14:xfrm>
                <a:off x="9397453" y="3004507"/>
                <a:ext cx="182880" cy="1270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7947CFE-25E6-4419-A812-A9801505CF8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393133" y="3000187"/>
                  <a:ext cx="1915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792C512-8613-4291-AE84-907E4AD6289B}"/>
                    </a:ext>
                  </a:extLst>
                </p14:cNvPr>
                <p14:cNvContentPartPr/>
                <p14:nvPr/>
              </p14:nvContentPartPr>
              <p14:xfrm>
                <a:off x="10610653" y="2873467"/>
                <a:ext cx="68400" cy="1058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792C512-8613-4291-AE84-907E4AD6289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606333" y="2869147"/>
                  <a:ext cx="770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D7CECAA-F0C0-4C80-AA5C-1781697E5726}"/>
                    </a:ext>
                  </a:extLst>
                </p14:cNvPr>
                <p14:cNvContentPartPr/>
                <p14:nvPr/>
              </p14:nvContentPartPr>
              <p14:xfrm>
                <a:off x="10682293" y="2880667"/>
                <a:ext cx="198000" cy="550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D7CECAA-F0C0-4C80-AA5C-1781697E572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677973" y="2876347"/>
                  <a:ext cx="2066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8CA0C2D-D524-412A-A062-FA860B0A1D84}"/>
                    </a:ext>
                  </a:extLst>
                </p14:cNvPr>
                <p14:cNvContentPartPr/>
                <p14:nvPr/>
              </p14:nvContentPartPr>
              <p14:xfrm>
                <a:off x="10762213" y="2993347"/>
                <a:ext cx="46080" cy="2037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8CA0C2D-D524-412A-A062-FA860B0A1D8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757893" y="2989027"/>
                  <a:ext cx="547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2B4115D-9914-4290-8902-CACF501C09B6}"/>
                    </a:ext>
                  </a:extLst>
                </p14:cNvPr>
                <p14:cNvContentPartPr/>
                <p14:nvPr/>
              </p14:nvContentPartPr>
              <p14:xfrm>
                <a:off x="10714333" y="3228067"/>
                <a:ext cx="98640" cy="1080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2B4115D-9914-4290-8902-CACF501C09B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710013" y="3223747"/>
                  <a:ext cx="1072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AAA24CA-D734-4336-9316-304C2B2FA492}"/>
                    </a:ext>
                  </a:extLst>
                </p14:cNvPr>
                <p14:cNvContentPartPr/>
                <p14:nvPr/>
              </p14:nvContentPartPr>
              <p14:xfrm>
                <a:off x="10824853" y="3303307"/>
                <a:ext cx="15120" cy="806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AAA24CA-D734-4336-9316-304C2B2FA49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820533" y="3298987"/>
                  <a:ext cx="237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D3E9212-1452-4BD9-A0CD-05D61EB98BD5}"/>
                    </a:ext>
                  </a:extLst>
                </p14:cNvPr>
                <p14:cNvContentPartPr/>
                <p14:nvPr/>
              </p14:nvContentPartPr>
              <p14:xfrm>
                <a:off x="10882093" y="3178027"/>
                <a:ext cx="115560" cy="1198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D3E9212-1452-4BD9-A0CD-05D61EB98BD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877773" y="3173707"/>
                  <a:ext cx="1242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08D3632-83C6-4BB0-BCDE-88FF2E34568E}"/>
                    </a:ext>
                  </a:extLst>
                </p14:cNvPr>
                <p14:cNvContentPartPr/>
                <p14:nvPr/>
              </p14:nvContentPartPr>
              <p14:xfrm>
                <a:off x="11010973" y="3188827"/>
                <a:ext cx="55440" cy="943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08D3632-83C6-4BB0-BCDE-88FF2E34568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006653" y="3184507"/>
                  <a:ext cx="640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E062EFB-C1D4-41C6-949B-A3C5F6EA60B2}"/>
                    </a:ext>
                  </a:extLst>
                </p14:cNvPr>
                <p14:cNvContentPartPr/>
                <p14:nvPr/>
              </p14:nvContentPartPr>
              <p14:xfrm>
                <a:off x="10971373" y="3128347"/>
                <a:ext cx="66600" cy="644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E062EFB-C1D4-41C6-949B-A3C5F6EA60B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967053" y="3124027"/>
                  <a:ext cx="752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9422294-F2A1-44A5-8BF7-9C44B344A754}"/>
                    </a:ext>
                  </a:extLst>
                </p14:cNvPr>
                <p14:cNvContentPartPr/>
                <p14:nvPr/>
              </p14:nvContentPartPr>
              <p14:xfrm>
                <a:off x="11066053" y="3238147"/>
                <a:ext cx="45720" cy="648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9422294-F2A1-44A5-8BF7-9C44B344A75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061733" y="3233827"/>
                  <a:ext cx="543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FC0AD4A-FD58-4B41-AF78-F774E0F85377}"/>
                    </a:ext>
                  </a:extLst>
                </p14:cNvPr>
                <p14:cNvContentPartPr/>
                <p14:nvPr/>
              </p14:nvContentPartPr>
              <p14:xfrm>
                <a:off x="9319693" y="3100987"/>
                <a:ext cx="11160" cy="1803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FC0AD4A-FD58-4B41-AF78-F774E0F8537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315373" y="3096667"/>
                  <a:ext cx="198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5123DCA-0602-44C4-96B9-B5F3C6E7651F}"/>
                    </a:ext>
                  </a:extLst>
                </p14:cNvPr>
                <p14:cNvContentPartPr/>
                <p14:nvPr/>
              </p14:nvContentPartPr>
              <p14:xfrm>
                <a:off x="9230053" y="3047707"/>
                <a:ext cx="139680" cy="1231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5123DCA-0602-44C4-96B9-B5F3C6E7651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225733" y="3043387"/>
                  <a:ext cx="1483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02F3C70-EF07-4900-8491-8141EA111F14}"/>
                    </a:ext>
                  </a:extLst>
                </p14:cNvPr>
                <p14:cNvContentPartPr/>
                <p14:nvPr/>
              </p14:nvContentPartPr>
              <p14:xfrm>
                <a:off x="9162373" y="3333907"/>
                <a:ext cx="94320" cy="1263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02F3C70-EF07-4900-8491-8141EA111F1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158053" y="3329587"/>
                  <a:ext cx="1029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9C3AA1E-2E58-49A2-99C0-6EA3DD68A339}"/>
                    </a:ext>
                  </a:extLst>
                </p14:cNvPr>
                <p14:cNvContentPartPr/>
                <p14:nvPr/>
              </p14:nvContentPartPr>
              <p14:xfrm>
                <a:off x="9281173" y="3413827"/>
                <a:ext cx="12960" cy="759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9C3AA1E-2E58-49A2-99C0-6EA3DD68A33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276853" y="3409507"/>
                  <a:ext cx="216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7DBE23A-55C4-4DEC-9121-B126BDF384F2}"/>
                    </a:ext>
                  </a:extLst>
                </p14:cNvPr>
                <p14:cNvContentPartPr/>
                <p14:nvPr/>
              </p14:nvContentPartPr>
              <p14:xfrm>
                <a:off x="9334453" y="3318067"/>
                <a:ext cx="85680" cy="1090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7DBE23A-55C4-4DEC-9121-B126BDF384F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330133" y="3313747"/>
                  <a:ext cx="94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41A9410-FBD6-4350-996D-0FA721941958}"/>
                    </a:ext>
                  </a:extLst>
                </p14:cNvPr>
                <p14:cNvContentPartPr/>
                <p14:nvPr/>
              </p14:nvContentPartPr>
              <p14:xfrm>
                <a:off x="9356413" y="3296827"/>
                <a:ext cx="154800" cy="1018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41A9410-FBD6-4350-996D-0FA72194195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352093" y="3292507"/>
                  <a:ext cx="1634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C692D7A-3EA5-461F-8737-47B9E3055A46}"/>
                    </a:ext>
                  </a:extLst>
                </p14:cNvPr>
                <p14:cNvContentPartPr/>
                <p14:nvPr/>
              </p14:nvContentPartPr>
              <p14:xfrm>
                <a:off x="9416533" y="3251467"/>
                <a:ext cx="69840" cy="716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C692D7A-3EA5-461F-8737-47B9E3055A4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412213" y="3247147"/>
                  <a:ext cx="784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C2DD5F0-48CC-4833-BF2C-AFCDCA5FFD55}"/>
                    </a:ext>
                  </a:extLst>
                </p14:cNvPr>
                <p14:cNvContentPartPr/>
                <p14:nvPr/>
              </p14:nvContentPartPr>
              <p14:xfrm>
                <a:off x="9498253" y="3355147"/>
                <a:ext cx="64440" cy="583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C2DD5F0-48CC-4833-BF2C-AFCDCA5FFD5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493933" y="3350827"/>
                  <a:ext cx="730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592F55C-20F2-4228-B325-676A5CB77BE7}"/>
                    </a:ext>
                  </a:extLst>
                </p14:cNvPr>
                <p14:cNvContentPartPr/>
                <p14:nvPr/>
              </p14:nvContentPartPr>
              <p14:xfrm>
                <a:off x="9598333" y="2629747"/>
                <a:ext cx="24480" cy="7012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592F55C-20F2-4228-B325-676A5CB77BE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594013" y="2625427"/>
                  <a:ext cx="33120" cy="70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6AED0A6-159C-4EDE-A58A-2F4BC9B86B04}"/>
                    </a:ext>
                  </a:extLst>
                </p14:cNvPr>
                <p14:cNvContentPartPr/>
                <p14:nvPr/>
              </p14:nvContentPartPr>
              <p14:xfrm>
                <a:off x="10510933" y="2490427"/>
                <a:ext cx="56880" cy="7063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6AED0A6-159C-4EDE-A58A-2F4BC9B86B0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506613" y="2486107"/>
                  <a:ext cx="65520" cy="71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13F0E371-6B3A-4761-8A1D-2F7E0DE73B4F}"/>
                  </a:ext>
                </a:extLst>
              </p14:cNvPr>
              <p14:cNvContentPartPr/>
              <p14:nvPr/>
            </p14:nvContentPartPr>
            <p14:xfrm>
              <a:off x="4475533" y="718147"/>
              <a:ext cx="567000" cy="1836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13F0E371-6B3A-4761-8A1D-2F7E0DE73B4F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471213" y="713827"/>
                <a:ext cx="5756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18587217-63E3-42B9-8574-9BFD6B8FD0DC}"/>
                  </a:ext>
                </a:extLst>
              </p14:cNvPr>
              <p14:cNvContentPartPr/>
              <p14:nvPr/>
            </p14:nvContentPartPr>
            <p14:xfrm>
              <a:off x="2803693" y="1388827"/>
              <a:ext cx="825840" cy="2052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18587217-63E3-42B9-8574-9BFD6B8FD0DC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799373" y="1384507"/>
                <a:ext cx="8344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4D127505-F46F-43B2-9C0E-26877D657989}"/>
                  </a:ext>
                </a:extLst>
              </p14:cNvPr>
              <p14:cNvContentPartPr/>
              <p14:nvPr/>
            </p14:nvContentPartPr>
            <p14:xfrm>
              <a:off x="1799293" y="1586827"/>
              <a:ext cx="537480" cy="1980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4D127505-F46F-43B2-9C0E-26877D65798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794973" y="1582507"/>
                <a:ext cx="5461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582E6FC2-B806-4B48-A602-E90308F3C8E1}"/>
                  </a:ext>
                </a:extLst>
              </p14:cNvPr>
              <p14:cNvContentPartPr/>
              <p14:nvPr/>
            </p14:nvContentPartPr>
            <p14:xfrm>
              <a:off x="739453" y="1763587"/>
              <a:ext cx="577080" cy="3024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582E6FC2-B806-4B48-A602-E90308F3C8E1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35133" y="1759267"/>
                <a:ext cx="58572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FAEBAA66-F436-4242-B8F3-DEA5F6A008A1}"/>
                  </a:ext>
                </a:extLst>
              </p14:cNvPr>
              <p14:cNvContentPartPr/>
              <p14:nvPr/>
            </p14:nvContentPartPr>
            <p14:xfrm>
              <a:off x="1713973" y="1772587"/>
              <a:ext cx="720360" cy="1764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FAEBAA66-F436-4242-B8F3-DEA5F6A008A1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709653" y="1768267"/>
                <a:ext cx="72900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65E24AEF-7516-4255-8EB6-25606FBF7B4F}"/>
                  </a:ext>
                </a:extLst>
              </p14:cNvPr>
              <p14:cNvContentPartPr/>
              <p14:nvPr/>
            </p14:nvContentPartPr>
            <p14:xfrm>
              <a:off x="5295613" y="241867"/>
              <a:ext cx="7200" cy="1008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65E24AEF-7516-4255-8EB6-25606FBF7B4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291293" y="237547"/>
                <a:ext cx="15840" cy="1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42D5F70D-F612-4B67-8464-710D9E4B67AC}"/>
              </a:ext>
            </a:extLst>
          </p:cNvPr>
          <p:cNvGrpSpPr/>
          <p:nvPr/>
        </p:nvGrpSpPr>
        <p:grpSpPr>
          <a:xfrm>
            <a:off x="2021773" y="92107"/>
            <a:ext cx="653040" cy="278280"/>
            <a:chOff x="2021773" y="92107"/>
            <a:chExt cx="653040" cy="27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C156394-FFBC-406A-8CA2-1D89B5CADC46}"/>
                    </a:ext>
                  </a:extLst>
                </p14:cNvPr>
                <p14:cNvContentPartPr/>
                <p14:nvPr/>
              </p14:nvContentPartPr>
              <p14:xfrm>
                <a:off x="2021773" y="153667"/>
                <a:ext cx="105480" cy="1123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C156394-FFBC-406A-8CA2-1D89B5CADC4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017453" y="149347"/>
                  <a:ext cx="1141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BB5F940-76C1-4182-9CAD-C86140531EE6}"/>
                    </a:ext>
                  </a:extLst>
                </p14:cNvPr>
                <p14:cNvContentPartPr/>
                <p14:nvPr/>
              </p14:nvContentPartPr>
              <p14:xfrm>
                <a:off x="2542333" y="92107"/>
                <a:ext cx="78840" cy="676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BB5F940-76C1-4182-9CAD-C86140531EE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538013" y="87787"/>
                  <a:ext cx="874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2A55169-2621-49C1-9ABA-B14DB794B69D}"/>
                    </a:ext>
                  </a:extLst>
                </p14:cNvPr>
                <p14:cNvContentPartPr/>
                <p14:nvPr/>
              </p14:nvContentPartPr>
              <p14:xfrm>
                <a:off x="2478973" y="210907"/>
                <a:ext cx="195840" cy="75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2A55169-2621-49C1-9ABA-B14DB794B69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474653" y="206587"/>
                  <a:ext cx="2044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DCC565A-6DB2-4325-A7BC-7FA16907E3C3}"/>
                    </a:ext>
                  </a:extLst>
                </p14:cNvPr>
                <p14:cNvContentPartPr/>
                <p14:nvPr/>
              </p14:nvContentPartPr>
              <p14:xfrm>
                <a:off x="2508133" y="267427"/>
                <a:ext cx="85320" cy="1029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DCC565A-6DB2-4325-A7BC-7FA16907E3C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503813" y="263107"/>
                  <a:ext cx="93960" cy="11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FACAE074-0EF0-4971-A6C5-18421F403D9F}"/>
                  </a:ext>
                </a:extLst>
              </p14:cNvPr>
              <p14:cNvContentPartPr/>
              <p14:nvPr/>
            </p14:nvContentPartPr>
            <p14:xfrm>
              <a:off x="3353053" y="2472787"/>
              <a:ext cx="354600" cy="2484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FACAE074-0EF0-4971-A6C5-18421F403D9F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348733" y="2468467"/>
                <a:ext cx="363240" cy="3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B6393679-91C7-44F0-96FA-4356F636C788}"/>
              </a:ext>
            </a:extLst>
          </p:cNvPr>
          <p:cNvGrpSpPr/>
          <p:nvPr/>
        </p:nvGrpSpPr>
        <p:grpSpPr>
          <a:xfrm>
            <a:off x="2844733" y="69787"/>
            <a:ext cx="1701720" cy="317160"/>
            <a:chOff x="2844733" y="69787"/>
            <a:chExt cx="1701720" cy="31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B11B4F3-5C0C-4939-A208-219CE8FF905E}"/>
                    </a:ext>
                  </a:extLst>
                </p14:cNvPr>
                <p14:cNvContentPartPr/>
                <p14:nvPr/>
              </p14:nvContentPartPr>
              <p14:xfrm>
                <a:off x="2844733" y="209827"/>
                <a:ext cx="83160" cy="50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B11B4F3-5C0C-4939-A208-219CE8FF905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840413" y="205507"/>
                  <a:ext cx="918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E28063D-3E32-4C9E-A1A4-627FA5E284C1}"/>
                    </a:ext>
                  </a:extLst>
                </p14:cNvPr>
                <p14:cNvContentPartPr/>
                <p14:nvPr/>
              </p14:nvContentPartPr>
              <p14:xfrm>
                <a:off x="2850853" y="239707"/>
                <a:ext cx="86400" cy="104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E28063D-3E32-4C9E-A1A4-627FA5E284C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846533" y="235387"/>
                  <a:ext cx="950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7DB0167-FC43-4B18-AED0-FF26C50E0D13}"/>
                    </a:ext>
                  </a:extLst>
                </p14:cNvPr>
                <p14:cNvContentPartPr/>
                <p14:nvPr/>
              </p14:nvContentPartPr>
              <p14:xfrm>
                <a:off x="3081613" y="100747"/>
                <a:ext cx="67320" cy="900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7DB0167-FC43-4B18-AED0-FF26C50E0D1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077293" y="96427"/>
                  <a:ext cx="759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F3485C0-66C7-40DE-ADF9-8DB9BDAC2DA6}"/>
                    </a:ext>
                  </a:extLst>
                </p14:cNvPr>
                <p14:cNvContentPartPr/>
                <p14:nvPr/>
              </p14:nvContentPartPr>
              <p14:xfrm>
                <a:off x="3203653" y="98947"/>
                <a:ext cx="48240" cy="738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F3485C0-66C7-40DE-ADF9-8DB9BDAC2DA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199333" y="94627"/>
                  <a:ext cx="568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719660EA-17D8-4517-8816-CB89C813BB87}"/>
                    </a:ext>
                  </a:extLst>
                </p14:cNvPr>
                <p14:cNvContentPartPr/>
                <p14:nvPr/>
              </p14:nvContentPartPr>
              <p14:xfrm>
                <a:off x="3288253" y="98587"/>
                <a:ext cx="58320" cy="684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719660EA-17D8-4517-8816-CB89C813BB8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283933" y="94267"/>
                  <a:ext cx="669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93FA755-FFE7-4874-BDCD-6975188FFE1F}"/>
                    </a:ext>
                  </a:extLst>
                </p14:cNvPr>
                <p14:cNvContentPartPr/>
                <p14:nvPr/>
              </p14:nvContentPartPr>
              <p14:xfrm>
                <a:off x="3301213" y="69787"/>
                <a:ext cx="77760" cy="82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93FA755-FFE7-4874-BDCD-6975188FFE1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296893" y="65467"/>
                  <a:ext cx="864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9CB54A98-A52A-4E29-96BF-63D2F34C2922}"/>
                    </a:ext>
                  </a:extLst>
                </p14:cNvPr>
                <p14:cNvContentPartPr/>
                <p14:nvPr/>
              </p14:nvContentPartPr>
              <p14:xfrm>
                <a:off x="3061813" y="223867"/>
                <a:ext cx="246240" cy="18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9CB54A98-A52A-4E29-96BF-63D2F34C292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057493" y="219547"/>
                  <a:ext cx="25488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3F795C3-5078-48B1-B750-B32347B09151}"/>
                    </a:ext>
                  </a:extLst>
                </p14:cNvPr>
                <p14:cNvContentPartPr/>
                <p14:nvPr/>
              </p14:nvContentPartPr>
              <p14:xfrm>
                <a:off x="2936893" y="310627"/>
                <a:ext cx="124200" cy="691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3F795C3-5078-48B1-B750-B32347B0915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932573" y="306307"/>
                  <a:ext cx="1328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AF444CC8-59A0-4DBB-9799-C4DE1CA35E54}"/>
                    </a:ext>
                  </a:extLst>
                </p14:cNvPr>
                <p14:cNvContentPartPr/>
                <p14:nvPr/>
              </p14:nvContentPartPr>
              <p14:xfrm>
                <a:off x="3083053" y="297667"/>
                <a:ext cx="48600" cy="644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AF444CC8-59A0-4DBB-9799-C4DE1CA35E5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078733" y="293347"/>
                  <a:ext cx="572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2A443605-EBDF-47BA-95F1-964F0FFB230E}"/>
                    </a:ext>
                  </a:extLst>
                </p14:cNvPr>
                <p14:cNvContentPartPr/>
                <p14:nvPr/>
              </p14:nvContentPartPr>
              <p14:xfrm>
                <a:off x="3139933" y="317107"/>
                <a:ext cx="57600" cy="604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2A443605-EBDF-47BA-95F1-964F0FFB230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135613" y="312787"/>
                  <a:ext cx="662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C5A4C94-E188-4031-9B02-0712FE6F4969}"/>
                    </a:ext>
                  </a:extLst>
                </p14:cNvPr>
                <p14:cNvContentPartPr/>
                <p14:nvPr/>
              </p14:nvContentPartPr>
              <p14:xfrm>
                <a:off x="3220573" y="363907"/>
                <a:ext cx="360" cy="3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C5A4C94-E188-4031-9B02-0712FE6F496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216253" y="3595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196E29D-EC7F-42C5-820C-A70C18AFBBC9}"/>
                    </a:ext>
                  </a:extLst>
                </p14:cNvPr>
                <p14:cNvContentPartPr/>
                <p14:nvPr/>
              </p14:nvContentPartPr>
              <p14:xfrm>
                <a:off x="3250093" y="298747"/>
                <a:ext cx="55800" cy="644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196E29D-EC7F-42C5-820C-A70C18AFBBC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245773" y="294427"/>
                  <a:ext cx="644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F28D67D-8080-4E9E-9145-0479A2A620CE}"/>
                    </a:ext>
                  </a:extLst>
                </p14:cNvPr>
                <p14:cNvContentPartPr/>
                <p14:nvPr/>
              </p14:nvContentPartPr>
              <p14:xfrm>
                <a:off x="3316333" y="297667"/>
                <a:ext cx="82440" cy="680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F28D67D-8080-4E9E-9145-0479A2A620C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312013" y="293347"/>
                  <a:ext cx="910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F2BD4F2-1D2D-4FAF-8E8E-67CDD194CACA}"/>
                    </a:ext>
                  </a:extLst>
                </p14:cNvPr>
                <p14:cNvContentPartPr/>
                <p14:nvPr/>
              </p14:nvContentPartPr>
              <p14:xfrm>
                <a:off x="3417853" y="315307"/>
                <a:ext cx="33120" cy="558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F2BD4F2-1D2D-4FAF-8E8E-67CDD194CAC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413533" y="310987"/>
                  <a:ext cx="417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91C7925-2357-4317-8BDB-BE5D4062E0BA}"/>
                    </a:ext>
                  </a:extLst>
                </p14:cNvPr>
                <p14:cNvContentPartPr/>
                <p14:nvPr/>
              </p14:nvContentPartPr>
              <p14:xfrm>
                <a:off x="3616573" y="242587"/>
                <a:ext cx="144360" cy="403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91C7925-2357-4317-8BDB-BE5D4062E0B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612253" y="238267"/>
                  <a:ext cx="1530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4EDC31BF-4D46-4B00-97ED-B72F1999B1E3}"/>
                    </a:ext>
                  </a:extLst>
                </p14:cNvPr>
                <p14:cNvContentPartPr/>
                <p14:nvPr/>
              </p14:nvContentPartPr>
              <p14:xfrm>
                <a:off x="3815653" y="200107"/>
                <a:ext cx="96840" cy="662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4EDC31BF-4D46-4B00-97ED-B72F1999B1E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811333" y="195787"/>
                  <a:ext cx="1054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A2EE76B0-90A4-44AF-A93C-2EFA441FA937}"/>
                    </a:ext>
                  </a:extLst>
                </p14:cNvPr>
                <p14:cNvContentPartPr/>
                <p14:nvPr/>
              </p14:nvContentPartPr>
              <p14:xfrm>
                <a:off x="4092493" y="119467"/>
                <a:ext cx="95760" cy="709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A2EE76B0-90A4-44AF-A93C-2EFA441FA93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088173" y="115147"/>
                  <a:ext cx="1044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7FE7F92-3D8F-4580-9D37-0ED1446FAEEE}"/>
                    </a:ext>
                  </a:extLst>
                </p14:cNvPr>
                <p14:cNvContentPartPr/>
                <p14:nvPr/>
              </p14:nvContentPartPr>
              <p14:xfrm>
                <a:off x="4209493" y="108307"/>
                <a:ext cx="85680" cy="770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7FE7F92-3D8F-4580-9D37-0ED1446FAEE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205173" y="103987"/>
                  <a:ext cx="943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CF3DEEF3-E036-4107-B977-E3D97FD6F24C}"/>
                    </a:ext>
                  </a:extLst>
                </p14:cNvPr>
                <p14:cNvContentPartPr/>
                <p14:nvPr/>
              </p14:nvContentPartPr>
              <p14:xfrm>
                <a:off x="4247653" y="94267"/>
                <a:ext cx="33840" cy="43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CF3DEEF3-E036-4107-B977-E3D97FD6F24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243333" y="89947"/>
                  <a:ext cx="424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523ABB4-1C3E-4279-880C-FAA671C54E58}"/>
                    </a:ext>
                  </a:extLst>
                </p14:cNvPr>
                <p14:cNvContentPartPr/>
                <p14:nvPr/>
              </p14:nvContentPartPr>
              <p14:xfrm>
                <a:off x="4315693" y="101467"/>
                <a:ext cx="186840" cy="648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523ABB4-1C3E-4279-880C-FAA671C54E5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311373" y="97147"/>
                  <a:ext cx="1954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5BCE6174-AF3C-4E0C-ADE0-B47D1AD25439}"/>
                    </a:ext>
                  </a:extLst>
                </p14:cNvPr>
                <p14:cNvContentPartPr/>
                <p14:nvPr/>
              </p14:nvContentPartPr>
              <p14:xfrm>
                <a:off x="4030573" y="201547"/>
                <a:ext cx="501480" cy="403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5BCE6174-AF3C-4E0C-ADE0-B47D1AD2543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026253" y="197227"/>
                  <a:ext cx="5101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160958B8-1B9C-4B6B-A3D5-0B900FCA59CA}"/>
                    </a:ext>
                  </a:extLst>
                </p14:cNvPr>
                <p14:cNvContentPartPr/>
                <p14:nvPr/>
              </p14:nvContentPartPr>
              <p14:xfrm>
                <a:off x="3951733" y="309187"/>
                <a:ext cx="118440" cy="777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160958B8-1B9C-4B6B-A3D5-0B900FCA59C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947413" y="304867"/>
                  <a:ext cx="1270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97258ABB-FEEF-4B3E-8248-35005C363836}"/>
                    </a:ext>
                  </a:extLst>
                </p14:cNvPr>
                <p14:cNvContentPartPr/>
                <p14:nvPr/>
              </p14:nvContentPartPr>
              <p14:xfrm>
                <a:off x="4133533" y="305587"/>
                <a:ext cx="50400" cy="712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97258ABB-FEEF-4B3E-8248-35005C36383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129213" y="301267"/>
                  <a:ext cx="590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37A93D1-0DFF-4C37-888C-9E65B6E320B7}"/>
                    </a:ext>
                  </a:extLst>
                </p14:cNvPr>
                <p14:cNvContentPartPr/>
                <p14:nvPr/>
              </p14:nvContentPartPr>
              <p14:xfrm>
                <a:off x="4204813" y="300907"/>
                <a:ext cx="63000" cy="723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37A93D1-0DFF-4C37-888C-9E65B6E320B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200493" y="296587"/>
                  <a:ext cx="716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116CD90-3D35-4D4B-8C8B-8A5F54874D8D}"/>
                    </a:ext>
                  </a:extLst>
                </p14:cNvPr>
                <p14:cNvContentPartPr/>
                <p14:nvPr/>
              </p14:nvContentPartPr>
              <p14:xfrm>
                <a:off x="4275733" y="366787"/>
                <a:ext cx="360" cy="3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116CD90-3D35-4D4B-8C8B-8A5F54874D8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271413" y="3624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CDB04FA-ECC7-4821-92E6-E55C7B708D5B}"/>
                    </a:ext>
                  </a:extLst>
                </p14:cNvPr>
                <p14:cNvContentPartPr/>
                <p14:nvPr/>
              </p14:nvContentPartPr>
              <p14:xfrm>
                <a:off x="4319653" y="303787"/>
                <a:ext cx="56160" cy="730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CDB04FA-ECC7-4821-92E6-E55C7B708D5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315333" y="299467"/>
                  <a:ext cx="648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9F3449B1-2B3C-4CCE-83EF-BD07E9E13F24}"/>
                    </a:ext>
                  </a:extLst>
                </p14:cNvPr>
                <p14:cNvContentPartPr/>
                <p14:nvPr/>
              </p14:nvContentPartPr>
              <p14:xfrm>
                <a:off x="4384093" y="295507"/>
                <a:ext cx="67680" cy="601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9F3449B1-2B3C-4CCE-83EF-BD07E9E13F2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379773" y="291187"/>
                  <a:ext cx="763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A1090A7-FD4E-4219-A187-2491F2065179}"/>
                    </a:ext>
                  </a:extLst>
                </p14:cNvPr>
                <p14:cNvContentPartPr/>
                <p14:nvPr/>
              </p14:nvContentPartPr>
              <p14:xfrm>
                <a:off x="4480573" y="288307"/>
                <a:ext cx="65880" cy="795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A1090A7-FD4E-4219-A187-2491F206517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476253" y="283987"/>
                  <a:ext cx="7452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674FE2A1-1742-4745-8439-FAA2BC3DC995}"/>
              </a:ext>
            </a:extLst>
          </p:cNvPr>
          <p:cNvGrpSpPr/>
          <p:nvPr/>
        </p:nvGrpSpPr>
        <p:grpSpPr>
          <a:xfrm>
            <a:off x="4776493" y="73747"/>
            <a:ext cx="880560" cy="189000"/>
            <a:chOff x="4776493" y="73747"/>
            <a:chExt cx="880560" cy="18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7E379D2-E303-40C0-8023-4DE6B9A3B3C2}"/>
                    </a:ext>
                  </a:extLst>
                </p14:cNvPr>
                <p14:cNvContentPartPr/>
                <p14:nvPr/>
              </p14:nvContentPartPr>
              <p14:xfrm>
                <a:off x="4776493" y="160507"/>
                <a:ext cx="156600" cy="1022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7E379D2-E303-40C0-8023-4DE6B9A3B3C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772173" y="156187"/>
                  <a:ext cx="1652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792ADF84-F20A-4803-8D0A-A8C802479039}"/>
                    </a:ext>
                  </a:extLst>
                </p14:cNvPr>
                <p14:cNvContentPartPr/>
                <p14:nvPr/>
              </p14:nvContentPartPr>
              <p14:xfrm>
                <a:off x="5045053" y="110827"/>
                <a:ext cx="117360" cy="1281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792ADF84-F20A-4803-8D0A-A8C80247903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040733" y="106507"/>
                  <a:ext cx="1260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613BF19-C103-473B-AA5E-3ADB5103962B}"/>
                    </a:ext>
                  </a:extLst>
                </p14:cNvPr>
                <p14:cNvContentPartPr/>
                <p14:nvPr/>
              </p14:nvContentPartPr>
              <p14:xfrm>
                <a:off x="5064493" y="106507"/>
                <a:ext cx="138960" cy="86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613BF19-C103-473B-AA5E-3ADB5103962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060173" y="102187"/>
                  <a:ext cx="1476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50AD122A-45B4-4F4C-8E84-3B2B0D191314}"/>
                    </a:ext>
                  </a:extLst>
                </p14:cNvPr>
                <p14:cNvContentPartPr/>
                <p14:nvPr/>
              </p14:nvContentPartPr>
              <p14:xfrm>
                <a:off x="5257453" y="127387"/>
                <a:ext cx="95760" cy="1062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50AD122A-45B4-4F4C-8E84-3B2B0D19131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253133" y="123067"/>
                  <a:ext cx="1044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DDA0380-6C2F-42FB-B38A-801633D9EE28}"/>
                    </a:ext>
                  </a:extLst>
                </p14:cNvPr>
                <p14:cNvContentPartPr/>
                <p14:nvPr/>
              </p14:nvContentPartPr>
              <p14:xfrm>
                <a:off x="5198773" y="73747"/>
                <a:ext cx="190440" cy="1702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DDA0380-6C2F-42FB-B38A-801633D9EE2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194453" y="69427"/>
                  <a:ext cx="1990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529D3B4B-0E1A-43B6-98AB-86D82AD0BF77}"/>
                    </a:ext>
                  </a:extLst>
                </p14:cNvPr>
                <p14:cNvContentPartPr/>
                <p14:nvPr/>
              </p14:nvContentPartPr>
              <p14:xfrm>
                <a:off x="5467693" y="91387"/>
                <a:ext cx="189360" cy="914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529D3B4B-0E1A-43B6-98AB-86D82AD0BF7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463373" y="87067"/>
                  <a:ext cx="198000" cy="1000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0" name="Grafik 99">
            <a:extLst>
              <a:ext uri="{FF2B5EF4-FFF2-40B4-BE49-F238E27FC236}">
                <a16:creationId xmlns:a16="http://schemas.microsoft.com/office/drawing/2014/main" id="{C4CFA87C-0BF8-42A3-A02F-45351C340FCB}"/>
              </a:ext>
            </a:extLst>
          </p:cNvPr>
          <p:cNvPicPr>
            <a:picLocks noChangeAspect="1"/>
          </p:cNvPicPr>
          <p:nvPr/>
        </p:nvPicPr>
        <p:blipFill>
          <a:blip r:embed="rId178"/>
          <a:stretch>
            <a:fillRect/>
          </a:stretch>
        </p:blipFill>
        <p:spPr>
          <a:xfrm>
            <a:off x="5558066" y="44583"/>
            <a:ext cx="5172075" cy="7905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E6222986-9936-42CB-A447-678F274F8C5A}"/>
                  </a:ext>
                </a:extLst>
              </p14:cNvPr>
              <p14:cNvContentPartPr/>
              <p14:nvPr/>
            </p14:nvContentPartPr>
            <p14:xfrm>
              <a:off x="6462733" y="1341667"/>
              <a:ext cx="2880" cy="2664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E6222986-9936-42CB-A447-678F274F8C5A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6458413" y="1337347"/>
                <a:ext cx="11520" cy="3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57AF5DF6-1CF6-46F2-ACA7-111FC5702BC8}"/>
              </a:ext>
            </a:extLst>
          </p:cNvPr>
          <p:cNvGrpSpPr/>
          <p:nvPr/>
        </p:nvGrpSpPr>
        <p:grpSpPr>
          <a:xfrm>
            <a:off x="6035773" y="791227"/>
            <a:ext cx="1059120" cy="182160"/>
            <a:chOff x="6035773" y="791227"/>
            <a:chExt cx="1059120" cy="18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CAD28328-694D-433E-9EB7-CDA4507C3062}"/>
                    </a:ext>
                  </a:extLst>
                </p14:cNvPr>
                <p14:cNvContentPartPr/>
                <p14:nvPr/>
              </p14:nvContentPartPr>
              <p14:xfrm>
                <a:off x="6035773" y="791227"/>
                <a:ext cx="631440" cy="1598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CAD28328-694D-433E-9EB7-CDA4507C306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031453" y="786907"/>
                  <a:ext cx="6400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36AD234B-B867-4907-88E8-918A124DD3A2}"/>
                    </a:ext>
                  </a:extLst>
                </p14:cNvPr>
                <p14:cNvContentPartPr/>
                <p14:nvPr/>
              </p14:nvContentPartPr>
              <p14:xfrm>
                <a:off x="6703573" y="869347"/>
                <a:ext cx="391320" cy="1040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36AD234B-B867-4907-88E8-918A124DD3A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699253" y="865027"/>
                  <a:ext cx="39996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CB487FD1-56BC-4BAC-B5A2-7E4255A972C3}"/>
              </a:ext>
            </a:extLst>
          </p:cNvPr>
          <p:cNvGrpSpPr/>
          <p:nvPr/>
        </p:nvGrpSpPr>
        <p:grpSpPr>
          <a:xfrm>
            <a:off x="6359413" y="1045387"/>
            <a:ext cx="339480" cy="172080"/>
            <a:chOff x="6359413" y="1045387"/>
            <a:chExt cx="339480" cy="17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FFD277DD-6333-445B-BE30-F177882212EA}"/>
                    </a:ext>
                  </a:extLst>
                </p14:cNvPr>
                <p14:cNvContentPartPr/>
                <p14:nvPr/>
              </p14:nvContentPartPr>
              <p14:xfrm>
                <a:off x="6359413" y="1045387"/>
                <a:ext cx="199800" cy="1321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FFD277DD-6333-445B-BE30-F177882212E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355093" y="1041067"/>
                  <a:ext cx="2084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EB86407-D373-4F9F-85F3-394061ABEC3E}"/>
                    </a:ext>
                  </a:extLst>
                </p14:cNvPr>
                <p14:cNvContentPartPr/>
                <p14:nvPr/>
              </p14:nvContentPartPr>
              <p14:xfrm>
                <a:off x="6387853" y="1109467"/>
                <a:ext cx="100440" cy="64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EB86407-D373-4F9F-85F3-394061ABEC3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383533" y="1105147"/>
                  <a:ext cx="1090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07ADF034-A496-4B91-8940-EEB52770133C}"/>
                    </a:ext>
                  </a:extLst>
                </p14:cNvPr>
                <p14:cNvContentPartPr/>
                <p14:nvPr/>
              </p14:nvContentPartPr>
              <p14:xfrm>
                <a:off x="6526453" y="1186507"/>
                <a:ext cx="360" cy="3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07ADF034-A496-4B91-8940-EEB52770133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522133" y="11821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48355D7-74AD-4B85-A085-6B2F500A2D88}"/>
                    </a:ext>
                  </a:extLst>
                </p14:cNvPr>
                <p14:cNvContentPartPr/>
                <p14:nvPr/>
              </p14:nvContentPartPr>
              <p14:xfrm>
                <a:off x="6548053" y="1147987"/>
                <a:ext cx="150840" cy="694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48355D7-74AD-4B85-A085-6B2F500A2D8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543733" y="1143667"/>
                  <a:ext cx="15948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5A4D21A4-1B13-482F-A6D8-7109DF38A483}"/>
              </a:ext>
            </a:extLst>
          </p:cNvPr>
          <p:cNvGrpSpPr/>
          <p:nvPr/>
        </p:nvGrpSpPr>
        <p:grpSpPr>
          <a:xfrm>
            <a:off x="8163373" y="770347"/>
            <a:ext cx="1052280" cy="159120"/>
            <a:chOff x="8163373" y="770347"/>
            <a:chExt cx="1052280" cy="15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852D646-7CFF-4E0B-BBC8-10A5AB9CF913}"/>
                    </a:ext>
                  </a:extLst>
                </p14:cNvPr>
                <p14:cNvContentPartPr/>
                <p14:nvPr/>
              </p14:nvContentPartPr>
              <p14:xfrm>
                <a:off x="8163373" y="770347"/>
                <a:ext cx="514440" cy="1591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852D646-7CFF-4E0B-BBC8-10A5AB9CF91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159053" y="766027"/>
                  <a:ext cx="5230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F651BA5C-C1A9-4088-A634-AB152F99C0C1}"/>
                    </a:ext>
                  </a:extLst>
                </p14:cNvPr>
                <p14:cNvContentPartPr/>
                <p14:nvPr/>
              </p14:nvContentPartPr>
              <p14:xfrm>
                <a:off x="8664853" y="857107"/>
                <a:ext cx="550800" cy="673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F651BA5C-C1A9-4088-A634-AB152F99C0C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660533" y="852787"/>
                  <a:ext cx="55944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F66AADCB-3365-4D43-A547-BF41516B7C28}"/>
              </a:ext>
            </a:extLst>
          </p:cNvPr>
          <p:cNvGrpSpPr/>
          <p:nvPr/>
        </p:nvGrpSpPr>
        <p:grpSpPr>
          <a:xfrm>
            <a:off x="8535253" y="1041427"/>
            <a:ext cx="249120" cy="154440"/>
            <a:chOff x="8535253" y="1041427"/>
            <a:chExt cx="249120" cy="15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79AED0A9-EBE0-4A8C-AFE0-B1176248B173}"/>
                    </a:ext>
                  </a:extLst>
                </p14:cNvPr>
                <p14:cNvContentPartPr/>
                <p14:nvPr/>
              </p14:nvContentPartPr>
              <p14:xfrm>
                <a:off x="8535253" y="1041427"/>
                <a:ext cx="199080" cy="1105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79AED0A9-EBE0-4A8C-AFE0-B1176248B17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530933" y="1037107"/>
                  <a:ext cx="2077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773F392-CDE4-40A9-B227-B7701E4273E3}"/>
                    </a:ext>
                  </a:extLst>
                </p14:cNvPr>
                <p14:cNvContentPartPr/>
                <p14:nvPr/>
              </p14:nvContentPartPr>
              <p14:xfrm>
                <a:off x="8535253" y="1097587"/>
                <a:ext cx="154440" cy="43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773F392-CDE4-40A9-B227-B7701E4273E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530933" y="1093267"/>
                  <a:ext cx="1630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346D755-A2E9-4F7B-BBAD-F2996C352231}"/>
                    </a:ext>
                  </a:extLst>
                </p14:cNvPr>
                <p14:cNvContentPartPr/>
                <p14:nvPr/>
              </p14:nvContentPartPr>
              <p14:xfrm>
                <a:off x="8740813" y="1157707"/>
                <a:ext cx="43560" cy="381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346D755-A2E9-4F7B-BBAD-F2996C35223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736493" y="1153387"/>
                  <a:ext cx="5220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F8AA24A1-09F4-4F3B-B23A-7B62E8B00A90}"/>
              </a:ext>
            </a:extLst>
          </p:cNvPr>
          <p:cNvGrpSpPr/>
          <p:nvPr/>
        </p:nvGrpSpPr>
        <p:grpSpPr>
          <a:xfrm>
            <a:off x="9558733" y="1493227"/>
            <a:ext cx="2266560" cy="1613880"/>
            <a:chOff x="9558733" y="1493227"/>
            <a:chExt cx="2266560" cy="161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431AC278-B506-42E2-9DE5-33FD1FD8288A}"/>
                    </a:ext>
                  </a:extLst>
                </p14:cNvPr>
                <p14:cNvContentPartPr/>
                <p14:nvPr/>
              </p14:nvContentPartPr>
              <p14:xfrm>
                <a:off x="9595813" y="2968507"/>
                <a:ext cx="197280" cy="1386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431AC278-B506-42E2-9DE5-33FD1FD8288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591493" y="2964187"/>
                  <a:ext cx="2059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E4B51777-C670-4025-9095-CB0B5936D3B0}"/>
                    </a:ext>
                  </a:extLst>
                </p14:cNvPr>
                <p14:cNvContentPartPr/>
                <p14:nvPr/>
              </p14:nvContentPartPr>
              <p14:xfrm>
                <a:off x="9558733" y="2837467"/>
                <a:ext cx="407880" cy="2196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E4B51777-C670-4025-9095-CB0B5936D3B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554413" y="2833147"/>
                  <a:ext cx="4165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2B658B7C-90C4-4F5F-909D-D2EB01DC903F}"/>
                    </a:ext>
                  </a:extLst>
                </p14:cNvPr>
                <p14:cNvContentPartPr/>
                <p14:nvPr/>
              </p14:nvContentPartPr>
              <p14:xfrm>
                <a:off x="9696613" y="2774107"/>
                <a:ext cx="404280" cy="2646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2B658B7C-90C4-4F5F-909D-D2EB01DC903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692293" y="2769787"/>
                  <a:ext cx="4129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83BABB46-AB3D-45CD-9ED2-45F26A1A35D6}"/>
                    </a:ext>
                  </a:extLst>
                </p14:cNvPr>
                <p14:cNvContentPartPr/>
                <p14:nvPr/>
              </p14:nvContentPartPr>
              <p14:xfrm>
                <a:off x="9813253" y="2676907"/>
                <a:ext cx="464400" cy="3099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83BABB46-AB3D-45CD-9ED2-45F26A1A35D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808933" y="2672587"/>
                  <a:ext cx="4730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A578C28D-3096-4DF3-9F42-017A2CB16FC1}"/>
                    </a:ext>
                  </a:extLst>
                </p14:cNvPr>
                <p14:cNvContentPartPr/>
                <p14:nvPr/>
              </p14:nvContentPartPr>
              <p14:xfrm>
                <a:off x="9996493" y="2623627"/>
                <a:ext cx="415080" cy="2502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A578C28D-3096-4DF3-9F42-017A2CB16FC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992173" y="2619307"/>
                  <a:ext cx="4237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1E96B28-939A-4B3D-99B9-4247D41E21BD}"/>
                    </a:ext>
                  </a:extLst>
                </p14:cNvPr>
                <p14:cNvContentPartPr/>
                <p14:nvPr/>
              </p14:nvContentPartPr>
              <p14:xfrm>
                <a:off x="10091173" y="2629387"/>
                <a:ext cx="292680" cy="1933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1E96B28-939A-4B3D-99B9-4247D41E21B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086853" y="2625067"/>
                  <a:ext cx="3013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1371A60-6D26-4988-B070-21A5C635E4F5}"/>
                    </a:ext>
                  </a:extLst>
                </p14:cNvPr>
                <p14:cNvContentPartPr/>
                <p14:nvPr/>
              </p14:nvContentPartPr>
              <p14:xfrm>
                <a:off x="9924493" y="1809667"/>
                <a:ext cx="1216440" cy="10944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1371A60-6D26-4988-B070-21A5C635E4F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920173" y="1805347"/>
                  <a:ext cx="1225080" cy="11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184E3A28-7D9D-4C7A-AFD1-0D58209EC881}"/>
                    </a:ext>
                  </a:extLst>
                </p14:cNvPr>
                <p14:cNvContentPartPr/>
                <p14:nvPr/>
              </p14:nvContentPartPr>
              <p14:xfrm>
                <a:off x="11195293" y="1622827"/>
                <a:ext cx="136440" cy="2167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184E3A28-7D9D-4C7A-AFD1-0D58209EC88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190973" y="1618507"/>
                  <a:ext cx="1450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94668116-3199-41B1-8809-3B541D39C17B}"/>
                    </a:ext>
                  </a:extLst>
                </p14:cNvPr>
                <p14:cNvContentPartPr/>
                <p14:nvPr/>
              </p14:nvContentPartPr>
              <p14:xfrm>
                <a:off x="11373853" y="1634347"/>
                <a:ext cx="142560" cy="1486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94668116-3199-41B1-8809-3B541D39C17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369533" y="1630027"/>
                  <a:ext cx="1512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EED1808-9C97-43D4-A8BE-8DD4267029B8}"/>
                    </a:ext>
                  </a:extLst>
                </p14:cNvPr>
                <p14:cNvContentPartPr/>
                <p14:nvPr/>
              </p14:nvContentPartPr>
              <p14:xfrm>
                <a:off x="11407693" y="1599427"/>
                <a:ext cx="154440" cy="64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EED1808-9C97-43D4-A8BE-8DD4267029B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403373" y="1595107"/>
                  <a:ext cx="1630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268F372A-9CDB-4EA5-9BFD-E540DBD62E97}"/>
                    </a:ext>
                  </a:extLst>
                </p14:cNvPr>
                <p14:cNvContentPartPr/>
                <p14:nvPr/>
              </p14:nvContentPartPr>
              <p14:xfrm>
                <a:off x="11633413" y="1572427"/>
                <a:ext cx="133560" cy="1573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268F372A-9CDB-4EA5-9BFD-E540DBD62E9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629093" y="1568107"/>
                  <a:ext cx="1422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9B0E3A0F-DA9F-47D3-BCD9-BA0C1504B8C5}"/>
                    </a:ext>
                  </a:extLst>
                </p14:cNvPr>
                <p14:cNvContentPartPr/>
                <p14:nvPr/>
              </p14:nvContentPartPr>
              <p14:xfrm>
                <a:off x="11572933" y="1493227"/>
                <a:ext cx="151560" cy="1180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9B0E3A0F-DA9F-47D3-BCD9-BA0C1504B8C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568613" y="1488907"/>
                  <a:ext cx="1602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D43DD23D-C885-416F-87EA-D672128AAE71}"/>
                    </a:ext>
                  </a:extLst>
                </p14:cNvPr>
                <p14:cNvContentPartPr/>
                <p14:nvPr/>
              </p14:nvContentPartPr>
              <p14:xfrm>
                <a:off x="11718733" y="1668187"/>
                <a:ext cx="106560" cy="903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D43DD23D-C885-416F-87EA-D672128AAE7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714413" y="1663867"/>
                  <a:ext cx="115200" cy="99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33" name="Grafik 132">
            <a:extLst>
              <a:ext uri="{FF2B5EF4-FFF2-40B4-BE49-F238E27FC236}">
                <a16:creationId xmlns:a16="http://schemas.microsoft.com/office/drawing/2014/main" id="{A32D79CC-A448-4A4E-BDB9-1A93A468A64E}"/>
              </a:ext>
            </a:extLst>
          </p:cNvPr>
          <p:cNvPicPr>
            <a:picLocks noChangeAspect="1"/>
          </p:cNvPicPr>
          <p:nvPr/>
        </p:nvPicPr>
        <p:blipFill>
          <a:blip r:embed="rId228"/>
          <a:stretch>
            <a:fillRect/>
          </a:stretch>
        </p:blipFill>
        <p:spPr>
          <a:xfrm>
            <a:off x="194642" y="3174017"/>
            <a:ext cx="4085119" cy="207123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89D9A02A-60E4-4ADC-9D72-AD33CA0D9A06}"/>
                  </a:ext>
                </a:extLst>
              </p14:cNvPr>
              <p14:cNvContentPartPr/>
              <p14:nvPr/>
            </p14:nvContentPartPr>
            <p14:xfrm>
              <a:off x="1476013" y="4042027"/>
              <a:ext cx="1441080" cy="22212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89D9A02A-60E4-4ADC-9D72-AD33CA0D9A06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1471693" y="4037707"/>
                <a:ext cx="1449720" cy="23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DD033CEF-7DA6-4908-823B-B6C31D4C9C05}"/>
              </a:ext>
            </a:extLst>
          </p:cNvPr>
          <p:cNvGrpSpPr/>
          <p:nvPr/>
        </p:nvGrpSpPr>
        <p:grpSpPr>
          <a:xfrm>
            <a:off x="721093" y="4702627"/>
            <a:ext cx="2858400" cy="329760"/>
            <a:chOff x="721093" y="4702627"/>
            <a:chExt cx="2858400" cy="32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7BE45E8A-473F-4D81-82BA-49A9347FE079}"/>
                    </a:ext>
                  </a:extLst>
                </p14:cNvPr>
                <p14:cNvContentPartPr/>
                <p14:nvPr/>
              </p14:nvContentPartPr>
              <p14:xfrm>
                <a:off x="721093" y="4930867"/>
                <a:ext cx="2148840" cy="1015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7BE45E8A-473F-4D81-82BA-49A9347FE07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16773" y="4926547"/>
                  <a:ext cx="21574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AD55A77-37D6-4595-8342-AA87005D13F1}"/>
                    </a:ext>
                  </a:extLst>
                </p14:cNvPr>
                <p14:cNvContentPartPr/>
                <p14:nvPr/>
              </p14:nvContentPartPr>
              <p14:xfrm>
                <a:off x="2878213" y="4853827"/>
                <a:ext cx="46440" cy="1483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AD55A77-37D6-4595-8342-AA87005D13F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873893" y="4849507"/>
                  <a:ext cx="550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178F6115-AB67-42E2-8691-B072D792CE11}"/>
                    </a:ext>
                  </a:extLst>
                </p14:cNvPr>
                <p14:cNvContentPartPr/>
                <p14:nvPr/>
              </p14:nvContentPartPr>
              <p14:xfrm>
                <a:off x="2885773" y="4702627"/>
                <a:ext cx="30960" cy="2718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178F6115-AB67-42E2-8691-B072D792CE1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881453" y="4698307"/>
                  <a:ext cx="396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392E50AD-6CF2-488A-8D63-66457B082729}"/>
                    </a:ext>
                  </a:extLst>
                </p14:cNvPr>
                <p14:cNvContentPartPr/>
                <p14:nvPr/>
              </p14:nvContentPartPr>
              <p14:xfrm>
                <a:off x="2923933" y="4717387"/>
                <a:ext cx="655560" cy="1911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392E50AD-6CF2-488A-8D63-66457B08272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919613" y="4713067"/>
                  <a:ext cx="664200" cy="19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3018B5DF-AAB7-4F88-9324-172C985477E4}"/>
                  </a:ext>
                </a:extLst>
              </p14:cNvPr>
              <p14:cNvContentPartPr/>
              <p14:nvPr/>
            </p14:nvContentPartPr>
            <p14:xfrm>
              <a:off x="738013" y="1768627"/>
              <a:ext cx="549720" cy="4896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3018B5DF-AAB7-4F88-9324-172C985477E4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733693" y="1764307"/>
                <a:ext cx="5583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7983ED71-E8C4-4EF6-85A8-6C01728B3B30}"/>
                  </a:ext>
                </a:extLst>
              </p14:cNvPr>
              <p14:cNvContentPartPr/>
              <p14:nvPr/>
            </p14:nvContentPartPr>
            <p14:xfrm>
              <a:off x="1752493" y="1763587"/>
              <a:ext cx="711720" cy="34560"/>
            </p14:xfrm>
          </p:contentPart>
        </mc:Choice>
        <mc:Fallback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7983ED71-E8C4-4EF6-85A8-6C01728B3B30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1748173" y="1759267"/>
                <a:ext cx="72036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4F3DA6A5-D876-4D83-84CF-718A5B5F2DE5}"/>
                  </a:ext>
                </a:extLst>
              </p14:cNvPr>
              <p14:cNvContentPartPr/>
              <p14:nvPr/>
            </p14:nvContentPartPr>
            <p14:xfrm>
              <a:off x="1815493" y="1580707"/>
              <a:ext cx="536040" cy="2520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4F3DA6A5-D876-4D83-84CF-718A5B5F2DE5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1811173" y="1576387"/>
                <a:ext cx="544680" cy="3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8" name="Gruppieren 247">
            <a:extLst>
              <a:ext uri="{FF2B5EF4-FFF2-40B4-BE49-F238E27FC236}">
                <a16:creationId xmlns:a16="http://schemas.microsoft.com/office/drawing/2014/main" id="{8B5658C3-5F3B-4D5B-8883-3B7B4A3A92FC}"/>
              </a:ext>
            </a:extLst>
          </p:cNvPr>
          <p:cNvGrpSpPr/>
          <p:nvPr/>
        </p:nvGrpSpPr>
        <p:grpSpPr>
          <a:xfrm>
            <a:off x="5270413" y="1320427"/>
            <a:ext cx="3083760" cy="1146960"/>
            <a:chOff x="5270413" y="1320427"/>
            <a:chExt cx="3083760" cy="114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BDD69A8C-3EF0-4538-A226-0A636A9553C1}"/>
                    </a:ext>
                  </a:extLst>
                </p14:cNvPr>
                <p14:cNvContentPartPr/>
                <p14:nvPr/>
              </p14:nvContentPartPr>
              <p14:xfrm>
                <a:off x="5270413" y="1639027"/>
                <a:ext cx="125280" cy="946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BDD69A8C-3EF0-4538-A226-0A636A9553C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266093" y="1634707"/>
                  <a:ext cx="1339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1682EE36-ACED-45CC-900D-70529F645F8A}"/>
                    </a:ext>
                  </a:extLst>
                </p14:cNvPr>
                <p14:cNvContentPartPr/>
                <p14:nvPr/>
              </p14:nvContentPartPr>
              <p14:xfrm>
                <a:off x="5369773" y="1546147"/>
                <a:ext cx="101880" cy="2966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1682EE36-ACED-45CC-900D-70529F645F8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365453" y="1541827"/>
                  <a:ext cx="1105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7C86B401-E0F6-4C8E-B5CD-AF40AC4FC4C7}"/>
                    </a:ext>
                  </a:extLst>
                </p14:cNvPr>
                <p14:cNvContentPartPr/>
                <p14:nvPr/>
              </p14:nvContentPartPr>
              <p14:xfrm>
                <a:off x="5584693" y="1613107"/>
                <a:ext cx="149040" cy="896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7C86B401-E0F6-4C8E-B5CD-AF40AC4FC4C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580373" y="1608787"/>
                  <a:ext cx="1576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2962534D-D456-431B-843C-2ED5230667A1}"/>
                    </a:ext>
                  </a:extLst>
                </p14:cNvPr>
                <p14:cNvContentPartPr/>
                <p14:nvPr/>
              </p14:nvContentPartPr>
              <p14:xfrm>
                <a:off x="5608093" y="1643347"/>
                <a:ext cx="129600" cy="118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2962534D-D456-431B-843C-2ED5230667A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603773" y="1639027"/>
                  <a:ext cx="1382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A50C10C-2BF8-4F37-B022-06A3076D2CCD}"/>
                    </a:ext>
                  </a:extLst>
                </p14:cNvPr>
                <p14:cNvContentPartPr/>
                <p14:nvPr/>
              </p14:nvContentPartPr>
              <p14:xfrm>
                <a:off x="5754613" y="1685107"/>
                <a:ext cx="115920" cy="738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A50C10C-2BF8-4F37-B022-06A3076D2CC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750293" y="1680787"/>
                  <a:ext cx="1245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7A5F65DA-484A-4C97-A006-DB0BC559EC16}"/>
                    </a:ext>
                  </a:extLst>
                </p14:cNvPr>
                <p14:cNvContentPartPr/>
                <p14:nvPr/>
              </p14:nvContentPartPr>
              <p14:xfrm>
                <a:off x="5941813" y="1644067"/>
                <a:ext cx="83880" cy="1188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7A5F65DA-484A-4C97-A006-DB0BC559EC1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937493" y="1639747"/>
                  <a:ext cx="92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507DA5F6-D371-429F-8AC7-7F4013798F05}"/>
                    </a:ext>
                  </a:extLst>
                </p14:cNvPr>
                <p14:cNvContentPartPr/>
                <p14:nvPr/>
              </p14:nvContentPartPr>
              <p14:xfrm>
                <a:off x="5951173" y="1668547"/>
                <a:ext cx="116640" cy="68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507DA5F6-D371-429F-8AC7-7F4013798F0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946853" y="1664227"/>
                  <a:ext cx="1252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29FE7B9-8253-43F7-8F71-0001638A4B17}"/>
                    </a:ext>
                  </a:extLst>
                </p14:cNvPr>
                <p14:cNvContentPartPr/>
                <p14:nvPr/>
              </p14:nvContentPartPr>
              <p14:xfrm>
                <a:off x="6148813" y="1617067"/>
                <a:ext cx="91080" cy="810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29FE7B9-8253-43F7-8F71-0001638A4B1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144493" y="1612747"/>
                  <a:ext cx="997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B68041AB-18FA-49FB-9CF2-523F3AFCAFD2}"/>
                    </a:ext>
                  </a:extLst>
                </p14:cNvPr>
                <p14:cNvContentPartPr/>
                <p14:nvPr/>
              </p14:nvContentPartPr>
              <p14:xfrm>
                <a:off x="6149893" y="1623187"/>
                <a:ext cx="106560" cy="669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B68041AB-18FA-49FB-9CF2-523F3AFCAFD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145573" y="1618867"/>
                  <a:ext cx="1152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D2C155F6-BB72-4E51-A353-A9D89E835468}"/>
                    </a:ext>
                  </a:extLst>
                </p14:cNvPr>
                <p14:cNvContentPartPr/>
                <p14:nvPr/>
              </p14:nvContentPartPr>
              <p14:xfrm>
                <a:off x="6120373" y="1546507"/>
                <a:ext cx="138960" cy="36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D2C155F6-BB72-4E51-A353-A9D89E83546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116053" y="1542187"/>
                  <a:ext cx="1476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92924F0A-E50E-4759-8FBE-085EB48B00C5}"/>
                    </a:ext>
                  </a:extLst>
                </p14:cNvPr>
                <p14:cNvContentPartPr/>
                <p14:nvPr/>
              </p14:nvContentPartPr>
              <p14:xfrm>
                <a:off x="6369133" y="1622467"/>
                <a:ext cx="66960" cy="10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92924F0A-E50E-4759-8FBE-085EB48B00C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364813" y="1618147"/>
                  <a:ext cx="7560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2E21158A-03F6-4E8F-BAF7-AC59C83436EA}"/>
                    </a:ext>
                  </a:extLst>
                </p14:cNvPr>
                <p14:cNvContentPartPr/>
                <p14:nvPr/>
              </p14:nvContentPartPr>
              <p14:xfrm>
                <a:off x="6607813" y="1564867"/>
                <a:ext cx="95040" cy="1216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2E21158A-03F6-4E8F-BAF7-AC59C83436E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603493" y="1560547"/>
                  <a:ext cx="1036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82BCD30D-A8ED-4C90-9E66-245B75B6F2F8}"/>
                    </a:ext>
                  </a:extLst>
                </p14:cNvPr>
                <p14:cNvContentPartPr/>
                <p14:nvPr/>
              </p14:nvContentPartPr>
              <p14:xfrm>
                <a:off x="6592333" y="1633267"/>
                <a:ext cx="117360" cy="36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82BCD30D-A8ED-4C90-9E66-245B75B6F2F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588013" y="1628947"/>
                  <a:ext cx="1260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4A9685EC-49D1-4469-B7B7-3656C5E2576F}"/>
                    </a:ext>
                  </a:extLst>
                </p14:cNvPr>
                <p14:cNvContentPartPr/>
                <p14:nvPr/>
              </p14:nvContentPartPr>
              <p14:xfrm>
                <a:off x="6854053" y="1441027"/>
                <a:ext cx="117360" cy="1303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4A9685EC-49D1-4469-B7B7-3656C5E2576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849733" y="1436707"/>
                  <a:ext cx="1260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26B3E5D9-1134-45A3-AF78-5F0D4119C8DB}"/>
                    </a:ext>
                  </a:extLst>
                </p14:cNvPr>
                <p14:cNvContentPartPr/>
                <p14:nvPr/>
              </p14:nvContentPartPr>
              <p14:xfrm>
                <a:off x="6819493" y="1320427"/>
                <a:ext cx="154440" cy="946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26B3E5D9-1134-45A3-AF78-5F0D4119C8D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815173" y="1316107"/>
                  <a:ext cx="1630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4B82F46A-6D6B-46B4-A6A5-5F683D7A344F}"/>
                    </a:ext>
                  </a:extLst>
                </p14:cNvPr>
                <p14:cNvContentPartPr/>
                <p14:nvPr/>
              </p14:nvContentPartPr>
              <p14:xfrm>
                <a:off x="6770533" y="1606267"/>
                <a:ext cx="255960" cy="151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4B82F46A-6D6B-46B4-A6A5-5F683D7A344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766213" y="1601947"/>
                  <a:ext cx="264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69BC115C-F1CE-4073-B0A5-F3B2B0CF30CF}"/>
                    </a:ext>
                  </a:extLst>
                </p14:cNvPr>
                <p14:cNvContentPartPr/>
                <p14:nvPr/>
              </p14:nvContentPartPr>
              <p14:xfrm>
                <a:off x="6795013" y="1649107"/>
                <a:ext cx="216720" cy="1699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69BC115C-F1CE-4073-B0A5-F3B2B0CF30C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790693" y="1644787"/>
                  <a:ext cx="2253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91B671A1-7CBA-4E8E-8DDB-55ADCEAE6259}"/>
                    </a:ext>
                  </a:extLst>
                </p14:cNvPr>
                <p14:cNvContentPartPr/>
                <p14:nvPr/>
              </p14:nvContentPartPr>
              <p14:xfrm>
                <a:off x="6870613" y="1730827"/>
                <a:ext cx="91800" cy="936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91B671A1-7CBA-4E8E-8DDB-55ADCEAE625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866293" y="1726507"/>
                  <a:ext cx="1004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2E6F3FC8-D896-4933-BD1F-D0888DF391D3}"/>
                    </a:ext>
                  </a:extLst>
                </p14:cNvPr>
                <p14:cNvContentPartPr/>
                <p14:nvPr/>
              </p14:nvContentPartPr>
              <p14:xfrm>
                <a:off x="5945773" y="2044747"/>
                <a:ext cx="140760" cy="79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2E6F3FC8-D896-4933-BD1F-D0888DF391D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941453" y="2040427"/>
                  <a:ext cx="1494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AE0C6939-74D6-4287-B9F8-B4368681E4BE}"/>
                    </a:ext>
                  </a:extLst>
                </p14:cNvPr>
                <p14:cNvContentPartPr/>
                <p14:nvPr/>
              </p14:nvContentPartPr>
              <p14:xfrm>
                <a:off x="5961973" y="2078587"/>
                <a:ext cx="148320" cy="122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AE0C6939-74D6-4287-B9F8-B4368681E4B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957653" y="2074267"/>
                  <a:ext cx="1569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01199A02-86A2-4D42-AA77-E46B4AED8BA2}"/>
                    </a:ext>
                  </a:extLst>
                </p14:cNvPr>
                <p14:cNvContentPartPr/>
                <p14:nvPr/>
              </p14:nvContentPartPr>
              <p14:xfrm>
                <a:off x="6202813" y="1934227"/>
                <a:ext cx="118080" cy="1638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01199A02-86A2-4D42-AA77-E46B4AED8BA2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198493" y="1929907"/>
                  <a:ext cx="1267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FB456A2C-E453-487B-9CDF-1C36DE3814D2}"/>
                    </a:ext>
                  </a:extLst>
                </p14:cNvPr>
                <p14:cNvContentPartPr/>
                <p14:nvPr/>
              </p14:nvContentPartPr>
              <p14:xfrm>
                <a:off x="6320533" y="1984987"/>
                <a:ext cx="93960" cy="1029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FB456A2C-E453-487B-9CDF-1C36DE3814D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316213" y="1980667"/>
                  <a:ext cx="1026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ECB81F12-5F21-475B-8382-019902FCFBBC}"/>
                    </a:ext>
                  </a:extLst>
                </p14:cNvPr>
                <p14:cNvContentPartPr/>
                <p14:nvPr/>
              </p14:nvContentPartPr>
              <p14:xfrm>
                <a:off x="6461293" y="2069227"/>
                <a:ext cx="39960" cy="190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ECB81F12-5F21-475B-8382-019902FCFBB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456973" y="2064907"/>
                  <a:ext cx="48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C05F32B6-2B05-41A4-846C-F3EEE52B9EF4}"/>
                    </a:ext>
                  </a:extLst>
                </p14:cNvPr>
                <p14:cNvContentPartPr/>
                <p14:nvPr/>
              </p14:nvContentPartPr>
              <p14:xfrm>
                <a:off x="6504853" y="2015947"/>
                <a:ext cx="100440" cy="795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C05F32B6-2B05-41A4-846C-F3EEE52B9EF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500533" y="2011627"/>
                  <a:ext cx="1090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78099FB5-F43A-4179-9155-45659BC29CF6}"/>
                    </a:ext>
                  </a:extLst>
                </p14:cNvPr>
                <p14:cNvContentPartPr/>
                <p14:nvPr/>
              </p14:nvContentPartPr>
              <p14:xfrm>
                <a:off x="6622213" y="2017027"/>
                <a:ext cx="94320" cy="6300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78099FB5-F43A-4179-9155-45659BC29CF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617893" y="2012707"/>
                  <a:ext cx="1029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89836400-0E99-4003-A60B-B3A059210E42}"/>
                    </a:ext>
                  </a:extLst>
                </p14:cNvPr>
                <p14:cNvContentPartPr/>
                <p14:nvPr/>
              </p14:nvContentPartPr>
              <p14:xfrm>
                <a:off x="6745333" y="2017387"/>
                <a:ext cx="76320" cy="799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89836400-0E99-4003-A60B-B3A059210E4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741013" y="2013067"/>
                  <a:ext cx="849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83B19B51-B671-4130-B959-2B202CA9EA88}"/>
                    </a:ext>
                  </a:extLst>
                </p14:cNvPr>
                <p14:cNvContentPartPr/>
                <p14:nvPr/>
              </p14:nvContentPartPr>
              <p14:xfrm>
                <a:off x="7112173" y="1990747"/>
                <a:ext cx="90000" cy="10764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83B19B51-B671-4130-B959-2B202CA9EA88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107853" y="1986427"/>
                  <a:ext cx="986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F61ADE77-9DFB-40D8-914A-644CDF0876A6}"/>
                    </a:ext>
                  </a:extLst>
                </p14:cNvPr>
                <p14:cNvContentPartPr/>
                <p14:nvPr/>
              </p14:nvContentPartPr>
              <p14:xfrm>
                <a:off x="7210813" y="2099107"/>
                <a:ext cx="15840" cy="5544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F61ADE77-9DFB-40D8-914A-644CDF0876A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206493" y="2094787"/>
                  <a:ext cx="244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E3A46277-3A0E-4D45-974F-8FF8FBE873EB}"/>
                    </a:ext>
                  </a:extLst>
                </p14:cNvPr>
                <p14:cNvContentPartPr/>
                <p14:nvPr/>
              </p14:nvContentPartPr>
              <p14:xfrm>
                <a:off x="7300453" y="1976707"/>
                <a:ext cx="81000" cy="13248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E3A46277-3A0E-4D45-974F-8FF8FBE873E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296133" y="1972387"/>
                  <a:ext cx="896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B1A9F95F-1446-4988-BF57-618C12E4F10A}"/>
                    </a:ext>
                  </a:extLst>
                </p14:cNvPr>
                <p14:cNvContentPartPr/>
                <p14:nvPr/>
              </p14:nvContentPartPr>
              <p14:xfrm>
                <a:off x="7454893" y="2009467"/>
                <a:ext cx="48960" cy="918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B1A9F95F-1446-4988-BF57-618C12E4F10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450573" y="2005147"/>
                  <a:ext cx="576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15541F96-5F84-4578-9F8C-759858E90DB9}"/>
                    </a:ext>
                  </a:extLst>
                </p14:cNvPr>
                <p14:cNvContentPartPr/>
                <p14:nvPr/>
              </p14:nvContentPartPr>
              <p14:xfrm>
                <a:off x="7602133" y="2024227"/>
                <a:ext cx="27000" cy="140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15541F96-5F84-4578-9F8C-759858E90DB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597813" y="2019907"/>
                  <a:ext cx="356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E5D5E4A0-425C-40B0-916C-7D6AAC45322E}"/>
                    </a:ext>
                  </a:extLst>
                </p14:cNvPr>
                <p14:cNvContentPartPr/>
                <p14:nvPr/>
              </p14:nvContentPartPr>
              <p14:xfrm>
                <a:off x="7794373" y="1861507"/>
                <a:ext cx="62640" cy="1029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E5D5E4A0-425C-40B0-916C-7D6AAC45322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790053" y="1857187"/>
                  <a:ext cx="712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D2A84EAA-DD72-4D20-80F8-77C430BDE869}"/>
                    </a:ext>
                  </a:extLst>
                </p14:cNvPr>
                <p14:cNvContentPartPr/>
                <p14:nvPr/>
              </p14:nvContentPartPr>
              <p14:xfrm>
                <a:off x="7832533" y="1929547"/>
                <a:ext cx="33120" cy="903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D2A84EAA-DD72-4D20-80F8-77C430BDE86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828213" y="1925227"/>
                  <a:ext cx="417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B73D6ED1-9F17-4ED5-A6EB-429D58BBD5DD}"/>
                    </a:ext>
                  </a:extLst>
                </p14:cNvPr>
                <p14:cNvContentPartPr/>
                <p14:nvPr/>
              </p14:nvContentPartPr>
              <p14:xfrm>
                <a:off x="7931893" y="1858267"/>
                <a:ext cx="101880" cy="1278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B73D6ED1-9F17-4ED5-A6EB-429D58BBD5D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927573" y="1853947"/>
                  <a:ext cx="1105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CDB25980-C3B5-4775-92FB-42BF890E3A1D}"/>
                    </a:ext>
                  </a:extLst>
                </p14:cNvPr>
                <p14:cNvContentPartPr/>
                <p14:nvPr/>
              </p14:nvContentPartPr>
              <p14:xfrm>
                <a:off x="8060053" y="1883827"/>
                <a:ext cx="95040" cy="759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CDB25980-C3B5-4775-92FB-42BF890E3A1D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055733" y="1879507"/>
                  <a:ext cx="1036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901F45A3-9D2E-4086-925C-9C50399AA7CD}"/>
                    </a:ext>
                  </a:extLst>
                </p14:cNvPr>
                <p14:cNvContentPartPr/>
                <p14:nvPr/>
              </p14:nvContentPartPr>
              <p14:xfrm>
                <a:off x="8192893" y="1892107"/>
                <a:ext cx="89640" cy="7488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901F45A3-9D2E-4086-925C-9C50399AA7C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188573" y="1887787"/>
                  <a:ext cx="982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6C775950-3CC0-457E-B7EB-28191B9F6C75}"/>
                    </a:ext>
                  </a:extLst>
                </p14:cNvPr>
                <p14:cNvContentPartPr/>
                <p14:nvPr/>
              </p14:nvContentPartPr>
              <p14:xfrm>
                <a:off x="7761973" y="2031427"/>
                <a:ext cx="592200" cy="561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6C775950-3CC0-457E-B7EB-28191B9F6C7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757653" y="2027107"/>
                  <a:ext cx="6008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CEA39238-2921-49BC-9F34-383772AD986F}"/>
                    </a:ext>
                  </a:extLst>
                </p14:cNvPr>
                <p14:cNvContentPartPr/>
                <p14:nvPr/>
              </p14:nvContentPartPr>
              <p14:xfrm>
                <a:off x="7817773" y="2067787"/>
                <a:ext cx="499320" cy="1774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CEA39238-2921-49BC-9F34-383772AD986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813453" y="2063467"/>
                  <a:ext cx="5079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7A8B9DA0-5141-445E-8CB4-258441F1EB52}"/>
                    </a:ext>
                  </a:extLst>
                </p14:cNvPr>
                <p14:cNvContentPartPr/>
                <p14:nvPr/>
              </p14:nvContentPartPr>
              <p14:xfrm>
                <a:off x="7916773" y="2137627"/>
                <a:ext cx="84240" cy="842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7A8B9DA0-5141-445E-8CB4-258441F1EB5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912453" y="2133307"/>
                  <a:ext cx="928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AC4475AA-ECF1-4EF4-8329-4B29C83DE12F}"/>
                    </a:ext>
                  </a:extLst>
                </p14:cNvPr>
                <p14:cNvContentPartPr/>
                <p14:nvPr/>
              </p14:nvContentPartPr>
              <p14:xfrm>
                <a:off x="8015053" y="2132227"/>
                <a:ext cx="99720" cy="903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AC4475AA-ECF1-4EF4-8329-4B29C83DE12F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010733" y="2127907"/>
                  <a:ext cx="1083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18EBCE7-7E8D-45A7-A0A6-F5815844ADEE}"/>
                    </a:ext>
                  </a:extLst>
                </p14:cNvPr>
                <p14:cNvContentPartPr/>
                <p14:nvPr/>
              </p14:nvContentPartPr>
              <p14:xfrm>
                <a:off x="8101453" y="2149507"/>
                <a:ext cx="74880" cy="7416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18EBCE7-7E8D-45A7-A0A6-F5815844ADE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097133" y="2145187"/>
                  <a:ext cx="835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D77C1A44-88E9-4221-B0D0-CD7C95094133}"/>
                    </a:ext>
                  </a:extLst>
                </p14:cNvPr>
                <p14:cNvContentPartPr/>
                <p14:nvPr/>
              </p14:nvContentPartPr>
              <p14:xfrm>
                <a:off x="8112973" y="2123227"/>
                <a:ext cx="126000" cy="248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D77C1A44-88E9-4221-B0D0-CD7C9509413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108653" y="2118907"/>
                  <a:ext cx="134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93A74B25-47CD-4856-B186-39F5F9E3275E}"/>
                    </a:ext>
                  </a:extLst>
                </p14:cNvPr>
                <p14:cNvContentPartPr/>
                <p14:nvPr/>
              </p14:nvContentPartPr>
              <p14:xfrm>
                <a:off x="5947933" y="2294587"/>
                <a:ext cx="140040" cy="6768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93A74B25-47CD-4856-B186-39F5F9E3275E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943613" y="2290267"/>
                  <a:ext cx="1486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79203C53-A42F-42AA-8591-D0516E023602}"/>
                    </a:ext>
                  </a:extLst>
                </p14:cNvPr>
                <p14:cNvContentPartPr/>
                <p14:nvPr/>
              </p14:nvContentPartPr>
              <p14:xfrm>
                <a:off x="5950453" y="2396107"/>
                <a:ext cx="125280" cy="7128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79203C53-A42F-42AA-8591-D0516E02360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946133" y="2391787"/>
                  <a:ext cx="1339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0554BB54-FD38-49BE-B0E4-DB2AB0204181}"/>
                    </a:ext>
                  </a:extLst>
                </p14:cNvPr>
                <p14:cNvContentPartPr/>
                <p14:nvPr/>
              </p14:nvContentPartPr>
              <p14:xfrm>
                <a:off x="6180133" y="2312227"/>
                <a:ext cx="99360" cy="1173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0554BB54-FD38-49BE-B0E4-DB2AB020418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175813" y="2307907"/>
                  <a:ext cx="108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D18B0A5F-F6E2-4856-B17D-CEB6605BC3A4}"/>
                    </a:ext>
                  </a:extLst>
                </p14:cNvPr>
                <p14:cNvContentPartPr/>
                <p14:nvPr/>
              </p14:nvContentPartPr>
              <p14:xfrm>
                <a:off x="6312973" y="2312947"/>
                <a:ext cx="67320" cy="1123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D18B0A5F-F6E2-4856-B17D-CEB6605BC3A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308653" y="2308627"/>
                  <a:ext cx="759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071F1E3D-0731-49E8-AC65-77F60421905A}"/>
                    </a:ext>
                  </a:extLst>
                </p14:cNvPr>
                <p14:cNvContentPartPr/>
                <p14:nvPr/>
              </p14:nvContentPartPr>
              <p14:xfrm>
                <a:off x="6337093" y="2299627"/>
                <a:ext cx="98640" cy="252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071F1E3D-0731-49E8-AC65-77F60421905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332773" y="2295307"/>
                  <a:ext cx="10728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C54073AC-7B52-4776-A7D9-85524DB51A3A}"/>
                    </a:ext>
                  </a:extLst>
                </p14:cNvPr>
                <p14:cNvContentPartPr/>
                <p14:nvPr/>
              </p14:nvContentPartPr>
              <p14:xfrm>
                <a:off x="6453733" y="2312587"/>
                <a:ext cx="74880" cy="1170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C54073AC-7B52-4776-A7D9-85524DB51A3A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449413" y="2308267"/>
                  <a:ext cx="835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F302FC78-AB85-455A-82FE-CBAB9554AC37}"/>
                    </a:ext>
                  </a:extLst>
                </p14:cNvPr>
                <p14:cNvContentPartPr/>
                <p14:nvPr/>
              </p14:nvContentPartPr>
              <p14:xfrm>
                <a:off x="6597013" y="2321587"/>
                <a:ext cx="108000" cy="9144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F302FC78-AB85-455A-82FE-CBAB9554AC37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592693" y="2317267"/>
                  <a:ext cx="1166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B800BA0-031E-4677-B1E5-F6DA8DA9AC8D}"/>
                    </a:ext>
                  </a:extLst>
                </p14:cNvPr>
                <p14:cNvContentPartPr/>
                <p14:nvPr/>
              </p14:nvContentPartPr>
              <p14:xfrm>
                <a:off x="6726973" y="2313667"/>
                <a:ext cx="90000" cy="932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B800BA0-031E-4677-B1E5-F6DA8DA9AC8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722653" y="2309347"/>
                  <a:ext cx="98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47B33F86-B189-43B8-9311-9D8363E65CC2}"/>
                    </a:ext>
                  </a:extLst>
                </p14:cNvPr>
                <p14:cNvContentPartPr/>
                <p14:nvPr/>
              </p14:nvContentPartPr>
              <p14:xfrm>
                <a:off x="6914533" y="2032147"/>
                <a:ext cx="93960" cy="720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47B33F86-B189-43B8-9311-9D8363E65CC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910213" y="2027827"/>
                  <a:ext cx="102600" cy="1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uppieren 263">
            <a:extLst>
              <a:ext uri="{FF2B5EF4-FFF2-40B4-BE49-F238E27FC236}">
                <a16:creationId xmlns:a16="http://schemas.microsoft.com/office/drawing/2014/main" id="{9D204BBC-77E0-40F5-9252-0ED26DCAF0A1}"/>
              </a:ext>
            </a:extLst>
          </p:cNvPr>
          <p:cNvGrpSpPr/>
          <p:nvPr/>
        </p:nvGrpSpPr>
        <p:grpSpPr>
          <a:xfrm>
            <a:off x="5483893" y="2525707"/>
            <a:ext cx="2508480" cy="797760"/>
            <a:chOff x="5483893" y="2525707"/>
            <a:chExt cx="2508480" cy="79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AF523287-3897-4D15-AA44-452851B22C2F}"/>
                    </a:ext>
                  </a:extLst>
                </p14:cNvPr>
                <p14:cNvContentPartPr/>
                <p14:nvPr/>
              </p14:nvContentPartPr>
              <p14:xfrm>
                <a:off x="5483893" y="2744947"/>
                <a:ext cx="131400" cy="17388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AF523287-3897-4D15-AA44-452851B22C2F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479573" y="2740627"/>
                  <a:ext cx="1400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7FE3735F-515D-40E8-A23E-3231712BC5A4}"/>
                    </a:ext>
                  </a:extLst>
                </p14:cNvPr>
                <p14:cNvContentPartPr/>
                <p14:nvPr/>
              </p14:nvContentPartPr>
              <p14:xfrm>
                <a:off x="5499373" y="2836747"/>
                <a:ext cx="115920" cy="792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7FE3735F-515D-40E8-A23E-3231712BC5A4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495053" y="2832427"/>
                  <a:ext cx="1245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3CA652A8-F3C5-4D84-9FC5-7914FDA5D288}"/>
                    </a:ext>
                  </a:extLst>
                </p14:cNvPr>
                <p14:cNvContentPartPr/>
                <p14:nvPr/>
              </p14:nvContentPartPr>
              <p14:xfrm>
                <a:off x="5616373" y="2902987"/>
                <a:ext cx="69480" cy="5076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3CA652A8-F3C5-4D84-9FC5-7914FDA5D28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612053" y="2898667"/>
                  <a:ext cx="781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B7219E43-1574-403E-8C7E-E73AB6DE7EA7}"/>
                    </a:ext>
                  </a:extLst>
                </p14:cNvPr>
                <p14:cNvContentPartPr/>
                <p14:nvPr/>
              </p14:nvContentPartPr>
              <p14:xfrm>
                <a:off x="5630413" y="2904067"/>
                <a:ext cx="65160" cy="5184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B7219E43-1574-403E-8C7E-E73AB6DE7EA7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626093" y="2899747"/>
                  <a:ext cx="73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347AB877-E5FA-40CF-9B60-92A80E45E056}"/>
                    </a:ext>
                  </a:extLst>
                </p14:cNvPr>
                <p14:cNvContentPartPr/>
                <p14:nvPr/>
              </p14:nvContentPartPr>
              <p14:xfrm>
                <a:off x="5862973" y="2811547"/>
                <a:ext cx="124200" cy="648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347AB877-E5FA-40CF-9B60-92A80E45E056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858653" y="2807227"/>
                  <a:ext cx="1328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0E05A076-8C59-4962-86FD-9DEBA16C9EA4}"/>
                    </a:ext>
                  </a:extLst>
                </p14:cNvPr>
                <p14:cNvContentPartPr/>
                <p14:nvPr/>
              </p14:nvContentPartPr>
              <p14:xfrm>
                <a:off x="5908693" y="2839267"/>
                <a:ext cx="93960" cy="154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0E05A076-8C59-4962-86FD-9DEBA16C9EA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904373" y="2834947"/>
                  <a:ext cx="102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072C94B6-9738-4976-A62A-CEAFEBBEA2E4}"/>
                    </a:ext>
                  </a:extLst>
                </p14:cNvPr>
                <p14:cNvContentPartPr/>
                <p14:nvPr/>
              </p14:nvContentPartPr>
              <p14:xfrm>
                <a:off x="6078973" y="2758627"/>
                <a:ext cx="138240" cy="14040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072C94B6-9738-4976-A62A-CEAFEBBEA2E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074653" y="2754307"/>
                  <a:ext cx="1468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03A0BB79-093C-4CB8-8D8A-BDC850B231D2}"/>
                    </a:ext>
                  </a:extLst>
                </p14:cNvPr>
                <p14:cNvContentPartPr/>
                <p14:nvPr/>
              </p14:nvContentPartPr>
              <p14:xfrm>
                <a:off x="6078973" y="2787427"/>
                <a:ext cx="122760" cy="673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03A0BB79-093C-4CB8-8D8A-BDC850B231D2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074653" y="2783107"/>
                  <a:ext cx="1314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C6DAAC74-69AA-4678-9538-F13FFBA0A0D7}"/>
                    </a:ext>
                  </a:extLst>
                </p14:cNvPr>
                <p14:cNvContentPartPr/>
                <p14:nvPr/>
              </p14:nvContentPartPr>
              <p14:xfrm>
                <a:off x="6100933" y="2698147"/>
                <a:ext cx="117360" cy="1728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C6DAAC74-69AA-4678-9538-F13FFBA0A0D7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096613" y="2693827"/>
                  <a:ext cx="126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65266A6D-C31A-47C0-91F7-9EA606493663}"/>
                    </a:ext>
                  </a:extLst>
                </p14:cNvPr>
                <p14:cNvContentPartPr/>
                <p14:nvPr/>
              </p14:nvContentPartPr>
              <p14:xfrm>
                <a:off x="6341773" y="2759707"/>
                <a:ext cx="108720" cy="1141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65266A6D-C31A-47C0-91F7-9EA60649366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337453" y="2755387"/>
                  <a:ext cx="1173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41F7126F-25C1-4A96-A8DB-42F1894BEA44}"/>
                    </a:ext>
                  </a:extLst>
                </p14:cNvPr>
                <p14:cNvContentPartPr/>
                <p14:nvPr/>
              </p14:nvContentPartPr>
              <p14:xfrm>
                <a:off x="6527533" y="2749267"/>
                <a:ext cx="113760" cy="1281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41F7126F-25C1-4A96-A8DB-42F1894BEA4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523213" y="2744947"/>
                  <a:ext cx="1224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90E9F42D-5133-4C6E-A2C4-223056C4BF03}"/>
                    </a:ext>
                  </a:extLst>
                </p14:cNvPr>
                <p14:cNvContentPartPr/>
                <p14:nvPr/>
              </p14:nvContentPartPr>
              <p14:xfrm>
                <a:off x="6503053" y="2800387"/>
                <a:ext cx="134640" cy="115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90E9F42D-5133-4C6E-A2C4-223056C4BF0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498733" y="2796067"/>
                  <a:ext cx="1432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900EBF89-66DC-431E-8067-15F484623D76}"/>
                    </a:ext>
                  </a:extLst>
                </p14:cNvPr>
                <p14:cNvContentPartPr/>
                <p14:nvPr/>
              </p14:nvContentPartPr>
              <p14:xfrm>
                <a:off x="6805093" y="2675107"/>
                <a:ext cx="83880" cy="12132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900EBF89-66DC-431E-8067-15F484623D76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800773" y="2670787"/>
                  <a:ext cx="925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55F13DAB-6952-4138-97F0-E3B7E3521FBB}"/>
                    </a:ext>
                  </a:extLst>
                </p14:cNvPr>
                <p14:cNvContentPartPr/>
                <p14:nvPr/>
              </p14:nvContentPartPr>
              <p14:xfrm>
                <a:off x="6766573" y="2525707"/>
                <a:ext cx="144720" cy="10692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55F13DAB-6952-4138-97F0-E3B7E3521FBB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762253" y="2521387"/>
                  <a:ext cx="1533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37BC8F1F-7029-445F-8B5E-9F656D0813F0}"/>
                    </a:ext>
                  </a:extLst>
                </p14:cNvPr>
                <p14:cNvContentPartPr/>
                <p14:nvPr/>
              </p14:nvContentPartPr>
              <p14:xfrm>
                <a:off x="6724813" y="2812267"/>
                <a:ext cx="273960" cy="1836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37BC8F1F-7029-445F-8B5E-9F656D0813F0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720493" y="2807947"/>
                  <a:ext cx="2826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5C8687AA-4B4B-4AEE-A0B0-089CCE7B46F9}"/>
                    </a:ext>
                  </a:extLst>
                </p14:cNvPr>
                <p14:cNvContentPartPr/>
                <p14:nvPr/>
              </p14:nvContentPartPr>
              <p14:xfrm>
                <a:off x="6769813" y="2865547"/>
                <a:ext cx="173880" cy="14508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5C8687AA-4B4B-4AEE-A0B0-089CCE7B46F9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765493" y="2861227"/>
                  <a:ext cx="1825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55FA2761-D383-48BF-A85C-2F0566DF36B4}"/>
                    </a:ext>
                  </a:extLst>
                </p14:cNvPr>
                <p14:cNvContentPartPr/>
                <p14:nvPr/>
              </p14:nvContentPartPr>
              <p14:xfrm>
                <a:off x="6843253" y="2928907"/>
                <a:ext cx="52920" cy="8460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55FA2761-D383-48BF-A85C-2F0566DF36B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838933" y="2924587"/>
                  <a:ext cx="615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161FEE1C-E0A5-4E64-8198-AFF85C918C83}"/>
                    </a:ext>
                  </a:extLst>
                </p14:cNvPr>
                <p14:cNvContentPartPr/>
                <p14:nvPr/>
              </p14:nvContentPartPr>
              <p14:xfrm>
                <a:off x="5871613" y="3182707"/>
                <a:ext cx="104400" cy="1188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161FEE1C-E0A5-4E64-8198-AFF85C918C83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867293" y="3178387"/>
                  <a:ext cx="1130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881336CD-190C-4070-8517-D36091F8829E}"/>
                    </a:ext>
                  </a:extLst>
                </p14:cNvPr>
                <p14:cNvContentPartPr/>
                <p14:nvPr/>
              </p14:nvContentPartPr>
              <p14:xfrm>
                <a:off x="5891413" y="3230227"/>
                <a:ext cx="111240" cy="936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881336CD-190C-4070-8517-D36091F8829E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887093" y="3225907"/>
                  <a:ext cx="119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2D4A16EF-DF50-47EB-8BC5-DB05FD170673}"/>
                    </a:ext>
                  </a:extLst>
                </p14:cNvPr>
                <p14:cNvContentPartPr/>
                <p14:nvPr/>
              </p14:nvContentPartPr>
              <p14:xfrm>
                <a:off x="6086173" y="3109987"/>
                <a:ext cx="79560" cy="13428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2D4A16EF-DF50-47EB-8BC5-DB05FD170673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081853" y="3105667"/>
                  <a:ext cx="88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CB74673D-0E11-4221-8F3D-E1020EEA5B80}"/>
                    </a:ext>
                  </a:extLst>
                </p14:cNvPr>
                <p14:cNvContentPartPr/>
                <p14:nvPr/>
              </p14:nvContentPartPr>
              <p14:xfrm>
                <a:off x="6205333" y="3120067"/>
                <a:ext cx="81360" cy="10692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CB74673D-0E11-4221-8F3D-E1020EEA5B80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201013" y="3115747"/>
                  <a:ext cx="90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246CBA8C-A594-4C6B-8F19-323155D709C0}"/>
                    </a:ext>
                  </a:extLst>
                </p14:cNvPr>
                <p14:cNvContentPartPr/>
                <p14:nvPr/>
              </p14:nvContentPartPr>
              <p14:xfrm>
                <a:off x="6329533" y="3215827"/>
                <a:ext cx="14400" cy="720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246CBA8C-A594-4C6B-8F19-323155D709C0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325213" y="3211507"/>
                  <a:ext cx="230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83055B75-61BA-490B-8789-972B5F9F1BDF}"/>
                    </a:ext>
                  </a:extLst>
                </p14:cNvPr>
                <p14:cNvContentPartPr/>
                <p14:nvPr/>
              </p14:nvContentPartPr>
              <p14:xfrm>
                <a:off x="6374893" y="3124747"/>
                <a:ext cx="88200" cy="8928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83055B75-61BA-490B-8789-972B5F9F1BDF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370573" y="3120427"/>
                  <a:ext cx="96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6BFA454C-2BA1-4644-AEC0-C0D14C8DC90B}"/>
                    </a:ext>
                  </a:extLst>
                </p14:cNvPr>
                <p14:cNvContentPartPr/>
                <p14:nvPr/>
              </p14:nvContentPartPr>
              <p14:xfrm>
                <a:off x="6473173" y="3127267"/>
                <a:ext cx="105120" cy="7992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6BFA454C-2BA1-4644-AEC0-C0D14C8DC90B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468853" y="3122947"/>
                  <a:ext cx="1137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687F5B64-B29F-470A-9E4D-0EE139779ECD}"/>
                    </a:ext>
                  </a:extLst>
                </p14:cNvPr>
                <p14:cNvContentPartPr/>
                <p14:nvPr/>
              </p14:nvContentPartPr>
              <p14:xfrm>
                <a:off x="6593053" y="3133747"/>
                <a:ext cx="92880" cy="6408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687F5B64-B29F-470A-9E4D-0EE139779EC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6588733" y="3129427"/>
                  <a:ext cx="1015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D158F17F-DA7E-4D9D-9AD8-483C41DE2C5D}"/>
                    </a:ext>
                  </a:extLst>
                </p14:cNvPr>
                <p14:cNvContentPartPr/>
                <p14:nvPr/>
              </p14:nvContentPartPr>
              <p14:xfrm>
                <a:off x="6826333" y="3120787"/>
                <a:ext cx="5040" cy="9900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D158F17F-DA7E-4D9D-9AD8-483C41DE2C5D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822013" y="3116467"/>
                  <a:ext cx="136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839F5A73-0FB4-4FED-ACAC-825A1E42D0B0}"/>
                    </a:ext>
                  </a:extLst>
                </p14:cNvPr>
                <p14:cNvContentPartPr/>
                <p14:nvPr/>
              </p14:nvContentPartPr>
              <p14:xfrm>
                <a:off x="6790693" y="3160387"/>
                <a:ext cx="89640" cy="1008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839F5A73-0FB4-4FED-ACAC-825A1E42D0B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6786373" y="3156067"/>
                  <a:ext cx="982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3B786C9D-785D-4248-9A3F-5DCF4B9E851A}"/>
                    </a:ext>
                  </a:extLst>
                </p14:cNvPr>
                <p14:cNvContentPartPr/>
                <p14:nvPr/>
              </p14:nvContentPartPr>
              <p14:xfrm>
                <a:off x="6968893" y="3074707"/>
                <a:ext cx="101520" cy="10656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3B786C9D-785D-4248-9A3F-5DCF4B9E851A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6964573" y="3070387"/>
                  <a:ext cx="1101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957B9898-5FDD-44C1-B08B-B47106A2D97D}"/>
                    </a:ext>
                  </a:extLst>
                </p14:cNvPr>
                <p14:cNvContentPartPr/>
                <p14:nvPr/>
              </p14:nvContentPartPr>
              <p14:xfrm>
                <a:off x="7071853" y="3165427"/>
                <a:ext cx="22680" cy="630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957B9898-5FDD-44C1-B08B-B47106A2D97D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067533" y="3161107"/>
                  <a:ext cx="313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B780B2CC-AEB6-470D-9F75-AEE4B6DC6080}"/>
                    </a:ext>
                  </a:extLst>
                </p14:cNvPr>
                <p14:cNvContentPartPr/>
                <p14:nvPr/>
              </p14:nvContentPartPr>
              <p14:xfrm>
                <a:off x="7143133" y="3077947"/>
                <a:ext cx="79920" cy="12096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B780B2CC-AEB6-470D-9F75-AEE4B6DC608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138813" y="3073627"/>
                  <a:ext cx="885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544F7DB0-7A84-428C-A5A4-2CFB67EEE843}"/>
                    </a:ext>
                  </a:extLst>
                </p14:cNvPr>
                <p14:cNvContentPartPr/>
                <p14:nvPr/>
              </p14:nvContentPartPr>
              <p14:xfrm>
                <a:off x="7282453" y="3086587"/>
                <a:ext cx="59040" cy="10656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544F7DB0-7A84-428C-A5A4-2CFB67EEE843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7278133" y="3082267"/>
                  <a:ext cx="676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1EDAECEB-433B-4DCA-ABE9-A0DFBE390997}"/>
                    </a:ext>
                  </a:extLst>
                </p14:cNvPr>
                <p14:cNvContentPartPr/>
                <p14:nvPr/>
              </p14:nvContentPartPr>
              <p14:xfrm>
                <a:off x="7419253" y="3130147"/>
                <a:ext cx="360" cy="36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1EDAECEB-433B-4DCA-ABE9-A0DFBE39099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414933" y="3125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C20AB678-87DE-4D47-807E-21F4BBEF22FE}"/>
                    </a:ext>
                  </a:extLst>
                </p14:cNvPr>
                <p14:cNvContentPartPr/>
                <p14:nvPr/>
              </p14:nvContentPartPr>
              <p14:xfrm>
                <a:off x="7540213" y="3004147"/>
                <a:ext cx="66240" cy="10764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C20AB678-87DE-4D47-807E-21F4BBEF22FE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535893" y="2999827"/>
                  <a:ext cx="748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B8D1777C-014A-4793-94AC-2F5B075E4A15}"/>
                    </a:ext>
                  </a:extLst>
                </p14:cNvPr>
                <p14:cNvContentPartPr/>
                <p14:nvPr/>
              </p14:nvContentPartPr>
              <p14:xfrm>
                <a:off x="7673413" y="2998027"/>
                <a:ext cx="77400" cy="10620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B8D1777C-014A-4793-94AC-2F5B075E4A1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669093" y="2993707"/>
                  <a:ext cx="860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F121B513-D912-42D9-9922-E9D8EB09943D}"/>
                    </a:ext>
                  </a:extLst>
                </p14:cNvPr>
                <p14:cNvContentPartPr/>
                <p14:nvPr/>
              </p14:nvContentPartPr>
              <p14:xfrm>
                <a:off x="7769173" y="3015667"/>
                <a:ext cx="79920" cy="486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F121B513-D912-42D9-9922-E9D8EB09943D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764853" y="3011347"/>
                  <a:ext cx="885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2F728C2C-222F-43DD-B550-60705D71B0F7}"/>
                    </a:ext>
                  </a:extLst>
                </p14:cNvPr>
                <p14:cNvContentPartPr/>
                <p14:nvPr/>
              </p14:nvContentPartPr>
              <p14:xfrm>
                <a:off x="7891213" y="3014947"/>
                <a:ext cx="77040" cy="5760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2F728C2C-222F-43DD-B550-60705D71B0F7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886893" y="3010627"/>
                  <a:ext cx="856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12F4EE33-67A6-4E57-93D3-6821549E6A18}"/>
                    </a:ext>
                  </a:extLst>
                </p14:cNvPr>
                <p14:cNvContentPartPr/>
                <p14:nvPr/>
              </p14:nvContentPartPr>
              <p14:xfrm>
                <a:off x="7526173" y="3137707"/>
                <a:ext cx="466200" cy="93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12F4EE33-67A6-4E57-93D3-6821549E6A18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521853" y="3133387"/>
                  <a:ext cx="474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15DAD321-07E4-453D-A500-7B39BA903E10}"/>
                    </a:ext>
                  </a:extLst>
                </p14:cNvPr>
                <p14:cNvContentPartPr/>
                <p14:nvPr/>
              </p14:nvContentPartPr>
              <p14:xfrm>
                <a:off x="7532653" y="3141667"/>
                <a:ext cx="432000" cy="18180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15DAD321-07E4-453D-A500-7B39BA903E1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528333" y="3137347"/>
                  <a:ext cx="4406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0B34154C-4253-481A-BEFE-A0F5C02F8DAB}"/>
                    </a:ext>
                  </a:extLst>
                </p14:cNvPr>
                <p14:cNvContentPartPr/>
                <p14:nvPr/>
              </p14:nvContentPartPr>
              <p14:xfrm>
                <a:off x="7638133" y="3216547"/>
                <a:ext cx="51480" cy="8352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0B34154C-4253-481A-BEFE-A0F5C02F8DA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633813" y="3212227"/>
                  <a:ext cx="601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8AB3FD3F-3BFC-463D-AE6E-03A18950F6C7}"/>
                    </a:ext>
                  </a:extLst>
                </p14:cNvPr>
                <p14:cNvContentPartPr/>
                <p14:nvPr/>
              </p14:nvContentPartPr>
              <p14:xfrm>
                <a:off x="7715893" y="3203587"/>
                <a:ext cx="70560" cy="10764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8AB3FD3F-3BFC-463D-AE6E-03A18950F6C7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711213" y="3199267"/>
                  <a:ext cx="792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58300632-04D0-4708-88F4-44712D96AD8B}"/>
                    </a:ext>
                  </a:extLst>
                </p14:cNvPr>
                <p14:cNvContentPartPr/>
                <p14:nvPr/>
              </p14:nvContentPartPr>
              <p14:xfrm>
                <a:off x="7804453" y="3227707"/>
                <a:ext cx="72360" cy="8244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58300632-04D0-4708-88F4-44712D96AD8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800133" y="3223387"/>
                  <a:ext cx="810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A4DDAF33-F4ED-4595-B940-CCB811E1DFF6}"/>
                    </a:ext>
                  </a:extLst>
                </p14:cNvPr>
                <p14:cNvContentPartPr/>
                <p14:nvPr/>
              </p14:nvContentPartPr>
              <p14:xfrm>
                <a:off x="7816333" y="3197467"/>
                <a:ext cx="103320" cy="504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A4DDAF33-F4ED-4595-B940-CCB811E1DFF6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812013" y="3193147"/>
                  <a:ext cx="111960" cy="1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uppieren 266">
            <a:extLst>
              <a:ext uri="{FF2B5EF4-FFF2-40B4-BE49-F238E27FC236}">
                <a16:creationId xmlns:a16="http://schemas.microsoft.com/office/drawing/2014/main" id="{600AA674-15B8-4FB5-B891-3FE349A7BC55}"/>
              </a:ext>
            </a:extLst>
          </p:cNvPr>
          <p:cNvGrpSpPr/>
          <p:nvPr/>
        </p:nvGrpSpPr>
        <p:grpSpPr>
          <a:xfrm>
            <a:off x="5880613" y="3482947"/>
            <a:ext cx="129600" cy="118440"/>
            <a:chOff x="5880613" y="3482947"/>
            <a:chExt cx="129600" cy="11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E4468393-9ACF-4826-B391-33F39F1A0DD9}"/>
                    </a:ext>
                  </a:extLst>
                </p14:cNvPr>
                <p14:cNvContentPartPr/>
                <p14:nvPr/>
              </p14:nvContentPartPr>
              <p14:xfrm>
                <a:off x="5880613" y="3482947"/>
                <a:ext cx="129600" cy="3456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E4468393-9ACF-4826-B391-33F39F1A0DD9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876293" y="3478627"/>
                  <a:ext cx="1382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27B70F26-19AE-438B-9CE1-0BEA3F94275D}"/>
                    </a:ext>
                  </a:extLst>
                </p14:cNvPr>
                <p14:cNvContentPartPr/>
                <p14:nvPr/>
              </p14:nvContentPartPr>
              <p14:xfrm>
                <a:off x="5892493" y="3589867"/>
                <a:ext cx="101160" cy="1152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27B70F26-19AE-438B-9CE1-0BEA3F94275D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888173" y="3585547"/>
                  <a:ext cx="10980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uppieren 275">
            <a:extLst>
              <a:ext uri="{FF2B5EF4-FFF2-40B4-BE49-F238E27FC236}">
                <a16:creationId xmlns:a16="http://schemas.microsoft.com/office/drawing/2014/main" id="{AA70665C-D185-4B58-84A5-16195BA15EC5}"/>
              </a:ext>
            </a:extLst>
          </p:cNvPr>
          <p:cNvGrpSpPr/>
          <p:nvPr/>
        </p:nvGrpSpPr>
        <p:grpSpPr>
          <a:xfrm>
            <a:off x="6184453" y="3430387"/>
            <a:ext cx="671760" cy="158400"/>
            <a:chOff x="6184453" y="3430387"/>
            <a:chExt cx="671760" cy="15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308900D6-AA40-40A6-95A0-631A2C3E42B8}"/>
                    </a:ext>
                  </a:extLst>
                </p14:cNvPr>
                <p14:cNvContentPartPr/>
                <p14:nvPr/>
              </p14:nvContentPartPr>
              <p14:xfrm>
                <a:off x="6184453" y="3446947"/>
                <a:ext cx="102240" cy="12780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308900D6-AA40-40A6-95A0-631A2C3E42B8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180133" y="3442627"/>
                  <a:ext cx="1108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3F4C3C50-6CDF-4941-A173-45B60B4A4326}"/>
                    </a:ext>
                  </a:extLst>
                </p14:cNvPr>
                <p14:cNvContentPartPr/>
                <p14:nvPr/>
              </p14:nvContentPartPr>
              <p14:xfrm>
                <a:off x="6331333" y="3452707"/>
                <a:ext cx="74520" cy="13608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3F4C3C50-6CDF-4941-A173-45B60B4A4326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327013" y="3448387"/>
                  <a:ext cx="831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1112EA71-38AF-4891-9416-281CE4BE11F5}"/>
                    </a:ext>
                  </a:extLst>
                </p14:cNvPr>
                <p14:cNvContentPartPr/>
                <p14:nvPr/>
              </p14:nvContentPartPr>
              <p14:xfrm>
                <a:off x="6197773" y="3490867"/>
                <a:ext cx="74160" cy="1800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1112EA71-38AF-4891-9416-281CE4BE11F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193453" y="3486547"/>
                  <a:ext cx="82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D4EE2521-6657-4AD7-9DCB-1A8B908B1C91}"/>
                    </a:ext>
                  </a:extLst>
                </p14:cNvPr>
                <p14:cNvContentPartPr/>
                <p14:nvPr/>
              </p14:nvContentPartPr>
              <p14:xfrm>
                <a:off x="6475333" y="3446227"/>
                <a:ext cx="105840" cy="1324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D4EE2521-6657-4AD7-9DCB-1A8B908B1C9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471013" y="3441907"/>
                  <a:ext cx="1144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5E8A2953-CFDF-447E-AE85-7BA508F566A0}"/>
                    </a:ext>
                  </a:extLst>
                </p14:cNvPr>
                <p14:cNvContentPartPr/>
                <p14:nvPr/>
              </p14:nvContentPartPr>
              <p14:xfrm>
                <a:off x="6614653" y="3431467"/>
                <a:ext cx="115920" cy="13356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5E8A2953-CFDF-447E-AE85-7BA508F566A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610333" y="3427147"/>
                  <a:ext cx="1245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59DA8B8B-96FE-4126-8CD1-E9C5BFDA5B2A}"/>
                    </a:ext>
                  </a:extLst>
                </p14:cNvPr>
                <p14:cNvContentPartPr/>
                <p14:nvPr/>
              </p14:nvContentPartPr>
              <p14:xfrm>
                <a:off x="6632653" y="3499507"/>
                <a:ext cx="129960" cy="1152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59DA8B8B-96FE-4126-8CD1-E9C5BFDA5B2A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628333" y="3495187"/>
                  <a:ext cx="1386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E9BC82C7-0B65-4393-BF6E-2DB6D1450450}"/>
                    </a:ext>
                  </a:extLst>
                </p14:cNvPr>
                <p14:cNvContentPartPr/>
                <p14:nvPr/>
              </p14:nvContentPartPr>
              <p14:xfrm>
                <a:off x="6764773" y="3430387"/>
                <a:ext cx="91440" cy="13428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E9BC82C7-0B65-4393-BF6E-2DB6D1450450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760453" y="3426067"/>
                  <a:ext cx="100080" cy="142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44143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4265FF7-29C9-4CFC-947B-1C37AC05D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314325"/>
            <a:ext cx="9123962" cy="519327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04CB7BB3-F272-483E-8AD8-85E01B844D44}"/>
                  </a:ext>
                </a:extLst>
              </p14:cNvPr>
              <p14:cNvContentPartPr/>
              <p14:nvPr/>
            </p14:nvContentPartPr>
            <p14:xfrm>
              <a:off x="1851373" y="1989960"/>
              <a:ext cx="3792600" cy="17748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04CB7BB3-F272-483E-8AD8-85E01B844D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7053" y="1985640"/>
                <a:ext cx="3801240" cy="178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073B4730-5F6A-48F5-969D-2B028C190568}"/>
              </a:ext>
            </a:extLst>
          </p:cNvPr>
          <p:cNvGrpSpPr/>
          <p:nvPr/>
        </p:nvGrpSpPr>
        <p:grpSpPr>
          <a:xfrm>
            <a:off x="2977093" y="1399200"/>
            <a:ext cx="6595920" cy="2252880"/>
            <a:chOff x="2977093" y="1399200"/>
            <a:chExt cx="6595920" cy="225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48BF326-BDF5-4102-9EBB-6334EF08538B}"/>
                    </a:ext>
                  </a:extLst>
                </p14:cNvPr>
                <p14:cNvContentPartPr/>
                <p14:nvPr/>
              </p14:nvContentPartPr>
              <p14:xfrm>
                <a:off x="2977093" y="1472280"/>
                <a:ext cx="199080" cy="2599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48BF326-BDF5-4102-9EBB-6334EF08538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72773" y="1467960"/>
                  <a:ext cx="2077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1AC6DF4-A87B-482B-AD27-AA0C1C00B720}"/>
                    </a:ext>
                  </a:extLst>
                </p14:cNvPr>
                <p14:cNvContentPartPr/>
                <p14:nvPr/>
              </p14:nvContentPartPr>
              <p14:xfrm>
                <a:off x="3232693" y="1528800"/>
                <a:ext cx="443880" cy="1728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1AC6DF4-A87B-482B-AD27-AA0C1C00B72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28373" y="1524480"/>
                  <a:ext cx="4525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5B3D26D3-E719-48D8-8903-41A377551178}"/>
                    </a:ext>
                  </a:extLst>
                </p14:cNvPr>
                <p14:cNvContentPartPr/>
                <p14:nvPr/>
              </p14:nvContentPartPr>
              <p14:xfrm>
                <a:off x="3700333" y="1596840"/>
                <a:ext cx="198720" cy="2491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5B3D26D3-E719-48D8-8903-41A37755117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696013" y="1592520"/>
                  <a:ext cx="2073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533732B-30BF-4FD7-ACDB-EE8F14B7D116}"/>
                    </a:ext>
                  </a:extLst>
                </p14:cNvPr>
                <p14:cNvContentPartPr/>
                <p14:nvPr/>
              </p14:nvContentPartPr>
              <p14:xfrm>
                <a:off x="3911653" y="1597200"/>
                <a:ext cx="103680" cy="871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533732B-30BF-4FD7-ACDB-EE8F14B7D11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907333" y="1592880"/>
                  <a:ext cx="1123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BDF30D1-D552-433B-B963-99226F617D86}"/>
                    </a:ext>
                  </a:extLst>
                </p14:cNvPr>
                <p14:cNvContentPartPr/>
                <p14:nvPr/>
              </p14:nvContentPartPr>
              <p14:xfrm>
                <a:off x="4014973" y="1468320"/>
                <a:ext cx="709560" cy="2217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BDF30D1-D552-433B-B963-99226F617D8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010653" y="1464000"/>
                  <a:ext cx="7182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3FE978C-6FF4-447A-AC46-68A25C9AA33B}"/>
                    </a:ext>
                  </a:extLst>
                </p14:cNvPr>
                <p14:cNvContentPartPr/>
                <p14:nvPr/>
              </p14:nvContentPartPr>
              <p14:xfrm>
                <a:off x="4797973" y="1453200"/>
                <a:ext cx="385920" cy="2566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3FE978C-6FF4-447A-AC46-68A25C9AA33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793653" y="1448880"/>
                  <a:ext cx="3945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0EDBFA4-AA3D-4FEA-A1B4-7955BEAC1642}"/>
                    </a:ext>
                  </a:extLst>
                </p14:cNvPr>
                <p14:cNvContentPartPr/>
                <p14:nvPr/>
              </p14:nvContentPartPr>
              <p14:xfrm>
                <a:off x="5039893" y="1399200"/>
                <a:ext cx="26280" cy="90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0EDBFA4-AA3D-4FEA-A1B4-7955BEAC164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035573" y="1394880"/>
                  <a:ext cx="349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A46013A-0536-4767-B29E-F8207237847B}"/>
                    </a:ext>
                  </a:extLst>
                </p14:cNvPr>
                <p14:cNvContentPartPr/>
                <p14:nvPr/>
              </p14:nvContentPartPr>
              <p14:xfrm>
                <a:off x="7657813" y="1825800"/>
                <a:ext cx="221760" cy="3009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A46013A-0536-4767-B29E-F8207237847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653493" y="1821480"/>
                  <a:ext cx="2304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8B630A1-6756-4452-A181-DBC75E0CC257}"/>
                    </a:ext>
                  </a:extLst>
                </p14:cNvPr>
                <p14:cNvContentPartPr/>
                <p14:nvPr/>
              </p14:nvContentPartPr>
              <p14:xfrm>
                <a:off x="7998373" y="1854600"/>
                <a:ext cx="236880" cy="2775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8B630A1-6756-4452-A181-DBC75E0CC25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994053" y="1850280"/>
                  <a:ext cx="2455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C65C848-AD59-400A-975D-7377E98F6449}"/>
                    </a:ext>
                  </a:extLst>
                </p14:cNvPr>
                <p14:cNvContentPartPr/>
                <p14:nvPr/>
              </p14:nvContentPartPr>
              <p14:xfrm>
                <a:off x="8254693" y="1906800"/>
                <a:ext cx="24840" cy="514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C65C848-AD59-400A-975D-7377E98F644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250373" y="1902480"/>
                  <a:ext cx="334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4E4AC1F-FEDD-41E1-88B1-84FA507934CB}"/>
                    </a:ext>
                  </a:extLst>
                </p14:cNvPr>
                <p14:cNvContentPartPr/>
                <p14:nvPr/>
              </p14:nvContentPartPr>
              <p14:xfrm>
                <a:off x="8348653" y="1866840"/>
                <a:ext cx="207720" cy="2448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4E4AC1F-FEDD-41E1-88B1-84FA507934C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344333" y="1862520"/>
                  <a:ext cx="2163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592C146-5847-46A2-B046-3F0272AC33FB}"/>
                    </a:ext>
                  </a:extLst>
                </p14:cNvPr>
                <p14:cNvContentPartPr/>
                <p14:nvPr/>
              </p14:nvContentPartPr>
              <p14:xfrm>
                <a:off x="8622253" y="2004000"/>
                <a:ext cx="160200" cy="2700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592C146-5847-46A2-B046-3F0272AC33F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617933" y="1999680"/>
                  <a:ext cx="1688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CF657F1-1B72-4702-A447-1AD77B119705}"/>
                    </a:ext>
                  </a:extLst>
                </p14:cNvPr>
                <p14:cNvContentPartPr/>
                <p14:nvPr/>
              </p14:nvContentPartPr>
              <p14:xfrm>
                <a:off x="8828893" y="2004720"/>
                <a:ext cx="243360" cy="1267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CF657F1-1B72-4702-A447-1AD77B11970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824573" y="2000400"/>
                  <a:ext cx="2520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846BC1B-91B2-4CEE-9050-539935EAFDFE}"/>
                    </a:ext>
                  </a:extLst>
                </p14:cNvPr>
                <p14:cNvContentPartPr/>
                <p14:nvPr/>
              </p14:nvContentPartPr>
              <p14:xfrm>
                <a:off x="9128413" y="1867920"/>
                <a:ext cx="169560" cy="2588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846BC1B-91B2-4CEE-9050-539935EAFDF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124093" y="1863600"/>
                  <a:ext cx="1782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4BF78C5-BF1C-4976-862E-F08D32EBB5F8}"/>
                    </a:ext>
                  </a:extLst>
                </p14:cNvPr>
                <p14:cNvContentPartPr/>
                <p14:nvPr/>
              </p14:nvContentPartPr>
              <p14:xfrm>
                <a:off x="9323533" y="1942080"/>
                <a:ext cx="249480" cy="1882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4BF78C5-BF1C-4976-862E-F08D32EBB5F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319213" y="1937760"/>
                  <a:ext cx="2581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2B8908B-2CF3-4D05-8F4F-CD0F4D72856A}"/>
                    </a:ext>
                  </a:extLst>
                </p14:cNvPr>
                <p14:cNvContentPartPr/>
                <p14:nvPr/>
              </p14:nvContentPartPr>
              <p14:xfrm>
                <a:off x="3878173" y="1677120"/>
                <a:ext cx="4078800" cy="19749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2B8908B-2CF3-4D05-8F4F-CD0F4D72856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873853" y="1672800"/>
                  <a:ext cx="4087440" cy="198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7B316415-1861-4408-9383-1B56B8965F3E}"/>
                  </a:ext>
                </a:extLst>
              </p14:cNvPr>
              <p14:cNvContentPartPr/>
              <p14:nvPr/>
            </p14:nvContentPartPr>
            <p14:xfrm>
              <a:off x="4696453" y="4194240"/>
              <a:ext cx="2776320" cy="138708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7B316415-1861-4408-9383-1B56B8965F3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692133" y="4189920"/>
                <a:ext cx="2784960" cy="13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445ED81C-E9A3-4E64-8078-95EDFEF7F500}"/>
                  </a:ext>
                </a:extLst>
              </p14:cNvPr>
              <p14:cNvContentPartPr/>
              <p14:nvPr/>
            </p14:nvContentPartPr>
            <p14:xfrm>
              <a:off x="4584133" y="4620840"/>
              <a:ext cx="3270600" cy="10116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445ED81C-E9A3-4E64-8078-95EDFEF7F50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579813" y="4616520"/>
                <a:ext cx="327924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29F360A9-CA5E-4BC4-9241-D86B6095521E}"/>
                  </a:ext>
                </a:extLst>
              </p14:cNvPr>
              <p14:cNvContentPartPr/>
              <p14:nvPr/>
            </p14:nvContentPartPr>
            <p14:xfrm>
              <a:off x="4970053" y="4544520"/>
              <a:ext cx="1545840" cy="99144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29F360A9-CA5E-4BC4-9241-D86B6095521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965733" y="4540200"/>
                <a:ext cx="1554480" cy="10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0255ED5B-9E03-4BA2-9DDB-56613295F4EF}"/>
                  </a:ext>
                </a:extLst>
              </p14:cNvPr>
              <p14:cNvContentPartPr/>
              <p14:nvPr/>
            </p14:nvContentPartPr>
            <p14:xfrm>
              <a:off x="6340213" y="4512840"/>
              <a:ext cx="1185480" cy="81900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0255ED5B-9E03-4BA2-9DDB-56613295F4E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335893" y="4508520"/>
                <a:ext cx="1194120" cy="82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88A5F5F5-89CE-4034-A285-7007F5D9F4B5}"/>
              </a:ext>
            </a:extLst>
          </p:cNvPr>
          <p:cNvGrpSpPr/>
          <p:nvPr/>
        </p:nvGrpSpPr>
        <p:grpSpPr>
          <a:xfrm>
            <a:off x="6289813" y="4491240"/>
            <a:ext cx="1170360" cy="844920"/>
            <a:chOff x="6289813" y="4491240"/>
            <a:chExt cx="1170360" cy="84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131A59D-5BFB-48A6-A005-D4530278CB98}"/>
                    </a:ext>
                  </a:extLst>
                </p14:cNvPr>
                <p14:cNvContentPartPr/>
                <p14:nvPr/>
              </p14:nvContentPartPr>
              <p14:xfrm>
                <a:off x="7118173" y="4567200"/>
                <a:ext cx="360" cy="3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131A59D-5BFB-48A6-A005-D4530278CB9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113853" y="456288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BAF7F16-59DC-4D48-ADCB-F289B9121487}"/>
                    </a:ext>
                  </a:extLst>
                </p14:cNvPr>
                <p14:cNvContentPartPr/>
                <p14:nvPr/>
              </p14:nvContentPartPr>
              <p14:xfrm>
                <a:off x="6289813" y="4491240"/>
                <a:ext cx="1170360" cy="8449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BAF7F16-59DC-4D48-ADCB-F289B912148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285493" y="4486920"/>
                  <a:ext cx="1179000" cy="853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653464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5F398EF-0242-4E07-9F60-0C7421D4F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" y="227594"/>
            <a:ext cx="3914775" cy="35337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53F0491F-8413-45FA-B8D0-3F9CD7434739}"/>
                  </a:ext>
                </a:extLst>
              </p14:cNvPr>
              <p14:cNvContentPartPr/>
              <p14:nvPr/>
            </p14:nvContentPartPr>
            <p14:xfrm>
              <a:off x="2559613" y="2480707"/>
              <a:ext cx="320400" cy="15480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53F0491F-8413-45FA-B8D0-3F9CD74347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55293" y="2476387"/>
                <a:ext cx="32904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3E11ADF-B880-408F-A60B-A78D3A6FADF3}"/>
                  </a:ext>
                </a:extLst>
              </p14:cNvPr>
              <p14:cNvContentPartPr/>
              <p14:nvPr/>
            </p14:nvContentPartPr>
            <p14:xfrm>
              <a:off x="3246853" y="3166147"/>
              <a:ext cx="325800" cy="1569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3E11ADF-B880-408F-A60B-A78D3A6FADF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42533" y="3161827"/>
                <a:ext cx="3344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CCC0A3C9-138F-437D-ABFA-3FF79CA0F940}"/>
                  </a:ext>
                </a:extLst>
              </p14:cNvPr>
              <p14:cNvContentPartPr/>
              <p14:nvPr/>
            </p14:nvContentPartPr>
            <p14:xfrm>
              <a:off x="3235333" y="3177307"/>
              <a:ext cx="320400" cy="13392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CCC0A3C9-138F-437D-ABFA-3FF79CA0F94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31013" y="3172987"/>
                <a:ext cx="329040" cy="14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4DF28A5E-270E-4A91-A8AB-8929E3701F52}"/>
              </a:ext>
            </a:extLst>
          </p:cNvPr>
          <p:cNvGrpSpPr/>
          <p:nvPr/>
        </p:nvGrpSpPr>
        <p:grpSpPr>
          <a:xfrm>
            <a:off x="3610093" y="2999827"/>
            <a:ext cx="4141440" cy="386640"/>
            <a:chOff x="3610093" y="2999827"/>
            <a:chExt cx="4141440" cy="38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A205A4A-35CB-4876-BB0F-BBAC06E13132}"/>
                    </a:ext>
                  </a:extLst>
                </p14:cNvPr>
                <p14:cNvContentPartPr/>
                <p14:nvPr/>
              </p14:nvContentPartPr>
              <p14:xfrm>
                <a:off x="3656173" y="3250387"/>
                <a:ext cx="15840" cy="100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A205A4A-35CB-4876-BB0F-BBAC06E1313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651853" y="3246067"/>
                  <a:ext cx="244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57008AA-BC4F-4EC5-BDE2-2C2ED8388777}"/>
                    </a:ext>
                  </a:extLst>
                </p14:cNvPr>
                <p14:cNvContentPartPr/>
                <p14:nvPr/>
              </p14:nvContentPartPr>
              <p14:xfrm>
                <a:off x="3610093" y="3242107"/>
                <a:ext cx="582120" cy="295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57008AA-BC4F-4EC5-BDE2-2C2ED838877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605773" y="3237787"/>
                  <a:ext cx="5907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1E3201A-225A-48A2-959E-AA8F59B85A84}"/>
                    </a:ext>
                  </a:extLst>
                </p14:cNvPr>
                <p14:cNvContentPartPr/>
                <p14:nvPr/>
              </p14:nvContentPartPr>
              <p14:xfrm>
                <a:off x="4324693" y="3132667"/>
                <a:ext cx="142200" cy="1486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1E3201A-225A-48A2-959E-AA8F59B85A8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320373" y="3128347"/>
                  <a:ext cx="1508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11EC753-1B5E-4C2B-B4E0-FEE9D1463773}"/>
                    </a:ext>
                  </a:extLst>
                </p14:cNvPr>
                <p14:cNvContentPartPr/>
                <p14:nvPr/>
              </p14:nvContentPartPr>
              <p14:xfrm>
                <a:off x="4315693" y="3199627"/>
                <a:ext cx="138240" cy="93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11EC753-1B5E-4C2B-B4E0-FEE9D146377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311373" y="3195307"/>
                  <a:ext cx="146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9667291-7A67-4E33-A0B9-D2511DB857A5}"/>
                    </a:ext>
                  </a:extLst>
                </p14:cNvPr>
                <p14:cNvContentPartPr/>
                <p14:nvPr/>
              </p14:nvContentPartPr>
              <p14:xfrm>
                <a:off x="4481293" y="3239947"/>
                <a:ext cx="118080" cy="1465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9667291-7A67-4E33-A0B9-D2511DB857A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476973" y="3235627"/>
                  <a:ext cx="1267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142AB23-7955-4AE5-BEC8-FD0F97A58D2E}"/>
                    </a:ext>
                  </a:extLst>
                </p14:cNvPr>
                <p14:cNvContentPartPr/>
                <p14:nvPr/>
              </p14:nvContentPartPr>
              <p14:xfrm>
                <a:off x="4601893" y="3238147"/>
                <a:ext cx="118800" cy="1270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142AB23-7955-4AE5-BEC8-FD0F97A58D2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597573" y="3233827"/>
                  <a:ext cx="1274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C184A51-3A44-499E-945F-E39374DD6CD4}"/>
                    </a:ext>
                  </a:extLst>
                </p14:cNvPr>
                <p14:cNvContentPartPr/>
                <p14:nvPr/>
              </p14:nvContentPartPr>
              <p14:xfrm>
                <a:off x="4786213" y="3266227"/>
                <a:ext cx="87840" cy="914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C184A51-3A44-499E-945F-E39374DD6CD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781893" y="3261907"/>
                  <a:ext cx="964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F6B5B8E-8519-45B3-9FE6-30849A1FC823}"/>
                    </a:ext>
                  </a:extLst>
                </p14:cNvPr>
                <p14:cNvContentPartPr/>
                <p14:nvPr/>
              </p14:nvContentPartPr>
              <p14:xfrm>
                <a:off x="4740493" y="3197467"/>
                <a:ext cx="84240" cy="655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F6B5B8E-8519-45B3-9FE6-30849A1FC82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736173" y="3193147"/>
                  <a:ext cx="928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E70CDF9-8DA2-4FF9-8439-CDF9D38AE8E6}"/>
                    </a:ext>
                  </a:extLst>
                </p14:cNvPr>
                <p14:cNvContentPartPr/>
                <p14:nvPr/>
              </p14:nvContentPartPr>
              <p14:xfrm>
                <a:off x="4874053" y="3299707"/>
                <a:ext cx="67680" cy="763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E70CDF9-8DA2-4FF9-8439-CDF9D38AE8E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869733" y="3295387"/>
                  <a:ext cx="763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7F44158-0F9F-4D41-B08A-C7EC7522B0E7}"/>
                    </a:ext>
                  </a:extLst>
                </p14:cNvPr>
                <p14:cNvContentPartPr/>
                <p14:nvPr/>
              </p14:nvContentPartPr>
              <p14:xfrm>
                <a:off x="5027413" y="3100627"/>
                <a:ext cx="126000" cy="2174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7F44158-0F9F-4D41-B08A-C7EC7522B0E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023093" y="3096307"/>
                  <a:ext cx="1346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0DF3F96-AE11-471C-B873-00DFDC24270B}"/>
                    </a:ext>
                  </a:extLst>
                </p14:cNvPr>
                <p14:cNvContentPartPr/>
                <p14:nvPr/>
              </p14:nvContentPartPr>
              <p14:xfrm>
                <a:off x="5144413" y="3203947"/>
                <a:ext cx="139320" cy="586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0DF3F96-AE11-471C-B873-00DFDC24270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140093" y="3199627"/>
                  <a:ext cx="1479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22EF844-9FC6-4C4B-A897-C3BD69795E50}"/>
                    </a:ext>
                  </a:extLst>
                </p14:cNvPr>
                <p14:cNvContentPartPr/>
                <p14:nvPr/>
              </p14:nvContentPartPr>
              <p14:xfrm>
                <a:off x="5242693" y="3152467"/>
                <a:ext cx="36000" cy="122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22EF844-9FC6-4C4B-A897-C3BD69795E5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238373" y="3148147"/>
                  <a:ext cx="446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0A308B6-76EF-46B0-8610-4F01AB380B4C}"/>
                    </a:ext>
                  </a:extLst>
                </p14:cNvPr>
                <p14:cNvContentPartPr/>
                <p14:nvPr/>
              </p14:nvContentPartPr>
              <p14:xfrm>
                <a:off x="5459053" y="3175507"/>
                <a:ext cx="483120" cy="954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0A308B6-76EF-46B0-8610-4F01AB380B4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454733" y="3171187"/>
                  <a:ext cx="4917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09A8AD30-5DBE-4599-9262-1FF9B9F07B00}"/>
                    </a:ext>
                  </a:extLst>
                </p14:cNvPr>
                <p14:cNvContentPartPr/>
                <p14:nvPr/>
              </p14:nvContentPartPr>
              <p14:xfrm>
                <a:off x="5970973" y="3171907"/>
                <a:ext cx="89280" cy="990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09A8AD30-5DBE-4599-9262-1FF9B9F07B0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966653" y="3167587"/>
                  <a:ext cx="979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0A58CCE-DBE6-4CAC-95AF-7E9E9A05D987}"/>
                    </a:ext>
                  </a:extLst>
                </p14:cNvPr>
                <p14:cNvContentPartPr/>
                <p14:nvPr/>
              </p14:nvContentPartPr>
              <p14:xfrm>
                <a:off x="6071413" y="3123667"/>
                <a:ext cx="332640" cy="1303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0A58CCE-DBE6-4CAC-95AF-7E9E9A05D98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067093" y="3119347"/>
                  <a:ext cx="341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1AFBC21A-9581-448D-BB4A-32D40D218A40}"/>
                    </a:ext>
                  </a:extLst>
                </p14:cNvPr>
                <p14:cNvContentPartPr/>
                <p14:nvPr/>
              </p14:nvContentPartPr>
              <p14:xfrm>
                <a:off x="6413413" y="3127267"/>
                <a:ext cx="22680" cy="525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1AFBC21A-9581-448D-BB4A-32D40D218A4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409093" y="3122947"/>
                  <a:ext cx="313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D10E722A-75EB-47AF-84CB-BBB64E449C35}"/>
                    </a:ext>
                  </a:extLst>
                </p14:cNvPr>
                <p14:cNvContentPartPr/>
                <p14:nvPr/>
              </p14:nvContentPartPr>
              <p14:xfrm>
                <a:off x="6397573" y="3174787"/>
                <a:ext cx="163080" cy="1324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D10E722A-75EB-47AF-84CB-BBB64E449C3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393253" y="3170467"/>
                  <a:ext cx="1717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CA57160-956F-4454-BC65-1E3BC80E25B4}"/>
                    </a:ext>
                  </a:extLst>
                </p14:cNvPr>
                <p14:cNvContentPartPr/>
                <p14:nvPr/>
              </p14:nvContentPartPr>
              <p14:xfrm>
                <a:off x="6349693" y="2999827"/>
                <a:ext cx="312480" cy="2372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CA57160-956F-4454-BC65-1E3BC80E25B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345373" y="2995507"/>
                  <a:ext cx="3211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F526F43-A972-4BB0-8871-C175AA93769B}"/>
                    </a:ext>
                  </a:extLst>
                </p14:cNvPr>
                <p14:cNvContentPartPr/>
                <p14:nvPr/>
              </p14:nvContentPartPr>
              <p14:xfrm>
                <a:off x="6841093" y="3085867"/>
                <a:ext cx="8280" cy="1594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F526F43-A972-4BB0-8871-C175AA93769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836773" y="3081547"/>
                  <a:ext cx="169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2AB4164-598A-41B2-B71E-354680DC82CE}"/>
                    </a:ext>
                  </a:extLst>
                </p14:cNvPr>
                <p14:cNvContentPartPr/>
                <p14:nvPr/>
              </p14:nvContentPartPr>
              <p14:xfrm>
                <a:off x="6743533" y="3052747"/>
                <a:ext cx="171000" cy="1803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2AB4164-598A-41B2-B71E-354680DC82C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739213" y="3048427"/>
                  <a:ext cx="1796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CD36F2D-65E2-49AB-BBEA-C873CC84947D}"/>
                    </a:ext>
                  </a:extLst>
                </p14:cNvPr>
                <p14:cNvContentPartPr/>
                <p14:nvPr/>
              </p14:nvContentPartPr>
              <p14:xfrm>
                <a:off x="6934693" y="3153187"/>
                <a:ext cx="88920" cy="655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CD36F2D-65E2-49AB-BBEA-C873CC84947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930373" y="3148867"/>
                  <a:ext cx="975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E41946E-51F4-4973-87E5-D7559EF99F03}"/>
                    </a:ext>
                  </a:extLst>
                </p14:cNvPr>
                <p14:cNvContentPartPr/>
                <p14:nvPr/>
              </p14:nvContentPartPr>
              <p14:xfrm>
                <a:off x="7058893" y="3042667"/>
                <a:ext cx="222840" cy="1746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E41946E-51F4-4973-87E5-D7559EF99F0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054573" y="3038347"/>
                  <a:ext cx="2314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0081A37-A2F7-4F34-81D8-36FEDF6CC7FA}"/>
                    </a:ext>
                  </a:extLst>
                </p14:cNvPr>
                <p14:cNvContentPartPr/>
                <p14:nvPr/>
              </p14:nvContentPartPr>
              <p14:xfrm>
                <a:off x="7347973" y="3119347"/>
                <a:ext cx="78120" cy="946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0081A37-A2F7-4F34-81D8-36FEDF6CC7F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343653" y="3115027"/>
                  <a:ext cx="867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29750DE-A223-4F30-8002-C7ECE3264E97}"/>
                    </a:ext>
                  </a:extLst>
                </p14:cNvPr>
                <p14:cNvContentPartPr/>
                <p14:nvPr/>
              </p14:nvContentPartPr>
              <p14:xfrm>
                <a:off x="7451293" y="3121507"/>
                <a:ext cx="136440" cy="644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29750DE-A223-4F30-8002-C7ECE3264E9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446973" y="3117187"/>
                  <a:ext cx="1450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66EF3F0-8C9B-424A-A220-F53CE6383896}"/>
                    </a:ext>
                  </a:extLst>
                </p14:cNvPr>
                <p14:cNvContentPartPr/>
                <p14:nvPr/>
              </p14:nvContentPartPr>
              <p14:xfrm>
                <a:off x="7620853" y="3049507"/>
                <a:ext cx="130680" cy="1450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66EF3F0-8C9B-424A-A220-F53CE638389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616533" y="3045187"/>
                  <a:ext cx="13932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A025ADAF-0699-48F7-8BB7-351630390507}"/>
              </a:ext>
            </a:extLst>
          </p:cNvPr>
          <p:cNvGrpSpPr/>
          <p:nvPr/>
        </p:nvGrpSpPr>
        <p:grpSpPr>
          <a:xfrm>
            <a:off x="3018253" y="2165347"/>
            <a:ext cx="5200560" cy="438840"/>
            <a:chOff x="3018253" y="2165347"/>
            <a:chExt cx="5200560" cy="43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9B78506A-E7C3-41E4-ADAC-7526FCB9740D}"/>
                    </a:ext>
                  </a:extLst>
                </p14:cNvPr>
                <p14:cNvContentPartPr/>
                <p14:nvPr/>
              </p14:nvContentPartPr>
              <p14:xfrm>
                <a:off x="3018253" y="2508787"/>
                <a:ext cx="1612080" cy="486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9B78506A-E7C3-41E4-ADAC-7526FCB9740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013933" y="2504467"/>
                  <a:ext cx="16207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58010D5A-08F1-40B2-8F09-D6BA7DE0976B}"/>
                    </a:ext>
                  </a:extLst>
                </p14:cNvPr>
                <p14:cNvContentPartPr/>
                <p14:nvPr/>
              </p14:nvContentPartPr>
              <p14:xfrm>
                <a:off x="4816093" y="2401867"/>
                <a:ext cx="130320" cy="1404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58010D5A-08F1-40B2-8F09-D6BA7DE0976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811773" y="2397547"/>
                  <a:ext cx="1389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24DD4EC-9020-4B00-909E-B3C2E3767744}"/>
                    </a:ext>
                  </a:extLst>
                </p14:cNvPr>
                <p14:cNvContentPartPr/>
                <p14:nvPr/>
              </p14:nvContentPartPr>
              <p14:xfrm>
                <a:off x="4784053" y="2482147"/>
                <a:ext cx="181080" cy="86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24DD4EC-9020-4B00-909E-B3C2E376774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779733" y="2477827"/>
                  <a:ext cx="1897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64228E4-4D0D-4661-A0D6-782A0F34788A}"/>
                    </a:ext>
                  </a:extLst>
                </p14:cNvPr>
                <p14:cNvContentPartPr/>
                <p14:nvPr/>
              </p14:nvContentPartPr>
              <p14:xfrm>
                <a:off x="4971973" y="2485747"/>
                <a:ext cx="88560" cy="1184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64228E4-4D0D-4661-A0D6-782A0F34788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967653" y="2481427"/>
                  <a:ext cx="972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E3D944A-96C2-4326-9185-EE440094BB96}"/>
                    </a:ext>
                  </a:extLst>
                </p14:cNvPr>
                <p14:cNvContentPartPr/>
                <p14:nvPr/>
              </p14:nvContentPartPr>
              <p14:xfrm>
                <a:off x="5106613" y="2478907"/>
                <a:ext cx="96120" cy="1065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E3D944A-96C2-4326-9185-EE440094BB9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102293" y="2474587"/>
                  <a:ext cx="1047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865898E-6079-4854-AA01-22DDA7123AC9}"/>
                    </a:ext>
                  </a:extLst>
                </p14:cNvPr>
                <p14:cNvContentPartPr/>
                <p14:nvPr/>
              </p14:nvContentPartPr>
              <p14:xfrm>
                <a:off x="5129653" y="2469547"/>
                <a:ext cx="249840" cy="1335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865898E-6079-4854-AA01-22DDA7123AC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125333" y="2465227"/>
                  <a:ext cx="258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0D3EE0F-5B53-40CD-8B56-51103DD4A425}"/>
                    </a:ext>
                  </a:extLst>
                </p14:cNvPr>
                <p14:cNvContentPartPr/>
                <p14:nvPr/>
              </p14:nvContentPartPr>
              <p14:xfrm>
                <a:off x="5253493" y="2458387"/>
                <a:ext cx="50400" cy="489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0D3EE0F-5B53-40CD-8B56-51103DD4A42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249173" y="2454067"/>
                  <a:ext cx="590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035EE7D-229E-4859-B36C-14960DD697B4}"/>
                    </a:ext>
                  </a:extLst>
                </p14:cNvPr>
                <p14:cNvContentPartPr/>
                <p14:nvPr/>
              </p14:nvContentPartPr>
              <p14:xfrm>
                <a:off x="5364013" y="2549107"/>
                <a:ext cx="25920" cy="244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035EE7D-229E-4859-B36C-14960DD697B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359693" y="2544787"/>
                  <a:ext cx="34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01E2A51-68F4-4F5F-B755-2EFCF04CCEC4}"/>
                    </a:ext>
                  </a:extLst>
                </p14:cNvPr>
                <p14:cNvContentPartPr/>
                <p14:nvPr/>
              </p14:nvContentPartPr>
              <p14:xfrm>
                <a:off x="5548333" y="2327707"/>
                <a:ext cx="183240" cy="2188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01E2A51-68F4-4F5F-B755-2EFCF04CCEC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544013" y="2323387"/>
                  <a:ext cx="1918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ADBF03BE-E683-4270-AEF0-D73A0FBCB314}"/>
                    </a:ext>
                  </a:extLst>
                </p14:cNvPr>
                <p14:cNvContentPartPr/>
                <p14:nvPr/>
              </p14:nvContentPartPr>
              <p14:xfrm>
                <a:off x="5744533" y="2387107"/>
                <a:ext cx="157680" cy="849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ADBF03BE-E683-4270-AEF0-D73A0FBCB31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740213" y="2382787"/>
                  <a:ext cx="1663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E4059ECE-BDFA-4506-8320-9B5FCE698F06}"/>
                    </a:ext>
                  </a:extLst>
                </p14:cNvPr>
                <p14:cNvContentPartPr/>
                <p14:nvPr/>
              </p14:nvContentPartPr>
              <p14:xfrm>
                <a:off x="5850373" y="2301787"/>
                <a:ext cx="46080" cy="86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E4059ECE-BDFA-4506-8320-9B5FCE698F0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846053" y="2297467"/>
                  <a:ext cx="547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08B2AEA-CCEB-4637-9446-5EF6D1A55966}"/>
                    </a:ext>
                  </a:extLst>
                </p14:cNvPr>
                <p14:cNvContentPartPr/>
                <p14:nvPr/>
              </p14:nvContentPartPr>
              <p14:xfrm>
                <a:off x="6024253" y="2372707"/>
                <a:ext cx="437400" cy="1094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08B2AEA-CCEB-4637-9446-5EF6D1A5596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019933" y="2368387"/>
                  <a:ext cx="4460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FB39E8BF-C0EE-4C73-99D8-F84E15CDF64E}"/>
                    </a:ext>
                  </a:extLst>
                </p14:cNvPr>
                <p14:cNvContentPartPr/>
                <p14:nvPr/>
              </p14:nvContentPartPr>
              <p14:xfrm>
                <a:off x="6453373" y="2317987"/>
                <a:ext cx="96480" cy="1458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FB39E8BF-C0EE-4C73-99D8-F84E15CDF64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449053" y="2313667"/>
                  <a:ext cx="1051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9FDFE9D1-F402-4256-A0D4-5AB32BE12887}"/>
                    </a:ext>
                  </a:extLst>
                </p14:cNvPr>
                <p14:cNvContentPartPr/>
                <p14:nvPr/>
              </p14:nvContentPartPr>
              <p14:xfrm>
                <a:off x="6570733" y="2281267"/>
                <a:ext cx="484560" cy="1929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9FDFE9D1-F402-4256-A0D4-5AB32BE1288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566413" y="2276947"/>
                  <a:ext cx="4932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089E85AC-18F1-443A-8C32-931C64F5A43F}"/>
                    </a:ext>
                  </a:extLst>
                </p14:cNvPr>
                <p14:cNvContentPartPr/>
                <p14:nvPr/>
              </p14:nvContentPartPr>
              <p14:xfrm>
                <a:off x="7003093" y="2319787"/>
                <a:ext cx="157680" cy="820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089E85AC-18F1-443A-8C32-931C64F5A43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998773" y="2315467"/>
                  <a:ext cx="1663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2658E5D-F1B8-45B1-9B3F-E546F72D886B}"/>
                    </a:ext>
                  </a:extLst>
                </p14:cNvPr>
                <p14:cNvContentPartPr/>
                <p14:nvPr/>
              </p14:nvContentPartPr>
              <p14:xfrm>
                <a:off x="6804733" y="2166427"/>
                <a:ext cx="50040" cy="136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2658E5D-F1B8-45B1-9B3F-E546F72D886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800413" y="2162107"/>
                  <a:ext cx="586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6D176265-D88B-42E6-BCB4-F3CA68C67963}"/>
                    </a:ext>
                  </a:extLst>
                </p14:cNvPr>
                <p14:cNvContentPartPr/>
                <p14:nvPr/>
              </p14:nvContentPartPr>
              <p14:xfrm>
                <a:off x="7190653" y="2270107"/>
                <a:ext cx="190440" cy="1785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6D176265-D88B-42E6-BCB4-F3CA68C6796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186333" y="2265787"/>
                  <a:ext cx="1990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92151AA-700C-46BC-88EC-FE194785CDE0}"/>
                    </a:ext>
                  </a:extLst>
                </p14:cNvPr>
                <p14:cNvContentPartPr/>
                <p14:nvPr/>
              </p14:nvContentPartPr>
              <p14:xfrm>
                <a:off x="7181293" y="2206747"/>
                <a:ext cx="180000" cy="244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92151AA-700C-46BC-88EC-FE194785CDE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176973" y="2202427"/>
                  <a:ext cx="1886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CABCEDB-92BB-41CC-B1B8-7FA5E0CD1FD2}"/>
                    </a:ext>
                  </a:extLst>
                </p14:cNvPr>
                <p14:cNvContentPartPr/>
                <p14:nvPr/>
              </p14:nvContentPartPr>
              <p14:xfrm>
                <a:off x="7372453" y="2314747"/>
                <a:ext cx="138600" cy="763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CABCEDB-92BB-41CC-B1B8-7FA5E0CD1FD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367773" y="2310427"/>
                  <a:ext cx="1472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C96C43E8-41B8-4B1E-93A3-AF3C24B0413E}"/>
                    </a:ext>
                  </a:extLst>
                </p14:cNvPr>
                <p14:cNvContentPartPr/>
                <p14:nvPr/>
              </p14:nvContentPartPr>
              <p14:xfrm>
                <a:off x="7527613" y="2215027"/>
                <a:ext cx="252360" cy="1548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C96C43E8-41B8-4B1E-93A3-AF3C24B0413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523293" y="2210707"/>
                  <a:ext cx="2610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752FD39-D0C8-4898-B847-8DD05F1355C6}"/>
                    </a:ext>
                  </a:extLst>
                </p14:cNvPr>
                <p14:cNvContentPartPr/>
                <p14:nvPr/>
              </p14:nvContentPartPr>
              <p14:xfrm>
                <a:off x="7788973" y="2165347"/>
                <a:ext cx="429840" cy="1839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752FD39-D0C8-4898-B847-8DD05F1355C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784653" y="2161027"/>
                  <a:ext cx="438480" cy="192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3441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09D195F-2E3B-4004-BDD0-32C7508E0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256"/>
            <a:ext cx="5190133" cy="298913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0A069AD-C460-4998-A02F-EC90016A8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066" y="44583"/>
            <a:ext cx="5172075" cy="79057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7FC9850-F2F0-45CF-A86B-355122057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42" y="3174017"/>
            <a:ext cx="4085119" cy="207123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9608E6B3-D114-46B7-BB5D-9FFB65D935F1}"/>
                  </a:ext>
                </a:extLst>
              </p14:cNvPr>
              <p14:cNvContentPartPr/>
              <p14:nvPr/>
            </p14:nvContentPartPr>
            <p14:xfrm>
              <a:off x="282613" y="2652067"/>
              <a:ext cx="398520" cy="5220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9608E6B3-D114-46B7-BB5D-9FFB65D935F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8293" y="2647747"/>
                <a:ext cx="40716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9D109953-8AF2-4874-875A-DBC0C48299A3}"/>
                  </a:ext>
                </a:extLst>
              </p14:cNvPr>
              <p14:cNvContentPartPr/>
              <p14:nvPr/>
            </p14:nvContentPartPr>
            <p14:xfrm>
              <a:off x="3365653" y="2516347"/>
              <a:ext cx="413640" cy="3024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9D109953-8AF2-4874-875A-DBC0C48299A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61333" y="2512027"/>
                <a:ext cx="4222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A8388293-4CD6-4120-B412-300A63AC8D66}"/>
                  </a:ext>
                </a:extLst>
              </p14:cNvPr>
              <p14:cNvContentPartPr/>
              <p14:nvPr/>
            </p14:nvContentPartPr>
            <p14:xfrm>
              <a:off x="6694213" y="385147"/>
              <a:ext cx="556920" cy="47520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A8388293-4CD6-4120-B412-300A63AC8D6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89893" y="380827"/>
                <a:ext cx="565560" cy="48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89EFBDBA-46EB-466F-8270-0EB0DA6D5520}"/>
                  </a:ext>
                </a:extLst>
              </p14:cNvPr>
              <p14:cNvContentPartPr/>
              <p14:nvPr/>
            </p14:nvContentPartPr>
            <p14:xfrm>
              <a:off x="6986173" y="805267"/>
              <a:ext cx="2064240" cy="17820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89EFBDBA-46EB-466F-8270-0EB0DA6D552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81853" y="800947"/>
                <a:ext cx="2072880" cy="18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" name="Gruppieren 245">
            <a:extLst>
              <a:ext uri="{FF2B5EF4-FFF2-40B4-BE49-F238E27FC236}">
                <a16:creationId xmlns:a16="http://schemas.microsoft.com/office/drawing/2014/main" id="{18C9D20B-554F-4433-A8F2-360778FE6DF7}"/>
              </a:ext>
            </a:extLst>
          </p:cNvPr>
          <p:cNvGrpSpPr/>
          <p:nvPr/>
        </p:nvGrpSpPr>
        <p:grpSpPr>
          <a:xfrm>
            <a:off x="5698453" y="1086787"/>
            <a:ext cx="6308280" cy="3027960"/>
            <a:chOff x="5698453" y="1086787"/>
            <a:chExt cx="6308280" cy="302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0A0CF3D3-4B83-44B9-953B-E8D1F7A5C968}"/>
                    </a:ext>
                  </a:extLst>
                </p14:cNvPr>
                <p14:cNvContentPartPr/>
                <p14:nvPr/>
              </p14:nvContentPartPr>
              <p14:xfrm>
                <a:off x="5979973" y="1198747"/>
                <a:ext cx="156240" cy="14544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0A0CF3D3-4B83-44B9-953B-E8D1F7A5C96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975653" y="1194427"/>
                  <a:ext cx="1648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665F1C60-D640-4A36-9F2A-935F60C9A7E1}"/>
                    </a:ext>
                  </a:extLst>
                </p14:cNvPr>
                <p14:cNvContentPartPr/>
                <p14:nvPr/>
              </p14:nvContentPartPr>
              <p14:xfrm>
                <a:off x="6121093" y="1111267"/>
                <a:ext cx="161640" cy="32004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665F1C60-D640-4A36-9F2A-935F60C9A7E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116773" y="1106947"/>
                  <a:ext cx="1702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70013FA-B7F2-4322-9AFE-64C258DED0FE}"/>
                    </a:ext>
                  </a:extLst>
                </p14:cNvPr>
                <p14:cNvContentPartPr/>
                <p14:nvPr/>
              </p14:nvContentPartPr>
              <p14:xfrm>
                <a:off x="6473893" y="1125667"/>
                <a:ext cx="267480" cy="1972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70013FA-B7F2-4322-9AFE-64C258DED0F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469573" y="1121347"/>
                  <a:ext cx="2761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5B0F5E1-4750-4F70-BFCE-B19D1E6A00E3}"/>
                    </a:ext>
                  </a:extLst>
                </p14:cNvPr>
                <p14:cNvContentPartPr/>
                <p14:nvPr/>
              </p14:nvContentPartPr>
              <p14:xfrm>
                <a:off x="6718693" y="1208827"/>
                <a:ext cx="40680" cy="25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5B0F5E1-4750-4F70-BFCE-B19D1E6A00E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714373" y="1204507"/>
                  <a:ext cx="493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849E980-E100-468D-8845-3593170D7DC4}"/>
                    </a:ext>
                  </a:extLst>
                </p14:cNvPr>
                <p14:cNvContentPartPr/>
                <p14:nvPr/>
              </p14:nvContentPartPr>
              <p14:xfrm>
                <a:off x="6792853" y="1213507"/>
                <a:ext cx="124200" cy="1350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849E980-E100-468D-8845-3593170D7DC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788533" y="1209187"/>
                  <a:ext cx="1328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74519D8-9D22-470A-A29A-C9BF2F8647E3}"/>
                    </a:ext>
                  </a:extLst>
                </p14:cNvPr>
                <p14:cNvContentPartPr/>
                <p14:nvPr/>
              </p14:nvContentPartPr>
              <p14:xfrm>
                <a:off x="7013173" y="1195507"/>
                <a:ext cx="50040" cy="1328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74519D8-9D22-470A-A29A-C9BF2F8647E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008853" y="1191187"/>
                  <a:ext cx="586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0A3B3BE-97D4-4B82-AFA3-8F5C6142B522}"/>
                    </a:ext>
                  </a:extLst>
                </p14:cNvPr>
                <p14:cNvContentPartPr/>
                <p14:nvPr/>
              </p14:nvContentPartPr>
              <p14:xfrm>
                <a:off x="7144213" y="1260667"/>
                <a:ext cx="104040" cy="1713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0A3B3BE-97D4-4B82-AFA3-8F5C6142B52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139893" y="1256347"/>
                  <a:ext cx="1126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F51B6A6-06C6-4B47-8B26-B24659C80106}"/>
                    </a:ext>
                  </a:extLst>
                </p14:cNvPr>
                <p14:cNvContentPartPr/>
                <p14:nvPr/>
              </p14:nvContentPartPr>
              <p14:xfrm>
                <a:off x="7502053" y="1231867"/>
                <a:ext cx="137520" cy="871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F51B6A6-06C6-4B47-8B26-B24659C8010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497733" y="1227547"/>
                  <a:ext cx="146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C36A62F-B462-44A2-BD3B-321F78E70E56}"/>
                    </a:ext>
                  </a:extLst>
                </p14:cNvPr>
                <p14:cNvContentPartPr/>
                <p14:nvPr/>
              </p14:nvContentPartPr>
              <p14:xfrm>
                <a:off x="7908133" y="1225027"/>
                <a:ext cx="250200" cy="763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C36A62F-B462-44A2-BD3B-321F78E70E5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903813" y="1220707"/>
                  <a:ext cx="2588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31FE319-040A-4F77-B4A5-572FBEDDC698}"/>
                    </a:ext>
                  </a:extLst>
                </p14:cNvPr>
                <p14:cNvContentPartPr/>
                <p14:nvPr/>
              </p14:nvContentPartPr>
              <p14:xfrm>
                <a:off x="8227813" y="1167067"/>
                <a:ext cx="405720" cy="1357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31FE319-040A-4F77-B4A5-572FBEDDC69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223493" y="1162747"/>
                  <a:ext cx="4143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E2C54E1-432A-4511-B9E3-4EE426E27E06}"/>
                    </a:ext>
                  </a:extLst>
                </p14:cNvPr>
                <p14:cNvContentPartPr/>
                <p14:nvPr/>
              </p14:nvContentPartPr>
              <p14:xfrm>
                <a:off x="8827573" y="1217467"/>
                <a:ext cx="128520" cy="1065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E2C54E1-432A-4511-B9E3-4EE426E27E0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823253" y="1213147"/>
                  <a:ext cx="1371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D86DAE5-20C2-45A6-9617-F60083019210}"/>
                    </a:ext>
                  </a:extLst>
                </p14:cNvPr>
                <p14:cNvContentPartPr/>
                <p14:nvPr/>
              </p14:nvContentPartPr>
              <p14:xfrm>
                <a:off x="8962573" y="1183627"/>
                <a:ext cx="42840" cy="594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D86DAE5-20C2-45A6-9617-F6008301921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958253" y="1179307"/>
                  <a:ext cx="514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213BC4E-BEA6-4626-A674-0F47EF8D41C1}"/>
                    </a:ext>
                  </a:extLst>
                </p14:cNvPr>
                <p14:cNvContentPartPr/>
                <p14:nvPr/>
              </p14:nvContentPartPr>
              <p14:xfrm>
                <a:off x="9061573" y="1141867"/>
                <a:ext cx="136080" cy="1569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213BC4E-BEA6-4626-A674-0F47EF8D41C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057253" y="1137547"/>
                  <a:ext cx="1447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1AFEFB4-3DC4-482B-B6A3-B852D4F61D52}"/>
                    </a:ext>
                  </a:extLst>
                </p14:cNvPr>
                <p14:cNvContentPartPr/>
                <p14:nvPr/>
              </p14:nvContentPartPr>
              <p14:xfrm>
                <a:off x="9388813" y="1210987"/>
                <a:ext cx="171720" cy="936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1AFEFB4-3DC4-482B-B6A3-B852D4F61D5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384493" y="1206667"/>
                  <a:ext cx="1803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DC890B4-7E38-4DB7-9B21-78F531421F93}"/>
                    </a:ext>
                  </a:extLst>
                </p14:cNvPr>
                <p14:cNvContentPartPr/>
                <p14:nvPr/>
              </p14:nvContentPartPr>
              <p14:xfrm>
                <a:off x="9592213" y="1225747"/>
                <a:ext cx="213480" cy="669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DC890B4-7E38-4DB7-9B21-78F531421F9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587893" y="1221427"/>
                  <a:ext cx="2221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CEF5615-BEDD-496F-ADCD-2609663DE9F8}"/>
                    </a:ext>
                  </a:extLst>
                </p14:cNvPr>
                <p14:cNvContentPartPr/>
                <p14:nvPr/>
              </p14:nvContentPartPr>
              <p14:xfrm>
                <a:off x="10078573" y="1181827"/>
                <a:ext cx="100440" cy="583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CEF5615-BEDD-496F-ADCD-2609663DE9F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074253" y="1177507"/>
                  <a:ext cx="1090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8D7FB46-0F19-44C5-84B0-057F136899B1}"/>
                    </a:ext>
                  </a:extLst>
                </p14:cNvPr>
                <p14:cNvContentPartPr/>
                <p14:nvPr/>
              </p14:nvContentPartPr>
              <p14:xfrm>
                <a:off x="10279453" y="1165987"/>
                <a:ext cx="101880" cy="147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8D7FB46-0F19-44C5-84B0-057F136899B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275133" y="1161667"/>
                  <a:ext cx="1105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4DC399A-39C1-4832-97BE-EE79F4800B92}"/>
                    </a:ext>
                  </a:extLst>
                </p14:cNvPr>
                <p14:cNvContentPartPr/>
                <p14:nvPr/>
              </p14:nvContentPartPr>
              <p14:xfrm>
                <a:off x="10257493" y="1229707"/>
                <a:ext cx="144720" cy="72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4DC399A-39C1-4832-97BE-EE79F4800B9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253173" y="1225387"/>
                  <a:ext cx="1533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1E17A2C-A010-49E9-857D-36277CD8C4B8}"/>
                    </a:ext>
                  </a:extLst>
                </p14:cNvPr>
                <p14:cNvContentPartPr/>
                <p14:nvPr/>
              </p14:nvContentPartPr>
              <p14:xfrm>
                <a:off x="10454413" y="1138627"/>
                <a:ext cx="112320" cy="1328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1E17A2C-A010-49E9-857D-36277CD8C4B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450093" y="1134307"/>
                  <a:ext cx="1209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B6490A2-70E7-427F-83F3-D07A6DB797E9}"/>
                    </a:ext>
                  </a:extLst>
                </p14:cNvPr>
                <p14:cNvContentPartPr/>
                <p14:nvPr/>
              </p14:nvContentPartPr>
              <p14:xfrm>
                <a:off x="10630453" y="1126027"/>
                <a:ext cx="108720" cy="1134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B6490A2-70E7-427F-83F3-D07A6DB797E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626133" y="1121707"/>
                  <a:ext cx="1173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C7F71D9-D828-4C9C-8228-24D40DEF3940}"/>
                    </a:ext>
                  </a:extLst>
                </p14:cNvPr>
                <p14:cNvContentPartPr/>
                <p14:nvPr/>
              </p14:nvContentPartPr>
              <p14:xfrm>
                <a:off x="10746733" y="1131427"/>
                <a:ext cx="106200" cy="1130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C7F71D9-D828-4C9C-8228-24D40DEF394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742413" y="1127107"/>
                  <a:ext cx="1148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D8F34E3-FCCB-4767-9DEC-7051A922FFF0}"/>
                    </a:ext>
                  </a:extLst>
                </p14:cNvPr>
                <p14:cNvContentPartPr/>
                <p14:nvPr/>
              </p14:nvContentPartPr>
              <p14:xfrm>
                <a:off x="10791733" y="1123507"/>
                <a:ext cx="131400" cy="115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D8F34E3-FCCB-4767-9DEC-7051A922FFF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787413" y="1119187"/>
                  <a:ext cx="1400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60C3F72-F60E-4B53-A850-47F16BFD8C0C}"/>
                    </a:ext>
                  </a:extLst>
                </p14:cNvPr>
                <p14:cNvContentPartPr/>
                <p14:nvPr/>
              </p14:nvContentPartPr>
              <p14:xfrm>
                <a:off x="11063533" y="1191907"/>
                <a:ext cx="264600" cy="691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60C3F72-F60E-4B53-A850-47F16BFD8C0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059213" y="1187587"/>
                  <a:ext cx="273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51A6A99-69D0-440A-AA99-09EFBBD72E91}"/>
                    </a:ext>
                  </a:extLst>
                </p14:cNvPr>
                <p14:cNvContentPartPr/>
                <p14:nvPr/>
              </p14:nvContentPartPr>
              <p14:xfrm>
                <a:off x="11379973" y="1086787"/>
                <a:ext cx="77040" cy="2383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51A6A99-69D0-440A-AA99-09EFBBD72E9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375653" y="1082467"/>
                  <a:ext cx="856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73E5B22-297B-40FC-AC9B-1A8F855BEBEA}"/>
                    </a:ext>
                  </a:extLst>
                </p14:cNvPr>
                <p14:cNvContentPartPr/>
                <p14:nvPr/>
              </p14:nvContentPartPr>
              <p14:xfrm>
                <a:off x="10062013" y="1426267"/>
                <a:ext cx="120960" cy="770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73E5B22-297B-40FC-AC9B-1A8F855BEBE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057693" y="1421947"/>
                  <a:ext cx="1296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1B68985-8716-4CB0-A617-22AAAEB599C5}"/>
                    </a:ext>
                  </a:extLst>
                </p14:cNvPr>
                <p14:cNvContentPartPr/>
                <p14:nvPr/>
              </p14:nvContentPartPr>
              <p14:xfrm>
                <a:off x="10278733" y="1430587"/>
                <a:ext cx="108720" cy="97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1B68985-8716-4CB0-A617-22AAAEB599C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274413" y="1426267"/>
                  <a:ext cx="1173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DDFDE752-AD7E-4539-8B43-0DEF3C58DB8F}"/>
                    </a:ext>
                  </a:extLst>
                </p14:cNvPr>
                <p14:cNvContentPartPr/>
                <p14:nvPr/>
              </p14:nvContentPartPr>
              <p14:xfrm>
                <a:off x="10274053" y="1479187"/>
                <a:ext cx="113400" cy="18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DDFDE752-AD7E-4539-8B43-0DEF3C58DB8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269733" y="1474867"/>
                  <a:ext cx="12204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B2496E3-AF5F-4AE3-9570-84F493354B54}"/>
                    </a:ext>
                  </a:extLst>
                </p14:cNvPr>
                <p14:cNvContentPartPr/>
                <p14:nvPr/>
              </p14:nvContentPartPr>
              <p14:xfrm>
                <a:off x="10482493" y="1384147"/>
                <a:ext cx="87840" cy="1173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B2496E3-AF5F-4AE3-9570-84F493354B5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478173" y="1379827"/>
                  <a:ext cx="964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92AC237-160C-4AF4-906D-36C67B9BE4F8}"/>
                    </a:ext>
                  </a:extLst>
                </p14:cNvPr>
                <p14:cNvContentPartPr/>
                <p14:nvPr/>
              </p14:nvContentPartPr>
              <p14:xfrm>
                <a:off x="10592293" y="1369387"/>
                <a:ext cx="126720" cy="1270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92AC237-160C-4AF4-906D-36C67B9BE4F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587973" y="1365067"/>
                  <a:ext cx="1353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07D1796-E59E-4359-A81E-E0743BFBE587}"/>
                    </a:ext>
                  </a:extLst>
                </p14:cNvPr>
                <p14:cNvContentPartPr/>
                <p14:nvPr/>
              </p14:nvContentPartPr>
              <p14:xfrm>
                <a:off x="10710373" y="1375867"/>
                <a:ext cx="74520" cy="979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07D1796-E59E-4359-A81E-E0743BFBE58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706053" y="1371547"/>
                  <a:ext cx="831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3521868-E04C-4FA4-A910-D56386FD5667}"/>
                    </a:ext>
                  </a:extLst>
                </p14:cNvPr>
                <p14:cNvContentPartPr/>
                <p14:nvPr/>
              </p14:nvContentPartPr>
              <p14:xfrm>
                <a:off x="10803973" y="1400347"/>
                <a:ext cx="123480" cy="734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3521868-E04C-4FA4-A910-D56386FD566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799653" y="1396027"/>
                  <a:ext cx="1321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31B404C-FA73-4686-B529-665858C86704}"/>
                    </a:ext>
                  </a:extLst>
                </p14:cNvPr>
                <p14:cNvContentPartPr/>
                <p14:nvPr/>
              </p14:nvContentPartPr>
              <p14:xfrm>
                <a:off x="6422413" y="1601227"/>
                <a:ext cx="128880" cy="151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31B404C-FA73-4686-B529-665858C8670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418093" y="1596907"/>
                  <a:ext cx="137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669BA97-6723-4213-949C-2C230EFC533F}"/>
                    </a:ext>
                  </a:extLst>
                </p14:cNvPr>
                <p14:cNvContentPartPr/>
                <p14:nvPr/>
              </p14:nvContentPartPr>
              <p14:xfrm>
                <a:off x="6430333" y="1649467"/>
                <a:ext cx="89640" cy="68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669BA97-6723-4213-949C-2C230EFC533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426013" y="1645147"/>
                  <a:ext cx="982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FEEA899-6893-45EA-AEE2-57AB2CDBDF1E}"/>
                    </a:ext>
                  </a:extLst>
                </p14:cNvPr>
                <p14:cNvContentPartPr/>
                <p14:nvPr/>
              </p14:nvContentPartPr>
              <p14:xfrm>
                <a:off x="6560293" y="1562347"/>
                <a:ext cx="78840" cy="1123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FEEA899-6893-45EA-AEE2-57AB2CDBDF1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555613" y="1558027"/>
                  <a:ext cx="874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5279C0F-7B19-45B5-9775-B1B40D17FCD3}"/>
                    </a:ext>
                  </a:extLst>
                </p14:cNvPr>
                <p14:cNvContentPartPr/>
                <p14:nvPr/>
              </p14:nvContentPartPr>
              <p14:xfrm>
                <a:off x="6766573" y="1538227"/>
                <a:ext cx="105120" cy="1033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5279C0F-7B19-45B5-9775-B1B40D17FCD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762253" y="1533907"/>
                  <a:ext cx="1137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BB61BA4-C7ED-4AF9-A290-6F25A0F3A8AE}"/>
                    </a:ext>
                  </a:extLst>
                </p14:cNvPr>
                <p14:cNvContentPartPr/>
                <p14:nvPr/>
              </p14:nvContentPartPr>
              <p14:xfrm>
                <a:off x="6821653" y="1635427"/>
                <a:ext cx="94320" cy="32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BB61BA4-C7ED-4AF9-A290-6F25A0F3A8A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817333" y="1631107"/>
                  <a:ext cx="1029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DB4DBD2-90DC-4871-9A8C-31D8E6F96116}"/>
                    </a:ext>
                  </a:extLst>
                </p14:cNvPr>
                <p14:cNvContentPartPr/>
                <p14:nvPr/>
              </p14:nvContentPartPr>
              <p14:xfrm>
                <a:off x="6913093" y="1610947"/>
                <a:ext cx="170280" cy="518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DB4DBD2-90DC-4871-9A8C-31D8E6F9611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908773" y="1606627"/>
                  <a:ext cx="1789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FC31275-777D-4362-B4F2-528FD0703B2E}"/>
                    </a:ext>
                  </a:extLst>
                </p14:cNvPr>
                <p14:cNvContentPartPr/>
                <p14:nvPr/>
              </p14:nvContentPartPr>
              <p14:xfrm>
                <a:off x="7159693" y="1539667"/>
                <a:ext cx="138960" cy="1328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FC31275-777D-4362-B4F2-528FD0703B2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155373" y="1535347"/>
                  <a:ext cx="1476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AA37B29-C2A6-455C-B18B-34C26DEDB7AB}"/>
                    </a:ext>
                  </a:extLst>
                </p14:cNvPr>
                <p14:cNvContentPartPr/>
                <p14:nvPr/>
              </p14:nvContentPartPr>
              <p14:xfrm>
                <a:off x="7313773" y="1548307"/>
                <a:ext cx="7200" cy="237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AA37B29-C2A6-455C-B18B-34C26DEDB7A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309453" y="1543987"/>
                  <a:ext cx="158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875B6E5-2991-4117-ACE6-F4C35647EE24}"/>
                    </a:ext>
                  </a:extLst>
                </p14:cNvPr>
                <p14:cNvContentPartPr/>
                <p14:nvPr/>
              </p14:nvContentPartPr>
              <p14:xfrm>
                <a:off x="7345093" y="1539307"/>
                <a:ext cx="129240" cy="1022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875B6E5-2991-4117-ACE6-F4C35647EE2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340773" y="1534987"/>
                  <a:ext cx="1378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A9878AC-4CAF-42B4-A96F-0561F8CEDB7E}"/>
                    </a:ext>
                  </a:extLst>
                </p14:cNvPr>
                <p14:cNvContentPartPr/>
                <p14:nvPr/>
              </p14:nvContentPartPr>
              <p14:xfrm>
                <a:off x="7475053" y="1585027"/>
                <a:ext cx="194040" cy="576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A9878AC-4CAF-42B4-A96F-0561F8CEDB7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470733" y="1580707"/>
                  <a:ext cx="2026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04B71BF-3C5A-4E18-A62E-5EADF66F9914}"/>
                    </a:ext>
                  </a:extLst>
                </p14:cNvPr>
                <p14:cNvContentPartPr/>
                <p14:nvPr/>
              </p14:nvContentPartPr>
              <p14:xfrm>
                <a:off x="7705093" y="1588987"/>
                <a:ext cx="69480" cy="734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04B71BF-3C5A-4E18-A62E-5EADF66F991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700773" y="1584667"/>
                  <a:ext cx="781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F2B887C-ED6F-4CB4-A483-ECBFBB294EFF}"/>
                    </a:ext>
                  </a:extLst>
                </p14:cNvPr>
                <p14:cNvContentPartPr/>
                <p14:nvPr/>
              </p14:nvContentPartPr>
              <p14:xfrm>
                <a:off x="7687453" y="1626787"/>
                <a:ext cx="111240" cy="36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F2B887C-ED6F-4CB4-A483-ECBFBB294EF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683133" y="1622467"/>
                  <a:ext cx="1198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738416FE-E2B2-409E-89F8-CFC39C8D756E}"/>
                    </a:ext>
                  </a:extLst>
                </p14:cNvPr>
                <p14:cNvContentPartPr/>
                <p14:nvPr/>
              </p14:nvContentPartPr>
              <p14:xfrm>
                <a:off x="7836853" y="1591867"/>
                <a:ext cx="140400" cy="612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738416FE-E2B2-409E-89F8-CFC39C8D756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832533" y="1587547"/>
                  <a:ext cx="1490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7B93E91-2B62-41C9-9A91-BCA8C66211E2}"/>
                    </a:ext>
                  </a:extLst>
                </p14:cNvPr>
                <p14:cNvContentPartPr/>
                <p14:nvPr/>
              </p14:nvContentPartPr>
              <p14:xfrm>
                <a:off x="8012893" y="1521667"/>
                <a:ext cx="203760" cy="1170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7B93E91-2B62-41C9-9A91-BCA8C66211E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008573" y="1517347"/>
                  <a:ext cx="2124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9D069859-79B5-4B36-BC43-5D8FE3DC441B}"/>
                    </a:ext>
                  </a:extLst>
                </p14:cNvPr>
                <p14:cNvContentPartPr/>
                <p14:nvPr/>
              </p14:nvContentPartPr>
              <p14:xfrm>
                <a:off x="7881133" y="1471987"/>
                <a:ext cx="41400" cy="57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9D069859-79B5-4B36-BC43-5D8FE3DC441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876813" y="1467667"/>
                  <a:ext cx="500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75A9033-8FD2-424B-8190-00A6DE8EF27A}"/>
                    </a:ext>
                  </a:extLst>
                </p14:cNvPr>
                <p14:cNvContentPartPr/>
                <p14:nvPr/>
              </p14:nvContentPartPr>
              <p14:xfrm>
                <a:off x="8237893" y="1577467"/>
                <a:ext cx="149760" cy="525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75A9033-8FD2-424B-8190-00A6DE8EF27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233573" y="1573147"/>
                  <a:ext cx="1584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914ED8D-4556-45EE-BC07-5DB75F55897C}"/>
                    </a:ext>
                  </a:extLst>
                </p14:cNvPr>
                <p14:cNvContentPartPr/>
                <p14:nvPr/>
              </p14:nvContentPartPr>
              <p14:xfrm>
                <a:off x="8390533" y="1574227"/>
                <a:ext cx="109080" cy="489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914ED8D-4556-45EE-BC07-5DB75F55897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386213" y="1569907"/>
                  <a:ext cx="1177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5C3E0E4-5552-4F5C-A511-50066B54679E}"/>
                    </a:ext>
                  </a:extLst>
                </p14:cNvPr>
                <p14:cNvContentPartPr/>
                <p14:nvPr/>
              </p14:nvContentPartPr>
              <p14:xfrm>
                <a:off x="8535253" y="1516267"/>
                <a:ext cx="109080" cy="1123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5C3E0E4-5552-4F5C-A511-50066B54679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530933" y="1511947"/>
                  <a:ext cx="117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1DFA589-D6F5-400E-B718-CFEC13F2C9AA}"/>
                    </a:ext>
                  </a:extLst>
                </p14:cNvPr>
                <p14:cNvContentPartPr/>
                <p14:nvPr/>
              </p14:nvContentPartPr>
              <p14:xfrm>
                <a:off x="8763133" y="1573147"/>
                <a:ext cx="372240" cy="734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1DFA589-D6F5-400E-B718-CFEC13F2C9A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758813" y="1568827"/>
                  <a:ext cx="3808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0BF128E7-8507-4E2B-8214-AC2FB9580D30}"/>
                    </a:ext>
                  </a:extLst>
                </p14:cNvPr>
                <p14:cNvContentPartPr/>
                <p14:nvPr/>
              </p14:nvContentPartPr>
              <p14:xfrm>
                <a:off x="9096493" y="1514107"/>
                <a:ext cx="360" cy="3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0BF128E7-8507-4E2B-8214-AC2FB9580D3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092173" y="15097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52328106-60FD-4BA4-B84D-C067D697908A}"/>
                    </a:ext>
                  </a:extLst>
                </p14:cNvPr>
                <p14:cNvContentPartPr/>
                <p14:nvPr/>
              </p14:nvContentPartPr>
              <p14:xfrm>
                <a:off x="9275773" y="1523467"/>
                <a:ext cx="127800" cy="1288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52328106-60FD-4BA4-B84D-C067D697908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271453" y="1519147"/>
                  <a:ext cx="1364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F40F7E2-5297-4ECE-BD61-39CD4EBEAD92}"/>
                    </a:ext>
                  </a:extLst>
                </p14:cNvPr>
                <p14:cNvContentPartPr/>
                <p14:nvPr/>
              </p14:nvContentPartPr>
              <p14:xfrm>
                <a:off x="9336973" y="1529227"/>
                <a:ext cx="132120" cy="1137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F40F7E2-5297-4ECE-BD61-39CD4EBEAD9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332653" y="1524907"/>
                  <a:ext cx="140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DAC31478-2338-4065-AEB7-EDAC3D0F1708}"/>
                    </a:ext>
                  </a:extLst>
                </p14:cNvPr>
                <p14:cNvContentPartPr/>
                <p14:nvPr/>
              </p14:nvContentPartPr>
              <p14:xfrm>
                <a:off x="9495013" y="1576387"/>
                <a:ext cx="265320" cy="640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DAC31478-2338-4065-AEB7-EDAC3D0F170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490693" y="1572067"/>
                  <a:ext cx="2739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B9A5F488-6C44-41B0-9F3D-C61871C2B315}"/>
                    </a:ext>
                  </a:extLst>
                </p14:cNvPr>
                <p14:cNvContentPartPr/>
                <p14:nvPr/>
              </p14:nvContentPartPr>
              <p14:xfrm>
                <a:off x="9731173" y="1575667"/>
                <a:ext cx="360" cy="3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B9A5F488-6C44-41B0-9F3D-C61871C2B31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726853" y="15713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44EDC1D-0D5A-4BD3-B7C9-76CFEAEB0836}"/>
                    </a:ext>
                  </a:extLst>
                </p14:cNvPr>
                <p14:cNvContentPartPr/>
                <p14:nvPr/>
              </p14:nvContentPartPr>
              <p14:xfrm>
                <a:off x="9757093" y="1614187"/>
                <a:ext cx="160560" cy="342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44EDC1D-0D5A-4BD3-B7C9-76CFEAEB083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752773" y="1609867"/>
                  <a:ext cx="169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BE5996F8-00F6-4831-BE91-AC1D23CA29AC}"/>
                    </a:ext>
                  </a:extLst>
                </p14:cNvPr>
                <p14:cNvContentPartPr/>
                <p14:nvPr/>
              </p14:nvContentPartPr>
              <p14:xfrm>
                <a:off x="9974893" y="1673587"/>
                <a:ext cx="21240" cy="363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BE5996F8-00F6-4831-BE91-AC1D23CA29A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970573" y="1669267"/>
                  <a:ext cx="29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683E48F9-BEA9-4CF2-AEBF-8FAB15897822}"/>
                    </a:ext>
                  </a:extLst>
                </p14:cNvPr>
                <p14:cNvContentPartPr/>
                <p14:nvPr/>
              </p14:nvContentPartPr>
              <p14:xfrm>
                <a:off x="6757933" y="1765747"/>
                <a:ext cx="178920" cy="1382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683E48F9-BEA9-4CF2-AEBF-8FAB1589782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753613" y="1761427"/>
                  <a:ext cx="187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A50E253-870A-4A61-AA11-58EF6B20F5B0}"/>
                    </a:ext>
                  </a:extLst>
                </p14:cNvPr>
                <p14:cNvContentPartPr/>
                <p14:nvPr/>
              </p14:nvContentPartPr>
              <p14:xfrm>
                <a:off x="6910213" y="1824067"/>
                <a:ext cx="132840" cy="554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A50E253-870A-4A61-AA11-58EF6B20F5B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905893" y="1819747"/>
                  <a:ext cx="1414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8142C17F-F8A4-4989-B624-94D07568E7C2}"/>
                    </a:ext>
                  </a:extLst>
                </p14:cNvPr>
                <p14:cNvContentPartPr/>
                <p14:nvPr/>
              </p14:nvContentPartPr>
              <p14:xfrm>
                <a:off x="7198213" y="1843507"/>
                <a:ext cx="408960" cy="766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8142C17F-F8A4-4989-B624-94D07568E7C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193893" y="1839187"/>
                  <a:ext cx="4176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851B876E-1D16-44FA-99FB-1B5C474F6391}"/>
                    </a:ext>
                  </a:extLst>
                </p14:cNvPr>
                <p14:cNvContentPartPr/>
                <p14:nvPr/>
              </p14:nvContentPartPr>
              <p14:xfrm>
                <a:off x="7547053" y="1774747"/>
                <a:ext cx="360" cy="3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851B876E-1D16-44FA-99FB-1B5C474F639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542733" y="17704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748A2D93-C4C3-4CFE-ADB0-51D4BE3E941E}"/>
                    </a:ext>
                  </a:extLst>
                </p14:cNvPr>
                <p14:cNvContentPartPr/>
                <p14:nvPr/>
              </p14:nvContentPartPr>
              <p14:xfrm>
                <a:off x="7814533" y="1806787"/>
                <a:ext cx="300960" cy="1134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748A2D93-C4C3-4CFE-ADB0-51D4BE3E941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810213" y="1802467"/>
                  <a:ext cx="3096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C0AC22CE-A4B9-4041-B7FA-657337FE78F4}"/>
                    </a:ext>
                  </a:extLst>
                </p14:cNvPr>
                <p14:cNvContentPartPr/>
                <p14:nvPr/>
              </p14:nvContentPartPr>
              <p14:xfrm>
                <a:off x="8178133" y="1766467"/>
                <a:ext cx="139680" cy="1429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C0AC22CE-A4B9-4041-B7FA-657337FE78F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173813" y="1762147"/>
                  <a:ext cx="1483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E597867F-5A09-4A26-9A12-9ED1D8CC5043}"/>
                    </a:ext>
                  </a:extLst>
                </p14:cNvPr>
                <p14:cNvContentPartPr/>
                <p14:nvPr/>
              </p14:nvContentPartPr>
              <p14:xfrm>
                <a:off x="8472613" y="1816867"/>
                <a:ext cx="331560" cy="1112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E597867F-5A09-4A26-9A12-9ED1D8CC504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468293" y="1812547"/>
                  <a:ext cx="3402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6C0B39D-A19C-4EC9-AA36-0F60B6A88C28}"/>
                    </a:ext>
                  </a:extLst>
                </p14:cNvPr>
                <p14:cNvContentPartPr/>
                <p14:nvPr/>
              </p14:nvContentPartPr>
              <p14:xfrm>
                <a:off x="8761693" y="1818307"/>
                <a:ext cx="24480" cy="212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6C0B39D-A19C-4EC9-AA36-0F60B6A88C2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757373" y="1813987"/>
                  <a:ext cx="33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8866CC82-B518-443B-95BB-39E59D6E2B35}"/>
                    </a:ext>
                  </a:extLst>
                </p14:cNvPr>
                <p14:cNvContentPartPr/>
                <p14:nvPr/>
              </p14:nvContentPartPr>
              <p14:xfrm>
                <a:off x="8845933" y="1850707"/>
                <a:ext cx="88560" cy="723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8866CC82-B518-443B-95BB-39E59D6E2B3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841613" y="1846387"/>
                  <a:ext cx="972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0B580D86-57C0-40BC-A180-062DBA3166C0}"/>
                    </a:ext>
                  </a:extLst>
                </p14:cNvPr>
                <p14:cNvContentPartPr/>
                <p14:nvPr/>
              </p14:nvContentPartPr>
              <p14:xfrm>
                <a:off x="9096853" y="1826587"/>
                <a:ext cx="226800" cy="1504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0B580D86-57C0-40BC-A180-062DBA3166C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092533" y="1822267"/>
                  <a:ext cx="2354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0BA45234-A8D8-4A99-9373-603EBFECC619}"/>
                    </a:ext>
                  </a:extLst>
                </p14:cNvPr>
                <p14:cNvContentPartPr/>
                <p14:nvPr/>
              </p14:nvContentPartPr>
              <p14:xfrm>
                <a:off x="9338053" y="1770427"/>
                <a:ext cx="177480" cy="1951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0BA45234-A8D8-4A99-9373-603EBFECC61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333733" y="1766107"/>
                  <a:ext cx="1861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8DF6E70-4281-45CE-B370-4B6A01765116}"/>
                    </a:ext>
                  </a:extLst>
                </p14:cNvPr>
                <p14:cNvContentPartPr/>
                <p14:nvPr/>
              </p14:nvContentPartPr>
              <p14:xfrm>
                <a:off x="9528493" y="1810387"/>
                <a:ext cx="195480" cy="507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8DF6E70-4281-45CE-B370-4B6A0176511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524173" y="1806067"/>
                  <a:ext cx="2041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C33DC017-01F3-478E-AA18-1A8D035A9B99}"/>
                    </a:ext>
                  </a:extLst>
                </p14:cNvPr>
                <p14:cNvContentPartPr/>
                <p14:nvPr/>
              </p14:nvContentPartPr>
              <p14:xfrm>
                <a:off x="9354613" y="1710667"/>
                <a:ext cx="109800" cy="68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C33DC017-01F3-478E-AA18-1A8D035A9B9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350293" y="1706347"/>
                  <a:ext cx="1184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92E28506-8049-45F2-8F9F-8FA0B21DBFE5}"/>
                    </a:ext>
                  </a:extLst>
                </p14:cNvPr>
                <p14:cNvContentPartPr/>
                <p14:nvPr/>
              </p14:nvContentPartPr>
              <p14:xfrm>
                <a:off x="9908293" y="1750267"/>
                <a:ext cx="106560" cy="1173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92E28506-8049-45F2-8F9F-8FA0B21DBFE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903973" y="1745947"/>
                  <a:ext cx="1152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43B0770-E0FF-4C42-B295-CDBD6618A694}"/>
                    </a:ext>
                  </a:extLst>
                </p14:cNvPr>
                <p14:cNvContentPartPr/>
                <p14:nvPr/>
              </p14:nvContentPartPr>
              <p14:xfrm>
                <a:off x="9901093" y="1815067"/>
                <a:ext cx="73800" cy="190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43B0770-E0FF-4C42-B295-CDBD6618A69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896773" y="1810747"/>
                  <a:ext cx="82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B0871B1C-E034-4BEC-A863-DE6C52BB64ED}"/>
                    </a:ext>
                  </a:extLst>
                </p14:cNvPr>
                <p14:cNvContentPartPr/>
                <p14:nvPr/>
              </p14:nvContentPartPr>
              <p14:xfrm>
                <a:off x="10019533" y="1746667"/>
                <a:ext cx="199800" cy="1188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B0871B1C-E034-4BEC-A863-DE6C52BB64E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015213" y="1742347"/>
                  <a:ext cx="208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60822D56-71C3-4038-A5C9-FCE5B3B6AFA8}"/>
                    </a:ext>
                  </a:extLst>
                </p14:cNvPr>
                <p14:cNvContentPartPr/>
                <p14:nvPr/>
              </p14:nvContentPartPr>
              <p14:xfrm>
                <a:off x="10259293" y="1710667"/>
                <a:ext cx="15120" cy="1530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60822D56-71C3-4038-A5C9-FCE5B3B6AFA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254973" y="1706347"/>
                  <a:ext cx="237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F28CB3BF-8F01-4F63-B7BC-2B7F75D3FB3C}"/>
                    </a:ext>
                  </a:extLst>
                </p14:cNvPr>
                <p14:cNvContentPartPr/>
                <p14:nvPr/>
              </p14:nvContentPartPr>
              <p14:xfrm>
                <a:off x="10446133" y="1726507"/>
                <a:ext cx="10800" cy="1357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F28CB3BF-8F01-4F63-B7BC-2B7F75D3FB3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441813" y="1722187"/>
                  <a:ext cx="194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126E42E-B4AA-49F5-BAF5-CDA07B061576}"/>
                    </a:ext>
                  </a:extLst>
                </p14:cNvPr>
                <p14:cNvContentPartPr/>
                <p14:nvPr/>
              </p14:nvContentPartPr>
              <p14:xfrm>
                <a:off x="10420573" y="1666387"/>
                <a:ext cx="439560" cy="1699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126E42E-B4AA-49F5-BAF5-CDA07B06157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416253" y="1662067"/>
                  <a:ext cx="4482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21929FE-1191-4DD4-AF6D-DA6246C8EB4F}"/>
                    </a:ext>
                  </a:extLst>
                </p14:cNvPr>
                <p14:cNvContentPartPr/>
                <p14:nvPr/>
              </p14:nvContentPartPr>
              <p14:xfrm>
                <a:off x="10680133" y="1610947"/>
                <a:ext cx="2520" cy="21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21929FE-1191-4DD4-AF6D-DA6246C8EB4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675813" y="1606627"/>
                  <a:ext cx="111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9A75C628-8030-44E1-BEB9-C2DFA2730807}"/>
                    </a:ext>
                  </a:extLst>
                </p14:cNvPr>
                <p14:cNvContentPartPr/>
                <p14:nvPr/>
              </p14:nvContentPartPr>
              <p14:xfrm>
                <a:off x="5698453" y="2352907"/>
                <a:ext cx="164880" cy="108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9A75C628-8030-44E1-BEB9-C2DFA273080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694133" y="2348587"/>
                  <a:ext cx="1735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BC2444E8-D479-497D-B858-DF3F59763FF1}"/>
                    </a:ext>
                  </a:extLst>
                </p14:cNvPr>
                <p14:cNvContentPartPr/>
                <p14:nvPr/>
              </p14:nvContentPartPr>
              <p14:xfrm>
                <a:off x="5706373" y="2408347"/>
                <a:ext cx="153000" cy="147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BC2444E8-D479-497D-B858-DF3F59763FF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702053" y="2404027"/>
                  <a:ext cx="1616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6C663481-78CB-403B-A410-D3D5BBB575D9}"/>
                    </a:ext>
                  </a:extLst>
                </p14:cNvPr>
                <p14:cNvContentPartPr/>
                <p14:nvPr/>
              </p14:nvContentPartPr>
              <p14:xfrm>
                <a:off x="5881333" y="2277307"/>
                <a:ext cx="114480" cy="2142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6C663481-78CB-403B-A410-D3D5BBB575D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877013" y="2272987"/>
                  <a:ext cx="1231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30167D23-633C-41B9-AE41-C57134A96106}"/>
                    </a:ext>
                  </a:extLst>
                </p14:cNvPr>
                <p14:cNvContentPartPr/>
                <p14:nvPr/>
              </p14:nvContentPartPr>
              <p14:xfrm>
                <a:off x="6107773" y="2278747"/>
                <a:ext cx="213480" cy="1522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30167D23-633C-41B9-AE41-C57134A9610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103453" y="2274427"/>
                  <a:ext cx="2221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67F16483-38D8-41CC-8252-6FCE69C9C9D1}"/>
                    </a:ext>
                  </a:extLst>
                </p14:cNvPr>
                <p14:cNvContentPartPr/>
                <p14:nvPr/>
              </p14:nvContentPartPr>
              <p14:xfrm>
                <a:off x="6154213" y="2341747"/>
                <a:ext cx="119520" cy="118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67F16483-38D8-41CC-8252-6FCE69C9C9D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149893" y="2337427"/>
                  <a:ext cx="1281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33C531D-A48D-42FC-BAE9-41702A18D704}"/>
                    </a:ext>
                  </a:extLst>
                </p14:cNvPr>
                <p14:cNvContentPartPr/>
                <p14:nvPr/>
              </p14:nvContentPartPr>
              <p14:xfrm>
                <a:off x="6349693" y="2389627"/>
                <a:ext cx="132120" cy="716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33C531D-A48D-42FC-BAE9-41702A18D70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345373" y="2385307"/>
                  <a:ext cx="1407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2969A187-D219-4E18-8AD9-3FA2CA5FED68}"/>
                    </a:ext>
                  </a:extLst>
                </p14:cNvPr>
                <p14:cNvContentPartPr/>
                <p14:nvPr/>
              </p14:nvContentPartPr>
              <p14:xfrm>
                <a:off x="6552733" y="2324467"/>
                <a:ext cx="99000" cy="151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2969A187-D219-4E18-8AD9-3FA2CA5FED6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548413" y="2320147"/>
                  <a:ext cx="107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ACD05AE0-7248-47BB-BA04-53C02F702FCA}"/>
                    </a:ext>
                  </a:extLst>
                </p14:cNvPr>
                <p14:cNvContentPartPr/>
                <p14:nvPr/>
              </p14:nvContentPartPr>
              <p14:xfrm>
                <a:off x="6537973" y="2357587"/>
                <a:ext cx="122760" cy="140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ACD05AE0-7248-47BB-BA04-53C02F702FC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533653" y="2353267"/>
                  <a:ext cx="1314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5C55FC3A-C1A0-4382-8A15-B02AB37EC113}"/>
                    </a:ext>
                  </a:extLst>
                </p14:cNvPr>
                <p14:cNvContentPartPr/>
                <p14:nvPr/>
              </p14:nvContentPartPr>
              <p14:xfrm>
                <a:off x="6764413" y="2232667"/>
                <a:ext cx="98280" cy="1368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5C55FC3A-C1A0-4382-8A15-B02AB37EC11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760093" y="2228347"/>
                  <a:ext cx="1069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F3178F07-D7FE-4858-8CAA-C3F057C86C5B}"/>
                    </a:ext>
                  </a:extLst>
                </p14:cNvPr>
                <p14:cNvContentPartPr/>
                <p14:nvPr/>
              </p14:nvContentPartPr>
              <p14:xfrm>
                <a:off x="6903733" y="2256427"/>
                <a:ext cx="104040" cy="943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F3178F07-D7FE-4858-8CAA-C3F057C86C5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899413" y="2252107"/>
                  <a:ext cx="1126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44E6629-A71F-4A13-AFAC-9AC9BF2FD2A6}"/>
                    </a:ext>
                  </a:extLst>
                </p14:cNvPr>
                <p14:cNvContentPartPr/>
                <p14:nvPr/>
              </p14:nvContentPartPr>
              <p14:xfrm>
                <a:off x="7061053" y="2336347"/>
                <a:ext cx="15120" cy="115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44E6629-A71F-4A13-AFAC-9AC9BF2FD2A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056733" y="2332027"/>
                  <a:ext cx="237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12CAEE69-5B77-4217-8CCC-6BDDF14AD853}"/>
                    </a:ext>
                  </a:extLst>
                </p14:cNvPr>
                <p14:cNvContentPartPr/>
                <p14:nvPr/>
              </p14:nvContentPartPr>
              <p14:xfrm>
                <a:off x="7099213" y="2269387"/>
                <a:ext cx="96120" cy="666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12CAEE69-5B77-4217-8CCC-6BDDF14AD85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094893" y="2265067"/>
                  <a:ext cx="1047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38AF20D-CDD1-419D-8937-775E460A1DA1}"/>
                    </a:ext>
                  </a:extLst>
                </p14:cNvPr>
                <p14:cNvContentPartPr/>
                <p14:nvPr/>
              </p14:nvContentPartPr>
              <p14:xfrm>
                <a:off x="7205773" y="2258227"/>
                <a:ext cx="140040" cy="766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38AF20D-CDD1-419D-8937-775E460A1DA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201453" y="2253907"/>
                  <a:ext cx="1486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0EEE7A5F-8A0A-440D-8553-57F22C9739F4}"/>
                    </a:ext>
                  </a:extLst>
                </p14:cNvPr>
                <p14:cNvContentPartPr/>
                <p14:nvPr/>
              </p14:nvContentPartPr>
              <p14:xfrm>
                <a:off x="7351213" y="2248867"/>
                <a:ext cx="117000" cy="864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0EEE7A5F-8A0A-440D-8553-57F22C9739F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346893" y="2244547"/>
                  <a:ext cx="1256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B9BE61D8-5E9A-468A-B162-B009025EB4E0}"/>
                    </a:ext>
                  </a:extLst>
                </p14:cNvPr>
                <p14:cNvContentPartPr/>
                <p14:nvPr/>
              </p14:nvContentPartPr>
              <p14:xfrm>
                <a:off x="7549573" y="2307907"/>
                <a:ext cx="104040" cy="244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B9BE61D8-5E9A-468A-B162-B009025EB4E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545253" y="2303587"/>
                  <a:ext cx="1126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7E6CAC72-8DA4-4BDE-8A33-3DD66E4BFE0B}"/>
                    </a:ext>
                  </a:extLst>
                </p14:cNvPr>
                <p14:cNvContentPartPr/>
                <p14:nvPr/>
              </p14:nvContentPartPr>
              <p14:xfrm>
                <a:off x="7772773" y="2234827"/>
                <a:ext cx="120600" cy="997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7E6CAC72-8DA4-4BDE-8A33-3DD66E4BFE0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768453" y="2230507"/>
                  <a:ext cx="1292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B69C2C7E-E1AB-42AC-9F8E-0569BA9CC38D}"/>
                    </a:ext>
                  </a:extLst>
                </p14:cNvPr>
                <p14:cNvContentPartPr/>
                <p14:nvPr/>
              </p14:nvContentPartPr>
              <p14:xfrm>
                <a:off x="7896613" y="2310427"/>
                <a:ext cx="35280" cy="741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B69C2C7E-E1AB-42AC-9F8E-0569BA9CC38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892293" y="2306107"/>
                  <a:ext cx="439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DFDDDB0D-5292-4C12-9C37-4B19BCF8EA30}"/>
                    </a:ext>
                  </a:extLst>
                </p14:cNvPr>
                <p14:cNvContentPartPr/>
                <p14:nvPr/>
              </p14:nvContentPartPr>
              <p14:xfrm>
                <a:off x="7975093" y="2220067"/>
                <a:ext cx="104400" cy="1231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DFDDDB0D-5292-4C12-9C37-4B19BCF8EA3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970773" y="2215747"/>
                  <a:ext cx="1130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F7A583A2-BD05-4BF5-86F7-6CE02D36D838}"/>
                    </a:ext>
                  </a:extLst>
                </p14:cNvPr>
                <p14:cNvContentPartPr/>
                <p14:nvPr/>
              </p14:nvContentPartPr>
              <p14:xfrm>
                <a:off x="8146453" y="2238067"/>
                <a:ext cx="62280" cy="961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F7A583A2-BD05-4BF5-86F7-6CE02D36D83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142133" y="2233747"/>
                  <a:ext cx="709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B1D5AAF5-D00D-4FE8-8D2B-C0305DBF3D13}"/>
                    </a:ext>
                  </a:extLst>
                </p14:cNvPr>
                <p14:cNvContentPartPr/>
                <p14:nvPr/>
              </p14:nvContentPartPr>
              <p14:xfrm>
                <a:off x="8441653" y="2282347"/>
                <a:ext cx="18360" cy="25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B1D5AAF5-D00D-4FE8-8D2B-C0305DBF3D1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437333" y="2278027"/>
                  <a:ext cx="270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24443B7-FB5C-49B4-9F0B-4BC7607BE520}"/>
                    </a:ext>
                  </a:extLst>
                </p14:cNvPr>
                <p14:cNvContentPartPr/>
                <p14:nvPr/>
              </p14:nvContentPartPr>
              <p14:xfrm>
                <a:off x="8524813" y="2133667"/>
                <a:ext cx="110880" cy="1180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24443B7-FB5C-49B4-9F0B-4BC7607BE52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520493" y="2129347"/>
                  <a:ext cx="119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141E2E4-D010-43E6-96B0-60056BE7C308}"/>
                    </a:ext>
                  </a:extLst>
                </p14:cNvPr>
                <p14:cNvContentPartPr/>
                <p14:nvPr/>
              </p14:nvContentPartPr>
              <p14:xfrm>
                <a:off x="8667013" y="2136547"/>
                <a:ext cx="101880" cy="12060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141E2E4-D010-43E6-96B0-60056BE7C30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662693" y="2132227"/>
                  <a:ext cx="1105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DAECE161-0288-4C11-9D43-4633E5C7D576}"/>
                    </a:ext>
                  </a:extLst>
                </p14:cNvPr>
                <p14:cNvContentPartPr/>
                <p14:nvPr/>
              </p14:nvContentPartPr>
              <p14:xfrm>
                <a:off x="8760973" y="2157067"/>
                <a:ext cx="89280" cy="597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DAECE161-0288-4C11-9D43-4633E5C7D57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756653" y="2152747"/>
                  <a:ext cx="97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1613D0FA-EFBA-45F1-B2D3-772AACF9B922}"/>
                    </a:ext>
                  </a:extLst>
                </p14:cNvPr>
                <p14:cNvContentPartPr/>
                <p14:nvPr/>
              </p14:nvContentPartPr>
              <p14:xfrm>
                <a:off x="8887693" y="2158867"/>
                <a:ext cx="86760" cy="529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1613D0FA-EFBA-45F1-B2D3-772AACF9B92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883373" y="2154547"/>
                  <a:ext cx="954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0D436E08-C537-4B0F-8563-C07C905328DF}"/>
                    </a:ext>
                  </a:extLst>
                </p14:cNvPr>
                <p14:cNvContentPartPr/>
                <p14:nvPr/>
              </p14:nvContentPartPr>
              <p14:xfrm>
                <a:off x="8547853" y="2274067"/>
                <a:ext cx="479160" cy="154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0D436E08-C537-4B0F-8563-C07C905328D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543533" y="2269747"/>
                  <a:ext cx="487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9457D3BD-7191-4E36-A94A-54F1CC60E7BC}"/>
                    </a:ext>
                  </a:extLst>
                </p14:cNvPr>
                <p14:cNvContentPartPr/>
                <p14:nvPr/>
              </p14:nvContentPartPr>
              <p14:xfrm>
                <a:off x="8495653" y="2321947"/>
                <a:ext cx="609840" cy="1753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9457D3BD-7191-4E36-A94A-54F1CC60E7B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491333" y="2317627"/>
                  <a:ext cx="6184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D8EF03DF-72BD-4F96-85DA-E8185E7DDDE2}"/>
                    </a:ext>
                  </a:extLst>
                </p14:cNvPr>
                <p14:cNvContentPartPr/>
                <p14:nvPr/>
              </p14:nvContentPartPr>
              <p14:xfrm>
                <a:off x="8593573" y="2420947"/>
                <a:ext cx="110520" cy="763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D8EF03DF-72BD-4F96-85DA-E8185E7DDDE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589253" y="2416627"/>
                  <a:ext cx="1191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6D8091D3-02F8-417C-A6FC-FF40848376E9}"/>
                    </a:ext>
                  </a:extLst>
                </p14:cNvPr>
                <p14:cNvContentPartPr/>
                <p14:nvPr/>
              </p14:nvContentPartPr>
              <p14:xfrm>
                <a:off x="8730733" y="2412307"/>
                <a:ext cx="85320" cy="824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6D8091D3-02F8-417C-A6FC-FF40848376E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726413" y="2407987"/>
                  <a:ext cx="939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1736D3C2-6C8B-41AF-910C-903E8CFD97CF}"/>
                    </a:ext>
                  </a:extLst>
                </p14:cNvPr>
                <p14:cNvContentPartPr/>
                <p14:nvPr/>
              </p14:nvContentPartPr>
              <p14:xfrm>
                <a:off x="8760973" y="2401147"/>
                <a:ext cx="88920" cy="57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1736D3C2-6C8B-41AF-910C-903E8CFD97C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756653" y="2396827"/>
                  <a:ext cx="975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714D3879-A9B8-4DBE-8A96-E7AEB905E4F0}"/>
                    </a:ext>
                  </a:extLst>
                </p14:cNvPr>
                <p14:cNvContentPartPr/>
                <p14:nvPr/>
              </p14:nvContentPartPr>
              <p14:xfrm>
                <a:off x="8850973" y="2404747"/>
                <a:ext cx="64080" cy="756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714D3879-A9B8-4DBE-8A96-E7AEB905E4F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846653" y="2400427"/>
                  <a:ext cx="727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D59BFCA6-0534-45D1-8ACF-71FC0F48815D}"/>
                    </a:ext>
                  </a:extLst>
                </p14:cNvPr>
                <p14:cNvContentPartPr/>
                <p14:nvPr/>
              </p14:nvContentPartPr>
              <p14:xfrm>
                <a:off x="8929813" y="2411227"/>
                <a:ext cx="71640" cy="640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D59BFCA6-0534-45D1-8ACF-71FC0F48815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925493" y="2406907"/>
                  <a:ext cx="802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65445B55-B5CF-4963-A19E-6214AA93D66C}"/>
                    </a:ext>
                  </a:extLst>
                </p14:cNvPr>
                <p14:cNvContentPartPr/>
                <p14:nvPr/>
              </p14:nvContentPartPr>
              <p14:xfrm>
                <a:off x="6044053" y="2708947"/>
                <a:ext cx="162000" cy="1180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65445B55-B5CF-4963-A19E-6214AA93D66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039733" y="2704627"/>
                  <a:ext cx="1706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3E882ABA-FD94-4408-8BCE-74BF8A23F849}"/>
                    </a:ext>
                  </a:extLst>
                </p14:cNvPr>
                <p14:cNvContentPartPr/>
                <p14:nvPr/>
              </p14:nvContentPartPr>
              <p14:xfrm>
                <a:off x="6090133" y="2755747"/>
                <a:ext cx="138960" cy="108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3E882ABA-FD94-4408-8BCE-74BF8A23F84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085813" y="2751427"/>
                  <a:ext cx="1476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07F93C37-F1FF-4B25-891B-7051412D1E6B}"/>
                    </a:ext>
                  </a:extLst>
                </p14:cNvPr>
                <p14:cNvContentPartPr/>
                <p14:nvPr/>
              </p14:nvContentPartPr>
              <p14:xfrm>
                <a:off x="6258973" y="2787787"/>
                <a:ext cx="70200" cy="712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07F93C37-F1FF-4B25-891B-7051412D1E6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254653" y="2783467"/>
                  <a:ext cx="788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DCA0A4A8-432D-4668-816C-CD2BB0144801}"/>
                    </a:ext>
                  </a:extLst>
                </p14:cNvPr>
                <p14:cNvContentPartPr/>
                <p14:nvPr/>
              </p14:nvContentPartPr>
              <p14:xfrm>
                <a:off x="6534733" y="2710387"/>
                <a:ext cx="124200" cy="97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DCA0A4A8-432D-4668-816C-CD2BB014480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530413" y="2706067"/>
                  <a:ext cx="1328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C107AA19-9A03-48F9-AE78-C936A5398570}"/>
                    </a:ext>
                  </a:extLst>
                </p14:cNvPr>
                <p14:cNvContentPartPr/>
                <p14:nvPr/>
              </p14:nvContentPartPr>
              <p14:xfrm>
                <a:off x="6545173" y="2745667"/>
                <a:ext cx="119520" cy="21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C107AA19-9A03-48F9-AE78-C936A539857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540853" y="2741347"/>
                  <a:ext cx="1281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6302C37F-F408-40CB-93BD-D6D87CAB9D7C}"/>
                    </a:ext>
                  </a:extLst>
                </p14:cNvPr>
                <p14:cNvContentPartPr/>
                <p14:nvPr/>
              </p14:nvContentPartPr>
              <p14:xfrm>
                <a:off x="6812653" y="2639107"/>
                <a:ext cx="89640" cy="1256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6302C37F-F408-40CB-93BD-D6D87CAB9D7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808333" y="2634787"/>
                  <a:ext cx="982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DF5D9CBB-0B18-4C4B-A82F-15DEDEDB4A71}"/>
                    </a:ext>
                  </a:extLst>
                </p14:cNvPr>
                <p14:cNvContentPartPr/>
                <p14:nvPr/>
              </p14:nvContentPartPr>
              <p14:xfrm>
                <a:off x="6938653" y="2679427"/>
                <a:ext cx="82440" cy="849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DF5D9CBB-0B18-4C4B-A82F-15DEDEDB4A7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934333" y="2675107"/>
                  <a:ext cx="910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51030270-64E2-4BD3-A9BC-CAC141610D45}"/>
                    </a:ext>
                  </a:extLst>
                </p14:cNvPr>
                <p14:cNvContentPartPr/>
                <p14:nvPr/>
              </p14:nvContentPartPr>
              <p14:xfrm>
                <a:off x="7080493" y="2683387"/>
                <a:ext cx="66960" cy="529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51030270-64E2-4BD3-A9BC-CAC141610D4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076173" y="2679067"/>
                  <a:ext cx="756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D3B15EAF-E5FC-4C3D-9390-23A718F28E7F}"/>
                    </a:ext>
                  </a:extLst>
                </p14:cNvPr>
                <p14:cNvContentPartPr/>
                <p14:nvPr/>
              </p14:nvContentPartPr>
              <p14:xfrm>
                <a:off x="7170493" y="2659267"/>
                <a:ext cx="121320" cy="676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D3B15EAF-E5FC-4C3D-9390-23A718F28E7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166173" y="2654947"/>
                  <a:ext cx="1299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1FCAC9F8-2E63-4178-86C6-317C26434A94}"/>
                    </a:ext>
                  </a:extLst>
                </p14:cNvPr>
                <p14:cNvContentPartPr/>
                <p14:nvPr/>
              </p14:nvContentPartPr>
              <p14:xfrm>
                <a:off x="7289653" y="2669707"/>
                <a:ext cx="128160" cy="536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1FCAC9F8-2E63-4178-86C6-317C26434A9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285333" y="2665387"/>
                  <a:ext cx="1368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63518CEA-D57E-4F55-889F-F331E81B4C81}"/>
                    </a:ext>
                  </a:extLst>
                </p14:cNvPr>
                <p14:cNvContentPartPr/>
                <p14:nvPr/>
              </p14:nvContentPartPr>
              <p14:xfrm>
                <a:off x="7036573" y="2762947"/>
                <a:ext cx="79560" cy="25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63518CEA-D57E-4F55-889F-F331E81B4C8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032253" y="2758627"/>
                  <a:ext cx="882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F787B7F2-FAD1-4F55-BB7E-AB3F3F21FB9F}"/>
                    </a:ext>
                  </a:extLst>
                </p14:cNvPr>
                <p14:cNvContentPartPr/>
                <p14:nvPr/>
              </p14:nvContentPartPr>
              <p14:xfrm>
                <a:off x="7560373" y="2715067"/>
                <a:ext cx="99720" cy="1404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F787B7F2-FAD1-4F55-BB7E-AB3F3F21FB9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556053" y="2710747"/>
                  <a:ext cx="1083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A6EA9F9B-05F2-4900-BE7E-FD7787E9AED3}"/>
                    </a:ext>
                  </a:extLst>
                </p14:cNvPr>
                <p14:cNvContentPartPr/>
                <p14:nvPr/>
              </p14:nvContentPartPr>
              <p14:xfrm>
                <a:off x="7608253" y="2645587"/>
                <a:ext cx="19800" cy="11016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A6EA9F9B-05F2-4900-BE7E-FD7787E9AED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603933" y="2641267"/>
                  <a:ext cx="284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27A7615A-B0F3-4327-AC0F-D3EDCEBD58BF}"/>
                    </a:ext>
                  </a:extLst>
                </p14:cNvPr>
                <p14:cNvContentPartPr/>
                <p14:nvPr/>
              </p14:nvContentPartPr>
              <p14:xfrm>
                <a:off x="7751893" y="2616787"/>
                <a:ext cx="111600" cy="1152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27A7615A-B0F3-4327-AC0F-D3EDCEBD58BF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747573" y="2612467"/>
                  <a:ext cx="1202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FDA3B915-1DA8-44F5-9096-D1C27B4223CA}"/>
                    </a:ext>
                  </a:extLst>
                </p14:cNvPr>
                <p14:cNvContentPartPr/>
                <p14:nvPr/>
              </p14:nvContentPartPr>
              <p14:xfrm>
                <a:off x="7902373" y="2703187"/>
                <a:ext cx="16560" cy="471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FDA3B915-1DA8-44F5-9096-D1C27B4223C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898053" y="2698867"/>
                  <a:ext cx="25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3984E645-07DD-43F5-A7C4-2135D952F837}"/>
                    </a:ext>
                  </a:extLst>
                </p14:cNvPr>
                <p14:cNvContentPartPr/>
                <p14:nvPr/>
              </p14:nvContentPartPr>
              <p14:xfrm>
                <a:off x="7977253" y="2619667"/>
                <a:ext cx="73800" cy="1198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3984E645-07DD-43F5-A7C4-2135D952F83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972933" y="2615347"/>
                  <a:ext cx="824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8F598A49-BD37-4A88-922A-D71AAD09B762}"/>
                    </a:ext>
                  </a:extLst>
                </p14:cNvPr>
                <p14:cNvContentPartPr/>
                <p14:nvPr/>
              </p14:nvContentPartPr>
              <p14:xfrm>
                <a:off x="8128453" y="2634427"/>
                <a:ext cx="71640" cy="957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8F598A49-BD37-4A88-922A-D71AAD09B762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124133" y="2630107"/>
                  <a:ext cx="802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12EFDD03-D126-4192-922B-826FD891DD1A}"/>
                    </a:ext>
                  </a:extLst>
                </p14:cNvPr>
                <p14:cNvContentPartPr/>
                <p14:nvPr/>
              </p14:nvContentPartPr>
              <p14:xfrm>
                <a:off x="8331493" y="2670427"/>
                <a:ext cx="21240" cy="39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12EFDD03-D126-4192-922B-826FD891DD1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327173" y="2666107"/>
                  <a:ext cx="298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286E920-311F-492E-9EB2-410F4E92948E}"/>
                    </a:ext>
                  </a:extLst>
                </p14:cNvPr>
                <p14:cNvContentPartPr/>
                <p14:nvPr/>
              </p14:nvContentPartPr>
              <p14:xfrm>
                <a:off x="8525173" y="2572867"/>
                <a:ext cx="60120" cy="885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286E920-311F-492E-9EB2-410F4E92948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520853" y="2568547"/>
                  <a:ext cx="687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4219CB50-4FDC-416F-951A-FFA082C7023E}"/>
                    </a:ext>
                  </a:extLst>
                </p14:cNvPr>
                <p14:cNvContentPartPr/>
                <p14:nvPr/>
              </p14:nvContentPartPr>
              <p14:xfrm>
                <a:off x="8589613" y="2622187"/>
                <a:ext cx="55440" cy="648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4219CB50-4FDC-416F-951A-FFA082C7023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585293" y="2617867"/>
                  <a:ext cx="640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86AFC060-D893-448E-A977-3280E13F1DBF}"/>
                    </a:ext>
                  </a:extLst>
                </p14:cNvPr>
                <p14:cNvContentPartPr/>
                <p14:nvPr/>
              </p14:nvContentPartPr>
              <p14:xfrm>
                <a:off x="8678533" y="2581507"/>
                <a:ext cx="123480" cy="1188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86AFC060-D893-448E-A977-3280E13F1DB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674213" y="2577187"/>
                  <a:ext cx="1321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97BBD382-ACF4-4838-801B-069C93459525}"/>
                    </a:ext>
                  </a:extLst>
                </p14:cNvPr>
                <p14:cNvContentPartPr/>
                <p14:nvPr/>
              </p14:nvContentPartPr>
              <p14:xfrm>
                <a:off x="8804173" y="2598067"/>
                <a:ext cx="87480" cy="738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97BBD382-ACF4-4838-801B-069C9345952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799853" y="2593747"/>
                  <a:ext cx="961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72139DD3-26DB-4763-8092-00A89587FEAB}"/>
                    </a:ext>
                  </a:extLst>
                </p14:cNvPr>
                <p14:cNvContentPartPr/>
                <p14:nvPr/>
              </p14:nvContentPartPr>
              <p14:xfrm>
                <a:off x="8929453" y="2598067"/>
                <a:ext cx="74160" cy="734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72139DD3-26DB-4763-8092-00A89587FEA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925133" y="2593747"/>
                  <a:ext cx="828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3E7FBD96-0A6C-4757-B000-624C9E15ECF8}"/>
                    </a:ext>
                  </a:extLst>
                </p14:cNvPr>
                <p14:cNvContentPartPr/>
                <p14:nvPr/>
              </p14:nvContentPartPr>
              <p14:xfrm>
                <a:off x="8523733" y="2714347"/>
                <a:ext cx="518400" cy="162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3E7FBD96-0A6C-4757-B000-624C9E15ECF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519413" y="2710027"/>
                  <a:ext cx="527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1F172FC3-E9C9-43B8-A813-AC0C1465EFBE}"/>
                    </a:ext>
                  </a:extLst>
                </p14:cNvPr>
                <p14:cNvContentPartPr/>
                <p14:nvPr/>
              </p14:nvContentPartPr>
              <p14:xfrm>
                <a:off x="8487373" y="2746747"/>
                <a:ext cx="549000" cy="1504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1F172FC3-E9C9-43B8-A813-AC0C1465EFB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483053" y="2742427"/>
                  <a:ext cx="5576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D62B7A41-A97D-4F21-B935-CA450BCFEC42}"/>
                    </a:ext>
                  </a:extLst>
                </p14:cNvPr>
                <p14:cNvContentPartPr/>
                <p14:nvPr/>
              </p14:nvContentPartPr>
              <p14:xfrm>
                <a:off x="8629213" y="2803627"/>
                <a:ext cx="88920" cy="939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D62B7A41-A97D-4F21-B935-CA450BCFEC4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624893" y="2799307"/>
                  <a:ext cx="97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8F77853F-3B00-4028-8B58-4DBCB87480F2}"/>
                    </a:ext>
                  </a:extLst>
                </p14:cNvPr>
                <p14:cNvContentPartPr/>
                <p14:nvPr/>
              </p14:nvContentPartPr>
              <p14:xfrm>
                <a:off x="8744053" y="2830267"/>
                <a:ext cx="84960" cy="813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8F77853F-3B00-4028-8B58-4DBCB87480F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739733" y="2825947"/>
                  <a:ext cx="936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60163F2D-7F29-486E-BF20-11A9D8CB9A08}"/>
                    </a:ext>
                  </a:extLst>
                </p14:cNvPr>
                <p14:cNvContentPartPr/>
                <p14:nvPr/>
              </p14:nvContentPartPr>
              <p14:xfrm>
                <a:off x="8777893" y="2819107"/>
                <a:ext cx="118080" cy="795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60163F2D-7F29-486E-BF20-11A9D8CB9A0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773573" y="2814787"/>
                  <a:ext cx="1267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5FBE667C-FB87-4BE3-B247-65AA1001CA0B}"/>
                    </a:ext>
                  </a:extLst>
                </p14:cNvPr>
                <p14:cNvContentPartPr/>
                <p14:nvPr/>
              </p14:nvContentPartPr>
              <p14:xfrm>
                <a:off x="8929453" y="2852947"/>
                <a:ext cx="64800" cy="381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5FBE667C-FB87-4BE3-B247-65AA1001CA0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925133" y="2848627"/>
                  <a:ext cx="734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3759C033-465F-4006-9679-037E28A51702}"/>
                    </a:ext>
                  </a:extLst>
                </p14:cNvPr>
                <p14:cNvContentPartPr/>
                <p14:nvPr/>
              </p14:nvContentPartPr>
              <p14:xfrm>
                <a:off x="9337693" y="2257147"/>
                <a:ext cx="99000" cy="230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3759C033-465F-4006-9679-037E28A51702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333373" y="2252827"/>
                  <a:ext cx="1076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C39B9A77-E2AF-4878-8733-7A17B366AF85}"/>
                    </a:ext>
                  </a:extLst>
                </p14:cNvPr>
                <p14:cNvContentPartPr/>
                <p14:nvPr/>
              </p14:nvContentPartPr>
              <p14:xfrm>
                <a:off x="9291973" y="2306827"/>
                <a:ext cx="163080" cy="331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C39B9A77-E2AF-4878-8733-7A17B366AF8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287653" y="2302507"/>
                  <a:ext cx="171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B6814053-2D1E-4399-9BC5-5034EBD3EB49}"/>
                    </a:ext>
                  </a:extLst>
                </p14:cNvPr>
                <p14:cNvContentPartPr/>
                <p14:nvPr/>
              </p14:nvContentPartPr>
              <p14:xfrm>
                <a:off x="9543613" y="2165347"/>
                <a:ext cx="90360" cy="1501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B6814053-2D1E-4399-9BC5-5034EBD3EB4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539293" y="2161027"/>
                  <a:ext cx="990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61817F0E-F2AE-4A2F-BA72-B854415E47CC}"/>
                    </a:ext>
                  </a:extLst>
                </p14:cNvPr>
                <p14:cNvContentPartPr/>
                <p14:nvPr/>
              </p14:nvContentPartPr>
              <p14:xfrm>
                <a:off x="9679333" y="2163187"/>
                <a:ext cx="101520" cy="1134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61817F0E-F2AE-4A2F-BA72-B854415E47C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675013" y="2158867"/>
                  <a:ext cx="1101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A66CB29E-F665-4ED5-8BF6-D494695084E8}"/>
                    </a:ext>
                  </a:extLst>
                </p14:cNvPr>
                <p14:cNvContentPartPr/>
                <p14:nvPr/>
              </p14:nvContentPartPr>
              <p14:xfrm>
                <a:off x="9725773" y="2147707"/>
                <a:ext cx="111240" cy="1800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A66CB29E-F665-4ED5-8BF6-D494695084E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721453" y="2143387"/>
                  <a:ext cx="119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C91B8ECE-BA5C-4580-96A6-8E68059E7956}"/>
                    </a:ext>
                  </a:extLst>
                </p14:cNvPr>
                <p14:cNvContentPartPr/>
                <p14:nvPr/>
              </p14:nvContentPartPr>
              <p14:xfrm>
                <a:off x="9831973" y="2136907"/>
                <a:ext cx="155160" cy="1569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C91B8ECE-BA5C-4580-96A6-8E68059E795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827653" y="2132587"/>
                  <a:ext cx="163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90D08ED4-143A-4162-9C6B-F354891EC37B}"/>
                    </a:ext>
                  </a:extLst>
                </p14:cNvPr>
                <p14:cNvContentPartPr/>
                <p14:nvPr/>
              </p14:nvContentPartPr>
              <p14:xfrm>
                <a:off x="9992533" y="2155267"/>
                <a:ext cx="120240" cy="8712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90D08ED4-143A-4162-9C6B-F354891EC37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988213" y="2150947"/>
                  <a:ext cx="1288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C4C1366B-273A-4BFD-B856-5D3B00C43422}"/>
                    </a:ext>
                  </a:extLst>
                </p14:cNvPr>
                <p14:cNvContentPartPr/>
                <p14:nvPr/>
              </p14:nvContentPartPr>
              <p14:xfrm>
                <a:off x="10127533" y="2108467"/>
                <a:ext cx="179640" cy="1418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C4C1366B-273A-4BFD-B856-5D3B00C43422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123213" y="2104147"/>
                  <a:ext cx="1882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AE48B318-8D9F-4A3A-8CB2-2C89F3CBC032}"/>
                    </a:ext>
                  </a:extLst>
                </p14:cNvPr>
                <p14:cNvContentPartPr/>
                <p14:nvPr/>
              </p14:nvContentPartPr>
              <p14:xfrm>
                <a:off x="9294133" y="2650987"/>
                <a:ext cx="186480" cy="345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AE48B318-8D9F-4A3A-8CB2-2C89F3CBC032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289813" y="2646667"/>
                  <a:ext cx="1951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717E44B8-4189-47D3-9A2A-82510D3FFAA0}"/>
                    </a:ext>
                  </a:extLst>
                </p14:cNvPr>
                <p14:cNvContentPartPr/>
                <p14:nvPr/>
              </p14:nvContentPartPr>
              <p14:xfrm>
                <a:off x="9350653" y="2701747"/>
                <a:ext cx="204120" cy="536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717E44B8-4189-47D3-9A2A-82510D3FFAA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346333" y="2697427"/>
                  <a:ext cx="2127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2940682C-7E49-4017-AD73-D51C66DAB94C}"/>
                    </a:ext>
                  </a:extLst>
                </p14:cNvPr>
                <p14:cNvContentPartPr/>
                <p14:nvPr/>
              </p14:nvContentPartPr>
              <p14:xfrm>
                <a:off x="9598693" y="2572507"/>
                <a:ext cx="68760" cy="1425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2940682C-7E49-4017-AD73-D51C66DAB94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594373" y="2568187"/>
                  <a:ext cx="774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C2937AF7-2D46-4D69-97E1-DA3B536F4303}"/>
                    </a:ext>
                  </a:extLst>
                </p14:cNvPr>
                <p14:cNvContentPartPr/>
                <p14:nvPr/>
              </p14:nvContentPartPr>
              <p14:xfrm>
                <a:off x="9694453" y="2590867"/>
                <a:ext cx="73440" cy="1267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C2937AF7-2D46-4D69-97E1-DA3B536F430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690133" y="2586547"/>
                  <a:ext cx="820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5518F74C-0735-4ED0-A5C0-135B63EFD669}"/>
                    </a:ext>
                  </a:extLst>
                </p14:cNvPr>
                <p14:cNvContentPartPr/>
                <p14:nvPr/>
              </p14:nvContentPartPr>
              <p14:xfrm>
                <a:off x="9813613" y="2559907"/>
                <a:ext cx="128520" cy="1332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5518F74C-0735-4ED0-A5C0-135B63EFD66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809293" y="2555587"/>
                  <a:ext cx="1371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191F6D59-B537-4A34-9979-262F0BA248A7}"/>
                    </a:ext>
                  </a:extLst>
                </p14:cNvPr>
                <p14:cNvContentPartPr/>
                <p14:nvPr/>
              </p14:nvContentPartPr>
              <p14:xfrm>
                <a:off x="9964093" y="2534347"/>
                <a:ext cx="109080" cy="15372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191F6D59-B537-4A34-9979-262F0BA248A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959773" y="2530027"/>
                  <a:ext cx="1177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C81D15E1-10FB-43BE-B951-127E41458C32}"/>
                    </a:ext>
                  </a:extLst>
                </p14:cNvPr>
                <p14:cNvContentPartPr/>
                <p14:nvPr/>
              </p14:nvContentPartPr>
              <p14:xfrm>
                <a:off x="10127533" y="2522467"/>
                <a:ext cx="144720" cy="1638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C81D15E1-10FB-43BE-B951-127E41458C32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123213" y="2518147"/>
                  <a:ext cx="1533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2E2F335B-1A7B-4C95-8A15-9BF79821E0F8}"/>
                    </a:ext>
                  </a:extLst>
                </p14:cNvPr>
                <p14:cNvContentPartPr/>
                <p14:nvPr/>
              </p14:nvContentPartPr>
              <p14:xfrm>
                <a:off x="9991093" y="2956267"/>
                <a:ext cx="14040" cy="82836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2E2F335B-1A7B-4C95-8A15-9BF79821E0F8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986773" y="2951947"/>
                  <a:ext cx="22680" cy="83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2205FAB1-4032-4734-B219-DF0458BBAC05}"/>
                    </a:ext>
                  </a:extLst>
                </p14:cNvPr>
                <p14:cNvContentPartPr/>
                <p14:nvPr/>
              </p14:nvContentPartPr>
              <p14:xfrm>
                <a:off x="8852053" y="3617947"/>
                <a:ext cx="2766960" cy="11016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2205FAB1-4032-4734-B219-DF0458BBAC0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847733" y="3613627"/>
                  <a:ext cx="27756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8E2BE6FE-0B5E-4FFB-BDE1-207E0B7EDAC5}"/>
                    </a:ext>
                  </a:extLst>
                </p14:cNvPr>
                <p14:cNvContentPartPr/>
                <p14:nvPr/>
              </p14:nvContentPartPr>
              <p14:xfrm>
                <a:off x="11625493" y="3533707"/>
                <a:ext cx="155520" cy="17208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8E2BE6FE-0B5E-4FFB-BDE1-207E0B7EDAC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621173" y="3529387"/>
                  <a:ext cx="1641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EF8BA416-A743-4615-BBCF-3052EBEC5B6E}"/>
                    </a:ext>
                  </a:extLst>
                </p14:cNvPr>
                <p14:cNvContentPartPr/>
                <p14:nvPr/>
              </p14:nvContentPartPr>
              <p14:xfrm>
                <a:off x="9075613" y="2874187"/>
                <a:ext cx="2764440" cy="73188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EF8BA416-A743-4615-BBCF-3052EBEC5B6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071293" y="2869867"/>
                  <a:ext cx="2773080" cy="74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0A456D18-4803-48A2-BEBC-41023A3C2220}"/>
                    </a:ext>
                  </a:extLst>
                </p14:cNvPr>
                <p14:cNvContentPartPr/>
                <p14:nvPr/>
              </p14:nvContentPartPr>
              <p14:xfrm>
                <a:off x="9883453" y="2844307"/>
                <a:ext cx="203040" cy="13968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0A456D18-4803-48A2-BEBC-41023A3C222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879133" y="2839987"/>
                  <a:ext cx="2116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7AC97094-BADB-45A7-8D35-A77B5C7A078B}"/>
                    </a:ext>
                  </a:extLst>
                </p14:cNvPr>
                <p14:cNvContentPartPr/>
                <p14:nvPr/>
              </p14:nvContentPartPr>
              <p14:xfrm>
                <a:off x="9579253" y="2827387"/>
                <a:ext cx="102240" cy="1656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7AC97094-BADB-45A7-8D35-A77B5C7A078B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574933" y="2823067"/>
                  <a:ext cx="1108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9B64D7F1-5EFA-4D24-BF79-D4F0F1E31E29}"/>
                    </a:ext>
                  </a:extLst>
                </p14:cNvPr>
                <p14:cNvContentPartPr/>
                <p14:nvPr/>
              </p14:nvContentPartPr>
              <p14:xfrm>
                <a:off x="9690493" y="2820547"/>
                <a:ext cx="114480" cy="13140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9B64D7F1-5EFA-4D24-BF79-D4F0F1E31E2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686173" y="2816227"/>
                  <a:ext cx="1231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C248BD97-F3AB-48F6-A840-B5D93B99CD6B}"/>
                    </a:ext>
                  </a:extLst>
                </p14:cNvPr>
                <p14:cNvContentPartPr/>
                <p14:nvPr/>
              </p14:nvContentPartPr>
              <p14:xfrm>
                <a:off x="9732973" y="2787427"/>
                <a:ext cx="153000" cy="17748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C248BD97-F3AB-48F6-A840-B5D93B99CD6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728653" y="2783107"/>
                  <a:ext cx="1616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860A6BE7-7E0B-4AB6-A53F-8C8B73AB345C}"/>
                    </a:ext>
                  </a:extLst>
                </p14:cNvPr>
                <p14:cNvContentPartPr/>
                <p14:nvPr/>
              </p14:nvContentPartPr>
              <p14:xfrm>
                <a:off x="11738893" y="3737467"/>
                <a:ext cx="89640" cy="943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860A6BE7-7E0B-4AB6-A53F-8C8B73AB345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1734573" y="3733147"/>
                  <a:ext cx="98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3C51A8DC-179F-4A57-8023-81FC7E1BE286}"/>
                    </a:ext>
                  </a:extLst>
                </p14:cNvPr>
                <p14:cNvContentPartPr/>
                <p14:nvPr/>
              </p14:nvContentPartPr>
              <p14:xfrm>
                <a:off x="11751853" y="3734947"/>
                <a:ext cx="102600" cy="6516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3C51A8DC-179F-4A57-8023-81FC7E1BE28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747533" y="3730627"/>
                  <a:ext cx="1112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93F9280E-794A-44B3-AEAB-E3164D32223C}"/>
                    </a:ext>
                  </a:extLst>
                </p14:cNvPr>
                <p14:cNvContentPartPr/>
                <p14:nvPr/>
              </p14:nvContentPartPr>
              <p14:xfrm>
                <a:off x="10842853" y="2762947"/>
                <a:ext cx="145440" cy="115848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93F9280E-794A-44B3-AEAB-E3164D32223C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838533" y="2758627"/>
                  <a:ext cx="154080" cy="11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A724DBC4-870E-407B-9D84-4EBC5F36622D}"/>
                    </a:ext>
                  </a:extLst>
                </p14:cNvPr>
                <p14:cNvContentPartPr/>
                <p14:nvPr/>
              </p14:nvContentPartPr>
              <p14:xfrm>
                <a:off x="10888573" y="3984067"/>
                <a:ext cx="99000" cy="13068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A724DBC4-870E-407B-9D84-4EBC5F36622D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884253" y="3979747"/>
                  <a:ext cx="1076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560C5D9B-4E07-4845-8857-24FCB1EFE6A7}"/>
                    </a:ext>
                  </a:extLst>
                </p14:cNvPr>
                <p14:cNvContentPartPr/>
                <p14:nvPr/>
              </p14:nvContentPartPr>
              <p14:xfrm>
                <a:off x="10888573" y="4009267"/>
                <a:ext cx="98280" cy="784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560C5D9B-4E07-4845-8857-24FCB1EFE6A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884253" y="4004947"/>
                  <a:ext cx="1069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B202651D-1569-42F4-A151-35D11753708E}"/>
                    </a:ext>
                  </a:extLst>
                </p14:cNvPr>
                <p14:cNvContentPartPr/>
                <p14:nvPr/>
              </p14:nvContentPartPr>
              <p14:xfrm>
                <a:off x="10842853" y="3958507"/>
                <a:ext cx="126720" cy="1476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B202651D-1569-42F4-A151-35D11753708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838533" y="3954187"/>
                  <a:ext cx="1353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BE2F729D-0BFA-4740-BD77-D3011CA9217B}"/>
                    </a:ext>
                  </a:extLst>
                </p14:cNvPr>
                <p14:cNvContentPartPr/>
                <p14:nvPr/>
              </p14:nvContentPartPr>
              <p14:xfrm>
                <a:off x="11051293" y="3986587"/>
                <a:ext cx="63000" cy="21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BE2F729D-0BFA-4740-BD77-D3011CA9217B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1046973" y="3982267"/>
                  <a:ext cx="7164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91EC7CC0-FF58-4029-BD87-78A25C007FD9}"/>
                    </a:ext>
                  </a:extLst>
                </p14:cNvPr>
                <p14:cNvContentPartPr/>
                <p14:nvPr/>
              </p14:nvContentPartPr>
              <p14:xfrm>
                <a:off x="11041933" y="4025107"/>
                <a:ext cx="73080" cy="1080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91EC7CC0-FF58-4029-BD87-78A25C007FD9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1037613" y="4020787"/>
                  <a:ext cx="817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DDF8307E-018C-4CDE-8265-8B68D112A2EA}"/>
                    </a:ext>
                  </a:extLst>
                </p14:cNvPr>
                <p14:cNvContentPartPr/>
                <p14:nvPr/>
              </p14:nvContentPartPr>
              <p14:xfrm>
                <a:off x="11140573" y="3949507"/>
                <a:ext cx="58680" cy="1090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DDF8307E-018C-4CDE-8265-8B68D112A2EA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1136253" y="3945187"/>
                  <a:ext cx="67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87998932-4F66-4B45-A57E-2F169DB44868}"/>
                    </a:ext>
                  </a:extLst>
                </p14:cNvPr>
                <p14:cNvContentPartPr/>
                <p14:nvPr/>
              </p14:nvContentPartPr>
              <p14:xfrm>
                <a:off x="11243893" y="3971467"/>
                <a:ext cx="62280" cy="867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87998932-4F66-4B45-A57E-2F169DB44868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1239573" y="3967147"/>
                  <a:ext cx="709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D3F410A5-9DE9-4F02-A8CA-EAF9BA1D303A}"/>
                    </a:ext>
                  </a:extLst>
                </p14:cNvPr>
                <p14:cNvContentPartPr/>
                <p14:nvPr/>
              </p14:nvContentPartPr>
              <p14:xfrm>
                <a:off x="11337133" y="3962467"/>
                <a:ext cx="91800" cy="7272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D3F410A5-9DE9-4F02-A8CA-EAF9BA1D303A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1332813" y="3958147"/>
                  <a:ext cx="1004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194AEEEE-8D77-4D75-877C-C46242AD1276}"/>
                    </a:ext>
                  </a:extLst>
                </p14:cNvPr>
                <p14:cNvContentPartPr/>
                <p14:nvPr/>
              </p14:nvContentPartPr>
              <p14:xfrm>
                <a:off x="11424973" y="3949867"/>
                <a:ext cx="92520" cy="694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194AEEEE-8D77-4D75-877C-C46242AD127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420653" y="3945547"/>
                  <a:ext cx="1011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3B315CFE-A9CE-4E86-BDFA-1415698BBA76}"/>
                    </a:ext>
                  </a:extLst>
                </p14:cNvPr>
                <p14:cNvContentPartPr/>
                <p14:nvPr/>
              </p14:nvContentPartPr>
              <p14:xfrm>
                <a:off x="11549173" y="3955627"/>
                <a:ext cx="123120" cy="8064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3B315CFE-A9CE-4E86-BDFA-1415698BBA76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544853" y="3951307"/>
                  <a:ext cx="1317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92333AE7-2E7D-4677-AB0E-91D83292DFDE}"/>
                    </a:ext>
                  </a:extLst>
                </p14:cNvPr>
                <p14:cNvContentPartPr/>
                <p14:nvPr/>
              </p14:nvContentPartPr>
              <p14:xfrm>
                <a:off x="10335973" y="3069667"/>
                <a:ext cx="30600" cy="65088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92333AE7-2E7D-4677-AB0E-91D83292DFD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331653" y="3065347"/>
                  <a:ext cx="39240" cy="65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142B5A75-52F6-436C-AC8F-9F495F7F4A7B}"/>
                    </a:ext>
                  </a:extLst>
                </p14:cNvPr>
                <p14:cNvContentPartPr/>
                <p14:nvPr/>
              </p14:nvContentPartPr>
              <p14:xfrm>
                <a:off x="10074613" y="3795067"/>
                <a:ext cx="82080" cy="13356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142B5A75-52F6-436C-AC8F-9F495F7F4A7B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070293" y="3790747"/>
                  <a:ext cx="907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EDE62DF7-75A1-4C6E-9D21-5F717C1CA6B8}"/>
                    </a:ext>
                  </a:extLst>
                </p14:cNvPr>
                <p14:cNvContentPartPr/>
                <p14:nvPr/>
              </p14:nvContentPartPr>
              <p14:xfrm>
                <a:off x="10157053" y="3796147"/>
                <a:ext cx="45360" cy="10080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EDE62DF7-75A1-4C6E-9D21-5F717C1CA6B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152733" y="3791827"/>
                  <a:ext cx="540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D8D4DF0E-633C-4F22-923B-A451E1EB707F}"/>
                    </a:ext>
                  </a:extLst>
                </p14:cNvPr>
                <p14:cNvContentPartPr/>
                <p14:nvPr/>
              </p14:nvContentPartPr>
              <p14:xfrm>
                <a:off x="10177213" y="3766267"/>
                <a:ext cx="77040" cy="396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D8D4DF0E-633C-4F22-923B-A451E1EB707F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172893" y="3761947"/>
                  <a:ext cx="856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54EFD14F-D05B-445D-8532-593008E9BE12}"/>
                    </a:ext>
                  </a:extLst>
                </p14:cNvPr>
                <p14:cNvContentPartPr/>
                <p14:nvPr/>
              </p14:nvContentPartPr>
              <p14:xfrm>
                <a:off x="10262173" y="3777427"/>
                <a:ext cx="94320" cy="14076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54EFD14F-D05B-445D-8532-593008E9BE12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257853" y="3773107"/>
                  <a:ext cx="1029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505BD208-3D29-4E2F-9AA1-061B89F20784}"/>
                    </a:ext>
                  </a:extLst>
                </p14:cNvPr>
                <p14:cNvContentPartPr/>
                <p14:nvPr/>
              </p14:nvContentPartPr>
              <p14:xfrm>
                <a:off x="10358293" y="3771667"/>
                <a:ext cx="33120" cy="990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505BD208-3D29-4E2F-9AA1-061B89F2078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353973" y="3767347"/>
                  <a:ext cx="417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8CABA437-3E88-4593-8A16-707682D9BEFC}"/>
                    </a:ext>
                  </a:extLst>
                </p14:cNvPr>
                <p14:cNvContentPartPr/>
                <p14:nvPr/>
              </p14:nvContentPartPr>
              <p14:xfrm>
                <a:off x="10409413" y="3773827"/>
                <a:ext cx="7200" cy="9612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8CABA437-3E88-4593-8A16-707682D9BEF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405093" y="3769507"/>
                  <a:ext cx="158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A4818AC9-2794-4557-86DD-FCA97243E6D8}"/>
                    </a:ext>
                  </a:extLst>
                </p14:cNvPr>
                <p14:cNvContentPartPr/>
                <p14:nvPr/>
              </p14:nvContentPartPr>
              <p14:xfrm>
                <a:off x="11510293" y="2964547"/>
                <a:ext cx="18720" cy="7567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A4818AC9-2794-4557-86DD-FCA97243E6D8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1505973" y="2960227"/>
                  <a:ext cx="27360" cy="76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8572D9E0-C286-4CE2-90EB-71774691B232}"/>
                    </a:ext>
                  </a:extLst>
                </p14:cNvPr>
                <p14:cNvContentPartPr/>
                <p14:nvPr/>
              </p14:nvContentPartPr>
              <p14:xfrm>
                <a:off x="11301133" y="3725227"/>
                <a:ext cx="70560" cy="932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8572D9E0-C286-4CE2-90EB-71774691B23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1296813" y="3720907"/>
                  <a:ext cx="792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C272CC19-D8FA-43CC-950D-96F335DB37AE}"/>
                    </a:ext>
                  </a:extLst>
                </p14:cNvPr>
                <p14:cNvContentPartPr/>
                <p14:nvPr/>
              </p14:nvContentPartPr>
              <p14:xfrm>
                <a:off x="11368813" y="3739627"/>
                <a:ext cx="66240" cy="8964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C272CC19-D8FA-43CC-950D-96F335DB37A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1364493" y="3735307"/>
                  <a:ext cx="748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3B211914-F70B-41A2-9983-8037B32D3216}"/>
                    </a:ext>
                  </a:extLst>
                </p14:cNvPr>
                <p14:cNvContentPartPr/>
                <p14:nvPr/>
              </p14:nvContentPartPr>
              <p14:xfrm>
                <a:off x="11453773" y="3743947"/>
                <a:ext cx="68760" cy="9324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3B211914-F70B-41A2-9983-8037B32D3216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449453" y="3739627"/>
                  <a:ext cx="774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0E18D9DC-E3F6-4E62-9C71-16E3D3749C58}"/>
                    </a:ext>
                  </a:extLst>
                </p14:cNvPr>
                <p14:cNvContentPartPr/>
                <p14:nvPr/>
              </p14:nvContentPartPr>
              <p14:xfrm>
                <a:off x="11531893" y="3736027"/>
                <a:ext cx="65160" cy="9936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0E18D9DC-E3F6-4E62-9C71-16E3D3749C58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1527573" y="3731707"/>
                  <a:ext cx="738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A3C85DD9-C527-4CB2-AA59-EE924601EEF5}"/>
                    </a:ext>
                  </a:extLst>
                </p14:cNvPr>
                <p14:cNvContentPartPr/>
                <p14:nvPr/>
              </p14:nvContentPartPr>
              <p14:xfrm>
                <a:off x="11594173" y="3730987"/>
                <a:ext cx="68400" cy="10116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A3C85DD9-C527-4CB2-AA59-EE924601EEF5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1589853" y="3726667"/>
                  <a:ext cx="770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55972725-B2A2-4EC2-8B8C-ACDAF7EEAB0E}"/>
                    </a:ext>
                  </a:extLst>
                </p14:cNvPr>
                <p14:cNvContentPartPr/>
                <p14:nvPr/>
              </p14:nvContentPartPr>
              <p14:xfrm>
                <a:off x="10379893" y="2960227"/>
                <a:ext cx="614880" cy="3942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55972725-B2A2-4EC2-8B8C-ACDAF7EEAB0E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375573" y="2955907"/>
                  <a:ext cx="62352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BCE74E31-FDC4-4B97-B562-5726256DCD17}"/>
                    </a:ext>
                  </a:extLst>
                </p14:cNvPr>
                <p14:cNvContentPartPr/>
                <p14:nvPr/>
              </p14:nvContentPartPr>
              <p14:xfrm>
                <a:off x="10500853" y="3104227"/>
                <a:ext cx="691560" cy="41004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BCE74E31-FDC4-4B97-B562-5726256DCD17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496533" y="3099907"/>
                  <a:ext cx="70020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3554F7D4-7D75-47BB-827B-81E800DD3462}"/>
                    </a:ext>
                  </a:extLst>
                </p14:cNvPr>
                <p14:cNvContentPartPr/>
                <p14:nvPr/>
              </p14:nvContentPartPr>
              <p14:xfrm>
                <a:off x="10721893" y="3228067"/>
                <a:ext cx="550440" cy="35028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3554F7D4-7D75-47BB-827B-81E800DD346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717573" y="3223747"/>
                  <a:ext cx="55908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EA998EF8-F091-443D-8368-E61DC48D1E40}"/>
                    </a:ext>
                  </a:extLst>
                </p14:cNvPr>
                <p14:cNvContentPartPr/>
                <p14:nvPr/>
              </p14:nvContentPartPr>
              <p14:xfrm>
                <a:off x="10865173" y="3369187"/>
                <a:ext cx="479160" cy="26100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EA998EF8-F091-443D-8368-E61DC48D1E40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0860853" y="3364867"/>
                  <a:ext cx="4878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F7046BEC-DED2-4881-9D21-588293ECD05B}"/>
                    </a:ext>
                  </a:extLst>
                </p14:cNvPr>
                <p14:cNvContentPartPr/>
                <p14:nvPr/>
              </p14:nvContentPartPr>
              <p14:xfrm>
                <a:off x="11131933" y="3435787"/>
                <a:ext cx="253080" cy="15876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F7046BEC-DED2-4881-9D21-588293ECD05B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1127613" y="3431467"/>
                  <a:ext cx="2617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2CFB1F1B-C829-4446-B242-7C2AC2771322}"/>
                    </a:ext>
                  </a:extLst>
                </p14:cNvPr>
                <p14:cNvContentPartPr/>
                <p14:nvPr/>
              </p14:nvContentPartPr>
              <p14:xfrm>
                <a:off x="10950493" y="2410147"/>
                <a:ext cx="648720" cy="80208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2CFB1F1B-C829-4446-B242-7C2AC2771322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946173" y="2405827"/>
                  <a:ext cx="657360" cy="81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E7D4126A-26D6-41A2-83B7-506E351F02B0}"/>
                    </a:ext>
                  </a:extLst>
                </p14:cNvPr>
                <p14:cNvContentPartPr/>
                <p14:nvPr/>
              </p14:nvContentPartPr>
              <p14:xfrm>
                <a:off x="11464573" y="2074267"/>
                <a:ext cx="129960" cy="21096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E7D4126A-26D6-41A2-83B7-506E351F02B0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1460253" y="2069947"/>
                  <a:ext cx="1386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FD019DF4-61AC-4241-9EF7-5D50C516F0CC}"/>
                    </a:ext>
                  </a:extLst>
                </p14:cNvPr>
                <p14:cNvContentPartPr/>
                <p14:nvPr/>
              </p14:nvContentPartPr>
              <p14:xfrm>
                <a:off x="11652853" y="2096587"/>
                <a:ext cx="100800" cy="13212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FD019DF4-61AC-4241-9EF7-5D50C516F0CC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1648533" y="2092267"/>
                  <a:ext cx="1094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B65CF7B9-C7A6-4B9C-96A3-DEDF0A1736FD}"/>
                    </a:ext>
                  </a:extLst>
                </p14:cNvPr>
                <p14:cNvContentPartPr/>
                <p14:nvPr/>
              </p14:nvContentPartPr>
              <p14:xfrm>
                <a:off x="11683813" y="2060947"/>
                <a:ext cx="263880" cy="12564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B65CF7B9-C7A6-4B9C-96A3-DEDF0A1736FD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1679493" y="2056627"/>
                  <a:ext cx="2725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9942997B-BF42-4BDA-94B7-2C4B0A80D6CB}"/>
                    </a:ext>
                  </a:extLst>
                </p14:cNvPr>
                <p14:cNvContentPartPr/>
                <p14:nvPr/>
              </p14:nvContentPartPr>
              <p14:xfrm>
                <a:off x="11833933" y="2002267"/>
                <a:ext cx="69840" cy="5580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9942997B-BF42-4BDA-94B7-2C4B0A80D6CB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1829613" y="1997947"/>
                  <a:ext cx="784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1EF41865-95FE-49DF-B118-C4DBF154C52D}"/>
                    </a:ext>
                  </a:extLst>
                </p14:cNvPr>
                <p14:cNvContentPartPr/>
                <p14:nvPr/>
              </p14:nvContentPartPr>
              <p14:xfrm>
                <a:off x="11936533" y="2139427"/>
                <a:ext cx="70200" cy="3744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1EF41865-95FE-49DF-B118-C4DBF154C52D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1932213" y="2135107"/>
                  <a:ext cx="78840" cy="46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45259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09D195F-2E3B-4004-BDD0-32C7508E0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256"/>
            <a:ext cx="5190133" cy="298913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0A069AD-C460-4998-A02F-EC90016A8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066" y="44583"/>
            <a:ext cx="5172075" cy="79057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7FC9850-F2F0-45CF-A86B-355122057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42" y="3174017"/>
            <a:ext cx="4085119" cy="2071236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85ED138-AA4D-4887-91C0-8E8DF219D0DD}"/>
              </a:ext>
            </a:extLst>
          </p:cNvPr>
          <p:cNvGrpSpPr/>
          <p:nvPr/>
        </p:nvGrpSpPr>
        <p:grpSpPr>
          <a:xfrm>
            <a:off x="5640493" y="1012627"/>
            <a:ext cx="367560" cy="391680"/>
            <a:chOff x="5640493" y="1012627"/>
            <a:chExt cx="367560" cy="39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E520E792-5E49-4154-BC9E-067E6A7DBE0D}"/>
                    </a:ext>
                  </a:extLst>
                </p14:cNvPr>
                <p14:cNvContentPartPr/>
                <p14:nvPr/>
              </p14:nvContentPartPr>
              <p14:xfrm>
                <a:off x="5640493" y="1102267"/>
                <a:ext cx="202320" cy="17172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E520E792-5E49-4154-BC9E-067E6A7DBE0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36173" y="1097947"/>
                  <a:ext cx="2109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F8C1BE44-7B8E-4896-A6C4-993507FB69DA}"/>
                    </a:ext>
                  </a:extLst>
                </p14:cNvPr>
                <p14:cNvContentPartPr/>
                <p14:nvPr/>
              </p14:nvContentPartPr>
              <p14:xfrm>
                <a:off x="5859013" y="1271467"/>
                <a:ext cx="9720" cy="1404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F8C1BE44-7B8E-4896-A6C4-993507FB69D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854693" y="1267147"/>
                  <a:ext cx="183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4E96A219-01CB-4536-9391-DD9D654EF2F9}"/>
                    </a:ext>
                  </a:extLst>
                </p14:cNvPr>
                <p14:cNvContentPartPr/>
                <p14:nvPr/>
              </p14:nvContentPartPr>
              <p14:xfrm>
                <a:off x="5901853" y="1012627"/>
                <a:ext cx="106200" cy="3916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4E96A219-01CB-4536-9391-DD9D654EF2F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97533" y="1008307"/>
                  <a:ext cx="114840" cy="40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53810D64-09EB-41E5-8948-C54C59E8E4CA}"/>
              </a:ext>
            </a:extLst>
          </p:cNvPr>
          <p:cNvGrpSpPr/>
          <p:nvPr/>
        </p:nvGrpSpPr>
        <p:grpSpPr>
          <a:xfrm>
            <a:off x="6161413" y="1097587"/>
            <a:ext cx="831960" cy="140760"/>
            <a:chOff x="6161413" y="1097587"/>
            <a:chExt cx="831960" cy="14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6A22DFE-FCC0-45E8-B20E-4E94E29ED808}"/>
                    </a:ext>
                  </a:extLst>
                </p14:cNvPr>
                <p14:cNvContentPartPr/>
                <p14:nvPr/>
              </p14:nvContentPartPr>
              <p14:xfrm>
                <a:off x="6161413" y="1137547"/>
                <a:ext cx="111960" cy="993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6A22DFE-FCC0-45E8-B20E-4E94E29ED80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157093" y="1133227"/>
                  <a:ext cx="1206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EB64A1B-271C-4A85-A6D6-E749C38EAF95}"/>
                    </a:ext>
                  </a:extLst>
                </p14:cNvPr>
                <p14:cNvContentPartPr/>
                <p14:nvPr/>
              </p14:nvContentPartPr>
              <p14:xfrm>
                <a:off x="6367693" y="1151227"/>
                <a:ext cx="95760" cy="165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EB64A1B-271C-4A85-A6D6-E749C38EAF9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63373" y="1146907"/>
                  <a:ext cx="104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3627CAE-A051-4C82-95C4-A4967067C5AE}"/>
                    </a:ext>
                  </a:extLst>
                </p14:cNvPr>
                <p14:cNvContentPartPr/>
                <p14:nvPr/>
              </p14:nvContentPartPr>
              <p14:xfrm>
                <a:off x="6362653" y="1208827"/>
                <a:ext cx="106560" cy="54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3627CAE-A051-4C82-95C4-A4967067C5A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58333" y="1204507"/>
                  <a:ext cx="1152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F645CBA-F3BE-4FCA-8D63-A226A9D86E3E}"/>
                    </a:ext>
                  </a:extLst>
                </p14:cNvPr>
                <p14:cNvContentPartPr/>
                <p14:nvPr/>
              </p14:nvContentPartPr>
              <p14:xfrm>
                <a:off x="6547333" y="1102987"/>
                <a:ext cx="85680" cy="1353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F645CBA-F3BE-4FCA-8D63-A226A9D86E3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43013" y="1098667"/>
                  <a:ext cx="943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4F95BE3-BCD6-4CB3-9E6E-C5E6709FFB22}"/>
                    </a:ext>
                  </a:extLst>
                </p14:cNvPr>
                <p14:cNvContentPartPr/>
                <p14:nvPr/>
              </p14:nvContentPartPr>
              <p14:xfrm>
                <a:off x="6696373" y="1113787"/>
                <a:ext cx="106920" cy="1083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4F95BE3-BCD6-4CB3-9E6E-C5E6709FFB2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692053" y="1109467"/>
                  <a:ext cx="1155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0A1C581-6FDB-4D63-9886-91B2DF0DABCE}"/>
                    </a:ext>
                  </a:extLst>
                </p14:cNvPr>
                <p14:cNvContentPartPr/>
                <p14:nvPr/>
              </p14:nvContentPartPr>
              <p14:xfrm>
                <a:off x="6855853" y="1119907"/>
                <a:ext cx="83160" cy="961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0A1C581-6FDB-4D63-9886-91B2DF0DABC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851533" y="1115587"/>
                  <a:ext cx="918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C9C0F57-7782-4D4B-83D4-6298E055FC12}"/>
                    </a:ext>
                  </a:extLst>
                </p14:cNvPr>
                <p14:cNvContentPartPr/>
                <p14:nvPr/>
              </p14:nvContentPartPr>
              <p14:xfrm>
                <a:off x="6885373" y="1097587"/>
                <a:ext cx="108000" cy="43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C9C0F57-7782-4D4B-83D4-6298E055FC1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881053" y="1093267"/>
                  <a:ext cx="116640" cy="1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40DB4011-FC43-48A3-8E67-5546433404C3}"/>
              </a:ext>
            </a:extLst>
          </p:cNvPr>
          <p:cNvGrpSpPr/>
          <p:nvPr/>
        </p:nvGrpSpPr>
        <p:grpSpPr>
          <a:xfrm>
            <a:off x="7219453" y="961147"/>
            <a:ext cx="688680" cy="231480"/>
            <a:chOff x="7219453" y="961147"/>
            <a:chExt cx="688680" cy="23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6C898AF-DE32-4661-BACD-C2620BA61686}"/>
                    </a:ext>
                  </a:extLst>
                </p14:cNvPr>
                <p14:cNvContentPartPr/>
                <p14:nvPr/>
              </p14:nvContentPartPr>
              <p14:xfrm>
                <a:off x="7219453" y="1081747"/>
                <a:ext cx="222120" cy="1108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6C898AF-DE32-4661-BACD-C2620BA6168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215133" y="1077427"/>
                  <a:ext cx="2307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2CF116F-346E-4515-A399-DBCD20ED3AA1}"/>
                    </a:ext>
                  </a:extLst>
                </p14:cNvPr>
                <p14:cNvContentPartPr/>
                <p14:nvPr/>
              </p14:nvContentPartPr>
              <p14:xfrm>
                <a:off x="7465333" y="1001107"/>
                <a:ext cx="60480" cy="1731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2CF116F-346E-4515-A399-DBCD20ED3AA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460653" y="996787"/>
                  <a:ext cx="691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866B7AF-9D69-4C2B-AB41-39E784466B4C}"/>
                    </a:ext>
                  </a:extLst>
                </p14:cNvPr>
                <p14:cNvContentPartPr/>
                <p14:nvPr/>
              </p14:nvContentPartPr>
              <p14:xfrm>
                <a:off x="7577293" y="1095067"/>
                <a:ext cx="69120" cy="687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866B7AF-9D69-4C2B-AB41-39E784466B4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572973" y="1090747"/>
                  <a:ext cx="777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4CF4DC9-D93A-4699-8D66-F2B717EE075F}"/>
                    </a:ext>
                  </a:extLst>
                </p14:cNvPr>
                <p14:cNvContentPartPr/>
                <p14:nvPr/>
              </p14:nvContentPartPr>
              <p14:xfrm>
                <a:off x="7707253" y="974467"/>
                <a:ext cx="61200" cy="1800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4CF4DC9-D93A-4699-8D66-F2B717EE075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702933" y="970147"/>
                  <a:ext cx="698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7164C14-E2B1-49C2-B524-7DA53E16945B}"/>
                    </a:ext>
                  </a:extLst>
                </p14:cNvPr>
                <p14:cNvContentPartPr/>
                <p14:nvPr/>
              </p14:nvContentPartPr>
              <p14:xfrm>
                <a:off x="7829293" y="1081027"/>
                <a:ext cx="78840" cy="723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7164C14-E2B1-49C2-B524-7DA53E16945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824973" y="1076707"/>
                  <a:ext cx="874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54767AA-572B-41E8-A1D2-6B8BDB543922}"/>
                    </a:ext>
                  </a:extLst>
                </p14:cNvPr>
                <p14:cNvContentPartPr/>
                <p14:nvPr/>
              </p14:nvContentPartPr>
              <p14:xfrm>
                <a:off x="7578373" y="961147"/>
                <a:ext cx="45360" cy="7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54767AA-572B-41E8-A1D2-6B8BDB54392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574053" y="956827"/>
                  <a:ext cx="54000" cy="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4FECD4BC-97A4-4829-B3DC-C650AF4956AF}"/>
              </a:ext>
            </a:extLst>
          </p:cNvPr>
          <p:cNvGrpSpPr/>
          <p:nvPr/>
        </p:nvGrpSpPr>
        <p:grpSpPr>
          <a:xfrm>
            <a:off x="8163373" y="969787"/>
            <a:ext cx="2095200" cy="292320"/>
            <a:chOff x="8163373" y="969787"/>
            <a:chExt cx="2095200" cy="29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FA133A1-818B-4E90-A6DD-68E610F9D587}"/>
                    </a:ext>
                  </a:extLst>
                </p14:cNvPr>
                <p14:cNvContentPartPr/>
                <p14:nvPr/>
              </p14:nvContentPartPr>
              <p14:xfrm>
                <a:off x="8163373" y="969787"/>
                <a:ext cx="119520" cy="1458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FA133A1-818B-4E90-A6DD-68E610F9D58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159053" y="965467"/>
                  <a:ext cx="1281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123F8A8-5802-4368-A147-72695D9AF3CF}"/>
                    </a:ext>
                  </a:extLst>
                </p14:cNvPr>
                <p14:cNvContentPartPr/>
                <p14:nvPr/>
              </p14:nvContentPartPr>
              <p14:xfrm>
                <a:off x="8213053" y="1110547"/>
                <a:ext cx="78840" cy="90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123F8A8-5802-4368-A147-72695D9AF3C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208733" y="1106227"/>
                  <a:ext cx="874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59675A9-71C7-4008-BFCF-205B1185E16C}"/>
                    </a:ext>
                  </a:extLst>
                </p14:cNvPr>
                <p14:cNvContentPartPr/>
                <p14:nvPr/>
              </p14:nvContentPartPr>
              <p14:xfrm>
                <a:off x="8315653" y="1080667"/>
                <a:ext cx="141120" cy="536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59675A9-71C7-4008-BFCF-205B1185E16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311333" y="1076347"/>
                  <a:ext cx="1497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84749CD-78C4-454A-BD2C-94BAA075FBCF}"/>
                    </a:ext>
                  </a:extLst>
                </p14:cNvPr>
                <p14:cNvContentPartPr/>
                <p14:nvPr/>
              </p14:nvContentPartPr>
              <p14:xfrm>
                <a:off x="8509693" y="1005067"/>
                <a:ext cx="119880" cy="1980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84749CD-78C4-454A-BD2C-94BAA075FBC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505373" y="1000747"/>
                  <a:ext cx="1285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1F8E0F5-8C96-4452-B1C6-8EF0336E8719}"/>
                    </a:ext>
                  </a:extLst>
                </p14:cNvPr>
                <p14:cNvContentPartPr/>
                <p14:nvPr/>
              </p14:nvContentPartPr>
              <p14:xfrm>
                <a:off x="8679613" y="1026307"/>
                <a:ext cx="137880" cy="1144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1F8E0F5-8C96-4452-B1C6-8EF0336E871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675293" y="1021987"/>
                  <a:ext cx="1465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980450A-00E2-4F0D-B4A1-38CCE94CED26}"/>
                    </a:ext>
                  </a:extLst>
                </p14:cNvPr>
                <p14:cNvContentPartPr/>
                <p14:nvPr/>
              </p14:nvContentPartPr>
              <p14:xfrm>
                <a:off x="8840173" y="1078867"/>
                <a:ext cx="170280" cy="428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980450A-00E2-4F0D-B4A1-38CCE94CED2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835853" y="1074547"/>
                  <a:ext cx="1789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10810E0-AA43-4553-87E7-29B905C2354F}"/>
                    </a:ext>
                  </a:extLst>
                </p14:cNvPr>
                <p14:cNvContentPartPr/>
                <p14:nvPr/>
              </p14:nvContentPartPr>
              <p14:xfrm>
                <a:off x="9039613" y="1056547"/>
                <a:ext cx="93960" cy="777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10810E0-AA43-4553-87E7-29B905C2354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035293" y="1052227"/>
                  <a:ext cx="1026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BBB5B84-50E0-42A7-8728-BB1D9BFD9139}"/>
                    </a:ext>
                  </a:extLst>
                </p14:cNvPr>
                <p14:cNvContentPartPr/>
                <p14:nvPr/>
              </p14:nvContentPartPr>
              <p14:xfrm>
                <a:off x="9037093" y="1094707"/>
                <a:ext cx="100440" cy="97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BBB5B84-50E0-42A7-8728-BB1D9BFD913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032773" y="1090387"/>
                  <a:ext cx="1090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9DB8102-B3D9-4217-AA18-F632B0FD42C1}"/>
                    </a:ext>
                  </a:extLst>
                </p14:cNvPr>
                <p14:cNvContentPartPr/>
                <p14:nvPr/>
              </p14:nvContentPartPr>
              <p14:xfrm>
                <a:off x="9205933" y="980587"/>
                <a:ext cx="20520" cy="1710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9DB8102-B3D9-4217-AA18-F632B0FD42C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201613" y="976267"/>
                  <a:ext cx="291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5EBD7DF-6F16-4B6C-B521-415A8CD1FE09}"/>
                    </a:ext>
                  </a:extLst>
                </p14:cNvPr>
                <p14:cNvContentPartPr/>
                <p14:nvPr/>
              </p14:nvContentPartPr>
              <p14:xfrm>
                <a:off x="9256333" y="993547"/>
                <a:ext cx="478440" cy="1573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5EBD7DF-6F16-4B6C-B521-415A8CD1FE0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252013" y="989227"/>
                  <a:ext cx="4870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D6DEAAC-1915-4766-ACB0-CDB29C948425}"/>
                    </a:ext>
                  </a:extLst>
                </p14:cNvPr>
                <p14:cNvContentPartPr/>
                <p14:nvPr/>
              </p14:nvContentPartPr>
              <p14:xfrm>
                <a:off x="9891733" y="1009747"/>
                <a:ext cx="366840" cy="2523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D6DEAAC-1915-4766-ACB0-CDB29C94842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887413" y="1005427"/>
                  <a:ext cx="375480" cy="26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17A21B0A-11D4-4719-823E-124B5EDEC17B}"/>
              </a:ext>
            </a:extLst>
          </p:cNvPr>
          <p:cNvGrpSpPr/>
          <p:nvPr/>
        </p:nvGrpSpPr>
        <p:grpSpPr>
          <a:xfrm>
            <a:off x="9530293" y="703387"/>
            <a:ext cx="744480" cy="182160"/>
            <a:chOff x="9530293" y="703387"/>
            <a:chExt cx="744480" cy="18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E88A710-523C-4296-80FA-36EAAE9B8DF2}"/>
                    </a:ext>
                  </a:extLst>
                </p14:cNvPr>
                <p14:cNvContentPartPr/>
                <p14:nvPr/>
              </p14:nvContentPartPr>
              <p14:xfrm>
                <a:off x="9530293" y="802747"/>
                <a:ext cx="124560" cy="828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E88A710-523C-4296-80FA-36EAAE9B8DF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525973" y="798427"/>
                  <a:ext cx="1332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475AFCB-6FB3-4EB3-BE26-EA3884154FAD}"/>
                    </a:ext>
                  </a:extLst>
                </p14:cNvPr>
                <p14:cNvContentPartPr/>
                <p14:nvPr/>
              </p14:nvContentPartPr>
              <p14:xfrm>
                <a:off x="9646933" y="805267"/>
                <a:ext cx="156600" cy="774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475AFCB-6FB3-4EB3-BE26-EA3884154FA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642613" y="800947"/>
                  <a:ext cx="1652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8A41221-E805-4443-B90F-9E328EDFC562}"/>
                    </a:ext>
                  </a:extLst>
                </p14:cNvPr>
                <p14:cNvContentPartPr/>
                <p14:nvPr/>
              </p14:nvContentPartPr>
              <p14:xfrm>
                <a:off x="9872653" y="745867"/>
                <a:ext cx="81360" cy="1342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8A41221-E805-4443-B90F-9E328EDFC56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868333" y="741547"/>
                  <a:ext cx="900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1565BE5-D497-452C-9FFE-F657485EBCE6}"/>
                    </a:ext>
                  </a:extLst>
                </p14:cNvPr>
                <p14:cNvContentPartPr/>
                <p14:nvPr/>
              </p14:nvContentPartPr>
              <p14:xfrm>
                <a:off x="9977773" y="752707"/>
                <a:ext cx="61200" cy="874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1565BE5-D497-452C-9FFE-F657485EBCE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973453" y="748387"/>
                  <a:ext cx="698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B481F73-64D1-400E-B76C-4762883A2B25}"/>
                    </a:ext>
                  </a:extLst>
                </p14:cNvPr>
                <p14:cNvContentPartPr/>
                <p14:nvPr/>
              </p14:nvContentPartPr>
              <p14:xfrm>
                <a:off x="9998653" y="748027"/>
                <a:ext cx="205920" cy="993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B481F73-64D1-400E-B76C-4762883A2B2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994333" y="743707"/>
                  <a:ext cx="2145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2BB177D-E1F9-4335-8BCA-A74D660E67B9}"/>
                    </a:ext>
                  </a:extLst>
                </p14:cNvPr>
                <p14:cNvContentPartPr/>
                <p14:nvPr/>
              </p14:nvContentPartPr>
              <p14:xfrm>
                <a:off x="10083973" y="703387"/>
                <a:ext cx="89640" cy="705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2BB177D-E1F9-4335-8BCA-A74D660E67B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079653" y="699067"/>
                  <a:ext cx="982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267B518-47FC-496E-BDF5-7C912A6889D9}"/>
                    </a:ext>
                  </a:extLst>
                </p14:cNvPr>
                <p14:cNvContentPartPr/>
                <p14:nvPr/>
              </p14:nvContentPartPr>
              <p14:xfrm>
                <a:off x="10238413" y="808147"/>
                <a:ext cx="36360" cy="144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267B518-47FC-496E-BDF5-7C912A6889D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234093" y="803827"/>
                  <a:ext cx="4500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F1A62F91-9697-4B2E-8F95-F623E9936667}"/>
              </a:ext>
            </a:extLst>
          </p:cNvPr>
          <p:cNvGrpSpPr/>
          <p:nvPr/>
        </p:nvGrpSpPr>
        <p:grpSpPr>
          <a:xfrm>
            <a:off x="10553773" y="926587"/>
            <a:ext cx="551160" cy="206640"/>
            <a:chOff x="10553773" y="926587"/>
            <a:chExt cx="551160" cy="20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1D68E7A-7829-4C93-8516-E2751336EFA0}"/>
                    </a:ext>
                  </a:extLst>
                </p14:cNvPr>
                <p14:cNvContentPartPr/>
                <p14:nvPr/>
              </p14:nvContentPartPr>
              <p14:xfrm>
                <a:off x="10553773" y="969067"/>
                <a:ext cx="84600" cy="1641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1D68E7A-7829-4C93-8516-E2751336EFA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549453" y="964747"/>
                  <a:ext cx="932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FD0B10E-C05B-4E66-BC2D-18A20BE6E066}"/>
                    </a:ext>
                  </a:extLst>
                </p14:cNvPr>
                <p14:cNvContentPartPr/>
                <p14:nvPr/>
              </p14:nvContentPartPr>
              <p14:xfrm>
                <a:off x="10716133" y="966547"/>
                <a:ext cx="105120" cy="1400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FD0B10E-C05B-4E66-BC2D-18A20BE6E06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711813" y="962227"/>
                  <a:ext cx="1137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34F24D7-A7A6-42B4-A5F1-5D33F6EE3075}"/>
                    </a:ext>
                  </a:extLst>
                </p14:cNvPr>
                <p14:cNvContentPartPr/>
                <p14:nvPr/>
              </p14:nvContentPartPr>
              <p14:xfrm>
                <a:off x="10946533" y="993547"/>
                <a:ext cx="105120" cy="871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34F24D7-A7A6-42B4-A5F1-5D33F6EE307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942213" y="989227"/>
                  <a:ext cx="1137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4775C562-D558-45C2-B9BF-3693A5E0D0C1}"/>
                    </a:ext>
                  </a:extLst>
                </p14:cNvPr>
                <p14:cNvContentPartPr/>
                <p14:nvPr/>
              </p14:nvContentPartPr>
              <p14:xfrm>
                <a:off x="10887853" y="926587"/>
                <a:ext cx="96120" cy="644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4775C562-D558-45C2-B9BF-3693A5E0D0C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883533" y="922267"/>
                  <a:ext cx="1047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F0F6A12-C4B1-434F-BFBE-4FC8A4C716CF}"/>
                    </a:ext>
                  </a:extLst>
                </p14:cNvPr>
                <p14:cNvContentPartPr/>
                <p14:nvPr/>
              </p14:nvContentPartPr>
              <p14:xfrm>
                <a:off x="11036533" y="1051147"/>
                <a:ext cx="68400" cy="489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F0F6A12-C4B1-434F-BFBE-4FC8A4C716C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032213" y="1046827"/>
                  <a:ext cx="77040" cy="5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18B6835E-821C-45E3-B512-E499DDEA03BF}"/>
                  </a:ext>
                </a:extLst>
              </p14:cNvPr>
              <p14:cNvContentPartPr/>
              <p14:nvPr/>
            </p14:nvContentPartPr>
            <p14:xfrm>
              <a:off x="6165013" y="823987"/>
              <a:ext cx="3133080" cy="6588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18B6835E-821C-45E3-B512-E499DDEA03BF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160693" y="819667"/>
                <a:ext cx="3141720" cy="7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4AD9C3BE-73D3-4D91-B9C7-F17498575F2C}"/>
              </a:ext>
            </a:extLst>
          </p:cNvPr>
          <p:cNvGrpSpPr/>
          <p:nvPr/>
        </p:nvGrpSpPr>
        <p:grpSpPr>
          <a:xfrm>
            <a:off x="6104173" y="1322947"/>
            <a:ext cx="2416680" cy="259200"/>
            <a:chOff x="6104173" y="1322947"/>
            <a:chExt cx="2416680" cy="25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F9A3E1A-9DC2-4F3F-B4D2-0FA0CA524BEB}"/>
                    </a:ext>
                  </a:extLst>
                </p14:cNvPr>
                <p14:cNvContentPartPr/>
                <p14:nvPr/>
              </p14:nvContentPartPr>
              <p14:xfrm>
                <a:off x="6104173" y="1480987"/>
                <a:ext cx="210960" cy="10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F9A3E1A-9DC2-4F3F-B4D2-0FA0CA524BE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099853" y="1476667"/>
                  <a:ext cx="21960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189CA7C-4142-4F53-9384-1653DBE3A316}"/>
                    </a:ext>
                  </a:extLst>
                </p14:cNvPr>
                <p14:cNvContentPartPr/>
                <p14:nvPr/>
              </p14:nvContentPartPr>
              <p14:xfrm>
                <a:off x="6131893" y="1508347"/>
                <a:ext cx="208800" cy="226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189CA7C-4142-4F53-9384-1653DBE3A31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127573" y="1504027"/>
                  <a:ext cx="2174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7C627BB-2CC7-4F25-940F-CA3DD8526D16}"/>
                    </a:ext>
                  </a:extLst>
                </p14:cNvPr>
                <p14:cNvContentPartPr/>
                <p14:nvPr/>
              </p14:nvContentPartPr>
              <p14:xfrm>
                <a:off x="6332773" y="1414747"/>
                <a:ext cx="85680" cy="1674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7C627BB-2CC7-4F25-940F-CA3DD8526D1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328453" y="1410427"/>
                  <a:ext cx="94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CA29460-4A42-4334-9812-754D58A283FE}"/>
                    </a:ext>
                  </a:extLst>
                </p14:cNvPr>
                <p14:cNvContentPartPr/>
                <p14:nvPr/>
              </p14:nvContentPartPr>
              <p14:xfrm>
                <a:off x="6597013" y="1409707"/>
                <a:ext cx="151560" cy="1267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CA29460-4A42-4334-9812-754D58A283F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592693" y="1405387"/>
                  <a:ext cx="1602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765EB53-205A-4A89-988E-F7F2A8D222B5}"/>
                    </a:ext>
                  </a:extLst>
                </p14:cNvPr>
                <p14:cNvContentPartPr/>
                <p14:nvPr/>
              </p14:nvContentPartPr>
              <p14:xfrm>
                <a:off x="6796093" y="1417987"/>
                <a:ext cx="243720" cy="1044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765EB53-205A-4A89-988E-F7F2A8D222B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791773" y="1413667"/>
                  <a:ext cx="2523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E19F1EF-4B27-41F7-9E25-4BEC029914C6}"/>
                    </a:ext>
                  </a:extLst>
                </p14:cNvPr>
                <p14:cNvContentPartPr/>
                <p14:nvPr/>
              </p14:nvContentPartPr>
              <p14:xfrm>
                <a:off x="7090573" y="1429147"/>
                <a:ext cx="210600" cy="633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E19F1EF-4B27-41F7-9E25-4BEC029914C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086253" y="1424827"/>
                  <a:ext cx="2192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D6BC95C-1E66-46ED-BE2B-295EB6E90249}"/>
                    </a:ext>
                  </a:extLst>
                </p14:cNvPr>
                <p14:cNvContentPartPr/>
                <p14:nvPr/>
              </p14:nvContentPartPr>
              <p14:xfrm>
                <a:off x="7500613" y="1391347"/>
                <a:ext cx="123480" cy="1191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D6BC95C-1E66-46ED-BE2B-295EB6E9024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496293" y="1387027"/>
                  <a:ext cx="1321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5EF9769-9FEC-461E-99D9-F7DF0FA7C767}"/>
                    </a:ext>
                  </a:extLst>
                </p14:cNvPr>
                <p14:cNvContentPartPr/>
                <p14:nvPr/>
              </p14:nvContentPartPr>
              <p14:xfrm>
                <a:off x="7520053" y="1442467"/>
                <a:ext cx="135360" cy="10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5EF9769-9FEC-461E-99D9-F7DF0FA7C76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515733" y="1438147"/>
                  <a:ext cx="14400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F1D77F0-5791-48E2-8C89-5E2A81C515CA}"/>
                    </a:ext>
                  </a:extLst>
                </p14:cNvPr>
                <p14:cNvContentPartPr/>
                <p14:nvPr/>
              </p14:nvContentPartPr>
              <p14:xfrm>
                <a:off x="7723813" y="1453627"/>
                <a:ext cx="133560" cy="75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F1D77F0-5791-48E2-8C89-5E2A81C515C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719493" y="1449307"/>
                  <a:ext cx="1422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357BA75-7FEF-4B65-9BC6-6E7C1FD510A3}"/>
                    </a:ext>
                  </a:extLst>
                </p14:cNvPr>
                <p14:cNvContentPartPr/>
                <p14:nvPr/>
              </p14:nvContentPartPr>
              <p14:xfrm>
                <a:off x="7927213" y="1375507"/>
                <a:ext cx="221760" cy="1098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357BA75-7FEF-4B65-9BC6-6E7C1FD510A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922893" y="1371187"/>
                  <a:ext cx="2304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B73C383-1E92-4005-86A2-614FCDFF4616}"/>
                    </a:ext>
                  </a:extLst>
                </p14:cNvPr>
                <p14:cNvContentPartPr/>
                <p14:nvPr/>
              </p14:nvContentPartPr>
              <p14:xfrm>
                <a:off x="8191093" y="1322947"/>
                <a:ext cx="329760" cy="1616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B73C383-1E92-4005-86A2-614FCDFF461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186773" y="1318627"/>
                  <a:ext cx="338400" cy="17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AF087AE1-8A9B-4E4D-8BAE-2C8A81A606E0}"/>
                  </a:ext>
                </a:extLst>
              </p14:cNvPr>
              <p14:cNvContentPartPr/>
              <p14:nvPr/>
            </p14:nvContentPartPr>
            <p14:xfrm>
              <a:off x="1082173" y="3571507"/>
              <a:ext cx="2270880" cy="32508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AF087AE1-8A9B-4E4D-8BAE-2C8A81A606E0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077853" y="3567187"/>
                <a:ext cx="2279520" cy="33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9D17340A-22B9-4B33-971A-4822B4DC9649}"/>
              </a:ext>
            </a:extLst>
          </p:cNvPr>
          <p:cNvGrpSpPr/>
          <p:nvPr/>
        </p:nvGrpSpPr>
        <p:grpSpPr>
          <a:xfrm>
            <a:off x="8740093" y="1361467"/>
            <a:ext cx="390600" cy="124560"/>
            <a:chOff x="8740093" y="1361467"/>
            <a:chExt cx="390600" cy="12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6A143D3-7C1D-4170-8BC9-0272A0BBD116}"/>
                    </a:ext>
                  </a:extLst>
                </p14:cNvPr>
                <p14:cNvContentPartPr/>
                <p14:nvPr/>
              </p14:nvContentPartPr>
              <p14:xfrm>
                <a:off x="8740093" y="1416547"/>
                <a:ext cx="219600" cy="50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6A143D3-7C1D-4170-8BC9-0272A0BBD11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735773" y="1412227"/>
                  <a:ext cx="2282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BE83FE2-AB74-4572-A70D-2815E6A85E54}"/>
                    </a:ext>
                  </a:extLst>
                </p14:cNvPr>
                <p14:cNvContentPartPr/>
                <p14:nvPr/>
              </p14:nvContentPartPr>
              <p14:xfrm>
                <a:off x="8774293" y="1452907"/>
                <a:ext cx="165600" cy="169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BE83FE2-AB74-4572-A70D-2815E6A85E5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769973" y="1448587"/>
                  <a:ext cx="1742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DE10935F-DB81-45B7-8E6F-BDAAA9CAC4B5}"/>
                    </a:ext>
                  </a:extLst>
                </p14:cNvPr>
                <p14:cNvContentPartPr/>
                <p14:nvPr/>
              </p14:nvContentPartPr>
              <p14:xfrm>
                <a:off x="9011893" y="1361467"/>
                <a:ext cx="118800" cy="1245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DE10935F-DB81-45B7-8E6F-BDAAA9CAC4B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007573" y="1357147"/>
                  <a:ext cx="127440" cy="13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9548C9B5-044F-4E77-81D9-C8A7B1EDBD87}"/>
              </a:ext>
            </a:extLst>
          </p:cNvPr>
          <p:cNvGrpSpPr/>
          <p:nvPr/>
        </p:nvGrpSpPr>
        <p:grpSpPr>
          <a:xfrm>
            <a:off x="9379813" y="1292707"/>
            <a:ext cx="1121400" cy="242640"/>
            <a:chOff x="9379813" y="1292707"/>
            <a:chExt cx="1121400" cy="24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67631C9-49FD-4BE7-A1BF-4F2F2C71A720}"/>
                    </a:ext>
                  </a:extLst>
                </p14:cNvPr>
                <p14:cNvContentPartPr/>
                <p14:nvPr/>
              </p14:nvContentPartPr>
              <p14:xfrm>
                <a:off x="9379813" y="1336627"/>
                <a:ext cx="169200" cy="1411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67631C9-49FD-4BE7-A1BF-4F2F2C71A72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375493" y="1332307"/>
                  <a:ext cx="1778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E0AEE40-C9F6-44A0-87BE-B820E0946081}"/>
                    </a:ext>
                  </a:extLst>
                </p14:cNvPr>
                <p14:cNvContentPartPr/>
                <p14:nvPr/>
              </p14:nvContentPartPr>
              <p14:xfrm>
                <a:off x="9387373" y="1392427"/>
                <a:ext cx="171000" cy="126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E0AEE40-C9F6-44A0-87BE-B820E094608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383053" y="1388107"/>
                  <a:ext cx="1796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BEA70FF-03C0-49D0-A473-4FAC7A89B535}"/>
                    </a:ext>
                  </a:extLst>
                </p14:cNvPr>
                <p14:cNvContentPartPr/>
                <p14:nvPr/>
              </p14:nvContentPartPr>
              <p14:xfrm>
                <a:off x="9642973" y="1391707"/>
                <a:ext cx="157680" cy="475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BEA70FF-03C0-49D0-A473-4FAC7A89B53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638653" y="1387387"/>
                  <a:ext cx="1663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48F1BE7-B1F9-4474-BB89-6B2B18783794}"/>
                    </a:ext>
                  </a:extLst>
                </p14:cNvPr>
                <p14:cNvContentPartPr/>
                <p14:nvPr/>
              </p14:nvContentPartPr>
              <p14:xfrm>
                <a:off x="9876973" y="1345267"/>
                <a:ext cx="124200" cy="1152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48F1BE7-B1F9-4474-BB89-6B2B1878379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872653" y="1340947"/>
                  <a:ext cx="1328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9F526C1-B709-4A89-A8E9-EFF1A0122848}"/>
                    </a:ext>
                  </a:extLst>
                </p14:cNvPr>
                <p14:cNvContentPartPr/>
                <p14:nvPr/>
              </p14:nvContentPartPr>
              <p14:xfrm>
                <a:off x="10014853" y="1432387"/>
                <a:ext cx="28440" cy="1029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9F526C1-B709-4A89-A8E9-EFF1A012284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010533" y="1428067"/>
                  <a:ext cx="370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55173B8-EE5E-4DA9-8F36-CADA8E8317A0}"/>
                    </a:ext>
                  </a:extLst>
                </p14:cNvPr>
                <p14:cNvContentPartPr/>
                <p14:nvPr/>
              </p14:nvContentPartPr>
              <p14:xfrm>
                <a:off x="10081813" y="1319707"/>
                <a:ext cx="155520" cy="1328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55173B8-EE5E-4DA9-8F36-CADA8E8317A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077493" y="1315387"/>
                  <a:ext cx="164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9DFFA11-FE03-45C7-844A-DFFE9DB3F548}"/>
                    </a:ext>
                  </a:extLst>
                </p14:cNvPr>
                <p14:cNvContentPartPr/>
                <p14:nvPr/>
              </p14:nvContentPartPr>
              <p14:xfrm>
                <a:off x="10098733" y="1292707"/>
                <a:ext cx="181080" cy="176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9DFFA11-FE03-45C7-844A-DFFE9DB3F54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094413" y="1288387"/>
                  <a:ext cx="189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10C7449-18D8-4E30-8F94-0EDA02AC4444}"/>
                    </a:ext>
                  </a:extLst>
                </p14:cNvPr>
                <p14:cNvContentPartPr/>
                <p14:nvPr/>
              </p14:nvContentPartPr>
              <p14:xfrm>
                <a:off x="10302493" y="1295587"/>
                <a:ext cx="198720" cy="1699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10C7449-18D8-4E30-8F94-0EDA02AC444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298173" y="1291267"/>
                  <a:ext cx="20736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uppieren 188">
            <a:extLst>
              <a:ext uri="{FF2B5EF4-FFF2-40B4-BE49-F238E27FC236}">
                <a16:creationId xmlns:a16="http://schemas.microsoft.com/office/drawing/2014/main" id="{2ABE4704-1CC7-47BB-9D04-95A08E20CB14}"/>
              </a:ext>
            </a:extLst>
          </p:cNvPr>
          <p:cNvGrpSpPr/>
          <p:nvPr/>
        </p:nvGrpSpPr>
        <p:grpSpPr>
          <a:xfrm>
            <a:off x="5918053" y="1699507"/>
            <a:ext cx="5983200" cy="2350800"/>
            <a:chOff x="5918053" y="1699507"/>
            <a:chExt cx="5983200" cy="235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A24825BE-59C7-4B49-8B29-349F1B577E36}"/>
                    </a:ext>
                  </a:extLst>
                </p14:cNvPr>
                <p14:cNvContentPartPr/>
                <p14:nvPr/>
              </p14:nvContentPartPr>
              <p14:xfrm>
                <a:off x="5949013" y="1800307"/>
                <a:ext cx="203400" cy="1929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A24825BE-59C7-4B49-8B29-349F1B577E3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944693" y="1795987"/>
                  <a:ext cx="2120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20E0027A-3088-425F-AA88-49BC5F769D8F}"/>
                    </a:ext>
                  </a:extLst>
                </p14:cNvPr>
                <p14:cNvContentPartPr/>
                <p14:nvPr/>
              </p14:nvContentPartPr>
              <p14:xfrm>
                <a:off x="5918053" y="1909747"/>
                <a:ext cx="228240" cy="25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20E0027A-3088-425F-AA88-49BC5F769D8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913733" y="1905427"/>
                  <a:ext cx="23688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1382C1AD-0600-4AAD-8BDD-DD6CE9B702A2}"/>
                    </a:ext>
                  </a:extLst>
                </p14:cNvPr>
                <p14:cNvContentPartPr/>
                <p14:nvPr/>
              </p14:nvContentPartPr>
              <p14:xfrm>
                <a:off x="6160333" y="1968787"/>
                <a:ext cx="119880" cy="691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1382C1AD-0600-4AAD-8BDD-DD6CE9B702A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156013" y="1964467"/>
                  <a:ext cx="1285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C4B15A21-8E02-4FAC-B298-41543EBDFB95}"/>
                    </a:ext>
                  </a:extLst>
                </p14:cNvPr>
                <p14:cNvContentPartPr/>
                <p14:nvPr/>
              </p14:nvContentPartPr>
              <p14:xfrm>
                <a:off x="6431773" y="1900027"/>
                <a:ext cx="156240" cy="133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C4B15A21-8E02-4FAC-B298-41543EBDFB9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427453" y="1895707"/>
                  <a:ext cx="1648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F61CC150-25B5-4559-B94D-D341E6C5ECE2}"/>
                    </a:ext>
                  </a:extLst>
                </p14:cNvPr>
                <p14:cNvContentPartPr/>
                <p14:nvPr/>
              </p14:nvContentPartPr>
              <p14:xfrm>
                <a:off x="6475333" y="1931707"/>
                <a:ext cx="123480" cy="108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F61CC150-25B5-4559-B94D-D341E6C5ECE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471013" y="1927387"/>
                  <a:ext cx="1321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D34D5EE-C9F1-4752-9F87-31DE3E9F6402}"/>
                    </a:ext>
                  </a:extLst>
                </p14:cNvPr>
                <p14:cNvContentPartPr/>
                <p14:nvPr/>
              </p14:nvContentPartPr>
              <p14:xfrm>
                <a:off x="6734173" y="1810027"/>
                <a:ext cx="116640" cy="1602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D34D5EE-C9F1-4752-9F87-31DE3E9F640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729853" y="1805707"/>
                  <a:ext cx="1252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08C3E6F-276F-4B65-92CC-C7F24FB73862}"/>
                    </a:ext>
                  </a:extLst>
                </p14:cNvPr>
                <p14:cNvContentPartPr/>
                <p14:nvPr/>
              </p14:nvContentPartPr>
              <p14:xfrm>
                <a:off x="6906973" y="1838827"/>
                <a:ext cx="80640" cy="1206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08C3E6F-276F-4B65-92CC-C7F24FB7386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902653" y="1834507"/>
                  <a:ext cx="892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8068E5C-AB52-4366-B8B7-4CCB990106D1}"/>
                    </a:ext>
                  </a:extLst>
                </p14:cNvPr>
                <p14:cNvContentPartPr/>
                <p14:nvPr/>
              </p14:nvContentPartPr>
              <p14:xfrm>
                <a:off x="7021813" y="1951507"/>
                <a:ext cx="64800" cy="144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8068E5C-AB52-4366-B8B7-4CCB990106D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017493" y="1947187"/>
                  <a:ext cx="734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EC00F04-8B0C-4C14-A36D-90225F3CB129}"/>
                    </a:ext>
                  </a:extLst>
                </p14:cNvPr>
                <p14:cNvContentPartPr/>
                <p14:nvPr/>
              </p14:nvContentPartPr>
              <p14:xfrm>
                <a:off x="7129453" y="1857187"/>
                <a:ext cx="99720" cy="792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EC00F04-8B0C-4C14-A36D-90225F3CB12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125133" y="1852867"/>
                  <a:ext cx="1083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7371BB7E-AC71-4E39-9F89-38027A5AC46C}"/>
                    </a:ext>
                  </a:extLst>
                </p14:cNvPr>
                <p14:cNvContentPartPr/>
                <p14:nvPr/>
              </p14:nvContentPartPr>
              <p14:xfrm>
                <a:off x="7241773" y="1853587"/>
                <a:ext cx="148680" cy="889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7371BB7E-AC71-4E39-9F89-38027A5AC46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237453" y="1849267"/>
                  <a:ext cx="1573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C65BDC6-BF7C-4733-B336-E33102346362}"/>
                    </a:ext>
                  </a:extLst>
                </p14:cNvPr>
                <p14:cNvContentPartPr/>
                <p14:nvPr/>
              </p14:nvContentPartPr>
              <p14:xfrm>
                <a:off x="7432573" y="1867267"/>
                <a:ext cx="95760" cy="903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C65BDC6-BF7C-4733-B336-E3310234636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428253" y="1862947"/>
                  <a:ext cx="1044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06D7D2F-5C31-4918-B92E-08B0289A6BFD}"/>
                    </a:ext>
                  </a:extLst>
                </p14:cNvPr>
                <p14:cNvContentPartPr/>
                <p14:nvPr/>
              </p14:nvContentPartPr>
              <p14:xfrm>
                <a:off x="7600693" y="1880227"/>
                <a:ext cx="131400" cy="115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06D7D2F-5C31-4918-B92E-08B0289A6BF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596373" y="1875907"/>
                  <a:ext cx="1400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6306848-D224-4F3A-B2D7-64C97DCE3E05}"/>
                    </a:ext>
                  </a:extLst>
                </p14:cNvPr>
                <p14:cNvContentPartPr/>
                <p14:nvPr/>
              </p14:nvContentPartPr>
              <p14:xfrm>
                <a:off x="7840813" y="1815067"/>
                <a:ext cx="95760" cy="1198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6306848-D224-4F3A-B2D7-64C97DCE3E0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836493" y="1810747"/>
                  <a:ext cx="104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665DC921-B5C6-464C-B104-B9A68C0DA685}"/>
                    </a:ext>
                  </a:extLst>
                </p14:cNvPr>
                <p14:cNvContentPartPr/>
                <p14:nvPr/>
              </p14:nvContentPartPr>
              <p14:xfrm>
                <a:off x="7973653" y="1906147"/>
                <a:ext cx="33120" cy="777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665DC921-B5C6-464C-B104-B9A68C0DA68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969333" y="1901827"/>
                  <a:ext cx="417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D2E8AFC4-DC67-4AB5-8CF5-EC0F070F234F}"/>
                    </a:ext>
                  </a:extLst>
                </p14:cNvPr>
                <p14:cNvContentPartPr/>
                <p14:nvPr/>
              </p14:nvContentPartPr>
              <p14:xfrm>
                <a:off x="8044213" y="1807867"/>
                <a:ext cx="151560" cy="1296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D2E8AFC4-DC67-4AB5-8CF5-EC0F070F234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039893" y="1803547"/>
                  <a:ext cx="1602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CC6CBE9-88BA-41B8-9852-A7F14B01F167}"/>
                    </a:ext>
                  </a:extLst>
                </p14:cNvPr>
                <p14:cNvContentPartPr/>
                <p14:nvPr/>
              </p14:nvContentPartPr>
              <p14:xfrm>
                <a:off x="8195053" y="1801747"/>
                <a:ext cx="140760" cy="1407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CC6CBE9-88BA-41B8-9852-A7F14B01F16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190733" y="1797427"/>
                  <a:ext cx="1494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1D2CE28-1131-4AB8-B6E6-282239611DE7}"/>
                    </a:ext>
                  </a:extLst>
                </p14:cNvPr>
                <p14:cNvContentPartPr/>
                <p14:nvPr/>
              </p14:nvContentPartPr>
              <p14:xfrm>
                <a:off x="8452453" y="1860427"/>
                <a:ext cx="37440" cy="212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1D2CE28-1131-4AB8-B6E6-282239611DE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448133" y="1856107"/>
                  <a:ext cx="46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CC64C37F-61D4-4F2A-8473-0EEC51427E84}"/>
                    </a:ext>
                  </a:extLst>
                </p14:cNvPr>
                <p14:cNvContentPartPr/>
                <p14:nvPr/>
              </p14:nvContentPartPr>
              <p14:xfrm>
                <a:off x="8649013" y="1704547"/>
                <a:ext cx="67680" cy="702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CC64C37F-61D4-4F2A-8473-0EEC51427E8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644693" y="1700227"/>
                  <a:ext cx="763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A7CDDAB-D7CA-41E3-A212-04FCEDECDF46}"/>
                    </a:ext>
                  </a:extLst>
                </p14:cNvPr>
                <p14:cNvContentPartPr/>
                <p14:nvPr/>
              </p14:nvContentPartPr>
              <p14:xfrm>
                <a:off x="8690413" y="1766827"/>
                <a:ext cx="49320" cy="619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A7CDDAB-D7CA-41E3-A212-04FCEDECDF4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686093" y="1762507"/>
                  <a:ext cx="579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E086E9B0-0B10-41F9-ACE1-6B9F4A0BA618}"/>
                    </a:ext>
                  </a:extLst>
                </p14:cNvPr>
                <p14:cNvContentPartPr/>
                <p14:nvPr/>
              </p14:nvContentPartPr>
              <p14:xfrm>
                <a:off x="8795893" y="1699507"/>
                <a:ext cx="117360" cy="1238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E086E9B0-0B10-41F9-ACE1-6B9F4A0BA61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791573" y="1695187"/>
                  <a:ext cx="126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4C83B88-A0AA-409C-BE58-0B5231A6E401}"/>
                    </a:ext>
                  </a:extLst>
                </p14:cNvPr>
                <p14:cNvContentPartPr/>
                <p14:nvPr/>
              </p14:nvContentPartPr>
              <p14:xfrm>
                <a:off x="8951773" y="1703827"/>
                <a:ext cx="122040" cy="633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4C83B88-A0AA-409C-BE58-0B5231A6E40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947453" y="1699507"/>
                  <a:ext cx="1306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25227AB-E857-4E79-987E-C82AEEADFFE0}"/>
                    </a:ext>
                  </a:extLst>
                </p14:cNvPr>
                <p14:cNvContentPartPr/>
                <p14:nvPr/>
              </p14:nvContentPartPr>
              <p14:xfrm>
                <a:off x="9102973" y="1705627"/>
                <a:ext cx="130680" cy="824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25227AB-E857-4E79-987E-C82AEEADFFE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098653" y="1701307"/>
                  <a:ext cx="1393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C5B652C9-6B26-4117-B4DE-B92A3A80AC9E}"/>
                    </a:ext>
                  </a:extLst>
                </p14:cNvPr>
                <p14:cNvContentPartPr/>
                <p14:nvPr/>
              </p14:nvContentPartPr>
              <p14:xfrm>
                <a:off x="8511853" y="1834147"/>
                <a:ext cx="849600" cy="356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C5B652C9-6B26-4117-B4DE-B92A3A80AC9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507533" y="1829827"/>
                  <a:ext cx="8582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4E98CDC-C35D-422E-9E2E-13B9424CBAB9}"/>
                    </a:ext>
                  </a:extLst>
                </p14:cNvPr>
                <p14:cNvContentPartPr/>
                <p14:nvPr/>
              </p14:nvContentPartPr>
              <p14:xfrm>
                <a:off x="8690413" y="1921267"/>
                <a:ext cx="564480" cy="1605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4E98CDC-C35D-422E-9E2E-13B9424CBAB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686093" y="1916947"/>
                  <a:ext cx="5731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1502780D-A12F-4574-A858-4971D5FB7A76}"/>
                    </a:ext>
                  </a:extLst>
                </p14:cNvPr>
                <p14:cNvContentPartPr/>
                <p14:nvPr/>
              </p14:nvContentPartPr>
              <p14:xfrm>
                <a:off x="8832973" y="1974187"/>
                <a:ext cx="66240" cy="1162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1502780D-A12F-4574-A858-4971D5FB7A7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828653" y="1969867"/>
                  <a:ext cx="748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5ABB0820-77E2-4D1B-AEDE-5961E8F04DBB}"/>
                    </a:ext>
                  </a:extLst>
                </p14:cNvPr>
                <p14:cNvContentPartPr/>
                <p14:nvPr/>
              </p14:nvContentPartPr>
              <p14:xfrm>
                <a:off x="8937373" y="1979227"/>
                <a:ext cx="93600" cy="903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5ABB0820-77E2-4D1B-AEDE-5961E8F04DB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933053" y="1974907"/>
                  <a:ext cx="1022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A3806082-DDC6-4FED-8E9B-C9FECC8294FE}"/>
                    </a:ext>
                  </a:extLst>
                </p14:cNvPr>
                <p14:cNvContentPartPr/>
                <p14:nvPr/>
              </p14:nvContentPartPr>
              <p14:xfrm>
                <a:off x="9039973" y="1984987"/>
                <a:ext cx="64080" cy="860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A3806082-DDC6-4FED-8E9B-C9FECC8294F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035653" y="1980667"/>
                  <a:ext cx="727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FF34D10C-B041-4E7C-A7F4-015AF3CA5A5D}"/>
                    </a:ext>
                  </a:extLst>
                </p14:cNvPr>
                <p14:cNvContentPartPr/>
                <p14:nvPr/>
              </p14:nvContentPartPr>
              <p14:xfrm>
                <a:off x="9050053" y="1972027"/>
                <a:ext cx="112680" cy="90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FF34D10C-B041-4E7C-A7F4-015AF3CA5A5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045733" y="1967707"/>
                  <a:ext cx="1213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822A70CD-1BF6-4C86-9E68-EC1AB525A08D}"/>
                    </a:ext>
                  </a:extLst>
                </p14:cNvPr>
                <p14:cNvContentPartPr/>
                <p14:nvPr/>
              </p14:nvContentPartPr>
              <p14:xfrm>
                <a:off x="5918053" y="2322307"/>
                <a:ext cx="194040" cy="1440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822A70CD-1BF6-4C86-9E68-EC1AB525A08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913733" y="2317987"/>
                  <a:ext cx="2026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8BAC580B-55BC-442E-B197-DF5DAE9B456B}"/>
                    </a:ext>
                  </a:extLst>
                </p14:cNvPr>
                <p14:cNvContentPartPr/>
                <p14:nvPr/>
              </p14:nvContentPartPr>
              <p14:xfrm>
                <a:off x="5967733" y="2389627"/>
                <a:ext cx="102600" cy="39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8BAC580B-55BC-442E-B197-DF5DAE9B456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963413" y="2385307"/>
                  <a:ext cx="1112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A82EC0E4-7227-434B-B017-4BE2F7B07BEB}"/>
                    </a:ext>
                  </a:extLst>
                </p14:cNvPr>
                <p14:cNvContentPartPr/>
                <p14:nvPr/>
              </p14:nvContentPartPr>
              <p14:xfrm>
                <a:off x="6126853" y="2447587"/>
                <a:ext cx="91080" cy="835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A82EC0E4-7227-434B-B017-4BE2F7B07BE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122533" y="2443267"/>
                  <a:ext cx="997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42E0E1F1-B9FB-4AE9-B3AC-D445D143BFEC}"/>
                    </a:ext>
                  </a:extLst>
                </p14:cNvPr>
                <p14:cNvContentPartPr/>
                <p14:nvPr/>
              </p14:nvContentPartPr>
              <p14:xfrm>
                <a:off x="6457333" y="2359387"/>
                <a:ext cx="86400" cy="165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42E0E1F1-B9FB-4AE9-B3AC-D445D143BFE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453013" y="2355067"/>
                  <a:ext cx="95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C31C12BF-824F-47E5-A38A-3BF829997A99}"/>
                    </a:ext>
                  </a:extLst>
                </p14:cNvPr>
                <p14:cNvContentPartPr/>
                <p14:nvPr/>
              </p14:nvContentPartPr>
              <p14:xfrm>
                <a:off x="6415573" y="2401507"/>
                <a:ext cx="148320" cy="93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C31C12BF-824F-47E5-A38A-3BF829997A9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411253" y="2397187"/>
                  <a:ext cx="156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64D51B2B-52E2-4E42-A1BD-11CB3C08AE41}"/>
                    </a:ext>
                  </a:extLst>
                </p14:cNvPr>
                <p14:cNvContentPartPr/>
                <p14:nvPr/>
              </p14:nvContentPartPr>
              <p14:xfrm>
                <a:off x="6781693" y="2284867"/>
                <a:ext cx="95040" cy="1353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64D51B2B-52E2-4E42-A1BD-11CB3C08AE4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777373" y="2280547"/>
                  <a:ext cx="1036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87200118-A0A5-4695-B0CF-E46D1DC869BB}"/>
                    </a:ext>
                  </a:extLst>
                </p14:cNvPr>
                <p14:cNvContentPartPr/>
                <p14:nvPr/>
              </p14:nvContentPartPr>
              <p14:xfrm>
                <a:off x="6890413" y="2312587"/>
                <a:ext cx="81720" cy="1126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87200118-A0A5-4695-B0CF-E46D1DC869B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886093" y="2308267"/>
                  <a:ext cx="903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8D95740-CF29-4252-8E16-AFAD2B55DCE4}"/>
                    </a:ext>
                  </a:extLst>
                </p14:cNvPr>
                <p14:cNvContentPartPr/>
                <p14:nvPr/>
              </p14:nvContentPartPr>
              <p14:xfrm>
                <a:off x="7029013" y="2393227"/>
                <a:ext cx="16200" cy="72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8D95740-CF29-4252-8E16-AFAD2B55DCE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024693" y="2388907"/>
                  <a:ext cx="248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1D596C2E-4146-43E8-9186-C2BBCF889818}"/>
                    </a:ext>
                  </a:extLst>
                </p14:cNvPr>
                <p14:cNvContentPartPr/>
                <p14:nvPr/>
              </p14:nvContentPartPr>
              <p14:xfrm>
                <a:off x="7097773" y="2302867"/>
                <a:ext cx="114120" cy="745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1D596C2E-4146-43E8-9186-C2BBCF88981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093453" y="2298547"/>
                  <a:ext cx="1227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99EF791C-F3BC-4D3B-99C2-A356755247D6}"/>
                    </a:ext>
                  </a:extLst>
                </p14:cNvPr>
                <p14:cNvContentPartPr/>
                <p14:nvPr/>
              </p14:nvContentPartPr>
              <p14:xfrm>
                <a:off x="7212973" y="2288107"/>
                <a:ext cx="151920" cy="907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99EF791C-F3BC-4D3B-99C2-A356755247D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208653" y="2283787"/>
                  <a:ext cx="1605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40F0F678-0D07-4368-A389-20344E398661}"/>
                    </a:ext>
                  </a:extLst>
                </p14:cNvPr>
                <p14:cNvContentPartPr/>
                <p14:nvPr/>
              </p14:nvContentPartPr>
              <p14:xfrm>
                <a:off x="7374973" y="2298907"/>
                <a:ext cx="135360" cy="745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40F0F678-0D07-4368-A389-20344E39866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370653" y="2294587"/>
                  <a:ext cx="1440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7A99FECC-1796-488A-8963-4975E808471F}"/>
                    </a:ext>
                  </a:extLst>
                </p14:cNvPr>
                <p14:cNvContentPartPr/>
                <p14:nvPr/>
              </p14:nvContentPartPr>
              <p14:xfrm>
                <a:off x="7687453" y="2310427"/>
                <a:ext cx="11160" cy="997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7A99FECC-1796-488A-8963-4975E808471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683133" y="2306107"/>
                  <a:ext cx="198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ED0A1D7A-66AE-4B9F-8ECF-9BF9C0A49484}"/>
                    </a:ext>
                  </a:extLst>
                </p14:cNvPr>
                <p14:cNvContentPartPr/>
                <p14:nvPr/>
              </p14:nvContentPartPr>
              <p14:xfrm>
                <a:off x="7640293" y="2348947"/>
                <a:ext cx="90360" cy="61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ED0A1D7A-66AE-4B9F-8ECF-9BF9C0A4948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635973" y="2344627"/>
                  <a:ext cx="990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5017C755-F520-4428-8C82-98A17BF1D290}"/>
                    </a:ext>
                  </a:extLst>
                </p14:cNvPr>
                <p14:cNvContentPartPr/>
                <p14:nvPr/>
              </p14:nvContentPartPr>
              <p14:xfrm>
                <a:off x="7858453" y="2245267"/>
                <a:ext cx="113760" cy="1231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5017C755-F520-4428-8C82-98A17BF1D29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854133" y="2240947"/>
                  <a:ext cx="1224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F83A1D73-F48A-4320-928A-71C9670EEDA2}"/>
                    </a:ext>
                  </a:extLst>
                </p14:cNvPr>
                <p14:cNvContentPartPr/>
                <p14:nvPr/>
              </p14:nvContentPartPr>
              <p14:xfrm>
                <a:off x="7963573" y="2338147"/>
                <a:ext cx="49320" cy="720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F83A1D73-F48A-4320-928A-71C9670EEDA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959253" y="2333827"/>
                  <a:ext cx="579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0A19B9BE-A13C-4B94-AEDE-042E41C82F31}"/>
                    </a:ext>
                  </a:extLst>
                </p14:cNvPr>
                <p14:cNvContentPartPr/>
                <p14:nvPr/>
              </p14:nvContentPartPr>
              <p14:xfrm>
                <a:off x="8059333" y="2248507"/>
                <a:ext cx="150840" cy="1249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0A19B9BE-A13C-4B94-AEDE-042E41C82F3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055013" y="2244187"/>
                  <a:ext cx="1594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F2861DEA-582F-4DC3-ABE4-57B9681FEE7F}"/>
                    </a:ext>
                  </a:extLst>
                </p14:cNvPr>
                <p14:cNvContentPartPr/>
                <p14:nvPr/>
              </p14:nvContentPartPr>
              <p14:xfrm>
                <a:off x="8217373" y="2220787"/>
                <a:ext cx="136440" cy="1591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F2861DEA-582F-4DC3-ABE4-57B9681FEE7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213053" y="2216467"/>
                  <a:ext cx="1450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04F193AD-250F-4EEE-B54C-40D9592441C3}"/>
                    </a:ext>
                  </a:extLst>
                </p14:cNvPr>
                <p14:cNvContentPartPr/>
                <p14:nvPr/>
              </p14:nvContentPartPr>
              <p14:xfrm>
                <a:off x="8474053" y="2306827"/>
                <a:ext cx="19080" cy="75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04F193AD-250F-4EEE-B54C-40D9592441C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469733" y="2302507"/>
                  <a:ext cx="277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F9741678-6390-4E43-A6B3-83FE9A81C40A}"/>
                    </a:ext>
                  </a:extLst>
                </p14:cNvPr>
                <p14:cNvContentPartPr/>
                <p14:nvPr/>
              </p14:nvContentPartPr>
              <p14:xfrm>
                <a:off x="8652973" y="2174347"/>
                <a:ext cx="70560" cy="939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F9741678-6390-4E43-A6B3-83FE9A81C40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648653" y="2170027"/>
                  <a:ext cx="792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27F2AA99-9E53-4D90-9FD3-AF736FAF9930}"/>
                    </a:ext>
                  </a:extLst>
                </p14:cNvPr>
                <p14:cNvContentPartPr/>
                <p14:nvPr/>
              </p14:nvContentPartPr>
              <p14:xfrm>
                <a:off x="8707333" y="2237707"/>
                <a:ext cx="52920" cy="867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27F2AA99-9E53-4D90-9FD3-AF736FAF993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703013" y="2233387"/>
                  <a:ext cx="615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F35C65A7-CD78-4D73-9CC1-64583B516A77}"/>
                    </a:ext>
                  </a:extLst>
                </p14:cNvPr>
                <p14:cNvContentPartPr/>
                <p14:nvPr/>
              </p14:nvContentPartPr>
              <p14:xfrm>
                <a:off x="8797333" y="2188747"/>
                <a:ext cx="108000" cy="1357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F35C65A7-CD78-4D73-9CC1-64583B516A7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793013" y="2184427"/>
                  <a:ext cx="1166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7794C3F8-D511-44D9-84C3-C2E31F20F8A7}"/>
                    </a:ext>
                  </a:extLst>
                </p14:cNvPr>
                <p14:cNvContentPartPr/>
                <p14:nvPr/>
              </p14:nvContentPartPr>
              <p14:xfrm>
                <a:off x="8921893" y="2197387"/>
                <a:ext cx="109080" cy="777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7794C3F8-D511-44D9-84C3-C2E31F20F8A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917573" y="2193067"/>
                  <a:ext cx="1177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9CDAD7AD-097C-4361-A545-E49051A584D2}"/>
                    </a:ext>
                  </a:extLst>
                </p14:cNvPr>
                <p14:cNvContentPartPr/>
                <p14:nvPr/>
              </p14:nvContentPartPr>
              <p14:xfrm>
                <a:off x="9042133" y="2213227"/>
                <a:ext cx="94680" cy="540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9CDAD7AD-097C-4361-A545-E49051A584D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037813" y="2208907"/>
                  <a:ext cx="1033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5BC2717C-1318-4654-BE51-CA1B59126CE5}"/>
                    </a:ext>
                  </a:extLst>
                </p14:cNvPr>
                <p14:cNvContentPartPr/>
                <p14:nvPr/>
              </p14:nvContentPartPr>
              <p14:xfrm>
                <a:off x="8635333" y="2341747"/>
                <a:ext cx="596520" cy="154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5BC2717C-1318-4654-BE51-CA1B59126CE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631013" y="2337427"/>
                  <a:ext cx="6051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384206AC-02A1-4710-96AB-F9EA4159F9C4}"/>
                    </a:ext>
                  </a:extLst>
                </p14:cNvPr>
                <p14:cNvContentPartPr/>
                <p14:nvPr/>
              </p14:nvContentPartPr>
              <p14:xfrm>
                <a:off x="8598973" y="2400427"/>
                <a:ext cx="577080" cy="1648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384206AC-02A1-4710-96AB-F9EA4159F9C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594653" y="2396107"/>
                  <a:ext cx="5857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E4C21605-05DB-4659-ACA7-781310AB1F70}"/>
                    </a:ext>
                  </a:extLst>
                </p14:cNvPr>
                <p14:cNvContentPartPr/>
                <p14:nvPr/>
              </p14:nvContentPartPr>
              <p14:xfrm>
                <a:off x="8733253" y="2476027"/>
                <a:ext cx="64080" cy="1029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E4C21605-05DB-4659-ACA7-781310AB1F7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728933" y="2471707"/>
                  <a:ext cx="727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27907A6B-A841-492C-887E-F78DB1F89EAA}"/>
                    </a:ext>
                  </a:extLst>
                </p14:cNvPr>
                <p14:cNvContentPartPr/>
                <p14:nvPr/>
              </p14:nvContentPartPr>
              <p14:xfrm>
                <a:off x="8847733" y="2465947"/>
                <a:ext cx="78840" cy="10224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27907A6B-A841-492C-887E-F78DB1F89EA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843413" y="2461627"/>
                  <a:ext cx="874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89123DCE-8433-4FC0-99F3-4219928CC647}"/>
                    </a:ext>
                  </a:extLst>
                </p14:cNvPr>
                <p14:cNvContentPartPr/>
                <p14:nvPr/>
              </p14:nvContentPartPr>
              <p14:xfrm>
                <a:off x="8950693" y="2478907"/>
                <a:ext cx="92520" cy="918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89123DCE-8433-4FC0-99F3-4219928CC64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946373" y="2474587"/>
                  <a:ext cx="1011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78EE5FD2-AB17-4756-85BF-711979FE14B6}"/>
                    </a:ext>
                  </a:extLst>
                </p14:cNvPr>
                <p14:cNvContentPartPr/>
                <p14:nvPr/>
              </p14:nvContentPartPr>
              <p14:xfrm>
                <a:off x="8968693" y="2452987"/>
                <a:ext cx="115200" cy="32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78EE5FD2-AB17-4756-85BF-711979FE14B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964373" y="2448667"/>
                  <a:ext cx="1238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BADC380E-37A4-4AB1-BE08-7165F6BAD204}"/>
                    </a:ext>
                  </a:extLst>
                </p14:cNvPr>
                <p14:cNvContentPartPr/>
                <p14:nvPr/>
              </p14:nvContentPartPr>
              <p14:xfrm>
                <a:off x="9525973" y="1787707"/>
                <a:ext cx="187200" cy="943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BADC380E-37A4-4AB1-BE08-7165F6BAD20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521653" y="1783387"/>
                  <a:ext cx="1958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F8EF8C45-A9BF-4C81-AB92-0E0199CC2258}"/>
                    </a:ext>
                  </a:extLst>
                </p14:cNvPr>
                <p14:cNvContentPartPr/>
                <p14:nvPr/>
              </p14:nvContentPartPr>
              <p14:xfrm>
                <a:off x="9531373" y="1877707"/>
                <a:ext cx="178560" cy="630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F8EF8C45-A9BF-4C81-AB92-0E0199CC225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527053" y="1873387"/>
                  <a:ext cx="1872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760D46D-20EC-4AD8-BFCF-F44DB7FD8F8E}"/>
                    </a:ext>
                  </a:extLst>
                </p14:cNvPr>
                <p14:cNvContentPartPr/>
                <p14:nvPr/>
              </p14:nvContentPartPr>
              <p14:xfrm>
                <a:off x="9866533" y="1776547"/>
                <a:ext cx="85320" cy="1260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760D46D-20EC-4AD8-BFCF-F44DB7FD8F8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862213" y="1772227"/>
                  <a:ext cx="939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226013ED-E94B-4985-8521-74134C582B42}"/>
                    </a:ext>
                  </a:extLst>
                </p14:cNvPr>
                <p14:cNvContentPartPr/>
                <p14:nvPr/>
              </p14:nvContentPartPr>
              <p14:xfrm>
                <a:off x="10006573" y="1752427"/>
                <a:ext cx="86040" cy="1141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226013ED-E94B-4985-8521-74134C582B4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002253" y="1748107"/>
                  <a:ext cx="946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1E7CD32-D825-42ED-9E8E-B57898A09159}"/>
                    </a:ext>
                  </a:extLst>
                </p14:cNvPr>
                <p14:cNvContentPartPr/>
                <p14:nvPr/>
              </p14:nvContentPartPr>
              <p14:xfrm>
                <a:off x="10010533" y="1726507"/>
                <a:ext cx="126720" cy="126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1E7CD32-D825-42ED-9E8E-B57898A0915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006213" y="1722187"/>
                  <a:ext cx="1353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4832BB42-24BC-478A-A176-B4967A83C8EE}"/>
                    </a:ext>
                  </a:extLst>
                </p14:cNvPr>
                <p14:cNvContentPartPr/>
                <p14:nvPr/>
              </p14:nvContentPartPr>
              <p14:xfrm>
                <a:off x="10142293" y="1722907"/>
                <a:ext cx="172440" cy="1198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4832BB42-24BC-478A-A176-B4967A83C8E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137973" y="1718587"/>
                  <a:ext cx="181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3293E2E0-5A7E-4F59-AFC3-461D06CDFC64}"/>
                    </a:ext>
                  </a:extLst>
                </p14:cNvPr>
                <p14:cNvContentPartPr/>
                <p14:nvPr/>
              </p14:nvContentPartPr>
              <p14:xfrm>
                <a:off x="10287013" y="1724347"/>
                <a:ext cx="100800" cy="1000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3293E2E0-5A7E-4F59-AFC3-461D06CDFC6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282693" y="1720027"/>
                  <a:ext cx="1094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9D4E82A5-6506-45CB-96E8-EF8845E12867}"/>
                    </a:ext>
                  </a:extLst>
                </p14:cNvPr>
                <p14:cNvContentPartPr/>
                <p14:nvPr/>
              </p14:nvContentPartPr>
              <p14:xfrm>
                <a:off x="10431733" y="1709227"/>
                <a:ext cx="105840" cy="1404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9D4E82A5-6506-45CB-96E8-EF8845E1286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427413" y="1704907"/>
                  <a:ext cx="1144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AE230C0C-8F32-4887-B03F-1ACA70452802}"/>
                    </a:ext>
                  </a:extLst>
                </p14:cNvPr>
                <p14:cNvContentPartPr/>
                <p14:nvPr/>
              </p14:nvContentPartPr>
              <p14:xfrm>
                <a:off x="9480973" y="2216827"/>
                <a:ext cx="168480" cy="644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AE230C0C-8F32-4887-B03F-1ACA7045280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476653" y="2212507"/>
                  <a:ext cx="1771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DBB30CC5-DAA8-460E-AE13-63B142436D90}"/>
                    </a:ext>
                  </a:extLst>
                </p14:cNvPr>
                <p14:cNvContentPartPr/>
                <p14:nvPr/>
              </p14:nvContentPartPr>
              <p14:xfrm>
                <a:off x="9457933" y="2312947"/>
                <a:ext cx="194760" cy="655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DBB30CC5-DAA8-460E-AE13-63B142436D9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453613" y="2308627"/>
                  <a:ext cx="2034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557802A4-5F06-452B-8844-586B14B227FF}"/>
                    </a:ext>
                  </a:extLst>
                </p14:cNvPr>
                <p14:cNvContentPartPr/>
                <p14:nvPr/>
              </p14:nvContentPartPr>
              <p14:xfrm>
                <a:off x="9829813" y="2157427"/>
                <a:ext cx="101520" cy="1663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557802A4-5F06-452B-8844-586B14B227F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825493" y="2153107"/>
                  <a:ext cx="1101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E069938B-9B37-42A3-A912-F3F053AD1845}"/>
                    </a:ext>
                  </a:extLst>
                </p14:cNvPr>
                <p14:cNvContentPartPr/>
                <p14:nvPr/>
              </p14:nvContentPartPr>
              <p14:xfrm>
                <a:off x="9988213" y="2157067"/>
                <a:ext cx="91440" cy="1627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E069938B-9B37-42A3-A912-F3F053AD184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983893" y="2152747"/>
                  <a:ext cx="1000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B224ED6-5699-4490-ADCF-357F8D18936D}"/>
                    </a:ext>
                  </a:extLst>
                </p14:cNvPr>
                <p14:cNvContentPartPr/>
                <p14:nvPr/>
              </p14:nvContentPartPr>
              <p14:xfrm>
                <a:off x="10127533" y="2123587"/>
                <a:ext cx="107640" cy="1184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B224ED6-5699-4490-ADCF-357F8D18936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123213" y="2119267"/>
                  <a:ext cx="1162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FAA1A5C7-80CC-4917-ACEF-0EDCDC756B00}"/>
                    </a:ext>
                  </a:extLst>
                </p14:cNvPr>
                <p14:cNvContentPartPr/>
                <p14:nvPr/>
              </p14:nvContentPartPr>
              <p14:xfrm>
                <a:off x="10204933" y="2180827"/>
                <a:ext cx="17280" cy="1242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FAA1A5C7-80CC-4917-ACEF-0EDCDC756B0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200613" y="2176507"/>
                  <a:ext cx="259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4E46582A-79EE-4368-A59D-536EFCEA815F}"/>
                    </a:ext>
                  </a:extLst>
                </p14:cNvPr>
                <p14:cNvContentPartPr/>
                <p14:nvPr/>
              </p14:nvContentPartPr>
              <p14:xfrm>
                <a:off x="10256053" y="2130427"/>
                <a:ext cx="109800" cy="1512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4E46582A-79EE-4368-A59D-536EFCEA815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251733" y="2126107"/>
                  <a:ext cx="1184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421BD1BF-3A43-4064-9E09-F942E5AC8F47}"/>
                    </a:ext>
                  </a:extLst>
                </p14:cNvPr>
                <p14:cNvContentPartPr/>
                <p14:nvPr/>
              </p14:nvContentPartPr>
              <p14:xfrm>
                <a:off x="10425253" y="2151307"/>
                <a:ext cx="92520" cy="1015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421BD1BF-3A43-4064-9E09-F942E5AC8F4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420933" y="2146987"/>
                  <a:ext cx="1011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B80293D-25C8-4EAE-8C94-15633B44A7AC}"/>
                    </a:ext>
                  </a:extLst>
                </p14:cNvPr>
                <p14:cNvContentPartPr/>
                <p14:nvPr/>
              </p14:nvContentPartPr>
              <p14:xfrm>
                <a:off x="10446133" y="2083267"/>
                <a:ext cx="126000" cy="198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B80293D-25C8-4EAE-8C94-15633B44A7A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441813" y="2078947"/>
                  <a:ext cx="1346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D0C99AB1-D2E7-4BA8-80F3-3EEE3737F18C}"/>
                    </a:ext>
                  </a:extLst>
                </p14:cNvPr>
                <p14:cNvContentPartPr/>
                <p14:nvPr/>
              </p14:nvContentPartPr>
              <p14:xfrm>
                <a:off x="9180373" y="2767627"/>
                <a:ext cx="24120" cy="105804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D0C99AB1-D2E7-4BA8-80F3-3EEE3737F18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176053" y="2763307"/>
                  <a:ext cx="32760" cy="10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CA4BD484-07EE-4F7F-965D-B3EDABF17482}"/>
                    </a:ext>
                  </a:extLst>
                </p14:cNvPr>
                <p14:cNvContentPartPr/>
                <p14:nvPr/>
              </p14:nvContentPartPr>
              <p14:xfrm>
                <a:off x="8333293" y="3681667"/>
                <a:ext cx="3415680" cy="572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CA4BD484-07EE-4F7F-965D-B3EDABF1748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328973" y="3677347"/>
                  <a:ext cx="34243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602C3BAB-473F-4C9D-9D46-5F4DEEB4C799}"/>
                    </a:ext>
                  </a:extLst>
                </p14:cNvPr>
                <p14:cNvContentPartPr/>
                <p14:nvPr/>
              </p14:nvContentPartPr>
              <p14:xfrm>
                <a:off x="11706133" y="3643147"/>
                <a:ext cx="155520" cy="16992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602C3BAB-473F-4C9D-9D46-5F4DEEB4C79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701813" y="3638827"/>
                  <a:ext cx="1641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0835418E-E5C0-4940-B6EE-D5FC1E37658B}"/>
                    </a:ext>
                  </a:extLst>
                </p14:cNvPr>
                <p14:cNvContentPartPr/>
                <p14:nvPr/>
              </p14:nvContentPartPr>
              <p14:xfrm>
                <a:off x="9014773" y="2634427"/>
                <a:ext cx="299880" cy="1688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0835418E-E5C0-4940-B6EE-D5FC1E37658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010453" y="2630107"/>
                  <a:ext cx="3085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59F255B9-38D5-4FE5-988B-74AFEC1FF94F}"/>
                    </a:ext>
                  </a:extLst>
                </p14:cNvPr>
                <p14:cNvContentPartPr/>
                <p14:nvPr/>
              </p14:nvContentPartPr>
              <p14:xfrm>
                <a:off x="8745493" y="2623987"/>
                <a:ext cx="89640" cy="2052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59F255B9-38D5-4FE5-988B-74AFEC1FF94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741173" y="2619667"/>
                  <a:ext cx="982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ECC167FA-8F4A-4010-8AAF-4941A920DEE0}"/>
                    </a:ext>
                  </a:extLst>
                </p14:cNvPr>
                <p14:cNvContentPartPr/>
                <p14:nvPr/>
              </p14:nvContentPartPr>
              <p14:xfrm>
                <a:off x="8840173" y="2630107"/>
                <a:ext cx="60840" cy="993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ECC167FA-8F4A-4010-8AAF-4941A920DEE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835853" y="2625787"/>
                  <a:ext cx="694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7294AEDB-4DAD-4230-B2AB-DAB002088AE1}"/>
                    </a:ext>
                  </a:extLst>
                </p14:cNvPr>
                <p14:cNvContentPartPr/>
                <p14:nvPr/>
              </p14:nvContentPartPr>
              <p14:xfrm>
                <a:off x="8884813" y="2671867"/>
                <a:ext cx="105840" cy="828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7294AEDB-4DAD-4230-B2AB-DAB002088AE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880493" y="2667547"/>
                  <a:ext cx="1144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A824A3BB-8EAD-49B3-9CA0-A1FA7BCADB99}"/>
                    </a:ext>
                  </a:extLst>
                </p14:cNvPr>
                <p14:cNvContentPartPr/>
                <p14:nvPr/>
              </p14:nvContentPartPr>
              <p14:xfrm>
                <a:off x="8974093" y="2618587"/>
                <a:ext cx="28080" cy="1850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A824A3BB-8EAD-49B3-9CA0-A1FA7BCADB9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969773" y="2614267"/>
                  <a:ext cx="367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34F939F2-E684-49FE-8B22-E91B7B6A53F8}"/>
                    </a:ext>
                  </a:extLst>
                </p14:cNvPr>
                <p14:cNvContentPartPr/>
                <p14:nvPr/>
              </p14:nvContentPartPr>
              <p14:xfrm>
                <a:off x="8130973" y="2740627"/>
                <a:ext cx="3770280" cy="8319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34F939F2-E684-49FE-8B22-E91B7B6A53F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126653" y="2736307"/>
                  <a:ext cx="3778920" cy="84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9F43BED6-EC18-43A5-A0A7-220CBDE1AED3}"/>
                    </a:ext>
                  </a:extLst>
                </p14:cNvPr>
                <p14:cNvContentPartPr/>
                <p14:nvPr/>
              </p14:nvContentPartPr>
              <p14:xfrm>
                <a:off x="10573213" y="2507707"/>
                <a:ext cx="32040" cy="14414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9F43BED6-EC18-43A5-A0A7-220CBDE1AED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568893" y="2503387"/>
                  <a:ext cx="40680" cy="14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451BAF52-45EB-4E1D-AA30-43CBF3F2F406}"/>
                    </a:ext>
                  </a:extLst>
                </p14:cNvPr>
                <p14:cNvContentPartPr/>
                <p14:nvPr/>
              </p14:nvContentPartPr>
              <p14:xfrm>
                <a:off x="10303933" y="3896587"/>
                <a:ext cx="101520" cy="1533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451BAF52-45EB-4E1D-AA30-43CBF3F2F40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299613" y="3892267"/>
                  <a:ext cx="1101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B9C9E042-E1B6-4567-8525-6912C4986CF2}"/>
                    </a:ext>
                  </a:extLst>
                </p14:cNvPr>
                <p14:cNvContentPartPr/>
                <p14:nvPr/>
              </p14:nvContentPartPr>
              <p14:xfrm>
                <a:off x="10455133" y="3942667"/>
                <a:ext cx="77760" cy="946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B9C9E042-E1B6-4567-8525-6912C4986CF2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450813" y="3938347"/>
                  <a:ext cx="864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8360F7EF-4014-41C8-87F1-932F96500074}"/>
                    </a:ext>
                  </a:extLst>
                </p14:cNvPr>
                <p14:cNvContentPartPr/>
                <p14:nvPr/>
              </p14:nvContentPartPr>
              <p14:xfrm>
                <a:off x="10557733" y="4018627"/>
                <a:ext cx="21240" cy="118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8360F7EF-4014-41C8-87F1-932F9650007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553413" y="4014307"/>
                  <a:ext cx="298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D8B47968-E064-4C62-9847-4C5B2A4EDCBB}"/>
                    </a:ext>
                  </a:extLst>
                </p14:cNvPr>
                <p14:cNvContentPartPr/>
                <p14:nvPr/>
              </p14:nvContentPartPr>
              <p14:xfrm>
                <a:off x="10609213" y="3955987"/>
                <a:ext cx="55440" cy="489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D8B47968-E064-4C62-9847-4C5B2A4EDCB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604893" y="3951667"/>
                  <a:ext cx="640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7B691DE7-0ADA-4A20-84F4-AF94ED0A5E70}"/>
                    </a:ext>
                  </a:extLst>
                </p14:cNvPr>
                <p14:cNvContentPartPr/>
                <p14:nvPr/>
              </p14:nvContentPartPr>
              <p14:xfrm>
                <a:off x="10689853" y="3942667"/>
                <a:ext cx="94680" cy="604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7B691DE7-0ADA-4A20-84F4-AF94ED0A5E7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685533" y="3938347"/>
                  <a:ext cx="1033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0886F9B7-D283-47BB-98B9-78DC13218C2B}"/>
                    </a:ext>
                  </a:extLst>
                </p14:cNvPr>
                <p14:cNvContentPartPr/>
                <p14:nvPr/>
              </p14:nvContentPartPr>
              <p14:xfrm>
                <a:off x="10866253" y="3936907"/>
                <a:ext cx="74520" cy="802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0886F9B7-D283-47BB-98B9-78DC13218C2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861933" y="3932587"/>
                  <a:ext cx="831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5E11564E-65E1-4FEF-B6DA-E872B6F8DDE1}"/>
                    </a:ext>
                  </a:extLst>
                </p14:cNvPr>
                <p14:cNvContentPartPr/>
                <p14:nvPr/>
              </p14:nvContentPartPr>
              <p14:xfrm>
                <a:off x="9891733" y="2877427"/>
                <a:ext cx="118080" cy="10018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5E11564E-65E1-4FEF-B6DA-E872B6F8DDE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887413" y="2873107"/>
                  <a:ext cx="126720" cy="10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3DBD8AF9-BC5C-4A35-A69B-605992A5FB92}"/>
                    </a:ext>
                  </a:extLst>
                </p14:cNvPr>
                <p14:cNvContentPartPr/>
                <p14:nvPr/>
              </p14:nvContentPartPr>
              <p14:xfrm>
                <a:off x="11274133" y="2891467"/>
                <a:ext cx="82800" cy="9176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3DBD8AF9-BC5C-4A35-A69B-605992A5FB92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269813" y="2887147"/>
                  <a:ext cx="91440" cy="9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00983589-B156-4A89-B1EF-75EACDD1EB40}"/>
                    </a:ext>
                  </a:extLst>
                </p14:cNvPr>
                <p14:cNvContentPartPr/>
                <p14:nvPr/>
              </p14:nvContentPartPr>
              <p14:xfrm>
                <a:off x="9669253" y="3929347"/>
                <a:ext cx="81000" cy="1209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00983589-B156-4A89-B1EF-75EACDD1EB40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664933" y="3925027"/>
                  <a:ext cx="89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9C57D662-E6B5-4F70-AB3E-A6BF28046D28}"/>
                    </a:ext>
                  </a:extLst>
                </p14:cNvPr>
                <p14:cNvContentPartPr/>
                <p14:nvPr/>
              </p14:nvContentPartPr>
              <p14:xfrm>
                <a:off x="9761773" y="3913867"/>
                <a:ext cx="76320" cy="1173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9C57D662-E6B5-4F70-AB3E-A6BF28046D2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757453" y="3909547"/>
                  <a:ext cx="849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3B3870C0-2ED6-4FB9-BCA9-8704582223F6}"/>
                    </a:ext>
                  </a:extLst>
                </p14:cNvPr>
                <p14:cNvContentPartPr/>
                <p14:nvPr/>
              </p14:nvContentPartPr>
              <p14:xfrm>
                <a:off x="9780133" y="3895867"/>
                <a:ext cx="88920" cy="50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3B3870C0-2ED6-4FB9-BCA9-8704582223F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775813" y="3891547"/>
                  <a:ext cx="975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C9BF7D0F-3535-4232-AD5E-329CCCFA3884}"/>
                    </a:ext>
                  </a:extLst>
                </p14:cNvPr>
                <p14:cNvContentPartPr/>
                <p14:nvPr/>
              </p14:nvContentPartPr>
              <p14:xfrm>
                <a:off x="9851413" y="3912787"/>
                <a:ext cx="75960" cy="11304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C9BF7D0F-3535-4232-AD5E-329CCCFA388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847093" y="3908467"/>
                  <a:ext cx="846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49378621-7C2F-459D-95C7-573D79B02CA4}"/>
                    </a:ext>
                  </a:extLst>
                </p14:cNvPr>
                <p14:cNvContentPartPr/>
                <p14:nvPr/>
              </p14:nvContentPartPr>
              <p14:xfrm>
                <a:off x="9866173" y="3904867"/>
                <a:ext cx="170280" cy="925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49378621-7C2F-459D-95C7-573D79B02CA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861853" y="3900547"/>
                  <a:ext cx="1789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33F8404A-35CE-4044-B735-DA809BCE0966}"/>
                    </a:ext>
                  </a:extLst>
                </p14:cNvPr>
                <p14:cNvContentPartPr/>
                <p14:nvPr/>
              </p14:nvContentPartPr>
              <p14:xfrm>
                <a:off x="10046893" y="3867067"/>
                <a:ext cx="80640" cy="1450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33F8404A-35CE-4044-B735-DA809BCE0966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042573" y="3862747"/>
                  <a:ext cx="8928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uppieren 198">
            <a:extLst>
              <a:ext uri="{FF2B5EF4-FFF2-40B4-BE49-F238E27FC236}">
                <a16:creationId xmlns:a16="http://schemas.microsoft.com/office/drawing/2014/main" id="{F0373F71-8F2A-4025-A399-E35ABF90EEAD}"/>
              </a:ext>
            </a:extLst>
          </p:cNvPr>
          <p:cNvGrpSpPr/>
          <p:nvPr/>
        </p:nvGrpSpPr>
        <p:grpSpPr>
          <a:xfrm>
            <a:off x="11190253" y="3852307"/>
            <a:ext cx="412200" cy="141840"/>
            <a:chOff x="11190253" y="3852307"/>
            <a:chExt cx="412200" cy="14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F8A7E9AE-885C-43AA-831C-CB70D9FFB10D}"/>
                    </a:ext>
                  </a:extLst>
                </p14:cNvPr>
                <p14:cNvContentPartPr/>
                <p14:nvPr/>
              </p14:nvContentPartPr>
              <p14:xfrm>
                <a:off x="11190253" y="3879307"/>
                <a:ext cx="68400" cy="10584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F8A7E9AE-885C-43AA-831C-CB70D9FFB10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1185933" y="3874987"/>
                  <a:ext cx="770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034BF7F1-C81E-4353-88A5-4037DEEFBDED}"/>
                    </a:ext>
                  </a:extLst>
                </p14:cNvPr>
                <p14:cNvContentPartPr/>
                <p14:nvPr/>
              </p14:nvContentPartPr>
              <p14:xfrm>
                <a:off x="11280973" y="3881827"/>
                <a:ext cx="58680" cy="1072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034BF7F1-C81E-4353-88A5-4037DEEFBDE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1276653" y="3877507"/>
                  <a:ext cx="673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25028938-4F3F-4F09-B859-502C3D8F9FC3}"/>
                    </a:ext>
                  </a:extLst>
                </p14:cNvPr>
                <p14:cNvContentPartPr/>
                <p14:nvPr/>
              </p14:nvContentPartPr>
              <p14:xfrm>
                <a:off x="11358373" y="3854107"/>
                <a:ext cx="62280" cy="986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25028938-4F3F-4F09-B859-502C3D8F9FC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1354053" y="3849787"/>
                  <a:ext cx="709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56769171-E827-4423-AAEF-A5E4B77BAC72}"/>
                    </a:ext>
                  </a:extLst>
                </p14:cNvPr>
                <p14:cNvContentPartPr/>
                <p14:nvPr/>
              </p14:nvContentPartPr>
              <p14:xfrm>
                <a:off x="11401573" y="3893347"/>
                <a:ext cx="12960" cy="1008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56769171-E827-4423-AAEF-A5E4B77BAC7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397253" y="3889027"/>
                  <a:ext cx="216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43449DE3-4497-424F-97C9-AC6B4A379F5D}"/>
                    </a:ext>
                  </a:extLst>
                </p14:cNvPr>
                <p14:cNvContentPartPr/>
                <p14:nvPr/>
              </p14:nvContentPartPr>
              <p14:xfrm>
                <a:off x="11455213" y="3899827"/>
                <a:ext cx="20520" cy="50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43449DE3-4497-424F-97C9-AC6B4A379F5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1450893" y="3895507"/>
                  <a:ext cx="291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F1662197-EE3A-4316-940A-107E78468ECC}"/>
                    </a:ext>
                  </a:extLst>
                </p14:cNvPr>
                <p14:cNvContentPartPr/>
                <p14:nvPr/>
              </p14:nvContentPartPr>
              <p14:xfrm>
                <a:off x="11431813" y="3852307"/>
                <a:ext cx="90360" cy="13032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F1662197-EE3A-4316-940A-107E78468ECC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1427493" y="3847987"/>
                  <a:ext cx="990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60043FFE-41B1-4E27-BAB0-110DAEE46979}"/>
                    </a:ext>
                  </a:extLst>
                </p14:cNvPr>
                <p14:cNvContentPartPr/>
                <p14:nvPr/>
              </p14:nvContentPartPr>
              <p14:xfrm>
                <a:off x="11539813" y="3883267"/>
                <a:ext cx="62640" cy="10548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60043FFE-41B1-4E27-BAB0-110DAEE4697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1535493" y="3878947"/>
                  <a:ext cx="7128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uppieren 201">
            <a:extLst>
              <a:ext uri="{FF2B5EF4-FFF2-40B4-BE49-F238E27FC236}">
                <a16:creationId xmlns:a16="http://schemas.microsoft.com/office/drawing/2014/main" id="{FDC55E87-99E6-4DC6-9E85-00513E5377B5}"/>
              </a:ext>
            </a:extLst>
          </p:cNvPr>
          <p:cNvGrpSpPr/>
          <p:nvPr/>
        </p:nvGrpSpPr>
        <p:grpSpPr>
          <a:xfrm>
            <a:off x="1492213" y="4231747"/>
            <a:ext cx="1460880" cy="36000"/>
            <a:chOff x="1492213" y="4231747"/>
            <a:chExt cx="1460880" cy="3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1D6843A9-CC36-464D-BC7D-5784EC2CC956}"/>
                    </a:ext>
                  </a:extLst>
                </p14:cNvPr>
                <p14:cNvContentPartPr/>
                <p14:nvPr/>
              </p14:nvContentPartPr>
              <p14:xfrm>
                <a:off x="2649613" y="4231747"/>
                <a:ext cx="244440" cy="3132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1D6843A9-CC36-464D-BC7D-5784EC2CC956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645293" y="4227427"/>
                  <a:ext cx="253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802599D0-13F9-4B89-826B-404EF9BAC691}"/>
                    </a:ext>
                  </a:extLst>
                </p14:cNvPr>
                <p14:cNvContentPartPr/>
                <p14:nvPr/>
              </p14:nvContentPartPr>
              <p14:xfrm>
                <a:off x="1492213" y="4234627"/>
                <a:ext cx="1460880" cy="331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802599D0-13F9-4B89-826B-404EF9BAC69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487893" y="4230307"/>
                  <a:ext cx="1469520" cy="41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091308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33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26A981B-F804-443B-A01F-70851FF91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082"/>
            <a:ext cx="5427677" cy="292914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076D0EE2-7B6B-488C-9286-555BBCC595E6}"/>
                  </a:ext>
                </a:extLst>
              </p14:cNvPr>
              <p14:cNvContentPartPr/>
              <p14:nvPr/>
            </p14:nvContentPartPr>
            <p14:xfrm>
              <a:off x="2170453" y="2834947"/>
              <a:ext cx="499680" cy="478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076D0EE2-7B6B-488C-9286-555BBCC595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6133" y="2830627"/>
                <a:ext cx="5083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FD669A8-7192-49D1-BE48-F5C2B8110193}"/>
                  </a:ext>
                </a:extLst>
              </p14:cNvPr>
              <p14:cNvContentPartPr/>
              <p14:nvPr/>
            </p14:nvContentPartPr>
            <p14:xfrm>
              <a:off x="49693" y="2242747"/>
              <a:ext cx="754560" cy="388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FD669A8-7192-49D1-BE48-F5C2B811019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373" y="2238427"/>
                <a:ext cx="7632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2687569E-74DB-4A6A-8E17-371042537EF5}"/>
                  </a:ext>
                </a:extLst>
              </p14:cNvPr>
              <p14:cNvContentPartPr/>
              <p14:nvPr/>
            </p14:nvContentPartPr>
            <p14:xfrm>
              <a:off x="1162813" y="2293867"/>
              <a:ext cx="743400" cy="201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2687569E-74DB-4A6A-8E17-371042537EF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58493" y="2289547"/>
                <a:ext cx="7520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76DAEA24-7CB8-4DEA-B1C2-C9E787F6A782}"/>
                  </a:ext>
                </a:extLst>
              </p14:cNvPr>
              <p14:cNvContentPartPr/>
              <p14:nvPr/>
            </p14:nvContentPartPr>
            <p14:xfrm>
              <a:off x="3752293" y="2668627"/>
              <a:ext cx="438120" cy="176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76DAEA24-7CB8-4DEA-B1C2-C9E787F6A78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47973" y="2664307"/>
                <a:ext cx="446760" cy="26280"/>
              </a:xfrm>
              <a:prstGeom prst="rect">
                <a:avLst/>
              </a:prstGeom>
            </p:spPr>
          </p:pic>
        </mc:Fallback>
      </mc:AlternateContent>
      <p:pic>
        <p:nvPicPr>
          <p:cNvPr id="30" name="Grafik 29">
            <a:extLst>
              <a:ext uri="{FF2B5EF4-FFF2-40B4-BE49-F238E27FC236}">
                <a16:creationId xmlns:a16="http://schemas.microsoft.com/office/drawing/2014/main" id="{0F837933-8977-4DC8-897E-B6478D23D0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85882" y="381042"/>
            <a:ext cx="3693347" cy="62318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F895FA5D-D495-42BB-8752-B5C44BE06DA2}"/>
                  </a:ext>
                </a:extLst>
              </p14:cNvPr>
              <p14:cNvContentPartPr/>
              <p14:nvPr/>
            </p14:nvContentPartPr>
            <p14:xfrm>
              <a:off x="6331693" y="525187"/>
              <a:ext cx="178200" cy="27072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F895FA5D-D495-42BB-8752-B5C44BE06DA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27373" y="520867"/>
                <a:ext cx="186840" cy="27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2C1DC51B-10F3-495F-9D24-D895DAAB9405}"/>
              </a:ext>
            </a:extLst>
          </p:cNvPr>
          <p:cNvGrpSpPr/>
          <p:nvPr/>
        </p:nvGrpSpPr>
        <p:grpSpPr>
          <a:xfrm>
            <a:off x="5453653" y="84187"/>
            <a:ext cx="3732480" cy="875520"/>
            <a:chOff x="5453653" y="84187"/>
            <a:chExt cx="3732480" cy="87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2188F2F1-3D43-49CA-B186-CAAA29E71542}"/>
                    </a:ext>
                  </a:extLst>
                </p14:cNvPr>
                <p14:cNvContentPartPr/>
                <p14:nvPr/>
              </p14:nvContentPartPr>
              <p14:xfrm>
                <a:off x="5453653" y="412507"/>
                <a:ext cx="312840" cy="1648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2188F2F1-3D43-49CA-B186-CAAA29E7154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449333" y="408187"/>
                  <a:ext cx="3214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05E190D-E584-4642-8B0D-662EF0EA2012}"/>
                    </a:ext>
                  </a:extLst>
                </p14:cNvPr>
                <p14:cNvContentPartPr/>
                <p14:nvPr/>
              </p14:nvContentPartPr>
              <p14:xfrm>
                <a:off x="5722573" y="331867"/>
                <a:ext cx="135360" cy="1548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05E190D-E584-4642-8B0D-662EF0EA201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18253" y="327547"/>
                  <a:ext cx="1440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C806052-7FF5-44EA-B569-2CAAB8C9E8C2}"/>
                    </a:ext>
                  </a:extLst>
                </p14:cNvPr>
                <p14:cNvContentPartPr/>
                <p14:nvPr/>
              </p14:nvContentPartPr>
              <p14:xfrm>
                <a:off x="6007333" y="256627"/>
                <a:ext cx="175320" cy="885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C806052-7FF5-44EA-B569-2CAAB8C9E8C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03013" y="252307"/>
                  <a:ext cx="1839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0D796B9B-4F5A-4E5B-B022-924C7DBA9E6D}"/>
                    </a:ext>
                  </a:extLst>
                </p14:cNvPr>
                <p14:cNvContentPartPr/>
                <p14:nvPr/>
              </p14:nvContentPartPr>
              <p14:xfrm>
                <a:off x="6174733" y="191467"/>
                <a:ext cx="65160" cy="1342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0D796B9B-4F5A-4E5B-B022-924C7DBA9E6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70413" y="187147"/>
                  <a:ext cx="738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5C88383-2685-4AD8-876F-5FB798253CD9}"/>
                    </a:ext>
                  </a:extLst>
                </p14:cNvPr>
                <p14:cNvContentPartPr/>
                <p14:nvPr/>
              </p14:nvContentPartPr>
              <p14:xfrm>
                <a:off x="6281293" y="240067"/>
                <a:ext cx="219960" cy="640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5C88383-2685-4AD8-876F-5FB798253CD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276973" y="235747"/>
                  <a:ext cx="2286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DA680AF-A12A-42A0-B7C9-A5F2164AA124}"/>
                    </a:ext>
                  </a:extLst>
                </p14:cNvPr>
                <p14:cNvContentPartPr/>
                <p14:nvPr/>
              </p14:nvContentPartPr>
              <p14:xfrm>
                <a:off x="6017053" y="166267"/>
                <a:ext cx="140760" cy="133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DA680AF-A12A-42A0-B7C9-A5F2164AA12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012733" y="161947"/>
                  <a:ext cx="1494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D9B307B-3BB1-4EE2-8D1F-81A445511463}"/>
                    </a:ext>
                  </a:extLst>
                </p14:cNvPr>
                <p14:cNvContentPartPr/>
                <p14:nvPr/>
              </p14:nvContentPartPr>
              <p14:xfrm>
                <a:off x="6526813" y="228547"/>
                <a:ext cx="96840" cy="1612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D9B307B-3BB1-4EE2-8D1F-81A44551146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522493" y="224227"/>
                  <a:ext cx="1054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1F073D3-6CAC-404E-8ACA-8AD4AAF81F73}"/>
                    </a:ext>
                  </a:extLst>
                </p14:cNvPr>
                <p14:cNvContentPartPr/>
                <p14:nvPr/>
              </p14:nvContentPartPr>
              <p14:xfrm>
                <a:off x="6660733" y="221347"/>
                <a:ext cx="319320" cy="2019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1F073D3-6CAC-404E-8ACA-8AD4AAF81F7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656413" y="217027"/>
                  <a:ext cx="3279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B16EC6E-E9AB-4729-BB1A-E866EC7CE31B}"/>
                    </a:ext>
                  </a:extLst>
                </p14:cNvPr>
                <p14:cNvContentPartPr/>
                <p14:nvPr/>
              </p14:nvContentPartPr>
              <p14:xfrm>
                <a:off x="7093093" y="190027"/>
                <a:ext cx="304920" cy="752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B16EC6E-E9AB-4729-BB1A-E866EC7CE31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088773" y="185707"/>
                  <a:ext cx="3135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DBC79F5-3BD5-4F15-8ACC-F74847D1510E}"/>
                    </a:ext>
                  </a:extLst>
                </p14:cNvPr>
                <p14:cNvContentPartPr/>
                <p14:nvPr/>
              </p14:nvContentPartPr>
              <p14:xfrm>
                <a:off x="7408453" y="193627"/>
                <a:ext cx="188640" cy="496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DBC79F5-3BD5-4F15-8ACC-F74847D1510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404133" y="189307"/>
                  <a:ext cx="1972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3A15E32-92A8-43A4-8566-044DFDAA217A}"/>
                    </a:ext>
                  </a:extLst>
                </p14:cNvPr>
                <p14:cNvContentPartPr/>
                <p14:nvPr/>
              </p14:nvContentPartPr>
              <p14:xfrm>
                <a:off x="7779613" y="151147"/>
                <a:ext cx="36360" cy="1036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3A15E32-92A8-43A4-8566-044DFDAA217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775293" y="146827"/>
                  <a:ext cx="450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805B3EF-DEB4-46E5-96C3-0F9F1CDD6F5F}"/>
                    </a:ext>
                  </a:extLst>
                </p14:cNvPr>
                <p14:cNvContentPartPr/>
                <p14:nvPr/>
              </p14:nvContentPartPr>
              <p14:xfrm>
                <a:off x="7715533" y="195067"/>
                <a:ext cx="292680" cy="208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805B3EF-DEB4-46E5-96C3-0F9F1CDD6F5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711213" y="190747"/>
                  <a:ext cx="301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38D27EC-DB84-408C-8464-99248B65E438}"/>
                    </a:ext>
                  </a:extLst>
                </p14:cNvPr>
                <p14:cNvContentPartPr/>
                <p14:nvPr/>
              </p14:nvContentPartPr>
              <p14:xfrm>
                <a:off x="8114413" y="151507"/>
                <a:ext cx="142920" cy="961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38D27EC-DB84-408C-8464-99248B65E43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110093" y="147187"/>
                  <a:ext cx="1515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C22A864-504E-4CCB-9089-62AD7D12DBE9}"/>
                    </a:ext>
                  </a:extLst>
                </p14:cNvPr>
                <p14:cNvContentPartPr/>
                <p14:nvPr/>
              </p14:nvContentPartPr>
              <p14:xfrm>
                <a:off x="8237893" y="201187"/>
                <a:ext cx="182160" cy="522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C22A864-504E-4CCB-9089-62AD7D12DBE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233573" y="196867"/>
                  <a:ext cx="1908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C0A1E00-D644-4B53-AD6A-6675D64B68EC}"/>
                    </a:ext>
                  </a:extLst>
                </p14:cNvPr>
                <p14:cNvContentPartPr/>
                <p14:nvPr/>
              </p14:nvContentPartPr>
              <p14:xfrm>
                <a:off x="8441293" y="107587"/>
                <a:ext cx="229320" cy="1515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C0A1E00-D644-4B53-AD6A-6675D64B68E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436973" y="103267"/>
                  <a:ext cx="2379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F88B88A-A399-474F-BF44-69ABB448F3E4}"/>
                    </a:ext>
                  </a:extLst>
                </p14:cNvPr>
                <p14:cNvContentPartPr/>
                <p14:nvPr/>
              </p14:nvContentPartPr>
              <p14:xfrm>
                <a:off x="8631733" y="107587"/>
                <a:ext cx="22680" cy="298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F88B88A-A399-474F-BF44-69ABB448F3E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627413" y="103267"/>
                  <a:ext cx="313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F6FB892-F9EC-4BDE-B088-BB0BF9BE93F6}"/>
                    </a:ext>
                  </a:extLst>
                </p14:cNvPr>
                <p14:cNvContentPartPr/>
                <p14:nvPr/>
              </p14:nvContentPartPr>
              <p14:xfrm>
                <a:off x="8730733" y="84187"/>
                <a:ext cx="380880" cy="3060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F6FB892-F9EC-4BDE-B088-BB0BF9BE93F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726413" y="79867"/>
                  <a:ext cx="3895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D3F32DB-8658-42CC-B66A-873D9AE92DE2}"/>
                    </a:ext>
                  </a:extLst>
                </p14:cNvPr>
                <p14:cNvContentPartPr/>
                <p14:nvPr/>
              </p14:nvContentPartPr>
              <p14:xfrm>
                <a:off x="9173173" y="91747"/>
                <a:ext cx="12960" cy="1965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D3F32DB-8658-42CC-B66A-873D9AE92DE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168853" y="87427"/>
                  <a:ext cx="216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D33628A-48DF-417F-B029-D4D1BAAF3863}"/>
                    </a:ext>
                  </a:extLst>
                </p14:cNvPr>
                <p14:cNvContentPartPr/>
                <p14:nvPr/>
              </p14:nvContentPartPr>
              <p14:xfrm>
                <a:off x="7198573" y="523747"/>
                <a:ext cx="18000" cy="234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D33628A-48DF-417F-B029-D4D1BAAF386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194253" y="519427"/>
                  <a:ext cx="26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A5DBC6C-A585-44A8-BF86-965623EA682E}"/>
                    </a:ext>
                  </a:extLst>
                </p14:cNvPr>
                <p14:cNvContentPartPr/>
                <p14:nvPr/>
              </p14:nvContentPartPr>
              <p14:xfrm>
                <a:off x="7066093" y="407107"/>
                <a:ext cx="216360" cy="2127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A5DBC6C-A585-44A8-BF86-965623EA682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061773" y="402787"/>
                  <a:ext cx="2250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0226115-3837-4D50-B381-DC75F77E96A4}"/>
                    </a:ext>
                  </a:extLst>
                </p14:cNvPr>
                <p14:cNvContentPartPr/>
                <p14:nvPr/>
              </p14:nvContentPartPr>
              <p14:xfrm>
                <a:off x="7032973" y="697267"/>
                <a:ext cx="329400" cy="2624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0226115-3837-4D50-B381-DC75F77E96A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028653" y="692947"/>
                  <a:ext cx="3380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191B307-9C38-4602-8960-55781AB415ED}"/>
                    </a:ext>
                  </a:extLst>
                </p14:cNvPr>
                <p14:cNvContentPartPr/>
                <p14:nvPr/>
              </p14:nvContentPartPr>
              <p14:xfrm>
                <a:off x="6662893" y="479467"/>
                <a:ext cx="394560" cy="4114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191B307-9C38-4602-8960-55781AB415E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658573" y="475147"/>
                  <a:ext cx="403200" cy="4201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9" name="Grafik 38">
            <a:extLst>
              <a:ext uri="{FF2B5EF4-FFF2-40B4-BE49-F238E27FC236}">
                <a16:creationId xmlns:a16="http://schemas.microsoft.com/office/drawing/2014/main" id="{048C6422-2969-4CCA-82A2-7834FFFF5515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00843" y="3429000"/>
            <a:ext cx="2228850" cy="27622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0040893E-D382-4F22-86D4-239C2076BD5B}"/>
                  </a:ext>
                </a:extLst>
              </p14:cNvPr>
              <p14:cNvContentPartPr/>
              <p14:nvPr/>
            </p14:nvContentPartPr>
            <p14:xfrm>
              <a:off x="45733" y="2250307"/>
              <a:ext cx="33120" cy="288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0040893E-D382-4F22-86D4-239C2076BD5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1413" y="2245987"/>
                <a:ext cx="41760" cy="1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E711730E-68AC-45DF-A493-3E4805238427}"/>
              </a:ext>
            </a:extLst>
          </p:cNvPr>
          <p:cNvGrpSpPr/>
          <p:nvPr/>
        </p:nvGrpSpPr>
        <p:grpSpPr>
          <a:xfrm>
            <a:off x="563053" y="3090907"/>
            <a:ext cx="1728720" cy="265320"/>
            <a:chOff x="563053" y="3090907"/>
            <a:chExt cx="1728720" cy="26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09B9513-5AD9-400F-AF41-53DCB4A9CBF8}"/>
                    </a:ext>
                  </a:extLst>
                </p14:cNvPr>
                <p14:cNvContentPartPr/>
                <p14:nvPr/>
              </p14:nvContentPartPr>
              <p14:xfrm>
                <a:off x="563053" y="3214387"/>
                <a:ext cx="77760" cy="939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09B9513-5AD9-400F-AF41-53DCB4A9CBF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58733" y="3210067"/>
                  <a:ext cx="864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44E0B7D-C4B0-49C6-BF39-6778AA191F7B}"/>
                    </a:ext>
                  </a:extLst>
                </p14:cNvPr>
                <p14:cNvContentPartPr/>
                <p14:nvPr/>
              </p14:nvContentPartPr>
              <p14:xfrm>
                <a:off x="716413" y="3256867"/>
                <a:ext cx="72360" cy="72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44E0B7D-C4B0-49C6-BF39-6778AA191F7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12093" y="3252547"/>
                  <a:ext cx="810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F37CDC7-3C37-45B5-AEB2-71B729A1E948}"/>
                    </a:ext>
                  </a:extLst>
                </p14:cNvPr>
                <p14:cNvContentPartPr/>
                <p14:nvPr/>
              </p14:nvContentPartPr>
              <p14:xfrm>
                <a:off x="854293" y="3211507"/>
                <a:ext cx="53640" cy="774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F37CDC7-3C37-45B5-AEB2-71B729A1E94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49973" y="3207187"/>
                  <a:ext cx="62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4A95CF6-A387-4A1A-A86E-4EFF69C13CAA}"/>
                    </a:ext>
                  </a:extLst>
                </p14:cNvPr>
                <p14:cNvContentPartPr/>
                <p14:nvPr/>
              </p14:nvContentPartPr>
              <p14:xfrm>
                <a:off x="1069213" y="3205027"/>
                <a:ext cx="15840" cy="727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4A95CF6-A387-4A1A-A86E-4EFF69C13CA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64893" y="3200707"/>
                  <a:ext cx="244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CC38300-99DD-4558-AA30-890A7EFBEC19}"/>
                    </a:ext>
                  </a:extLst>
                </p14:cNvPr>
                <p14:cNvContentPartPr/>
                <p14:nvPr/>
              </p14:nvContentPartPr>
              <p14:xfrm>
                <a:off x="1023133" y="3188467"/>
                <a:ext cx="99720" cy="108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CC38300-99DD-4558-AA30-890A7EFBEC1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18813" y="3184147"/>
                  <a:ext cx="1083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7CA445F-DEE2-4BB4-B0FB-3F16FA94803E}"/>
                    </a:ext>
                  </a:extLst>
                </p14:cNvPr>
                <p14:cNvContentPartPr/>
                <p14:nvPr/>
              </p14:nvContentPartPr>
              <p14:xfrm>
                <a:off x="1026373" y="3239227"/>
                <a:ext cx="109440" cy="75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7CA445F-DEE2-4BB4-B0FB-3F16FA94803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22053" y="3234907"/>
                  <a:ext cx="1180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33F45B3-6028-4A0D-8126-42C312FCC249}"/>
                    </a:ext>
                  </a:extLst>
                </p14:cNvPr>
                <p14:cNvContentPartPr/>
                <p14:nvPr/>
              </p14:nvContentPartPr>
              <p14:xfrm>
                <a:off x="1152733" y="3219067"/>
                <a:ext cx="171720" cy="608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33F45B3-6028-4A0D-8126-42C312FCC24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48413" y="3214747"/>
                  <a:ext cx="1803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0B9BD35-BC1B-40EA-8CA3-03BF27F71341}"/>
                    </a:ext>
                  </a:extLst>
                </p14:cNvPr>
                <p14:cNvContentPartPr/>
                <p14:nvPr/>
              </p14:nvContentPartPr>
              <p14:xfrm>
                <a:off x="1307173" y="3102427"/>
                <a:ext cx="24480" cy="374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0B9BD35-BC1B-40EA-8CA3-03BF27F7134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302853" y="3098107"/>
                  <a:ext cx="33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4104FF3-476C-4DE1-A26A-DBD4554E3F07}"/>
                    </a:ext>
                  </a:extLst>
                </p14:cNvPr>
                <p14:cNvContentPartPr/>
                <p14:nvPr/>
              </p14:nvContentPartPr>
              <p14:xfrm>
                <a:off x="1358653" y="3111787"/>
                <a:ext cx="45360" cy="1508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4104FF3-476C-4DE1-A26A-DBD4554E3F0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354333" y="3107467"/>
                  <a:ext cx="540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E574DEC-7923-4FC8-A94B-AE59E0D39009}"/>
                    </a:ext>
                  </a:extLst>
                </p14:cNvPr>
                <p14:cNvContentPartPr/>
                <p14:nvPr/>
              </p14:nvContentPartPr>
              <p14:xfrm>
                <a:off x="1437133" y="3090907"/>
                <a:ext cx="258120" cy="1803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E574DEC-7923-4FC8-A94B-AE59E0D3900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432813" y="3086587"/>
                  <a:ext cx="2667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50E4E80-6D89-4FEB-9553-3BB80D7BBAE2}"/>
                    </a:ext>
                  </a:extLst>
                </p14:cNvPr>
                <p14:cNvContentPartPr/>
                <p14:nvPr/>
              </p14:nvContentPartPr>
              <p14:xfrm>
                <a:off x="1689853" y="3167587"/>
                <a:ext cx="78120" cy="741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50E4E80-6D89-4FEB-9553-3BB80D7BBAE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685533" y="3163267"/>
                  <a:ext cx="867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42EF629-024E-47DD-8F53-BBC6216A9791}"/>
                    </a:ext>
                  </a:extLst>
                </p14:cNvPr>
                <p14:cNvContentPartPr/>
                <p14:nvPr/>
              </p14:nvContentPartPr>
              <p14:xfrm>
                <a:off x="1771213" y="3171187"/>
                <a:ext cx="176400" cy="1850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42EF629-024E-47DD-8F53-BBC6216A979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766893" y="3166867"/>
                  <a:ext cx="1850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8986E06-51B3-4FFD-ABB5-24AFF6CEFA92}"/>
                    </a:ext>
                  </a:extLst>
                </p14:cNvPr>
                <p14:cNvContentPartPr/>
                <p14:nvPr/>
              </p14:nvContentPartPr>
              <p14:xfrm>
                <a:off x="1951573" y="3160747"/>
                <a:ext cx="114480" cy="792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8986E06-51B3-4FFD-ABB5-24AFF6CEFA9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947253" y="3156427"/>
                  <a:ext cx="1231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A9D03E8-386B-46B9-985C-DE21CFE4835B}"/>
                    </a:ext>
                  </a:extLst>
                </p14:cNvPr>
                <p14:cNvContentPartPr/>
                <p14:nvPr/>
              </p14:nvContentPartPr>
              <p14:xfrm>
                <a:off x="2085133" y="3098107"/>
                <a:ext cx="206640" cy="1328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A9D03E8-386B-46B9-985C-DE21CFE4835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080813" y="3093787"/>
                  <a:ext cx="21528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9591A7C0-B4AA-4E56-81DF-BE51CF19D5E0}"/>
              </a:ext>
            </a:extLst>
          </p:cNvPr>
          <p:cNvGrpSpPr/>
          <p:nvPr/>
        </p:nvGrpSpPr>
        <p:grpSpPr>
          <a:xfrm>
            <a:off x="2408413" y="3053467"/>
            <a:ext cx="1163520" cy="185040"/>
            <a:chOff x="2408413" y="3053467"/>
            <a:chExt cx="1163520" cy="18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43C1C28-5760-4FB9-A694-87F6A8D210F0}"/>
                    </a:ext>
                  </a:extLst>
                </p14:cNvPr>
                <p14:cNvContentPartPr/>
                <p14:nvPr/>
              </p14:nvContentPartPr>
              <p14:xfrm>
                <a:off x="2408413" y="3181267"/>
                <a:ext cx="100440" cy="54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43C1C28-5760-4FB9-A694-87F6A8D210F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404093" y="3176947"/>
                  <a:ext cx="1090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257AD795-C09B-47DC-86A7-8C3AB2B951AB}"/>
                    </a:ext>
                  </a:extLst>
                </p14:cNvPr>
                <p14:cNvContentPartPr/>
                <p14:nvPr/>
              </p14:nvContentPartPr>
              <p14:xfrm>
                <a:off x="2410573" y="3219787"/>
                <a:ext cx="124200" cy="118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257AD795-C09B-47DC-86A7-8C3AB2B951A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406253" y="3215467"/>
                  <a:ext cx="1328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4C6C3535-85EF-4B6D-8946-313E34133317}"/>
                    </a:ext>
                  </a:extLst>
                </p14:cNvPr>
                <p14:cNvContentPartPr/>
                <p14:nvPr/>
              </p14:nvContentPartPr>
              <p14:xfrm>
                <a:off x="2570413" y="3111067"/>
                <a:ext cx="167040" cy="1098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4C6C3535-85EF-4B6D-8946-313E3413331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566093" y="3106747"/>
                  <a:ext cx="1756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9C7C0C8-B41B-4FE8-8D2C-E339AB0D0C19}"/>
                    </a:ext>
                  </a:extLst>
                </p14:cNvPr>
                <p14:cNvContentPartPr/>
                <p14:nvPr/>
              </p14:nvContentPartPr>
              <p14:xfrm>
                <a:off x="2731693" y="3111427"/>
                <a:ext cx="95760" cy="1270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9C7C0C8-B41B-4FE8-8D2C-E339AB0D0C1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727373" y="3107107"/>
                  <a:ext cx="1044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2AF7A41-E09B-4E0D-86F3-6E6025438B05}"/>
                    </a:ext>
                  </a:extLst>
                </p14:cNvPr>
                <p14:cNvContentPartPr/>
                <p14:nvPr/>
              </p14:nvContentPartPr>
              <p14:xfrm>
                <a:off x="2898373" y="3181267"/>
                <a:ext cx="58680" cy="82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2AF7A41-E09B-4E0D-86F3-6E6025438B0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894053" y="3176947"/>
                  <a:ext cx="673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1A933F9-7052-4036-8F0B-BCEB6F38723C}"/>
                    </a:ext>
                  </a:extLst>
                </p14:cNvPr>
                <p14:cNvContentPartPr/>
                <p14:nvPr/>
              </p14:nvContentPartPr>
              <p14:xfrm>
                <a:off x="2993413" y="3133027"/>
                <a:ext cx="232920" cy="860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1A933F9-7052-4036-8F0B-BCEB6F38723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989093" y="3128707"/>
                  <a:ext cx="2415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7A5B76C-45E8-4C5C-B2BA-EA94C4A5ADCD}"/>
                    </a:ext>
                  </a:extLst>
                </p14:cNvPr>
                <p14:cNvContentPartPr/>
                <p14:nvPr/>
              </p14:nvContentPartPr>
              <p14:xfrm>
                <a:off x="3148573" y="3188467"/>
                <a:ext cx="68400" cy="122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7A5B76C-45E8-4C5C-B2BA-EA94C4A5ADC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144253" y="3184147"/>
                  <a:ext cx="770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9B4720E7-5713-4BED-BE84-DCD09D416354}"/>
                    </a:ext>
                  </a:extLst>
                </p14:cNvPr>
                <p14:cNvContentPartPr/>
                <p14:nvPr/>
              </p14:nvContentPartPr>
              <p14:xfrm>
                <a:off x="3288253" y="3100627"/>
                <a:ext cx="89640" cy="921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9B4720E7-5713-4BED-BE84-DCD09D41635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283933" y="3096307"/>
                  <a:ext cx="982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2D2D45C-76F7-4F44-BFC5-4A528BAA87C0}"/>
                    </a:ext>
                  </a:extLst>
                </p14:cNvPr>
                <p14:cNvContentPartPr/>
                <p14:nvPr/>
              </p14:nvContentPartPr>
              <p14:xfrm>
                <a:off x="3420733" y="3094507"/>
                <a:ext cx="62640" cy="918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2D2D45C-76F7-4F44-BFC5-4A528BAA87C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416413" y="3090187"/>
                  <a:ext cx="712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05ADF429-398E-4E6D-8213-7A23487C0A81}"/>
                    </a:ext>
                  </a:extLst>
                </p14:cNvPr>
                <p14:cNvContentPartPr/>
                <p14:nvPr/>
              </p14:nvContentPartPr>
              <p14:xfrm>
                <a:off x="3443773" y="3053467"/>
                <a:ext cx="128160" cy="86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05ADF429-398E-4E6D-8213-7A23487C0A8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439453" y="3049147"/>
                  <a:ext cx="136800" cy="1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EE97A11F-45CC-4CDE-AC51-64723FBC3BC4}"/>
                  </a:ext>
                </a:extLst>
              </p14:cNvPr>
              <p14:cNvContentPartPr/>
              <p14:nvPr/>
            </p14:nvContentPartPr>
            <p14:xfrm>
              <a:off x="263893" y="5617747"/>
              <a:ext cx="136800" cy="1800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EE97A11F-45CC-4CDE-AC51-64723FBC3BC4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59573" y="5613427"/>
                <a:ext cx="1454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E349734F-A632-485D-BBF1-0F72B00FDC8B}"/>
                  </a:ext>
                </a:extLst>
              </p14:cNvPr>
              <p14:cNvContentPartPr/>
              <p14:nvPr/>
            </p14:nvContentPartPr>
            <p14:xfrm>
              <a:off x="696973" y="3825307"/>
              <a:ext cx="404280" cy="23616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E349734F-A632-485D-BBF1-0F72B00FDC8B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92653" y="3820987"/>
                <a:ext cx="41292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391145C2-3EC5-4129-A045-E2584AD529E0}"/>
                  </a:ext>
                </a:extLst>
              </p14:cNvPr>
              <p14:cNvContentPartPr/>
              <p14:nvPr/>
            </p14:nvContentPartPr>
            <p14:xfrm>
              <a:off x="692293" y="5509747"/>
              <a:ext cx="384120" cy="14688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391145C2-3EC5-4129-A045-E2584AD529E0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87973" y="5505427"/>
                <a:ext cx="3927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00C78C7A-0113-4848-B067-3DC6D350DBE0}"/>
                  </a:ext>
                </a:extLst>
              </p14:cNvPr>
              <p14:cNvContentPartPr/>
              <p14:nvPr/>
            </p14:nvContentPartPr>
            <p14:xfrm>
              <a:off x="3452413" y="5246227"/>
              <a:ext cx="360" cy="36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00C78C7A-0113-4848-B067-3DC6D350DBE0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448093" y="5241907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F9FA1C34-E797-4301-A868-903F74D6C665}"/>
              </a:ext>
            </a:extLst>
          </p:cNvPr>
          <p:cNvGrpSpPr/>
          <p:nvPr/>
        </p:nvGrpSpPr>
        <p:grpSpPr>
          <a:xfrm>
            <a:off x="1077853" y="5354947"/>
            <a:ext cx="4239000" cy="519120"/>
            <a:chOff x="1077853" y="5354947"/>
            <a:chExt cx="4239000" cy="51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AC9E90A1-ED23-4EFF-9807-9930FB38DB8C}"/>
                    </a:ext>
                  </a:extLst>
                </p14:cNvPr>
                <p14:cNvContentPartPr/>
                <p14:nvPr/>
              </p14:nvContentPartPr>
              <p14:xfrm>
                <a:off x="1081093" y="5557267"/>
                <a:ext cx="1471680" cy="406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AC9E90A1-ED23-4EFF-9807-9930FB38DB8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76773" y="5552947"/>
                  <a:ext cx="14803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EC13D3B-8C9E-4155-9F2E-6A26483B66E5}"/>
                    </a:ext>
                  </a:extLst>
                </p14:cNvPr>
                <p14:cNvContentPartPr/>
                <p14:nvPr/>
              </p14:nvContentPartPr>
              <p14:xfrm>
                <a:off x="1077853" y="5485627"/>
                <a:ext cx="158760" cy="1234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EC13D3B-8C9E-4155-9F2E-6A26483B66E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73533" y="5481307"/>
                  <a:ext cx="1674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2C67D7C-FB27-427D-907F-CFD2B43ECF2E}"/>
                    </a:ext>
                  </a:extLst>
                </p14:cNvPr>
                <p14:cNvContentPartPr/>
                <p14:nvPr/>
              </p14:nvContentPartPr>
              <p14:xfrm>
                <a:off x="2631613" y="5469427"/>
                <a:ext cx="513360" cy="1040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2C67D7C-FB27-427D-907F-CFD2B43ECF2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627293" y="5465107"/>
                  <a:ext cx="5220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388C4B1-2162-4431-854C-1B66E41328F1}"/>
                    </a:ext>
                  </a:extLst>
                </p14:cNvPr>
                <p14:cNvContentPartPr/>
                <p14:nvPr/>
              </p14:nvContentPartPr>
              <p14:xfrm>
                <a:off x="3137773" y="5403187"/>
                <a:ext cx="121320" cy="1501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388C4B1-2162-4431-854C-1B66E41328F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133453" y="5398867"/>
                  <a:ext cx="1299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BA0C09FF-D061-4B08-8E9A-1A08A6953537}"/>
                    </a:ext>
                  </a:extLst>
                </p14:cNvPr>
                <p14:cNvContentPartPr/>
                <p14:nvPr/>
              </p14:nvContentPartPr>
              <p14:xfrm>
                <a:off x="3278893" y="5354947"/>
                <a:ext cx="344520" cy="1828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BA0C09FF-D061-4B08-8E9A-1A08A695353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274573" y="5350627"/>
                  <a:ext cx="3531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6100865C-D1F4-4328-91F6-CE9C66C7E133}"/>
                    </a:ext>
                  </a:extLst>
                </p14:cNvPr>
                <p14:cNvContentPartPr/>
                <p14:nvPr/>
              </p14:nvContentPartPr>
              <p14:xfrm>
                <a:off x="3624493" y="5379427"/>
                <a:ext cx="20520" cy="741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6100865C-D1F4-4328-91F6-CE9C66C7E13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620173" y="5375107"/>
                  <a:ext cx="291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78B9675-9DF7-4AF0-AD7B-DF2D3A7B7BA7}"/>
                    </a:ext>
                  </a:extLst>
                </p14:cNvPr>
                <p14:cNvContentPartPr/>
                <p14:nvPr/>
              </p14:nvContentPartPr>
              <p14:xfrm>
                <a:off x="3667693" y="5445307"/>
                <a:ext cx="119880" cy="1479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78B9675-9DF7-4AF0-AD7B-DF2D3A7B7BA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663373" y="5440987"/>
                  <a:ext cx="1285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DDE4AEA3-2E11-4E26-A669-FA79A4595775}"/>
                    </a:ext>
                  </a:extLst>
                </p14:cNvPr>
                <p14:cNvContentPartPr/>
                <p14:nvPr/>
              </p14:nvContentPartPr>
              <p14:xfrm>
                <a:off x="3798733" y="5406427"/>
                <a:ext cx="138960" cy="950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DDE4AEA3-2E11-4E26-A669-FA79A459577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794413" y="5402107"/>
                  <a:ext cx="1476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3F156D78-D98B-4E4B-8737-B8832E74671D}"/>
                    </a:ext>
                  </a:extLst>
                </p14:cNvPr>
                <p14:cNvContentPartPr/>
                <p14:nvPr/>
              </p14:nvContentPartPr>
              <p14:xfrm>
                <a:off x="2708293" y="5677147"/>
                <a:ext cx="25920" cy="1774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3F156D78-D98B-4E4B-8737-B8832E74671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703973" y="5672827"/>
                  <a:ext cx="34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9A1B1DB8-B824-475B-9517-2A09DF1E275D}"/>
                    </a:ext>
                  </a:extLst>
                </p14:cNvPr>
                <p14:cNvContentPartPr/>
                <p14:nvPr/>
              </p14:nvContentPartPr>
              <p14:xfrm>
                <a:off x="2655013" y="5791627"/>
                <a:ext cx="154440" cy="255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9A1B1DB8-B824-475B-9517-2A09DF1E275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650693" y="5787307"/>
                  <a:ext cx="1630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F3FAE0A9-59EF-430A-B7B1-026B026CB4F7}"/>
                    </a:ext>
                  </a:extLst>
                </p14:cNvPr>
                <p14:cNvContentPartPr/>
                <p14:nvPr/>
              </p14:nvContentPartPr>
              <p14:xfrm>
                <a:off x="2649253" y="5656267"/>
                <a:ext cx="138960" cy="309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F3FAE0A9-59EF-430A-B7B1-026B026CB4F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644933" y="5651947"/>
                  <a:ext cx="147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75B50E02-C30F-402D-994E-B4F14029C687}"/>
                    </a:ext>
                  </a:extLst>
                </p14:cNvPr>
                <p14:cNvContentPartPr/>
                <p14:nvPr/>
              </p14:nvContentPartPr>
              <p14:xfrm>
                <a:off x="2822773" y="5773987"/>
                <a:ext cx="136440" cy="547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75B50E02-C30F-402D-994E-B4F14029C68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818453" y="5769667"/>
                  <a:ext cx="1450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79F01D2E-C3F8-46E2-8A6E-BCE5510DC9C6}"/>
                    </a:ext>
                  </a:extLst>
                </p14:cNvPr>
                <p14:cNvContentPartPr/>
                <p14:nvPr/>
              </p14:nvContentPartPr>
              <p14:xfrm>
                <a:off x="2986573" y="5680747"/>
                <a:ext cx="340560" cy="1454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79F01D2E-C3F8-46E2-8A6E-BCE5510DC9C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982253" y="5676427"/>
                  <a:ext cx="3492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8B0400CB-7752-4359-B7D4-510AD173C5F1}"/>
                    </a:ext>
                  </a:extLst>
                </p14:cNvPr>
                <p14:cNvContentPartPr/>
                <p14:nvPr/>
              </p14:nvContentPartPr>
              <p14:xfrm>
                <a:off x="3333613" y="5724667"/>
                <a:ext cx="148680" cy="673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8B0400CB-7752-4359-B7D4-510AD173C5F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329293" y="5720347"/>
                  <a:ext cx="1573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C0507319-CC42-4A32-B88B-3752412C0726}"/>
                    </a:ext>
                  </a:extLst>
                </p14:cNvPr>
                <p14:cNvContentPartPr/>
                <p14:nvPr/>
              </p14:nvContentPartPr>
              <p14:xfrm>
                <a:off x="3522253" y="5656987"/>
                <a:ext cx="126000" cy="1011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C0507319-CC42-4A32-B88B-3752412C072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517933" y="5652667"/>
                  <a:ext cx="1346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E30E2FA-6155-4606-A61C-9EAE48C869D7}"/>
                    </a:ext>
                  </a:extLst>
                </p14:cNvPr>
                <p14:cNvContentPartPr/>
                <p14:nvPr/>
              </p14:nvContentPartPr>
              <p14:xfrm>
                <a:off x="3669493" y="5626027"/>
                <a:ext cx="143280" cy="2480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E30E2FA-6155-4606-A61C-9EAE48C869D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665173" y="5621707"/>
                  <a:ext cx="1519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1393859-E721-4A6B-960A-9587E09C86F9}"/>
                    </a:ext>
                  </a:extLst>
                </p14:cNvPr>
                <p14:cNvContentPartPr/>
                <p14:nvPr/>
              </p14:nvContentPartPr>
              <p14:xfrm>
                <a:off x="3789733" y="5680747"/>
                <a:ext cx="219600" cy="1144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1393859-E721-4A6B-960A-9587E09C86F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785413" y="5676427"/>
                  <a:ext cx="2282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84586C1F-0E8A-4336-890D-393D020A80B1}"/>
                    </a:ext>
                  </a:extLst>
                </p14:cNvPr>
                <p14:cNvContentPartPr/>
                <p14:nvPr/>
              </p14:nvContentPartPr>
              <p14:xfrm>
                <a:off x="3841573" y="5601907"/>
                <a:ext cx="74160" cy="72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84586C1F-0E8A-4336-890D-393D020A80B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837253" y="5597587"/>
                  <a:ext cx="828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74D1BF8-0FCC-48EA-B6AC-5B30B955FFA5}"/>
                    </a:ext>
                  </a:extLst>
                </p14:cNvPr>
                <p14:cNvContentPartPr/>
                <p14:nvPr/>
              </p14:nvContentPartPr>
              <p14:xfrm>
                <a:off x="4095733" y="5627467"/>
                <a:ext cx="109800" cy="1479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74D1BF8-0FCC-48EA-B6AC-5B30B955FFA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091413" y="5623147"/>
                  <a:ext cx="1184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88E6C50-E000-462A-9E05-45090F6938F5}"/>
                    </a:ext>
                  </a:extLst>
                </p14:cNvPr>
                <p14:cNvContentPartPr/>
                <p14:nvPr/>
              </p14:nvContentPartPr>
              <p14:xfrm>
                <a:off x="4416493" y="5643667"/>
                <a:ext cx="76320" cy="1159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88E6C50-E000-462A-9E05-45090F6938F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412173" y="5639347"/>
                  <a:ext cx="849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096592A-33D8-4EDA-99F9-C889B7CC0701}"/>
                    </a:ext>
                  </a:extLst>
                </p14:cNvPr>
                <p14:cNvContentPartPr/>
                <p14:nvPr/>
              </p14:nvContentPartPr>
              <p14:xfrm>
                <a:off x="4494973" y="5710627"/>
                <a:ext cx="52920" cy="626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096592A-33D8-4EDA-99F9-C889B7CC070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490653" y="5706307"/>
                  <a:ext cx="615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0675D7B-CF5F-42FD-B345-AF8E79633090}"/>
                    </a:ext>
                  </a:extLst>
                </p14:cNvPr>
                <p14:cNvContentPartPr/>
                <p14:nvPr/>
              </p14:nvContentPartPr>
              <p14:xfrm>
                <a:off x="4663813" y="5557267"/>
                <a:ext cx="126720" cy="1450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0675D7B-CF5F-42FD-B345-AF8E7963309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659493" y="5552947"/>
                  <a:ext cx="135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76D53805-DC8B-4B52-8055-9BB6DF7B27EA}"/>
                    </a:ext>
                  </a:extLst>
                </p14:cNvPr>
                <p14:cNvContentPartPr/>
                <p14:nvPr/>
              </p14:nvContentPartPr>
              <p14:xfrm>
                <a:off x="4729693" y="5658067"/>
                <a:ext cx="64800" cy="662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76D53805-DC8B-4B52-8055-9BB6DF7B27E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725373" y="5653747"/>
                  <a:ext cx="734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128333F2-3DCF-411B-B7B6-36E3806A6654}"/>
                    </a:ext>
                  </a:extLst>
                </p14:cNvPr>
                <p14:cNvContentPartPr/>
                <p14:nvPr/>
              </p14:nvContentPartPr>
              <p14:xfrm>
                <a:off x="4800613" y="5679307"/>
                <a:ext cx="176760" cy="320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128333F2-3DCF-411B-B7B6-36E3806A665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796293" y="5674987"/>
                  <a:ext cx="185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3019BC55-654D-4B23-96AB-D3D481D69FA5}"/>
                    </a:ext>
                  </a:extLst>
                </p14:cNvPr>
                <p14:cNvContentPartPr/>
                <p14:nvPr/>
              </p14:nvContentPartPr>
              <p14:xfrm>
                <a:off x="4992133" y="5543947"/>
                <a:ext cx="130320" cy="2257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3019BC55-654D-4B23-96AB-D3D481D69FA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987813" y="5539627"/>
                  <a:ext cx="1389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25FFE50E-11CA-44F7-BC12-80009B2FFB52}"/>
                    </a:ext>
                  </a:extLst>
                </p14:cNvPr>
                <p14:cNvContentPartPr/>
                <p14:nvPr/>
              </p14:nvContentPartPr>
              <p14:xfrm>
                <a:off x="5102653" y="5577787"/>
                <a:ext cx="21960" cy="403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25FFE50E-11CA-44F7-BC12-80009B2FFB5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098333" y="5573467"/>
                  <a:ext cx="306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E1F4DD3-C5E0-4B48-A318-4AB22C5AF03B}"/>
                    </a:ext>
                  </a:extLst>
                </p14:cNvPr>
                <p14:cNvContentPartPr/>
                <p14:nvPr/>
              </p14:nvContentPartPr>
              <p14:xfrm>
                <a:off x="5160253" y="5575267"/>
                <a:ext cx="156600" cy="1465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E1F4DD3-C5E0-4B48-A318-4AB22C5AF03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155933" y="5570947"/>
                  <a:ext cx="1652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2409BD6-AABB-491A-92AF-8166E6FC9431}"/>
                    </a:ext>
                  </a:extLst>
                </p14:cNvPr>
                <p14:cNvContentPartPr/>
                <p14:nvPr/>
              </p14:nvContentPartPr>
              <p14:xfrm>
                <a:off x="4268173" y="5621707"/>
                <a:ext cx="64440" cy="1530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2409BD6-AABB-491A-92AF-8166E6FC943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263853" y="5617387"/>
                  <a:ext cx="7308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4841065A-B6BF-44C6-9D7E-5EEA64D7785F}"/>
              </a:ext>
            </a:extLst>
          </p:cNvPr>
          <p:cNvGrpSpPr/>
          <p:nvPr/>
        </p:nvGrpSpPr>
        <p:grpSpPr>
          <a:xfrm>
            <a:off x="5334133" y="5566267"/>
            <a:ext cx="937080" cy="165960"/>
            <a:chOff x="5334133" y="5566267"/>
            <a:chExt cx="937080" cy="16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BC926AFF-6453-46F5-8253-CB70C4C88A27}"/>
                    </a:ext>
                  </a:extLst>
                </p14:cNvPr>
                <p14:cNvContentPartPr/>
                <p14:nvPr/>
              </p14:nvContentPartPr>
              <p14:xfrm>
                <a:off x="5334133" y="5641147"/>
                <a:ext cx="126000" cy="853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BC926AFF-6453-46F5-8253-CB70C4C88A2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329813" y="5636827"/>
                  <a:ext cx="1346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1F24273-567C-4C71-B6CE-410630DAD8B8}"/>
                    </a:ext>
                  </a:extLst>
                </p14:cNvPr>
                <p14:cNvContentPartPr/>
                <p14:nvPr/>
              </p14:nvContentPartPr>
              <p14:xfrm>
                <a:off x="5501533" y="5632507"/>
                <a:ext cx="50040" cy="997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1F24273-567C-4C71-B6CE-410630DAD8B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497213" y="5628187"/>
                  <a:ext cx="58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3BD7F310-E4DA-4281-907E-2EC2C3AA8B44}"/>
                    </a:ext>
                  </a:extLst>
                </p14:cNvPr>
                <p14:cNvContentPartPr/>
                <p14:nvPr/>
              </p14:nvContentPartPr>
              <p14:xfrm>
                <a:off x="5504773" y="5669947"/>
                <a:ext cx="77040" cy="72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3BD7F310-E4DA-4281-907E-2EC2C3AA8B4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500453" y="5665627"/>
                  <a:ext cx="856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5F021F6F-9A81-4EDD-AEBE-5CFFD4A91C71}"/>
                    </a:ext>
                  </a:extLst>
                </p14:cNvPr>
                <p14:cNvContentPartPr/>
                <p14:nvPr/>
              </p14:nvContentPartPr>
              <p14:xfrm>
                <a:off x="5626093" y="5643667"/>
                <a:ext cx="110520" cy="810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5F021F6F-9A81-4EDD-AEBE-5CFFD4A91C7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621773" y="5639347"/>
                  <a:ext cx="1191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CB211F26-F361-4AA1-B7ED-F0F0360F39DE}"/>
                    </a:ext>
                  </a:extLst>
                </p14:cNvPr>
                <p14:cNvContentPartPr/>
                <p14:nvPr/>
              </p14:nvContentPartPr>
              <p14:xfrm>
                <a:off x="5729773" y="5566267"/>
                <a:ext cx="14400" cy="392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CB211F26-F361-4AA1-B7ED-F0F0360F39D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725453" y="5561947"/>
                  <a:ext cx="23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C1F600D6-D65E-4471-9953-961EF6B7507A}"/>
                    </a:ext>
                  </a:extLst>
                </p14:cNvPr>
                <p14:cNvContentPartPr/>
                <p14:nvPr/>
              </p14:nvContentPartPr>
              <p14:xfrm>
                <a:off x="5789893" y="5625307"/>
                <a:ext cx="197280" cy="943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C1F600D6-D65E-4471-9953-961EF6B7507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785573" y="5620987"/>
                  <a:ext cx="2059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80380343-2F5F-4A57-8A91-E0393BAB840E}"/>
                    </a:ext>
                  </a:extLst>
                </p14:cNvPr>
                <p14:cNvContentPartPr/>
                <p14:nvPr/>
              </p14:nvContentPartPr>
              <p14:xfrm>
                <a:off x="5986453" y="5634667"/>
                <a:ext cx="284760" cy="759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80380343-2F5F-4A57-8A91-E0393BAB840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982133" y="5630347"/>
                  <a:ext cx="29340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uppieren 205">
            <a:extLst>
              <a:ext uri="{FF2B5EF4-FFF2-40B4-BE49-F238E27FC236}">
                <a16:creationId xmlns:a16="http://schemas.microsoft.com/office/drawing/2014/main" id="{1B2BBC07-B3C4-4CAC-8DAC-10B8AA7AFE18}"/>
              </a:ext>
            </a:extLst>
          </p:cNvPr>
          <p:cNvGrpSpPr/>
          <p:nvPr/>
        </p:nvGrpSpPr>
        <p:grpSpPr>
          <a:xfrm>
            <a:off x="8363533" y="616987"/>
            <a:ext cx="3601440" cy="3517200"/>
            <a:chOff x="8363533" y="616987"/>
            <a:chExt cx="3601440" cy="351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214E4920-24EE-487C-8885-C2B9FA92C081}"/>
                    </a:ext>
                  </a:extLst>
                </p14:cNvPr>
                <p14:cNvContentPartPr/>
                <p14:nvPr/>
              </p14:nvContentPartPr>
              <p14:xfrm>
                <a:off x="9960133" y="2230147"/>
                <a:ext cx="77760" cy="15238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214E4920-24EE-487C-8885-C2B9FA92C08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955813" y="2225827"/>
                  <a:ext cx="86400" cy="153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22C78D3-2987-4307-82A6-C020BAF5384D}"/>
                    </a:ext>
                  </a:extLst>
                </p14:cNvPr>
                <p14:cNvContentPartPr/>
                <p14:nvPr/>
              </p14:nvContentPartPr>
              <p14:xfrm>
                <a:off x="8584573" y="3608947"/>
                <a:ext cx="3131640" cy="1112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22C78D3-2987-4307-82A6-C020BAF5384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580253" y="3604627"/>
                  <a:ext cx="31402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B65D7742-20DF-43B8-9651-8000A6A975F7}"/>
                    </a:ext>
                  </a:extLst>
                </p14:cNvPr>
                <p14:cNvContentPartPr/>
                <p14:nvPr/>
              </p14:nvContentPartPr>
              <p14:xfrm>
                <a:off x="11716933" y="3482947"/>
                <a:ext cx="193680" cy="2271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B65D7742-20DF-43B8-9651-8000A6A975F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712613" y="3478627"/>
                  <a:ext cx="2023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A61FF28-FEA3-4864-978B-B6DA179B9D07}"/>
                    </a:ext>
                  </a:extLst>
                </p14:cNvPr>
                <p14:cNvContentPartPr/>
                <p14:nvPr/>
              </p14:nvContentPartPr>
              <p14:xfrm>
                <a:off x="8363533" y="2207827"/>
                <a:ext cx="3414600" cy="13842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A61FF28-FEA3-4864-978B-B6DA179B9D0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359213" y="2203507"/>
                  <a:ext cx="3423240" cy="13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6CBE338-CE77-4257-9F24-8E87135BBCA5}"/>
                    </a:ext>
                  </a:extLst>
                </p14:cNvPr>
                <p14:cNvContentPartPr/>
                <p14:nvPr/>
              </p14:nvContentPartPr>
              <p14:xfrm>
                <a:off x="10001893" y="2075347"/>
                <a:ext cx="29160" cy="2127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6CBE338-CE77-4257-9F24-8E87135BBCA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997573" y="2071027"/>
                  <a:ext cx="378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8D8A7EEE-EF69-44F0-9256-B9AE4E7CABE4}"/>
                    </a:ext>
                  </a:extLst>
                </p14:cNvPr>
                <p14:cNvContentPartPr/>
                <p14:nvPr/>
              </p14:nvContentPartPr>
              <p14:xfrm>
                <a:off x="9588253" y="1918027"/>
                <a:ext cx="152640" cy="2347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8D8A7EEE-EF69-44F0-9256-B9AE4E7CABE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583933" y="1913707"/>
                  <a:ext cx="1612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E23161F-1B86-4DAE-92FF-D1BCA4073EF0}"/>
                    </a:ext>
                  </a:extLst>
                </p14:cNvPr>
                <p14:cNvContentPartPr/>
                <p14:nvPr/>
              </p14:nvContentPartPr>
              <p14:xfrm>
                <a:off x="9641533" y="2131147"/>
                <a:ext cx="128160" cy="154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E23161F-1B86-4DAE-92FF-D1BCA4073EF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637213" y="2126827"/>
                  <a:ext cx="136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FC5EE41E-3CC1-4804-BAED-8D08B4C88F33}"/>
                    </a:ext>
                  </a:extLst>
                </p14:cNvPr>
                <p14:cNvContentPartPr/>
                <p14:nvPr/>
              </p14:nvContentPartPr>
              <p14:xfrm>
                <a:off x="11603173" y="3779947"/>
                <a:ext cx="141480" cy="1396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FC5EE41E-3CC1-4804-BAED-8D08B4C88F3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598853" y="3775627"/>
                  <a:ext cx="1501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23E2E891-901E-448E-8FF6-AB126DEC6EBE}"/>
                    </a:ext>
                  </a:extLst>
                </p14:cNvPr>
                <p14:cNvContentPartPr/>
                <p14:nvPr/>
              </p14:nvContentPartPr>
              <p14:xfrm>
                <a:off x="11610733" y="3785707"/>
                <a:ext cx="150840" cy="896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23E2E891-901E-448E-8FF6-AB126DEC6EB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606413" y="3781387"/>
                  <a:ext cx="1594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22AF56C3-8C43-4FD5-AED5-4D69F01EBEE2}"/>
                    </a:ext>
                  </a:extLst>
                </p14:cNvPr>
                <p14:cNvContentPartPr/>
                <p14:nvPr/>
              </p14:nvContentPartPr>
              <p14:xfrm>
                <a:off x="9387373" y="2518867"/>
                <a:ext cx="99360" cy="14605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22AF56C3-8C43-4FD5-AED5-4D69F01EBEE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383053" y="2514547"/>
                  <a:ext cx="108000" cy="146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D0106A49-1CC9-44EB-A305-A7EF55DB53EC}"/>
                    </a:ext>
                  </a:extLst>
                </p14:cNvPr>
                <p14:cNvContentPartPr/>
                <p14:nvPr/>
              </p14:nvContentPartPr>
              <p14:xfrm>
                <a:off x="10836013" y="2537947"/>
                <a:ext cx="82440" cy="12646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D0106A49-1CC9-44EB-A305-A7EF55DB53E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831693" y="2533627"/>
                  <a:ext cx="91080" cy="12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F0B928C4-5EDF-4FF9-9000-A4DA3818D7BD}"/>
                    </a:ext>
                  </a:extLst>
                </p14:cNvPr>
                <p14:cNvContentPartPr/>
                <p14:nvPr/>
              </p14:nvContentPartPr>
              <p14:xfrm>
                <a:off x="8531653" y="3518587"/>
                <a:ext cx="120600" cy="1882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F0B928C4-5EDF-4FF9-9000-A4DA3818D7B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527333" y="3514267"/>
                  <a:ext cx="1292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78CBB06A-E958-47B2-AAD7-A80FF115822B}"/>
                    </a:ext>
                  </a:extLst>
                </p14:cNvPr>
                <p14:cNvContentPartPr/>
                <p14:nvPr/>
              </p14:nvContentPartPr>
              <p14:xfrm>
                <a:off x="8700493" y="3476107"/>
                <a:ext cx="175320" cy="2070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78CBB06A-E958-47B2-AAD7-A80FF115822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696173" y="3471787"/>
                  <a:ext cx="1839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67A2AD3F-A503-425A-AE52-6738D8D23552}"/>
                    </a:ext>
                  </a:extLst>
                </p14:cNvPr>
                <p14:cNvContentPartPr/>
                <p14:nvPr/>
              </p14:nvContentPartPr>
              <p14:xfrm>
                <a:off x="8825773" y="3447667"/>
                <a:ext cx="164880" cy="21096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67A2AD3F-A503-425A-AE52-6738D8D2355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821453" y="3443347"/>
                  <a:ext cx="1735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FEBA0F1F-2A26-4290-A4B7-C071E921C32F}"/>
                    </a:ext>
                  </a:extLst>
                </p14:cNvPr>
                <p14:cNvContentPartPr/>
                <p14:nvPr/>
              </p14:nvContentPartPr>
              <p14:xfrm>
                <a:off x="8923693" y="3401947"/>
                <a:ext cx="392760" cy="2462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FEBA0F1F-2A26-4290-A4B7-C071E921C32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919373" y="3397627"/>
                  <a:ext cx="4014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A1E3C4CB-D0F3-4975-80A1-5BB59F94C84E}"/>
                    </a:ext>
                  </a:extLst>
                </p14:cNvPr>
                <p14:cNvContentPartPr/>
                <p14:nvPr/>
              </p14:nvContentPartPr>
              <p14:xfrm>
                <a:off x="10850773" y="3274507"/>
                <a:ext cx="169920" cy="2592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A1E3C4CB-D0F3-4975-80A1-5BB59F94C84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846453" y="3270187"/>
                  <a:ext cx="1785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0E5551C5-B241-4F09-B378-DBF3560CDFD2}"/>
                    </a:ext>
                  </a:extLst>
                </p14:cNvPr>
                <p14:cNvContentPartPr/>
                <p14:nvPr/>
              </p14:nvContentPartPr>
              <p14:xfrm>
                <a:off x="10960933" y="3351547"/>
                <a:ext cx="774000" cy="2412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0E5551C5-B241-4F09-B378-DBF3560CDFD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956613" y="3347227"/>
                  <a:ext cx="7826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8BA697A-3E4B-46CC-AE4F-BC37E38B09E0}"/>
                    </a:ext>
                  </a:extLst>
                </p14:cNvPr>
                <p14:cNvContentPartPr/>
                <p14:nvPr/>
              </p14:nvContentPartPr>
              <p14:xfrm>
                <a:off x="10678333" y="3880387"/>
                <a:ext cx="101160" cy="1429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8BA697A-3E4B-46CC-AE4F-BC37E38B09E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674013" y="3876067"/>
                  <a:ext cx="1098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C6BDD728-2734-4AA3-97A2-066C4A1CD503}"/>
                    </a:ext>
                  </a:extLst>
                </p14:cNvPr>
                <p14:cNvContentPartPr/>
                <p14:nvPr/>
              </p14:nvContentPartPr>
              <p14:xfrm>
                <a:off x="10779133" y="3987667"/>
                <a:ext cx="33120" cy="442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C6BDD728-2734-4AA3-97A2-066C4A1CD50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774813" y="3983347"/>
                  <a:ext cx="417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B893D04D-E97F-405E-B075-9137AE46DA8B}"/>
                    </a:ext>
                  </a:extLst>
                </p14:cNvPr>
                <p14:cNvContentPartPr/>
                <p14:nvPr/>
              </p14:nvContentPartPr>
              <p14:xfrm>
                <a:off x="10900093" y="3865987"/>
                <a:ext cx="104040" cy="1335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B893D04D-E97F-405E-B075-9137AE46DA8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895773" y="3861667"/>
                  <a:ext cx="1126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6261348C-1002-4AD2-959C-E221D0719318}"/>
                    </a:ext>
                  </a:extLst>
                </p14:cNvPr>
                <p14:cNvContentPartPr/>
                <p14:nvPr/>
              </p14:nvContentPartPr>
              <p14:xfrm>
                <a:off x="11037613" y="3884707"/>
                <a:ext cx="74520" cy="1198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6261348C-1002-4AD2-959C-E221D071931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033293" y="3880387"/>
                  <a:ext cx="831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04EFF8E6-CFE4-4E2F-B871-B749B9E68922}"/>
                    </a:ext>
                  </a:extLst>
                </p14:cNvPr>
                <p14:cNvContentPartPr/>
                <p14:nvPr/>
              </p14:nvContentPartPr>
              <p14:xfrm>
                <a:off x="11069293" y="3865987"/>
                <a:ext cx="86400" cy="46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04EFF8E6-CFE4-4E2F-B871-B749B9E6892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064973" y="3861667"/>
                  <a:ext cx="950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E1A47E3D-FA5B-479E-B408-E01F5E20FF6E}"/>
                    </a:ext>
                  </a:extLst>
                </p14:cNvPr>
                <p14:cNvContentPartPr/>
                <p14:nvPr/>
              </p14:nvContentPartPr>
              <p14:xfrm>
                <a:off x="9015853" y="3978307"/>
                <a:ext cx="144000" cy="1382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E1A47E3D-FA5B-479E-B408-E01F5E20FF6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011533" y="3973987"/>
                  <a:ext cx="1526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774292EF-1814-47D3-A7D6-E4AB9626F932}"/>
                    </a:ext>
                  </a:extLst>
                </p14:cNvPr>
                <p14:cNvContentPartPr/>
                <p14:nvPr/>
              </p14:nvContentPartPr>
              <p14:xfrm>
                <a:off x="9164893" y="4076227"/>
                <a:ext cx="11160" cy="579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774292EF-1814-47D3-A7D6-E4AB9626F93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160573" y="4071907"/>
                  <a:ext cx="198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5E81F883-158B-4198-B6A1-A8279C1B059A}"/>
                    </a:ext>
                  </a:extLst>
                </p14:cNvPr>
                <p14:cNvContentPartPr/>
                <p14:nvPr/>
              </p14:nvContentPartPr>
              <p14:xfrm>
                <a:off x="8797333" y="3994147"/>
                <a:ext cx="101880" cy="50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5E81F883-158B-4198-B6A1-A8279C1B059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793013" y="3989827"/>
                  <a:ext cx="1105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D75302B4-E685-4B12-AAC9-2A4276CA868D}"/>
                    </a:ext>
                  </a:extLst>
                </p14:cNvPr>
                <p14:cNvContentPartPr/>
                <p14:nvPr/>
              </p14:nvContentPartPr>
              <p14:xfrm>
                <a:off x="9240853" y="3979747"/>
                <a:ext cx="65160" cy="1267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D75302B4-E685-4B12-AAC9-2A4276CA868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236533" y="3975427"/>
                  <a:ext cx="738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5FD7FB72-7F37-446B-8D63-8C46D6502050}"/>
                    </a:ext>
                  </a:extLst>
                </p14:cNvPr>
                <p14:cNvContentPartPr/>
                <p14:nvPr/>
              </p14:nvContentPartPr>
              <p14:xfrm>
                <a:off x="9243013" y="4042747"/>
                <a:ext cx="73800" cy="133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5FD7FB72-7F37-446B-8D63-8C46D650205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238693" y="4038427"/>
                  <a:ext cx="82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CB980C2F-CFB4-44B9-BB83-8E63954CF3B4}"/>
                    </a:ext>
                  </a:extLst>
                </p14:cNvPr>
                <p14:cNvContentPartPr/>
                <p14:nvPr/>
              </p14:nvContentPartPr>
              <p14:xfrm>
                <a:off x="9342733" y="3966427"/>
                <a:ext cx="131040" cy="1447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CB980C2F-CFB4-44B9-BB83-8E63954CF3B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338413" y="3962107"/>
                  <a:ext cx="1396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416024BC-C097-4283-B1D1-BB94C52BF252}"/>
                    </a:ext>
                  </a:extLst>
                </p14:cNvPr>
                <p14:cNvContentPartPr/>
                <p14:nvPr/>
              </p14:nvContentPartPr>
              <p14:xfrm>
                <a:off x="9762493" y="2091907"/>
                <a:ext cx="58320" cy="997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416024BC-C097-4283-B1D1-BB94C52BF25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758173" y="2087587"/>
                  <a:ext cx="669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AA4D71FF-CB92-43DE-AAE9-8A886B0E85EC}"/>
                    </a:ext>
                  </a:extLst>
                </p14:cNvPr>
                <p14:cNvContentPartPr/>
                <p14:nvPr/>
              </p14:nvContentPartPr>
              <p14:xfrm>
                <a:off x="9843133" y="2075707"/>
                <a:ext cx="74520" cy="1029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AA4D71FF-CB92-43DE-AAE9-8A886B0E85E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838813" y="2071387"/>
                  <a:ext cx="831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9E7919C3-9EED-44C3-B560-D5034020791D}"/>
                    </a:ext>
                  </a:extLst>
                </p14:cNvPr>
                <p14:cNvContentPartPr/>
                <p14:nvPr/>
              </p14:nvContentPartPr>
              <p14:xfrm>
                <a:off x="9870133" y="2042587"/>
                <a:ext cx="115200" cy="212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9E7919C3-9EED-44C3-B560-D5034020791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865813" y="2038267"/>
                  <a:ext cx="123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FAFC9894-1323-4CB5-99E8-E1AC2E5BE956}"/>
                    </a:ext>
                  </a:extLst>
                </p14:cNvPr>
                <p14:cNvContentPartPr/>
                <p14:nvPr/>
              </p14:nvContentPartPr>
              <p14:xfrm>
                <a:off x="9517333" y="1660987"/>
                <a:ext cx="354600" cy="6796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FAFC9894-1323-4CB5-99E8-E1AC2E5BE95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513013" y="1656667"/>
                  <a:ext cx="363240" cy="68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06229189-B2FC-45DD-9D98-55CD2EEDA896}"/>
                    </a:ext>
                  </a:extLst>
                </p14:cNvPr>
                <p14:cNvContentPartPr/>
                <p14:nvPr/>
              </p14:nvContentPartPr>
              <p14:xfrm>
                <a:off x="9911173" y="1626427"/>
                <a:ext cx="225000" cy="6444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06229189-B2FC-45DD-9D98-55CD2EEDA89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906853" y="1622107"/>
                  <a:ext cx="233640" cy="65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746BD75A-6D91-4F73-A85B-9DB6CE2CCC4A}"/>
                    </a:ext>
                  </a:extLst>
                </p14:cNvPr>
                <p14:cNvContentPartPr/>
                <p14:nvPr/>
              </p14:nvContentPartPr>
              <p14:xfrm>
                <a:off x="10196293" y="1279387"/>
                <a:ext cx="125280" cy="1263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746BD75A-6D91-4F73-A85B-9DB6CE2CCC4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191973" y="1275067"/>
                  <a:ext cx="1339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073C3A0D-6773-4C84-B628-E2DD52D7056D}"/>
                    </a:ext>
                  </a:extLst>
                </p14:cNvPr>
                <p14:cNvContentPartPr/>
                <p14:nvPr/>
              </p14:nvContentPartPr>
              <p14:xfrm>
                <a:off x="10466653" y="996427"/>
                <a:ext cx="95040" cy="1998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073C3A0D-6773-4C84-B628-E2DD52D7056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462333" y="992107"/>
                  <a:ext cx="1036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764F17B3-36BE-44A6-89AD-C6DEC64CB8B5}"/>
                    </a:ext>
                  </a:extLst>
                </p14:cNvPr>
                <p14:cNvContentPartPr/>
                <p14:nvPr/>
              </p14:nvContentPartPr>
              <p14:xfrm>
                <a:off x="10427413" y="1046107"/>
                <a:ext cx="143640" cy="446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764F17B3-36BE-44A6-89AD-C6DEC64CB8B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423093" y="1041787"/>
                  <a:ext cx="1522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48199F16-636C-4AC0-8A27-3380A8BB9156}"/>
                    </a:ext>
                  </a:extLst>
                </p14:cNvPr>
                <p14:cNvContentPartPr/>
                <p14:nvPr/>
              </p14:nvContentPartPr>
              <p14:xfrm>
                <a:off x="10639813" y="1022707"/>
                <a:ext cx="69480" cy="291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48199F16-636C-4AC0-8A27-3380A8BB915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635493" y="1018387"/>
                  <a:ext cx="781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A8307A8C-1F3E-42C0-963E-3531B4B17878}"/>
                    </a:ext>
                  </a:extLst>
                </p14:cNvPr>
                <p14:cNvContentPartPr/>
                <p14:nvPr/>
              </p14:nvContentPartPr>
              <p14:xfrm>
                <a:off x="10748173" y="906787"/>
                <a:ext cx="98640" cy="1238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A8307A8C-1F3E-42C0-963E-3531B4B1787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743853" y="902467"/>
                  <a:ext cx="1072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47DE44C0-CE60-4AAC-A9F2-04ADDEE54A8D}"/>
                    </a:ext>
                  </a:extLst>
                </p14:cNvPr>
                <p14:cNvContentPartPr/>
                <p14:nvPr/>
              </p14:nvContentPartPr>
              <p14:xfrm>
                <a:off x="10870213" y="908947"/>
                <a:ext cx="128520" cy="1047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47DE44C0-CE60-4AAC-A9F2-04ADDEE54A8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865893" y="904627"/>
                  <a:ext cx="1371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3239F187-D9FE-4DB4-A406-086D879CB5C9}"/>
                    </a:ext>
                  </a:extLst>
                </p14:cNvPr>
                <p14:cNvContentPartPr/>
                <p14:nvPr/>
              </p14:nvContentPartPr>
              <p14:xfrm>
                <a:off x="11015653" y="828307"/>
                <a:ext cx="187920" cy="1357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3239F187-D9FE-4DB4-A406-086D879CB5C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011333" y="823987"/>
                  <a:ext cx="1965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33E2FB55-4FF1-4F1F-91BE-76CCB71C62B3}"/>
                    </a:ext>
                  </a:extLst>
                </p14:cNvPr>
                <p14:cNvContentPartPr/>
                <p14:nvPr/>
              </p14:nvContentPartPr>
              <p14:xfrm>
                <a:off x="11193853" y="730027"/>
                <a:ext cx="360" cy="3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33E2FB55-4FF1-4F1F-91BE-76CCB71C62B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189533" y="7257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13E883ED-6EE5-48AC-98BE-2DEC3852D8BA}"/>
                    </a:ext>
                  </a:extLst>
                </p14:cNvPr>
                <p14:cNvContentPartPr/>
                <p14:nvPr/>
              </p14:nvContentPartPr>
              <p14:xfrm>
                <a:off x="11232373" y="714187"/>
                <a:ext cx="258840" cy="2574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13E883ED-6EE5-48AC-98BE-2DEC3852D8B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228053" y="709867"/>
                  <a:ext cx="2674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7BDCDE66-F1B5-42EB-B5D8-B870A94B8AD7}"/>
                    </a:ext>
                  </a:extLst>
                </p14:cNvPr>
                <p14:cNvContentPartPr/>
                <p14:nvPr/>
              </p14:nvContentPartPr>
              <p14:xfrm>
                <a:off x="11578333" y="770707"/>
                <a:ext cx="4320" cy="378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7BDCDE66-F1B5-42EB-B5D8-B870A94B8AD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574013" y="766387"/>
                  <a:ext cx="129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FB391572-8CF9-4155-BF15-D0001C7A0F07}"/>
                    </a:ext>
                  </a:extLst>
                </p14:cNvPr>
                <p14:cNvContentPartPr/>
                <p14:nvPr/>
              </p14:nvContentPartPr>
              <p14:xfrm>
                <a:off x="11581573" y="680347"/>
                <a:ext cx="2880" cy="255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FB391572-8CF9-4155-BF15-D0001C7A0F0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577253" y="676027"/>
                  <a:ext cx="11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000FC79A-9BAF-477C-A324-497D2B11CC71}"/>
                    </a:ext>
                  </a:extLst>
                </p14:cNvPr>
                <p14:cNvContentPartPr/>
                <p14:nvPr/>
              </p14:nvContentPartPr>
              <p14:xfrm>
                <a:off x="11617213" y="730027"/>
                <a:ext cx="84240" cy="716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000FC79A-9BAF-477C-A324-497D2B11CC7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612893" y="725707"/>
                  <a:ext cx="928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3E0F73DA-172D-4E37-BCF3-EE739ED94EC0}"/>
                    </a:ext>
                  </a:extLst>
                </p14:cNvPr>
                <p14:cNvContentPartPr/>
                <p14:nvPr/>
              </p14:nvContentPartPr>
              <p14:xfrm>
                <a:off x="11702533" y="616987"/>
                <a:ext cx="56880" cy="13644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3E0F73DA-172D-4E37-BCF3-EE739ED94EC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698213" y="612667"/>
                  <a:ext cx="655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E94DD44B-0293-4024-B639-18B6C8540E26}"/>
                    </a:ext>
                  </a:extLst>
                </p14:cNvPr>
                <p14:cNvContentPartPr/>
                <p14:nvPr/>
              </p14:nvContentPartPr>
              <p14:xfrm>
                <a:off x="10611013" y="1235827"/>
                <a:ext cx="131400" cy="1018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E94DD44B-0293-4024-B639-18B6C8540E2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606693" y="1231507"/>
                  <a:ext cx="1400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33A22406-AB68-44B3-B229-010E93ED77FE}"/>
                    </a:ext>
                  </a:extLst>
                </p14:cNvPr>
                <p14:cNvContentPartPr/>
                <p14:nvPr/>
              </p14:nvContentPartPr>
              <p14:xfrm>
                <a:off x="10776973" y="1232587"/>
                <a:ext cx="167040" cy="421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33A22406-AB68-44B3-B229-010E93ED77F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772653" y="1228267"/>
                  <a:ext cx="1756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227C132F-0668-43A3-BB30-22BF35F6F8F5}"/>
                    </a:ext>
                  </a:extLst>
                </p14:cNvPr>
                <p14:cNvContentPartPr/>
                <p14:nvPr/>
              </p14:nvContentPartPr>
              <p14:xfrm>
                <a:off x="11045893" y="1112707"/>
                <a:ext cx="262440" cy="9972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227C132F-0668-43A3-BB30-22BF35F6F8F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041573" y="1108387"/>
                  <a:ext cx="2710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2A17AFE-26A7-4882-ABED-B2611B8FE07F}"/>
                    </a:ext>
                  </a:extLst>
                </p14:cNvPr>
                <p14:cNvContentPartPr/>
                <p14:nvPr/>
              </p14:nvContentPartPr>
              <p14:xfrm>
                <a:off x="10632253" y="1487827"/>
                <a:ext cx="91440" cy="1537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2A17AFE-26A7-4882-ABED-B2611B8FE07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627933" y="1483507"/>
                  <a:ext cx="1000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F279677E-5DFB-41EB-9904-A19CD752B000}"/>
                    </a:ext>
                  </a:extLst>
                </p14:cNvPr>
                <p14:cNvContentPartPr/>
                <p14:nvPr/>
              </p14:nvContentPartPr>
              <p14:xfrm>
                <a:off x="10726213" y="1456147"/>
                <a:ext cx="186840" cy="14688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F279677E-5DFB-41EB-9904-A19CD752B00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721893" y="1451827"/>
                  <a:ext cx="1954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B105F572-B392-46CF-A4ED-3457676A20AF}"/>
                    </a:ext>
                  </a:extLst>
                </p14:cNvPr>
                <p14:cNvContentPartPr/>
                <p14:nvPr/>
              </p14:nvContentPartPr>
              <p14:xfrm>
                <a:off x="10882453" y="1424467"/>
                <a:ext cx="15840" cy="403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B105F572-B392-46CF-A4ED-3457676A20A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878133" y="1420147"/>
                  <a:ext cx="244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0DC6E71A-F564-479A-BDF5-E530483FE9FA}"/>
                    </a:ext>
                  </a:extLst>
                </p14:cNvPr>
                <p14:cNvContentPartPr/>
                <p14:nvPr/>
              </p14:nvContentPartPr>
              <p14:xfrm>
                <a:off x="10940053" y="1341307"/>
                <a:ext cx="140760" cy="1717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0DC6E71A-F564-479A-BDF5-E530483FE9F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935733" y="1336987"/>
                  <a:ext cx="1494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1CC26649-C3F2-4554-AD0F-D705F1505151}"/>
                    </a:ext>
                  </a:extLst>
                </p14:cNvPr>
                <p14:cNvContentPartPr/>
                <p14:nvPr/>
              </p14:nvContentPartPr>
              <p14:xfrm>
                <a:off x="11115013" y="1384507"/>
                <a:ext cx="86760" cy="1911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1CC26649-C3F2-4554-AD0F-D705F150515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110693" y="1380187"/>
                  <a:ext cx="954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E88725C2-93FC-444E-9154-FE576074A0E7}"/>
                    </a:ext>
                  </a:extLst>
                </p14:cNvPr>
                <p14:cNvContentPartPr/>
                <p14:nvPr/>
              </p14:nvContentPartPr>
              <p14:xfrm>
                <a:off x="11228773" y="1318627"/>
                <a:ext cx="139320" cy="1170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E88725C2-93FC-444E-9154-FE576074A0E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1224453" y="1314307"/>
                  <a:ext cx="1479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3953FE78-4A76-4F5B-842F-A51C0D20C388}"/>
                    </a:ext>
                  </a:extLst>
                </p14:cNvPr>
                <p14:cNvContentPartPr/>
                <p14:nvPr/>
              </p14:nvContentPartPr>
              <p14:xfrm>
                <a:off x="11425333" y="1210987"/>
                <a:ext cx="97560" cy="1508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3953FE78-4A76-4F5B-842F-A51C0D20C388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421013" y="1206667"/>
                  <a:ext cx="1062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0134A2F0-40A1-49FB-8361-F097482AEA04}"/>
                    </a:ext>
                  </a:extLst>
                </p14:cNvPr>
                <p14:cNvContentPartPr/>
                <p14:nvPr/>
              </p14:nvContentPartPr>
              <p14:xfrm>
                <a:off x="11503093" y="1249507"/>
                <a:ext cx="245880" cy="572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0134A2F0-40A1-49FB-8361-F097482AEA0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1498773" y="1245187"/>
                  <a:ext cx="2545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1C083FBB-8272-4702-BB14-3F53E917DB7E}"/>
                    </a:ext>
                  </a:extLst>
                </p14:cNvPr>
                <p14:cNvContentPartPr/>
                <p14:nvPr/>
              </p14:nvContentPartPr>
              <p14:xfrm>
                <a:off x="11794693" y="1234387"/>
                <a:ext cx="48600" cy="2016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1C083FBB-8272-4702-BB14-3F53E917DB7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790373" y="1230067"/>
                  <a:ext cx="57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EC503ED3-412D-4E74-A5D0-0822E8EED87F}"/>
                    </a:ext>
                  </a:extLst>
                </p14:cNvPr>
                <p14:cNvContentPartPr/>
                <p14:nvPr/>
              </p14:nvContentPartPr>
              <p14:xfrm>
                <a:off x="10963093" y="1691227"/>
                <a:ext cx="209520" cy="2196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EC503ED3-412D-4E74-A5D0-0822E8EED87F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958773" y="1686907"/>
                  <a:ext cx="2181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452FB204-A0C9-4899-A4E0-B242AAE01264}"/>
                    </a:ext>
                  </a:extLst>
                </p14:cNvPr>
                <p14:cNvContentPartPr/>
                <p14:nvPr/>
              </p14:nvContentPartPr>
              <p14:xfrm>
                <a:off x="11203213" y="1527787"/>
                <a:ext cx="189000" cy="32148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452FB204-A0C9-4899-A4E0-B242AAE0126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1198893" y="1523467"/>
                  <a:ext cx="1976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F4596200-BD49-40AD-BC57-15BD9AD1A667}"/>
                    </a:ext>
                  </a:extLst>
                </p14:cNvPr>
                <p14:cNvContentPartPr/>
                <p14:nvPr/>
              </p14:nvContentPartPr>
              <p14:xfrm>
                <a:off x="11423173" y="1555867"/>
                <a:ext cx="101880" cy="4716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F4596200-BD49-40AD-BC57-15BD9AD1A66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418493" y="1551547"/>
                  <a:ext cx="1105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46237121-7691-41F5-9ACC-E15A93CBEC57}"/>
                    </a:ext>
                  </a:extLst>
                </p14:cNvPr>
                <p14:cNvContentPartPr/>
                <p14:nvPr/>
              </p14:nvContentPartPr>
              <p14:xfrm>
                <a:off x="11205733" y="1488187"/>
                <a:ext cx="81720" cy="234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46237121-7691-41F5-9ACC-E15A93CBEC5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201413" y="1483867"/>
                  <a:ext cx="903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EA3F313-855B-43B4-86BE-4C1019D69241}"/>
                    </a:ext>
                  </a:extLst>
                </p14:cNvPr>
                <p14:cNvContentPartPr/>
                <p14:nvPr/>
              </p14:nvContentPartPr>
              <p14:xfrm>
                <a:off x="11139133" y="1936027"/>
                <a:ext cx="106560" cy="9612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EA3F313-855B-43B4-86BE-4C1019D6924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134813" y="1931707"/>
                  <a:ext cx="1152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F668DFEF-8143-4606-851B-135F7B1AE3C2}"/>
                    </a:ext>
                  </a:extLst>
                </p14:cNvPr>
                <p14:cNvContentPartPr/>
                <p14:nvPr/>
              </p14:nvContentPartPr>
              <p14:xfrm>
                <a:off x="11252893" y="1825507"/>
                <a:ext cx="93600" cy="1562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F668DFEF-8143-4606-851B-135F7B1AE3C2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248573" y="1821187"/>
                  <a:ext cx="1022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AEC3020-F4B8-4FBF-A7C5-0EA9D22C9C20}"/>
                    </a:ext>
                  </a:extLst>
                </p14:cNvPr>
                <p14:cNvContentPartPr/>
                <p14:nvPr/>
              </p14:nvContentPartPr>
              <p14:xfrm>
                <a:off x="11363773" y="1781227"/>
                <a:ext cx="125280" cy="1216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AEC3020-F4B8-4FBF-A7C5-0EA9D22C9C20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1359453" y="1776907"/>
                  <a:ext cx="1339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9C0AFE74-0D68-42E3-BA75-8C0385258EF0}"/>
                    </a:ext>
                  </a:extLst>
                </p14:cNvPr>
                <p14:cNvContentPartPr/>
                <p14:nvPr/>
              </p14:nvContentPartPr>
              <p14:xfrm>
                <a:off x="11490493" y="1728307"/>
                <a:ext cx="292680" cy="15588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9C0AFE74-0D68-42E3-BA75-8C0385258EF0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486173" y="1723987"/>
                  <a:ext cx="3013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9765FEB3-7347-4F76-8325-BBDC2B6933B8}"/>
                    </a:ext>
                  </a:extLst>
                </p14:cNvPr>
                <p14:cNvContentPartPr/>
                <p14:nvPr/>
              </p14:nvContentPartPr>
              <p14:xfrm>
                <a:off x="11728093" y="1666747"/>
                <a:ext cx="53640" cy="360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9765FEB3-7347-4F76-8325-BBDC2B6933B8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723773" y="1662427"/>
                  <a:ext cx="622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5083A380-8BFE-4C93-95C1-931ABCED2D02}"/>
                    </a:ext>
                  </a:extLst>
                </p14:cNvPr>
                <p14:cNvContentPartPr/>
                <p14:nvPr/>
              </p14:nvContentPartPr>
              <p14:xfrm>
                <a:off x="11807653" y="1702387"/>
                <a:ext cx="66240" cy="19656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5083A380-8BFE-4C93-95C1-931ABCED2D0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1803333" y="1698067"/>
                  <a:ext cx="748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21FE3140-0B0F-4E17-A2FF-6F6C8808D9EE}"/>
                    </a:ext>
                  </a:extLst>
                </p14:cNvPr>
                <p14:cNvContentPartPr/>
                <p14:nvPr/>
              </p14:nvContentPartPr>
              <p14:xfrm>
                <a:off x="11850493" y="1486027"/>
                <a:ext cx="91800" cy="2426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21FE3140-0B0F-4E17-A2FF-6F6C8808D9EE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1846173" y="1481707"/>
                  <a:ext cx="1004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004D046C-4F83-4B6F-BF50-190D398D69BD}"/>
                    </a:ext>
                  </a:extLst>
                </p14:cNvPr>
                <p14:cNvContentPartPr/>
                <p14:nvPr/>
              </p14:nvContentPartPr>
              <p14:xfrm>
                <a:off x="11252173" y="1866187"/>
                <a:ext cx="712800" cy="2610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004D046C-4F83-4B6F-BF50-190D398D69B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1247853" y="1861867"/>
                  <a:ext cx="721440" cy="26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uppieren 280">
            <a:extLst>
              <a:ext uri="{FF2B5EF4-FFF2-40B4-BE49-F238E27FC236}">
                <a16:creationId xmlns:a16="http://schemas.microsoft.com/office/drawing/2014/main" id="{13B0A1A6-ECE6-4353-8A83-EEB6FD57B3E7}"/>
              </a:ext>
            </a:extLst>
          </p:cNvPr>
          <p:cNvGrpSpPr/>
          <p:nvPr/>
        </p:nvGrpSpPr>
        <p:grpSpPr>
          <a:xfrm>
            <a:off x="5628973" y="949267"/>
            <a:ext cx="3438720" cy="869400"/>
            <a:chOff x="5628973" y="949267"/>
            <a:chExt cx="3438720" cy="86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1941F56A-EFED-45F3-9DAE-862FAEBE8149}"/>
                    </a:ext>
                  </a:extLst>
                </p14:cNvPr>
                <p14:cNvContentPartPr/>
                <p14:nvPr/>
              </p14:nvContentPartPr>
              <p14:xfrm>
                <a:off x="5628973" y="1560547"/>
                <a:ext cx="156240" cy="1508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1941F56A-EFED-45F3-9DAE-862FAEBE814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624653" y="1556227"/>
                  <a:ext cx="1648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E7614CC7-8A0B-439A-83CF-837C10B988C7}"/>
                    </a:ext>
                  </a:extLst>
                </p14:cNvPr>
                <p14:cNvContentPartPr/>
                <p14:nvPr/>
              </p14:nvContentPartPr>
              <p14:xfrm>
                <a:off x="5650573" y="1642627"/>
                <a:ext cx="79560" cy="324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E7614CC7-8A0B-439A-83CF-837C10B988C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646253" y="1638307"/>
                  <a:ext cx="882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A0468670-0D33-4A7E-BA76-D3E45006591E}"/>
                    </a:ext>
                  </a:extLst>
                </p14:cNvPr>
                <p14:cNvContentPartPr/>
                <p14:nvPr/>
              </p14:nvContentPartPr>
              <p14:xfrm>
                <a:off x="5808253" y="1688707"/>
                <a:ext cx="61920" cy="7704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A0468670-0D33-4A7E-BA76-D3E45006591E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803933" y="1684387"/>
                  <a:ext cx="705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444484A5-3F62-4549-9F3A-7C562C7B12E7}"/>
                    </a:ext>
                  </a:extLst>
                </p14:cNvPr>
                <p14:cNvContentPartPr/>
                <p14:nvPr/>
              </p14:nvContentPartPr>
              <p14:xfrm>
                <a:off x="6028933" y="1613827"/>
                <a:ext cx="141480" cy="324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444484A5-3F62-4549-9F3A-7C562C7B12E7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024613" y="1609507"/>
                  <a:ext cx="15012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DA433043-AB4C-4435-A3AE-A3EF3967FEC5}"/>
                    </a:ext>
                  </a:extLst>
                </p14:cNvPr>
                <p14:cNvContentPartPr/>
                <p14:nvPr/>
              </p14:nvContentPartPr>
              <p14:xfrm>
                <a:off x="6062773" y="1630387"/>
                <a:ext cx="115200" cy="864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DA433043-AB4C-4435-A3AE-A3EF3967FEC5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058453" y="1626067"/>
                  <a:ext cx="1238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25F1D489-1893-43DE-A6EA-048344573720}"/>
                    </a:ext>
                  </a:extLst>
                </p14:cNvPr>
                <p14:cNvContentPartPr/>
                <p14:nvPr/>
              </p14:nvContentPartPr>
              <p14:xfrm>
                <a:off x="6301453" y="1527787"/>
                <a:ext cx="106920" cy="11016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25F1D489-1893-43DE-A6EA-04834457372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297133" y="1523467"/>
                  <a:ext cx="1155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2C7B63A0-4D10-4280-84B8-C80B8FFD2DE0}"/>
                    </a:ext>
                  </a:extLst>
                </p14:cNvPr>
                <p14:cNvContentPartPr/>
                <p14:nvPr/>
              </p14:nvContentPartPr>
              <p14:xfrm>
                <a:off x="6413413" y="1486027"/>
                <a:ext cx="124200" cy="18684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2C7B63A0-4D10-4280-84B8-C80B8FFD2DE0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409093" y="1481707"/>
                  <a:ext cx="1328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F0D81E42-0829-4A64-9F1C-1E21283D37F9}"/>
                    </a:ext>
                  </a:extLst>
                </p14:cNvPr>
                <p14:cNvContentPartPr/>
                <p14:nvPr/>
              </p14:nvContentPartPr>
              <p14:xfrm>
                <a:off x="6545893" y="1627867"/>
                <a:ext cx="4320" cy="8424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F0D81E42-0829-4A64-9F1C-1E21283D37F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541573" y="1623547"/>
                  <a:ext cx="129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0342E380-D100-40F4-A73F-3864F7C8F99A}"/>
                    </a:ext>
                  </a:extLst>
                </p14:cNvPr>
                <p14:cNvContentPartPr/>
                <p14:nvPr/>
              </p14:nvContentPartPr>
              <p14:xfrm>
                <a:off x="6567493" y="1492867"/>
                <a:ext cx="108720" cy="1396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0342E380-D100-40F4-A73F-3864F7C8F99A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563173" y="1488547"/>
                  <a:ext cx="1173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93286A31-5B1F-4B17-BE74-E2ABE8468A07}"/>
                    </a:ext>
                  </a:extLst>
                </p14:cNvPr>
                <p14:cNvContentPartPr/>
                <p14:nvPr/>
              </p14:nvContentPartPr>
              <p14:xfrm>
                <a:off x="6701053" y="1510867"/>
                <a:ext cx="57960" cy="12708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93286A31-5B1F-4B17-BE74-E2ABE8468A0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696733" y="1506547"/>
                  <a:ext cx="666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21FC153A-1F41-47D2-A7F9-9E0579091A1B}"/>
                    </a:ext>
                  </a:extLst>
                </p14:cNvPr>
                <p14:cNvContentPartPr/>
                <p14:nvPr/>
              </p14:nvContentPartPr>
              <p14:xfrm>
                <a:off x="6849013" y="1565227"/>
                <a:ext cx="124200" cy="1440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21FC153A-1F41-47D2-A7F9-9E0579091A1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844693" y="1560907"/>
                  <a:ext cx="1328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2EF8E9DC-677B-41D7-A75A-41B6CF60F706}"/>
                    </a:ext>
                  </a:extLst>
                </p14:cNvPr>
                <p14:cNvContentPartPr/>
                <p14:nvPr/>
              </p14:nvContentPartPr>
              <p14:xfrm>
                <a:off x="6867733" y="1527427"/>
                <a:ext cx="32760" cy="12060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2EF8E9DC-677B-41D7-A75A-41B6CF60F706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863413" y="1523107"/>
                  <a:ext cx="414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49852099-9E55-4157-BE41-AB13CC03D7A7}"/>
                    </a:ext>
                  </a:extLst>
                </p14:cNvPr>
                <p14:cNvContentPartPr/>
                <p14:nvPr/>
              </p14:nvContentPartPr>
              <p14:xfrm>
                <a:off x="7028653" y="1479907"/>
                <a:ext cx="112680" cy="12996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49852099-9E55-4157-BE41-AB13CC03D7A7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024333" y="1475587"/>
                  <a:ext cx="1213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544CFFE3-C547-4FFF-8D83-45D10DA38525}"/>
                    </a:ext>
                  </a:extLst>
                </p14:cNvPr>
                <p14:cNvContentPartPr/>
                <p14:nvPr/>
              </p14:nvContentPartPr>
              <p14:xfrm>
                <a:off x="7164373" y="1577107"/>
                <a:ext cx="19080" cy="7236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544CFFE3-C547-4FFF-8D83-45D10DA38525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160053" y="1572787"/>
                  <a:ext cx="277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7FB35EC2-522B-40A2-829F-4DEFDFC5C9FF}"/>
                    </a:ext>
                  </a:extLst>
                </p14:cNvPr>
                <p14:cNvContentPartPr/>
                <p14:nvPr/>
              </p14:nvContentPartPr>
              <p14:xfrm>
                <a:off x="7232053" y="1460467"/>
                <a:ext cx="88560" cy="14688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7FB35EC2-522B-40A2-829F-4DEFDFC5C9FF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227733" y="1456147"/>
                  <a:ext cx="97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4A861ECD-6DBB-487E-8123-037EF19D0068}"/>
                    </a:ext>
                  </a:extLst>
                </p14:cNvPr>
                <p14:cNvContentPartPr/>
                <p14:nvPr/>
              </p14:nvContentPartPr>
              <p14:xfrm>
                <a:off x="7251133" y="1541827"/>
                <a:ext cx="60840" cy="612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4A861ECD-6DBB-487E-8123-037EF19D0068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246813" y="1537507"/>
                  <a:ext cx="694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6EF457DF-855F-4F39-AC5F-B693FB37DE99}"/>
                    </a:ext>
                  </a:extLst>
                </p14:cNvPr>
                <p14:cNvContentPartPr/>
                <p14:nvPr/>
              </p14:nvContentPartPr>
              <p14:xfrm>
                <a:off x="7365973" y="1468387"/>
                <a:ext cx="99000" cy="12888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6EF457DF-855F-4F39-AC5F-B693FB37DE99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361653" y="1464067"/>
                  <a:ext cx="1076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5C06FB6B-7C7D-4141-83EB-1EDDE6A94219}"/>
                    </a:ext>
                  </a:extLst>
                </p14:cNvPr>
                <p14:cNvContentPartPr/>
                <p14:nvPr/>
              </p14:nvContentPartPr>
              <p14:xfrm>
                <a:off x="7593853" y="1559827"/>
                <a:ext cx="23040" cy="432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5C06FB6B-7C7D-4141-83EB-1EDDE6A9421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589533" y="1555507"/>
                  <a:ext cx="316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2689A3D3-9BF3-426A-94EB-0E219E2BAA00}"/>
                    </a:ext>
                  </a:extLst>
                </p14:cNvPr>
                <p14:cNvContentPartPr/>
                <p14:nvPr/>
              </p14:nvContentPartPr>
              <p14:xfrm>
                <a:off x="7743253" y="1441387"/>
                <a:ext cx="83160" cy="9972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2689A3D3-9BF3-426A-94EB-0E219E2BAA00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738933" y="1437067"/>
                  <a:ext cx="918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6EB76732-EF61-4538-9F9C-F5C892D16B38}"/>
                    </a:ext>
                  </a:extLst>
                </p14:cNvPr>
                <p14:cNvContentPartPr/>
                <p14:nvPr/>
              </p14:nvContentPartPr>
              <p14:xfrm>
                <a:off x="7847293" y="1511227"/>
                <a:ext cx="16560" cy="3960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6EB76732-EF61-4538-9F9C-F5C892D16B3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842973" y="1506907"/>
                  <a:ext cx="252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9FFABCA0-AF61-409E-A994-7BC80BD0FE9A}"/>
                    </a:ext>
                  </a:extLst>
                </p14:cNvPr>
                <p14:cNvContentPartPr/>
                <p14:nvPr/>
              </p14:nvContentPartPr>
              <p14:xfrm>
                <a:off x="7920733" y="1442467"/>
                <a:ext cx="54000" cy="9504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9FFABCA0-AF61-409E-A994-7BC80BD0FE9A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916413" y="1438147"/>
                  <a:ext cx="626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9F5F395C-185C-4A04-B931-1C4C1FCADA64}"/>
                    </a:ext>
                  </a:extLst>
                </p14:cNvPr>
                <p14:cNvContentPartPr/>
                <p14:nvPr/>
              </p14:nvContentPartPr>
              <p14:xfrm>
                <a:off x="8020813" y="1425547"/>
                <a:ext cx="93960" cy="10044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9F5F395C-185C-4A04-B931-1C4C1FCADA64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016493" y="1421227"/>
                  <a:ext cx="1026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53207793-94E2-4BAF-9DCD-76F4F5CFF16B}"/>
                    </a:ext>
                  </a:extLst>
                </p14:cNvPr>
                <p14:cNvContentPartPr/>
                <p14:nvPr/>
              </p14:nvContentPartPr>
              <p14:xfrm>
                <a:off x="7700773" y="1582147"/>
                <a:ext cx="464400" cy="3564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53207793-94E2-4BAF-9DCD-76F4F5CFF16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696453" y="1577827"/>
                  <a:ext cx="473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B7FBFE95-7B4F-4D38-A6A6-D2F9C25B6D12}"/>
                    </a:ext>
                  </a:extLst>
                </p14:cNvPr>
                <p14:cNvContentPartPr/>
                <p14:nvPr/>
              </p14:nvContentPartPr>
              <p14:xfrm>
                <a:off x="7742533" y="1627867"/>
                <a:ext cx="363240" cy="18576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B7FBFE95-7B4F-4D38-A6A6-D2F9C25B6D1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738213" y="1623547"/>
                  <a:ext cx="3718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AC096FF8-980B-40FE-A22F-FC707753B2FD}"/>
                    </a:ext>
                  </a:extLst>
                </p14:cNvPr>
                <p14:cNvContentPartPr/>
                <p14:nvPr/>
              </p14:nvContentPartPr>
              <p14:xfrm>
                <a:off x="7857013" y="1730107"/>
                <a:ext cx="19800" cy="8856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AC096FF8-980B-40FE-A22F-FC707753B2FD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852693" y="1725787"/>
                  <a:ext cx="284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C52F2480-6468-4B39-8C8C-DFF7BA043E05}"/>
                    </a:ext>
                  </a:extLst>
                </p14:cNvPr>
                <p14:cNvContentPartPr/>
                <p14:nvPr/>
              </p14:nvContentPartPr>
              <p14:xfrm>
                <a:off x="7918573" y="1707787"/>
                <a:ext cx="68760" cy="10296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C52F2480-6468-4B39-8C8C-DFF7BA043E05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914253" y="1703467"/>
                  <a:ext cx="774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1C99C86D-53A8-4BCB-A538-7E17296B8025}"/>
                    </a:ext>
                  </a:extLst>
                </p14:cNvPr>
                <p14:cNvContentPartPr/>
                <p14:nvPr/>
              </p14:nvContentPartPr>
              <p14:xfrm>
                <a:off x="5676133" y="1135747"/>
                <a:ext cx="201960" cy="1342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1C99C86D-53A8-4BCB-A538-7E17296B8025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671813" y="1131427"/>
                  <a:ext cx="2106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2E921836-1B21-4656-8D58-A7FC3AF2D331}"/>
                    </a:ext>
                  </a:extLst>
                </p14:cNvPr>
                <p14:cNvContentPartPr/>
                <p14:nvPr/>
              </p14:nvContentPartPr>
              <p14:xfrm>
                <a:off x="5694853" y="1208827"/>
                <a:ext cx="164520" cy="108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2E921836-1B21-4656-8D58-A7FC3AF2D331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690533" y="1204507"/>
                  <a:ext cx="1731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C6765636-B73C-46AF-8380-7C14F0563758}"/>
                    </a:ext>
                  </a:extLst>
                </p14:cNvPr>
                <p14:cNvContentPartPr/>
                <p14:nvPr/>
              </p14:nvContentPartPr>
              <p14:xfrm>
                <a:off x="5895373" y="1233307"/>
                <a:ext cx="94320" cy="7740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C6765636-B73C-46AF-8380-7C14F0563758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891053" y="1228987"/>
                  <a:ext cx="1029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4CAD262E-D96D-451E-8D29-D87E31C66F07}"/>
                    </a:ext>
                  </a:extLst>
                </p14:cNvPr>
                <p14:cNvContentPartPr/>
                <p14:nvPr/>
              </p14:nvContentPartPr>
              <p14:xfrm>
                <a:off x="6043693" y="1170667"/>
                <a:ext cx="141480" cy="18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4CAD262E-D96D-451E-8D29-D87E31C66F07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039373" y="1166347"/>
                  <a:ext cx="1501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E5484779-EFAC-4025-AF99-96F73B07999A}"/>
                    </a:ext>
                  </a:extLst>
                </p14:cNvPr>
                <p14:cNvContentPartPr/>
                <p14:nvPr/>
              </p14:nvContentPartPr>
              <p14:xfrm>
                <a:off x="6080053" y="1188307"/>
                <a:ext cx="115920" cy="115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E5484779-EFAC-4025-AF99-96F73B07999A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075733" y="1183987"/>
                  <a:ext cx="1245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7463A295-333C-490B-B623-57FAC5971290}"/>
                    </a:ext>
                  </a:extLst>
                </p14:cNvPr>
                <p14:cNvContentPartPr/>
                <p14:nvPr/>
              </p14:nvContentPartPr>
              <p14:xfrm>
                <a:off x="6281653" y="1117387"/>
                <a:ext cx="107280" cy="9720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7463A295-333C-490B-B623-57FAC5971290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277333" y="1113067"/>
                  <a:ext cx="1159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88913590-23A2-4004-B975-BACE10FB2050}"/>
                    </a:ext>
                  </a:extLst>
                </p14:cNvPr>
                <p14:cNvContentPartPr/>
                <p14:nvPr/>
              </p14:nvContentPartPr>
              <p14:xfrm>
                <a:off x="6431053" y="1082107"/>
                <a:ext cx="95760" cy="14472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88913590-23A2-4004-B975-BACE10FB2050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426733" y="1077787"/>
                  <a:ext cx="1044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2BEB54A6-B774-4280-8D02-7DED348B37B0}"/>
                    </a:ext>
                  </a:extLst>
                </p14:cNvPr>
                <p14:cNvContentPartPr/>
                <p14:nvPr/>
              </p14:nvContentPartPr>
              <p14:xfrm>
                <a:off x="6541213" y="1200547"/>
                <a:ext cx="15120" cy="6444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2BEB54A6-B774-4280-8D02-7DED348B37B0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536893" y="1196227"/>
                  <a:ext cx="237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39D08276-C230-4E77-A54F-40805CD527D1}"/>
                    </a:ext>
                  </a:extLst>
                </p14:cNvPr>
                <p14:cNvContentPartPr/>
                <p14:nvPr/>
              </p14:nvContentPartPr>
              <p14:xfrm>
                <a:off x="6585133" y="1088947"/>
                <a:ext cx="79200" cy="12636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39D08276-C230-4E77-A54F-40805CD527D1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6580813" y="1084627"/>
                  <a:ext cx="878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FFB3561A-7E0B-4A8F-B143-D32557B67235}"/>
                    </a:ext>
                  </a:extLst>
                </p14:cNvPr>
                <p14:cNvContentPartPr/>
                <p14:nvPr/>
              </p14:nvContentPartPr>
              <p14:xfrm>
                <a:off x="6714013" y="1095787"/>
                <a:ext cx="76320" cy="1116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FFB3561A-7E0B-4A8F-B143-D32557B67235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709693" y="1091467"/>
                  <a:ext cx="849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D9C06B2A-4786-454D-B45D-2D6248382C22}"/>
                    </a:ext>
                  </a:extLst>
                </p14:cNvPr>
                <p14:cNvContentPartPr/>
                <p14:nvPr/>
              </p14:nvContentPartPr>
              <p14:xfrm>
                <a:off x="6867373" y="1197307"/>
                <a:ext cx="87840" cy="864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D9C06B2A-4786-454D-B45D-2D6248382C22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6863053" y="1192987"/>
                  <a:ext cx="964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8A06816C-397D-4F21-9911-39B2B31908FE}"/>
                    </a:ext>
                  </a:extLst>
                </p14:cNvPr>
                <p14:cNvContentPartPr/>
                <p14:nvPr/>
              </p14:nvContentPartPr>
              <p14:xfrm>
                <a:off x="7076893" y="1129267"/>
                <a:ext cx="100800" cy="9288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8A06816C-397D-4F21-9911-39B2B31908FE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072573" y="1124947"/>
                  <a:ext cx="109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DCDFD661-B90E-46F3-AA76-789367FD15AD}"/>
                    </a:ext>
                  </a:extLst>
                </p14:cNvPr>
                <p14:cNvContentPartPr/>
                <p14:nvPr/>
              </p14:nvContentPartPr>
              <p14:xfrm>
                <a:off x="7168333" y="1220347"/>
                <a:ext cx="25920" cy="6768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DCDFD661-B90E-46F3-AA76-789367FD15AD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164013" y="1216027"/>
                  <a:ext cx="345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142B9A65-5F5E-4503-A50E-EBE6A5C5AA83}"/>
                    </a:ext>
                  </a:extLst>
                </p14:cNvPr>
                <p14:cNvContentPartPr/>
                <p14:nvPr/>
              </p14:nvContentPartPr>
              <p14:xfrm>
                <a:off x="7273453" y="1080307"/>
                <a:ext cx="72360" cy="14112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142B9A65-5F5E-4503-A50E-EBE6A5C5AA83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269133" y="1075987"/>
                  <a:ext cx="810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20746008-3AFA-4B73-AEE7-85371F4CD1D1}"/>
                    </a:ext>
                  </a:extLst>
                </p14:cNvPr>
                <p14:cNvContentPartPr/>
                <p14:nvPr/>
              </p14:nvContentPartPr>
              <p14:xfrm>
                <a:off x="7253293" y="1155907"/>
                <a:ext cx="129960" cy="1836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20746008-3AFA-4B73-AEE7-85371F4CD1D1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7248973" y="1151587"/>
                  <a:ext cx="1386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8BE675E9-D784-4C62-BF62-BD2C9BA10773}"/>
                    </a:ext>
                  </a:extLst>
                </p14:cNvPr>
                <p14:cNvContentPartPr/>
                <p14:nvPr/>
              </p14:nvContentPartPr>
              <p14:xfrm>
                <a:off x="7382893" y="1098307"/>
                <a:ext cx="120600" cy="12564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8BE675E9-D784-4C62-BF62-BD2C9BA10773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7378573" y="1093987"/>
                  <a:ext cx="1292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F184EC73-CA0A-4169-A063-45356AD25253}"/>
                    </a:ext>
                  </a:extLst>
                </p14:cNvPr>
                <p14:cNvContentPartPr/>
                <p14:nvPr/>
              </p14:nvContentPartPr>
              <p14:xfrm>
                <a:off x="7594573" y="1147987"/>
                <a:ext cx="20520" cy="72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F184EC73-CA0A-4169-A063-45356AD25253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590253" y="1143667"/>
                  <a:ext cx="291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21FA6B77-4BA7-4FF7-96AB-A6FC88EEB06D}"/>
                    </a:ext>
                  </a:extLst>
                </p14:cNvPr>
                <p14:cNvContentPartPr/>
                <p14:nvPr/>
              </p14:nvContentPartPr>
              <p14:xfrm>
                <a:off x="7713013" y="982387"/>
                <a:ext cx="83160" cy="9396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21FA6B77-4BA7-4FF7-96AB-A6FC88EEB06D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7708693" y="978067"/>
                  <a:ext cx="918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E0D1FD4A-679F-4ADB-96B3-61F8F05F6DAA}"/>
                    </a:ext>
                  </a:extLst>
                </p14:cNvPr>
                <p14:cNvContentPartPr/>
                <p14:nvPr/>
              </p14:nvContentPartPr>
              <p14:xfrm>
                <a:off x="7827853" y="1065907"/>
                <a:ext cx="8280" cy="2520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E0D1FD4A-679F-4ADB-96B3-61F8F05F6DAA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823533" y="1061587"/>
                  <a:ext cx="169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429F4715-5135-4F8D-9FD4-E0DBA669F061}"/>
                    </a:ext>
                  </a:extLst>
                </p14:cNvPr>
                <p14:cNvContentPartPr/>
                <p14:nvPr/>
              </p14:nvContentPartPr>
              <p14:xfrm>
                <a:off x="7882933" y="966187"/>
                <a:ext cx="57600" cy="972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429F4715-5135-4F8D-9FD4-E0DBA669F061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878613" y="961867"/>
                  <a:ext cx="662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918E7F83-2065-46C0-A82E-F8400BFA6F5E}"/>
                    </a:ext>
                  </a:extLst>
                </p14:cNvPr>
                <p14:cNvContentPartPr/>
                <p14:nvPr/>
              </p14:nvContentPartPr>
              <p14:xfrm>
                <a:off x="7981213" y="949267"/>
                <a:ext cx="78840" cy="10656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918E7F83-2065-46C0-A82E-F8400BFA6F5E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976893" y="944947"/>
                  <a:ext cx="874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984B17CB-C37F-4690-B68C-FBE4F3668ACB}"/>
                    </a:ext>
                  </a:extLst>
                </p14:cNvPr>
                <p14:cNvContentPartPr/>
                <p14:nvPr/>
              </p14:nvContentPartPr>
              <p14:xfrm>
                <a:off x="7702933" y="1123507"/>
                <a:ext cx="401760" cy="432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984B17CB-C37F-4690-B68C-FBE4F3668ACB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698613" y="1119187"/>
                  <a:ext cx="4104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5D0E98E4-C354-436D-9644-781C8429944B}"/>
                    </a:ext>
                  </a:extLst>
                </p14:cNvPr>
                <p14:cNvContentPartPr/>
                <p14:nvPr/>
              </p14:nvContentPartPr>
              <p14:xfrm>
                <a:off x="7748653" y="1187947"/>
                <a:ext cx="289440" cy="14328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5D0E98E4-C354-436D-9644-781C8429944B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744333" y="1183627"/>
                  <a:ext cx="2980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94D4C247-9AE8-4FED-B861-DA32A98E3FE6}"/>
                    </a:ext>
                  </a:extLst>
                </p14:cNvPr>
                <p14:cNvContentPartPr/>
                <p14:nvPr/>
              </p14:nvContentPartPr>
              <p14:xfrm>
                <a:off x="7776013" y="1267147"/>
                <a:ext cx="93600" cy="7020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94D4C247-9AE8-4FED-B861-DA32A98E3FE6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771693" y="1262827"/>
                  <a:ext cx="1022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BE9634B1-3CD9-43A9-ADA4-62AAF23201B8}"/>
                    </a:ext>
                  </a:extLst>
                </p14:cNvPr>
                <p14:cNvContentPartPr/>
                <p14:nvPr/>
              </p14:nvContentPartPr>
              <p14:xfrm>
                <a:off x="7880413" y="1258867"/>
                <a:ext cx="56520" cy="8460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BE9634B1-3CD9-43A9-ADA4-62AAF23201B8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876093" y="1254547"/>
                  <a:ext cx="651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0A91207D-83F1-4945-9971-5E9BD2BD098A}"/>
                    </a:ext>
                  </a:extLst>
                </p14:cNvPr>
                <p14:cNvContentPartPr/>
                <p14:nvPr/>
              </p14:nvContentPartPr>
              <p14:xfrm>
                <a:off x="8240053" y="1096507"/>
                <a:ext cx="178920" cy="4716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0A91207D-83F1-4945-9971-5E9BD2BD098A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235733" y="1092187"/>
                  <a:ext cx="1875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C4D6A68A-BE59-434B-A165-271AA9C4F5CA}"/>
                    </a:ext>
                  </a:extLst>
                </p14:cNvPr>
                <p14:cNvContentPartPr/>
                <p14:nvPr/>
              </p14:nvContentPartPr>
              <p14:xfrm>
                <a:off x="8216653" y="1193347"/>
                <a:ext cx="195840" cy="2988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C4D6A68A-BE59-434B-A165-271AA9C4F5CA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8212333" y="1189027"/>
                  <a:ext cx="2044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D55E8A62-3935-417C-BB9B-472B36045F36}"/>
                    </a:ext>
                  </a:extLst>
                </p14:cNvPr>
                <p14:cNvContentPartPr/>
                <p14:nvPr/>
              </p14:nvContentPartPr>
              <p14:xfrm>
                <a:off x="8510773" y="1041427"/>
                <a:ext cx="136080" cy="12384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D55E8A62-3935-417C-BB9B-472B36045F36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506453" y="1037107"/>
                  <a:ext cx="1447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A5802EDB-5762-48D1-A1E3-2B41C221D649}"/>
                    </a:ext>
                  </a:extLst>
                </p14:cNvPr>
                <p14:cNvContentPartPr/>
                <p14:nvPr/>
              </p14:nvContentPartPr>
              <p14:xfrm>
                <a:off x="8691133" y="1038907"/>
                <a:ext cx="74160" cy="1216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A5802EDB-5762-48D1-A1E3-2B41C221D649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686813" y="1034587"/>
                  <a:ext cx="828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2CF6A682-8DB4-45D3-82F9-61C2D849E5E7}"/>
                    </a:ext>
                  </a:extLst>
                </p14:cNvPr>
                <p14:cNvContentPartPr/>
                <p14:nvPr/>
              </p14:nvContentPartPr>
              <p14:xfrm>
                <a:off x="8795173" y="1141867"/>
                <a:ext cx="38520" cy="9180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2CF6A682-8DB4-45D3-82F9-61C2D849E5E7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790853" y="1137547"/>
                  <a:ext cx="471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931C775F-DB92-4FCD-B290-DB0FB5356E0A}"/>
                    </a:ext>
                  </a:extLst>
                </p14:cNvPr>
                <p14:cNvContentPartPr/>
                <p14:nvPr/>
              </p14:nvContentPartPr>
              <p14:xfrm>
                <a:off x="8877253" y="995707"/>
                <a:ext cx="101160" cy="16560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931C775F-DB92-4FCD-B290-DB0FB5356E0A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8872933" y="991387"/>
                  <a:ext cx="109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EA21C722-188F-43CE-9F90-88B942B43907}"/>
                    </a:ext>
                  </a:extLst>
                </p14:cNvPr>
                <p14:cNvContentPartPr/>
                <p14:nvPr/>
              </p14:nvContentPartPr>
              <p14:xfrm>
                <a:off x="8997493" y="1013347"/>
                <a:ext cx="70200" cy="10908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EA21C722-188F-43CE-9F90-88B942B43907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993173" y="1009027"/>
                  <a:ext cx="788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A41938A6-B2B3-482F-A1E9-8538BDA37158}"/>
                    </a:ext>
                  </a:extLst>
                </p14:cNvPr>
                <p14:cNvContentPartPr/>
                <p14:nvPr/>
              </p14:nvContentPartPr>
              <p14:xfrm>
                <a:off x="8275693" y="1487107"/>
                <a:ext cx="156240" cy="4860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A41938A6-B2B3-482F-A1E9-8538BDA37158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8271373" y="1482787"/>
                  <a:ext cx="1648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3D30A514-D8D2-4F64-90FA-98ECEF5C8F4B}"/>
                    </a:ext>
                  </a:extLst>
                </p14:cNvPr>
                <p14:cNvContentPartPr/>
                <p14:nvPr/>
              </p14:nvContentPartPr>
              <p14:xfrm>
                <a:off x="8291893" y="1588267"/>
                <a:ext cx="142200" cy="4428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3D30A514-D8D2-4F64-90FA-98ECEF5C8F4B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8287573" y="1583947"/>
                  <a:ext cx="1508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48E06855-384D-46D3-9265-74AD74435776}"/>
                    </a:ext>
                  </a:extLst>
                </p14:cNvPr>
                <p14:cNvContentPartPr/>
                <p14:nvPr/>
              </p14:nvContentPartPr>
              <p14:xfrm>
                <a:off x="8512933" y="1482067"/>
                <a:ext cx="86040" cy="12168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48E06855-384D-46D3-9265-74AD74435776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8508613" y="1477747"/>
                  <a:ext cx="9468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uppieren 285">
            <a:extLst>
              <a:ext uri="{FF2B5EF4-FFF2-40B4-BE49-F238E27FC236}">
                <a16:creationId xmlns:a16="http://schemas.microsoft.com/office/drawing/2014/main" id="{41116042-1E15-4695-94E6-D569212BD5F0}"/>
              </a:ext>
            </a:extLst>
          </p:cNvPr>
          <p:cNvGrpSpPr/>
          <p:nvPr/>
        </p:nvGrpSpPr>
        <p:grpSpPr>
          <a:xfrm>
            <a:off x="8673133" y="1437067"/>
            <a:ext cx="308520" cy="189000"/>
            <a:chOff x="8673133" y="1437067"/>
            <a:chExt cx="308520" cy="18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18BE696F-D3AA-4F10-B60E-5C4884E0F09C}"/>
                    </a:ext>
                  </a:extLst>
                </p14:cNvPr>
                <p14:cNvContentPartPr/>
                <p14:nvPr/>
              </p14:nvContentPartPr>
              <p14:xfrm>
                <a:off x="8673133" y="1461547"/>
                <a:ext cx="83160" cy="11304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18BE696F-D3AA-4F10-B60E-5C4884E0F09C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8668813" y="1457227"/>
                  <a:ext cx="918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91F4A60E-B47D-43F2-8BAD-8FBD9ED35C22}"/>
                    </a:ext>
                  </a:extLst>
                </p14:cNvPr>
                <p14:cNvContentPartPr/>
                <p14:nvPr/>
              </p14:nvContentPartPr>
              <p14:xfrm>
                <a:off x="8784013" y="1561627"/>
                <a:ext cx="11160" cy="6444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91F4A60E-B47D-43F2-8BAD-8FBD9ED35C22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779693" y="1557307"/>
                  <a:ext cx="198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910C9875-E69D-4C4D-9431-675723E01AFD}"/>
                    </a:ext>
                  </a:extLst>
                </p14:cNvPr>
                <p14:cNvContentPartPr/>
                <p14:nvPr/>
              </p14:nvContentPartPr>
              <p14:xfrm>
                <a:off x="8832613" y="1441747"/>
                <a:ext cx="75960" cy="15048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910C9875-E69D-4C4D-9431-675723E01AFD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8828293" y="1437427"/>
                  <a:ext cx="846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CC21FD35-8418-429C-9ACD-2030658FAADA}"/>
                    </a:ext>
                  </a:extLst>
                </p14:cNvPr>
                <p14:cNvContentPartPr/>
                <p14:nvPr/>
              </p14:nvContentPartPr>
              <p14:xfrm>
                <a:off x="8933413" y="1437067"/>
                <a:ext cx="48240" cy="11772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CC21FD35-8418-429C-9ACD-2030658FAADA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8929093" y="1432747"/>
                  <a:ext cx="56880" cy="126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323548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34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261A70D-36D2-43C0-82F6-D507F2103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8601"/>
            <a:ext cx="8881733" cy="5241543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9163BF4-4A15-41B6-8ABE-B9E36E21D3D3}"/>
                  </a:ext>
                </a:extLst>
              </p14:cNvPr>
              <p14:cNvContentPartPr/>
              <p14:nvPr/>
            </p14:nvContentPartPr>
            <p14:xfrm>
              <a:off x="7485493" y="2826307"/>
              <a:ext cx="1256040" cy="345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9163BF4-4A15-41B6-8ABE-B9E36E21D3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81173" y="2821987"/>
                <a:ext cx="12646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681CDA7-3604-4936-8E02-1940D2DAD056}"/>
                  </a:ext>
                </a:extLst>
              </p14:cNvPr>
              <p14:cNvContentPartPr/>
              <p14:nvPr/>
            </p14:nvContentPartPr>
            <p14:xfrm>
              <a:off x="565213" y="3481867"/>
              <a:ext cx="5398200" cy="867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681CDA7-3604-4936-8E02-1940D2DAD05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0893" y="3477547"/>
                <a:ext cx="54068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AE933242-2342-4C55-8500-9130161896D6}"/>
                  </a:ext>
                </a:extLst>
              </p14:cNvPr>
              <p14:cNvContentPartPr/>
              <p14:nvPr/>
            </p14:nvContentPartPr>
            <p14:xfrm>
              <a:off x="955093" y="3597427"/>
              <a:ext cx="1737360" cy="4438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AE933242-2342-4C55-8500-9130161896D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0773" y="3593107"/>
                <a:ext cx="174600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1EB1433D-AFAA-4E36-99D8-AC5E401C63C9}"/>
                  </a:ext>
                </a:extLst>
              </p14:cNvPr>
              <p14:cNvContentPartPr/>
              <p14:nvPr/>
            </p14:nvContentPartPr>
            <p14:xfrm>
              <a:off x="2768413" y="1337707"/>
              <a:ext cx="343800" cy="4003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1EB1433D-AFAA-4E36-99D8-AC5E401C63C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64093" y="1333387"/>
                <a:ext cx="352440" cy="40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F9B4415E-DED7-442A-ACFC-8FE597F6A864}"/>
              </a:ext>
            </a:extLst>
          </p:cNvPr>
          <p:cNvGrpSpPr/>
          <p:nvPr/>
        </p:nvGrpSpPr>
        <p:grpSpPr>
          <a:xfrm>
            <a:off x="3727453" y="154747"/>
            <a:ext cx="4783320" cy="1461600"/>
            <a:chOff x="3727453" y="154747"/>
            <a:chExt cx="4783320" cy="146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1A647DDA-B87E-4B57-8DC3-79B980F392CF}"/>
                    </a:ext>
                  </a:extLst>
                </p14:cNvPr>
                <p14:cNvContentPartPr/>
                <p14:nvPr/>
              </p14:nvContentPartPr>
              <p14:xfrm>
                <a:off x="3727453" y="1146547"/>
                <a:ext cx="1194480" cy="4698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1A647DDA-B87E-4B57-8DC3-79B980F392C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723133" y="1142227"/>
                  <a:ext cx="120312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61CD6BF-8C7A-4FF2-B16B-02DF16B1D4FB}"/>
                    </a:ext>
                  </a:extLst>
                </p14:cNvPr>
                <p14:cNvContentPartPr/>
                <p14:nvPr/>
              </p14:nvContentPartPr>
              <p14:xfrm>
                <a:off x="4493533" y="1061587"/>
                <a:ext cx="11160" cy="381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61CD6BF-8C7A-4FF2-B16B-02DF16B1D4F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489213" y="1057267"/>
                  <a:ext cx="19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0B9E37E-DEA7-4D71-A528-0A6BBE2FA361}"/>
                    </a:ext>
                  </a:extLst>
                </p14:cNvPr>
                <p14:cNvContentPartPr/>
                <p14:nvPr/>
              </p14:nvContentPartPr>
              <p14:xfrm>
                <a:off x="4472653" y="807787"/>
                <a:ext cx="321480" cy="3031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0B9E37E-DEA7-4D71-A528-0A6BBE2FA36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468333" y="803467"/>
                  <a:ext cx="3301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94FD5A0-3978-4E58-B31C-5407346EBB52}"/>
                    </a:ext>
                  </a:extLst>
                </p14:cNvPr>
                <p14:cNvContentPartPr/>
                <p14:nvPr/>
              </p14:nvContentPartPr>
              <p14:xfrm>
                <a:off x="4383733" y="954667"/>
                <a:ext cx="278280" cy="1976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94FD5A0-3978-4E58-B31C-5407346EBB5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379413" y="950347"/>
                  <a:ext cx="2869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110A3C9-C1E3-4559-9210-1B7E449F2A23}"/>
                    </a:ext>
                  </a:extLst>
                </p14:cNvPr>
                <p14:cNvContentPartPr/>
                <p14:nvPr/>
              </p14:nvContentPartPr>
              <p14:xfrm>
                <a:off x="4826533" y="616627"/>
                <a:ext cx="125280" cy="1425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110A3C9-C1E3-4559-9210-1B7E449F2A2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822213" y="612307"/>
                  <a:ext cx="1339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7C135E7-2678-43A8-80E5-17CC29BE99A2}"/>
                    </a:ext>
                  </a:extLst>
                </p14:cNvPr>
                <p14:cNvContentPartPr/>
                <p14:nvPr/>
              </p14:nvContentPartPr>
              <p14:xfrm>
                <a:off x="4951813" y="685027"/>
                <a:ext cx="201600" cy="842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7C135E7-2678-43A8-80E5-17CC29BE99A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947493" y="680707"/>
                  <a:ext cx="2102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38DDA27-B93D-430E-A017-4BCFA4ED53F4}"/>
                    </a:ext>
                  </a:extLst>
                </p14:cNvPr>
                <p14:cNvContentPartPr/>
                <p14:nvPr/>
              </p14:nvContentPartPr>
              <p14:xfrm>
                <a:off x="5145853" y="675667"/>
                <a:ext cx="7560" cy="640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38DDA27-B93D-430E-A017-4BCFA4ED53F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141533" y="671347"/>
                  <a:ext cx="162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D110F69-F531-43D7-899F-08830BF7FEB9}"/>
                    </a:ext>
                  </a:extLst>
                </p14:cNvPr>
                <p14:cNvContentPartPr/>
                <p14:nvPr/>
              </p14:nvContentPartPr>
              <p14:xfrm>
                <a:off x="5148373" y="607627"/>
                <a:ext cx="38520" cy="532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D110F69-F531-43D7-899F-08830BF7FEB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144053" y="603307"/>
                  <a:ext cx="471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17E5E2B-511E-4ECA-9BFF-9CC129625D10}"/>
                    </a:ext>
                  </a:extLst>
                </p14:cNvPr>
                <p14:cNvContentPartPr/>
                <p14:nvPr/>
              </p14:nvContentPartPr>
              <p14:xfrm>
                <a:off x="5212453" y="658747"/>
                <a:ext cx="151200" cy="633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17E5E2B-511E-4ECA-9BFF-9CC129625D1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208133" y="654427"/>
                  <a:ext cx="1598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D30B658-D152-4D42-A4F3-C945FF3326ED}"/>
                    </a:ext>
                  </a:extLst>
                </p14:cNvPr>
                <p14:cNvContentPartPr/>
                <p14:nvPr/>
              </p14:nvContentPartPr>
              <p14:xfrm>
                <a:off x="5403973" y="609427"/>
                <a:ext cx="136800" cy="921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D30B658-D152-4D42-A4F3-C945FF3326E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399653" y="605107"/>
                  <a:ext cx="1454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1F43472-478B-450B-9057-4DBD3157B7A7}"/>
                    </a:ext>
                  </a:extLst>
                </p14:cNvPr>
                <p14:cNvContentPartPr/>
                <p14:nvPr/>
              </p14:nvContentPartPr>
              <p14:xfrm>
                <a:off x="5593333" y="514387"/>
                <a:ext cx="79920" cy="1152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1F43472-478B-450B-9057-4DBD3157B7A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589013" y="510067"/>
                  <a:ext cx="885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0641A74-A7EB-4DA7-9E1F-8B941A70EB26}"/>
                    </a:ext>
                  </a:extLst>
                </p14:cNvPr>
                <p14:cNvContentPartPr/>
                <p14:nvPr/>
              </p14:nvContentPartPr>
              <p14:xfrm>
                <a:off x="5701693" y="543187"/>
                <a:ext cx="189360" cy="514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0641A74-A7EB-4DA7-9E1F-8B941A70EB2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697373" y="538867"/>
                  <a:ext cx="1980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5A7B5C9-6AD9-4F5F-A7A4-BAE33A6C2B97}"/>
                    </a:ext>
                  </a:extLst>
                </p14:cNvPr>
                <p14:cNvContentPartPr/>
                <p14:nvPr/>
              </p14:nvContentPartPr>
              <p14:xfrm>
                <a:off x="5835973" y="449947"/>
                <a:ext cx="23760" cy="136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5A7B5C9-6AD9-4F5F-A7A4-BAE33A6C2B9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831653" y="445627"/>
                  <a:ext cx="324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87ED75D-AD87-4D7E-9998-ABFCA8782F52}"/>
                    </a:ext>
                  </a:extLst>
                </p14:cNvPr>
                <p14:cNvContentPartPr/>
                <p14:nvPr/>
              </p14:nvContentPartPr>
              <p14:xfrm>
                <a:off x="6042613" y="418627"/>
                <a:ext cx="326880" cy="1285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87ED75D-AD87-4D7E-9998-ABFCA8782F5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038293" y="414307"/>
                  <a:ext cx="3355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92A7D15-2C4E-4797-A425-718608BC76B6}"/>
                    </a:ext>
                  </a:extLst>
                </p14:cNvPr>
                <p14:cNvContentPartPr/>
                <p14:nvPr/>
              </p14:nvContentPartPr>
              <p14:xfrm>
                <a:off x="6574333" y="402067"/>
                <a:ext cx="18360" cy="1051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92A7D15-2C4E-4797-A425-718608BC76B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570013" y="397747"/>
                  <a:ext cx="270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A8FC429-5B8A-4284-AF86-724039BFC6AA}"/>
                    </a:ext>
                  </a:extLst>
                </p14:cNvPr>
                <p14:cNvContentPartPr/>
                <p14:nvPr/>
              </p14:nvContentPartPr>
              <p14:xfrm>
                <a:off x="6518173" y="331147"/>
                <a:ext cx="169560" cy="1616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A8FC429-5B8A-4284-AF86-724039BFC6A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513853" y="326827"/>
                  <a:ext cx="1782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10AA85E-C7F6-4EAE-8AA0-FE8007E4E4DD}"/>
                    </a:ext>
                  </a:extLst>
                </p14:cNvPr>
                <p14:cNvContentPartPr/>
                <p14:nvPr/>
              </p14:nvContentPartPr>
              <p14:xfrm>
                <a:off x="6703213" y="402787"/>
                <a:ext cx="12600" cy="644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10AA85E-C7F6-4EAE-8AA0-FE8007E4E4D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698893" y="398467"/>
                  <a:ext cx="212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3DD7857-CDBD-4602-9C41-421AF3D4A594}"/>
                    </a:ext>
                  </a:extLst>
                </p14:cNvPr>
                <p14:cNvContentPartPr/>
                <p14:nvPr/>
              </p14:nvContentPartPr>
              <p14:xfrm>
                <a:off x="6712213" y="332947"/>
                <a:ext cx="6480" cy="262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3DD7857-CDBD-4602-9C41-421AF3D4A59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707893" y="328627"/>
                  <a:ext cx="15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43942ED-9B11-48AB-9973-B028A9F911E7}"/>
                    </a:ext>
                  </a:extLst>
                </p14:cNvPr>
                <p14:cNvContentPartPr/>
                <p14:nvPr/>
              </p14:nvContentPartPr>
              <p14:xfrm>
                <a:off x="6759013" y="376867"/>
                <a:ext cx="114120" cy="604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43942ED-9B11-48AB-9973-B028A9F911E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754693" y="372547"/>
                  <a:ext cx="1227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229326A-24D0-46D1-8774-95CE22E1891F}"/>
                    </a:ext>
                  </a:extLst>
                </p14:cNvPr>
                <p14:cNvContentPartPr/>
                <p14:nvPr/>
              </p14:nvContentPartPr>
              <p14:xfrm>
                <a:off x="6885373" y="353827"/>
                <a:ext cx="342360" cy="788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229326A-24D0-46D1-8774-95CE22E1891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881053" y="349507"/>
                  <a:ext cx="3510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A596317-8FDB-40A4-BBC8-A05B7C828BEC}"/>
                    </a:ext>
                  </a:extLst>
                </p14:cNvPr>
                <p14:cNvContentPartPr/>
                <p14:nvPr/>
              </p14:nvContentPartPr>
              <p14:xfrm>
                <a:off x="7198573" y="260587"/>
                <a:ext cx="30600" cy="309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A596317-8FDB-40A4-BBC8-A05B7C828BE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194253" y="256267"/>
                  <a:ext cx="39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F19A9E0-9B03-435A-ADAB-E08C3E517375}"/>
                    </a:ext>
                  </a:extLst>
                </p14:cNvPr>
                <p14:cNvContentPartPr/>
                <p14:nvPr/>
              </p14:nvContentPartPr>
              <p14:xfrm>
                <a:off x="7278853" y="328987"/>
                <a:ext cx="91080" cy="709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F19A9E0-9B03-435A-ADAB-E08C3E51737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274533" y="324667"/>
                  <a:ext cx="997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1887AD6-76E8-4569-ACC7-2CFF590E32DF}"/>
                    </a:ext>
                  </a:extLst>
                </p14:cNvPr>
                <p14:cNvContentPartPr/>
                <p14:nvPr/>
              </p14:nvContentPartPr>
              <p14:xfrm>
                <a:off x="7426453" y="224587"/>
                <a:ext cx="31680" cy="1875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1887AD6-76E8-4569-ACC7-2CFF590E32D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422133" y="220267"/>
                  <a:ext cx="403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A91DC8B-651D-4D95-A7D0-9855A71872DE}"/>
                    </a:ext>
                  </a:extLst>
                </p14:cNvPr>
                <p14:cNvContentPartPr/>
                <p14:nvPr/>
              </p14:nvContentPartPr>
              <p14:xfrm>
                <a:off x="7486933" y="292627"/>
                <a:ext cx="279360" cy="1004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A91DC8B-651D-4D95-A7D0-9855A71872D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482613" y="288307"/>
                  <a:ext cx="2880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0870F6B-E7EF-44C7-BB4E-0FC6AD2F94AC}"/>
                    </a:ext>
                  </a:extLst>
                </p14:cNvPr>
                <p14:cNvContentPartPr/>
                <p14:nvPr/>
              </p14:nvContentPartPr>
              <p14:xfrm>
                <a:off x="7754053" y="206227"/>
                <a:ext cx="284040" cy="1476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0870F6B-E7EF-44C7-BB4E-0FC6AD2F94A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749733" y="201907"/>
                  <a:ext cx="2926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EF31770-A633-49B4-91F1-CE0CF76313FE}"/>
                    </a:ext>
                  </a:extLst>
                </p14:cNvPr>
                <p14:cNvContentPartPr/>
                <p14:nvPr/>
              </p14:nvContentPartPr>
              <p14:xfrm>
                <a:off x="7943053" y="154747"/>
                <a:ext cx="14400" cy="273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EF31770-A633-49B4-91F1-CE0CF76313F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938733" y="150427"/>
                  <a:ext cx="23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36C4EDF-4891-4A1D-8234-EEBE9553FB16}"/>
                    </a:ext>
                  </a:extLst>
                </p14:cNvPr>
                <p14:cNvContentPartPr/>
                <p14:nvPr/>
              </p14:nvContentPartPr>
              <p14:xfrm>
                <a:off x="8022253" y="167707"/>
                <a:ext cx="488520" cy="3614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36C4EDF-4891-4A1D-8234-EEBE9553FB1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017933" y="163387"/>
                  <a:ext cx="497160" cy="37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DDDED788-5D56-403B-9E28-388B9F55EF71}"/>
                  </a:ext>
                </a:extLst>
              </p14:cNvPr>
              <p14:cNvContentPartPr/>
              <p14:nvPr/>
            </p14:nvContentPartPr>
            <p14:xfrm>
              <a:off x="4087813" y="1612747"/>
              <a:ext cx="374040" cy="31068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DDDED788-5D56-403B-9E28-388B9F55EF7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083493" y="1608427"/>
                <a:ext cx="382680" cy="31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97146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35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13AF5E0-6A90-474B-A546-4BA9DAC1B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55" y="14467"/>
            <a:ext cx="7572911" cy="461572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24B2EAA-075C-4D47-B56F-BE910B8F0FE0}"/>
                  </a:ext>
                </a:extLst>
              </p14:cNvPr>
              <p14:cNvContentPartPr/>
              <p14:nvPr/>
            </p14:nvContentPartPr>
            <p14:xfrm>
              <a:off x="4732213" y="3133027"/>
              <a:ext cx="1248840" cy="309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24B2EAA-075C-4D47-B56F-BE910B8F0FE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27893" y="3128707"/>
                <a:ext cx="12574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F3B1E02-FB35-4CA1-9314-85FF030C3029}"/>
                  </a:ext>
                </a:extLst>
              </p14:cNvPr>
              <p14:cNvContentPartPr/>
              <p14:nvPr/>
            </p14:nvContentPartPr>
            <p14:xfrm>
              <a:off x="4387333" y="3432187"/>
              <a:ext cx="2439360" cy="471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F3B1E02-FB35-4CA1-9314-85FF030C302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83013" y="3427867"/>
                <a:ext cx="2448000" cy="558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Grafik 6">
            <a:extLst>
              <a:ext uri="{FF2B5EF4-FFF2-40B4-BE49-F238E27FC236}">
                <a16:creationId xmlns:a16="http://schemas.microsoft.com/office/drawing/2014/main" id="{427DD662-E97C-46D9-94BC-73005D4FDE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1053" y="157249"/>
            <a:ext cx="5003596" cy="817541"/>
          </a:xfrm>
          <a:prstGeom prst="rect">
            <a:avLst/>
          </a:prstGeom>
        </p:spPr>
      </p:pic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DA21A40D-B36E-49EA-8F1D-0570E1D08D15}"/>
              </a:ext>
            </a:extLst>
          </p:cNvPr>
          <p:cNvGrpSpPr/>
          <p:nvPr/>
        </p:nvGrpSpPr>
        <p:grpSpPr>
          <a:xfrm>
            <a:off x="6690253" y="958627"/>
            <a:ext cx="4620960" cy="791280"/>
            <a:chOff x="6690253" y="958627"/>
            <a:chExt cx="4620960" cy="79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DA3CE15-E27F-4920-9E68-ACE2ECB9A527}"/>
                    </a:ext>
                  </a:extLst>
                </p14:cNvPr>
                <p14:cNvContentPartPr/>
                <p14:nvPr/>
              </p14:nvContentPartPr>
              <p14:xfrm>
                <a:off x="6749653" y="960067"/>
                <a:ext cx="173160" cy="889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DA3CE15-E27F-4920-9E68-ACE2ECB9A52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745333" y="955747"/>
                  <a:ext cx="1818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1CEA6CEB-39A7-465F-8255-255AAD1A75AF}"/>
                    </a:ext>
                  </a:extLst>
                </p14:cNvPr>
                <p14:cNvContentPartPr/>
                <p14:nvPr/>
              </p14:nvContentPartPr>
              <p14:xfrm>
                <a:off x="6828493" y="1161307"/>
                <a:ext cx="29880" cy="918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1CEA6CEB-39A7-465F-8255-255AAD1A75A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824173" y="1156987"/>
                  <a:ext cx="38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051C520-9152-4C6F-9106-32A52A7FAA14}"/>
                    </a:ext>
                  </a:extLst>
                </p14:cNvPr>
                <p14:cNvContentPartPr/>
                <p14:nvPr/>
              </p14:nvContentPartPr>
              <p14:xfrm>
                <a:off x="6892213" y="1172827"/>
                <a:ext cx="24480" cy="1054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051C520-9152-4C6F-9106-32A52A7FAA1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887893" y="1168507"/>
                  <a:ext cx="331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DEA9D44-46C3-4513-8ABC-D657ED898436}"/>
                    </a:ext>
                  </a:extLst>
                </p14:cNvPr>
                <p14:cNvContentPartPr/>
                <p14:nvPr/>
              </p14:nvContentPartPr>
              <p14:xfrm>
                <a:off x="6690253" y="1107667"/>
                <a:ext cx="257760" cy="190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DEA9D44-46C3-4513-8ABC-D657ED89843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685933" y="1103347"/>
                  <a:ext cx="2664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93C00F0-49AC-473F-BF0D-B48AD031F17B}"/>
                    </a:ext>
                  </a:extLst>
                </p14:cNvPr>
                <p14:cNvContentPartPr/>
                <p14:nvPr/>
              </p14:nvContentPartPr>
              <p14:xfrm>
                <a:off x="7109293" y="1172107"/>
                <a:ext cx="23040" cy="75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93C00F0-49AC-473F-BF0D-B48AD031F17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104973" y="1167787"/>
                  <a:ext cx="316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F7892F8-290D-4E91-849E-9276C2EBFA8E}"/>
                    </a:ext>
                  </a:extLst>
                </p14:cNvPr>
                <p14:cNvContentPartPr/>
                <p14:nvPr/>
              </p14:nvContentPartPr>
              <p14:xfrm>
                <a:off x="7089853" y="1207387"/>
                <a:ext cx="26640" cy="360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F7892F8-290D-4E91-849E-9276C2EBFA8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085533" y="1203067"/>
                  <a:ext cx="352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FDE3DAE-00C3-4239-834B-3D88C7689412}"/>
                    </a:ext>
                  </a:extLst>
                </p14:cNvPr>
                <p14:cNvContentPartPr/>
                <p14:nvPr/>
              </p14:nvContentPartPr>
              <p14:xfrm>
                <a:off x="7321693" y="1147267"/>
                <a:ext cx="182160" cy="2080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FDE3DAE-00C3-4239-834B-3D88C768941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317373" y="1142947"/>
                  <a:ext cx="1908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2134DB2-EA91-4559-98B4-20BC9EE99FB2}"/>
                    </a:ext>
                  </a:extLst>
                </p14:cNvPr>
                <p14:cNvContentPartPr/>
                <p14:nvPr/>
              </p14:nvContentPartPr>
              <p14:xfrm>
                <a:off x="7526173" y="1155187"/>
                <a:ext cx="71280" cy="799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2134DB2-EA91-4559-98B4-20BC9EE99FB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521853" y="1150867"/>
                  <a:ext cx="799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76DE07C-4929-4ED3-BDB8-498BE759B31A}"/>
                    </a:ext>
                  </a:extLst>
                </p14:cNvPr>
                <p14:cNvContentPartPr/>
                <p14:nvPr/>
              </p14:nvContentPartPr>
              <p14:xfrm>
                <a:off x="7622293" y="1068787"/>
                <a:ext cx="168840" cy="1623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76DE07C-4929-4ED3-BDB8-498BE759B31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617973" y="1064467"/>
                  <a:ext cx="1774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7D47D1D-A10E-4BF7-AF55-6F5986A3854A}"/>
                    </a:ext>
                  </a:extLst>
                </p14:cNvPr>
                <p14:cNvContentPartPr/>
                <p14:nvPr/>
              </p14:nvContentPartPr>
              <p14:xfrm>
                <a:off x="7791133" y="1171027"/>
                <a:ext cx="144720" cy="586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7D47D1D-A10E-4BF7-AF55-6F5986A3854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786813" y="1166707"/>
                  <a:ext cx="1533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AB0F382-2353-4BFE-937A-FEB6703F39A8}"/>
                    </a:ext>
                  </a:extLst>
                </p14:cNvPr>
                <p14:cNvContentPartPr/>
                <p14:nvPr/>
              </p14:nvContentPartPr>
              <p14:xfrm>
                <a:off x="7929733" y="1069147"/>
                <a:ext cx="187200" cy="1468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AB0F382-2353-4BFE-937A-FEB6703F39A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925413" y="1064827"/>
                  <a:ext cx="1958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ADF6708-384C-4B35-88C7-F03B63D5A5A2}"/>
                    </a:ext>
                  </a:extLst>
                </p14:cNvPr>
                <p14:cNvContentPartPr/>
                <p14:nvPr/>
              </p14:nvContentPartPr>
              <p14:xfrm>
                <a:off x="8076613" y="1060867"/>
                <a:ext cx="153000" cy="1378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ADF6708-384C-4B35-88C7-F03B63D5A5A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072293" y="1056547"/>
                  <a:ext cx="1616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FC41CD5-B2E2-4BF1-AA57-E50D34C42D94}"/>
                    </a:ext>
                  </a:extLst>
                </p14:cNvPr>
                <p14:cNvContentPartPr/>
                <p14:nvPr/>
              </p14:nvContentPartPr>
              <p14:xfrm>
                <a:off x="7865653" y="1021267"/>
                <a:ext cx="102600" cy="122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FC41CD5-B2E2-4BF1-AA57-E50D34C42D9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861333" y="1016947"/>
                  <a:ext cx="1112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2D6489D-A838-4BEF-940F-62A03CFC1CA4}"/>
                    </a:ext>
                  </a:extLst>
                </p14:cNvPr>
                <p14:cNvContentPartPr/>
                <p14:nvPr/>
              </p14:nvContentPartPr>
              <p14:xfrm>
                <a:off x="8463253" y="1091467"/>
                <a:ext cx="21960" cy="1321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2D6489D-A838-4BEF-940F-62A03CFC1CA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458933" y="1087147"/>
                  <a:ext cx="306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27A2E9F-B5D0-4071-9078-0F3E888F3EEC}"/>
                    </a:ext>
                  </a:extLst>
                </p14:cNvPr>
                <p14:cNvContentPartPr/>
                <p14:nvPr/>
              </p14:nvContentPartPr>
              <p14:xfrm>
                <a:off x="8443813" y="1072747"/>
                <a:ext cx="128160" cy="244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27A2E9F-B5D0-4071-9078-0F3E888F3EE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439493" y="1068427"/>
                  <a:ext cx="136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A3DA831-A913-4DEB-8308-F260E61C52E8}"/>
                    </a:ext>
                  </a:extLst>
                </p14:cNvPr>
                <p14:cNvContentPartPr/>
                <p14:nvPr/>
              </p14:nvContentPartPr>
              <p14:xfrm>
                <a:off x="8463253" y="1130347"/>
                <a:ext cx="121320" cy="1144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A3DA831-A913-4DEB-8308-F260E61C52E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458933" y="1126027"/>
                  <a:ext cx="129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C799DF4-2E1A-40FB-BBE4-19C06DE2A815}"/>
                    </a:ext>
                  </a:extLst>
                </p14:cNvPr>
                <p14:cNvContentPartPr/>
                <p14:nvPr/>
              </p14:nvContentPartPr>
              <p14:xfrm>
                <a:off x="8576293" y="1062307"/>
                <a:ext cx="225720" cy="2127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C799DF4-2E1A-40FB-BBE4-19C06DE2A81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571973" y="1057987"/>
                  <a:ext cx="2343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12A428A-47AE-45F2-B26B-D01BBF570A03}"/>
                    </a:ext>
                  </a:extLst>
                </p14:cNvPr>
                <p14:cNvContentPartPr/>
                <p14:nvPr/>
              </p14:nvContentPartPr>
              <p14:xfrm>
                <a:off x="8781853" y="1074547"/>
                <a:ext cx="245160" cy="1540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12A428A-47AE-45F2-B26B-D01BBF570A0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777533" y="1070227"/>
                  <a:ext cx="2538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068226C-0579-4E72-BCB8-169D385DC12E}"/>
                    </a:ext>
                  </a:extLst>
                </p14:cNvPr>
                <p14:cNvContentPartPr/>
                <p14:nvPr/>
              </p14:nvContentPartPr>
              <p14:xfrm>
                <a:off x="8979493" y="1163827"/>
                <a:ext cx="114120" cy="1663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068226C-0579-4E72-BCB8-169D385DC12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975173" y="1159507"/>
                  <a:ext cx="1227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17F8CBA-1EB6-411C-9A68-45C0CEEA93E5}"/>
                    </a:ext>
                  </a:extLst>
                </p14:cNvPr>
                <p14:cNvContentPartPr/>
                <p14:nvPr/>
              </p14:nvContentPartPr>
              <p14:xfrm>
                <a:off x="9118093" y="1149067"/>
                <a:ext cx="69120" cy="896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17F8CBA-1EB6-411C-9A68-45C0CEEA93E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113773" y="1144747"/>
                  <a:ext cx="777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E9550D0-73FE-4887-B699-E6EFFA158721}"/>
                    </a:ext>
                  </a:extLst>
                </p14:cNvPr>
                <p14:cNvContentPartPr/>
                <p14:nvPr/>
              </p14:nvContentPartPr>
              <p14:xfrm>
                <a:off x="9262813" y="1155907"/>
                <a:ext cx="172440" cy="784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E9550D0-73FE-4887-B699-E6EFFA15872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258493" y="1151587"/>
                  <a:ext cx="1810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DA5C82D-4875-430A-8892-2875F9FB8249}"/>
                    </a:ext>
                  </a:extLst>
                </p14:cNvPr>
                <p14:cNvContentPartPr/>
                <p14:nvPr/>
              </p14:nvContentPartPr>
              <p14:xfrm>
                <a:off x="9452893" y="1139707"/>
                <a:ext cx="199800" cy="925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DA5C82D-4875-430A-8892-2875F9FB824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448573" y="1135387"/>
                  <a:ext cx="2084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DD28CCF-E754-4584-B5D3-584FC281CEE1}"/>
                    </a:ext>
                  </a:extLst>
                </p14:cNvPr>
                <p14:cNvContentPartPr/>
                <p14:nvPr/>
              </p14:nvContentPartPr>
              <p14:xfrm>
                <a:off x="9587893" y="1051507"/>
                <a:ext cx="207360" cy="1699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DD28CCF-E754-4584-B5D3-584FC281CEE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583573" y="1047187"/>
                  <a:ext cx="2160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18574FB-3C3B-4603-88E6-B0D32B6CF2DE}"/>
                    </a:ext>
                  </a:extLst>
                </p14:cNvPr>
                <p14:cNvContentPartPr/>
                <p14:nvPr/>
              </p14:nvContentPartPr>
              <p14:xfrm>
                <a:off x="9819013" y="1133227"/>
                <a:ext cx="105120" cy="835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18574FB-3C3B-4603-88E6-B0D32B6CF2D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814693" y="1128907"/>
                  <a:ext cx="1137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4945C9E-246F-47B5-97A6-F0BA27F27E07}"/>
                    </a:ext>
                  </a:extLst>
                </p14:cNvPr>
                <p14:cNvContentPartPr/>
                <p14:nvPr/>
              </p14:nvContentPartPr>
              <p14:xfrm>
                <a:off x="9930613" y="1051147"/>
                <a:ext cx="159120" cy="1540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4945C9E-246F-47B5-97A6-F0BA27F27E0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926293" y="1046827"/>
                  <a:ext cx="1677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D92B591-9488-4059-9341-1286B83EBE48}"/>
                    </a:ext>
                  </a:extLst>
                </p14:cNvPr>
                <p14:cNvContentPartPr/>
                <p14:nvPr/>
              </p14:nvContentPartPr>
              <p14:xfrm>
                <a:off x="10140493" y="1111987"/>
                <a:ext cx="264960" cy="831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D92B591-9488-4059-9341-1286B83EBE4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136173" y="1107667"/>
                  <a:ext cx="2736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28AEFF7-25EB-42DF-9DC6-84FB915C3E99}"/>
                    </a:ext>
                  </a:extLst>
                </p14:cNvPr>
                <p14:cNvContentPartPr/>
                <p14:nvPr/>
              </p14:nvContentPartPr>
              <p14:xfrm>
                <a:off x="10398613" y="1047187"/>
                <a:ext cx="360" cy="3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28AEFF7-25EB-42DF-9DC6-84FB915C3E9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394293" y="10428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E27F73EB-D9ED-4D4E-819D-5D8AAC33EE8A}"/>
                    </a:ext>
                  </a:extLst>
                </p14:cNvPr>
                <p14:cNvContentPartPr/>
                <p14:nvPr/>
              </p14:nvContentPartPr>
              <p14:xfrm>
                <a:off x="10481053" y="1031347"/>
                <a:ext cx="121320" cy="1555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E27F73EB-D9ED-4D4E-819D-5D8AAC33EE8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476733" y="1027027"/>
                  <a:ext cx="1299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51AF72B-FE82-41F3-BD44-1BCE03D2893E}"/>
                    </a:ext>
                  </a:extLst>
                </p14:cNvPr>
                <p14:cNvContentPartPr/>
                <p14:nvPr/>
              </p14:nvContentPartPr>
              <p14:xfrm>
                <a:off x="10553053" y="1043587"/>
                <a:ext cx="58320" cy="295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51AF72B-FE82-41F3-BD44-1BCE03D2893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548733" y="1039267"/>
                  <a:ext cx="669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841A446-E44B-4A64-BE94-252060AA879A}"/>
                    </a:ext>
                  </a:extLst>
                </p14:cNvPr>
                <p14:cNvContentPartPr/>
                <p14:nvPr/>
              </p14:nvContentPartPr>
              <p14:xfrm>
                <a:off x="10657813" y="979507"/>
                <a:ext cx="110880" cy="1893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841A446-E44B-4A64-BE94-252060AA879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653493" y="975187"/>
                  <a:ext cx="1195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002C64F-7E2F-4786-8A71-DD27FE64E6B5}"/>
                    </a:ext>
                  </a:extLst>
                </p14:cNvPr>
                <p14:cNvContentPartPr/>
                <p14:nvPr/>
              </p14:nvContentPartPr>
              <p14:xfrm>
                <a:off x="10825213" y="958627"/>
                <a:ext cx="113400" cy="1933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002C64F-7E2F-4786-8A71-DD27FE64E6B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820893" y="954307"/>
                  <a:ext cx="1220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439586B-268D-4091-B798-7B13637B64C4}"/>
                    </a:ext>
                  </a:extLst>
                </p14:cNvPr>
                <p14:cNvContentPartPr/>
                <p14:nvPr/>
              </p14:nvContentPartPr>
              <p14:xfrm>
                <a:off x="10938973" y="978067"/>
                <a:ext cx="372240" cy="1724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439586B-268D-4091-B798-7B13637B64C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934653" y="973747"/>
                  <a:ext cx="3808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61D5C4C-CA65-401E-83DE-533F4B08BFBB}"/>
                    </a:ext>
                  </a:extLst>
                </p14:cNvPr>
                <p14:cNvContentPartPr/>
                <p14:nvPr/>
              </p14:nvContentPartPr>
              <p14:xfrm>
                <a:off x="7405213" y="1485667"/>
                <a:ext cx="31320" cy="1152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61D5C4C-CA65-401E-83DE-533F4B08BFB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400893" y="1481347"/>
                  <a:ext cx="399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F2BCB47-1E2A-4EFB-9166-51DCCD84D872}"/>
                    </a:ext>
                  </a:extLst>
                </p14:cNvPr>
                <p14:cNvContentPartPr/>
                <p14:nvPr/>
              </p14:nvContentPartPr>
              <p14:xfrm>
                <a:off x="7464973" y="1471987"/>
                <a:ext cx="15120" cy="1324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F2BCB47-1E2A-4EFB-9166-51DCCD84D87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460653" y="1467667"/>
                  <a:ext cx="237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6CAAEF2-5BB6-4D56-9340-5439B06218DC}"/>
                    </a:ext>
                  </a:extLst>
                </p14:cNvPr>
                <p14:cNvContentPartPr/>
                <p14:nvPr/>
              </p14:nvContentPartPr>
              <p14:xfrm>
                <a:off x="7272733" y="1423027"/>
                <a:ext cx="236880" cy="216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6CAAEF2-5BB6-4D56-9340-5439B06218D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268413" y="1418707"/>
                  <a:ext cx="245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C3CA3C8-9726-4869-A361-D78274994703}"/>
                    </a:ext>
                  </a:extLst>
                </p14:cNvPr>
                <p14:cNvContentPartPr/>
                <p14:nvPr/>
              </p14:nvContentPartPr>
              <p14:xfrm>
                <a:off x="7325653" y="1305307"/>
                <a:ext cx="185400" cy="1036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C3CA3C8-9726-4869-A361-D7827499470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321333" y="1300987"/>
                  <a:ext cx="1940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B0CFC51-9B31-4096-95FE-6F5A2AE1ECAE}"/>
                    </a:ext>
                  </a:extLst>
                </p14:cNvPr>
                <p14:cNvContentPartPr/>
                <p14:nvPr/>
              </p14:nvContentPartPr>
              <p14:xfrm>
                <a:off x="7659373" y="1522027"/>
                <a:ext cx="127440" cy="140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B0CFC51-9B31-4096-95FE-6F5A2AE1ECA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655053" y="1517707"/>
                  <a:ext cx="1360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10B4B11-1B59-4BF0-A42F-926646AB9E76}"/>
                    </a:ext>
                  </a:extLst>
                </p14:cNvPr>
                <p14:cNvContentPartPr/>
                <p14:nvPr/>
              </p14:nvContentPartPr>
              <p14:xfrm>
                <a:off x="7670533" y="1579987"/>
                <a:ext cx="129600" cy="133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10B4B11-1B59-4BF0-A42F-926646AB9E7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666213" y="1575667"/>
                  <a:ext cx="138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AEF1AE8-86F8-4346-B520-3D050F3952AC}"/>
                    </a:ext>
                  </a:extLst>
                </p14:cNvPr>
                <p14:cNvContentPartPr/>
                <p14:nvPr/>
              </p14:nvContentPartPr>
              <p14:xfrm>
                <a:off x="8066533" y="1396027"/>
                <a:ext cx="103680" cy="1119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AEF1AE8-86F8-4346-B520-3D050F3952A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062213" y="1391707"/>
                  <a:ext cx="112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E478A60-0C12-453E-AB84-409E38A14E73}"/>
                    </a:ext>
                  </a:extLst>
                </p14:cNvPr>
                <p14:cNvContentPartPr/>
                <p14:nvPr/>
              </p14:nvContentPartPr>
              <p14:xfrm>
                <a:off x="8229253" y="1417627"/>
                <a:ext cx="88560" cy="993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E478A60-0C12-453E-AB84-409E38A14E7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224933" y="1413307"/>
                  <a:ext cx="972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D50082D-6EEE-4A39-86AE-8F9596D93558}"/>
                    </a:ext>
                  </a:extLst>
                </p14:cNvPr>
                <p14:cNvContentPartPr/>
                <p14:nvPr/>
              </p14:nvContentPartPr>
              <p14:xfrm>
                <a:off x="7988053" y="1544707"/>
                <a:ext cx="398880" cy="266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D50082D-6EEE-4A39-86AE-8F9596D9355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983733" y="1540387"/>
                  <a:ext cx="407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E910035-6B01-4FDD-A0E4-4FEB2ABB32DE}"/>
                    </a:ext>
                  </a:extLst>
                </p14:cNvPr>
                <p14:cNvContentPartPr/>
                <p14:nvPr/>
              </p14:nvContentPartPr>
              <p14:xfrm>
                <a:off x="7920733" y="1640827"/>
                <a:ext cx="136440" cy="1090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E910035-6B01-4FDD-A0E4-4FEB2ABB32D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916413" y="1636507"/>
                  <a:ext cx="1450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E516914-2092-4452-A792-A6610CB45646}"/>
                    </a:ext>
                  </a:extLst>
                </p14:cNvPr>
                <p14:cNvContentPartPr/>
                <p14:nvPr/>
              </p14:nvContentPartPr>
              <p14:xfrm>
                <a:off x="8087413" y="1626427"/>
                <a:ext cx="78120" cy="1162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E516914-2092-4452-A792-A6610CB4564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083093" y="1622107"/>
                  <a:ext cx="867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608D0A3-385C-414C-BC6D-E95123942B4D}"/>
                    </a:ext>
                  </a:extLst>
                </p14:cNvPr>
                <p14:cNvContentPartPr/>
                <p14:nvPr/>
              </p14:nvContentPartPr>
              <p14:xfrm>
                <a:off x="8197933" y="1652707"/>
                <a:ext cx="75960" cy="633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608D0A3-385C-414C-BC6D-E95123942B4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193613" y="1648387"/>
                  <a:ext cx="846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644023A-550A-4A8D-8C3D-DB61AA3B0A69}"/>
                    </a:ext>
                  </a:extLst>
                </p14:cNvPr>
                <p14:cNvContentPartPr/>
                <p14:nvPr/>
              </p14:nvContentPartPr>
              <p14:xfrm>
                <a:off x="8316373" y="1652707"/>
                <a:ext cx="96480" cy="763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644023A-550A-4A8D-8C3D-DB61AA3B0A6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312053" y="1648387"/>
                  <a:ext cx="10512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A2F30BD2-98D3-4406-9E36-DF47FD222AE3}"/>
              </a:ext>
            </a:extLst>
          </p:cNvPr>
          <p:cNvGrpSpPr/>
          <p:nvPr/>
        </p:nvGrpSpPr>
        <p:grpSpPr>
          <a:xfrm>
            <a:off x="8574133" y="1509067"/>
            <a:ext cx="131400" cy="68040"/>
            <a:chOff x="8574133" y="1509067"/>
            <a:chExt cx="131400" cy="6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ED0BDDB-18CD-4B3B-AC44-B85586ED6D66}"/>
                    </a:ext>
                  </a:extLst>
                </p14:cNvPr>
                <p14:cNvContentPartPr/>
                <p14:nvPr/>
              </p14:nvContentPartPr>
              <p14:xfrm>
                <a:off x="8574133" y="1509067"/>
                <a:ext cx="131400" cy="342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ED0BDDB-18CD-4B3B-AC44-B85586ED6D6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569813" y="1504747"/>
                  <a:ext cx="140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180395D-5BE0-4C96-9D6B-A290C2FE40D9}"/>
                    </a:ext>
                  </a:extLst>
                </p14:cNvPr>
                <p14:cNvContentPartPr/>
                <p14:nvPr/>
              </p14:nvContentPartPr>
              <p14:xfrm>
                <a:off x="8584933" y="1564147"/>
                <a:ext cx="115200" cy="129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180395D-5BE0-4C96-9D6B-A290C2FE40D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580613" y="1559827"/>
                  <a:ext cx="12384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446C9A55-667D-4A1A-8AF8-B459CFB7A1C5}"/>
              </a:ext>
            </a:extLst>
          </p:cNvPr>
          <p:cNvGrpSpPr/>
          <p:nvPr/>
        </p:nvGrpSpPr>
        <p:grpSpPr>
          <a:xfrm>
            <a:off x="8892373" y="1405747"/>
            <a:ext cx="372600" cy="199440"/>
            <a:chOff x="8892373" y="1405747"/>
            <a:chExt cx="372600" cy="19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398B1E9-A4C4-47E0-9D04-957BC149DF57}"/>
                    </a:ext>
                  </a:extLst>
                </p14:cNvPr>
                <p14:cNvContentPartPr/>
                <p14:nvPr/>
              </p14:nvContentPartPr>
              <p14:xfrm>
                <a:off x="8892373" y="1423387"/>
                <a:ext cx="118440" cy="1818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398B1E9-A4C4-47E0-9D04-957BC149DF5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888053" y="1419067"/>
                  <a:ext cx="1270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9C53DC71-67E3-4D1D-B5F4-6E59065F20E4}"/>
                    </a:ext>
                  </a:extLst>
                </p14:cNvPr>
                <p14:cNvContentPartPr/>
                <p14:nvPr/>
              </p14:nvContentPartPr>
              <p14:xfrm>
                <a:off x="9109813" y="1472347"/>
                <a:ext cx="74160" cy="990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9C53DC71-67E3-4D1D-B5F4-6E59065F20E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105493" y="1468027"/>
                  <a:ext cx="828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0FB1F07-8833-4C05-B249-753CA09E50FD}"/>
                    </a:ext>
                  </a:extLst>
                </p14:cNvPr>
                <p14:cNvContentPartPr/>
                <p14:nvPr/>
              </p14:nvContentPartPr>
              <p14:xfrm>
                <a:off x="9028093" y="1405747"/>
                <a:ext cx="118440" cy="720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0FB1F07-8833-4C05-B249-753CA09E50F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023773" y="1401427"/>
                  <a:ext cx="1270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CD9FA40-FB31-4C90-B8B3-5BBBE6C4FE71}"/>
                    </a:ext>
                  </a:extLst>
                </p14:cNvPr>
                <p14:cNvContentPartPr/>
                <p14:nvPr/>
              </p14:nvContentPartPr>
              <p14:xfrm>
                <a:off x="9190453" y="1523107"/>
                <a:ext cx="74520" cy="590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CD9FA40-FB31-4C90-B8B3-5BBBE6C4FE7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186133" y="1518787"/>
                  <a:ext cx="83160" cy="6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3AFAD990-84EF-4914-8F2E-1B3007680924}"/>
                  </a:ext>
                </a:extLst>
              </p14:cNvPr>
              <p14:cNvContentPartPr/>
              <p14:nvPr/>
            </p14:nvContentPartPr>
            <p14:xfrm>
              <a:off x="5470933" y="3060667"/>
              <a:ext cx="1356480" cy="50184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3AFAD990-84EF-4914-8F2E-1B3007680924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466613" y="3056347"/>
                <a:ext cx="1365120" cy="51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uppieren 172">
            <a:extLst>
              <a:ext uri="{FF2B5EF4-FFF2-40B4-BE49-F238E27FC236}">
                <a16:creationId xmlns:a16="http://schemas.microsoft.com/office/drawing/2014/main" id="{4C6D784E-41FE-4C37-85B7-9AC451AF9F83}"/>
              </a:ext>
            </a:extLst>
          </p:cNvPr>
          <p:cNvGrpSpPr/>
          <p:nvPr/>
        </p:nvGrpSpPr>
        <p:grpSpPr>
          <a:xfrm>
            <a:off x="7380733" y="1924507"/>
            <a:ext cx="4420800" cy="1099080"/>
            <a:chOff x="7380733" y="1924507"/>
            <a:chExt cx="4420800" cy="109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D59CB513-7011-4E84-9E36-EAE2614D3D53}"/>
                    </a:ext>
                  </a:extLst>
                </p14:cNvPr>
                <p14:cNvContentPartPr/>
                <p14:nvPr/>
              </p14:nvContentPartPr>
              <p14:xfrm>
                <a:off x="7452013" y="2812627"/>
                <a:ext cx="132480" cy="1443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D59CB513-7011-4E84-9E36-EAE2614D3D5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447693" y="2808307"/>
                  <a:ext cx="1411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F9E29DE-B96B-4D09-88C7-4363926003AA}"/>
                    </a:ext>
                  </a:extLst>
                </p14:cNvPr>
                <p14:cNvContentPartPr/>
                <p14:nvPr/>
              </p14:nvContentPartPr>
              <p14:xfrm>
                <a:off x="7455613" y="2872747"/>
                <a:ext cx="119880" cy="162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F9E29DE-B96B-4D09-88C7-4363926003A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451293" y="2868427"/>
                  <a:ext cx="128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B4B9F4B5-683E-4AF8-9149-0533AD23095D}"/>
                    </a:ext>
                  </a:extLst>
                </p14:cNvPr>
                <p14:cNvContentPartPr/>
                <p14:nvPr/>
              </p14:nvContentPartPr>
              <p14:xfrm>
                <a:off x="7581253" y="2923867"/>
                <a:ext cx="104400" cy="997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B4B9F4B5-683E-4AF8-9149-0533AD23095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576933" y="2919547"/>
                  <a:ext cx="1130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D4E5BF0B-04E6-42BA-B8F2-9A7E9E7EE4D5}"/>
                    </a:ext>
                  </a:extLst>
                </p14:cNvPr>
                <p14:cNvContentPartPr/>
                <p14:nvPr/>
              </p14:nvContentPartPr>
              <p14:xfrm>
                <a:off x="7891573" y="2819467"/>
                <a:ext cx="124200" cy="46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D4E5BF0B-04E6-42BA-B8F2-9A7E9E7EE4D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887253" y="2815147"/>
                  <a:ext cx="1328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7ACA1597-3B84-443A-B1C4-2B9986F832E8}"/>
                    </a:ext>
                  </a:extLst>
                </p14:cNvPr>
                <p14:cNvContentPartPr/>
                <p14:nvPr/>
              </p14:nvContentPartPr>
              <p14:xfrm>
                <a:off x="7926133" y="2839627"/>
                <a:ext cx="111960" cy="136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7ACA1597-3B84-443A-B1C4-2B9986F832E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921813" y="2835307"/>
                  <a:ext cx="120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288F9482-548D-41D2-850F-C42767E6E243}"/>
                    </a:ext>
                  </a:extLst>
                </p14:cNvPr>
                <p14:cNvContentPartPr/>
                <p14:nvPr/>
              </p14:nvContentPartPr>
              <p14:xfrm>
                <a:off x="8215933" y="2696347"/>
                <a:ext cx="126720" cy="1846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288F9482-548D-41D2-850F-C42767E6E24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211613" y="2692027"/>
                  <a:ext cx="1353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F85638C5-908A-40A7-87D5-F8CBFD04398B}"/>
                    </a:ext>
                  </a:extLst>
                </p14:cNvPr>
                <p14:cNvContentPartPr/>
                <p14:nvPr/>
              </p14:nvContentPartPr>
              <p14:xfrm>
                <a:off x="8425453" y="2720827"/>
                <a:ext cx="88920" cy="1440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F85638C5-908A-40A7-87D5-F8CBFD04398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421133" y="2716507"/>
                  <a:ext cx="975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5AEEC987-A9AC-47FC-80D9-F6A5A2B1F5F4}"/>
                    </a:ext>
                  </a:extLst>
                </p14:cNvPr>
                <p14:cNvContentPartPr/>
                <p14:nvPr/>
              </p14:nvContentPartPr>
              <p14:xfrm>
                <a:off x="8380453" y="2686627"/>
                <a:ext cx="54000" cy="709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5AEEC987-A9AC-47FC-80D9-F6A5A2B1F5F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376133" y="2682307"/>
                  <a:ext cx="626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0D8B82DA-7068-48E6-944D-12EACED88A31}"/>
                    </a:ext>
                  </a:extLst>
                </p14:cNvPr>
                <p14:cNvContentPartPr/>
                <p14:nvPr/>
              </p14:nvContentPartPr>
              <p14:xfrm>
                <a:off x="8518333" y="2795707"/>
                <a:ext cx="55080" cy="684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0D8B82DA-7068-48E6-944D-12EACED88A3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514013" y="2791387"/>
                  <a:ext cx="637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1B766606-F9C6-4015-9DB2-AFB6A256EA53}"/>
                    </a:ext>
                  </a:extLst>
                </p14:cNvPr>
                <p14:cNvContentPartPr/>
                <p14:nvPr/>
              </p14:nvContentPartPr>
              <p14:xfrm>
                <a:off x="8771773" y="2755747"/>
                <a:ext cx="24840" cy="1101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1B766606-F9C6-4015-9DB2-AFB6A256EA5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767453" y="2751427"/>
                  <a:ext cx="334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858CF58A-FABD-4219-8018-440452B09C26}"/>
                    </a:ext>
                  </a:extLst>
                </p14:cNvPr>
                <p14:cNvContentPartPr/>
                <p14:nvPr/>
              </p14:nvContentPartPr>
              <p14:xfrm>
                <a:off x="8724613" y="2787787"/>
                <a:ext cx="109440" cy="720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858CF58A-FABD-4219-8018-440452B09C2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720293" y="2783467"/>
                  <a:ext cx="1180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62B72DDC-04C4-40E3-B2BA-B0F9D599E30F}"/>
                    </a:ext>
                  </a:extLst>
                </p14:cNvPr>
                <p14:cNvContentPartPr/>
                <p14:nvPr/>
              </p14:nvContentPartPr>
              <p14:xfrm>
                <a:off x="8925133" y="2703907"/>
                <a:ext cx="115920" cy="1494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62B72DDC-04C4-40E3-B2BA-B0F9D599E30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920813" y="2699587"/>
                  <a:ext cx="1245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4D0BB3DB-ADA6-4FF3-A98B-EB1C4AF06AB2}"/>
                    </a:ext>
                  </a:extLst>
                </p14:cNvPr>
                <p14:cNvContentPartPr/>
                <p14:nvPr/>
              </p14:nvContentPartPr>
              <p14:xfrm>
                <a:off x="9060133" y="2818747"/>
                <a:ext cx="23760" cy="637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4D0BB3DB-ADA6-4FF3-A98B-EB1C4AF06AB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055813" y="2814427"/>
                  <a:ext cx="324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EEC0043E-84BF-4CFC-98CA-030DA5A817B1}"/>
                    </a:ext>
                  </a:extLst>
                </p14:cNvPr>
                <p14:cNvContentPartPr/>
                <p14:nvPr/>
              </p14:nvContentPartPr>
              <p14:xfrm>
                <a:off x="9174973" y="2677987"/>
                <a:ext cx="81720" cy="1411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EEC0043E-84BF-4CFC-98CA-030DA5A817B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170653" y="2673667"/>
                  <a:ext cx="903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FACEC053-569B-42D6-B7E9-C96C51622DF2}"/>
                    </a:ext>
                  </a:extLst>
                </p14:cNvPr>
                <p14:cNvContentPartPr/>
                <p14:nvPr/>
              </p14:nvContentPartPr>
              <p14:xfrm>
                <a:off x="9325093" y="2693467"/>
                <a:ext cx="91800" cy="1195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FACEC053-569B-42D6-B7E9-C96C51622DF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320773" y="2689147"/>
                  <a:ext cx="1004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90D8CD15-9BB3-42F6-BAF4-3219C56ADCD7}"/>
                    </a:ext>
                  </a:extLst>
                </p14:cNvPr>
                <p14:cNvContentPartPr/>
                <p14:nvPr/>
              </p14:nvContentPartPr>
              <p14:xfrm>
                <a:off x="9526333" y="2626507"/>
                <a:ext cx="811800" cy="2818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90D8CD15-9BB3-42F6-BAF4-3219C56ADCD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522013" y="2622187"/>
                  <a:ext cx="8204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8EA17F5D-16C0-4342-82FD-E82373C0586E}"/>
                    </a:ext>
                  </a:extLst>
                </p14:cNvPr>
                <p14:cNvContentPartPr/>
                <p14:nvPr/>
              </p14:nvContentPartPr>
              <p14:xfrm>
                <a:off x="9626773" y="2684467"/>
                <a:ext cx="55440" cy="550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8EA17F5D-16C0-4342-82FD-E82373C0586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622453" y="2680147"/>
                  <a:ext cx="640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3A1902BA-FFE5-49D4-87C0-AB6FC46E94FE}"/>
                    </a:ext>
                  </a:extLst>
                </p14:cNvPr>
                <p14:cNvContentPartPr/>
                <p14:nvPr/>
              </p14:nvContentPartPr>
              <p14:xfrm>
                <a:off x="9690493" y="2737027"/>
                <a:ext cx="18360" cy="608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3A1902BA-FFE5-49D4-87C0-AB6FC46E94F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686173" y="2732707"/>
                  <a:ext cx="270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34359F8C-A856-48B1-91DA-AA072C1A6BA9}"/>
                    </a:ext>
                  </a:extLst>
                </p14:cNvPr>
                <p14:cNvContentPartPr/>
                <p14:nvPr/>
              </p14:nvContentPartPr>
              <p14:xfrm>
                <a:off x="9716053" y="2702467"/>
                <a:ext cx="72000" cy="511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34359F8C-A856-48B1-91DA-AA072C1A6BA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711733" y="2698147"/>
                  <a:ext cx="806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AF8B86A1-AB1C-4989-8A6F-9B0F42DBFEF8}"/>
                    </a:ext>
                  </a:extLst>
                </p14:cNvPr>
                <p14:cNvContentPartPr/>
                <p14:nvPr/>
              </p14:nvContentPartPr>
              <p14:xfrm>
                <a:off x="9794893" y="2672227"/>
                <a:ext cx="80640" cy="914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AF8B86A1-AB1C-4989-8A6F-9B0F42DBFEF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790573" y="2667907"/>
                  <a:ext cx="892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13EAC460-F568-45BD-ADD6-81EB7E9C205E}"/>
                    </a:ext>
                  </a:extLst>
                </p14:cNvPr>
                <p14:cNvContentPartPr/>
                <p14:nvPr/>
              </p14:nvContentPartPr>
              <p14:xfrm>
                <a:off x="9905053" y="2715067"/>
                <a:ext cx="18360" cy="140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13EAC460-F568-45BD-ADD6-81EB7E9C205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900733" y="2710747"/>
                  <a:ext cx="270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ED6E4461-62B2-459E-B334-F409E862B991}"/>
                    </a:ext>
                  </a:extLst>
                </p14:cNvPr>
                <p14:cNvContentPartPr/>
                <p14:nvPr/>
              </p14:nvContentPartPr>
              <p14:xfrm>
                <a:off x="9958333" y="2679427"/>
                <a:ext cx="79200" cy="493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ED6E4461-62B2-459E-B334-F409E862B99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954013" y="2675107"/>
                  <a:ext cx="878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EE768714-DB80-4CBB-B4A6-AF44CBD5381F}"/>
                    </a:ext>
                  </a:extLst>
                </p14:cNvPr>
                <p14:cNvContentPartPr/>
                <p14:nvPr/>
              </p14:nvContentPartPr>
              <p14:xfrm>
                <a:off x="10038253" y="2721547"/>
                <a:ext cx="5040" cy="399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EE768714-DB80-4CBB-B4A6-AF44CBD5381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033933" y="2717227"/>
                  <a:ext cx="136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309CC040-805F-4E2A-890E-CDC37EF8B705}"/>
                    </a:ext>
                  </a:extLst>
                </p14:cNvPr>
                <p14:cNvContentPartPr/>
                <p14:nvPr/>
              </p14:nvContentPartPr>
              <p14:xfrm>
                <a:off x="10064173" y="2674027"/>
                <a:ext cx="62640" cy="561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309CC040-805F-4E2A-890E-CDC37EF8B70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059853" y="2669707"/>
                  <a:ext cx="712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0239F8BC-B587-4316-B13D-650F16871DEF}"/>
                    </a:ext>
                  </a:extLst>
                </p14:cNvPr>
                <p14:cNvContentPartPr/>
                <p14:nvPr/>
              </p14:nvContentPartPr>
              <p14:xfrm>
                <a:off x="10175773" y="2660707"/>
                <a:ext cx="73800" cy="712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0239F8BC-B587-4316-B13D-650F16871DE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171453" y="2656387"/>
                  <a:ext cx="824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64AB25C2-7661-4ADD-85B2-16BFDC4D0987}"/>
                    </a:ext>
                  </a:extLst>
                </p14:cNvPr>
                <p14:cNvContentPartPr/>
                <p14:nvPr/>
              </p14:nvContentPartPr>
              <p14:xfrm>
                <a:off x="9622813" y="2802187"/>
                <a:ext cx="606600" cy="198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64AB25C2-7661-4ADD-85B2-16BFDC4D098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618493" y="2797867"/>
                  <a:ext cx="615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C65BFEBA-4523-4FA3-9ECD-4409490D46D1}"/>
                    </a:ext>
                  </a:extLst>
                </p14:cNvPr>
                <p14:cNvContentPartPr/>
                <p14:nvPr/>
              </p14:nvContentPartPr>
              <p14:xfrm>
                <a:off x="9711013" y="2857267"/>
                <a:ext cx="92520" cy="925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C65BFEBA-4523-4FA3-9ECD-4409490D46D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706693" y="2852947"/>
                  <a:ext cx="1011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D4B5D486-D4F1-40FA-A4A1-84369F143C4A}"/>
                    </a:ext>
                  </a:extLst>
                </p14:cNvPr>
                <p14:cNvContentPartPr/>
                <p14:nvPr/>
              </p14:nvContentPartPr>
              <p14:xfrm>
                <a:off x="9831973" y="2857987"/>
                <a:ext cx="78840" cy="889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D4B5D486-D4F1-40FA-A4A1-84369F143C4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827653" y="2853667"/>
                  <a:ext cx="874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32BD4D26-5A4B-4DEC-8144-A230F7A75053}"/>
                    </a:ext>
                  </a:extLst>
                </p14:cNvPr>
                <p14:cNvContentPartPr/>
                <p14:nvPr/>
              </p14:nvContentPartPr>
              <p14:xfrm>
                <a:off x="9896053" y="2873107"/>
                <a:ext cx="79200" cy="594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32BD4D26-5A4B-4DEC-8144-A230F7A7505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891733" y="2868787"/>
                  <a:ext cx="878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08F9490C-4496-40DB-97C5-C9CD922ACB40}"/>
                    </a:ext>
                  </a:extLst>
                </p14:cNvPr>
                <p14:cNvContentPartPr/>
                <p14:nvPr/>
              </p14:nvContentPartPr>
              <p14:xfrm>
                <a:off x="10007293" y="2859067"/>
                <a:ext cx="96840" cy="673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08F9490C-4496-40DB-97C5-C9CD922ACB4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002973" y="2854747"/>
                  <a:ext cx="105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F3494FE1-80CF-43C6-801C-80002205F04D}"/>
                    </a:ext>
                  </a:extLst>
                </p14:cNvPr>
                <p14:cNvContentPartPr/>
                <p14:nvPr/>
              </p14:nvContentPartPr>
              <p14:xfrm>
                <a:off x="10579333" y="2742427"/>
                <a:ext cx="152280" cy="788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F3494FE1-80CF-43C6-801C-80002205F04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575013" y="2738107"/>
                  <a:ext cx="1609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AE7B595C-29F5-418C-A77F-65AA06F3219C}"/>
                    </a:ext>
                  </a:extLst>
                </p14:cNvPr>
                <p14:cNvContentPartPr/>
                <p14:nvPr/>
              </p14:nvContentPartPr>
              <p14:xfrm>
                <a:off x="10610293" y="2800387"/>
                <a:ext cx="109800" cy="421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AE7B595C-29F5-418C-A77F-65AA06F3219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605973" y="2796067"/>
                  <a:ext cx="1184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15EA153-B4DD-410B-BC81-7D2A3ED1E9F2}"/>
                    </a:ext>
                  </a:extLst>
                </p14:cNvPr>
                <p14:cNvContentPartPr/>
                <p14:nvPr/>
              </p14:nvContentPartPr>
              <p14:xfrm>
                <a:off x="7398733" y="1924507"/>
                <a:ext cx="146880" cy="1515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15EA153-B4DD-410B-BC81-7D2A3ED1E9F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394413" y="1920187"/>
                  <a:ext cx="1555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BDA53B4-EE46-4769-AAEA-1B59E0B91C6F}"/>
                    </a:ext>
                  </a:extLst>
                </p14:cNvPr>
                <p14:cNvContentPartPr/>
                <p14:nvPr/>
              </p14:nvContentPartPr>
              <p14:xfrm>
                <a:off x="7380733" y="1982467"/>
                <a:ext cx="167040" cy="82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BDA53B4-EE46-4769-AAEA-1B59E0B91C6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376413" y="1978147"/>
                  <a:ext cx="1756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C9F1278-A26A-4BD5-8A14-294438B4BDCE}"/>
                    </a:ext>
                  </a:extLst>
                </p14:cNvPr>
                <p14:cNvContentPartPr/>
                <p14:nvPr/>
              </p14:nvContentPartPr>
              <p14:xfrm>
                <a:off x="7713733" y="2035387"/>
                <a:ext cx="172440" cy="36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C9F1278-A26A-4BD5-8A14-294438B4BDC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709413" y="2031067"/>
                  <a:ext cx="1810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C6C3D3FF-5461-4BF5-AB1E-55A49F81ABAB}"/>
                    </a:ext>
                  </a:extLst>
                </p14:cNvPr>
                <p14:cNvContentPartPr/>
                <p14:nvPr/>
              </p14:nvContentPartPr>
              <p14:xfrm>
                <a:off x="7715173" y="2097307"/>
                <a:ext cx="121320" cy="72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C6C3D3FF-5461-4BF5-AB1E-55A49F81ABA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710853" y="2092987"/>
                  <a:ext cx="1299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724C8F6C-1171-4C75-9F56-5BDD37FC1474}"/>
                    </a:ext>
                  </a:extLst>
                </p14:cNvPr>
                <p14:cNvContentPartPr/>
                <p14:nvPr/>
              </p14:nvContentPartPr>
              <p14:xfrm>
                <a:off x="8040253" y="1952227"/>
                <a:ext cx="129960" cy="1591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724C8F6C-1171-4C75-9F56-5BDD37FC147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035933" y="1947907"/>
                  <a:ext cx="1386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5A10F99-10A4-489E-92BA-0AE8AAEA5696}"/>
                    </a:ext>
                  </a:extLst>
                </p14:cNvPr>
                <p14:cNvContentPartPr/>
                <p14:nvPr/>
              </p14:nvContentPartPr>
              <p14:xfrm>
                <a:off x="8180293" y="2060947"/>
                <a:ext cx="17280" cy="950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5A10F99-10A4-489E-92BA-0AE8AAEA569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175973" y="2056627"/>
                  <a:ext cx="259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1A1A144C-0401-43FD-A704-EF98CAE90832}"/>
                    </a:ext>
                  </a:extLst>
                </p14:cNvPr>
                <p14:cNvContentPartPr/>
                <p14:nvPr/>
              </p14:nvContentPartPr>
              <p14:xfrm>
                <a:off x="8286133" y="1955467"/>
                <a:ext cx="99720" cy="1479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1A1A144C-0401-43FD-A704-EF98CAE9083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281813" y="1951147"/>
                  <a:ext cx="1083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792BCF4-DDA9-4393-861C-207CEBA0C7C0}"/>
                    </a:ext>
                  </a:extLst>
                </p14:cNvPr>
                <p14:cNvContentPartPr/>
                <p14:nvPr/>
              </p14:nvContentPartPr>
              <p14:xfrm>
                <a:off x="8493853" y="1966267"/>
                <a:ext cx="79560" cy="1224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792BCF4-DDA9-4393-861C-207CEBA0C7C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489533" y="1961947"/>
                  <a:ext cx="882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6F68741B-0387-4CB9-80B8-40D00CF54D05}"/>
                    </a:ext>
                  </a:extLst>
                </p14:cNvPr>
                <p14:cNvContentPartPr/>
                <p14:nvPr/>
              </p14:nvContentPartPr>
              <p14:xfrm>
                <a:off x="7449493" y="2367307"/>
                <a:ext cx="191160" cy="1555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6F68741B-0387-4CB9-80B8-40D00CF54D0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445173" y="2362987"/>
                  <a:ext cx="1998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836D446B-36E9-4638-B6D4-1A147B95FE9B}"/>
                    </a:ext>
                  </a:extLst>
                </p14:cNvPr>
                <p14:cNvContentPartPr/>
                <p14:nvPr/>
              </p14:nvContentPartPr>
              <p14:xfrm>
                <a:off x="7448773" y="2458027"/>
                <a:ext cx="162360" cy="93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836D446B-36E9-4638-B6D4-1A147B95FE9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444453" y="2453707"/>
                  <a:ext cx="171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9A8F28A-4153-41CD-8144-1BA074CD4B38}"/>
                    </a:ext>
                  </a:extLst>
                </p14:cNvPr>
                <p14:cNvContentPartPr/>
                <p14:nvPr/>
              </p14:nvContentPartPr>
              <p14:xfrm>
                <a:off x="7662613" y="2506627"/>
                <a:ext cx="110160" cy="849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9A8F28A-4153-41CD-8144-1BA074CD4B3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658293" y="2502307"/>
                  <a:ext cx="118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E54612C-D5F2-4C74-B5DC-077B20FA7E66}"/>
                    </a:ext>
                  </a:extLst>
                </p14:cNvPr>
                <p14:cNvContentPartPr/>
                <p14:nvPr/>
              </p14:nvContentPartPr>
              <p14:xfrm>
                <a:off x="7918573" y="2414827"/>
                <a:ext cx="137520" cy="144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E54612C-D5F2-4C74-B5DC-077B20FA7E6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914253" y="2410507"/>
                  <a:ext cx="1461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C438A558-1AC9-4BD8-A82B-85178F9C0754}"/>
                    </a:ext>
                  </a:extLst>
                </p14:cNvPr>
                <p14:cNvContentPartPr/>
                <p14:nvPr/>
              </p14:nvContentPartPr>
              <p14:xfrm>
                <a:off x="7915333" y="2461267"/>
                <a:ext cx="166320" cy="32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C438A558-1AC9-4BD8-A82B-85178F9C075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911013" y="2456947"/>
                  <a:ext cx="1749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AE335EB-7CB0-4668-8717-808D39D34615}"/>
                    </a:ext>
                  </a:extLst>
                </p14:cNvPr>
                <p14:cNvContentPartPr/>
                <p14:nvPr/>
              </p14:nvContentPartPr>
              <p14:xfrm>
                <a:off x="8348773" y="2344987"/>
                <a:ext cx="104760" cy="1792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AE335EB-7CB0-4668-8717-808D39D3461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344453" y="2340667"/>
                  <a:ext cx="1134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416F7E26-22EC-4859-95DE-51B1E953C7B7}"/>
                    </a:ext>
                  </a:extLst>
                </p14:cNvPr>
                <p14:cNvContentPartPr/>
                <p14:nvPr/>
              </p14:nvContentPartPr>
              <p14:xfrm>
                <a:off x="8558653" y="2382787"/>
                <a:ext cx="71640" cy="860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416F7E26-22EC-4859-95DE-51B1E953C7B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554333" y="2378467"/>
                  <a:ext cx="802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3B29CCAC-B678-4A23-85D9-9C1100FDD579}"/>
                    </a:ext>
                  </a:extLst>
                </p14:cNvPr>
                <p14:cNvContentPartPr/>
                <p14:nvPr/>
              </p14:nvContentPartPr>
              <p14:xfrm>
                <a:off x="8503213" y="2306467"/>
                <a:ext cx="79560" cy="1018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3B29CCAC-B678-4A23-85D9-9C1100FDD57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498893" y="2302147"/>
                  <a:ext cx="882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1E070229-0B51-4741-A934-27E94A1C39FB}"/>
                    </a:ext>
                  </a:extLst>
                </p14:cNvPr>
                <p14:cNvContentPartPr/>
                <p14:nvPr/>
              </p14:nvContentPartPr>
              <p14:xfrm>
                <a:off x="8654413" y="2442187"/>
                <a:ext cx="65880" cy="770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1E070229-0B51-4741-A934-27E94A1C39F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650093" y="2437867"/>
                  <a:ext cx="745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CA52C8C-A8BF-462D-8692-5F4741807B2A}"/>
                    </a:ext>
                  </a:extLst>
                </p14:cNvPr>
                <p14:cNvContentPartPr/>
                <p14:nvPr/>
              </p14:nvContentPartPr>
              <p14:xfrm>
                <a:off x="8849893" y="2414827"/>
                <a:ext cx="159120" cy="46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CA52C8C-A8BF-462D-8692-5F4741807B2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845213" y="2410507"/>
                  <a:ext cx="1677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0EECE1DD-DC69-4B7E-8CCD-3A0BDE7950E1}"/>
                    </a:ext>
                  </a:extLst>
                </p14:cNvPr>
                <p14:cNvContentPartPr/>
                <p14:nvPr/>
              </p14:nvContentPartPr>
              <p14:xfrm>
                <a:off x="9198733" y="2310067"/>
                <a:ext cx="104400" cy="1432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0EECE1DD-DC69-4B7E-8CCD-3A0BDE7950E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194413" y="2305747"/>
                  <a:ext cx="1130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D31B6C97-066E-462F-B747-17453F9EAFEA}"/>
                    </a:ext>
                  </a:extLst>
                </p14:cNvPr>
                <p14:cNvContentPartPr/>
                <p14:nvPr/>
              </p14:nvContentPartPr>
              <p14:xfrm>
                <a:off x="9315733" y="2415187"/>
                <a:ext cx="46080" cy="784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D31B6C97-066E-462F-B747-17453F9EAFE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311413" y="2410867"/>
                  <a:ext cx="547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49649D08-B40D-4939-9473-7385FF961D5E}"/>
                    </a:ext>
                  </a:extLst>
                </p14:cNvPr>
                <p14:cNvContentPartPr/>
                <p14:nvPr/>
              </p14:nvContentPartPr>
              <p14:xfrm>
                <a:off x="9433813" y="2287027"/>
                <a:ext cx="97920" cy="1472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49649D08-B40D-4939-9473-7385FF961D5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429493" y="2282707"/>
                  <a:ext cx="1065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9C51BFC-0FDA-4035-85A3-EEAE7629A16C}"/>
                    </a:ext>
                  </a:extLst>
                </p14:cNvPr>
                <p14:cNvContentPartPr/>
                <p14:nvPr/>
              </p14:nvContentPartPr>
              <p14:xfrm>
                <a:off x="9614173" y="2278027"/>
                <a:ext cx="85680" cy="1483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9C51BFC-0FDA-4035-85A3-EEAE7629A16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609853" y="2273707"/>
                  <a:ext cx="943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30D75B9-8626-4D13-820A-67016EEB7E06}"/>
                    </a:ext>
                  </a:extLst>
                </p14:cNvPr>
                <p14:cNvContentPartPr/>
                <p14:nvPr/>
              </p14:nvContentPartPr>
              <p14:xfrm>
                <a:off x="9853933" y="2000827"/>
                <a:ext cx="1063800" cy="2862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30D75B9-8626-4D13-820A-67016EEB7E0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849613" y="1996507"/>
                  <a:ext cx="10724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4A51DD34-DB04-4996-9B18-AF81DAE8D22B}"/>
                    </a:ext>
                  </a:extLst>
                </p14:cNvPr>
                <p14:cNvContentPartPr/>
                <p14:nvPr/>
              </p14:nvContentPartPr>
              <p14:xfrm>
                <a:off x="9964453" y="2163547"/>
                <a:ext cx="66240" cy="730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4A51DD34-DB04-4996-9B18-AF81DAE8D22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960133" y="2159227"/>
                  <a:ext cx="748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126AEF4A-2D14-494A-B65D-E05E9856CFCD}"/>
                    </a:ext>
                  </a:extLst>
                </p14:cNvPr>
                <p14:cNvContentPartPr/>
                <p14:nvPr/>
              </p14:nvContentPartPr>
              <p14:xfrm>
                <a:off x="10028173" y="2227627"/>
                <a:ext cx="18000" cy="500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126AEF4A-2D14-494A-B65D-E05E9856CFC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023853" y="2223307"/>
                  <a:ext cx="266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C9BE7A58-6AEE-4A10-A882-900EECDF142D}"/>
                    </a:ext>
                  </a:extLst>
                </p14:cNvPr>
                <p14:cNvContentPartPr/>
                <p14:nvPr/>
              </p14:nvContentPartPr>
              <p14:xfrm>
                <a:off x="10058413" y="2147707"/>
                <a:ext cx="82080" cy="849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C9BE7A58-6AEE-4A10-A882-900EECDF142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054093" y="2143387"/>
                  <a:ext cx="907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0104B9FE-4F33-4D0B-AAD2-FF27DAE01AAB}"/>
                    </a:ext>
                  </a:extLst>
                </p14:cNvPr>
                <p14:cNvContentPartPr/>
                <p14:nvPr/>
              </p14:nvContentPartPr>
              <p14:xfrm>
                <a:off x="10165693" y="2140147"/>
                <a:ext cx="100440" cy="993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0104B9FE-4F33-4D0B-AAD2-FF27DAE01AA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161373" y="2135827"/>
                  <a:ext cx="1090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188CF2D8-5207-437E-AA80-489874B9453D}"/>
                    </a:ext>
                  </a:extLst>
                </p14:cNvPr>
                <p14:cNvContentPartPr/>
                <p14:nvPr/>
              </p14:nvContentPartPr>
              <p14:xfrm>
                <a:off x="10313653" y="2098027"/>
                <a:ext cx="45000" cy="1306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188CF2D8-5207-437E-AA80-489874B9453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309333" y="2093707"/>
                  <a:ext cx="536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42F5722-D3B1-4EDB-8226-C9CD599EADFB}"/>
                    </a:ext>
                  </a:extLst>
                </p14:cNvPr>
                <p14:cNvContentPartPr/>
                <p14:nvPr/>
              </p14:nvContentPartPr>
              <p14:xfrm>
                <a:off x="10387813" y="2100907"/>
                <a:ext cx="94320" cy="936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42F5722-D3B1-4EDB-8226-C9CD599EADF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383493" y="2096587"/>
                  <a:ext cx="1029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5ACB275F-EE34-473B-B56A-5D152350722B}"/>
                    </a:ext>
                  </a:extLst>
                </p14:cNvPr>
                <p14:cNvContentPartPr/>
                <p14:nvPr/>
              </p14:nvContentPartPr>
              <p14:xfrm>
                <a:off x="10508053" y="2151307"/>
                <a:ext cx="68400" cy="61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5ACB275F-EE34-473B-B56A-5D152350722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503733" y="2146987"/>
                  <a:ext cx="770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7F5E5B28-37C8-42E7-9151-767C05EEC7BE}"/>
                    </a:ext>
                  </a:extLst>
                </p14:cNvPr>
                <p14:cNvContentPartPr/>
                <p14:nvPr/>
              </p14:nvContentPartPr>
              <p14:xfrm>
                <a:off x="10585453" y="2112427"/>
                <a:ext cx="65520" cy="694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7F5E5B28-37C8-42E7-9151-767C05EEC7B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581133" y="2108107"/>
                  <a:ext cx="741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0AAA9E79-9526-4CE7-B3BB-BAEACFAAF2D1}"/>
                    </a:ext>
                  </a:extLst>
                </p14:cNvPr>
                <p14:cNvContentPartPr/>
                <p14:nvPr/>
              </p14:nvContentPartPr>
              <p14:xfrm>
                <a:off x="10669333" y="2171467"/>
                <a:ext cx="18360" cy="471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0AAA9E79-9526-4CE7-B3BB-BAEACFAAF2D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665013" y="2167147"/>
                  <a:ext cx="270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7CEC3D4E-3A87-4ED9-BCD4-95787DA5C94B}"/>
                    </a:ext>
                  </a:extLst>
                </p14:cNvPr>
                <p14:cNvContentPartPr/>
                <p14:nvPr/>
              </p14:nvContentPartPr>
              <p14:xfrm>
                <a:off x="10705333" y="2093707"/>
                <a:ext cx="56160" cy="666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7CEC3D4E-3A87-4ED9-BCD4-95787DA5C94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701013" y="2089387"/>
                  <a:ext cx="648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8084E61E-D091-4CE4-86BA-25593F3C1B56}"/>
                    </a:ext>
                  </a:extLst>
                </p14:cNvPr>
                <p14:cNvContentPartPr/>
                <p14:nvPr/>
              </p14:nvContentPartPr>
              <p14:xfrm>
                <a:off x="10762573" y="2060587"/>
                <a:ext cx="58320" cy="1008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8084E61E-D091-4CE4-86BA-25593F3C1B5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758253" y="2056267"/>
                  <a:ext cx="669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28437AA8-4C56-44EB-9232-17B317CE1F52}"/>
                    </a:ext>
                  </a:extLst>
                </p14:cNvPr>
                <p14:cNvContentPartPr/>
                <p14:nvPr/>
              </p14:nvContentPartPr>
              <p14:xfrm>
                <a:off x="9890293" y="2330947"/>
                <a:ext cx="5760" cy="3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28437AA8-4C56-44EB-9232-17B317CE1F5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885973" y="2326627"/>
                  <a:ext cx="144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9FBBC49-2AF7-4A7F-BDAF-C3219C5921B8}"/>
                    </a:ext>
                  </a:extLst>
                </p14:cNvPr>
                <p14:cNvContentPartPr/>
                <p14:nvPr/>
              </p14:nvContentPartPr>
              <p14:xfrm>
                <a:off x="9842413" y="2285587"/>
                <a:ext cx="1047960" cy="651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9FBBC49-2AF7-4A7F-BDAF-C3219C5921B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838093" y="2281267"/>
                  <a:ext cx="10566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92A29749-A4BC-43DC-ADC1-B1422285CBA0}"/>
                    </a:ext>
                  </a:extLst>
                </p14:cNvPr>
                <p14:cNvContentPartPr/>
                <p14:nvPr/>
              </p14:nvContentPartPr>
              <p14:xfrm>
                <a:off x="10149853" y="2350387"/>
                <a:ext cx="550800" cy="2084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92A29749-A4BC-43DC-ADC1-B1422285CBA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145533" y="2346067"/>
                  <a:ext cx="5594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2055A69D-5D68-4F6A-92FD-9B270B934117}"/>
                    </a:ext>
                  </a:extLst>
                </p14:cNvPr>
                <p14:cNvContentPartPr/>
                <p14:nvPr/>
              </p14:nvContentPartPr>
              <p14:xfrm>
                <a:off x="10218973" y="2437507"/>
                <a:ext cx="84960" cy="784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2055A69D-5D68-4F6A-92FD-9B270B93411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214653" y="2433187"/>
                  <a:ext cx="936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A9DEB0F-AE84-4A55-8D9B-788249982B3C}"/>
                    </a:ext>
                  </a:extLst>
                </p14:cNvPr>
                <p14:cNvContentPartPr/>
                <p14:nvPr/>
              </p14:nvContentPartPr>
              <p14:xfrm>
                <a:off x="10319773" y="2429227"/>
                <a:ext cx="99000" cy="871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A9DEB0F-AE84-4A55-8D9B-788249982B3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315453" y="2424907"/>
                  <a:ext cx="1076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417FB02-51DA-40BA-A486-0A19EA47C6BC}"/>
                    </a:ext>
                  </a:extLst>
                </p14:cNvPr>
                <p14:cNvContentPartPr/>
                <p14:nvPr/>
              </p14:nvContentPartPr>
              <p14:xfrm>
                <a:off x="10404013" y="2452267"/>
                <a:ext cx="55440" cy="651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417FB02-51DA-40BA-A486-0A19EA47C6B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399693" y="2447947"/>
                  <a:ext cx="640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0AA23F7F-4D22-4E6B-936E-4BFE46EF47EA}"/>
                    </a:ext>
                  </a:extLst>
                </p14:cNvPr>
                <p14:cNvContentPartPr/>
                <p14:nvPr/>
              </p14:nvContentPartPr>
              <p14:xfrm>
                <a:off x="10515613" y="2435347"/>
                <a:ext cx="82440" cy="831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0AA23F7F-4D22-4E6B-936E-4BFE46EF47E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511293" y="2431027"/>
                  <a:ext cx="910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3DD38FF0-40A5-46C3-BC48-816F969CE72A}"/>
                    </a:ext>
                  </a:extLst>
                </p14:cNvPr>
                <p14:cNvContentPartPr/>
                <p14:nvPr/>
              </p14:nvContentPartPr>
              <p14:xfrm>
                <a:off x="10984333" y="2231947"/>
                <a:ext cx="120240" cy="6444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3DD38FF0-40A5-46C3-BC48-816F969CE72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980013" y="2227627"/>
                  <a:ext cx="1288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063840C1-2E87-4192-A485-78173C7C7033}"/>
                    </a:ext>
                  </a:extLst>
                </p14:cNvPr>
                <p14:cNvContentPartPr/>
                <p14:nvPr/>
              </p14:nvContentPartPr>
              <p14:xfrm>
                <a:off x="10991533" y="2294587"/>
                <a:ext cx="119520" cy="576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063840C1-2E87-4192-A485-78173C7C703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987213" y="2290267"/>
                  <a:ext cx="1281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A998D891-2A4D-43C8-B876-5B1EB0162A82}"/>
                    </a:ext>
                  </a:extLst>
                </p14:cNvPr>
                <p14:cNvContentPartPr/>
                <p14:nvPr/>
              </p14:nvContentPartPr>
              <p14:xfrm>
                <a:off x="11241373" y="2124307"/>
                <a:ext cx="83520" cy="1548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A998D891-2A4D-43C8-B876-5B1EB0162A8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237053" y="2119987"/>
                  <a:ext cx="921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78D88F7B-6E24-4930-8B6E-839FAE81E5DE}"/>
                    </a:ext>
                  </a:extLst>
                </p14:cNvPr>
                <p14:cNvContentPartPr/>
                <p14:nvPr/>
              </p14:nvContentPartPr>
              <p14:xfrm>
                <a:off x="11362333" y="2229787"/>
                <a:ext cx="9000" cy="950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78D88F7B-6E24-4930-8B6E-839FAE81E5D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358013" y="2225467"/>
                  <a:ext cx="176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32AE9C84-DFCA-4468-BCC6-060B8D3648CE}"/>
                    </a:ext>
                  </a:extLst>
                </p14:cNvPr>
                <p14:cNvContentPartPr/>
                <p14:nvPr/>
              </p14:nvContentPartPr>
              <p14:xfrm>
                <a:off x="11420293" y="2125387"/>
                <a:ext cx="87120" cy="1177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32AE9C84-DFCA-4468-BCC6-060B8D3648C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415973" y="2121067"/>
                  <a:ext cx="957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FF736863-69ED-4167-B43A-9F22CE84D9ED}"/>
                    </a:ext>
                  </a:extLst>
                </p14:cNvPr>
                <p14:cNvContentPartPr/>
                <p14:nvPr/>
              </p14:nvContentPartPr>
              <p14:xfrm>
                <a:off x="11449813" y="2096227"/>
                <a:ext cx="113400" cy="133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FF736863-69ED-4167-B43A-9F22CE84D9E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445493" y="2091907"/>
                  <a:ext cx="1220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5A0E4E41-0A9E-4B87-9CC5-5B61BAC97FE3}"/>
                    </a:ext>
                  </a:extLst>
                </p14:cNvPr>
                <p14:cNvContentPartPr/>
                <p14:nvPr/>
              </p14:nvContentPartPr>
              <p14:xfrm>
                <a:off x="11060653" y="2636947"/>
                <a:ext cx="86760" cy="1522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5A0E4E41-0A9E-4B87-9CC5-5B61BAC97FE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056333" y="2632627"/>
                  <a:ext cx="954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B018F7ED-D3CE-423B-8253-DE94B0C23173}"/>
                    </a:ext>
                  </a:extLst>
                </p14:cNvPr>
                <p14:cNvContentPartPr/>
                <p14:nvPr/>
              </p14:nvContentPartPr>
              <p14:xfrm>
                <a:off x="11205733" y="2739547"/>
                <a:ext cx="27360" cy="846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B018F7ED-D3CE-423B-8253-DE94B0C2317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201413" y="2735227"/>
                  <a:ext cx="360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FD0F5AFC-8606-4A9C-AC63-A06773CEB43A}"/>
                    </a:ext>
                  </a:extLst>
                </p14:cNvPr>
                <p14:cNvContentPartPr/>
                <p14:nvPr/>
              </p14:nvContentPartPr>
              <p14:xfrm>
                <a:off x="11269093" y="2640907"/>
                <a:ext cx="114120" cy="1242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FD0F5AFC-8606-4A9C-AC63-A06773CEB43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264773" y="2636587"/>
                  <a:ext cx="1227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C7E77766-B8CF-457A-8DB1-83A86DF299D4}"/>
                    </a:ext>
                  </a:extLst>
                </p14:cNvPr>
                <p14:cNvContentPartPr/>
                <p14:nvPr/>
              </p14:nvContentPartPr>
              <p14:xfrm>
                <a:off x="11277733" y="2607427"/>
                <a:ext cx="340560" cy="1011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C7E77766-B8CF-457A-8DB1-83A86DF299D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273413" y="2603107"/>
                  <a:ext cx="3492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FAC5749D-3AFE-4E8A-B160-73DDCC192CFF}"/>
                    </a:ext>
                  </a:extLst>
                </p14:cNvPr>
                <p14:cNvContentPartPr/>
                <p14:nvPr/>
              </p14:nvContentPartPr>
              <p14:xfrm>
                <a:off x="11450533" y="2552707"/>
                <a:ext cx="60480" cy="662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FAC5749D-3AFE-4E8A-B160-73DDCC192CF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446213" y="2548387"/>
                  <a:ext cx="691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BE3726C4-086C-426C-85D0-B4E77DB0DCC4}"/>
                    </a:ext>
                  </a:extLst>
                </p14:cNvPr>
                <p14:cNvContentPartPr/>
                <p14:nvPr/>
              </p14:nvContentPartPr>
              <p14:xfrm>
                <a:off x="11624053" y="2670067"/>
                <a:ext cx="40320" cy="748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BE3726C4-086C-426C-85D0-B4E77DB0DCC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619733" y="2665747"/>
                  <a:ext cx="489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30122476-8068-4BC2-98F2-C7C4586F1F26}"/>
                    </a:ext>
                  </a:extLst>
                </p14:cNvPr>
                <p14:cNvContentPartPr/>
                <p14:nvPr/>
              </p14:nvContentPartPr>
              <p14:xfrm>
                <a:off x="11641333" y="2044387"/>
                <a:ext cx="72360" cy="1569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30122476-8068-4BC2-98F2-C7C4586F1F2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637013" y="2040067"/>
                  <a:ext cx="81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88AA60A-3F23-4948-88D3-592AD111AD7A}"/>
                    </a:ext>
                  </a:extLst>
                </p14:cNvPr>
                <p14:cNvContentPartPr/>
                <p14:nvPr/>
              </p14:nvContentPartPr>
              <p14:xfrm>
                <a:off x="11579773" y="1998307"/>
                <a:ext cx="73440" cy="522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88AA60A-3F23-4948-88D3-592AD111AD7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575453" y="1993987"/>
                  <a:ext cx="820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98306CF9-800B-43E8-8BCD-165E50AAF5EC}"/>
                    </a:ext>
                  </a:extLst>
                </p14:cNvPr>
                <p14:cNvContentPartPr/>
                <p14:nvPr/>
              </p14:nvContentPartPr>
              <p14:xfrm>
                <a:off x="11741053" y="2134747"/>
                <a:ext cx="60480" cy="712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98306CF9-800B-43E8-8BCD-165E50AAF5E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736733" y="2130427"/>
                  <a:ext cx="6912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uppieren 217">
            <a:extLst>
              <a:ext uri="{FF2B5EF4-FFF2-40B4-BE49-F238E27FC236}">
                <a16:creationId xmlns:a16="http://schemas.microsoft.com/office/drawing/2014/main" id="{6258CCB1-AE34-4618-A018-74FEAD0A42B5}"/>
              </a:ext>
            </a:extLst>
          </p:cNvPr>
          <p:cNvGrpSpPr/>
          <p:nvPr/>
        </p:nvGrpSpPr>
        <p:grpSpPr>
          <a:xfrm>
            <a:off x="2239213" y="3605707"/>
            <a:ext cx="5289120" cy="2602080"/>
            <a:chOff x="2239213" y="3605707"/>
            <a:chExt cx="5289120" cy="260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CBC628BE-DD03-4443-8774-95133DA95D84}"/>
                    </a:ext>
                  </a:extLst>
                </p14:cNvPr>
                <p14:cNvContentPartPr/>
                <p14:nvPr/>
              </p14:nvContentPartPr>
              <p14:xfrm>
                <a:off x="3630613" y="4004947"/>
                <a:ext cx="38520" cy="15476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CBC628BE-DD03-4443-8774-95133DA95D8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626293" y="4000627"/>
                  <a:ext cx="47160" cy="155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FA573723-FA52-4797-9302-C0DCF7F56E49}"/>
                    </a:ext>
                  </a:extLst>
                </p14:cNvPr>
                <p14:cNvContentPartPr/>
                <p14:nvPr/>
              </p14:nvContentPartPr>
              <p14:xfrm>
                <a:off x="2239213" y="5393827"/>
                <a:ext cx="4052520" cy="1011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FA573723-FA52-4797-9302-C0DCF7F56E4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234893" y="5389507"/>
                  <a:ext cx="40611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D5AF62F2-C608-46EB-B92F-EB71FF4410C8}"/>
                    </a:ext>
                  </a:extLst>
                </p14:cNvPr>
                <p14:cNvContentPartPr/>
                <p14:nvPr/>
              </p14:nvContentPartPr>
              <p14:xfrm>
                <a:off x="6252133" y="5273947"/>
                <a:ext cx="209160" cy="2656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D5AF62F2-C608-46EB-B92F-EB71FF4410C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247813" y="5269627"/>
                  <a:ext cx="2178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19F89A2C-1D7A-4382-A143-90B9BE9E0DD5}"/>
                    </a:ext>
                  </a:extLst>
                </p14:cNvPr>
                <p14:cNvContentPartPr/>
                <p14:nvPr/>
              </p14:nvContentPartPr>
              <p14:xfrm>
                <a:off x="3494893" y="3783547"/>
                <a:ext cx="267120" cy="26568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19F89A2C-1D7A-4382-A143-90B9BE9E0DD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490573" y="3779227"/>
                  <a:ext cx="2757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EADD5CB3-C8F1-453E-BAFC-CAFB1EED5177}"/>
                    </a:ext>
                  </a:extLst>
                </p14:cNvPr>
                <p14:cNvContentPartPr/>
                <p14:nvPr/>
              </p14:nvContentPartPr>
              <p14:xfrm>
                <a:off x="2292133" y="3917107"/>
                <a:ext cx="4785840" cy="14068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EADD5CB3-C8F1-453E-BAFC-CAFB1EED517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287813" y="3912787"/>
                  <a:ext cx="4794480" cy="14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C40DE7AE-D59A-434E-BB5A-EAF44FAE9E50}"/>
                    </a:ext>
                  </a:extLst>
                </p14:cNvPr>
                <p14:cNvContentPartPr/>
                <p14:nvPr/>
              </p14:nvContentPartPr>
              <p14:xfrm>
                <a:off x="3155413" y="3754747"/>
                <a:ext cx="147960" cy="2286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C40DE7AE-D59A-434E-BB5A-EAF44FAE9E5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151093" y="3750427"/>
                  <a:ext cx="1566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3EF2B282-A2C2-4BEF-970D-208C6D85062A}"/>
                    </a:ext>
                  </a:extLst>
                </p14:cNvPr>
                <p14:cNvContentPartPr/>
                <p14:nvPr/>
              </p14:nvContentPartPr>
              <p14:xfrm>
                <a:off x="3312013" y="3751147"/>
                <a:ext cx="55440" cy="1278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3EF2B282-A2C2-4BEF-970D-208C6D85062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307693" y="3746827"/>
                  <a:ext cx="640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F37D1523-16E7-4F99-A9D2-5E8A93E2C1F5}"/>
                    </a:ext>
                  </a:extLst>
                </p14:cNvPr>
                <p14:cNvContentPartPr/>
                <p14:nvPr/>
              </p14:nvContentPartPr>
              <p14:xfrm>
                <a:off x="3367093" y="3800827"/>
                <a:ext cx="100440" cy="990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F37D1523-16E7-4F99-A9D2-5E8A93E2C1F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362773" y="3796507"/>
                  <a:ext cx="1090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E050814B-BA89-41B9-8951-E37DB23A93F9}"/>
                    </a:ext>
                  </a:extLst>
                </p14:cNvPr>
                <p14:cNvContentPartPr/>
                <p14:nvPr/>
              </p14:nvContentPartPr>
              <p14:xfrm>
                <a:off x="3481933" y="3749347"/>
                <a:ext cx="12960" cy="1666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E050814B-BA89-41B9-8951-E37DB23A93F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477613" y="3745027"/>
                  <a:ext cx="216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A0D9DC99-B3B1-48E6-8465-4D1DC6667A2C}"/>
                    </a:ext>
                  </a:extLst>
                </p14:cNvPr>
                <p14:cNvContentPartPr/>
                <p14:nvPr/>
              </p14:nvContentPartPr>
              <p14:xfrm>
                <a:off x="6417733" y="5562667"/>
                <a:ext cx="77040" cy="13212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A0D9DC99-B3B1-48E6-8465-4D1DC6667A2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413413" y="5558347"/>
                  <a:ext cx="856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B61C9E6B-D43C-4520-AF08-499A0A3FCF39}"/>
                    </a:ext>
                  </a:extLst>
                </p14:cNvPr>
                <p14:cNvContentPartPr/>
                <p14:nvPr/>
              </p14:nvContentPartPr>
              <p14:xfrm>
                <a:off x="6416293" y="5575987"/>
                <a:ext cx="129960" cy="435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B61C9E6B-D43C-4520-AF08-499A0A3FCF3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411973" y="5571667"/>
                  <a:ext cx="138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4B34EC71-DF30-4A00-A121-1069D73B889F}"/>
                    </a:ext>
                  </a:extLst>
                </p14:cNvPr>
                <p14:cNvContentPartPr/>
                <p14:nvPr/>
              </p14:nvContentPartPr>
              <p14:xfrm>
                <a:off x="5089333" y="3708307"/>
                <a:ext cx="176400" cy="21729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4B34EC71-DF30-4A00-A121-1069D73B889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085013" y="3703987"/>
                  <a:ext cx="185040" cy="21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2F552AAD-FC47-4902-99D6-5B7ECD50B071}"/>
                    </a:ext>
                  </a:extLst>
                </p14:cNvPr>
                <p14:cNvContentPartPr/>
                <p14:nvPr/>
              </p14:nvContentPartPr>
              <p14:xfrm>
                <a:off x="5182933" y="5927707"/>
                <a:ext cx="144360" cy="28008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2F552AAD-FC47-4902-99D6-5B7ECD50B07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178613" y="5923387"/>
                  <a:ext cx="1530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ABFD1A20-2990-42BB-B38D-6609B8429B25}"/>
                    </a:ext>
                  </a:extLst>
                </p14:cNvPr>
                <p14:cNvContentPartPr/>
                <p14:nvPr/>
              </p14:nvContentPartPr>
              <p14:xfrm>
                <a:off x="5465893" y="6005827"/>
                <a:ext cx="50040" cy="1152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ABFD1A20-2990-42BB-B38D-6609B8429B2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461573" y="6001507"/>
                  <a:ext cx="586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B32A57E4-7FA5-40C8-9774-557EFA2CEA6F}"/>
                    </a:ext>
                  </a:extLst>
                </p14:cNvPr>
                <p14:cNvContentPartPr/>
                <p14:nvPr/>
              </p14:nvContentPartPr>
              <p14:xfrm>
                <a:off x="5395693" y="5893507"/>
                <a:ext cx="55440" cy="669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B32A57E4-7FA5-40C8-9774-557EFA2CEA6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391373" y="5889187"/>
                  <a:ext cx="640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028BB9F8-5409-4FA7-9A00-0270E304E7E9}"/>
                    </a:ext>
                  </a:extLst>
                </p14:cNvPr>
                <p14:cNvContentPartPr/>
                <p14:nvPr/>
              </p14:nvContentPartPr>
              <p14:xfrm>
                <a:off x="5596213" y="6034627"/>
                <a:ext cx="64080" cy="10656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028BB9F8-5409-4FA7-9A00-0270E304E7E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591893" y="6030307"/>
                  <a:ext cx="727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3BF062CE-52C4-4126-A151-DD0A482FBBAD}"/>
                    </a:ext>
                  </a:extLst>
                </p14:cNvPr>
                <p14:cNvContentPartPr/>
                <p14:nvPr/>
              </p14:nvContentPartPr>
              <p14:xfrm>
                <a:off x="4566973" y="3997027"/>
                <a:ext cx="159120" cy="18716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3BF062CE-52C4-4126-A151-DD0A482FBBA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562653" y="3992707"/>
                  <a:ext cx="167760" cy="18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DCC142A8-BB9E-4CB0-BA7E-E2A9F4017D62}"/>
                    </a:ext>
                  </a:extLst>
                </p14:cNvPr>
                <p14:cNvContentPartPr/>
                <p14:nvPr/>
              </p14:nvContentPartPr>
              <p14:xfrm>
                <a:off x="5873773" y="4171267"/>
                <a:ext cx="114120" cy="14594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DCC142A8-BB9E-4CB0-BA7E-E2A9F4017D6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869453" y="4166947"/>
                  <a:ext cx="122760" cy="146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16CB91B0-5C65-40DB-8B26-E40EC7C825F7}"/>
                    </a:ext>
                  </a:extLst>
                </p14:cNvPr>
                <p14:cNvContentPartPr/>
                <p14:nvPr/>
              </p14:nvContentPartPr>
              <p14:xfrm>
                <a:off x="4506493" y="5909347"/>
                <a:ext cx="111240" cy="2678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16CB91B0-5C65-40DB-8B26-E40EC7C825F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502173" y="5905027"/>
                  <a:ext cx="1198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36FA1F5C-7253-4561-81E1-C16B8D376BAF}"/>
                    </a:ext>
                  </a:extLst>
                </p14:cNvPr>
                <p14:cNvContentPartPr/>
                <p14:nvPr/>
              </p14:nvContentPartPr>
              <p14:xfrm>
                <a:off x="4709533" y="5937787"/>
                <a:ext cx="84240" cy="1537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36FA1F5C-7253-4561-81E1-C16B8D376BA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705213" y="5933467"/>
                  <a:ext cx="92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FDFE3B89-D9F1-48BB-BB1D-C3810FA98F58}"/>
                    </a:ext>
                  </a:extLst>
                </p14:cNvPr>
                <p14:cNvContentPartPr/>
                <p14:nvPr/>
              </p14:nvContentPartPr>
              <p14:xfrm>
                <a:off x="4705573" y="5911507"/>
                <a:ext cx="141480" cy="126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FDFE3B89-D9F1-48BB-BB1D-C3810FA98F5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701253" y="5907187"/>
                  <a:ext cx="1501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8B434A1E-4313-484C-9F56-92E19E429310}"/>
                    </a:ext>
                  </a:extLst>
                </p14:cNvPr>
                <p14:cNvContentPartPr/>
                <p14:nvPr/>
              </p14:nvContentPartPr>
              <p14:xfrm>
                <a:off x="4859293" y="5855707"/>
                <a:ext cx="88560" cy="1872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8B434A1E-4313-484C-9F56-92E19E42931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854973" y="5851387"/>
                  <a:ext cx="972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83972032-0772-484F-8C16-F30E0E724170}"/>
                    </a:ext>
                  </a:extLst>
                </p14:cNvPr>
                <p14:cNvContentPartPr/>
                <p14:nvPr/>
              </p14:nvContentPartPr>
              <p14:xfrm>
                <a:off x="5000053" y="6007267"/>
                <a:ext cx="56880" cy="795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83972032-0772-484F-8C16-F30E0E72417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995733" y="6002947"/>
                  <a:ext cx="655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0DDC5B33-7F30-4313-8A3D-B1B3702907D8}"/>
                    </a:ext>
                  </a:extLst>
                </p14:cNvPr>
                <p14:cNvContentPartPr/>
                <p14:nvPr/>
              </p14:nvContentPartPr>
              <p14:xfrm>
                <a:off x="5810053" y="5826187"/>
                <a:ext cx="115560" cy="23436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0DDC5B33-7F30-4313-8A3D-B1B3702907D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805733" y="5821867"/>
                  <a:ext cx="1242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A75643B2-6E1C-4395-80B7-60AFB9723C1D}"/>
                    </a:ext>
                  </a:extLst>
                </p14:cNvPr>
                <p14:cNvContentPartPr/>
                <p14:nvPr/>
              </p14:nvContentPartPr>
              <p14:xfrm>
                <a:off x="5969893" y="5993947"/>
                <a:ext cx="12600" cy="6624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A75643B2-6E1C-4395-80B7-60AFB9723C1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965573" y="5989627"/>
                  <a:ext cx="212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CC71E31C-17FE-4F5C-A40F-6052925BFE2E}"/>
                    </a:ext>
                  </a:extLst>
                </p14:cNvPr>
                <p14:cNvContentPartPr/>
                <p14:nvPr/>
              </p14:nvContentPartPr>
              <p14:xfrm>
                <a:off x="6009493" y="5818627"/>
                <a:ext cx="124200" cy="1857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CC71E31C-17FE-4F5C-A40F-6052925BFE2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005173" y="5814307"/>
                  <a:ext cx="1328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B235EB85-3CB9-4EA4-B8E2-4BDB0E63D1FF}"/>
                    </a:ext>
                  </a:extLst>
                </p14:cNvPr>
                <p14:cNvContentPartPr/>
                <p14:nvPr/>
              </p14:nvContentPartPr>
              <p14:xfrm>
                <a:off x="6234133" y="5855347"/>
                <a:ext cx="35640" cy="1328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B235EB85-3CB9-4EA4-B8E2-4BDB0E63D1F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229813" y="5851027"/>
                  <a:ext cx="442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57BA070A-EB26-498B-B1FC-E03DC3847CC5}"/>
                    </a:ext>
                  </a:extLst>
                </p14:cNvPr>
                <p14:cNvContentPartPr/>
                <p14:nvPr/>
              </p14:nvContentPartPr>
              <p14:xfrm>
                <a:off x="6177613" y="5777947"/>
                <a:ext cx="69120" cy="943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57BA070A-EB26-498B-B1FC-E03DC3847CC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173293" y="5773627"/>
                  <a:ext cx="777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E8BEF745-62DA-4FF6-83DA-739267A2F956}"/>
                    </a:ext>
                  </a:extLst>
                </p14:cNvPr>
                <p14:cNvContentPartPr/>
                <p14:nvPr/>
              </p14:nvContentPartPr>
              <p14:xfrm>
                <a:off x="6336733" y="5938867"/>
                <a:ext cx="89640" cy="8640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E8BEF745-62DA-4FF6-83DA-739267A2F95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332413" y="5934547"/>
                  <a:ext cx="982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68CEE072-FB49-4D7E-A31B-E56CFF9FC1B0}"/>
                    </a:ext>
                  </a:extLst>
                </p14:cNvPr>
                <p14:cNvContentPartPr/>
                <p14:nvPr/>
              </p14:nvContentPartPr>
              <p14:xfrm>
                <a:off x="4650853" y="4162627"/>
                <a:ext cx="573840" cy="48996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68CEE072-FB49-4D7E-A31B-E56CFF9FC1B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646533" y="4158307"/>
                  <a:ext cx="58248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32F668D9-48D4-4C5F-864A-E75406F2CBFC}"/>
                    </a:ext>
                  </a:extLst>
                </p14:cNvPr>
                <p14:cNvContentPartPr/>
                <p14:nvPr/>
              </p14:nvContentPartPr>
              <p14:xfrm>
                <a:off x="4736533" y="4458547"/>
                <a:ext cx="737640" cy="6595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32F668D9-48D4-4C5F-864A-E75406F2CBF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732213" y="4454227"/>
                  <a:ext cx="746280" cy="66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4960FB0E-D7F0-4336-8160-8010C628151A}"/>
                    </a:ext>
                  </a:extLst>
                </p14:cNvPr>
                <p14:cNvContentPartPr/>
                <p14:nvPr/>
              </p14:nvContentPartPr>
              <p14:xfrm>
                <a:off x="4983853" y="4641787"/>
                <a:ext cx="722160" cy="6030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4960FB0E-D7F0-4336-8160-8010C628151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979533" y="4637467"/>
                  <a:ext cx="730800" cy="61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D2979A75-B093-4E8C-9848-7F4C22817B27}"/>
                    </a:ext>
                  </a:extLst>
                </p14:cNvPr>
                <p14:cNvContentPartPr/>
                <p14:nvPr/>
              </p14:nvContentPartPr>
              <p14:xfrm>
                <a:off x="5200933" y="4884787"/>
                <a:ext cx="701640" cy="44892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D2979A75-B093-4E8C-9848-7F4C22817B2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196613" y="4880467"/>
                  <a:ext cx="71028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4BF23198-B19D-4FEA-B010-8B75E8E6EA8C}"/>
                    </a:ext>
                  </a:extLst>
                </p14:cNvPr>
                <p14:cNvContentPartPr/>
                <p14:nvPr/>
              </p14:nvContentPartPr>
              <p14:xfrm>
                <a:off x="5573893" y="4965427"/>
                <a:ext cx="300240" cy="27936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4BF23198-B19D-4FEA-B010-8B75E8E6EA8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569573" y="4961107"/>
                  <a:ext cx="3088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F8B28598-11EC-4B90-A296-0931F0D78431}"/>
                    </a:ext>
                  </a:extLst>
                </p14:cNvPr>
                <p14:cNvContentPartPr/>
                <p14:nvPr/>
              </p14:nvContentPartPr>
              <p14:xfrm>
                <a:off x="4996453" y="3845107"/>
                <a:ext cx="1416600" cy="9864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F8B28598-11EC-4B90-A296-0931F0D7843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992133" y="3840787"/>
                  <a:ext cx="1425240" cy="9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AD20E648-55A8-404B-A8E9-102363FDED5A}"/>
                    </a:ext>
                  </a:extLst>
                </p14:cNvPr>
                <p14:cNvContentPartPr/>
                <p14:nvPr/>
              </p14:nvContentPartPr>
              <p14:xfrm>
                <a:off x="6628693" y="3751507"/>
                <a:ext cx="185760" cy="26568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AD20E648-55A8-404B-A8E9-102363FDED5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624373" y="3747187"/>
                  <a:ext cx="1944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8C4014FD-795B-4B5F-BF91-F3EBB1013245}"/>
                    </a:ext>
                  </a:extLst>
                </p14:cNvPr>
                <p14:cNvContentPartPr/>
                <p14:nvPr/>
              </p14:nvContentPartPr>
              <p14:xfrm>
                <a:off x="6890053" y="3756187"/>
                <a:ext cx="156960" cy="19476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8C4014FD-795B-4B5F-BF91-F3EBB101324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885733" y="3751867"/>
                  <a:ext cx="1656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A20DE66B-A3CB-406D-B7D8-CED4CBF52472}"/>
                    </a:ext>
                  </a:extLst>
                </p14:cNvPr>
                <p14:cNvContentPartPr/>
                <p14:nvPr/>
              </p14:nvContentPartPr>
              <p14:xfrm>
                <a:off x="6945133" y="3690667"/>
                <a:ext cx="215640" cy="2304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A20DE66B-A3CB-406D-B7D8-CED4CBF5247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940813" y="3686347"/>
                  <a:ext cx="2242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DAF90501-F9C1-4E6E-9ED2-435C6869A627}"/>
                    </a:ext>
                  </a:extLst>
                </p14:cNvPr>
                <p14:cNvContentPartPr/>
                <p14:nvPr/>
              </p14:nvContentPartPr>
              <p14:xfrm>
                <a:off x="7264093" y="3720907"/>
                <a:ext cx="138960" cy="1846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DAF90501-F9C1-4E6E-9ED2-435C6869A62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259773" y="3716587"/>
                  <a:ext cx="1476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17164BE8-3C56-40F8-8B96-5E3169985BCC}"/>
                    </a:ext>
                  </a:extLst>
                </p14:cNvPr>
                <p14:cNvContentPartPr/>
                <p14:nvPr/>
              </p14:nvContentPartPr>
              <p14:xfrm>
                <a:off x="7143853" y="3605707"/>
                <a:ext cx="217800" cy="14256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17164BE8-3C56-40F8-8B96-5E3169985BC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139533" y="3601387"/>
                  <a:ext cx="2264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683790E7-FAEA-4935-8E5A-F97173DE0F1D}"/>
                    </a:ext>
                  </a:extLst>
                </p14:cNvPr>
                <p14:cNvContentPartPr/>
                <p14:nvPr/>
              </p14:nvContentPartPr>
              <p14:xfrm>
                <a:off x="7426453" y="3859507"/>
                <a:ext cx="101880" cy="900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683790E7-FAEA-4935-8E5A-F97173DE0F1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422133" y="3855187"/>
                  <a:ext cx="110520" cy="98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073472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36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85A3A88-8513-4505-829E-B0E6018BC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078"/>
            <a:ext cx="9160383" cy="570426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F4313BE3-3B5F-49F4-9918-BA15CCD6B001}"/>
                  </a:ext>
                </a:extLst>
              </p14:cNvPr>
              <p14:cNvContentPartPr/>
              <p14:nvPr/>
            </p14:nvContentPartPr>
            <p14:xfrm>
              <a:off x="2274133" y="2343187"/>
              <a:ext cx="893520" cy="3096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F4313BE3-3B5F-49F4-9918-BA15CCD6B0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69813" y="2338867"/>
                <a:ext cx="90216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5720BB74-9899-40C7-8E0E-31CC25A902F8}"/>
                  </a:ext>
                </a:extLst>
              </p14:cNvPr>
              <p14:cNvContentPartPr/>
              <p14:nvPr/>
            </p14:nvContentPartPr>
            <p14:xfrm>
              <a:off x="3170893" y="1171747"/>
              <a:ext cx="1737720" cy="91728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5720BB74-9899-40C7-8E0E-31CC25A902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66573" y="1167427"/>
                <a:ext cx="1746360" cy="9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7DC1988F-7AC2-4735-AE4E-DE1D0E660EA5}"/>
                  </a:ext>
                </a:extLst>
              </p14:cNvPr>
              <p14:cNvContentPartPr/>
              <p14:nvPr/>
            </p14:nvContentPartPr>
            <p14:xfrm>
              <a:off x="4143253" y="1355347"/>
              <a:ext cx="299520" cy="47268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7DC1988F-7AC2-4735-AE4E-DE1D0E660EA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38933" y="1351027"/>
                <a:ext cx="30816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2B236102-F1ED-47C7-8279-3B30DF649659}"/>
                  </a:ext>
                </a:extLst>
              </p14:cNvPr>
              <p14:cNvContentPartPr/>
              <p14:nvPr/>
            </p14:nvContentPartPr>
            <p14:xfrm>
              <a:off x="6048013" y="4093507"/>
              <a:ext cx="728640" cy="8748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2B236102-F1ED-47C7-8279-3B30DF64965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43693" y="4089187"/>
                <a:ext cx="7372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2D4BC10E-7D58-4035-B387-AE511B1952D2}"/>
                  </a:ext>
                </a:extLst>
              </p14:cNvPr>
              <p14:cNvContentPartPr/>
              <p14:nvPr/>
            </p14:nvContentPartPr>
            <p14:xfrm>
              <a:off x="3851653" y="3732067"/>
              <a:ext cx="349200" cy="49140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2D4BC10E-7D58-4035-B387-AE511B1952D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47333" y="3727747"/>
                <a:ext cx="357840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0FCA6DD9-62D0-4221-A583-C481ABAB70A4}"/>
                  </a:ext>
                </a:extLst>
              </p14:cNvPr>
              <p14:cNvContentPartPr/>
              <p14:nvPr/>
            </p14:nvContentPartPr>
            <p14:xfrm>
              <a:off x="2728453" y="4269187"/>
              <a:ext cx="746640" cy="2484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0FCA6DD9-62D0-4221-A583-C481ABAB70A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24133" y="4264867"/>
                <a:ext cx="7552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B187D2C0-07BC-42E7-8591-BE4D2A821643}"/>
                  </a:ext>
                </a:extLst>
              </p14:cNvPr>
              <p14:cNvContentPartPr/>
              <p14:nvPr/>
            </p14:nvContentPartPr>
            <p14:xfrm>
              <a:off x="2836813" y="3948787"/>
              <a:ext cx="227160" cy="35784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B187D2C0-07BC-42E7-8591-BE4D2A82164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32493" y="3944467"/>
                <a:ext cx="23580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E0186BEF-FFCB-46EE-B71A-B3C025DE4E03}"/>
                  </a:ext>
                </a:extLst>
              </p14:cNvPr>
              <p14:cNvContentPartPr/>
              <p14:nvPr/>
            </p14:nvContentPartPr>
            <p14:xfrm>
              <a:off x="4586413" y="3924307"/>
              <a:ext cx="579600" cy="38916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E0186BEF-FFCB-46EE-B71A-B3C025DE4E0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582093" y="3919987"/>
                <a:ext cx="588240" cy="39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FB886B38-FF07-4790-93CF-49F6C2D63246}"/>
              </a:ext>
            </a:extLst>
          </p:cNvPr>
          <p:cNvGrpSpPr/>
          <p:nvPr/>
        </p:nvGrpSpPr>
        <p:grpSpPr>
          <a:xfrm>
            <a:off x="115573" y="276427"/>
            <a:ext cx="11576160" cy="1811160"/>
            <a:chOff x="115573" y="276427"/>
            <a:chExt cx="11576160" cy="181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22ACC03-1EB0-488C-AD3A-BEEB20AF13E2}"/>
                    </a:ext>
                  </a:extLst>
                </p14:cNvPr>
                <p14:cNvContentPartPr/>
                <p14:nvPr/>
              </p14:nvContentPartPr>
              <p14:xfrm>
                <a:off x="8657293" y="753787"/>
                <a:ext cx="42120" cy="356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22ACC03-1EB0-488C-AD3A-BEEB20AF13E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652973" y="749467"/>
                  <a:ext cx="507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DACD9BC-4154-4E37-A16D-AF5FFB5F83F4}"/>
                    </a:ext>
                  </a:extLst>
                </p14:cNvPr>
                <p14:cNvContentPartPr/>
                <p14:nvPr/>
              </p14:nvContentPartPr>
              <p14:xfrm>
                <a:off x="8605813" y="713467"/>
                <a:ext cx="160200" cy="799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DACD9BC-4154-4E37-A16D-AF5FFB5F83F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601493" y="709147"/>
                  <a:ext cx="1688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BBC4E1D-00A6-46A0-9578-CAA040F0AF62}"/>
                    </a:ext>
                  </a:extLst>
                </p14:cNvPr>
                <p14:cNvContentPartPr/>
                <p14:nvPr/>
              </p14:nvContentPartPr>
              <p14:xfrm>
                <a:off x="8611573" y="745147"/>
                <a:ext cx="160920" cy="723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BBC4E1D-00A6-46A0-9578-CAA040F0AF6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607253" y="740827"/>
                  <a:ext cx="1695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661B910-E91C-476D-B162-DCFC8351EF50}"/>
                    </a:ext>
                  </a:extLst>
                </p14:cNvPr>
                <p14:cNvContentPartPr/>
                <p14:nvPr/>
              </p14:nvContentPartPr>
              <p14:xfrm>
                <a:off x="8745493" y="654427"/>
                <a:ext cx="86400" cy="1134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661B910-E91C-476D-B162-DCFC8351EF5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741173" y="650107"/>
                  <a:ext cx="950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3C8A1A6-F6BF-42CA-AFA5-4EDE2D6C8884}"/>
                    </a:ext>
                  </a:extLst>
                </p14:cNvPr>
                <p14:cNvContentPartPr/>
                <p14:nvPr/>
              </p14:nvContentPartPr>
              <p14:xfrm>
                <a:off x="8970133" y="585667"/>
                <a:ext cx="22680" cy="1220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3C8A1A6-F6BF-42CA-AFA5-4EDE2D6C888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965813" y="581347"/>
                  <a:ext cx="313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ECEA580-CE94-43E2-849C-9BE7083FF141}"/>
                    </a:ext>
                  </a:extLst>
                </p14:cNvPr>
                <p14:cNvContentPartPr/>
                <p14:nvPr/>
              </p14:nvContentPartPr>
              <p14:xfrm>
                <a:off x="8975533" y="549667"/>
                <a:ext cx="11880" cy="356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ECEA580-CE94-43E2-849C-9BE7083FF14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971213" y="545347"/>
                  <a:ext cx="205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2739C16-D4B1-4202-AECD-8FB6504AAC5E}"/>
                    </a:ext>
                  </a:extLst>
                </p14:cNvPr>
                <p14:cNvContentPartPr/>
                <p14:nvPr/>
              </p14:nvContentPartPr>
              <p14:xfrm>
                <a:off x="9025213" y="472987"/>
                <a:ext cx="135360" cy="2188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2739C16-D4B1-4202-AECD-8FB6504AAC5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020893" y="468667"/>
                  <a:ext cx="1440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6B1A253-3037-4D5B-B93E-EAF6179EF8D2}"/>
                    </a:ext>
                  </a:extLst>
                </p14:cNvPr>
                <p14:cNvContentPartPr/>
                <p14:nvPr/>
              </p14:nvContentPartPr>
              <p14:xfrm>
                <a:off x="9088213" y="564787"/>
                <a:ext cx="85680" cy="280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6B1A253-3037-4D5B-B93E-EAF6179EF8D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083893" y="560467"/>
                  <a:ext cx="943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AC62C46-D8B8-46D9-A1E2-C8F8E18E416D}"/>
                    </a:ext>
                  </a:extLst>
                </p14:cNvPr>
                <p14:cNvContentPartPr/>
                <p14:nvPr/>
              </p14:nvContentPartPr>
              <p14:xfrm>
                <a:off x="9292693" y="487387"/>
                <a:ext cx="263160" cy="1065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AC62C46-D8B8-46D9-A1E2-C8F8E18E416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288373" y="483067"/>
                  <a:ext cx="2718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0969148-4AA0-4F23-B168-DA5DF81B373D}"/>
                    </a:ext>
                  </a:extLst>
                </p14:cNvPr>
                <p14:cNvContentPartPr/>
                <p14:nvPr/>
              </p14:nvContentPartPr>
              <p14:xfrm>
                <a:off x="9507973" y="405667"/>
                <a:ext cx="31320" cy="46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0969148-4AA0-4F23-B168-DA5DF81B373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503653" y="401347"/>
                  <a:ext cx="399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754663A-4C0A-4560-ADCD-328789BCAA8D}"/>
                    </a:ext>
                  </a:extLst>
                </p14:cNvPr>
                <p14:cNvContentPartPr/>
                <p14:nvPr/>
              </p14:nvContentPartPr>
              <p14:xfrm>
                <a:off x="9708493" y="376147"/>
                <a:ext cx="116280" cy="1558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754663A-4C0A-4560-ADCD-328789BCAA8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704173" y="371827"/>
                  <a:ext cx="1249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B6EACEA-2AF6-48A4-B410-79BF4C889171}"/>
                    </a:ext>
                  </a:extLst>
                </p14:cNvPr>
                <p14:cNvContentPartPr/>
                <p14:nvPr/>
              </p14:nvContentPartPr>
              <p14:xfrm>
                <a:off x="9848173" y="438787"/>
                <a:ext cx="207360" cy="766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B6EACEA-2AF6-48A4-B410-79BF4C88917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843853" y="434467"/>
                  <a:ext cx="2160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B74AB49-9101-4AF9-885E-2E018E09B946}"/>
                    </a:ext>
                  </a:extLst>
                </p14:cNvPr>
                <p14:cNvContentPartPr/>
                <p14:nvPr/>
              </p14:nvContentPartPr>
              <p14:xfrm>
                <a:off x="10045093" y="364627"/>
                <a:ext cx="34560" cy="684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B74AB49-9101-4AF9-885E-2E018E09B94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040773" y="360307"/>
                  <a:ext cx="432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3E69440-B0CA-4C00-AD8F-B8CC9E015630}"/>
                    </a:ext>
                  </a:extLst>
                </p14:cNvPr>
                <p14:cNvContentPartPr/>
                <p14:nvPr/>
              </p14:nvContentPartPr>
              <p14:xfrm>
                <a:off x="10099453" y="436267"/>
                <a:ext cx="129600" cy="399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3E69440-B0CA-4C00-AD8F-B8CC9E01563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095133" y="431947"/>
                  <a:ext cx="138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6853287-B5EC-47F0-868F-50605CC551E1}"/>
                    </a:ext>
                  </a:extLst>
                </p14:cNvPr>
                <p14:cNvContentPartPr/>
                <p14:nvPr/>
              </p14:nvContentPartPr>
              <p14:xfrm>
                <a:off x="10277653" y="403867"/>
                <a:ext cx="124560" cy="838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6853287-B5EC-47F0-868F-50605CC551E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273333" y="399547"/>
                  <a:ext cx="1332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086EEE6-AC66-483E-8508-A4D73AA0B510}"/>
                    </a:ext>
                  </a:extLst>
                </p14:cNvPr>
                <p14:cNvContentPartPr/>
                <p14:nvPr/>
              </p14:nvContentPartPr>
              <p14:xfrm>
                <a:off x="10554133" y="368947"/>
                <a:ext cx="99360" cy="1191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086EEE6-AC66-483E-8508-A4D73AA0B51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549813" y="364627"/>
                  <a:ext cx="1080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2F05E88-F75C-4D40-A2BA-2D5BC1F0797F}"/>
                    </a:ext>
                  </a:extLst>
                </p14:cNvPr>
                <p14:cNvContentPartPr/>
                <p14:nvPr/>
              </p14:nvContentPartPr>
              <p14:xfrm>
                <a:off x="10676893" y="303067"/>
                <a:ext cx="212760" cy="1602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2F05E88-F75C-4D40-A2BA-2D5BC1F0797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672573" y="298747"/>
                  <a:ext cx="221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461F34A-F11A-47AE-8BD5-99CF4B7D1467}"/>
                    </a:ext>
                  </a:extLst>
                </p14:cNvPr>
                <p14:cNvContentPartPr/>
                <p14:nvPr/>
              </p14:nvContentPartPr>
              <p14:xfrm>
                <a:off x="10916293" y="305227"/>
                <a:ext cx="76680" cy="1436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461F34A-F11A-47AE-8BD5-99CF4B7D146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911973" y="300907"/>
                  <a:ext cx="853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02299CA6-2B7F-4CA5-A64E-0AAC9DD2A45A}"/>
                    </a:ext>
                  </a:extLst>
                </p14:cNvPr>
                <p14:cNvContentPartPr/>
                <p14:nvPr/>
              </p14:nvContentPartPr>
              <p14:xfrm>
                <a:off x="11022853" y="371467"/>
                <a:ext cx="74520" cy="990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02299CA6-2B7F-4CA5-A64E-0AAC9DD2A45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018533" y="367147"/>
                  <a:ext cx="831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46BAA43-F66B-41D3-B00C-02F87871DEC2}"/>
                    </a:ext>
                  </a:extLst>
                </p14:cNvPr>
                <p14:cNvContentPartPr/>
                <p14:nvPr/>
              </p14:nvContentPartPr>
              <p14:xfrm>
                <a:off x="11107813" y="276427"/>
                <a:ext cx="88560" cy="1735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46BAA43-F66B-41D3-B00C-02F87871DEC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103493" y="272107"/>
                  <a:ext cx="972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1761212-E19C-4D86-9A2F-39EFCD921B41}"/>
                    </a:ext>
                  </a:extLst>
                </p14:cNvPr>
                <p14:cNvContentPartPr/>
                <p14:nvPr/>
              </p14:nvContentPartPr>
              <p14:xfrm>
                <a:off x="9527413" y="675667"/>
                <a:ext cx="311400" cy="1245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1761212-E19C-4D86-9A2F-39EFCD921B4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523093" y="671347"/>
                  <a:ext cx="3200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E690E3F-28C6-4648-A2E5-3D7F51833883}"/>
                    </a:ext>
                  </a:extLst>
                </p14:cNvPr>
                <p14:cNvContentPartPr/>
                <p14:nvPr/>
              </p14:nvContentPartPr>
              <p14:xfrm>
                <a:off x="9761773" y="633187"/>
                <a:ext cx="15840" cy="270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E690E3F-28C6-4648-A2E5-3D7F5183388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757453" y="628867"/>
                  <a:ext cx="24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949C7BF-FE0E-4207-8C49-0F672F8E8FA3}"/>
                    </a:ext>
                  </a:extLst>
                </p14:cNvPr>
                <p14:cNvContentPartPr/>
                <p14:nvPr/>
              </p14:nvContentPartPr>
              <p14:xfrm>
                <a:off x="10004413" y="619147"/>
                <a:ext cx="135000" cy="1378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949C7BF-FE0E-4207-8C49-0F672F8E8FA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000093" y="614827"/>
                  <a:ext cx="1436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22EF7CB-1521-4EF8-913B-EDB2C6BC828D}"/>
                    </a:ext>
                  </a:extLst>
                </p14:cNvPr>
                <p14:cNvContentPartPr/>
                <p14:nvPr/>
              </p14:nvContentPartPr>
              <p14:xfrm>
                <a:off x="10018093" y="678907"/>
                <a:ext cx="117360" cy="50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22EF7CB-1521-4EF8-913B-EDB2C6BC828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013773" y="674587"/>
                  <a:ext cx="1260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824005B-415D-4F92-A49C-A640E6E35E17}"/>
                    </a:ext>
                  </a:extLst>
                </p14:cNvPr>
                <p14:cNvContentPartPr/>
                <p14:nvPr/>
              </p14:nvContentPartPr>
              <p14:xfrm>
                <a:off x="10191613" y="607987"/>
                <a:ext cx="115920" cy="1522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824005B-415D-4F92-A49C-A640E6E35E1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187293" y="603667"/>
                  <a:ext cx="1245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5EED80F-CB2C-4997-BE4A-D20E28468DDD}"/>
                    </a:ext>
                  </a:extLst>
                </p14:cNvPr>
                <p14:cNvContentPartPr/>
                <p14:nvPr/>
              </p14:nvContentPartPr>
              <p14:xfrm>
                <a:off x="115573" y="1861507"/>
                <a:ext cx="708120" cy="1609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5EED80F-CB2C-4997-BE4A-D20E28468DD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1253" y="1857187"/>
                  <a:ext cx="7167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10012D2-28D9-4378-B28F-695611915759}"/>
                    </a:ext>
                  </a:extLst>
                </p14:cNvPr>
                <p14:cNvContentPartPr/>
                <p14:nvPr/>
              </p14:nvContentPartPr>
              <p14:xfrm>
                <a:off x="820813" y="1959787"/>
                <a:ext cx="746640" cy="1278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10012D2-28D9-4378-B28F-69561191575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16493" y="1955467"/>
                  <a:ext cx="7552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AE2DA6C-086A-41D6-8193-1258DB88B280}"/>
                    </a:ext>
                  </a:extLst>
                </p14:cNvPr>
                <p14:cNvContentPartPr/>
                <p14:nvPr/>
              </p14:nvContentPartPr>
              <p14:xfrm>
                <a:off x="406093" y="1626067"/>
                <a:ext cx="142560" cy="1292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AE2DA6C-086A-41D6-8193-1258DB88B28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01773" y="1621747"/>
                  <a:ext cx="151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E066B4A-4396-4B27-B629-BDB0428C8F51}"/>
                    </a:ext>
                  </a:extLst>
                </p14:cNvPr>
                <p14:cNvContentPartPr/>
                <p14:nvPr/>
              </p14:nvContentPartPr>
              <p14:xfrm>
                <a:off x="557293" y="1594387"/>
                <a:ext cx="105480" cy="1728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E066B4A-4396-4B27-B629-BDB0428C8F5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52973" y="1590067"/>
                  <a:ext cx="1141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3255199-D99D-41AB-8C11-96B57056DFE1}"/>
                    </a:ext>
                  </a:extLst>
                </p14:cNvPr>
                <p14:cNvContentPartPr/>
                <p14:nvPr/>
              </p14:nvContentPartPr>
              <p14:xfrm>
                <a:off x="744853" y="1671427"/>
                <a:ext cx="20520" cy="968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3255199-D99D-41AB-8C11-96B57056DFE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40533" y="1667107"/>
                  <a:ext cx="291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9C80EC4-95E9-45AC-96CA-7257192FF2E5}"/>
                    </a:ext>
                  </a:extLst>
                </p14:cNvPr>
                <p14:cNvContentPartPr/>
                <p14:nvPr/>
              </p14:nvContentPartPr>
              <p14:xfrm>
                <a:off x="758893" y="1598347"/>
                <a:ext cx="29880" cy="244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9C80EC4-95E9-45AC-96CA-7257192FF2E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54573" y="1594027"/>
                  <a:ext cx="385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BDD5994-888D-42AF-BF6B-55A45E479A5A}"/>
                    </a:ext>
                  </a:extLst>
                </p14:cNvPr>
                <p14:cNvContentPartPr/>
                <p14:nvPr/>
              </p14:nvContentPartPr>
              <p14:xfrm>
                <a:off x="843493" y="1704547"/>
                <a:ext cx="79560" cy="118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BDD5994-888D-42AF-BF6B-55A45E479A5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39173" y="1700227"/>
                  <a:ext cx="882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6FF24F9-FB73-4541-AA4C-249FF7670B1E}"/>
                    </a:ext>
                  </a:extLst>
                </p14:cNvPr>
                <p14:cNvContentPartPr/>
                <p14:nvPr/>
              </p14:nvContentPartPr>
              <p14:xfrm>
                <a:off x="977773" y="1661707"/>
                <a:ext cx="115200" cy="1789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6FF24F9-FB73-4541-AA4C-249FF7670B1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73453" y="1657387"/>
                  <a:ext cx="1238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B803937-1E7B-4F2C-B496-736EC6BE5A1E}"/>
                    </a:ext>
                  </a:extLst>
                </p14:cNvPr>
                <p14:cNvContentPartPr/>
                <p14:nvPr/>
              </p14:nvContentPartPr>
              <p14:xfrm>
                <a:off x="1111693" y="1670347"/>
                <a:ext cx="88560" cy="813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B803937-1E7B-4F2C-B496-736EC6BE5A1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07373" y="1666027"/>
                  <a:ext cx="972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1E19FC7-DC21-4138-9F48-C0BEA7C15084}"/>
                    </a:ext>
                  </a:extLst>
                </p14:cNvPr>
                <p14:cNvContentPartPr/>
                <p14:nvPr/>
              </p14:nvContentPartPr>
              <p14:xfrm>
                <a:off x="1226533" y="1680427"/>
                <a:ext cx="95760" cy="727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1E19FC7-DC21-4138-9F48-C0BEA7C1508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222213" y="1676107"/>
                  <a:ext cx="1044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0491C27-63A9-4648-BE02-DDE74F3E4442}"/>
                    </a:ext>
                  </a:extLst>
                </p14:cNvPr>
                <p14:cNvContentPartPr/>
                <p14:nvPr/>
              </p14:nvContentPartPr>
              <p14:xfrm>
                <a:off x="1362613" y="1619947"/>
                <a:ext cx="237960" cy="1180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0491C27-63A9-4648-BE02-DDE74F3E444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358293" y="1615627"/>
                  <a:ext cx="2466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37E319A-6E6D-4C0B-8B04-EAE057A01C63}"/>
                    </a:ext>
                  </a:extLst>
                </p14:cNvPr>
                <p14:cNvContentPartPr/>
                <p14:nvPr/>
              </p14:nvContentPartPr>
              <p14:xfrm>
                <a:off x="1580773" y="1562347"/>
                <a:ext cx="279360" cy="1746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37E319A-6E6D-4C0B-8B04-EAE057A01C6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576453" y="1558027"/>
                  <a:ext cx="2880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F7284CF-BED8-43E5-94FF-93C5D8100EE0}"/>
                    </a:ext>
                  </a:extLst>
                </p14:cNvPr>
                <p14:cNvContentPartPr/>
                <p14:nvPr/>
              </p14:nvContentPartPr>
              <p14:xfrm>
                <a:off x="378373" y="1743067"/>
                <a:ext cx="1516320" cy="997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F7284CF-BED8-43E5-94FF-93C5D8100EE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74053" y="1738747"/>
                  <a:ext cx="15249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610F3106-A438-4A8A-B400-5A59706D2EE6}"/>
                    </a:ext>
                  </a:extLst>
                </p14:cNvPr>
                <p14:cNvContentPartPr/>
                <p14:nvPr/>
              </p14:nvContentPartPr>
              <p14:xfrm>
                <a:off x="1164973" y="1116667"/>
                <a:ext cx="6924240" cy="9036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610F3106-A438-4A8A-B400-5A59706D2EE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60653" y="1112347"/>
                  <a:ext cx="69328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F0200FF9-BAA6-463A-AB27-7ABF27AD268E}"/>
                    </a:ext>
                  </a:extLst>
                </p14:cNvPr>
                <p14:cNvContentPartPr/>
                <p14:nvPr/>
              </p14:nvContentPartPr>
              <p14:xfrm>
                <a:off x="5901133" y="364627"/>
                <a:ext cx="2070360" cy="9165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F0200FF9-BAA6-463A-AB27-7ABF27AD268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896813" y="360307"/>
                  <a:ext cx="2079000" cy="9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1E346E29-4523-4EB0-95FB-B05AC34C74AF}"/>
                    </a:ext>
                  </a:extLst>
                </p14:cNvPr>
                <p14:cNvContentPartPr/>
                <p14:nvPr/>
              </p14:nvContentPartPr>
              <p14:xfrm>
                <a:off x="4453213" y="1295947"/>
                <a:ext cx="865080" cy="1191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1E346E29-4523-4EB0-95FB-B05AC34C74A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448893" y="1291627"/>
                  <a:ext cx="8737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81BA7EC-352A-4764-9EFE-5159E3437FEF}"/>
                    </a:ext>
                  </a:extLst>
                </p14:cNvPr>
                <p14:cNvContentPartPr/>
                <p14:nvPr/>
              </p14:nvContentPartPr>
              <p14:xfrm>
                <a:off x="4408213" y="1273627"/>
                <a:ext cx="231120" cy="1638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81BA7EC-352A-4764-9EFE-5159E3437FE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403893" y="1269307"/>
                  <a:ext cx="239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B867455-AAEA-4B7A-BAA4-684D3B62A2EC}"/>
                    </a:ext>
                  </a:extLst>
                </p14:cNvPr>
                <p14:cNvContentPartPr/>
                <p14:nvPr/>
              </p14:nvContentPartPr>
              <p14:xfrm>
                <a:off x="5408653" y="1218547"/>
                <a:ext cx="337680" cy="1008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B867455-AAEA-4B7A-BAA4-684D3B62A2E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404333" y="1214227"/>
                  <a:ext cx="3463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AD44428-7CFC-4715-A2E2-3EB4483EDAC1}"/>
                    </a:ext>
                  </a:extLst>
                </p14:cNvPr>
                <p14:cNvContentPartPr/>
                <p14:nvPr/>
              </p14:nvContentPartPr>
              <p14:xfrm>
                <a:off x="5769733" y="1263907"/>
                <a:ext cx="110520" cy="1486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AD44428-7CFC-4715-A2E2-3EB4483EDAC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765413" y="1259587"/>
                  <a:ext cx="119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834058B-D1D2-4F77-A140-F263BE8BD303}"/>
                    </a:ext>
                  </a:extLst>
                </p14:cNvPr>
                <p14:cNvContentPartPr/>
                <p14:nvPr/>
              </p14:nvContentPartPr>
              <p14:xfrm>
                <a:off x="5910133" y="1260667"/>
                <a:ext cx="17280" cy="709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834058B-D1D2-4F77-A140-F263BE8BD30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905813" y="1256347"/>
                  <a:ext cx="259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34E034F-77CD-4905-BECC-94FFAFF8916E}"/>
                    </a:ext>
                  </a:extLst>
                </p14:cNvPr>
                <p14:cNvContentPartPr/>
                <p14:nvPr/>
              </p14:nvContentPartPr>
              <p14:xfrm>
                <a:off x="5941813" y="1284427"/>
                <a:ext cx="158400" cy="543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34E034F-77CD-4905-BECC-94FFAFF8916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937493" y="1280107"/>
                  <a:ext cx="1670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0EFE74B-8DFF-4142-BC1A-F82705161AD5}"/>
                    </a:ext>
                  </a:extLst>
                </p14:cNvPr>
                <p14:cNvContentPartPr/>
                <p14:nvPr/>
              </p14:nvContentPartPr>
              <p14:xfrm>
                <a:off x="6086893" y="1223587"/>
                <a:ext cx="42840" cy="295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0EFE74B-8DFF-4142-BC1A-F82705161AD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082573" y="1219267"/>
                  <a:ext cx="51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99AE6E8-6C64-4F81-A1D8-9262985549AB}"/>
                    </a:ext>
                  </a:extLst>
                </p14:cNvPr>
                <p14:cNvContentPartPr/>
                <p14:nvPr/>
              </p14:nvContentPartPr>
              <p14:xfrm>
                <a:off x="6131533" y="1275067"/>
                <a:ext cx="74160" cy="604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99AE6E8-6C64-4F81-A1D8-9262985549A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127213" y="1270747"/>
                  <a:ext cx="828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E38264E-3981-46D4-8510-825C2F1FA055}"/>
                    </a:ext>
                  </a:extLst>
                </p14:cNvPr>
                <p14:cNvContentPartPr/>
                <p14:nvPr/>
              </p14:nvContentPartPr>
              <p14:xfrm>
                <a:off x="6237373" y="1268947"/>
                <a:ext cx="235080" cy="990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E38264E-3981-46D4-8510-825C2F1FA05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233053" y="1264627"/>
                  <a:ext cx="2437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CAB5BBC-A3E8-4018-A5FA-ECF43DDC0BD4}"/>
                    </a:ext>
                  </a:extLst>
                </p14:cNvPr>
                <p14:cNvContentPartPr/>
                <p14:nvPr/>
              </p14:nvContentPartPr>
              <p14:xfrm>
                <a:off x="5943613" y="1169227"/>
                <a:ext cx="360" cy="237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CAB5BBC-A3E8-4018-A5FA-ECF43DDC0BD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939293" y="1164907"/>
                  <a:ext cx="9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6CCA001-40F4-4A1E-BF81-65C354FAA789}"/>
                    </a:ext>
                  </a:extLst>
                </p14:cNvPr>
                <p14:cNvContentPartPr/>
                <p14:nvPr/>
              </p14:nvContentPartPr>
              <p14:xfrm>
                <a:off x="6615373" y="1267867"/>
                <a:ext cx="128520" cy="1062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6CCA001-40F4-4A1E-BF81-65C354FAA78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611053" y="1263547"/>
                  <a:ext cx="1371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0B93DBB8-F94B-4F68-B051-93CE1F5A98D5}"/>
                    </a:ext>
                  </a:extLst>
                </p14:cNvPr>
                <p14:cNvContentPartPr/>
                <p14:nvPr/>
              </p14:nvContentPartPr>
              <p14:xfrm>
                <a:off x="6739933" y="1326907"/>
                <a:ext cx="240480" cy="799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0B93DBB8-F94B-4F68-B051-93CE1F5A98D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735613" y="1322587"/>
                  <a:ext cx="2491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E6EB31F-3345-4639-ABE5-F1108A19C13D}"/>
                    </a:ext>
                  </a:extLst>
                </p14:cNvPr>
                <p14:cNvContentPartPr/>
                <p14:nvPr/>
              </p14:nvContentPartPr>
              <p14:xfrm>
                <a:off x="6951973" y="1275427"/>
                <a:ext cx="27360" cy="212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E6EB31F-3345-4639-ABE5-F1108A19C13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947653" y="1271107"/>
                  <a:ext cx="36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01F4E20-7BA7-4B9E-8842-BA9EA8AAE5E5}"/>
                    </a:ext>
                  </a:extLst>
                </p14:cNvPr>
                <p14:cNvContentPartPr/>
                <p14:nvPr/>
              </p14:nvContentPartPr>
              <p14:xfrm>
                <a:off x="7038013" y="1344547"/>
                <a:ext cx="156240" cy="651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01F4E20-7BA7-4B9E-8842-BA9EA8AAE5E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033693" y="1340227"/>
                  <a:ext cx="1648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B4EF8957-9D8C-44CA-AABC-32E851F3BB57}"/>
                    </a:ext>
                  </a:extLst>
                </p14:cNvPr>
                <p14:cNvContentPartPr/>
                <p14:nvPr/>
              </p14:nvContentPartPr>
              <p14:xfrm>
                <a:off x="7230253" y="1298467"/>
                <a:ext cx="157680" cy="1058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B4EF8957-9D8C-44CA-AABC-32E851F3BB5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225933" y="1294147"/>
                  <a:ext cx="1663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E00EE94-5BD5-4B5E-AB5F-DE05C2A7D0E4}"/>
                    </a:ext>
                  </a:extLst>
                </p14:cNvPr>
                <p14:cNvContentPartPr/>
                <p14:nvPr/>
              </p14:nvContentPartPr>
              <p14:xfrm>
                <a:off x="7245733" y="1349227"/>
                <a:ext cx="166320" cy="118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E00EE94-5BD5-4B5E-AB5F-DE05C2A7D0E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241413" y="1344907"/>
                  <a:ext cx="1749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DD7CF68-33E6-45B4-947F-CC55045145B5}"/>
                    </a:ext>
                  </a:extLst>
                </p14:cNvPr>
                <p14:cNvContentPartPr/>
                <p14:nvPr/>
              </p14:nvContentPartPr>
              <p14:xfrm>
                <a:off x="7159693" y="1343827"/>
                <a:ext cx="73440" cy="522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DD7CF68-33E6-45B4-947F-CC55045145B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155373" y="1339507"/>
                  <a:ext cx="820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BBBDD39C-E0FB-433D-B1BA-B16664FFBC1B}"/>
                    </a:ext>
                  </a:extLst>
                </p14:cNvPr>
                <p14:cNvContentPartPr/>
                <p14:nvPr/>
              </p14:nvContentPartPr>
              <p14:xfrm>
                <a:off x="4555453" y="1389547"/>
                <a:ext cx="282960" cy="3931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BBBDD39C-E0FB-433D-B1BA-B16664FFBC1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551133" y="1385227"/>
                  <a:ext cx="29160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935FDD0-FD75-448B-B192-CB54F78DCFAE}"/>
                    </a:ext>
                  </a:extLst>
                </p14:cNvPr>
                <p14:cNvContentPartPr/>
                <p14:nvPr/>
              </p14:nvContentPartPr>
              <p14:xfrm>
                <a:off x="4725373" y="1780507"/>
                <a:ext cx="491760" cy="2613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935FDD0-FD75-448B-B192-CB54F78DCFA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721053" y="1776187"/>
                  <a:ext cx="5004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0B9F6C5-3E61-4B12-853B-4BB8A5BF2CFC}"/>
                    </a:ext>
                  </a:extLst>
                </p14:cNvPr>
                <p14:cNvContentPartPr/>
                <p14:nvPr/>
              </p14:nvContentPartPr>
              <p14:xfrm>
                <a:off x="4642933" y="1701307"/>
                <a:ext cx="308160" cy="2185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0B9F6C5-3E61-4B12-853B-4BB8A5BF2CF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638613" y="1696987"/>
                  <a:ext cx="3168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0EC1463-3C6B-407D-81DC-F3FB0D88CB86}"/>
                    </a:ext>
                  </a:extLst>
                </p14:cNvPr>
                <p14:cNvContentPartPr/>
                <p14:nvPr/>
              </p14:nvContentPartPr>
              <p14:xfrm>
                <a:off x="5384893" y="1909387"/>
                <a:ext cx="140040" cy="918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0EC1463-3C6B-407D-81DC-F3FB0D88CB8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380573" y="1905067"/>
                  <a:ext cx="1486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F8E641B-2705-4202-923A-270C3DCED948}"/>
                    </a:ext>
                  </a:extLst>
                </p14:cNvPr>
                <p14:cNvContentPartPr/>
                <p14:nvPr/>
              </p14:nvContentPartPr>
              <p14:xfrm>
                <a:off x="5493253" y="1916587"/>
                <a:ext cx="115920" cy="889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F8E641B-2705-4202-923A-270C3DCED94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488933" y="1912267"/>
                  <a:ext cx="1245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C436D40B-5B5F-4F92-8C6F-1E84991D7FE3}"/>
                    </a:ext>
                  </a:extLst>
                </p14:cNvPr>
                <p14:cNvContentPartPr/>
                <p14:nvPr/>
              </p14:nvContentPartPr>
              <p14:xfrm>
                <a:off x="5650213" y="1906507"/>
                <a:ext cx="115920" cy="878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C436D40B-5B5F-4F92-8C6F-1E84991D7FE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645893" y="1902187"/>
                  <a:ext cx="1245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2B735EE1-2753-4894-BE7A-398E736A3F55}"/>
                    </a:ext>
                  </a:extLst>
                </p14:cNvPr>
                <p14:cNvContentPartPr/>
                <p14:nvPr/>
              </p14:nvContentPartPr>
              <p14:xfrm>
                <a:off x="5767573" y="1825867"/>
                <a:ext cx="128160" cy="1519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2B735EE1-2753-4894-BE7A-398E736A3F5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763253" y="1821547"/>
                  <a:ext cx="1368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74B4B32-D618-4A9C-A623-B3F37BC4E819}"/>
                    </a:ext>
                  </a:extLst>
                </p14:cNvPr>
                <p14:cNvContentPartPr/>
                <p14:nvPr/>
              </p14:nvContentPartPr>
              <p14:xfrm>
                <a:off x="5918053" y="1887787"/>
                <a:ext cx="170280" cy="820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74B4B32-D618-4A9C-A623-B3F37BC4E81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913733" y="1883467"/>
                  <a:ext cx="1789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D266EE1-36E0-4548-9D3F-01095A9EA842}"/>
                    </a:ext>
                  </a:extLst>
                </p14:cNvPr>
                <p14:cNvContentPartPr/>
                <p14:nvPr/>
              </p14:nvContentPartPr>
              <p14:xfrm>
                <a:off x="6278413" y="1777627"/>
                <a:ext cx="131760" cy="1753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D266EE1-36E0-4548-9D3F-01095A9EA84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274093" y="1773307"/>
                  <a:ext cx="1404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102889E6-4070-4B90-BE88-2CDF20809E77}"/>
                    </a:ext>
                  </a:extLst>
                </p14:cNvPr>
                <p14:cNvContentPartPr/>
                <p14:nvPr/>
              </p14:nvContentPartPr>
              <p14:xfrm>
                <a:off x="6431413" y="1846027"/>
                <a:ext cx="235800" cy="867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102889E6-4070-4B90-BE88-2CDF20809E7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427093" y="1841707"/>
                  <a:ext cx="2444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7B865171-BEF1-406D-AA45-44151FECB59C}"/>
                    </a:ext>
                  </a:extLst>
                </p14:cNvPr>
                <p14:cNvContentPartPr/>
                <p14:nvPr/>
              </p14:nvContentPartPr>
              <p14:xfrm>
                <a:off x="6648133" y="1780507"/>
                <a:ext cx="25200" cy="410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7B865171-BEF1-406D-AA45-44151FECB59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643813" y="1776187"/>
                  <a:ext cx="338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94947AA6-8959-44DB-9301-ED7E4D126C32}"/>
                    </a:ext>
                  </a:extLst>
                </p14:cNvPr>
                <p14:cNvContentPartPr/>
                <p14:nvPr/>
              </p14:nvContentPartPr>
              <p14:xfrm>
                <a:off x="6709333" y="1855747"/>
                <a:ext cx="234360" cy="550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94947AA6-8959-44DB-9301-ED7E4D126C3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705013" y="1851427"/>
                  <a:ext cx="2430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AF2B580E-450A-439F-9670-64B6CA63901A}"/>
                    </a:ext>
                  </a:extLst>
                </p14:cNvPr>
                <p14:cNvContentPartPr/>
                <p14:nvPr/>
              </p14:nvContentPartPr>
              <p14:xfrm>
                <a:off x="7005253" y="1799227"/>
                <a:ext cx="62280" cy="1105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AF2B580E-450A-439F-9670-64B6CA63901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000933" y="1794907"/>
                  <a:ext cx="709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60B9C3E-D1C7-4E24-B8D2-FD46F92013E8}"/>
                    </a:ext>
                  </a:extLst>
                </p14:cNvPr>
                <p14:cNvContentPartPr/>
                <p14:nvPr/>
              </p14:nvContentPartPr>
              <p14:xfrm>
                <a:off x="6993013" y="1843507"/>
                <a:ext cx="157680" cy="201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60B9C3E-D1C7-4E24-B8D2-FD46F92013E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988693" y="1839187"/>
                  <a:ext cx="1663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E6B48BC-7020-4B8A-AEEA-BDC92D47BA95}"/>
                    </a:ext>
                  </a:extLst>
                </p14:cNvPr>
                <p14:cNvContentPartPr/>
                <p14:nvPr/>
              </p14:nvContentPartPr>
              <p14:xfrm>
                <a:off x="7837933" y="1572427"/>
                <a:ext cx="280800" cy="392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E6B48BC-7020-4B8A-AEEA-BDC92D47BA9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833613" y="1568107"/>
                  <a:ext cx="289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93D618DB-8209-45E7-9391-B5083EE65CAD}"/>
                    </a:ext>
                  </a:extLst>
                </p14:cNvPr>
                <p14:cNvContentPartPr/>
                <p14:nvPr/>
              </p14:nvContentPartPr>
              <p14:xfrm>
                <a:off x="7703293" y="1497547"/>
                <a:ext cx="307080" cy="1785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93D618DB-8209-45E7-9391-B5083EE65CA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698973" y="1493227"/>
                  <a:ext cx="3157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03201F73-07CB-4959-867C-C4A2BC31A19E}"/>
                    </a:ext>
                  </a:extLst>
                </p14:cNvPr>
                <p14:cNvContentPartPr/>
                <p14:nvPr/>
              </p14:nvContentPartPr>
              <p14:xfrm>
                <a:off x="8463253" y="1476307"/>
                <a:ext cx="278280" cy="1494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03201F73-07CB-4959-867C-C4A2BC31A19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458933" y="1471987"/>
                  <a:ext cx="2869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8ADA2A1D-E51C-4A1B-B4DA-6E495E46C621}"/>
                    </a:ext>
                  </a:extLst>
                </p14:cNvPr>
                <p14:cNvContentPartPr/>
                <p14:nvPr/>
              </p14:nvContentPartPr>
              <p14:xfrm>
                <a:off x="8799853" y="1514467"/>
                <a:ext cx="83880" cy="1051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8ADA2A1D-E51C-4A1B-B4DA-6E495E46C62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795533" y="1510147"/>
                  <a:ext cx="925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6EBC992-0026-4D37-8A63-4F33B1A75F6A}"/>
                    </a:ext>
                  </a:extLst>
                </p14:cNvPr>
                <p14:cNvContentPartPr/>
                <p14:nvPr/>
              </p14:nvContentPartPr>
              <p14:xfrm>
                <a:off x="8920813" y="1509427"/>
                <a:ext cx="357480" cy="2473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6EBC992-0026-4D37-8A63-4F33B1A75F6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916493" y="1505107"/>
                  <a:ext cx="3661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4B469EAD-2F66-4C88-B270-B87264B29992}"/>
                    </a:ext>
                  </a:extLst>
                </p14:cNvPr>
                <p14:cNvContentPartPr/>
                <p14:nvPr/>
              </p14:nvContentPartPr>
              <p14:xfrm>
                <a:off x="9316093" y="1491427"/>
                <a:ext cx="204480" cy="910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4B469EAD-2F66-4C88-B270-B87264B2999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311773" y="1487107"/>
                  <a:ext cx="2131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28ACBDF-7045-4FDF-A241-099E536AFC59}"/>
                    </a:ext>
                  </a:extLst>
                </p14:cNvPr>
                <p14:cNvContentPartPr/>
                <p14:nvPr/>
              </p14:nvContentPartPr>
              <p14:xfrm>
                <a:off x="9581413" y="1486747"/>
                <a:ext cx="56520" cy="925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28ACBDF-7045-4FDF-A241-099E536AFC5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577093" y="1482427"/>
                  <a:ext cx="651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38BCD09-405A-49F8-9370-DEDB39E69567}"/>
                    </a:ext>
                  </a:extLst>
                </p14:cNvPr>
                <p14:cNvContentPartPr/>
                <p14:nvPr/>
              </p14:nvContentPartPr>
              <p14:xfrm>
                <a:off x="9702733" y="1390267"/>
                <a:ext cx="195480" cy="1627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38BCD09-405A-49F8-9370-DEDB39E6956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698413" y="1385947"/>
                  <a:ext cx="2041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8A68F8D2-83BB-4ADC-BE11-2A1B06A11692}"/>
                    </a:ext>
                  </a:extLst>
                </p14:cNvPr>
                <p14:cNvContentPartPr/>
                <p14:nvPr/>
              </p14:nvContentPartPr>
              <p14:xfrm>
                <a:off x="9890293" y="1390627"/>
                <a:ext cx="152280" cy="1396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8A68F8D2-83BB-4ADC-BE11-2A1B06A1169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885973" y="1386307"/>
                  <a:ext cx="1609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F45118D6-3DCF-43E5-A3E6-0569D684F373}"/>
                    </a:ext>
                  </a:extLst>
                </p14:cNvPr>
                <p14:cNvContentPartPr/>
                <p14:nvPr/>
              </p14:nvContentPartPr>
              <p14:xfrm>
                <a:off x="10076413" y="1363627"/>
                <a:ext cx="318960" cy="1576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F45118D6-3DCF-43E5-A3E6-0569D684F37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072093" y="1359307"/>
                  <a:ext cx="3276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7764E6AA-4503-4E59-A701-95BEFA9E6E14}"/>
                    </a:ext>
                  </a:extLst>
                </p14:cNvPr>
                <p14:cNvContentPartPr/>
                <p14:nvPr/>
              </p14:nvContentPartPr>
              <p14:xfrm>
                <a:off x="10511293" y="1311427"/>
                <a:ext cx="189360" cy="1846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7764E6AA-4503-4E59-A701-95BEFA9E6E1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506973" y="1307107"/>
                  <a:ext cx="1980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E1996CBF-7236-4426-B7AC-3D60F946A403}"/>
                    </a:ext>
                  </a:extLst>
                </p14:cNvPr>
                <p14:cNvContentPartPr/>
                <p14:nvPr/>
              </p14:nvContentPartPr>
              <p14:xfrm>
                <a:off x="10681573" y="1405387"/>
                <a:ext cx="187200" cy="1076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E1996CBF-7236-4426-B7AC-3D60F946A40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677253" y="1401067"/>
                  <a:ext cx="1958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4F224D40-4115-45EA-8E03-5902C77977C4}"/>
                    </a:ext>
                  </a:extLst>
                </p14:cNvPr>
                <p14:cNvContentPartPr/>
                <p14:nvPr/>
              </p14:nvContentPartPr>
              <p14:xfrm>
                <a:off x="10870213" y="1282987"/>
                <a:ext cx="243720" cy="2098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4F224D40-4115-45EA-8E03-5902C77977C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865893" y="1278667"/>
                  <a:ext cx="2523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D831A662-BCEB-492E-AB56-CDC85E0372C7}"/>
                    </a:ext>
                  </a:extLst>
                </p14:cNvPr>
                <p14:cNvContentPartPr/>
                <p14:nvPr/>
              </p14:nvContentPartPr>
              <p14:xfrm>
                <a:off x="11075413" y="1247707"/>
                <a:ext cx="16560" cy="432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D831A662-BCEB-492E-AB56-CDC85E0372C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071093" y="1243387"/>
                  <a:ext cx="252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E897E3CF-3BC4-4413-ADCE-4A26F7F0620E}"/>
                    </a:ext>
                  </a:extLst>
                </p14:cNvPr>
                <p14:cNvContentPartPr/>
                <p14:nvPr/>
              </p14:nvContentPartPr>
              <p14:xfrm>
                <a:off x="11204653" y="1236907"/>
                <a:ext cx="487080" cy="3690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E897E3CF-3BC4-4413-ADCE-4A26F7F0620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200333" y="1232587"/>
                  <a:ext cx="49572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33590241-1275-4A1B-8EC8-8CBD9CFE9D92}"/>
                    </a:ext>
                  </a:extLst>
                </p14:cNvPr>
                <p14:cNvContentPartPr/>
                <p14:nvPr/>
              </p14:nvContentPartPr>
              <p14:xfrm>
                <a:off x="8434453" y="1692667"/>
                <a:ext cx="2043000" cy="925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33590241-1275-4A1B-8EC8-8CBD9CFE9D9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430133" y="1688347"/>
                  <a:ext cx="2051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C66E638C-6877-4DC2-A55F-9EA7195631D1}"/>
                    </a:ext>
                  </a:extLst>
                </p14:cNvPr>
                <p14:cNvContentPartPr/>
                <p14:nvPr/>
              </p14:nvContentPartPr>
              <p14:xfrm>
                <a:off x="3388693" y="1900387"/>
                <a:ext cx="2170800" cy="478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C66E638C-6877-4DC2-A55F-9EA7195631D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384373" y="1896067"/>
                  <a:ext cx="2179440" cy="5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FC75110B-B4D6-49D9-B563-410C2081A133}"/>
                  </a:ext>
                </a:extLst>
              </p14:cNvPr>
              <p14:cNvContentPartPr/>
              <p14:nvPr/>
            </p14:nvContentPartPr>
            <p14:xfrm>
              <a:off x="3965413" y="5022667"/>
              <a:ext cx="390960" cy="48744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FC75110B-B4D6-49D9-B563-410C2081A133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3961093" y="5018347"/>
                <a:ext cx="39960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8E249B07-6376-4452-BF33-2A4C489EDC07}"/>
                  </a:ext>
                </a:extLst>
              </p14:cNvPr>
              <p14:cNvContentPartPr/>
              <p14:nvPr/>
            </p14:nvContentPartPr>
            <p14:xfrm>
              <a:off x="2344693" y="4632067"/>
              <a:ext cx="4361040" cy="6984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8E249B07-6376-4452-BF33-2A4C489EDC07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2340373" y="4627747"/>
                <a:ext cx="4369680" cy="7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95874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37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0E6F621-1845-42A5-9A71-8E54042AC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29122" cy="576487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1E1F98A-3FD4-4B59-9CD1-6F97C665E5E8}"/>
                  </a:ext>
                </a:extLst>
              </p14:cNvPr>
              <p14:cNvContentPartPr/>
              <p14:nvPr/>
            </p14:nvContentPartPr>
            <p14:xfrm>
              <a:off x="4218853" y="2857627"/>
              <a:ext cx="722160" cy="4471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1E1F98A-3FD4-4B59-9CD1-6F97C665E5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14533" y="2853307"/>
                <a:ext cx="730800" cy="45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96342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38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DE0DC4E-107B-46A1-AD11-89CF3E7A0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258" cy="549471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C2E5FA8-6167-4FE4-BF56-FFA619BA3414}"/>
                  </a:ext>
                </a:extLst>
              </p14:cNvPr>
              <p14:cNvContentPartPr/>
              <p14:nvPr/>
            </p14:nvContentPartPr>
            <p14:xfrm>
              <a:off x="3007813" y="2480347"/>
              <a:ext cx="2939400" cy="817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C2E5FA8-6167-4FE4-BF56-FFA619BA34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3493" y="2476027"/>
                <a:ext cx="294804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E1656CFD-3B49-4385-B6B9-F7E806C8625D}"/>
                  </a:ext>
                </a:extLst>
              </p14:cNvPr>
              <p14:cNvContentPartPr/>
              <p14:nvPr/>
            </p14:nvContentPartPr>
            <p14:xfrm>
              <a:off x="3034093" y="2821267"/>
              <a:ext cx="1513800" cy="748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E1656CFD-3B49-4385-B6B9-F7E806C862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29773" y="2816947"/>
                <a:ext cx="152244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CEE1DC96-64C3-4552-81F5-C2DB3962AF27}"/>
                  </a:ext>
                </a:extLst>
              </p14:cNvPr>
              <p14:cNvContentPartPr/>
              <p14:nvPr/>
            </p14:nvContentPartPr>
            <p14:xfrm>
              <a:off x="3263413" y="3248947"/>
              <a:ext cx="1798560" cy="669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CEE1DC96-64C3-4552-81F5-C2DB3962AF2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59093" y="3244627"/>
                <a:ext cx="180720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EBF4B40E-8A96-4A72-86D0-7DCE07EDB918}"/>
                  </a:ext>
                </a:extLst>
              </p14:cNvPr>
              <p14:cNvContentPartPr/>
              <p14:nvPr/>
            </p14:nvContentPartPr>
            <p14:xfrm>
              <a:off x="1106293" y="3928627"/>
              <a:ext cx="6564600" cy="1022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EBF4B40E-8A96-4A72-86D0-7DCE07EDB91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01973" y="3924307"/>
                <a:ext cx="657324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C3D7C9AE-841C-44A9-B9CF-5C974F5C195C}"/>
                  </a:ext>
                </a:extLst>
              </p14:cNvPr>
              <p14:cNvContentPartPr/>
              <p14:nvPr/>
            </p14:nvContentPartPr>
            <p14:xfrm>
              <a:off x="1199173" y="4747627"/>
              <a:ext cx="2946600" cy="11736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C3D7C9AE-841C-44A9-B9CF-5C974F5C195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94853" y="4743307"/>
                <a:ext cx="2955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981BBA09-3AE0-47C2-BF74-362D1FBD8EF2}"/>
                  </a:ext>
                </a:extLst>
              </p14:cNvPr>
              <p14:cNvContentPartPr/>
              <p14:nvPr/>
            </p14:nvContentPartPr>
            <p14:xfrm>
              <a:off x="1213933" y="5253067"/>
              <a:ext cx="2928960" cy="352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981BBA09-3AE0-47C2-BF74-362D1FBD8EF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09613" y="5248747"/>
                <a:ext cx="29376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AEF6755-7213-4FB5-9FCA-B0C36109A85C}"/>
                  </a:ext>
                </a:extLst>
              </p14:cNvPr>
              <p14:cNvContentPartPr/>
              <p14:nvPr/>
            </p14:nvContentPartPr>
            <p14:xfrm>
              <a:off x="3952093" y="4777867"/>
              <a:ext cx="2528640" cy="63792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AEF6755-7213-4FB5-9FCA-B0C36109A85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47773" y="4773547"/>
                <a:ext cx="2537280" cy="64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77990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39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7AA7F06-1841-4BCA-A7B2-3EA8ABA0A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66166" cy="3429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1EE457F-8C17-458F-9171-673643F80A22}"/>
                  </a:ext>
                </a:extLst>
              </p14:cNvPr>
              <p14:cNvContentPartPr/>
              <p14:nvPr/>
            </p14:nvContentPartPr>
            <p14:xfrm>
              <a:off x="6034693" y="1768987"/>
              <a:ext cx="1167120" cy="234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1EE457F-8C17-458F-9171-673643F80A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30373" y="1764667"/>
                <a:ext cx="117576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88F0F3A-91E5-4515-95CA-6E0F41593C8D}"/>
                  </a:ext>
                </a:extLst>
              </p14:cNvPr>
              <p14:cNvContentPartPr/>
              <p14:nvPr/>
            </p14:nvContentPartPr>
            <p14:xfrm>
              <a:off x="6058453" y="1294867"/>
              <a:ext cx="156240" cy="1191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88F0F3A-91E5-4515-95CA-6E0F41593C8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54133" y="1290547"/>
                <a:ext cx="16488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AB2F460A-7355-49D0-9AC8-410F82EA4B95}"/>
                  </a:ext>
                </a:extLst>
              </p14:cNvPr>
              <p14:cNvContentPartPr/>
              <p14:nvPr/>
            </p14:nvContentPartPr>
            <p14:xfrm>
              <a:off x="1169293" y="2056267"/>
              <a:ext cx="2176200" cy="7200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AB2F460A-7355-49D0-9AC8-410F82EA4B9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64973" y="2051947"/>
                <a:ext cx="218484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480D1822-17D9-41E6-A888-82212B548686}"/>
                  </a:ext>
                </a:extLst>
              </p14:cNvPr>
              <p14:cNvContentPartPr/>
              <p14:nvPr/>
            </p14:nvContentPartPr>
            <p14:xfrm>
              <a:off x="3049213" y="2474947"/>
              <a:ext cx="2016000" cy="835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480D1822-17D9-41E6-A888-82212B54868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44893" y="2470627"/>
                <a:ext cx="202464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66898C21-E836-4466-82AB-CA032011E3CF}"/>
                  </a:ext>
                </a:extLst>
              </p14:cNvPr>
              <p14:cNvContentPartPr/>
              <p14:nvPr/>
            </p14:nvContentPartPr>
            <p14:xfrm>
              <a:off x="4015813" y="2743147"/>
              <a:ext cx="2660040" cy="6804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66898C21-E836-4466-82AB-CA032011E3C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11493" y="2738827"/>
                <a:ext cx="26686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A7BB9F29-557C-4C7D-8308-B7004F6A63ED}"/>
                  </a:ext>
                </a:extLst>
              </p14:cNvPr>
              <p14:cNvContentPartPr/>
              <p14:nvPr/>
            </p14:nvContentPartPr>
            <p14:xfrm>
              <a:off x="3232093" y="3087307"/>
              <a:ext cx="2270520" cy="2052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A7BB9F29-557C-4C7D-8308-B7004F6A63E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27773" y="3082987"/>
                <a:ext cx="22791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0718CF1-D96F-4F5B-9404-1672668905EE}"/>
                  </a:ext>
                </a:extLst>
              </p14:cNvPr>
              <p14:cNvContentPartPr/>
              <p14:nvPr/>
            </p14:nvContentPartPr>
            <p14:xfrm>
              <a:off x="2824573" y="2020627"/>
              <a:ext cx="2427840" cy="48060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0718CF1-D96F-4F5B-9404-1672668905E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20253" y="2016307"/>
                <a:ext cx="2436480" cy="48924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Grafik 12">
            <a:extLst>
              <a:ext uri="{FF2B5EF4-FFF2-40B4-BE49-F238E27FC236}">
                <a16:creationId xmlns:a16="http://schemas.microsoft.com/office/drawing/2014/main" id="{0C69B891-A36B-4E05-AA94-D9235FBD377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14262" y="8960"/>
            <a:ext cx="3306035" cy="748825"/>
          </a:xfrm>
          <a:prstGeom prst="rect">
            <a:avLst/>
          </a:prstGeom>
        </p:spPr>
      </p:pic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B27ABE8B-5435-42FE-8C30-3C941F5FBF3F}"/>
              </a:ext>
            </a:extLst>
          </p:cNvPr>
          <p:cNvGrpSpPr/>
          <p:nvPr/>
        </p:nvGrpSpPr>
        <p:grpSpPr>
          <a:xfrm>
            <a:off x="8688253" y="1424467"/>
            <a:ext cx="806400" cy="302400"/>
            <a:chOff x="8688253" y="1424467"/>
            <a:chExt cx="806400" cy="30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A23B5EF-2DD5-4DEA-A5D5-5E1E87B1264E}"/>
                    </a:ext>
                  </a:extLst>
                </p14:cNvPr>
                <p14:cNvContentPartPr/>
                <p14:nvPr/>
              </p14:nvContentPartPr>
              <p14:xfrm>
                <a:off x="8688253" y="1465507"/>
                <a:ext cx="247320" cy="1306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A23B5EF-2DD5-4DEA-A5D5-5E1E87B1264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683933" y="1461187"/>
                  <a:ext cx="2559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FE6BB55-2B65-427D-BEBE-04F6346B9D21}"/>
                    </a:ext>
                  </a:extLst>
                </p14:cNvPr>
                <p14:cNvContentPartPr/>
                <p14:nvPr/>
              </p14:nvContentPartPr>
              <p14:xfrm>
                <a:off x="8748733" y="1424467"/>
                <a:ext cx="189360" cy="2239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FE6BB55-2B65-427D-BEBE-04F6346B9D2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744413" y="1420147"/>
                  <a:ext cx="1980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5872524-5B22-4C70-B725-07298AE63D48}"/>
                    </a:ext>
                  </a:extLst>
                </p14:cNvPr>
                <p14:cNvContentPartPr/>
                <p14:nvPr/>
              </p14:nvContentPartPr>
              <p14:xfrm>
                <a:off x="8925133" y="1586107"/>
                <a:ext cx="69120" cy="748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5872524-5B22-4C70-B725-07298AE63D4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920813" y="1581787"/>
                  <a:ext cx="777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9E311B5-FFC1-40A8-85F7-0F1DB1E0AD5A}"/>
                    </a:ext>
                  </a:extLst>
                </p14:cNvPr>
                <p14:cNvContentPartPr/>
                <p14:nvPr/>
              </p14:nvContentPartPr>
              <p14:xfrm>
                <a:off x="8986693" y="1653787"/>
                <a:ext cx="7920" cy="450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9E311B5-FFC1-40A8-85F7-0F1DB1E0AD5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982373" y="1649467"/>
                  <a:ext cx="165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A0299D6-46E7-4915-893D-C0E9B9380AF5}"/>
                    </a:ext>
                  </a:extLst>
                </p14:cNvPr>
                <p14:cNvContentPartPr/>
                <p14:nvPr/>
              </p14:nvContentPartPr>
              <p14:xfrm>
                <a:off x="9026653" y="1593307"/>
                <a:ext cx="45360" cy="777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A0299D6-46E7-4915-893D-C0E9B9380AF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022333" y="1588987"/>
                  <a:ext cx="540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796585F-53F4-4C07-9763-19B848E9AFF7}"/>
                    </a:ext>
                  </a:extLst>
                </p14:cNvPr>
                <p14:cNvContentPartPr/>
                <p14:nvPr/>
              </p14:nvContentPartPr>
              <p14:xfrm>
                <a:off x="9081733" y="1588267"/>
                <a:ext cx="66240" cy="788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796585F-53F4-4C07-9763-19B848E9AFF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077413" y="1583947"/>
                  <a:ext cx="748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8EF6225-5151-4523-9986-03250549734D}"/>
                    </a:ext>
                  </a:extLst>
                </p14:cNvPr>
                <p14:cNvContentPartPr/>
                <p14:nvPr/>
              </p14:nvContentPartPr>
              <p14:xfrm>
                <a:off x="9168853" y="1596187"/>
                <a:ext cx="54720" cy="864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8EF6225-5151-4523-9986-03250549734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164533" y="1591867"/>
                  <a:ext cx="633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5088DBB-188D-413F-ACDB-D77248EA1F59}"/>
                    </a:ext>
                  </a:extLst>
                </p14:cNvPr>
                <p14:cNvContentPartPr/>
                <p14:nvPr/>
              </p14:nvContentPartPr>
              <p14:xfrm>
                <a:off x="9177133" y="1559467"/>
                <a:ext cx="120600" cy="1674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5088DBB-188D-413F-ACDB-D77248EA1F5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172813" y="1555147"/>
                  <a:ext cx="1292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4359A57-D24F-4B5B-8990-AAA4ED0123AD}"/>
                    </a:ext>
                  </a:extLst>
                </p14:cNvPr>
                <p14:cNvContentPartPr/>
                <p14:nvPr/>
              </p14:nvContentPartPr>
              <p14:xfrm>
                <a:off x="9281893" y="1617067"/>
                <a:ext cx="4320" cy="57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4359A57-D24F-4B5B-8990-AAA4ED0123A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277573" y="1612747"/>
                  <a:ext cx="129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9EDDF73-8A3E-402B-B4C2-8C3DBCDCCC6E}"/>
                    </a:ext>
                  </a:extLst>
                </p14:cNvPr>
                <p14:cNvContentPartPr/>
                <p14:nvPr/>
              </p14:nvContentPartPr>
              <p14:xfrm>
                <a:off x="9354613" y="1586467"/>
                <a:ext cx="5760" cy="781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9EDDF73-8A3E-402B-B4C2-8C3DBCDCCC6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350293" y="1582147"/>
                  <a:ext cx="144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7ED5E91-0743-457F-91E3-29D6B86F66CB}"/>
                    </a:ext>
                  </a:extLst>
                </p14:cNvPr>
                <p14:cNvContentPartPr/>
                <p14:nvPr/>
              </p14:nvContentPartPr>
              <p14:xfrm>
                <a:off x="9382693" y="1573147"/>
                <a:ext cx="111960" cy="1202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7ED5E91-0743-457F-91E3-29D6B86F66C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378373" y="1568827"/>
                  <a:ext cx="12060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0F2AD9CC-950B-4322-ABFA-3A83096D564D}"/>
              </a:ext>
            </a:extLst>
          </p:cNvPr>
          <p:cNvGrpSpPr/>
          <p:nvPr/>
        </p:nvGrpSpPr>
        <p:grpSpPr>
          <a:xfrm>
            <a:off x="9655573" y="1443547"/>
            <a:ext cx="169200" cy="99360"/>
            <a:chOff x="9655573" y="1443547"/>
            <a:chExt cx="169200" cy="9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FD97F24-CBDC-4B10-9D90-31FBE88CA356}"/>
                    </a:ext>
                  </a:extLst>
                </p14:cNvPr>
                <p14:cNvContentPartPr/>
                <p14:nvPr/>
              </p14:nvContentPartPr>
              <p14:xfrm>
                <a:off x="9680053" y="1443547"/>
                <a:ext cx="125280" cy="471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FD97F24-CBDC-4B10-9D90-31FBE88CA35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675733" y="1439227"/>
                  <a:ext cx="1339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9F31B6B-9E3A-4ACE-AF25-F75EB25C5224}"/>
                    </a:ext>
                  </a:extLst>
                </p14:cNvPr>
                <p14:cNvContentPartPr/>
                <p14:nvPr/>
              </p14:nvContentPartPr>
              <p14:xfrm>
                <a:off x="9655573" y="1524907"/>
                <a:ext cx="169200" cy="180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9F31B6B-9E3A-4ACE-AF25-F75EB25C522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651253" y="1520587"/>
                  <a:ext cx="17784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BFC1B4CB-5AA4-472B-AA5E-A44694A43399}"/>
              </a:ext>
            </a:extLst>
          </p:cNvPr>
          <p:cNvGrpSpPr/>
          <p:nvPr/>
        </p:nvGrpSpPr>
        <p:grpSpPr>
          <a:xfrm>
            <a:off x="10064893" y="1394227"/>
            <a:ext cx="773640" cy="233280"/>
            <a:chOff x="10064893" y="1394227"/>
            <a:chExt cx="773640" cy="23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8A351DE-012A-4079-AE79-BA980EE5EFB6}"/>
                    </a:ext>
                  </a:extLst>
                </p14:cNvPr>
                <p14:cNvContentPartPr/>
                <p14:nvPr/>
              </p14:nvContentPartPr>
              <p14:xfrm>
                <a:off x="10064893" y="1400347"/>
                <a:ext cx="163440" cy="1918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8A351DE-012A-4079-AE79-BA980EE5EFB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060573" y="1396027"/>
                  <a:ext cx="1720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68E2C1F-23F8-4FED-829B-1B66B5AA1F14}"/>
                    </a:ext>
                  </a:extLst>
                </p14:cNvPr>
                <p14:cNvContentPartPr/>
                <p14:nvPr/>
              </p14:nvContentPartPr>
              <p14:xfrm>
                <a:off x="10231933" y="1546507"/>
                <a:ext cx="18000" cy="810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68E2C1F-23F8-4FED-829B-1B66B5AA1F1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227613" y="1542187"/>
                  <a:ext cx="266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3910FE2-C1E1-4D75-BC44-3B6447C17C43}"/>
                    </a:ext>
                  </a:extLst>
                </p14:cNvPr>
                <p14:cNvContentPartPr/>
                <p14:nvPr/>
              </p14:nvContentPartPr>
              <p14:xfrm>
                <a:off x="10330573" y="1401787"/>
                <a:ext cx="97920" cy="1648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3910FE2-C1E1-4D75-BC44-3B6447C17C4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326253" y="1397467"/>
                  <a:ext cx="1065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0FE6FDB-0451-41A9-A699-BCEE55BCED46}"/>
                    </a:ext>
                  </a:extLst>
                </p14:cNvPr>
                <p14:cNvContentPartPr/>
                <p14:nvPr/>
              </p14:nvContentPartPr>
              <p14:xfrm>
                <a:off x="10484653" y="1394227"/>
                <a:ext cx="131760" cy="1634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0FE6FDB-0451-41A9-A699-BCEE55BCED4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480333" y="1389907"/>
                  <a:ext cx="1404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A2D7539-4520-431E-A36C-5D9E0A4D0902}"/>
                    </a:ext>
                  </a:extLst>
                </p14:cNvPr>
                <p14:cNvContentPartPr/>
                <p14:nvPr/>
              </p14:nvContentPartPr>
              <p14:xfrm>
                <a:off x="10685533" y="1402867"/>
                <a:ext cx="153000" cy="1242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A2D7539-4520-431E-A36C-5D9E0A4D090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681213" y="1398547"/>
                  <a:ext cx="16164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1515C53D-DC9E-4E99-ACB9-D472760385C0}"/>
              </a:ext>
            </a:extLst>
          </p:cNvPr>
          <p:cNvGrpSpPr/>
          <p:nvPr/>
        </p:nvGrpSpPr>
        <p:grpSpPr>
          <a:xfrm>
            <a:off x="8736133" y="1918027"/>
            <a:ext cx="775440" cy="303840"/>
            <a:chOff x="8736133" y="1918027"/>
            <a:chExt cx="775440" cy="30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B074B88-1260-4333-AFDA-74CCEC88C440}"/>
                    </a:ext>
                  </a:extLst>
                </p14:cNvPr>
                <p14:cNvContentPartPr/>
                <p14:nvPr/>
              </p14:nvContentPartPr>
              <p14:xfrm>
                <a:off x="8736133" y="1979587"/>
                <a:ext cx="201960" cy="691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B074B88-1260-4333-AFDA-74CCEC88C44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731813" y="1975267"/>
                  <a:ext cx="2106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A75F631-ACBB-45E6-A115-0DFEC2679CC2}"/>
                    </a:ext>
                  </a:extLst>
                </p14:cNvPr>
                <p14:cNvContentPartPr/>
                <p14:nvPr/>
              </p14:nvContentPartPr>
              <p14:xfrm>
                <a:off x="8795533" y="1918027"/>
                <a:ext cx="133200" cy="1710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A75F631-ACBB-45E6-A115-0DFEC2679CC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791213" y="1913707"/>
                  <a:ext cx="1418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90CA504-164B-4011-B99D-C97D0CA0A2D2}"/>
                    </a:ext>
                  </a:extLst>
                </p14:cNvPr>
                <p14:cNvContentPartPr/>
                <p14:nvPr/>
              </p14:nvContentPartPr>
              <p14:xfrm>
                <a:off x="8939893" y="2041507"/>
                <a:ext cx="44640" cy="1306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90CA504-164B-4011-B99D-C97D0CA0A2D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935573" y="2037187"/>
                  <a:ext cx="532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9DA6293-DAB4-4E46-8F09-466D37830971}"/>
                    </a:ext>
                  </a:extLst>
                </p14:cNvPr>
                <p14:cNvContentPartPr/>
                <p14:nvPr/>
              </p14:nvContentPartPr>
              <p14:xfrm>
                <a:off x="8970133" y="2083627"/>
                <a:ext cx="360" cy="3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9DA6293-DAB4-4E46-8F09-466D3783097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965813" y="20793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8309AF4-6C00-4AF6-9072-0B72C7A3D20B}"/>
                    </a:ext>
                  </a:extLst>
                </p14:cNvPr>
                <p14:cNvContentPartPr/>
                <p14:nvPr/>
              </p14:nvContentPartPr>
              <p14:xfrm>
                <a:off x="8918653" y="2060947"/>
                <a:ext cx="65880" cy="1260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8309AF4-6C00-4AF6-9072-0B72C7A3D20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914333" y="2056627"/>
                  <a:ext cx="745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C73C656-4E30-47D6-A2E2-1C656B7CB133}"/>
                    </a:ext>
                  </a:extLst>
                </p14:cNvPr>
                <p14:cNvContentPartPr/>
                <p14:nvPr/>
              </p14:nvContentPartPr>
              <p14:xfrm>
                <a:off x="9013693" y="2175067"/>
                <a:ext cx="360" cy="468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C73C656-4E30-47D6-A2E2-1C656B7CB13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009373" y="2170747"/>
                  <a:ext cx="9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E0E4EFB-854C-4B04-9A48-DFE3B0A4CC7C}"/>
                    </a:ext>
                  </a:extLst>
                </p14:cNvPr>
                <p14:cNvContentPartPr/>
                <p14:nvPr/>
              </p14:nvContentPartPr>
              <p14:xfrm>
                <a:off x="9034573" y="2045827"/>
                <a:ext cx="58320" cy="1332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E0E4EFB-854C-4B04-9A48-DFE3B0A4CC7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030253" y="2041507"/>
                  <a:ext cx="669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6D658DC-E94E-4D51-A385-D6D899910384}"/>
                    </a:ext>
                  </a:extLst>
                </p14:cNvPr>
                <p14:cNvContentPartPr/>
                <p14:nvPr/>
              </p14:nvContentPartPr>
              <p14:xfrm>
                <a:off x="9127453" y="2040787"/>
                <a:ext cx="66600" cy="1278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6D658DC-E94E-4D51-A385-D6D89991038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123133" y="2036467"/>
                  <a:ext cx="752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A489DCEB-290A-42E3-AFA4-C06229CC3D52}"/>
                    </a:ext>
                  </a:extLst>
                </p14:cNvPr>
                <p14:cNvContentPartPr/>
                <p14:nvPr/>
              </p14:nvContentPartPr>
              <p14:xfrm>
                <a:off x="9138613" y="2110987"/>
                <a:ext cx="42120" cy="169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A489DCEB-290A-42E3-AFA4-C06229CC3D5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134293" y="2106667"/>
                  <a:ext cx="507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DAA1F0FA-3770-4EF0-AEFB-ACEA5B26B14F}"/>
                    </a:ext>
                  </a:extLst>
                </p14:cNvPr>
                <p14:cNvContentPartPr/>
                <p14:nvPr/>
              </p14:nvContentPartPr>
              <p14:xfrm>
                <a:off x="9211333" y="2030347"/>
                <a:ext cx="73080" cy="1260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DAA1F0FA-3770-4EF0-AEFB-ACEA5B26B14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207013" y="2026027"/>
                  <a:ext cx="817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8F506D2-AD9E-44DA-8190-351AE73696C1}"/>
                    </a:ext>
                  </a:extLst>
                </p14:cNvPr>
                <p14:cNvContentPartPr/>
                <p14:nvPr/>
              </p14:nvContentPartPr>
              <p14:xfrm>
                <a:off x="9313573" y="2133667"/>
                <a:ext cx="9000" cy="604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8F506D2-AD9E-44DA-8190-351AE73696C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309253" y="2129347"/>
                  <a:ext cx="176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3C01DDC-190F-4850-99CE-025A5B800076}"/>
                    </a:ext>
                  </a:extLst>
                </p14:cNvPr>
                <p14:cNvContentPartPr/>
                <p14:nvPr/>
              </p14:nvContentPartPr>
              <p14:xfrm>
                <a:off x="9311413" y="2072467"/>
                <a:ext cx="360" cy="3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3C01DDC-190F-4850-99CE-025A5B80007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307093" y="20681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ABE5EC4-5C2A-476C-A48D-1D5C5D00C1D8}"/>
                    </a:ext>
                  </a:extLst>
                </p14:cNvPr>
                <p14:cNvContentPartPr/>
                <p14:nvPr/>
              </p14:nvContentPartPr>
              <p14:xfrm>
                <a:off x="9401053" y="2022427"/>
                <a:ext cx="2880" cy="1040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ABE5EC4-5C2A-476C-A48D-1D5C5D00C1D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396733" y="2018107"/>
                  <a:ext cx="115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8CCA49D-F09D-4491-B2AE-0FE25C7DD044}"/>
                    </a:ext>
                  </a:extLst>
                </p14:cNvPr>
                <p14:cNvContentPartPr/>
                <p14:nvPr/>
              </p14:nvContentPartPr>
              <p14:xfrm>
                <a:off x="9428053" y="2011987"/>
                <a:ext cx="83520" cy="1342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8CCA49D-F09D-4491-B2AE-0FE25C7DD04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423733" y="2007667"/>
                  <a:ext cx="9216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71992B86-7095-46C8-AEB6-FD340F45900D}"/>
              </a:ext>
            </a:extLst>
          </p:cNvPr>
          <p:cNvGrpSpPr/>
          <p:nvPr/>
        </p:nvGrpSpPr>
        <p:grpSpPr>
          <a:xfrm>
            <a:off x="9692653" y="1941067"/>
            <a:ext cx="356400" cy="178560"/>
            <a:chOff x="9692653" y="1941067"/>
            <a:chExt cx="356400" cy="17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108926B6-1255-4140-90A0-DF5D7DDFFDCA}"/>
                    </a:ext>
                  </a:extLst>
                </p14:cNvPr>
                <p14:cNvContentPartPr/>
                <p14:nvPr/>
              </p14:nvContentPartPr>
              <p14:xfrm>
                <a:off x="9692653" y="2038267"/>
                <a:ext cx="175680" cy="36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108926B6-1255-4140-90A0-DF5D7DDFFDC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688333" y="2033947"/>
                  <a:ext cx="1843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A0EBF8A-8A1F-4908-AF37-5CBFF227865F}"/>
                    </a:ext>
                  </a:extLst>
                </p14:cNvPr>
                <p14:cNvContentPartPr/>
                <p14:nvPr/>
              </p14:nvContentPartPr>
              <p14:xfrm>
                <a:off x="9708853" y="2071387"/>
                <a:ext cx="132840" cy="72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A0EBF8A-8A1F-4908-AF37-5CBFF227865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704533" y="2067067"/>
                  <a:ext cx="1414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ED42AA8-E0E8-484B-A2DE-B595031B8C2A}"/>
                    </a:ext>
                  </a:extLst>
                </p14:cNvPr>
                <p14:cNvContentPartPr/>
                <p14:nvPr/>
              </p14:nvContentPartPr>
              <p14:xfrm>
                <a:off x="9950773" y="1941067"/>
                <a:ext cx="98280" cy="1785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ED42AA8-E0E8-484B-A2DE-B595031B8C2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946453" y="1936747"/>
                  <a:ext cx="10692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0567E5CF-DA0F-4BDE-AD93-B5B554E6A407}"/>
              </a:ext>
            </a:extLst>
          </p:cNvPr>
          <p:cNvGrpSpPr/>
          <p:nvPr/>
        </p:nvGrpSpPr>
        <p:grpSpPr>
          <a:xfrm>
            <a:off x="10105933" y="1946827"/>
            <a:ext cx="583200" cy="197640"/>
            <a:chOff x="10105933" y="1946827"/>
            <a:chExt cx="583200" cy="19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5BE6CBC-4F04-4392-BAF9-FFF194BA7FA7}"/>
                    </a:ext>
                  </a:extLst>
                </p14:cNvPr>
                <p14:cNvContentPartPr/>
                <p14:nvPr/>
              </p14:nvContentPartPr>
              <p14:xfrm>
                <a:off x="10105933" y="1964827"/>
                <a:ext cx="98640" cy="1425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5BE6CBC-4F04-4392-BAF9-FFF194BA7FA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101613" y="1960507"/>
                  <a:ext cx="1072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B755DFA-AFF5-4275-BD8E-2724D034E2FC}"/>
                    </a:ext>
                  </a:extLst>
                </p14:cNvPr>
                <p14:cNvContentPartPr/>
                <p14:nvPr/>
              </p14:nvContentPartPr>
              <p14:xfrm>
                <a:off x="10221133" y="2077147"/>
                <a:ext cx="11880" cy="673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B755DFA-AFF5-4275-BD8E-2724D034E2F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216813" y="2072827"/>
                  <a:ext cx="205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1E87A37-3A9C-48AC-96C0-FC2EEE98AA63}"/>
                    </a:ext>
                  </a:extLst>
                </p14:cNvPr>
                <p14:cNvContentPartPr/>
                <p14:nvPr/>
              </p14:nvContentPartPr>
              <p14:xfrm>
                <a:off x="10310413" y="1958347"/>
                <a:ext cx="106200" cy="1702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1E87A37-3A9C-48AC-96C0-FC2EEE98AA6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306093" y="1954027"/>
                  <a:ext cx="1148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2E1E3791-6D37-4F94-B0FC-04222721C11C}"/>
                    </a:ext>
                  </a:extLst>
                </p14:cNvPr>
                <p14:cNvContentPartPr/>
                <p14:nvPr/>
              </p14:nvContentPartPr>
              <p14:xfrm>
                <a:off x="10332013" y="1963027"/>
                <a:ext cx="128880" cy="180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2E1E3791-6D37-4F94-B0FC-04222721C11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327693" y="1958707"/>
                  <a:ext cx="137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5746362-88AE-4780-AD83-7787F309942A}"/>
                    </a:ext>
                  </a:extLst>
                </p14:cNvPr>
                <p14:cNvContentPartPr/>
                <p14:nvPr/>
              </p14:nvContentPartPr>
              <p14:xfrm>
                <a:off x="10527493" y="1946827"/>
                <a:ext cx="161640" cy="1882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5746362-88AE-4780-AD83-7787F309942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523173" y="1942507"/>
                  <a:ext cx="170280" cy="19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089D431B-FEE7-4EF3-BFA9-325BA365154A}"/>
                  </a:ext>
                </a:extLst>
              </p14:cNvPr>
              <p14:cNvContentPartPr/>
              <p14:nvPr/>
            </p14:nvContentPartPr>
            <p14:xfrm>
              <a:off x="8635333" y="78427"/>
              <a:ext cx="581760" cy="40176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089D431B-FEE7-4EF3-BFA9-325BA365154A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631013" y="74107"/>
                <a:ext cx="590400" cy="41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9507258F-F9AC-4DA0-A077-6364F31647CE}"/>
              </a:ext>
            </a:extLst>
          </p:cNvPr>
          <p:cNvGrpSpPr/>
          <p:nvPr/>
        </p:nvGrpSpPr>
        <p:grpSpPr>
          <a:xfrm>
            <a:off x="9164893" y="146107"/>
            <a:ext cx="330840" cy="271080"/>
            <a:chOff x="9164893" y="146107"/>
            <a:chExt cx="330840" cy="27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C51DDDD4-45DD-46F9-AEA8-08CB0DA1F745}"/>
                    </a:ext>
                  </a:extLst>
                </p14:cNvPr>
                <p14:cNvContentPartPr/>
                <p14:nvPr/>
              </p14:nvContentPartPr>
              <p14:xfrm>
                <a:off x="9288013" y="264187"/>
                <a:ext cx="60840" cy="306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C51DDDD4-45DD-46F9-AEA8-08CB0DA1F74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283693" y="259867"/>
                  <a:ext cx="694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7C68C01-DB5C-40AB-B12B-6B15C2480CAF}"/>
                    </a:ext>
                  </a:extLst>
                </p14:cNvPr>
                <p14:cNvContentPartPr/>
                <p14:nvPr/>
              </p14:nvContentPartPr>
              <p14:xfrm>
                <a:off x="9164893" y="146107"/>
                <a:ext cx="330840" cy="2710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7C68C01-DB5C-40AB-B12B-6B15C2480CA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160573" y="141787"/>
                  <a:ext cx="339480" cy="27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7A17548C-171A-437D-9DD2-6136287C1306}"/>
                  </a:ext>
                </a:extLst>
              </p14:cNvPr>
              <p14:cNvContentPartPr/>
              <p14:nvPr/>
            </p14:nvContentPartPr>
            <p14:xfrm>
              <a:off x="2887213" y="2027107"/>
              <a:ext cx="2240640" cy="56916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7A17548C-171A-437D-9DD2-6136287C1306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882893" y="2022787"/>
                <a:ext cx="224928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759AEB61-D6F2-4931-BBC8-028004932125}"/>
                  </a:ext>
                </a:extLst>
              </p14:cNvPr>
              <p14:cNvContentPartPr/>
              <p14:nvPr/>
            </p14:nvContentPartPr>
            <p14:xfrm>
              <a:off x="1548373" y="3660787"/>
              <a:ext cx="129240" cy="9864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759AEB61-D6F2-4931-BBC8-028004932125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544053" y="3656467"/>
                <a:ext cx="1378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DA929745-83D0-48D7-85F8-E499F3592A21}"/>
                  </a:ext>
                </a:extLst>
              </p14:cNvPr>
              <p14:cNvContentPartPr/>
              <p14:nvPr/>
            </p14:nvContentPartPr>
            <p14:xfrm>
              <a:off x="1793893" y="3550987"/>
              <a:ext cx="159120" cy="288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DA929745-83D0-48D7-85F8-E499F3592A21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789573" y="3546667"/>
                <a:ext cx="16776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2ABA1E0F-BBCE-43E5-B737-ACD145D46D56}"/>
                  </a:ext>
                </a:extLst>
              </p14:cNvPr>
              <p14:cNvContentPartPr/>
              <p14:nvPr/>
            </p14:nvContentPartPr>
            <p14:xfrm>
              <a:off x="1826293" y="3577987"/>
              <a:ext cx="134640" cy="1296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2ABA1E0F-BBCE-43E5-B737-ACD145D46D56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821973" y="3573667"/>
                <a:ext cx="14328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D0A2066C-98E0-4654-9EE5-96DA4EDDAD28}"/>
                  </a:ext>
                </a:extLst>
              </p14:cNvPr>
              <p14:cNvContentPartPr/>
              <p14:nvPr/>
            </p14:nvContentPartPr>
            <p14:xfrm>
              <a:off x="2230213" y="3323827"/>
              <a:ext cx="21240" cy="11484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D0A2066C-98E0-4654-9EE5-96DA4EDDAD28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225893" y="3319507"/>
                <a:ext cx="298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C8C59198-73FD-4103-BE98-8306A798EEA1}"/>
                  </a:ext>
                </a:extLst>
              </p14:cNvPr>
              <p14:cNvContentPartPr/>
              <p14:nvPr/>
            </p14:nvContentPartPr>
            <p14:xfrm>
              <a:off x="2278093" y="3319147"/>
              <a:ext cx="129600" cy="17748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C8C59198-73FD-4103-BE98-8306A798EEA1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273773" y="3314827"/>
                <a:ext cx="13824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CB177FE3-17CB-4F8E-BF2F-ED29007F31D8}"/>
                  </a:ext>
                </a:extLst>
              </p14:cNvPr>
              <p14:cNvContentPartPr/>
              <p14:nvPr/>
            </p14:nvContentPartPr>
            <p14:xfrm>
              <a:off x="2462413" y="3430387"/>
              <a:ext cx="52920" cy="4392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CB177FE3-17CB-4F8E-BF2F-ED29007F31D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458093" y="3426067"/>
                <a:ext cx="615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06001D3B-8A15-4AB6-9DED-50E209E9D524}"/>
                  </a:ext>
                </a:extLst>
              </p14:cNvPr>
              <p14:cNvContentPartPr/>
              <p14:nvPr/>
            </p14:nvContentPartPr>
            <p14:xfrm>
              <a:off x="2625133" y="3344707"/>
              <a:ext cx="100800" cy="14472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06001D3B-8A15-4AB6-9DED-50E209E9D524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620813" y="3340387"/>
                <a:ext cx="10944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73849659-4578-48A4-A615-142B95A67230}"/>
                  </a:ext>
                </a:extLst>
              </p14:cNvPr>
              <p14:cNvContentPartPr/>
              <p14:nvPr/>
            </p14:nvContentPartPr>
            <p14:xfrm>
              <a:off x="2782813" y="3383587"/>
              <a:ext cx="92880" cy="7632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73849659-4578-48A4-A615-142B95A6723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778493" y="3379267"/>
                <a:ext cx="10152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8F82B330-B3EB-41EC-A66A-77572040A2D6}"/>
                  </a:ext>
                </a:extLst>
              </p14:cNvPr>
              <p14:cNvContentPartPr/>
              <p14:nvPr/>
            </p14:nvContentPartPr>
            <p14:xfrm>
              <a:off x="2909893" y="3269107"/>
              <a:ext cx="131040" cy="10692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8F82B330-B3EB-41EC-A66A-77572040A2D6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905573" y="3264787"/>
                <a:ext cx="1396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CEFFDCF4-298A-482C-BFF2-01333AC8CB2F}"/>
                  </a:ext>
                </a:extLst>
              </p14:cNvPr>
              <p14:cNvContentPartPr/>
              <p14:nvPr/>
            </p14:nvContentPartPr>
            <p14:xfrm>
              <a:off x="2103133" y="3566467"/>
              <a:ext cx="909360" cy="4320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CEFFDCF4-298A-482C-BFF2-01333AC8CB2F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098813" y="3562147"/>
                <a:ext cx="91800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A79A160B-5C38-4DE1-B372-55AC61D2249D}"/>
                  </a:ext>
                </a:extLst>
              </p14:cNvPr>
              <p14:cNvContentPartPr/>
              <p14:nvPr/>
            </p14:nvContentPartPr>
            <p14:xfrm>
              <a:off x="2151373" y="3690307"/>
              <a:ext cx="131040" cy="14940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A79A160B-5C38-4DE1-B372-55AC61D2249D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147053" y="3685987"/>
                <a:ext cx="13968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08296336-3F5E-45CB-AF5A-9320E9191DAE}"/>
                  </a:ext>
                </a:extLst>
              </p14:cNvPr>
              <p14:cNvContentPartPr/>
              <p14:nvPr/>
            </p14:nvContentPartPr>
            <p14:xfrm>
              <a:off x="2313013" y="3702187"/>
              <a:ext cx="100800" cy="13176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08296336-3F5E-45CB-AF5A-9320E9191DAE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308693" y="3697867"/>
                <a:ext cx="1094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59307356-3B2B-4458-8CF4-C15B5583F043}"/>
                  </a:ext>
                </a:extLst>
              </p14:cNvPr>
              <p14:cNvContentPartPr/>
              <p14:nvPr/>
            </p14:nvContentPartPr>
            <p14:xfrm>
              <a:off x="2421733" y="3812347"/>
              <a:ext cx="25200" cy="8100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59307356-3B2B-4458-8CF4-C15B5583F043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417413" y="3808027"/>
                <a:ext cx="338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EA26FBE4-800C-4C84-A5D8-1146FE25C636}"/>
                  </a:ext>
                </a:extLst>
              </p14:cNvPr>
              <p14:cNvContentPartPr/>
              <p14:nvPr/>
            </p14:nvContentPartPr>
            <p14:xfrm>
              <a:off x="2512813" y="3719827"/>
              <a:ext cx="97200" cy="13968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EA26FBE4-800C-4C84-A5D8-1146FE25C636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508493" y="3715507"/>
                <a:ext cx="1058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71BD4EE9-4295-4AE7-8C82-F64A82696199}"/>
                  </a:ext>
                </a:extLst>
              </p14:cNvPr>
              <p14:cNvContentPartPr/>
              <p14:nvPr/>
            </p14:nvContentPartPr>
            <p14:xfrm>
              <a:off x="2502733" y="3688147"/>
              <a:ext cx="161640" cy="2016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71BD4EE9-4295-4AE7-8C82-F64A82696199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498413" y="3683827"/>
                <a:ext cx="1702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A2795B73-19E9-440D-ABBC-941B4A3DCA66}"/>
                  </a:ext>
                </a:extLst>
              </p14:cNvPr>
              <p14:cNvContentPartPr/>
              <p14:nvPr/>
            </p14:nvContentPartPr>
            <p14:xfrm>
              <a:off x="2748613" y="3696427"/>
              <a:ext cx="173520" cy="15372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A2795B73-19E9-440D-ABBC-941B4A3DCA66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744293" y="3692107"/>
                <a:ext cx="18216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F19B3B9B-816D-485A-9E8A-BE974CCA6FEB}"/>
                  </a:ext>
                </a:extLst>
              </p14:cNvPr>
              <p14:cNvContentPartPr/>
              <p14:nvPr/>
            </p14:nvContentPartPr>
            <p14:xfrm>
              <a:off x="1244533" y="3437587"/>
              <a:ext cx="218880" cy="18684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F19B3B9B-816D-485A-9E8A-BE974CCA6FEB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240213" y="3433267"/>
                <a:ext cx="2275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17687DFB-A0E9-41DE-A29D-4CC9EA4E423D}"/>
                  </a:ext>
                </a:extLst>
              </p14:cNvPr>
              <p14:cNvContentPartPr/>
              <p14:nvPr/>
            </p14:nvContentPartPr>
            <p14:xfrm>
              <a:off x="1271173" y="3520387"/>
              <a:ext cx="180000" cy="3240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17687DFB-A0E9-41DE-A29D-4CC9EA4E423D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266853" y="3516067"/>
                <a:ext cx="1886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8B3ADC23-0A21-4018-A0FA-65DF3B14B9A0}"/>
                  </a:ext>
                </a:extLst>
              </p14:cNvPr>
              <p14:cNvContentPartPr/>
              <p14:nvPr/>
            </p14:nvContentPartPr>
            <p14:xfrm>
              <a:off x="3092773" y="3503827"/>
              <a:ext cx="135360" cy="7920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8B3ADC23-0A21-4018-A0FA-65DF3B14B9A0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088453" y="3499507"/>
                <a:ext cx="14400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5756512E-2C85-4C35-87A5-4888F4330B3F}"/>
                  </a:ext>
                </a:extLst>
              </p14:cNvPr>
              <p14:cNvContentPartPr/>
              <p14:nvPr/>
            </p14:nvContentPartPr>
            <p14:xfrm>
              <a:off x="3080173" y="3628387"/>
              <a:ext cx="113400" cy="2268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5756512E-2C85-4C35-87A5-4888F4330B3F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075853" y="3624067"/>
                <a:ext cx="1220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A600F7A6-A066-4531-83BA-BAF1A68B0240}"/>
                  </a:ext>
                </a:extLst>
              </p14:cNvPr>
              <p14:cNvContentPartPr/>
              <p14:nvPr/>
            </p14:nvContentPartPr>
            <p14:xfrm>
              <a:off x="3275293" y="3481507"/>
              <a:ext cx="75960" cy="16812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A600F7A6-A066-4531-83BA-BAF1A68B0240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270973" y="3477187"/>
                <a:ext cx="8460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9F1E7E76-72AB-461F-A5F6-05D7164AE949}"/>
                  </a:ext>
                </a:extLst>
              </p14:cNvPr>
              <p14:cNvContentPartPr/>
              <p14:nvPr/>
            </p14:nvContentPartPr>
            <p14:xfrm>
              <a:off x="3282493" y="3474667"/>
              <a:ext cx="170280" cy="13932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9F1E7E76-72AB-461F-A5F6-05D7164AE949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278173" y="3470347"/>
                <a:ext cx="1789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F0653EA9-9AF8-44B0-A2DE-15490B23AD38}"/>
                  </a:ext>
                </a:extLst>
              </p14:cNvPr>
              <p14:cNvContentPartPr/>
              <p14:nvPr/>
            </p14:nvContentPartPr>
            <p14:xfrm>
              <a:off x="3489493" y="3468907"/>
              <a:ext cx="107640" cy="15804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F0653EA9-9AF8-44B0-A2DE-15490B23AD38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3485173" y="3464587"/>
                <a:ext cx="11628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0D8F590E-384E-4216-870B-D818B9331432}"/>
                  </a:ext>
                </a:extLst>
              </p14:cNvPr>
              <p14:cNvContentPartPr/>
              <p14:nvPr/>
            </p14:nvContentPartPr>
            <p14:xfrm>
              <a:off x="4263853" y="3577987"/>
              <a:ext cx="141120" cy="9540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0D8F590E-384E-4216-870B-D818B9331432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4259533" y="3573667"/>
                <a:ext cx="1497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74DE2EFA-8DA1-483B-A8D8-F95924BD48A6}"/>
                  </a:ext>
                </a:extLst>
              </p14:cNvPr>
              <p14:cNvContentPartPr/>
              <p14:nvPr/>
            </p14:nvContentPartPr>
            <p14:xfrm>
              <a:off x="4517293" y="3486547"/>
              <a:ext cx="207360" cy="468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74DE2EFA-8DA1-483B-A8D8-F95924BD48A6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4512973" y="3482227"/>
                <a:ext cx="21600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87C42E32-D060-42E2-8100-CE7967868AEB}"/>
                  </a:ext>
                </a:extLst>
              </p14:cNvPr>
              <p14:cNvContentPartPr/>
              <p14:nvPr/>
            </p14:nvContentPartPr>
            <p14:xfrm>
              <a:off x="4570933" y="3526147"/>
              <a:ext cx="153000" cy="612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87C42E32-D060-42E2-8100-CE7967868AEB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4566613" y="3521827"/>
                <a:ext cx="16164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28116440-058C-4274-9558-F30F9C87C183}"/>
                  </a:ext>
                </a:extLst>
              </p14:cNvPr>
              <p14:cNvContentPartPr/>
              <p14:nvPr/>
            </p14:nvContentPartPr>
            <p14:xfrm>
              <a:off x="4028413" y="3388267"/>
              <a:ext cx="259920" cy="19764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28116440-058C-4274-9558-F30F9C87C183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024093" y="3383947"/>
                <a:ext cx="26856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BAFF7D3A-38B2-4704-85B9-06EDD90C57DD}"/>
                  </a:ext>
                </a:extLst>
              </p14:cNvPr>
              <p14:cNvContentPartPr/>
              <p14:nvPr/>
            </p14:nvContentPartPr>
            <p14:xfrm>
              <a:off x="4052173" y="3466027"/>
              <a:ext cx="227520" cy="1548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BAFF7D3A-38B2-4704-85B9-06EDD90C57DD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4047853" y="3461707"/>
                <a:ext cx="2361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73462232-F7DF-4DD5-9FCC-0D0048D63A6E}"/>
                  </a:ext>
                </a:extLst>
              </p14:cNvPr>
              <p14:cNvContentPartPr/>
              <p14:nvPr/>
            </p14:nvContentPartPr>
            <p14:xfrm>
              <a:off x="4957573" y="3286027"/>
              <a:ext cx="187560" cy="14328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73462232-F7DF-4DD5-9FCC-0D0048D63A6E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4953253" y="3281707"/>
                <a:ext cx="1962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8E20F4CB-9BDD-4961-8DFD-43665AF6B6D9}"/>
                  </a:ext>
                </a:extLst>
              </p14:cNvPr>
              <p14:cNvContentPartPr/>
              <p14:nvPr/>
            </p14:nvContentPartPr>
            <p14:xfrm>
              <a:off x="5185093" y="3257227"/>
              <a:ext cx="137880" cy="21312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8E20F4CB-9BDD-4961-8DFD-43665AF6B6D9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5180773" y="3252907"/>
                <a:ext cx="14652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362D467A-1EDD-43C8-8DB1-BB041BE2784C}"/>
                  </a:ext>
                </a:extLst>
              </p14:cNvPr>
              <p14:cNvContentPartPr/>
              <p14:nvPr/>
            </p14:nvContentPartPr>
            <p14:xfrm>
              <a:off x="5486413" y="3384307"/>
              <a:ext cx="360" cy="36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362D467A-1EDD-43C8-8DB1-BB041BE2784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482093" y="33799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1519EBBF-109C-4ECC-97FE-DC156F9BE648}"/>
                  </a:ext>
                </a:extLst>
              </p14:cNvPr>
              <p14:cNvContentPartPr/>
              <p14:nvPr/>
            </p14:nvContentPartPr>
            <p14:xfrm>
              <a:off x="5592613" y="3297907"/>
              <a:ext cx="148320" cy="14580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1519EBBF-109C-4ECC-97FE-DC156F9BE648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588293" y="3293587"/>
                <a:ext cx="1569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1DDA15DC-0513-4D84-8AB4-6EAB58882420}"/>
                  </a:ext>
                </a:extLst>
              </p14:cNvPr>
              <p14:cNvContentPartPr/>
              <p14:nvPr/>
            </p14:nvContentPartPr>
            <p14:xfrm>
              <a:off x="5777653" y="3322387"/>
              <a:ext cx="134280" cy="9504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1DDA15DC-0513-4D84-8AB4-6EAB58882420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773333" y="3318067"/>
                <a:ext cx="14292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BB3C11F5-F198-4309-AEBD-A6BCCD6481DF}"/>
                  </a:ext>
                </a:extLst>
              </p14:cNvPr>
              <p14:cNvContentPartPr/>
              <p14:nvPr/>
            </p14:nvContentPartPr>
            <p14:xfrm>
              <a:off x="5936413" y="3210427"/>
              <a:ext cx="129240" cy="8064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BB3C11F5-F198-4309-AEBD-A6BCCD6481DF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932093" y="3206107"/>
                <a:ext cx="1378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F58B0DE9-1563-48A7-A14F-53B3BB6E68ED}"/>
                  </a:ext>
                </a:extLst>
              </p14:cNvPr>
              <p14:cNvContentPartPr/>
              <p14:nvPr/>
            </p14:nvContentPartPr>
            <p14:xfrm>
              <a:off x="5017693" y="3489787"/>
              <a:ext cx="1004040" cy="4032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F58B0DE9-1563-48A7-A14F-53B3BB6E68ED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013373" y="3485467"/>
                <a:ext cx="10126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7A3CA388-9F1D-4D6E-9DA0-3AAE8773677A}"/>
                  </a:ext>
                </a:extLst>
              </p14:cNvPr>
              <p14:cNvContentPartPr/>
              <p14:nvPr/>
            </p14:nvContentPartPr>
            <p14:xfrm>
              <a:off x="5420533" y="3367027"/>
              <a:ext cx="45360" cy="3312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7A3CA388-9F1D-4D6E-9DA0-3AAE8773677A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416213" y="3362707"/>
                <a:ext cx="540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5EEBA8A3-DD4B-4C86-A8E7-4F4B4ED0991B}"/>
                  </a:ext>
                </a:extLst>
              </p14:cNvPr>
              <p14:cNvContentPartPr/>
              <p14:nvPr/>
            </p14:nvContentPartPr>
            <p14:xfrm>
              <a:off x="5288773" y="3606427"/>
              <a:ext cx="119160" cy="16560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5EEBA8A3-DD4B-4C86-A8E7-4F4B4ED0991B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5284453" y="3602107"/>
                <a:ext cx="1278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41B1DA08-9B29-4FF2-B228-BB7A195AB25D}"/>
                  </a:ext>
                </a:extLst>
              </p14:cNvPr>
              <p14:cNvContentPartPr/>
              <p14:nvPr/>
            </p14:nvContentPartPr>
            <p14:xfrm>
              <a:off x="5471653" y="3721987"/>
              <a:ext cx="20520" cy="9756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41B1DA08-9B29-4FF2-B228-BB7A195AB25D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467333" y="3717667"/>
                <a:ext cx="291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3ED9F28A-5A91-4197-A9A8-B54C6920DD11}"/>
                  </a:ext>
                </a:extLst>
              </p14:cNvPr>
              <p14:cNvContentPartPr/>
              <p14:nvPr/>
            </p14:nvContentPartPr>
            <p14:xfrm>
              <a:off x="5561293" y="3608587"/>
              <a:ext cx="134640" cy="14220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3ED9F28A-5A91-4197-A9A8-B54C6920DD11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5556973" y="3604267"/>
                <a:ext cx="14328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D4FC7F0C-B61C-4B3A-8AEE-D0E495DED9EB}"/>
                  </a:ext>
                </a:extLst>
              </p14:cNvPr>
              <p14:cNvContentPartPr/>
              <p14:nvPr/>
            </p14:nvContentPartPr>
            <p14:xfrm>
              <a:off x="5716453" y="3589507"/>
              <a:ext cx="92520" cy="15912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D4FC7F0C-B61C-4B3A-8AEE-D0E495DED9EB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5712133" y="3585187"/>
                <a:ext cx="10116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8A1ECB0E-243D-43A3-9534-152219C147AE}"/>
                  </a:ext>
                </a:extLst>
              </p14:cNvPr>
              <p14:cNvContentPartPr/>
              <p14:nvPr/>
            </p14:nvContentPartPr>
            <p14:xfrm>
              <a:off x="5895373" y="3593827"/>
              <a:ext cx="90720" cy="12456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8A1ECB0E-243D-43A3-9534-152219C147AE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5891053" y="3589507"/>
                <a:ext cx="993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52FA985B-2C85-4C5E-8C6F-E247D7BBC7E8}"/>
                  </a:ext>
                </a:extLst>
              </p14:cNvPr>
              <p14:cNvContentPartPr/>
              <p14:nvPr/>
            </p14:nvContentPartPr>
            <p14:xfrm>
              <a:off x="6167533" y="3426787"/>
              <a:ext cx="200520" cy="6984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52FA985B-2C85-4C5E-8C6F-E247D7BBC7E8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6163213" y="3422467"/>
                <a:ext cx="2091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3DF03F95-F75E-40D2-BA3A-6265D33F5E7D}"/>
                  </a:ext>
                </a:extLst>
              </p14:cNvPr>
              <p14:cNvContentPartPr/>
              <p14:nvPr/>
            </p14:nvContentPartPr>
            <p14:xfrm>
              <a:off x="6194533" y="3554227"/>
              <a:ext cx="200520" cy="3528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3DF03F95-F75E-40D2-BA3A-6265D33F5E7D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6190213" y="3549907"/>
                <a:ext cx="2091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7E6D4E91-EA49-4D47-A557-16A4EA5BCA6A}"/>
                  </a:ext>
                </a:extLst>
              </p14:cNvPr>
              <p14:cNvContentPartPr/>
              <p14:nvPr/>
            </p14:nvContentPartPr>
            <p14:xfrm>
              <a:off x="6493693" y="3426787"/>
              <a:ext cx="144720" cy="16236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7E6D4E91-EA49-4D47-A557-16A4EA5BCA6A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6489373" y="3422467"/>
                <a:ext cx="15336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22165480-BB76-45E4-931C-E05F1C32B9BC}"/>
                  </a:ext>
                </a:extLst>
              </p14:cNvPr>
              <p14:cNvContentPartPr/>
              <p14:nvPr/>
            </p14:nvContentPartPr>
            <p14:xfrm>
              <a:off x="6694933" y="3442627"/>
              <a:ext cx="122760" cy="14256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22165480-BB76-45E4-931C-E05F1C32B9BC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6690613" y="3438307"/>
                <a:ext cx="13140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32DF51D3-750B-44F1-AB90-96D3CF53996C}"/>
                  </a:ext>
                </a:extLst>
              </p14:cNvPr>
              <p14:cNvContentPartPr/>
              <p14:nvPr/>
            </p14:nvContentPartPr>
            <p14:xfrm>
              <a:off x="6843973" y="3437587"/>
              <a:ext cx="131400" cy="16092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32DF51D3-750B-44F1-AB90-96D3CF53996C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6839653" y="3433267"/>
                <a:ext cx="1400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93AA8E83-D9B3-446B-8C28-4327580DC3B2}"/>
                  </a:ext>
                </a:extLst>
              </p14:cNvPr>
              <p14:cNvContentPartPr/>
              <p14:nvPr/>
            </p14:nvContentPartPr>
            <p14:xfrm>
              <a:off x="6987973" y="3432907"/>
              <a:ext cx="181440" cy="18936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93AA8E83-D9B3-446B-8C28-4327580DC3B2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6983653" y="3428587"/>
                <a:ext cx="19008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35D08089-44DD-480A-9D8E-5EF91B7C24E0}"/>
                  </a:ext>
                </a:extLst>
              </p14:cNvPr>
              <p14:cNvContentPartPr/>
              <p14:nvPr/>
            </p14:nvContentPartPr>
            <p14:xfrm>
              <a:off x="3367093" y="4042387"/>
              <a:ext cx="28440" cy="16920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35D08089-44DD-480A-9D8E-5EF91B7C24E0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3362773" y="4038067"/>
                <a:ext cx="3708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DD62D638-712F-49F8-B1BB-6C52DDCEFD2A}"/>
                  </a:ext>
                </a:extLst>
              </p14:cNvPr>
              <p14:cNvContentPartPr/>
              <p14:nvPr/>
            </p14:nvContentPartPr>
            <p14:xfrm>
              <a:off x="3292933" y="4012867"/>
              <a:ext cx="185400" cy="17748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DD62D638-712F-49F8-B1BB-6C52DDCEFD2A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3288613" y="4008547"/>
                <a:ext cx="19404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2BDAA6B1-5FC4-4D78-BECE-B806F8BD4168}"/>
                  </a:ext>
                </a:extLst>
              </p14:cNvPr>
              <p14:cNvContentPartPr/>
              <p14:nvPr/>
            </p14:nvContentPartPr>
            <p14:xfrm>
              <a:off x="3486253" y="4097467"/>
              <a:ext cx="132480" cy="8748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2BDAA6B1-5FC4-4D78-BECE-B806F8BD4168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3481933" y="4093147"/>
                <a:ext cx="14112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C443377C-69DF-4457-B0D2-2CF8878778F5}"/>
                  </a:ext>
                </a:extLst>
              </p14:cNvPr>
              <p14:cNvContentPartPr/>
              <p14:nvPr/>
            </p14:nvContentPartPr>
            <p14:xfrm>
              <a:off x="3681733" y="4010707"/>
              <a:ext cx="455400" cy="17064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C443377C-69DF-4457-B0D2-2CF8878778F5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3677413" y="4006387"/>
                <a:ext cx="46404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5B1E263A-6186-439E-838F-15FB238A6241}"/>
                  </a:ext>
                </a:extLst>
              </p14:cNvPr>
              <p14:cNvContentPartPr/>
              <p14:nvPr/>
            </p14:nvContentPartPr>
            <p14:xfrm>
              <a:off x="4094293" y="4106827"/>
              <a:ext cx="157680" cy="7272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5B1E263A-6186-439E-838F-15FB238A6241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089973" y="4102507"/>
                <a:ext cx="16632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890270E7-FC70-4245-9AED-EA83FA1F4567}"/>
                  </a:ext>
                </a:extLst>
              </p14:cNvPr>
              <p14:cNvContentPartPr/>
              <p14:nvPr/>
            </p14:nvContentPartPr>
            <p14:xfrm>
              <a:off x="4283293" y="4017187"/>
              <a:ext cx="169560" cy="14256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890270E7-FC70-4245-9AED-EA83FA1F4567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4278973" y="4012867"/>
                <a:ext cx="17820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2D976D3D-7899-4169-B76B-85F863061A01}"/>
                  </a:ext>
                </a:extLst>
              </p14:cNvPr>
              <p14:cNvContentPartPr/>
              <p14:nvPr/>
            </p14:nvContentPartPr>
            <p14:xfrm>
              <a:off x="4731133" y="3929347"/>
              <a:ext cx="174600" cy="2052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2D976D3D-7899-4169-B76B-85F863061A01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4726813" y="3925027"/>
                <a:ext cx="1832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B473F691-9C7D-4B6F-9E49-80BF8ED8599A}"/>
                  </a:ext>
                </a:extLst>
              </p14:cNvPr>
              <p14:cNvContentPartPr/>
              <p14:nvPr/>
            </p14:nvContentPartPr>
            <p14:xfrm>
              <a:off x="4725733" y="3943027"/>
              <a:ext cx="195840" cy="21204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B473F691-9C7D-4B6F-9E49-80BF8ED8599A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721413" y="3938707"/>
                <a:ext cx="2044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05C2943E-C74F-4625-8981-8FAF0EC56DAB}"/>
                  </a:ext>
                </a:extLst>
              </p14:cNvPr>
              <p14:cNvContentPartPr/>
              <p14:nvPr/>
            </p14:nvContentPartPr>
            <p14:xfrm>
              <a:off x="4981693" y="3968947"/>
              <a:ext cx="102240" cy="13176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05C2943E-C74F-4625-8981-8FAF0EC56DAB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977373" y="3964627"/>
                <a:ext cx="1108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15C66A8C-32DF-47C9-8B57-6C515557D6E3}"/>
                  </a:ext>
                </a:extLst>
              </p14:cNvPr>
              <p14:cNvContentPartPr/>
              <p14:nvPr/>
            </p14:nvContentPartPr>
            <p14:xfrm>
              <a:off x="5004013" y="3939427"/>
              <a:ext cx="166320" cy="23040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15C66A8C-32DF-47C9-8B57-6C515557D6E3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4999693" y="3935107"/>
                <a:ext cx="17496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66C2712F-8FF9-4C2B-97AF-B952EE80C246}"/>
                  </a:ext>
                </a:extLst>
              </p14:cNvPr>
              <p14:cNvContentPartPr/>
              <p14:nvPr/>
            </p14:nvContentPartPr>
            <p14:xfrm>
              <a:off x="5146573" y="3940867"/>
              <a:ext cx="28080" cy="17712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66C2712F-8FF9-4C2B-97AF-B952EE80C246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5142253" y="3936547"/>
                <a:ext cx="3672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67BC28CC-73B5-41CA-9915-A656013986C4}"/>
                  </a:ext>
                </a:extLst>
              </p14:cNvPr>
              <p14:cNvContentPartPr/>
              <p14:nvPr/>
            </p14:nvContentPartPr>
            <p14:xfrm>
              <a:off x="5229733" y="3939787"/>
              <a:ext cx="126360" cy="167400"/>
            </p14:xfrm>
          </p:contentPart>
        </mc:Choice>
        <mc:Fallback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67BC28CC-73B5-41CA-9915-A656013986C4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5225413" y="3935467"/>
                <a:ext cx="13500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C26AACB8-C5EE-4988-82B2-25A16D487729}"/>
                  </a:ext>
                </a:extLst>
              </p14:cNvPr>
              <p14:cNvContentPartPr/>
              <p14:nvPr/>
            </p14:nvContentPartPr>
            <p14:xfrm>
              <a:off x="5450773" y="4067947"/>
              <a:ext cx="6480" cy="11592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C26AACB8-C5EE-4988-82B2-25A16D487729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5446453" y="4063627"/>
                <a:ext cx="15120" cy="12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uppieren 176">
            <a:extLst>
              <a:ext uri="{FF2B5EF4-FFF2-40B4-BE49-F238E27FC236}">
                <a16:creationId xmlns:a16="http://schemas.microsoft.com/office/drawing/2014/main" id="{ADBE30A7-7894-40D9-A002-CB951EC0B89A}"/>
              </a:ext>
            </a:extLst>
          </p:cNvPr>
          <p:cNvGrpSpPr/>
          <p:nvPr/>
        </p:nvGrpSpPr>
        <p:grpSpPr>
          <a:xfrm>
            <a:off x="5669293" y="3850507"/>
            <a:ext cx="1569240" cy="285840"/>
            <a:chOff x="5669293" y="3850507"/>
            <a:chExt cx="1569240" cy="28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EAE50EBD-9460-4CF1-80C9-34DBF6D9AA84}"/>
                    </a:ext>
                  </a:extLst>
                </p14:cNvPr>
                <p14:cNvContentPartPr/>
                <p14:nvPr/>
              </p14:nvContentPartPr>
              <p14:xfrm>
                <a:off x="5669293" y="3946627"/>
                <a:ext cx="137520" cy="1112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EAE50EBD-9460-4CF1-80C9-34DBF6D9AA8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664973" y="3942307"/>
                  <a:ext cx="1461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035C2B00-8483-4589-9727-5D65EA35672A}"/>
                    </a:ext>
                  </a:extLst>
                </p14:cNvPr>
                <p14:cNvContentPartPr/>
                <p14:nvPr/>
              </p14:nvContentPartPr>
              <p14:xfrm>
                <a:off x="5865493" y="3924307"/>
                <a:ext cx="90360" cy="1476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035C2B00-8483-4589-9727-5D65EA35672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861173" y="3919987"/>
                  <a:ext cx="990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56F594A9-273A-4805-A0A4-71D092940807}"/>
                    </a:ext>
                  </a:extLst>
                </p14:cNvPr>
                <p14:cNvContentPartPr/>
                <p14:nvPr/>
              </p14:nvContentPartPr>
              <p14:xfrm>
                <a:off x="6075373" y="3915667"/>
                <a:ext cx="93600" cy="1479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56F594A9-273A-4805-A0A4-71D09294080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071053" y="3911347"/>
                  <a:ext cx="1022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0570EB48-C9F5-4CDD-9FB2-D76352EB167F}"/>
                    </a:ext>
                  </a:extLst>
                </p14:cNvPr>
                <p14:cNvContentPartPr/>
                <p14:nvPr/>
              </p14:nvContentPartPr>
              <p14:xfrm>
                <a:off x="6233053" y="3907027"/>
                <a:ext cx="112680" cy="1713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0570EB48-C9F5-4CDD-9FB2-D76352EB167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228733" y="3902707"/>
                  <a:ext cx="1213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2EEA8799-23CF-43EF-A5F4-C2C7C5ED0A9D}"/>
                    </a:ext>
                  </a:extLst>
                </p14:cNvPr>
                <p14:cNvContentPartPr/>
                <p14:nvPr/>
              </p14:nvContentPartPr>
              <p14:xfrm>
                <a:off x="6357613" y="3850507"/>
                <a:ext cx="172080" cy="28584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2EEA8799-23CF-43EF-A5F4-C2C7C5ED0A9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353293" y="3846187"/>
                  <a:ext cx="1807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C500780A-1B89-44BE-9CE8-B39B8C38B2CD}"/>
                    </a:ext>
                  </a:extLst>
                </p14:cNvPr>
                <p14:cNvContentPartPr/>
                <p14:nvPr/>
              </p14:nvContentPartPr>
              <p14:xfrm>
                <a:off x="6676933" y="3880027"/>
                <a:ext cx="561600" cy="1342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C500780A-1B89-44BE-9CE8-B39B8C38B2C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672613" y="3875707"/>
                  <a:ext cx="57024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uppieren 198">
            <a:extLst>
              <a:ext uri="{FF2B5EF4-FFF2-40B4-BE49-F238E27FC236}">
                <a16:creationId xmlns:a16="http://schemas.microsoft.com/office/drawing/2014/main" id="{763E8BFE-D41A-441B-BF96-154A352DCD15}"/>
              </a:ext>
            </a:extLst>
          </p:cNvPr>
          <p:cNvGrpSpPr/>
          <p:nvPr/>
        </p:nvGrpSpPr>
        <p:grpSpPr>
          <a:xfrm>
            <a:off x="7436173" y="3547027"/>
            <a:ext cx="1564920" cy="355320"/>
            <a:chOff x="7436173" y="3547027"/>
            <a:chExt cx="1564920" cy="35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58698EDC-557D-4133-8126-802106DD0321}"/>
                    </a:ext>
                  </a:extLst>
                </p14:cNvPr>
                <p14:cNvContentPartPr/>
                <p14:nvPr/>
              </p14:nvContentPartPr>
              <p14:xfrm>
                <a:off x="7436173" y="3719827"/>
                <a:ext cx="119160" cy="1494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58698EDC-557D-4133-8126-802106DD032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431853" y="3715507"/>
                  <a:ext cx="1278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CAA528DF-4175-4598-81A9-F16E8EBB868F}"/>
                    </a:ext>
                  </a:extLst>
                </p14:cNvPr>
                <p14:cNvContentPartPr/>
                <p14:nvPr/>
              </p14:nvContentPartPr>
              <p14:xfrm>
                <a:off x="7502053" y="3808027"/>
                <a:ext cx="56880" cy="3924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CAA528DF-4175-4598-81A9-F16E8EBB868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497733" y="3803707"/>
                  <a:ext cx="655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C08BD107-082A-417E-9C6F-B99B2227EDBE}"/>
                    </a:ext>
                  </a:extLst>
                </p14:cNvPr>
                <p14:cNvContentPartPr/>
                <p14:nvPr/>
              </p14:nvContentPartPr>
              <p14:xfrm>
                <a:off x="7593493" y="3785707"/>
                <a:ext cx="140760" cy="612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C08BD107-082A-417E-9C6F-B99B2227EDB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589173" y="3781387"/>
                  <a:ext cx="1494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D7BCFBDF-CE32-4FC3-B1C7-AD55AC314256}"/>
                    </a:ext>
                  </a:extLst>
                </p14:cNvPr>
                <p14:cNvContentPartPr/>
                <p14:nvPr/>
              </p14:nvContentPartPr>
              <p14:xfrm>
                <a:off x="7792573" y="3667987"/>
                <a:ext cx="123120" cy="2343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D7BCFBDF-CE32-4FC3-B1C7-AD55AC31425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788253" y="3663667"/>
                  <a:ext cx="1317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1614C807-EB83-4AE6-B780-E6453BE35963}"/>
                    </a:ext>
                  </a:extLst>
                </p14:cNvPr>
                <p14:cNvContentPartPr/>
                <p14:nvPr/>
              </p14:nvContentPartPr>
              <p14:xfrm>
                <a:off x="7922173" y="3666547"/>
                <a:ext cx="15120" cy="500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1614C807-EB83-4AE6-B780-E6453BE3596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917853" y="3662227"/>
                  <a:ext cx="237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CB0FFCB0-223F-4B8F-BF45-B47C178D9ACB}"/>
                    </a:ext>
                  </a:extLst>
                </p14:cNvPr>
                <p14:cNvContentPartPr/>
                <p14:nvPr/>
              </p14:nvContentPartPr>
              <p14:xfrm>
                <a:off x="7961413" y="3647827"/>
                <a:ext cx="153360" cy="14652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CB0FFCB0-223F-4B8F-BF45-B47C178D9AC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957093" y="3643507"/>
                  <a:ext cx="1620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478B64E3-5767-485D-8504-C2FAC700B5F3}"/>
                    </a:ext>
                  </a:extLst>
                </p14:cNvPr>
                <p14:cNvContentPartPr/>
                <p14:nvPr/>
              </p14:nvContentPartPr>
              <p14:xfrm>
                <a:off x="8118373" y="3680227"/>
                <a:ext cx="201240" cy="759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478B64E3-5767-485D-8504-C2FAC700B5F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114053" y="3675907"/>
                  <a:ext cx="2098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E68C864F-9D0D-4B44-AC02-AA821630E9A6}"/>
                    </a:ext>
                  </a:extLst>
                </p14:cNvPr>
                <p14:cNvContentPartPr/>
                <p14:nvPr/>
              </p14:nvContentPartPr>
              <p14:xfrm>
                <a:off x="8332213" y="3648907"/>
                <a:ext cx="120600" cy="8928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E68C864F-9D0D-4B44-AC02-AA821630E9A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327893" y="3644587"/>
                  <a:ext cx="1292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29C1FEAA-3BE3-4587-9B6D-6886F396340D}"/>
                    </a:ext>
                  </a:extLst>
                </p14:cNvPr>
                <p14:cNvContentPartPr/>
                <p14:nvPr/>
              </p14:nvContentPartPr>
              <p14:xfrm>
                <a:off x="8446333" y="3625867"/>
                <a:ext cx="107280" cy="9648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29C1FEAA-3BE3-4587-9B6D-6886F396340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442013" y="3621547"/>
                  <a:ext cx="1159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FF0959C5-34B5-4841-AEEC-7162FD673EF6}"/>
                    </a:ext>
                  </a:extLst>
                </p14:cNvPr>
                <p14:cNvContentPartPr/>
                <p14:nvPr/>
              </p14:nvContentPartPr>
              <p14:xfrm>
                <a:off x="8558653" y="3547027"/>
                <a:ext cx="29880" cy="486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FF0959C5-34B5-4841-AEEC-7162FD673EF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554333" y="3542707"/>
                  <a:ext cx="385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B4BFB183-D079-48BA-AB72-8F47D7E4BDD2}"/>
                    </a:ext>
                  </a:extLst>
                </p14:cNvPr>
                <p14:cNvContentPartPr/>
                <p14:nvPr/>
              </p14:nvContentPartPr>
              <p14:xfrm>
                <a:off x="8595733" y="3625867"/>
                <a:ext cx="69480" cy="7416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B4BFB183-D079-48BA-AB72-8F47D7E4BDD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591413" y="3621547"/>
                  <a:ext cx="781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A7FD9865-D741-4998-BE95-EFF4AD0D87D5}"/>
                    </a:ext>
                  </a:extLst>
                </p14:cNvPr>
                <p14:cNvContentPartPr/>
                <p14:nvPr/>
              </p14:nvContentPartPr>
              <p14:xfrm>
                <a:off x="8575213" y="3608947"/>
                <a:ext cx="13320" cy="1105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A7FD9865-D741-4998-BE95-EFF4AD0D87D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570893" y="3604627"/>
                  <a:ext cx="219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5FDD4104-8FD8-4743-8007-D2303F7AB656}"/>
                    </a:ext>
                  </a:extLst>
                </p14:cNvPr>
                <p14:cNvContentPartPr/>
                <p14:nvPr/>
              </p14:nvContentPartPr>
              <p14:xfrm>
                <a:off x="8688253" y="3588427"/>
                <a:ext cx="111960" cy="9504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5FDD4104-8FD8-4743-8007-D2303F7AB65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683933" y="3584107"/>
                  <a:ext cx="1206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02670219-C160-48C6-8A89-4161FE58B8BB}"/>
                    </a:ext>
                  </a:extLst>
                </p14:cNvPr>
                <p14:cNvContentPartPr/>
                <p14:nvPr/>
              </p14:nvContentPartPr>
              <p14:xfrm>
                <a:off x="8796973" y="3584107"/>
                <a:ext cx="204120" cy="604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02670219-C160-48C6-8A89-4161FE58B8B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792653" y="3579787"/>
                  <a:ext cx="212760" cy="6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ADF4D25F-46DC-44E7-82C0-0CAAEA4B8651}"/>
              </a:ext>
            </a:extLst>
          </p:cNvPr>
          <p:cNvGrpSpPr/>
          <p:nvPr/>
        </p:nvGrpSpPr>
        <p:grpSpPr>
          <a:xfrm>
            <a:off x="9190453" y="3298267"/>
            <a:ext cx="545760" cy="312480"/>
            <a:chOff x="9190453" y="3298267"/>
            <a:chExt cx="545760" cy="31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F4D82D11-FF1D-4C48-96B8-9C36AE4BE74F}"/>
                    </a:ext>
                  </a:extLst>
                </p14:cNvPr>
                <p14:cNvContentPartPr/>
                <p14:nvPr/>
              </p14:nvContentPartPr>
              <p14:xfrm>
                <a:off x="9190453" y="3424627"/>
                <a:ext cx="137520" cy="1861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F4D82D11-FF1D-4C48-96B8-9C36AE4BE74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186133" y="3420307"/>
                  <a:ext cx="1461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2E371367-3554-431A-B987-EC703C3767E8}"/>
                    </a:ext>
                  </a:extLst>
                </p14:cNvPr>
                <p14:cNvContentPartPr/>
                <p14:nvPr/>
              </p14:nvContentPartPr>
              <p14:xfrm>
                <a:off x="9350653" y="3428947"/>
                <a:ext cx="136800" cy="12492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2E371367-3554-431A-B987-EC703C3767E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346333" y="3424627"/>
                  <a:ext cx="1454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FEBCA74A-5293-496F-A9C8-AE49FAC62ABC}"/>
                    </a:ext>
                  </a:extLst>
                </p14:cNvPr>
                <p14:cNvContentPartPr/>
                <p14:nvPr/>
              </p14:nvContentPartPr>
              <p14:xfrm>
                <a:off x="9387373" y="3393307"/>
                <a:ext cx="133560" cy="54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FEBCA74A-5293-496F-A9C8-AE49FAC62AB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383053" y="3388987"/>
                  <a:ext cx="1422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E581F559-82C5-4A4D-8A19-F273F88151DB}"/>
                    </a:ext>
                  </a:extLst>
                </p14:cNvPr>
                <p14:cNvContentPartPr/>
                <p14:nvPr/>
              </p14:nvContentPartPr>
              <p14:xfrm>
                <a:off x="9573133" y="3370267"/>
                <a:ext cx="72360" cy="1404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E581F559-82C5-4A4D-8A19-F273F88151D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568813" y="3365947"/>
                  <a:ext cx="81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3167B2EB-4C15-43BC-812B-C54A0F8F4461}"/>
                    </a:ext>
                  </a:extLst>
                </p14:cNvPr>
                <p14:cNvContentPartPr/>
                <p14:nvPr/>
              </p14:nvContentPartPr>
              <p14:xfrm>
                <a:off x="9494293" y="3298267"/>
                <a:ext cx="101880" cy="8712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3167B2EB-4C15-43BC-812B-C54A0F8F446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489973" y="3293947"/>
                  <a:ext cx="1105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47C212E3-2B3C-4576-9701-9CDC4EC7AC70}"/>
                    </a:ext>
                  </a:extLst>
                </p14:cNvPr>
                <p14:cNvContentPartPr/>
                <p14:nvPr/>
              </p14:nvContentPartPr>
              <p14:xfrm>
                <a:off x="9642973" y="3430027"/>
                <a:ext cx="93240" cy="975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47C212E3-2B3C-4576-9701-9CDC4EC7AC7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638653" y="3425707"/>
                  <a:ext cx="10188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uppieren 202">
            <a:extLst>
              <a:ext uri="{FF2B5EF4-FFF2-40B4-BE49-F238E27FC236}">
                <a16:creationId xmlns:a16="http://schemas.microsoft.com/office/drawing/2014/main" id="{75186EFC-D1D1-4499-98CA-1F9629642AE7}"/>
              </a:ext>
            </a:extLst>
          </p:cNvPr>
          <p:cNvGrpSpPr/>
          <p:nvPr/>
        </p:nvGrpSpPr>
        <p:grpSpPr>
          <a:xfrm>
            <a:off x="9887413" y="3046267"/>
            <a:ext cx="1003320" cy="401040"/>
            <a:chOff x="9887413" y="3046267"/>
            <a:chExt cx="1003320" cy="40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C54457A4-F2C1-41A1-8AB2-501BD3C4933A}"/>
                    </a:ext>
                  </a:extLst>
                </p14:cNvPr>
                <p14:cNvContentPartPr/>
                <p14:nvPr/>
              </p14:nvContentPartPr>
              <p14:xfrm>
                <a:off x="9887413" y="3302227"/>
                <a:ext cx="212760" cy="1450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C54457A4-F2C1-41A1-8AB2-501BD3C4933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883093" y="3297907"/>
                  <a:ext cx="221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E42418C4-A5F6-485C-ABBA-705066549212}"/>
                    </a:ext>
                  </a:extLst>
                </p14:cNvPr>
                <p14:cNvContentPartPr/>
                <p14:nvPr/>
              </p14:nvContentPartPr>
              <p14:xfrm>
                <a:off x="10105213" y="3132307"/>
                <a:ext cx="178200" cy="23508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E42418C4-A5F6-485C-ABBA-70506654921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100893" y="3127987"/>
                  <a:ext cx="1868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F3BB2068-CCB7-4AA5-82F5-D5D1ABF37166}"/>
                    </a:ext>
                  </a:extLst>
                </p14:cNvPr>
                <p14:cNvContentPartPr/>
                <p14:nvPr/>
              </p14:nvContentPartPr>
              <p14:xfrm>
                <a:off x="10334893" y="3046267"/>
                <a:ext cx="555840" cy="2426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F3BB2068-CCB7-4AA5-82F5-D5D1ABF3716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330573" y="3041947"/>
                  <a:ext cx="564480" cy="25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D8FE5BBC-3CAE-4605-9D8C-1CE0301E1E0C}"/>
              </a:ext>
            </a:extLst>
          </p:cNvPr>
          <p:cNvGrpSpPr/>
          <p:nvPr/>
        </p:nvGrpSpPr>
        <p:grpSpPr>
          <a:xfrm>
            <a:off x="352813" y="4040227"/>
            <a:ext cx="2659680" cy="235440"/>
            <a:chOff x="352813" y="4040227"/>
            <a:chExt cx="2659680" cy="23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01109C73-5A36-4B41-A413-E3413D15A190}"/>
                    </a:ext>
                  </a:extLst>
                </p14:cNvPr>
                <p14:cNvContentPartPr/>
                <p14:nvPr/>
              </p14:nvContentPartPr>
              <p14:xfrm>
                <a:off x="352813" y="4196107"/>
                <a:ext cx="170280" cy="100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01109C73-5A36-4B41-A413-E3413D15A19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48493" y="4191787"/>
                  <a:ext cx="1789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C2A7BC96-9B57-498B-8E98-FC834A946500}"/>
                    </a:ext>
                  </a:extLst>
                </p14:cNvPr>
                <p14:cNvContentPartPr/>
                <p14:nvPr/>
              </p14:nvContentPartPr>
              <p14:xfrm>
                <a:off x="407893" y="4236787"/>
                <a:ext cx="124200" cy="108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C2A7BC96-9B57-498B-8E98-FC834A94650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03573" y="4232467"/>
                  <a:ext cx="1328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9FBE02AC-3802-4D36-9E73-8BF41BD8BE72}"/>
                    </a:ext>
                  </a:extLst>
                </p14:cNvPr>
                <p14:cNvContentPartPr/>
                <p14:nvPr/>
              </p14:nvContentPartPr>
              <p14:xfrm>
                <a:off x="597973" y="4115827"/>
                <a:ext cx="65520" cy="1598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9FBE02AC-3802-4D36-9E73-8BF41BD8BE7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93653" y="4111507"/>
                  <a:ext cx="741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966DBE69-7FFE-483C-955A-8073C2FA89EB}"/>
                    </a:ext>
                  </a:extLst>
                </p14:cNvPr>
                <p14:cNvContentPartPr/>
                <p14:nvPr/>
              </p14:nvContentPartPr>
              <p14:xfrm>
                <a:off x="890293" y="4072987"/>
                <a:ext cx="188280" cy="1742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966DBE69-7FFE-483C-955A-8073C2FA89E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85973" y="4068667"/>
                  <a:ext cx="1969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94AE367-D17D-4D9A-A923-7BB35806932E}"/>
                    </a:ext>
                  </a:extLst>
                </p14:cNvPr>
                <p14:cNvContentPartPr/>
                <p14:nvPr/>
              </p14:nvContentPartPr>
              <p14:xfrm>
                <a:off x="1070293" y="4151467"/>
                <a:ext cx="288720" cy="892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94AE367-D17D-4D9A-A923-7BB35806932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65973" y="4147147"/>
                  <a:ext cx="2973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09E1CDE3-ADB5-485D-ABCA-1FAE719C40F8}"/>
                    </a:ext>
                  </a:extLst>
                </p14:cNvPr>
                <p14:cNvContentPartPr/>
                <p14:nvPr/>
              </p14:nvContentPartPr>
              <p14:xfrm>
                <a:off x="1338853" y="4064347"/>
                <a:ext cx="360" cy="3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09E1CDE3-ADB5-485D-ABCA-1FAE719C40F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334533" y="40600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61611E5D-031E-4480-A851-C736759C53D5}"/>
                    </a:ext>
                  </a:extLst>
                </p14:cNvPr>
                <p14:cNvContentPartPr/>
                <p14:nvPr/>
              </p14:nvContentPartPr>
              <p14:xfrm>
                <a:off x="1406533" y="4145347"/>
                <a:ext cx="196200" cy="878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61611E5D-031E-4480-A851-C736759C53D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402213" y="4141027"/>
                  <a:ext cx="2048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90B83761-84F7-4833-92E7-FFECA7DBA729}"/>
                    </a:ext>
                  </a:extLst>
                </p14:cNvPr>
                <p14:cNvContentPartPr/>
                <p14:nvPr/>
              </p14:nvContentPartPr>
              <p14:xfrm>
                <a:off x="1681213" y="4116187"/>
                <a:ext cx="101160" cy="1472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90B83761-84F7-4833-92E7-FFECA7DBA72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676893" y="4111867"/>
                  <a:ext cx="1098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BEED46EB-6664-455E-9157-9A7B8FD36F04}"/>
                    </a:ext>
                  </a:extLst>
                </p14:cNvPr>
                <p14:cNvContentPartPr/>
                <p14:nvPr/>
              </p14:nvContentPartPr>
              <p14:xfrm>
                <a:off x="1654933" y="4169827"/>
                <a:ext cx="132120" cy="237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BEED46EB-6664-455E-9157-9A7B8FD36F0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650613" y="4165507"/>
                  <a:ext cx="140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9508F48B-0920-46C4-B80B-F5C33317A043}"/>
                    </a:ext>
                  </a:extLst>
                </p14:cNvPr>
                <p14:cNvContentPartPr/>
                <p14:nvPr/>
              </p14:nvContentPartPr>
              <p14:xfrm>
                <a:off x="2046613" y="4116547"/>
                <a:ext cx="73080" cy="12744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9508F48B-0920-46C4-B80B-F5C33317A04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042293" y="4112227"/>
                  <a:ext cx="81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B551BD9D-0BD7-4897-B45D-EE6851D54D0C}"/>
                    </a:ext>
                  </a:extLst>
                </p14:cNvPr>
                <p14:cNvContentPartPr/>
                <p14:nvPr/>
              </p14:nvContentPartPr>
              <p14:xfrm>
                <a:off x="2174413" y="4153987"/>
                <a:ext cx="74520" cy="1126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B551BD9D-0BD7-4897-B45D-EE6851D54D0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170093" y="4149667"/>
                  <a:ext cx="831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95AEBBDB-4094-49A5-969B-2624C24E06B1}"/>
                    </a:ext>
                  </a:extLst>
                </p14:cNvPr>
                <p14:cNvContentPartPr/>
                <p14:nvPr/>
              </p14:nvContentPartPr>
              <p14:xfrm>
                <a:off x="2320573" y="4066867"/>
                <a:ext cx="164880" cy="1659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95AEBBDB-4094-49A5-969B-2624C24E06B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316253" y="4062547"/>
                  <a:ext cx="1735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F30D4D17-4B3E-4E6E-BB74-DF6AE829F6DE}"/>
                    </a:ext>
                  </a:extLst>
                </p14:cNvPr>
                <p14:cNvContentPartPr/>
                <p14:nvPr/>
              </p14:nvContentPartPr>
              <p14:xfrm>
                <a:off x="2637013" y="4124107"/>
                <a:ext cx="375480" cy="8964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F30D4D17-4B3E-4E6E-BB74-DF6AE829F6D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632693" y="4119787"/>
                  <a:ext cx="3841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DC04B880-E3CD-45DD-BB72-D02FD3890E0B}"/>
                    </a:ext>
                  </a:extLst>
                </p14:cNvPr>
                <p14:cNvContentPartPr/>
                <p14:nvPr/>
              </p14:nvContentPartPr>
              <p14:xfrm>
                <a:off x="2971813" y="4040227"/>
                <a:ext cx="360" cy="36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DC04B880-E3CD-45DD-BB72-D02FD3890E0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967493" y="40359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36F8E82E-287A-4114-8676-20848428DB42}"/>
                    </a:ext>
                  </a:extLst>
                </p14:cNvPr>
                <p14:cNvContentPartPr/>
                <p14:nvPr/>
              </p14:nvContentPartPr>
              <p14:xfrm>
                <a:off x="1541893" y="4128067"/>
                <a:ext cx="108720" cy="741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36F8E82E-287A-4114-8676-20848428DB4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537573" y="4123747"/>
                  <a:ext cx="117360" cy="8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D9FE3BA6-B53D-4967-BF9C-5A197EF11AD1}"/>
                  </a:ext>
                </a:extLst>
              </p14:cNvPr>
              <p14:cNvContentPartPr/>
              <p14:nvPr/>
            </p14:nvContentPartPr>
            <p14:xfrm>
              <a:off x="685093" y="4631347"/>
              <a:ext cx="157680" cy="1476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D9FE3BA6-B53D-4967-BF9C-5A197EF11AD1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680773" y="4627027"/>
                <a:ext cx="16632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2FB1C20C-5D5A-4DAA-B63A-199DEA542418}"/>
                  </a:ext>
                </a:extLst>
              </p14:cNvPr>
              <p14:cNvContentPartPr/>
              <p14:nvPr/>
            </p14:nvContentPartPr>
            <p14:xfrm>
              <a:off x="708493" y="4670947"/>
              <a:ext cx="112680" cy="38880"/>
            </p14:xfrm>
          </p:contentPart>
        </mc:Choice>
        <mc:Fallback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2FB1C20C-5D5A-4DAA-B63A-199DEA542418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704173" y="4666627"/>
                <a:ext cx="1213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8531DEF1-A08A-41D2-9CCA-2D8C0D0C2ABB}"/>
                  </a:ext>
                </a:extLst>
              </p14:cNvPr>
              <p14:cNvContentPartPr/>
              <p14:nvPr/>
            </p14:nvContentPartPr>
            <p14:xfrm>
              <a:off x="858973" y="4571587"/>
              <a:ext cx="86040" cy="153000"/>
            </p14:xfrm>
          </p:contentPart>
        </mc:Choice>
        <mc:Fallback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8531DEF1-A08A-41D2-9CCA-2D8C0D0C2ABB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854653" y="4567267"/>
                <a:ext cx="9468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20DEEBF6-1F61-43FE-9CBD-8B7B9C1F3E81}"/>
                  </a:ext>
                </a:extLst>
              </p14:cNvPr>
              <p14:cNvContentPartPr/>
              <p14:nvPr/>
            </p14:nvContentPartPr>
            <p14:xfrm>
              <a:off x="1126453" y="4522267"/>
              <a:ext cx="153720" cy="15156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20DEEBF6-1F61-43FE-9CBD-8B7B9C1F3E81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1122133" y="4517947"/>
                <a:ext cx="16236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BB51CE1C-4FC3-4932-B8DE-6A6C79266113}"/>
                  </a:ext>
                </a:extLst>
              </p14:cNvPr>
              <p14:cNvContentPartPr/>
              <p14:nvPr/>
            </p14:nvContentPartPr>
            <p14:xfrm>
              <a:off x="1266853" y="4583107"/>
              <a:ext cx="367920" cy="9972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BB51CE1C-4FC3-4932-B8DE-6A6C79266113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1262533" y="4578787"/>
                <a:ext cx="37656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F260C288-7415-4876-8F98-97EFD42802EC}"/>
                  </a:ext>
                </a:extLst>
              </p14:cNvPr>
              <p14:cNvContentPartPr/>
              <p14:nvPr/>
            </p14:nvContentPartPr>
            <p14:xfrm>
              <a:off x="1667533" y="4605427"/>
              <a:ext cx="97200" cy="5796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F260C288-7415-4876-8F98-97EFD42802EC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1663213" y="4601107"/>
                <a:ext cx="1058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33CA931D-4FA6-47F2-A84D-468DA899547D}"/>
                  </a:ext>
                </a:extLst>
              </p14:cNvPr>
              <p14:cNvContentPartPr/>
              <p14:nvPr/>
            </p14:nvContentPartPr>
            <p14:xfrm>
              <a:off x="1737013" y="4535227"/>
              <a:ext cx="130680" cy="14220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33CA931D-4FA6-47F2-A84D-468DA899547D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1732693" y="4530907"/>
                <a:ext cx="13932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078F288F-1F00-4209-A2A8-EA5C6A6302E2}"/>
                  </a:ext>
                </a:extLst>
              </p14:cNvPr>
              <p14:cNvContentPartPr/>
              <p14:nvPr/>
            </p14:nvContentPartPr>
            <p14:xfrm>
              <a:off x="1726213" y="4472947"/>
              <a:ext cx="17280" cy="2160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078F288F-1F00-4209-A2A8-EA5C6A6302E2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1721893" y="4468627"/>
                <a:ext cx="259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72B58674-7F16-465E-94F1-F594E8AF04DC}"/>
                  </a:ext>
                </a:extLst>
              </p14:cNvPr>
              <p14:cNvContentPartPr/>
              <p14:nvPr/>
            </p14:nvContentPartPr>
            <p14:xfrm>
              <a:off x="2053453" y="4575907"/>
              <a:ext cx="191520" cy="6444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72B58674-7F16-465E-94F1-F594E8AF04DC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2049133" y="4571587"/>
                <a:ext cx="20016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21418F7F-9169-4023-B548-5A185BB238A4}"/>
                  </a:ext>
                </a:extLst>
              </p14:cNvPr>
              <p14:cNvContentPartPr/>
              <p14:nvPr/>
            </p14:nvContentPartPr>
            <p14:xfrm>
              <a:off x="2300773" y="4477627"/>
              <a:ext cx="371520" cy="285840"/>
            </p14:xfrm>
          </p:contentPart>
        </mc:Choice>
        <mc:Fallback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21418F7F-9169-4023-B548-5A185BB238A4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2296453" y="4473307"/>
                <a:ext cx="38016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37BE7002-00DB-4623-802E-9AB1F2686F63}"/>
                  </a:ext>
                </a:extLst>
              </p14:cNvPr>
              <p14:cNvContentPartPr/>
              <p14:nvPr/>
            </p14:nvContentPartPr>
            <p14:xfrm>
              <a:off x="2529373" y="4395907"/>
              <a:ext cx="28080" cy="3960"/>
            </p14:xfrm>
          </p:contentPart>
        </mc:Choice>
        <mc:Fallback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37BE7002-00DB-4623-802E-9AB1F2686F63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2525053" y="4391587"/>
                <a:ext cx="3672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E1D324D6-60A5-4F3C-8E52-D9382883D5B3}"/>
                  </a:ext>
                </a:extLst>
              </p14:cNvPr>
              <p14:cNvContentPartPr/>
              <p14:nvPr/>
            </p14:nvContentPartPr>
            <p14:xfrm>
              <a:off x="2814853" y="4424707"/>
              <a:ext cx="172080" cy="26640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E1D324D6-60A5-4F3C-8E52-D9382883D5B3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2810533" y="4420387"/>
                <a:ext cx="18072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AB805093-C0D7-42F3-8858-DF11D9169B86}"/>
                  </a:ext>
                </a:extLst>
              </p14:cNvPr>
              <p14:cNvContentPartPr/>
              <p14:nvPr/>
            </p14:nvContentPartPr>
            <p14:xfrm>
              <a:off x="3004933" y="4515067"/>
              <a:ext cx="203400" cy="9504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AB805093-C0D7-42F3-8858-DF11D9169B86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3000613" y="4510747"/>
                <a:ext cx="21204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CCB4AF1C-4AE6-4E2A-903E-CA729AE9A24F}"/>
                  </a:ext>
                </a:extLst>
              </p14:cNvPr>
              <p14:cNvContentPartPr/>
              <p14:nvPr/>
            </p14:nvContentPartPr>
            <p14:xfrm>
              <a:off x="3174133" y="4458547"/>
              <a:ext cx="23040" cy="900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CCB4AF1C-4AE6-4E2A-903E-CA729AE9A24F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3169813" y="4454227"/>
                <a:ext cx="31680" cy="1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" name="Gruppieren 245">
            <a:extLst>
              <a:ext uri="{FF2B5EF4-FFF2-40B4-BE49-F238E27FC236}">
                <a16:creationId xmlns:a16="http://schemas.microsoft.com/office/drawing/2014/main" id="{7A07AA99-0C9B-4BE8-91C5-993E75189537}"/>
              </a:ext>
            </a:extLst>
          </p:cNvPr>
          <p:cNvGrpSpPr/>
          <p:nvPr/>
        </p:nvGrpSpPr>
        <p:grpSpPr>
          <a:xfrm>
            <a:off x="1211773" y="4831147"/>
            <a:ext cx="1229400" cy="215640"/>
            <a:chOff x="1211773" y="4831147"/>
            <a:chExt cx="1229400" cy="21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3A9E44EC-A525-4643-A09F-74DF18235DBB}"/>
                    </a:ext>
                  </a:extLst>
                </p14:cNvPr>
                <p14:cNvContentPartPr/>
                <p14:nvPr/>
              </p14:nvContentPartPr>
              <p14:xfrm>
                <a:off x="1303933" y="4876867"/>
                <a:ext cx="23040" cy="16992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3A9E44EC-A525-4643-A09F-74DF18235DB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299613" y="4872547"/>
                  <a:ext cx="316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C616D7EC-6BC2-4E4B-8476-953E4C6F5AB7}"/>
                    </a:ext>
                  </a:extLst>
                </p14:cNvPr>
                <p14:cNvContentPartPr/>
                <p14:nvPr/>
              </p14:nvContentPartPr>
              <p14:xfrm>
                <a:off x="1216453" y="4973347"/>
                <a:ext cx="204120" cy="4644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C616D7EC-6BC2-4E4B-8476-953E4C6F5AB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212133" y="4969027"/>
                  <a:ext cx="2127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A8DDC19B-6512-4F57-87E0-3F83946A4B5F}"/>
                    </a:ext>
                  </a:extLst>
                </p14:cNvPr>
                <p14:cNvContentPartPr/>
                <p14:nvPr/>
              </p14:nvContentPartPr>
              <p14:xfrm>
                <a:off x="1211773" y="4831147"/>
                <a:ext cx="315720" cy="1796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A8DDC19B-6512-4F57-87E0-3F83946A4B5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207453" y="4826827"/>
                  <a:ext cx="3243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7A7FEDFD-A0D9-4A73-9823-B66E6D96C5D1}"/>
                    </a:ext>
                  </a:extLst>
                </p14:cNvPr>
                <p14:cNvContentPartPr/>
                <p14:nvPr/>
              </p14:nvContentPartPr>
              <p14:xfrm>
                <a:off x="1600213" y="4843387"/>
                <a:ext cx="470160" cy="18216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7A7FEDFD-A0D9-4A73-9823-B66E6D96C5D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595893" y="4839067"/>
                  <a:ext cx="4788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3DC37D07-6924-465A-8453-82C469EE57DD}"/>
                    </a:ext>
                  </a:extLst>
                </p14:cNvPr>
                <p14:cNvContentPartPr/>
                <p14:nvPr/>
              </p14:nvContentPartPr>
              <p14:xfrm>
                <a:off x="2066773" y="4922587"/>
                <a:ext cx="110160" cy="8388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3DC37D07-6924-465A-8453-82C469EE57DD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062453" y="4918267"/>
                  <a:ext cx="1188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2BCBAF7D-25C4-41F4-BE76-7B87F76A85BA}"/>
                    </a:ext>
                  </a:extLst>
                </p14:cNvPr>
                <p14:cNvContentPartPr/>
                <p14:nvPr/>
              </p14:nvContentPartPr>
              <p14:xfrm>
                <a:off x="2239213" y="4841587"/>
                <a:ext cx="201960" cy="16344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2BCBAF7D-25C4-41F4-BE76-7B87F76A85BA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234893" y="4837267"/>
                  <a:ext cx="21060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uppieren 244">
            <a:extLst>
              <a:ext uri="{FF2B5EF4-FFF2-40B4-BE49-F238E27FC236}">
                <a16:creationId xmlns:a16="http://schemas.microsoft.com/office/drawing/2014/main" id="{46EBA277-FC48-4F25-A6A0-5FB2BCA2733B}"/>
              </a:ext>
            </a:extLst>
          </p:cNvPr>
          <p:cNvGrpSpPr/>
          <p:nvPr/>
        </p:nvGrpSpPr>
        <p:grpSpPr>
          <a:xfrm>
            <a:off x="2795773" y="4882627"/>
            <a:ext cx="446400" cy="123480"/>
            <a:chOff x="2795773" y="4882627"/>
            <a:chExt cx="446400" cy="12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9448261B-4896-4209-8819-9760090E1E45}"/>
                    </a:ext>
                  </a:extLst>
                </p14:cNvPr>
                <p14:cNvContentPartPr/>
                <p14:nvPr/>
              </p14:nvContentPartPr>
              <p14:xfrm>
                <a:off x="2795773" y="4882627"/>
                <a:ext cx="175320" cy="12348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9448261B-4896-4209-8819-9760090E1E45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791453" y="4878307"/>
                  <a:ext cx="1839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10CFD1DC-6EBE-4F08-A01A-6B12960BCD35}"/>
                    </a:ext>
                  </a:extLst>
                </p14:cNvPr>
                <p14:cNvContentPartPr/>
                <p14:nvPr/>
              </p14:nvContentPartPr>
              <p14:xfrm>
                <a:off x="3030493" y="4914307"/>
                <a:ext cx="211680" cy="6732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10CFD1DC-6EBE-4F08-A01A-6B12960BCD3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026173" y="4909987"/>
                  <a:ext cx="22032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uppieren 281">
            <a:extLst>
              <a:ext uri="{FF2B5EF4-FFF2-40B4-BE49-F238E27FC236}">
                <a16:creationId xmlns:a16="http://schemas.microsoft.com/office/drawing/2014/main" id="{45117664-FC46-4EDF-9287-6EDFDA432088}"/>
              </a:ext>
            </a:extLst>
          </p:cNvPr>
          <p:cNvGrpSpPr/>
          <p:nvPr/>
        </p:nvGrpSpPr>
        <p:grpSpPr>
          <a:xfrm>
            <a:off x="3447013" y="4364227"/>
            <a:ext cx="4601880" cy="726840"/>
            <a:chOff x="3447013" y="4364227"/>
            <a:chExt cx="4601880" cy="72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2B21386B-F9E7-4FAE-9CEE-D72FEDB9D8FB}"/>
                    </a:ext>
                  </a:extLst>
                </p14:cNvPr>
                <p14:cNvContentPartPr/>
                <p14:nvPr/>
              </p14:nvContentPartPr>
              <p14:xfrm>
                <a:off x="3447013" y="4492387"/>
                <a:ext cx="339840" cy="11088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2B21386B-F9E7-4FAE-9CEE-D72FEDB9D8F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442693" y="4488067"/>
                  <a:ext cx="3484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41B0FD8E-1EC3-4AC4-B31A-AB10DB821C06}"/>
                    </a:ext>
                  </a:extLst>
                </p14:cNvPr>
                <p14:cNvContentPartPr/>
                <p14:nvPr/>
              </p14:nvContentPartPr>
              <p14:xfrm>
                <a:off x="3728533" y="4420387"/>
                <a:ext cx="24480" cy="1728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41B0FD8E-1EC3-4AC4-B31A-AB10DB821C06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724213" y="4416067"/>
                  <a:ext cx="331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9B92EC2E-951C-4EE2-813A-8796FEE4D59A}"/>
                    </a:ext>
                  </a:extLst>
                </p14:cNvPr>
                <p14:cNvContentPartPr/>
                <p14:nvPr/>
              </p14:nvContentPartPr>
              <p14:xfrm>
                <a:off x="4022653" y="4413547"/>
                <a:ext cx="146160" cy="1717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9B92EC2E-951C-4EE2-813A-8796FEE4D59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018333" y="4409227"/>
                  <a:ext cx="1548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9830A857-C850-46F7-9B74-AC2B643D18E7}"/>
                    </a:ext>
                  </a:extLst>
                </p14:cNvPr>
                <p14:cNvContentPartPr/>
                <p14:nvPr/>
              </p14:nvContentPartPr>
              <p14:xfrm>
                <a:off x="4166653" y="4397707"/>
                <a:ext cx="79200" cy="16524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9830A857-C850-46F7-9B74-AC2B643D18E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162333" y="4393387"/>
                  <a:ext cx="878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3F631AAB-32FA-48BF-A908-ADCC196077B2}"/>
                    </a:ext>
                  </a:extLst>
                </p14:cNvPr>
                <p14:cNvContentPartPr/>
                <p14:nvPr/>
              </p14:nvContentPartPr>
              <p14:xfrm>
                <a:off x="4332253" y="4494187"/>
                <a:ext cx="214200" cy="694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3F631AAB-32FA-48BF-A908-ADCC196077B2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327933" y="4489867"/>
                  <a:ext cx="2228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452F70A4-6DB3-4AAA-A1F0-B1470B8BAFF7}"/>
                    </a:ext>
                  </a:extLst>
                </p14:cNvPr>
                <p14:cNvContentPartPr/>
                <p14:nvPr/>
              </p14:nvContentPartPr>
              <p14:xfrm>
                <a:off x="4599013" y="4457107"/>
                <a:ext cx="117720" cy="10404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452F70A4-6DB3-4AAA-A1F0-B1470B8BAFF7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594693" y="4452787"/>
                  <a:ext cx="1263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CB13426C-EBD8-48B9-95EA-7AF78E2B559B}"/>
                    </a:ext>
                  </a:extLst>
                </p14:cNvPr>
                <p14:cNvContentPartPr/>
                <p14:nvPr/>
              </p14:nvContentPartPr>
              <p14:xfrm>
                <a:off x="4779373" y="4512187"/>
                <a:ext cx="210240" cy="774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CB13426C-EBD8-48B9-95EA-7AF78E2B559B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775053" y="4507867"/>
                  <a:ext cx="2188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2262A230-38E5-4879-AF2D-7B906DCDB5D0}"/>
                    </a:ext>
                  </a:extLst>
                </p14:cNvPr>
                <p14:cNvContentPartPr/>
                <p14:nvPr/>
              </p14:nvContentPartPr>
              <p14:xfrm>
                <a:off x="5018413" y="4459267"/>
                <a:ext cx="144000" cy="10728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2262A230-38E5-4879-AF2D-7B906DCDB5D0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014093" y="4454947"/>
                  <a:ext cx="1526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16645A34-5CFE-439B-B637-FDA3AF9A6407}"/>
                    </a:ext>
                  </a:extLst>
                </p14:cNvPr>
                <p14:cNvContentPartPr/>
                <p14:nvPr/>
              </p14:nvContentPartPr>
              <p14:xfrm>
                <a:off x="5274733" y="4507507"/>
                <a:ext cx="98640" cy="792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16645A34-5CFE-439B-B637-FDA3AF9A6407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270413" y="4503187"/>
                  <a:ext cx="1072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E31C447D-F54B-4BEF-B276-3BEF4C8CC8DC}"/>
                    </a:ext>
                  </a:extLst>
                </p14:cNvPr>
                <p14:cNvContentPartPr/>
                <p14:nvPr/>
              </p14:nvContentPartPr>
              <p14:xfrm>
                <a:off x="5401813" y="4434427"/>
                <a:ext cx="95400" cy="13104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E31C447D-F54B-4BEF-B276-3BEF4C8CC8DC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397493" y="4430107"/>
                  <a:ext cx="1040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76BD4D39-E596-4D2A-8554-DCC8A779A62F}"/>
                    </a:ext>
                  </a:extLst>
                </p14:cNvPr>
                <p14:cNvContentPartPr/>
                <p14:nvPr/>
              </p14:nvContentPartPr>
              <p14:xfrm>
                <a:off x="5577853" y="4490227"/>
                <a:ext cx="371520" cy="9000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76BD4D39-E596-4D2A-8554-DCC8A779A62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573533" y="4485907"/>
                  <a:ext cx="3801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624C25D3-308A-44DD-B700-CD951360111E}"/>
                    </a:ext>
                  </a:extLst>
                </p14:cNvPr>
                <p14:cNvContentPartPr/>
                <p14:nvPr/>
              </p14:nvContentPartPr>
              <p14:xfrm>
                <a:off x="5952253" y="4432267"/>
                <a:ext cx="22680" cy="2664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624C25D3-308A-44DD-B700-CD951360111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947933" y="4427947"/>
                  <a:ext cx="31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5F1948AA-379F-4B64-AE68-A511C362F081}"/>
                    </a:ext>
                  </a:extLst>
                </p14:cNvPr>
                <p14:cNvContentPartPr/>
                <p14:nvPr/>
              </p14:nvContentPartPr>
              <p14:xfrm>
                <a:off x="6077893" y="4380427"/>
                <a:ext cx="492120" cy="29772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5F1948AA-379F-4B64-AE68-A511C362F081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073573" y="4376107"/>
                  <a:ext cx="5007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AB7453E7-BA10-492A-BCEB-6FA6EBCE3013}"/>
                    </a:ext>
                  </a:extLst>
                </p14:cNvPr>
                <p14:cNvContentPartPr/>
                <p14:nvPr/>
              </p14:nvContentPartPr>
              <p14:xfrm>
                <a:off x="6706813" y="4427947"/>
                <a:ext cx="386280" cy="10656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AB7453E7-BA10-492A-BCEB-6FA6EBCE3013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702493" y="4423627"/>
                  <a:ext cx="3949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772C5811-AFA6-4084-B8BA-AC1B2065288D}"/>
                    </a:ext>
                  </a:extLst>
                </p14:cNvPr>
                <p14:cNvContentPartPr/>
                <p14:nvPr/>
              </p14:nvContentPartPr>
              <p14:xfrm>
                <a:off x="7081933" y="4364227"/>
                <a:ext cx="360" cy="3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772C5811-AFA6-4084-B8BA-AC1B2065288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077613" y="43599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B13D0E5B-27E8-4FDD-992A-48BDB7B75DED}"/>
                    </a:ext>
                  </a:extLst>
                </p14:cNvPr>
                <p14:cNvContentPartPr/>
                <p14:nvPr/>
              </p14:nvContentPartPr>
              <p14:xfrm>
                <a:off x="3656173" y="4824667"/>
                <a:ext cx="219600" cy="1188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B13D0E5B-27E8-4FDD-992A-48BDB7B75DE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651853" y="4820347"/>
                  <a:ext cx="2282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B7668BEF-9029-403C-A131-B637BBE68177}"/>
                    </a:ext>
                  </a:extLst>
                </p14:cNvPr>
                <p14:cNvContentPartPr/>
                <p14:nvPr/>
              </p14:nvContentPartPr>
              <p14:xfrm>
                <a:off x="3636373" y="4820707"/>
                <a:ext cx="164520" cy="24192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B7668BEF-9029-403C-A131-B637BBE6817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632053" y="4816387"/>
                  <a:ext cx="1731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C80FDBC0-6EAD-4996-B647-D061CD27C9D6}"/>
                    </a:ext>
                  </a:extLst>
                </p14:cNvPr>
                <p14:cNvContentPartPr/>
                <p14:nvPr/>
              </p14:nvContentPartPr>
              <p14:xfrm>
                <a:off x="3956053" y="4761307"/>
                <a:ext cx="653760" cy="24768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C80FDBC0-6EAD-4996-B647-D061CD27C9D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951733" y="4756987"/>
                  <a:ext cx="6624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BAE0A733-7CDA-4274-A2D2-ED85BAFD2BC1}"/>
                    </a:ext>
                  </a:extLst>
                </p14:cNvPr>
                <p14:cNvContentPartPr/>
                <p14:nvPr/>
              </p14:nvContentPartPr>
              <p14:xfrm>
                <a:off x="4081693" y="4850947"/>
                <a:ext cx="115920" cy="16308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BAE0A733-7CDA-4274-A2D2-ED85BAFD2BC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077373" y="4846627"/>
                  <a:ext cx="1245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6DE90BA7-6F92-4EA5-B01A-E4B51426EF13}"/>
                    </a:ext>
                  </a:extLst>
                </p14:cNvPr>
                <p14:cNvContentPartPr/>
                <p14:nvPr/>
              </p14:nvContentPartPr>
              <p14:xfrm>
                <a:off x="4111213" y="4843027"/>
                <a:ext cx="100440" cy="360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6DE90BA7-6F92-4EA5-B01A-E4B51426EF1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106893" y="4838707"/>
                  <a:ext cx="1090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56D310D2-37A6-4ACD-A11C-A46526FD872E}"/>
                    </a:ext>
                  </a:extLst>
                </p14:cNvPr>
                <p14:cNvContentPartPr/>
                <p14:nvPr/>
              </p14:nvContentPartPr>
              <p14:xfrm>
                <a:off x="4243693" y="4863907"/>
                <a:ext cx="12600" cy="11736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56D310D2-37A6-4ACD-A11C-A46526FD872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239373" y="4859587"/>
                  <a:ext cx="21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484E1D96-6537-4CCE-8B4C-750D1D653C9A}"/>
                    </a:ext>
                  </a:extLst>
                </p14:cNvPr>
                <p14:cNvContentPartPr/>
                <p14:nvPr/>
              </p14:nvContentPartPr>
              <p14:xfrm>
                <a:off x="4288693" y="4854547"/>
                <a:ext cx="95760" cy="14508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484E1D96-6537-4CCE-8B4C-750D1D653C9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284373" y="4850227"/>
                  <a:ext cx="104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CD8B15A9-1E62-42EF-9732-8D1ED6397E4C}"/>
                    </a:ext>
                  </a:extLst>
                </p14:cNvPr>
                <p14:cNvContentPartPr/>
                <p14:nvPr/>
              </p14:nvContentPartPr>
              <p14:xfrm>
                <a:off x="4577773" y="4986307"/>
                <a:ext cx="25920" cy="10476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CD8B15A9-1E62-42EF-9732-8D1ED6397E4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573453" y="4981987"/>
                  <a:ext cx="34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A7211074-E307-4E11-98E5-3624DD3E40D0}"/>
                    </a:ext>
                  </a:extLst>
                </p14:cNvPr>
                <p14:cNvContentPartPr/>
                <p14:nvPr/>
              </p14:nvContentPartPr>
              <p14:xfrm>
                <a:off x="4880173" y="4778947"/>
                <a:ext cx="701640" cy="22752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A7211074-E307-4E11-98E5-3624DD3E40D0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875853" y="4774627"/>
                  <a:ext cx="7102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DA752591-0577-4EC4-A516-54B91EBD7607}"/>
                    </a:ext>
                  </a:extLst>
                </p14:cNvPr>
                <p14:cNvContentPartPr/>
                <p14:nvPr/>
              </p14:nvContentPartPr>
              <p14:xfrm>
                <a:off x="5016613" y="4862107"/>
                <a:ext cx="122760" cy="13248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DA752591-0577-4EC4-A516-54B91EBD760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012293" y="4857787"/>
                  <a:ext cx="1314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4CEAA73F-0669-4A5E-A9A0-CC86F3872EAD}"/>
                    </a:ext>
                  </a:extLst>
                </p14:cNvPr>
                <p14:cNvContentPartPr/>
                <p14:nvPr/>
              </p14:nvContentPartPr>
              <p14:xfrm>
                <a:off x="5162773" y="4857427"/>
                <a:ext cx="101520" cy="14004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4CEAA73F-0669-4A5E-A9A0-CC86F3872EAD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158453" y="4853107"/>
                  <a:ext cx="1101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8AD47B08-BF47-4568-9E9D-5FF5BFBEC42C}"/>
                    </a:ext>
                  </a:extLst>
                </p14:cNvPr>
                <p14:cNvContentPartPr/>
                <p14:nvPr/>
              </p14:nvContentPartPr>
              <p14:xfrm>
                <a:off x="5299213" y="4871467"/>
                <a:ext cx="75600" cy="12528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8AD47B08-BF47-4568-9E9D-5FF5BFBEC42C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294893" y="4867147"/>
                  <a:ext cx="842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59726734-BA57-419F-BB11-6E4F3A154795}"/>
                    </a:ext>
                  </a:extLst>
                </p14:cNvPr>
                <p14:cNvContentPartPr/>
                <p14:nvPr/>
              </p14:nvContentPartPr>
              <p14:xfrm>
                <a:off x="5374453" y="4851307"/>
                <a:ext cx="95400" cy="15912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59726734-BA57-419F-BB11-6E4F3A15479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370133" y="4846987"/>
                  <a:ext cx="1040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2EDC10AE-F9A1-4D7C-B819-BCF4866A6E3C}"/>
                    </a:ext>
                  </a:extLst>
                </p14:cNvPr>
                <p14:cNvContentPartPr/>
                <p14:nvPr/>
              </p14:nvContentPartPr>
              <p14:xfrm>
                <a:off x="5606293" y="4735747"/>
                <a:ext cx="209520" cy="34488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2EDC10AE-F9A1-4D7C-B819-BCF4866A6E3C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601973" y="4731427"/>
                  <a:ext cx="21816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092DEAED-2BBB-40F1-BC48-CCBE698B5C52}"/>
                    </a:ext>
                  </a:extLst>
                </p14:cNvPr>
                <p14:cNvContentPartPr/>
                <p14:nvPr/>
              </p14:nvContentPartPr>
              <p14:xfrm>
                <a:off x="6063493" y="4854187"/>
                <a:ext cx="158400" cy="648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092DEAED-2BBB-40F1-BC48-CCBE698B5C5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059173" y="4849867"/>
                  <a:ext cx="1670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FEBCCEAF-F7EE-4606-A592-078E1062A0AF}"/>
                    </a:ext>
                  </a:extLst>
                </p14:cNvPr>
                <p14:cNvContentPartPr/>
                <p14:nvPr/>
              </p14:nvContentPartPr>
              <p14:xfrm>
                <a:off x="6080773" y="4894147"/>
                <a:ext cx="140760" cy="1476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FEBCCEAF-F7EE-4606-A592-078E1062A0A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076453" y="4889827"/>
                  <a:ext cx="1494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E709F05A-943D-4AFD-B350-37F7599F8B13}"/>
                    </a:ext>
                  </a:extLst>
                </p14:cNvPr>
                <p14:cNvContentPartPr/>
                <p14:nvPr/>
              </p14:nvContentPartPr>
              <p14:xfrm>
                <a:off x="6314413" y="4725667"/>
                <a:ext cx="179640" cy="26748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E709F05A-943D-4AFD-B350-37F7599F8B1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310093" y="4721347"/>
                  <a:ext cx="1882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9F313448-53CE-4118-B8D3-2BB47DA0CFB9}"/>
                    </a:ext>
                  </a:extLst>
                </p14:cNvPr>
                <p14:cNvContentPartPr/>
                <p14:nvPr/>
              </p14:nvContentPartPr>
              <p14:xfrm>
                <a:off x="6537973" y="4767067"/>
                <a:ext cx="120600" cy="14256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9F313448-53CE-4118-B8D3-2BB47DA0CFB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533653" y="4762747"/>
                  <a:ext cx="1292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29AAA363-E0F8-4256-BCFC-516CCE555E57}"/>
                    </a:ext>
                  </a:extLst>
                </p14:cNvPr>
                <p14:cNvContentPartPr/>
                <p14:nvPr/>
              </p14:nvContentPartPr>
              <p14:xfrm>
                <a:off x="6679093" y="4759507"/>
                <a:ext cx="99000" cy="13068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29AAA363-E0F8-4256-BCFC-516CCE555E57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674773" y="4755187"/>
                  <a:ext cx="1076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D3870A99-651E-4416-9468-83BD0A5638D1}"/>
                    </a:ext>
                  </a:extLst>
                </p14:cNvPr>
                <p14:cNvContentPartPr/>
                <p14:nvPr/>
              </p14:nvContentPartPr>
              <p14:xfrm>
                <a:off x="6803293" y="4850587"/>
                <a:ext cx="27360" cy="8892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D3870A99-651E-4416-9468-83BD0A5638D1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798973" y="4846267"/>
                  <a:ext cx="36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E394FAFA-02F7-4E13-AE5B-3313D114E602}"/>
                    </a:ext>
                  </a:extLst>
                </p14:cNvPr>
                <p14:cNvContentPartPr/>
                <p14:nvPr/>
              </p14:nvContentPartPr>
              <p14:xfrm>
                <a:off x="6883573" y="4732147"/>
                <a:ext cx="106560" cy="15588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E394FAFA-02F7-4E13-AE5B-3313D114E602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879253" y="4727827"/>
                  <a:ext cx="1152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7DE61A31-185F-47F5-A374-7E1F9633BEC5}"/>
                    </a:ext>
                  </a:extLst>
                </p14:cNvPr>
                <p14:cNvContentPartPr/>
                <p14:nvPr/>
              </p14:nvContentPartPr>
              <p14:xfrm>
                <a:off x="6903013" y="4807387"/>
                <a:ext cx="134280" cy="1152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7DE61A31-185F-47F5-A374-7E1F9633BEC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898693" y="4803067"/>
                  <a:ext cx="1429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222F75AF-80DD-4272-A2D8-BAC8CC4B7B19}"/>
                    </a:ext>
                  </a:extLst>
                </p14:cNvPr>
                <p14:cNvContentPartPr/>
                <p14:nvPr/>
              </p14:nvContentPartPr>
              <p14:xfrm>
                <a:off x="7120093" y="4802707"/>
                <a:ext cx="21240" cy="1296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222F75AF-80DD-4272-A2D8-BAC8CC4B7B19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115773" y="4798387"/>
                  <a:ext cx="298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5417F6B5-15BE-45C4-84E8-718D3AA3FB76}"/>
                    </a:ext>
                  </a:extLst>
                </p14:cNvPr>
                <p14:cNvContentPartPr/>
                <p14:nvPr/>
              </p14:nvContentPartPr>
              <p14:xfrm>
                <a:off x="7134493" y="4854547"/>
                <a:ext cx="2160" cy="13536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5417F6B5-15BE-45C4-84E8-718D3AA3FB76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130173" y="4850227"/>
                  <a:ext cx="108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1B138308-5AD0-470C-AF5E-354A4A8A10BF}"/>
                    </a:ext>
                  </a:extLst>
                </p14:cNvPr>
                <p14:cNvContentPartPr/>
                <p14:nvPr/>
              </p14:nvContentPartPr>
              <p14:xfrm>
                <a:off x="7218373" y="4655107"/>
                <a:ext cx="124560" cy="17100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1B138308-5AD0-470C-AF5E-354A4A8A10BF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214053" y="4650787"/>
                  <a:ext cx="1332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CB402DBF-F551-4C5D-B7DC-B435BFC361FB}"/>
                    </a:ext>
                  </a:extLst>
                </p14:cNvPr>
                <p14:cNvContentPartPr/>
                <p14:nvPr/>
              </p14:nvContentPartPr>
              <p14:xfrm>
                <a:off x="7290013" y="4721707"/>
                <a:ext cx="16560" cy="13428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CB402DBF-F551-4C5D-B7DC-B435BFC361F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285693" y="4717387"/>
                  <a:ext cx="25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A4FF130B-CF5B-4BAB-923E-044652F03A19}"/>
                    </a:ext>
                  </a:extLst>
                </p14:cNvPr>
                <p14:cNvContentPartPr/>
                <p14:nvPr/>
              </p14:nvContentPartPr>
              <p14:xfrm>
                <a:off x="7379653" y="4663747"/>
                <a:ext cx="116280" cy="14508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A4FF130B-CF5B-4BAB-923E-044652F03A19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375333" y="4659427"/>
                  <a:ext cx="1249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181CBDA2-F619-4B27-8663-3962D64FEA86}"/>
                    </a:ext>
                  </a:extLst>
                </p14:cNvPr>
                <p14:cNvContentPartPr/>
                <p14:nvPr/>
              </p14:nvContentPartPr>
              <p14:xfrm>
                <a:off x="7461733" y="4711627"/>
                <a:ext cx="12960" cy="14724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181CBDA2-F619-4B27-8663-3962D64FEA86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457413" y="4707307"/>
                  <a:ext cx="216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308E5229-588D-4E20-9E43-C932BD5A7D26}"/>
                    </a:ext>
                  </a:extLst>
                </p14:cNvPr>
                <p14:cNvContentPartPr/>
                <p14:nvPr/>
              </p14:nvContentPartPr>
              <p14:xfrm>
                <a:off x="7540213" y="4796587"/>
                <a:ext cx="18360" cy="9504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308E5229-588D-4E20-9E43-C932BD5A7D26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535893" y="4792267"/>
                  <a:ext cx="270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37B3B781-99B4-4EFA-9009-EEED4953AFDE}"/>
                    </a:ext>
                  </a:extLst>
                </p14:cNvPr>
                <p14:cNvContentPartPr/>
                <p14:nvPr/>
              </p14:nvContentPartPr>
              <p14:xfrm>
                <a:off x="7605013" y="4625587"/>
                <a:ext cx="148680" cy="21780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37B3B781-99B4-4EFA-9009-EEED4953AFD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600693" y="4621267"/>
                  <a:ext cx="1573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B7F1B1C4-6DFA-4F4D-A985-897B51E687CC}"/>
                    </a:ext>
                  </a:extLst>
                </p14:cNvPr>
                <p14:cNvContentPartPr/>
                <p14:nvPr/>
              </p14:nvContentPartPr>
              <p14:xfrm>
                <a:off x="7759453" y="4540987"/>
                <a:ext cx="289440" cy="36612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B7F1B1C4-6DFA-4F4D-A985-897B51E687CC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755133" y="4536667"/>
                  <a:ext cx="298080" cy="37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4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5B4B6CF2-E493-40F4-B81D-ACA284039ABC}"/>
                  </a:ext>
                </a:extLst>
              </p14:cNvPr>
              <p14:cNvContentPartPr/>
              <p14:nvPr/>
            </p14:nvContentPartPr>
            <p14:xfrm>
              <a:off x="2798653" y="2006947"/>
              <a:ext cx="2442960" cy="57060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5B4B6CF2-E493-40F4-B81D-ACA284039ABC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2794333" y="2002627"/>
                <a:ext cx="2451600" cy="57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0861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2B6BA6A-6E29-4F31-93FB-BC4315577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4" y="0"/>
            <a:ext cx="8748498" cy="561867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AB1BE064-5EDB-4F51-B85D-53653CA9CB35}"/>
                  </a:ext>
                </a:extLst>
              </p14:cNvPr>
              <p14:cNvContentPartPr/>
              <p14:nvPr/>
            </p14:nvContentPartPr>
            <p14:xfrm>
              <a:off x="3628693" y="1412880"/>
              <a:ext cx="891360" cy="1882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AB1BE064-5EDB-4F51-B85D-53653CA9CB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4373" y="1408560"/>
                <a:ext cx="90000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73FB25E-31D7-4691-9FE8-3F1BCC330A4A}"/>
                  </a:ext>
                </a:extLst>
              </p14:cNvPr>
              <p14:cNvContentPartPr/>
              <p14:nvPr/>
            </p14:nvContentPartPr>
            <p14:xfrm>
              <a:off x="4010293" y="746880"/>
              <a:ext cx="311400" cy="3042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73FB25E-31D7-4691-9FE8-3F1BCC330A4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05973" y="742560"/>
                <a:ext cx="32004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44EC6019-5EAA-4497-94E4-33ACF3B2E249}"/>
                  </a:ext>
                </a:extLst>
              </p14:cNvPr>
              <p14:cNvContentPartPr/>
              <p14:nvPr/>
            </p14:nvContentPartPr>
            <p14:xfrm>
              <a:off x="3889693" y="882240"/>
              <a:ext cx="257400" cy="23364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44EC6019-5EAA-4497-94E4-33ACF3B2E24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85373" y="877920"/>
                <a:ext cx="2660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311E8457-B501-49FE-84B3-BC3719F3BE3C}"/>
                  </a:ext>
                </a:extLst>
              </p14:cNvPr>
              <p14:cNvContentPartPr/>
              <p14:nvPr/>
            </p14:nvContentPartPr>
            <p14:xfrm>
              <a:off x="4407013" y="514320"/>
              <a:ext cx="103320" cy="1540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311E8457-B501-49FE-84B3-BC3719F3BE3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02693" y="510000"/>
                <a:ext cx="11196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434478D-C865-415A-A286-C8B41FBD043B}"/>
                  </a:ext>
                </a:extLst>
              </p14:cNvPr>
              <p14:cNvContentPartPr/>
              <p14:nvPr/>
            </p14:nvContentPartPr>
            <p14:xfrm>
              <a:off x="4425373" y="589920"/>
              <a:ext cx="239760" cy="4572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434478D-C865-415A-A286-C8B41FBD043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21053" y="585600"/>
                <a:ext cx="2484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BDDBABD2-AE55-42A1-A8FE-6B0CE33CCD82}"/>
                  </a:ext>
                </a:extLst>
              </p14:cNvPr>
              <p14:cNvContentPartPr/>
              <p14:nvPr/>
            </p14:nvContentPartPr>
            <p14:xfrm>
              <a:off x="4769893" y="495600"/>
              <a:ext cx="18000" cy="15840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BDDBABD2-AE55-42A1-A8FE-6B0CE33CCD8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65573" y="491280"/>
                <a:ext cx="2664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FFA58AA-2292-4E62-BE3A-35B587759B98}"/>
                  </a:ext>
                </a:extLst>
              </p14:cNvPr>
              <p14:cNvContentPartPr/>
              <p14:nvPr/>
            </p14:nvContentPartPr>
            <p14:xfrm>
              <a:off x="4694653" y="443760"/>
              <a:ext cx="205920" cy="19944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FFA58AA-2292-4E62-BE3A-35B587759B9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90333" y="439440"/>
                <a:ext cx="21456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5D8AD06-DF42-42E1-B306-8FF2FC0F10E1}"/>
                  </a:ext>
                </a:extLst>
              </p14:cNvPr>
              <p14:cNvContentPartPr/>
              <p14:nvPr/>
            </p14:nvContentPartPr>
            <p14:xfrm>
              <a:off x="4989853" y="622680"/>
              <a:ext cx="23400" cy="864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5D8AD06-DF42-42E1-B306-8FF2FC0F10E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85533" y="618360"/>
                <a:ext cx="32040" cy="1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D103DC22-96E4-478E-859F-B9BE3285A4EC}"/>
              </a:ext>
            </a:extLst>
          </p:cNvPr>
          <p:cNvGrpSpPr/>
          <p:nvPr/>
        </p:nvGrpSpPr>
        <p:grpSpPr>
          <a:xfrm>
            <a:off x="5242213" y="419280"/>
            <a:ext cx="2122920" cy="344160"/>
            <a:chOff x="5242213" y="419280"/>
            <a:chExt cx="2122920" cy="34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2F50832-E5B7-4091-B024-7E3814C4B9B0}"/>
                    </a:ext>
                  </a:extLst>
                </p14:cNvPr>
                <p14:cNvContentPartPr/>
                <p14:nvPr/>
              </p14:nvContentPartPr>
              <p14:xfrm>
                <a:off x="5242213" y="419280"/>
                <a:ext cx="410040" cy="1821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2F50832-E5B7-4091-B024-7E3814C4B9B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237893" y="414960"/>
                  <a:ext cx="4186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D2E303E-C45D-4E14-A92D-A79B936B886A}"/>
                    </a:ext>
                  </a:extLst>
                </p14:cNvPr>
                <p14:cNvContentPartPr/>
                <p14:nvPr/>
              </p14:nvContentPartPr>
              <p14:xfrm>
                <a:off x="5689333" y="439440"/>
                <a:ext cx="183600" cy="2563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D2E303E-C45D-4E14-A92D-A79B936B886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685013" y="435120"/>
                  <a:ext cx="1922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47DB149-29AC-4FAD-97E9-54EDEB86B61C}"/>
                    </a:ext>
                  </a:extLst>
                </p14:cNvPr>
                <p14:cNvContentPartPr/>
                <p14:nvPr/>
              </p14:nvContentPartPr>
              <p14:xfrm>
                <a:off x="5879053" y="550680"/>
                <a:ext cx="127440" cy="568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47DB149-29AC-4FAD-97E9-54EDEB86B61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874733" y="546360"/>
                  <a:ext cx="1360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0948E20-8BCE-48B9-8233-5C7A8019FE35}"/>
                    </a:ext>
                  </a:extLst>
                </p14:cNvPr>
                <p14:cNvContentPartPr/>
                <p14:nvPr/>
              </p14:nvContentPartPr>
              <p14:xfrm>
                <a:off x="6001813" y="539520"/>
                <a:ext cx="157680" cy="2239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0948E20-8BCE-48B9-8233-5C7A8019FE3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997493" y="535200"/>
                  <a:ext cx="1663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D460248-1CA3-48F3-9AF5-44195B4E22BD}"/>
                    </a:ext>
                  </a:extLst>
                </p14:cNvPr>
                <p14:cNvContentPartPr/>
                <p14:nvPr/>
              </p14:nvContentPartPr>
              <p14:xfrm>
                <a:off x="6313213" y="536280"/>
                <a:ext cx="222840" cy="792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D460248-1CA3-48F3-9AF5-44195B4E22B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308893" y="531960"/>
                  <a:ext cx="2314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3139781-19C0-40E5-8692-8926820B02CD}"/>
                    </a:ext>
                  </a:extLst>
                </p14:cNvPr>
                <p14:cNvContentPartPr/>
                <p14:nvPr/>
              </p14:nvContentPartPr>
              <p14:xfrm>
                <a:off x="6572413" y="453480"/>
                <a:ext cx="247320" cy="1558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3139781-19C0-40E5-8692-8926820B02C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568093" y="449160"/>
                  <a:ext cx="2559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C4BBF2D-FE1B-4F73-ADC8-8741EF4B4BC3}"/>
                    </a:ext>
                  </a:extLst>
                </p14:cNvPr>
                <p14:cNvContentPartPr/>
                <p14:nvPr/>
              </p14:nvContentPartPr>
              <p14:xfrm>
                <a:off x="6997213" y="440880"/>
                <a:ext cx="30240" cy="1494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C4BBF2D-FE1B-4F73-ADC8-8741EF4B4BC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992893" y="436560"/>
                  <a:ext cx="388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64BD375-4E20-4B2F-9E82-FF9DCD7E1EEC}"/>
                    </a:ext>
                  </a:extLst>
                </p14:cNvPr>
                <p14:cNvContentPartPr/>
                <p14:nvPr/>
              </p14:nvContentPartPr>
              <p14:xfrm>
                <a:off x="7102693" y="453840"/>
                <a:ext cx="123480" cy="1224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64BD375-4E20-4B2F-9E82-FF9DCD7E1EE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098373" y="449520"/>
                  <a:ext cx="132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6520182-B556-4036-AAA1-AEC3F94CF402}"/>
                    </a:ext>
                  </a:extLst>
                </p14:cNvPr>
                <p14:cNvContentPartPr/>
                <p14:nvPr/>
              </p14:nvContentPartPr>
              <p14:xfrm>
                <a:off x="7277293" y="472560"/>
                <a:ext cx="87840" cy="882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6520182-B556-4036-AAA1-AEC3F94CF40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272973" y="468240"/>
                  <a:ext cx="9648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24B02E73-8AB4-4836-9932-F8E15A393484}"/>
              </a:ext>
            </a:extLst>
          </p:cNvPr>
          <p:cNvGrpSpPr/>
          <p:nvPr/>
        </p:nvGrpSpPr>
        <p:grpSpPr>
          <a:xfrm>
            <a:off x="7594093" y="335400"/>
            <a:ext cx="1833120" cy="226440"/>
            <a:chOff x="7594093" y="335400"/>
            <a:chExt cx="183312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D377267-8B99-4A74-ABFC-E96CCC462BC5}"/>
                    </a:ext>
                  </a:extLst>
                </p14:cNvPr>
                <p14:cNvContentPartPr/>
                <p14:nvPr/>
              </p14:nvContentPartPr>
              <p14:xfrm>
                <a:off x="7594093" y="372480"/>
                <a:ext cx="141840" cy="1893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D377267-8B99-4A74-ABFC-E96CCC462BC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589773" y="368160"/>
                  <a:ext cx="1504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C476363-A955-4B18-AA49-4D58B0C8FC14}"/>
                    </a:ext>
                  </a:extLst>
                </p14:cNvPr>
                <p14:cNvContentPartPr/>
                <p14:nvPr/>
              </p14:nvContentPartPr>
              <p14:xfrm>
                <a:off x="7690933" y="441240"/>
                <a:ext cx="315000" cy="928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C476363-A955-4B18-AA49-4D58B0C8FC1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686253" y="436920"/>
                  <a:ext cx="3236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656BF45-0AD5-43B7-BBCB-4A85DF6B960A}"/>
                    </a:ext>
                  </a:extLst>
                </p14:cNvPr>
                <p14:cNvContentPartPr/>
                <p14:nvPr/>
              </p14:nvContentPartPr>
              <p14:xfrm>
                <a:off x="8018893" y="335400"/>
                <a:ext cx="263880" cy="2232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656BF45-0AD5-43B7-BBCB-4A85DF6B960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014573" y="331080"/>
                  <a:ext cx="2725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2A32E54-9514-4EA1-AAB6-3544BC7129A9}"/>
                    </a:ext>
                  </a:extLst>
                </p14:cNvPr>
                <p14:cNvContentPartPr/>
                <p14:nvPr/>
              </p14:nvContentPartPr>
              <p14:xfrm>
                <a:off x="8444053" y="457080"/>
                <a:ext cx="197640" cy="810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2A32E54-9514-4EA1-AAB6-3544BC7129A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439733" y="452760"/>
                  <a:ext cx="2062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7C6C91B-FE36-4089-98D1-2A5291345E6E}"/>
                    </a:ext>
                  </a:extLst>
                </p14:cNvPr>
                <p14:cNvContentPartPr/>
                <p14:nvPr/>
              </p14:nvContentPartPr>
              <p14:xfrm>
                <a:off x="8602453" y="391920"/>
                <a:ext cx="360" cy="3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7C6C91B-FE36-4089-98D1-2A5291345E6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598133" y="3876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32FA3CB-2B1D-4026-B9C0-B163ADF44E0A}"/>
                    </a:ext>
                  </a:extLst>
                </p14:cNvPr>
                <p14:cNvContentPartPr/>
                <p14:nvPr/>
              </p14:nvContentPartPr>
              <p14:xfrm>
                <a:off x="8749693" y="381480"/>
                <a:ext cx="252360" cy="1450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32FA3CB-2B1D-4026-B9C0-B163ADF44E0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745373" y="377160"/>
                  <a:ext cx="2610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836927C-9564-4ECE-818F-DB1E825366E9}"/>
                    </a:ext>
                  </a:extLst>
                </p14:cNvPr>
                <p14:cNvContentPartPr/>
                <p14:nvPr/>
              </p14:nvContentPartPr>
              <p14:xfrm>
                <a:off x="9107893" y="381480"/>
                <a:ext cx="96120" cy="1512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836927C-9564-4ECE-818F-DB1E825366E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103573" y="377160"/>
                  <a:ext cx="1047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064B53F-5151-470E-8889-D55AB0AAFE1B}"/>
                    </a:ext>
                  </a:extLst>
                </p14:cNvPr>
                <p14:cNvContentPartPr/>
                <p14:nvPr/>
              </p14:nvContentPartPr>
              <p14:xfrm>
                <a:off x="9106093" y="438720"/>
                <a:ext cx="92520" cy="72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064B53F-5151-470E-8889-D55AB0AAFE1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101773" y="434400"/>
                  <a:ext cx="1011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B3A216B-A232-46D0-924D-75EE1A1A1DA9}"/>
                    </a:ext>
                  </a:extLst>
                </p14:cNvPr>
                <p14:cNvContentPartPr/>
                <p14:nvPr/>
              </p14:nvContentPartPr>
              <p14:xfrm>
                <a:off x="9260533" y="350520"/>
                <a:ext cx="166680" cy="1573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B3A216B-A232-46D0-924D-75EE1A1A1DA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256213" y="346200"/>
                  <a:ext cx="17532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F7F2631B-E36F-4EAC-9ED8-0FE7C7E004F4}"/>
              </a:ext>
            </a:extLst>
          </p:cNvPr>
          <p:cNvGrpSpPr/>
          <p:nvPr/>
        </p:nvGrpSpPr>
        <p:grpSpPr>
          <a:xfrm>
            <a:off x="5137093" y="1264920"/>
            <a:ext cx="4123800" cy="497520"/>
            <a:chOff x="5137093" y="1264920"/>
            <a:chExt cx="4123800" cy="49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46D72B4-29F4-477E-98DA-1BD4996278A4}"/>
                    </a:ext>
                  </a:extLst>
                </p14:cNvPr>
                <p14:cNvContentPartPr/>
                <p14:nvPr/>
              </p14:nvContentPartPr>
              <p14:xfrm>
                <a:off x="5137093" y="1405680"/>
                <a:ext cx="1055880" cy="1645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46D72B4-29F4-477E-98DA-1BD4996278A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132773" y="1401360"/>
                  <a:ext cx="10645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B43102C-ED5B-4B91-BC19-C25258FB7A19}"/>
                    </a:ext>
                  </a:extLst>
                </p14:cNvPr>
                <p14:cNvContentPartPr/>
                <p14:nvPr/>
              </p14:nvContentPartPr>
              <p14:xfrm>
                <a:off x="6198733" y="1372920"/>
                <a:ext cx="1238400" cy="1746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B43102C-ED5B-4B91-BC19-C25258FB7A1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194413" y="1368600"/>
                  <a:ext cx="12470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E638459-47E8-457B-9177-76F5B4009C99}"/>
                    </a:ext>
                  </a:extLst>
                </p14:cNvPr>
                <p14:cNvContentPartPr/>
                <p14:nvPr/>
              </p14:nvContentPartPr>
              <p14:xfrm>
                <a:off x="6456493" y="1631400"/>
                <a:ext cx="455400" cy="622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E638459-47E8-457B-9177-76F5B4009C9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452173" y="1627080"/>
                  <a:ext cx="4640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5004368-16E6-4377-8DD3-0AA42E926A73}"/>
                    </a:ext>
                  </a:extLst>
                </p14:cNvPr>
                <p14:cNvContentPartPr/>
                <p14:nvPr/>
              </p14:nvContentPartPr>
              <p14:xfrm>
                <a:off x="6462613" y="1627800"/>
                <a:ext cx="7200" cy="568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5004368-16E6-4377-8DD3-0AA42E926A7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458293" y="1623480"/>
                  <a:ext cx="158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34A8E60-6725-4A89-91B5-6D9C479653D3}"/>
                    </a:ext>
                  </a:extLst>
                </p14:cNvPr>
                <p14:cNvContentPartPr/>
                <p14:nvPr/>
              </p14:nvContentPartPr>
              <p14:xfrm>
                <a:off x="6365053" y="1526280"/>
                <a:ext cx="277200" cy="2361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34A8E60-6725-4A89-91B5-6D9C479653D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360733" y="1521960"/>
                  <a:ext cx="2858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735B1F8-C637-47E9-AACF-8F9AB659F288}"/>
                    </a:ext>
                  </a:extLst>
                </p14:cNvPr>
                <p14:cNvContentPartPr/>
                <p14:nvPr/>
              </p14:nvContentPartPr>
              <p14:xfrm>
                <a:off x="7085053" y="1602240"/>
                <a:ext cx="11880" cy="1072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735B1F8-C637-47E9-AACF-8F9AB659F28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080733" y="1597920"/>
                  <a:ext cx="20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CD047F9-4D1B-40D7-8CDF-EBBE6A385528}"/>
                    </a:ext>
                  </a:extLst>
                </p14:cNvPr>
                <p14:cNvContentPartPr/>
                <p14:nvPr/>
              </p14:nvContentPartPr>
              <p14:xfrm>
                <a:off x="7017013" y="1561200"/>
                <a:ext cx="122400" cy="1684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CD047F9-4D1B-40D7-8CDF-EBBE6A38552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012693" y="1556880"/>
                  <a:ext cx="1310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D72B824-CFF4-457E-BB9B-7F11B70AFD09}"/>
                    </a:ext>
                  </a:extLst>
                </p14:cNvPr>
                <p14:cNvContentPartPr/>
                <p14:nvPr/>
              </p14:nvContentPartPr>
              <p14:xfrm>
                <a:off x="7184053" y="1634280"/>
                <a:ext cx="90720" cy="774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D72B824-CFF4-457E-BB9B-7F11B70AFD0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179733" y="1629960"/>
                  <a:ext cx="993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3693753-9FCD-4C36-90E2-226413126D1B}"/>
                    </a:ext>
                  </a:extLst>
                </p14:cNvPr>
                <p14:cNvContentPartPr/>
                <p14:nvPr/>
              </p14:nvContentPartPr>
              <p14:xfrm>
                <a:off x="7292413" y="1603320"/>
                <a:ext cx="187560" cy="982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3693753-9FCD-4C36-90E2-226413126D1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288093" y="1599000"/>
                  <a:ext cx="1962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89E6888-13B3-4F68-A74A-D459A3DA2587}"/>
                    </a:ext>
                  </a:extLst>
                </p14:cNvPr>
                <p14:cNvContentPartPr/>
                <p14:nvPr/>
              </p14:nvContentPartPr>
              <p14:xfrm>
                <a:off x="7392853" y="1601160"/>
                <a:ext cx="140760" cy="972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89E6888-13B3-4F68-A74A-D459A3DA258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388533" y="1596840"/>
                  <a:ext cx="1494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8CC9A47-9960-4B78-81B8-452249B94CEB}"/>
                    </a:ext>
                  </a:extLst>
                </p14:cNvPr>
                <p14:cNvContentPartPr/>
                <p14:nvPr/>
              </p14:nvContentPartPr>
              <p14:xfrm>
                <a:off x="7507693" y="1471920"/>
                <a:ext cx="95760" cy="2088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8CC9A47-9960-4B78-81B8-452249B94CE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503373" y="1467600"/>
                  <a:ext cx="1044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338F8B5-6A3A-404F-AA7C-547DC78104D0}"/>
                    </a:ext>
                  </a:extLst>
                </p14:cNvPr>
                <p14:cNvContentPartPr/>
                <p14:nvPr/>
              </p14:nvContentPartPr>
              <p14:xfrm>
                <a:off x="7614253" y="1479120"/>
                <a:ext cx="114840" cy="1490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338F8B5-6A3A-404F-AA7C-547DC78104D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609933" y="1474800"/>
                  <a:ext cx="1234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2919ABA-BB7E-4A68-8BCD-7EAEDCB60A81}"/>
                    </a:ext>
                  </a:extLst>
                </p14:cNvPr>
                <p14:cNvContentPartPr/>
                <p14:nvPr/>
              </p14:nvContentPartPr>
              <p14:xfrm>
                <a:off x="7666453" y="1582800"/>
                <a:ext cx="57240" cy="453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2919ABA-BB7E-4A68-8BCD-7EAEDCB60A8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662133" y="1578480"/>
                  <a:ext cx="65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4DA0D76-0C93-45AD-A22B-3C266182E067}"/>
                    </a:ext>
                  </a:extLst>
                </p14:cNvPr>
                <p14:cNvContentPartPr/>
                <p14:nvPr/>
              </p14:nvContentPartPr>
              <p14:xfrm>
                <a:off x="7737733" y="1561920"/>
                <a:ext cx="292680" cy="1706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4DA0D76-0C93-45AD-A22B-3C266182E06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733413" y="1557600"/>
                  <a:ext cx="3013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4250556-A9FF-44D1-926D-6C8760231124}"/>
                    </a:ext>
                  </a:extLst>
                </p14:cNvPr>
                <p14:cNvContentPartPr/>
                <p14:nvPr/>
              </p14:nvContentPartPr>
              <p14:xfrm>
                <a:off x="7378093" y="1471920"/>
                <a:ext cx="100080" cy="212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4250556-A9FF-44D1-926D-6C876023112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373773" y="1467600"/>
                  <a:ext cx="108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8972BDB-5DEE-4928-9796-062FA10149DC}"/>
                    </a:ext>
                  </a:extLst>
                </p14:cNvPr>
                <p14:cNvContentPartPr/>
                <p14:nvPr/>
              </p14:nvContentPartPr>
              <p14:xfrm>
                <a:off x="8156053" y="1498560"/>
                <a:ext cx="131040" cy="802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8972BDB-5DEE-4928-9796-062FA10149D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151733" y="1494240"/>
                  <a:ext cx="1396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1A3048F-0424-4162-A6DE-4B0F40B14083}"/>
                    </a:ext>
                  </a:extLst>
                </p14:cNvPr>
                <p14:cNvContentPartPr/>
                <p14:nvPr/>
              </p14:nvContentPartPr>
              <p14:xfrm>
                <a:off x="8343253" y="1493880"/>
                <a:ext cx="184320" cy="522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1A3048F-0424-4162-A6DE-4B0F40B1408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338933" y="1489560"/>
                  <a:ext cx="1929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4BC10A2-7560-43C7-B849-50D595414C8F}"/>
                    </a:ext>
                  </a:extLst>
                </p14:cNvPr>
                <p14:cNvContentPartPr/>
                <p14:nvPr/>
              </p14:nvContentPartPr>
              <p14:xfrm>
                <a:off x="8654293" y="1352760"/>
                <a:ext cx="174240" cy="1519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4BC10A2-7560-43C7-B849-50D595414C8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649973" y="1348440"/>
                  <a:ext cx="1828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D5667CF-5590-4448-AC5F-FE1B8E99C022}"/>
                    </a:ext>
                  </a:extLst>
                </p14:cNvPr>
                <p14:cNvContentPartPr/>
                <p14:nvPr/>
              </p14:nvContentPartPr>
              <p14:xfrm>
                <a:off x="8903053" y="1313520"/>
                <a:ext cx="72360" cy="1512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D5667CF-5590-4448-AC5F-FE1B8E99C02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898733" y="1309200"/>
                  <a:ext cx="810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A86B82F-23E6-496D-8321-53B00E64980F}"/>
                    </a:ext>
                  </a:extLst>
                </p14:cNvPr>
                <p14:cNvContentPartPr/>
                <p14:nvPr/>
              </p14:nvContentPartPr>
              <p14:xfrm>
                <a:off x="8879293" y="1311720"/>
                <a:ext cx="173880" cy="1728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A86B82F-23E6-496D-8321-53B00E64980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874973" y="1307400"/>
                  <a:ext cx="1825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2ED7648-4ACA-4D97-879B-DB7FBA8E56C2}"/>
                    </a:ext>
                  </a:extLst>
                </p14:cNvPr>
                <p14:cNvContentPartPr/>
                <p14:nvPr/>
              </p14:nvContentPartPr>
              <p14:xfrm>
                <a:off x="9091333" y="1264920"/>
                <a:ext cx="169560" cy="2026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2ED7648-4ACA-4D97-879B-DB7FBA8E56C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087013" y="1260600"/>
                  <a:ext cx="178200" cy="21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BDD2C35A-1863-4A6B-A1FB-88540AD186F3}"/>
                  </a:ext>
                </a:extLst>
              </p14:cNvPr>
              <p14:cNvContentPartPr/>
              <p14:nvPr/>
            </p14:nvContentPartPr>
            <p14:xfrm>
              <a:off x="1154413" y="2211720"/>
              <a:ext cx="2047680" cy="10764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BDD2C35A-1863-4A6B-A1FB-88540AD186F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150093" y="2207400"/>
                <a:ext cx="205632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BA52C297-7315-4CF3-87C1-DB7D787A920C}"/>
                  </a:ext>
                </a:extLst>
              </p14:cNvPr>
              <p14:cNvContentPartPr/>
              <p14:nvPr/>
            </p14:nvContentPartPr>
            <p14:xfrm>
              <a:off x="2010133" y="3002280"/>
              <a:ext cx="1353960" cy="18216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BA52C297-7315-4CF3-87C1-DB7D787A920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005813" y="2997960"/>
                <a:ext cx="136260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D91838CE-91C0-4A90-83BF-27A73D200D9B}"/>
                  </a:ext>
                </a:extLst>
              </p14:cNvPr>
              <p14:cNvContentPartPr/>
              <p14:nvPr/>
            </p14:nvContentPartPr>
            <p14:xfrm>
              <a:off x="2830933" y="4152120"/>
              <a:ext cx="2174760" cy="7992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D91838CE-91C0-4A90-83BF-27A73D200D9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826613" y="4147800"/>
                <a:ext cx="218340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3623411E-2ECE-4902-B179-C9B16C1D0765}"/>
                  </a:ext>
                </a:extLst>
              </p14:cNvPr>
              <p14:cNvContentPartPr/>
              <p14:nvPr/>
            </p14:nvContentPartPr>
            <p14:xfrm>
              <a:off x="2969173" y="3775560"/>
              <a:ext cx="2235960" cy="55728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3623411E-2ECE-4902-B179-C9B16C1D076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964853" y="3771240"/>
                <a:ext cx="2244600" cy="56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B31274A0-5F7A-46C4-86E0-F10DFCE1313C}"/>
              </a:ext>
            </a:extLst>
          </p:cNvPr>
          <p:cNvGrpSpPr/>
          <p:nvPr/>
        </p:nvGrpSpPr>
        <p:grpSpPr>
          <a:xfrm>
            <a:off x="1018333" y="3230160"/>
            <a:ext cx="7336800" cy="2322000"/>
            <a:chOff x="1018333" y="3230160"/>
            <a:chExt cx="7336800" cy="232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C25C231-0698-4506-B6DE-049161497E21}"/>
                    </a:ext>
                  </a:extLst>
                </p14:cNvPr>
                <p14:cNvContentPartPr/>
                <p14:nvPr/>
              </p14:nvContentPartPr>
              <p14:xfrm>
                <a:off x="1018333" y="4641360"/>
                <a:ext cx="7336800" cy="9108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C25C231-0698-4506-B6DE-049161497E2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14013" y="4637040"/>
                  <a:ext cx="7345440" cy="9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4EF8EB0-FFEE-4264-A0C5-A9D8EECE01FB}"/>
                    </a:ext>
                  </a:extLst>
                </p14:cNvPr>
                <p14:cNvContentPartPr/>
                <p14:nvPr/>
              </p14:nvContentPartPr>
              <p14:xfrm>
                <a:off x="5027653" y="3360840"/>
                <a:ext cx="1594080" cy="15519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4EF8EB0-FFEE-4264-A0C5-A9D8EECE01F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023333" y="3356520"/>
                  <a:ext cx="1602720" cy="156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48FB33E-FD20-4A32-B126-0A0E628B4B21}"/>
                    </a:ext>
                  </a:extLst>
                </p14:cNvPr>
                <p14:cNvContentPartPr/>
                <p14:nvPr/>
              </p14:nvContentPartPr>
              <p14:xfrm>
                <a:off x="4916773" y="3494040"/>
                <a:ext cx="313560" cy="2408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48FB33E-FD20-4A32-B126-0A0E628B4B2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912453" y="3489720"/>
                  <a:ext cx="3222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EA9B11B-FEA3-4B88-8B88-F04778DE463D}"/>
                    </a:ext>
                  </a:extLst>
                </p14:cNvPr>
                <p14:cNvContentPartPr/>
                <p14:nvPr/>
              </p14:nvContentPartPr>
              <p14:xfrm>
                <a:off x="5216293" y="3401520"/>
                <a:ext cx="1850400" cy="4737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EA9B11B-FEA3-4B88-8B88-F04778DE463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211973" y="3397200"/>
                  <a:ext cx="185904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EB49561-DF22-47EF-94F0-07F7CF644E48}"/>
                    </a:ext>
                  </a:extLst>
                </p14:cNvPr>
                <p14:cNvContentPartPr/>
                <p14:nvPr/>
              </p14:nvContentPartPr>
              <p14:xfrm>
                <a:off x="7020613" y="3230160"/>
                <a:ext cx="261720" cy="2689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EB49561-DF22-47EF-94F0-07F7CF644E4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016293" y="3225840"/>
                  <a:ext cx="270360" cy="27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5BAE25F8-584E-4139-9511-D19B113C962E}"/>
              </a:ext>
            </a:extLst>
          </p:cNvPr>
          <p:cNvGrpSpPr/>
          <p:nvPr/>
        </p:nvGrpSpPr>
        <p:grpSpPr>
          <a:xfrm>
            <a:off x="7518133" y="2018760"/>
            <a:ext cx="4029840" cy="1302120"/>
            <a:chOff x="7518133" y="2018760"/>
            <a:chExt cx="4029840" cy="13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D4738C4D-361F-42F9-85B8-A0DCD4C5EB9F}"/>
                    </a:ext>
                  </a:extLst>
                </p14:cNvPr>
                <p14:cNvContentPartPr/>
                <p14:nvPr/>
              </p14:nvContentPartPr>
              <p14:xfrm>
                <a:off x="7518133" y="3108120"/>
                <a:ext cx="290520" cy="1202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D4738C4D-361F-42F9-85B8-A0DCD4C5EB9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513813" y="3103800"/>
                  <a:ext cx="2991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95AAC92-9F6E-4E4C-8A29-322CDC4936FD}"/>
                    </a:ext>
                  </a:extLst>
                </p14:cNvPr>
                <p14:cNvContentPartPr/>
                <p14:nvPr/>
              </p14:nvContentPartPr>
              <p14:xfrm>
                <a:off x="7935733" y="2924520"/>
                <a:ext cx="90720" cy="1368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95AAC92-9F6E-4E4C-8A29-322CDC4936F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931413" y="2920200"/>
                  <a:ext cx="993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D20BBCF-0E8C-43D1-A77E-D77EF44A06C2}"/>
                    </a:ext>
                  </a:extLst>
                </p14:cNvPr>
                <p14:cNvContentPartPr/>
                <p14:nvPr/>
              </p14:nvContentPartPr>
              <p14:xfrm>
                <a:off x="8005573" y="2902920"/>
                <a:ext cx="189000" cy="1468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D20BBCF-0E8C-43D1-A77E-D77EF44A06C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001253" y="2898600"/>
                  <a:ext cx="197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FA5C711-E773-4CE0-91D3-D24EF9AB345A}"/>
                    </a:ext>
                  </a:extLst>
                </p14:cNvPr>
                <p14:cNvContentPartPr/>
                <p14:nvPr/>
              </p14:nvContentPartPr>
              <p14:xfrm>
                <a:off x="8154973" y="2842080"/>
                <a:ext cx="146520" cy="1573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FA5C711-E773-4CE0-91D3-D24EF9AB345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150653" y="2837760"/>
                  <a:ext cx="1551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D8D1EE6B-C6B2-47B2-B767-32AD39E51D39}"/>
                    </a:ext>
                  </a:extLst>
                </p14:cNvPr>
                <p14:cNvContentPartPr/>
                <p14:nvPr/>
              </p14:nvContentPartPr>
              <p14:xfrm>
                <a:off x="8301493" y="2870160"/>
                <a:ext cx="83160" cy="741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D8D1EE6B-C6B2-47B2-B767-32AD39E51D3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297173" y="2865840"/>
                  <a:ext cx="918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310143D-7245-4E75-973A-13BF3124CBAD}"/>
                    </a:ext>
                  </a:extLst>
                </p14:cNvPr>
                <p14:cNvContentPartPr/>
                <p14:nvPr/>
              </p14:nvContentPartPr>
              <p14:xfrm>
                <a:off x="8368453" y="2752800"/>
                <a:ext cx="55440" cy="1450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310143D-7245-4E75-973A-13BF3124CBA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364133" y="2748480"/>
                  <a:ext cx="640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EE44152-84A3-41F5-902C-300967626EE6}"/>
                    </a:ext>
                  </a:extLst>
                </p14:cNvPr>
                <p14:cNvContentPartPr/>
                <p14:nvPr/>
              </p14:nvContentPartPr>
              <p14:xfrm>
                <a:off x="8347573" y="2794560"/>
                <a:ext cx="66240" cy="133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EE44152-84A3-41F5-902C-300967626EE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343253" y="2790240"/>
                  <a:ext cx="748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696A326-684B-46AF-9A8B-3DF35A7CF579}"/>
                    </a:ext>
                  </a:extLst>
                </p14:cNvPr>
                <p14:cNvContentPartPr/>
                <p14:nvPr/>
              </p14:nvContentPartPr>
              <p14:xfrm>
                <a:off x="8450533" y="2794560"/>
                <a:ext cx="20880" cy="748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696A326-684B-46AF-9A8B-3DF35A7CF57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446213" y="2790240"/>
                  <a:ext cx="295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74D5EACB-AC02-491E-A796-DA68C1E12A82}"/>
                    </a:ext>
                  </a:extLst>
                </p14:cNvPr>
                <p14:cNvContentPartPr/>
                <p14:nvPr/>
              </p14:nvContentPartPr>
              <p14:xfrm>
                <a:off x="8460613" y="2719320"/>
                <a:ext cx="112320" cy="1296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74D5EACB-AC02-491E-A796-DA68C1E12A8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456293" y="2715000"/>
                  <a:ext cx="1209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F1A2867-FDA7-4621-A402-498AE10A39D9}"/>
                    </a:ext>
                  </a:extLst>
                </p14:cNvPr>
                <p14:cNvContentPartPr/>
                <p14:nvPr/>
              </p14:nvContentPartPr>
              <p14:xfrm>
                <a:off x="8422093" y="2663160"/>
                <a:ext cx="360" cy="3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F1A2867-FDA7-4621-A402-498AE10A39D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417773" y="26588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A45395A-D087-4414-AF0D-BF9BEC881C58}"/>
                    </a:ext>
                  </a:extLst>
                </p14:cNvPr>
                <p14:cNvContentPartPr/>
                <p14:nvPr/>
              </p14:nvContentPartPr>
              <p14:xfrm>
                <a:off x="8219773" y="2691960"/>
                <a:ext cx="9360" cy="64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A45395A-D087-4414-AF0D-BF9BEC881C5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215453" y="2687640"/>
                  <a:ext cx="180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327A32F4-0307-49F9-B679-1B8A683B3CA0}"/>
                    </a:ext>
                  </a:extLst>
                </p14:cNvPr>
                <p14:cNvContentPartPr/>
                <p14:nvPr/>
              </p14:nvContentPartPr>
              <p14:xfrm>
                <a:off x="8696413" y="2693400"/>
                <a:ext cx="146160" cy="1108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327A32F4-0307-49F9-B679-1B8A683B3CA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692093" y="2689080"/>
                  <a:ext cx="1548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3414D80-DAC7-42A3-9F88-9B23D3321A23}"/>
                    </a:ext>
                  </a:extLst>
                </p14:cNvPr>
                <p14:cNvContentPartPr/>
                <p14:nvPr/>
              </p14:nvContentPartPr>
              <p14:xfrm>
                <a:off x="8829973" y="2592240"/>
                <a:ext cx="220680" cy="1620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3414D80-DAC7-42A3-9F88-9B23D3321A2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825653" y="2587920"/>
                  <a:ext cx="2293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A33F3270-44DA-4C58-99D1-955D56A4B059}"/>
                    </a:ext>
                  </a:extLst>
                </p14:cNvPr>
                <p14:cNvContentPartPr/>
                <p14:nvPr/>
              </p14:nvContentPartPr>
              <p14:xfrm>
                <a:off x="9015733" y="2571000"/>
                <a:ext cx="29520" cy="356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A33F3270-44DA-4C58-99D1-955D56A4B05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011413" y="2566680"/>
                  <a:ext cx="38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80113E4A-ADBB-4A13-88EF-9BDCF3D8D9B4}"/>
                    </a:ext>
                  </a:extLst>
                </p14:cNvPr>
                <p14:cNvContentPartPr/>
                <p14:nvPr/>
              </p14:nvContentPartPr>
              <p14:xfrm>
                <a:off x="9059653" y="2558400"/>
                <a:ext cx="198000" cy="1288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80113E4A-ADBB-4A13-88EF-9BDCF3D8D9B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055333" y="2554080"/>
                  <a:ext cx="2066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95B2830-EA08-4823-AE66-D60F4281E765}"/>
                    </a:ext>
                  </a:extLst>
                </p14:cNvPr>
                <p14:cNvContentPartPr/>
                <p14:nvPr/>
              </p14:nvContentPartPr>
              <p14:xfrm>
                <a:off x="9373213" y="2538600"/>
                <a:ext cx="190440" cy="1047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95B2830-EA08-4823-AE66-D60F4281E76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368893" y="2534280"/>
                  <a:ext cx="199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6E20E98-9B91-4712-92DD-F6F0261F2570}"/>
                    </a:ext>
                  </a:extLst>
                </p14:cNvPr>
                <p14:cNvContentPartPr/>
                <p14:nvPr/>
              </p14:nvContentPartPr>
              <p14:xfrm>
                <a:off x="9694333" y="2416560"/>
                <a:ext cx="85320" cy="1432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6E20E98-9B91-4712-92DD-F6F0261F257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690013" y="2412240"/>
                  <a:ext cx="939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B48059C-C9B7-4060-8048-507ED7373890}"/>
                    </a:ext>
                  </a:extLst>
                </p14:cNvPr>
                <p14:cNvContentPartPr/>
                <p14:nvPr/>
              </p14:nvContentPartPr>
              <p14:xfrm>
                <a:off x="9787213" y="2466960"/>
                <a:ext cx="72360" cy="867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B48059C-C9B7-4060-8048-507ED737389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782893" y="2462640"/>
                  <a:ext cx="810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9B8E44D-7C3F-4A6F-AA3E-9735B4A8013D}"/>
                    </a:ext>
                  </a:extLst>
                </p14:cNvPr>
                <p14:cNvContentPartPr/>
                <p14:nvPr/>
              </p14:nvContentPartPr>
              <p14:xfrm>
                <a:off x="9874693" y="2453640"/>
                <a:ext cx="172800" cy="770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9B8E44D-7C3F-4A6F-AA3E-9735B4A8013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870373" y="2449320"/>
                  <a:ext cx="1814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54DBC9D-F2A8-40B5-A38E-F8A571B278D7}"/>
                    </a:ext>
                  </a:extLst>
                </p14:cNvPr>
                <p14:cNvContentPartPr/>
                <p14:nvPr/>
              </p14:nvContentPartPr>
              <p14:xfrm>
                <a:off x="10058653" y="2339160"/>
                <a:ext cx="134280" cy="1656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54DBC9D-F2A8-40B5-A38E-F8A571B278D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054333" y="2334840"/>
                  <a:ext cx="1429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61D42110-CE41-49F0-A10F-A5C49F595A7D}"/>
                    </a:ext>
                  </a:extLst>
                </p14:cNvPr>
                <p14:cNvContentPartPr/>
                <p14:nvPr/>
              </p14:nvContentPartPr>
              <p14:xfrm>
                <a:off x="9982693" y="2384520"/>
                <a:ext cx="111600" cy="126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61D42110-CE41-49F0-A10F-A5C49F595A7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978373" y="2380200"/>
                  <a:ext cx="1202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F844387B-1B0C-4661-8E03-2B5ADE48F319}"/>
                    </a:ext>
                  </a:extLst>
                </p14:cNvPr>
                <p14:cNvContentPartPr/>
                <p14:nvPr/>
              </p14:nvContentPartPr>
              <p14:xfrm>
                <a:off x="10186093" y="2391000"/>
                <a:ext cx="160200" cy="720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F844387B-1B0C-4661-8E03-2B5ADE48F31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181773" y="2386680"/>
                  <a:ext cx="1688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C0907A5-8E8D-47C8-8C4E-3610DC61EDAD}"/>
                    </a:ext>
                  </a:extLst>
                </p14:cNvPr>
                <p14:cNvContentPartPr/>
                <p14:nvPr/>
              </p14:nvContentPartPr>
              <p14:xfrm>
                <a:off x="10495333" y="2322960"/>
                <a:ext cx="17280" cy="1026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C0907A5-8E8D-47C8-8C4E-3610DC61EDA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491013" y="2318640"/>
                  <a:ext cx="259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AEA18560-E1F6-47BA-ADAF-9EF9DFC4C977}"/>
                    </a:ext>
                  </a:extLst>
                </p14:cNvPr>
                <p14:cNvContentPartPr/>
                <p14:nvPr/>
              </p14:nvContentPartPr>
              <p14:xfrm>
                <a:off x="10507213" y="2257440"/>
                <a:ext cx="121680" cy="1645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AEA18560-E1F6-47BA-ADAF-9EF9DFC4C97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502893" y="2253120"/>
                  <a:ext cx="1303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A2F997C2-C603-4F2E-A397-329562CAF35E}"/>
                    </a:ext>
                  </a:extLst>
                </p14:cNvPr>
                <p14:cNvContentPartPr/>
                <p14:nvPr/>
              </p14:nvContentPartPr>
              <p14:xfrm>
                <a:off x="10571653" y="2180040"/>
                <a:ext cx="103680" cy="1735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A2F997C2-C603-4F2E-A397-329562CAF35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567333" y="2175720"/>
                  <a:ext cx="1123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6D397FE-D5D8-468D-84C3-AE56ABE70878}"/>
                    </a:ext>
                  </a:extLst>
                </p14:cNvPr>
                <p14:cNvContentPartPr/>
                <p14:nvPr/>
              </p14:nvContentPartPr>
              <p14:xfrm>
                <a:off x="10814293" y="2174640"/>
                <a:ext cx="369720" cy="1443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6D397FE-D5D8-468D-84C3-AE56ABE7087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809973" y="2170320"/>
                  <a:ext cx="3783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8CCB491-1582-48D6-B175-E0E18D7F8145}"/>
                    </a:ext>
                  </a:extLst>
                </p14:cNvPr>
                <p14:cNvContentPartPr/>
                <p14:nvPr/>
              </p14:nvContentPartPr>
              <p14:xfrm>
                <a:off x="11143333" y="2123160"/>
                <a:ext cx="38520" cy="198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8CCB491-1582-48D6-B175-E0E18D7F814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139013" y="2118840"/>
                  <a:ext cx="47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DF44659-1C92-484C-9ABA-FA4494808719}"/>
                    </a:ext>
                  </a:extLst>
                </p14:cNvPr>
                <p14:cNvContentPartPr/>
                <p14:nvPr/>
              </p14:nvContentPartPr>
              <p14:xfrm>
                <a:off x="11195173" y="2130000"/>
                <a:ext cx="225360" cy="2217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DF44659-1C92-484C-9ABA-FA449480871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190853" y="2125680"/>
                  <a:ext cx="2340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1C385E0-4469-45A9-B481-F595A132E799}"/>
                    </a:ext>
                  </a:extLst>
                </p14:cNvPr>
                <p14:cNvContentPartPr/>
                <p14:nvPr/>
              </p14:nvContentPartPr>
              <p14:xfrm>
                <a:off x="11414773" y="2018760"/>
                <a:ext cx="133200" cy="1292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1C385E0-4469-45A9-B481-F595A132E79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410453" y="2014440"/>
                  <a:ext cx="1418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F2E4807-51E5-48A5-A148-917399EE17AB}"/>
                    </a:ext>
                  </a:extLst>
                </p14:cNvPr>
                <p14:cNvContentPartPr/>
                <p14:nvPr/>
              </p14:nvContentPartPr>
              <p14:xfrm>
                <a:off x="8738173" y="3068880"/>
                <a:ext cx="283680" cy="10908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F2E4807-51E5-48A5-A148-917399EE17A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733853" y="3064560"/>
                  <a:ext cx="292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72A43300-1571-43F3-BF91-9453A83A90C8}"/>
                    </a:ext>
                  </a:extLst>
                </p14:cNvPr>
                <p14:cNvContentPartPr/>
                <p14:nvPr/>
              </p14:nvContentPartPr>
              <p14:xfrm>
                <a:off x="8976493" y="3007680"/>
                <a:ext cx="14760" cy="205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72A43300-1571-43F3-BF91-9453A83A90C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972173" y="3003360"/>
                  <a:ext cx="23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7ADF1B5-5CC3-4034-9C5E-82BC6024E2DB}"/>
                    </a:ext>
                  </a:extLst>
                </p14:cNvPr>
                <p14:cNvContentPartPr/>
                <p14:nvPr/>
              </p14:nvContentPartPr>
              <p14:xfrm>
                <a:off x="9046333" y="3029640"/>
                <a:ext cx="94680" cy="838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7ADF1B5-5CC3-4034-9C5E-82BC6024E2D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042013" y="3025320"/>
                  <a:ext cx="103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BE854146-F8FC-4ED1-8085-D6F7171C9401}"/>
                    </a:ext>
                  </a:extLst>
                </p14:cNvPr>
                <p14:cNvContentPartPr/>
                <p14:nvPr/>
              </p14:nvContentPartPr>
              <p14:xfrm>
                <a:off x="9228853" y="2867280"/>
                <a:ext cx="169920" cy="1540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BE854146-F8FC-4ED1-8085-D6F7171C940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224533" y="2862960"/>
                  <a:ext cx="1785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29E18597-7F8E-423C-AE71-AD3A7CFB6802}"/>
                    </a:ext>
                  </a:extLst>
                </p14:cNvPr>
                <p14:cNvContentPartPr/>
                <p14:nvPr/>
              </p14:nvContentPartPr>
              <p14:xfrm>
                <a:off x="9229573" y="2919480"/>
                <a:ext cx="124560" cy="216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29E18597-7F8E-423C-AE71-AD3A7CFB680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225253" y="2915160"/>
                  <a:ext cx="133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DA5F4AD-4662-412E-B1B6-477B09CA5E01}"/>
                    </a:ext>
                  </a:extLst>
                </p14:cNvPr>
                <p14:cNvContentPartPr/>
                <p14:nvPr/>
              </p14:nvContentPartPr>
              <p14:xfrm>
                <a:off x="9395173" y="2899680"/>
                <a:ext cx="113040" cy="694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DA5F4AD-4662-412E-B1B6-477B09CA5E0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390853" y="2895360"/>
                  <a:ext cx="1216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9C580875-2530-4D81-8100-F1B9C505E59E}"/>
                    </a:ext>
                  </a:extLst>
                </p14:cNvPr>
                <p14:cNvContentPartPr/>
                <p14:nvPr/>
              </p14:nvContentPartPr>
              <p14:xfrm>
                <a:off x="9503173" y="2718240"/>
                <a:ext cx="300600" cy="2736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9C580875-2530-4D81-8100-F1B9C505E59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498853" y="2713920"/>
                  <a:ext cx="3092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E351F4E4-FBDA-4737-9FC4-38F6D7E32C7A}"/>
                    </a:ext>
                  </a:extLst>
                </p14:cNvPr>
                <p14:cNvContentPartPr/>
                <p14:nvPr/>
              </p14:nvContentPartPr>
              <p14:xfrm>
                <a:off x="9823933" y="2745600"/>
                <a:ext cx="80640" cy="936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E351F4E4-FBDA-4737-9FC4-38F6D7E32C7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819613" y="2741280"/>
                  <a:ext cx="892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0C6AAAC-03F0-4880-A5BE-FB3A6B4F118E}"/>
                    </a:ext>
                  </a:extLst>
                </p14:cNvPr>
                <p14:cNvContentPartPr/>
                <p14:nvPr/>
              </p14:nvContentPartPr>
              <p14:xfrm>
                <a:off x="9913933" y="2713200"/>
                <a:ext cx="101880" cy="892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0C6AAAC-03F0-4880-A5BE-FB3A6B4F118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909613" y="2708880"/>
                  <a:ext cx="1105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634376F6-79A4-4BA1-A891-FAFEDED37BFB}"/>
                    </a:ext>
                  </a:extLst>
                </p14:cNvPr>
                <p14:cNvContentPartPr/>
                <p14:nvPr/>
              </p14:nvContentPartPr>
              <p14:xfrm>
                <a:off x="10007893" y="2632920"/>
                <a:ext cx="128520" cy="1407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634376F6-79A4-4BA1-A891-FAFEDED37BF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003573" y="2628600"/>
                  <a:ext cx="1371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BBFD04E1-7181-4039-9A11-8D568C04891A}"/>
                    </a:ext>
                  </a:extLst>
                </p14:cNvPr>
                <p14:cNvContentPartPr/>
                <p14:nvPr/>
              </p14:nvContentPartPr>
              <p14:xfrm>
                <a:off x="10114813" y="2626080"/>
                <a:ext cx="30240" cy="309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BBFD04E1-7181-4039-9A11-8D568C04891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110493" y="2621760"/>
                  <a:ext cx="38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1C76F02-819C-4E81-8537-093A5602CED0}"/>
                    </a:ext>
                  </a:extLst>
                </p14:cNvPr>
                <p14:cNvContentPartPr/>
                <p14:nvPr/>
              </p14:nvContentPartPr>
              <p14:xfrm>
                <a:off x="10181773" y="2553720"/>
                <a:ext cx="76680" cy="1875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1C76F02-819C-4E81-8537-093A5602CED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177453" y="2549400"/>
                  <a:ext cx="853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971F816-5967-498D-B427-023F254BFAB1}"/>
                    </a:ext>
                  </a:extLst>
                </p14:cNvPr>
                <p14:cNvContentPartPr/>
                <p14:nvPr/>
              </p14:nvContentPartPr>
              <p14:xfrm>
                <a:off x="10285093" y="2627880"/>
                <a:ext cx="56880" cy="2196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971F816-5967-498D-B427-023F254BFAB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280773" y="2623560"/>
                  <a:ext cx="655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F3C58517-BC85-4FA2-89B9-C1D7FFAD8804}"/>
                    </a:ext>
                  </a:extLst>
                </p14:cNvPr>
                <p14:cNvContentPartPr/>
                <p14:nvPr/>
              </p14:nvContentPartPr>
              <p14:xfrm>
                <a:off x="10368613" y="2599800"/>
                <a:ext cx="123480" cy="1144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F3C58517-BC85-4FA2-89B9-C1D7FFAD880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364293" y="2595480"/>
                  <a:ext cx="1321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5D62DA9-1AEF-46AB-8879-3E13C59A19B2}"/>
                    </a:ext>
                  </a:extLst>
                </p14:cNvPr>
                <p14:cNvContentPartPr/>
                <p14:nvPr/>
              </p14:nvContentPartPr>
              <p14:xfrm>
                <a:off x="10517653" y="2527800"/>
                <a:ext cx="83880" cy="1378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5D62DA9-1AEF-46AB-8879-3E13C59A19B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513333" y="2523480"/>
                  <a:ext cx="925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E52C01C3-5547-4478-BE9E-0D560CA2438C}"/>
                    </a:ext>
                  </a:extLst>
                </p14:cNvPr>
                <p14:cNvContentPartPr/>
                <p14:nvPr/>
              </p14:nvContentPartPr>
              <p14:xfrm>
                <a:off x="10610173" y="2544720"/>
                <a:ext cx="96120" cy="1137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E52C01C3-5547-4478-BE9E-0D560CA2438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605853" y="2540400"/>
                  <a:ext cx="104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5C3F2C1-53E5-4AB5-BB34-04DC5BD73A0D}"/>
                    </a:ext>
                  </a:extLst>
                </p14:cNvPr>
                <p14:cNvContentPartPr/>
                <p14:nvPr/>
              </p14:nvContentPartPr>
              <p14:xfrm>
                <a:off x="10847053" y="2463720"/>
                <a:ext cx="239760" cy="957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5C3F2C1-53E5-4AB5-BB34-04DC5BD73A0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842733" y="2459400"/>
                  <a:ext cx="2484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5CA6A203-5C48-4559-B902-4C6C76012409}"/>
                    </a:ext>
                  </a:extLst>
                </p14:cNvPr>
                <p14:cNvContentPartPr/>
                <p14:nvPr/>
              </p14:nvContentPartPr>
              <p14:xfrm>
                <a:off x="9284653" y="3042960"/>
                <a:ext cx="777600" cy="2779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5CA6A203-5C48-4559-B902-4C6C7601240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280333" y="3038640"/>
                  <a:ext cx="7862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D528C81-79D8-409E-8989-0E693E3C58EB}"/>
                    </a:ext>
                  </a:extLst>
                </p14:cNvPr>
                <p14:cNvContentPartPr/>
                <p14:nvPr/>
              </p14:nvContentPartPr>
              <p14:xfrm>
                <a:off x="10069453" y="2940000"/>
                <a:ext cx="92520" cy="1450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D528C81-79D8-409E-8989-0E693E3C58E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065133" y="2935680"/>
                  <a:ext cx="1011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D64EEDEB-A862-48D5-BEE5-550781A05290}"/>
                    </a:ext>
                  </a:extLst>
                </p14:cNvPr>
                <p14:cNvContentPartPr/>
                <p14:nvPr/>
              </p14:nvContentPartPr>
              <p14:xfrm>
                <a:off x="10187533" y="2947920"/>
                <a:ext cx="188640" cy="936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D64EEDEB-A862-48D5-BEE5-550781A0529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183213" y="2943600"/>
                  <a:ext cx="1972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B0EADE92-7080-4D22-9CA2-EB323B42BE12}"/>
                    </a:ext>
                  </a:extLst>
                </p14:cNvPr>
                <p14:cNvContentPartPr/>
                <p14:nvPr/>
              </p14:nvContentPartPr>
              <p14:xfrm>
                <a:off x="10482733" y="2793840"/>
                <a:ext cx="13320" cy="972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B0EADE92-7080-4D22-9CA2-EB323B42BE1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478413" y="2789520"/>
                  <a:ext cx="219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7A364B3C-61F2-4351-ADC9-34E34CFE97D2}"/>
                    </a:ext>
                  </a:extLst>
                </p14:cNvPr>
                <p14:cNvContentPartPr/>
                <p14:nvPr/>
              </p14:nvContentPartPr>
              <p14:xfrm>
                <a:off x="10498933" y="2976000"/>
                <a:ext cx="8640" cy="219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7A364B3C-61F2-4351-ADC9-34E34CFE97D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494613" y="2971680"/>
                  <a:ext cx="17280" cy="30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582980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18B799B-C4A7-44E9-AD48-387F6CB22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91" y="0"/>
            <a:ext cx="6123919" cy="400811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856A8C80-ED49-4E2D-AB14-3972754B5A1B}"/>
                  </a:ext>
                </a:extLst>
              </p14:cNvPr>
              <p14:cNvContentPartPr/>
              <p14:nvPr/>
            </p14:nvContentPartPr>
            <p14:xfrm>
              <a:off x="3601093" y="563707"/>
              <a:ext cx="1115640" cy="2160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856A8C80-ED49-4E2D-AB14-3972754B5A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96773" y="559387"/>
                <a:ext cx="11242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C81895A4-49F9-4C49-89A1-D45DFCAF2AEA}"/>
                  </a:ext>
                </a:extLst>
              </p14:cNvPr>
              <p14:cNvContentPartPr/>
              <p14:nvPr/>
            </p14:nvContentPartPr>
            <p14:xfrm>
              <a:off x="784453" y="3650707"/>
              <a:ext cx="253440" cy="2700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C81895A4-49F9-4C49-89A1-D45DFCAF2AE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0133" y="3646387"/>
                <a:ext cx="2620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726BF3C2-E1EA-4B30-AF8F-B0B6DD23687C}"/>
                  </a:ext>
                </a:extLst>
              </p14:cNvPr>
              <p14:cNvContentPartPr/>
              <p14:nvPr/>
            </p14:nvContentPartPr>
            <p14:xfrm>
              <a:off x="7630573" y="3112147"/>
              <a:ext cx="951120" cy="50904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726BF3C2-E1EA-4B30-AF8F-B0B6DD23687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26253" y="3107827"/>
                <a:ext cx="959760" cy="5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7803DA7A-F7DA-450C-AC43-63307C45FE44}"/>
                  </a:ext>
                </a:extLst>
              </p14:cNvPr>
              <p14:cNvContentPartPr/>
              <p14:nvPr/>
            </p14:nvContentPartPr>
            <p14:xfrm>
              <a:off x="1441813" y="3437227"/>
              <a:ext cx="518400" cy="25884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7803DA7A-F7DA-450C-AC43-63307C45FE4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37493" y="3432907"/>
                <a:ext cx="527040" cy="26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726862A8-2349-41AA-9A65-3B4AE8D9DB32}"/>
              </a:ext>
            </a:extLst>
          </p:cNvPr>
          <p:cNvGrpSpPr/>
          <p:nvPr/>
        </p:nvGrpSpPr>
        <p:grpSpPr>
          <a:xfrm>
            <a:off x="7563973" y="164107"/>
            <a:ext cx="4476960" cy="3543840"/>
            <a:chOff x="7563973" y="164107"/>
            <a:chExt cx="4476960" cy="354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B4EF74B-B95E-481F-888F-6F796129E984}"/>
                    </a:ext>
                  </a:extLst>
                </p14:cNvPr>
                <p14:cNvContentPartPr/>
                <p14:nvPr/>
              </p14:nvContentPartPr>
              <p14:xfrm>
                <a:off x="8127013" y="405307"/>
                <a:ext cx="58320" cy="26319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B4EF74B-B95E-481F-888F-6F796129E98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122693" y="400987"/>
                  <a:ext cx="66960" cy="264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D6E28A1-5962-4F48-998C-076120EF6259}"/>
                    </a:ext>
                  </a:extLst>
                </p14:cNvPr>
                <p14:cNvContentPartPr/>
                <p14:nvPr/>
              </p14:nvContentPartPr>
              <p14:xfrm>
                <a:off x="7886173" y="2972827"/>
                <a:ext cx="3752280" cy="536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D6E28A1-5962-4F48-998C-076120EF625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881853" y="2968507"/>
                  <a:ext cx="37609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3D65355-7C02-4F42-A1BD-CE3952415B87}"/>
                    </a:ext>
                  </a:extLst>
                </p14:cNvPr>
                <p14:cNvContentPartPr/>
                <p14:nvPr/>
              </p14:nvContentPartPr>
              <p14:xfrm>
                <a:off x="11661133" y="2947987"/>
                <a:ext cx="165600" cy="1368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3D65355-7C02-4F42-A1BD-CE3952415B8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656813" y="2943667"/>
                  <a:ext cx="1742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65F23F6-3B33-46F7-9D1B-9E9149DB9BE3}"/>
                    </a:ext>
                  </a:extLst>
                </p14:cNvPr>
                <p14:cNvContentPartPr/>
                <p14:nvPr/>
              </p14:nvContentPartPr>
              <p14:xfrm>
                <a:off x="8002813" y="285067"/>
                <a:ext cx="259200" cy="1702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65F23F6-3B33-46F7-9D1B-9E9149DB9BE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98493" y="280747"/>
                  <a:ext cx="2678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48B0713-ACF7-4362-81D7-BA44F1D02D43}"/>
                    </a:ext>
                  </a:extLst>
                </p14:cNvPr>
                <p14:cNvContentPartPr/>
                <p14:nvPr/>
              </p14:nvContentPartPr>
              <p14:xfrm>
                <a:off x="7563973" y="268867"/>
                <a:ext cx="278640" cy="1731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48B0713-ACF7-4362-81D7-BA44F1D02D4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559653" y="264547"/>
                  <a:ext cx="2872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4DC24B7-7569-4E82-905C-9AE9836E7AA9}"/>
                    </a:ext>
                  </a:extLst>
                </p14:cNvPr>
                <p14:cNvContentPartPr/>
                <p14:nvPr/>
              </p14:nvContentPartPr>
              <p14:xfrm>
                <a:off x="7639213" y="266707"/>
                <a:ext cx="212040" cy="2286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4DC24B7-7569-4E82-905C-9AE9836E7AA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634893" y="262387"/>
                  <a:ext cx="2206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1C67139-D01E-4EF9-A203-4A95C10D2C1E}"/>
                    </a:ext>
                  </a:extLst>
                </p14:cNvPr>
                <p14:cNvContentPartPr/>
                <p14:nvPr/>
              </p14:nvContentPartPr>
              <p14:xfrm>
                <a:off x="7859533" y="164107"/>
                <a:ext cx="140040" cy="1443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1C67139-D01E-4EF9-A203-4A95C10D2C1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855213" y="159787"/>
                  <a:ext cx="1486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0CFD3FC-7080-485F-83DB-927C5C73209A}"/>
                    </a:ext>
                  </a:extLst>
                </p14:cNvPr>
                <p14:cNvContentPartPr/>
                <p14:nvPr/>
              </p14:nvContentPartPr>
              <p14:xfrm>
                <a:off x="8125573" y="1325107"/>
                <a:ext cx="3787560" cy="16567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0CFD3FC-7080-485F-83DB-927C5C73209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121253" y="1320787"/>
                  <a:ext cx="3796200" cy="166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1C8F06C-C439-42B4-BAE7-DF757A6ABFE0}"/>
                    </a:ext>
                  </a:extLst>
                </p14:cNvPr>
                <p14:cNvContentPartPr/>
                <p14:nvPr/>
              </p14:nvContentPartPr>
              <p14:xfrm>
                <a:off x="8589613" y="2015947"/>
                <a:ext cx="14400" cy="12855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1C8F06C-C439-42B4-BAE7-DF757A6ABFE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585293" y="2011627"/>
                  <a:ext cx="23040" cy="12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523E2E3-4971-4E24-AB5C-720E36129BD5}"/>
                    </a:ext>
                  </a:extLst>
                </p14:cNvPr>
                <p14:cNvContentPartPr/>
                <p14:nvPr/>
              </p14:nvContentPartPr>
              <p14:xfrm>
                <a:off x="10893253" y="1955107"/>
                <a:ext cx="25200" cy="14583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523E2E3-4971-4E24-AB5C-720E36129BD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888933" y="1950787"/>
                  <a:ext cx="33840" cy="146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227F74E-AA93-41B7-BC82-3D267DCB31C3}"/>
                    </a:ext>
                  </a:extLst>
                </p14:cNvPr>
                <p14:cNvContentPartPr/>
                <p14:nvPr/>
              </p14:nvContentPartPr>
              <p14:xfrm>
                <a:off x="10954093" y="2575747"/>
                <a:ext cx="264600" cy="3855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227F74E-AA93-41B7-BC82-3D267DCB31C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949773" y="2571427"/>
                  <a:ext cx="27324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B9ACA9C-273E-489C-AA00-7C17FA41BA20}"/>
                    </a:ext>
                  </a:extLst>
                </p14:cNvPr>
                <p14:cNvContentPartPr/>
                <p14:nvPr/>
              </p14:nvContentPartPr>
              <p14:xfrm>
                <a:off x="11188453" y="2623627"/>
                <a:ext cx="287280" cy="2930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B9ACA9C-273E-489C-AA00-7C17FA41BA2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184133" y="2619307"/>
                  <a:ext cx="2959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16BFE4E-0F23-4758-8F83-85575F7C9FB3}"/>
                    </a:ext>
                  </a:extLst>
                </p14:cNvPr>
                <p14:cNvContentPartPr/>
                <p14:nvPr/>
              </p14:nvContentPartPr>
              <p14:xfrm>
                <a:off x="11419213" y="2738827"/>
                <a:ext cx="426960" cy="2631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16BFE4E-0F23-4758-8F83-85575F7C9FB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414893" y="2734507"/>
                  <a:ext cx="4356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ED02A6A-791A-4D07-B0E1-D347E9781BCC}"/>
                    </a:ext>
                  </a:extLst>
                </p14:cNvPr>
                <p14:cNvContentPartPr/>
                <p14:nvPr/>
              </p14:nvContentPartPr>
              <p14:xfrm>
                <a:off x="11234173" y="2270827"/>
                <a:ext cx="403200" cy="4665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ED02A6A-791A-4D07-B0E1-D347E9781BC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229853" y="2266507"/>
                  <a:ext cx="41184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1223B03-A864-462B-807B-A3B274CF3F5B}"/>
                    </a:ext>
                  </a:extLst>
                </p14:cNvPr>
                <p14:cNvContentPartPr/>
                <p14:nvPr/>
              </p14:nvContentPartPr>
              <p14:xfrm>
                <a:off x="11621893" y="2047267"/>
                <a:ext cx="104760" cy="2156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1223B03-A864-462B-807B-A3B274CF3F5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617573" y="2042947"/>
                  <a:ext cx="1134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41C9244-EB05-4E71-A8F7-21E12A139036}"/>
                    </a:ext>
                  </a:extLst>
                </p14:cNvPr>
                <p14:cNvContentPartPr/>
                <p14:nvPr/>
              </p14:nvContentPartPr>
              <p14:xfrm>
                <a:off x="11711893" y="2235547"/>
                <a:ext cx="31320" cy="651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41C9244-EB05-4E71-A8F7-21E12A13903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707573" y="2231227"/>
                  <a:ext cx="399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43F068B-3ED8-470B-89DB-9454E8531437}"/>
                    </a:ext>
                  </a:extLst>
                </p14:cNvPr>
                <p14:cNvContentPartPr/>
                <p14:nvPr/>
              </p14:nvContentPartPr>
              <p14:xfrm>
                <a:off x="11782813" y="2053027"/>
                <a:ext cx="175680" cy="1807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43F068B-3ED8-470B-89DB-9454E853143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778493" y="2048707"/>
                  <a:ext cx="1843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8D4D8EA-8F29-4836-95E7-4871C8714962}"/>
                    </a:ext>
                  </a:extLst>
                </p14:cNvPr>
                <p14:cNvContentPartPr/>
                <p14:nvPr/>
              </p14:nvContentPartPr>
              <p14:xfrm>
                <a:off x="11915653" y="2104507"/>
                <a:ext cx="103320" cy="1260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8D4D8EA-8F29-4836-95E7-4871C871496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911333" y="2100187"/>
                  <a:ext cx="1119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85EF7BE-016B-498F-A8F0-BB9B1C3EF126}"/>
                    </a:ext>
                  </a:extLst>
                </p14:cNvPr>
                <p14:cNvContentPartPr/>
                <p14:nvPr/>
              </p14:nvContentPartPr>
              <p14:xfrm>
                <a:off x="11873893" y="2026387"/>
                <a:ext cx="144000" cy="1422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85EF7BE-016B-498F-A8F0-BB9B1C3EF12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869573" y="2022067"/>
                  <a:ext cx="152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FAF4B75-A572-4EB2-96E0-8023FDBFF18F}"/>
                    </a:ext>
                  </a:extLst>
                </p14:cNvPr>
                <p14:cNvContentPartPr/>
                <p14:nvPr/>
              </p14:nvContentPartPr>
              <p14:xfrm>
                <a:off x="11980813" y="2168587"/>
                <a:ext cx="60120" cy="327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FAF4B75-A572-4EB2-96E0-8023FDBFF18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976493" y="2164267"/>
                  <a:ext cx="687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2E1765C-ADC9-483E-9016-43E7DB0163DD}"/>
                    </a:ext>
                  </a:extLst>
                </p14:cNvPr>
                <p14:cNvContentPartPr/>
                <p14:nvPr/>
              </p14:nvContentPartPr>
              <p14:xfrm>
                <a:off x="8330053" y="2778067"/>
                <a:ext cx="75600" cy="1825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2E1765C-ADC9-483E-9016-43E7DB0163D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325733" y="2773747"/>
                  <a:ext cx="842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FB4CDF1-5894-4B24-84DF-98734F9AEA7C}"/>
                    </a:ext>
                  </a:extLst>
                </p14:cNvPr>
                <p14:cNvContentPartPr/>
                <p14:nvPr/>
              </p14:nvContentPartPr>
              <p14:xfrm>
                <a:off x="8406013" y="2746027"/>
                <a:ext cx="50760" cy="1681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FB4CDF1-5894-4B24-84DF-98734F9AEA7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401693" y="2741707"/>
                  <a:ext cx="594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2F8158E-6AF9-4DD0-8B89-100652A6CA1B}"/>
                    </a:ext>
                  </a:extLst>
                </p14:cNvPr>
                <p14:cNvContentPartPr/>
                <p14:nvPr/>
              </p14:nvContentPartPr>
              <p14:xfrm>
                <a:off x="8476573" y="2750347"/>
                <a:ext cx="56880" cy="1882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2F8158E-6AF9-4DD0-8B89-100652A6CA1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472253" y="2746027"/>
                  <a:ext cx="655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95071DE-1706-4D51-963E-8A1C76E0A4B6}"/>
                    </a:ext>
                  </a:extLst>
                </p14:cNvPr>
                <p14:cNvContentPartPr/>
                <p14:nvPr/>
              </p14:nvContentPartPr>
              <p14:xfrm>
                <a:off x="8070133" y="2947987"/>
                <a:ext cx="289080" cy="3787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95071DE-1706-4D51-963E-8A1C76E0A4B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065813" y="2943667"/>
                  <a:ext cx="29772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93CA18F-534C-4A85-8CA2-83FCA16F9E4F}"/>
                    </a:ext>
                  </a:extLst>
                </p14:cNvPr>
                <p14:cNvContentPartPr/>
                <p14:nvPr/>
              </p14:nvContentPartPr>
              <p14:xfrm>
                <a:off x="7854133" y="3280987"/>
                <a:ext cx="73440" cy="1983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93CA18F-534C-4A85-8CA2-83FCA16F9E4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849813" y="3276667"/>
                  <a:ext cx="820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728C1CC-12D1-487A-BC37-2255629B74E2}"/>
                    </a:ext>
                  </a:extLst>
                </p14:cNvPr>
                <p14:cNvContentPartPr/>
                <p14:nvPr/>
              </p14:nvContentPartPr>
              <p14:xfrm>
                <a:off x="7977253" y="3433627"/>
                <a:ext cx="18360" cy="914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728C1CC-12D1-487A-BC37-2255629B74E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972933" y="3429307"/>
                  <a:ext cx="270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DCBA286-2917-43F6-A963-7BB8D701564D}"/>
                    </a:ext>
                  </a:extLst>
                </p14:cNvPr>
                <p14:cNvContentPartPr/>
                <p14:nvPr/>
              </p14:nvContentPartPr>
              <p14:xfrm>
                <a:off x="8077333" y="3253627"/>
                <a:ext cx="139320" cy="1746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DCBA286-2917-43F6-A963-7BB8D701564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073013" y="3249307"/>
                  <a:ext cx="1479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49CFEB2-76EA-408A-96F6-071103269805}"/>
                    </a:ext>
                  </a:extLst>
                </p14:cNvPr>
                <p14:cNvContentPartPr/>
                <p14:nvPr/>
              </p14:nvContentPartPr>
              <p14:xfrm>
                <a:off x="8262013" y="3288907"/>
                <a:ext cx="55440" cy="1249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49CFEB2-76EA-408A-96F6-07110326980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257693" y="3284587"/>
                  <a:ext cx="640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F379FEB-99D7-493B-9289-3641D7A7B59A}"/>
                    </a:ext>
                  </a:extLst>
                </p14:cNvPr>
                <p14:cNvContentPartPr/>
                <p14:nvPr/>
              </p14:nvContentPartPr>
              <p14:xfrm>
                <a:off x="8188933" y="3212947"/>
                <a:ext cx="75600" cy="838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F379FEB-99D7-493B-9289-3641D7A7B59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184613" y="3208627"/>
                  <a:ext cx="842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8BEF88F-E488-48F4-8E38-15CE254ED536}"/>
                    </a:ext>
                  </a:extLst>
                </p14:cNvPr>
                <p14:cNvContentPartPr/>
                <p14:nvPr/>
              </p14:nvContentPartPr>
              <p14:xfrm>
                <a:off x="8326813" y="3344707"/>
                <a:ext cx="64800" cy="716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8BEF88F-E488-48F4-8E38-15CE254ED53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322493" y="3340387"/>
                  <a:ext cx="734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8B23189-9537-43F4-ACD8-73D7F2EB972A}"/>
                    </a:ext>
                  </a:extLst>
                </p14:cNvPr>
                <p14:cNvContentPartPr/>
                <p14:nvPr/>
              </p14:nvContentPartPr>
              <p14:xfrm>
                <a:off x="8368933" y="3503467"/>
                <a:ext cx="95400" cy="1573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8B23189-9537-43F4-ACD8-73D7F2EB972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364613" y="3499147"/>
                  <a:ext cx="1040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12A7E51-CC47-4C74-AEBA-C3C1959C34D8}"/>
                    </a:ext>
                  </a:extLst>
                </p14:cNvPr>
                <p14:cNvContentPartPr/>
                <p14:nvPr/>
              </p14:nvContentPartPr>
              <p14:xfrm>
                <a:off x="8461093" y="3615427"/>
                <a:ext cx="15120" cy="925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12A7E51-CC47-4C74-AEBA-C3C1959C34D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456773" y="3611107"/>
                  <a:ext cx="237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5F6C768-7100-4BFC-8992-4B1AAEDD1441}"/>
                    </a:ext>
                  </a:extLst>
                </p14:cNvPr>
                <p14:cNvContentPartPr/>
                <p14:nvPr/>
              </p14:nvContentPartPr>
              <p14:xfrm>
                <a:off x="8525533" y="3480787"/>
                <a:ext cx="85320" cy="1458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5F6C768-7100-4BFC-8992-4B1AAEDD144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521213" y="3476467"/>
                  <a:ext cx="939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3C9D329-8E8E-48EC-9CF1-2B0F34FA6066}"/>
                    </a:ext>
                  </a:extLst>
                </p14:cNvPr>
                <p14:cNvContentPartPr/>
                <p14:nvPr/>
              </p14:nvContentPartPr>
              <p14:xfrm>
                <a:off x="8605813" y="3479347"/>
                <a:ext cx="93600" cy="1234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3C9D329-8E8E-48EC-9CF1-2B0F34FA606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601493" y="3475027"/>
                  <a:ext cx="1022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441E56D-7D78-48CB-97FF-F11A85EA5166}"/>
                    </a:ext>
                  </a:extLst>
                </p14:cNvPr>
                <p14:cNvContentPartPr/>
                <p14:nvPr/>
              </p14:nvContentPartPr>
              <p14:xfrm>
                <a:off x="8739373" y="3482587"/>
                <a:ext cx="91440" cy="1454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441E56D-7D78-48CB-97FF-F11A85EA516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735053" y="3478267"/>
                  <a:ext cx="1000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110F1A4-1076-4F52-895A-39886BD3C926}"/>
                    </a:ext>
                  </a:extLst>
                </p14:cNvPr>
                <p14:cNvContentPartPr/>
                <p14:nvPr/>
              </p14:nvContentPartPr>
              <p14:xfrm>
                <a:off x="10972453" y="2554147"/>
                <a:ext cx="260280" cy="3967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110F1A4-1076-4F52-895A-39886BD3C92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968133" y="2549827"/>
                  <a:ext cx="26892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5D3B0DF-9857-4253-AF1F-90822F2D5810}"/>
                    </a:ext>
                  </a:extLst>
                </p14:cNvPr>
                <p14:cNvContentPartPr/>
                <p14:nvPr/>
              </p14:nvContentPartPr>
              <p14:xfrm>
                <a:off x="11210413" y="2674387"/>
                <a:ext cx="207000" cy="2311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5D3B0DF-9857-4253-AF1F-90822F2D581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206093" y="2670067"/>
                  <a:ext cx="2156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B91A49DA-E523-403A-AF2B-C2F0C0AE00F0}"/>
                    </a:ext>
                  </a:extLst>
                </p14:cNvPr>
                <p14:cNvContentPartPr/>
                <p14:nvPr/>
              </p14:nvContentPartPr>
              <p14:xfrm>
                <a:off x="11300053" y="2734507"/>
                <a:ext cx="171720" cy="1753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B91A49DA-E523-403A-AF2B-C2F0C0AE00F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295733" y="2730187"/>
                  <a:ext cx="1803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7031D89-1CD7-4C13-9B57-AA8931F4F43F}"/>
                    </a:ext>
                  </a:extLst>
                </p14:cNvPr>
                <p14:cNvContentPartPr/>
                <p14:nvPr/>
              </p14:nvContentPartPr>
              <p14:xfrm>
                <a:off x="11424253" y="2747107"/>
                <a:ext cx="325800" cy="1598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7031D89-1CD7-4C13-9B57-AA8931F4F43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419933" y="2742787"/>
                  <a:ext cx="3344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6A7669CA-5BF6-45CF-A2EF-9243301E0EE4}"/>
                    </a:ext>
                  </a:extLst>
                </p14:cNvPr>
                <p14:cNvContentPartPr/>
                <p14:nvPr/>
              </p14:nvContentPartPr>
              <p14:xfrm>
                <a:off x="11710813" y="2792827"/>
                <a:ext cx="177840" cy="1954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6A7669CA-5BF6-45CF-A2EF-9243301E0EE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706493" y="2788507"/>
                  <a:ext cx="186480" cy="20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D7E733D2-B740-47DA-B8AB-5D0DE3FB6F2A}"/>
                  </a:ext>
                </a:extLst>
              </p14:cNvPr>
              <p14:cNvContentPartPr/>
              <p14:nvPr/>
            </p14:nvContentPartPr>
            <p14:xfrm>
              <a:off x="4896373" y="585667"/>
              <a:ext cx="406440" cy="27144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D7E733D2-B740-47DA-B8AB-5D0DE3FB6F2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892053" y="581347"/>
                <a:ext cx="41508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9B1B8DF1-24DD-4F95-9CC1-75B556DF2863}"/>
                  </a:ext>
                </a:extLst>
              </p14:cNvPr>
              <p14:cNvContentPartPr/>
              <p14:nvPr/>
            </p14:nvContentPartPr>
            <p14:xfrm>
              <a:off x="1462693" y="566947"/>
              <a:ext cx="463680" cy="29484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9B1B8DF1-24DD-4F95-9CC1-75B556DF2863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458373" y="562627"/>
                <a:ext cx="47232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AA938002-4D3D-46E8-A969-F5BBD21DE78B}"/>
                  </a:ext>
                </a:extLst>
              </p14:cNvPr>
              <p14:cNvContentPartPr/>
              <p14:nvPr/>
            </p14:nvContentPartPr>
            <p14:xfrm>
              <a:off x="4883773" y="3448027"/>
              <a:ext cx="429480" cy="24984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AA938002-4D3D-46E8-A969-F5BBD21DE78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879453" y="3443707"/>
                <a:ext cx="438120" cy="25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D8057AE9-1AE8-4B8C-84E8-C76326989617}"/>
              </a:ext>
            </a:extLst>
          </p:cNvPr>
          <p:cNvGrpSpPr/>
          <p:nvPr/>
        </p:nvGrpSpPr>
        <p:grpSpPr>
          <a:xfrm>
            <a:off x="10570333" y="3375307"/>
            <a:ext cx="608040" cy="198000"/>
            <a:chOff x="10570333" y="3375307"/>
            <a:chExt cx="608040" cy="19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A263F61B-EC02-459A-B5F5-BCB6C5B9DEEE}"/>
                    </a:ext>
                  </a:extLst>
                </p14:cNvPr>
                <p14:cNvContentPartPr/>
                <p14:nvPr/>
              </p14:nvContentPartPr>
              <p14:xfrm>
                <a:off x="10570333" y="3396907"/>
                <a:ext cx="112680" cy="1569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A263F61B-EC02-459A-B5F5-BCB6C5B9DEE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566013" y="3392587"/>
                  <a:ext cx="1213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B7D61C6-C98E-4076-9E9B-9C780E789EE6}"/>
                    </a:ext>
                  </a:extLst>
                </p14:cNvPr>
                <p14:cNvContentPartPr/>
                <p14:nvPr/>
              </p14:nvContentPartPr>
              <p14:xfrm>
                <a:off x="10689493" y="3422107"/>
                <a:ext cx="80640" cy="1389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B7D61C6-C98E-4076-9E9B-9C780E789EE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685173" y="3417787"/>
                  <a:ext cx="892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5129441D-350C-4362-A121-35930D7B4771}"/>
                    </a:ext>
                  </a:extLst>
                </p14:cNvPr>
                <p14:cNvContentPartPr/>
                <p14:nvPr/>
              </p14:nvContentPartPr>
              <p14:xfrm>
                <a:off x="10799293" y="3485107"/>
                <a:ext cx="41400" cy="882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5129441D-350C-4362-A121-35930D7B477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794973" y="3480787"/>
                  <a:ext cx="500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CCD62E5-06A7-45E2-83B6-A75E8BA7AE42}"/>
                    </a:ext>
                  </a:extLst>
                </p14:cNvPr>
                <p14:cNvContentPartPr/>
                <p14:nvPr/>
              </p14:nvContentPartPr>
              <p14:xfrm>
                <a:off x="10888573" y="3407347"/>
                <a:ext cx="99720" cy="1288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CCD62E5-06A7-45E2-83B6-A75E8BA7AE4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884253" y="3403027"/>
                  <a:ext cx="1083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FC4D484-725D-4EDB-9FA3-299C215F41A7}"/>
                    </a:ext>
                  </a:extLst>
                </p14:cNvPr>
                <p14:cNvContentPartPr/>
                <p14:nvPr/>
              </p14:nvContentPartPr>
              <p14:xfrm>
                <a:off x="10919533" y="3375307"/>
                <a:ext cx="122760" cy="136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FC4D484-725D-4EDB-9FA3-299C215F41A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915213" y="3370987"/>
                  <a:ext cx="1314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495D852-C78B-4F7C-ADDA-65ADEEBF7E04}"/>
                    </a:ext>
                  </a:extLst>
                </p14:cNvPr>
                <p14:cNvContentPartPr/>
                <p14:nvPr/>
              </p14:nvContentPartPr>
              <p14:xfrm>
                <a:off x="11039773" y="3390067"/>
                <a:ext cx="138600" cy="1659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495D852-C78B-4F7C-ADDA-65ADEEBF7E0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035453" y="3385747"/>
                  <a:ext cx="147240" cy="174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21719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5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ED82E12-8C96-44CF-BBE0-79BDA635F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24" y="0"/>
            <a:ext cx="9863121" cy="583720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1D52F48D-A286-462A-A27C-F088C6F78C72}"/>
                  </a:ext>
                </a:extLst>
              </p14:cNvPr>
              <p14:cNvContentPartPr/>
              <p14:nvPr/>
            </p14:nvContentPartPr>
            <p14:xfrm>
              <a:off x="9231373" y="2857560"/>
              <a:ext cx="746640" cy="7704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1D52F48D-A286-462A-A27C-F088C6F78C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27053" y="2853240"/>
                <a:ext cx="7552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D4B56A46-5F7E-4F96-BEC3-53C6527AA236}"/>
                  </a:ext>
                </a:extLst>
              </p14:cNvPr>
              <p14:cNvContentPartPr/>
              <p14:nvPr/>
            </p14:nvContentPartPr>
            <p14:xfrm>
              <a:off x="1689013" y="3291720"/>
              <a:ext cx="2180880" cy="1267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D4B56A46-5F7E-4F96-BEC3-53C6527AA23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84693" y="3287400"/>
                <a:ext cx="21895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BB45835E-E012-4010-98D3-B39351B6996B}"/>
                  </a:ext>
                </a:extLst>
              </p14:cNvPr>
              <p14:cNvContentPartPr/>
              <p14:nvPr/>
            </p14:nvContentPartPr>
            <p14:xfrm>
              <a:off x="1824373" y="3894360"/>
              <a:ext cx="1207440" cy="738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BB45835E-E012-4010-98D3-B39351B6996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20053" y="3890040"/>
                <a:ext cx="12160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694C49D6-F621-41A6-9537-B775EB69AEB8}"/>
                  </a:ext>
                </a:extLst>
              </p14:cNvPr>
              <p14:cNvContentPartPr/>
              <p14:nvPr/>
            </p14:nvContentPartPr>
            <p14:xfrm>
              <a:off x="3536533" y="3862320"/>
              <a:ext cx="2426760" cy="828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694C49D6-F621-41A6-9537-B775EB69AEB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32213" y="3858000"/>
                <a:ext cx="2435400" cy="9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F56100ED-A5FE-4E05-B145-F98A915DADC4}"/>
              </a:ext>
            </a:extLst>
          </p:cNvPr>
          <p:cNvGrpSpPr/>
          <p:nvPr/>
        </p:nvGrpSpPr>
        <p:grpSpPr>
          <a:xfrm>
            <a:off x="4561813" y="97080"/>
            <a:ext cx="7316280" cy="4264920"/>
            <a:chOff x="4561813" y="97080"/>
            <a:chExt cx="7316280" cy="426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2019AEFF-90E7-4690-A868-61BDAFBF11DD}"/>
                    </a:ext>
                  </a:extLst>
                </p14:cNvPr>
                <p14:cNvContentPartPr/>
                <p14:nvPr/>
              </p14:nvContentPartPr>
              <p14:xfrm>
                <a:off x="4561813" y="3361200"/>
                <a:ext cx="757080" cy="342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2019AEFF-90E7-4690-A868-61BDAFBF11D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557493" y="3356880"/>
                  <a:ext cx="7657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9B622C5-49FB-4124-BE40-E9499D26CAB7}"/>
                    </a:ext>
                  </a:extLst>
                </p14:cNvPr>
                <p14:cNvContentPartPr/>
                <p14:nvPr/>
              </p14:nvContentPartPr>
              <p14:xfrm>
                <a:off x="5641813" y="3417720"/>
                <a:ext cx="1306800" cy="212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9B622C5-49FB-4124-BE40-E9499D26CAB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637493" y="3413400"/>
                  <a:ext cx="1315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8956CE1-8D45-43CE-9DC7-7D956397F15F}"/>
                    </a:ext>
                  </a:extLst>
                </p14:cNvPr>
                <p14:cNvContentPartPr/>
                <p14:nvPr/>
              </p14:nvContentPartPr>
              <p14:xfrm>
                <a:off x="7167133" y="3370920"/>
                <a:ext cx="2416680" cy="651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8956CE1-8D45-43CE-9DC7-7D956397F15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162813" y="3366600"/>
                  <a:ext cx="24253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9C28D6B-2DDD-4D36-B08B-85783CB6ED38}"/>
                    </a:ext>
                  </a:extLst>
                </p14:cNvPr>
                <p14:cNvContentPartPr/>
                <p14:nvPr/>
              </p14:nvContentPartPr>
              <p14:xfrm>
                <a:off x="4658293" y="614040"/>
                <a:ext cx="6175440" cy="37479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9C28D6B-2DDD-4D36-B08B-85783CB6ED3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653973" y="609720"/>
                  <a:ext cx="6184080" cy="37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0527D60-8508-49F4-B4B6-CD90FA281A6F}"/>
                    </a:ext>
                  </a:extLst>
                </p14:cNvPr>
                <p14:cNvContentPartPr/>
                <p14:nvPr/>
              </p14:nvContentPartPr>
              <p14:xfrm>
                <a:off x="9822853" y="377880"/>
                <a:ext cx="124920" cy="1281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0527D60-8508-49F4-B4B6-CD90FA281A6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818533" y="373560"/>
                  <a:ext cx="1335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F6781F5-110A-4729-9EBA-EE186998C979}"/>
                    </a:ext>
                  </a:extLst>
                </p14:cNvPr>
                <p14:cNvContentPartPr/>
                <p14:nvPr/>
              </p14:nvContentPartPr>
              <p14:xfrm>
                <a:off x="10002133" y="341520"/>
                <a:ext cx="115920" cy="1400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F6781F5-110A-4729-9EBA-EE186998C97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997813" y="337200"/>
                  <a:ext cx="1245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1BA2389-8171-40BC-848E-87FBC9FBE4D9}"/>
                    </a:ext>
                  </a:extLst>
                </p14:cNvPr>
                <p14:cNvContentPartPr/>
                <p14:nvPr/>
              </p14:nvContentPartPr>
              <p14:xfrm>
                <a:off x="10192933" y="395520"/>
                <a:ext cx="29520" cy="698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1BA2389-8171-40BC-848E-87FBC9FBE4D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188613" y="391200"/>
                  <a:ext cx="381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3D4E477-D377-4AED-8EA9-4A34ED13DA76}"/>
                    </a:ext>
                  </a:extLst>
                </p14:cNvPr>
                <p14:cNvContentPartPr/>
                <p14:nvPr/>
              </p14:nvContentPartPr>
              <p14:xfrm>
                <a:off x="10255933" y="316680"/>
                <a:ext cx="169920" cy="2070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3D4E477-D377-4AED-8EA9-4A34ED13DA7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251613" y="312360"/>
                  <a:ext cx="1785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5150B1E-298A-490F-9B3C-32D66A3188C3}"/>
                    </a:ext>
                  </a:extLst>
                </p14:cNvPr>
                <p14:cNvContentPartPr/>
                <p14:nvPr/>
              </p14:nvContentPartPr>
              <p14:xfrm>
                <a:off x="10397773" y="372120"/>
                <a:ext cx="129600" cy="748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5150B1E-298A-490F-9B3C-32D66A3188C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393453" y="367800"/>
                  <a:ext cx="1382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3023E65-CF23-48DF-BEB2-FF86A603FFD8}"/>
                    </a:ext>
                  </a:extLst>
                </p14:cNvPr>
                <p14:cNvContentPartPr/>
                <p14:nvPr/>
              </p14:nvContentPartPr>
              <p14:xfrm>
                <a:off x="10357093" y="188880"/>
                <a:ext cx="5760" cy="302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3023E65-CF23-48DF-BEB2-FF86A603FFD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352773" y="184560"/>
                  <a:ext cx="144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3FA6732-9FA5-4C7F-96A0-01AC923D49B6}"/>
                    </a:ext>
                  </a:extLst>
                </p14:cNvPr>
                <p14:cNvContentPartPr/>
                <p14:nvPr/>
              </p14:nvContentPartPr>
              <p14:xfrm>
                <a:off x="10637893" y="242880"/>
                <a:ext cx="37080" cy="3146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3FA6732-9FA5-4C7F-96A0-01AC923D49B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633573" y="238560"/>
                  <a:ext cx="457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F705F6B-1EC5-4EA1-ACB2-0578E77AECA7}"/>
                    </a:ext>
                  </a:extLst>
                </p14:cNvPr>
                <p14:cNvContentPartPr/>
                <p14:nvPr/>
              </p14:nvContentPartPr>
              <p14:xfrm>
                <a:off x="10755973" y="252960"/>
                <a:ext cx="105480" cy="1695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F705F6B-1EC5-4EA1-ACB2-0578E77AECA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751653" y="248640"/>
                  <a:ext cx="1141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BB9A439-E5DF-4A6A-973A-150C7D37D26A}"/>
                    </a:ext>
                  </a:extLst>
                </p14:cNvPr>
                <p14:cNvContentPartPr/>
                <p14:nvPr/>
              </p14:nvContentPartPr>
              <p14:xfrm>
                <a:off x="10807093" y="327120"/>
                <a:ext cx="276120" cy="936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BB9A439-E5DF-4A6A-973A-150C7D37D26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802773" y="322800"/>
                  <a:ext cx="2847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D94F79D-DB4C-48AB-80F5-FA31A171C30D}"/>
                    </a:ext>
                  </a:extLst>
                </p14:cNvPr>
                <p14:cNvContentPartPr/>
                <p14:nvPr/>
              </p14:nvContentPartPr>
              <p14:xfrm>
                <a:off x="11099413" y="207600"/>
                <a:ext cx="57240" cy="1846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D94F79D-DB4C-48AB-80F5-FA31A171C30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095093" y="203280"/>
                  <a:ext cx="658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C9F47A1-CA4E-423D-84BB-89D89762AFFD}"/>
                    </a:ext>
                  </a:extLst>
                </p14:cNvPr>
                <p14:cNvContentPartPr/>
                <p14:nvPr/>
              </p14:nvContentPartPr>
              <p14:xfrm>
                <a:off x="11170693" y="310920"/>
                <a:ext cx="64440" cy="738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C9F47A1-CA4E-423D-84BB-89D89762AFF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166373" y="306600"/>
                  <a:ext cx="730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95CDD0E-4296-405D-882B-3D857614AC82}"/>
                    </a:ext>
                  </a:extLst>
                </p14:cNvPr>
                <p14:cNvContentPartPr/>
                <p14:nvPr/>
              </p14:nvContentPartPr>
              <p14:xfrm>
                <a:off x="11261413" y="282480"/>
                <a:ext cx="86400" cy="1065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95CDD0E-4296-405D-882B-3D857614AC8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257093" y="278160"/>
                  <a:ext cx="950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500C78F-290B-4B2B-90F6-CF7D68D92354}"/>
                    </a:ext>
                  </a:extLst>
                </p14:cNvPr>
                <p14:cNvContentPartPr/>
                <p14:nvPr/>
              </p14:nvContentPartPr>
              <p14:xfrm>
                <a:off x="11379493" y="195720"/>
                <a:ext cx="60120" cy="1645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500C78F-290B-4B2B-90F6-CF7D68D9235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375173" y="191400"/>
                  <a:ext cx="687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696D11F-06AD-4588-A2B4-7D9CDE2768AB}"/>
                    </a:ext>
                  </a:extLst>
                </p14:cNvPr>
                <p14:cNvContentPartPr/>
                <p14:nvPr/>
              </p14:nvContentPartPr>
              <p14:xfrm>
                <a:off x="11451493" y="259440"/>
                <a:ext cx="108360" cy="1026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696D11F-06AD-4588-A2B4-7D9CDE2768A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447173" y="255120"/>
                  <a:ext cx="1170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CE1B308-39CF-407A-A185-DD79260F21B2}"/>
                    </a:ext>
                  </a:extLst>
                </p14:cNvPr>
                <p14:cNvContentPartPr/>
                <p14:nvPr/>
              </p14:nvContentPartPr>
              <p14:xfrm>
                <a:off x="10714933" y="551040"/>
                <a:ext cx="70560" cy="1375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CE1B308-39CF-407A-A185-DD79260F21B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710613" y="546720"/>
                  <a:ext cx="792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663A47B-9F40-4B52-8EE4-EC5E7AD82382}"/>
                    </a:ext>
                  </a:extLst>
                </p14:cNvPr>
                <p14:cNvContentPartPr/>
                <p14:nvPr/>
              </p14:nvContentPartPr>
              <p14:xfrm>
                <a:off x="10827973" y="570840"/>
                <a:ext cx="135000" cy="838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663A47B-9F40-4B52-8EE4-EC5E7AD8238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823653" y="566520"/>
                  <a:ext cx="1436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B6EF924-2844-4E4B-9D8D-6BE93D21E46C}"/>
                    </a:ext>
                  </a:extLst>
                </p14:cNvPr>
                <p14:cNvContentPartPr/>
                <p14:nvPr/>
              </p14:nvContentPartPr>
              <p14:xfrm>
                <a:off x="10990333" y="593520"/>
                <a:ext cx="61200" cy="687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B6EF924-2844-4E4B-9D8D-6BE93D21E46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986013" y="589200"/>
                  <a:ext cx="698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81E3E22-675A-4E83-BE3D-72CCA85BBC87}"/>
                    </a:ext>
                  </a:extLst>
                </p14:cNvPr>
                <p14:cNvContentPartPr/>
                <p14:nvPr/>
              </p14:nvContentPartPr>
              <p14:xfrm>
                <a:off x="11073133" y="535560"/>
                <a:ext cx="88920" cy="1072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81E3E22-675A-4E83-BE3D-72CCA85BBC8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068813" y="531240"/>
                  <a:ext cx="975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B1D48F1-1B24-4B8C-9325-BE5C0ED5B4FF}"/>
                    </a:ext>
                  </a:extLst>
                </p14:cNvPr>
                <p14:cNvContentPartPr/>
                <p14:nvPr/>
              </p14:nvContentPartPr>
              <p14:xfrm>
                <a:off x="11163853" y="502440"/>
                <a:ext cx="69120" cy="1170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B1D48F1-1B24-4B8C-9325-BE5C0ED5B4F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159533" y="498120"/>
                  <a:ext cx="777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DD81A1D-050C-42BC-A771-EFC44AAF760D}"/>
                    </a:ext>
                  </a:extLst>
                </p14:cNvPr>
                <p14:cNvContentPartPr/>
                <p14:nvPr/>
              </p14:nvContentPartPr>
              <p14:xfrm>
                <a:off x="11286613" y="551760"/>
                <a:ext cx="182160" cy="1537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DD81A1D-050C-42BC-A771-EFC44AAF760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282293" y="547440"/>
                  <a:ext cx="1908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DE8762D-3156-4755-B4A0-DE027F05D3DD}"/>
                    </a:ext>
                  </a:extLst>
                </p14:cNvPr>
                <p14:cNvContentPartPr/>
                <p14:nvPr/>
              </p14:nvContentPartPr>
              <p14:xfrm>
                <a:off x="11458333" y="444480"/>
                <a:ext cx="95040" cy="2091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DE8762D-3156-4755-B4A0-DE027F05D3D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454013" y="440160"/>
                  <a:ext cx="1036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946C220-E5BC-446A-8F37-0ECDC32D52DC}"/>
                    </a:ext>
                  </a:extLst>
                </p14:cNvPr>
                <p14:cNvContentPartPr/>
                <p14:nvPr/>
              </p14:nvContentPartPr>
              <p14:xfrm>
                <a:off x="10986733" y="494520"/>
                <a:ext cx="29520" cy="176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946C220-E5BC-446A-8F37-0ECDC32D52D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982413" y="490200"/>
                  <a:ext cx="38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570E7EE-41A3-4F1D-AC1A-A2F42CD215CC}"/>
                    </a:ext>
                  </a:extLst>
                </p14:cNvPr>
                <p14:cNvContentPartPr/>
                <p14:nvPr/>
              </p14:nvContentPartPr>
              <p14:xfrm>
                <a:off x="11033533" y="476520"/>
                <a:ext cx="8640" cy="72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570E7EE-41A3-4F1D-AC1A-A2F42CD215C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029213" y="472200"/>
                  <a:ext cx="172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84591BD-406B-4A12-9E91-5F141BDA510F}"/>
                    </a:ext>
                  </a:extLst>
                </p14:cNvPr>
                <p14:cNvContentPartPr/>
                <p14:nvPr/>
              </p14:nvContentPartPr>
              <p14:xfrm>
                <a:off x="9692173" y="107520"/>
                <a:ext cx="86760" cy="1296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84591BD-406B-4A12-9E91-5F141BDA510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687853" y="103200"/>
                  <a:ext cx="954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31D36F8-D44C-4E1C-9068-9CC5835358DE}"/>
                    </a:ext>
                  </a:extLst>
                </p14:cNvPr>
                <p14:cNvContentPartPr/>
                <p14:nvPr/>
              </p14:nvContentPartPr>
              <p14:xfrm>
                <a:off x="9773533" y="120120"/>
                <a:ext cx="63360" cy="763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31D36F8-D44C-4E1C-9068-9CC5835358D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769213" y="115800"/>
                  <a:ext cx="720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B4FFEC2-8D0A-4867-BB25-6492B0E42D0C}"/>
                    </a:ext>
                  </a:extLst>
                </p14:cNvPr>
                <p14:cNvContentPartPr/>
                <p14:nvPr/>
              </p14:nvContentPartPr>
              <p14:xfrm>
                <a:off x="9820333" y="171600"/>
                <a:ext cx="37080" cy="309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B4FFEC2-8D0A-4867-BB25-6492B0E42D0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816013" y="167280"/>
                  <a:ext cx="45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F9A7518-FC44-483F-980D-A458B908D8CD}"/>
                    </a:ext>
                  </a:extLst>
                </p14:cNvPr>
                <p14:cNvContentPartPr/>
                <p14:nvPr/>
              </p14:nvContentPartPr>
              <p14:xfrm>
                <a:off x="9875413" y="141720"/>
                <a:ext cx="64080" cy="572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F9A7518-FC44-483F-980D-A458B908D8C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871093" y="137400"/>
                  <a:ext cx="727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71D7DF8-539E-4EBF-9BAF-E61FFF0B889C}"/>
                    </a:ext>
                  </a:extLst>
                </p14:cNvPr>
                <p14:cNvContentPartPr/>
                <p14:nvPr/>
              </p14:nvContentPartPr>
              <p14:xfrm>
                <a:off x="9962173" y="107880"/>
                <a:ext cx="15120" cy="705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71D7DF8-539E-4EBF-9BAF-E61FFF0B889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957853" y="103560"/>
                  <a:ext cx="237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21C633C-02F8-411A-9479-18316BCA7922}"/>
                    </a:ext>
                  </a:extLst>
                </p14:cNvPr>
                <p14:cNvContentPartPr/>
                <p14:nvPr/>
              </p14:nvContentPartPr>
              <p14:xfrm>
                <a:off x="9930493" y="121920"/>
                <a:ext cx="45000" cy="748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21C633C-02F8-411A-9479-18316BCA792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926173" y="117600"/>
                  <a:ext cx="536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985161C-2B88-4340-925C-84C1226DBA99}"/>
                    </a:ext>
                  </a:extLst>
                </p14:cNvPr>
                <p14:cNvContentPartPr/>
                <p14:nvPr/>
              </p14:nvContentPartPr>
              <p14:xfrm>
                <a:off x="9938413" y="117960"/>
                <a:ext cx="226800" cy="738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985161C-2B88-4340-925C-84C1226DBA9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934093" y="113640"/>
                  <a:ext cx="2354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9F20C16-3832-4BB3-84F8-1F741472170D}"/>
                    </a:ext>
                  </a:extLst>
                </p14:cNvPr>
                <p14:cNvContentPartPr/>
                <p14:nvPr/>
              </p14:nvContentPartPr>
              <p14:xfrm>
                <a:off x="10160893" y="108240"/>
                <a:ext cx="52920" cy="694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9F20C16-3832-4BB3-84F8-1F741472170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156573" y="103920"/>
                  <a:ext cx="615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A572137-CFBF-408C-B857-6A411C6BB568}"/>
                    </a:ext>
                  </a:extLst>
                </p14:cNvPr>
                <p14:cNvContentPartPr/>
                <p14:nvPr/>
              </p14:nvContentPartPr>
              <p14:xfrm>
                <a:off x="10228933" y="101760"/>
                <a:ext cx="70200" cy="615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A572137-CFBF-408C-B857-6A411C6BB56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224613" y="97440"/>
                  <a:ext cx="788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41F06BB-6846-43CB-BDD6-CCFF343FB55B}"/>
                    </a:ext>
                  </a:extLst>
                </p14:cNvPr>
                <p14:cNvContentPartPr/>
                <p14:nvPr/>
              </p14:nvContentPartPr>
              <p14:xfrm>
                <a:off x="10244413" y="97080"/>
                <a:ext cx="125280" cy="882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41F06BB-6846-43CB-BDD6-CCFF343FB55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240093" y="92760"/>
                  <a:ext cx="1339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EBC2E01-6AB4-4B78-8BB9-BFCC0A689492}"/>
                    </a:ext>
                  </a:extLst>
                </p14:cNvPr>
                <p14:cNvContentPartPr/>
                <p14:nvPr/>
              </p14:nvContentPartPr>
              <p14:xfrm>
                <a:off x="9603973" y="215880"/>
                <a:ext cx="829440" cy="1018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EBC2E01-6AB4-4B78-8BB9-BFCC0A68949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599653" y="211560"/>
                  <a:ext cx="8380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2BE044C-E138-4E99-AB97-EC6785B560FB}"/>
                    </a:ext>
                  </a:extLst>
                </p14:cNvPr>
                <p14:cNvContentPartPr/>
                <p14:nvPr/>
              </p14:nvContentPartPr>
              <p14:xfrm>
                <a:off x="10719253" y="398760"/>
                <a:ext cx="962640" cy="1141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2BE044C-E138-4E99-AB97-EC6785B560F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714933" y="394440"/>
                  <a:ext cx="9712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37101D2-7A57-4D8C-A438-B9DA564D9F1F}"/>
                    </a:ext>
                  </a:extLst>
                </p14:cNvPr>
                <p14:cNvContentPartPr/>
                <p14:nvPr/>
              </p14:nvContentPartPr>
              <p14:xfrm>
                <a:off x="9588853" y="351600"/>
                <a:ext cx="286920" cy="7542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37101D2-7A57-4D8C-A438-B9DA564D9F1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584533" y="347280"/>
                  <a:ext cx="295560" cy="76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C887A87-92A7-4B8B-B17F-264912B306BD}"/>
                    </a:ext>
                  </a:extLst>
                </p14:cNvPr>
                <p14:cNvContentPartPr/>
                <p14:nvPr/>
              </p14:nvContentPartPr>
              <p14:xfrm>
                <a:off x="9912853" y="1143600"/>
                <a:ext cx="177480" cy="856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C887A87-92A7-4B8B-B17F-264912B306B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908533" y="1139280"/>
                  <a:ext cx="1861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D769273-BA8F-40C9-9EA8-6B0450C003E7}"/>
                    </a:ext>
                  </a:extLst>
                </p14:cNvPr>
                <p14:cNvContentPartPr/>
                <p14:nvPr/>
              </p14:nvContentPartPr>
              <p14:xfrm>
                <a:off x="10212013" y="1043880"/>
                <a:ext cx="29520" cy="2592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D769273-BA8F-40C9-9EA8-6B0450C003E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207693" y="1039560"/>
                  <a:ext cx="381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F25C943-CE18-49C6-8A6B-6AB2950C3732}"/>
                    </a:ext>
                  </a:extLst>
                </p14:cNvPr>
                <p14:cNvContentPartPr/>
                <p14:nvPr/>
              </p14:nvContentPartPr>
              <p14:xfrm>
                <a:off x="10288693" y="1111920"/>
                <a:ext cx="98640" cy="1468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F25C943-CE18-49C6-8A6B-6AB2950C373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284373" y="1107600"/>
                  <a:ext cx="1072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D4F884D3-7218-4787-953E-07E81AC0A770}"/>
                    </a:ext>
                  </a:extLst>
                </p14:cNvPr>
                <p14:cNvContentPartPr/>
                <p14:nvPr/>
              </p14:nvContentPartPr>
              <p14:xfrm>
                <a:off x="10281853" y="1132440"/>
                <a:ext cx="146160" cy="1166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D4F884D3-7218-4787-953E-07E81AC0A77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277533" y="1128120"/>
                  <a:ext cx="1548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1310F7C-B2A9-4CED-A4D7-1C97FDF3E92E}"/>
                    </a:ext>
                  </a:extLst>
                </p14:cNvPr>
                <p14:cNvContentPartPr/>
                <p14:nvPr/>
              </p14:nvContentPartPr>
              <p14:xfrm>
                <a:off x="10422253" y="1120920"/>
                <a:ext cx="6480" cy="36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1310F7C-B2A9-4CED-A4D7-1C97FDF3E92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417933" y="1116600"/>
                  <a:ext cx="151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0FEE17B-3DA5-4501-BD9D-D1247069884D}"/>
                    </a:ext>
                  </a:extLst>
                </p14:cNvPr>
                <p14:cNvContentPartPr/>
                <p14:nvPr/>
              </p14:nvContentPartPr>
              <p14:xfrm>
                <a:off x="10513693" y="1150080"/>
                <a:ext cx="83880" cy="180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0FEE17B-3DA5-4501-BD9D-D1247069884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509373" y="1145760"/>
                  <a:ext cx="92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3EA3A4B-5D23-4AC8-B2AD-BC9D9FEADD0F}"/>
                    </a:ext>
                  </a:extLst>
                </p14:cNvPr>
                <p14:cNvContentPartPr/>
                <p14:nvPr/>
              </p14:nvContentPartPr>
              <p14:xfrm>
                <a:off x="10614853" y="1079880"/>
                <a:ext cx="87840" cy="1123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3EA3A4B-5D23-4AC8-B2AD-BC9D9FEADD0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610533" y="1075560"/>
                  <a:ext cx="964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A70F711C-C289-4109-9968-B82A8A1A58F4}"/>
                    </a:ext>
                  </a:extLst>
                </p14:cNvPr>
                <p14:cNvContentPartPr/>
                <p14:nvPr/>
              </p14:nvContentPartPr>
              <p14:xfrm>
                <a:off x="10739053" y="1030920"/>
                <a:ext cx="20160" cy="1188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A70F711C-C289-4109-9968-B82A8A1A58F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734733" y="1026600"/>
                  <a:ext cx="28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AA3BEA2-7A9F-4A46-8993-7F24A4D0A678}"/>
                    </a:ext>
                  </a:extLst>
                </p14:cNvPr>
                <p14:cNvContentPartPr/>
                <p14:nvPr/>
              </p14:nvContentPartPr>
              <p14:xfrm>
                <a:off x="10537453" y="1011480"/>
                <a:ext cx="137520" cy="54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AA3BEA2-7A9F-4A46-8993-7F24A4D0A67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533133" y="1007160"/>
                  <a:ext cx="1461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5BEB1B8-BBDD-47AD-8DF6-1D086ED69AE7}"/>
                    </a:ext>
                  </a:extLst>
                </p14:cNvPr>
                <p14:cNvContentPartPr/>
                <p14:nvPr/>
              </p14:nvContentPartPr>
              <p14:xfrm>
                <a:off x="10720693" y="864600"/>
                <a:ext cx="116280" cy="1105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5BEB1B8-BBDD-47AD-8DF6-1D086ED69AE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716373" y="860280"/>
                  <a:ext cx="1249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0E96622-DB9F-466B-A4AE-2962146A932C}"/>
                    </a:ext>
                  </a:extLst>
                </p14:cNvPr>
                <p14:cNvContentPartPr/>
                <p14:nvPr/>
              </p14:nvContentPartPr>
              <p14:xfrm>
                <a:off x="11127133" y="711600"/>
                <a:ext cx="162000" cy="4708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0E96622-DB9F-466B-A4AE-2962146A932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122813" y="707280"/>
                  <a:ext cx="17064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A6E8DC4D-42C2-4426-A967-B0B1DE0F3A60}"/>
                    </a:ext>
                  </a:extLst>
                </p14:cNvPr>
                <p14:cNvContentPartPr/>
                <p14:nvPr/>
              </p14:nvContentPartPr>
              <p14:xfrm>
                <a:off x="11171053" y="1116960"/>
                <a:ext cx="175320" cy="2358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A6E8DC4D-42C2-4426-A967-B0B1DE0F3A6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166733" y="1112640"/>
                  <a:ext cx="1839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C22AC6D-A3CA-4BDB-8CDA-BB08D3DFAE4E}"/>
                    </a:ext>
                  </a:extLst>
                </p14:cNvPr>
                <p14:cNvContentPartPr/>
                <p14:nvPr/>
              </p14:nvContentPartPr>
              <p14:xfrm>
                <a:off x="11124973" y="1536000"/>
                <a:ext cx="88560" cy="1317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C22AC6D-A3CA-4BDB-8CDA-BB08D3DFAE4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120653" y="1531680"/>
                  <a:ext cx="97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E3CF275-6E5F-449E-BDEB-E757BAD1AEA7}"/>
                    </a:ext>
                  </a:extLst>
                </p14:cNvPr>
                <p14:cNvContentPartPr/>
                <p14:nvPr/>
              </p14:nvContentPartPr>
              <p14:xfrm>
                <a:off x="11123533" y="1542480"/>
                <a:ext cx="81720" cy="828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E3CF275-6E5F-449E-BDEB-E757BAD1AEA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119213" y="1538160"/>
                  <a:ext cx="903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D4BFB851-B84F-4859-8D3E-03ACA4B3B9A2}"/>
                    </a:ext>
                  </a:extLst>
                </p14:cNvPr>
                <p14:cNvContentPartPr/>
                <p14:nvPr/>
              </p14:nvContentPartPr>
              <p14:xfrm>
                <a:off x="11276533" y="1607280"/>
                <a:ext cx="9720" cy="759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D4BFB851-B84F-4859-8D3E-03ACA4B3B9A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272213" y="1602960"/>
                  <a:ext cx="183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D1C1F72-2C27-4442-8302-4D22D7D64C89}"/>
                    </a:ext>
                  </a:extLst>
                </p14:cNvPr>
                <p14:cNvContentPartPr/>
                <p14:nvPr/>
              </p14:nvContentPartPr>
              <p14:xfrm>
                <a:off x="11267533" y="1531320"/>
                <a:ext cx="360" cy="18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D1C1F72-2C27-4442-8302-4D22D7D64C8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263213" y="1527000"/>
                  <a:ext cx="90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39EFC80-4548-41E2-9DFA-18ED4201A754}"/>
                    </a:ext>
                  </a:extLst>
                </p14:cNvPr>
                <p14:cNvContentPartPr/>
                <p14:nvPr/>
              </p14:nvContentPartPr>
              <p14:xfrm>
                <a:off x="11340973" y="1528080"/>
                <a:ext cx="93960" cy="205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39EFC80-4548-41E2-9DFA-18ED4201A75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336653" y="1523760"/>
                  <a:ext cx="1026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AE0D46B-4D03-478D-BBF1-07CC1B173EDA}"/>
                    </a:ext>
                  </a:extLst>
                </p14:cNvPr>
                <p14:cNvContentPartPr/>
                <p14:nvPr/>
              </p14:nvContentPartPr>
              <p14:xfrm>
                <a:off x="11481373" y="1469400"/>
                <a:ext cx="65520" cy="1044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AE0D46B-4D03-478D-BBF1-07CC1B173ED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477053" y="1465080"/>
                  <a:ext cx="741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EB1AE94-4688-4239-8F6F-07DF5F3511EC}"/>
                    </a:ext>
                  </a:extLst>
                </p14:cNvPr>
                <p14:cNvContentPartPr/>
                <p14:nvPr/>
              </p14:nvContentPartPr>
              <p14:xfrm>
                <a:off x="11486053" y="1477680"/>
                <a:ext cx="87480" cy="630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EB1AE94-4688-4239-8F6F-07DF5F3511E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481733" y="1473360"/>
                  <a:ext cx="961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C40901A5-56CB-4306-BAD4-92B8E6F238E9}"/>
                    </a:ext>
                  </a:extLst>
                </p14:cNvPr>
                <p14:cNvContentPartPr/>
                <p14:nvPr/>
              </p14:nvContentPartPr>
              <p14:xfrm>
                <a:off x="11436373" y="1430160"/>
                <a:ext cx="124560" cy="151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C40901A5-56CB-4306-BAD4-92B8E6F238E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432053" y="1425840"/>
                  <a:ext cx="133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6E8ECD5-60BB-40D2-B511-C4F94A644E99}"/>
                    </a:ext>
                  </a:extLst>
                </p14:cNvPr>
                <p14:cNvContentPartPr/>
                <p14:nvPr/>
              </p14:nvContentPartPr>
              <p14:xfrm>
                <a:off x="11612053" y="1380480"/>
                <a:ext cx="35640" cy="1864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6E8ECD5-60BB-40D2-B511-C4F94A644E9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607733" y="1376160"/>
                  <a:ext cx="442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A00012BD-6EBD-4DCD-A278-FAB8F78F9ABA}"/>
                    </a:ext>
                  </a:extLst>
                </p14:cNvPr>
                <p14:cNvContentPartPr/>
                <p14:nvPr/>
              </p14:nvContentPartPr>
              <p14:xfrm>
                <a:off x="10992853" y="1458240"/>
                <a:ext cx="55080" cy="2530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A00012BD-6EBD-4DCD-A278-FAB8F78F9AB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988533" y="1453920"/>
                  <a:ext cx="637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34C3708-77A7-4A3A-AACE-3E278AB286A0}"/>
                    </a:ext>
                  </a:extLst>
                </p14:cNvPr>
                <p14:cNvContentPartPr/>
                <p14:nvPr/>
              </p14:nvContentPartPr>
              <p14:xfrm>
                <a:off x="11646613" y="1205160"/>
                <a:ext cx="116640" cy="1447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34C3708-77A7-4A3A-AACE-3E278AB286A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642293" y="1200840"/>
                  <a:ext cx="1252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B8CC19A-5BE3-481A-ACD8-AF1C7F3EF74F}"/>
                    </a:ext>
                  </a:extLst>
                </p14:cNvPr>
                <p14:cNvContentPartPr/>
                <p14:nvPr/>
              </p14:nvContentPartPr>
              <p14:xfrm>
                <a:off x="11729053" y="1283280"/>
                <a:ext cx="4320" cy="1461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B8CC19A-5BE3-481A-ACD8-AF1C7F3EF74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724733" y="1278960"/>
                  <a:ext cx="129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3071E4F-B4F3-42CB-9364-E024E9A8BB9E}"/>
                    </a:ext>
                  </a:extLst>
                </p14:cNvPr>
                <p14:cNvContentPartPr/>
                <p14:nvPr/>
              </p14:nvContentPartPr>
              <p14:xfrm>
                <a:off x="10660573" y="1600800"/>
                <a:ext cx="238320" cy="961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3071E4F-B4F3-42CB-9364-E024E9A8BB9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656253" y="1596480"/>
                  <a:ext cx="246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6DF4DF7F-6679-4BEE-846B-0F06BBE447DA}"/>
                    </a:ext>
                  </a:extLst>
                </p14:cNvPr>
                <p14:cNvContentPartPr/>
                <p14:nvPr/>
              </p14:nvContentPartPr>
              <p14:xfrm>
                <a:off x="11644813" y="1342320"/>
                <a:ext cx="360" cy="3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6DF4DF7F-6679-4BEE-846B-0F06BBE447D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640493" y="13380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BE32CCFB-7E36-4DF4-8799-AE198DBA224C}"/>
                    </a:ext>
                  </a:extLst>
                </p14:cNvPr>
                <p14:cNvContentPartPr/>
                <p14:nvPr/>
              </p14:nvContentPartPr>
              <p14:xfrm>
                <a:off x="11535013" y="1141080"/>
                <a:ext cx="343080" cy="3103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BE32CCFB-7E36-4DF4-8799-AE198DBA224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530693" y="1136760"/>
                  <a:ext cx="3517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14E1BA64-86C2-4FA0-83A3-6FF005FEE337}"/>
                    </a:ext>
                  </a:extLst>
                </p14:cNvPr>
                <p14:cNvContentPartPr/>
                <p14:nvPr/>
              </p14:nvContentPartPr>
              <p14:xfrm>
                <a:off x="10596133" y="765600"/>
                <a:ext cx="313920" cy="2656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14E1BA64-86C2-4FA0-83A3-6FF005FEE33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591813" y="761280"/>
                  <a:ext cx="322560" cy="27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87E7FF48-1879-453E-B60E-06EAF571B0E2}"/>
              </a:ext>
            </a:extLst>
          </p:cNvPr>
          <p:cNvGrpSpPr/>
          <p:nvPr/>
        </p:nvGrpSpPr>
        <p:grpSpPr>
          <a:xfrm>
            <a:off x="7561693" y="106800"/>
            <a:ext cx="1233000" cy="539280"/>
            <a:chOff x="7561693" y="106800"/>
            <a:chExt cx="1233000" cy="53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2E279270-D227-41F0-8E7F-EC98473DA40F}"/>
                    </a:ext>
                  </a:extLst>
                </p14:cNvPr>
                <p14:cNvContentPartPr/>
                <p14:nvPr/>
              </p14:nvContentPartPr>
              <p14:xfrm>
                <a:off x="7899013" y="106800"/>
                <a:ext cx="147600" cy="1512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2E279270-D227-41F0-8E7F-EC98473DA40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894693" y="102480"/>
                  <a:ext cx="1562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8FD74E2-CFB8-4D1F-A4EF-C07F0BF32156}"/>
                    </a:ext>
                  </a:extLst>
                </p14:cNvPr>
                <p14:cNvContentPartPr/>
                <p14:nvPr/>
              </p14:nvContentPartPr>
              <p14:xfrm>
                <a:off x="8066413" y="188520"/>
                <a:ext cx="190440" cy="565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8FD74E2-CFB8-4D1F-A4EF-C07F0BF3215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062093" y="184200"/>
                  <a:ext cx="1990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BB27937A-AAFB-45BE-8597-EFB960148714}"/>
                    </a:ext>
                  </a:extLst>
                </p14:cNvPr>
                <p14:cNvContentPartPr/>
                <p14:nvPr/>
              </p14:nvContentPartPr>
              <p14:xfrm>
                <a:off x="8264053" y="150360"/>
                <a:ext cx="5760" cy="399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BB27937A-AAFB-45BE-8597-EFB96014871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259733" y="146040"/>
                  <a:ext cx="14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B9FAA86-3793-48D2-91DF-1C79D9382471}"/>
                    </a:ext>
                  </a:extLst>
                </p14:cNvPr>
                <p14:cNvContentPartPr/>
                <p14:nvPr/>
              </p14:nvContentPartPr>
              <p14:xfrm>
                <a:off x="8306893" y="186720"/>
                <a:ext cx="148320" cy="414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B9FAA86-3793-48D2-91DF-1C79D938247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302573" y="182400"/>
                  <a:ext cx="156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BC176C0-EFA5-4E19-911E-8C40883117AA}"/>
                    </a:ext>
                  </a:extLst>
                </p14:cNvPr>
                <p14:cNvContentPartPr/>
                <p14:nvPr/>
              </p14:nvContentPartPr>
              <p14:xfrm>
                <a:off x="8483653" y="165480"/>
                <a:ext cx="81720" cy="630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BC176C0-EFA5-4E19-911E-8C40883117A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479333" y="161160"/>
                  <a:ext cx="903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0931984-7DFF-40FF-AF7D-58384F005A32}"/>
                    </a:ext>
                  </a:extLst>
                </p14:cNvPr>
                <p14:cNvContentPartPr/>
                <p14:nvPr/>
              </p14:nvContentPartPr>
              <p14:xfrm>
                <a:off x="8617573" y="141360"/>
                <a:ext cx="82800" cy="860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0931984-7DFF-40FF-AF7D-58384F005A3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613253" y="137040"/>
                  <a:ext cx="91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F6985F7-D6B9-4C24-B58C-F9D6FEF1A393}"/>
                    </a:ext>
                  </a:extLst>
                </p14:cNvPr>
                <p14:cNvContentPartPr/>
                <p14:nvPr/>
              </p14:nvContentPartPr>
              <p14:xfrm>
                <a:off x="7946893" y="459240"/>
                <a:ext cx="27000" cy="1868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F6985F7-D6B9-4C24-B58C-F9D6FEF1A39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942573" y="454920"/>
                  <a:ext cx="356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F73BACF2-F3DC-40C1-86AA-6850264B3760}"/>
                    </a:ext>
                  </a:extLst>
                </p14:cNvPr>
                <p14:cNvContentPartPr/>
                <p14:nvPr/>
              </p14:nvContentPartPr>
              <p14:xfrm>
                <a:off x="8031493" y="476880"/>
                <a:ext cx="118440" cy="1328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F73BACF2-F3DC-40C1-86AA-6850264B376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027173" y="472560"/>
                  <a:ext cx="1270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280AE92-C6DF-40F2-AAE8-7712D62171B4}"/>
                    </a:ext>
                  </a:extLst>
                </p14:cNvPr>
                <p14:cNvContentPartPr/>
                <p14:nvPr/>
              </p14:nvContentPartPr>
              <p14:xfrm>
                <a:off x="8057053" y="507480"/>
                <a:ext cx="88560" cy="694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280AE92-C6DF-40F2-AAE8-7712D62171B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052733" y="503160"/>
                  <a:ext cx="972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35AA676-F348-4B11-B051-109DB02BF922}"/>
                    </a:ext>
                  </a:extLst>
                </p14:cNvPr>
                <p14:cNvContentPartPr/>
                <p14:nvPr/>
              </p14:nvContentPartPr>
              <p14:xfrm>
                <a:off x="8198893" y="470400"/>
                <a:ext cx="30240" cy="1627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35AA676-F348-4B11-B051-109DB02BF92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194573" y="466080"/>
                  <a:ext cx="38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EC492490-47E2-4696-A247-61A806CEAA0C}"/>
                    </a:ext>
                  </a:extLst>
                </p14:cNvPr>
                <p14:cNvContentPartPr/>
                <p14:nvPr/>
              </p14:nvContentPartPr>
              <p14:xfrm>
                <a:off x="8308693" y="528000"/>
                <a:ext cx="114480" cy="14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EC492490-47E2-4696-A247-61A806CEAA0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304373" y="523680"/>
                  <a:ext cx="12312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A2E0C354-7DAC-4B8F-B542-7854F721BA4B}"/>
                    </a:ext>
                  </a:extLst>
                </p14:cNvPr>
                <p14:cNvContentPartPr/>
                <p14:nvPr/>
              </p14:nvContentPartPr>
              <p14:xfrm>
                <a:off x="8489413" y="436920"/>
                <a:ext cx="110880" cy="1353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A2E0C354-7DAC-4B8F-B542-7854F721BA4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485093" y="432600"/>
                  <a:ext cx="1195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7889578E-731A-4FF1-A844-CFBBE9B07013}"/>
                    </a:ext>
                  </a:extLst>
                </p14:cNvPr>
                <p14:cNvContentPartPr/>
                <p14:nvPr/>
              </p14:nvContentPartPr>
              <p14:xfrm>
                <a:off x="8487253" y="435480"/>
                <a:ext cx="129960" cy="921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7889578E-731A-4FF1-A844-CFBBE9B0701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482933" y="431160"/>
                  <a:ext cx="1386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57A6F856-3563-4853-A646-D13D06871DF8}"/>
                    </a:ext>
                  </a:extLst>
                </p14:cNvPr>
                <p14:cNvContentPartPr/>
                <p14:nvPr/>
              </p14:nvContentPartPr>
              <p14:xfrm>
                <a:off x="8432173" y="402000"/>
                <a:ext cx="172080" cy="111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57A6F856-3563-4853-A646-D13D06871DF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427853" y="397680"/>
                  <a:ext cx="1807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99CA01FB-2F0C-47C3-B87B-E5F657D2C0A0}"/>
                    </a:ext>
                  </a:extLst>
                </p14:cNvPr>
                <p14:cNvContentPartPr/>
                <p14:nvPr/>
              </p14:nvContentPartPr>
              <p14:xfrm>
                <a:off x="8666533" y="376080"/>
                <a:ext cx="9720" cy="1814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99CA01FB-2F0C-47C3-B87B-E5F657D2C0A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662213" y="371760"/>
                  <a:ext cx="183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12466F4-36AB-45FF-B2E5-ABF8689BBA62}"/>
                    </a:ext>
                  </a:extLst>
                </p14:cNvPr>
                <p14:cNvContentPartPr/>
                <p14:nvPr/>
              </p14:nvContentPartPr>
              <p14:xfrm>
                <a:off x="8631613" y="291480"/>
                <a:ext cx="144720" cy="684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12466F4-36AB-45FF-B2E5-ABF8689BBA6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627293" y="287160"/>
                  <a:ext cx="1533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0082BA22-01D8-43EF-842F-1F73155C0E07}"/>
                    </a:ext>
                  </a:extLst>
                </p14:cNvPr>
                <p14:cNvContentPartPr/>
                <p14:nvPr/>
              </p14:nvContentPartPr>
              <p14:xfrm>
                <a:off x="7561693" y="539520"/>
                <a:ext cx="249480" cy="997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0082BA22-01D8-43EF-842F-1F73155C0E0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557373" y="535200"/>
                  <a:ext cx="2581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AEB687E-E9A5-4C3E-A61A-3CA01B8A0B24}"/>
                    </a:ext>
                  </a:extLst>
                </p14:cNvPr>
                <p14:cNvContentPartPr/>
                <p14:nvPr/>
              </p14:nvContentPartPr>
              <p14:xfrm>
                <a:off x="8536933" y="242880"/>
                <a:ext cx="257760" cy="1537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AEB687E-E9A5-4C3E-A61A-3CA01B8A0B2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532613" y="238560"/>
                  <a:ext cx="266400" cy="16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3BBFF6F7-3D15-4AEC-8FCC-D27A4B4A1100}"/>
                  </a:ext>
                </a:extLst>
              </p14:cNvPr>
              <p14:cNvContentPartPr/>
              <p14:nvPr/>
            </p14:nvContentPartPr>
            <p14:xfrm>
              <a:off x="10576333" y="784680"/>
              <a:ext cx="300240" cy="23148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3BBFF6F7-3D15-4AEC-8FCC-D27A4B4A1100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0572013" y="780360"/>
                <a:ext cx="30888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7DEDF572-F02A-4077-85CD-F2EA901FCB0C}"/>
                  </a:ext>
                </a:extLst>
              </p14:cNvPr>
              <p14:cNvContentPartPr/>
              <p14:nvPr/>
            </p14:nvContentPartPr>
            <p14:xfrm>
              <a:off x="1757773" y="2448600"/>
              <a:ext cx="2911320" cy="1332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7DEDF572-F02A-4077-85CD-F2EA901FCB0C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753453" y="2444280"/>
                <a:ext cx="2919960" cy="2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C1C67104-131E-452C-92FD-3F597DB34288}"/>
              </a:ext>
            </a:extLst>
          </p:cNvPr>
          <p:cNvGrpSpPr/>
          <p:nvPr/>
        </p:nvGrpSpPr>
        <p:grpSpPr>
          <a:xfrm>
            <a:off x="1934173" y="2927040"/>
            <a:ext cx="1841760" cy="501840"/>
            <a:chOff x="1934173" y="2927040"/>
            <a:chExt cx="1841760" cy="50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0C2D1466-520A-4509-B5FF-BD3689CB6854}"/>
                    </a:ext>
                  </a:extLst>
                </p14:cNvPr>
                <p14:cNvContentPartPr/>
                <p14:nvPr/>
              </p14:nvContentPartPr>
              <p14:xfrm>
                <a:off x="1934173" y="3309000"/>
                <a:ext cx="1841760" cy="1198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0C2D1466-520A-4509-B5FF-BD3689CB685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929853" y="3304680"/>
                  <a:ext cx="1850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40742FDC-426D-4DA7-A89B-F62BB16F8840}"/>
                    </a:ext>
                  </a:extLst>
                </p14:cNvPr>
                <p14:cNvContentPartPr/>
                <p14:nvPr/>
              </p14:nvContentPartPr>
              <p14:xfrm>
                <a:off x="3293533" y="2927040"/>
                <a:ext cx="450720" cy="4428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40742FDC-426D-4DA7-A89B-F62BB16F884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289213" y="2922720"/>
                  <a:ext cx="459360" cy="45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1AC79652-422A-4D8F-9D9A-CC0AD049252C}"/>
              </a:ext>
            </a:extLst>
          </p:cNvPr>
          <p:cNvGrpSpPr/>
          <p:nvPr/>
        </p:nvGrpSpPr>
        <p:grpSpPr>
          <a:xfrm>
            <a:off x="4328893" y="1532760"/>
            <a:ext cx="2106360" cy="1464840"/>
            <a:chOff x="4328893" y="1532760"/>
            <a:chExt cx="2106360" cy="146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711856D7-C512-4C1A-B85D-B1CAE8D34B81}"/>
                    </a:ext>
                  </a:extLst>
                </p14:cNvPr>
                <p14:cNvContentPartPr/>
                <p14:nvPr/>
              </p14:nvContentPartPr>
              <p14:xfrm>
                <a:off x="4328893" y="2833080"/>
                <a:ext cx="1257480" cy="986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711856D7-C512-4C1A-B85D-B1CAE8D34B8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324573" y="2828760"/>
                  <a:ext cx="12661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D8BF9056-81C0-4A0E-9EDF-E71018310A4E}"/>
                    </a:ext>
                  </a:extLst>
                </p14:cNvPr>
                <p14:cNvContentPartPr/>
                <p14:nvPr/>
              </p14:nvContentPartPr>
              <p14:xfrm>
                <a:off x="5111893" y="2321160"/>
                <a:ext cx="492480" cy="65160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D8BF9056-81C0-4A0E-9EDF-E71018310A4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107573" y="2316840"/>
                  <a:ext cx="501120" cy="66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08F4609B-B0DC-468C-8F37-0BCEEDC03D90}"/>
                    </a:ext>
                  </a:extLst>
                </p14:cNvPr>
                <p14:cNvContentPartPr/>
                <p14:nvPr/>
              </p14:nvContentPartPr>
              <p14:xfrm>
                <a:off x="5270293" y="2408640"/>
                <a:ext cx="194400" cy="1983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08F4609B-B0DC-468C-8F37-0BCEEDC03D9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265973" y="2404320"/>
                  <a:ext cx="2030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7CC05E7-8695-4149-A8EA-379C7926B759}"/>
                    </a:ext>
                  </a:extLst>
                </p14:cNvPr>
                <p14:cNvContentPartPr/>
                <p14:nvPr/>
              </p14:nvContentPartPr>
              <p14:xfrm>
                <a:off x="5430853" y="2015880"/>
                <a:ext cx="277200" cy="3484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7CC05E7-8695-4149-A8EA-379C7926B75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426533" y="2011560"/>
                  <a:ext cx="28584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E122E334-B8A9-4405-B239-BC54A167E20B}"/>
                    </a:ext>
                  </a:extLst>
                </p14:cNvPr>
                <p14:cNvContentPartPr/>
                <p14:nvPr/>
              </p14:nvContentPartPr>
              <p14:xfrm>
                <a:off x="5387653" y="2176080"/>
                <a:ext cx="221760" cy="1645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E122E334-B8A9-4405-B239-BC54A167E20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383333" y="2171760"/>
                  <a:ext cx="2304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ABEBF5E0-9AE6-4B24-A216-80B32F0E8BC5}"/>
                    </a:ext>
                  </a:extLst>
                </p14:cNvPr>
                <p14:cNvContentPartPr/>
                <p14:nvPr/>
              </p14:nvContentPartPr>
              <p14:xfrm>
                <a:off x="5778973" y="1706640"/>
                <a:ext cx="19440" cy="1350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ABEBF5E0-9AE6-4B24-A216-80B32F0E8BC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774653" y="1702320"/>
                  <a:ext cx="280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5A7488D3-6251-4156-AF5E-4E0AF2C7AE67}"/>
                    </a:ext>
                  </a:extLst>
                </p14:cNvPr>
                <p14:cNvContentPartPr/>
                <p14:nvPr/>
              </p14:nvContentPartPr>
              <p14:xfrm>
                <a:off x="5628853" y="1674240"/>
                <a:ext cx="266400" cy="1681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5A7488D3-6251-4156-AF5E-4E0AF2C7AE6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624533" y="1669920"/>
                  <a:ext cx="2750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E1F4C1B1-EC52-4738-BBCC-D91FD1673EC6}"/>
                    </a:ext>
                  </a:extLst>
                </p14:cNvPr>
                <p14:cNvContentPartPr/>
                <p14:nvPr/>
              </p14:nvContentPartPr>
              <p14:xfrm>
                <a:off x="5883733" y="1691160"/>
                <a:ext cx="142560" cy="1162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E1F4C1B1-EC52-4738-BBCC-D91FD1673EC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879413" y="1686840"/>
                  <a:ext cx="1512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830A496A-80DB-4D2B-9832-1F82C3BC73DC}"/>
                    </a:ext>
                  </a:extLst>
                </p14:cNvPr>
                <p14:cNvContentPartPr/>
                <p14:nvPr/>
              </p14:nvContentPartPr>
              <p14:xfrm>
                <a:off x="6032413" y="1532760"/>
                <a:ext cx="169200" cy="2278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830A496A-80DB-4D2B-9832-1F82C3BC73D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028093" y="1528440"/>
                  <a:ext cx="1778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E50DD86-0773-4757-A97E-C82ADE64B74F}"/>
                    </a:ext>
                  </a:extLst>
                </p14:cNvPr>
                <p14:cNvContentPartPr/>
                <p14:nvPr/>
              </p14:nvContentPartPr>
              <p14:xfrm>
                <a:off x="5628853" y="1682880"/>
                <a:ext cx="806400" cy="2617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E50DD86-0773-4757-A97E-C82ADE64B74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624533" y="1678560"/>
                  <a:ext cx="8150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5F489C54-B94F-4682-BFB5-71D96B457E96}"/>
                    </a:ext>
                  </a:extLst>
                </p14:cNvPr>
                <p14:cNvContentPartPr/>
                <p14:nvPr/>
              </p14:nvContentPartPr>
              <p14:xfrm>
                <a:off x="5164813" y="2382720"/>
                <a:ext cx="341640" cy="6148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5F489C54-B94F-4682-BFB5-71D96B457E9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160493" y="2378400"/>
                  <a:ext cx="350280" cy="62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AC26043A-9ACA-4B0A-9E12-5CD8E9480805}"/>
              </a:ext>
            </a:extLst>
          </p:cNvPr>
          <p:cNvGrpSpPr/>
          <p:nvPr/>
        </p:nvGrpSpPr>
        <p:grpSpPr>
          <a:xfrm>
            <a:off x="1557973" y="4819920"/>
            <a:ext cx="1935720" cy="901080"/>
            <a:chOff x="1557973" y="4819920"/>
            <a:chExt cx="1935720" cy="90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48640A2-905C-470F-B006-A423AB0E4555}"/>
                    </a:ext>
                  </a:extLst>
                </p14:cNvPr>
                <p14:cNvContentPartPr/>
                <p14:nvPr/>
              </p14:nvContentPartPr>
              <p14:xfrm>
                <a:off x="1574173" y="4819920"/>
                <a:ext cx="1919520" cy="1170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48640A2-905C-470F-B006-A423AB0E455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569853" y="4815600"/>
                  <a:ext cx="19281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7DFCA478-79C8-4D7E-A726-191A8FE85BF4}"/>
                    </a:ext>
                  </a:extLst>
                </p14:cNvPr>
                <p14:cNvContentPartPr/>
                <p14:nvPr/>
              </p14:nvContentPartPr>
              <p14:xfrm>
                <a:off x="1557973" y="4880400"/>
                <a:ext cx="1520280" cy="8406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7DFCA478-79C8-4D7E-A726-191A8FE85BF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553653" y="4876080"/>
                  <a:ext cx="1528920" cy="84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7115008B-66F2-4348-9145-BE04AB7DDB98}"/>
                  </a:ext>
                </a:extLst>
              </p14:cNvPr>
              <p14:cNvContentPartPr/>
              <p14:nvPr/>
            </p14:nvContentPartPr>
            <p14:xfrm>
              <a:off x="1457893" y="1879080"/>
              <a:ext cx="3390120" cy="85356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7115008B-66F2-4348-9145-BE04AB7DDB98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453573" y="1874760"/>
                <a:ext cx="3398760" cy="86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uppieren 176">
            <a:extLst>
              <a:ext uri="{FF2B5EF4-FFF2-40B4-BE49-F238E27FC236}">
                <a16:creationId xmlns:a16="http://schemas.microsoft.com/office/drawing/2014/main" id="{24379A93-283F-43F7-AFBF-778C19716CBF}"/>
              </a:ext>
            </a:extLst>
          </p:cNvPr>
          <p:cNvGrpSpPr/>
          <p:nvPr/>
        </p:nvGrpSpPr>
        <p:grpSpPr>
          <a:xfrm>
            <a:off x="2180053" y="5329680"/>
            <a:ext cx="4862520" cy="767880"/>
            <a:chOff x="2180053" y="5329680"/>
            <a:chExt cx="4862520" cy="76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509A2D2C-3352-4A12-A720-5C0183F1967E}"/>
                    </a:ext>
                  </a:extLst>
                </p14:cNvPr>
                <p14:cNvContentPartPr/>
                <p14:nvPr/>
              </p14:nvContentPartPr>
              <p14:xfrm>
                <a:off x="2180053" y="5752680"/>
                <a:ext cx="167040" cy="2062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509A2D2C-3352-4A12-A720-5C0183F1967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175733" y="5748360"/>
                  <a:ext cx="1756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A5659129-CB17-453E-8EBB-EC2221BFE293}"/>
                    </a:ext>
                  </a:extLst>
                </p14:cNvPr>
                <p14:cNvContentPartPr/>
                <p14:nvPr/>
              </p14:nvContentPartPr>
              <p14:xfrm>
                <a:off x="2322973" y="5864280"/>
                <a:ext cx="141840" cy="1407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A5659129-CB17-453E-8EBB-EC2221BFE29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318653" y="5859960"/>
                  <a:ext cx="1504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1791E53C-613C-4CF5-8714-23CA0135E0A4}"/>
                    </a:ext>
                  </a:extLst>
                </p14:cNvPr>
                <p14:cNvContentPartPr/>
                <p14:nvPr/>
              </p14:nvContentPartPr>
              <p14:xfrm>
                <a:off x="2564533" y="5841960"/>
                <a:ext cx="77760" cy="1476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1791E53C-613C-4CF5-8714-23CA0135E0A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560213" y="5837640"/>
                  <a:ext cx="86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735FF1B3-6970-4E00-A58F-09329AC8DDBF}"/>
                    </a:ext>
                  </a:extLst>
                </p14:cNvPr>
                <p14:cNvContentPartPr/>
                <p14:nvPr/>
              </p14:nvContentPartPr>
              <p14:xfrm>
                <a:off x="2567053" y="5908560"/>
                <a:ext cx="226800" cy="460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735FF1B3-6970-4E00-A58F-09329AC8DDB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562733" y="5904240"/>
                  <a:ext cx="2354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EA28C793-4D8B-46BC-BCF3-394B05ADEAA2}"/>
                    </a:ext>
                  </a:extLst>
                </p14:cNvPr>
                <p14:cNvContentPartPr/>
                <p14:nvPr/>
              </p14:nvContentPartPr>
              <p14:xfrm>
                <a:off x="2862973" y="5832240"/>
                <a:ext cx="21960" cy="1098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EA28C793-4D8B-46BC-BCF3-394B05ADEAA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858653" y="5827920"/>
                  <a:ext cx="306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C199B78-384A-4AEF-9D91-424AE76F7F4D}"/>
                    </a:ext>
                  </a:extLst>
                </p14:cNvPr>
                <p14:cNvContentPartPr/>
                <p14:nvPr/>
              </p14:nvContentPartPr>
              <p14:xfrm>
                <a:off x="2775133" y="5789760"/>
                <a:ext cx="171360" cy="1843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C199B78-384A-4AEF-9D91-424AE76F7F4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770813" y="5785440"/>
                  <a:ext cx="1800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ED6C5BBC-84E1-43F5-A3A6-DFE6167A5060}"/>
                    </a:ext>
                  </a:extLst>
                </p14:cNvPr>
                <p14:cNvContentPartPr/>
                <p14:nvPr/>
              </p14:nvContentPartPr>
              <p14:xfrm>
                <a:off x="2997973" y="5961120"/>
                <a:ext cx="360" cy="3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ED6C5BBC-84E1-43F5-A3A6-DFE6167A506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993653" y="59568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A8021235-27E7-424A-822F-C0470F2F333D}"/>
                    </a:ext>
                  </a:extLst>
                </p14:cNvPr>
                <p14:cNvContentPartPr/>
                <p14:nvPr/>
              </p14:nvContentPartPr>
              <p14:xfrm>
                <a:off x="3136933" y="5823600"/>
                <a:ext cx="267120" cy="964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A8021235-27E7-424A-822F-C0470F2F333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132613" y="5819280"/>
                  <a:ext cx="2757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B61542E4-7FA4-42F1-B676-2B7BDA1E4B38}"/>
                    </a:ext>
                  </a:extLst>
                </p14:cNvPr>
                <p14:cNvContentPartPr/>
                <p14:nvPr/>
              </p14:nvContentPartPr>
              <p14:xfrm>
                <a:off x="3452293" y="5734680"/>
                <a:ext cx="188280" cy="1630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B61542E4-7FA4-42F1-B676-2B7BDA1E4B3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447973" y="5730360"/>
                  <a:ext cx="1969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E0E4B79-5F78-4728-BE28-9F5CC467A4B7}"/>
                    </a:ext>
                  </a:extLst>
                </p14:cNvPr>
                <p14:cNvContentPartPr/>
                <p14:nvPr/>
              </p14:nvContentPartPr>
              <p14:xfrm>
                <a:off x="3476053" y="5670240"/>
                <a:ext cx="360" cy="3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E0E4B79-5F78-4728-BE28-9F5CC467A4B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471733" y="56659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CB1C2700-454D-437A-90DA-C08A3808068B}"/>
                    </a:ext>
                  </a:extLst>
                </p14:cNvPr>
                <p14:cNvContentPartPr/>
                <p14:nvPr/>
              </p14:nvContentPartPr>
              <p14:xfrm>
                <a:off x="3671533" y="5806320"/>
                <a:ext cx="194400" cy="864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CB1C2700-454D-437A-90DA-C08A3808068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667213" y="5802000"/>
                  <a:ext cx="2030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215A5A1-7986-426E-A7AE-E77AE9AD4367}"/>
                    </a:ext>
                  </a:extLst>
                </p14:cNvPr>
                <p14:cNvContentPartPr/>
                <p14:nvPr/>
              </p14:nvContentPartPr>
              <p14:xfrm>
                <a:off x="3900133" y="5802360"/>
                <a:ext cx="80640" cy="8424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215A5A1-7986-426E-A7AE-E77AE9AD436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895813" y="5798040"/>
                  <a:ext cx="892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F5F71B0C-EA95-4795-8043-53429C514B3E}"/>
                    </a:ext>
                  </a:extLst>
                </p14:cNvPr>
                <p14:cNvContentPartPr/>
                <p14:nvPr/>
              </p14:nvContentPartPr>
              <p14:xfrm>
                <a:off x="4010293" y="5733960"/>
                <a:ext cx="136080" cy="1429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F5F71B0C-EA95-4795-8043-53429C514B3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005973" y="5729640"/>
                  <a:ext cx="1447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4A49676F-FBB0-48F8-8169-8E7C7E0B31B1}"/>
                    </a:ext>
                  </a:extLst>
                </p14:cNvPr>
                <p14:cNvContentPartPr/>
                <p14:nvPr/>
              </p14:nvContentPartPr>
              <p14:xfrm>
                <a:off x="4158253" y="5747640"/>
                <a:ext cx="72000" cy="1044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4A49676F-FBB0-48F8-8169-8E7C7E0B31B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153933" y="5743320"/>
                  <a:ext cx="80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3B56A329-1AB0-4718-9A1B-998D3FDA81C1}"/>
                    </a:ext>
                  </a:extLst>
                </p14:cNvPr>
                <p14:cNvContentPartPr/>
                <p14:nvPr/>
              </p14:nvContentPartPr>
              <p14:xfrm>
                <a:off x="4301173" y="5712360"/>
                <a:ext cx="251280" cy="1306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3B56A329-1AB0-4718-9A1B-998D3FDA81C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296853" y="5708040"/>
                  <a:ext cx="2599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D68ECDEB-7780-4D06-9044-1E9D7A1043BA}"/>
                    </a:ext>
                  </a:extLst>
                </p14:cNvPr>
                <p14:cNvContentPartPr/>
                <p14:nvPr/>
              </p14:nvContentPartPr>
              <p14:xfrm>
                <a:off x="4598533" y="5739000"/>
                <a:ext cx="141480" cy="8316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D68ECDEB-7780-4D06-9044-1E9D7A1043B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594213" y="5734680"/>
                  <a:ext cx="1501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F54668DB-437D-479D-AE82-81D97928ADEB}"/>
                    </a:ext>
                  </a:extLst>
                </p14:cNvPr>
                <p14:cNvContentPartPr/>
                <p14:nvPr/>
              </p14:nvContentPartPr>
              <p14:xfrm>
                <a:off x="5028373" y="5737920"/>
                <a:ext cx="123480" cy="1173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F54668DB-437D-479D-AE82-81D97928ADE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024053" y="5733600"/>
                  <a:ext cx="1321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0CB6D1B9-CB83-4C7C-808A-13B436D4E8B4}"/>
                    </a:ext>
                  </a:extLst>
                </p14:cNvPr>
                <p14:cNvContentPartPr/>
                <p14:nvPr/>
              </p14:nvContentPartPr>
              <p14:xfrm>
                <a:off x="5044933" y="5730000"/>
                <a:ext cx="122400" cy="9792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0CB6D1B9-CB83-4C7C-808A-13B436D4E8B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040613" y="5725680"/>
                  <a:ext cx="1310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BDA60B6B-9F74-4E7C-9085-A96C57AB6275}"/>
                    </a:ext>
                  </a:extLst>
                </p14:cNvPr>
                <p14:cNvContentPartPr/>
                <p14:nvPr/>
              </p14:nvContentPartPr>
              <p14:xfrm>
                <a:off x="4969333" y="5633520"/>
                <a:ext cx="218160" cy="295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BDA60B6B-9F74-4E7C-9085-A96C57AB627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965013" y="5629200"/>
                  <a:ext cx="226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82F2CBAF-69D1-48CB-BB05-B45B9505A100}"/>
                    </a:ext>
                  </a:extLst>
                </p14:cNvPr>
                <p14:cNvContentPartPr/>
                <p14:nvPr/>
              </p14:nvContentPartPr>
              <p14:xfrm>
                <a:off x="5323573" y="5718480"/>
                <a:ext cx="201960" cy="504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82F2CBAF-69D1-48CB-BB05-B45B9505A10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319253" y="5714160"/>
                  <a:ext cx="2106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A31AD5A0-D8A6-4835-A1D1-A7E0428F7867}"/>
                    </a:ext>
                  </a:extLst>
                </p14:cNvPr>
                <p14:cNvContentPartPr/>
                <p14:nvPr/>
              </p14:nvContentPartPr>
              <p14:xfrm>
                <a:off x="5669533" y="5515080"/>
                <a:ext cx="184680" cy="13284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A31AD5A0-D8A6-4835-A1D1-A7E0428F786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665213" y="5510760"/>
                  <a:ext cx="1933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5FA1D242-A678-48E9-8F7B-26CF77241A3E}"/>
                    </a:ext>
                  </a:extLst>
                </p14:cNvPr>
                <p14:cNvContentPartPr/>
                <p14:nvPr/>
              </p14:nvContentPartPr>
              <p14:xfrm>
                <a:off x="5692573" y="5686800"/>
                <a:ext cx="201960" cy="194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5FA1D242-A678-48E9-8F7B-26CF77241A3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688253" y="5682480"/>
                  <a:ext cx="210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F3242E55-D757-44C3-A854-B9A26DE8987C}"/>
                    </a:ext>
                  </a:extLst>
                </p14:cNvPr>
                <p14:cNvContentPartPr/>
                <p14:nvPr/>
              </p14:nvContentPartPr>
              <p14:xfrm>
                <a:off x="5730733" y="5767800"/>
                <a:ext cx="101520" cy="874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F3242E55-D757-44C3-A854-B9A26DE8987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726413" y="5763480"/>
                  <a:ext cx="110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B99D53AB-522A-47AA-BF25-3C8E29153C2B}"/>
                    </a:ext>
                  </a:extLst>
                </p14:cNvPr>
                <p14:cNvContentPartPr/>
                <p14:nvPr/>
              </p14:nvContentPartPr>
              <p14:xfrm>
                <a:off x="6032773" y="5589960"/>
                <a:ext cx="249840" cy="381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B99D53AB-522A-47AA-BF25-3C8E29153C2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028453" y="5585640"/>
                  <a:ext cx="258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058C49E4-C9AD-4C55-9742-6AC243653D0A}"/>
                    </a:ext>
                  </a:extLst>
                </p14:cNvPr>
                <p14:cNvContentPartPr/>
                <p14:nvPr/>
              </p14:nvContentPartPr>
              <p14:xfrm>
                <a:off x="6030613" y="5610480"/>
                <a:ext cx="342360" cy="14796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058C49E4-C9AD-4C55-9742-6AC243653D0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026293" y="5606160"/>
                  <a:ext cx="351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0FCD8030-F31A-4295-88A7-FF77E4C667D8}"/>
                    </a:ext>
                  </a:extLst>
                </p14:cNvPr>
                <p14:cNvContentPartPr/>
                <p14:nvPr/>
              </p14:nvContentPartPr>
              <p14:xfrm>
                <a:off x="6040693" y="5847360"/>
                <a:ext cx="17280" cy="637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0FCD8030-F31A-4295-88A7-FF77E4C667D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036373" y="5843040"/>
                  <a:ext cx="259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36CC93F4-37DE-4277-904A-B855D5815EE0}"/>
                    </a:ext>
                  </a:extLst>
                </p14:cNvPr>
                <p14:cNvContentPartPr/>
                <p14:nvPr/>
              </p14:nvContentPartPr>
              <p14:xfrm>
                <a:off x="6048973" y="5801280"/>
                <a:ext cx="6480" cy="93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36CC93F4-37DE-4277-904A-B855D5815EE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044653" y="5796960"/>
                  <a:ext cx="15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50309EF4-6A65-4E1D-9C56-7D2D7EFE6B20}"/>
                    </a:ext>
                  </a:extLst>
                </p14:cNvPr>
                <p14:cNvContentPartPr/>
                <p14:nvPr/>
              </p14:nvContentPartPr>
              <p14:xfrm>
                <a:off x="6099013" y="5871480"/>
                <a:ext cx="123840" cy="363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50309EF4-6A65-4E1D-9C56-7D2D7EFE6B2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094693" y="5867160"/>
                  <a:ext cx="132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3D0C2885-0AA0-4A6B-AB24-57F099841321}"/>
                    </a:ext>
                  </a:extLst>
                </p14:cNvPr>
                <p14:cNvContentPartPr/>
                <p14:nvPr/>
              </p14:nvContentPartPr>
              <p14:xfrm>
                <a:off x="6261373" y="5830080"/>
                <a:ext cx="96840" cy="849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3D0C2885-0AA0-4A6B-AB24-57F09984132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257053" y="5825760"/>
                  <a:ext cx="1054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CA7DB8AA-188D-43A8-970A-C98A975BC8A4}"/>
                    </a:ext>
                  </a:extLst>
                </p14:cNvPr>
                <p14:cNvContentPartPr/>
                <p14:nvPr/>
              </p14:nvContentPartPr>
              <p14:xfrm>
                <a:off x="6122773" y="5452800"/>
                <a:ext cx="106920" cy="763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CA7DB8AA-188D-43A8-970A-C98A975BC8A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118453" y="5448480"/>
                  <a:ext cx="1155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1633ABEC-9C8F-48F6-9E11-62209F29A50B}"/>
                    </a:ext>
                  </a:extLst>
                </p14:cNvPr>
                <p14:cNvContentPartPr/>
                <p14:nvPr/>
              </p14:nvContentPartPr>
              <p14:xfrm>
                <a:off x="6468013" y="5560440"/>
                <a:ext cx="78480" cy="1126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1633ABEC-9C8F-48F6-9E11-62209F29A50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463693" y="5556120"/>
                  <a:ext cx="871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F60A863C-2AE0-48E0-82AA-B1DC91F0CD14}"/>
                    </a:ext>
                  </a:extLst>
                </p14:cNvPr>
                <p14:cNvContentPartPr/>
                <p14:nvPr/>
              </p14:nvContentPartPr>
              <p14:xfrm>
                <a:off x="6443893" y="5580240"/>
                <a:ext cx="124560" cy="8748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F60A863C-2AE0-48E0-82AA-B1DC91F0CD1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439573" y="5575920"/>
                  <a:ext cx="1332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82FC24CA-D455-433E-874C-B93D76BE1756}"/>
                    </a:ext>
                  </a:extLst>
                </p14:cNvPr>
                <p14:cNvContentPartPr/>
                <p14:nvPr/>
              </p14:nvContentPartPr>
              <p14:xfrm>
                <a:off x="6632533" y="5542800"/>
                <a:ext cx="28080" cy="1594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82FC24CA-D455-433E-874C-B93D76BE175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628213" y="5538480"/>
                  <a:ext cx="367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CED2EF63-7809-4703-BACF-84FCECD8E2E2}"/>
                    </a:ext>
                  </a:extLst>
                </p14:cNvPr>
                <p14:cNvContentPartPr/>
                <p14:nvPr/>
              </p14:nvContentPartPr>
              <p14:xfrm>
                <a:off x="4583413" y="5329680"/>
                <a:ext cx="2459160" cy="76788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CED2EF63-7809-4703-BACF-84FCECD8E2E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579093" y="5325360"/>
                  <a:ext cx="2467800" cy="77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21368FA1-2EDD-46FA-B244-04AC59DA4DBF}"/>
              </a:ext>
            </a:extLst>
          </p:cNvPr>
          <p:cNvGrpSpPr/>
          <p:nvPr/>
        </p:nvGrpSpPr>
        <p:grpSpPr>
          <a:xfrm>
            <a:off x="7317253" y="5196840"/>
            <a:ext cx="1325880" cy="306000"/>
            <a:chOff x="7317253" y="5196840"/>
            <a:chExt cx="1325880" cy="3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D9E56035-09DB-4EBC-9552-D9E75F1E0EBF}"/>
                    </a:ext>
                  </a:extLst>
                </p14:cNvPr>
                <p14:cNvContentPartPr/>
                <p14:nvPr/>
              </p14:nvContentPartPr>
              <p14:xfrm>
                <a:off x="7317253" y="5304120"/>
                <a:ext cx="92160" cy="11952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D9E56035-09DB-4EBC-9552-D9E75F1E0EB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312933" y="5299800"/>
                  <a:ext cx="1008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B28F02B6-4AAE-4573-812E-97D44E71CA5B}"/>
                    </a:ext>
                  </a:extLst>
                </p14:cNvPr>
                <p14:cNvContentPartPr/>
                <p14:nvPr/>
              </p14:nvContentPartPr>
              <p14:xfrm>
                <a:off x="7446133" y="5273520"/>
                <a:ext cx="128160" cy="1522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B28F02B6-4AAE-4573-812E-97D44E71CA5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441813" y="5269200"/>
                  <a:ext cx="1368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91469AF9-5840-42E5-9ECF-A3058C9F9775}"/>
                    </a:ext>
                  </a:extLst>
                </p14:cNvPr>
                <p14:cNvContentPartPr/>
                <p14:nvPr/>
              </p14:nvContentPartPr>
              <p14:xfrm>
                <a:off x="7612813" y="5366040"/>
                <a:ext cx="103680" cy="738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91469AF9-5840-42E5-9ECF-A3058C9F977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608493" y="5361720"/>
                  <a:ext cx="1123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554BCD9C-1000-4A4D-9737-5D37EE182F8E}"/>
                    </a:ext>
                  </a:extLst>
                </p14:cNvPr>
                <p14:cNvContentPartPr/>
                <p14:nvPr/>
              </p14:nvContentPartPr>
              <p14:xfrm>
                <a:off x="7716493" y="5274240"/>
                <a:ext cx="166320" cy="13536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554BCD9C-1000-4A4D-9737-5D37EE182F8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712173" y="5269920"/>
                  <a:ext cx="174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CAA7EEC3-0704-44C2-9A82-97A31BD719AF}"/>
                    </a:ext>
                  </a:extLst>
                </p14:cNvPr>
                <p14:cNvContentPartPr/>
                <p14:nvPr/>
              </p14:nvContentPartPr>
              <p14:xfrm>
                <a:off x="7660333" y="5296200"/>
                <a:ext cx="126720" cy="1476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CAA7EEC3-0704-44C2-9A82-97A31BD719A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656013" y="5291880"/>
                  <a:ext cx="1353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9C53B2C9-39F3-4D15-91E8-87BDAEA2E150}"/>
                    </a:ext>
                  </a:extLst>
                </p14:cNvPr>
                <p14:cNvContentPartPr/>
                <p14:nvPr/>
              </p14:nvContentPartPr>
              <p14:xfrm>
                <a:off x="8145253" y="5357400"/>
                <a:ext cx="80280" cy="324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9C53B2C9-39F3-4D15-91E8-87BDAEA2E15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140933" y="5353080"/>
                  <a:ext cx="8892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A9206383-5699-4DF4-8375-1C56E17902DA}"/>
                    </a:ext>
                  </a:extLst>
                </p14:cNvPr>
                <p14:cNvContentPartPr/>
                <p14:nvPr/>
              </p14:nvContentPartPr>
              <p14:xfrm>
                <a:off x="8138413" y="5384760"/>
                <a:ext cx="105480" cy="612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A9206383-5699-4DF4-8375-1C56E17902D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134093" y="5380440"/>
                  <a:ext cx="1141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E7C17A49-17DA-48FA-87CA-1E1731EFC187}"/>
                    </a:ext>
                  </a:extLst>
                </p14:cNvPr>
                <p14:cNvContentPartPr/>
                <p14:nvPr/>
              </p14:nvContentPartPr>
              <p14:xfrm>
                <a:off x="8298973" y="5264160"/>
                <a:ext cx="151200" cy="10368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E7C17A49-17DA-48FA-87CA-1E1731EFC18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294653" y="5259840"/>
                  <a:ext cx="1598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8D161E44-849B-4B1A-AED0-D57F5A1B2E54}"/>
                    </a:ext>
                  </a:extLst>
                </p14:cNvPr>
                <p14:cNvContentPartPr/>
                <p14:nvPr/>
              </p14:nvContentPartPr>
              <p14:xfrm>
                <a:off x="8460253" y="5240760"/>
                <a:ext cx="182880" cy="12276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8D161E44-849B-4B1A-AED0-D57F5A1B2E5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455933" y="5236440"/>
                  <a:ext cx="191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AACE199A-AB86-4E0F-BA19-CD37488642F9}"/>
                    </a:ext>
                  </a:extLst>
                </p14:cNvPr>
                <p14:cNvContentPartPr/>
                <p14:nvPr/>
              </p14:nvContentPartPr>
              <p14:xfrm>
                <a:off x="7874533" y="5334720"/>
                <a:ext cx="83880" cy="662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AACE199A-AB86-4E0F-BA19-CD37488642F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870213" y="5330400"/>
                  <a:ext cx="925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36CDBD6C-92C6-41D9-9547-B53B28781745}"/>
                    </a:ext>
                  </a:extLst>
                </p14:cNvPr>
                <p14:cNvContentPartPr/>
                <p14:nvPr/>
              </p14:nvContentPartPr>
              <p14:xfrm>
                <a:off x="7971373" y="5343720"/>
                <a:ext cx="69120" cy="15912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36CDBD6C-92C6-41D9-9547-B53B2878174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967053" y="5339400"/>
                  <a:ext cx="777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72D9D3C1-34FB-4799-8B70-17A549CCC187}"/>
                    </a:ext>
                  </a:extLst>
                </p14:cNvPr>
                <p14:cNvContentPartPr/>
                <p14:nvPr/>
              </p14:nvContentPartPr>
              <p14:xfrm>
                <a:off x="7612813" y="5196840"/>
                <a:ext cx="47880" cy="3780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72D9D3C1-34FB-4799-8B70-17A549CCC18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608493" y="5192520"/>
                  <a:ext cx="5652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uppieren 210">
            <a:extLst>
              <a:ext uri="{FF2B5EF4-FFF2-40B4-BE49-F238E27FC236}">
                <a16:creationId xmlns:a16="http://schemas.microsoft.com/office/drawing/2014/main" id="{47DDB31B-CC5A-4DA4-A353-963733EBDD7F}"/>
              </a:ext>
            </a:extLst>
          </p:cNvPr>
          <p:cNvGrpSpPr/>
          <p:nvPr/>
        </p:nvGrpSpPr>
        <p:grpSpPr>
          <a:xfrm>
            <a:off x="7242373" y="5519400"/>
            <a:ext cx="1382400" cy="196560"/>
            <a:chOff x="7242373" y="5519400"/>
            <a:chExt cx="1382400" cy="19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9A00AA57-BDB4-4269-8D4A-1CA37D57A830}"/>
                    </a:ext>
                  </a:extLst>
                </p14:cNvPr>
                <p14:cNvContentPartPr/>
                <p14:nvPr/>
              </p14:nvContentPartPr>
              <p14:xfrm>
                <a:off x="7242373" y="5596800"/>
                <a:ext cx="110520" cy="11304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9A00AA57-BDB4-4269-8D4A-1CA37D57A83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238053" y="5592480"/>
                  <a:ext cx="1191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2C55CF4E-39D1-43C8-8AB6-E67C3220BAD7}"/>
                    </a:ext>
                  </a:extLst>
                </p14:cNvPr>
                <p14:cNvContentPartPr/>
                <p14:nvPr/>
              </p14:nvContentPartPr>
              <p14:xfrm>
                <a:off x="7371253" y="5569080"/>
                <a:ext cx="104760" cy="1414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2C55CF4E-39D1-43C8-8AB6-E67C3220BAD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366933" y="5564760"/>
                  <a:ext cx="1134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6DA34CB4-879A-4EAC-A08E-B93F7E2E97B4}"/>
                    </a:ext>
                  </a:extLst>
                </p14:cNvPr>
                <p14:cNvContentPartPr/>
                <p14:nvPr/>
              </p14:nvContentPartPr>
              <p14:xfrm>
                <a:off x="7494733" y="5629200"/>
                <a:ext cx="101520" cy="741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6DA34CB4-879A-4EAC-A08E-B93F7E2E97B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490413" y="5624880"/>
                  <a:ext cx="1101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769CF080-F79D-4EC8-A427-4FFFEFA9909D}"/>
                    </a:ext>
                  </a:extLst>
                </p14:cNvPr>
                <p14:cNvContentPartPr/>
                <p14:nvPr/>
              </p14:nvContentPartPr>
              <p14:xfrm>
                <a:off x="7618213" y="5564760"/>
                <a:ext cx="147600" cy="15120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769CF080-F79D-4EC8-A427-4FFFEFA9909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613893" y="5560440"/>
                  <a:ext cx="1562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65B24A22-516E-42B3-84C8-49A8107F5EB8}"/>
                    </a:ext>
                  </a:extLst>
                </p14:cNvPr>
                <p14:cNvContentPartPr/>
                <p14:nvPr/>
              </p14:nvContentPartPr>
              <p14:xfrm>
                <a:off x="7569973" y="5610840"/>
                <a:ext cx="97200" cy="432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65B24A22-516E-42B3-84C8-49A8107F5EB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565653" y="5606520"/>
                  <a:ext cx="1058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C855921C-0773-439B-A3E0-3B8F0F7A3196}"/>
                    </a:ext>
                  </a:extLst>
                </p14:cNvPr>
                <p14:cNvContentPartPr/>
                <p14:nvPr/>
              </p14:nvContentPartPr>
              <p14:xfrm>
                <a:off x="7530013" y="5526600"/>
                <a:ext cx="29520" cy="277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C855921C-0773-439B-A3E0-3B8F0F7A319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525693" y="5522280"/>
                  <a:ext cx="38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9D1893D5-56F3-44A2-91EF-0D932AAE3CDA}"/>
                    </a:ext>
                  </a:extLst>
                </p14:cNvPr>
                <p14:cNvContentPartPr/>
                <p14:nvPr/>
              </p14:nvContentPartPr>
              <p14:xfrm>
                <a:off x="7750333" y="5589600"/>
                <a:ext cx="173880" cy="738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9D1893D5-56F3-44A2-91EF-0D932AAE3CD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746013" y="5585280"/>
                  <a:ext cx="1825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1F0943D1-16AD-4152-A1BB-1F09D5305A5C}"/>
                    </a:ext>
                  </a:extLst>
                </p14:cNvPr>
                <p14:cNvContentPartPr/>
                <p14:nvPr/>
              </p14:nvContentPartPr>
              <p14:xfrm>
                <a:off x="8024653" y="5611560"/>
                <a:ext cx="96120" cy="684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1F0943D1-16AD-4152-A1BB-1F09D5305A5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020333" y="5607240"/>
                  <a:ext cx="1047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5E9FAE87-8BB8-4C93-891E-D6ECD818674B}"/>
                    </a:ext>
                  </a:extLst>
                </p14:cNvPr>
                <p14:cNvContentPartPr/>
                <p14:nvPr/>
              </p14:nvContentPartPr>
              <p14:xfrm>
                <a:off x="8010253" y="5644680"/>
                <a:ext cx="113760" cy="900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5E9FAE87-8BB8-4C93-891E-D6ECD818674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005933" y="5640360"/>
                  <a:ext cx="1224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5D7EB8E5-8F9F-4864-9EBC-13906C7457C5}"/>
                    </a:ext>
                  </a:extLst>
                </p14:cNvPr>
                <p14:cNvContentPartPr/>
                <p14:nvPr/>
              </p14:nvContentPartPr>
              <p14:xfrm>
                <a:off x="8210413" y="5561160"/>
                <a:ext cx="6480" cy="1072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5D7EB8E5-8F9F-4864-9EBC-13906C7457C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206093" y="5556840"/>
                  <a:ext cx="151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D8FAE17D-38A9-42E7-B1FD-AB2C8734865B}"/>
                    </a:ext>
                  </a:extLst>
                </p14:cNvPr>
                <p14:cNvContentPartPr/>
                <p14:nvPr/>
              </p14:nvContentPartPr>
              <p14:xfrm>
                <a:off x="8145253" y="5551800"/>
                <a:ext cx="129240" cy="144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D8FAE17D-38A9-42E7-B1FD-AB2C8734865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140933" y="5547480"/>
                  <a:ext cx="137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CF441794-5445-4B53-9810-B1E812E4B6D4}"/>
                    </a:ext>
                  </a:extLst>
                </p14:cNvPr>
                <p14:cNvContentPartPr/>
                <p14:nvPr/>
              </p14:nvContentPartPr>
              <p14:xfrm>
                <a:off x="8166493" y="5589960"/>
                <a:ext cx="122400" cy="648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CF441794-5445-4B53-9810-B1E812E4B6D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162173" y="5585640"/>
                  <a:ext cx="1310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EE9B7216-40EF-4F66-8C57-F9CB2B8816C5}"/>
                    </a:ext>
                  </a:extLst>
                </p14:cNvPr>
                <p14:cNvContentPartPr/>
                <p14:nvPr/>
              </p14:nvContentPartPr>
              <p14:xfrm>
                <a:off x="8254693" y="5575560"/>
                <a:ext cx="207000" cy="8784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EE9B7216-40EF-4F66-8C57-F9CB2B8816C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250373" y="5571240"/>
                  <a:ext cx="2156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47DC9F0-5944-4B8E-B6A4-AE43204B1844}"/>
                    </a:ext>
                  </a:extLst>
                </p14:cNvPr>
                <p14:cNvContentPartPr/>
                <p14:nvPr/>
              </p14:nvContentPartPr>
              <p14:xfrm>
                <a:off x="8500933" y="5519400"/>
                <a:ext cx="123840" cy="12348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47DC9F0-5944-4B8E-B6A4-AE43204B184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496613" y="5515080"/>
                  <a:ext cx="132480" cy="132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16632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6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B2F232C-4FC9-42FB-B8BD-99D227288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7" y="-413"/>
            <a:ext cx="8811264" cy="597865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B1546817-876E-4AAE-B753-9CF5641813A3}"/>
                  </a:ext>
                </a:extLst>
              </p14:cNvPr>
              <p14:cNvContentPartPr/>
              <p14:nvPr/>
            </p14:nvContentPartPr>
            <p14:xfrm>
              <a:off x="4596373" y="847680"/>
              <a:ext cx="1903320" cy="831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B1546817-876E-4AAE-B753-9CF5641813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2053" y="843360"/>
                <a:ext cx="191196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71A5779-A580-4475-ACB0-58BFD433162B}"/>
                  </a:ext>
                </a:extLst>
              </p14:cNvPr>
              <p14:cNvContentPartPr/>
              <p14:nvPr/>
            </p14:nvContentPartPr>
            <p14:xfrm>
              <a:off x="6512653" y="1138200"/>
              <a:ext cx="385920" cy="1760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71A5779-A580-4475-ACB0-58BFD43316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08333" y="1133880"/>
                <a:ext cx="39456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9B5B941-2AFE-44B5-906F-8C21570D8D83}"/>
                  </a:ext>
                </a:extLst>
              </p14:cNvPr>
              <p14:cNvContentPartPr/>
              <p14:nvPr/>
            </p14:nvContentPartPr>
            <p14:xfrm>
              <a:off x="6789853" y="1030920"/>
              <a:ext cx="207360" cy="1936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9B5B941-2AFE-44B5-906F-8C21570D8D8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85533" y="1026600"/>
                <a:ext cx="216000" cy="20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002D10DF-B11A-4948-A2CC-5A52FB55E850}"/>
              </a:ext>
            </a:extLst>
          </p:cNvPr>
          <p:cNvGrpSpPr/>
          <p:nvPr/>
        </p:nvGrpSpPr>
        <p:grpSpPr>
          <a:xfrm>
            <a:off x="7254613" y="737520"/>
            <a:ext cx="4027680" cy="441720"/>
            <a:chOff x="7254613" y="737520"/>
            <a:chExt cx="4027680" cy="44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6241373-F927-4C79-8FC5-CD1CAA056BCF}"/>
                    </a:ext>
                  </a:extLst>
                </p14:cNvPr>
                <p14:cNvContentPartPr/>
                <p14:nvPr/>
              </p14:nvContentPartPr>
              <p14:xfrm>
                <a:off x="7254613" y="915720"/>
                <a:ext cx="198360" cy="1818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6241373-F927-4C79-8FC5-CD1CAA056BC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50293" y="911400"/>
                  <a:ext cx="2070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E225D41-33C2-4B9F-AB5E-8AD2E2CE3025}"/>
                    </a:ext>
                  </a:extLst>
                </p14:cNvPr>
                <p14:cNvContentPartPr/>
                <p14:nvPr/>
              </p14:nvContentPartPr>
              <p14:xfrm>
                <a:off x="7491493" y="994920"/>
                <a:ext cx="195840" cy="1098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E225D41-33C2-4B9F-AB5E-8AD2E2CE302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487173" y="990600"/>
                  <a:ext cx="2044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CA7EEDE-F8C0-4C25-87E9-02E8AB662E2A}"/>
                    </a:ext>
                  </a:extLst>
                </p14:cNvPr>
                <p14:cNvContentPartPr/>
                <p14:nvPr/>
              </p14:nvContentPartPr>
              <p14:xfrm>
                <a:off x="7759333" y="916080"/>
                <a:ext cx="162000" cy="2631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CA7EEDE-F8C0-4C25-87E9-02E8AB662E2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755013" y="911760"/>
                  <a:ext cx="1706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AEA7088-EA3F-4BCB-8C6B-B6BC3AD47397}"/>
                    </a:ext>
                  </a:extLst>
                </p14:cNvPr>
                <p14:cNvContentPartPr/>
                <p14:nvPr/>
              </p14:nvContentPartPr>
              <p14:xfrm>
                <a:off x="7947613" y="894480"/>
                <a:ext cx="70200" cy="1346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AEA7088-EA3F-4BCB-8C6B-B6BC3AD4739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943293" y="890160"/>
                  <a:ext cx="788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F6B561D-3E3D-44D9-AF69-D4F052856163}"/>
                    </a:ext>
                  </a:extLst>
                </p14:cNvPr>
                <p14:cNvContentPartPr/>
                <p14:nvPr/>
              </p14:nvContentPartPr>
              <p14:xfrm>
                <a:off x="7994773" y="969360"/>
                <a:ext cx="167760" cy="460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F6B561D-3E3D-44D9-AF69-D4F05285616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90453" y="965040"/>
                  <a:ext cx="1764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93BA3FA-B305-4948-9CE2-B36EF6EE938E}"/>
                    </a:ext>
                  </a:extLst>
                </p14:cNvPr>
                <p14:cNvContentPartPr/>
                <p14:nvPr/>
              </p14:nvContentPartPr>
              <p14:xfrm>
                <a:off x="8183413" y="867840"/>
                <a:ext cx="140760" cy="1695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93BA3FA-B305-4948-9CE2-B36EF6EE938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179093" y="863520"/>
                  <a:ext cx="1494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56F600F-9B67-4AA1-8435-7704762A0801}"/>
                    </a:ext>
                  </a:extLst>
                </p14:cNvPr>
                <p14:cNvContentPartPr/>
                <p14:nvPr/>
              </p14:nvContentPartPr>
              <p14:xfrm>
                <a:off x="8395093" y="961440"/>
                <a:ext cx="92520" cy="824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56F600F-9B67-4AA1-8435-7704762A080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390773" y="957120"/>
                  <a:ext cx="1011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E9A5113-B793-4E60-982F-DD341B3D7916}"/>
                    </a:ext>
                  </a:extLst>
                </p14:cNvPr>
                <p14:cNvContentPartPr/>
                <p14:nvPr/>
              </p14:nvContentPartPr>
              <p14:xfrm>
                <a:off x="8500933" y="849840"/>
                <a:ext cx="43920" cy="1731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E9A5113-B793-4E60-982F-DD341B3D791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496613" y="845520"/>
                  <a:ext cx="525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88B2BC9-1E33-40C5-9910-E294E6235094}"/>
                    </a:ext>
                  </a:extLst>
                </p14:cNvPr>
                <p14:cNvContentPartPr/>
                <p14:nvPr/>
              </p14:nvContentPartPr>
              <p14:xfrm>
                <a:off x="8578333" y="949200"/>
                <a:ext cx="116640" cy="626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88B2BC9-1E33-40C5-9910-E294E623509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574013" y="944880"/>
                  <a:ext cx="1252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164654C-A149-4A7A-9D15-8B8A81F8CB0E}"/>
                    </a:ext>
                  </a:extLst>
                </p14:cNvPr>
                <p14:cNvContentPartPr/>
                <p14:nvPr/>
              </p14:nvContentPartPr>
              <p14:xfrm>
                <a:off x="8711893" y="836160"/>
                <a:ext cx="119160" cy="1879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164654C-A149-4A7A-9D15-8B8A81F8CB0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707573" y="831840"/>
                  <a:ext cx="1278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DF0E918-C029-4FE9-9C33-05F1F79547D3}"/>
                    </a:ext>
                  </a:extLst>
                </p14:cNvPr>
                <p14:cNvContentPartPr/>
                <p14:nvPr/>
              </p14:nvContentPartPr>
              <p14:xfrm>
                <a:off x="8825653" y="899160"/>
                <a:ext cx="243360" cy="792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DF0E918-C029-4FE9-9C33-05F1F79547D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821333" y="894840"/>
                  <a:ext cx="2520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44F39F4-3C17-4FF8-A53C-BD71D2305BBF}"/>
                    </a:ext>
                  </a:extLst>
                </p14:cNvPr>
                <p14:cNvContentPartPr/>
                <p14:nvPr/>
              </p14:nvContentPartPr>
              <p14:xfrm>
                <a:off x="9332533" y="923640"/>
                <a:ext cx="203040" cy="172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44F39F4-3C17-4FF8-A53C-BD71D2305BB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328213" y="919320"/>
                  <a:ext cx="2116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72E5668-97BF-4427-83E5-FBBD0EAD3280}"/>
                    </a:ext>
                  </a:extLst>
                </p14:cNvPr>
                <p14:cNvContentPartPr/>
                <p14:nvPr/>
              </p14:nvContentPartPr>
              <p14:xfrm>
                <a:off x="9334693" y="954600"/>
                <a:ext cx="220320" cy="198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72E5668-97BF-4427-83E5-FBBD0EAD328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330373" y="950280"/>
                  <a:ext cx="228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E4A54AE-B299-4D2B-A99D-5EF0971C2ADA}"/>
                    </a:ext>
                  </a:extLst>
                </p14:cNvPr>
                <p14:cNvContentPartPr/>
                <p14:nvPr/>
              </p14:nvContentPartPr>
              <p14:xfrm>
                <a:off x="9229573" y="741840"/>
                <a:ext cx="252720" cy="1400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E4A54AE-B299-4D2B-A99D-5EF0971C2AD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225253" y="737520"/>
                  <a:ext cx="2613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F9A14B0-8D20-4B01-A13B-D3E4590381E6}"/>
                    </a:ext>
                  </a:extLst>
                </p14:cNvPr>
                <p14:cNvContentPartPr/>
                <p14:nvPr/>
              </p14:nvContentPartPr>
              <p14:xfrm>
                <a:off x="9710173" y="792600"/>
                <a:ext cx="115200" cy="1918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F9A14B0-8D20-4B01-A13B-D3E4590381E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705853" y="788280"/>
                  <a:ext cx="1238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E29E81F-EA14-4A71-B173-9B29339EB6AE}"/>
                    </a:ext>
                  </a:extLst>
                </p14:cNvPr>
                <p14:cNvContentPartPr/>
                <p14:nvPr/>
              </p14:nvContentPartPr>
              <p14:xfrm>
                <a:off x="9688933" y="894480"/>
                <a:ext cx="148320" cy="320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E29E81F-EA14-4A71-B173-9B29339EB6A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684613" y="890160"/>
                  <a:ext cx="156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CF86D48-C858-4BC1-B216-926B01327706}"/>
                    </a:ext>
                  </a:extLst>
                </p14:cNvPr>
                <p14:cNvContentPartPr/>
                <p14:nvPr/>
              </p14:nvContentPartPr>
              <p14:xfrm>
                <a:off x="9839413" y="915000"/>
                <a:ext cx="140040" cy="662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CF86D48-C858-4BC1-B216-926B0132770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835093" y="910680"/>
                  <a:ext cx="1486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12E5162-B40C-4D28-857F-D92B2101BA56}"/>
                    </a:ext>
                  </a:extLst>
                </p14:cNvPr>
                <p14:cNvContentPartPr/>
                <p14:nvPr/>
              </p14:nvContentPartPr>
              <p14:xfrm>
                <a:off x="9996013" y="821760"/>
                <a:ext cx="182160" cy="1886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12E5162-B40C-4D28-857F-D92B2101BA5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991693" y="817440"/>
                  <a:ext cx="1908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77FC4D5-3311-4698-A0DF-B9501E0F6961}"/>
                    </a:ext>
                  </a:extLst>
                </p14:cNvPr>
                <p14:cNvContentPartPr/>
                <p14:nvPr/>
              </p14:nvContentPartPr>
              <p14:xfrm>
                <a:off x="10176013" y="792960"/>
                <a:ext cx="138600" cy="1299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77FC4D5-3311-4698-A0DF-B9501E0F696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171693" y="788640"/>
                  <a:ext cx="1472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BADC2A31-0854-4BF7-9474-B623E0D7B1CB}"/>
                    </a:ext>
                  </a:extLst>
                </p14:cNvPr>
                <p14:cNvContentPartPr/>
                <p14:nvPr/>
              </p14:nvContentPartPr>
              <p14:xfrm>
                <a:off x="10346293" y="826800"/>
                <a:ext cx="72720" cy="1080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BADC2A31-0854-4BF7-9474-B623E0D7B1C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341973" y="822480"/>
                  <a:ext cx="813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0192C37-B1E0-4741-8A88-01F634776719}"/>
                    </a:ext>
                  </a:extLst>
                </p14:cNvPr>
                <p14:cNvContentPartPr/>
                <p14:nvPr/>
              </p14:nvContentPartPr>
              <p14:xfrm>
                <a:off x="10419373" y="826800"/>
                <a:ext cx="165600" cy="892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0192C37-B1E0-4741-8A88-01F63477671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415053" y="822480"/>
                  <a:ext cx="1742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00EC607-B7CC-4B8E-9AE9-27686104AA3A}"/>
                    </a:ext>
                  </a:extLst>
                </p14:cNvPr>
                <p14:cNvContentPartPr/>
                <p14:nvPr/>
              </p14:nvContentPartPr>
              <p14:xfrm>
                <a:off x="10591813" y="825000"/>
                <a:ext cx="210240" cy="781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00EC607-B7CC-4B8E-9AE9-27686104AA3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587493" y="820680"/>
                  <a:ext cx="2188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7D4C328-B5E9-4C90-8DA3-C54973D3A6C4}"/>
                    </a:ext>
                  </a:extLst>
                </p14:cNvPr>
                <p14:cNvContentPartPr/>
                <p14:nvPr/>
              </p14:nvContentPartPr>
              <p14:xfrm>
                <a:off x="10810333" y="753360"/>
                <a:ext cx="17280" cy="442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7D4C328-B5E9-4C90-8DA3-C54973D3A6C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06013" y="749040"/>
                  <a:ext cx="259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95ED20F-60FC-4589-9577-E738D34E212A}"/>
                    </a:ext>
                  </a:extLst>
                </p14:cNvPr>
                <p14:cNvContentPartPr/>
                <p14:nvPr/>
              </p14:nvContentPartPr>
              <p14:xfrm>
                <a:off x="10846333" y="822480"/>
                <a:ext cx="93240" cy="738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95ED20F-60FC-4589-9577-E738D34E212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842013" y="818160"/>
                  <a:ext cx="1018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1E601EF-DD99-48B0-9517-25C1676089B9}"/>
                    </a:ext>
                  </a:extLst>
                </p14:cNvPr>
                <p14:cNvContentPartPr/>
                <p14:nvPr/>
              </p14:nvContentPartPr>
              <p14:xfrm>
                <a:off x="10973053" y="737520"/>
                <a:ext cx="81720" cy="1648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1E601EF-DD99-48B0-9517-25C1676089B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968733" y="733200"/>
                  <a:ext cx="903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1B00E5D-2CF1-4767-80BC-53DF3C58613F}"/>
                    </a:ext>
                  </a:extLst>
                </p14:cNvPr>
                <p14:cNvContentPartPr/>
                <p14:nvPr/>
              </p14:nvContentPartPr>
              <p14:xfrm>
                <a:off x="11073493" y="742200"/>
                <a:ext cx="208800" cy="1753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1B00E5D-2CF1-4767-80BC-53DF3C58613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069173" y="737880"/>
                  <a:ext cx="217440" cy="18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738C9DC9-607F-44D7-A58A-E548DE7E67F2}"/>
                  </a:ext>
                </a:extLst>
              </p14:cNvPr>
              <p14:cNvContentPartPr/>
              <p14:nvPr/>
            </p14:nvContentPartPr>
            <p14:xfrm>
              <a:off x="3770533" y="438360"/>
              <a:ext cx="1289880" cy="12888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738C9DC9-607F-44D7-A58A-E548DE7E67F2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766213" y="434040"/>
                <a:ext cx="129852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53FC8041-4075-43E0-8489-82B4F972A503}"/>
                  </a:ext>
                </a:extLst>
              </p14:cNvPr>
              <p14:cNvContentPartPr/>
              <p14:nvPr/>
            </p14:nvContentPartPr>
            <p14:xfrm>
              <a:off x="4886533" y="1028400"/>
              <a:ext cx="1421280" cy="119232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53FC8041-4075-43E0-8489-82B4F972A50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882213" y="1024080"/>
                <a:ext cx="1429920" cy="120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5B2B5827-2DA1-4668-A0FC-073DDFDCC945}"/>
              </a:ext>
            </a:extLst>
          </p:cNvPr>
          <p:cNvGrpSpPr/>
          <p:nvPr/>
        </p:nvGrpSpPr>
        <p:grpSpPr>
          <a:xfrm>
            <a:off x="5028013" y="2064480"/>
            <a:ext cx="7061400" cy="1521720"/>
            <a:chOff x="5028013" y="2064480"/>
            <a:chExt cx="7061400" cy="152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1E9372C-BD23-441C-8F55-EDAE5B0DB5E3}"/>
                    </a:ext>
                  </a:extLst>
                </p14:cNvPr>
                <p14:cNvContentPartPr/>
                <p14:nvPr/>
              </p14:nvContentPartPr>
              <p14:xfrm>
                <a:off x="10757773" y="2214240"/>
                <a:ext cx="227160" cy="1573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1E9372C-BD23-441C-8F55-EDAE5B0DB5E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753453" y="2209920"/>
                  <a:ext cx="2358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4EDCBA0-0BBB-4AF7-AB50-11B160C7E522}"/>
                    </a:ext>
                  </a:extLst>
                </p14:cNvPr>
                <p14:cNvContentPartPr/>
                <p14:nvPr/>
              </p14:nvContentPartPr>
              <p14:xfrm>
                <a:off x="10983133" y="2221440"/>
                <a:ext cx="217440" cy="1425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4EDCBA0-0BBB-4AF7-AB50-11B160C7E52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978813" y="2217120"/>
                  <a:ext cx="226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8D2B04D-C7AA-4B3D-9B99-E0D9A216BC85}"/>
                    </a:ext>
                  </a:extLst>
                </p14:cNvPr>
                <p14:cNvContentPartPr/>
                <p14:nvPr/>
              </p14:nvContentPartPr>
              <p14:xfrm>
                <a:off x="11186533" y="2145480"/>
                <a:ext cx="103320" cy="1987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8D2B04D-C7AA-4B3D-9B99-E0D9A216BC8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182213" y="2141160"/>
                  <a:ext cx="1119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203151C-09E8-4C47-AB67-5F754E8DA624}"/>
                    </a:ext>
                  </a:extLst>
                </p14:cNvPr>
                <p14:cNvContentPartPr/>
                <p14:nvPr/>
              </p14:nvContentPartPr>
              <p14:xfrm>
                <a:off x="11289853" y="2096160"/>
                <a:ext cx="76320" cy="2361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203151C-09E8-4C47-AB67-5F754E8DA62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285533" y="2091840"/>
                  <a:ext cx="849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63DBDEA-0E0B-43AC-9170-B65B2077182F}"/>
                    </a:ext>
                  </a:extLst>
                </p14:cNvPr>
                <p14:cNvContentPartPr/>
                <p14:nvPr/>
              </p14:nvContentPartPr>
              <p14:xfrm>
                <a:off x="11376253" y="2153400"/>
                <a:ext cx="20880" cy="1558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63DBDEA-0E0B-43AC-9170-B65B2077182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371933" y="2149080"/>
                  <a:ext cx="295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B028CB4-89F0-4684-BDF0-9E0769BBF281}"/>
                    </a:ext>
                  </a:extLst>
                </p14:cNvPr>
                <p14:cNvContentPartPr/>
                <p14:nvPr/>
              </p14:nvContentPartPr>
              <p14:xfrm>
                <a:off x="11346373" y="2149800"/>
                <a:ext cx="92520" cy="1562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B028CB4-89F0-4684-BDF0-9E0769BBF28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342053" y="2145480"/>
                  <a:ext cx="1011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2782468B-B1ED-4561-9DB9-E9FA86784A30}"/>
                    </a:ext>
                  </a:extLst>
                </p14:cNvPr>
                <p14:cNvContentPartPr/>
                <p14:nvPr/>
              </p14:nvContentPartPr>
              <p14:xfrm>
                <a:off x="11436013" y="2210640"/>
                <a:ext cx="77040" cy="766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2782468B-B1ED-4561-9DB9-E9FA86784A3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431693" y="2206320"/>
                  <a:ext cx="856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047CF635-3F68-449D-9BF1-CDAACC90EAE3}"/>
                    </a:ext>
                  </a:extLst>
                </p14:cNvPr>
                <p14:cNvContentPartPr/>
                <p14:nvPr/>
              </p14:nvContentPartPr>
              <p14:xfrm>
                <a:off x="11509093" y="2219280"/>
                <a:ext cx="81360" cy="698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047CF635-3F68-449D-9BF1-CDAACC90EAE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504773" y="2214960"/>
                  <a:ext cx="900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FC9B260F-C2F5-4895-BFA7-7D4CC3387B8F}"/>
                    </a:ext>
                  </a:extLst>
                </p14:cNvPr>
                <p14:cNvContentPartPr/>
                <p14:nvPr/>
              </p14:nvContentPartPr>
              <p14:xfrm>
                <a:off x="11619973" y="2124960"/>
                <a:ext cx="87120" cy="1335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FC9B260F-C2F5-4895-BFA7-7D4CC3387B8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615653" y="2120640"/>
                  <a:ext cx="95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96D7739-1592-4BDB-B720-B2D83B7FB666}"/>
                    </a:ext>
                  </a:extLst>
                </p14:cNvPr>
                <p14:cNvContentPartPr/>
                <p14:nvPr/>
              </p14:nvContentPartPr>
              <p14:xfrm>
                <a:off x="11702053" y="2141520"/>
                <a:ext cx="37080" cy="1458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96D7739-1592-4BDB-B720-B2D83B7FB66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697733" y="2137200"/>
                  <a:ext cx="457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EA4E563-AE66-4C46-AA84-DC4A12DE28B5}"/>
                    </a:ext>
                  </a:extLst>
                </p14:cNvPr>
                <p14:cNvContentPartPr/>
                <p14:nvPr/>
              </p14:nvContentPartPr>
              <p14:xfrm>
                <a:off x="11739853" y="2192280"/>
                <a:ext cx="64800" cy="759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EA4E563-AE66-4C46-AA84-DC4A12DE28B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735533" y="2187960"/>
                  <a:ext cx="734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C6DFAD17-25DE-405D-920D-EFC12CDC0514}"/>
                    </a:ext>
                  </a:extLst>
                </p14:cNvPr>
                <p14:cNvContentPartPr/>
                <p14:nvPr/>
              </p14:nvContentPartPr>
              <p14:xfrm>
                <a:off x="11821213" y="2097240"/>
                <a:ext cx="98640" cy="1663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C6DFAD17-25DE-405D-920D-EFC12CDC051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816893" y="2092920"/>
                  <a:ext cx="1072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0A9E139-29C7-4411-ABF3-47F24067921B}"/>
                    </a:ext>
                  </a:extLst>
                </p14:cNvPr>
                <p14:cNvContentPartPr/>
                <p14:nvPr/>
              </p14:nvContentPartPr>
              <p14:xfrm>
                <a:off x="11934613" y="2141520"/>
                <a:ext cx="13320" cy="504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0A9E139-29C7-4411-ABF3-47F24067921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930293" y="2137200"/>
                  <a:ext cx="219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89D6888C-FEC0-4029-8B72-E22D72CF1F7D}"/>
                    </a:ext>
                  </a:extLst>
                </p14:cNvPr>
                <p14:cNvContentPartPr/>
                <p14:nvPr/>
              </p14:nvContentPartPr>
              <p14:xfrm>
                <a:off x="11956573" y="2202000"/>
                <a:ext cx="114120" cy="374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89D6888C-FEC0-4029-8B72-E22D72CF1F7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952253" y="2197680"/>
                  <a:ext cx="1227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7016C313-727B-43F0-84F0-3BB8A5AA3461}"/>
                    </a:ext>
                  </a:extLst>
                </p14:cNvPr>
                <p14:cNvContentPartPr/>
                <p14:nvPr/>
              </p14:nvContentPartPr>
              <p14:xfrm>
                <a:off x="12017773" y="2064480"/>
                <a:ext cx="71640" cy="2959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7016C313-727B-43F0-84F0-3BB8A5AA346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2013453" y="2060160"/>
                  <a:ext cx="802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6C1C722-BC98-4BFA-978B-067669E81FE9}"/>
                    </a:ext>
                  </a:extLst>
                </p14:cNvPr>
                <p14:cNvContentPartPr/>
                <p14:nvPr/>
              </p14:nvContentPartPr>
              <p14:xfrm>
                <a:off x="6163453" y="2977080"/>
                <a:ext cx="360" cy="3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6C1C722-BC98-4BFA-978B-067669E81FE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159133" y="297276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E8B874B-594D-4614-AE0D-5D22305E0CBD}"/>
                    </a:ext>
                  </a:extLst>
                </p14:cNvPr>
                <p14:cNvContentPartPr/>
                <p14:nvPr/>
              </p14:nvContentPartPr>
              <p14:xfrm>
                <a:off x="6478453" y="2815080"/>
                <a:ext cx="144000" cy="777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E8B874B-594D-4614-AE0D-5D22305E0CB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474133" y="2810760"/>
                  <a:ext cx="1526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EE95A97-7DF9-482B-8300-97B98395327E}"/>
                    </a:ext>
                  </a:extLst>
                </p14:cNvPr>
                <p14:cNvContentPartPr/>
                <p14:nvPr/>
              </p14:nvContentPartPr>
              <p14:xfrm>
                <a:off x="6146533" y="2849640"/>
                <a:ext cx="346680" cy="1414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EE95A97-7DF9-482B-8300-97B98395327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142213" y="2845320"/>
                  <a:ext cx="3553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75107C3-5F19-4409-BCC4-DFAC56AE2AEB}"/>
                    </a:ext>
                  </a:extLst>
                </p14:cNvPr>
                <p14:cNvContentPartPr/>
                <p14:nvPr/>
              </p14:nvContentPartPr>
              <p14:xfrm>
                <a:off x="6403573" y="2817240"/>
                <a:ext cx="207360" cy="1044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75107C3-5F19-4409-BCC4-DFAC56AE2AE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399253" y="2812920"/>
                  <a:ext cx="2160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6B221F4-0EE8-449A-82A6-4DAC91DE7291}"/>
                    </a:ext>
                  </a:extLst>
                </p14:cNvPr>
                <p14:cNvContentPartPr/>
                <p14:nvPr/>
              </p14:nvContentPartPr>
              <p14:xfrm>
                <a:off x="8812333" y="2478120"/>
                <a:ext cx="147240" cy="1119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6B221F4-0EE8-449A-82A6-4DAC91DE729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808013" y="2473800"/>
                  <a:ext cx="155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F5E32C1-6A23-49A0-A8C3-059E65FDCD7B}"/>
                    </a:ext>
                  </a:extLst>
                </p14:cNvPr>
                <p14:cNvContentPartPr/>
                <p14:nvPr/>
              </p14:nvContentPartPr>
              <p14:xfrm>
                <a:off x="8958133" y="2460840"/>
                <a:ext cx="135000" cy="2383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F5E32C1-6A23-49A0-A8C3-059E65FDCD7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953813" y="2456520"/>
                  <a:ext cx="1436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AF6A865-399F-4F76-AFF3-80CE90C80487}"/>
                    </a:ext>
                  </a:extLst>
                </p14:cNvPr>
                <p14:cNvContentPartPr/>
                <p14:nvPr/>
              </p14:nvContentPartPr>
              <p14:xfrm>
                <a:off x="9109693" y="2447160"/>
                <a:ext cx="195840" cy="1148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AF6A865-399F-4F76-AFF3-80CE90C8048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105373" y="2442840"/>
                  <a:ext cx="2044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CA12C5A-A994-47F1-AE94-0E74C3F8651B}"/>
                    </a:ext>
                  </a:extLst>
                </p14:cNvPr>
                <p14:cNvContentPartPr/>
                <p14:nvPr/>
              </p14:nvContentPartPr>
              <p14:xfrm>
                <a:off x="9346573" y="2445000"/>
                <a:ext cx="120960" cy="928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CA12C5A-A994-47F1-AE94-0E74C3F8651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342253" y="2440680"/>
                  <a:ext cx="1296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221FB7F-739E-42C7-9514-190FA486647A}"/>
                    </a:ext>
                  </a:extLst>
                </p14:cNvPr>
                <p14:cNvContentPartPr/>
                <p14:nvPr/>
              </p14:nvContentPartPr>
              <p14:xfrm>
                <a:off x="9465733" y="2450040"/>
                <a:ext cx="201960" cy="568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221FB7F-739E-42C7-9514-190FA486647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461413" y="2445720"/>
                  <a:ext cx="2106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BFBA267-22FF-4D42-BBFB-01E8C42295A2}"/>
                    </a:ext>
                  </a:extLst>
                </p14:cNvPr>
                <p14:cNvContentPartPr/>
                <p14:nvPr/>
              </p14:nvContentPartPr>
              <p14:xfrm>
                <a:off x="9646813" y="2348160"/>
                <a:ext cx="462240" cy="1569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BFBA267-22FF-4D42-BBFB-01E8C42295A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642493" y="2343840"/>
                  <a:ext cx="4708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508FF83-AF29-4433-B61C-74DBB8FB29BC}"/>
                    </a:ext>
                  </a:extLst>
                </p14:cNvPr>
                <p14:cNvContentPartPr/>
                <p14:nvPr/>
              </p14:nvContentPartPr>
              <p14:xfrm>
                <a:off x="9921493" y="2280120"/>
                <a:ext cx="66960" cy="86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508FF83-AF29-4433-B61C-74DBB8FB29B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917173" y="2275800"/>
                  <a:ext cx="756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48D454E1-4F94-4316-8F0A-EDC3483F0B2C}"/>
                    </a:ext>
                  </a:extLst>
                </p14:cNvPr>
                <p14:cNvContentPartPr/>
                <p14:nvPr/>
              </p14:nvContentPartPr>
              <p14:xfrm>
                <a:off x="10249813" y="2304240"/>
                <a:ext cx="118440" cy="1242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48D454E1-4F94-4316-8F0A-EDC3483F0B2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245493" y="2299920"/>
                  <a:ext cx="1270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B66B126-6F16-467C-8598-CEA525F8D165}"/>
                    </a:ext>
                  </a:extLst>
                </p14:cNvPr>
                <p14:cNvContentPartPr/>
                <p14:nvPr/>
              </p14:nvContentPartPr>
              <p14:xfrm>
                <a:off x="10407493" y="2338440"/>
                <a:ext cx="182520" cy="828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B66B126-6F16-467C-8598-CEA525F8D16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403173" y="2334120"/>
                  <a:ext cx="1911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65F4C9E-DE78-41B3-A633-5F56025BBCA4}"/>
                    </a:ext>
                  </a:extLst>
                </p14:cNvPr>
                <p14:cNvContentPartPr/>
                <p14:nvPr/>
              </p14:nvContentPartPr>
              <p14:xfrm>
                <a:off x="6816853" y="2642640"/>
                <a:ext cx="172080" cy="1717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65F4C9E-DE78-41B3-A633-5F56025BBCA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812533" y="2638320"/>
                  <a:ext cx="1807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F69331F-CB13-491D-B48B-2765C005D8D5}"/>
                    </a:ext>
                  </a:extLst>
                </p14:cNvPr>
                <p14:cNvContentPartPr/>
                <p14:nvPr/>
              </p14:nvContentPartPr>
              <p14:xfrm>
                <a:off x="6926653" y="2733720"/>
                <a:ext cx="34200" cy="738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F69331F-CB13-491D-B48B-2765C005D8D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922333" y="2729400"/>
                  <a:ext cx="428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8185052-AD21-4437-985F-A617DF2DB331}"/>
                    </a:ext>
                  </a:extLst>
                </p14:cNvPr>
                <p14:cNvContentPartPr/>
                <p14:nvPr/>
              </p14:nvContentPartPr>
              <p14:xfrm>
                <a:off x="7027093" y="2632200"/>
                <a:ext cx="11160" cy="1522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8185052-AD21-4437-985F-A617DF2DB33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022773" y="2627880"/>
                  <a:ext cx="198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D4748371-C3C7-4E35-A9BC-5A6F66861EC1}"/>
                    </a:ext>
                  </a:extLst>
                </p14:cNvPr>
                <p14:cNvContentPartPr/>
                <p14:nvPr/>
              </p14:nvContentPartPr>
              <p14:xfrm>
                <a:off x="7050853" y="2686920"/>
                <a:ext cx="272520" cy="655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D4748371-C3C7-4E35-A9BC-5A6F66861EC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046533" y="2682600"/>
                  <a:ext cx="281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4E36897-5499-49EC-823F-7D78C2C5C29D}"/>
                    </a:ext>
                  </a:extLst>
                </p14:cNvPr>
                <p14:cNvContentPartPr/>
                <p14:nvPr/>
              </p14:nvContentPartPr>
              <p14:xfrm>
                <a:off x="7306813" y="2574600"/>
                <a:ext cx="360" cy="3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4E36897-5499-49EC-823F-7D78C2C5C29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302493" y="257028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0E4F5C7-A781-45DC-9E7F-74023EF5454A}"/>
                    </a:ext>
                  </a:extLst>
                </p14:cNvPr>
                <p14:cNvContentPartPr/>
                <p14:nvPr/>
              </p14:nvContentPartPr>
              <p14:xfrm>
                <a:off x="7383853" y="2532840"/>
                <a:ext cx="101520" cy="2019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0E4F5C7-A781-45DC-9E7F-74023EF5454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379533" y="2528520"/>
                  <a:ext cx="1101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03E65C4-39CC-42C5-8813-263A65ABEFE9}"/>
                    </a:ext>
                  </a:extLst>
                </p14:cNvPr>
                <p14:cNvContentPartPr/>
                <p14:nvPr/>
              </p14:nvContentPartPr>
              <p14:xfrm>
                <a:off x="7517053" y="2648400"/>
                <a:ext cx="123840" cy="568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03E65C4-39CC-42C5-8813-263A65ABEFE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512733" y="2644080"/>
                  <a:ext cx="1324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D4E1843-4F59-41CD-982E-E6C3C3ADB559}"/>
                    </a:ext>
                  </a:extLst>
                </p14:cNvPr>
                <p14:cNvContentPartPr/>
                <p14:nvPr/>
              </p14:nvContentPartPr>
              <p14:xfrm>
                <a:off x="7680493" y="2546160"/>
                <a:ext cx="166320" cy="1515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D4E1843-4F59-41CD-982E-E6C3C3ADB55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676173" y="2541840"/>
                  <a:ext cx="1749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C6EFADE-E56B-4157-BA76-99FF344B341A}"/>
                    </a:ext>
                  </a:extLst>
                </p14:cNvPr>
                <p14:cNvContentPartPr/>
                <p14:nvPr/>
              </p14:nvContentPartPr>
              <p14:xfrm>
                <a:off x="7900093" y="2609520"/>
                <a:ext cx="84240" cy="684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C6EFADE-E56B-4157-BA76-99FF344B341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895773" y="2605200"/>
                  <a:ext cx="928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2D7A74D-1B12-443C-9A23-06BD37FDBFF1}"/>
                    </a:ext>
                  </a:extLst>
                </p14:cNvPr>
                <p14:cNvContentPartPr/>
                <p14:nvPr/>
              </p14:nvContentPartPr>
              <p14:xfrm>
                <a:off x="7963813" y="2503680"/>
                <a:ext cx="113400" cy="1735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2D7A74D-1B12-443C-9A23-06BD37FDBFF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959493" y="2499360"/>
                  <a:ext cx="1220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0608A42-76F4-42DD-9C3C-915EFD8042D0}"/>
                    </a:ext>
                  </a:extLst>
                </p14:cNvPr>
                <p14:cNvContentPartPr/>
                <p14:nvPr/>
              </p14:nvContentPartPr>
              <p14:xfrm>
                <a:off x="8067133" y="2578200"/>
                <a:ext cx="106200" cy="860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0608A42-76F4-42DD-9C3C-915EFD8042D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062813" y="2573880"/>
                  <a:ext cx="1148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B080652-628C-4FED-94A7-B551FE1D0A23}"/>
                    </a:ext>
                  </a:extLst>
                </p14:cNvPr>
                <p14:cNvContentPartPr/>
                <p14:nvPr/>
              </p14:nvContentPartPr>
              <p14:xfrm>
                <a:off x="8210413" y="2470200"/>
                <a:ext cx="86760" cy="1692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B080652-628C-4FED-94A7-B551FE1D0A2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206093" y="2465880"/>
                  <a:ext cx="954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6D24C0A-C13B-4BB6-87D3-D949C017B304}"/>
                    </a:ext>
                  </a:extLst>
                </p14:cNvPr>
                <p14:cNvContentPartPr/>
                <p14:nvPr/>
              </p14:nvContentPartPr>
              <p14:xfrm>
                <a:off x="8350813" y="2535360"/>
                <a:ext cx="239040" cy="716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6D24C0A-C13B-4BB6-87D3-D949C017B30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346493" y="2531040"/>
                  <a:ext cx="2476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D47913F-8226-4E7E-9F66-7C78F07B807B}"/>
                    </a:ext>
                  </a:extLst>
                </p14:cNvPr>
                <p14:cNvContentPartPr/>
                <p14:nvPr/>
              </p14:nvContentPartPr>
              <p14:xfrm>
                <a:off x="6882013" y="2967000"/>
                <a:ext cx="278640" cy="1213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D47913F-8226-4E7E-9F66-7C78F07B807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877693" y="2962680"/>
                  <a:ext cx="2872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95623E5-0793-4BA9-95B3-7F584B57DCDD}"/>
                    </a:ext>
                  </a:extLst>
                </p14:cNvPr>
                <p14:cNvContentPartPr/>
                <p14:nvPr/>
              </p14:nvContentPartPr>
              <p14:xfrm>
                <a:off x="7342813" y="2892840"/>
                <a:ext cx="239040" cy="1364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95623E5-0793-4BA9-95B3-7F584B57DCD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338493" y="2888520"/>
                  <a:ext cx="2476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CB9A766-F84C-4A58-81EA-8F156A668DEB}"/>
                    </a:ext>
                  </a:extLst>
                </p14:cNvPr>
                <p14:cNvContentPartPr/>
                <p14:nvPr/>
              </p14:nvContentPartPr>
              <p14:xfrm>
                <a:off x="7604893" y="2853960"/>
                <a:ext cx="208080" cy="1699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CB9A766-F84C-4A58-81EA-8F156A668DE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600573" y="2849640"/>
                  <a:ext cx="2167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DAB6FE74-B05C-4EB9-83B1-C2C37E61B327}"/>
                    </a:ext>
                  </a:extLst>
                </p14:cNvPr>
                <p14:cNvContentPartPr/>
                <p14:nvPr/>
              </p14:nvContentPartPr>
              <p14:xfrm>
                <a:off x="7873093" y="2815800"/>
                <a:ext cx="107640" cy="1101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DAB6FE74-B05C-4EB9-83B1-C2C37E61B32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868773" y="2811480"/>
                  <a:ext cx="1162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058E770-3F35-4177-93AD-68E31DB50880}"/>
                    </a:ext>
                  </a:extLst>
                </p14:cNvPr>
                <p14:cNvContentPartPr/>
                <p14:nvPr/>
              </p14:nvContentPartPr>
              <p14:xfrm>
                <a:off x="8010613" y="2829480"/>
                <a:ext cx="81360" cy="892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058E770-3F35-4177-93AD-68E31DB5088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006293" y="2825160"/>
                  <a:ext cx="90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4122D73A-271B-4E18-B9FF-C4691B2602AD}"/>
                    </a:ext>
                  </a:extLst>
                </p14:cNvPr>
                <p14:cNvContentPartPr/>
                <p14:nvPr/>
              </p14:nvContentPartPr>
              <p14:xfrm>
                <a:off x="8130133" y="2823000"/>
                <a:ext cx="102960" cy="885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4122D73A-271B-4E18-B9FF-C4691B2602A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125813" y="2818680"/>
                  <a:ext cx="1116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39CB0E3E-7BFA-4587-96A9-F094B82C1323}"/>
                    </a:ext>
                  </a:extLst>
                </p14:cNvPr>
                <p14:cNvContentPartPr/>
                <p14:nvPr/>
              </p14:nvContentPartPr>
              <p14:xfrm>
                <a:off x="8233453" y="2792400"/>
                <a:ext cx="215280" cy="817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39CB0E3E-7BFA-4587-96A9-F094B82C132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229133" y="2788080"/>
                  <a:ext cx="223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57D6BA44-64D5-4AA8-B3B8-8F8C27572EC4}"/>
                    </a:ext>
                  </a:extLst>
                </p14:cNvPr>
                <p14:cNvContentPartPr/>
                <p14:nvPr/>
              </p14:nvContentPartPr>
              <p14:xfrm>
                <a:off x="8424973" y="2719320"/>
                <a:ext cx="38880" cy="514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57D6BA44-64D5-4AA8-B3B8-8F8C27572EC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420653" y="2715000"/>
                  <a:ext cx="475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2D35D8F-5F23-4B7A-A6BE-EA27E54D1A38}"/>
                    </a:ext>
                  </a:extLst>
                </p14:cNvPr>
                <p14:cNvContentPartPr/>
                <p14:nvPr/>
              </p14:nvContentPartPr>
              <p14:xfrm>
                <a:off x="8477533" y="2780520"/>
                <a:ext cx="97560" cy="712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2D35D8F-5F23-4B7A-A6BE-EA27E54D1A3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473213" y="2776200"/>
                  <a:ext cx="1062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E03DF8B5-34A7-4CFC-B44E-58B4240F2784}"/>
                    </a:ext>
                  </a:extLst>
                </p14:cNvPr>
                <p14:cNvContentPartPr/>
                <p14:nvPr/>
              </p14:nvContentPartPr>
              <p14:xfrm>
                <a:off x="8626933" y="2693760"/>
                <a:ext cx="82800" cy="1404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E03DF8B5-34A7-4CFC-B44E-58B4240F278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622613" y="2689440"/>
                  <a:ext cx="914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75D7CBA1-53D6-42E2-A6FD-BB2261A3E8DE}"/>
                    </a:ext>
                  </a:extLst>
                </p14:cNvPr>
                <p14:cNvContentPartPr/>
                <p14:nvPr/>
              </p14:nvContentPartPr>
              <p14:xfrm>
                <a:off x="8729533" y="2670720"/>
                <a:ext cx="24120" cy="1404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75D7CBA1-53D6-42E2-A6FD-BB2261A3E8D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725213" y="2666400"/>
                  <a:ext cx="327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F92B2B3-ABC9-4863-9657-D89CA1E61F0F}"/>
                    </a:ext>
                  </a:extLst>
                </p14:cNvPr>
                <p14:cNvContentPartPr/>
                <p14:nvPr/>
              </p14:nvContentPartPr>
              <p14:xfrm>
                <a:off x="8751133" y="2743080"/>
                <a:ext cx="237240" cy="730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F92B2B3-ABC9-4863-9657-D89CA1E61F0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746813" y="2738760"/>
                  <a:ext cx="2458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F280FDF-7702-42D4-802C-EF5B40B9AE8D}"/>
                    </a:ext>
                  </a:extLst>
                </p14:cNvPr>
                <p14:cNvContentPartPr/>
                <p14:nvPr/>
              </p14:nvContentPartPr>
              <p14:xfrm>
                <a:off x="9114733" y="2648400"/>
                <a:ext cx="24840" cy="982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F280FDF-7702-42D4-802C-EF5B40B9AE8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110413" y="2644080"/>
                  <a:ext cx="334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AA29C017-288F-4F2C-8330-FC370BBA45A4}"/>
                    </a:ext>
                  </a:extLst>
                </p14:cNvPr>
                <p14:cNvContentPartPr/>
                <p14:nvPr/>
              </p14:nvContentPartPr>
              <p14:xfrm>
                <a:off x="9113293" y="2817240"/>
                <a:ext cx="9360" cy="21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AA29C017-288F-4F2C-8330-FC370BBA45A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108973" y="2812920"/>
                  <a:ext cx="180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DB8F5275-E9E0-4D9D-BFCA-DD0A8A60134A}"/>
                    </a:ext>
                  </a:extLst>
                </p14:cNvPr>
                <p14:cNvContentPartPr/>
                <p14:nvPr/>
              </p14:nvContentPartPr>
              <p14:xfrm>
                <a:off x="5028013" y="2489640"/>
                <a:ext cx="1072080" cy="10965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DB8F5275-E9E0-4D9D-BFCA-DD0A8A60134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023693" y="2485320"/>
                  <a:ext cx="1080720" cy="110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CE48D8FE-FFC8-4328-93B1-49BE0391D891}"/>
                  </a:ext>
                </a:extLst>
              </p14:cNvPr>
              <p14:cNvContentPartPr/>
              <p14:nvPr/>
            </p14:nvContentPartPr>
            <p14:xfrm>
              <a:off x="1332973" y="3831000"/>
              <a:ext cx="3734640" cy="16380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CE48D8FE-FFC8-4328-93B1-49BE0391D891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328653" y="3826680"/>
                <a:ext cx="37432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5C56A96A-8F8F-4BD9-ABE4-20975A778214}"/>
                  </a:ext>
                </a:extLst>
              </p14:cNvPr>
              <p14:cNvContentPartPr/>
              <p14:nvPr/>
            </p14:nvContentPartPr>
            <p14:xfrm>
              <a:off x="1148653" y="4162200"/>
              <a:ext cx="7486560" cy="14040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5C56A96A-8F8F-4BD9-ABE4-20975A778214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144333" y="4157880"/>
                <a:ext cx="749520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FE382207-6607-4D64-8E60-44EFBBBEC02D}"/>
                  </a:ext>
                </a:extLst>
              </p14:cNvPr>
              <p14:cNvContentPartPr/>
              <p14:nvPr/>
            </p14:nvContentPartPr>
            <p14:xfrm>
              <a:off x="1405693" y="5547480"/>
              <a:ext cx="51840" cy="288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FE382207-6607-4D64-8E60-44EFBBBEC02D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401373" y="5543160"/>
                <a:ext cx="6048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1B358589-A009-4825-B8E0-286D6EFDE8D5}"/>
                  </a:ext>
                </a:extLst>
              </p14:cNvPr>
              <p14:cNvContentPartPr/>
              <p14:nvPr/>
            </p14:nvContentPartPr>
            <p14:xfrm>
              <a:off x="1318213" y="5469720"/>
              <a:ext cx="5847840" cy="15588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1B358589-A009-4825-B8E0-286D6EFDE8D5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313893" y="5465400"/>
                <a:ext cx="585648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0486992D-7545-41AF-A2AE-B47791AFB253}"/>
                  </a:ext>
                </a:extLst>
              </p14:cNvPr>
              <p14:cNvContentPartPr/>
              <p14:nvPr/>
            </p14:nvContentPartPr>
            <p14:xfrm>
              <a:off x="8089453" y="5520120"/>
              <a:ext cx="451440" cy="6588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0486992D-7545-41AF-A2AE-B47791AFB253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8085133" y="5515800"/>
                <a:ext cx="46008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A520BF3B-F178-42F7-8B47-D83C1061F4E6}"/>
                  </a:ext>
                </a:extLst>
              </p14:cNvPr>
              <p14:cNvContentPartPr/>
              <p14:nvPr/>
            </p14:nvContentPartPr>
            <p14:xfrm>
              <a:off x="1285813" y="5890560"/>
              <a:ext cx="3646800" cy="5652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A520BF3B-F178-42F7-8B47-D83C1061F4E6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281493" y="5886240"/>
                <a:ext cx="3655440" cy="6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3727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7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657D4B5-841C-4FC2-9DF9-D5C75E2F4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187"/>
            <a:ext cx="9323397" cy="512941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F12D3C9-ECFD-4D38-B77A-509247706983}"/>
                  </a:ext>
                </a:extLst>
              </p14:cNvPr>
              <p14:cNvContentPartPr/>
              <p14:nvPr/>
            </p14:nvContentPartPr>
            <p14:xfrm>
              <a:off x="1759213" y="3211800"/>
              <a:ext cx="303480" cy="3157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F12D3C9-ECFD-4D38-B77A-5092477069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4893" y="3207480"/>
                <a:ext cx="31212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CFE4792B-66DC-48CB-9BC8-BDC7A7299498}"/>
                  </a:ext>
                </a:extLst>
              </p14:cNvPr>
              <p14:cNvContentPartPr/>
              <p14:nvPr/>
            </p14:nvContentPartPr>
            <p14:xfrm>
              <a:off x="2575333" y="3650280"/>
              <a:ext cx="5314680" cy="550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CFE4792B-66DC-48CB-9BC8-BDC7A72994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71013" y="3645960"/>
                <a:ext cx="532332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902B2B87-FA43-4419-8D46-8906EBBA8076}"/>
                  </a:ext>
                </a:extLst>
              </p14:cNvPr>
              <p14:cNvContentPartPr/>
              <p14:nvPr/>
            </p14:nvContentPartPr>
            <p14:xfrm>
              <a:off x="1716013" y="3563880"/>
              <a:ext cx="352440" cy="2577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902B2B87-FA43-4419-8D46-8906EBBA807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11693" y="3559560"/>
                <a:ext cx="361080" cy="26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9BBB6FBA-57E4-4279-A254-426228C75515}"/>
              </a:ext>
            </a:extLst>
          </p:cNvPr>
          <p:cNvGrpSpPr/>
          <p:nvPr/>
        </p:nvGrpSpPr>
        <p:grpSpPr>
          <a:xfrm>
            <a:off x="7558813" y="673800"/>
            <a:ext cx="4529520" cy="2767680"/>
            <a:chOff x="7558813" y="673800"/>
            <a:chExt cx="4529520" cy="276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0665BA3A-1992-4838-A35D-01F2A376462E}"/>
                    </a:ext>
                  </a:extLst>
                </p14:cNvPr>
                <p14:cNvContentPartPr/>
                <p14:nvPr/>
              </p14:nvContentPartPr>
              <p14:xfrm>
                <a:off x="7558813" y="1244040"/>
                <a:ext cx="1896480" cy="21974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0665BA3A-1992-4838-A35D-01F2A376462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54493" y="1239720"/>
                  <a:ext cx="1905120" cy="22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33934D7-EE24-454C-B65A-B6A4ED9AB6B7}"/>
                    </a:ext>
                  </a:extLst>
                </p14:cNvPr>
                <p14:cNvContentPartPr/>
                <p14:nvPr/>
              </p14:nvContentPartPr>
              <p14:xfrm>
                <a:off x="8173693" y="1113360"/>
                <a:ext cx="326160" cy="1778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33934D7-EE24-454C-B65A-B6A4ED9AB6B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169373" y="1109040"/>
                  <a:ext cx="3348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911D4DB-3461-4905-95BF-9552FABB12D0}"/>
                    </a:ext>
                  </a:extLst>
                </p14:cNvPr>
                <p14:cNvContentPartPr/>
                <p14:nvPr/>
              </p14:nvContentPartPr>
              <p14:xfrm>
                <a:off x="8844013" y="1000320"/>
                <a:ext cx="131400" cy="1094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911D4DB-3461-4905-95BF-9552FABB12D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839693" y="996000"/>
                  <a:ext cx="1400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BCADB1F-F203-42EF-AED2-D3DD9B60DCFB}"/>
                    </a:ext>
                  </a:extLst>
                </p14:cNvPr>
                <p14:cNvContentPartPr/>
                <p14:nvPr/>
              </p14:nvContentPartPr>
              <p14:xfrm>
                <a:off x="8986573" y="1025160"/>
                <a:ext cx="110520" cy="655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BCADB1F-F203-42EF-AED2-D3DD9B60DCF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982253" y="1020840"/>
                  <a:ext cx="119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0055FB29-1726-4ADD-B461-5312EDA085A6}"/>
                    </a:ext>
                  </a:extLst>
                </p14:cNvPr>
                <p14:cNvContentPartPr/>
                <p14:nvPr/>
              </p14:nvContentPartPr>
              <p14:xfrm>
                <a:off x="9116893" y="1005000"/>
                <a:ext cx="66960" cy="864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0055FB29-1726-4ADD-B461-5312EDA085A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112573" y="1000680"/>
                  <a:ext cx="756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A091219-7169-4440-BE77-AF9F59851298}"/>
                    </a:ext>
                  </a:extLst>
                </p14:cNvPr>
                <p14:cNvContentPartPr/>
                <p14:nvPr/>
              </p14:nvContentPartPr>
              <p14:xfrm>
                <a:off x="9366013" y="999960"/>
                <a:ext cx="19440" cy="702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A091219-7169-4440-BE77-AF9F5985129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361693" y="995640"/>
                  <a:ext cx="280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E4C37CF-BEB6-433E-A33C-4387C4B194CB}"/>
                    </a:ext>
                  </a:extLst>
                </p14:cNvPr>
                <p14:cNvContentPartPr/>
                <p14:nvPr/>
              </p14:nvContentPartPr>
              <p14:xfrm>
                <a:off x="9387613" y="939120"/>
                <a:ext cx="47880" cy="327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E4C37CF-BEB6-433E-A33C-4387C4B194C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383293" y="934800"/>
                  <a:ext cx="56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753612E-0003-4476-A593-E38E0A94381A}"/>
                    </a:ext>
                  </a:extLst>
                </p14:cNvPr>
                <p14:cNvContentPartPr/>
                <p14:nvPr/>
              </p14:nvContentPartPr>
              <p14:xfrm>
                <a:off x="9446293" y="976560"/>
                <a:ext cx="77040" cy="723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753612E-0003-4476-A593-E38E0A94381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441973" y="972240"/>
                  <a:ext cx="856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823DEDF-ED60-403C-A96A-123749F4CD83}"/>
                    </a:ext>
                  </a:extLst>
                </p14:cNvPr>
                <p14:cNvContentPartPr/>
                <p14:nvPr/>
              </p14:nvContentPartPr>
              <p14:xfrm>
                <a:off x="9504973" y="875040"/>
                <a:ext cx="76320" cy="1562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823DEDF-ED60-403C-A96A-123749F4CD8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500653" y="870720"/>
                  <a:ext cx="849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FFF7CB3-4B32-4C76-8A16-F778FC3B33A2}"/>
                    </a:ext>
                  </a:extLst>
                </p14:cNvPr>
                <p14:cNvContentPartPr/>
                <p14:nvPr/>
              </p14:nvContentPartPr>
              <p14:xfrm>
                <a:off x="9781813" y="924720"/>
                <a:ext cx="275040" cy="748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FFF7CB3-4B32-4C76-8A16-F778FC3B33A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777493" y="920400"/>
                  <a:ext cx="2836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A7B1976-A9D3-490F-B370-29BC6658FE8C}"/>
                    </a:ext>
                  </a:extLst>
                </p14:cNvPr>
                <p14:cNvContentPartPr/>
                <p14:nvPr/>
              </p14:nvContentPartPr>
              <p14:xfrm>
                <a:off x="10230013" y="890160"/>
                <a:ext cx="234360" cy="684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A7B1976-A9D3-490F-B370-29BC6658FE8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225693" y="885840"/>
                  <a:ext cx="2430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B923681-4A47-479B-BBE1-0DF8DA27735F}"/>
                    </a:ext>
                  </a:extLst>
                </p14:cNvPr>
                <p14:cNvContentPartPr/>
                <p14:nvPr/>
              </p14:nvContentPartPr>
              <p14:xfrm>
                <a:off x="10479853" y="849840"/>
                <a:ext cx="360" cy="3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B923681-4A47-479B-BBE1-0DF8DA27735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475533" y="8455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5449858-130B-477A-9A7C-039B8AF9F208}"/>
                    </a:ext>
                  </a:extLst>
                </p14:cNvPr>
                <p14:cNvContentPartPr/>
                <p14:nvPr/>
              </p14:nvContentPartPr>
              <p14:xfrm>
                <a:off x="10665973" y="817800"/>
                <a:ext cx="96480" cy="1137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5449858-130B-477A-9A7C-039B8AF9F20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661653" y="813480"/>
                  <a:ext cx="1051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FE1CEB1-4251-427C-8703-5ABC4CBD2306}"/>
                    </a:ext>
                  </a:extLst>
                </p14:cNvPr>
                <p14:cNvContentPartPr/>
                <p14:nvPr/>
              </p14:nvContentPartPr>
              <p14:xfrm>
                <a:off x="10768933" y="812760"/>
                <a:ext cx="104040" cy="1512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FE1CEB1-4251-427C-8703-5ABC4CBD230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764613" y="808440"/>
                  <a:ext cx="1126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8EFB309-7382-49F2-975C-08397EDDE033}"/>
                    </a:ext>
                  </a:extLst>
                </p14:cNvPr>
                <p14:cNvContentPartPr/>
                <p14:nvPr/>
              </p14:nvContentPartPr>
              <p14:xfrm>
                <a:off x="10915453" y="808080"/>
                <a:ext cx="55080" cy="658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8EFB309-7382-49F2-975C-08397EDDE03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911133" y="803760"/>
                  <a:ext cx="637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C67062E-CD1F-4F0C-AC26-962FAF6D6BD5}"/>
                    </a:ext>
                  </a:extLst>
                </p14:cNvPr>
                <p14:cNvContentPartPr/>
                <p14:nvPr/>
              </p14:nvContentPartPr>
              <p14:xfrm>
                <a:off x="10994653" y="799080"/>
                <a:ext cx="79920" cy="910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C67062E-CD1F-4F0C-AC26-962FAF6D6BD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990333" y="794760"/>
                  <a:ext cx="885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1DB1887-AEAC-480B-9CD2-20C33620C686}"/>
                    </a:ext>
                  </a:extLst>
                </p14:cNvPr>
                <p14:cNvContentPartPr/>
                <p14:nvPr/>
              </p14:nvContentPartPr>
              <p14:xfrm>
                <a:off x="10984573" y="802680"/>
                <a:ext cx="141480" cy="637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1DB1887-AEAC-480B-9CD2-20C33620C68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980253" y="798360"/>
                  <a:ext cx="1501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6A43CD4-DA90-4253-987C-C0CBF7E5B28E}"/>
                    </a:ext>
                  </a:extLst>
                </p14:cNvPr>
                <p14:cNvContentPartPr/>
                <p14:nvPr/>
              </p14:nvContentPartPr>
              <p14:xfrm>
                <a:off x="11121013" y="744360"/>
                <a:ext cx="21240" cy="633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6A43CD4-DA90-4253-987C-C0CBF7E5B28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116693" y="740040"/>
                  <a:ext cx="298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285695B-698B-42A2-ACDC-95D305775EDA}"/>
                    </a:ext>
                  </a:extLst>
                </p14:cNvPr>
                <p14:cNvContentPartPr/>
                <p14:nvPr/>
              </p14:nvContentPartPr>
              <p14:xfrm>
                <a:off x="11139373" y="805200"/>
                <a:ext cx="113760" cy="558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285695B-698B-42A2-ACDC-95D305775ED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135053" y="800880"/>
                  <a:ext cx="1224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70177BE-CC36-4891-BE5B-8DA160DBD87C}"/>
                    </a:ext>
                  </a:extLst>
                </p14:cNvPr>
                <p14:cNvContentPartPr/>
                <p14:nvPr/>
              </p14:nvContentPartPr>
              <p14:xfrm>
                <a:off x="11289133" y="696840"/>
                <a:ext cx="19440" cy="1630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70177BE-CC36-4891-BE5B-8DA160DBD87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284813" y="692520"/>
                  <a:ext cx="280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B178DD54-7464-4AB4-B41D-CCD953736618}"/>
                    </a:ext>
                  </a:extLst>
                </p14:cNvPr>
                <p14:cNvContentPartPr/>
                <p14:nvPr/>
              </p14:nvContentPartPr>
              <p14:xfrm>
                <a:off x="11353933" y="694320"/>
                <a:ext cx="91080" cy="1803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B178DD54-7464-4AB4-B41D-CCD95373661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349613" y="690000"/>
                  <a:ext cx="997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9F0DE93-DA98-4C11-8746-E3373B381E3D}"/>
                    </a:ext>
                  </a:extLst>
                </p14:cNvPr>
                <p14:cNvContentPartPr/>
                <p14:nvPr/>
              </p14:nvContentPartPr>
              <p14:xfrm>
                <a:off x="11444653" y="673800"/>
                <a:ext cx="286560" cy="1515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9F0DE93-DA98-4C11-8746-E3373B381E3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440333" y="669480"/>
                  <a:ext cx="2952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A06B9B9-2857-40A2-AB68-021225EB84A2}"/>
                    </a:ext>
                  </a:extLst>
                </p14:cNvPr>
                <p14:cNvContentPartPr/>
                <p14:nvPr/>
              </p14:nvContentPartPr>
              <p14:xfrm>
                <a:off x="8902333" y="1246560"/>
                <a:ext cx="235080" cy="1191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A06B9B9-2857-40A2-AB68-021225EB84A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898013" y="1242240"/>
                  <a:ext cx="2437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A46B11F-4553-4F74-935F-E4B26F217A46}"/>
                    </a:ext>
                  </a:extLst>
                </p14:cNvPr>
                <p14:cNvContentPartPr/>
                <p14:nvPr/>
              </p14:nvContentPartPr>
              <p14:xfrm>
                <a:off x="9166933" y="1264560"/>
                <a:ext cx="60120" cy="716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A46B11F-4553-4F74-935F-E4B26F217A4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162613" y="1260240"/>
                  <a:ext cx="687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1906F4F-0401-4EAA-B6A3-ADC936FA45F0}"/>
                    </a:ext>
                  </a:extLst>
                </p14:cNvPr>
                <p14:cNvContentPartPr/>
                <p14:nvPr/>
              </p14:nvContentPartPr>
              <p14:xfrm>
                <a:off x="9350893" y="1207320"/>
                <a:ext cx="285480" cy="1098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1906F4F-0401-4EAA-B6A3-ADC936FA45F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346573" y="1203000"/>
                  <a:ext cx="294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3BE81A0-CCB7-4A88-B949-DE169CE3E192}"/>
                    </a:ext>
                  </a:extLst>
                </p14:cNvPr>
                <p14:cNvContentPartPr/>
                <p14:nvPr/>
              </p14:nvContentPartPr>
              <p14:xfrm>
                <a:off x="9677773" y="1123440"/>
                <a:ext cx="113760" cy="1533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3BE81A0-CCB7-4A88-B949-DE169CE3E19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673453" y="1119120"/>
                  <a:ext cx="1224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972A001-D41D-490B-B52F-9FC6FA75FCFC}"/>
                    </a:ext>
                  </a:extLst>
                </p14:cNvPr>
                <p14:cNvContentPartPr/>
                <p14:nvPr/>
              </p14:nvContentPartPr>
              <p14:xfrm>
                <a:off x="9601813" y="1102200"/>
                <a:ext cx="360" cy="3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972A001-D41D-490B-B52F-9FC6FA75FCF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597493" y="109788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94008DE-EDDB-4866-91B7-E5DCF06317ED}"/>
                    </a:ext>
                  </a:extLst>
                </p14:cNvPr>
                <p14:cNvContentPartPr/>
                <p14:nvPr/>
              </p14:nvContentPartPr>
              <p14:xfrm>
                <a:off x="9819253" y="1169520"/>
                <a:ext cx="122760" cy="849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94008DE-EDDB-4866-91B7-E5DCF06317E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814933" y="1165200"/>
                  <a:ext cx="1314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E7960941-CF37-45D3-AF1F-21696C867FDC}"/>
                    </a:ext>
                  </a:extLst>
                </p14:cNvPr>
                <p14:cNvContentPartPr/>
                <p14:nvPr/>
              </p14:nvContentPartPr>
              <p14:xfrm>
                <a:off x="9954613" y="1096080"/>
                <a:ext cx="248400" cy="1476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E7960941-CF37-45D3-AF1F-21696C867FD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950293" y="1091760"/>
                  <a:ext cx="2570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89232E0-1E37-438B-980F-CD30F56A6FC5}"/>
                    </a:ext>
                  </a:extLst>
                </p14:cNvPr>
                <p14:cNvContentPartPr/>
                <p14:nvPr/>
              </p14:nvContentPartPr>
              <p14:xfrm>
                <a:off x="10218493" y="1114440"/>
                <a:ext cx="81000" cy="1015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89232E0-1E37-438B-980F-CD30F56A6FC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214173" y="1110120"/>
                  <a:ext cx="896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1AE1EA9-2286-4CAB-A2E9-4D9707D92E61}"/>
                    </a:ext>
                  </a:extLst>
                </p14:cNvPr>
                <p14:cNvContentPartPr/>
                <p14:nvPr/>
              </p14:nvContentPartPr>
              <p14:xfrm>
                <a:off x="10335493" y="1103640"/>
                <a:ext cx="288000" cy="968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1AE1EA9-2286-4CAB-A2E9-4D9707D92E6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331173" y="1099320"/>
                  <a:ext cx="2966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05E4534-D867-4591-A90B-5F2FE65E350D}"/>
                    </a:ext>
                  </a:extLst>
                </p14:cNvPr>
                <p14:cNvContentPartPr/>
                <p14:nvPr/>
              </p14:nvContentPartPr>
              <p14:xfrm>
                <a:off x="10770733" y="1051440"/>
                <a:ext cx="206640" cy="1519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05E4534-D867-4591-A90B-5F2FE65E350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766413" y="1047120"/>
                  <a:ext cx="2152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DEC5351-E6B4-4E70-963F-F40B8A6C6AEA}"/>
                    </a:ext>
                  </a:extLst>
                </p14:cNvPr>
                <p14:cNvContentPartPr/>
                <p14:nvPr/>
              </p14:nvContentPartPr>
              <p14:xfrm>
                <a:off x="11027053" y="1001040"/>
                <a:ext cx="146520" cy="1425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DEC5351-E6B4-4E70-963F-F40B8A6C6AE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022733" y="996720"/>
                  <a:ext cx="1551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8404C40-BDA1-4041-8322-801D8A14426F}"/>
                    </a:ext>
                  </a:extLst>
                </p14:cNvPr>
                <p14:cNvContentPartPr/>
                <p14:nvPr/>
              </p14:nvContentPartPr>
              <p14:xfrm>
                <a:off x="11169253" y="1035960"/>
                <a:ext cx="117000" cy="954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8404C40-BDA1-4041-8322-801D8A14426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164933" y="1031640"/>
                  <a:ext cx="1256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9FE4FD4-D6CA-40CD-965B-74BC515DE1F6}"/>
                    </a:ext>
                  </a:extLst>
                </p14:cNvPr>
                <p14:cNvContentPartPr/>
                <p14:nvPr/>
              </p14:nvContentPartPr>
              <p14:xfrm>
                <a:off x="11293453" y="954960"/>
                <a:ext cx="9360" cy="1821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9FE4FD4-D6CA-40CD-965B-74BC515DE1F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289133" y="950640"/>
                  <a:ext cx="180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421C79A-13A2-4FC1-AA36-CE5AEF393459}"/>
                    </a:ext>
                  </a:extLst>
                </p14:cNvPr>
                <p14:cNvContentPartPr/>
                <p14:nvPr/>
              </p14:nvContentPartPr>
              <p14:xfrm>
                <a:off x="11326573" y="1005000"/>
                <a:ext cx="83160" cy="997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421C79A-13A2-4FC1-AA36-CE5AEF39345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322253" y="1000680"/>
                  <a:ext cx="918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A3884A9-5A77-4E2D-9591-2AF3A1D0721E}"/>
                    </a:ext>
                  </a:extLst>
                </p14:cNvPr>
                <p14:cNvContentPartPr/>
                <p14:nvPr/>
              </p14:nvContentPartPr>
              <p14:xfrm>
                <a:off x="10983133" y="919320"/>
                <a:ext cx="360" cy="3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A3884A9-5A77-4E2D-9591-2AF3A1D0721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978813" y="9150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AE11DCC-D5FD-4391-B4D5-7438D6DEEA65}"/>
                    </a:ext>
                  </a:extLst>
                </p14:cNvPr>
                <p14:cNvContentPartPr/>
                <p14:nvPr/>
              </p14:nvContentPartPr>
              <p14:xfrm>
                <a:off x="11442493" y="1079520"/>
                <a:ext cx="2520" cy="1065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AE11DCC-D5FD-4391-B4D5-7438D6DEEA6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438173" y="1075200"/>
                  <a:ext cx="111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EF677CF-2600-45D9-A37E-87AB7320AD9A}"/>
                    </a:ext>
                  </a:extLst>
                </p14:cNvPr>
                <p14:cNvContentPartPr/>
                <p14:nvPr/>
              </p14:nvContentPartPr>
              <p14:xfrm>
                <a:off x="9185653" y="1474440"/>
                <a:ext cx="107280" cy="1238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EF677CF-2600-45D9-A37E-87AB7320AD9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181333" y="1470120"/>
                  <a:ext cx="1159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E74C407-A223-4ADC-A33C-9A7C7766AEA2}"/>
                    </a:ext>
                  </a:extLst>
                </p14:cNvPr>
                <p14:cNvContentPartPr/>
                <p14:nvPr/>
              </p14:nvContentPartPr>
              <p14:xfrm>
                <a:off x="9307693" y="1494960"/>
                <a:ext cx="178920" cy="810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E74C407-A223-4ADC-A33C-9A7C7766AEA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303373" y="1490640"/>
                  <a:ext cx="1875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51CDB85-C13E-4CA5-9DEF-AE6F8175E3FF}"/>
                    </a:ext>
                  </a:extLst>
                </p14:cNvPr>
                <p14:cNvContentPartPr/>
                <p14:nvPr/>
              </p14:nvContentPartPr>
              <p14:xfrm>
                <a:off x="9515773" y="1502160"/>
                <a:ext cx="91080" cy="550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51CDB85-C13E-4CA5-9DEF-AE6F8175E3F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511453" y="1497840"/>
                  <a:ext cx="997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1B81D8F2-F86D-488B-9D29-D3AEBC90FB26}"/>
                    </a:ext>
                  </a:extLst>
                </p14:cNvPr>
                <p14:cNvContentPartPr/>
                <p14:nvPr/>
              </p14:nvContentPartPr>
              <p14:xfrm>
                <a:off x="9729613" y="1467600"/>
                <a:ext cx="316440" cy="1112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1B81D8F2-F86D-488B-9D29-D3AEBC90FB2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725293" y="1463280"/>
                  <a:ext cx="3250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3BECA8F-0388-47FE-9BBD-C76C72CBA3D5}"/>
                    </a:ext>
                  </a:extLst>
                </p14:cNvPr>
                <p14:cNvContentPartPr/>
                <p14:nvPr/>
              </p14:nvContentPartPr>
              <p14:xfrm>
                <a:off x="10003573" y="1399920"/>
                <a:ext cx="6480" cy="18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3BECA8F-0388-47FE-9BBD-C76C72CBA3D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999253" y="1395600"/>
                  <a:ext cx="151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E696077-646E-46D8-9001-18B26BF4E7F9}"/>
                    </a:ext>
                  </a:extLst>
                </p14:cNvPr>
                <p14:cNvContentPartPr/>
                <p14:nvPr/>
              </p14:nvContentPartPr>
              <p14:xfrm>
                <a:off x="10187533" y="1357800"/>
                <a:ext cx="101520" cy="1447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E696077-646E-46D8-9001-18B26BF4E7F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183213" y="1353480"/>
                  <a:ext cx="1101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42055B7-88EC-4A83-9F20-A193027E18D8}"/>
                    </a:ext>
                  </a:extLst>
                </p14:cNvPr>
                <p14:cNvContentPartPr/>
                <p14:nvPr/>
              </p14:nvContentPartPr>
              <p14:xfrm>
                <a:off x="10314253" y="1446720"/>
                <a:ext cx="73080" cy="655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42055B7-88EC-4A83-9F20-A193027E18D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309933" y="1442400"/>
                  <a:ext cx="81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4785154-D6B2-429F-A681-70DF0325D9BC}"/>
                    </a:ext>
                  </a:extLst>
                </p14:cNvPr>
                <p14:cNvContentPartPr/>
                <p14:nvPr/>
              </p14:nvContentPartPr>
              <p14:xfrm>
                <a:off x="10432333" y="1364280"/>
                <a:ext cx="64800" cy="1292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4785154-D6B2-429F-A681-70DF0325D9B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428013" y="1359960"/>
                  <a:ext cx="734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8BDB425-7B57-4E4E-BAA4-8AE7557FDC6B}"/>
                    </a:ext>
                  </a:extLst>
                </p14:cNvPr>
                <p14:cNvContentPartPr/>
                <p14:nvPr/>
              </p14:nvContentPartPr>
              <p14:xfrm>
                <a:off x="10550413" y="1424040"/>
                <a:ext cx="198360" cy="626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8BDB425-7B57-4E4E-BAA4-8AE7557FDC6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546093" y="1419720"/>
                  <a:ext cx="2070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E8202AF-4952-4123-9123-768CDD9DA914}"/>
                    </a:ext>
                  </a:extLst>
                </p14:cNvPr>
                <p14:cNvContentPartPr/>
                <p14:nvPr/>
              </p14:nvContentPartPr>
              <p14:xfrm>
                <a:off x="10870093" y="1322160"/>
                <a:ext cx="286560" cy="1497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E8202AF-4952-4123-9123-768CDD9DA91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865773" y="1317840"/>
                  <a:ext cx="2952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F97E952-9EF4-4FC1-AA23-8878426016AD}"/>
                    </a:ext>
                  </a:extLst>
                </p14:cNvPr>
                <p14:cNvContentPartPr/>
                <p14:nvPr/>
              </p14:nvContentPartPr>
              <p14:xfrm>
                <a:off x="11095093" y="1269240"/>
                <a:ext cx="360" cy="3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F97E952-9EF4-4FC1-AA23-8878426016A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090773" y="12649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292372A-D977-4567-A7BA-AE0D4D2FE292}"/>
                    </a:ext>
                  </a:extLst>
                </p14:cNvPr>
                <p14:cNvContentPartPr/>
                <p14:nvPr/>
              </p14:nvContentPartPr>
              <p14:xfrm>
                <a:off x="11254213" y="1333680"/>
                <a:ext cx="295560" cy="943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292372A-D977-4567-A7BA-AE0D4D2FE29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249893" y="1329360"/>
                  <a:ext cx="3042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8EE8813-1031-4483-88CE-4C94C6188D6C}"/>
                    </a:ext>
                  </a:extLst>
                </p14:cNvPr>
                <p14:cNvContentPartPr/>
                <p14:nvPr/>
              </p14:nvContentPartPr>
              <p14:xfrm>
                <a:off x="11511253" y="1263840"/>
                <a:ext cx="360" cy="3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8EE8813-1031-4483-88CE-4C94C6188D6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506933" y="12595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9152AF1A-2EC1-40FB-A5BD-8475BC0A2621}"/>
                    </a:ext>
                  </a:extLst>
                </p14:cNvPr>
                <p14:cNvContentPartPr/>
                <p14:nvPr/>
              </p14:nvContentPartPr>
              <p14:xfrm>
                <a:off x="11604133" y="1324320"/>
                <a:ext cx="98640" cy="1029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9152AF1A-2EC1-40FB-A5BD-8475BC0A262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599813" y="1320000"/>
                  <a:ext cx="1072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DD4FBF8-36AB-4CFA-8651-E4723AE099B0}"/>
                    </a:ext>
                  </a:extLst>
                </p14:cNvPr>
                <p14:cNvContentPartPr/>
                <p14:nvPr/>
              </p14:nvContentPartPr>
              <p14:xfrm>
                <a:off x="9400573" y="1756680"/>
                <a:ext cx="148320" cy="1350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DD4FBF8-36AB-4CFA-8651-E4723AE099B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396253" y="1752360"/>
                  <a:ext cx="1569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F4B6222-A849-4C24-A18F-B37AB0101750}"/>
                    </a:ext>
                  </a:extLst>
                </p14:cNvPr>
                <p14:cNvContentPartPr/>
                <p14:nvPr/>
              </p14:nvContentPartPr>
              <p14:xfrm>
                <a:off x="9379333" y="1790160"/>
                <a:ext cx="199080" cy="187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F4B6222-A849-4C24-A18F-B37AB010175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375013" y="1785840"/>
                  <a:ext cx="2077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C0BDFD44-9929-436B-B64A-FE8FF3068FCE}"/>
                    </a:ext>
                  </a:extLst>
                </p14:cNvPr>
                <p14:cNvContentPartPr/>
                <p14:nvPr/>
              </p14:nvContentPartPr>
              <p14:xfrm>
                <a:off x="9592093" y="1739760"/>
                <a:ext cx="121320" cy="1191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C0BDFD44-9929-436B-B64A-FE8FF3068FC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587773" y="1735440"/>
                  <a:ext cx="1299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B57E86B-DDA9-41E0-B995-26A7AB1580FF}"/>
                    </a:ext>
                  </a:extLst>
                </p14:cNvPr>
                <p14:cNvContentPartPr/>
                <p14:nvPr/>
              </p14:nvContentPartPr>
              <p14:xfrm>
                <a:off x="9788653" y="1837320"/>
                <a:ext cx="13320" cy="734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B57E86B-DDA9-41E0-B995-26A7AB1580F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784333" y="1833000"/>
                  <a:ext cx="219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C43EF07-0D4C-45A4-8800-1DFE93FB0072}"/>
                    </a:ext>
                  </a:extLst>
                </p14:cNvPr>
                <p14:cNvContentPartPr/>
                <p14:nvPr/>
              </p14:nvContentPartPr>
              <p14:xfrm>
                <a:off x="9906373" y="1736160"/>
                <a:ext cx="247320" cy="1105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C43EF07-0D4C-45A4-8800-1DFE93FB007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902053" y="1731840"/>
                  <a:ext cx="2559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4F751BFC-1D22-493E-AD37-E65C354F4A32}"/>
                    </a:ext>
                  </a:extLst>
                </p14:cNvPr>
                <p14:cNvContentPartPr/>
                <p14:nvPr/>
              </p14:nvContentPartPr>
              <p14:xfrm>
                <a:off x="10074853" y="1669200"/>
                <a:ext cx="9720" cy="212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4F751BFC-1D22-493E-AD37-E65C354F4A3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070533" y="1664880"/>
                  <a:ext cx="183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3E9BABB-42B8-46AE-8BE6-CDA3AAF3A385}"/>
                    </a:ext>
                  </a:extLst>
                </p14:cNvPr>
                <p14:cNvContentPartPr/>
                <p14:nvPr/>
              </p14:nvContentPartPr>
              <p14:xfrm>
                <a:off x="10262773" y="1752720"/>
                <a:ext cx="268200" cy="810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3E9BABB-42B8-46AE-8BE6-CDA3AAF3A38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258453" y="1748400"/>
                  <a:ext cx="276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A3812AD-826E-4419-8CC3-78BCD69FE50E}"/>
                    </a:ext>
                  </a:extLst>
                </p14:cNvPr>
                <p14:cNvContentPartPr/>
                <p14:nvPr/>
              </p14:nvContentPartPr>
              <p14:xfrm>
                <a:off x="10666333" y="1686480"/>
                <a:ext cx="248760" cy="957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A3812AD-826E-4419-8CC3-78BCD69FE50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662013" y="1682160"/>
                  <a:ext cx="2574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7420A3B-EEE7-4165-AA71-D66E6E1DAE86}"/>
                    </a:ext>
                  </a:extLst>
                </p14:cNvPr>
                <p14:cNvContentPartPr/>
                <p14:nvPr/>
              </p14:nvContentPartPr>
              <p14:xfrm>
                <a:off x="10903933" y="1621320"/>
                <a:ext cx="360" cy="3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7420A3B-EEE7-4165-AA71-D66E6E1DAE8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899613" y="16170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1DCB45A0-3805-4EA5-B165-7E1DAC0A98B7}"/>
                    </a:ext>
                  </a:extLst>
                </p14:cNvPr>
                <p14:cNvContentPartPr/>
                <p14:nvPr/>
              </p14:nvContentPartPr>
              <p14:xfrm>
                <a:off x="11051173" y="1684320"/>
                <a:ext cx="360" cy="3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1DCB45A0-3805-4EA5-B165-7E1DAC0A98B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046853" y="16800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7CF8AE56-6126-4B56-A7F5-07BF18945DAA}"/>
                    </a:ext>
                  </a:extLst>
                </p14:cNvPr>
                <p14:cNvContentPartPr/>
                <p14:nvPr/>
              </p14:nvContentPartPr>
              <p14:xfrm>
                <a:off x="11036773" y="1663800"/>
                <a:ext cx="17280" cy="1224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7CF8AE56-6126-4B56-A7F5-07BF18945DA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032453" y="1659480"/>
                  <a:ext cx="259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22F9F24-E723-4C5B-91EF-41A1F8A8E184}"/>
                    </a:ext>
                  </a:extLst>
                </p14:cNvPr>
                <p14:cNvContentPartPr/>
                <p14:nvPr/>
              </p14:nvContentPartPr>
              <p14:xfrm>
                <a:off x="10985653" y="1586040"/>
                <a:ext cx="141840" cy="1821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22F9F24-E723-4C5B-91EF-41A1F8A8E18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981333" y="1581720"/>
                  <a:ext cx="1504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E1A90F10-EDF4-4EA1-8F9B-5955B771A50D}"/>
                    </a:ext>
                  </a:extLst>
                </p14:cNvPr>
                <p14:cNvContentPartPr/>
                <p14:nvPr/>
              </p14:nvContentPartPr>
              <p14:xfrm>
                <a:off x="11153413" y="1660560"/>
                <a:ext cx="88920" cy="932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E1A90F10-EDF4-4EA1-8F9B-5955B771A50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149093" y="1656240"/>
                  <a:ext cx="975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5FBA5A8-2F2D-4A36-AB76-3806464F09A2}"/>
                    </a:ext>
                  </a:extLst>
                </p14:cNvPr>
                <p14:cNvContentPartPr/>
                <p14:nvPr/>
              </p14:nvContentPartPr>
              <p14:xfrm>
                <a:off x="11268973" y="1593600"/>
                <a:ext cx="223560" cy="1378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5FBA5A8-2F2D-4A36-AB76-3806464F09A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264653" y="1589280"/>
                  <a:ext cx="2322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8AD1FFA-53DA-46BD-92DD-89D3B038C5EB}"/>
                    </a:ext>
                  </a:extLst>
                </p14:cNvPr>
                <p14:cNvContentPartPr/>
                <p14:nvPr/>
              </p14:nvContentPartPr>
              <p14:xfrm>
                <a:off x="11505853" y="1587840"/>
                <a:ext cx="55800" cy="1220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8AD1FFA-53DA-46BD-92DD-89D3B038C5E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501533" y="1583520"/>
                  <a:ext cx="644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15F6BC33-E920-4B6D-BADA-0D653707F495}"/>
                    </a:ext>
                  </a:extLst>
                </p14:cNvPr>
                <p14:cNvContentPartPr/>
                <p14:nvPr/>
              </p14:nvContentPartPr>
              <p14:xfrm>
                <a:off x="11561293" y="1644360"/>
                <a:ext cx="91800" cy="651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15F6BC33-E920-4B6D-BADA-0D653707F49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556973" y="1640040"/>
                  <a:ext cx="1004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431B0E1-7FCD-4ACA-9601-A98E3E3682B2}"/>
                    </a:ext>
                  </a:extLst>
                </p14:cNvPr>
                <p14:cNvContentPartPr/>
                <p14:nvPr/>
              </p14:nvContentPartPr>
              <p14:xfrm>
                <a:off x="11684413" y="1529520"/>
                <a:ext cx="102600" cy="1828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431B0E1-7FCD-4ACA-9601-A98E3E3682B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680093" y="1525200"/>
                  <a:ext cx="1112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C1349323-5BF6-4669-83E5-3CB191928285}"/>
                    </a:ext>
                  </a:extLst>
                </p14:cNvPr>
                <p14:cNvContentPartPr/>
                <p14:nvPr/>
              </p14:nvContentPartPr>
              <p14:xfrm>
                <a:off x="11791333" y="1565160"/>
                <a:ext cx="21240" cy="615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C1349323-5BF6-4669-83E5-3CB19192828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787013" y="1560840"/>
                  <a:ext cx="298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30B8484-BDE7-4BF8-B289-37C9311B1266}"/>
                    </a:ext>
                  </a:extLst>
                </p14:cNvPr>
                <p14:cNvContentPartPr/>
                <p14:nvPr/>
              </p14:nvContentPartPr>
              <p14:xfrm>
                <a:off x="11802133" y="1633560"/>
                <a:ext cx="151560" cy="676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30B8484-BDE7-4BF8-B289-37C9311B126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797813" y="1629240"/>
                  <a:ext cx="1602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DA2009A-D313-4919-9396-998AE85C8FD3}"/>
                    </a:ext>
                  </a:extLst>
                </p14:cNvPr>
                <p14:cNvContentPartPr/>
                <p14:nvPr/>
              </p14:nvContentPartPr>
              <p14:xfrm>
                <a:off x="12000133" y="1617360"/>
                <a:ext cx="88200" cy="702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DA2009A-D313-4919-9396-998AE85C8FD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995813" y="1613040"/>
                  <a:ext cx="968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A4A4F04C-50EC-4BB9-B7BE-C9B4BF748D14}"/>
                    </a:ext>
                  </a:extLst>
                </p14:cNvPr>
                <p14:cNvContentPartPr/>
                <p14:nvPr/>
              </p14:nvContentPartPr>
              <p14:xfrm>
                <a:off x="9628813" y="2034960"/>
                <a:ext cx="86760" cy="1764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A4A4F04C-50EC-4BB9-B7BE-C9B4BF748D1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624493" y="2030640"/>
                  <a:ext cx="954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05A33C38-3440-490A-8C83-56B0B3034F34}"/>
                    </a:ext>
                  </a:extLst>
                </p14:cNvPr>
                <p14:cNvContentPartPr/>
                <p14:nvPr/>
              </p14:nvContentPartPr>
              <p14:xfrm>
                <a:off x="9774253" y="2081040"/>
                <a:ext cx="107640" cy="903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05A33C38-3440-490A-8C83-56B0B3034F3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769933" y="2076720"/>
                  <a:ext cx="1162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B2D57C6-CF30-4762-B97A-038E2D093B8C}"/>
                    </a:ext>
                  </a:extLst>
                </p14:cNvPr>
                <p14:cNvContentPartPr/>
                <p14:nvPr/>
              </p14:nvContentPartPr>
              <p14:xfrm>
                <a:off x="9910693" y="2152320"/>
                <a:ext cx="14040" cy="694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B2D57C6-CF30-4762-B97A-038E2D093B8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906373" y="2148000"/>
                  <a:ext cx="226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F6F49CBD-DB2A-4CA5-93CB-F74E1A4D357F}"/>
                    </a:ext>
                  </a:extLst>
                </p14:cNvPr>
                <p14:cNvContentPartPr/>
                <p14:nvPr/>
              </p14:nvContentPartPr>
              <p14:xfrm>
                <a:off x="10020493" y="2149080"/>
                <a:ext cx="13320" cy="784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F6F49CBD-DB2A-4CA5-93CB-F74E1A4D357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016173" y="2144760"/>
                  <a:ext cx="219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6BAC1C0F-F872-4C4D-A5B3-C834097E031D}"/>
                    </a:ext>
                  </a:extLst>
                </p14:cNvPr>
                <p14:cNvContentPartPr/>
                <p14:nvPr/>
              </p14:nvContentPartPr>
              <p14:xfrm>
                <a:off x="9958933" y="2019840"/>
                <a:ext cx="97920" cy="1915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6BAC1C0F-F872-4C4D-A5B3-C834097E031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954613" y="2015520"/>
                  <a:ext cx="1065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4863D85-A308-492F-8540-FCC549E9EA09}"/>
                    </a:ext>
                  </a:extLst>
                </p14:cNvPr>
                <p14:cNvContentPartPr/>
                <p14:nvPr/>
              </p14:nvContentPartPr>
              <p14:xfrm>
                <a:off x="10115173" y="1978080"/>
                <a:ext cx="42840" cy="2318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4863D85-A308-492F-8540-FCC549E9EA0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110853" y="1973760"/>
                  <a:ext cx="514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EDBC61AD-D6A1-4192-A819-16545DA8C86F}"/>
                    </a:ext>
                  </a:extLst>
                </p14:cNvPr>
                <p14:cNvContentPartPr/>
                <p14:nvPr/>
              </p14:nvContentPartPr>
              <p14:xfrm>
                <a:off x="10307413" y="1975920"/>
                <a:ext cx="128160" cy="1846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EDBC61AD-D6A1-4192-A819-16545DA8C86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303093" y="1971600"/>
                  <a:ext cx="1368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19531D78-EF54-4E84-882C-D280339DE8FA}"/>
                    </a:ext>
                  </a:extLst>
                </p14:cNvPr>
                <p14:cNvContentPartPr/>
                <p14:nvPr/>
              </p14:nvContentPartPr>
              <p14:xfrm>
                <a:off x="10430533" y="2022720"/>
                <a:ext cx="197640" cy="1130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19531D78-EF54-4E84-882C-D280339DE8F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426213" y="2018400"/>
                  <a:ext cx="2062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4C8BFE1-4C49-4E25-B453-6A627E8FCED3}"/>
                    </a:ext>
                  </a:extLst>
                </p14:cNvPr>
                <p14:cNvContentPartPr/>
                <p14:nvPr/>
              </p14:nvContentPartPr>
              <p14:xfrm>
                <a:off x="10602613" y="1956120"/>
                <a:ext cx="134640" cy="1720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4C8BFE1-4C49-4E25-B453-6A627E8FCED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598293" y="1951800"/>
                  <a:ext cx="1432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A2ADAAF7-E797-4891-A9BE-272D14D47F30}"/>
                    </a:ext>
                  </a:extLst>
                </p14:cNvPr>
                <p14:cNvContentPartPr/>
                <p14:nvPr/>
              </p14:nvContentPartPr>
              <p14:xfrm>
                <a:off x="9507493" y="2612400"/>
                <a:ext cx="189360" cy="183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A2ADAAF7-E797-4891-A9BE-272D14D47F3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503173" y="2608080"/>
                  <a:ext cx="1980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E3A4C40-78D6-4B13-A124-32EA42EE1866}"/>
                    </a:ext>
                  </a:extLst>
                </p14:cNvPr>
                <p14:cNvContentPartPr/>
                <p14:nvPr/>
              </p14:nvContentPartPr>
              <p14:xfrm>
                <a:off x="9513613" y="2657040"/>
                <a:ext cx="169920" cy="223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E3A4C40-78D6-4B13-A124-32EA42EE186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509293" y="2652720"/>
                  <a:ext cx="1785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EC890916-1C57-454A-8A7F-5C50573EB453}"/>
                    </a:ext>
                  </a:extLst>
                </p14:cNvPr>
                <p14:cNvContentPartPr/>
                <p14:nvPr/>
              </p14:nvContentPartPr>
              <p14:xfrm>
                <a:off x="9636013" y="2533200"/>
                <a:ext cx="204840" cy="2062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EC890916-1C57-454A-8A7F-5C50573EB45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631693" y="2528880"/>
                  <a:ext cx="2134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86ABAAB-53F3-4758-BB06-8E4C1798B8D7}"/>
                    </a:ext>
                  </a:extLst>
                </p14:cNvPr>
                <p14:cNvContentPartPr/>
                <p14:nvPr/>
              </p14:nvContentPartPr>
              <p14:xfrm>
                <a:off x="10003573" y="2432760"/>
                <a:ext cx="107280" cy="1404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86ABAAB-53F3-4758-BB06-8E4C1798B8D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999253" y="2428440"/>
                  <a:ext cx="1159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E38F1336-A9F8-4100-8269-D5E0228DE89C}"/>
                    </a:ext>
                  </a:extLst>
                </p14:cNvPr>
                <p14:cNvContentPartPr/>
                <p14:nvPr/>
              </p14:nvContentPartPr>
              <p14:xfrm>
                <a:off x="9965053" y="2581440"/>
                <a:ext cx="245160" cy="370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E38F1336-A9F8-4100-8269-D5E0228DE89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960733" y="2577120"/>
                  <a:ext cx="253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DFF0B12-1709-4B8F-8034-3AD6309FCB6E}"/>
                    </a:ext>
                  </a:extLst>
                </p14:cNvPr>
                <p14:cNvContentPartPr/>
                <p14:nvPr/>
              </p14:nvContentPartPr>
              <p14:xfrm>
                <a:off x="10035613" y="2680800"/>
                <a:ext cx="91080" cy="849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DFF0B12-1709-4B8F-8034-3AD6309FCB6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031293" y="2676480"/>
                  <a:ext cx="997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145FBACB-6D18-4AF4-8638-C3EB21B9F752}"/>
                    </a:ext>
                  </a:extLst>
                </p14:cNvPr>
                <p14:cNvContentPartPr/>
                <p14:nvPr/>
              </p14:nvContentPartPr>
              <p14:xfrm>
                <a:off x="10299493" y="2448960"/>
                <a:ext cx="189360" cy="439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145FBACB-6D18-4AF4-8638-C3EB21B9F75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295173" y="2444640"/>
                  <a:ext cx="1980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3DD41049-B296-49A5-9A09-0AACF91C2C2B}"/>
                    </a:ext>
                  </a:extLst>
                </p14:cNvPr>
                <p14:cNvContentPartPr/>
                <p14:nvPr/>
              </p14:nvContentPartPr>
              <p14:xfrm>
                <a:off x="10272133" y="2495760"/>
                <a:ext cx="218160" cy="1558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3DD41049-B296-49A5-9A09-0AACF91C2C2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267813" y="2491440"/>
                  <a:ext cx="2268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D60118B-3689-4CEE-8FA6-062E947ECF5D}"/>
                    </a:ext>
                  </a:extLst>
                </p14:cNvPr>
                <p14:cNvContentPartPr/>
                <p14:nvPr/>
              </p14:nvContentPartPr>
              <p14:xfrm>
                <a:off x="10589653" y="2456880"/>
                <a:ext cx="100080" cy="1479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D60118B-3689-4CEE-8FA6-062E947ECF5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585333" y="2452560"/>
                  <a:ext cx="1087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8024272-F28D-46E2-B331-6D87AB55BDC6}"/>
                    </a:ext>
                  </a:extLst>
                </p14:cNvPr>
                <p14:cNvContentPartPr/>
                <p14:nvPr/>
              </p14:nvContentPartPr>
              <p14:xfrm>
                <a:off x="10597213" y="2492520"/>
                <a:ext cx="183600" cy="957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8024272-F28D-46E2-B331-6D87AB55BDC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592893" y="2488200"/>
                  <a:ext cx="1922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C56328A6-B04E-47AC-9973-3EEF89F26BF5}"/>
                    </a:ext>
                  </a:extLst>
                </p14:cNvPr>
                <p14:cNvContentPartPr/>
                <p14:nvPr/>
              </p14:nvContentPartPr>
              <p14:xfrm>
                <a:off x="10766773" y="2447520"/>
                <a:ext cx="5760" cy="219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C56328A6-B04E-47AC-9973-3EEF89F26BF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762453" y="2443200"/>
                  <a:ext cx="14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44D63183-2858-4A6F-9D09-4D0B8E39F21A}"/>
                    </a:ext>
                  </a:extLst>
                </p14:cNvPr>
                <p14:cNvContentPartPr/>
                <p14:nvPr/>
              </p14:nvContentPartPr>
              <p14:xfrm>
                <a:off x="10320373" y="2728320"/>
                <a:ext cx="3240" cy="698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44D63183-2858-4A6F-9D09-4D0B8E39F21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316053" y="2724000"/>
                  <a:ext cx="118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3EB8B645-3483-48CE-8BAF-FF7DB3973ADE}"/>
                    </a:ext>
                  </a:extLst>
                </p14:cNvPr>
                <p14:cNvContentPartPr/>
                <p14:nvPr/>
              </p14:nvContentPartPr>
              <p14:xfrm>
                <a:off x="10323253" y="2668560"/>
                <a:ext cx="11160" cy="183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3EB8B645-3483-48CE-8BAF-FF7DB3973AD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318933" y="2664240"/>
                  <a:ext cx="19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B15F541-5520-4228-9388-2CEE665AD91F}"/>
                    </a:ext>
                  </a:extLst>
                </p14:cNvPr>
                <p14:cNvContentPartPr/>
                <p14:nvPr/>
              </p14:nvContentPartPr>
              <p14:xfrm>
                <a:off x="10359613" y="2734800"/>
                <a:ext cx="58680" cy="3204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B15F541-5520-4228-9388-2CEE665AD91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355293" y="2730480"/>
                  <a:ext cx="673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1F0D7041-E1BB-4464-8270-9C1E9D9D3B5B}"/>
                    </a:ext>
                  </a:extLst>
                </p14:cNvPr>
                <p14:cNvContentPartPr/>
                <p14:nvPr/>
              </p14:nvContentPartPr>
              <p14:xfrm>
                <a:off x="10440613" y="2699160"/>
                <a:ext cx="52200" cy="892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1F0D7041-E1BB-4464-8270-9C1E9D9D3B5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436293" y="2694840"/>
                  <a:ext cx="60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4D104FA-B5E0-4F9F-93FD-DF575B61CAD2}"/>
                    </a:ext>
                  </a:extLst>
                </p14:cNvPr>
                <p14:cNvContentPartPr/>
                <p14:nvPr/>
              </p14:nvContentPartPr>
              <p14:xfrm>
                <a:off x="10341973" y="2301720"/>
                <a:ext cx="86040" cy="680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4D104FA-B5E0-4F9F-93FD-DF575B61CAD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337653" y="2297400"/>
                  <a:ext cx="946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E92E91A2-13A4-4220-B2C1-00625C3080E5}"/>
                    </a:ext>
                  </a:extLst>
                </p14:cNvPr>
                <p14:cNvContentPartPr/>
                <p14:nvPr/>
              </p14:nvContentPartPr>
              <p14:xfrm>
                <a:off x="9947413" y="2185080"/>
                <a:ext cx="720720" cy="2163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E92E91A2-13A4-4220-B2C1-00625C3080E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943093" y="2180760"/>
                  <a:ext cx="7293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0DDC61BC-527E-4A78-BAD2-C70A51798BBB}"/>
                    </a:ext>
                  </a:extLst>
                </p14:cNvPr>
                <p14:cNvContentPartPr/>
                <p14:nvPr/>
              </p14:nvContentPartPr>
              <p14:xfrm>
                <a:off x="9925453" y="2203800"/>
                <a:ext cx="97920" cy="993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0DDC61BC-527E-4A78-BAD2-C70A51798BB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921133" y="2199480"/>
                  <a:ext cx="1065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330F0A08-BFBF-4D58-B841-9AFAB4B9B0DA}"/>
                    </a:ext>
                  </a:extLst>
                </p14:cNvPr>
                <p14:cNvContentPartPr/>
                <p14:nvPr/>
              </p14:nvContentPartPr>
              <p14:xfrm>
                <a:off x="10920133" y="2466960"/>
                <a:ext cx="101880" cy="180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330F0A08-BFBF-4D58-B841-9AFAB4B9B0D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915813" y="2462640"/>
                  <a:ext cx="110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5C361F43-A9FC-42C5-96DD-E8840DCB93EF}"/>
                    </a:ext>
                  </a:extLst>
                </p14:cNvPr>
                <p14:cNvContentPartPr/>
                <p14:nvPr/>
              </p14:nvContentPartPr>
              <p14:xfrm>
                <a:off x="10901773" y="2506920"/>
                <a:ext cx="133200" cy="82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5C361F43-A9FC-42C5-96DD-E8840DCB93E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897453" y="2502600"/>
                  <a:ext cx="1418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B9DFD509-D953-479F-AE03-35CF20949C82}"/>
                    </a:ext>
                  </a:extLst>
                </p14:cNvPr>
                <p14:cNvContentPartPr/>
                <p14:nvPr/>
              </p14:nvContentPartPr>
              <p14:xfrm>
                <a:off x="11069533" y="2325480"/>
                <a:ext cx="54720" cy="1144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B9DFD509-D953-479F-AE03-35CF20949C8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065213" y="2321160"/>
                  <a:ext cx="63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7683D534-1872-4033-9F15-BF27004DFF1C}"/>
                    </a:ext>
                  </a:extLst>
                </p14:cNvPr>
                <p14:cNvContentPartPr/>
                <p14:nvPr/>
              </p14:nvContentPartPr>
              <p14:xfrm>
                <a:off x="11038213" y="2457600"/>
                <a:ext cx="104040" cy="2232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7683D534-1872-4033-9F15-BF27004DFF1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033893" y="2453280"/>
                  <a:ext cx="112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6DC811E-B2A0-4DE4-ADAF-D33C6F54F301}"/>
                    </a:ext>
                  </a:extLst>
                </p14:cNvPr>
                <p14:cNvContentPartPr/>
                <p14:nvPr/>
              </p14:nvContentPartPr>
              <p14:xfrm>
                <a:off x="11047213" y="2530680"/>
                <a:ext cx="89640" cy="655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6DC811E-B2A0-4DE4-ADAF-D33C6F54F30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042893" y="2526360"/>
                  <a:ext cx="982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30C1F685-81F8-4E95-9E56-F26E80307380}"/>
                    </a:ext>
                  </a:extLst>
                </p14:cNvPr>
                <p14:cNvContentPartPr/>
                <p14:nvPr/>
              </p14:nvContentPartPr>
              <p14:xfrm>
                <a:off x="11145133" y="2191200"/>
                <a:ext cx="94680" cy="5295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30C1F685-81F8-4E95-9E56-F26E8030738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140813" y="2186880"/>
                  <a:ext cx="10332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2A2EC3B-8CB2-45D0-897F-67712F2D62C8}"/>
                    </a:ext>
                  </a:extLst>
                </p14:cNvPr>
                <p14:cNvContentPartPr/>
                <p14:nvPr/>
              </p14:nvContentPartPr>
              <p14:xfrm>
                <a:off x="11256373" y="2374440"/>
                <a:ext cx="59040" cy="1072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2A2EC3B-8CB2-45D0-897F-67712F2D62C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252053" y="2370120"/>
                  <a:ext cx="67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71152C2D-821D-4B13-9467-4C37E4DB0120}"/>
                    </a:ext>
                  </a:extLst>
                </p14:cNvPr>
                <p14:cNvContentPartPr/>
                <p14:nvPr/>
              </p14:nvContentPartPr>
              <p14:xfrm>
                <a:off x="11352493" y="2375520"/>
                <a:ext cx="14040" cy="799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71152C2D-821D-4B13-9467-4C37E4DB012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348173" y="2371200"/>
                  <a:ext cx="226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10EC030A-E565-4F56-A857-75A6BAD96E17}"/>
                    </a:ext>
                  </a:extLst>
                </p14:cNvPr>
                <p14:cNvContentPartPr/>
                <p14:nvPr/>
              </p14:nvContentPartPr>
              <p14:xfrm>
                <a:off x="11329453" y="2418000"/>
                <a:ext cx="45000" cy="72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10EC030A-E565-4F56-A857-75A6BAD96E1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325133" y="2413680"/>
                  <a:ext cx="536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83B4B028-D377-4188-BCBD-D5D6750600FF}"/>
                    </a:ext>
                  </a:extLst>
                </p14:cNvPr>
                <p14:cNvContentPartPr/>
                <p14:nvPr/>
              </p14:nvContentPartPr>
              <p14:xfrm>
                <a:off x="11413333" y="2343840"/>
                <a:ext cx="51120" cy="878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83B4B028-D377-4188-BCBD-D5D6750600F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409013" y="2339520"/>
                  <a:ext cx="597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86F1086E-C85E-4748-AAE6-8C801FEA54B8}"/>
                    </a:ext>
                  </a:extLst>
                </p14:cNvPr>
                <p14:cNvContentPartPr/>
                <p14:nvPr/>
              </p14:nvContentPartPr>
              <p14:xfrm>
                <a:off x="11498293" y="2348520"/>
                <a:ext cx="11880" cy="4716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86F1086E-C85E-4748-AAE6-8C801FEA54B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493973" y="2344200"/>
                  <a:ext cx="205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A9E32BAB-0017-41E6-ACD1-F50AF8F557B8}"/>
                    </a:ext>
                  </a:extLst>
                </p14:cNvPr>
                <p14:cNvContentPartPr/>
                <p14:nvPr/>
              </p14:nvContentPartPr>
              <p14:xfrm>
                <a:off x="11464453" y="2371200"/>
                <a:ext cx="56160" cy="79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A9E32BAB-0017-41E6-ACD1-F50AF8F557B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460133" y="2366880"/>
                  <a:ext cx="648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AD764A95-B702-4988-831A-646CC68EB650}"/>
                    </a:ext>
                  </a:extLst>
                </p14:cNvPr>
                <p14:cNvContentPartPr/>
                <p14:nvPr/>
              </p14:nvContentPartPr>
              <p14:xfrm>
                <a:off x="11575693" y="2305320"/>
                <a:ext cx="20520" cy="658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AD764A95-B702-4988-831A-646CC68EB65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571373" y="2301000"/>
                  <a:ext cx="291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57F21BF5-5059-4534-93E0-0F781A0E7839}"/>
                    </a:ext>
                  </a:extLst>
                </p14:cNvPr>
                <p14:cNvContentPartPr/>
                <p14:nvPr/>
              </p14:nvContentPartPr>
              <p14:xfrm>
                <a:off x="11564173" y="2338440"/>
                <a:ext cx="41040" cy="68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57F21BF5-5059-4534-93E0-0F781A0E783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559853" y="2334120"/>
                  <a:ext cx="496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CB7E7CD3-6021-4705-B2B5-99DBD806B2A3}"/>
                    </a:ext>
                  </a:extLst>
                </p14:cNvPr>
                <p14:cNvContentPartPr/>
                <p14:nvPr/>
              </p14:nvContentPartPr>
              <p14:xfrm>
                <a:off x="11619613" y="2258520"/>
                <a:ext cx="45000" cy="871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CB7E7CD3-6021-4705-B2B5-99DBD806B2A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615293" y="2254200"/>
                  <a:ext cx="536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2426CF7-E16D-4922-AE58-390F8EEC9BE1}"/>
                    </a:ext>
                  </a:extLst>
                </p14:cNvPr>
                <p14:cNvContentPartPr/>
                <p14:nvPr/>
              </p14:nvContentPartPr>
              <p14:xfrm>
                <a:off x="11505133" y="2384520"/>
                <a:ext cx="43200" cy="115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2426CF7-E16D-4922-AE58-390F8EEC9BE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500813" y="2380200"/>
                  <a:ext cx="518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7E11B055-E91D-457C-9EF3-72C577AE975F}"/>
                    </a:ext>
                  </a:extLst>
                </p14:cNvPr>
                <p14:cNvContentPartPr/>
                <p14:nvPr/>
              </p14:nvContentPartPr>
              <p14:xfrm>
                <a:off x="11250973" y="2479560"/>
                <a:ext cx="257040" cy="756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7E11B055-E91D-457C-9EF3-72C577AE975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246653" y="2475240"/>
                  <a:ext cx="2656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4F840388-16F6-416C-9711-798981D0A610}"/>
                    </a:ext>
                  </a:extLst>
                </p14:cNvPr>
                <p14:cNvContentPartPr/>
                <p14:nvPr/>
              </p14:nvContentPartPr>
              <p14:xfrm>
                <a:off x="11503693" y="2403240"/>
                <a:ext cx="147600" cy="788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4F840388-16F6-416C-9711-798981D0A61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499373" y="2398920"/>
                  <a:ext cx="1562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21F9E1F0-16BF-4D05-8C4C-C4F30B79C65B}"/>
                    </a:ext>
                  </a:extLst>
                </p14:cNvPr>
                <p14:cNvContentPartPr/>
                <p14:nvPr/>
              </p14:nvContentPartPr>
              <p14:xfrm>
                <a:off x="11348893" y="2558040"/>
                <a:ext cx="94680" cy="1047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21F9E1F0-16BF-4D05-8C4C-C4F30B79C65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344573" y="2553720"/>
                  <a:ext cx="1033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F2423E7A-3AAC-46F0-85DE-01FC65ADB624}"/>
                    </a:ext>
                  </a:extLst>
                </p14:cNvPr>
                <p14:cNvContentPartPr/>
                <p14:nvPr/>
              </p14:nvContentPartPr>
              <p14:xfrm>
                <a:off x="11405773" y="2604480"/>
                <a:ext cx="28800" cy="522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F2423E7A-3AAC-46F0-85DE-01FC65ADB62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401453" y="2600160"/>
                  <a:ext cx="374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9166C5A2-CFFC-4EAC-99A7-FB8960A34F89}"/>
                    </a:ext>
                  </a:extLst>
                </p14:cNvPr>
                <p14:cNvContentPartPr/>
                <p14:nvPr/>
              </p14:nvContentPartPr>
              <p14:xfrm>
                <a:off x="11442493" y="2589000"/>
                <a:ext cx="56160" cy="158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9166C5A2-CFFC-4EAC-99A7-FB8960A34F8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438173" y="2584680"/>
                  <a:ext cx="64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811ADEF4-1265-420F-AF6C-FA6A004E09BE}"/>
                    </a:ext>
                  </a:extLst>
                </p14:cNvPr>
                <p14:cNvContentPartPr/>
                <p14:nvPr/>
              </p14:nvContentPartPr>
              <p14:xfrm>
                <a:off x="11505133" y="2546880"/>
                <a:ext cx="66960" cy="572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811ADEF4-1265-420F-AF6C-FA6A004E09B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500813" y="2542560"/>
                  <a:ext cx="756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1ACE87BB-7050-44E5-B2A6-560A7DA6E430}"/>
                    </a:ext>
                  </a:extLst>
                </p14:cNvPr>
                <p14:cNvContentPartPr/>
                <p14:nvPr/>
              </p14:nvContentPartPr>
              <p14:xfrm>
                <a:off x="11588293" y="2554800"/>
                <a:ext cx="56880" cy="478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1ACE87BB-7050-44E5-B2A6-560A7DA6E43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583973" y="2550480"/>
                  <a:ext cx="655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52D9EDAE-A588-4EEE-A845-AABF0BDBC46A}"/>
                    </a:ext>
                  </a:extLst>
                </p14:cNvPr>
                <p14:cNvContentPartPr/>
                <p14:nvPr/>
              </p14:nvContentPartPr>
              <p14:xfrm>
                <a:off x="11634733" y="2462280"/>
                <a:ext cx="32400" cy="1184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52D9EDAE-A588-4EEE-A845-AABF0BDBC46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630413" y="2457960"/>
                  <a:ext cx="410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93F4D06-8377-48FB-9718-D28BD467B0FD}"/>
                    </a:ext>
                  </a:extLst>
                </p14:cNvPr>
                <p14:cNvContentPartPr/>
                <p14:nvPr/>
              </p14:nvContentPartPr>
              <p14:xfrm>
                <a:off x="11376253" y="2788080"/>
                <a:ext cx="50040" cy="831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93F4D06-8377-48FB-9718-D28BD467B0F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371933" y="2783760"/>
                  <a:ext cx="586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49AE38DE-33BC-45BA-858F-F67EDCCE5498}"/>
                    </a:ext>
                  </a:extLst>
                </p14:cNvPr>
                <p14:cNvContentPartPr/>
                <p14:nvPr/>
              </p14:nvContentPartPr>
              <p14:xfrm>
                <a:off x="11353573" y="2786640"/>
                <a:ext cx="107640" cy="255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49AE38DE-33BC-45BA-858F-F67EDCCE549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349253" y="2782320"/>
                  <a:ext cx="116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927B08DC-FE99-4438-A8E1-1C193327562D}"/>
                    </a:ext>
                  </a:extLst>
                </p14:cNvPr>
                <p14:cNvContentPartPr/>
                <p14:nvPr/>
              </p14:nvContentPartPr>
              <p14:xfrm>
                <a:off x="11489653" y="2734800"/>
                <a:ext cx="48960" cy="763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927B08DC-FE99-4438-A8E1-1C193327562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485333" y="2730480"/>
                  <a:ext cx="576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F95280DF-2808-434B-A37D-9A3CB9DE3F98}"/>
                    </a:ext>
                  </a:extLst>
                </p14:cNvPr>
                <p14:cNvContentPartPr/>
                <p14:nvPr/>
              </p14:nvContentPartPr>
              <p14:xfrm>
                <a:off x="11573533" y="2736240"/>
                <a:ext cx="17280" cy="525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F95280DF-2808-434B-A37D-9A3CB9DE3F9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569213" y="2731920"/>
                  <a:ext cx="259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16D011F-D65F-4243-88EE-95BD398F32EC}"/>
                    </a:ext>
                  </a:extLst>
                </p14:cNvPr>
                <p14:cNvContentPartPr/>
                <p14:nvPr/>
              </p14:nvContentPartPr>
              <p14:xfrm>
                <a:off x="11554453" y="2747400"/>
                <a:ext cx="39600" cy="115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16D011F-D65F-4243-88EE-95BD398F32E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550133" y="2743080"/>
                  <a:ext cx="482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96807F65-A3AB-408D-BA3B-D0789519D77D}"/>
                    </a:ext>
                  </a:extLst>
                </p14:cNvPr>
                <p14:cNvContentPartPr/>
                <p14:nvPr/>
              </p14:nvContentPartPr>
              <p14:xfrm>
                <a:off x="11611693" y="2677200"/>
                <a:ext cx="59400" cy="766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96807F65-A3AB-408D-BA3B-D0789519D77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607373" y="2672880"/>
                  <a:ext cx="680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BF0BF5DF-FDAD-4B88-9AD7-FA9E9BC21556}"/>
                    </a:ext>
                  </a:extLst>
                </p14:cNvPr>
                <p14:cNvContentPartPr/>
                <p14:nvPr/>
              </p14:nvContentPartPr>
              <p14:xfrm>
                <a:off x="11684053" y="2666400"/>
                <a:ext cx="38880" cy="734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BF0BF5DF-FDAD-4B88-9AD7-FA9E9BC2155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679733" y="2662080"/>
                  <a:ext cx="475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8CA8CE4E-1FE1-48C5-B108-791948A544BF}"/>
                    </a:ext>
                  </a:extLst>
                </p14:cNvPr>
                <p14:cNvContentPartPr/>
                <p14:nvPr/>
              </p14:nvContentPartPr>
              <p14:xfrm>
                <a:off x="11785933" y="2682960"/>
                <a:ext cx="20880" cy="1008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8CA8CE4E-1FE1-48C5-B108-791948A544B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781613" y="2678640"/>
                  <a:ext cx="295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18240F08-59B4-4F21-8DD5-D4B77F70EC45}"/>
                    </a:ext>
                  </a:extLst>
                </p14:cNvPr>
                <p14:cNvContentPartPr/>
                <p14:nvPr/>
              </p14:nvContentPartPr>
              <p14:xfrm>
                <a:off x="11835253" y="2653080"/>
                <a:ext cx="43200" cy="284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18240F08-59B4-4F21-8DD5-D4B77F70EC4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830933" y="2648760"/>
                  <a:ext cx="51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27813EF9-AC88-4D14-A54C-F5D2096B3EC3}"/>
                    </a:ext>
                  </a:extLst>
                </p14:cNvPr>
                <p14:cNvContentPartPr/>
                <p14:nvPr/>
              </p14:nvContentPartPr>
              <p14:xfrm>
                <a:off x="11898613" y="2524560"/>
                <a:ext cx="87120" cy="1152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27813EF9-AC88-4D14-A54C-F5D2096B3EC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894293" y="2520240"/>
                  <a:ext cx="957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B0AB2DB7-2E2E-4BE2-B454-DF22D11A9D72}"/>
                    </a:ext>
                  </a:extLst>
                </p14:cNvPr>
                <p14:cNvContentPartPr/>
                <p14:nvPr/>
              </p14:nvContentPartPr>
              <p14:xfrm>
                <a:off x="11842813" y="2571000"/>
                <a:ext cx="22680" cy="853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B0AB2DB7-2E2E-4BE2-B454-DF22D11A9D7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838493" y="2566680"/>
                  <a:ext cx="313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2BF76DD-125D-4994-B836-7950B0719D6E}"/>
                    </a:ext>
                  </a:extLst>
                </p14:cNvPr>
                <p14:cNvContentPartPr/>
                <p14:nvPr/>
              </p14:nvContentPartPr>
              <p14:xfrm>
                <a:off x="11827333" y="2587200"/>
                <a:ext cx="75600" cy="176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2BF76DD-125D-4994-B836-7950B0719D6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823013" y="2582880"/>
                  <a:ext cx="84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21872A97-B835-431C-886A-EF6005E7055E}"/>
                    </a:ext>
                  </a:extLst>
                </p14:cNvPr>
                <p14:cNvContentPartPr/>
                <p14:nvPr/>
              </p14:nvContentPartPr>
              <p14:xfrm>
                <a:off x="11970253" y="2416200"/>
                <a:ext cx="74160" cy="2574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21872A97-B835-431C-886A-EF6005E7055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965933" y="2411880"/>
                  <a:ext cx="828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5D3DE3D1-C9F2-4895-B682-D8B2B58B46B4}"/>
                    </a:ext>
                  </a:extLst>
                </p14:cNvPr>
                <p14:cNvContentPartPr/>
                <p14:nvPr/>
              </p14:nvContentPartPr>
              <p14:xfrm>
                <a:off x="11448613" y="2699160"/>
                <a:ext cx="490320" cy="21744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5D3DE3D1-C9F2-4895-B682-D8B2B58B46B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444293" y="2694840"/>
                  <a:ext cx="4989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77DA8A30-073A-45D1-A57B-10516749CD70}"/>
                    </a:ext>
                  </a:extLst>
                </p14:cNvPr>
                <p14:cNvContentPartPr/>
                <p14:nvPr/>
              </p14:nvContentPartPr>
              <p14:xfrm>
                <a:off x="11577133" y="2919120"/>
                <a:ext cx="84960" cy="853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77DA8A30-073A-45D1-A57B-10516749CD7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572813" y="2914800"/>
                  <a:ext cx="936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52D868F3-7A28-4019-BF51-A5005A45DA45}"/>
                    </a:ext>
                  </a:extLst>
                </p14:cNvPr>
                <p14:cNvContentPartPr/>
                <p14:nvPr/>
              </p14:nvContentPartPr>
              <p14:xfrm>
                <a:off x="11695573" y="2905080"/>
                <a:ext cx="50040" cy="280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52D868F3-7A28-4019-BF51-A5005A45DA4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691253" y="2900760"/>
                  <a:ext cx="58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55A0BE30-558F-4C5C-8FD6-668B3F0FC806}"/>
                    </a:ext>
                  </a:extLst>
                </p14:cNvPr>
                <p14:cNvContentPartPr/>
                <p14:nvPr/>
              </p14:nvContentPartPr>
              <p14:xfrm>
                <a:off x="11764693" y="2822280"/>
                <a:ext cx="66960" cy="903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55A0BE30-558F-4C5C-8FD6-668B3F0FC80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760373" y="2817960"/>
                  <a:ext cx="756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5639C40F-1896-4D53-BA5B-488D6610EFEC}"/>
                    </a:ext>
                  </a:extLst>
                </p14:cNvPr>
                <p14:cNvContentPartPr/>
                <p14:nvPr/>
              </p14:nvContentPartPr>
              <p14:xfrm>
                <a:off x="11802133" y="2844960"/>
                <a:ext cx="83160" cy="619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5639C40F-1896-4D53-BA5B-488D6610EFE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797813" y="2840640"/>
                  <a:ext cx="91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2BF3579D-C570-4CAA-84FC-FF4AA41438EA}"/>
                    </a:ext>
                  </a:extLst>
                </p14:cNvPr>
                <p14:cNvContentPartPr/>
                <p14:nvPr/>
              </p14:nvContentPartPr>
              <p14:xfrm>
                <a:off x="11907973" y="2790240"/>
                <a:ext cx="68400" cy="5904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2BF3579D-C570-4CAA-84FC-FF4AA41438E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903653" y="2785920"/>
                  <a:ext cx="770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497044ED-11F5-4BC2-8B1F-19F0E36C94EA}"/>
                    </a:ext>
                  </a:extLst>
                </p14:cNvPr>
                <p14:cNvContentPartPr/>
                <p14:nvPr/>
              </p14:nvContentPartPr>
              <p14:xfrm>
                <a:off x="11983573" y="2758560"/>
                <a:ext cx="49680" cy="6372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497044ED-11F5-4BC2-8B1F-19F0E36C94E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979253" y="2754240"/>
                  <a:ext cx="583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74400BA3-8B1B-4FAA-A76E-3E2978F39445}"/>
                    </a:ext>
                  </a:extLst>
                </p14:cNvPr>
                <p14:cNvContentPartPr/>
                <p14:nvPr/>
              </p14:nvContentPartPr>
              <p14:xfrm>
                <a:off x="12047653" y="2655960"/>
                <a:ext cx="33480" cy="1299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74400BA3-8B1B-4FAA-A76E-3E2978F39445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2043333" y="2651640"/>
                  <a:ext cx="421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EB6A0F35-9F7D-463D-82A9-D408D5142A8A}"/>
                    </a:ext>
                  </a:extLst>
                </p14:cNvPr>
                <p14:cNvContentPartPr/>
                <p14:nvPr/>
              </p14:nvContentPartPr>
              <p14:xfrm>
                <a:off x="11034973" y="3218280"/>
                <a:ext cx="136800" cy="255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EB6A0F35-9F7D-463D-82A9-D408D5142A8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030653" y="3213960"/>
                  <a:ext cx="1454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3AE57C3E-A8DD-4ECE-AE86-6F3507E81507}"/>
                    </a:ext>
                  </a:extLst>
                </p14:cNvPr>
                <p14:cNvContentPartPr/>
                <p14:nvPr/>
              </p14:nvContentPartPr>
              <p14:xfrm>
                <a:off x="11012293" y="3267960"/>
                <a:ext cx="130680" cy="72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3AE57C3E-A8DD-4ECE-AE86-6F3507E8150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007973" y="3263640"/>
                  <a:ext cx="1393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A97E12D1-1C78-4CF9-B35C-55EF60F1EF09}"/>
                    </a:ext>
                  </a:extLst>
                </p14:cNvPr>
                <p14:cNvContentPartPr/>
                <p14:nvPr/>
              </p14:nvContentPartPr>
              <p14:xfrm>
                <a:off x="11266813" y="3039720"/>
                <a:ext cx="66960" cy="972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A97E12D1-1C78-4CF9-B35C-55EF60F1EF0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1262493" y="3035400"/>
                  <a:ext cx="756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F2342EA1-8977-4052-8A80-AB485FBB6F76}"/>
                    </a:ext>
                  </a:extLst>
                </p14:cNvPr>
                <p14:cNvContentPartPr/>
                <p14:nvPr/>
              </p14:nvContentPartPr>
              <p14:xfrm>
                <a:off x="11301373" y="3096600"/>
                <a:ext cx="41040" cy="619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F2342EA1-8977-4052-8A80-AB485FBB6F7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297053" y="3092280"/>
                  <a:ext cx="496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017693CA-AD89-4653-B930-BFCCA3A8DDC3}"/>
                    </a:ext>
                  </a:extLst>
                </p14:cNvPr>
                <p14:cNvContentPartPr/>
                <p14:nvPr/>
              </p14:nvContentPartPr>
              <p14:xfrm>
                <a:off x="11215333" y="3184800"/>
                <a:ext cx="185400" cy="154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017693CA-AD89-4653-B930-BFCCA3A8DDC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1211013" y="3180480"/>
                  <a:ext cx="194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FD5B6F46-CE22-45C4-A8BF-62652FEF653B}"/>
                    </a:ext>
                  </a:extLst>
                </p14:cNvPr>
                <p14:cNvContentPartPr/>
                <p14:nvPr/>
              </p14:nvContentPartPr>
              <p14:xfrm>
                <a:off x="11252773" y="3287400"/>
                <a:ext cx="97200" cy="936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FD5B6F46-CE22-45C4-A8BF-62652FEF653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248453" y="3283080"/>
                  <a:ext cx="1058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9CBF1CCE-1898-404A-99DD-92B920916E61}"/>
                    </a:ext>
                  </a:extLst>
                </p14:cNvPr>
                <p14:cNvContentPartPr/>
                <p14:nvPr/>
              </p14:nvContentPartPr>
              <p14:xfrm>
                <a:off x="11470573" y="3075000"/>
                <a:ext cx="11160" cy="2062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9CBF1CCE-1898-404A-99DD-92B920916E6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466253" y="3070680"/>
                  <a:ext cx="198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F19B535F-16F3-4956-A5AC-F938A46E80F6}"/>
                    </a:ext>
                  </a:extLst>
                </p14:cNvPr>
                <p14:cNvContentPartPr/>
                <p14:nvPr/>
              </p14:nvContentPartPr>
              <p14:xfrm>
                <a:off x="11479933" y="3360120"/>
                <a:ext cx="360" cy="3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F19B535F-16F3-4956-A5AC-F938A46E80F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475613" y="33558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05208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8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D50251F-884C-4DCD-99D6-5BD5DDA4D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22611" cy="479407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4BD25B5F-59AE-4173-856A-CDF12782BE66}"/>
                  </a:ext>
                </a:extLst>
              </p14:cNvPr>
              <p14:cNvContentPartPr/>
              <p14:nvPr/>
            </p14:nvContentPartPr>
            <p14:xfrm>
              <a:off x="2949013" y="1511880"/>
              <a:ext cx="597240" cy="6303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4BD25B5F-59AE-4173-856A-CDF12782BE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44693" y="1507560"/>
                <a:ext cx="605880" cy="63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8F3802C7-C811-4D5C-98E8-AF27A9BCA3B9}"/>
                  </a:ext>
                </a:extLst>
              </p14:cNvPr>
              <p14:cNvContentPartPr/>
              <p14:nvPr/>
            </p14:nvContentPartPr>
            <p14:xfrm>
              <a:off x="3135853" y="1690440"/>
              <a:ext cx="93960" cy="1623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8F3802C7-C811-4D5C-98E8-AF27A9BCA3B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31533" y="1686120"/>
                <a:ext cx="1026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5D0A7ABC-4340-4A61-A8E0-3E93251CB894}"/>
                  </a:ext>
                </a:extLst>
              </p14:cNvPr>
              <p14:cNvContentPartPr/>
              <p14:nvPr/>
            </p14:nvContentPartPr>
            <p14:xfrm>
              <a:off x="4436533" y="2095800"/>
              <a:ext cx="893520" cy="478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5D0A7ABC-4340-4A61-A8E0-3E93251CB89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32213" y="2091480"/>
                <a:ext cx="9021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A007DF91-D795-4386-B847-B591A6F7BB49}"/>
                  </a:ext>
                </a:extLst>
              </p14:cNvPr>
              <p14:cNvContentPartPr/>
              <p14:nvPr/>
            </p14:nvContentPartPr>
            <p14:xfrm>
              <a:off x="7509493" y="2023800"/>
              <a:ext cx="1266480" cy="5544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A007DF91-D795-4386-B847-B591A6F7BB4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05173" y="2019480"/>
                <a:ext cx="12751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03EA8557-AFBD-4A3E-9A25-542491763BEB}"/>
                  </a:ext>
                </a:extLst>
              </p14:cNvPr>
              <p14:cNvContentPartPr/>
              <p14:nvPr/>
            </p14:nvContentPartPr>
            <p14:xfrm>
              <a:off x="1172053" y="2448240"/>
              <a:ext cx="1757520" cy="1080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03EA8557-AFBD-4A3E-9A25-542491763BE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67733" y="2443920"/>
                <a:ext cx="17661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AC3C14B3-23FA-438D-AE46-53B2B647201B}"/>
                  </a:ext>
                </a:extLst>
              </p14:cNvPr>
              <p14:cNvContentPartPr/>
              <p14:nvPr/>
            </p14:nvContentPartPr>
            <p14:xfrm>
              <a:off x="5039173" y="2666040"/>
              <a:ext cx="1963080" cy="12315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AC3C14B3-23FA-438D-AE46-53B2B647201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34853" y="2661720"/>
                <a:ext cx="1971720" cy="124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60933253-2D41-485C-B962-846C1CFEBF87}"/>
              </a:ext>
            </a:extLst>
          </p:cNvPr>
          <p:cNvGrpSpPr/>
          <p:nvPr/>
        </p:nvGrpSpPr>
        <p:grpSpPr>
          <a:xfrm>
            <a:off x="6183253" y="2025600"/>
            <a:ext cx="4999320" cy="633600"/>
            <a:chOff x="6183253" y="2025600"/>
            <a:chExt cx="4999320" cy="63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A8711FC-604A-481B-80D4-E01658F01DCD}"/>
                    </a:ext>
                  </a:extLst>
                </p14:cNvPr>
                <p14:cNvContentPartPr/>
                <p14:nvPr/>
              </p14:nvContentPartPr>
              <p14:xfrm>
                <a:off x="6238333" y="2359680"/>
                <a:ext cx="195120" cy="2098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A8711FC-604A-481B-80D4-E01658F01DC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34013" y="2355360"/>
                  <a:ext cx="2037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2AF6D6F-277D-43A0-86D2-788597D627FF}"/>
                    </a:ext>
                  </a:extLst>
                </p14:cNvPr>
                <p14:cNvContentPartPr/>
                <p14:nvPr/>
              </p14:nvContentPartPr>
              <p14:xfrm>
                <a:off x="6183253" y="2412600"/>
                <a:ext cx="192240" cy="2466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2AF6D6F-277D-43A0-86D2-788597D627F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178933" y="2408280"/>
                  <a:ext cx="2008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B751109-2317-4970-A61E-8B242CFA3D26}"/>
                    </a:ext>
                  </a:extLst>
                </p14:cNvPr>
                <p14:cNvContentPartPr/>
                <p14:nvPr/>
              </p14:nvContentPartPr>
              <p14:xfrm>
                <a:off x="6481693" y="2190840"/>
                <a:ext cx="138240" cy="1810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B751109-2317-4970-A61E-8B242CFA3D2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477373" y="2186520"/>
                  <a:ext cx="1468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D72FD42-F3FD-483C-8F50-75403EA0DA3D}"/>
                    </a:ext>
                  </a:extLst>
                </p14:cNvPr>
                <p14:cNvContentPartPr/>
                <p14:nvPr/>
              </p14:nvContentPartPr>
              <p14:xfrm>
                <a:off x="6599413" y="2266080"/>
                <a:ext cx="267840" cy="658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D72FD42-F3FD-483C-8F50-75403EA0DA3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595093" y="2261760"/>
                  <a:ext cx="2764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69B9A3A-107B-4D3E-99A9-EB476FBD4A0A}"/>
                    </a:ext>
                  </a:extLst>
                </p14:cNvPr>
                <p14:cNvContentPartPr/>
                <p14:nvPr/>
              </p14:nvContentPartPr>
              <p14:xfrm>
                <a:off x="6902533" y="2259600"/>
                <a:ext cx="199440" cy="536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69B9A3A-107B-4D3E-99A9-EB476FBD4A0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898213" y="2255280"/>
                  <a:ext cx="2080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4CF7515-4984-473E-9738-E0615A472A6E}"/>
                    </a:ext>
                  </a:extLst>
                </p14:cNvPr>
                <p14:cNvContentPartPr/>
                <p14:nvPr/>
              </p14:nvContentPartPr>
              <p14:xfrm>
                <a:off x="7138333" y="2257080"/>
                <a:ext cx="72360" cy="676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4CF7515-4984-473E-9738-E0615A472A6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134013" y="2252760"/>
                  <a:ext cx="810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15B16B6-90A1-4FF3-B083-FC5AE2B6D172}"/>
                    </a:ext>
                  </a:extLst>
                </p14:cNvPr>
                <p14:cNvContentPartPr/>
                <p14:nvPr/>
              </p14:nvContentPartPr>
              <p14:xfrm>
                <a:off x="7374853" y="2228280"/>
                <a:ext cx="310320" cy="810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15B16B6-90A1-4FF3-B083-FC5AE2B6D17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70533" y="2223960"/>
                  <a:ext cx="3189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BF15DE6-BB61-45DE-B05F-892EA01D75DF}"/>
                    </a:ext>
                  </a:extLst>
                </p14:cNvPr>
                <p14:cNvContentPartPr/>
                <p14:nvPr/>
              </p14:nvContentPartPr>
              <p14:xfrm>
                <a:off x="7449733" y="2157000"/>
                <a:ext cx="26280" cy="1339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BF15DE6-BB61-45DE-B05F-892EA01D75D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445413" y="2152680"/>
                  <a:ext cx="349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054B02C-62E2-4F2C-BA1C-A19B9DA064C1}"/>
                    </a:ext>
                  </a:extLst>
                </p14:cNvPr>
                <p14:cNvContentPartPr/>
                <p14:nvPr/>
              </p14:nvContentPartPr>
              <p14:xfrm>
                <a:off x="7738093" y="2234400"/>
                <a:ext cx="102240" cy="1774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054B02C-62E2-4F2C-BA1C-A19B9DA064C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733773" y="2230080"/>
                  <a:ext cx="1108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EC08006-3344-4512-9277-472DB7A1D296}"/>
                    </a:ext>
                  </a:extLst>
                </p14:cNvPr>
                <p14:cNvContentPartPr/>
                <p14:nvPr/>
              </p14:nvContentPartPr>
              <p14:xfrm>
                <a:off x="7836733" y="2225040"/>
                <a:ext cx="138240" cy="954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EC08006-3344-4512-9277-472DB7A1D29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832413" y="2220720"/>
                  <a:ext cx="1468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64F61F0-3507-46F2-8675-634E18413239}"/>
                    </a:ext>
                  </a:extLst>
                </p14:cNvPr>
                <p14:cNvContentPartPr/>
                <p14:nvPr/>
              </p14:nvContentPartPr>
              <p14:xfrm>
                <a:off x="7996213" y="2223600"/>
                <a:ext cx="98280" cy="795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64F61F0-3507-46F2-8675-634E1841323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991893" y="2219280"/>
                  <a:ext cx="1069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AA24866-F242-491B-95A4-F739673F6763}"/>
                    </a:ext>
                  </a:extLst>
                </p14:cNvPr>
                <p14:cNvContentPartPr/>
                <p14:nvPr/>
              </p14:nvContentPartPr>
              <p14:xfrm>
                <a:off x="8127613" y="2177880"/>
                <a:ext cx="230400" cy="1368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AA24866-F242-491B-95A4-F739673F676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123293" y="2173560"/>
                  <a:ext cx="2390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2CD9856-BC39-4E16-A806-9FCCD6174889}"/>
                    </a:ext>
                  </a:extLst>
                </p14:cNvPr>
                <p14:cNvContentPartPr/>
                <p14:nvPr/>
              </p14:nvContentPartPr>
              <p14:xfrm>
                <a:off x="8359813" y="2137200"/>
                <a:ext cx="304920" cy="1544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2CD9856-BC39-4E16-A806-9FCCD617488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355493" y="2132880"/>
                  <a:ext cx="3135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C590BBF-6B7E-447D-8FEC-BC6474284DE6}"/>
                    </a:ext>
                  </a:extLst>
                </p14:cNvPr>
                <p14:cNvContentPartPr/>
                <p14:nvPr/>
              </p14:nvContentPartPr>
              <p14:xfrm>
                <a:off x="8685973" y="2147280"/>
                <a:ext cx="25560" cy="360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C590BBF-6B7E-447D-8FEC-BC6474284DE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681653" y="2142960"/>
                  <a:ext cx="342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CE11876-7277-4CAF-8C27-88F1A796C4FE}"/>
                    </a:ext>
                  </a:extLst>
                </p14:cNvPr>
                <p14:cNvContentPartPr/>
                <p14:nvPr/>
              </p14:nvContentPartPr>
              <p14:xfrm>
                <a:off x="8696773" y="2189040"/>
                <a:ext cx="83520" cy="910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CE11876-7277-4CAF-8C27-88F1A796C4F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692453" y="2184720"/>
                  <a:ext cx="921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39F5ED8-F0D2-4EE6-BC67-A0F56AC5E033}"/>
                    </a:ext>
                  </a:extLst>
                </p14:cNvPr>
                <p14:cNvContentPartPr/>
                <p14:nvPr/>
              </p14:nvContentPartPr>
              <p14:xfrm>
                <a:off x="8809453" y="2115240"/>
                <a:ext cx="157320" cy="1490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39F5ED8-F0D2-4EE6-BC67-A0F56AC5E03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805133" y="2110920"/>
                  <a:ext cx="1659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4D6254A-CCF3-4EB0-880A-6FAFE68EDB9B}"/>
                    </a:ext>
                  </a:extLst>
                </p14:cNvPr>
                <p14:cNvContentPartPr/>
                <p14:nvPr/>
              </p14:nvContentPartPr>
              <p14:xfrm>
                <a:off x="9000613" y="2202360"/>
                <a:ext cx="194400" cy="630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4D6254A-CCF3-4EB0-880A-6FAFE68EDB9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996293" y="2198040"/>
                  <a:ext cx="2030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428DEE6-4ABD-4642-8AFC-EE366AAAE3BE}"/>
                    </a:ext>
                  </a:extLst>
                </p14:cNvPr>
                <p14:cNvContentPartPr/>
                <p14:nvPr/>
              </p14:nvContentPartPr>
              <p14:xfrm>
                <a:off x="9400573" y="2097600"/>
                <a:ext cx="135360" cy="1533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428DEE6-4ABD-4642-8AFC-EE366AAAE3B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396253" y="2093280"/>
                  <a:ext cx="144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4385D7E-C154-4AA1-9246-0FF37C357F9B}"/>
                    </a:ext>
                  </a:extLst>
                </p14:cNvPr>
                <p14:cNvContentPartPr/>
                <p14:nvPr/>
              </p14:nvContentPartPr>
              <p14:xfrm>
                <a:off x="9443053" y="2172840"/>
                <a:ext cx="106200" cy="136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4385D7E-C154-4AA1-9246-0FF37C357F9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438733" y="2168520"/>
                  <a:ext cx="1148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54707EB-D3CD-4777-A8F4-A194A393D06E}"/>
                    </a:ext>
                  </a:extLst>
                </p14:cNvPr>
                <p14:cNvContentPartPr/>
                <p14:nvPr/>
              </p14:nvContentPartPr>
              <p14:xfrm>
                <a:off x="9552493" y="2068800"/>
                <a:ext cx="108000" cy="1569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54707EB-D3CD-4777-A8F4-A194A393D06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548173" y="2064480"/>
                  <a:ext cx="1166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C9217B4-6EB9-4B23-97D4-9AA1FBBEE7AB}"/>
                    </a:ext>
                  </a:extLst>
                </p14:cNvPr>
                <p14:cNvContentPartPr/>
                <p14:nvPr/>
              </p14:nvContentPartPr>
              <p14:xfrm>
                <a:off x="9665173" y="2160240"/>
                <a:ext cx="360000" cy="1033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C9217B4-6EB9-4B23-97D4-9AA1FBBEE7A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660853" y="2155920"/>
                  <a:ext cx="3686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E842338-5E27-4349-9D9C-FE5D88741456}"/>
                    </a:ext>
                  </a:extLst>
                </p14:cNvPr>
                <p14:cNvContentPartPr/>
                <p14:nvPr/>
              </p14:nvContentPartPr>
              <p14:xfrm>
                <a:off x="10028773" y="2065560"/>
                <a:ext cx="28800" cy="597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E842338-5E27-4349-9D9C-FE5D8874145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024453" y="2061240"/>
                  <a:ext cx="374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D12F7BC-76F3-440C-85D4-989ED72CC3A4}"/>
                    </a:ext>
                  </a:extLst>
                </p14:cNvPr>
                <p14:cNvContentPartPr/>
                <p14:nvPr/>
              </p14:nvContentPartPr>
              <p14:xfrm>
                <a:off x="10056493" y="2025600"/>
                <a:ext cx="195840" cy="1983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D12F7BC-76F3-440C-85D4-989ED72CC3A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052173" y="2021280"/>
                  <a:ext cx="2044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46458C6-ED7B-40D5-85FC-C0A670A4A256}"/>
                    </a:ext>
                  </a:extLst>
                </p14:cNvPr>
                <p14:cNvContentPartPr/>
                <p14:nvPr/>
              </p14:nvContentPartPr>
              <p14:xfrm>
                <a:off x="10284733" y="2146920"/>
                <a:ext cx="185400" cy="1987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46458C6-ED7B-40D5-85FC-C0A670A4A25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280413" y="2142600"/>
                  <a:ext cx="1940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E3DAA72-C045-46EB-8D0B-18C341A97B04}"/>
                    </a:ext>
                  </a:extLst>
                </p14:cNvPr>
                <p14:cNvContentPartPr/>
                <p14:nvPr/>
              </p14:nvContentPartPr>
              <p14:xfrm>
                <a:off x="10629613" y="2107680"/>
                <a:ext cx="161280" cy="878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E3DAA72-C045-46EB-8D0B-18C341A97B0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625293" y="2103360"/>
                  <a:ext cx="1699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F63F5AD-BBA3-4D47-90C8-36ECC5B54EC4}"/>
                    </a:ext>
                  </a:extLst>
                </p14:cNvPr>
                <p14:cNvContentPartPr/>
                <p14:nvPr/>
              </p14:nvContentPartPr>
              <p14:xfrm>
                <a:off x="10427653" y="2151960"/>
                <a:ext cx="138600" cy="720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F63F5AD-BBA3-4D47-90C8-36ECC5B54EC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423333" y="2147640"/>
                  <a:ext cx="1472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EA0A610-46E0-4CF0-88D2-389F7AEDE659}"/>
                    </a:ext>
                  </a:extLst>
                </p14:cNvPr>
                <p14:cNvContentPartPr/>
                <p14:nvPr/>
              </p14:nvContentPartPr>
              <p14:xfrm>
                <a:off x="10818613" y="2109840"/>
                <a:ext cx="363960" cy="626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EA0A610-46E0-4CF0-88D2-389F7AEDE65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814293" y="2105520"/>
                  <a:ext cx="3726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BBC9573-C4E4-45BA-99C3-E0B635728783}"/>
                    </a:ext>
                  </a:extLst>
                </p14:cNvPr>
                <p14:cNvContentPartPr/>
                <p14:nvPr/>
              </p14:nvContentPartPr>
              <p14:xfrm>
                <a:off x="7162813" y="2446440"/>
                <a:ext cx="182880" cy="1404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BBC9573-C4E4-45BA-99C3-E0B63572878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158493" y="2442120"/>
                  <a:ext cx="1915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6B1A5E9-B8F0-4932-B3EB-B7375C53B350}"/>
                    </a:ext>
                  </a:extLst>
                </p14:cNvPr>
                <p14:cNvContentPartPr/>
                <p14:nvPr/>
              </p14:nvContentPartPr>
              <p14:xfrm>
                <a:off x="7398973" y="2428080"/>
                <a:ext cx="128880" cy="1767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6B1A5E9-B8F0-4932-B3EB-B7375C53B35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394653" y="2423760"/>
                  <a:ext cx="137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70991BC-4B44-44CE-A937-E1E8C6A83237}"/>
                    </a:ext>
                  </a:extLst>
                </p14:cNvPr>
                <p14:cNvContentPartPr/>
                <p14:nvPr/>
              </p14:nvContentPartPr>
              <p14:xfrm>
                <a:off x="7521013" y="2421240"/>
                <a:ext cx="244800" cy="1641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70991BC-4B44-44CE-A937-E1E8C6A8323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516693" y="2416920"/>
                  <a:ext cx="2534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2EFED9D-68F8-493C-97C3-62DBDF19952F}"/>
                    </a:ext>
                  </a:extLst>
                </p14:cNvPr>
                <p14:cNvContentPartPr/>
                <p14:nvPr/>
              </p14:nvContentPartPr>
              <p14:xfrm>
                <a:off x="7334533" y="2426640"/>
                <a:ext cx="360" cy="3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2EFED9D-68F8-493C-97C3-62DBDF19952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330213" y="24223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BA50BFC-AEA1-485D-BCAD-8372BFBB8C9B}"/>
                    </a:ext>
                  </a:extLst>
                </p14:cNvPr>
                <p14:cNvContentPartPr/>
                <p14:nvPr/>
              </p14:nvContentPartPr>
              <p14:xfrm>
                <a:off x="7801093" y="2458320"/>
                <a:ext cx="385920" cy="1112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BA50BFC-AEA1-485D-BCAD-8372BFBB8C9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796773" y="2454000"/>
                  <a:ext cx="3945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E857506-F32A-4320-B9EC-10C13369EBD9}"/>
                    </a:ext>
                  </a:extLst>
                </p14:cNvPr>
                <p14:cNvContentPartPr/>
                <p14:nvPr/>
              </p14:nvContentPartPr>
              <p14:xfrm>
                <a:off x="8192053" y="2386680"/>
                <a:ext cx="107640" cy="1501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E857506-F32A-4320-B9EC-10C13369EBD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187733" y="2382360"/>
                  <a:ext cx="116280" cy="15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9E8B232E-DCB6-4D42-8A3F-C3EF45F1B39F}"/>
                  </a:ext>
                </a:extLst>
              </p14:cNvPr>
              <p14:cNvContentPartPr/>
              <p14:nvPr/>
            </p14:nvContentPartPr>
            <p14:xfrm>
              <a:off x="5053933" y="3800760"/>
              <a:ext cx="1479960" cy="57564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9E8B232E-DCB6-4D42-8A3F-C3EF45F1B39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049613" y="3796440"/>
                <a:ext cx="1488600" cy="58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5A2C3426-D0BB-4048-B2D5-A5096F7D416F}"/>
              </a:ext>
            </a:extLst>
          </p:cNvPr>
          <p:cNvGrpSpPr/>
          <p:nvPr/>
        </p:nvGrpSpPr>
        <p:grpSpPr>
          <a:xfrm>
            <a:off x="183853" y="3708960"/>
            <a:ext cx="5144040" cy="2294280"/>
            <a:chOff x="183853" y="3708960"/>
            <a:chExt cx="5144040" cy="229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ECC54BB-39E9-4332-AFA3-FFA14520C391}"/>
                    </a:ext>
                  </a:extLst>
                </p14:cNvPr>
                <p14:cNvContentPartPr/>
                <p14:nvPr/>
              </p14:nvContentPartPr>
              <p14:xfrm>
                <a:off x="1569133" y="3708960"/>
                <a:ext cx="2840040" cy="6854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ECC54BB-39E9-4332-AFA3-FFA14520C39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564813" y="3704640"/>
                  <a:ext cx="2848680" cy="69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C6EFF7A-5EEC-4ABF-B354-88342B339337}"/>
                    </a:ext>
                  </a:extLst>
                </p14:cNvPr>
                <p14:cNvContentPartPr/>
                <p14:nvPr/>
              </p14:nvContentPartPr>
              <p14:xfrm>
                <a:off x="2506213" y="4327080"/>
                <a:ext cx="217800" cy="9064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C6EFF7A-5EEC-4ABF-B354-88342B33933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501893" y="4322760"/>
                  <a:ext cx="226440" cy="9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619D27D-2696-4577-9F3D-A394196043FE}"/>
                    </a:ext>
                  </a:extLst>
                </p14:cNvPr>
                <p14:cNvContentPartPr/>
                <p14:nvPr/>
              </p14:nvContentPartPr>
              <p14:xfrm>
                <a:off x="2459413" y="4221240"/>
                <a:ext cx="342000" cy="2318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619D27D-2696-4577-9F3D-A394196043F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455093" y="4216920"/>
                  <a:ext cx="3506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E2213F8-5256-4EF8-9E70-86B31F6EC31E}"/>
                    </a:ext>
                  </a:extLst>
                </p14:cNvPr>
                <p14:cNvContentPartPr/>
                <p14:nvPr/>
              </p14:nvContentPartPr>
              <p14:xfrm>
                <a:off x="2396413" y="5293320"/>
                <a:ext cx="213480" cy="2840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E2213F8-5256-4EF8-9E70-86B31F6EC31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392093" y="5289000"/>
                  <a:ext cx="2221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9EF61BA-5CB2-41E7-800E-49FCAA2D35D2}"/>
                    </a:ext>
                  </a:extLst>
                </p14:cNvPr>
                <p14:cNvContentPartPr/>
                <p14:nvPr/>
              </p14:nvContentPartPr>
              <p14:xfrm>
                <a:off x="2619973" y="5318520"/>
                <a:ext cx="170640" cy="2232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9EF61BA-5CB2-41E7-800E-49FCAA2D35D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615653" y="5314200"/>
                  <a:ext cx="1792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9F0C0A1-FC5F-4E13-898E-7AFFBE3F0FF5}"/>
                    </a:ext>
                  </a:extLst>
                </p14:cNvPr>
                <p14:cNvContentPartPr/>
                <p14:nvPr/>
              </p14:nvContentPartPr>
              <p14:xfrm>
                <a:off x="2810053" y="5291880"/>
                <a:ext cx="11880" cy="453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9F0C0A1-FC5F-4E13-898E-7AFFBE3F0FF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805733" y="5287560"/>
                  <a:ext cx="205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B40F0DC-CE06-4D5E-9917-0A99A1E37471}"/>
                    </a:ext>
                  </a:extLst>
                </p14:cNvPr>
                <p14:cNvContentPartPr/>
                <p14:nvPr/>
              </p14:nvContentPartPr>
              <p14:xfrm>
                <a:off x="2856493" y="5390160"/>
                <a:ext cx="84960" cy="12312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B40F0DC-CE06-4D5E-9917-0A99A1E3747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852173" y="5385840"/>
                  <a:ext cx="936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5DF85211-CEC1-42C5-A6FE-DFA60141934F}"/>
                    </a:ext>
                  </a:extLst>
                </p14:cNvPr>
                <p14:cNvContentPartPr/>
                <p14:nvPr/>
              </p14:nvContentPartPr>
              <p14:xfrm>
                <a:off x="2964853" y="5263800"/>
                <a:ext cx="104760" cy="2048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5DF85211-CEC1-42C5-A6FE-DFA60141934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960533" y="5259480"/>
                  <a:ext cx="1134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3E71FD4C-FE88-4CBC-A70E-F1BB3F5490D4}"/>
                    </a:ext>
                  </a:extLst>
                </p14:cNvPr>
                <p14:cNvContentPartPr/>
                <p14:nvPr/>
              </p14:nvContentPartPr>
              <p14:xfrm>
                <a:off x="3139093" y="5357040"/>
                <a:ext cx="112680" cy="2667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3E71FD4C-FE88-4CBC-A70E-F1BB3F5490D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134773" y="5352720"/>
                  <a:ext cx="1213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160A256-2C14-4EDF-8E72-485BB0C9CDFA}"/>
                    </a:ext>
                  </a:extLst>
                </p14:cNvPr>
                <p14:cNvContentPartPr/>
                <p14:nvPr/>
              </p14:nvContentPartPr>
              <p14:xfrm>
                <a:off x="3258613" y="5372160"/>
                <a:ext cx="68040" cy="932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160A256-2C14-4EDF-8E72-485BB0C9CDF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254293" y="5367840"/>
                  <a:ext cx="76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7497F7B-92D3-4CEB-97CB-F1399A8E82DB}"/>
                    </a:ext>
                  </a:extLst>
                </p14:cNvPr>
                <p14:cNvContentPartPr/>
                <p14:nvPr/>
              </p14:nvContentPartPr>
              <p14:xfrm>
                <a:off x="3350053" y="5365680"/>
                <a:ext cx="87840" cy="813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7497F7B-92D3-4CEB-97CB-F1399A8E82D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345733" y="5361360"/>
                  <a:ext cx="964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835673DB-C606-4EB1-972F-D32B5A405396}"/>
                    </a:ext>
                  </a:extLst>
                </p14:cNvPr>
                <p14:cNvContentPartPr/>
                <p14:nvPr/>
              </p14:nvContentPartPr>
              <p14:xfrm>
                <a:off x="3451213" y="5268840"/>
                <a:ext cx="85320" cy="1670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835673DB-C606-4EB1-972F-D32B5A40539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446893" y="5264520"/>
                  <a:ext cx="939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5C485E2-EC72-4DF8-A07A-5EA94DF89E12}"/>
                    </a:ext>
                  </a:extLst>
                </p14:cNvPr>
                <p14:cNvContentPartPr/>
                <p14:nvPr/>
              </p14:nvContentPartPr>
              <p14:xfrm>
                <a:off x="3569293" y="5327520"/>
                <a:ext cx="221400" cy="838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5C485E2-EC72-4DF8-A07A-5EA94DF89E1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564973" y="5323200"/>
                  <a:ext cx="2300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5FACF78F-BD3C-4EE7-AD29-94442BE678FA}"/>
                    </a:ext>
                  </a:extLst>
                </p14:cNvPr>
                <p14:cNvContentPartPr/>
                <p14:nvPr/>
              </p14:nvContentPartPr>
              <p14:xfrm>
                <a:off x="3856933" y="5286480"/>
                <a:ext cx="295200" cy="1440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5FACF78F-BD3C-4EE7-AD29-94442BE678F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852613" y="5282160"/>
                  <a:ext cx="3038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9069116A-98DE-4C7A-9305-7A9E6D218C44}"/>
                    </a:ext>
                  </a:extLst>
                </p14:cNvPr>
                <p14:cNvContentPartPr/>
                <p14:nvPr/>
              </p14:nvContentPartPr>
              <p14:xfrm>
                <a:off x="4158613" y="5220960"/>
                <a:ext cx="360" cy="3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9069116A-98DE-4C7A-9305-7A9E6D218C4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154293" y="52166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EE09F77-FD99-4955-A935-6A8FA679426C}"/>
                    </a:ext>
                  </a:extLst>
                </p14:cNvPr>
                <p14:cNvContentPartPr/>
                <p14:nvPr/>
              </p14:nvContentPartPr>
              <p14:xfrm>
                <a:off x="4113253" y="5281800"/>
                <a:ext cx="307440" cy="1148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EE09F77-FD99-4955-A935-6A8FA679426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108933" y="5277480"/>
                  <a:ext cx="3160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DEA7833-EBF7-475B-80C0-63C1451AF45D}"/>
                    </a:ext>
                  </a:extLst>
                </p14:cNvPr>
                <p14:cNvContentPartPr/>
                <p14:nvPr/>
              </p14:nvContentPartPr>
              <p14:xfrm>
                <a:off x="4433653" y="5210160"/>
                <a:ext cx="21960" cy="442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DEA7833-EBF7-475B-80C0-63C1451AF45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429333" y="5205840"/>
                  <a:ext cx="306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B5206262-60C9-415D-8DE2-0D484729005C}"/>
                    </a:ext>
                  </a:extLst>
                </p14:cNvPr>
                <p14:cNvContentPartPr/>
                <p14:nvPr/>
              </p14:nvContentPartPr>
              <p14:xfrm>
                <a:off x="4469653" y="5280720"/>
                <a:ext cx="298800" cy="892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B5206262-60C9-415D-8DE2-0D484729005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465333" y="5276400"/>
                  <a:ext cx="3074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79F6996-7461-48A0-8348-55F81BBB4E24}"/>
                    </a:ext>
                  </a:extLst>
                </p14:cNvPr>
                <p14:cNvContentPartPr/>
                <p14:nvPr/>
              </p14:nvContentPartPr>
              <p14:xfrm>
                <a:off x="2273293" y="5490240"/>
                <a:ext cx="3054600" cy="2242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79F6996-7461-48A0-8348-55F81BBB4E2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268973" y="5485920"/>
                  <a:ext cx="30632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E266CB1C-B34F-4FBD-B744-72C425B51CB1}"/>
                    </a:ext>
                  </a:extLst>
                </p14:cNvPr>
                <p14:cNvContentPartPr/>
                <p14:nvPr/>
              </p14:nvContentPartPr>
              <p14:xfrm>
                <a:off x="1821133" y="4209000"/>
                <a:ext cx="3260520" cy="10152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E266CB1C-B34F-4FBD-B744-72C425B51CB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816813" y="4204680"/>
                  <a:ext cx="3269160" cy="10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41A08E96-495E-4904-8CCE-7EA751936E5E}"/>
                    </a:ext>
                  </a:extLst>
                </p14:cNvPr>
                <p14:cNvContentPartPr/>
                <p14:nvPr/>
              </p14:nvContentPartPr>
              <p14:xfrm>
                <a:off x="301573" y="5335800"/>
                <a:ext cx="152640" cy="3258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41A08E96-495E-4904-8CCE-7EA751936E5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97253" y="5331480"/>
                  <a:ext cx="1612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BDF474C2-782A-4A58-A811-617E476E61AD}"/>
                    </a:ext>
                  </a:extLst>
                </p14:cNvPr>
                <p14:cNvContentPartPr/>
                <p14:nvPr/>
              </p14:nvContentPartPr>
              <p14:xfrm>
                <a:off x="495613" y="5425800"/>
                <a:ext cx="187560" cy="1162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BDF474C2-782A-4A58-A811-617E476E61A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91293" y="5421480"/>
                  <a:ext cx="1962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789E5057-8921-4450-8074-6EB0E8E18EE4}"/>
                    </a:ext>
                  </a:extLst>
                </p14:cNvPr>
                <p14:cNvContentPartPr/>
                <p14:nvPr/>
              </p14:nvContentPartPr>
              <p14:xfrm>
                <a:off x="746173" y="5427240"/>
                <a:ext cx="396000" cy="1231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789E5057-8921-4450-8074-6EB0E8E18EE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41853" y="5422920"/>
                  <a:ext cx="4046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2B48AA28-601E-4B14-AC88-BAFE6D852F88}"/>
                    </a:ext>
                  </a:extLst>
                </p14:cNvPr>
                <p14:cNvContentPartPr/>
                <p14:nvPr/>
              </p14:nvContentPartPr>
              <p14:xfrm>
                <a:off x="1030573" y="5496360"/>
                <a:ext cx="89280" cy="3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2B48AA28-601E-4B14-AC88-BAFE6D852F8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26253" y="5492040"/>
                  <a:ext cx="979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CBBABEC7-8657-479B-AEB2-B0CA56619EA3}"/>
                    </a:ext>
                  </a:extLst>
                </p14:cNvPr>
                <p14:cNvContentPartPr/>
                <p14:nvPr/>
              </p14:nvContentPartPr>
              <p14:xfrm>
                <a:off x="1161973" y="5344080"/>
                <a:ext cx="469080" cy="1936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CBBABEC7-8657-479B-AEB2-B0CA56619EA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57653" y="5339760"/>
                  <a:ext cx="4777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ECE89BD0-838C-4E71-89F5-B768477FA961}"/>
                    </a:ext>
                  </a:extLst>
                </p14:cNvPr>
                <p14:cNvContentPartPr/>
                <p14:nvPr/>
              </p14:nvContentPartPr>
              <p14:xfrm>
                <a:off x="1547893" y="5235360"/>
                <a:ext cx="186840" cy="4075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ECE89BD0-838C-4E71-89F5-B768477FA96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543573" y="5231040"/>
                  <a:ext cx="19548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5195D9C-FE06-4F04-8F1B-066D1869E847}"/>
                    </a:ext>
                  </a:extLst>
                </p14:cNvPr>
                <p14:cNvContentPartPr/>
                <p14:nvPr/>
              </p14:nvContentPartPr>
              <p14:xfrm>
                <a:off x="4840453" y="5250120"/>
                <a:ext cx="187920" cy="1533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5195D9C-FE06-4F04-8F1B-066D1869E84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836133" y="5245800"/>
                  <a:ext cx="1965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491723B0-3FD9-431E-AED7-AC64C1448C84}"/>
                    </a:ext>
                  </a:extLst>
                </p14:cNvPr>
                <p14:cNvContentPartPr/>
                <p14:nvPr/>
              </p14:nvContentPartPr>
              <p14:xfrm>
                <a:off x="4826413" y="5291880"/>
                <a:ext cx="298080" cy="435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491723B0-3FD9-431E-AED7-AC64C1448C8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822093" y="5287560"/>
                  <a:ext cx="3067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1BE44A2B-0CED-4B58-8AC7-5C0719E6BFF2}"/>
                    </a:ext>
                  </a:extLst>
                </p14:cNvPr>
                <p14:cNvContentPartPr/>
                <p14:nvPr/>
              </p14:nvContentPartPr>
              <p14:xfrm>
                <a:off x="183853" y="5054640"/>
                <a:ext cx="1892520" cy="9486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1BE44A2B-0CED-4B58-8AC7-5C0719E6BFF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79533" y="5050320"/>
                  <a:ext cx="1901160" cy="9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E8153AE4-98F1-423C-B1D5-1BDD5941097D}"/>
              </a:ext>
            </a:extLst>
          </p:cNvPr>
          <p:cNvGrpSpPr/>
          <p:nvPr/>
        </p:nvGrpSpPr>
        <p:grpSpPr>
          <a:xfrm>
            <a:off x="816373" y="2565600"/>
            <a:ext cx="4440600" cy="1357200"/>
            <a:chOff x="816373" y="2565600"/>
            <a:chExt cx="4440600" cy="135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6377468-DC86-4170-B2AE-3A423A3F8C46}"/>
                    </a:ext>
                  </a:extLst>
                </p14:cNvPr>
                <p14:cNvContentPartPr/>
                <p14:nvPr/>
              </p14:nvContentPartPr>
              <p14:xfrm>
                <a:off x="4331773" y="2703480"/>
                <a:ext cx="925200" cy="11829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6377468-DC86-4170-B2AE-3A423A3F8C4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327453" y="2699160"/>
                  <a:ext cx="933840" cy="11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404274C-D969-400F-A666-6EE711A9F760}"/>
                    </a:ext>
                  </a:extLst>
                </p14:cNvPr>
                <p14:cNvContentPartPr/>
                <p14:nvPr/>
              </p14:nvContentPartPr>
              <p14:xfrm>
                <a:off x="3118573" y="2692680"/>
                <a:ext cx="1062000" cy="1584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404274C-D969-400F-A666-6EE711A9F76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114253" y="2688360"/>
                  <a:ext cx="10706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2C5DCDC-1B5B-43E8-A458-6021DC5A72A7}"/>
                    </a:ext>
                  </a:extLst>
                </p14:cNvPr>
                <p14:cNvContentPartPr/>
                <p14:nvPr/>
              </p14:nvContentPartPr>
              <p14:xfrm>
                <a:off x="4056373" y="2738400"/>
                <a:ext cx="281160" cy="2156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2C5DCDC-1B5B-43E8-A458-6021DC5A72A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052053" y="2734080"/>
                  <a:ext cx="2898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3F92357-2FBA-44AC-B1E2-D0CB20105D3E}"/>
                    </a:ext>
                  </a:extLst>
                </p14:cNvPr>
                <p14:cNvContentPartPr/>
                <p14:nvPr/>
              </p14:nvContentPartPr>
              <p14:xfrm>
                <a:off x="1281493" y="2740200"/>
                <a:ext cx="113760" cy="2376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3F92357-2FBA-44AC-B1E2-D0CB20105D3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277173" y="2735880"/>
                  <a:ext cx="1224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0A5C1EF-4225-4797-922F-0D7B07ED0650}"/>
                    </a:ext>
                  </a:extLst>
                </p14:cNvPr>
                <p14:cNvContentPartPr/>
                <p14:nvPr/>
              </p14:nvContentPartPr>
              <p14:xfrm>
                <a:off x="1440973" y="2733720"/>
                <a:ext cx="111600" cy="878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0A5C1EF-4225-4797-922F-0D7B07ED065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436653" y="2729400"/>
                  <a:ext cx="1202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94E27EE-46DC-4E82-B521-EFC2677C6DCE}"/>
                    </a:ext>
                  </a:extLst>
                </p14:cNvPr>
                <p14:cNvContentPartPr/>
                <p14:nvPr/>
              </p14:nvContentPartPr>
              <p14:xfrm>
                <a:off x="1588933" y="2623560"/>
                <a:ext cx="394200" cy="1789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94E27EE-46DC-4E82-B521-EFC2677C6DC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584613" y="2619240"/>
                  <a:ext cx="4028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7196C57-26E1-4696-9CF9-D26EA0C5A7FA}"/>
                    </a:ext>
                  </a:extLst>
                </p14:cNvPr>
                <p14:cNvContentPartPr/>
                <p14:nvPr/>
              </p14:nvContentPartPr>
              <p14:xfrm>
                <a:off x="1787653" y="2565600"/>
                <a:ext cx="24120" cy="36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7196C57-26E1-4696-9CF9-D26EA0C5A7F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783333" y="2561280"/>
                  <a:ext cx="327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773F72D-7775-4F48-8451-755C19098F21}"/>
                    </a:ext>
                  </a:extLst>
                </p14:cNvPr>
                <p14:cNvContentPartPr/>
                <p14:nvPr/>
              </p14:nvContentPartPr>
              <p14:xfrm>
                <a:off x="2176453" y="2634360"/>
                <a:ext cx="423000" cy="1209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773F72D-7775-4F48-8451-755C19098F2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172133" y="2630040"/>
                  <a:ext cx="431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D316E34-B028-4CA2-B049-7DDB9C966D34}"/>
                    </a:ext>
                  </a:extLst>
                </p14:cNvPr>
                <p14:cNvContentPartPr/>
                <p14:nvPr/>
              </p14:nvContentPartPr>
              <p14:xfrm>
                <a:off x="2656693" y="2566680"/>
                <a:ext cx="135360" cy="1710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D316E34-B028-4CA2-B049-7DDB9C966D3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652373" y="2562360"/>
                  <a:ext cx="1440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EFDE39C-C72F-480E-9812-0CEAE180918B}"/>
                    </a:ext>
                  </a:extLst>
                </p14:cNvPr>
                <p14:cNvContentPartPr/>
                <p14:nvPr/>
              </p14:nvContentPartPr>
              <p14:xfrm>
                <a:off x="1100053" y="3032160"/>
                <a:ext cx="99000" cy="1468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EFDE39C-C72F-480E-9812-0CEAE180918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95733" y="3027840"/>
                  <a:ext cx="107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F8D39F7-FCD7-48FE-9651-E9CBD54C11EA}"/>
                    </a:ext>
                  </a:extLst>
                </p14:cNvPr>
                <p14:cNvContentPartPr/>
                <p14:nvPr/>
              </p14:nvContentPartPr>
              <p14:xfrm>
                <a:off x="1227853" y="3015600"/>
                <a:ext cx="134280" cy="1411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F8D39F7-FCD7-48FE-9651-E9CBD54C11E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223533" y="3011280"/>
                  <a:ext cx="142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0DC62CB-16B2-4430-A9AD-2A959265FF41}"/>
                    </a:ext>
                  </a:extLst>
                </p14:cNvPr>
                <p14:cNvContentPartPr/>
                <p14:nvPr/>
              </p14:nvContentPartPr>
              <p14:xfrm>
                <a:off x="1356013" y="3031080"/>
                <a:ext cx="21960" cy="298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0DC62CB-16B2-4430-A9AD-2A959265FF4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351693" y="3026760"/>
                  <a:ext cx="306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4C743FD-BAA7-4278-A679-3D3FCE0137A6}"/>
                    </a:ext>
                  </a:extLst>
                </p14:cNvPr>
                <p14:cNvContentPartPr/>
                <p14:nvPr/>
              </p14:nvContentPartPr>
              <p14:xfrm>
                <a:off x="1415053" y="2958720"/>
                <a:ext cx="96120" cy="1533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4C743FD-BAA7-4278-A679-3D3FCE0137A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410733" y="2954400"/>
                  <a:ext cx="1047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367A450-09A7-4A59-B20D-F6BB12124923}"/>
                    </a:ext>
                  </a:extLst>
                </p14:cNvPr>
                <p14:cNvContentPartPr/>
                <p14:nvPr/>
              </p14:nvContentPartPr>
              <p14:xfrm>
                <a:off x="1549333" y="3016320"/>
                <a:ext cx="50760" cy="2055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367A450-09A7-4A59-B20D-F6BB1212492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545013" y="3012000"/>
                  <a:ext cx="594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054C0D86-98CA-467A-929E-6D92899E9395}"/>
                    </a:ext>
                  </a:extLst>
                </p14:cNvPr>
                <p14:cNvContentPartPr/>
                <p14:nvPr/>
              </p14:nvContentPartPr>
              <p14:xfrm>
                <a:off x="1621693" y="3021720"/>
                <a:ext cx="125640" cy="756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054C0D86-98CA-467A-929E-6D92899E939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617373" y="3017400"/>
                  <a:ext cx="1342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D51A25F1-461E-4FBA-9B3A-10AC07717BCB}"/>
                    </a:ext>
                  </a:extLst>
                </p14:cNvPr>
                <p14:cNvContentPartPr/>
                <p14:nvPr/>
              </p14:nvContentPartPr>
              <p14:xfrm>
                <a:off x="1766413" y="2970960"/>
                <a:ext cx="63720" cy="1098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D51A25F1-461E-4FBA-9B3A-10AC07717BC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762093" y="2966640"/>
                  <a:ext cx="723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CB58D513-EB09-4AF4-980A-F6AFC165A1AA}"/>
                    </a:ext>
                  </a:extLst>
                </p14:cNvPr>
                <p14:cNvContentPartPr/>
                <p14:nvPr/>
              </p14:nvContentPartPr>
              <p14:xfrm>
                <a:off x="1847773" y="3005520"/>
                <a:ext cx="157680" cy="601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CB58D513-EB09-4AF4-980A-F6AFC165A1A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843453" y="3001200"/>
                  <a:ext cx="1663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BB28DCC-8A8F-4F7A-98D6-76608C74260F}"/>
                    </a:ext>
                  </a:extLst>
                </p14:cNvPr>
                <p14:cNvContentPartPr/>
                <p14:nvPr/>
              </p14:nvContentPartPr>
              <p14:xfrm>
                <a:off x="2047573" y="2987160"/>
                <a:ext cx="305640" cy="817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BB28DCC-8A8F-4F7A-98D6-76608C74260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043253" y="2982840"/>
                  <a:ext cx="3142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FA61D4E-073C-4817-99E5-D27C784FDF97}"/>
                    </a:ext>
                  </a:extLst>
                </p14:cNvPr>
                <p14:cNvContentPartPr/>
                <p14:nvPr/>
              </p14:nvContentPartPr>
              <p14:xfrm>
                <a:off x="2395693" y="2907960"/>
                <a:ext cx="96480" cy="1908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FA61D4E-073C-4817-99E5-D27C784FDF9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391373" y="2903640"/>
                  <a:ext cx="1051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FDB9822A-A987-48C0-91FF-0B45569BEFFF}"/>
                    </a:ext>
                  </a:extLst>
                </p14:cNvPr>
                <p14:cNvContentPartPr/>
                <p14:nvPr/>
              </p14:nvContentPartPr>
              <p14:xfrm>
                <a:off x="2497573" y="2965200"/>
                <a:ext cx="292320" cy="1882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FDB9822A-A987-48C0-91FF-0B45569BEFF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493253" y="2960880"/>
                  <a:ext cx="3009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437B08B-9423-4B1D-97AA-7B5DF8D13208}"/>
                    </a:ext>
                  </a:extLst>
                </p14:cNvPr>
                <p14:cNvContentPartPr/>
                <p14:nvPr/>
              </p14:nvContentPartPr>
              <p14:xfrm>
                <a:off x="2896813" y="2982120"/>
                <a:ext cx="156960" cy="122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437B08B-9423-4B1D-97AA-7B5DF8D1320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892493" y="2977800"/>
                  <a:ext cx="1656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E10BDC2-6E93-4733-AFF4-2D6F2ED348DB}"/>
                    </a:ext>
                  </a:extLst>
                </p14:cNvPr>
                <p14:cNvContentPartPr/>
                <p14:nvPr/>
              </p14:nvContentPartPr>
              <p14:xfrm>
                <a:off x="3136933" y="2904720"/>
                <a:ext cx="131400" cy="1569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E10BDC2-6E93-4733-AFF4-2D6F2ED348D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132613" y="2900400"/>
                  <a:ext cx="1400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28670E7-A357-4D53-BC3C-4B6F9867032E}"/>
                    </a:ext>
                  </a:extLst>
                </p14:cNvPr>
                <p14:cNvContentPartPr/>
                <p14:nvPr/>
              </p14:nvContentPartPr>
              <p14:xfrm>
                <a:off x="3409813" y="2783760"/>
                <a:ext cx="140400" cy="1504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28670E7-A357-4D53-BC3C-4B6F9867032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405493" y="2779440"/>
                  <a:ext cx="1490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AB928C0-F669-4B83-8807-1FF6A3C52460}"/>
                    </a:ext>
                  </a:extLst>
                </p14:cNvPr>
                <p14:cNvContentPartPr/>
                <p14:nvPr/>
              </p14:nvContentPartPr>
              <p14:xfrm>
                <a:off x="3420613" y="2749200"/>
                <a:ext cx="122400" cy="122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AB928C0-F669-4B83-8807-1FF6A3C5246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416293" y="2744880"/>
                  <a:ext cx="1310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796F8D35-8B83-4449-93E3-E4A0F75453A7}"/>
                    </a:ext>
                  </a:extLst>
                </p14:cNvPr>
                <p14:cNvContentPartPr/>
                <p14:nvPr/>
              </p14:nvContentPartPr>
              <p14:xfrm>
                <a:off x="3414853" y="2943960"/>
                <a:ext cx="89280" cy="867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796F8D35-8B83-4449-93E3-E4A0F75453A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410533" y="2939640"/>
                  <a:ext cx="979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7560D28-B968-44EB-B8F4-9F4D7DE5222D}"/>
                    </a:ext>
                  </a:extLst>
                </p14:cNvPr>
                <p14:cNvContentPartPr/>
                <p14:nvPr/>
              </p14:nvContentPartPr>
              <p14:xfrm>
                <a:off x="816373" y="2747040"/>
                <a:ext cx="2483280" cy="7477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7560D28-B968-44EB-B8F4-9F4D7DE5222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12053" y="2742720"/>
                  <a:ext cx="2491920" cy="75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416F5C55-4D07-4B03-9F29-1DEC091D20BC}"/>
                    </a:ext>
                  </a:extLst>
                </p14:cNvPr>
                <p14:cNvContentPartPr/>
                <p14:nvPr/>
              </p14:nvContentPartPr>
              <p14:xfrm>
                <a:off x="4386853" y="2843880"/>
                <a:ext cx="800640" cy="10789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416F5C55-4D07-4B03-9F29-1DEC091D20B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382533" y="2839560"/>
                  <a:ext cx="809280" cy="1087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95604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9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4347297-0F1C-4748-A1E8-9030DF89F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082"/>
            <a:ext cx="9644332" cy="477773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C7B325ED-8E9A-4455-9AD8-4EF6EA0AB52B}"/>
                  </a:ext>
                </a:extLst>
              </p14:cNvPr>
              <p14:cNvContentPartPr/>
              <p14:nvPr/>
            </p14:nvContentPartPr>
            <p14:xfrm>
              <a:off x="2572453" y="2753880"/>
              <a:ext cx="321840" cy="53136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C7B325ED-8E9A-4455-9AD8-4EF6EA0AB5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68133" y="2749560"/>
                <a:ext cx="330480" cy="5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3AF48F7D-7A34-4736-B1BB-EC65F47F9AE0}"/>
                  </a:ext>
                </a:extLst>
              </p14:cNvPr>
              <p14:cNvContentPartPr/>
              <p14:nvPr/>
            </p14:nvContentPartPr>
            <p14:xfrm>
              <a:off x="5723893" y="2786640"/>
              <a:ext cx="308160" cy="52884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3AF48F7D-7A34-4736-B1BB-EC65F47F9AE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19573" y="2782320"/>
                <a:ext cx="316800" cy="5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5DAFA05D-9D24-4A58-88D0-DF553D9EBE16}"/>
                  </a:ext>
                </a:extLst>
              </p14:cNvPr>
              <p14:cNvContentPartPr/>
              <p14:nvPr/>
            </p14:nvContentPartPr>
            <p14:xfrm>
              <a:off x="7411213" y="3231240"/>
              <a:ext cx="1236600" cy="9864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5DAFA05D-9D24-4A58-88D0-DF553D9EBE1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06893" y="3226920"/>
                <a:ext cx="124524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F53BBC3F-5EB8-43B3-B5BF-F273E7256BC9}"/>
                  </a:ext>
                </a:extLst>
              </p14:cNvPr>
              <p14:cNvContentPartPr/>
              <p14:nvPr/>
            </p14:nvContentPartPr>
            <p14:xfrm>
              <a:off x="725653" y="3679080"/>
              <a:ext cx="2211120" cy="5976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F53BBC3F-5EB8-43B3-B5BF-F273E7256BC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1333" y="3674760"/>
                <a:ext cx="221976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44A15512-E944-4752-8F1D-605B6BE0F183}"/>
                  </a:ext>
                </a:extLst>
              </p14:cNvPr>
              <p14:cNvContentPartPr/>
              <p14:nvPr/>
            </p14:nvContentPartPr>
            <p14:xfrm>
              <a:off x="3854773" y="3688080"/>
              <a:ext cx="1331640" cy="2628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44A15512-E944-4752-8F1D-605B6BE0F18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50453" y="3683760"/>
                <a:ext cx="13402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E2D5FCD3-BB3B-44F3-AE6F-9792B85F7B2E}"/>
                  </a:ext>
                </a:extLst>
              </p14:cNvPr>
              <p14:cNvContentPartPr/>
              <p14:nvPr/>
            </p14:nvContentPartPr>
            <p14:xfrm>
              <a:off x="656173" y="4096680"/>
              <a:ext cx="3348000" cy="9000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E2D5FCD3-BB3B-44F3-AE6F-9792B85F7B2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1853" y="4092360"/>
                <a:ext cx="335664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F3A13720-5447-4065-AA9F-D476507401DF}"/>
                  </a:ext>
                </a:extLst>
              </p14:cNvPr>
              <p14:cNvContentPartPr/>
              <p14:nvPr/>
            </p14:nvContentPartPr>
            <p14:xfrm>
              <a:off x="3029653" y="2162040"/>
              <a:ext cx="1808640" cy="73332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F3A13720-5447-4065-AA9F-D476507401D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25333" y="2157720"/>
                <a:ext cx="1817280" cy="74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C89CE444-065A-42A9-BB7E-F724C8CF0086}"/>
                  </a:ext>
                </a:extLst>
              </p14:cNvPr>
              <p14:cNvContentPartPr/>
              <p14:nvPr/>
            </p14:nvContentPartPr>
            <p14:xfrm>
              <a:off x="4993813" y="1970160"/>
              <a:ext cx="290520" cy="11844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C89CE444-065A-42A9-BB7E-F724C8CF008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89493" y="1965840"/>
                <a:ext cx="2991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82A4C1B9-D0D8-4D28-88CD-6B9F97A2CF7F}"/>
                  </a:ext>
                </a:extLst>
              </p14:cNvPr>
              <p14:cNvContentPartPr/>
              <p14:nvPr/>
            </p14:nvContentPartPr>
            <p14:xfrm>
              <a:off x="5220613" y="1868280"/>
              <a:ext cx="360" cy="36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82A4C1B9-D0D8-4D28-88CD-6B9F97A2CF7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16293" y="186396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3D8C0AA9-7578-481F-8BE0-D827BD580AB4}"/>
                  </a:ext>
                </a:extLst>
              </p14:cNvPr>
              <p14:cNvContentPartPr/>
              <p14:nvPr/>
            </p14:nvContentPartPr>
            <p14:xfrm>
              <a:off x="5512213" y="1835520"/>
              <a:ext cx="37800" cy="19008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3D8C0AA9-7578-481F-8BE0-D827BD580AB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507893" y="1831200"/>
                <a:ext cx="464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CD41E488-C8B9-447F-96DA-C9A629780F63}"/>
                  </a:ext>
                </a:extLst>
              </p14:cNvPr>
              <p14:cNvContentPartPr/>
              <p14:nvPr/>
            </p14:nvContentPartPr>
            <p14:xfrm>
              <a:off x="5454613" y="1830840"/>
              <a:ext cx="163800" cy="151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CD41E488-C8B9-447F-96DA-C9A629780F6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450293" y="1826520"/>
                <a:ext cx="1724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8E4A3D94-F9D1-4F17-A5EF-55C7CB4EEEA1}"/>
                  </a:ext>
                </a:extLst>
              </p14:cNvPr>
              <p14:cNvContentPartPr/>
              <p14:nvPr/>
            </p14:nvContentPartPr>
            <p14:xfrm>
              <a:off x="5442373" y="1915080"/>
              <a:ext cx="137520" cy="648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8E4A3D94-F9D1-4F17-A5EF-55C7CB4EEEA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438053" y="1910760"/>
                <a:ext cx="14616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C94F2B05-E980-4B63-A588-07763006FA53}"/>
                  </a:ext>
                </a:extLst>
              </p14:cNvPr>
              <p14:cNvContentPartPr/>
              <p14:nvPr/>
            </p14:nvContentPartPr>
            <p14:xfrm>
              <a:off x="5572693" y="1914000"/>
              <a:ext cx="239040" cy="7380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C94F2B05-E980-4B63-A588-07763006FA5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568373" y="1909680"/>
                <a:ext cx="2476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A5A03F58-9ABD-4991-A330-E09A7F347961}"/>
                  </a:ext>
                </a:extLst>
              </p14:cNvPr>
              <p14:cNvContentPartPr/>
              <p14:nvPr/>
            </p14:nvContentPartPr>
            <p14:xfrm>
              <a:off x="5849173" y="1811760"/>
              <a:ext cx="110880" cy="17532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A5A03F58-9ABD-4991-A330-E09A7F34796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44853" y="1807440"/>
                <a:ext cx="11952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900C8E08-4544-4BBF-A0A4-49BEB905FB84}"/>
                  </a:ext>
                </a:extLst>
              </p14:cNvPr>
              <p14:cNvContentPartPr/>
              <p14:nvPr/>
            </p14:nvContentPartPr>
            <p14:xfrm>
              <a:off x="6030253" y="1798440"/>
              <a:ext cx="190800" cy="18828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900C8E08-4544-4BBF-A0A4-49BEB905FB8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025933" y="1794120"/>
                <a:ext cx="19944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A82D80A4-D6D8-43E9-8954-273F550920E4}"/>
                  </a:ext>
                </a:extLst>
              </p14:cNvPr>
              <p14:cNvContentPartPr/>
              <p14:nvPr/>
            </p14:nvContentPartPr>
            <p14:xfrm>
              <a:off x="6193333" y="1790520"/>
              <a:ext cx="5760" cy="1980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A82D80A4-D6D8-43E9-8954-273F550920E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89013" y="1786200"/>
                <a:ext cx="144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A24034BD-E281-4FBA-8A42-C5B0453B6757}"/>
                  </a:ext>
                </a:extLst>
              </p14:cNvPr>
              <p14:cNvContentPartPr/>
              <p14:nvPr/>
            </p14:nvContentPartPr>
            <p14:xfrm>
              <a:off x="6263533" y="1883040"/>
              <a:ext cx="236520" cy="6300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A24034BD-E281-4FBA-8A42-C5B0453B675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259213" y="1878720"/>
                <a:ext cx="245160" cy="7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90DDC06A-569C-4327-AF95-B5012EF3566E}"/>
              </a:ext>
            </a:extLst>
          </p:cNvPr>
          <p:cNvGrpSpPr/>
          <p:nvPr/>
        </p:nvGrpSpPr>
        <p:grpSpPr>
          <a:xfrm>
            <a:off x="10981333" y="229200"/>
            <a:ext cx="394920" cy="202320"/>
            <a:chOff x="10981333" y="229200"/>
            <a:chExt cx="394920" cy="20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8E297062-297E-4E04-9DF4-94B7E4BC20EB}"/>
                    </a:ext>
                  </a:extLst>
                </p14:cNvPr>
                <p14:cNvContentPartPr/>
                <p14:nvPr/>
              </p14:nvContentPartPr>
              <p14:xfrm>
                <a:off x="10981333" y="245040"/>
                <a:ext cx="237240" cy="1864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8E297062-297E-4E04-9DF4-94B7E4BC20E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977013" y="240720"/>
                  <a:ext cx="2458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88213BE7-88BA-4B84-8DAC-83B872D47996}"/>
                    </a:ext>
                  </a:extLst>
                </p14:cNvPr>
                <p14:cNvContentPartPr/>
                <p14:nvPr/>
              </p14:nvContentPartPr>
              <p14:xfrm>
                <a:off x="11012293" y="311280"/>
                <a:ext cx="148320" cy="255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88213BE7-88BA-4B84-8DAC-83B872D4799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007973" y="306960"/>
                  <a:ext cx="156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41D1630-9F16-443D-BA7D-F9EDF2BB7E2F}"/>
                    </a:ext>
                  </a:extLst>
                </p14:cNvPr>
                <p14:cNvContentPartPr/>
                <p14:nvPr/>
              </p14:nvContentPartPr>
              <p14:xfrm>
                <a:off x="11206333" y="229200"/>
                <a:ext cx="169920" cy="1922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41D1630-9F16-443D-BA7D-F9EDF2BB7E2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202013" y="224880"/>
                  <a:ext cx="178560" cy="20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08A71703-82CF-488F-B960-59F528F84367}"/>
                  </a:ext>
                </a:extLst>
              </p14:cNvPr>
              <p14:cNvContentPartPr/>
              <p14:nvPr/>
            </p14:nvContentPartPr>
            <p14:xfrm>
              <a:off x="2080693" y="4275240"/>
              <a:ext cx="1079640" cy="83952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08A71703-82CF-488F-B960-59F528F8436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076373" y="4270920"/>
                <a:ext cx="1088280" cy="84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8" name="Gruppieren 187">
            <a:extLst>
              <a:ext uri="{FF2B5EF4-FFF2-40B4-BE49-F238E27FC236}">
                <a16:creationId xmlns:a16="http://schemas.microsoft.com/office/drawing/2014/main" id="{54F5CE9C-B81A-4B31-9483-CEFEF17FE296}"/>
              </a:ext>
            </a:extLst>
          </p:cNvPr>
          <p:cNvGrpSpPr/>
          <p:nvPr/>
        </p:nvGrpSpPr>
        <p:grpSpPr>
          <a:xfrm>
            <a:off x="738613" y="5051400"/>
            <a:ext cx="7723440" cy="798840"/>
            <a:chOff x="738613" y="5051400"/>
            <a:chExt cx="7723440" cy="79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6D0A5B7C-EE7C-46DB-823C-6D79BDE5D070}"/>
                    </a:ext>
                  </a:extLst>
                </p14:cNvPr>
                <p14:cNvContentPartPr/>
                <p14:nvPr/>
              </p14:nvContentPartPr>
              <p14:xfrm>
                <a:off x="1267093" y="5188920"/>
                <a:ext cx="29520" cy="2322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6D0A5B7C-EE7C-46DB-823C-6D79BDE5D07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262773" y="5184600"/>
                  <a:ext cx="381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C9B3D2A5-5743-4B3E-8EAE-767037D2F22D}"/>
                    </a:ext>
                  </a:extLst>
                </p14:cNvPr>
                <p14:cNvContentPartPr/>
                <p14:nvPr/>
              </p14:nvContentPartPr>
              <p14:xfrm>
                <a:off x="1253773" y="5226360"/>
                <a:ext cx="141120" cy="198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C9B3D2A5-5743-4B3E-8EAE-767037D2F22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249453" y="5222040"/>
                  <a:ext cx="149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A4762E01-103A-489C-BEA4-9E6BB25A0B24}"/>
                    </a:ext>
                  </a:extLst>
                </p14:cNvPr>
                <p14:cNvContentPartPr/>
                <p14:nvPr/>
              </p14:nvContentPartPr>
              <p14:xfrm>
                <a:off x="1252333" y="5266680"/>
                <a:ext cx="114840" cy="1562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A4762E01-103A-489C-BEA4-9E6BB25A0B2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248013" y="5262360"/>
                  <a:ext cx="1234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8C29EA27-3B17-4718-84A9-1165DF25D06C}"/>
                    </a:ext>
                  </a:extLst>
                </p14:cNvPr>
                <p14:cNvContentPartPr/>
                <p14:nvPr/>
              </p14:nvContentPartPr>
              <p14:xfrm>
                <a:off x="1386613" y="5300160"/>
                <a:ext cx="337320" cy="1249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8C29EA27-3B17-4718-84A9-1165DF25D06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382293" y="5295840"/>
                  <a:ext cx="3459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5D96BCD2-F64C-4AEF-A0E6-7F03D77CD5C3}"/>
                    </a:ext>
                  </a:extLst>
                </p14:cNvPr>
                <p14:cNvContentPartPr/>
                <p14:nvPr/>
              </p14:nvContentPartPr>
              <p14:xfrm>
                <a:off x="1751293" y="5231760"/>
                <a:ext cx="378720" cy="3038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5D96BCD2-F64C-4AEF-A0E6-7F03D77CD5C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746973" y="5227440"/>
                  <a:ext cx="3873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B8803620-B2CE-48C2-B43F-81EFA15746EE}"/>
                    </a:ext>
                  </a:extLst>
                </p14:cNvPr>
                <p14:cNvContentPartPr/>
                <p14:nvPr/>
              </p14:nvContentPartPr>
              <p14:xfrm>
                <a:off x="2186533" y="5296920"/>
                <a:ext cx="63360" cy="1036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B8803620-B2CE-48C2-B43F-81EFA15746E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182213" y="5292600"/>
                  <a:ext cx="720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58505FBB-6DA1-4811-BADE-4570E1F7EF05}"/>
                    </a:ext>
                  </a:extLst>
                </p14:cNvPr>
                <p14:cNvContentPartPr/>
                <p14:nvPr/>
              </p14:nvContentPartPr>
              <p14:xfrm>
                <a:off x="2291653" y="5193960"/>
                <a:ext cx="432360" cy="1994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58505FBB-6DA1-4811-BADE-4570E1F7EF0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287333" y="5189640"/>
                  <a:ext cx="4410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FCEC735A-89DB-44ED-8F18-ACEDE692D878}"/>
                    </a:ext>
                  </a:extLst>
                </p14:cNvPr>
                <p14:cNvContentPartPr/>
                <p14:nvPr/>
              </p14:nvContentPartPr>
              <p14:xfrm>
                <a:off x="2821573" y="5242200"/>
                <a:ext cx="180720" cy="1134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FCEC735A-89DB-44ED-8F18-ACEDE692D87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817253" y="5237880"/>
                  <a:ext cx="1893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6FA1E8A-2458-4039-B468-2F1BCB3ACFAF}"/>
                    </a:ext>
                  </a:extLst>
                </p14:cNvPr>
                <p14:cNvContentPartPr/>
                <p14:nvPr/>
              </p14:nvContentPartPr>
              <p14:xfrm>
                <a:off x="3026053" y="5250840"/>
                <a:ext cx="110880" cy="957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6FA1E8A-2458-4039-B468-2F1BCB3ACFA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021733" y="5246520"/>
                  <a:ext cx="1195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27EDEA78-27D4-48E8-A239-DBC4D2E2B23C}"/>
                    </a:ext>
                  </a:extLst>
                </p14:cNvPr>
                <p14:cNvContentPartPr/>
                <p14:nvPr/>
              </p14:nvContentPartPr>
              <p14:xfrm>
                <a:off x="3211813" y="5181720"/>
                <a:ext cx="111600" cy="13104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27EDEA78-27D4-48E8-A239-DBC4D2E2B23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207493" y="5177400"/>
                  <a:ext cx="1202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59D728E2-5968-46A9-868A-E8218945E83B}"/>
                    </a:ext>
                  </a:extLst>
                </p14:cNvPr>
                <p14:cNvContentPartPr/>
                <p14:nvPr/>
              </p14:nvContentPartPr>
              <p14:xfrm>
                <a:off x="3382093" y="5145360"/>
                <a:ext cx="149040" cy="1792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59D728E2-5968-46A9-868A-E8218945E83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377773" y="5141040"/>
                  <a:ext cx="1576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185CEBF4-F581-450C-AE56-E34F8AAE59B3}"/>
                    </a:ext>
                  </a:extLst>
                </p14:cNvPr>
                <p14:cNvContentPartPr/>
                <p14:nvPr/>
              </p14:nvContentPartPr>
              <p14:xfrm>
                <a:off x="3581893" y="5229600"/>
                <a:ext cx="133560" cy="1072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185CEBF4-F581-450C-AE56-E34F8AAE59B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577573" y="5225280"/>
                  <a:ext cx="1422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FA88A45-15D8-42A1-8F46-BFEF76425491}"/>
                    </a:ext>
                  </a:extLst>
                </p14:cNvPr>
                <p14:cNvContentPartPr/>
                <p14:nvPr/>
              </p14:nvContentPartPr>
              <p14:xfrm>
                <a:off x="3768013" y="5107920"/>
                <a:ext cx="185400" cy="2286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FA88A45-15D8-42A1-8F46-BFEF7642549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763693" y="5103600"/>
                  <a:ext cx="1940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8455CB54-194F-4195-91E3-F3A409AAED56}"/>
                    </a:ext>
                  </a:extLst>
                </p14:cNvPr>
                <p14:cNvContentPartPr/>
                <p14:nvPr/>
              </p14:nvContentPartPr>
              <p14:xfrm>
                <a:off x="3727333" y="5171280"/>
                <a:ext cx="129240" cy="108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8455CB54-194F-4195-91E3-F3A409AAED5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723013" y="5166960"/>
                  <a:ext cx="1378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18C5B39A-4532-49D6-BE20-CB7CE17D7848}"/>
                    </a:ext>
                  </a:extLst>
                </p14:cNvPr>
                <p14:cNvContentPartPr/>
                <p14:nvPr/>
              </p14:nvContentPartPr>
              <p14:xfrm>
                <a:off x="3959173" y="5197200"/>
                <a:ext cx="172080" cy="921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18C5B39A-4532-49D6-BE20-CB7CE17D784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954853" y="5192880"/>
                  <a:ext cx="1807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F3F71189-01A8-4110-A2DE-623A03A348FB}"/>
                    </a:ext>
                  </a:extLst>
                </p14:cNvPr>
                <p14:cNvContentPartPr/>
                <p14:nvPr/>
              </p14:nvContentPartPr>
              <p14:xfrm>
                <a:off x="4111093" y="5192520"/>
                <a:ext cx="138960" cy="939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F3F71189-01A8-4110-A2DE-623A03A348F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106773" y="5188200"/>
                  <a:ext cx="1476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085CB69C-DE07-4E03-92AE-EF299B2F61AE}"/>
                    </a:ext>
                  </a:extLst>
                </p14:cNvPr>
                <p14:cNvContentPartPr/>
                <p14:nvPr/>
              </p14:nvContentPartPr>
              <p14:xfrm>
                <a:off x="3618613" y="5051400"/>
                <a:ext cx="87120" cy="352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085CB69C-DE07-4E03-92AE-EF299B2F61A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614293" y="5047080"/>
                  <a:ext cx="957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5FA4E660-EF05-4E0E-A16D-C3EAA34505EE}"/>
                    </a:ext>
                  </a:extLst>
                </p14:cNvPr>
                <p14:cNvContentPartPr/>
                <p14:nvPr/>
              </p14:nvContentPartPr>
              <p14:xfrm>
                <a:off x="740773" y="5314560"/>
                <a:ext cx="138240" cy="72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5FA4E660-EF05-4E0E-A16D-C3EAA34505E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36453" y="5310240"/>
                  <a:ext cx="1468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CE60163-2A3D-4A13-AD87-3A571E10C88E}"/>
                    </a:ext>
                  </a:extLst>
                </p14:cNvPr>
                <p14:cNvContentPartPr/>
                <p14:nvPr/>
              </p14:nvContentPartPr>
              <p14:xfrm>
                <a:off x="738613" y="5360280"/>
                <a:ext cx="113760" cy="1728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CE60163-2A3D-4A13-AD87-3A571E10C88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34293" y="5355960"/>
                  <a:ext cx="122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51E1E707-1026-4F66-8576-DFF9D97917C3}"/>
                    </a:ext>
                  </a:extLst>
                </p14:cNvPr>
                <p14:cNvContentPartPr/>
                <p14:nvPr/>
              </p14:nvContentPartPr>
              <p14:xfrm>
                <a:off x="879733" y="5251560"/>
                <a:ext cx="95400" cy="17784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51E1E707-1026-4F66-8576-DFF9D97917C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75413" y="5247240"/>
                  <a:ext cx="1040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90A3FFC9-A337-4E14-AB7B-68EFF4F27B1F}"/>
                    </a:ext>
                  </a:extLst>
                </p14:cNvPr>
                <p14:cNvContentPartPr/>
                <p14:nvPr/>
              </p14:nvContentPartPr>
              <p14:xfrm>
                <a:off x="4535173" y="5216640"/>
                <a:ext cx="110520" cy="928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90A3FFC9-A337-4E14-AB7B-68EFF4F27B1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530853" y="5212320"/>
                  <a:ext cx="1191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98BE222F-AE1E-42E5-BA7F-425CA4AE2BAD}"/>
                    </a:ext>
                  </a:extLst>
                </p14:cNvPr>
                <p14:cNvContentPartPr/>
                <p14:nvPr/>
              </p14:nvContentPartPr>
              <p14:xfrm>
                <a:off x="4675213" y="5211240"/>
                <a:ext cx="68760" cy="824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98BE222F-AE1E-42E5-BA7F-425CA4AE2BA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670893" y="5206920"/>
                  <a:ext cx="774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CFCA34CB-8E26-43BB-A894-154C91BD0B5E}"/>
                    </a:ext>
                  </a:extLst>
                </p14:cNvPr>
                <p14:cNvContentPartPr/>
                <p14:nvPr/>
              </p14:nvContentPartPr>
              <p14:xfrm>
                <a:off x="4806613" y="5125920"/>
                <a:ext cx="98640" cy="1508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CFCA34CB-8E26-43BB-A894-154C91BD0B5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802293" y="5121600"/>
                  <a:ext cx="107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414BC74-EFEC-4776-B419-E7B0954697C8}"/>
                    </a:ext>
                  </a:extLst>
                </p14:cNvPr>
                <p14:cNvContentPartPr/>
                <p14:nvPr/>
              </p14:nvContentPartPr>
              <p14:xfrm>
                <a:off x="5111893" y="5172000"/>
                <a:ext cx="119880" cy="1072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414BC74-EFEC-4776-B419-E7B0954697C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107573" y="5167680"/>
                  <a:ext cx="128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95D8EA1C-F2BD-4DD0-824B-9801D0E1ECF7}"/>
                    </a:ext>
                  </a:extLst>
                </p14:cNvPr>
                <p14:cNvContentPartPr/>
                <p14:nvPr/>
              </p14:nvContentPartPr>
              <p14:xfrm>
                <a:off x="5289733" y="5200080"/>
                <a:ext cx="298440" cy="792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95D8EA1C-F2BD-4DD0-824B-9801D0E1ECF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285413" y="5195760"/>
                  <a:ext cx="3070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B18DB8D6-8CD7-4782-9C63-B576917B73DE}"/>
                    </a:ext>
                  </a:extLst>
                </p14:cNvPr>
                <p14:cNvContentPartPr/>
                <p14:nvPr/>
              </p14:nvContentPartPr>
              <p14:xfrm>
                <a:off x="5679973" y="5119440"/>
                <a:ext cx="120600" cy="1911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B18DB8D6-8CD7-4782-9C63-B576917B73D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675653" y="5115120"/>
                  <a:ext cx="1292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D14E2120-E405-40F6-9ED3-D1CD7E187AA1}"/>
                    </a:ext>
                  </a:extLst>
                </p14:cNvPr>
                <p14:cNvContentPartPr/>
                <p14:nvPr/>
              </p14:nvContentPartPr>
              <p14:xfrm>
                <a:off x="5783653" y="5113320"/>
                <a:ext cx="270000" cy="18612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D14E2120-E405-40F6-9ED3-D1CD7E187AA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779333" y="5109000"/>
                  <a:ext cx="2786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D7B3DE8-230F-4CC6-B952-2B99C21311DF}"/>
                    </a:ext>
                  </a:extLst>
                </p14:cNvPr>
                <p14:cNvContentPartPr/>
                <p14:nvPr/>
              </p14:nvContentPartPr>
              <p14:xfrm>
                <a:off x="6056893" y="5184960"/>
                <a:ext cx="118080" cy="946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D7B3DE8-230F-4CC6-B952-2B99C21311D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052573" y="5180640"/>
                  <a:ext cx="1267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5DDE623E-4C1C-492A-92C6-99BEDCB70E8F}"/>
                    </a:ext>
                  </a:extLst>
                </p14:cNvPr>
                <p14:cNvContentPartPr/>
                <p14:nvPr/>
              </p14:nvContentPartPr>
              <p14:xfrm>
                <a:off x="6196933" y="5214120"/>
                <a:ext cx="108360" cy="590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5DDE623E-4C1C-492A-92C6-99BEDCB70E8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192613" y="5209800"/>
                  <a:ext cx="1170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8DBF31C7-72CD-4491-A759-85137316D387}"/>
                    </a:ext>
                  </a:extLst>
                </p14:cNvPr>
                <p14:cNvContentPartPr/>
                <p14:nvPr/>
              </p14:nvContentPartPr>
              <p14:xfrm>
                <a:off x="6338773" y="5106480"/>
                <a:ext cx="309600" cy="1656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8DBF31C7-72CD-4491-A759-85137316D38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334453" y="5102160"/>
                  <a:ext cx="3182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0179FB8E-06D1-4BA5-8385-B128CDD476A6}"/>
                    </a:ext>
                  </a:extLst>
                </p14:cNvPr>
                <p14:cNvContentPartPr/>
                <p14:nvPr/>
              </p14:nvContentPartPr>
              <p14:xfrm>
                <a:off x="6632893" y="5123400"/>
                <a:ext cx="16560" cy="399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0179FB8E-06D1-4BA5-8385-B128CDD476A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628573" y="5119080"/>
                  <a:ext cx="252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01EA0D53-587D-43B4-B712-F1B30959EE4C}"/>
                    </a:ext>
                  </a:extLst>
                </p14:cNvPr>
                <p14:cNvContentPartPr/>
                <p14:nvPr/>
              </p14:nvContentPartPr>
              <p14:xfrm>
                <a:off x="6686533" y="5075160"/>
                <a:ext cx="132840" cy="18108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01EA0D53-587D-43B4-B712-F1B30959EE4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682213" y="5070840"/>
                  <a:ext cx="1414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A834C4A5-FDB0-48C0-ADBB-42BEFAFE606A}"/>
                    </a:ext>
                  </a:extLst>
                </p14:cNvPr>
                <p14:cNvContentPartPr/>
                <p14:nvPr/>
              </p14:nvContentPartPr>
              <p14:xfrm>
                <a:off x="6828733" y="5188920"/>
                <a:ext cx="219960" cy="795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A834C4A5-FDB0-48C0-ADBB-42BEFAFE606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824413" y="5184600"/>
                  <a:ext cx="2286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9C3FE8F4-7BF6-44DB-B5AC-42F43893861F}"/>
                    </a:ext>
                  </a:extLst>
                </p14:cNvPr>
                <p14:cNvContentPartPr/>
                <p14:nvPr/>
              </p14:nvContentPartPr>
              <p14:xfrm>
                <a:off x="6199453" y="5066520"/>
                <a:ext cx="171360" cy="151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9C3FE8F4-7BF6-44DB-B5AC-42F43893861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195133" y="5062200"/>
                  <a:ext cx="180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4F437B86-2258-4104-8BC5-59B96FE9F944}"/>
                    </a:ext>
                  </a:extLst>
                </p14:cNvPr>
                <p14:cNvContentPartPr/>
                <p14:nvPr/>
              </p14:nvContentPartPr>
              <p14:xfrm>
                <a:off x="7185853" y="5098200"/>
                <a:ext cx="279000" cy="1440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4F437B86-2258-4104-8BC5-59B96FE9F94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181533" y="5093880"/>
                  <a:ext cx="2876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095E1C40-A160-40B5-A7ED-2424C09E9105}"/>
                    </a:ext>
                  </a:extLst>
                </p14:cNvPr>
                <p14:cNvContentPartPr/>
                <p14:nvPr/>
              </p14:nvContentPartPr>
              <p14:xfrm>
                <a:off x="7450453" y="5064360"/>
                <a:ext cx="324720" cy="1638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095E1C40-A160-40B5-A7ED-2424C09E910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446133" y="5060040"/>
                  <a:ext cx="3333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E2094E91-F1E0-4700-9269-9C53EA01AB8B}"/>
                    </a:ext>
                  </a:extLst>
                </p14:cNvPr>
                <p14:cNvContentPartPr/>
                <p14:nvPr/>
              </p14:nvContentPartPr>
              <p14:xfrm>
                <a:off x="7872733" y="5103600"/>
                <a:ext cx="356400" cy="13320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E2094E91-F1E0-4700-9269-9C53EA01AB8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868413" y="5099280"/>
                  <a:ext cx="3650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FA84BEF7-C5DF-4D88-9DBE-3ADDCAACBD7D}"/>
                    </a:ext>
                  </a:extLst>
                </p14:cNvPr>
                <p14:cNvContentPartPr/>
                <p14:nvPr/>
              </p14:nvContentPartPr>
              <p14:xfrm>
                <a:off x="5203693" y="5481240"/>
                <a:ext cx="170640" cy="2152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FA84BEF7-C5DF-4D88-9DBE-3ADDCAACBD7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199373" y="5476920"/>
                  <a:ext cx="1792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7934B78-A5A3-478F-AA2D-55DC002A52F2}"/>
                    </a:ext>
                  </a:extLst>
                </p14:cNvPr>
                <p14:cNvContentPartPr/>
                <p14:nvPr/>
              </p14:nvContentPartPr>
              <p14:xfrm>
                <a:off x="5400973" y="5557200"/>
                <a:ext cx="349920" cy="1083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7934B78-A5A3-478F-AA2D-55DC002A52F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396653" y="5552880"/>
                  <a:ext cx="3585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334986CC-C992-4BC0-96C8-716FD9270F37}"/>
                    </a:ext>
                  </a:extLst>
                </p14:cNvPr>
                <p14:cNvContentPartPr/>
                <p14:nvPr/>
              </p14:nvContentPartPr>
              <p14:xfrm>
                <a:off x="5768533" y="5501760"/>
                <a:ext cx="146160" cy="1252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334986CC-C992-4BC0-96C8-716FD9270F3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764213" y="5497440"/>
                  <a:ext cx="154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6DFA6526-2FC6-4576-902A-5AD34C8DAB5D}"/>
                    </a:ext>
                  </a:extLst>
                </p14:cNvPr>
                <p14:cNvContentPartPr/>
                <p14:nvPr/>
              </p14:nvContentPartPr>
              <p14:xfrm>
                <a:off x="5885893" y="5555760"/>
                <a:ext cx="200520" cy="2944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6DFA6526-2FC6-4576-902A-5AD34C8DAB5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881573" y="5551440"/>
                  <a:ext cx="2091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426E4EF3-CB8F-4F4A-AEC0-182D2EAC46F3}"/>
                    </a:ext>
                  </a:extLst>
                </p14:cNvPr>
                <p14:cNvContentPartPr/>
                <p14:nvPr/>
              </p14:nvContentPartPr>
              <p14:xfrm>
                <a:off x="6122773" y="5559720"/>
                <a:ext cx="87840" cy="842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426E4EF3-CB8F-4F4A-AEC0-182D2EAC46F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118453" y="5555400"/>
                  <a:ext cx="964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AD3E0AD0-6CDC-48ED-A3F9-07A73D021401}"/>
                    </a:ext>
                  </a:extLst>
                </p14:cNvPr>
                <p14:cNvContentPartPr/>
                <p14:nvPr/>
              </p14:nvContentPartPr>
              <p14:xfrm>
                <a:off x="6205573" y="5557200"/>
                <a:ext cx="333360" cy="7992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AD3E0AD0-6CDC-48ED-A3F9-07A73D02140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201253" y="5552880"/>
                  <a:ext cx="3420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447A276D-3530-4A01-A49B-3C09A9A07BA3}"/>
                    </a:ext>
                  </a:extLst>
                </p14:cNvPr>
                <p14:cNvContentPartPr/>
                <p14:nvPr/>
              </p14:nvContentPartPr>
              <p14:xfrm>
                <a:off x="6552973" y="5479080"/>
                <a:ext cx="149040" cy="16596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447A276D-3530-4A01-A49B-3C09A9A07BA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548653" y="5474760"/>
                  <a:ext cx="1576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F9FCAD81-CCC4-4D0C-8B55-B544567FA024}"/>
                    </a:ext>
                  </a:extLst>
                </p14:cNvPr>
                <p14:cNvContentPartPr/>
                <p14:nvPr/>
              </p14:nvContentPartPr>
              <p14:xfrm>
                <a:off x="6697333" y="5433720"/>
                <a:ext cx="107280" cy="21564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F9FCAD81-CCC4-4D0C-8B55-B544567FA02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693013" y="5429400"/>
                  <a:ext cx="1159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A3D70CA2-4D8D-4912-BBBB-E8B5D4E6B0C1}"/>
                    </a:ext>
                  </a:extLst>
                </p14:cNvPr>
                <p14:cNvContentPartPr/>
                <p14:nvPr/>
              </p14:nvContentPartPr>
              <p14:xfrm>
                <a:off x="6847093" y="5444880"/>
                <a:ext cx="255240" cy="18000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A3D70CA2-4D8D-4912-BBBB-E8B5D4E6B0C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842773" y="5440560"/>
                  <a:ext cx="2638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FC9979C8-DE7E-4CB7-AE72-E6F51D0A23E2}"/>
                    </a:ext>
                  </a:extLst>
                </p14:cNvPr>
                <p14:cNvContentPartPr/>
                <p14:nvPr/>
              </p14:nvContentPartPr>
              <p14:xfrm>
                <a:off x="7004053" y="5395920"/>
                <a:ext cx="124560" cy="1504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FC9979C8-DE7E-4CB7-AE72-E6F51D0A23E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999733" y="5391600"/>
                  <a:ext cx="1332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A414C17D-0EEF-47AE-A492-C46448B7544E}"/>
                    </a:ext>
                  </a:extLst>
                </p14:cNvPr>
                <p14:cNvContentPartPr/>
                <p14:nvPr/>
              </p14:nvContentPartPr>
              <p14:xfrm>
                <a:off x="7261813" y="5485200"/>
                <a:ext cx="210600" cy="1252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A414C17D-0EEF-47AE-A492-C46448B7544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257493" y="5480880"/>
                  <a:ext cx="2192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E38E1EEA-7DBB-478E-844F-9A2FC271B606}"/>
                    </a:ext>
                  </a:extLst>
                </p14:cNvPr>
                <p14:cNvContentPartPr/>
                <p14:nvPr/>
              </p14:nvContentPartPr>
              <p14:xfrm>
                <a:off x="7472413" y="5415720"/>
                <a:ext cx="160560" cy="1807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E38E1EEA-7DBB-478E-844F-9A2FC271B60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468093" y="5411400"/>
                  <a:ext cx="1692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511C5B1F-9275-4783-9BE6-3D1C5E02F248}"/>
                    </a:ext>
                  </a:extLst>
                </p14:cNvPr>
                <p14:cNvContentPartPr/>
                <p14:nvPr/>
              </p14:nvContentPartPr>
              <p14:xfrm>
                <a:off x="7590853" y="5462160"/>
                <a:ext cx="107640" cy="2484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511C5B1F-9275-4783-9BE6-3D1C5E02F24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586533" y="5457840"/>
                  <a:ext cx="1162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D09363F6-0C24-41BD-A052-B383BE3A522B}"/>
                    </a:ext>
                  </a:extLst>
                </p14:cNvPr>
                <p14:cNvContentPartPr/>
                <p14:nvPr/>
              </p14:nvContentPartPr>
              <p14:xfrm>
                <a:off x="7715773" y="5456400"/>
                <a:ext cx="153720" cy="1195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D09363F6-0C24-41BD-A052-B383BE3A522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711453" y="5452080"/>
                  <a:ext cx="1623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31FABCCD-A14A-4A73-BCF7-D15295C8DB6C}"/>
                    </a:ext>
                  </a:extLst>
                </p14:cNvPr>
                <p14:cNvContentPartPr/>
                <p14:nvPr/>
              </p14:nvContentPartPr>
              <p14:xfrm>
                <a:off x="7878853" y="5474400"/>
                <a:ext cx="89280" cy="925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31FABCCD-A14A-4A73-BCF7-D15295C8DB6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874533" y="5470080"/>
                  <a:ext cx="979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44CA9137-FA41-4284-8032-ED3F12FB9CA8}"/>
                    </a:ext>
                  </a:extLst>
                </p14:cNvPr>
                <p14:cNvContentPartPr/>
                <p14:nvPr/>
              </p14:nvContentPartPr>
              <p14:xfrm>
                <a:off x="7945093" y="5372520"/>
                <a:ext cx="117720" cy="19152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44CA9137-FA41-4284-8032-ED3F12FB9CA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940773" y="5368200"/>
                  <a:ext cx="1263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394509BC-5181-4494-88CA-FB19ABD5FF08}"/>
                    </a:ext>
                  </a:extLst>
                </p14:cNvPr>
                <p14:cNvContentPartPr/>
                <p14:nvPr/>
              </p14:nvContentPartPr>
              <p14:xfrm>
                <a:off x="8086933" y="5456760"/>
                <a:ext cx="225720" cy="11844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394509BC-5181-4494-88CA-FB19ABD5FF0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082613" y="5452440"/>
                  <a:ext cx="234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0EED4968-61C4-4DD7-90ED-87632AFE423E}"/>
                    </a:ext>
                  </a:extLst>
                </p14:cNvPr>
                <p14:cNvContentPartPr/>
                <p14:nvPr/>
              </p14:nvContentPartPr>
              <p14:xfrm>
                <a:off x="8377453" y="5290800"/>
                <a:ext cx="84600" cy="29772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0EED4968-61C4-4DD7-90ED-87632AFE423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373133" y="5286480"/>
                  <a:ext cx="93240" cy="30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uppieren 189">
            <a:extLst>
              <a:ext uri="{FF2B5EF4-FFF2-40B4-BE49-F238E27FC236}">
                <a16:creationId xmlns:a16="http://schemas.microsoft.com/office/drawing/2014/main" id="{D32886E7-57E8-415C-A404-872661D4138B}"/>
              </a:ext>
            </a:extLst>
          </p:cNvPr>
          <p:cNvGrpSpPr/>
          <p:nvPr/>
        </p:nvGrpSpPr>
        <p:grpSpPr>
          <a:xfrm>
            <a:off x="6691573" y="578400"/>
            <a:ext cx="5371560" cy="1901880"/>
            <a:chOff x="6691573" y="578400"/>
            <a:chExt cx="5371560" cy="190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9408D5F-C911-4DCF-8D72-4E972994D4F5}"/>
                    </a:ext>
                  </a:extLst>
                </p14:cNvPr>
                <p14:cNvContentPartPr/>
                <p14:nvPr/>
              </p14:nvContentPartPr>
              <p14:xfrm>
                <a:off x="6691573" y="1833720"/>
                <a:ext cx="162360" cy="921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9408D5F-C911-4DCF-8D72-4E972994D4F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687253" y="1829400"/>
                  <a:ext cx="171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9EAA7E8-A8A0-4B2E-8457-069E5DFA1D03}"/>
                    </a:ext>
                  </a:extLst>
                </p14:cNvPr>
                <p14:cNvContentPartPr/>
                <p14:nvPr/>
              </p14:nvContentPartPr>
              <p14:xfrm>
                <a:off x="6891013" y="1858920"/>
                <a:ext cx="170280" cy="378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9EAA7E8-A8A0-4B2E-8457-069E5DFA1D0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886693" y="1854600"/>
                  <a:ext cx="1789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124EE2C-49C6-447D-8920-CAEED2B1B5F2}"/>
                    </a:ext>
                  </a:extLst>
                </p14:cNvPr>
                <p14:cNvContentPartPr/>
                <p14:nvPr/>
              </p14:nvContentPartPr>
              <p14:xfrm>
                <a:off x="7238773" y="1696200"/>
                <a:ext cx="141840" cy="1692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124EE2C-49C6-447D-8920-CAEED2B1B5F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234453" y="1691880"/>
                  <a:ext cx="150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043A01E-1228-4774-BAF0-4243A3D6F028}"/>
                    </a:ext>
                  </a:extLst>
                </p14:cNvPr>
                <p14:cNvContentPartPr/>
                <p14:nvPr/>
              </p14:nvContentPartPr>
              <p14:xfrm>
                <a:off x="7230853" y="1781880"/>
                <a:ext cx="140760" cy="86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043A01E-1228-4774-BAF0-4243A3D6F02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226533" y="1777560"/>
                  <a:ext cx="1494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E8163E0-56F8-4D48-AD86-E028B883FCB1}"/>
                    </a:ext>
                  </a:extLst>
                </p14:cNvPr>
                <p14:cNvContentPartPr/>
                <p14:nvPr/>
              </p14:nvContentPartPr>
              <p14:xfrm>
                <a:off x="7426693" y="1783320"/>
                <a:ext cx="163440" cy="651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E8163E0-56F8-4D48-AD86-E028B883FCB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422373" y="1779000"/>
                  <a:ext cx="1720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A9979A9-68BB-457D-A7A3-637ECC3EC36B}"/>
                    </a:ext>
                  </a:extLst>
                </p14:cNvPr>
                <p14:cNvContentPartPr/>
                <p14:nvPr/>
              </p14:nvContentPartPr>
              <p14:xfrm>
                <a:off x="7589053" y="1671000"/>
                <a:ext cx="226800" cy="2145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A9979A9-68BB-457D-A7A3-637ECC3EC36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584733" y="1666680"/>
                  <a:ext cx="2354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E9377E2-067D-4849-8BC4-3EF031FB7292}"/>
                    </a:ext>
                  </a:extLst>
                </p14:cNvPr>
                <p14:cNvContentPartPr/>
                <p14:nvPr/>
              </p14:nvContentPartPr>
              <p14:xfrm>
                <a:off x="7836013" y="1631760"/>
                <a:ext cx="129240" cy="1782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E9377E2-067D-4849-8BC4-3EF031FB729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831693" y="1627440"/>
                  <a:ext cx="1378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0E8F542-2021-4CF3-9A8A-FF65CE89A61D}"/>
                    </a:ext>
                  </a:extLst>
                </p14:cNvPr>
                <p14:cNvContentPartPr/>
                <p14:nvPr/>
              </p14:nvContentPartPr>
              <p14:xfrm>
                <a:off x="7983613" y="1698000"/>
                <a:ext cx="129240" cy="1069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0E8F542-2021-4CF3-9A8A-FF65CE89A61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979293" y="1693680"/>
                  <a:ext cx="1378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42A2A6A-D5E4-47E8-86FF-8403FB395971}"/>
                    </a:ext>
                  </a:extLst>
                </p14:cNvPr>
                <p14:cNvContentPartPr/>
                <p14:nvPr/>
              </p14:nvContentPartPr>
              <p14:xfrm>
                <a:off x="8107453" y="1680360"/>
                <a:ext cx="141120" cy="1098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42A2A6A-D5E4-47E8-86FF-8403FB39597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103133" y="1676040"/>
                  <a:ext cx="1497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DD753EE-A676-4F04-B324-A569B222C3C8}"/>
                    </a:ext>
                  </a:extLst>
                </p14:cNvPr>
                <p14:cNvContentPartPr/>
                <p14:nvPr/>
              </p14:nvContentPartPr>
              <p14:xfrm>
                <a:off x="8251093" y="1653720"/>
                <a:ext cx="231840" cy="867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DD753EE-A676-4F04-B324-A569B222C3C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246773" y="1649400"/>
                  <a:ext cx="2404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693A433-4629-410C-837F-B0AD2F4ADE63}"/>
                    </a:ext>
                  </a:extLst>
                </p14:cNvPr>
                <p14:cNvContentPartPr/>
                <p14:nvPr/>
              </p14:nvContentPartPr>
              <p14:xfrm>
                <a:off x="8481853" y="1579560"/>
                <a:ext cx="24840" cy="388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693A433-4629-410C-837F-B0AD2F4ADE6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477533" y="1575240"/>
                  <a:ext cx="33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EC6211C-2941-4CED-BB73-E00ADFD6B021}"/>
                    </a:ext>
                  </a:extLst>
                </p14:cNvPr>
                <p14:cNvContentPartPr/>
                <p14:nvPr/>
              </p14:nvContentPartPr>
              <p14:xfrm>
                <a:off x="8510293" y="1626720"/>
                <a:ext cx="132480" cy="766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EC6211C-2941-4CED-BB73-E00ADFD6B02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505973" y="1622400"/>
                  <a:ext cx="1411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38EC110-21EC-45CE-A73F-E66A762A763A}"/>
                    </a:ext>
                  </a:extLst>
                </p14:cNvPr>
                <p14:cNvContentPartPr/>
                <p14:nvPr/>
              </p14:nvContentPartPr>
              <p14:xfrm>
                <a:off x="8669773" y="1510080"/>
                <a:ext cx="103320" cy="1580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38EC110-21EC-45CE-A73F-E66A762A763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665453" y="1505760"/>
                  <a:ext cx="1119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002AB16-3799-473C-895A-F7A53B95D701}"/>
                    </a:ext>
                  </a:extLst>
                </p14:cNvPr>
                <p14:cNvContentPartPr/>
                <p14:nvPr/>
              </p14:nvContentPartPr>
              <p14:xfrm>
                <a:off x="8795413" y="1473720"/>
                <a:ext cx="20160" cy="1810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002AB16-3799-473C-895A-F7A53B95D70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791093" y="1469400"/>
                  <a:ext cx="288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3CAC96E-9E36-491D-9E2B-E19FDE599DA4}"/>
                    </a:ext>
                  </a:extLst>
                </p14:cNvPr>
                <p14:cNvContentPartPr/>
                <p14:nvPr/>
              </p14:nvContentPartPr>
              <p14:xfrm>
                <a:off x="8867773" y="1543200"/>
                <a:ext cx="240480" cy="907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3CAC96E-9E36-491D-9E2B-E19FDE599DA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863453" y="1538880"/>
                  <a:ext cx="2491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6BCE575-188D-490E-9D29-28F8E964E147}"/>
                    </a:ext>
                  </a:extLst>
                </p14:cNvPr>
                <p14:cNvContentPartPr/>
                <p14:nvPr/>
              </p14:nvContentPartPr>
              <p14:xfrm>
                <a:off x="11176453" y="578400"/>
                <a:ext cx="13320" cy="2250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6BCE575-188D-490E-9D29-28F8E964E14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172133" y="574080"/>
                  <a:ext cx="219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BA90B8F-0699-4503-837F-8D06F90ED82B}"/>
                    </a:ext>
                  </a:extLst>
                </p14:cNvPr>
                <p14:cNvContentPartPr/>
                <p14:nvPr/>
              </p14:nvContentPartPr>
              <p14:xfrm>
                <a:off x="11102653" y="692160"/>
                <a:ext cx="231120" cy="1515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BA90B8F-0699-4503-837F-8D06F90ED82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098333" y="687840"/>
                  <a:ext cx="2397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1DEC962-3B7C-4589-827D-93DE4CDE1D90}"/>
                    </a:ext>
                  </a:extLst>
                </p14:cNvPr>
                <p14:cNvContentPartPr/>
                <p14:nvPr/>
              </p14:nvContentPartPr>
              <p14:xfrm>
                <a:off x="9289333" y="1482360"/>
                <a:ext cx="143640" cy="784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1DEC962-3B7C-4589-827D-93DE4CDE1D9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285013" y="1478040"/>
                  <a:ext cx="1522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930E816-B0EB-4E7E-AA6D-423299043E3D}"/>
                    </a:ext>
                  </a:extLst>
                </p14:cNvPr>
                <p14:cNvContentPartPr/>
                <p14:nvPr/>
              </p14:nvContentPartPr>
              <p14:xfrm>
                <a:off x="9348733" y="1523040"/>
                <a:ext cx="360" cy="3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930E816-B0EB-4E7E-AA6D-423299043E3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344413" y="15187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188242F-C6C1-41BB-8A07-74C9FCE2E50B}"/>
                    </a:ext>
                  </a:extLst>
                </p14:cNvPr>
                <p14:cNvContentPartPr/>
                <p14:nvPr/>
              </p14:nvContentPartPr>
              <p14:xfrm>
                <a:off x="9264853" y="1512960"/>
                <a:ext cx="153000" cy="122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188242F-C6C1-41BB-8A07-74C9FCE2E50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260533" y="1508640"/>
                  <a:ext cx="1616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7A33CED-AA5B-44FD-8A1E-040540ABD737}"/>
                    </a:ext>
                  </a:extLst>
                </p14:cNvPr>
                <p14:cNvContentPartPr/>
                <p14:nvPr/>
              </p14:nvContentPartPr>
              <p14:xfrm>
                <a:off x="9499573" y="1444920"/>
                <a:ext cx="126720" cy="878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7A33CED-AA5B-44FD-8A1E-040540ABD73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495253" y="1440600"/>
                  <a:ext cx="1353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8933B07-D625-48A5-9984-6A64A2EA0367}"/>
                    </a:ext>
                  </a:extLst>
                </p14:cNvPr>
                <p14:cNvContentPartPr/>
                <p14:nvPr/>
              </p14:nvContentPartPr>
              <p14:xfrm>
                <a:off x="9546373" y="1388400"/>
                <a:ext cx="152280" cy="1594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8933B07-D625-48A5-9984-6A64A2EA036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542053" y="1384080"/>
                  <a:ext cx="1609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844FA63-1024-439A-B817-35C615322A1D}"/>
                    </a:ext>
                  </a:extLst>
                </p14:cNvPr>
                <p14:cNvContentPartPr/>
                <p14:nvPr/>
              </p14:nvContentPartPr>
              <p14:xfrm>
                <a:off x="9760573" y="1537080"/>
                <a:ext cx="20160" cy="75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844FA63-1024-439A-B817-35C615322A1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756253" y="1532760"/>
                  <a:ext cx="288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D7A6236B-2D60-4A1E-A7E8-F710D355F90C}"/>
                    </a:ext>
                  </a:extLst>
                </p14:cNvPr>
                <p14:cNvContentPartPr/>
                <p14:nvPr/>
              </p14:nvContentPartPr>
              <p14:xfrm>
                <a:off x="10016173" y="1345920"/>
                <a:ext cx="201960" cy="1479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D7A6236B-2D60-4A1E-A7E8-F710D355F90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011853" y="1341600"/>
                  <a:ext cx="2106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DE1A81A-E928-4304-B7A4-C9C28150F9A7}"/>
                    </a:ext>
                  </a:extLst>
                </p14:cNvPr>
                <p14:cNvContentPartPr/>
                <p14:nvPr/>
              </p14:nvContentPartPr>
              <p14:xfrm>
                <a:off x="10048933" y="1399560"/>
                <a:ext cx="148320" cy="111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DE1A81A-E928-4304-B7A4-C9C28150F9A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044613" y="1395240"/>
                  <a:ext cx="1569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2B3D40E-5D39-487C-BF0B-6D302286B074}"/>
                    </a:ext>
                  </a:extLst>
                </p14:cNvPr>
                <p14:cNvContentPartPr/>
                <p14:nvPr/>
              </p14:nvContentPartPr>
              <p14:xfrm>
                <a:off x="9998893" y="1174200"/>
                <a:ext cx="235080" cy="1605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2B3D40E-5D39-487C-BF0B-6D302286B07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994573" y="1169880"/>
                  <a:ext cx="2437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4C46322-6302-4BF6-9E47-6E55FCA96FE3}"/>
                    </a:ext>
                  </a:extLst>
                </p14:cNvPr>
                <p14:cNvContentPartPr/>
                <p14:nvPr/>
              </p14:nvContentPartPr>
              <p14:xfrm>
                <a:off x="10271413" y="1398120"/>
                <a:ext cx="152280" cy="54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4C46322-6302-4BF6-9E47-6E55FCA96FE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267093" y="1393800"/>
                  <a:ext cx="1609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F397E1F-68A9-4F1A-B775-E587E8CEE571}"/>
                    </a:ext>
                  </a:extLst>
                </p14:cNvPr>
                <p14:cNvContentPartPr/>
                <p14:nvPr/>
              </p14:nvContentPartPr>
              <p14:xfrm>
                <a:off x="10295173" y="1421880"/>
                <a:ext cx="180000" cy="104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F397E1F-68A9-4F1A-B775-E587E8CEE57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290853" y="1417560"/>
                  <a:ext cx="1886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95E3AD9-2C42-4A4D-BD06-BF3E1BFA53BB}"/>
                    </a:ext>
                  </a:extLst>
                </p14:cNvPr>
                <p14:cNvContentPartPr/>
                <p14:nvPr/>
              </p14:nvContentPartPr>
              <p14:xfrm>
                <a:off x="10518013" y="1195800"/>
                <a:ext cx="110880" cy="1522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95E3AD9-2C42-4A4D-BD06-BF3E1BFA53B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513693" y="1191480"/>
                  <a:ext cx="1195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DDA6521-A04E-44DF-BCE6-375227C104F2}"/>
                    </a:ext>
                  </a:extLst>
                </p14:cNvPr>
                <p14:cNvContentPartPr/>
                <p14:nvPr/>
              </p14:nvContentPartPr>
              <p14:xfrm>
                <a:off x="10519813" y="1352760"/>
                <a:ext cx="147600" cy="212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DDA6521-A04E-44DF-BCE6-375227C104F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515493" y="1348440"/>
                  <a:ext cx="1562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7222C66-7D37-462B-9674-943DA5AB6846}"/>
                    </a:ext>
                  </a:extLst>
                </p14:cNvPr>
                <p14:cNvContentPartPr/>
                <p14:nvPr/>
              </p14:nvContentPartPr>
              <p14:xfrm>
                <a:off x="10529533" y="1416840"/>
                <a:ext cx="145440" cy="828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7222C66-7D37-462B-9674-943DA5AB684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525213" y="1412520"/>
                  <a:ext cx="1540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927D830-3E71-4947-BA26-F27F6FD228AD}"/>
                    </a:ext>
                  </a:extLst>
                </p14:cNvPr>
                <p14:cNvContentPartPr/>
                <p14:nvPr/>
              </p14:nvContentPartPr>
              <p14:xfrm>
                <a:off x="10755973" y="1213440"/>
                <a:ext cx="208800" cy="471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927D830-3E71-4947-BA26-F27F6FD228A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751653" y="1209120"/>
                  <a:ext cx="2174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ACFE1B1-FE57-4A9F-AA40-95EFC92FFE42}"/>
                    </a:ext>
                  </a:extLst>
                </p14:cNvPr>
                <p14:cNvContentPartPr/>
                <p14:nvPr/>
              </p14:nvContentPartPr>
              <p14:xfrm>
                <a:off x="10741573" y="1239000"/>
                <a:ext cx="225720" cy="1335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ACFE1B1-FE57-4A9F-AA40-95EFC92FFE4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737253" y="1234680"/>
                  <a:ext cx="2343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F16FFCC-B264-4413-B782-C6E792A0B79A}"/>
                    </a:ext>
                  </a:extLst>
                </p14:cNvPr>
                <p14:cNvContentPartPr/>
                <p14:nvPr/>
              </p14:nvContentPartPr>
              <p14:xfrm>
                <a:off x="11045773" y="1127400"/>
                <a:ext cx="190080" cy="2401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F16FFCC-B264-4413-B782-C6E792A0B79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041453" y="1123080"/>
                  <a:ext cx="1987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5C3227A-6E72-46F9-B009-E1FD15814735}"/>
                    </a:ext>
                  </a:extLst>
                </p14:cNvPr>
                <p14:cNvContentPartPr/>
                <p14:nvPr/>
              </p14:nvContentPartPr>
              <p14:xfrm>
                <a:off x="11062693" y="1135680"/>
                <a:ext cx="216720" cy="2095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5C3227A-6E72-46F9-B009-E1FD1581473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058373" y="1131360"/>
                  <a:ext cx="2253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DB9D508-6E0A-47B4-9933-B8088F731F73}"/>
                    </a:ext>
                  </a:extLst>
                </p14:cNvPr>
                <p14:cNvContentPartPr/>
                <p14:nvPr/>
              </p14:nvContentPartPr>
              <p14:xfrm>
                <a:off x="11294533" y="1295880"/>
                <a:ext cx="17280" cy="1134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DB9D508-6E0A-47B4-9933-B8088F731F7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290213" y="1291560"/>
                  <a:ext cx="259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2003573-49F3-4716-B0F6-3BCD9AD9F4B3}"/>
                    </a:ext>
                  </a:extLst>
                </p14:cNvPr>
                <p14:cNvContentPartPr/>
                <p14:nvPr/>
              </p14:nvContentPartPr>
              <p14:xfrm>
                <a:off x="11296693" y="1179240"/>
                <a:ext cx="5040" cy="68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2003573-49F3-4716-B0F6-3BCD9AD9F4B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292373" y="1174920"/>
                  <a:ext cx="136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B8257037-6E21-4389-ABC9-21E36A842392}"/>
                    </a:ext>
                  </a:extLst>
                </p14:cNvPr>
                <p14:cNvContentPartPr/>
                <p14:nvPr/>
              </p14:nvContentPartPr>
              <p14:xfrm>
                <a:off x="10735813" y="1465080"/>
                <a:ext cx="20880" cy="939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B8257037-6E21-4389-ABC9-21E36A84239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731493" y="1460760"/>
                  <a:ext cx="295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D2E598F0-7063-4183-9073-7A400A256AC2}"/>
                    </a:ext>
                  </a:extLst>
                </p14:cNvPr>
                <p14:cNvContentPartPr/>
                <p14:nvPr/>
              </p14:nvContentPartPr>
              <p14:xfrm>
                <a:off x="10752013" y="1388400"/>
                <a:ext cx="32400" cy="187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D2E598F0-7063-4183-9073-7A400A256AC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747693" y="1384080"/>
                  <a:ext cx="41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3399E88-DCBB-4AE1-97F0-5989181C46D7}"/>
                    </a:ext>
                  </a:extLst>
                </p14:cNvPr>
                <p14:cNvContentPartPr/>
                <p14:nvPr/>
              </p14:nvContentPartPr>
              <p14:xfrm>
                <a:off x="10788733" y="1453560"/>
                <a:ext cx="89280" cy="432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3399E88-DCBB-4AE1-97F0-5989181C46D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784413" y="1449240"/>
                  <a:ext cx="979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DA9517AE-5476-41AA-BBE2-C2514D45042B}"/>
                    </a:ext>
                  </a:extLst>
                </p14:cNvPr>
                <p14:cNvContentPartPr/>
                <p14:nvPr/>
              </p14:nvContentPartPr>
              <p14:xfrm>
                <a:off x="10905373" y="1434840"/>
                <a:ext cx="70200" cy="756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DA9517AE-5476-41AA-BBE2-C2514D45042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901053" y="1430520"/>
                  <a:ext cx="788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672FDD7-863C-430C-9F38-5115964FA89D}"/>
                    </a:ext>
                  </a:extLst>
                </p14:cNvPr>
                <p14:cNvContentPartPr/>
                <p14:nvPr/>
              </p14:nvContentPartPr>
              <p14:xfrm>
                <a:off x="10796293" y="1014360"/>
                <a:ext cx="97560" cy="806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672FDD7-863C-430C-9F38-5115964FA89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791973" y="1010040"/>
                  <a:ext cx="1062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7058C182-35D7-4ADD-807D-8BD782485610}"/>
                    </a:ext>
                  </a:extLst>
                </p14:cNvPr>
                <p14:cNvContentPartPr/>
                <p14:nvPr/>
              </p14:nvContentPartPr>
              <p14:xfrm>
                <a:off x="10941013" y="958200"/>
                <a:ext cx="577440" cy="5238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7058C182-35D7-4ADD-807D-8BD78248561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936693" y="953880"/>
                  <a:ext cx="58608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6545CBFD-F005-465E-B1A7-E0A8A803E5C6}"/>
                    </a:ext>
                  </a:extLst>
                </p14:cNvPr>
                <p14:cNvContentPartPr/>
                <p14:nvPr/>
              </p14:nvContentPartPr>
              <p14:xfrm>
                <a:off x="10091773" y="1657680"/>
                <a:ext cx="360" cy="3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6545CBFD-F005-465E-B1A7-E0A8A803E5C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087453" y="165336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5A60BED-ADFF-4E7C-B935-B62976C18744}"/>
                    </a:ext>
                  </a:extLst>
                </p14:cNvPr>
                <p14:cNvContentPartPr/>
                <p14:nvPr/>
              </p14:nvContentPartPr>
              <p14:xfrm>
                <a:off x="10122373" y="1685040"/>
                <a:ext cx="52200" cy="2376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5A60BED-ADFF-4E7C-B935-B62976C1874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118053" y="1680720"/>
                  <a:ext cx="608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51FA1B5-1119-4E33-BCE4-1488B47935CB}"/>
                    </a:ext>
                  </a:extLst>
                </p14:cNvPr>
                <p14:cNvContentPartPr/>
                <p14:nvPr/>
              </p14:nvContentPartPr>
              <p14:xfrm>
                <a:off x="9972613" y="1568400"/>
                <a:ext cx="290520" cy="1803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51FA1B5-1119-4E33-BCE4-1488B47935C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968293" y="1564080"/>
                  <a:ext cx="2991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D9BBFE3C-69FF-4353-8B60-B35AFAA1D571}"/>
                    </a:ext>
                  </a:extLst>
                </p14:cNvPr>
                <p14:cNvContentPartPr/>
                <p14:nvPr/>
              </p14:nvContentPartPr>
              <p14:xfrm>
                <a:off x="9888373" y="1995000"/>
                <a:ext cx="7920" cy="100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D9BBFE3C-69FF-4353-8B60-B35AFAA1D57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884053" y="1990680"/>
                  <a:ext cx="165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AF01B8AC-BBD9-41EF-B5CE-AEC2F3D7F500}"/>
                    </a:ext>
                  </a:extLst>
                </p14:cNvPr>
                <p14:cNvContentPartPr/>
                <p14:nvPr/>
              </p14:nvContentPartPr>
              <p14:xfrm>
                <a:off x="9687493" y="1988160"/>
                <a:ext cx="168840" cy="1839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AF01B8AC-BBD9-41EF-B5CE-AEC2F3D7F50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683173" y="1983840"/>
                  <a:ext cx="177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07490394-F3A3-4D09-8D88-E18D9B90BF1F}"/>
                    </a:ext>
                  </a:extLst>
                </p14:cNvPr>
                <p14:cNvContentPartPr/>
                <p14:nvPr/>
              </p14:nvContentPartPr>
              <p14:xfrm>
                <a:off x="9857053" y="1983840"/>
                <a:ext cx="144720" cy="1915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07490394-F3A3-4D09-8D88-E18D9B90BF1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852733" y="1979520"/>
                  <a:ext cx="1533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4665AAB9-BBF2-403E-8DD3-3F7C9B369E50}"/>
                    </a:ext>
                  </a:extLst>
                </p14:cNvPr>
                <p14:cNvContentPartPr/>
                <p14:nvPr/>
              </p14:nvContentPartPr>
              <p14:xfrm>
                <a:off x="10014013" y="2084280"/>
                <a:ext cx="137160" cy="615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4665AAB9-BBF2-403E-8DD3-3F7C9B369E5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009693" y="2079960"/>
                  <a:ext cx="1458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1D2B54B0-BA4D-4B31-98E8-677479DEAF2B}"/>
                    </a:ext>
                  </a:extLst>
                </p14:cNvPr>
                <p14:cNvContentPartPr/>
                <p14:nvPr/>
              </p14:nvContentPartPr>
              <p14:xfrm>
                <a:off x="10163773" y="1962600"/>
                <a:ext cx="146160" cy="1782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1D2B54B0-BA4D-4B31-98E8-677479DEAF2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159453" y="1958280"/>
                  <a:ext cx="1548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291383CE-5D5A-4425-AE78-9181A708AEAB}"/>
                    </a:ext>
                  </a:extLst>
                </p14:cNvPr>
                <p14:cNvContentPartPr/>
                <p14:nvPr/>
              </p14:nvContentPartPr>
              <p14:xfrm>
                <a:off x="10113373" y="2032080"/>
                <a:ext cx="137520" cy="82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291383CE-5D5A-4425-AE78-9181A708AEA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109053" y="2027760"/>
                  <a:ext cx="1461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4E442710-55F9-4C05-89D7-B83288D20C2C}"/>
                    </a:ext>
                  </a:extLst>
                </p14:cNvPr>
                <p14:cNvContentPartPr/>
                <p14:nvPr/>
              </p14:nvContentPartPr>
              <p14:xfrm>
                <a:off x="10069453" y="1949640"/>
                <a:ext cx="13320" cy="266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4E442710-55F9-4C05-89D7-B83288D20C2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065133" y="1945320"/>
                  <a:ext cx="21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A3B341A-B179-4586-95E2-ABA45A4ABB01}"/>
                    </a:ext>
                  </a:extLst>
                </p14:cNvPr>
                <p14:cNvContentPartPr/>
                <p14:nvPr/>
              </p14:nvContentPartPr>
              <p14:xfrm>
                <a:off x="10095013" y="1951440"/>
                <a:ext cx="11160" cy="367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A3B341A-B179-4586-95E2-ABA45A4ABB0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090693" y="1947120"/>
                  <a:ext cx="198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196224C2-32E0-4874-B296-E6B79DD43E5D}"/>
                    </a:ext>
                  </a:extLst>
                </p14:cNvPr>
                <p14:cNvContentPartPr/>
                <p14:nvPr/>
              </p14:nvContentPartPr>
              <p14:xfrm>
                <a:off x="10294813" y="2007600"/>
                <a:ext cx="140040" cy="1130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196224C2-32E0-4874-B296-E6B79DD43E5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290493" y="2003280"/>
                  <a:ext cx="1486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20036B5-3F20-46E1-8DA4-8BADC417F503}"/>
                    </a:ext>
                  </a:extLst>
                </p14:cNvPr>
                <p14:cNvContentPartPr/>
                <p14:nvPr/>
              </p14:nvContentPartPr>
              <p14:xfrm>
                <a:off x="10647613" y="2011200"/>
                <a:ext cx="16560" cy="1008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20036B5-3F20-46E1-8DA4-8BADC417F50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643293" y="2006880"/>
                  <a:ext cx="252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9D7A6560-B7B7-4CD7-957F-98F3297465DE}"/>
                    </a:ext>
                  </a:extLst>
                </p14:cNvPr>
                <p14:cNvContentPartPr/>
                <p14:nvPr/>
              </p14:nvContentPartPr>
              <p14:xfrm>
                <a:off x="10658413" y="1952880"/>
                <a:ext cx="34200" cy="338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9D7A6560-B7B7-4CD7-957F-98F3297465D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654093" y="1948560"/>
                  <a:ext cx="42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B91403FF-E028-438C-90CB-FBF43FEBE741}"/>
                    </a:ext>
                  </a:extLst>
                </p14:cNvPr>
                <p14:cNvContentPartPr/>
                <p14:nvPr/>
              </p14:nvContentPartPr>
              <p14:xfrm>
                <a:off x="10694053" y="1876560"/>
                <a:ext cx="145080" cy="2300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B91403FF-E028-438C-90CB-FBF43FEBE74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689733" y="1872240"/>
                  <a:ext cx="1537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6EA8E07C-3106-4A34-A711-A70690892494}"/>
                    </a:ext>
                  </a:extLst>
                </p14:cNvPr>
                <p14:cNvContentPartPr/>
                <p14:nvPr/>
              </p14:nvContentPartPr>
              <p14:xfrm>
                <a:off x="10756693" y="1987080"/>
                <a:ext cx="133200" cy="504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6EA8E07C-3106-4A34-A711-A7069089249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752373" y="1982760"/>
                  <a:ext cx="1418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240660FA-6A63-4B1E-9280-5498D82ED9CC}"/>
                    </a:ext>
                  </a:extLst>
                </p14:cNvPr>
                <p14:cNvContentPartPr/>
                <p14:nvPr/>
              </p14:nvContentPartPr>
              <p14:xfrm>
                <a:off x="11014093" y="1948920"/>
                <a:ext cx="70920" cy="1288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240660FA-6A63-4B1E-9280-5498D82ED9C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009773" y="1944600"/>
                  <a:ext cx="79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E6784FC-4C54-4217-9FC3-60251F2AE1E9}"/>
                    </a:ext>
                  </a:extLst>
                </p14:cNvPr>
                <p14:cNvContentPartPr/>
                <p14:nvPr/>
              </p14:nvContentPartPr>
              <p14:xfrm>
                <a:off x="11142613" y="1845240"/>
                <a:ext cx="459000" cy="1936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E6784FC-4C54-4217-9FC3-60251F2AE1E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138293" y="1840920"/>
                  <a:ext cx="4676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D308652-2D50-479C-84EA-6AF99FD9487B}"/>
                    </a:ext>
                  </a:extLst>
                </p14:cNvPr>
                <p14:cNvContentPartPr/>
                <p14:nvPr/>
              </p14:nvContentPartPr>
              <p14:xfrm>
                <a:off x="11595493" y="1798440"/>
                <a:ext cx="85680" cy="2001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D308652-2D50-479C-84EA-6AF99FD9487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591173" y="1794120"/>
                  <a:ext cx="943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1B69199E-3D89-426F-B1C2-7FA25DE7CA37}"/>
                    </a:ext>
                  </a:extLst>
                </p14:cNvPr>
                <p14:cNvContentPartPr/>
                <p14:nvPr/>
              </p14:nvContentPartPr>
              <p14:xfrm>
                <a:off x="10057573" y="2356080"/>
                <a:ext cx="300600" cy="1242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1B69199E-3D89-426F-B1C2-7FA25DE7CA3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053253" y="2351760"/>
                  <a:ext cx="309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A21E6523-D97F-4DC6-93AF-5D22AA4A9576}"/>
                    </a:ext>
                  </a:extLst>
                </p14:cNvPr>
                <p14:cNvContentPartPr/>
                <p14:nvPr/>
              </p14:nvContentPartPr>
              <p14:xfrm>
                <a:off x="10338733" y="2313240"/>
                <a:ext cx="9720" cy="226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A21E6523-D97F-4DC6-93AF-5D22AA4A957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334413" y="2308920"/>
                  <a:ext cx="18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B741881B-03C7-44B0-9086-5AD21809BC83}"/>
                    </a:ext>
                  </a:extLst>
                </p14:cNvPr>
                <p14:cNvContentPartPr/>
                <p14:nvPr/>
              </p14:nvContentPartPr>
              <p14:xfrm>
                <a:off x="10416493" y="2344560"/>
                <a:ext cx="103680" cy="943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B741881B-03C7-44B0-9086-5AD21809BC8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412173" y="2340240"/>
                  <a:ext cx="1123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2605937E-CB7F-49B4-9BC6-3D3B7EF6BB81}"/>
                    </a:ext>
                  </a:extLst>
                </p14:cNvPr>
                <p14:cNvContentPartPr/>
                <p14:nvPr/>
              </p14:nvContentPartPr>
              <p14:xfrm>
                <a:off x="10644733" y="2248080"/>
                <a:ext cx="223560" cy="1681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2605937E-CB7F-49B4-9BC6-3D3B7EF6BB8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640413" y="2243760"/>
                  <a:ext cx="2322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CCAE947-CE32-4892-BA49-C78CBD0F3BC4}"/>
                    </a:ext>
                  </a:extLst>
                </p14:cNvPr>
                <p14:cNvContentPartPr/>
                <p14:nvPr/>
              </p14:nvContentPartPr>
              <p14:xfrm>
                <a:off x="10930933" y="2217120"/>
                <a:ext cx="74520" cy="2192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CCAE947-CE32-4892-BA49-C78CBD0F3BC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926613" y="2212800"/>
                  <a:ext cx="831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3C65DCE-943C-48B3-BA1C-BE305275ECB3}"/>
                    </a:ext>
                  </a:extLst>
                </p14:cNvPr>
                <p14:cNvContentPartPr/>
                <p14:nvPr/>
              </p14:nvContentPartPr>
              <p14:xfrm>
                <a:off x="10989973" y="2205960"/>
                <a:ext cx="267840" cy="1645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3C65DCE-943C-48B3-BA1C-BE305275ECB3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985653" y="2201640"/>
                  <a:ext cx="2764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D1C2EECB-28C5-43EC-A080-D0AB7C5D0E83}"/>
                    </a:ext>
                  </a:extLst>
                </p14:cNvPr>
                <p14:cNvContentPartPr/>
                <p14:nvPr/>
              </p14:nvContentPartPr>
              <p14:xfrm>
                <a:off x="11269693" y="2247720"/>
                <a:ext cx="107280" cy="1054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D1C2EECB-28C5-43EC-A080-D0AB7C5D0E8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265373" y="2243400"/>
                  <a:ext cx="1159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FC588D86-AF30-44CD-975B-BDC355B00A5A}"/>
                    </a:ext>
                  </a:extLst>
                </p14:cNvPr>
                <p14:cNvContentPartPr/>
                <p14:nvPr/>
              </p14:nvContentPartPr>
              <p14:xfrm>
                <a:off x="10631773" y="2326200"/>
                <a:ext cx="148320" cy="144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FC588D86-AF30-44CD-975B-BDC355B00A5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627453" y="2321880"/>
                  <a:ext cx="156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E4704696-336D-4F53-8AED-9854392A6A91}"/>
                    </a:ext>
                  </a:extLst>
                </p14:cNvPr>
                <p14:cNvContentPartPr/>
                <p14:nvPr/>
              </p14:nvContentPartPr>
              <p14:xfrm>
                <a:off x="11383453" y="2228280"/>
                <a:ext cx="114840" cy="1260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E4704696-336D-4F53-8AED-9854392A6A9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379133" y="2223960"/>
                  <a:ext cx="1234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99CF0ADB-025D-49A3-9837-8B196F2026E2}"/>
                    </a:ext>
                  </a:extLst>
                </p14:cNvPr>
                <p14:cNvContentPartPr/>
                <p14:nvPr/>
              </p14:nvContentPartPr>
              <p14:xfrm>
                <a:off x="11488573" y="2209560"/>
                <a:ext cx="174240" cy="1098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99CF0ADB-025D-49A3-9837-8B196F2026E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1484253" y="2205240"/>
                  <a:ext cx="182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B93B511-32A4-4F97-95DC-91A2C1A64933}"/>
                    </a:ext>
                  </a:extLst>
                </p14:cNvPr>
                <p14:cNvContentPartPr/>
                <p14:nvPr/>
              </p14:nvContentPartPr>
              <p14:xfrm>
                <a:off x="11665693" y="2144040"/>
                <a:ext cx="30960" cy="619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B93B511-32A4-4F97-95DC-91A2C1A6493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661373" y="2139720"/>
                  <a:ext cx="396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8E33735-1EF6-4989-B15D-D25264408597}"/>
                    </a:ext>
                  </a:extLst>
                </p14:cNvPr>
                <p14:cNvContentPartPr/>
                <p14:nvPr/>
              </p14:nvContentPartPr>
              <p14:xfrm>
                <a:off x="11678653" y="2191560"/>
                <a:ext cx="105480" cy="1029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8E33735-1EF6-4989-B15D-D2526440859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1674333" y="2187240"/>
                  <a:ext cx="114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3EF93989-4B94-45EE-9C5D-0E1F13593871}"/>
                    </a:ext>
                  </a:extLst>
                </p14:cNvPr>
                <p14:cNvContentPartPr/>
                <p14:nvPr/>
              </p14:nvContentPartPr>
              <p14:xfrm>
                <a:off x="11767573" y="2109840"/>
                <a:ext cx="123840" cy="1731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3EF93989-4B94-45EE-9C5D-0E1F1359387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763253" y="2105520"/>
                  <a:ext cx="1324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0D68CB9C-E0E3-4CED-937D-CD2198B7678A}"/>
                    </a:ext>
                  </a:extLst>
                </p14:cNvPr>
                <p14:cNvContentPartPr/>
                <p14:nvPr/>
              </p14:nvContentPartPr>
              <p14:xfrm>
                <a:off x="11881693" y="2161680"/>
                <a:ext cx="129960" cy="1065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0D68CB9C-E0E3-4CED-937D-CD2198B7678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877373" y="2157360"/>
                  <a:ext cx="138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067B239-9866-4C2B-8D1D-374E083C5DCE}"/>
                    </a:ext>
                  </a:extLst>
                </p14:cNvPr>
                <p14:cNvContentPartPr/>
                <p14:nvPr/>
              </p14:nvContentPartPr>
              <p14:xfrm>
                <a:off x="12040453" y="1970160"/>
                <a:ext cx="22680" cy="3200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067B239-9866-4C2B-8D1D-374E083C5DC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2036133" y="1965840"/>
                  <a:ext cx="313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16F06D70-D044-4421-AC27-A88FED40A6F2}"/>
                    </a:ext>
                  </a:extLst>
                </p14:cNvPr>
                <p14:cNvContentPartPr/>
                <p14:nvPr/>
              </p14:nvContentPartPr>
              <p14:xfrm>
                <a:off x="9755893" y="790440"/>
                <a:ext cx="2111760" cy="91080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16F06D70-D044-4421-AC27-A88FED40A6F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751573" y="786120"/>
                  <a:ext cx="2120400" cy="91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D9A7DF7F-034F-436A-9ED0-D6D6E697E100}"/>
              </a:ext>
            </a:extLst>
          </p:cNvPr>
          <p:cNvGrpSpPr/>
          <p:nvPr/>
        </p:nvGrpSpPr>
        <p:grpSpPr>
          <a:xfrm>
            <a:off x="739693" y="1765680"/>
            <a:ext cx="3290400" cy="774720"/>
            <a:chOff x="739693" y="1765680"/>
            <a:chExt cx="3290400" cy="77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DF610EE-1D9B-4646-82E4-F14711D6E1DC}"/>
                    </a:ext>
                  </a:extLst>
                </p14:cNvPr>
                <p14:cNvContentPartPr/>
                <p14:nvPr/>
              </p14:nvContentPartPr>
              <p14:xfrm>
                <a:off x="966133" y="2239800"/>
                <a:ext cx="30240" cy="316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DF610EE-1D9B-4646-82E4-F14711D6E1DC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61813" y="2235480"/>
                  <a:ext cx="38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A5FFD51-18C6-40F5-B722-9B6BAAA3B3D0}"/>
                    </a:ext>
                  </a:extLst>
                </p14:cNvPr>
                <p14:cNvContentPartPr/>
                <p14:nvPr/>
              </p14:nvContentPartPr>
              <p14:xfrm>
                <a:off x="985933" y="2064840"/>
                <a:ext cx="282960" cy="2278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A5FFD51-18C6-40F5-B722-9B6BAAA3B3D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81613" y="2060520"/>
                  <a:ext cx="2916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ADE17E7E-A35B-44C8-B7DF-77BDFB531EE4}"/>
                    </a:ext>
                  </a:extLst>
                </p14:cNvPr>
                <p14:cNvContentPartPr/>
                <p14:nvPr/>
              </p14:nvContentPartPr>
              <p14:xfrm>
                <a:off x="1315333" y="2152320"/>
                <a:ext cx="397080" cy="1098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ADE17E7E-A35B-44C8-B7DF-77BDFB531EE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311013" y="2148000"/>
                  <a:ext cx="4057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293F6D3-CCE8-42C7-BE62-0F408794048B}"/>
                    </a:ext>
                  </a:extLst>
                </p14:cNvPr>
                <p14:cNvContentPartPr/>
                <p14:nvPr/>
              </p14:nvContentPartPr>
              <p14:xfrm>
                <a:off x="1599013" y="2197320"/>
                <a:ext cx="96840" cy="216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293F6D3-CCE8-42C7-BE62-0F408794048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594693" y="2193000"/>
                  <a:ext cx="105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D749A44-E7D0-468B-A77E-21B0F1199AE5}"/>
                    </a:ext>
                  </a:extLst>
                </p14:cNvPr>
                <p14:cNvContentPartPr/>
                <p14:nvPr/>
              </p14:nvContentPartPr>
              <p14:xfrm>
                <a:off x="1718893" y="2152680"/>
                <a:ext cx="314640" cy="1015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D749A44-E7D0-468B-A77E-21B0F1199AE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714573" y="2148360"/>
                  <a:ext cx="323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4DEE196-1020-4FC9-8C2F-2C8528F84A6B}"/>
                    </a:ext>
                  </a:extLst>
                </p14:cNvPr>
                <p14:cNvContentPartPr/>
                <p14:nvPr/>
              </p14:nvContentPartPr>
              <p14:xfrm>
                <a:off x="2073133" y="2047560"/>
                <a:ext cx="238320" cy="2044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4DEE196-1020-4FC9-8C2F-2C8528F84A6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068813" y="2043240"/>
                  <a:ext cx="2469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004CABC-2D7F-4A58-B695-16A78744FB43}"/>
                    </a:ext>
                  </a:extLst>
                </p14:cNvPr>
                <p14:cNvContentPartPr/>
                <p14:nvPr/>
              </p14:nvContentPartPr>
              <p14:xfrm>
                <a:off x="2435653" y="2034600"/>
                <a:ext cx="115200" cy="1990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004CABC-2D7F-4A58-B695-16A78744FB4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431333" y="2030280"/>
                  <a:ext cx="1238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A93000E-F768-4454-A055-4AED4DE1BBB3}"/>
                    </a:ext>
                  </a:extLst>
                </p14:cNvPr>
                <p14:cNvContentPartPr/>
                <p14:nvPr/>
              </p14:nvContentPartPr>
              <p14:xfrm>
                <a:off x="2592973" y="2027040"/>
                <a:ext cx="187200" cy="2181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A93000E-F768-4454-A055-4AED4DE1BBB3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588653" y="2022720"/>
                  <a:ext cx="1958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BA75F3F-53B9-42DF-8154-9B22B2480C3C}"/>
                    </a:ext>
                  </a:extLst>
                </p14:cNvPr>
                <p14:cNvContentPartPr/>
                <p14:nvPr/>
              </p14:nvContentPartPr>
              <p14:xfrm>
                <a:off x="2807533" y="2148360"/>
                <a:ext cx="186840" cy="1152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BA75F3F-53B9-42DF-8154-9B22B2480C3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803213" y="2144040"/>
                  <a:ext cx="1954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C4BE57A-56A3-4126-87D8-575849D0A2E1}"/>
                    </a:ext>
                  </a:extLst>
                </p14:cNvPr>
                <p14:cNvContentPartPr/>
                <p14:nvPr/>
              </p14:nvContentPartPr>
              <p14:xfrm>
                <a:off x="3020293" y="1949280"/>
                <a:ext cx="216720" cy="2804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C4BE57A-56A3-4126-87D8-575849D0A2E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015973" y="1944960"/>
                  <a:ext cx="2253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F80BA94-C0C0-4238-92B9-89983DC43879}"/>
                    </a:ext>
                  </a:extLst>
                </p14:cNvPr>
                <p14:cNvContentPartPr/>
                <p14:nvPr/>
              </p14:nvContentPartPr>
              <p14:xfrm>
                <a:off x="2954413" y="2046840"/>
                <a:ext cx="163800" cy="180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F80BA94-C0C0-4238-92B9-89983DC4387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950093" y="2042520"/>
                  <a:ext cx="172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9DAE660-CF4A-4A99-AE1F-7C25CFDDE3D1}"/>
                    </a:ext>
                  </a:extLst>
                </p14:cNvPr>
                <p14:cNvContentPartPr/>
                <p14:nvPr/>
              </p14:nvContentPartPr>
              <p14:xfrm>
                <a:off x="2873053" y="1936680"/>
                <a:ext cx="54000" cy="165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9DAE660-CF4A-4A99-AE1F-7C25CFDDE3D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868733" y="1932360"/>
                  <a:ext cx="62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4804AA3-DF50-42B5-8DCF-448A4E6CA3F9}"/>
                    </a:ext>
                  </a:extLst>
                </p14:cNvPr>
                <p14:cNvContentPartPr/>
                <p14:nvPr/>
              </p14:nvContentPartPr>
              <p14:xfrm>
                <a:off x="3226933" y="2051160"/>
                <a:ext cx="320040" cy="1375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4804AA3-DF50-42B5-8DCF-448A4E6CA3F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222613" y="2046840"/>
                  <a:ext cx="328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05790DC-F58A-45C7-976A-9353A4F7CE53}"/>
                    </a:ext>
                  </a:extLst>
                </p14:cNvPr>
                <p14:cNvContentPartPr/>
                <p14:nvPr/>
              </p14:nvContentPartPr>
              <p14:xfrm>
                <a:off x="803053" y="2264280"/>
                <a:ext cx="3108960" cy="1530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05790DC-F58A-45C7-976A-9353A4F7CE53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98733" y="2259960"/>
                  <a:ext cx="3117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95E66050-A8DD-46C6-AEA8-BF056DC50B0B}"/>
                    </a:ext>
                  </a:extLst>
                </p14:cNvPr>
                <p14:cNvContentPartPr/>
                <p14:nvPr/>
              </p14:nvContentPartPr>
              <p14:xfrm>
                <a:off x="739693" y="1765680"/>
                <a:ext cx="3290400" cy="77472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95E66050-A8DD-46C6-AEA8-BF056DC50B0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35373" y="1761360"/>
                  <a:ext cx="3299040" cy="78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5243FB5E-6FF5-4E22-9337-11CC8D8B63AE}"/>
                  </a:ext>
                </a:extLst>
              </p14:cNvPr>
              <p14:cNvContentPartPr/>
              <p14:nvPr/>
            </p14:nvContentPartPr>
            <p14:xfrm>
              <a:off x="344413" y="2352840"/>
              <a:ext cx="3517920" cy="576000"/>
            </p14:xfrm>
          </p:contentPart>
        </mc:Choice>
        <mc:Fallback xmlns=""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5243FB5E-6FF5-4E22-9337-11CC8D8B63AE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340093" y="2348520"/>
                <a:ext cx="3526560" cy="58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7538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Breitbild</PresentationFormat>
  <Paragraphs>93</Paragraphs>
  <Slides>40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3" baseType="lpstr">
      <vt:lpstr>Arial</vt:lpstr>
      <vt:lpstr>Times New Roman</vt:lpstr>
      <vt:lpstr>Office</vt:lpstr>
      <vt:lpstr>(Advanced) Statistics 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Köster, Bernhard Johannes</cp:lastModifiedBy>
  <cp:revision>372</cp:revision>
  <dcterms:created xsi:type="dcterms:W3CDTF">2020-09-20T22:46:24Z</dcterms:created>
  <dcterms:modified xsi:type="dcterms:W3CDTF">2023-04-17T09:49:57Z</dcterms:modified>
</cp:coreProperties>
</file>